
<file path=[Content_Types].xml><?xml version="1.0" encoding="utf-8"?>
<Types xmlns="http://schemas.openxmlformats.org/package/2006/content-types">
  <Default Extension="bin" ContentType="application/vnd.openxmlformats-officedocument.oleObject"/>
  <Default Extension="emf" ContentType="image/x-emf"/>
  <Default Extension="gif" ContentType="image/gif"/>
  <Default Extension="jfif" ContentType="image/jpeg"/>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ink/ink12.xml" ContentType="application/inkml+xml"/>
  <Override PartName="/ppt/ink/ink13.xml" ContentType="application/inkml+xml"/>
  <Override PartName="/ppt/ink/ink14.xml" ContentType="application/inkml+xml"/>
  <Override PartName="/ppt/ink/ink15.xml" ContentType="application/inkml+xml"/>
  <Override PartName="/ppt/ink/ink16.xml" ContentType="application/inkml+xml"/>
  <Override PartName="/ppt/ink/ink17.xml" ContentType="application/inkml+xml"/>
  <Override PartName="/ppt/ink/ink18.xml" ContentType="application/inkml+xml"/>
  <Override PartName="/ppt/ink/ink19.xml" ContentType="application/inkml+xml"/>
  <Override PartName="/ppt/ink/ink20.xml" ContentType="application/inkml+xml"/>
  <Override PartName="/ppt/ink/ink21.xml" ContentType="application/inkml+xml"/>
  <Override PartName="/ppt/ink/ink22.xml" ContentType="application/inkml+xml"/>
  <Override PartName="/ppt/ink/ink23.xml" ContentType="application/inkml+xml"/>
  <Override PartName="/ppt/ink/ink24.xml" ContentType="application/inkml+xml"/>
  <Override PartName="/ppt/ink/ink25.xml" ContentType="application/inkml+xml"/>
  <Override PartName="/ppt/ink/ink26.xml" ContentType="application/inkml+xml"/>
  <Override PartName="/ppt/ink/ink27.xml" ContentType="application/inkml+xml"/>
  <Override PartName="/ppt/ink/ink28.xml" ContentType="application/inkml+xml"/>
  <Override PartName="/ppt/ink/ink29.xml" ContentType="application/inkml+xml"/>
  <Override PartName="/ppt/ink/ink30.xml" ContentType="application/inkml+xml"/>
  <Override PartName="/ppt/ink/ink31.xml" ContentType="application/inkml+xml"/>
  <Override PartName="/ppt/ink/ink32.xml" ContentType="application/inkml+xml"/>
  <Override PartName="/ppt/ink/ink33.xml" ContentType="application/inkml+xml"/>
  <Override PartName="/ppt/ink/ink34.xml" ContentType="application/inkml+xml"/>
  <Override PartName="/ppt/ink/ink35.xml" ContentType="application/inkml+xml"/>
  <Override PartName="/ppt/ink/ink36.xml" ContentType="application/inkml+xml"/>
  <Override PartName="/ppt/ink/ink37.xml" ContentType="application/inkml+xml"/>
  <Override PartName="/ppt/ink/ink38.xml" ContentType="application/inkml+xml"/>
  <Override PartName="/ppt/ink/ink39.xml" ContentType="application/inkml+xml"/>
  <Override PartName="/ppt/ink/ink40.xml" ContentType="application/inkml+xml"/>
  <Override PartName="/ppt/ink/ink41.xml" ContentType="application/inkml+xml"/>
  <Override PartName="/ppt/ink/ink42.xml" ContentType="application/inkml+xml"/>
  <Override PartName="/ppt/ink/ink43.xml" ContentType="application/inkml+xml"/>
  <Override PartName="/ppt/ink/ink44.xml" ContentType="application/inkml+xml"/>
  <Override PartName="/ppt/ink/ink45.xml" ContentType="application/inkml+xml"/>
  <Override PartName="/ppt/ink/ink46.xml" ContentType="application/inkml+xml"/>
  <Override PartName="/ppt/ink/ink47.xml" ContentType="application/inkml+xml"/>
  <Override PartName="/ppt/ink/ink48.xml" ContentType="application/inkml+xml"/>
  <Override PartName="/ppt/ink/ink49.xml" ContentType="application/inkml+xml"/>
  <Override PartName="/ppt/ink/ink50.xml" ContentType="application/inkml+xml"/>
  <Override PartName="/ppt/ink/ink51.xml" ContentType="application/inkml+xml"/>
  <Override PartName="/ppt/ink/ink52.xml" ContentType="application/inkml+xml"/>
  <Override PartName="/ppt/ink/ink53.xml" ContentType="application/inkml+xml"/>
  <Override PartName="/ppt/ink/ink54.xml" ContentType="application/inkml+xml"/>
  <Override PartName="/ppt/ink/ink55.xml" ContentType="application/inkml+xml"/>
  <Override PartName="/ppt/ink/ink56.xml" ContentType="application/inkml+xml"/>
  <Override PartName="/ppt/ink/ink57.xml" ContentType="application/inkml+xml"/>
  <Override PartName="/ppt/ink/ink58.xml" ContentType="application/inkml+xml"/>
  <Override PartName="/ppt/ink/ink59.xml" ContentType="application/inkml+xml"/>
  <Override PartName="/ppt/ink/ink60.xml" ContentType="application/inkml+xml"/>
  <Override PartName="/ppt/ink/ink61.xml" ContentType="application/inkml+xml"/>
  <Override PartName="/ppt/ink/ink62.xml" ContentType="application/inkml+xml"/>
  <Override PartName="/ppt/ink/ink63.xml" ContentType="application/inkml+xml"/>
  <Override PartName="/ppt/ink/ink64.xml" ContentType="application/inkml+xml"/>
  <Override PartName="/ppt/ink/ink65.xml" ContentType="application/inkml+xml"/>
  <Override PartName="/ppt/ink/ink66.xml" ContentType="application/inkml+xml"/>
  <Override PartName="/ppt/ink/ink67.xml" ContentType="application/inkml+xml"/>
  <Override PartName="/ppt/ink/ink68.xml" ContentType="application/inkml+xml"/>
  <Override PartName="/ppt/ink/ink69.xml" ContentType="application/inkml+xml"/>
  <Override PartName="/ppt/ink/ink70.xml" ContentType="application/inkml+xml"/>
  <Override PartName="/ppt/ink/ink71.xml" ContentType="application/inkml+xml"/>
  <Override PartName="/ppt/ink/ink72.xml" ContentType="application/inkml+xml"/>
  <Override PartName="/ppt/ink/ink73.xml" ContentType="application/inkml+xml"/>
  <Override PartName="/ppt/ink/ink74.xml" ContentType="application/inkml+xml"/>
  <Override PartName="/ppt/ink/ink75.xml" ContentType="application/inkml+xml"/>
  <Override PartName="/ppt/ink/ink76.xml" ContentType="application/inkml+xml"/>
  <Override PartName="/ppt/ink/ink77.xml" ContentType="application/inkml+xml"/>
  <Override PartName="/ppt/ink/ink78.xml" ContentType="application/inkml+xml"/>
  <Override PartName="/ppt/ink/ink79.xml" ContentType="application/inkml+xml"/>
  <Override PartName="/ppt/ink/ink80.xml" ContentType="application/inkml+xml"/>
  <Override PartName="/ppt/ink/ink81.xml" ContentType="application/inkml+xml"/>
  <Override PartName="/ppt/ink/ink82.xml" ContentType="application/inkml+xml"/>
  <Override PartName="/ppt/ink/ink83.xml" ContentType="application/inkml+xml"/>
  <Override PartName="/ppt/ink/ink84.xml" ContentType="application/inkml+xml"/>
  <Override PartName="/ppt/ink/ink85.xml" ContentType="application/inkml+xml"/>
  <Override PartName="/ppt/ink/ink86.xml" ContentType="application/inkml+xml"/>
  <Override PartName="/ppt/ink/ink87.xml" ContentType="application/inkml+xml"/>
  <Override PartName="/ppt/ink/ink88.xml" ContentType="application/inkml+xml"/>
  <Override PartName="/ppt/ink/ink89.xml" ContentType="application/inkml+xml"/>
  <Override PartName="/ppt/ink/ink90.xml" ContentType="application/inkml+xml"/>
  <Override PartName="/ppt/ink/ink91.xml" ContentType="application/inkml+xml"/>
  <Override PartName="/ppt/ink/ink92.xml" ContentType="application/inkml+xml"/>
  <Override PartName="/ppt/ink/ink93.xml" ContentType="application/inkml+xml"/>
  <Override PartName="/ppt/ink/ink94.xml" ContentType="application/inkml+xml"/>
  <Override PartName="/ppt/ink/ink95.xml" ContentType="application/inkml+xml"/>
  <Override PartName="/ppt/ink/ink96.xml" ContentType="application/inkml+xml"/>
  <Override PartName="/ppt/ink/ink97.xml" ContentType="application/inkml+xml"/>
  <Override PartName="/ppt/ink/ink98.xml" ContentType="application/inkml+xml"/>
  <Override PartName="/ppt/ink/ink99.xml" ContentType="application/inkml+xml"/>
  <Override PartName="/ppt/ink/ink100.xml" ContentType="application/inkml+xml"/>
  <Override PartName="/ppt/ink/ink101.xml" ContentType="application/inkml+xml"/>
  <Override PartName="/ppt/ink/ink102.xml" ContentType="application/inkml+xml"/>
  <Override PartName="/ppt/ink/ink103.xml" ContentType="application/inkml+xml"/>
  <Override PartName="/ppt/ink/ink104.xml" ContentType="application/inkml+xml"/>
  <Override PartName="/ppt/ink/ink105.xml" ContentType="application/inkml+xml"/>
  <Override PartName="/ppt/ink/ink106.xml" ContentType="application/inkml+xml"/>
  <Override PartName="/ppt/ink/ink107.xml" ContentType="application/inkml+xml"/>
  <Override PartName="/ppt/ink/ink108.xml" ContentType="application/inkml+xml"/>
  <Override PartName="/ppt/ink/ink109.xml" ContentType="application/inkml+xml"/>
  <Override PartName="/ppt/ink/ink110.xml" ContentType="application/inkml+xml"/>
  <Override PartName="/ppt/ink/ink111.xml" ContentType="application/inkml+xml"/>
  <Override PartName="/ppt/ink/ink112.xml" ContentType="application/inkml+xml"/>
  <Override PartName="/ppt/ink/ink113.xml" ContentType="application/inkml+xml"/>
  <Override PartName="/ppt/ink/ink114.xml" ContentType="application/inkml+xml"/>
  <Override PartName="/ppt/ink/ink115.xml" ContentType="application/inkml+xml"/>
  <Override PartName="/ppt/ink/ink116.xml" ContentType="application/inkml+xml"/>
  <Override PartName="/ppt/ink/ink117.xml" ContentType="application/inkml+xml"/>
  <Override PartName="/ppt/ink/ink118.xml" ContentType="application/inkml+xml"/>
  <Override PartName="/ppt/ink/ink119.xml" ContentType="application/inkml+xml"/>
  <Override PartName="/ppt/ink/ink120.xml" ContentType="application/inkml+xml"/>
  <Override PartName="/ppt/ink/ink121.xml" ContentType="application/inkml+xml"/>
  <Override PartName="/ppt/ink/ink122.xml" ContentType="application/inkml+xml"/>
  <Override PartName="/ppt/ink/ink123.xml" ContentType="application/inkml+xml"/>
  <Override PartName="/ppt/ink/ink124.xml" ContentType="application/inkml+xml"/>
  <Override PartName="/ppt/ink/ink125.xml" ContentType="application/inkml+xml"/>
  <Override PartName="/ppt/ink/ink126.xml" ContentType="application/inkml+xml"/>
  <Override PartName="/ppt/ink/ink127.xml" ContentType="application/inkml+xml"/>
  <Override PartName="/ppt/ink/ink128.xml" ContentType="application/inkml+xml"/>
  <Override PartName="/ppt/ink/ink129.xml" ContentType="application/inkml+xml"/>
  <Override PartName="/ppt/ink/ink130.xml" ContentType="application/inkml+xml"/>
  <Override PartName="/ppt/ink/ink131.xml" ContentType="application/inkml+xml"/>
  <Override PartName="/ppt/ink/ink132.xml" ContentType="application/inkml+xml"/>
  <Override PartName="/ppt/ink/ink133.xml" ContentType="application/inkml+xml"/>
  <Override PartName="/ppt/ink/ink134.xml" ContentType="application/inkml+xml"/>
  <Override PartName="/ppt/ink/ink135.xml" ContentType="application/inkml+xml"/>
  <Override PartName="/ppt/ink/ink136.xml" ContentType="application/inkml+xml"/>
  <Override PartName="/ppt/ink/ink137.xml" ContentType="application/inkml+xml"/>
  <Override PartName="/ppt/ink/ink138.xml" ContentType="application/inkml+xml"/>
  <Override PartName="/ppt/ink/ink139.xml" ContentType="application/inkml+xml"/>
  <Override PartName="/ppt/ink/ink140.xml" ContentType="application/inkml+xml"/>
  <Override PartName="/ppt/ink/ink141.xml" ContentType="application/inkml+xml"/>
  <Override PartName="/ppt/ink/ink142.xml" ContentType="application/inkml+xml"/>
  <Override PartName="/ppt/ink/ink143.xml" ContentType="application/inkml+xml"/>
  <Override PartName="/ppt/ink/ink144.xml" ContentType="application/inkml+xml"/>
  <Override PartName="/ppt/ink/ink145.xml" ContentType="application/inkml+xml"/>
  <Override PartName="/ppt/ink/ink146.xml" ContentType="application/inkml+xml"/>
  <Override PartName="/ppt/ink/ink147.xml" ContentType="application/inkml+xml"/>
  <Override PartName="/ppt/ink/ink148.xml" ContentType="application/inkml+xml"/>
  <Override PartName="/ppt/ink/ink149.xml" ContentType="application/inkml+xml"/>
  <Override PartName="/ppt/ink/ink150.xml" ContentType="application/inkml+xml"/>
  <Override PartName="/ppt/ink/ink151.xml" ContentType="application/inkml+xml"/>
  <Override PartName="/ppt/ink/ink152.xml" ContentType="application/inkml+xml"/>
  <Override PartName="/ppt/ink/ink153.xml" ContentType="application/inkml+xml"/>
  <Override PartName="/ppt/ink/ink154.xml" ContentType="application/inkml+xml"/>
  <Override PartName="/ppt/ink/ink155.xml" ContentType="application/inkml+xml"/>
  <Override PartName="/ppt/ink/ink156.xml" ContentType="application/inkml+xml"/>
  <Override PartName="/ppt/ink/ink157.xml" ContentType="application/inkml+xml"/>
  <Override PartName="/ppt/ink/ink158.xml" ContentType="application/inkml+xml"/>
  <Override PartName="/ppt/ink/ink159.xml" ContentType="application/inkml+xml"/>
  <Override PartName="/ppt/ink/ink160.xml" ContentType="application/inkml+xml"/>
  <Override PartName="/ppt/ink/ink161.xml" ContentType="application/inkml+xml"/>
  <Override PartName="/ppt/ink/ink162.xml" ContentType="application/inkml+xml"/>
  <Override PartName="/ppt/ink/ink163.xml" ContentType="application/inkml+xml"/>
  <Override PartName="/ppt/ink/ink164.xml" ContentType="application/inkml+xml"/>
  <Override PartName="/ppt/ink/ink165.xml" ContentType="application/inkml+xml"/>
  <Override PartName="/ppt/ink/ink166.xml" ContentType="application/inkml+xml"/>
  <Override PartName="/ppt/ink/ink167.xml" ContentType="application/inkml+xml"/>
  <Override PartName="/ppt/ink/ink168.xml" ContentType="application/inkml+xml"/>
  <Override PartName="/ppt/ink/ink169.xml" ContentType="application/inkml+xml"/>
  <Override PartName="/ppt/ink/ink170.xml" ContentType="application/inkml+xml"/>
  <Override PartName="/ppt/ink/ink171.xml" ContentType="application/inkml+xml"/>
  <Override PartName="/ppt/ink/ink172.xml" ContentType="application/inkml+xml"/>
  <Override PartName="/ppt/ink/ink173.xml" ContentType="application/inkml+xml"/>
  <Override PartName="/ppt/ink/ink174.xml" ContentType="application/inkml+xml"/>
  <Override PartName="/ppt/ink/ink175.xml" ContentType="application/inkml+xml"/>
  <Override PartName="/ppt/ink/ink176.xml" ContentType="application/inkml+xml"/>
  <Override PartName="/ppt/ink/ink177.xml" ContentType="application/inkml+xml"/>
  <Override PartName="/ppt/ink/ink178.xml" ContentType="application/inkml+xml"/>
  <Override PartName="/ppt/ink/ink179.xml" ContentType="application/inkml+xml"/>
  <Override PartName="/ppt/ink/ink180.xml" ContentType="application/inkml+xml"/>
  <Override PartName="/ppt/ink/ink181.xml" ContentType="application/inkml+xml"/>
  <Override PartName="/ppt/ink/ink182.xml" ContentType="application/inkml+xml"/>
  <Override PartName="/ppt/ink/ink183.xml" ContentType="application/inkml+xml"/>
  <Override PartName="/ppt/ink/ink184.xml" ContentType="application/inkml+xml"/>
  <Override PartName="/ppt/ink/ink185.xml" ContentType="application/inkml+xml"/>
  <Override PartName="/ppt/ink/ink186.xml" ContentType="application/inkml+xml"/>
  <Override PartName="/ppt/ink/ink187.xml" ContentType="application/inkml+xml"/>
  <Override PartName="/ppt/ink/ink188.xml" ContentType="application/inkml+xml"/>
  <Override PartName="/ppt/ink/ink189.xml" ContentType="application/inkml+xml"/>
  <Override PartName="/ppt/ink/ink190.xml" ContentType="application/inkml+xml"/>
  <Override PartName="/ppt/ink/ink191.xml" ContentType="application/inkml+xml"/>
  <Override PartName="/ppt/ink/ink192.xml" ContentType="application/inkml+xml"/>
  <Override PartName="/ppt/ink/ink193.xml" ContentType="application/inkml+xml"/>
  <Override PartName="/ppt/ink/ink194.xml" ContentType="application/inkml+xml"/>
  <Override PartName="/ppt/ink/ink195.xml" ContentType="application/inkml+xml"/>
  <Override PartName="/ppt/ink/ink196.xml" ContentType="application/inkml+xml"/>
  <Override PartName="/ppt/ink/ink197.xml" ContentType="application/inkml+xml"/>
  <Override PartName="/ppt/ink/ink198.xml" ContentType="application/inkml+xml"/>
  <Override PartName="/ppt/ink/ink199.xml" ContentType="application/inkml+xml"/>
  <Override PartName="/ppt/ink/ink200.xml" ContentType="application/inkml+xml"/>
  <Override PartName="/ppt/ink/ink201.xml" ContentType="application/inkml+xml"/>
  <Override PartName="/ppt/ink/ink202.xml" ContentType="application/inkml+xml"/>
  <Override PartName="/ppt/ink/ink203.xml" ContentType="application/inkml+xml"/>
  <Override PartName="/ppt/ink/ink204.xml" ContentType="application/inkml+xml"/>
  <Override PartName="/ppt/ink/ink205.xml" ContentType="application/inkml+xml"/>
  <Override PartName="/ppt/ink/ink206.xml" ContentType="application/inkml+xml"/>
  <Override PartName="/ppt/ink/ink207.xml" ContentType="application/inkml+xml"/>
  <Override PartName="/ppt/ink/ink208.xml" ContentType="application/inkml+xml"/>
  <Override PartName="/ppt/ink/ink209.xml" ContentType="application/inkml+xml"/>
  <Override PartName="/ppt/ink/ink210.xml" ContentType="application/inkml+xml"/>
  <Override PartName="/ppt/ink/ink211.xml" ContentType="application/inkml+xml"/>
  <Override PartName="/ppt/ink/ink212.xml" ContentType="application/inkml+xml"/>
  <Override PartName="/ppt/ink/ink213.xml" ContentType="application/inkml+xml"/>
  <Override PartName="/ppt/ink/ink214.xml" ContentType="application/inkml+xml"/>
  <Override PartName="/ppt/ink/ink215.xml" ContentType="application/inkml+xml"/>
  <Override PartName="/ppt/ink/ink216.xml" ContentType="application/inkml+xml"/>
  <Override PartName="/ppt/ink/ink217.xml" ContentType="application/inkml+xml"/>
  <Override PartName="/ppt/ink/ink218.xml" ContentType="application/inkml+xml"/>
  <Override PartName="/ppt/ink/ink219.xml" ContentType="application/inkml+xml"/>
  <Override PartName="/ppt/ink/ink220.xml" ContentType="application/inkml+xml"/>
  <Override PartName="/ppt/ink/ink221.xml" ContentType="application/inkml+xml"/>
  <Override PartName="/ppt/ink/ink222.xml" ContentType="application/inkml+xml"/>
  <Override PartName="/ppt/ink/ink223.xml" ContentType="application/inkml+xml"/>
  <Override PartName="/ppt/ink/ink224.xml" ContentType="application/inkml+xml"/>
  <Override PartName="/ppt/ink/ink225.xml" ContentType="application/inkml+xml"/>
  <Override PartName="/ppt/ink/ink226.xml" ContentType="application/inkml+xml"/>
  <Override PartName="/ppt/ink/ink227.xml" ContentType="application/inkml+xml"/>
  <Override PartName="/ppt/ink/ink228.xml" ContentType="application/inkml+xml"/>
  <Override PartName="/ppt/ink/ink229.xml" ContentType="application/inkml+xml"/>
  <Override PartName="/ppt/ink/ink230.xml" ContentType="application/inkml+xml"/>
  <Override PartName="/ppt/ink/ink231.xml" ContentType="application/inkml+xml"/>
  <Override PartName="/ppt/ink/ink232.xml" ContentType="application/inkml+xml"/>
  <Override PartName="/ppt/ink/ink233.xml" ContentType="application/inkml+xml"/>
  <Override PartName="/ppt/ink/ink234.xml" ContentType="application/inkml+xml"/>
  <Override PartName="/ppt/ink/ink235.xml" ContentType="application/inkml+xml"/>
  <Override PartName="/ppt/ink/ink236.xml" ContentType="application/inkml+xml"/>
  <Override PartName="/ppt/ink/ink237.xml" ContentType="application/inkml+xml"/>
  <Override PartName="/ppt/ink/ink238.xml" ContentType="application/inkml+xml"/>
  <Override PartName="/ppt/ink/ink239.xml" ContentType="application/inkml+xml"/>
  <Override PartName="/ppt/ink/ink240.xml" ContentType="application/inkml+xml"/>
  <Override PartName="/ppt/ink/ink241.xml" ContentType="application/inkml+xml"/>
  <Override PartName="/ppt/ink/ink242.xml" ContentType="application/inkml+xml"/>
  <Override PartName="/ppt/ink/ink243.xml" ContentType="application/inkml+xml"/>
  <Override PartName="/ppt/ink/ink244.xml" ContentType="application/inkml+xml"/>
  <Override PartName="/ppt/ink/ink245.xml" ContentType="application/inkml+xml"/>
  <Override PartName="/ppt/ink/ink246.xml" ContentType="application/inkml+xml"/>
  <Override PartName="/ppt/ink/ink247.xml" ContentType="application/inkml+xml"/>
  <Override PartName="/ppt/ink/ink248.xml" ContentType="application/inkml+xml"/>
  <Override PartName="/ppt/ink/ink249.xml" ContentType="application/inkml+xml"/>
  <Override PartName="/ppt/ink/ink250.xml" ContentType="application/inkml+xml"/>
  <Override PartName="/ppt/ink/ink251.xml" ContentType="application/inkml+xml"/>
  <Override PartName="/ppt/ink/ink252.xml" ContentType="application/inkml+xml"/>
  <Override PartName="/ppt/ink/ink253.xml" ContentType="application/inkml+xml"/>
  <Override PartName="/ppt/ink/ink254.xml" ContentType="application/inkml+xml"/>
  <Override PartName="/ppt/ink/ink255.xml" ContentType="application/inkml+xml"/>
  <Override PartName="/ppt/ink/ink256.xml" ContentType="application/inkml+xml"/>
  <Override PartName="/ppt/ink/ink257.xml" ContentType="application/inkml+xml"/>
  <Override PartName="/ppt/ink/ink258.xml" ContentType="application/inkml+xml"/>
  <Override PartName="/ppt/ink/ink259.xml" ContentType="application/inkml+xml"/>
  <Override PartName="/ppt/ink/ink260.xml" ContentType="application/inkml+xml"/>
  <Override PartName="/ppt/ink/ink261.xml" ContentType="application/inkml+xml"/>
  <Override PartName="/ppt/ink/ink262.xml" ContentType="application/inkml+xml"/>
  <Override PartName="/ppt/ink/ink263.xml" ContentType="application/inkml+xml"/>
  <Override PartName="/ppt/ink/ink264.xml" ContentType="application/inkml+xml"/>
  <Override PartName="/ppt/ink/ink265.xml" ContentType="application/inkml+xml"/>
  <Override PartName="/ppt/ink/ink266.xml" ContentType="application/inkml+xml"/>
  <Override PartName="/ppt/ink/ink267.xml" ContentType="application/inkml+xml"/>
  <Override PartName="/ppt/ink/ink268.xml" ContentType="application/inkml+xml"/>
  <Override PartName="/ppt/ink/ink269.xml" ContentType="application/inkml+xml"/>
  <Override PartName="/ppt/ink/ink270.xml" ContentType="application/inkml+xml"/>
  <Override PartName="/ppt/ink/ink271.xml" ContentType="application/inkml+xml"/>
  <Override PartName="/ppt/ink/ink272.xml" ContentType="application/inkml+xml"/>
  <Override PartName="/ppt/ink/ink273.xml" ContentType="application/inkml+xml"/>
  <Override PartName="/ppt/ink/ink274.xml" ContentType="application/inkml+xml"/>
  <Override PartName="/ppt/ink/ink275.xml" ContentType="application/inkml+xml"/>
  <Override PartName="/ppt/ink/ink276.xml" ContentType="application/inkml+xml"/>
  <Override PartName="/ppt/ink/ink277.xml" ContentType="application/inkml+xml"/>
  <Override PartName="/ppt/ink/ink278.xml" ContentType="application/inkml+xml"/>
  <Override PartName="/ppt/ink/ink279.xml" ContentType="application/inkml+xml"/>
  <Override PartName="/ppt/ink/ink280.xml" ContentType="application/inkml+xml"/>
  <Override PartName="/ppt/ink/ink281.xml" ContentType="application/inkml+xml"/>
  <Override PartName="/ppt/ink/ink282.xml" ContentType="application/inkml+xml"/>
  <Override PartName="/ppt/ink/ink283.xml" ContentType="application/inkml+xml"/>
  <Override PartName="/ppt/ink/ink284.xml" ContentType="application/inkml+xml"/>
  <Override PartName="/ppt/ink/ink285.xml" ContentType="application/inkml+xml"/>
  <Override PartName="/ppt/ink/ink286.xml" ContentType="application/inkml+xml"/>
  <Override PartName="/ppt/ink/ink287.xml" ContentType="application/inkml+xml"/>
  <Override PartName="/ppt/ink/ink288.xml" ContentType="application/inkml+xml"/>
  <Override PartName="/ppt/ink/ink289.xml" ContentType="application/inkml+xml"/>
  <Override PartName="/ppt/ink/ink290.xml" ContentType="application/inkml+xml"/>
  <Override PartName="/ppt/ink/ink291.xml" ContentType="application/inkml+xml"/>
  <Override PartName="/ppt/ink/ink292.xml" ContentType="application/inkml+xml"/>
  <Override PartName="/ppt/ink/ink293.xml" ContentType="application/inkml+xml"/>
  <Override PartName="/ppt/ink/ink294.xml" ContentType="application/inkml+xml"/>
  <Override PartName="/ppt/ink/ink295.xml" ContentType="application/inkml+xml"/>
  <Override PartName="/ppt/ink/ink296.xml" ContentType="application/inkml+xml"/>
  <Override PartName="/ppt/ink/ink297.xml" ContentType="application/inkml+xml"/>
  <Override PartName="/ppt/ink/ink298.xml" ContentType="application/inkml+xml"/>
  <Override PartName="/ppt/ink/ink299.xml" ContentType="application/inkml+xml"/>
  <Override PartName="/ppt/ink/ink300.xml" ContentType="application/inkml+xml"/>
  <Override PartName="/ppt/ink/ink301.xml" ContentType="application/inkml+xml"/>
  <Override PartName="/ppt/ink/ink302.xml" ContentType="application/inkml+xml"/>
  <Override PartName="/ppt/ink/ink303.xml" ContentType="application/inkml+xml"/>
  <Override PartName="/ppt/ink/ink304.xml" ContentType="application/inkml+xml"/>
  <Override PartName="/ppt/ink/ink305.xml" ContentType="application/inkml+xml"/>
  <Override PartName="/ppt/ink/ink306.xml" ContentType="application/inkml+xml"/>
  <Override PartName="/ppt/ink/ink307.xml" ContentType="application/inkml+xml"/>
  <Override PartName="/ppt/ink/ink308.xml" ContentType="application/inkml+xml"/>
  <Override PartName="/ppt/ink/ink309.xml" ContentType="application/inkml+xml"/>
  <Override PartName="/ppt/ink/ink310.xml" ContentType="application/inkml+xml"/>
  <Override PartName="/ppt/ink/ink311.xml" ContentType="application/inkml+xml"/>
  <Override PartName="/ppt/ink/ink312.xml" ContentType="application/inkml+xml"/>
  <Override PartName="/ppt/ink/ink313.xml" ContentType="application/inkml+xml"/>
  <Override PartName="/ppt/ink/ink314.xml" ContentType="application/inkml+xml"/>
  <Override PartName="/ppt/ink/ink315.xml" ContentType="application/inkml+xml"/>
  <Override PartName="/ppt/ink/ink316.xml" ContentType="application/inkml+xml"/>
  <Override PartName="/ppt/ink/ink317.xml" ContentType="application/inkml+xml"/>
  <Override PartName="/ppt/ink/ink318.xml" ContentType="application/inkml+xml"/>
  <Override PartName="/ppt/ink/ink319.xml" ContentType="application/inkml+xml"/>
  <Override PartName="/ppt/ink/ink320.xml" ContentType="application/inkml+xml"/>
  <Override PartName="/ppt/ink/ink321.xml" ContentType="application/inkml+xml"/>
  <Override PartName="/ppt/ink/ink322.xml" ContentType="application/inkml+xml"/>
  <Override PartName="/ppt/ink/ink323.xml" ContentType="application/inkml+xml"/>
  <Override PartName="/ppt/ink/ink324.xml" ContentType="application/inkml+xml"/>
  <Override PartName="/ppt/ink/ink325.xml" ContentType="application/inkml+xml"/>
  <Override PartName="/ppt/ink/ink326.xml" ContentType="application/inkml+xml"/>
  <Override PartName="/ppt/ink/ink327.xml" ContentType="application/inkml+xml"/>
  <Override PartName="/ppt/ink/ink328.xml" ContentType="application/inkml+xml"/>
  <Override PartName="/ppt/ink/ink329.xml" ContentType="application/inkml+xml"/>
  <Override PartName="/ppt/ink/ink330.xml" ContentType="application/inkml+xml"/>
  <Override PartName="/ppt/ink/ink331.xml" ContentType="application/inkml+xml"/>
  <Override PartName="/ppt/ink/ink332.xml" ContentType="application/inkml+xml"/>
  <Override PartName="/ppt/ink/ink333.xml" ContentType="application/inkml+xml"/>
  <Override PartName="/ppt/ink/ink334.xml" ContentType="application/inkml+xml"/>
  <Override PartName="/ppt/ink/ink335.xml" ContentType="application/inkml+xml"/>
  <Override PartName="/ppt/ink/ink336.xml" ContentType="application/inkml+xml"/>
  <Override PartName="/ppt/ink/ink337.xml" ContentType="application/inkml+xml"/>
  <Override PartName="/ppt/ink/ink338.xml" ContentType="application/inkml+xml"/>
  <Override PartName="/ppt/ink/ink339.xml" ContentType="application/inkml+xml"/>
  <Override PartName="/ppt/ink/ink340.xml" ContentType="application/inkml+xml"/>
  <Override PartName="/ppt/ink/ink341.xml" ContentType="application/inkml+xml"/>
  <Override PartName="/ppt/ink/ink342.xml" ContentType="application/inkml+xml"/>
  <Override PartName="/ppt/ink/ink343.xml" ContentType="application/inkml+xml"/>
  <Override PartName="/ppt/ink/ink344.xml" ContentType="application/inkml+xml"/>
  <Override PartName="/ppt/ink/ink345.xml" ContentType="application/inkml+xml"/>
  <Override PartName="/ppt/ink/ink346.xml" ContentType="application/inkml+xml"/>
  <Override PartName="/ppt/ink/ink347.xml" ContentType="application/inkml+xml"/>
  <Override PartName="/ppt/ink/ink348.xml" ContentType="application/inkml+xml"/>
  <Override PartName="/ppt/ink/ink349.xml" ContentType="application/inkml+xml"/>
  <Override PartName="/ppt/ink/ink350.xml" ContentType="application/inkml+xml"/>
  <Override PartName="/ppt/ink/ink351.xml" ContentType="application/inkml+xml"/>
  <Override PartName="/ppt/ink/ink352.xml" ContentType="application/inkml+xml"/>
  <Override PartName="/ppt/ink/ink353.xml" ContentType="application/inkml+xml"/>
  <Override PartName="/ppt/ink/ink354.xml" ContentType="application/inkml+xml"/>
  <Override PartName="/ppt/ink/ink355.xml" ContentType="application/inkml+xml"/>
  <Override PartName="/ppt/ink/ink356.xml" ContentType="application/inkml+xml"/>
  <Override PartName="/ppt/ink/ink357.xml" ContentType="application/inkml+xml"/>
  <Override PartName="/ppt/ink/ink358.xml" ContentType="application/inkml+xml"/>
  <Override PartName="/ppt/ink/ink359.xml" ContentType="application/inkml+xml"/>
  <Override PartName="/ppt/ink/ink360.xml" ContentType="application/inkml+xml"/>
  <Override PartName="/ppt/ink/ink361.xml" ContentType="application/inkml+xml"/>
  <Override PartName="/ppt/ink/ink362.xml" ContentType="application/inkml+xml"/>
  <Override PartName="/ppt/ink/ink363.xml" ContentType="application/inkml+xml"/>
  <Override PartName="/ppt/ink/ink364.xml" ContentType="application/inkml+xml"/>
  <Override PartName="/ppt/ink/ink365.xml" ContentType="application/inkml+xml"/>
  <Override PartName="/ppt/ink/ink366.xml" ContentType="application/inkml+xml"/>
  <Override PartName="/ppt/ink/ink367.xml" ContentType="application/inkml+xml"/>
  <Override PartName="/ppt/ink/ink368.xml" ContentType="application/inkml+xml"/>
  <Override PartName="/ppt/ink/ink369.xml" ContentType="application/inkml+xml"/>
  <Override PartName="/ppt/ink/ink370.xml" ContentType="application/inkml+xml"/>
  <Override PartName="/ppt/ink/ink371.xml" ContentType="application/inkml+xml"/>
  <Override PartName="/ppt/ink/ink372.xml" ContentType="application/inkml+xml"/>
  <Override PartName="/ppt/ink/ink373.xml" ContentType="application/inkml+xml"/>
  <Override PartName="/ppt/ink/ink374.xml" ContentType="application/inkml+xml"/>
  <Override PartName="/ppt/ink/ink375.xml" ContentType="application/inkml+xml"/>
  <Override PartName="/ppt/ink/ink376.xml" ContentType="application/inkml+xml"/>
  <Override PartName="/ppt/ink/ink377.xml" ContentType="application/inkml+xml"/>
  <Override PartName="/ppt/ink/ink378.xml" ContentType="application/inkml+xml"/>
  <Override PartName="/ppt/ink/ink379.xml" ContentType="application/inkml+xml"/>
  <Override PartName="/ppt/ink/ink380.xml" ContentType="application/inkml+xml"/>
  <Override PartName="/ppt/ink/ink381.xml" ContentType="application/inkml+xml"/>
  <Override PartName="/ppt/ink/ink382.xml" ContentType="application/inkml+xml"/>
  <Override PartName="/ppt/ink/ink383.xml" ContentType="application/inkml+xml"/>
  <Override PartName="/ppt/ink/ink384.xml" ContentType="application/inkml+xml"/>
  <Override PartName="/ppt/ink/ink385.xml" ContentType="application/inkml+xml"/>
  <Override PartName="/ppt/ink/ink386.xml" ContentType="application/inkml+xml"/>
  <Override PartName="/ppt/ink/ink387.xml" ContentType="application/inkml+xml"/>
  <Override PartName="/ppt/ink/ink388.xml" ContentType="application/inkml+xml"/>
  <Override PartName="/ppt/ink/ink389.xml" ContentType="application/inkml+xml"/>
  <Override PartName="/ppt/ink/ink390.xml" ContentType="application/inkml+xml"/>
  <Override PartName="/ppt/ink/ink391.xml" ContentType="application/inkml+xml"/>
  <Override PartName="/ppt/ink/ink392.xml" ContentType="application/inkml+xml"/>
  <Override PartName="/ppt/ink/ink393.xml" ContentType="application/inkml+xml"/>
  <Override PartName="/ppt/ink/ink394.xml" ContentType="application/inkml+xml"/>
  <Override PartName="/ppt/ink/ink395.xml" ContentType="application/inkml+xml"/>
  <Override PartName="/ppt/ink/ink396.xml" ContentType="application/inkml+xml"/>
  <Override PartName="/ppt/ink/ink397.xml" ContentType="application/inkml+xml"/>
  <Override PartName="/ppt/ink/ink398.xml" ContentType="application/inkml+xml"/>
  <Override PartName="/ppt/ink/ink399.xml" ContentType="application/inkml+xml"/>
  <Override PartName="/ppt/ink/ink400.xml" ContentType="application/inkml+xml"/>
  <Override PartName="/ppt/ink/ink401.xml" ContentType="application/inkml+xml"/>
  <Override PartName="/ppt/ink/ink402.xml" ContentType="application/inkml+xml"/>
  <Override PartName="/ppt/ink/ink403.xml" ContentType="application/inkml+xml"/>
  <Override PartName="/ppt/ink/ink404.xml" ContentType="application/inkml+xml"/>
  <Override PartName="/ppt/ink/ink405.xml" ContentType="application/inkml+xml"/>
  <Override PartName="/ppt/ink/ink406.xml" ContentType="application/inkml+xml"/>
  <Override PartName="/ppt/ink/ink407.xml" ContentType="application/inkml+xml"/>
  <Override PartName="/ppt/ink/ink408.xml" ContentType="application/inkml+xml"/>
  <Override PartName="/ppt/ink/ink409.xml" ContentType="application/inkml+xml"/>
  <Override PartName="/ppt/ink/ink410.xml" ContentType="application/inkml+xml"/>
  <Override PartName="/ppt/ink/ink411.xml" ContentType="application/inkml+xml"/>
  <Override PartName="/ppt/ink/ink412.xml" ContentType="application/inkml+xml"/>
  <Override PartName="/ppt/ink/ink413.xml" ContentType="application/inkml+xml"/>
  <Override PartName="/ppt/ink/ink414.xml" ContentType="application/inkml+xml"/>
  <Override PartName="/ppt/ink/ink415.xml" ContentType="application/inkml+xml"/>
  <Override PartName="/ppt/ink/ink416.xml" ContentType="application/inkml+xml"/>
  <Override PartName="/ppt/ink/ink417.xml" ContentType="application/inkml+xml"/>
  <Override PartName="/ppt/ink/ink418.xml" ContentType="application/inkml+xml"/>
  <Override PartName="/ppt/ink/ink419.xml" ContentType="application/inkml+xml"/>
  <Override PartName="/ppt/ink/ink420.xml" ContentType="application/inkml+xml"/>
  <Override PartName="/ppt/ink/ink421.xml" ContentType="application/inkml+xml"/>
  <Override PartName="/ppt/ink/ink422.xml" ContentType="application/inkml+xml"/>
  <Override PartName="/ppt/ink/ink423.xml" ContentType="application/inkml+xml"/>
  <Override PartName="/ppt/ink/ink424.xml" ContentType="application/inkml+xml"/>
  <Override PartName="/ppt/ink/ink425.xml" ContentType="application/inkml+xml"/>
  <Override PartName="/ppt/ink/ink426.xml" ContentType="application/inkml+xml"/>
  <Override PartName="/ppt/ink/ink427.xml" ContentType="application/inkml+xml"/>
  <Override PartName="/ppt/ink/ink428.xml" ContentType="application/inkml+xml"/>
  <Override PartName="/ppt/ink/ink429.xml" ContentType="application/inkml+xml"/>
  <Override PartName="/ppt/ink/ink430.xml" ContentType="application/inkml+xml"/>
  <Override PartName="/ppt/ink/ink431.xml" ContentType="application/inkml+xml"/>
  <Override PartName="/ppt/ink/ink432.xml" ContentType="application/inkml+xml"/>
  <Override PartName="/ppt/ink/ink433.xml" ContentType="application/inkml+xml"/>
  <Override PartName="/ppt/ink/ink434.xml" ContentType="application/inkml+xml"/>
  <Override PartName="/ppt/ink/ink435.xml" ContentType="application/inkml+xml"/>
  <Override PartName="/ppt/ink/ink436.xml" ContentType="application/inkml+xml"/>
  <Override PartName="/ppt/ink/ink437.xml" ContentType="application/inkml+xml"/>
  <Override PartName="/ppt/ink/ink438.xml" ContentType="application/inkml+xml"/>
  <Override PartName="/ppt/ink/ink439.xml" ContentType="application/inkml+xml"/>
  <Override PartName="/ppt/ink/ink440.xml" ContentType="application/inkml+xml"/>
  <Override PartName="/ppt/ink/ink441.xml" ContentType="application/inkml+xml"/>
  <Override PartName="/ppt/ink/ink442.xml" ContentType="application/inkml+xml"/>
  <Override PartName="/ppt/ink/ink443.xml" ContentType="application/inkml+xml"/>
  <Override PartName="/ppt/ink/ink444.xml" ContentType="application/inkml+xml"/>
  <Override PartName="/ppt/ink/ink445.xml" ContentType="application/inkml+xml"/>
  <Override PartName="/ppt/ink/ink446.xml" ContentType="application/inkml+xml"/>
  <Override PartName="/ppt/ink/ink447.xml" ContentType="application/inkml+xml"/>
  <Override PartName="/ppt/ink/ink448.xml" ContentType="application/inkml+xml"/>
  <Override PartName="/ppt/ink/ink449.xml" ContentType="application/inkml+xml"/>
  <Override PartName="/ppt/ink/ink450.xml" ContentType="application/inkml+xml"/>
  <Override PartName="/ppt/ink/ink451.xml" ContentType="application/inkml+xml"/>
  <Override PartName="/ppt/ink/ink452.xml" ContentType="application/inkml+xml"/>
  <Override PartName="/ppt/ink/ink453.xml" ContentType="application/inkml+xml"/>
  <Override PartName="/ppt/ink/ink454.xml" ContentType="application/inkml+xml"/>
  <Override PartName="/ppt/ink/ink455.xml" ContentType="application/inkml+xml"/>
  <Override PartName="/ppt/ink/ink456.xml" ContentType="application/inkml+xml"/>
  <Override PartName="/ppt/ink/ink457.xml" ContentType="application/inkml+xml"/>
  <Override PartName="/ppt/ink/ink458.xml" ContentType="application/inkml+xml"/>
  <Override PartName="/ppt/ink/ink459.xml" ContentType="application/inkml+xml"/>
  <Override PartName="/ppt/ink/ink460.xml" ContentType="application/inkml+xml"/>
  <Override PartName="/ppt/ink/ink461.xml" ContentType="application/inkml+xml"/>
  <Override PartName="/ppt/ink/ink462.xml" ContentType="application/inkml+xml"/>
  <Override PartName="/ppt/ink/ink463.xml" ContentType="application/inkml+xml"/>
  <Override PartName="/ppt/ink/ink464.xml" ContentType="application/inkml+xml"/>
  <Override PartName="/ppt/ink/ink465.xml" ContentType="application/inkml+xml"/>
  <Override PartName="/ppt/ink/ink466.xml" ContentType="application/inkml+xml"/>
  <Override PartName="/ppt/ink/ink467.xml" ContentType="application/inkml+xml"/>
  <Override PartName="/ppt/ink/ink468.xml" ContentType="application/inkml+xml"/>
  <Override PartName="/ppt/ink/ink469.xml" ContentType="application/inkml+xml"/>
  <Override PartName="/ppt/ink/ink470.xml" ContentType="application/inkml+xml"/>
  <Override PartName="/ppt/ink/ink471.xml" ContentType="application/inkml+xml"/>
  <Override PartName="/ppt/ink/ink472.xml" ContentType="application/inkml+xml"/>
  <Override PartName="/ppt/ink/ink473.xml" ContentType="application/inkml+xml"/>
  <Override PartName="/ppt/ink/ink474.xml" ContentType="application/inkml+xml"/>
  <Override PartName="/ppt/ink/ink475.xml" ContentType="application/inkml+xml"/>
  <Override PartName="/ppt/ink/ink476.xml" ContentType="application/inkml+xml"/>
  <Override PartName="/ppt/ink/ink477.xml" ContentType="application/inkml+xml"/>
  <Override PartName="/ppt/ink/ink478.xml" ContentType="application/inkml+xml"/>
  <Override PartName="/ppt/ink/ink479.xml" ContentType="application/inkml+xml"/>
  <Override PartName="/ppt/ink/ink480.xml" ContentType="application/inkml+xml"/>
  <Override PartName="/ppt/ink/ink481.xml" ContentType="application/inkml+xml"/>
  <Override PartName="/ppt/ink/ink482.xml" ContentType="application/inkml+xml"/>
  <Override PartName="/ppt/ink/ink483.xml" ContentType="application/inkml+xml"/>
  <Override PartName="/ppt/ink/ink484.xml" ContentType="application/inkml+xml"/>
  <Override PartName="/ppt/ink/ink485.xml" ContentType="application/inkml+xml"/>
  <Override PartName="/ppt/ink/ink486.xml" ContentType="application/inkml+xml"/>
  <Override PartName="/ppt/ink/ink487.xml" ContentType="application/inkml+xml"/>
  <Override PartName="/ppt/ink/ink488.xml" ContentType="application/inkml+xml"/>
  <Override PartName="/ppt/ink/ink489.xml" ContentType="application/inkml+xml"/>
  <Override PartName="/ppt/ink/ink490.xml" ContentType="application/inkml+xml"/>
  <Override PartName="/ppt/ink/ink491.xml" ContentType="application/inkml+xml"/>
  <Override PartName="/ppt/ink/ink492.xml" ContentType="application/inkml+xml"/>
  <Override PartName="/ppt/ink/ink493.xml" ContentType="application/inkml+xml"/>
  <Override PartName="/ppt/ink/ink494.xml" ContentType="application/inkml+xml"/>
  <Override PartName="/ppt/ink/ink495.xml" ContentType="application/inkml+xml"/>
  <Override PartName="/ppt/ink/ink496.xml" ContentType="application/inkml+xml"/>
  <Override PartName="/ppt/ink/ink497.xml" ContentType="application/inkml+xml"/>
  <Override PartName="/ppt/ink/ink498.xml" ContentType="application/inkml+xml"/>
  <Override PartName="/ppt/ink/ink499.xml" ContentType="application/inkml+xml"/>
  <Override PartName="/ppt/ink/ink500.xml" ContentType="application/inkml+xml"/>
  <Override PartName="/ppt/ink/ink501.xml" ContentType="application/inkml+xml"/>
  <Override PartName="/ppt/ink/ink502.xml" ContentType="application/inkml+xml"/>
  <Override PartName="/ppt/ink/ink503.xml" ContentType="application/inkml+xml"/>
  <Override PartName="/ppt/ink/ink504.xml" ContentType="application/inkml+xml"/>
  <Override PartName="/ppt/ink/ink505.xml" ContentType="application/inkml+xml"/>
  <Override PartName="/ppt/ink/ink506.xml" ContentType="application/inkml+xml"/>
  <Override PartName="/ppt/ink/ink507.xml" ContentType="application/inkml+xml"/>
  <Override PartName="/ppt/ink/ink508.xml" ContentType="application/inkml+xml"/>
  <Override PartName="/ppt/ink/ink509.xml" ContentType="application/inkml+xml"/>
  <Override PartName="/ppt/ink/ink510.xml" ContentType="application/inkml+xml"/>
  <Override PartName="/ppt/ink/ink511.xml" ContentType="application/inkml+xml"/>
  <Override PartName="/ppt/ink/ink512.xml" ContentType="application/inkml+xml"/>
  <Override PartName="/ppt/ink/ink513.xml" ContentType="application/inkml+xml"/>
  <Override PartName="/ppt/ink/ink514.xml" ContentType="application/inkml+xml"/>
  <Override PartName="/ppt/ink/ink515.xml" ContentType="application/inkml+xml"/>
  <Override PartName="/ppt/ink/ink516.xml" ContentType="application/inkml+xml"/>
  <Override PartName="/ppt/ink/ink517.xml" ContentType="application/inkml+xml"/>
  <Override PartName="/ppt/ink/ink518.xml" ContentType="application/inkml+xml"/>
  <Override PartName="/ppt/ink/ink519.xml" ContentType="application/inkml+xml"/>
  <Override PartName="/ppt/ink/ink520.xml" ContentType="application/inkml+xml"/>
  <Override PartName="/ppt/ink/ink521.xml" ContentType="application/inkml+xml"/>
  <Override PartName="/ppt/ink/ink522.xml" ContentType="application/inkml+xml"/>
  <Override PartName="/ppt/ink/ink523.xml" ContentType="application/inkml+xml"/>
  <Override PartName="/ppt/ink/ink524.xml" ContentType="application/inkml+xml"/>
  <Override PartName="/ppt/ink/ink525.xml" ContentType="application/inkml+xml"/>
  <Override PartName="/ppt/ink/ink526.xml" ContentType="application/inkml+xml"/>
  <Override PartName="/ppt/notesSlides/notesSlide2.xml" ContentType="application/vnd.openxmlformats-officedocument.presentationml.notesSlide+xml"/>
  <Override PartName="/ppt/ink/ink527.xml" ContentType="application/inkml+xml"/>
  <Override PartName="/ppt/ink/ink528.xml" ContentType="application/inkml+xml"/>
  <Override PartName="/ppt/ink/ink529.xml" ContentType="application/inkml+xml"/>
  <Override PartName="/ppt/ink/ink530.xml" ContentType="application/inkml+xml"/>
  <Override PartName="/ppt/ink/ink531.xml" ContentType="application/inkml+xml"/>
  <Override PartName="/ppt/ink/ink532.xml" ContentType="application/inkml+xml"/>
  <Override PartName="/ppt/ink/ink533.xml" ContentType="application/inkml+xml"/>
  <Override PartName="/ppt/ink/ink534.xml" ContentType="application/inkml+xml"/>
  <Override PartName="/ppt/ink/ink535.xml" ContentType="application/inkml+xml"/>
  <Override PartName="/ppt/ink/ink536.xml" ContentType="application/inkml+xml"/>
  <Override PartName="/ppt/ink/ink537.xml" ContentType="application/inkml+xml"/>
  <Override PartName="/ppt/ink/ink538.xml" ContentType="application/inkml+xml"/>
  <Override PartName="/ppt/ink/ink539.xml" ContentType="application/inkml+xml"/>
  <Override PartName="/ppt/ink/ink540.xml" ContentType="application/inkml+xml"/>
  <Override PartName="/ppt/ink/ink541.xml" ContentType="application/inkml+xml"/>
  <Override PartName="/ppt/ink/ink542.xml" ContentType="application/inkml+xml"/>
  <Override PartName="/ppt/ink/ink543.xml" ContentType="application/inkml+xml"/>
  <Override PartName="/ppt/ink/ink544.xml" ContentType="application/inkml+xml"/>
  <Override PartName="/ppt/ink/ink545.xml" ContentType="application/inkml+xml"/>
  <Override PartName="/ppt/ink/ink546.xml" ContentType="application/inkml+xml"/>
  <Override PartName="/ppt/ink/ink547.xml" ContentType="application/inkml+xml"/>
  <Override PartName="/ppt/ink/ink548.xml" ContentType="application/inkml+xml"/>
  <Override PartName="/ppt/ink/ink549.xml" ContentType="application/inkml+xml"/>
  <Override PartName="/ppt/ink/ink550.xml" ContentType="application/inkml+xml"/>
  <Override PartName="/ppt/ink/ink551.xml" ContentType="application/inkml+xml"/>
  <Override PartName="/ppt/ink/ink552.xml" ContentType="application/inkml+xml"/>
  <Override PartName="/ppt/ink/ink553.xml" ContentType="application/inkml+xml"/>
  <Override PartName="/ppt/ink/ink554.xml" ContentType="application/inkml+xml"/>
  <Override PartName="/ppt/ink/ink555.xml" ContentType="application/inkml+xml"/>
  <Override PartName="/ppt/ink/ink556.xml" ContentType="application/inkml+xml"/>
  <Override PartName="/ppt/ink/ink557.xml" ContentType="application/inkml+xml"/>
  <Override PartName="/ppt/ink/ink558.xml" ContentType="application/inkml+xml"/>
  <Override PartName="/ppt/ink/ink559.xml" ContentType="application/inkml+xml"/>
  <Override PartName="/ppt/ink/ink560.xml" ContentType="application/inkml+xml"/>
  <Override PartName="/ppt/ink/ink561.xml" ContentType="application/inkml+xml"/>
  <Override PartName="/ppt/ink/ink562.xml" ContentType="application/inkml+xml"/>
  <Override PartName="/ppt/ink/ink563.xml" ContentType="application/inkml+xml"/>
  <Override PartName="/ppt/ink/ink564.xml" ContentType="application/inkml+xml"/>
  <Override PartName="/ppt/ink/ink565.xml" ContentType="application/inkml+xml"/>
  <Override PartName="/ppt/ink/ink566.xml" ContentType="application/inkml+xml"/>
  <Override PartName="/ppt/ink/ink567.xml" ContentType="application/inkml+xml"/>
  <Override PartName="/ppt/ink/ink568.xml" ContentType="application/inkml+xml"/>
  <Override PartName="/ppt/ink/ink569.xml" ContentType="application/inkml+xml"/>
  <Override PartName="/ppt/ink/ink570.xml" ContentType="application/inkml+xml"/>
  <Override PartName="/ppt/ink/ink571.xml" ContentType="application/inkml+xml"/>
  <Override PartName="/ppt/ink/ink572.xml" ContentType="application/inkml+xml"/>
  <Override PartName="/ppt/ink/ink573.xml" ContentType="application/inkml+xml"/>
  <Override PartName="/ppt/ink/ink574.xml" ContentType="application/inkml+xml"/>
  <Override PartName="/ppt/ink/ink575.xml" ContentType="application/inkml+xml"/>
  <Override PartName="/ppt/ink/ink576.xml" ContentType="application/inkml+xml"/>
  <Override PartName="/ppt/ink/ink577.xml" ContentType="application/inkml+xml"/>
  <Override PartName="/ppt/ink/ink578.xml" ContentType="application/inkml+xml"/>
  <Override PartName="/ppt/ink/ink579.xml" ContentType="application/inkml+xml"/>
  <Override PartName="/ppt/ink/ink580.xml" ContentType="application/inkml+xml"/>
  <Override PartName="/ppt/ink/ink581.xml" ContentType="application/inkml+xml"/>
  <Override PartName="/ppt/ink/ink582.xml" ContentType="application/inkml+xml"/>
  <Override PartName="/ppt/ink/ink583.xml" ContentType="application/inkml+xml"/>
  <Override PartName="/ppt/ink/ink584.xml" ContentType="application/inkml+xml"/>
  <Override PartName="/ppt/ink/ink585.xml" ContentType="application/inkml+xml"/>
  <Override PartName="/ppt/ink/ink586.xml" ContentType="application/inkml+xml"/>
  <Override PartName="/ppt/ink/ink587.xml" ContentType="application/inkml+xml"/>
  <Override PartName="/ppt/ink/ink588.xml" ContentType="application/inkml+xml"/>
  <Override PartName="/ppt/ink/ink589.xml" ContentType="application/inkml+xml"/>
  <Override PartName="/ppt/ink/ink590.xml" ContentType="application/inkml+xml"/>
  <Override PartName="/ppt/ink/ink591.xml" ContentType="application/inkml+xml"/>
  <Override PartName="/ppt/ink/ink592.xml" ContentType="application/inkml+xml"/>
  <Override PartName="/ppt/ink/ink593.xml" ContentType="application/inkml+xml"/>
  <Override PartName="/ppt/ink/ink594.xml" ContentType="application/inkml+xml"/>
  <Override PartName="/ppt/ink/ink595.xml" ContentType="application/inkml+xml"/>
  <Override PartName="/ppt/ink/ink596.xml" ContentType="application/inkml+xml"/>
  <Override PartName="/ppt/ink/ink597.xml" ContentType="application/inkml+xml"/>
  <Override PartName="/ppt/ink/ink598.xml" ContentType="application/inkml+xml"/>
  <Override PartName="/ppt/ink/ink599.xml" ContentType="application/inkml+xml"/>
  <Override PartName="/ppt/ink/ink600.xml" ContentType="application/inkml+xml"/>
  <Override PartName="/ppt/ink/ink601.xml" ContentType="application/inkml+xml"/>
  <Override PartName="/ppt/ink/ink602.xml" ContentType="application/inkml+xml"/>
  <Override PartName="/ppt/ink/ink603.xml" ContentType="application/inkml+xml"/>
  <Override PartName="/ppt/ink/ink604.xml" ContentType="application/inkml+xml"/>
  <Override PartName="/ppt/ink/ink605.xml" ContentType="application/inkml+xml"/>
  <Override PartName="/ppt/ink/ink606.xml" ContentType="application/inkml+xml"/>
  <Override PartName="/ppt/ink/ink607.xml" ContentType="application/inkml+xml"/>
  <Override PartName="/ppt/ink/ink608.xml" ContentType="application/inkml+xml"/>
  <Override PartName="/ppt/ink/ink609.xml" ContentType="application/inkml+xml"/>
  <Override PartName="/ppt/ink/ink610.xml" ContentType="application/inkml+xml"/>
  <Override PartName="/ppt/ink/ink611.xml" ContentType="application/inkml+xml"/>
  <Override PartName="/ppt/ink/ink612.xml" ContentType="application/inkml+xml"/>
  <Override PartName="/ppt/ink/ink613.xml" ContentType="application/inkml+xml"/>
  <Override PartName="/ppt/ink/ink614.xml" ContentType="application/inkml+xml"/>
  <Override PartName="/ppt/ink/ink615.xml" ContentType="application/inkml+xml"/>
  <Override PartName="/ppt/ink/ink616.xml" ContentType="application/inkml+xml"/>
  <Override PartName="/ppt/ink/ink617.xml" ContentType="application/inkml+xml"/>
  <Override PartName="/ppt/ink/ink618.xml" ContentType="application/inkml+xml"/>
  <Override PartName="/ppt/ink/ink619.xml" ContentType="application/inkml+xml"/>
  <Override PartName="/ppt/ink/ink620.xml" ContentType="application/inkml+xml"/>
  <Override PartName="/ppt/ink/ink621.xml" ContentType="application/inkml+xml"/>
  <Override PartName="/ppt/ink/ink622.xml" ContentType="application/inkml+xml"/>
  <Override PartName="/ppt/ink/ink623.xml" ContentType="application/inkml+xml"/>
  <Override PartName="/ppt/ink/ink624.xml" ContentType="application/inkml+xml"/>
  <Override PartName="/ppt/ink/ink625.xml" ContentType="application/inkml+xml"/>
  <Override PartName="/ppt/ink/ink626.xml" ContentType="application/inkml+xml"/>
  <Override PartName="/ppt/ink/ink627.xml" ContentType="application/inkml+xml"/>
  <Override PartName="/ppt/ink/ink628.xml" ContentType="application/inkml+xml"/>
  <Override PartName="/ppt/ink/ink629.xml" ContentType="application/inkml+xml"/>
  <Override PartName="/ppt/ink/ink630.xml" ContentType="application/inkml+xml"/>
  <Override PartName="/ppt/ink/ink631.xml" ContentType="application/inkml+xml"/>
  <Override PartName="/ppt/ink/ink632.xml" ContentType="application/inkml+xml"/>
  <Override PartName="/ppt/ink/ink633.xml" ContentType="application/inkml+xml"/>
  <Override PartName="/ppt/ink/ink634.xml" ContentType="application/inkml+xml"/>
  <Override PartName="/ppt/ink/ink635.xml" ContentType="application/inkml+xml"/>
  <Override PartName="/ppt/ink/ink636.xml" ContentType="application/inkml+xml"/>
  <Override PartName="/ppt/ink/ink637.xml" ContentType="application/inkml+xml"/>
  <Override PartName="/ppt/ink/ink638.xml" ContentType="application/inkml+xml"/>
  <Override PartName="/ppt/ink/ink639.xml" ContentType="application/inkml+xml"/>
  <Override PartName="/ppt/ink/ink640.xml" ContentType="application/inkml+xml"/>
  <Override PartName="/ppt/ink/ink641.xml" ContentType="application/inkml+xml"/>
  <Override PartName="/ppt/ink/ink642.xml" ContentType="application/inkml+xml"/>
  <Override PartName="/ppt/ink/ink643.xml" ContentType="application/inkml+xml"/>
  <Override PartName="/ppt/ink/ink644.xml" ContentType="application/inkml+xml"/>
  <Override PartName="/ppt/ink/ink645.xml" ContentType="application/inkml+xml"/>
  <Override PartName="/ppt/ink/ink646.xml" ContentType="application/inkml+xml"/>
  <Override PartName="/ppt/ink/ink647.xml" ContentType="application/inkml+xml"/>
  <Override PartName="/ppt/ink/ink648.xml" ContentType="application/inkml+xml"/>
  <Override PartName="/ppt/ink/ink649.xml" ContentType="application/inkml+xml"/>
  <Override PartName="/ppt/ink/ink650.xml" ContentType="application/inkml+xml"/>
  <Override PartName="/ppt/ink/ink651.xml" ContentType="application/inkml+xml"/>
  <Override PartName="/ppt/ink/ink652.xml" ContentType="application/inkml+xml"/>
  <Override PartName="/ppt/ink/ink653.xml" ContentType="application/inkml+xml"/>
  <Override PartName="/ppt/ink/ink654.xml" ContentType="application/inkml+xml"/>
  <Override PartName="/ppt/ink/ink655.xml" ContentType="application/inkml+xml"/>
  <Override PartName="/ppt/ink/ink656.xml" ContentType="application/inkml+xml"/>
  <Override PartName="/ppt/ink/ink657.xml" ContentType="application/inkml+xml"/>
  <Override PartName="/ppt/ink/ink658.xml" ContentType="application/inkml+xml"/>
  <Override PartName="/ppt/ink/ink659.xml" ContentType="application/inkml+xml"/>
  <Override PartName="/ppt/ink/ink660.xml" ContentType="application/inkml+xml"/>
  <Override PartName="/ppt/ink/ink661.xml" ContentType="application/inkml+xml"/>
  <Override PartName="/ppt/ink/ink662.xml" ContentType="application/inkml+xml"/>
  <Override PartName="/ppt/ink/ink663.xml" ContentType="application/inkml+xml"/>
  <Override PartName="/ppt/notesSlides/notesSlide3.xml" ContentType="application/vnd.openxmlformats-officedocument.presentationml.notesSlide+xml"/>
  <Override PartName="/ppt/ink/ink664.xml" ContentType="application/inkml+xml"/>
  <Override PartName="/ppt/ink/ink665.xml" ContentType="application/inkml+xml"/>
  <Override PartName="/ppt/ink/ink666.xml" ContentType="application/inkml+xml"/>
  <Override PartName="/ppt/ink/ink667.xml" ContentType="application/inkml+xml"/>
  <Override PartName="/ppt/ink/ink668.xml" ContentType="application/inkml+xml"/>
  <Override PartName="/ppt/ink/ink669.xml" ContentType="application/inkml+xml"/>
  <Override PartName="/ppt/ink/ink670.xml" ContentType="application/inkml+xml"/>
  <Override PartName="/ppt/ink/ink671.xml" ContentType="application/inkml+xml"/>
  <Override PartName="/ppt/ink/ink672.xml" ContentType="application/inkml+xml"/>
  <Override PartName="/ppt/ink/ink673.xml" ContentType="application/inkml+xml"/>
  <Override PartName="/ppt/ink/ink674.xml" ContentType="application/inkml+xml"/>
  <Override PartName="/ppt/ink/ink675.xml" ContentType="application/inkml+xml"/>
  <Override PartName="/ppt/ink/ink676.xml" ContentType="application/inkml+xml"/>
  <Override PartName="/ppt/ink/ink677.xml" ContentType="application/inkml+xml"/>
  <Override PartName="/ppt/ink/ink678.xml" ContentType="application/inkml+xml"/>
  <Override PartName="/ppt/ink/ink679.xml" ContentType="application/inkml+xml"/>
  <Override PartName="/ppt/ink/ink680.xml" ContentType="application/inkml+xml"/>
  <Override PartName="/ppt/ink/ink681.xml" ContentType="application/inkml+xml"/>
  <Override PartName="/ppt/ink/ink682.xml" ContentType="application/inkml+xml"/>
  <Override PartName="/ppt/ink/ink683.xml" ContentType="application/inkml+xml"/>
  <Override PartName="/ppt/ink/ink684.xml" ContentType="application/inkml+xml"/>
  <Override PartName="/ppt/ink/ink685.xml" ContentType="application/inkml+xml"/>
  <Override PartName="/ppt/ink/ink686.xml" ContentType="application/inkml+xml"/>
  <Override PartName="/ppt/ink/ink687.xml" ContentType="application/inkml+xml"/>
  <Override PartName="/ppt/ink/ink688.xml" ContentType="application/inkml+xml"/>
  <Override PartName="/ppt/ink/ink689.xml" ContentType="application/inkml+xml"/>
  <Override PartName="/ppt/ink/ink690.xml" ContentType="application/inkml+xml"/>
  <Override PartName="/ppt/ink/ink691.xml" ContentType="application/inkml+xml"/>
  <Override PartName="/ppt/ink/ink692.xml" ContentType="application/inkml+xml"/>
  <Override PartName="/ppt/ink/ink693.xml" ContentType="application/inkml+xml"/>
  <Override PartName="/ppt/ink/ink694.xml" ContentType="application/inkml+xml"/>
  <Override PartName="/ppt/ink/ink695.xml" ContentType="application/inkml+xml"/>
  <Override PartName="/ppt/ink/ink696.xml" ContentType="application/inkml+xml"/>
  <Override PartName="/ppt/ink/ink697.xml" ContentType="application/inkml+xml"/>
  <Override PartName="/ppt/ink/ink698.xml" ContentType="application/inkml+xml"/>
  <Override PartName="/ppt/ink/ink699.xml" ContentType="application/inkml+xml"/>
  <Override PartName="/ppt/ink/ink700.xml" ContentType="application/inkml+xml"/>
  <Override PartName="/ppt/ink/ink701.xml" ContentType="application/inkml+xml"/>
  <Override PartName="/ppt/ink/ink702.xml" ContentType="application/inkml+xml"/>
  <Override PartName="/ppt/ink/ink703.xml" ContentType="application/inkml+xml"/>
  <Override PartName="/ppt/ink/ink704.xml" ContentType="application/inkml+xml"/>
  <Override PartName="/ppt/ink/ink705.xml" ContentType="application/inkml+xml"/>
  <Override PartName="/ppt/ink/ink706.xml" ContentType="application/inkml+xml"/>
  <Override PartName="/ppt/ink/ink707.xml" ContentType="application/inkml+xml"/>
  <Override PartName="/ppt/ink/ink708.xml" ContentType="application/inkml+xml"/>
  <Override PartName="/ppt/ink/ink709.xml" ContentType="application/inkml+xml"/>
  <Override PartName="/ppt/ink/ink710.xml" ContentType="application/inkml+xml"/>
  <Override PartName="/ppt/ink/ink711.xml" ContentType="application/inkml+xml"/>
  <Override PartName="/ppt/ink/ink712.xml" ContentType="application/inkml+xml"/>
  <Override PartName="/ppt/ink/ink713.xml" ContentType="application/inkml+xml"/>
  <Override PartName="/ppt/ink/ink714.xml" ContentType="application/inkml+xml"/>
  <Override PartName="/ppt/ink/ink715.xml" ContentType="application/inkml+xml"/>
  <Override PartName="/ppt/ink/ink716.xml" ContentType="application/inkml+xml"/>
  <Override PartName="/ppt/ink/ink717.xml" ContentType="application/inkml+xml"/>
  <Override PartName="/ppt/ink/ink718.xml" ContentType="application/inkml+xml"/>
  <Override PartName="/ppt/ink/ink719.xml" ContentType="application/inkml+xml"/>
  <Override PartName="/ppt/ink/ink720.xml" ContentType="application/inkml+xml"/>
  <Override PartName="/ppt/ink/ink721.xml" ContentType="application/inkml+xml"/>
  <Override PartName="/ppt/ink/ink722.xml" ContentType="application/inkml+xml"/>
  <Override PartName="/ppt/ink/ink723.xml" ContentType="application/inkml+xml"/>
  <Override PartName="/ppt/ink/ink724.xml" ContentType="application/inkml+xml"/>
  <Override PartName="/ppt/ink/ink725.xml" ContentType="application/inkml+xml"/>
  <Override PartName="/ppt/ink/ink726.xml" ContentType="application/inkml+xml"/>
  <Override PartName="/ppt/ink/ink727.xml" ContentType="application/inkml+xml"/>
  <Override PartName="/ppt/ink/ink728.xml" ContentType="application/inkml+xml"/>
  <Override PartName="/ppt/ink/ink729.xml" ContentType="application/inkml+xml"/>
  <Override PartName="/ppt/ink/ink730.xml" ContentType="application/inkml+xml"/>
  <Override PartName="/ppt/ink/ink731.xml" ContentType="application/inkml+xml"/>
  <Override PartName="/ppt/ink/ink732.xml" ContentType="application/inkml+xml"/>
  <Override PartName="/ppt/ink/ink733.xml" ContentType="application/inkml+xml"/>
  <Override PartName="/ppt/ink/ink734.xml" ContentType="application/inkml+xml"/>
  <Override PartName="/ppt/ink/ink735.xml" ContentType="application/inkml+xml"/>
  <Override PartName="/ppt/ink/ink736.xml" ContentType="application/inkml+xml"/>
  <Override PartName="/ppt/ink/ink737.xml" ContentType="application/inkml+xml"/>
  <Override PartName="/ppt/ink/ink738.xml" ContentType="application/inkml+xml"/>
  <Override PartName="/ppt/ink/ink739.xml" ContentType="application/inkml+xml"/>
  <Override PartName="/ppt/ink/ink740.xml" ContentType="application/inkml+xml"/>
  <Override PartName="/ppt/ink/ink741.xml" ContentType="application/inkml+xml"/>
  <Override PartName="/ppt/ink/ink742.xml" ContentType="application/inkml+xml"/>
  <Override PartName="/ppt/ink/ink743.xml" ContentType="application/inkml+xml"/>
  <Override PartName="/ppt/ink/ink744.xml" ContentType="application/inkml+xml"/>
  <Override PartName="/ppt/ink/ink745.xml" ContentType="application/inkml+xml"/>
  <Override PartName="/ppt/ink/ink746.xml" ContentType="application/inkml+xml"/>
  <Override PartName="/ppt/ink/ink747.xml" ContentType="application/inkml+xml"/>
  <Override PartName="/ppt/ink/ink748.xml" ContentType="application/inkml+xml"/>
  <Override PartName="/ppt/ink/ink749.xml" ContentType="application/inkml+xml"/>
  <Override PartName="/ppt/ink/ink750.xml" ContentType="application/inkml+xml"/>
  <Override PartName="/ppt/ink/ink751.xml" ContentType="application/inkml+xml"/>
  <Override PartName="/ppt/ink/ink752.xml" ContentType="application/inkml+xml"/>
  <Override PartName="/ppt/ink/ink753.xml" ContentType="application/inkml+xml"/>
  <Override PartName="/ppt/ink/ink754.xml" ContentType="application/inkml+xml"/>
  <Override PartName="/ppt/ink/ink755.xml" ContentType="application/inkml+xml"/>
  <Override PartName="/ppt/ink/ink756.xml" ContentType="application/inkml+xml"/>
  <Override PartName="/ppt/ink/ink757.xml" ContentType="application/inkml+xml"/>
  <Override PartName="/ppt/ink/ink758.xml" ContentType="application/inkml+xml"/>
  <Override PartName="/ppt/ink/ink759.xml" ContentType="application/inkml+xml"/>
  <Override PartName="/ppt/ink/ink760.xml" ContentType="application/inkml+xml"/>
  <Override PartName="/ppt/ink/ink761.xml" ContentType="application/inkml+xml"/>
  <Override PartName="/ppt/ink/ink762.xml" ContentType="application/inkml+xml"/>
  <Override PartName="/ppt/ink/ink763.xml" ContentType="application/inkml+xml"/>
  <Override PartName="/ppt/ink/ink764.xml" ContentType="application/inkml+xml"/>
  <Override PartName="/ppt/ink/ink765.xml" ContentType="application/inkml+xml"/>
  <Override PartName="/ppt/ink/ink766.xml" ContentType="application/inkml+xml"/>
  <Override PartName="/ppt/ink/ink767.xml" ContentType="application/inkml+xml"/>
  <Override PartName="/ppt/ink/ink768.xml" ContentType="application/inkml+xml"/>
  <Override PartName="/ppt/ink/ink769.xml" ContentType="application/inkml+xml"/>
  <Override PartName="/ppt/ink/ink770.xml" ContentType="application/inkml+xml"/>
  <Override PartName="/ppt/ink/ink771.xml" ContentType="application/inkml+xml"/>
  <Override PartName="/ppt/ink/ink772.xml" ContentType="application/inkml+xml"/>
  <Override PartName="/ppt/ink/ink773.xml" ContentType="application/inkml+xml"/>
  <Override PartName="/ppt/ink/ink774.xml" ContentType="application/inkml+xml"/>
  <Override PartName="/ppt/ink/ink775.xml" ContentType="application/inkml+xml"/>
  <Override PartName="/ppt/ink/ink776.xml" ContentType="application/inkml+xml"/>
  <Override PartName="/ppt/ink/ink777.xml" ContentType="application/inkml+xml"/>
  <Override PartName="/ppt/ink/ink778.xml" ContentType="application/inkml+xml"/>
  <Override PartName="/ppt/ink/ink779.xml" ContentType="application/inkml+xml"/>
  <Override PartName="/ppt/ink/ink780.xml" ContentType="application/inkml+xml"/>
  <Override PartName="/ppt/ink/ink781.xml" ContentType="application/inkml+xml"/>
  <Override PartName="/ppt/ink/ink782.xml" ContentType="application/inkml+xml"/>
  <Override PartName="/ppt/ink/ink783.xml" ContentType="application/inkml+xml"/>
  <Override PartName="/ppt/ink/ink784.xml" ContentType="application/inkml+xml"/>
  <Override PartName="/ppt/ink/ink785.xml" ContentType="application/inkml+xml"/>
  <Override PartName="/ppt/ink/ink786.xml" ContentType="application/inkml+xml"/>
  <Override PartName="/ppt/ink/ink787.xml" ContentType="application/inkml+xml"/>
  <Override PartName="/ppt/ink/ink788.xml" ContentType="application/inkml+xml"/>
  <Override PartName="/ppt/ink/ink789.xml" ContentType="application/inkml+xml"/>
  <Override PartName="/ppt/ink/ink790.xml" ContentType="application/inkml+xml"/>
  <Override PartName="/ppt/ink/ink791.xml" ContentType="application/inkml+xml"/>
  <Override PartName="/ppt/ink/ink792.xml" ContentType="application/inkml+xml"/>
  <Override PartName="/ppt/ink/ink793.xml" ContentType="application/inkml+xml"/>
  <Override PartName="/ppt/ink/ink794.xml" ContentType="application/inkml+xml"/>
  <Override PartName="/ppt/ink/ink795.xml" ContentType="application/inkml+xml"/>
  <Override PartName="/ppt/ink/ink796.xml" ContentType="application/inkml+xml"/>
  <Override PartName="/ppt/ink/ink797.xml" ContentType="application/inkml+xml"/>
  <Override PartName="/ppt/ink/ink798.xml" ContentType="application/inkml+xml"/>
  <Override PartName="/ppt/ink/ink799.xml" ContentType="application/inkml+xml"/>
  <Override PartName="/ppt/ink/ink800.xml" ContentType="application/inkml+xml"/>
  <Override PartName="/ppt/ink/ink801.xml" ContentType="application/inkml+xml"/>
  <Override PartName="/ppt/ink/ink802.xml" ContentType="application/inkml+xml"/>
  <Override PartName="/ppt/ink/ink803.xml" ContentType="application/inkml+xml"/>
  <Override PartName="/ppt/ink/ink804.xml" ContentType="application/inkml+xml"/>
  <Override PartName="/ppt/ink/ink805.xml" ContentType="application/inkml+xml"/>
  <Override PartName="/ppt/ink/ink806.xml" ContentType="application/inkml+xml"/>
  <Override PartName="/ppt/ink/ink807.xml" ContentType="application/inkml+xml"/>
  <Override PartName="/ppt/ink/ink808.xml" ContentType="application/inkml+xml"/>
  <Override PartName="/ppt/ink/ink809.xml" ContentType="application/inkml+xml"/>
  <Override PartName="/ppt/ink/ink810.xml" ContentType="application/inkml+xml"/>
  <Override PartName="/ppt/ink/ink811.xml" ContentType="application/inkml+xml"/>
  <Override PartName="/ppt/ink/ink812.xml" ContentType="application/inkml+xml"/>
  <Override PartName="/ppt/ink/ink813.xml" ContentType="application/inkml+xml"/>
  <Override PartName="/ppt/ink/ink814.xml" ContentType="application/inkml+xml"/>
  <Override PartName="/ppt/ink/ink815.xml" ContentType="application/inkml+xml"/>
  <Override PartName="/ppt/ink/ink816.xml" ContentType="application/inkml+xml"/>
  <Override PartName="/ppt/ink/ink817.xml" ContentType="application/inkml+xml"/>
  <Override PartName="/ppt/ink/ink818.xml" ContentType="application/inkml+xml"/>
  <Override PartName="/ppt/ink/ink819.xml" ContentType="application/inkml+xml"/>
  <Override PartName="/ppt/ink/ink820.xml" ContentType="application/inkml+xml"/>
  <Override PartName="/ppt/ink/ink821.xml" ContentType="application/inkml+xml"/>
  <Override PartName="/ppt/ink/ink822.xml" ContentType="application/inkml+xml"/>
  <Override PartName="/ppt/ink/ink823.xml" ContentType="application/inkml+xml"/>
  <Override PartName="/ppt/ink/ink824.xml" ContentType="application/inkml+xml"/>
  <Override PartName="/ppt/ink/ink825.xml" ContentType="application/inkml+xml"/>
  <Override PartName="/ppt/ink/ink826.xml" ContentType="application/inkml+xml"/>
  <Override PartName="/ppt/ink/ink827.xml" ContentType="application/inkml+xml"/>
  <Override PartName="/ppt/ink/ink828.xml" ContentType="application/inkml+xml"/>
  <Override PartName="/ppt/ink/ink829.xml" ContentType="application/inkml+xml"/>
  <Override PartName="/ppt/ink/ink830.xml" ContentType="application/inkml+xml"/>
  <Override PartName="/ppt/ink/ink831.xml" ContentType="application/inkml+xml"/>
  <Override PartName="/ppt/ink/ink832.xml" ContentType="application/inkml+xml"/>
  <Override PartName="/ppt/ink/ink833.xml" ContentType="application/inkml+xml"/>
  <Override PartName="/ppt/ink/ink834.xml" ContentType="application/inkml+xml"/>
  <Override PartName="/ppt/ink/ink835.xml" ContentType="application/inkml+xml"/>
  <Override PartName="/ppt/ink/ink836.xml" ContentType="application/inkml+xml"/>
  <Override PartName="/ppt/ink/ink837.xml" ContentType="application/inkml+xml"/>
  <Override PartName="/ppt/ink/ink838.xml" ContentType="application/inkml+xml"/>
  <Override PartName="/ppt/ink/ink839.xml" ContentType="application/inkml+xml"/>
  <Override PartName="/ppt/ink/ink840.xml" ContentType="application/inkml+xml"/>
  <Override PartName="/ppt/ink/ink841.xml" ContentType="application/inkml+xml"/>
  <Override PartName="/ppt/ink/ink842.xml" ContentType="application/inkml+xml"/>
  <Override PartName="/ppt/ink/ink843.xml" ContentType="application/inkml+xml"/>
  <Override PartName="/ppt/ink/ink844.xml" ContentType="application/inkml+xml"/>
  <Override PartName="/ppt/ink/ink845.xml" ContentType="application/inkml+xml"/>
  <Override PartName="/ppt/ink/ink846.xml" ContentType="application/inkml+xml"/>
  <Override PartName="/ppt/ink/ink847.xml" ContentType="application/inkml+xml"/>
  <Override PartName="/ppt/ink/ink848.xml" ContentType="application/inkml+xml"/>
  <Override PartName="/ppt/ink/ink849.xml" ContentType="application/inkml+xml"/>
  <Override PartName="/ppt/ink/ink850.xml" ContentType="application/inkml+xml"/>
  <Override PartName="/ppt/ink/ink851.xml" ContentType="application/inkml+xml"/>
  <Override PartName="/ppt/ink/ink852.xml" ContentType="application/inkml+xml"/>
  <Override PartName="/ppt/ink/ink853.xml" ContentType="application/inkml+xml"/>
  <Override PartName="/ppt/ink/ink854.xml" ContentType="application/inkml+xml"/>
  <Override PartName="/ppt/ink/ink855.xml" ContentType="application/inkml+xml"/>
  <Override PartName="/ppt/ink/ink856.xml" ContentType="application/inkml+xml"/>
  <Override PartName="/ppt/ink/ink857.xml" ContentType="application/inkml+xml"/>
  <Override PartName="/ppt/ink/ink858.xml" ContentType="application/inkml+xml"/>
  <Override PartName="/ppt/ink/ink859.xml" ContentType="application/inkml+xml"/>
  <Override PartName="/ppt/ink/ink860.xml" ContentType="application/inkml+xml"/>
  <Override PartName="/ppt/ink/ink861.xml" ContentType="application/inkml+xml"/>
  <Override PartName="/ppt/ink/ink862.xml" ContentType="application/inkml+xml"/>
  <Override PartName="/ppt/ink/ink863.xml" ContentType="application/inkml+xml"/>
  <Override PartName="/ppt/ink/ink864.xml" ContentType="application/inkml+xml"/>
  <Override PartName="/ppt/ink/ink865.xml" ContentType="application/inkml+xml"/>
  <Override PartName="/ppt/ink/ink866.xml" ContentType="application/inkml+xml"/>
  <Override PartName="/ppt/ink/ink867.xml" ContentType="application/inkml+xml"/>
  <Override PartName="/ppt/ink/ink868.xml" ContentType="application/inkml+xml"/>
  <Override PartName="/ppt/ink/ink869.xml" ContentType="application/inkml+xml"/>
  <Override PartName="/ppt/ink/ink870.xml" ContentType="application/inkml+xml"/>
  <Override PartName="/ppt/ink/ink871.xml" ContentType="application/inkml+xml"/>
  <Override PartName="/ppt/ink/ink872.xml" ContentType="application/inkml+xml"/>
  <Override PartName="/ppt/ink/ink873.xml" ContentType="application/inkml+xml"/>
  <Override PartName="/ppt/ink/ink874.xml" ContentType="application/inkml+xml"/>
  <Override PartName="/ppt/ink/ink875.xml" ContentType="application/inkml+xml"/>
  <Override PartName="/ppt/ink/ink876.xml" ContentType="application/inkml+xml"/>
  <Override PartName="/ppt/ink/ink877.xml" ContentType="application/inkml+xml"/>
  <Override PartName="/ppt/ink/ink878.xml" ContentType="application/inkml+xml"/>
  <Override PartName="/ppt/ink/ink879.xml" ContentType="application/inkml+xml"/>
  <Override PartName="/ppt/ink/ink880.xml" ContentType="application/inkml+xml"/>
  <Override PartName="/ppt/ink/ink881.xml" ContentType="application/inkml+xml"/>
  <Override PartName="/ppt/ink/ink882.xml" ContentType="application/inkml+xml"/>
  <Override PartName="/ppt/ink/ink883.xml" ContentType="application/inkml+xml"/>
  <Override PartName="/ppt/ink/ink884.xml" ContentType="application/inkml+xml"/>
  <Override PartName="/ppt/ink/ink885.xml" ContentType="application/inkml+xml"/>
  <Override PartName="/ppt/ink/ink886.xml" ContentType="application/inkml+xml"/>
  <Override PartName="/ppt/ink/ink887.xml" ContentType="application/inkml+xml"/>
  <Override PartName="/ppt/ink/ink888.xml" ContentType="application/inkml+xml"/>
  <Override PartName="/ppt/ink/ink889.xml" ContentType="application/inkml+xml"/>
  <Override PartName="/ppt/ink/ink890.xml" ContentType="application/inkml+xml"/>
  <Override PartName="/ppt/ink/ink891.xml" ContentType="application/inkml+xml"/>
  <Override PartName="/ppt/ink/ink892.xml" ContentType="application/inkml+xml"/>
  <Override PartName="/ppt/ink/ink893.xml" ContentType="application/inkml+xml"/>
  <Override PartName="/ppt/ink/ink894.xml" ContentType="application/inkml+xml"/>
  <Override PartName="/ppt/ink/ink895.xml" ContentType="application/inkml+xml"/>
  <Override PartName="/ppt/ink/ink896.xml" ContentType="application/inkml+xml"/>
  <Override PartName="/ppt/ink/ink897.xml" ContentType="application/inkml+xml"/>
  <Override PartName="/ppt/ink/ink898.xml" ContentType="application/inkml+xml"/>
  <Override PartName="/ppt/ink/ink899.xml" ContentType="application/inkml+xml"/>
  <Override PartName="/ppt/ink/ink900.xml" ContentType="application/inkml+xml"/>
  <Override PartName="/ppt/ink/ink901.xml" ContentType="application/inkml+xml"/>
  <Override PartName="/ppt/ink/ink902.xml" ContentType="application/inkml+xml"/>
  <Override PartName="/ppt/ink/ink903.xml" ContentType="application/inkml+xml"/>
  <Override PartName="/ppt/ink/ink904.xml" ContentType="application/inkml+xml"/>
  <Override PartName="/ppt/ink/ink905.xml" ContentType="application/inkml+xml"/>
  <Override PartName="/ppt/ink/ink906.xml" ContentType="application/inkml+xml"/>
  <Override PartName="/ppt/ink/ink907.xml" ContentType="application/inkml+xml"/>
  <Override PartName="/ppt/ink/ink908.xml" ContentType="application/inkml+xml"/>
  <Override PartName="/ppt/ink/ink909.xml" ContentType="application/inkml+xml"/>
  <Override PartName="/ppt/ink/ink910.xml" ContentType="application/inkml+xml"/>
  <Override PartName="/ppt/ink/ink911.xml" ContentType="application/inkml+xml"/>
  <Override PartName="/ppt/ink/ink912.xml" ContentType="application/inkml+xml"/>
  <Override PartName="/ppt/ink/ink913.xml" ContentType="application/inkml+xml"/>
  <Override PartName="/ppt/ink/ink914.xml" ContentType="application/inkml+xml"/>
  <Override PartName="/ppt/ink/ink915.xml" ContentType="application/inkml+xml"/>
  <Override PartName="/ppt/ink/ink916.xml" ContentType="application/inkml+xml"/>
  <Override PartName="/ppt/ink/ink917.xml" ContentType="application/inkml+xml"/>
  <Override PartName="/ppt/ink/ink918.xml" ContentType="application/inkml+xml"/>
  <Override PartName="/ppt/ink/ink919.xml" ContentType="application/inkml+xml"/>
  <Override PartName="/ppt/ink/ink920.xml" ContentType="application/inkml+xml"/>
  <Override PartName="/ppt/ink/ink921.xml" ContentType="application/inkml+xml"/>
  <Override PartName="/ppt/ink/ink922.xml" ContentType="application/inkml+xml"/>
  <Override PartName="/ppt/ink/ink923.xml" ContentType="application/inkml+xml"/>
  <Override PartName="/ppt/ink/ink924.xml" ContentType="application/inkml+xml"/>
  <Override PartName="/ppt/ink/ink925.xml" ContentType="application/inkml+xml"/>
  <Override PartName="/ppt/ink/ink926.xml" ContentType="application/inkml+xml"/>
  <Override PartName="/ppt/ink/ink927.xml" ContentType="application/inkml+xml"/>
  <Override PartName="/ppt/ink/ink928.xml" ContentType="application/inkml+xml"/>
  <Override PartName="/ppt/ink/ink929.xml" ContentType="application/inkml+xml"/>
  <Override PartName="/ppt/ink/ink930.xml" ContentType="application/inkml+xml"/>
  <Override PartName="/ppt/ink/ink931.xml" ContentType="application/inkml+xml"/>
  <Override PartName="/ppt/ink/ink932.xml" ContentType="application/inkml+xml"/>
  <Override PartName="/ppt/ink/ink933.xml" ContentType="application/inkml+xml"/>
  <Override PartName="/ppt/ink/ink934.xml" ContentType="application/inkml+xml"/>
  <Override PartName="/ppt/ink/ink935.xml" ContentType="application/inkml+xml"/>
  <Override PartName="/ppt/ink/ink936.xml" ContentType="application/inkml+xml"/>
  <Override PartName="/ppt/ink/ink937.xml" ContentType="application/inkml+xml"/>
  <Override PartName="/ppt/ink/ink938.xml" ContentType="application/inkml+xml"/>
  <Override PartName="/ppt/ink/ink939.xml" ContentType="application/inkml+xml"/>
  <Override PartName="/ppt/ink/ink940.xml" ContentType="application/inkml+xml"/>
  <Override PartName="/ppt/ink/ink941.xml" ContentType="application/inkml+xml"/>
  <Override PartName="/ppt/ink/ink942.xml" ContentType="application/inkml+xml"/>
  <Override PartName="/ppt/ink/ink943.xml" ContentType="application/inkml+xml"/>
  <Override PartName="/ppt/ink/ink944.xml" ContentType="application/inkml+xml"/>
  <Override PartName="/ppt/ink/ink945.xml" ContentType="application/inkml+xml"/>
  <Override PartName="/ppt/ink/ink946.xml" ContentType="application/inkml+xml"/>
  <Override PartName="/ppt/ink/ink947.xml" ContentType="application/inkml+xml"/>
  <Override PartName="/ppt/ink/ink948.xml" ContentType="application/inkml+xml"/>
  <Override PartName="/ppt/ink/ink949.xml" ContentType="application/inkml+xml"/>
  <Override PartName="/ppt/ink/ink950.xml" ContentType="application/inkml+xml"/>
  <Override PartName="/ppt/ink/ink951.xml" ContentType="application/inkml+xml"/>
  <Override PartName="/ppt/ink/ink952.xml" ContentType="application/inkml+xml"/>
  <Override PartName="/ppt/ink/ink953.xml" ContentType="application/inkml+xml"/>
  <Override PartName="/ppt/ink/ink954.xml" ContentType="application/inkml+xml"/>
  <Override PartName="/ppt/ink/ink955.xml" ContentType="application/inkml+xml"/>
  <Override PartName="/ppt/ink/ink956.xml" ContentType="application/inkml+xml"/>
  <Override PartName="/ppt/ink/ink957.xml" ContentType="application/inkml+xml"/>
  <Override PartName="/ppt/ink/ink958.xml" ContentType="application/inkml+xml"/>
  <Override PartName="/ppt/ink/ink959.xml" ContentType="application/inkml+xml"/>
  <Override PartName="/ppt/ink/ink960.xml" ContentType="application/inkml+xml"/>
  <Override PartName="/ppt/ink/ink961.xml" ContentType="application/inkml+xml"/>
  <Override PartName="/ppt/ink/ink962.xml" ContentType="application/inkml+xml"/>
  <Override PartName="/ppt/ink/ink963.xml" ContentType="application/inkml+xml"/>
  <Override PartName="/ppt/ink/ink964.xml" ContentType="application/inkml+xml"/>
  <Override PartName="/ppt/ink/ink965.xml" ContentType="application/inkml+xml"/>
  <Override PartName="/ppt/ink/ink966.xml" ContentType="application/inkml+xml"/>
  <Override PartName="/ppt/ink/ink967.xml" ContentType="application/inkml+xml"/>
  <Override PartName="/ppt/ink/ink968.xml" ContentType="application/inkml+xml"/>
  <Override PartName="/ppt/ink/ink969.xml" ContentType="application/inkml+xml"/>
  <Override PartName="/ppt/ink/ink970.xml" ContentType="application/inkml+xml"/>
  <Override PartName="/ppt/ink/ink971.xml" ContentType="application/inkml+xml"/>
  <Override PartName="/ppt/ink/ink972.xml" ContentType="application/inkml+xml"/>
  <Override PartName="/ppt/ink/ink973.xml" ContentType="application/inkml+xml"/>
  <Override PartName="/ppt/ink/ink974.xml" ContentType="application/inkml+xml"/>
  <Override PartName="/ppt/ink/ink975.xml" ContentType="application/inkml+xml"/>
  <Override PartName="/ppt/ink/ink976.xml" ContentType="application/inkml+xml"/>
  <Override PartName="/ppt/ink/ink977.xml" ContentType="application/inkml+xml"/>
  <Override PartName="/ppt/ink/ink978.xml" ContentType="application/inkml+xml"/>
  <Override PartName="/ppt/ink/ink979.xml" ContentType="application/inkml+xml"/>
  <Override PartName="/ppt/ink/ink980.xml" ContentType="application/inkml+xml"/>
  <Override PartName="/ppt/ink/ink981.xml" ContentType="application/inkml+xml"/>
  <Override PartName="/ppt/ink/ink982.xml" ContentType="application/inkml+xml"/>
  <Override PartName="/ppt/ink/ink983.xml" ContentType="application/inkml+xml"/>
  <Override PartName="/ppt/ink/ink984.xml" ContentType="application/inkml+xml"/>
  <Override PartName="/ppt/ink/ink985.xml" ContentType="application/inkml+xml"/>
  <Override PartName="/ppt/ink/ink986.xml" ContentType="application/inkml+xml"/>
  <Override PartName="/ppt/ink/ink987.xml" ContentType="application/inkml+xml"/>
  <Override PartName="/ppt/ink/ink988.xml" ContentType="application/inkml+xml"/>
  <Override PartName="/ppt/ink/ink989.xml" ContentType="application/inkml+xml"/>
  <Override PartName="/ppt/ink/ink990.xml" ContentType="application/inkml+xml"/>
  <Override PartName="/ppt/ink/ink991.xml" ContentType="application/inkml+xml"/>
  <Override PartName="/ppt/ink/ink992.xml" ContentType="application/inkml+xml"/>
  <Override PartName="/ppt/ink/ink993.xml" ContentType="application/inkml+xml"/>
  <Override PartName="/ppt/ink/ink994.xml" ContentType="application/inkml+xml"/>
  <Override PartName="/ppt/ink/ink995.xml" ContentType="application/inkml+xml"/>
  <Override PartName="/ppt/ink/ink996.xml" ContentType="application/inkml+xml"/>
  <Override PartName="/ppt/ink/ink997.xml" ContentType="application/inkml+xml"/>
  <Override PartName="/ppt/ink/ink998.xml" ContentType="application/inkml+xml"/>
  <Override PartName="/ppt/ink/ink999.xml" ContentType="application/inkml+xml"/>
  <Override PartName="/ppt/ink/ink1000.xml" ContentType="application/inkml+xml"/>
  <Override PartName="/ppt/ink/ink1001.xml" ContentType="application/inkml+xml"/>
  <Override PartName="/ppt/ink/ink1002.xml" ContentType="application/inkml+xml"/>
  <Override PartName="/ppt/ink/ink1003.xml" ContentType="application/inkml+xml"/>
  <Override PartName="/ppt/ink/ink1004.xml" ContentType="application/inkml+xml"/>
  <Override PartName="/ppt/ink/ink1005.xml" ContentType="application/inkml+xml"/>
  <Override PartName="/ppt/ink/ink1006.xml" ContentType="application/inkml+xml"/>
  <Override PartName="/ppt/ink/ink1007.xml" ContentType="application/inkml+xml"/>
  <Override PartName="/ppt/ink/ink1008.xml" ContentType="application/inkml+xml"/>
  <Override PartName="/ppt/ink/ink1009.xml" ContentType="application/inkml+xml"/>
  <Override PartName="/ppt/ink/ink1010.xml" ContentType="application/inkml+xml"/>
  <Override PartName="/ppt/ink/ink1011.xml" ContentType="application/inkml+xml"/>
  <Override PartName="/ppt/ink/ink1012.xml" ContentType="application/inkml+xml"/>
  <Override PartName="/ppt/ink/ink1013.xml" ContentType="application/inkml+xml"/>
  <Override PartName="/ppt/ink/ink1014.xml" ContentType="application/inkml+xml"/>
  <Override PartName="/ppt/ink/ink1015.xml" ContentType="application/inkml+xml"/>
  <Override PartName="/ppt/ink/ink1016.xml" ContentType="application/inkml+xml"/>
  <Override PartName="/ppt/ink/ink1017.xml" ContentType="application/inkml+xml"/>
  <Override PartName="/ppt/ink/ink1018.xml" ContentType="application/inkml+xml"/>
  <Override PartName="/ppt/ink/ink1019.xml" ContentType="application/inkml+xml"/>
  <Override PartName="/ppt/ink/ink1020.xml" ContentType="application/inkml+xml"/>
  <Override PartName="/ppt/ink/ink1021.xml" ContentType="application/inkml+xml"/>
  <Override PartName="/ppt/ink/ink1022.xml" ContentType="application/inkml+xml"/>
  <Override PartName="/ppt/ink/ink1023.xml" ContentType="application/inkml+xml"/>
  <Override PartName="/ppt/ink/ink1024.xml" ContentType="application/inkml+xml"/>
  <Override PartName="/ppt/ink/ink1025.xml" ContentType="application/inkml+xml"/>
  <Override PartName="/ppt/ink/ink1026.xml" ContentType="application/inkml+xml"/>
  <Override PartName="/ppt/ink/ink1027.xml" ContentType="application/inkml+xml"/>
  <Override PartName="/ppt/ink/ink1028.xml" ContentType="application/inkml+xml"/>
  <Override PartName="/ppt/ink/ink1029.xml" ContentType="application/inkml+xml"/>
  <Override PartName="/ppt/ink/ink1030.xml" ContentType="application/inkml+xml"/>
  <Override PartName="/ppt/ink/ink1031.xml" ContentType="application/inkml+xml"/>
  <Override PartName="/ppt/ink/ink1032.xml" ContentType="application/inkml+xml"/>
  <Override PartName="/ppt/ink/ink1033.xml" ContentType="application/inkml+xml"/>
  <Override PartName="/ppt/ink/ink1034.xml" ContentType="application/inkml+xml"/>
  <Override PartName="/ppt/ink/ink1035.xml" ContentType="application/inkml+xml"/>
  <Override PartName="/ppt/ink/ink1036.xml" ContentType="application/inkml+xml"/>
  <Override PartName="/ppt/ink/ink1037.xml" ContentType="application/inkml+xml"/>
  <Override PartName="/ppt/ink/ink1038.xml" ContentType="application/inkml+xml"/>
  <Override PartName="/ppt/ink/ink1039.xml" ContentType="application/inkml+xml"/>
  <Override PartName="/ppt/ink/ink1040.xml" ContentType="application/inkml+xml"/>
  <Override PartName="/ppt/ink/ink1041.xml" ContentType="application/inkml+xml"/>
  <Override PartName="/ppt/ink/ink1042.xml" ContentType="application/inkml+xml"/>
  <Override PartName="/ppt/ink/ink1043.xml" ContentType="application/inkml+xml"/>
  <Override PartName="/ppt/ink/ink1044.xml" ContentType="application/inkml+xml"/>
  <Override PartName="/ppt/ink/ink1045.xml" ContentType="application/inkml+xml"/>
  <Override PartName="/ppt/ink/ink1046.xml" ContentType="application/inkml+xml"/>
  <Override PartName="/ppt/ink/ink1047.xml" ContentType="application/inkml+xml"/>
  <Override PartName="/ppt/ink/ink1048.xml" ContentType="application/inkml+xml"/>
  <Override PartName="/ppt/ink/ink1049.xml" ContentType="application/inkml+xml"/>
  <Override PartName="/ppt/ink/ink1050.xml" ContentType="application/inkml+xml"/>
  <Override PartName="/ppt/ink/ink1051.xml" ContentType="application/inkml+xml"/>
  <Override PartName="/ppt/ink/ink1052.xml" ContentType="application/inkml+xml"/>
  <Override PartName="/ppt/ink/ink1053.xml" ContentType="application/inkml+xml"/>
  <Override PartName="/ppt/ink/ink1054.xml" ContentType="application/inkml+xml"/>
  <Override PartName="/ppt/ink/ink1055.xml" ContentType="application/inkml+xml"/>
  <Override PartName="/ppt/ink/ink1056.xml" ContentType="application/inkml+xml"/>
  <Override PartName="/ppt/ink/ink1057.xml" ContentType="application/inkml+xml"/>
  <Override PartName="/ppt/ink/ink1058.xml" ContentType="application/inkml+xml"/>
  <Override PartName="/ppt/ink/ink1059.xml" ContentType="application/inkml+xml"/>
  <Override PartName="/ppt/ink/ink1060.xml" ContentType="application/inkml+xml"/>
  <Override PartName="/ppt/ink/ink1061.xml" ContentType="application/inkml+xml"/>
  <Override PartName="/ppt/ink/ink1062.xml" ContentType="application/inkml+xml"/>
  <Override PartName="/ppt/ink/ink1063.xml" ContentType="application/inkml+xml"/>
  <Override PartName="/ppt/ink/ink1064.xml" ContentType="application/inkml+xml"/>
  <Override PartName="/ppt/ink/ink1065.xml" ContentType="application/inkml+xml"/>
  <Override PartName="/ppt/ink/ink1066.xml" ContentType="application/inkml+xml"/>
  <Override PartName="/ppt/ink/ink1067.xml" ContentType="application/inkml+xml"/>
  <Override PartName="/ppt/ink/ink1068.xml" ContentType="application/inkml+xml"/>
  <Override PartName="/ppt/ink/ink1069.xml" ContentType="application/inkml+xml"/>
  <Override PartName="/ppt/ink/ink1070.xml" ContentType="application/inkml+xml"/>
  <Override PartName="/ppt/ink/ink1071.xml" ContentType="application/inkml+xml"/>
  <Override PartName="/ppt/ink/ink1072.xml" ContentType="application/inkml+xml"/>
  <Override PartName="/ppt/ink/ink1073.xml" ContentType="application/inkml+xml"/>
  <Override PartName="/ppt/ink/ink1074.xml" ContentType="application/inkml+xml"/>
  <Override PartName="/ppt/ink/ink1075.xml" ContentType="application/inkml+xml"/>
  <Override PartName="/ppt/ink/ink1076.xml" ContentType="application/inkml+xml"/>
  <Override PartName="/ppt/ink/ink1077.xml" ContentType="application/inkml+xml"/>
  <Override PartName="/ppt/ink/ink1078.xml" ContentType="application/inkml+xml"/>
  <Override PartName="/ppt/ink/ink1079.xml" ContentType="application/inkml+xml"/>
  <Override PartName="/ppt/ink/ink1080.xml" ContentType="application/inkml+xml"/>
  <Override PartName="/ppt/ink/ink1081.xml" ContentType="application/inkml+xml"/>
  <Override PartName="/ppt/ink/ink1082.xml" ContentType="application/inkml+xml"/>
  <Override PartName="/ppt/ink/ink1083.xml" ContentType="application/inkml+xml"/>
  <Override PartName="/ppt/ink/ink1084.xml" ContentType="application/inkml+xml"/>
  <Override PartName="/ppt/ink/ink1085.xml" ContentType="application/inkml+xml"/>
  <Override PartName="/ppt/ink/ink1086.xml" ContentType="application/inkml+xml"/>
  <Override PartName="/ppt/ink/ink1087.xml" ContentType="application/inkml+xml"/>
  <Override PartName="/ppt/ink/ink1088.xml" ContentType="application/inkml+xml"/>
  <Override PartName="/ppt/ink/ink1089.xml" ContentType="application/inkml+xml"/>
  <Override PartName="/ppt/ink/ink1090.xml" ContentType="application/inkml+xml"/>
  <Override PartName="/ppt/ink/ink1091.xml" ContentType="application/inkml+xml"/>
  <Override PartName="/ppt/ink/ink1092.xml" ContentType="application/inkml+xml"/>
  <Override PartName="/ppt/ink/ink1093.xml" ContentType="application/inkml+xml"/>
  <Override PartName="/ppt/ink/ink1094.xml" ContentType="application/inkml+xml"/>
  <Override PartName="/ppt/ink/ink1095.xml" ContentType="application/inkml+xml"/>
  <Override PartName="/ppt/ink/ink1096.xml" ContentType="application/inkml+xml"/>
  <Override PartName="/ppt/ink/ink1097.xml" ContentType="application/inkml+xml"/>
  <Override PartName="/ppt/ink/ink1098.xml" ContentType="application/inkml+xml"/>
  <Override PartName="/ppt/ink/ink1099.xml" ContentType="application/inkml+xml"/>
  <Override PartName="/ppt/ink/ink1100.xml" ContentType="application/inkml+xml"/>
  <Override PartName="/ppt/ink/ink1101.xml" ContentType="application/inkml+xml"/>
  <Override PartName="/ppt/ink/ink1102.xml" ContentType="application/inkml+xml"/>
  <Override PartName="/ppt/ink/ink1103.xml" ContentType="application/inkml+xml"/>
  <Override PartName="/ppt/ink/ink1104.xml" ContentType="application/inkml+xml"/>
  <Override PartName="/ppt/ink/ink1105.xml" ContentType="application/inkml+xml"/>
  <Override PartName="/ppt/ink/ink1106.xml" ContentType="application/inkml+xml"/>
  <Override PartName="/ppt/ink/ink1107.xml" ContentType="application/inkml+xml"/>
  <Override PartName="/ppt/ink/ink1108.xml" ContentType="application/inkml+xml"/>
  <Override PartName="/ppt/ink/ink1109.xml" ContentType="application/inkml+xml"/>
  <Override PartName="/ppt/ink/ink1110.xml" ContentType="application/inkml+xml"/>
  <Override PartName="/ppt/ink/ink1111.xml" ContentType="application/inkml+xml"/>
  <Override PartName="/ppt/ink/ink1112.xml" ContentType="application/inkml+xml"/>
  <Override PartName="/ppt/ink/ink1113.xml" ContentType="application/inkml+xml"/>
  <Override PartName="/ppt/ink/ink1114.xml" ContentType="application/inkml+xml"/>
  <Override PartName="/ppt/ink/ink1115.xml" ContentType="application/inkml+xml"/>
  <Override PartName="/ppt/ink/ink1116.xml" ContentType="application/inkml+xml"/>
  <Override PartName="/ppt/ink/ink1117.xml" ContentType="application/inkml+xml"/>
  <Override PartName="/ppt/ink/ink1118.xml" ContentType="application/inkml+xml"/>
  <Override PartName="/ppt/ink/ink1119.xml" ContentType="application/inkml+xml"/>
  <Override PartName="/ppt/ink/ink1120.xml" ContentType="application/inkml+xml"/>
  <Override PartName="/ppt/ink/ink1121.xml" ContentType="application/inkml+xml"/>
  <Override PartName="/ppt/ink/ink1122.xml" ContentType="application/inkml+xml"/>
  <Override PartName="/ppt/ink/ink1123.xml" ContentType="application/inkml+xml"/>
  <Override PartName="/ppt/ink/ink1124.xml" ContentType="application/inkml+xml"/>
  <Override PartName="/ppt/ink/ink1125.xml" ContentType="application/inkml+xml"/>
  <Override PartName="/ppt/ink/ink1126.xml" ContentType="application/inkml+xml"/>
  <Override PartName="/ppt/ink/ink1127.xml" ContentType="application/inkml+xml"/>
  <Override PartName="/ppt/ink/ink1128.xml" ContentType="application/inkml+xml"/>
  <Override PartName="/ppt/ink/ink1129.xml" ContentType="application/inkml+xml"/>
  <Override PartName="/ppt/ink/ink1130.xml" ContentType="application/inkml+xml"/>
  <Override PartName="/ppt/ink/ink1131.xml" ContentType="application/inkml+xml"/>
  <Override PartName="/ppt/ink/ink1132.xml" ContentType="application/inkml+xml"/>
  <Override PartName="/ppt/ink/ink1133.xml" ContentType="application/inkml+xml"/>
  <Override PartName="/ppt/ink/ink1134.xml" ContentType="application/inkml+xml"/>
  <Override PartName="/ppt/ink/ink1135.xml" ContentType="application/inkml+xml"/>
  <Override PartName="/ppt/ink/ink1136.xml" ContentType="application/inkml+xml"/>
  <Override PartName="/ppt/ink/ink1137.xml" ContentType="application/inkml+xml"/>
  <Override PartName="/ppt/ink/ink1138.xml" ContentType="application/inkml+xml"/>
  <Override PartName="/ppt/ink/ink1139.xml" ContentType="application/inkml+xml"/>
  <Override PartName="/ppt/ink/ink1140.xml" ContentType="application/inkml+xml"/>
  <Override PartName="/ppt/ink/ink1141.xml" ContentType="application/inkml+xml"/>
  <Override PartName="/ppt/ink/ink1142.xml" ContentType="application/inkml+xml"/>
  <Override PartName="/ppt/ink/ink1143.xml" ContentType="application/inkml+xml"/>
  <Override PartName="/ppt/ink/ink1144.xml" ContentType="application/inkml+xml"/>
  <Override PartName="/ppt/ink/ink1145.xml" ContentType="application/inkml+xml"/>
  <Override PartName="/ppt/ink/ink1146.xml" ContentType="application/inkml+xml"/>
  <Override PartName="/ppt/ink/ink1147.xml" ContentType="application/inkml+xml"/>
  <Override PartName="/ppt/ink/ink1148.xml" ContentType="application/inkml+xml"/>
  <Override PartName="/ppt/ink/ink1149.xml" ContentType="application/inkml+xml"/>
  <Override PartName="/ppt/ink/ink1150.xml" ContentType="application/inkml+xml"/>
  <Override PartName="/ppt/ink/ink1151.xml" ContentType="application/inkml+xml"/>
  <Override PartName="/ppt/ink/ink1152.xml" ContentType="application/inkml+xml"/>
  <Override PartName="/ppt/ink/ink1153.xml" ContentType="application/inkml+xml"/>
  <Override PartName="/ppt/ink/ink1154.xml" ContentType="application/inkml+xml"/>
  <Override PartName="/ppt/ink/ink1155.xml" ContentType="application/inkml+xml"/>
  <Override PartName="/ppt/ink/ink1156.xml" ContentType="application/inkml+xml"/>
  <Override PartName="/ppt/ink/ink1157.xml" ContentType="application/inkml+xml"/>
  <Override PartName="/ppt/ink/ink1158.xml" ContentType="application/inkml+xml"/>
  <Override PartName="/ppt/ink/ink1159.xml" ContentType="application/inkml+xml"/>
  <Override PartName="/ppt/ink/ink1160.xml" ContentType="application/inkml+xml"/>
  <Override PartName="/ppt/ink/ink1161.xml" ContentType="application/inkml+xml"/>
  <Override PartName="/ppt/ink/ink1162.xml" ContentType="application/inkml+xml"/>
  <Override PartName="/ppt/ink/ink1163.xml" ContentType="application/inkml+xml"/>
  <Override PartName="/ppt/ink/ink1164.xml" ContentType="application/inkml+xml"/>
  <Override PartName="/ppt/notesSlides/notesSlide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ink/ink1165.xml" ContentType="application/inkml+xml"/>
  <Override PartName="/ppt/ink/ink1166.xml" ContentType="application/inkml+xml"/>
  <Override PartName="/ppt/ink/ink1167.xml" ContentType="application/inkml+xml"/>
  <Override PartName="/ppt/ink/ink1168.xml" ContentType="application/inkml+xml"/>
  <Override PartName="/ppt/ink/ink1169.xml" ContentType="application/inkml+xml"/>
  <Override PartName="/ppt/ink/ink1170.xml" ContentType="application/inkml+xml"/>
  <Override PartName="/ppt/ink/ink1171.xml" ContentType="application/inkml+xml"/>
  <Override PartName="/ppt/ink/ink1172.xml" ContentType="application/inkml+xml"/>
  <Override PartName="/ppt/ink/ink1173.xml" ContentType="application/inkml+xml"/>
  <Override PartName="/ppt/ink/ink1174.xml" ContentType="application/inkml+xml"/>
  <Override PartName="/ppt/ink/ink1175.xml" ContentType="application/inkml+xml"/>
  <Override PartName="/ppt/ink/ink1176.xml" ContentType="application/inkml+xml"/>
  <Override PartName="/ppt/ink/ink1177.xml" ContentType="application/inkml+xml"/>
  <Override PartName="/ppt/ink/ink1178.xml" ContentType="application/inkml+xml"/>
  <Override PartName="/ppt/ink/ink1179.xml" ContentType="application/inkml+xml"/>
  <Override PartName="/ppt/ink/ink1180.xml" ContentType="application/inkml+xml"/>
  <Override PartName="/ppt/ink/ink1181.xml" ContentType="application/inkml+xml"/>
  <Override PartName="/ppt/ink/ink1182.xml" ContentType="application/inkml+xml"/>
  <Override PartName="/ppt/ink/ink1183.xml" ContentType="application/inkml+xml"/>
  <Override PartName="/ppt/ink/ink1184.xml" ContentType="application/inkml+xml"/>
  <Override PartName="/ppt/ink/ink1185.xml" ContentType="application/inkml+xml"/>
  <Override PartName="/ppt/ink/ink1186.xml" ContentType="application/inkml+xml"/>
  <Override PartName="/ppt/ink/ink1187.xml" ContentType="application/inkml+xml"/>
  <Override PartName="/ppt/ink/ink1188.xml" ContentType="application/inkml+xml"/>
  <Override PartName="/ppt/ink/ink1189.xml" ContentType="application/inkml+xml"/>
  <Override PartName="/ppt/ink/ink1190.xml" ContentType="application/inkml+xml"/>
  <Override PartName="/ppt/ink/ink1191.xml" ContentType="application/inkml+xml"/>
  <Override PartName="/ppt/ink/ink1192.xml" ContentType="application/inkml+xml"/>
  <Override PartName="/ppt/ink/ink1193.xml" ContentType="application/inkml+xml"/>
  <Override PartName="/ppt/ink/ink1194.xml" ContentType="application/inkml+xml"/>
  <Override PartName="/ppt/ink/ink1195.xml" ContentType="application/inkml+xml"/>
  <Override PartName="/ppt/ink/ink1196.xml" ContentType="application/inkml+xml"/>
  <Override PartName="/ppt/ink/ink1197.xml" ContentType="application/inkml+xml"/>
  <Override PartName="/ppt/ink/ink1198.xml" ContentType="application/inkml+xml"/>
  <Override PartName="/ppt/ink/ink1199.xml" ContentType="application/inkml+xml"/>
  <Override PartName="/ppt/ink/ink1200.xml" ContentType="application/inkml+xml"/>
  <Override PartName="/ppt/ink/ink1201.xml" ContentType="application/inkml+xml"/>
  <Override PartName="/ppt/ink/ink1202.xml" ContentType="application/inkml+xml"/>
  <Override PartName="/ppt/ink/ink1203.xml" ContentType="application/inkml+xml"/>
  <Override PartName="/ppt/ink/ink1204.xml" ContentType="application/inkml+xml"/>
  <Override PartName="/ppt/ink/ink1205.xml" ContentType="application/inkml+xml"/>
  <Override PartName="/ppt/ink/ink1206.xml" ContentType="application/inkml+xml"/>
  <Override PartName="/ppt/ink/ink1207.xml" ContentType="application/inkml+xml"/>
  <Override PartName="/ppt/ink/ink1208.xml" ContentType="application/inkml+xml"/>
  <Override PartName="/ppt/ink/ink1209.xml" ContentType="application/inkml+xml"/>
  <Override PartName="/ppt/ink/ink1210.xml" ContentType="application/inkml+xml"/>
  <Override PartName="/ppt/ink/ink1211.xml" ContentType="application/inkml+xml"/>
  <Override PartName="/ppt/ink/ink1212.xml" ContentType="application/inkml+xml"/>
  <Override PartName="/ppt/ink/ink1213.xml" ContentType="application/inkml+xml"/>
  <Override PartName="/ppt/ink/ink1214.xml" ContentType="application/inkml+xml"/>
  <Override PartName="/ppt/ink/ink1215.xml" ContentType="application/inkml+xml"/>
  <Override PartName="/ppt/ink/ink1216.xml" ContentType="application/inkml+xml"/>
  <Override PartName="/ppt/ink/ink1217.xml" ContentType="application/inkml+xml"/>
  <Override PartName="/ppt/ink/ink1218.xml" ContentType="application/inkml+xml"/>
  <Override PartName="/ppt/ink/ink1219.xml" ContentType="application/inkml+xml"/>
  <Override PartName="/ppt/ink/ink1220.xml" ContentType="application/inkml+xml"/>
  <Override PartName="/ppt/ink/ink1221.xml" ContentType="application/inkml+xml"/>
  <Override PartName="/ppt/ink/ink1222.xml" ContentType="application/inkml+xml"/>
  <Override PartName="/ppt/ink/ink1223.xml" ContentType="application/inkml+xml"/>
  <Override PartName="/ppt/ink/ink1224.xml" ContentType="application/inkml+xml"/>
  <Override PartName="/ppt/ink/ink1225.xml" ContentType="application/inkml+xml"/>
  <Override PartName="/ppt/ink/ink1226.xml" ContentType="application/inkml+xml"/>
  <Override PartName="/ppt/ink/ink1227.xml" ContentType="application/inkml+xml"/>
  <Override PartName="/ppt/ink/ink1228.xml" ContentType="application/inkml+xml"/>
  <Override PartName="/ppt/ink/ink1229.xml" ContentType="application/inkml+xml"/>
  <Override PartName="/ppt/ink/ink1230.xml" ContentType="application/inkml+xml"/>
  <Override PartName="/ppt/ink/ink1231.xml" ContentType="application/inkml+xml"/>
  <Override PartName="/ppt/ink/ink1232.xml" ContentType="application/inkml+xml"/>
  <Override PartName="/ppt/ink/ink1233.xml" ContentType="application/inkml+xml"/>
  <Override PartName="/ppt/ink/ink1234.xml" ContentType="application/inkml+xml"/>
  <Override PartName="/ppt/ink/ink1235.xml" ContentType="application/inkml+xml"/>
  <Override PartName="/ppt/ink/ink1236.xml" ContentType="application/inkml+xml"/>
  <Override PartName="/ppt/ink/ink1237.xml" ContentType="application/inkml+xml"/>
  <Override PartName="/ppt/ink/ink1238.xml" ContentType="application/inkml+xml"/>
  <Override PartName="/ppt/ink/ink1239.xml" ContentType="application/inkml+xml"/>
  <Override PartName="/ppt/ink/ink1240.xml" ContentType="application/inkml+xml"/>
  <Override PartName="/ppt/ink/ink1241.xml" ContentType="application/inkml+xml"/>
  <Override PartName="/ppt/ink/ink1242.xml" ContentType="application/inkml+xml"/>
  <Override PartName="/ppt/ink/ink1243.xml" ContentType="application/inkml+xml"/>
  <Override PartName="/ppt/ink/ink1244.xml" ContentType="application/inkml+xml"/>
  <Override PartName="/ppt/ink/ink1245.xml" ContentType="application/inkml+xml"/>
  <Override PartName="/ppt/ink/ink1246.xml" ContentType="application/inkml+xml"/>
  <Override PartName="/ppt/ink/ink1247.xml" ContentType="application/inkml+xml"/>
  <Override PartName="/ppt/ink/ink1248.xml" ContentType="application/inkml+xml"/>
  <Override PartName="/ppt/ink/ink1249.xml" ContentType="application/inkml+xml"/>
  <Override PartName="/ppt/ink/ink1250.xml" ContentType="application/inkml+xml"/>
  <Override PartName="/ppt/ink/ink1251.xml" ContentType="application/inkml+xml"/>
  <Override PartName="/ppt/ink/ink1252.xml" ContentType="application/inkml+xml"/>
  <Override PartName="/ppt/ink/ink1253.xml" ContentType="application/inkml+xml"/>
  <Override PartName="/ppt/ink/ink1254.xml" ContentType="application/inkml+xml"/>
  <Override PartName="/ppt/ink/ink1255.xml" ContentType="application/inkml+xml"/>
  <Override PartName="/ppt/ink/ink1256.xml" ContentType="application/inkml+xml"/>
  <Override PartName="/ppt/ink/ink1257.xml" ContentType="application/inkml+xml"/>
  <Override PartName="/ppt/ink/ink1258.xml" ContentType="application/inkml+xml"/>
  <Override PartName="/ppt/ink/ink1259.xml" ContentType="application/inkml+xml"/>
  <Override PartName="/ppt/ink/ink1260.xml" ContentType="application/inkml+xml"/>
  <Override PartName="/ppt/ink/ink1261.xml" ContentType="application/inkml+xml"/>
  <Override PartName="/ppt/ink/ink1262.xml" ContentType="application/inkml+xml"/>
  <Override PartName="/ppt/ink/ink1263.xml" ContentType="application/inkml+xml"/>
  <Override PartName="/ppt/ink/ink1264.xml" ContentType="application/inkml+xml"/>
  <Override PartName="/ppt/ink/ink1265.xml" ContentType="application/inkml+xml"/>
  <Override PartName="/ppt/ink/ink1266.xml" ContentType="application/inkml+xml"/>
  <Override PartName="/ppt/ink/ink1267.xml" ContentType="application/inkml+xml"/>
  <Override PartName="/ppt/ink/ink1268.xml" ContentType="application/inkml+xml"/>
  <Override PartName="/ppt/ink/ink1269.xml" ContentType="application/inkml+xml"/>
  <Override PartName="/ppt/ink/ink1270.xml" ContentType="application/inkml+xml"/>
  <Override PartName="/ppt/ink/ink1271.xml" ContentType="application/inkml+xml"/>
  <Override PartName="/ppt/ink/ink1272.xml" ContentType="application/inkml+xml"/>
  <Override PartName="/ppt/ink/ink1273.xml" ContentType="application/inkml+xml"/>
  <Override PartName="/ppt/ink/ink1274.xml" ContentType="application/inkml+xml"/>
  <Override PartName="/ppt/ink/ink1275.xml" ContentType="application/inkml+xml"/>
  <Override PartName="/ppt/ink/ink1276.xml" ContentType="application/inkml+xml"/>
  <Override PartName="/ppt/ink/ink1277.xml" ContentType="application/inkml+xml"/>
  <Override PartName="/ppt/ink/ink1278.xml" ContentType="application/inkml+xml"/>
  <Override PartName="/ppt/ink/ink1279.xml" ContentType="application/inkml+xml"/>
  <Override PartName="/ppt/ink/ink1280.xml" ContentType="application/inkml+xml"/>
  <Override PartName="/ppt/ink/ink1281.xml" ContentType="application/inkml+xml"/>
  <Override PartName="/ppt/ink/ink1282.xml" ContentType="application/inkml+xml"/>
  <Override PartName="/ppt/ink/ink1283.xml" ContentType="application/inkml+xml"/>
  <Override PartName="/ppt/ink/ink1284.xml" ContentType="application/inkml+xml"/>
  <Override PartName="/ppt/ink/ink1285.xml" ContentType="application/inkml+xml"/>
  <Override PartName="/ppt/ink/ink1286.xml" ContentType="application/inkml+xml"/>
  <Override PartName="/ppt/ink/ink1287.xml" ContentType="application/inkml+xml"/>
  <Override PartName="/ppt/ink/ink1288.xml" ContentType="application/inkml+xml"/>
  <Override PartName="/ppt/ink/ink1289.xml" ContentType="application/inkml+xml"/>
  <Override PartName="/ppt/ink/ink1290.xml" ContentType="application/inkml+xml"/>
  <Override PartName="/ppt/ink/ink1291.xml" ContentType="application/inkml+xml"/>
  <Override PartName="/ppt/ink/ink1292.xml" ContentType="application/inkml+xml"/>
  <Override PartName="/ppt/ink/ink1293.xml" ContentType="application/inkml+xml"/>
  <Override PartName="/ppt/ink/ink1294.xml" ContentType="application/inkml+xml"/>
  <Override PartName="/ppt/ink/ink1295.xml" ContentType="application/inkml+xml"/>
  <Override PartName="/ppt/ink/ink1296.xml" ContentType="application/inkml+xml"/>
  <Override PartName="/ppt/ink/ink1297.xml" ContentType="application/inkml+xml"/>
  <Override PartName="/ppt/ink/ink1298.xml" ContentType="application/inkml+xml"/>
  <Override PartName="/ppt/ink/ink1299.xml" ContentType="application/inkml+xml"/>
  <Override PartName="/ppt/ink/ink1300.xml" ContentType="application/inkml+xml"/>
  <Override PartName="/ppt/ink/ink1301.xml" ContentType="application/inkml+xml"/>
  <Override PartName="/ppt/ink/ink1302.xml" ContentType="application/inkml+xml"/>
  <Override PartName="/ppt/ink/ink1303.xml" ContentType="application/inkml+xml"/>
  <Override PartName="/ppt/ink/ink1304.xml" ContentType="application/inkml+xml"/>
  <Override PartName="/ppt/ink/ink1305.xml" ContentType="application/inkml+xml"/>
  <Override PartName="/ppt/ink/ink1306.xml" ContentType="application/inkml+xml"/>
  <Override PartName="/ppt/ink/ink1307.xml" ContentType="application/inkml+xml"/>
  <Override PartName="/ppt/ink/ink1308.xml" ContentType="application/inkml+xml"/>
  <Override PartName="/ppt/ink/ink1309.xml" ContentType="application/inkml+xml"/>
  <Override PartName="/ppt/ink/ink1310.xml" ContentType="application/inkml+xml"/>
  <Override PartName="/ppt/ink/ink1311.xml" ContentType="application/inkml+xml"/>
  <Override PartName="/ppt/ink/ink1312.xml" ContentType="application/inkml+xml"/>
  <Override PartName="/ppt/ink/ink1313.xml" ContentType="application/inkml+xml"/>
  <Override PartName="/ppt/ink/ink1314.xml" ContentType="application/inkml+xml"/>
  <Override PartName="/ppt/ink/ink1315.xml" ContentType="application/inkml+xml"/>
  <Override PartName="/ppt/ink/ink1316.xml" ContentType="application/inkml+xml"/>
  <Override PartName="/ppt/ink/ink1317.xml" ContentType="application/inkml+xml"/>
  <Override PartName="/ppt/ink/ink1318.xml" ContentType="application/inkml+xml"/>
  <Override PartName="/ppt/ink/ink1319.xml" ContentType="application/inkml+xml"/>
  <Override PartName="/ppt/ink/ink1320.xml" ContentType="application/inkml+xml"/>
  <Override PartName="/ppt/ink/ink1321.xml" ContentType="application/inkml+xml"/>
  <Override PartName="/ppt/ink/ink1322.xml" ContentType="application/inkml+xml"/>
  <Override PartName="/ppt/ink/ink1323.xml" ContentType="application/inkml+xml"/>
  <Override PartName="/ppt/ink/ink1324.xml" ContentType="application/inkml+xml"/>
  <Override PartName="/ppt/ink/ink1325.xml" ContentType="application/inkml+xml"/>
  <Override PartName="/ppt/ink/ink1326.xml" ContentType="application/inkml+xml"/>
  <Override PartName="/ppt/ink/ink1327.xml" ContentType="application/inkml+xml"/>
  <Override PartName="/ppt/ink/ink1328.xml" ContentType="application/inkml+xml"/>
  <Override PartName="/ppt/ink/ink1329.xml" ContentType="application/inkml+xml"/>
  <Override PartName="/ppt/ink/ink1330.xml" ContentType="application/inkml+xml"/>
  <Override PartName="/ppt/ink/ink1331.xml" ContentType="application/inkml+xml"/>
  <Override PartName="/ppt/ink/ink1332.xml" ContentType="application/inkml+xml"/>
  <Override PartName="/ppt/ink/ink1333.xml" ContentType="application/inkml+xml"/>
  <Override PartName="/ppt/ink/ink1334.xml" ContentType="application/inkml+xml"/>
  <Override PartName="/ppt/ink/ink1335.xml" ContentType="application/inkml+xml"/>
  <Override PartName="/ppt/ink/ink1336.xml" ContentType="application/inkml+xml"/>
  <Override PartName="/ppt/ink/ink1337.xml" ContentType="application/inkml+xml"/>
  <Override PartName="/ppt/ink/ink1338.xml" ContentType="application/inkml+xml"/>
  <Override PartName="/ppt/ink/ink1339.xml" ContentType="application/inkml+xml"/>
  <Override PartName="/ppt/ink/ink1340.xml" ContentType="application/inkml+xml"/>
  <Override PartName="/ppt/ink/ink1341.xml" ContentType="application/inkml+xml"/>
  <Override PartName="/ppt/ink/ink1342.xml" ContentType="application/inkml+xml"/>
  <Override PartName="/ppt/ink/ink1343.xml" ContentType="application/inkml+xml"/>
  <Override PartName="/ppt/ink/ink1344.xml" ContentType="application/inkml+xml"/>
  <Override PartName="/ppt/ink/ink1345.xml" ContentType="application/inkml+xml"/>
  <Override PartName="/ppt/ink/ink1346.xml" ContentType="application/inkml+xml"/>
  <Override PartName="/ppt/ink/ink1347.xml" ContentType="application/inkml+xml"/>
  <Override PartName="/ppt/ink/ink1348.xml" ContentType="application/inkml+xml"/>
  <Override PartName="/ppt/ink/ink1349.xml" ContentType="application/inkml+xml"/>
  <Override PartName="/ppt/ink/ink1350.xml" ContentType="application/inkml+xml"/>
  <Override PartName="/ppt/ink/ink1351.xml" ContentType="application/inkml+xml"/>
  <Override PartName="/ppt/ink/ink1352.xml" ContentType="application/inkml+xml"/>
  <Override PartName="/ppt/ink/ink1353.xml" ContentType="application/inkml+xml"/>
  <Override PartName="/ppt/ink/ink1354.xml" ContentType="application/inkml+xml"/>
  <Override PartName="/ppt/ink/ink1355.xml" ContentType="application/inkml+xml"/>
  <Override PartName="/ppt/ink/ink1356.xml" ContentType="application/inkml+xml"/>
  <Override PartName="/ppt/ink/ink1357.xml" ContentType="application/inkml+xml"/>
  <Override PartName="/ppt/ink/ink1358.xml" ContentType="application/inkml+xml"/>
  <Override PartName="/ppt/ink/ink1359.xml" ContentType="application/inkml+xml"/>
  <Override PartName="/ppt/ink/ink1360.xml" ContentType="application/inkml+xml"/>
  <Override PartName="/ppt/ink/ink1361.xml" ContentType="application/inkml+xml"/>
  <Override PartName="/ppt/ink/ink1362.xml" ContentType="application/inkml+xml"/>
  <Override PartName="/ppt/ink/ink1363.xml" ContentType="application/inkml+xml"/>
  <Override PartName="/ppt/ink/ink1364.xml" ContentType="application/inkml+xml"/>
  <Override PartName="/ppt/ink/ink1365.xml" ContentType="application/inkml+xml"/>
  <Override PartName="/ppt/ink/ink1366.xml" ContentType="application/inkml+xml"/>
  <Override PartName="/ppt/ink/ink1367.xml" ContentType="application/inkml+xml"/>
  <Override PartName="/ppt/ink/ink1368.xml" ContentType="application/inkml+xml"/>
  <Override PartName="/ppt/ink/ink1369.xml" ContentType="application/inkml+xml"/>
  <Override PartName="/ppt/ink/ink1370.xml" ContentType="application/inkml+xml"/>
  <Override PartName="/ppt/ink/ink1371.xml" ContentType="application/inkml+xml"/>
  <Override PartName="/ppt/ink/ink1372.xml" ContentType="application/inkml+xml"/>
  <Override PartName="/ppt/ink/ink1373.xml" ContentType="application/inkml+xml"/>
  <Override PartName="/ppt/ink/ink1374.xml" ContentType="application/inkml+xml"/>
  <Override PartName="/ppt/ink/ink1375.xml" ContentType="application/inkml+xml"/>
  <Override PartName="/ppt/ink/ink1376.xml" ContentType="application/inkml+xml"/>
  <Override PartName="/ppt/ink/ink1377.xml" ContentType="application/inkml+xml"/>
  <Override PartName="/ppt/ink/ink1378.xml" ContentType="application/inkml+xml"/>
  <Override PartName="/ppt/ink/ink1379.xml" ContentType="application/inkml+xml"/>
  <Override PartName="/ppt/ink/ink1380.xml" ContentType="application/inkml+xml"/>
  <Override PartName="/ppt/ink/ink1381.xml" ContentType="application/inkml+xml"/>
  <Override PartName="/ppt/ink/ink1382.xml" ContentType="application/inkml+xml"/>
  <Override PartName="/ppt/ink/ink1383.xml" ContentType="application/inkml+xml"/>
  <Override PartName="/ppt/ink/ink1384.xml" ContentType="application/inkml+xml"/>
  <Override PartName="/ppt/ink/ink1385.xml" ContentType="application/inkml+xml"/>
  <Override PartName="/ppt/ink/ink1386.xml" ContentType="application/inkml+xml"/>
  <Override PartName="/ppt/ink/ink1387.xml" ContentType="application/inkml+xml"/>
  <Override PartName="/ppt/ink/ink1388.xml" ContentType="application/inkml+xml"/>
  <Override PartName="/ppt/ink/ink1389.xml" ContentType="application/inkml+xml"/>
  <Override PartName="/ppt/ink/ink1390.xml" ContentType="application/inkml+xml"/>
  <Override PartName="/ppt/ink/ink1391.xml" ContentType="application/inkml+xml"/>
  <Override PartName="/ppt/ink/ink1392.xml" ContentType="application/inkml+xml"/>
  <Override PartName="/ppt/ink/ink1393.xml" ContentType="application/inkml+xml"/>
  <Override PartName="/ppt/ink/ink1394.xml" ContentType="application/inkml+xml"/>
  <Override PartName="/ppt/ink/ink1395.xml" ContentType="application/inkml+xml"/>
  <Override PartName="/ppt/ink/ink1396.xml" ContentType="application/inkml+xml"/>
  <Override PartName="/ppt/ink/ink1397.xml" ContentType="application/inkml+xml"/>
  <Override PartName="/ppt/ink/ink1398.xml" ContentType="application/inkml+xml"/>
  <Override PartName="/ppt/ink/ink1399.xml" ContentType="application/inkml+xml"/>
  <Override PartName="/ppt/ink/ink1400.xml" ContentType="application/inkml+xml"/>
  <Override PartName="/ppt/ink/ink1401.xml" ContentType="application/inkml+xml"/>
  <Override PartName="/ppt/ink/ink1402.xml" ContentType="application/inkml+xml"/>
  <Override PartName="/ppt/ink/ink1403.xml" ContentType="application/inkml+xml"/>
  <Override PartName="/ppt/ink/ink1404.xml" ContentType="application/inkml+xml"/>
  <Override PartName="/ppt/ink/ink1405.xml" ContentType="application/inkml+xml"/>
  <Override PartName="/ppt/ink/ink1406.xml" ContentType="application/inkml+xml"/>
  <Override PartName="/ppt/ink/ink1407.xml" ContentType="application/inkml+xml"/>
  <Override PartName="/ppt/ink/ink1408.xml" ContentType="application/inkml+xml"/>
  <Override PartName="/ppt/ink/ink1409.xml" ContentType="application/inkml+xml"/>
  <Override PartName="/ppt/ink/ink1410.xml" ContentType="application/inkml+xml"/>
  <Override PartName="/ppt/ink/ink1411.xml" ContentType="application/inkml+xml"/>
  <Override PartName="/ppt/ink/ink1412.xml" ContentType="application/inkml+xml"/>
  <Override PartName="/ppt/ink/ink1413.xml" ContentType="application/inkml+xml"/>
  <Override PartName="/ppt/ink/ink1414.xml" ContentType="application/inkml+xml"/>
  <Override PartName="/ppt/ink/ink1415.xml" ContentType="application/inkml+xml"/>
  <Override PartName="/ppt/ink/ink1416.xml" ContentType="application/inkml+xml"/>
  <Override PartName="/ppt/ink/ink1417.xml" ContentType="application/inkml+xml"/>
  <Override PartName="/ppt/ink/ink1418.xml" ContentType="application/inkml+xml"/>
  <Override PartName="/ppt/ink/ink1419.xml" ContentType="application/inkml+xml"/>
  <Override PartName="/ppt/ink/ink1420.xml" ContentType="application/inkml+xml"/>
  <Override PartName="/ppt/ink/ink1421.xml" ContentType="application/inkml+xml"/>
  <Override PartName="/ppt/ink/ink1422.xml" ContentType="application/inkml+xml"/>
  <Override PartName="/ppt/ink/ink1423.xml" ContentType="application/inkml+xml"/>
  <Override PartName="/ppt/ink/ink1424.xml" ContentType="application/inkml+xml"/>
  <Override PartName="/ppt/ink/ink1425.xml" ContentType="application/inkml+xml"/>
  <Override PartName="/ppt/ink/ink1426.xml" ContentType="application/inkml+xml"/>
  <Override PartName="/ppt/ink/ink1427.xml" ContentType="application/inkml+xml"/>
  <Override PartName="/ppt/ink/ink1428.xml" ContentType="application/inkml+xml"/>
  <Override PartName="/ppt/ink/ink1429.xml" ContentType="application/inkml+xml"/>
  <Override PartName="/ppt/ink/ink1430.xml" ContentType="application/inkml+xml"/>
  <Override PartName="/ppt/ink/ink1431.xml" ContentType="application/inkml+xml"/>
  <Override PartName="/ppt/ink/ink1432.xml" ContentType="application/inkml+xml"/>
  <Override PartName="/ppt/ink/ink1433.xml" ContentType="application/inkml+xml"/>
  <Override PartName="/ppt/ink/ink1434.xml" ContentType="application/inkml+xml"/>
  <Override PartName="/ppt/ink/ink1435.xml" ContentType="application/inkml+xml"/>
  <Override PartName="/ppt/ink/ink1436.xml" ContentType="application/inkml+xml"/>
  <Override PartName="/ppt/ink/ink1437.xml" ContentType="application/inkml+xml"/>
  <Override PartName="/ppt/ink/ink1438.xml" ContentType="application/inkml+xml"/>
  <Override PartName="/ppt/ink/ink1439.xml" ContentType="application/inkml+xml"/>
  <Override PartName="/ppt/ink/ink1440.xml" ContentType="application/inkml+xml"/>
  <Override PartName="/ppt/ink/ink1441.xml" ContentType="application/inkml+xml"/>
  <Override PartName="/ppt/ink/ink1442.xml" ContentType="application/inkml+xml"/>
  <Override PartName="/ppt/ink/ink1443.xml" ContentType="application/inkml+xml"/>
  <Override PartName="/ppt/ink/ink1444.xml" ContentType="application/inkml+xml"/>
  <Override PartName="/ppt/ink/ink1445.xml" ContentType="application/inkml+xml"/>
  <Override PartName="/ppt/ink/ink1446.xml" ContentType="application/inkml+xml"/>
  <Override PartName="/ppt/ink/ink1447.xml" ContentType="application/inkml+xml"/>
  <Override PartName="/ppt/ink/ink1448.xml" ContentType="application/inkml+xml"/>
  <Override PartName="/ppt/ink/ink1449.xml" ContentType="application/inkml+xml"/>
  <Override PartName="/ppt/ink/ink1450.xml" ContentType="application/inkml+xml"/>
  <Override PartName="/ppt/ink/ink1451.xml" ContentType="application/inkml+xml"/>
  <Override PartName="/ppt/ink/ink1452.xml" ContentType="application/inkml+xml"/>
  <Override PartName="/ppt/ink/ink1453.xml" ContentType="application/inkml+xml"/>
  <Override PartName="/ppt/ink/ink1454.xml" ContentType="application/inkml+xml"/>
  <Override PartName="/ppt/ink/ink1455.xml" ContentType="application/inkml+xml"/>
  <Override PartName="/ppt/ink/ink1456.xml" ContentType="application/inkml+xml"/>
  <Override PartName="/ppt/ink/ink1457.xml" ContentType="application/inkml+xml"/>
  <Override PartName="/ppt/ink/ink1458.xml" ContentType="application/inkml+xml"/>
  <Override PartName="/ppt/ink/ink1459.xml" ContentType="application/inkml+xml"/>
  <Override PartName="/ppt/ink/ink1460.xml" ContentType="application/inkml+xml"/>
  <Override PartName="/ppt/ink/ink1461.xml" ContentType="application/inkml+xml"/>
  <Override PartName="/ppt/ink/ink1462.xml" ContentType="application/inkml+xml"/>
  <Override PartName="/ppt/ink/ink1463.xml" ContentType="application/inkml+xml"/>
  <Override PartName="/ppt/ink/ink1464.xml" ContentType="application/inkml+xml"/>
  <Override PartName="/ppt/ink/ink1465.xml" ContentType="application/inkml+xml"/>
  <Override PartName="/ppt/ink/ink1466.xml" ContentType="application/inkml+xml"/>
  <Override PartName="/ppt/ink/ink1467.xml" ContentType="application/inkml+xml"/>
  <Override PartName="/ppt/ink/ink1468.xml" ContentType="application/inkml+xml"/>
  <Override PartName="/ppt/ink/ink1469.xml" ContentType="application/inkml+xml"/>
  <Override PartName="/ppt/ink/ink1470.xml" ContentType="application/inkml+xml"/>
  <Override PartName="/ppt/ink/ink1471.xml" ContentType="application/inkml+xml"/>
  <Override PartName="/ppt/ink/ink1472.xml" ContentType="application/inkml+xml"/>
  <Override PartName="/ppt/ink/ink1473.xml" ContentType="application/inkml+xml"/>
  <Override PartName="/ppt/ink/ink1474.xml" ContentType="application/inkml+xml"/>
  <Override PartName="/ppt/ink/ink1475.xml" ContentType="application/inkml+xml"/>
  <Override PartName="/ppt/ink/ink1476.xml" ContentType="application/inkml+xml"/>
  <Override PartName="/ppt/ink/ink1477.xml" ContentType="application/inkml+xml"/>
  <Override PartName="/ppt/ink/ink1478.xml" ContentType="application/inkml+xml"/>
  <Override PartName="/ppt/ink/ink1479.xml" ContentType="application/inkml+xml"/>
  <Override PartName="/ppt/ink/ink1480.xml" ContentType="application/inkml+xml"/>
  <Override PartName="/ppt/ink/ink1481.xml" ContentType="application/inkml+xml"/>
  <Override PartName="/ppt/ink/ink1482.xml" ContentType="application/inkml+xml"/>
  <Override PartName="/ppt/ink/ink1483.xml" ContentType="application/inkml+xml"/>
  <Override PartName="/ppt/ink/ink1484.xml" ContentType="application/inkml+xml"/>
  <Override PartName="/ppt/ink/ink1485.xml" ContentType="application/inkml+xml"/>
  <Override PartName="/ppt/ink/ink1486.xml" ContentType="application/inkml+xml"/>
  <Override PartName="/ppt/ink/ink1487.xml" ContentType="application/inkml+xml"/>
  <Override PartName="/ppt/ink/ink1488.xml" ContentType="application/inkml+xml"/>
  <Override PartName="/ppt/ink/ink1489.xml" ContentType="application/inkml+xml"/>
  <Override PartName="/ppt/ink/ink1490.xml" ContentType="application/inkml+xml"/>
  <Override PartName="/ppt/ink/ink1491.xml" ContentType="application/inkml+xml"/>
  <Override PartName="/ppt/ink/ink1492.xml" ContentType="application/inkml+xml"/>
  <Override PartName="/ppt/ink/ink1493.xml" ContentType="application/inkml+xml"/>
  <Override PartName="/ppt/ink/ink1494.xml" ContentType="application/inkml+xml"/>
  <Override PartName="/ppt/ink/ink1495.xml" ContentType="application/inkml+xml"/>
  <Override PartName="/ppt/ink/ink1496.xml" ContentType="application/inkml+xml"/>
  <Override PartName="/ppt/ink/ink1497.xml" ContentType="application/inkml+xml"/>
  <Override PartName="/ppt/ink/ink1498.xml" ContentType="application/inkml+xml"/>
  <Override PartName="/ppt/ink/ink1499.xml" ContentType="application/inkml+xml"/>
  <Override PartName="/ppt/ink/ink1500.xml" ContentType="application/inkml+xml"/>
  <Override PartName="/ppt/ink/ink1501.xml" ContentType="application/inkml+xml"/>
  <Override PartName="/ppt/ink/ink1502.xml" ContentType="application/inkml+xml"/>
  <Override PartName="/ppt/ink/ink1503.xml" ContentType="application/inkml+xml"/>
  <Override PartName="/ppt/ink/ink1504.xml" ContentType="application/inkml+xml"/>
  <Override PartName="/ppt/ink/ink1505.xml" ContentType="application/inkml+xml"/>
  <Override PartName="/ppt/ink/ink1506.xml" ContentType="application/inkml+xml"/>
  <Override PartName="/ppt/ink/ink1507.xml" ContentType="application/inkml+xml"/>
  <Override PartName="/ppt/ink/ink1508.xml" ContentType="application/inkml+xml"/>
  <Override PartName="/ppt/ink/ink1509.xml" ContentType="application/inkml+xml"/>
  <Override PartName="/ppt/ink/ink1510.xml" ContentType="application/inkml+xml"/>
  <Override PartName="/ppt/ink/ink1511.xml" ContentType="application/inkml+xml"/>
  <Override PartName="/ppt/ink/ink1512.xml" ContentType="application/inkml+xml"/>
  <Override PartName="/ppt/ink/ink1513.xml" ContentType="application/inkml+xml"/>
  <Override PartName="/ppt/ink/ink1514.xml" ContentType="application/inkml+xml"/>
  <Override PartName="/ppt/ink/ink1515.xml" ContentType="application/inkml+xml"/>
  <Override PartName="/ppt/ink/ink1516.xml" ContentType="application/inkml+xml"/>
  <Override PartName="/ppt/ink/ink1517.xml" ContentType="application/inkml+xml"/>
  <Override PartName="/ppt/ink/ink1518.xml" ContentType="application/inkml+xml"/>
  <Override PartName="/ppt/ink/ink1519.xml" ContentType="application/inkml+xml"/>
  <Override PartName="/ppt/ink/ink1520.xml" ContentType="application/inkml+xml"/>
  <Override PartName="/ppt/ink/ink1521.xml" ContentType="application/inkml+xml"/>
  <Override PartName="/ppt/ink/ink1522.xml" ContentType="application/inkml+xml"/>
  <Override PartName="/ppt/ink/ink1523.xml" ContentType="application/inkml+xml"/>
  <Override PartName="/ppt/ink/ink1524.xml" ContentType="application/inkml+xml"/>
  <Override PartName="/ppt/ink/ink1525.xml" ContentType="application/inkml+xml"/>
  <Override PartName="/ppt/ink/ink1526.xml" ContentType="application/inkml+xml"/>
  <Override PartName="/ppt/ink/ink1527.xml" ContentType="application/inkml+xml"/>
  <Override PartName="/ppt/ink/ink1528.xml" ContentType="application/inkml+xml"/>
  <Override PartName="/ppt/ink/ink1529.xml" ContentType="application/inkml+xml"/>
  <Override PartName="/ppt/ink/ink1530.xml" ContentType="application/inkml+xml"/>
  <Override PartName="/ppt/ink/ink1531.xml" ContentType="application/inkml+xml"/>
  <Override PartName="/ppt/ink/ink1532.xml" ContentType="application/inkml+xml"/>
  <Override PartName="/ppt/ink/ink1533.xml" ContentType="application/inkml+xml"/>
  <Override PartName="/ppt/ink/ink1534.xml" ContentType="application/inkml+xml"/>
  <Override PartName="/ppt/ink/ink1535.xml" ContentType="application/inkml+xml"/>
  <Override PartName="/ppt/ink/ink1536.xml" ContentType="application/inkml+xml"/>
  <Override PartName="/ppt/ink/ink1537.xml" ContentType="application/inkml+xml"/>
  <Override PartName="/ppt/ink/ink1538.xml" ContentType="application/inkml+xml"/>
  <Override PartName="/ppt/ink/ink1539.xml" ContentType="application/inkml+xml"/>
  <Override PartName="/ppt/ink/ink1540.xml" ContentType="application/inkml+xml"/>
  <Override PartName="/ppt/ink/ink1541.xml" ContentType="application/inkml+xml"/>
  <Override PartName="/ppt/ink/ink1542.xml" ContentType="application/inkml+xml"/>
  <Override PartName="/ppt/ink/ink1543.xml" ContentType="application/inkml+xml"/>
  <Override PartName="/ppt/ink/ink1544.xml" ContentType="application/inkml+xml"/>
  <Override PartName="/ppt/ink/ink1545.xml" ContentType="application/inkml+xml"/>
  <Override PartName="/ppt/ink/ink1546.xml" ContentType="application/inkml+xml"/>
  <Override PartName="/ppt/ink/ink1547.xml" ContentType="application/inkml+xml"/>
  <Override PartName="/ppt/ink/ink1548.xml" ContentType="application/inkml+xml"/>
  <Override PartName="/ppt/ink/ink1549.xml" ContentType="application/inkml+xml"/>
  <Override PartName="/ppt/ink/ink1550.xml" ContentType="application/inkml+xml"/>
  <Override PartName="/ppt/ink/ink1551.xml" ContentType="application/inkml+xml"/>
  <Override PartName="/ppt/ink/ink1552.xml" ContentType="application/inkml+xml"/>
  <Override PartName="/ppt/ink/ink1553.xml" ContentType="application/inkml+xml"/>
  <Override PartName="/ppt/ink/ink1554.xml" ContentType="application/inkml+xml"/>
  <Override PartName="/ppt/ink/ink1555.xml" ContentType="application/inkml+xml"/>
  <Override PartName="/ppt/ink/ink1556.xml" ContentType="application/inkml+xml"/>
  <Override PartName="/ppt/ink/ink1557.xml" ContentType="application/inkml+xml"/>
  <Override PartName="/ppt/ink/ink1558.xml" ContentType="application/inkml+xml"/>
  <Override PartName="/ppt/ink/ink1559.xml" ContentType="application/inkml+xml"/>
  <Override PartName="/ppt/ink/ink1560.xml" ContentType="application/inkml+xml"/>
  <Override PartName="/ppt/ink/ink1561.xml" ContentType="application/inkml+xml"/>
  <Override PartName="/ppt/ink/ink1562.xml" ContentType="application/inkml+xml"/>
  <Override PartName="/ppt/ink/ink1563.xml" ContentType="application/inkml+xml"/>
  <Override PartName="/ppt/ink/ink1564.xml" ContentType="application/inkml+xml"/>
  <Override PartName="/ppt/ink/ink1565.xml" ContentType="application/inkml+xml"/>
  <Override PartName="/ppt/ink/ink1566.xml" ContentType="application/inkml+xml"/>
  <Override PartName="/ppt/ink/ink1567.xml" ContentType="application/inkml+xml"/>
  <Override PartName="/ppt/ink/ink1568.xml" ContentType="application/inkml+xml"/>
  <Override PartName="/ppt/ink/ink1569.xml" ContentType="application/inkml+xml"/>
  <Override PartName="/ppt/ink/ink1570.xml" ContentType="application/inkml+xml"/>
  <Override PartName="/ppt/ink/ink1571.xml" ContentType="application/inkml+xml"/>
  <Override PartName="/ppt/ink/ink1572.xml" ContentType="application/inkml+xml"/>
  <Override PartName="/ppt/ink/ink1573.xml" ContentType="application/inkml+xml"/>
  <Override PartName="/ppt/ink/ink1574.xml" ContentType="application/inkml+xml"/>
  <Override PartName="/ppt/ink/ink1575.xml" ContentType="application/inkml+xml"/>
  <Override PartName="/ppt/ink/ink1576.xml" ContentType="application/inkml+xml"/>
  <Override PartName="/ppt/ink/ink1577.xml" ContentType="application/inkml+xml"/>
  <Override PartName="/ppt/ink/ink1578.xml" ContentType="application/inkml+xml"/>
  <Override PartName="/ppt/ink/ink1579.xml" ContentType="application/inkml+xml"/>
  <Override PartName="/ppt/ink/ink1580.xml" ContentType="application/inkml+xml"/>
  <Override PartName="/ppt/ink/ink1581.xml" ContentType="application/inkml+xml"/>
  <Override PartName="/ppt/ink/ink1582.xml" ContentType="application/inkml+xml"/>
  <Override PartName="/ppt/ink/ink1583.xml" ContentType="application/inkml+xml"/>
  <Override PartName="/ppt/ink/ink1584.xml" ContentType="application/inkml+xml"/>
  <Override PartName="/ppt/ink/ink1585.xml" ContentType="application/inkml+xml"/>
  <Override PartName="/ppt/ink/ink1586.xml" ContentType="application/inkml+xml"/>
  <Override PartName="/ppt/ink/ink1587.xml" ContentType="application/inkml+xml"/>
  <Override PartName="/ppt/ink/ink1588.xml" ContentType="application/inkml+xml"/>
  <Override PartName="/ppt/ink/ink1589.xml" ContentType="application/inkml+xml"/>
  <Override PartName="/ppt/ink/ink1590.xml" ContentType="application/inkml+xml"/>
  <Override PartName="/ppt/ink/ink1591.xml" ContentType="application/inkml+xml"/>
  <Override PartName="/ppt/ink/ink1592.xml" ContentType="application/inkml+xml"/>
  <Override PartName="/ppt/ink/ink1593.xml" ContentType="application/inkml+xml"/>
  <Override PartName="/ppt/ink/ink1594.xml" ContentType="application/inkml+xml"/>
  <Override PartName="/ppt/ink/ink1595.xml" ContentType="application/inkml+xml"/>
  <Override PartName="/ppt/ink/ink1596.xml" ContentType="application/inkml+xml"/>
  <Override PartName="/ppt/ink/ink1597.xml" ContentType="application/inkml+xml"/>
  <Override PartName="/ppt/ink/ink1598.xml" ContentType="application/inkml+xml"/>
  <Override PartName="/ppt/ink/ink1599.xml" ContentType="application/inkml+xml"/>
  <Override PartName="/ppt/ink/ink1600.xml" ContentType="application/inkml+xml"/>
  <Override PartName="/ppt/ink/ink1601.xml" ContentType="application/inkml+xml"/>
  <Override PartName="/ppt/ink/ink1602.xml" ContentType="application/inkml+xml"/>
  <Override PartName="/ppt/ink/ink1603.xml" ContentType="application/inkml+xml"/>
  <Override PartName="/ppt/ink/ink1604.xml" ContentType="application/inkml+xml"/>
  <Override PartName="/ppt/ink/ink1605.xml" ContentType="application/inkml+xml"/>
  <Override PartName="/ppt/ink/ink1606.xml" ContentType="application/inkml+xml"/>
  <Override PartName="/ppt/ink/ink1607.xml" ContentType="application/inkml+xml"/>
  <Override PartName="/ppt/ink/ink1608.xml" ContentType="application/inkml+xml"/>
  <Override PartName="/ppt/ink/ink1609.xml" ContentType="application/inkml+xml"/>
  <Override PartName="/ppt/ink/ink1610.xml" ContentType="application/inkml+xml"/>
  <Override PartName="/ppt/ink/ink1611.xml" ContentType="application/inkml+xml"/>
  <Override PartName="/ppt/ink/ink1612.xml" ContentType="application/inkml+xml"/>
  <Override PartName="/ppt/ink/ink1613.xml" ContentType="application/inkml+xml"/>
  <Override PartName="/ppt/ink/ink1614.xml" ContentType="application/inkml+xml"/>
  <Override PartName="/ppt/ink/ink1615.xml" ContentType="application/inkml+xml"/>
  <Override PartName="/ppt/ink/ink1616.xml" ContentType="application/inkml+xml"/>
  <Override PartName="/ppt/ink/ink1617.xml" ContentType="application/inkml+xml"/>
  <Override PartName="/ppt/ink/ink1618.xml" ContentType="application/inkml+xml"/>
  <Override PartName="/ppt/ink/ink1619.xml" ContentType="application/inkml+xml"/>
  <Override PartName="/ppt/ink/ink1620.xml" ContentType="application/inkml+xml"/>
  <Override PartName="/ppt/ink/ink1621.xml" ContentType="application/inkml+xml"/>
  <Override PartName="/ppt/ink/ink1622.xml" ContentType="application/inkml+xml"/>
  <Override PartName="/ppt/ink/ink1623.xml" ContentType="application/inkml+xml"/>
  <Override PartName="/ppt/ink/ink1624.xml" ContentType="application/inkml+xml"/>
  <Override PartName="/ppt/ink/ink1625.xml" ContentType="application/inkml+xml"/>
  <Override PartName="/ppt/ink/ink1626.xml" ContentType="application/inkml+xml"/>
  <Override PartName="/ppt/ink/ink1627.xml" ContentType="application/inkml+xml"/>
  <Override PartName="/ppt/ink/ink1628.xml" ContentType="application/inkml+xml"/>
  <Override PartName="/ppt/ink/ink1629.xml" ContentType="application/inkml+xml"/>
  <Override PartName="/ppt/ink/ink1630.xml" ContentType="application/inkml+xml"/>
  <Override PartName="/ppt/ink/ink1631.xml" ContentType="application/inkml+xml"/>
  <Override PartName="/ppt/ink/ink1632.xml" ContentType="application/inkml+xml"/>
  <Override PartName="/ppt/ink/ink1633.xml" ContentType="application/inkml+xml"/>
  <Override PartName="/ppt/ink/ink1634.xml" ContentType="application/inkml+xml"/>
  <Override PartName="/ppt/ink/ink1635.xml" ContentType="application/inkml+xml"/>
  <Override PartName="/ppt/ink/ink1636.xml" ContentType="application/inkml+xml"/>
  <Override PartName="/ppt/ink/ink1637.xml" ContentType="application/inkml+xml"/>
  <Override PartName="/ppt/ink/ink1638.xml" ContentType="application/inkml+xml"/>
  <Override PartName="/ppt/ink/ink1639.xml" ContentType="application/inkml+xml"/>
  <Override PartName="/ppt/ink/ink1640.xml" ContentType="application/inkml+xml"/>
  <Override PartName="/ppt/ink/ink1641.xml" ContentType="application/inkml+xml"/>
  <Override PartName="/ppt/ink/ink1642.xml" ContentType="application/inkml+xml"/>
  <Override PartName="/ppt/ink/ink1643.xml" ContentType="application/inkml+xml"/>
  <Override PartName="/ppt/ink/ink1644.xml" ContentType="application/inkml+xml"/>
  <Override PartName="/ppt/ink/ink1645.xml" ContentType="application/inkml+xml"/>
  <Override PartName="/ppt/ink/ink1646.xml" ContentType="application/inkml+xml"/>
  <Override PartName="/ppt/ink/ink1647.xml" ContentType="application/inkml+xml"/>
  <Override PartName="/ppt/ink/ink1648.xml" ContentType="application/inkml+xml"/>
  <Override PartName="/ppt/ink/ink1649.xml" ContentType="application/inkml+xml"/>
  <Override PartName="/ppt/ink/ink1650.xml" ContentType="application/inkml+xml"/>
  <Override PartName="/ppt/ink/ink1651.xml" ContentType="application/inkml+xml"/>
  <Override PartName="/ppt/ink/ink1652.xml" ContentType="application/inkml+xml"/>
  <Override PartName="/ppt/ink/ink1653.xml" ContentType="application/inkml+xml"/>
  <Override PartName="/ppt/ink/ink1654.xml" ContentType="application/inkml+xml"/>
  <Override PartName="/ppt/ink/ink1655.xml" ContentType="application/inkml+xml"/>
  <Override PartName="/ppt/ink/ink1656.xml" ContentType="application/inkml+xml"/>
  <Override PartName="/ppt/ink/ink1657.xml" ContentType="application/inkml+xml"/>
  <Override PartName="/ppt/ink/ink1658.xml" ContentType="application/inkml+xml"/>
  <Override PartName="/ppt/ink/ink1659.xml" ContentType="application/inkml+xml"/>
  <Override PartName="/ppt/ink/ink1660.xml" ContentType="application/inkml+xml"/>
  <Override PartName="/ppt/ink/ink1661.xml" ContentType="application/inkml+xml"/>
  <Override PartName="/ppt/ink/ink1662.xml" ContentType="application/inkml+xml"/>
  <Override PartName="/ppt/ink/ink1663.xml" ContentType="application/inkml+xml"/>
  <Override PartName="/ppt/ink/ink1664.xml" ContentType="application/inkml+xml"/>
  <Override PartName="/ppt/ink/ink1665.xml" ContentType="application/inkml+xml"/>
  <Override PartName="/ppt/ink/ink1666.xml" ContentType="application/inkml+xml"/>
  <Override PartName="/ppt/ink/ink1667.xml" ContentType="application/inkml+xml"/>
  <Override PartName="/ppt/ink/ink1668.xml" ContentType="application/inkml+xml"/>
  <Override PartName="/ppt/ink/ink1669.xml" ContentType="application/inkml+xml"/>
  <Override PartName="/ppt/ink/ink1670.xml" ContentType="application/inkml+xml"/>
  <Override PartName="/ppt/ink/ink1671.xml" ContentType="application/inkml+xml"/>
  <Override PartName="/ppt/ink/ink1672.xml" ContentType="application/inkml+xml"/>
  <Override PartName="/ppt/ink/ink1673.xml" ContentType="application/inkml+xml"/>
  <Override PartName="/ppt/ink/ink1674.xml" ContentType="application/inkml+xml"/>
  <Override PartName="/ppt/ink/ink1675.xml" ContentType="application/inkml+xml"/>
  <Override PartName="/ppt/ink/ink1676.xml" ContentType="application/inkml+xml"/>
  <Override PartName="/ppt/ink/ink1677.xml" ContentType="application/inkml+xml"/>
  <Override PartName="/ppt/ink/ink1678.xml" ContentType="application/inkml+xml"/>
  <Override PartName="/ppt/ink/ink1679.xml" ContentType="application/inkml+xml"/>
  <Override PartName="/ppt/ink/ink1680.xml" ContentType="application/inkml+xml"/>
  <Override PartName="/ppt/ink/ink1681.xml" ContentType="application/inkml+xml"/>
  <Override PartName="/ppt/ink/ink1682.xml" ContentType="application/inkml+xml"/>
  <Override PartName="/ppt/ink/ink1683.xml" ContentType="application/inkml+xml"/>
  <Override PartName="/ppt/ink/ink1684.xml" ContentType="application/inkml+xml"/>
  <Override PartName="/ppt/ink/ink1685.xml" ContentType="application/inkml+xml"/>
  <Override PartName="/ppt/ink/ink1686.xml" ContentType="application/inkml+xml"/>
  <Override PartName="/ppt/ink/ink1687.xml" ContentType="application/inkml+xml"/>
  <Override PartName="/ppt/ink/ink1688.xml" ContentType="application/inkml+xml"/>
  <Override PartName="/ppt/ink/ink1689.xml" ContentType="application/inkml+xml"/>
  <Override PartName="/ppt/ink/ink1690.xml" ContentType="application/inkml+xml"/>
  <Override PartName="/ppt/ink/ink1691.xml" ContentType="application/inkml+xml"/>
  <Override PartName="/ppt/ink/ink1692.xml" ContentType="application/inkml+xml"/>
  <Override PartName="/ppt/ink/ink1693.xml" ContentType="application/inkml+xml"/>
  <Override PartName="/ppt/ink/ink1694.xml" ContentType="application/inkml+xml"/>
  <Override PartName="/ppt/ink/ink1695.xml" ContentType="application/inkml+xml"/>
  <Override PartName="/ppt/ink/ink1696.xml" ContentType="application/inkml+xml"/>
  <Override PartName="/ppt/ink/ink1697.xml" ContentType="application/inkml+xml"/>
  <Override PartName="/ppt/ink/ink1698.xml" ContentType="application/inkml+xml"/>
  <Override PartName="/ppt/ink/ink1699.xml" ContentType="application/inkml+xml"/>
  <Override PartName="/ppt/ink/ink1700.xml" ContentType="application/inkml+xml"/>
  <Override PartName="/ppt/ink/ink1701.xml" ContentType="application/inkml+xml"/>
  <Override PartName="/ppt/ink/ink1702.xml" ContentType="application/inkml+xml"/>
  <Override PartName="/ppt/ink/ink1703.xml" ContentType="application/inkml+xml"/>
  <Override PartName="/ppt/ink/ink1704.xml" ContentType="application/inkml+xml"/>
  <Override PartName="/ppt/ink/ink1705.xml" ContentType="application/inkml+xml"/>
  <Override PartName="/ppt/ink/ink1706.xml" ContentType="application/inkml+xml"/>
  <Override PartName="/ppt/ink/ink1707.xml" ContentType="application/inkml+xml"/>
  <Override PartName="/ppt/ink/ink1708.xml" ContentType="application/inkml+xml"/>
  <Override PartName="/ppt/ink/ink1709.xml" ContentType="application/inkml+xml"/>
  <Override PartName="/ppt/ink/ink1710.xml" ContentType="application/inkml+xml"/>
  <Override PartName="/ppt/ink/ink1711.xml" ContentType="application/inkml+xml"/>
  <Override PartName="/ppt/ink/ink1712.xml" ContentType="application/inkml+xml"/>
  <Override PartName="/ppt/ink/ink1713.xml" ContentType="application/inkml+xml"/>
  <Override PartName="/ppt/ink/ink1714.xml" ContentType="application/inkml+xml"/>
  <Override PartName="/ppt/ink/ink1715.xml" ContentType="application/inkml+xml"/>
  <Override PartName="/ppt/ink/ink1716.xml" ContentType="application/inkml+xml"/>
  <Override PartName="/ppt/ink/ink1717.xml" ContentType="application/inkml+xml"/>
  <Override PartName="/ppt/ink/ink1718.xml" ContentType="application/inkml+xml"/>
  <Override PartName="/ppt/ink/ink1719.xml" ContentType="application/inkml+xml"/>
  <Override PartName="/ppt/ink/ink1720.xml" ContentType="application/inkml+xml"/>
  <Override PartName="/ppt/ink/ink1721.xml" ContentType="application/inkml+xml"/>
  <Override PartName="/ppt/ink/ink1722.xml" ContentType="application/inkml+xml"/>
  <Override PartName="/ppt/ink/ink1723.xml" ContentType="application/inkml+xml"/>
  <Override PartName="/ppt/ink/ink1724.xml" ContentType="application/inkml+xml"/>
  <Override PartName="/ppt/ink/ink1725.xml" ContentType="application/inkml+xml"/>
  <Override PartName="/ppt/ink/ink1726.xml" ContentType="application/inkml+xml"/>
  <Override PartName="/ppt/ink/ink1727.xml" ContentType="application/inkml+xml"/>
  <Override PartName="/ppt/ink/ink1728.xml" ContentType="application/inkml+xml"/>
  <Override PartName="/ppt/ink/ink1729.xml" ContentType="application/inkml+xml"/>
  <Override PartName="/ppt/ink/ink1730.xml" ContentType="application/inkml+xml"/>
  <Override PartName="/ppt/ink/ink1731.xml" ContentType="application/inkml+xml"/>
  <Override PartName="/ppt/ink/ink1732.xml" ContentType="application/inkml+xml"/>
  <Override PartName="/ppt/ink/ink1733.xml" ContentType="application/inkml+xml"/>
  <Override PartName="/ppt/ink/ink1734.xml" ContentType="application/inkml+xml"/>
  <Override PartName="/ppt/ink/ink1735.xml" ContentType="application/inkml+xml"/>
  <Override PartName="/ppt/ink/ink1736.xml" ContentType="application/inkml+xml"/>
  <Override PartName="/ppt/ink/ink1737.xml" ContentType="application/inkml+xml"/>
  <Override PartName="/ppt/ink/ink1738.xml" ContentType="application/inkml+xml"/>
  <Override PartName="/ppt/ink/ink1739.xml" ContentType="application/inkml+xml"/>
  <Override PartName="/ppt/ink/ink1740.xml" ContentType="application/inkml+xml"/>
  <Override PartName="/ppt/ink/ink1741.xml" ContentType="application/inkml+xml"/>
  <Override PartName="/ppt/ink/ink1742.xml" ContentType="application/inkml+xml"/>
  <Override PartName="/ppt/ink/ink1743.xml" ContentType="application/inkml+xml"/>
  <Override PartName="/ppt/ink/ink1744.xml" ContentType="application/inkml+xml"/>
  <Override PartName="/ppt/ink/ink1745.xml" ContentType="application/inkml+xml"/>
  <Override PartName="/ppt/ink/ink1746.xml" ContentType="application/inkml+xml"/>
  <Override PartName="/ppt/ink/ink1747.xml" ContentType="application/inkml+xml"/>
  <Override PartName="/ppt/ink/ink1748.xml" ContentType="application/inkml+xml"/>
  <Override PartName="/ppt/ink/ink1749.xml" ContentType="application/inkml+xml"/>
  <Override PartName="/ppt/ink/ink1750.xml" ContentType="application/inkml+xml"/>
  <Override PartName="/ppt/ink/ink1751.xml" ContentType="application/inkml+xml"/>
  <Override PartName="/ppt/ink/ink1752.xml" ContentType="application/inkml+xml"/>
  <Override PartName="/ppt/ink/ink1753.xml" ContentType="application/inkml+xml"/>
  <Override PartName="/ppt/ink/ink1754.xml" ContentType="application/inkml+xml"/>
  <Override PartName="/ppt/ink/ink1755.xml" ContentType="application/inkml+xml"/>
  <Override PartName="/ppt/ink/ink1756.xml" ContentType="application/inkml+xml"/>
  <Override PartName="/ppt/ink/ink1757.xml" ContentType="application/inkml+xml"/>
  <Override PartName="/ppt/ink/ink1758.xml" ContentType="application/inkml+xml"/>
  <Override PartName="/ppt/ink/ink1759.xml" ContentType="application/inkml+xml"/>
  <Override PartName="/ppt/ink/ink1760.xml" ContentType="application/inkml+xml"/>
  <Override PartName="/ppt/ink/ink1761.xml" ContentType="application/inkml+xml"/>
  <Override PartName="/ppt/ink/ink1762.xml" ContentType="application/inkml+xml"/>
  <Override PartName="/ppt/ink/ink1763.xml" ContentType="application/inkml+xml"/>
  <Override PartName="/ppt/ink/ink1764.xml" ContentType="application/inkml+xml"/>
  <Override PartName="/ppt/ink/ink1765.xml" ContentType="application/inkml+xml"/>
  <Override PartName="/ppt/ink/ink1766.xml" ContentType="application/inkml+xml"/>
  <Override PartName="/ppt/ink/ink1767.xml" ContentType="application/inkml+xml"/>
  <Override PartName="/ppt/ink/ink1768.xml" ContentType="application/inkml+xml"/>
  <Override PartName="/ppt/ink/ink1769.xml" ContentType="application/inkml+xml"/>
  <Override PartName="/ppt/ink/ink1770.xml" ContentType="application/inkml+xml"/>
  <Override PartName="/ppt/ink/ink1771.xml" ContentType="application/inkml+xml"/>
  <Override PartName="/ppt/ink/ink1772.xml" ContentType="application/inkml+xml"/>
  <Override PartName="/ppt/ink/ink1773.xml" ContentType="application/inkml+xml"/>
  <Override PartName="/ppt/ink/ink1774.xml" ContentType="application/inkml+xml"/>
  <Override PartName="/ppt/ink/ink1775.xml" ContentType="application/inkml+xml"/>
  <Override PartName="/ppt/ink/ink1776.xml" ContentType="application/inkml+xml"/>
  <Override PartName="/ppt/ink/ink1777.xml" ContentType="application/inkml+xml"/>
  <Override PartName="/ppt/ink/ink1778.xml" ContentType="application/inkml+xml"/>
  <Override PartName="/ppt/ink/ink1779.xml" ContentType="application/inkml+xml"/>
  <Override PartName="/ppt/ink/ink1780.xml" ContentType="application/inkml+xml"/>
  <Override PartName="/ppt/ink/ink1781.xml" ContentType="application/inkml+xml"/>
  <Override PartName="/ppt/ink/ink1782.xml" ContentType="application/inkml+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ink/ink1783.xml" ContentType="application/inkml+xml"/>
  <Override PartName="/ppt/ink/ink1784.xml" ContentType="application/inkml+xml"/>
  <Override PartName="/ppt/ink/ink1785.xml" ContentType="application/inkml+xml"/>
  <Override PartName="/ppt/ink/ink1786.xml" ContentType="application/inkml+xml"/>
  <Override PartName="/ppt/ink/ink1787.xml" ContentType="application/inkml+xml"/>
  <Override PartName="/ppt/ink/ink1788.xml" ContentType="application/inkml+xml"/>
  <Override PartName="/ppt/ink/ink1789.xml" ContentType="application/inkml+xml"/>
  <Override PartName="/ppt/ink/ink1790.xml" ContentType="application/inkml+xml"/>
  <Override PartName="/ppt/ink/ink1791.xml" ContentType="application/inkml+xml"/>
  <Override PartName="/ppt/ink/ink1792.xml" ContentType="application/inkml+xml"/>
  <Override PartName="/ppt/ink/ink1793.xml" ContentType="application/inkml+xml"/>
  <Override PartName="/ppt/ink/ink1794.xml" ContentType="application/inkml+xml"/>
  <Override PartName="/ppt/ink/ink1795.xml" ContentType="application/inkml+xml"/>
  <Override PartName="/ppt/ink/ink1796.xml" ContentType="application/inkml+xml"/>
  <Override PartName="/ppt/ink/ink1797.xml" ContentType="application/inkml+xml"/>
  <Override PartName="/ppt/ink/ink1798.xml" ContentType="application/inkml+xml"/>
  <Override PartName="/ppt/ink/ink1799.xml" ContentType="application/inkml+xml"/>
  <Override PartName="/ppt/ink/ink1800.xml" ContentType="application/inkml+xml"/>
  <Override PartName="/ppt/ink/ink1801.xml" ContentType="application/inkml+xml"/>
  <Override PartName="/ppt/ink/ink1802.xml" ContentType="application/inkml+xml"/>
  <Override PartName="/ppt/ink/ink1803.xml" ContentType="application/inkml+xml"/>
  <Override PartName="/ppt/ink/ink1804.xml" ContentType="application/inkml+xml"/>
  <Override PartName="/ppt/ink/ink1805.xml" ContentType="application/inkml+xml"/>
  <Override PartName="/ppt/ink/ink1806.xml" ContentType="application/inkml+xml"/>
  <Override PartName="/ppt/ink/ink1807.xml" ContentType="application/inkml+xml"/>
  <Override PartName="/ppt/ink/ink1808.xml" ContentType="application/inkml+xml"/>
  <Override PartName="/ppt/ink/ink1809.xml" ContentType="application/inkml+xml"/>
  <Override PartName="/ppt/ink/ink1810.xml" ContentType="application/inkml+xml"/>
  <Override PartName="/ppt/ink/ink1811.xml" ContentType="application/inkml+xml"/>
  <Override PartName="/ppt/ink/ink1812.xml" ContentType="application/inkml+xml"/>
  <Override PartName="/ppt/ink/ink1813.xml" ContentType="application/inkml+xml"/>
  <Override PartName="/ppt/ink/ink1814.xml" ContentType="application/inkml+xml"/>
  <Override PartName="/ppt/ink/ink1815.xml" ContentType="application/inkml+xml"/>
  <Override PartName="/ppt/ink/ink1816.xml" ContentType="application/inkml+xml"/>
  <Override PartName="/ppt/ink/ink1817.xml" ContentType="application/inkml+xml"/>
  <Override PartName="/ppt/ink/ink1818.xml" ContentType="application/inkml+xml"/>
  <Override PartName="/ppt/ink/ink1819.xml" ContentType="application/inkml+xml"/>
  <Override PartName="/ppt/ink/ink1820.xml" ContentType="application/inkml+xml"/>
  <Override PartName="/ppt/ink/ink1821.xml" ContentType="application/inkml+xml"/>
  <Override PartName="/ppt/ink/ink1822.xml" ContentType="application/inkml+xml"/>
  <Override PartName="/ppt/ink/ink1823.xml" ContentType="application/inkml+xml"/>
  <Override PartName="/ppt/ink/ink1824.xml" ContentType="application/inkml+xml"/>
  <Override PartName="/ppt/ink/ink1825.xml" ContentType="application/inkml+xml"/>
  <Override PartName="/ppt/ink/ink1826.xml" ContentType="application/inkml+xml"/>
  <Override PartName="/ppt/ink/ink1827.xml" ContentType="application/inkml+xml"/>
  <Override PartName="/ppt/ink/ink1828.xml" ContentType="application/inkml+xml"/>
  <Override PartName="/ppt/ink/ink1829.xml" ContentType="application/inkml+xml"/>
  <Override PartName="/ppt/ink/ink1830.xml" ContentType="application/inkml+xml"/>
  <Override PartName="/ppt/ink/ink1831.xml" ContentType="application/inkml+xml"/>
  <Override PartName="/ppt/ink/ink1832.xml" ContentType="application/inkml+xml"/>
  <Override PartName="/ppt/ink/ink1833.xml" ContentType="application/inkml+xml"/>
  <Override PartName="/ppt/ink/ink1834.xml" ContentType="application/inkml+xml"/>
  <Override PartName="/ppt/ink/ink1835.xml" ContentType="application/inkml+xml"/>
  <Override PartName="/ppt/ink/ink1836.xml" ContentType="application/inkml+xml"/>
  <Override PartName="/ppt/ink/ink1837.xml" ContentType="application/inkml+xml"/>
  <Override PartName="/ppt/ink/ink1838.xml" ContentType="application/inkml+xml"/>
  <Override PartName="/ppt/ink/ink1839.xml" ContentType="application/inkml+xml"/>
  <Override PartName="/ppt/ink/ink1840.xml" ContentType="application/inkml+xml"/>
  <Override PartName="/ppt/ink/ink1841.xml" ContentType="application/inkml+xml"/>
  <Override PartName="/ppt/ink/ink1842.xml" ContentType="application/inkml+xml"/>
  <Override PartName="/ppt/ink/ink1843.xml" ContentType="application/inkml+xml"/>
  <Override PartName="/ppt/ink/ink1844.xml" ContentType="application/inkml+xml"/>
  <Override PartName="/ppt/ink/ink1845.xml" ContentType="application/inkml+xml"/>
  <Override PartName="/ppt/ink/ink1846.xml" ContentType="application/inkml+xml"/>
  <Override PartName="/ppt/ink/ink1847.xml" ContentType="application/inkml+xml"/>
  <Override PartName="/ppt/ink/ink1848.xml" ContentType="application/inkml+xml"/>
  <Override PartName="/ppt/ink/ink1849.xml" ContentType="application/inkml+xml"/>
  <Override PartName="/ppt/ink/ink1850.xml" ContentType="application/inkml+xml"/>
  <Override PartName="/ppt/ink/ink1851.xml" ContentType="application/inkml+xml"/>
  <Override PartName="/ppt/ink/ink1852.xml" ContentType="application/inkml+xml"/>
  <Override PartName="/ppt/ink/ink1853.xml" ContentType="application/inkml+xml"/>
  <Override PartName="/ppt/ink/ink1854.xml" ContentType="application/inkml+xml"/>
  <Override PartName="/ppt/ink/ink1855.xml" ContentType="application/inkml+xml"/>
  <Override PartName="/ppt/ink/ink1856.xml" ContentType="application/inkml+xml"/>
  <Override PartName="/ppt/ink/ink1857.xml" ContentType="application/inkml+xml"/>
  <Override PartName="/ppt/ink/ink1858.xml" ContentType="application/inkml+xml"/>
  <Override PartName="/ppt/ink/ink1859.xml" ContentType="application/inkml+xml"/>
  <Override PartName="/ppt/ink/ink1860.xml" ContentType="application/inkml+xml"/>
  <Override PartName="/ppt/ink/ink1861.xml" ContentType="application/inkml+xml"/>
  <Override PartName="/ppt/ink/ink1862.xml" ContentType="application/inkml+xml"/>
  <Override PartName="/ppt/ink/ink1863.xml" ContentType="application/inkml+xml"/>
  <Override PartName="/ppt/ink/ink1864.xml" ContentType="application/inkml+xml"/>
  <Override PartName="/ppt/ink/ink1865.xml" ContentType="application/inkml+xml"/>
  <Override PartName="/ppt/ink/ink1866.xml" ContentType="application/inkml+xml"/>
  <Override PartName="/ppt/ink/ink1867.xml" ContentType="application/inkml+xml"/>
  <Override PartName="/ppt/ink/ink1868.xml" ContentType="application/inkml+xml"/>
  <Override PartName="/ppt/ink/ink1869.xml" ContentType="application/inkml+xml"/>
  <Override PartName="/ppt/ink/ink1870.xml" ContentType="application/inkml+xml"/>
  <Override PartName="/ppt/ink/ink1871.xml" ContentType="application/inkml+xml"/>
  <Override PartName="/ppt/ink/ink1872.xml" ContentType="application/inkml+xml"/>
  <Override PartName="/ppt/ink/ink1873.xml" ContentType="application/inkml+xml"/>
  <Override PartName="/ppt/ink/ink1874.xml" ContentType="application/inkml+xml"/>
  <Override PartName="/ppt/ink/ink1875.xml" ContentType="application/inkml+xml"/>
  <Override PartName="/ppt/ink/ink1876.xml" ContentType="application/inkml+xml"/>
  <Override PartName="/ppt/ink/ink1877.xml" ContentType="application/inkml+xml"/>
  <Override PartName="/ppt/ink/ink1878.xml" ContentType="application/inkml+xml"/>
  <Override PartName="/ppt/ink/ink1879.xml" ContentType="application/inkml+xml"/>
  <Override PartName="/ppt/ink/ink1880.xml" ContentType="application/inkml+xml"/>
  <Override PartName="/ppt/ink/ink1881.xml" ContentType="application/inkml+xml"/>
  <Override PartName="/ppt/ink/ink1882.xml" ContentType="application/inkml+xml"/>
  <Override PartName="/ppt/ink/ink1883.xml" ContentType="application/inkml+xml"/>
  <Override PartName="/ppt/ink/ink1884.xml" ContentType="application/inkml+xml"/>
  <Override PartName="/ppt/ink/ink1885.xml" ContentType="application/inkml+xml"/>
  <Override PartName="/ppt/ink/ink1886.xml" ContentType="application/inkml+xml"/>
  <Override PartName="/ppt/ink/ink1887.xml" ContentType="application/inkml+xml"/>
  <Override PartName="/ppt/ink/ink1888.xml" ContentType="application/inkml+xml"/>
  <Override PartName="/ppt/ink/ink1889.xml" ContentType="application/inkml+xml"/>
  <Override PartName="/ppt/ink/ink1890.xml" ContentType="application/inkml+xml"/>
  <Override PartName="/ppt/ink/ink1891.xml" ContentType="application/inkml+xml"/>
  <Override PartName="/ppt/ink/ink1892.xml" ContentType="application/inkml+xml"/>
  <Override PartName="/ppt/ink/ink1893.xml" ContentType="application/inkml+xml"/>
  <Override PartName="/ppt/ink/ink1894.xml" ContentType="application/inkml+xml"/>
  <Override PartName="/ppt/ink/ink1895.xml" ContentType="application/inkml+xml"/>
  <Override PartName="/ppt/ink/ink1896.xml" ContentType="application/inkml+xml"/>
  <Override PartName="/ppt/ink/ink1897.xml" ContentType="application/inkml+xml"/>
  <Override PartName="/ppt/ink/ink1898.xml" ContentType="application/inkml+xml"/>
  <Override PartName="/ppt/ink/ink1899.xml" ContentType="application/inkml+xml"/>
  <Override PartName="/ppt/ink/ink1900.xml" ContentType="application/inkml+xml"/>
  <Override PartName="/ppt/ink/ink1901.xml" ContentType="application/inkml+xml"/>
  <Override PartName="/ppt/ink/ink1902.xml" ContentType="application/inkml+xml"/>
  <Override PartName="/ppt/ink/ink1903.xml" ContentType="application/inkml+xml"/>
  <Override PartName="/ppt/ink/ink1904.xml" ContentType="application/inkml+xml"/>
  <Override PartName="/ppt/ink/ink1905.xml" ContentType="application/inkml+xml"/>
  <Override PartName="/ppt/ink/ink1906.xml" ContentType="application/inkml+xml"/>
  <Override PartName="/ppt/ink/ink1907.xml" ContentType="application/inkml+xml"/>
  <Override PartName="/ppt/ink/ink1908.xml" ContentType="application/inkml+xml"/>
  <Override PartName="/ppt/ink/ink1909.xml" ContentType="application/inkml+xml"/>
  <Override PartName="/ppt/ink/ink1910.xml" ContentType="application/inkml+xml"/>
  <Override PartName="/ppt/ink/ink1911.xml" ContentType="application/inkml+xml"/>
  <Override PartName="/ppt/ink/ink1912.xml" ContentType="application/inkml+xml"/>
  <Override PartName="/ppt/ink/ink1913.xml" ContentType="application/inkml+xml"/>
  <Override PartName="/ppt/ink/ink1914.xml" ContentType="application/inkml+xml"/>
  <Override PartName="/ppt/ink/ink1915.xml" ContentType="application/inkml+xml"/>
  <Override PartName="/ppt/ink/ink1916.xml" ContentType="application/inkml+xml"/>
  <Override PartName="/ppt/ink/ink1917.xml" ContentType="application/inkml+xml"/>
  <Override PartName="/ppt/ink/ink1918.xml" ContentType="application/inkml+xml"/>
  <Override PartName="/ppt/ink/ink1919.xml" ContentType="application/inkml+xml"/>
  <Override PartName="/ppt/ink/ink1920.xml" ContentType="application/inkml+xml"/>
  <Override PartName="/ppt/ink/ink1921.xml" ContentType="application/inkml+xml"/>
  <Override PartName="/ppt/ink/ink1922.xml" ContentType="application/inkml+xml"/>
  <Override PartName="/ppt/ink/ink1923.xml" ContentType="application/inkml+xml"/>
  <Override PartName="/ppt/ink/ink1924.xml" ContentType="application/inkml+xml"/>
  <Override PartName="/ppt/ink/ink1925.xml" ContentType="application/inkml+xml"/>
  <Override PartName="/ppt/ink/ink1926.xml" ContentType="application/inkml+xml"/>
  <Override PartName="/ppt/ink/ink1927.xml" ContentType="application/inkml+xml"/>
  <Override PartName="/ppt/ink/ink1928.xml" ContentType="application/inkml+xml"/>
  <Override PartName="/ppt/ink/ink1929.xml" ContentType="application/inkml+xml"/>
  <Override PartName="/ppt/ink/ink1930.xml" ContentType="application/inkml+xml"/>
  <Override PartName="/ppt/ink/ink1931.xml" ContentType="application/inkml+xml"/>
  <Override PartName="/ppt/ink/ink1932.xml" ContentType="application/inkml+xml"/>
  <Override PartName="/ppt/ink/ink1933.xml" ContentType="application/inkml+xml"/>
  <Override PartName="/ppt/ink/ink1934.xml" ContentType="application/inkml+xml"/>
  <Override PartName="/ppt/ink/ink1935.xml" ContentType="application/inkml+xml"/>
  <Override PartName="/ppt/ink/ink1936.xml" ContentType="application/inkml+xml"/>
  <Override PartName="/ppt/ink/ink1937.xml" ContentType="application/inkml+xml"/>
  <Override PartName="/ppt/ink/ink1938.xml" ContentType="application/inkml+xml"/>
  <Override PartName="/ppt/ink/ink1939.xml" ContentType="application/inkml+xml"/>
  <Override PartName="/ppt/ink/ink1940.xml" ContentType="application/inkml+xml"/>
  <Override PartName="/ppt/ink/ink1941.xml" ContentType="application/inkml+xml"/>
  <Override PartName="/ppt/ink/ink1942.xml" ContentType="application/inkml+xml"/>
  <Override PartName="/ppt/ink/ink1943.xml" ContentType="application/inkml+xml"/>
  <Override PartName="/ppt/ink/ink1944.xml" ContentType="application/inkml+xml"/>
  <Override PartName="/ppt/ink/ink1945.xml" ContentType="application/inkml+xml"/>
  <Override PartName="/ppt/ink/ink1946.xml" ContentType="application/inkml+xml"/>
  <Override PartName="/ppt/ink/ink1947.xml" ContentType="application/inkml+xml"/>
  <Override PartName="/ppt/ink/ink1948.xml" ContentType="application/inkml+xml"/>
  <Override PartName="/ppt/ink/ink1949.xml" ContentType="application/inkml+xml"/>
  <Override PartName="/ppt/ink/ink1950.xml" ContentType="application/inkml+xml"/>
  <Override PartName="/ppt/ink/ink1951.xml" ContentType="application/inkml+xml"/>
  <Override PartName="/ppt/ink/ink1952.xml" ContentType="application/inkml+xml"/>
  <Override PartName="/ppt/ink/ink1953.xml" ContentType="application/inkml+xml"/>
  <Override PartName="/ppt/ink/ink1954.xml" ContentType="application/inkml+xml"/>
  <Override PartName="/ppt/ink/ink1955.xml" ContentType="application/inkml+xml"/>
  <Override PartName="/ppt/ink/ink1956.xml" ContentType="application/inkml+xml"/>
  <Override PartName="/ppt/ink/ink1957.xml" ContentType="application/inkml+xml"/>
  <Override PartName="/ppt/ink/ink1958.xml" ContentType="application/inkml+xml"/>
  <Override PartName="/ppt/ink/ink1959.xml" ContentType="application/inkml+xml"/>
  <Override PartName="/ppt/ink/ink1960.xml" ContentType="application/inkml+xml"/>
  <Override PartName="/ppt/ink/ink1961.xml" ContentType="application/inkml+xml"/>
  <Override PartName="/ppt/ink/ink1962.xml" ContentType="application/inkml+xml"/>
  <Override PartName="/ppt/ink/ink1963.xml" ContentType="application/inkml+xml"/>
  <Override PartName="/ppt/ink/ink1964.xml" ContentType="application/inkml+xml"/>
  <Override PartName="/ppt/ink/ink1965.xml" ContentType="application/inkml+xml"/>
  <Override PartName="/ppt/ink/ink1966.xml" ContentType="application/inkml+xml"/>
  <Override PartName="/ppt/ink/ink1967.xml" ContentType="application/inkml+xml"/>
  <Override PartName="/ppt/ink/ink1968.xml" ContentType="application/inkml+xml"/>
  <Override PartName="/ppt/ink/ink1969.xml" ContentType="application/inkml+xml"/>
  <Override PartName="/ppt/ink/ink1970.xml" ContentType="application/inkml+xml"/>
  <Override PartName="/ppt/ink/ink1971.xml" ContentType="application/inkml+xml"/>
  <Override PartName="/ppt/ink/ink1972.xml" ContentType="application/inkml+xml"/>
  <Override PartName="/ppt/ink/ink1973.xml" ContentType="application/inkml+xml"/>
  <Override PartName="/ppt/ink/ink1974.xml" ContentType="application/inkml+xml"/>
  <Override PartName="/ppt/ink/ink1975.xml" ContentType="application/inkml+xml"/>
  <Override PartName="/ppt/ink/ink1976.xml" ContentType="application/inkml+xml"/>
  <Override PartName="/ppt/ink/ink1977.xml" ContentType="application/inkml+xml"/>
  <Override PartName="/ppt/ink/ink1978.xml" ContentType="application/inkml+xml"/>
  <Override PartName="/ppt/ink/ink1979.xml" ContentType="application/inkml+xml"/>
  <Override PartName="/ppt/ink/ink1980.xml" ContentType="application/inkml+xml"/>
  <Override PartName="/ppt/ink/ink1981.xml" ContentType="application/inkml+xml"/>
  <Override PartName="/ppt/ink/ink1982.xml" ContentType="application/inkml+xml"/>
  <Override PartName="/ppt/ink/ink1983.xml" ContentType="application/inkml+xml"/>
  <Override PartName="/ppt/ink/ink1984.xml" ContentType="application/inkml+xml"/>
  <Override PartName="/ppt/ink/ink1985.xml" ContentType="application/inkml+xml"/>
  <Override PartName="/ppt/ink/ink1986.xml" ContentType="application/inkml+xml"/>
  <Override PartName="/ppt/ink/ink1987.xml" ContentType="application/inkml+xml"/>
  <Override PartName="/ppt/ink/ink1988.xml" ContentType="application/inkml+xml"/>
  <Override PartName="/ppt/ink/ink1989.xml" ContentType="application/inkml+xml"/>
  <Override PartName="/ppt/ink/ink1990.xml" ContentType="application/inkml+xml"/>
  <Override PartName="/ppt/ink/ink1991.xml" ContentType="application/inkml+xml"/>
  <Override PartName="/ppt/ink/ink1992.xml" ContentType="application/inkml+xml"/>
  <Override PartName="/ppt/ink/ink1993.xml" ContentType="application/inkml+xml"/>
  <Override PartName="/ppt/ink/ink1994.xml" ContentType="application/inkml+xml"/>
  <Override PartName="/ppt/ink/ink1995.xml" ContentType="application/inkml+xml"/>
  <Override PartName="/ppt/ink/ink1996.xml" ContentType="application/inkml+xml"/>
  <Override PartName="/ppt/ink/ink1997.xml" ContentType="application/inkml+xml"/>
  <Override PartName="/ppt/ink/ink1998.xml" ContentType="application/inkml+xml"/>
  <Override PartName="/ppt/ink/ink1999.xml" ContentType="application/inkml+xml"/>
  <Override PartName="/ppt/ink/ink2000.xml" ContentType="application/inkml+xml"/>
  <Override PartName="/ppt/ink/ink2001.xml" ContentType="application/inkml+xml"/>
  <Override PartName="/ppt/ink/ink2002.xml" ContentType="application/inkml+xml"/>
  <Override PartName="/ppt/ink/ink2003.xml" ContentType="application/inkml+xml"/>
  <Override PartName="/ppt/ink/ink2004.xml" ContentType="application/inkml+xml"/>
  <Override PartName="/ppt/ink/ink2005.xml" ContentType="application/inkml+xml"/>
  <Override PartName="/ppt/ink/ink2006.xml" ContentType="application/inkml+xml"/>
  <Override PartName="/ppt/ink/ink2007.xml" ContentType="application/inkml+xml"/>
  <Override PartName="/ppt/ink/ink2008.xml" ContentType="application/inkml+xml"/>
  <Override PartName="/ppt/ink/ink2009.xml" ContentType="application/inkml+xml"/>
  <Override PartName="/ppt/ink/ink2010.xml" ContentType="application/inkml+xml"/>
  <Override PartName="/ppt/ink/ink2011.xml" ContentType="application/inkml+xml"/>
  <Override PartName="/ppt/ink/ink2012.xml" ContentType="application/inkml+xml"/>
  <Override PartName="/ppt/ink/ink2013.xml" ContentType="application/inkml+xml"/>
  <Override PartName="/ppt/ink/ink2014.xml" ContentType="application/inkml+xml"/>
  <Override PartName="/ppt/ink/ink2015.xml" ContentType="application/inkml+xml"/>
  <Override PartName="/ppt/ink/ink2016.xml" ContentType="application/inkml+xml"/>
  <Override PartName="/ppt/ink/ink2017.xml" ContentType="application/inkml+xml"/>
  <Override PartName="/ppt/ink/ink2018.xml" ContentType="application/inkml+xml"/>
  <Override PartName="/ppt/ink/ink2019.xml" ContentType="application/inkml+xml"/>
  <Override PartName="/ppt/ink/ink2020.xml" ContentType="application/inkml+xml"/>
  <Override PartName="/ppt/ink/ink2021.xml" ContentType="application/inkml+xml"/>
  <Override PartName="/ppt/ink/ink2022.xml" ContentType="application/inkml+xml"/>
  <Override PartName="/ppt/ink/ink2023.xml" ContentType="application/inkml+xml"/>
  <Override PartName="/ppt/ink/ink2024.xml" ContentType="application/inkml+xml"/>
  <Override PartName="/ppt/ink/ink2025.xml" ContentType="application/inkml+xml"/>
  <Override PartName="/ppt/ink/ink2026.xml" ContentType="application/inkml+xml"/>
  <Override PartName="/ppt/ink/ink2027.xml" ContentType="application/inkml+xml"/>
  <Override PartName="/ppt/ink/ink2028.xml" ContentType="application/inkml+xml"/>
  <Override PartName="/ppt/ink/ink2029.xml" ContentType="application/inkml+xml"/>
  <Override PartName="/ppt/ink/ink2030.xml" ContentType="application/inkml+xml"/>
  <Override PartName="/ppt/ink/ink2031.xml" ContentType="application/inkml+xml"/>
  <Override PartName="/ppt/ink/ink2032.xml" ContentType="application/inkml+xml"/>
  <Override PartName="/ppt/ink/ink2033.xml" ContentType="application/inkml+xml"/>
  <Override PartName="/ppt/ink/ink2034.xml" ContentType="application/inkml+xml"/>
  <Override PartName="/ppt/ink/ink2035.xml" ContentType="application/inkml+xml"/>
  <Override PartName="/ppt/ink/ink2036.xml" ContentType="application/inkml+xml"/>
  <Override PartName="/ppt/ink/ink2037.xml" ContentType="application/inkml+xml"/>
  <Override PartName="/ppt/ink/ink2038.xml" ContentType="application/inkml+xml"/>
  <Override PartName="/ppt/ink/ink2039.xml" ContentType="application/inkml+xml"/>
  <Override PartName="/ppt/ink/ink2040.xml" ContentType="application/inkml+xml"/>
  <Override PartName="/ppt/ink/ink2041.xml" ContentType="application/inkml+xml"/>
  <Override PartName="/ppt/ink/ink2042.xml" ContentType="application/inkml+xml"/>
  <Override PartName="/ppt/ink/ink2043.xml" ContentType="application/inkml+xml"/>
  <Override PartName="/ppt/ink/ink2044.xml" ContentType="application/inkml+xml"/>
  <Override PartName="/ppt/ink/ink2045.xml" ContentType="application/inkml+xml"/>
  <Override PartName="/ppt/ink/ink2046.xml" ContentType="application/inkml+xml"/>
  <Override PartName="/ppt/ink/ink2047.xml" ContentType="application/inkml+xml"/>
  <Override PartName="/ppt/ink/ink2048.xml" ContentType="application/inkml+xml"/>
  <Override PartName="/ppt/ink/ink2049.xml" ContentType="application/inkml+xml"/>
  <Override PartName="/ppt/ink/ink2050.xml" ContentType="application/inkml+xml"/>
  <Override PartName="/ppt/ink/ink2051.xml" ContentType="application/inkml+xml"/>
  <Override PartName="/ppt/ink/ink2052.xml" ContentType="application/inkml+xml"/>
  <Override PartName="/ppt/ink/ink2053.xml" ContentType="application/inkml+xml"/>
  <Override PartName="/ppt/ink/ink2054.xml" ContentType="application/inkml+xml"/>
  <Override PartName="/ppt/ink/ink2055.xml" ContentType="application/inkml+xml"/>
  <Override PartName="/ppt/ink/ink2056.xml" ContentType="application/inkml+xml"/>
  <Override PartName="/ppt/ink/ink2057.xml" ContentType="application/inkml+xml"/>
  <Override PartName="/ppt/ink/ink2058.xml" ContentType="application/inkml+xml"/>
  <Override PartName="/ppt/ink/ink2059.xml" ContentType="application/inkml+xml"/>
  <Override PartName="/ppt/ink/ink2060.xml" ContentType="application/inkml+xml"/>
  <Override PartName="/ppt/ink/ink2061.xml" ContentType="application/inkml+xml"/>
  <Override PartName="/ppt/ink/ink2062.xml" ContentType="application/inkml+xml"/>
  <Override PartName="/ppt/ink/ink2063.xml" ContentType="application/inkml+xml"/>
  <Override PartName="/ppt/ink/ink2064.xml" ContentType="application/inkml+xml"/>
  <Override PartName="/ppt/ink/ink2065.xml" ContentType="application/inkml+xml"/>
  <Override PartName="/ppt/ink/ink2066.xml" ContentType="application/inkml+xml"/>
  <Override PartName="/ppt/ink/ink2067.xml" ContentType="application/inkml+xml"/>
  <Override PartName="/ppt/ink/ink2068.xml" ContentType="application/inkml+xml"/>
  <Override PartName="/ppt/ink/ink2069.xml" ContentType="application/inkml+xml"/>
  <Override PartName="/ppt/ink/ink2070.xml" ContentType="application/inkml+xml"/>
  <Override PartName="/ppt/ink/ink2071.xml" ContentType="application/inkml+xml"/>
  <Override PartName="/ppt/ink/ink2072.xml" ContentType="application/inkml+xml"/>
  <Override PartName="/ppt/ink/ink2073.xml" ContentType="application/inkml+xml"/>
  <Override PartName="/ppt/ink/ink2074.xml" ContentType="application/inkml+xml"/>
  <Override PartName="/ppt/ink/ink2075.xml" ContentType="application/inkml+xml"/>
  <Override PartName="/ppt/ink/ink2076.xml" ContentType="application/inkml+xml"/>
  <Override PartName="/ppt/ink/ink2077.xml" ContentType="application/inkml+xml"/>
  <Override PartName="/ppt/ink/ink2078.xml" ContentType="application/inkml+xml"/>
  <Override PartName="/ppt/ink/ink2079.xml" ContentType="application/inkml+xml"/>
  <Override PartName="/ppt/ink/ink2080.xml" ContentType="application/inkml+xml"/>
  <Override PartName="/ppt/ink/ink2081.xml" ContentType="application/inkml+xml"/>
  <Override PartName="/ppt/ink/ink2082.xml" ContentType="application/inkml+xml"/>
  <Override PartName="/ppt/ink/ink2083.xml" ContentType="application/inkml+xml"/>
  <Override PartName="/ppt/notesSlides/notesSlide5.xml" ContentType="application/vnd.openxmlformats-officedocument.presentationml.notesSlide+xml"/>
  <Override PartName="/ppt/ink/ink2084.xml" ContentType="application/inkml+xml"/>
  <Override PartName="/ppt/ink/ink2085.xml" ContentType="application/inkml+xml"/>
  <Override PartName="/ppt/ink/ink2086.xml" ContentType="application/inkml+xml"/>
  <Override PartName="/ppt/ink/ink2087.xml" ContentType="application/inkml+xml"/>
  <Override PartName="/ppt/ink/ink2088.xml" ContentType="application/inkml+xml"/>
  <Override PartName="/ppt/ink/ink2089.xml" ContentType="application/inkml+xml"/>
  <Override PartName="/ppt/ink/ink2090.xml" ContentType="application/inkml+xml"/>
  <Override PartName="/ppt/ink/ink2091.xml" ContentType="application/inkml+xml"/>
  <Override PartName="/ppt/ink/ink2092.xml" ContentType="application/inkml+xml"/>
  <Override PartName="/ppt/ink/ink2093.xml" ContentType="application/inkml+xml"/>
  <Override PartName="/ppt/ink/ink2094.xml" ContentType="application/inkml+xml"/>
  <Override PartName="/ppt/ink/ink2095.xml" ContentType="application/inkml+xml"/>
  <Override PartName="/ppt/ink/ink2096.xml" ContentType="application/inkml+xml"/>
  <Override PartName="/ppt/ink/ink2097.xml" ContentType="application/inkml+xml"/>
  <Override PartName="/ppt/ink/ink2098.xml" ContentType="application/inkml+xml"/>
  <Override PartName="/ppt/ink/ink2099.xml" ContentType="application/inkml+xml"/>
  <Override PartName="/ppt/ink/ink2100.xml" ContentType="application/inkml+xml"/>
  <Override PartName="/ppt/ink/ink2101.xml" ContentType="application/inkml+xml"/>
  <Override PartName="/ppt/ink/ink2102.xml" ContentType="application/inkml+xml"/>
  <Override PartName="/ppt/ink/ink2103.xml" ContentType="application/inkml+xml"/>
  <Override PartName="/ppt/ink/ink2104.xml" ContentType="application/inkml+xml"/>
  <Override PartName="/ppt/ink/ink2105.xml" ContentType="application/inkml+xml"/>
  <Override PartName="/ppt/ink/ink2106.xml" ContentType="application/inkml+xml"/>
  <Override PartName="/ppt/ink/ink2107.xml" ContentType="application/inkml+xml"/>
  <Override PartName="/ppt/ink/ink2108.xml" ContentType="application/inkml+xml"/>
  <Override PartName="/ppt/ink/ink2109.xml" ContentType="application/inkml+xml"/>
  <Override PartName="/ppt/ink/ink2110.xml" ContentType="application/inkml+xml"/>
  <Override PartName="/ppt/ink/ink2111.xml" ContentType="application/inkml+xml"/>
  <Override PartName="/ppt/ink/ink2112.xml" ContentType="application/inkml+xml"/>
  <Override PartName="/ppt/ink/ink2113.xml" ContentType="application/inkml+xml"/>
  <Override PartName="/ppt/ink/ink2114.xml" ContentType="application/inkml+xml"/>
  <Override PartName="/ppt/ink/ink2115.xml" ContentType="application/inkml+xml"/>
  <Override PartName="/ppt/ink/ink2116.xml" ContentType="application/inkml+xml"/>
  <Override PartName="/ppt/ink/ink2117.xml" ContentType="application/inkml+xml"/>
  <Override PartName="/ppt/ink/ink2118.xml" ContentType="application/inkml+xml"/>
  <Override PartName="/ppt/ink/ink2119.xml" ContentType="application/inkml+xml"/>
  <Override PartName="/ppt/ink/ink2120.xml" ContentType="application/inkml+xml"/>
  <Override PartName="/ppt/ink/ink2121.xml" ContentType="application/inkml+xml"/>
  <Override PartName="/ppt/ink/ink2122.xml" ContentType="application/inkml+xml"/>
  <Override PartName="/ppt/ink/ink2123.xml" ContentType="application/inkml+xml"/>
  <Override PartName="/ppt/ink/ink2124.xml" ContentType="application/inkml+xml"/>
  <Override PartName="/ppt/ink/ink2125.xml" ContentType="application/inkml+xml"/>
  <Override PartName="/ppt/ink/ink2126.xml" ContentType="application/inkml+xml"/>
  <Override PartName="/ppt/ink/ink2127.xml" ContentType="application/inkml+xml"/>
  <Override PartName="/ppt/ink/ink2128.xml" ContentType="application/inkml+xml"/>
  <Override PartName="/ppt/ink/ink2129.xml" ContentType="application/inkml+xml"/>
  <Override PartName="/ppt/ink/ink2130.xml" ContentType="application/inkml+xml"/>
  <Override PartName="/ppt/ink/ink2131.xml" ContentType="application/inkml+xml"/>
  <Override PartName="/ppt/ink/ink2132.xml" ContentType="application/inkml+xml"/>
  <Override PartName="/ppt/ink/ink2133.xml" ContentType="application/inkml+xml"/>
  <Override PartName="/ppt/ink/ink2134.xml" ContentType="application/inkml+xml"/>
  <Override PartName="/ppt/ink/ink2135.xml" ContentType="application/inkml+xml"/>
  <Override PartName="/ppt/ink/ink2136.xml" ContentType="application/inkml+xml"/>
  <Override PartName="/ppt/ink/ink2137.xml" ContentType="application/inkml+xml"/>
  <Override PartName="/ppt/ink/ink2138.xml" ContentType="application/inkml+xml"/>
  <Override PartName="/ppt/ink/ink2139.xml" ContentType="application/inkml+xml"/>
  <Override PartName="/ppt/ink/ink2140.xml" ContentType="application/inkml+xml"/>
  <Override PartName="/ppt/ink/ink2141.xml" ContentType="application/inkml+xml"/>
  <Override PartName="/ppt/ink/ink2142.xml" ContentType="application/inkml+xml"/>
  <Override PartName="/ppt/ink/ink2143.xml" ContentType="application/inkml+xml"/>
  <Override PartName="/ppt/ink/ink2144.xml" ContentType="application/inkml+xml"/>
  <Override PartName="/ppt/ink/ink2145.xml" ContentType="application/inkml+xml"/>
  <Override PartName="/ppt/ink/ink2146.xml" ContentType="application/inkml+xml"/>
  <Override PartName="/ppt/ink/ink2147.xml" ContentType="application/inkml+xml"/>
  <Override PartName="/ppt/ink/ink2148.xml" ContentType="application/inkml+xml"/>
  <Override PartName="/ppt/ink/ink2149.xml" ContentType="application/inkml+xml"/>
  <Override PartName="/ppt/ink/ink2150.xml" ContentType="application/inkml+xml"/>
  <Override PartName="/ppt/ink/ink2151.xml" ContentType="application/inkml+xml"/>
  <Override PartName="/ppt/ink/ink2152.xml" ContentType="application/inkml+xml"/>
  <Override PartName="/ppt/ink/ink2153.xml" ContentType="application/inkml+xml"/>
  <Override PartName="/ppt/ink/ink2154.xml" ContentType="application/inkml+xml"/>
  <Override PartName="/ppt/ink/ink2155.xml" ContentType="application/inkml+xml"/>
  <Override PartName="/ppt/ink/ink2156.xml" ContentType="application/inkml+xml"/>
  <Override PartName="/ppt/ink/ink2157.xml" ContentType="application/inkml+xml"/>
  <Override PartName="/ppt/ink/ink2158.xml" ContentType="application/inkml+xml"/>
  <Override PartName="/ppt/ink/ink2159.xml" ContentType="application/inkml+xml"/>
  <Override PartName="/ppt/ink/ink2160.xml" ContentType="application/inkml+xml"/>
  <Override PartName="/ppt/ink/ink2161.xml" ContentType="application/inkml+xml"/>
  <Override PartName="/ppt/ink/ink2162.xml" ContentType="application/inkml+xml"/>
  <Override PartName="/ppt/ink/ink2163.xml" ContentType="application/inkml+xml"/>
  <Override PartName="/ppt/ink/ink2164.xml" ContentType="application/inkml+xml"/>
  <Override PartName="/ppt/ink/ink2165.xml" ContentType="application/inkml+xml"/>
  <Override PartName="/ppt/ink/ink2166.xml" ContentType="application/inkml+xml"/>
  <Override PartName="/ppt/ink/ink2167.xml" ContentType="application/inkml+xml"/>
  <Override PartName="/ppt/ink/ink2168.xml" ContentType="application/inkml+xml"/>
  <Override PartName="/ppt/ink/ink2169.xml" ContentType="application/inkml+xml"/>
  <Override PartName="/ppt/ink/ink2170.xml" ContentType="application/inkml+xml"/>
  <Override PartName="/ppt/ink/ink2171.xml" ContentType="application/inkml+xml"/>
  <Override PartName="/ppt/ink/ink2172.xml" ContentType="application/inkml+xml"/>
  <Override PartName="/ppt/ink/ink2173.xml" ContentType="application/inkml+xml"/>
  <Override PartName="/ppt/ink/ink2174.xml" ContentType="application/inkml+xml"/>
  <Override PartName="/ppt/ink/ink2175.xml" ContentType="application/inkml+xml"/>
  <Override PartName="/ppt/ink/ink2176.xml" ContentType="application/inkml+xml"/>
  <Override PartName="/ppt/ink/ink2177.xml" ContentType="application/inkml+xml"/>
  <Override PartName="/ppt/ink/ink2178.xml" ContentType="application/inkml+xml"/>
  <Override PartName="/ppt/ink/ink2179.xml" ContentType="application/inkml+xml"/>
  <Override PartName="/ppt/ink/ink2180.xml" ContentType="application/inkml+xml"/>
  <Override PartName="/ppt/ink/ink2181.xml" ContentType="application/inkml+xml"/>
  <Override PartName="/ppt/ink/ink2182.xml" ContentType="application/inkml+xml"/>
  <Override PartName="/ppt/ink/ink2183.xml" ContentType="application/inkml+xml"/>
  <Override PartName="/ppt/ink/ink2184.xml" ContentType="application/inkml+xml"/>
  <Override PartName="/ppt/notesSlides/notesSlide6.xml" ContentType="application/vnd.openxmlformats-officedocument.presentationml.notesSlide+xml"/>
  <Override PartName="/ppt/ink/ink2185.xml" ContentType="application/inkml+xml"/>
  <Override PartName="/ppt/ink/ink2186.xml" ContentType="application/inkml+xml"/>
  <Override PartName="/ppt/ink/ink2187.xml" ContentType="application/inkml+xml"/>
  <Override PartName="/ppt/ink/ink2188.xml" ContentType="application/inkml+xml"/>
  <Override PartName="/ppt/ink/ink2189.xml" ContentType="application/inkml+xml"/>
  <Override PartName="/ppt/ink/ink2190.xml" ContentType="application/inkml+xml"/>
  <Override PartName="/ppt/ink/ink2191.xml" ContentType="application/inkml+xml"/>
  <Override PartName="/ppt/ink/ink2192.xml" ContentType="application/inkml+xml"/>
  <Override PartName="/ppt/ink/ink2193.xml" ContentType="application/inkml+xml"/>
  <Override PartName="/ppt/ink/ink2194.xml" ContentType="application/inkml+xml"/>
  <Override PartName="/ppt/ink/ink2195.xml" ContentType="application/inkml+xml"/>
  <Override PartName="/ppt/ink/ink2196.xml" ContentType="application/inkml+xml"/>
  <Override PartName="/ppt/ink/ink2197.xml" ContentType="application/inkml+xml"/>
  <Override PartName="/ppt/ink/ink2198.xml" ContentType="application/inkml+xml"/>
  <Override PartName="/ppt/ink/ink2199.xml" ContentType="application/inkml+xml"/>
  <Override PartName="/ppt/ink/ink2200.xml" ContentType="application/inkml+xml"/>
  <Override PartName="/ppt/ink/ink2201.xml" ContentType="application/inkml+xml"/>
  <Override PartName="/ppt/ink/ink2202.xml" ContentType="application/inkml+xml"/>
  <Override PartName="/ppt/ink/ink2203.xml" ContentType="application/inkml+xml"/>
  <Override PartName="/ppt/ink/ink2204.xml" ContentType="application/inkml+xml"/>
  <Override PartName="/ppt/ink/ink2205.xml" ContentType="application/inkml+xml"/>
  <Override PartName="/ppt/ink/ink2206.xml" ContentType="application/inkml+xml"/>
  <Override PartName="/ppt/ink/ink2207.xml" ContentType="application/inkml+xml"/>
  <Override PartName="/ppt/ink/ink2208.xml" ContentType="application/inkml+xml"/>
  <Override PartName="/ppt/ink/ink2209.xml" ContentType="application/inkml+xml"/>
  <Override PartName="/ppt/ink/ink2210.xml" ContentType="application/inkml+xml"/>
  <Override PartName="/ppt/ink/ink2211.xml" ContentType="application/inkml+xml"/>
  <Override PartName="/ppt/ink/ink2212.xml" ContentType="application/inkml+xml"/>
  <Override PartName="/ppt/ink/ink2213.xml" ContentType="application/inkml+xml"/>
  <Override PartName="/ppt/ink/ink2214.xml" ContentType="application/inkml+xml"/>
  <Override PartName="/ppt/ink/ink2215.xml" ContentType="application/inkml+xml"/>
  <Override PartName="/ppt/ink/ink2216.xml" ContentType="application/inkml+xml"/>
  <Override PartName="/ppt/ink/ink2217.xml" ContentType="application/inkml+xml"/>
  <Override PartName="/ppt/ink/ink2218.xml" ContentType="application/inkml+xml"/>
  <Override PartName="/ppt/ink/ink2219.xml" ContentType="application/inkml+xml"/>
  <Override PartName="/ppt/ink/ink2220.xml" ContentType="application/inkml+xml"/>
  <Override PartName="/ppt/ink/ink2221.xml" ContentType="application/inkml+xml"/>
  <Override PartName="/ppt/ink/ink2222.xml" ContentType="application/inkml+xml"/>
  <Override PartName="/ppt/ink/ink2223.xml" ContentType="application/inkml+xml"/>
  <Override PartName="/ppt/ink/ink2224.xml" ContentType="application/inkml+xml"/>
  <Override PartName="/ppt/ink/ink2225.xml" ContentType="application/inkml+xml"/>
  <Override PartName="/ppt/ink/ink2226.xml" ContentType="application/inkml+xml"/>
  <Override PartName="/ppt/ink/ink2227.xml" ContentType="application/inkml+xml"/>
  <Override PartName="/ppt/ink/ink2228.xml" ContentType="application/inkml+xml"/>
  <Override PartName="/ppt/ink/ink2229.xml" ContentType="application/inkml+xml"/>
  <Override PartName="/ppt/ink/ink2230.xml" ContentType="application/inkml+xml"/>
  <Override PartName="/ppt/ink/ink2231.xml" ContentType="application/inkml+xml"/>
  <Override PartName="/ppt/ink/ink2232.xml" ContentType="application/inkml+xml"/>
  <Override PartName="/ppt/ink/ink2233.xml" ContentType="application/inkml+xml"/>
  <Override PartName="/ppt/ink/ink2234.xml" ContentType="application/inkml+xml"/>
  <Override PartName="/ppt/ink/ink2235.xml" ContentType="application/inkml+xml"/>
  <Override PartName="/ppt/ink/ink2236.xml" ContentType="application/inkml+xml"/>
  <Override PartName="/ppt/ink/ink2237.xml" ContentType="application/inkml+xml"/>
  <Override PartName="/ppt/ink/ink2238.xml" ContentType="application/inkml+xml"/>
  <Override PartName="/ppt/ink/ink2239.xml" ContentType="application/inkml+xml"/>
  <Override PartName="/ppt/ink/ink2240.xml" ContentType="application/inkml+xml"/>
  <Override PartName="/ppt/ink/ink2241.xml" ContentType="application/inkml+xml"/>
  <Override PartName="/ppt/ink/ink2242.xml" ContentType="application/inkml+xml"/>
  <Override PartName="/ppt/ink/ink2243.xml" ContentType="application/inkml+xml"/>
  <Override PartName="/ppt/ink/ink2244.xml" ContentType="application/inkml+xml"/>
  <Override PartName="/ppt/ink/ink2245.xml" ContentType="application/inkml+xml"/>
  <Override PartName="/ppt/ink/ink2246.xml" ContentType="application/inkml+xml"/>
  <Override PartName="/ppt/ink/ink2247.xml" ContentType="application/inkml+xml"/>
  <Override PartName="/ppt/ink/ink2248.xml" ContentType="application/inkml+xml"/>
  <Override PartName="/ppt/ink/ink2249.xml" ContentType="application/inkml+xml"/>
  <Override PartName="/ppt/ink/ink2250.xml" ContentType="application/inkml+xml"/>
  <Override PartName="/ppt/ink/ink2251.xml" ContentType="application/inkml+xml"/>
  <Override PartName="/ppt/ink/ink2252.xml" ContentType="application/inkml+xml"/>
  <Override PartName="/ppt/ink/ink2253.xml" ContentType="application/inkml+xml"/>
  <Override PartName="/ppt/ink/ink2254.xml" ContentType="application/inkml+xml"/>
  <Override PartName="/ppt/notesSlides/notesSlide7.xml" ContentType="application/vnd.openxmlformats-officedocument.presentationml.notesSlide+xml"/>
  <Override PartName="/ppt/ink/ink2255.xml" ContentType="application/inkml+xml"/>
  <Override PartName="/ppt/ink/ink2256.xml" ContentType="application/inkml+xml"/>
  <Override PartName="/ppt/ink/ink2257.xml" ContentType="application/inkml+xml"/>
  <Override PartName="/ppt/ink/ink2258.xml" ContentType="application/inkml+xml"/>
  <Override PartName="/ppt/ink/ink2259.xml" ContentType="application/inkml+xml"/>
  <Override PartName="/ppt/ink/ink2260.xml" ContentType="application/inkml+xml"/>
  <Override PartName="/ppt/ink/ink2261.xml" ContentType="application/inkml+xml"/>
  <Override PartName="/ppt/ink/ink2262.xml" ContentType="application/inkml+xml"/>
  <Override PartName="/ppt/ink/ink2263.xml" ContentType="application/inkml+xml"/>
  <Override PartName="/ppt/ink/ink2264.xml" ContentType="application/inkml+xml"/>
  <Override PartName="/ppt/ink/ink2265.xml" ContentType="application/inkml+xml"/>
  <Override PartName="/ppt/ink/ink2266.xml" ContentType="application/inkml+xml"/>
  <Override PartName="/ppt/ink/ink2267.xml" ContentType="application/inkml+xml"/>
  <Override PartName="/ppt/ink/ink2268.xml" ContentType="application/inkml+xml"/>
  <Override PartName="/ppt/ink/ink2269.xml" ContentType="application/inkml+xml"/>
  <Override PartName="/ppt/ink/ink2270.xml" ContentType="application/inkml+xml"/>
  <Override PartName="/ppt/ink/ink2271.xml" ContentType="application/inkml+xml"/>
  <Override PartName="/ppt/ink/ink2272.xml" ContentType="application/inkml+xml"/>
  <Override PartName="/ppt/ink/ink2273.xml" ContentType="application/inkml+xml"/>
  <Override PartName="/ppt/ink/ink2274.xml" ContentType="application/inkml+xml"/>
  <Override PartName="/ppt/ink/ink2275.xml" ContentType="application/inkml+xml"/>
  <Override PartName="/ppt/ink/ink2276.xml" ContentType="application/inkml+xml"/>
  <Override PartName="/ppt/ink/ink2277.xml" ContentType="application/inkml+xml"/>
  <Override PartName="/ppt/ink/ink2278.xml" ContentType="application/inkml+xml"/>
  <Override PartName="/ppt/ink/ink2279.xml" ContentType="application/inkml+xml"/>
  <Override PartName="/ppt/ink/ink2280.xml" ContentType="application/inkml+xml"/>
  <Override PartName="/ppt/ink/ink2281.xml" ContentType="application/inkml+xml"/>
  <Override PartName="/ppt/ink/ink2282.xml" ContentType="application/inkml+xml"/>
  <Override PartName="/ppt/ink/ink2283.xml" ContentType="application/inkml+xml"/>
  <Override PartName="/ppt/ink/ink2284.xml" ContentType="application/inkml+xml"/>
  <Override PartName="/ppt/ink/ink2285.xml" ContentType="application/inkml+xml"/>
  <Override PartName="/ppt/ink/ink2286.xml" ContentType="application/inkml+xml"/>
  <Override PartName="/ppt/ink/ink2287.xml" ContentType="application/inkml+xml"/>
  <Override PartName="/ppt/ink/ink2288.xml" ContentType="application/inkml+xml"/>
  <Override PartName="/ppt/ink/ink2289.xml" ContentType="application/inkml+xml"/>
  <Override PartName="/ppt/ink/ink2290.xml" ContentType="application/inkml+xml"/>
  <Override PartName="/ppt/ink/ink2291.xml" ContentType="application/inkml+xml"/>
  <Override PartName="/ppt/ink/ink2292.xml" ContentType="application/inkml+xml"/>
  <Override PartName="/ppt/ink/ink2293.xml" ContentType="application/inkml+xml"/>
  <Override PartName="/ppt/ink/ink2294.xml" ContentType="application/inkml+xml"/>
  <Override PartName="/ppt/ink/ink2295.xml" ContentType="application/inkml+xml"/>
  <Override PartName="/ppt/ink/ink2296.xml" ContentType="application/inkml+xml"/>
  <Override PartName="/ppt/ink/ink2297.xml" ContentType="application/inkml+xml"/>
  <Override PartName="/ppt/ink/ink2298.xml" ContentType="application/inkml+xml"/>
  <Override PartName="/ppt/ink/ink2299.xml" ContentType="application/inkml+xml"/>
  <Override PartName="/ppt/ink/ink2300.xml" ContentType="application/inkml+xml"/>
  <Override PartName="/ppt/ink/ink2301.xml" ContentType="application/inkml+xml"/>
  <Override PartName="/ppt/ink/ink2302.xml" ContentType="application/inkml+xml"/>
  <Override PartName="/ppt/ink/ink2303.xml" ContentType="application/inkml+xml"/>
  <Override PartName="/ppt/ink/ink2304.xml" ContentType="application/inkml+xml"/>
  <Override PartName="/ppt/ink/ink2305.xml" ContentType="application/inkml+xml"/>
  <Override PartName="/ppt/ink/ink2306.xml" ContentType="application/inkml+xml"/>
  <Override PartName="/ppt/ink/ink2307.xml" ContentType="application/inkml+xml"/>
  <Override PartName="/ppt/ink/ink2308.xml" ContentType="application/inkml+xml"/>
  <Override PartName="/ppt/notesSlides/notesSlide8.xml" ContentType="application/vnd.openxmlformats-officedocument.presentationml.notesSlide+xml"/>
  <Override PartName="/ppt/ink/ink2309.xml" ContentType="application/inkml+xml"/>
  <Override PartName="/ppt/ink/ink2310.xml" ContentType="application/inkml+xml"/>
  <Override PartName="/ppt/ink/ink2311.xml" ContentType="application/inkml+xml"/>
  <Override PartName="/ppt/ink/ink2312.xml" ContentType="application/inkml+xml"/>
  <Override PartName="/ppt/ink/ink2313.xml" ContentType="application/inkml+xml"/>
  <Override PartName="/ppt/ink/ink2314.xml" ContentType="application/inkml+xml"/>
  <Override PartName="/ppt/ink/ink2315.xml" ContentType="application/inkml+xml"/>
  <Override PartName="/ppt/ink/ink2316.xml" ContentType="application/inkml+xml"/>
  <Override PartName="/ppt/ink/ink2317.xml" ContentType="application/inkml+xml"/>
  <Override PartName="/ppt/ink/ink2318.xml" ContentType="application/inkml+xml"/>
  <Override PartName="/ppt/ink/ink2319.xml" ContentType="application/inkml+xml"/>
  <Override PartName="/ppt/ink/ink2320.xml" ContentType="application/inkml+xml"/>
  <Override PartName="/ppt/ink/ink2321.xml" ContentType="application/inkml+xml"/>
  <Override PartName="/ppt/ink/ink2322.xml" ContentType="application/inkml+xml"/>
  <Override PartName="/ppt/ink/ink2323.xml" ContentType="application/inkml+xml"/>
  <Override PartName="/ppt/ink/ink2324.xml" ContentType="application/inkml+xml"/>
  <Override PartName="/ppt/ink/ink2325.xml" ContentType="application/inkml+xml"/>
  <Override PartName="/ppt/ink/ink2326.xml" ContentType="application/inkml+xml"/>
  <Override PartName="/ppt/ink/ink2327.xml" ContentType="application/inkml+xml"/>
  <Override PartName="/ppt/ink/ink2328.xml" ContentType="application/inkml+xml"/>
  <Override PartName="/ppt/ink/ink2329.xml" ContentType="application/inkml+xml"/>
  <Override PartName="/ppt/ink/ink2330.xml" ContentType="application/inkml+xml"/>
  <Override PartName="/ppt/ink/ink2331.xml" ContentType="application/inkml+xml"/>
  <Override PartName="/ppt/ink/ink2332.xml" ContentType="application/inkml+xml"/>
  <Override PartName="/ppt/ink/ink2333.xml" ContentType="application/inkml+xml"/>
  <Override PartName="/ppt/ink/ink2334.xml" ContentType="application/inkml+xml"/>
  <Override PartName="/ppt/ink/ink2335.xml" ContentType="application/inkml+xml"/>
  <Override PartName="/ppt/ink/ink2336.xml" ContentType="application/inkml+xml"/>
  <Override PartName="/ppt/ink/ink2337.xml" ContentType="application/inkml+xml"/>
  <Override PartName="/ppt/ink/ink2338.xml" ContentType="application/inkml+xml"/>
  <Override PartName="/ppt/ink/ink2339.xml" ContentType="application/inkml+xml"/>
  <Override PartName="/ppt/ink/ink2340.xml" ContentType="application/inkml+xml"/>
  <Override PartName="/ppt/ink/ink2341.xml" ContentType="application/inkml+xml"/>
  <Override PartName="/ppt/ink/ink2342.xml" ContentType="application/inkml+xml"/>
  <Override PartName="/ppt/ink/ink2343.xml" ContentType="application/inkml+xml"/>
  <Override PartName="/ppt/ink/ink2344.xml" ContentType="application/inkml+xml"/>
  <Override PartName="/ppt/ink/ink2345.xml" ContentType="application/inkml+xml"/>
  <Override PartName="/ppt/ink/ink2346.xml" ContentType="application/inkml+xml"/>
  <Override PartName="/ppt/ink/ink2347.xml" ContentType="application/inkml+xml"/>
  <Override PartName="/ppt/ink/ink2348.xml" ContentType="application/inkml+xml"/>
  <Override PartName="/ppt/ink/ink2349.xml" ContentType="application/inkml+xml"/>
  <Override PartName="/ppt/ink/ink2350.xml" ContentType="application/inkml+xml"/>
  <Override PartName="/ppt/ink/ink2351.xml" ContentType="application/inkml+xml"/>
  <Override PartName="/ppt/ink/ink2352.xml" ContentType="application/inkml+xml"/>
  <Override PartName="/ppt/ink/ink2353.xml" ContentType="application/inkml+xml"/>
  <Override PartName="/ppt/ink/ink2354.xml" ContentType="application/inkml+xml"/>
  <Override PartName="/ppt/ink/ink2355.xml" ContentType="application/inkml+xml"/>
  <Override PartName="/ppt/ink/ink2356.xml" ContentType="application/inkml+xml"/>
  <Override PartName="/ppt/ink/ink2357.xml" ContentType="application/inkml+xml"/>
  <Override PartName="/ppt/ink/ink2358.xml" ContentType="application/inkml+xml"/>
  <Override PartName="/ppt/ink/ink2359.xml" ContentType="application/inkml+xml"/>
  <Override PartName="/ppt/ink/ink2360.xml" ContentType="application/inkml+xml"/>
  <Override PartName="/ppt/ink/ink2361.xml" ContentType="application/inkml+xml"/>
  <Override PartName="/ppt/ink/ink2362.xml" ContentType="application/inkml+xml"/>
  <Override PartName="/ppt/ink/ink2363.xml" ContentType="application/inkml+xml"/>
  <Override PartName="/ppt/ink/ink2364.xml" ContentType="application/inkml+xml"/>
  <Override PartName="/ppt/ink/ink2365.xml" ContentType="application/inkml+xml"/>
  <Override PartName="/ppt/ink/ink2366.xml" ContentType="application/inkml+xml"/>
  <Override PartName="/ppt/ink/ink2367.xml" ContentType="application/inkml+xml"/>
  <Override PartName="/ppt/ink/ink2368.xml" ContentType="application/inkml+xml"/>
  <Override PartName="/ppt/ink/ink2369.xml" ContentType="application/inkml+xml"/>
  <Override PartName="/ppt/ink/ink2370.xml" ContentType="application/inkml+xml"/>
  <Override PartName="/ppt/ink/ink2371.xml" ContentType="application/inkml+xml"/>
  <Override PartName="/ppt/ink/ink2372.xml" ContentType="application/inkml+xml"/>
  <Override PartName="/ppt/ink/ink2373.xml" ContentType="application/inkml+xml"/>
  <Override PartName="/ppt/ink/ink2374.xml" ContentType="application/inkml+xml"/>
  <Override PartName="/ppt/ink/ink2375.xml" ContentType="application/inkml+xml"/>
  <Override PartName="/ppt/ink/ink2376.xml" ContentType="application/inkml+xml"/>
  <Override PartName="/ppt/ink/ink2377.xml" ContentType="application/inkml+xml"/>
  <Override PartName="/ppt/ink/ink2378.xml" ContentType="application/inkml+xml"/>
  <Override PartName="/ppt/ink/ink2379.xml" ContentType="application/inkml+xml"/>
  <Override PartName="/ppt/ink/ink2380.xml" ContentType="application/inkml+xml"/>
  <Override PartName="/ppt/ink/ink2381.xml" ContentType="application/inkml+xml"/>
  <Override PartName="/ppt/ink/ink2382.xml" ContentType="application/inkml+xml"/>
  <Override PartName="/ppt/ink/ink2383.xml" ContentType="application/inkml+xml"/>
  <Override PartName="/ppt/ink/ink2384.xml" ContentType="application/inkml+xml"/>
  <Override PartName="/ppt/ink/ink2385.xml" ContentType="application/inkml+xml"/>
  <Override PartName="/ppt/ink/ink2386.xml" ContentType="application/inkml+xml"/>
  <Override PartName="/ppt/ink/ink2387.xml" ContentType="application/inkml+xml"/>
  <Override PartName="/ppt/ink/ink2388.xml" ContentType="application/inkml+xml"/>
  <Override PartName="/ppt/ink/ink2389.xml" ContentType="application/inkml+xml"/>
  <Override PartName="/ppt/ink/ink2390.xml" ContentType="application/inkml+xml"/>
  <Override PartName="/ppt/ink/ink2391.xml" ContentType="application/inkml+xml"/>
  <Override PartName="/ppt/ink/ink2392.xml" ContentType="application/inkml+xml"/>
  <Override PartName="/ppt/ink/ink2393.xml" ContentType="application/inkml+xml"/>
  <Override PartName="/ppt/ink/ink2394.xml" ContentType="application/inkml+xml"/>
  <Override PartName="/ppt/ink/ink2395.xml" ContentType="application/inkml+xml"/>
  <Override PartName="/ppt/ink/ink2396.xml" ContentType="application/inkml+xml"/>
  <Override PartName="/ppt/ink/ink2397.xml" ContentType="application/inkml+xml"/>
  <Override PartName="/ppt/ink/ink2398.xml" ContentType="application/inkml+xml"/>
  <Override PartName="/ppt/ink/ink2399.xml" ContentType="application/inkml+xml"/>
  <Override PartName="/ppt/ink/ink2400.xml" ContentType="application/inkml+xml"/>
  <Override PartName="/ppt/ink/ink2401.xml" ContentType="application/inkml+xml"/>
  <Override PartName="/ppt/ink/ink2402.xml" ContentType="application/inkml+xml"/>
  <Override PartName="/ppt/ink/ink2403.xml" ContentType="application/inkml+xml"/>
  <Override PartName="/ppt/ink/ink2404.xml" ContentType="application/inkml+xml"/>
  <Override PartName="/ppt/ink/ink2405.xml" ContentType="application/inkml+xml"/>
  <Override PartName="/ppt/ink/ink2406.xml" ContentType="application/inkml+xml"/>
  <Override PartName="/ppt/ink/ink2407.xml" ContentType="application/inkml+xml"/>
  <Override PartName="/ppt/ink/ink2408.xml" ContentType="application/inkml+xml"/>
  <Override PartName="/ppt/ink/ink2409.xml" ContentType="application/inkml+xml"/>
  <Override PartName="/ppt/notesSlides/notesSlide9.xml" ContentType="application/vnd.openxmlformats-officedocument.presentationml.notesSlide+xml"/>
  <Override PartName="/ppt/ink/ink2410.xml" ContentType="application/inkml+xml"/>
  <Override PartName="/ppt/ink/ink2411.xml" ContentType="application/inkml+xml"/>
  <Override PartName="/ppt/ink/ink2412.xml" ContentType="application/inkml+xml"/>
  <Override PartName="/ppt/ink/ink2413.xml" ContentType="application/inkml+xml"/>
  <Override PartName="/ppt/ink/ink2414.xml" ContentType="application/inkml+xml"/>
  <Override PartName="/ppt/ink/ink2415.xml" ContentType="application/inkml+xml"/>
  <Override PartName="/ppt/ink/ink2416.xml" ContentType="application/inkml+xml"/>
  <Override PartName="/ppt/ink/ink2417.xml" ContentType="application/inkml+xml"/>
  <Override PartName="/ppt/ink/ink2418.xml" ContentType="application/inkml+xml"/>
  <Override PartName="/ppt/ink/ink2419.xml" ContentType="application/inkml+xml"/>
  <Override PartName="/ppt/ink/ink2420.xml" ContentType="application/inkml+xml"/>
  <Override PartName="/ppt/ink/ink2421.xml" ContentType="application/inkml+xml"/>
  <Override PartName="/ppt/ink/ink2422.xml" ContentType="application/inkml+xml"/>
  <Override PartName="/ppt/ink/ink2423.xml" ContentType="application/inkml+xml"/>
  <Override PartName="/ppt/ink/ink2424.xml" ContentType="application/inkml+xml"/>
  <Override PartName="/ppt/ink/ink2425.xml" ContentType="application/inkml+xml"/>
  <Override PartName="/ppt/ink/ink2426.xml" ContentType="application/inkml+xml"/>
  <Override PartName="/ppt/ink/ink2427.xml" ContentType="application/inkml+xml"/>
  <Override PartName="/ppt/ink/ink2428.xml" ContentType="application/inkml+xml"/>
  <Override PartName="/ppt/ink/ink2429.xml" ContentType="application/inkml+xml"/>
  <Override PartName="/ppt/ink/ink2430.xml" ContentType="application/inkml+xml"/>
  <Override PartName="/ppt/ink/ink2431.xml" ContentType="application/inkml+xml"/>
  <Override PartName="/ppt/ink/ink2432.xml" ContentType="application/inkml+xml"/>
  <Override PartName="/ppt/ink/ink2433.xml" ContentType="application/inkml+xml"/>
  <Override PartName="/ppt/ink/ink2434.xml" ContentType="application/inkml+xml"/>
  <Override PartName="/ppt/ink/ink2435.xml" ContentType="application/inkml+xml"/>
  <Override PartName="/ppt/ink/ink2436.xml" ContentType="application/inkml+xml"/>
  <Override PartName="/ppt/ink/ink2437.xml" ContentType="application/inkml+xml"/>
  <Override PartName="/ppt/ink/ink2438.xml" ContentType="application/inkml+xml"/>
  <Override PartName="/ppt/ink/ink2439.xml" ContentType="application/inkml+xml"/>
  <Override PartName="/ppt/ink/ink2440.xml" ContentType="application/inkml+xml"/>
  <Override PartName="/ppt/ink/ink2441.xml" ContentType="application/inkml+xml"/>
  <Override PartName="/ppt/ink/ink2442.xml" ContentType="application/inkml+xml"/>
  <Override PartName="/ppt/ink/ink2443.xml" ContentType="application/inkml+xml"/>
  <Override PartName="/ppt/ink/ink2444.xml" ContentType="application/inkml+xml"/>
  <Override PartName="/ppt/ink/ink2445.xml" ContentType="application/inkml+xml"/>
  <Override PartName="/ppt/ink/ink2446.xml" ContentType="application/inkml+xml"/>
  <Override PartName="/ppt/ink/ink2447.xml" ContentType="application/inkml+xml"/>
  <Override PartName="/ppt/ink/ink2448.xml" ContentType="application/inkml+xml"/>
  <Override PartName="/ppt/ink/ink2449.xml" ContentType="application/inkml+xml"/>
  <Override PartName="/ppt/ink/ink2450.xml" ContentType="application/inkml+xml"/>
  <Override PartName="/ppt/ink/ink2451.xml" ContentType="application/inkml+xml"/>
  <Override PartName="/ppt/ink/ink2452.xml" ContentType="application/inkml+xml"/>
  <Override PartName="/ppt/ink/ink2453.xml" ContentType="application/inkml+xml"/>
  <Override PartName="/ppt/ink/ink2454.xml" ContentType="application/inkml+xml"/>
  <Override PartName="/ppt/ink/ink2455.xml" ContentType="application/inkml+xml"/>
  <Override PartName="/ppt/ink/ink2456.xml" ContentType="application/inkml+xml"/>
  <Override PartName="/ppt/ink/ink2457.xml" ContentType="application/inkml+xml"/>
  <Override PartName="/ppt/ink/ink2458.xml" ContentType="application/inkml+xml"/>
  <Override PartName="/ppt/ink/ink2459.xml" ContentType="application/inkml+xml"/>
  <Override PartName="/ppt/notesSlides/notesSlide10.xml" ContentType="application/vnd.openxmlformats-officedocument.presentationml.notesSlide+xml"/>
  <Override PartName="/ppt/ink/ink2460.xml" ContentType="application/inkml+xml"/>
  <Override PartName="/ppt/ink/ink2461.xml" ContentType="application/inkml+xml"/>
  <Override PartName="/ppt/ink/ink2462.xml" ContentType="application/inkml+xml"/>
  <Override PartName="/ppt/ink/ink2463.xml" ContentType="application/inkml+xml"/>
  <Override PartName="/ppt/ink/ink2464.xml" ContentType="application/inkml+xml"/>
  <Override PartName="/ppt/ink/ink2465.xml" ContentType="application/inkml+xml"/>
  <Override PartName="/ppt/ink/ink2466.xml" ContentType="application/inkml+xml"/>
  <Override PartName="/ppt/ink/ink2467.xml" ContentType="application/inkml+xml"/>
  <Override PartName="/ppt/ink/ink2468.xml" ContentType="application/inkml+xml"/>
  <Override PartName="/ppt/ink/ink2469.xml" ContentType="application/inkml+xml"/>
  <Override PartName="/ppt/ink/ink2470.xml" ContentType="application/inkml+xml"/>
  <Override PartName="/ppt/ink/ink2471.xml" ContentType="application/inkml+xml"/>
  <Override PartName="/ppt/ink/ink2472.xml" ContentType="application/inkml+xml"/>
  <Override PartName="/ppt/ink/ink2473.xml" ContentType="application/inkml+xml"/>
  <Override PartName="/ppt/ink/ink2474.xml" ContentType="application/inkml+xml"/>
  <Override PartName="/ppt/ink/ink2475.xml" ContentType="application/inkml+xml"/>
  <Override PartName="/ppt/ink/ink2476.xml" ContentType="application/inkml+xml"/>
  <Override PartName="/ppt/ink/ink2477.xml" ContentType="application/inkml+xml"/>
  <Override PartName="/ppt/ink/ink2478.xml" ContentType="application/inkml+xml"/>
  <Override PartName="/ppt/ink/ink2479.xml" ContentType="application/inkml+xml"/>
  <Override PartName="/ppt/notesSlides/notesSlide11.xml" ContentType="application/vnd.openxmlformats-officedocument.presentationml.notesSlide+xml"/>
  <Override PartName="/ppt/ink/ink2480.xml" ContentType="application/inkml+xml"/>
  <Override PartName="/ppt/ink/ink2481.xml" ContentType="application/inkml+xml"/>
  <Override PartName="/ppt/ink/ink2482.xml" ContentType="application/inkml+xml"/>
  <Override PartName="/ppt/ink/ink2483.xml" ContentType="application/inkml+xml"/>
  <Override PartName="/ppt/ink/ink2484.xml" ContentType="application/inkml+xml"/>
  <Override PartName="/ppt/ink/ink2485.xml" ContentType="application/inkml+xml"/>
  <Override PartName="/ppt/ink/ink2486.xml" ContentType="application/inkml+xml"/>
  <Override PartName="/ppt/ink/ink2487.xml" ContentType="application/inkml+xml"/>
  <Override PartName="/ppt/ink/ink2488.xml" ContentType="application/inkml+xml"/>
  <Override PartName="/ppt/ink/ink2489.xml" ContentType="application/inkml+xml"/>
  <Override PartName="/ppt/ink/ink2490.xml" ContentType="application/inkml+xml"/>
  <Override PartName="/ppt/ink/ink2491.xml" ContentType="application/inkml+xml"/>
  <Override PartName="/ppt/ink/ink2492.xml" ContentType="application/inkml+xml"/>
  <Override PartName="/ppt/ink/ink2493.xml" ContentType="application/inkml+xml"/>
  <Override PartName="/ppt/ink/ink2494.xml" ContentType="application/inkml+xml"/>
  <Override PartName="/ppt/ink/ink2495.xml" ContentType="application/inkml+xml"/>
  <Override PartName="/ppt/ink/ink2496.xml" ContentType="application/inkml+xml"/>
  <Override PartName="/ppt/ink/ink2497.xml" ContentType="application/inkml+xml"/>
  <Override PartName="/ppt/ink/ink2498.xml" ContentType="application/inkml+xml"/>
  <Override PartName="/ppt/ink/ink2499.xml" ContentType="application/inkml+xml"/>
  <Override PartName="/ppt/ink/ink2500.xml" ContentType="application/inkml+xml"/>
  <Override PartName="/ppt/ink/ink2501.xml" ContentType="application/inkml+xml"/>
  <Override PartName="/ppt/ink/ink2502.xml" ContentType="application/inkml+xml"/>
  <Override PartName="/ppt/ink/ink2503.xml" ContentType="application/inkml+xml"/>
  <Override PartName="/ppt/ink/ink2504.xml" ContentType="application/inkml+xml"/>
  <Override PartName="/ppt/ink/ink2505.xml" ContentType="application/inkml+xml"/>
  <Override PartName="/ppt/ink/ink2506.xml" ContentType="application/inkml+xml"/>
  <Override PartName="/ppt/ink/ink2507.xml" ContentType="application/inkml+xml"/>
  <Override PartName="/ppt/ink/ink2508.xml" ContentType="application/inkml+xml"/>
  <Override PartName="/ppt/ink/ink2509.xml" ContentType="application/inkml+xml"/>
  <Override PartName="/ppt/ink/ink2510.xml" ContentType="application/inkml+xml"/>
  <Override PartName="/ppt/ink/ink2511.xml" ContentType="application/inkml+xml"/>
  <Override PartName="/ppt/ink/ink2512.xml" ContentType="application/inkml+xml"/>
  <Override PartName="/ppt/ink/ink2513.xml" ContentType="application/inkml+xml"/>
  <Override PartName="/ppt/ink/ink2514.xml" ContentType="application/inkml+xml"/>
  <Override PartName="/ppt/ink/ink2515.xml" ContentType="application/inkml+xml"/>
  <Override PartName="/ppt/ink/ink2516.xml" ContentType="application/inkml+xml"/>
  <Override PartName="/ppt/ink/ink2517.xml" ContentType="application/inkml+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ink/ink2518.xml" ContentType="application/inkml+xml"/>
  <Override PartName="/ppt/ink/ink2519.xml" ContentType="application/inkml+xml"/>
  <Override PartName="/ppt/ink/ink2520.xml" ContentType="application/inkml+xml"/>
  <Override PartName="/ppt/ink/ink2521.xml" ContentType="application/inkml+xml"/>
  <Override PartName="/ppt/ink/ink2522.xml" ContentType="application/inkml+xml"/>
  <Override PartName="/ppt/ink/ink2523.xml" ContentType="application/inkml+xml"/>
  <Override PartName="/ppt/ink/ink2524.xml" ContentType="application/inkml+xml"/>
  <Override PartName="/ppt/ink/ink2525.xml" ContentType="application/inkml+xml"/>
  <Override PartName="/ppt/ink/ink2526.xml" ContentType="application/inkml+xml"/>
  <Override PartName="/ppt/ink/ink2527.xml" ContentType="application/inkml+xml"/>
  <Override PartName="/ppt/ink/ink2528.xml" ContentType="application/inkml+xml"/>
  <Override PartName="/ppt/ink/ink2529.xml" ContentType="application/inkml+xml"/>
  <Override PartName="/ppt/ink/ink2530.xml" ContentType="application/inkml+xml"/>
  <Override PartName="/ppt/ink/ink2531.xml" ContentType="application/inkml+xml"/>
  <Override PartName="/ppt/ink/ink2532.xml" ContentType="application/inkml+xml"/>
  <Override PartName="/ppt/ink/ink2533.xml" ContentType="application/inkml+xml"/>
  <Override PartName="/ppt/ink/ink2534.xml" ContentType="application/inkml+xml"/>
  <Override PartName="/ppt/ink/ink2535.xml" ContentType="application/inkml+xml"/>
  <Override PartName="/ppt/ink/ink2536.xml" ContentType="application/inkml+xml"/>
  <Override PartName="/ppt/ink/ink2537.xml" ContentType="application/inkml+xml"/>
  <Override PartName="/ppt/ink/ink2538.xml" ContentType="application/inkml+xml"/>
  <Override PartName="/ppt/ink/ink2539.xml" ContentType="application/inkml+xml"/>
  <Override PartName="/ppt/ink/ink2540.xml" ContentType="application/inkml+xml"/>
  <Override PartName="/ppt/ink/ink2541.xml" ContentType="application/inkml+xml"/>
  <Override PartName="/ppt/ink/ink2542.xml" ContentType="application/inkml+xml"/>
  <Override PartName="/ppt/ink/ink2543.xml" ContentType="application/inkml+xml"/>
  <Override PartName="/ppt/ink/ink2544.xml" ContentType="application/inkml+xml"/>
  <Override PartName="/ppt/ink/ink2545.xml" ContentType="application/inkml+xml"/>
  <Override PartName="/ppt/ink/ink2546.xml" ContentType="application/inkml+xml"/>
  <Override PartName="/ppt/ink/ink2547.xml" ContentType="application/inkml+xml"/>
  <Override PartName="/ppt/ink/ink2548.xml" ContentType="application/inkml+xml"/>
  <Override PartName="/ppt/ink/ink2549.xml" ContentType="application/inkml+xml"/>
  <Override PartName="/ppt/ink/ink2550.xml" ContentType="application/inkml+xml"/>
  <Override PartName="/ppt/ink/ink2551.xml" ContentType="application/inkml+xml"/>
  <Override PartName="/ppt/ink/ink2552.xml" ContentType="application/inkml+xml"/>
  <Override PartName="/ppt/ink/ink2553.xml" ContentType="application/inkml+xml"/>
  <Override PartName="/ppt/ink/ink2554.xml" ContentType="application/inkml+xml"/>
  <Override PartName="/ppt/ink/ink2555.xml" ContentType="application/inkml+xml"/>
  <Override PartName="/ppt/ink/ink2556.xml" ContentType="application/inkml+xml"/>
  <Override PartName="/ppt/ink/ink2557.xml" ContentType="application/inkml+xml"/>
  <Override PartName="/ppt/ink/ink2558.xml" ContentType="application/inkml+xml"/>
  <Override PartName="/ppt/ink/ink2559.xml" ContentType="application/inkml+xml"/>
  <Override PartName="/ppt/ink/ink2560.xml" ContentType="application/inkml+xml"/>
  <Override PartName="/ppt/ink/ink2561.xml" ContentType="application/inkml+xml"/>
  <Override PartName="/ppt/ink/ink2562.xml" ContentType="application/inkml+xml"/>
  <Override PartName="/ppt/ink/ink2563.xml" ContentType="application/inkml+xml"/>
  <Override PartName="/ppt/ink/ink2564.xml" ContentType="application/inkml+xml"/>
  <Override PartName="/ppt/notesSlides/notesSlide15.xml" ContentType="application/vnd.openxmlformats-officedocument.presentationml.notesSlide+xml"/>
  <Override PartName="/ppt/ink/ink2565.xml" ContentType="application/inkml+xml"/>
  <Override PartName="/ppt/ink/ink2566.xml" ContentType="application/inkml+xml"/>
  <Override PartName="/ppt/ink/ink2567.xml" ContentType="application/inkml+xml"/>
  <Override PartName="/ppt/ink/ink2568.xml" ContentType="application/inkml+xml"/>
  <Override PartName="/ppt/ink/ink2569.xml" ContentType="application/inkml+xml"/>
  <Override PartName="/ppt/ink/ink2570.xml" ContentType="application/inkml+xml"/>
  <Override PartName="/ppt/ink/ink2571.xml" ContentType="application/inkml+xml"/>
  <Override PartName="/ppt/ink/ink2572.xml" ContentType="application/inkml+xml"/>
  <Override PartName="/ppt/ink/ink2573.xml" ContentType="application/inkml+xml"/>
  <Override PartName="/ppt/ink/ink2574.xml" ContentType="application/inkml+xml"/>
  <Override PartName="/ppt/ink/ink2575.xml" ContentType="application/inkml+xml"/>
  <Override PartName="/ppt/ink/ink2576.xml" ContentType="application/inkml+xml"/>
  <Override PartName="/ppt/ink/ink2577.xml" ContentType="application/inkml+xml"/>
  <Override PartName="/ppt/ink/ink2578.xml" ContentType="application/inkml+xml"/>
  <Override PartName="/ppt/ink/ink2579.xml" ContentType="application/inkml+xml"/>
  <Override PartName="/ppt/ink/ink2580.xml" ContentType="application/inkml+xml"/>
  <Override PartName="/ppt/ink/ink2581.xml" ContentType="application/inkml+xml"/>
  <Override PartName="/ppt/ink/ink2582.xml" ContentType="application/inkml+xml"/>
  <Override PartName="/ppt/ink/ink2583.xml" ContentType="application/inkml+xml"/>
  <Override PartName="/ppt/ink/ink2584.xml" ContentType="application/inkml+xml"/>
  <Override PartName="/ppt/ink/ink2585.xml" ContentType="application/inkml+xml"/>
  <Override PartName="/ppt/ink/ink2586.xml" ContentType="application/inkml+xml"/>
  <Override PartName="/ppt/ink/ink2587.xml" ContentType="application/inkml+xml"/>
  <Override PartName="/ppt/ink/ink2588.xml" ContentType="application/inkml+xml"/>
  <Override PartName="/ppt/ink/ink2589.xml" ContentType="application/inkml+xml"/>
  <Override PartName="/ppt/ink/ink2590.xml" ContentType="application/inkml+xml"/>
  <Override PartName="/ppt/ink/ink2591.xml" ContentType="application/inkml+xml"/>
  <Override PartName="/ppt/ink/ink2592.xml" ContentType="application/inkml+xml"/>
  <Override PartName="/ppt/ink/ink2593.xml" ContentType="application/inkml+xml"/>
  <Override PartName="/ppt/ink/ink2594.xml" ContentType="application/inkml+xml"/>
  <Override PartName="/ppt/ink/ink2595.xml" ContentType="application/inkml+xml"/>
  <Override PartName="/ppt/ink/ink2596.xml" ContentType="application/inkml+xml"/>
  <Override PartName="/ppt/ink/ink2597.xml" ContentType="application/inkml+xml"/>
  <Override PartName="/ppt/ink/ink2598.xml" ContentType="application/inkml+xml"/>
  <Override PartName="/ppt/ink/ink2599.xml" ContentType="application/inkml+xml"/>
  <Override PartName="/ppt/ink/ink2600.xml" ContentType="application/inkml+xml"/>
  <Override PartName="/ppt/ink/ink2601.xml" ContentType="application/inkml+xml"/>
  <Override PartName="/ppt/ink/ink2602.xml" ContentType="application/inkml+xml"/>
  <Override PartName="/ppt/ink/ink2603.xml" ContentType="application/inkml+xml"/>
  <Override PartName="/ppt/ink/ink2604.xml" ContentType="application/inkml+xml"/>
  <Override PartName="/ppt/ink/ink2605.xml" ContentType="application/inkml+xml"/>
  <Override PartName="/ppt/ink/ink2606.xml" ContentType="application/inkml+xml"/>
  <Override PartName="/ppt/ink/ink2607.xml" ContentType="application/inkml+xml"/>
  <Override PartName="/ppt/ink/ink2608.xml" ContentType="application/inkml+xml"/>
  <Override PartName="/ppt/ink/ink2609.xml" ContentType="application/inkml+xml"/>
  <Override PartName="/ppt/ink/ink2610.xml" ContentType="application/inkml+xml"/>
  <Override PartName="/ppt/ink/ink2611.xml" ContentType="application/inkml+xml"/>
  <Override PartName="/ppt/ink/ink2612.xml" ContentType="application/inkml+xml"/>
  <Override PartName="/ppt/ink/ink2613.xml" ContentType="application/inkml+xml"/>
  <Override PartName="/ppt/ink/ink2614.xml" ContentType="application/inkml+xml"/>
  <Override PartName="/ppt/ink/ink2615.xml" ContentType="application/inkml+xml"/>
  <Override PartName="/ppt/ink/ink2616.xml" ContentType="application/inkml+xml"/>
  <Override PartName="/ppt/ink/ink2617.xml" ContentType="application/inkml+xml"/>
  <Override PartName="/ppt/notesSlides/notesSlide16.xml" ContentType="application/vnd.openxmlformats-officedocument.presentationml.notesSlide+xml"/>
  <Override PartName="/ppt/ink/ink2618.xml" ContentType="application/inkml+xml"/>
  <Override PartName="/ppt/ink/ink2619.xml" ContentType="application/inkml+xml"/>
  <Override PartName="/ppt/ink/ink2620.xml" ContentType="application/inkml+xml"/>
  <Override PartName="/ppt/ink/ink2621.xml" ContentType="application/inkml+xml"/>
  <Override PartName="/ppt/ink/ink2622.xml" ContentType="application/inkml+xml"/>
  <Override PartName="/ppt/ink/ink2623.xml" ContentType="application/inkml+xml"/>
  <Override PartName="/ppt/ink/ink2624.xml" ContentType="application/inkml+xml"/>
  <Override PartName="/ppt/ink/ink2625.xml" ContentType="application/inkml+xml"/>
  <Override PartName="/ppt/ink/ink2626.xml" ContentType="application/inkml+xml"/>
  <Override PartName="/ppt/ink/ink2627.xml" ContentType="application/inkml+xml"/>
  <Override PartName="/ppt/ink/ink2628.xml" ContentType="application/inkml+xml"/>
  <Override PartName="/ppt/ink/ink2629.xml" ContentType="application/inkml+xml"/>
  <Override PartName="/ppt/ink/ink2630.xml" ContentType="application/inkml+xml"/>
  <Override PartName="/ppt/ink/ink2631.xml" ContentType="application/inkml+xml"/>
  <Override PartName="/ppt/ink/ink2632.xml" ContentType="application/inkml+xml"/>
  <Override PartName="/ppt/ink/ink2633.xml" ContentType="application/inkml+xml"/>
  <Override PartName="/ppt/ink/ink2634.xml" ContentType="application/inkml+xml"/>
  <Override PartName="/ppt/ink/ink2635.xml" ContentType="application/inkml+xml"/>
  <Override PartName="/ppt/ink/ink2636.xml" ContentType="application/inkml+xml"/>
  <Override PartName="/ppt/ink/ink2637.xml" ContentType="application/inkml+xml"/>
  <Override PartName="/ppt/ink/ink2638.xml" ContentType="application/inkml+xml"/>
  <Override PartName="/ppt/ink/ink2639.xml" ContentType="application/inkml+xml"/>
  <Override PartName="/ppt/ink/ink2640.xml" ContentType="application/inkml+xml"/>
  <Override PartName="/ppt/ink/ink2641.xml" ContentType="application/inkml+xml"/>
  <Override PartName="/ppt/ink/ink2642.xml" ContentType="application/inkml+xml"/>
  <Override PartName="/ppt/ink/ink2643.xml" ContentType="application/inkml+xml"/>
  <Override PartName="/ppt/ink/ink2644.xml" ContentType="application/inkml+xml"/>
  <Override PartName="/ppt/ink/ink2645.xml" ContentType="application/inkml+xml"/>
  <Override PartName="/ppt/ink/ink2646.xml" ContentType="application/inkml+xml"/>
  <Override PartName="/ppt/notesSlides/notesSlide17.xml" ContentType="application/vnd.openxmlformats-officedocument.presentationml.notesSlide+xml"/>
  <Override PartName="/ppt/ink/ink2647.xml" ContentType="application/inkml+xml"/>
  <Override PartName="/ppt/ink/ink2648.xml" ContentType="application/inkml+xml"/>
  <Override PartName="/ppt/ink/ink2649.xml" ContentType="application/inkml+xml"/>
  <Override PartName="/ppt/ink/ink2650.xml" ContentType="application/inkml+xml"/>
  <Override PartName="/ppt/ink/ink2651.xml" ContentType="application/inkml+xml"/>
  <Override PartName="/ppt/ink/ink2652.xml" ContentType="application/inkml+xml"/>
  <Override PartName="/ppt/ink/ink2653.xml" ContentType="application/inkml+xml"/>
  <Override PartName="/ppt/ink/ink2654.xml" ContentType="application/inkml+xml"/>
  <Override PartName="/ppt/ink/ink2655.xml" ContentType="application/inkml+xml"/>
  <Override PartName="/ppt/ink/ink2656.xml" ContentType="application/inkml+xml"/>
  <Override PartName="/ppt/ink/ink2657.xml" ContentType="application/inkml+xml"/>
  <Override PartName="/ppt/ink/ink2658.xml" ContentType="application/inkml+xml"/>
  <Override PartName="/ppt/ink/ink2659.xml" ContentType="application/inkml+xml"/>
  <Override PartName="/ppt/ink/ink2660.xml" ContentType="application/inkml+xml"/>
  <Override PartName="/ppt/ink/ink2661.xml" ContentType="application/inkml+xml"/>
  <Override PartName="/ppt/ink/ink2662.xml" ContentType="application/inkml+xml"/>
  <Override PartName="/ppt/ink/ink2663.xml" ContentType="application/inkml+xml"/>
  <Override PartName="/ppt/ink/ink2664.xml" ContentType="application/inkml+xml"/>
  <Override PartName="/ppt/ink/ink2665.xml" ContentType="application/inkml+xml"/>
  <Override PartName="/ppt/ink/ink2666.xml" ContentType="application/inkml+xml"/>
  <Override PartName="/ppt/ink/ink2667.xml" ContentType="application/inkml+xml"/>
  <Override PartName="/ppt/ink/ink2668.xml" ContentType="application/inkml+xml"/>
  <Override PartName="/ppt/ink/ink2669.xml" ContentType="application/inkml+xml"/>
  <Override PartName="/ppt/ink/ink2670.xml" ContentType="application/inkml+xml"/>
  <Override PartName="/ppt/ink/ink2671.xml" ContentType="application/inkml+xml"/>
  <Override PartName="/ppt/ink/ink2672.xml" ContentType="application/inkml+xml"/>
  <Override PartName="/ppt/ink/ink2673.xml" ContentType="application/inkml+xml"/>
  <Override PartName="/ppt/ink/ink2674.xml" ContentType="application/inkml+xml"/>
  <Override PartName="/ppt/ink/ink2675.xml" ContentType="application/inkml+xml"/>
  <Override PartName="/ppt/ink/ink2676.xml" ContentType="application/inkml+xml"/>
  <Override PartName="/ppt/ink/ink2677.xml" ContentType="application/inkml+xml"/>
  <Override PartName="/ppt/ink/ink2678.xml" ContentType="application/inkml+xml"/>
  <Override PartName="/ppt/ink/ink2679.xml" ContentType="application/inkml+xml"/>
  <Override PartName="/ppt/ink/ink2680.xml" ContentType="application/inkml+xml"/>
  <Override PartName="/ppt/ink/ink2681.xml" ContentType="application/inkml+xml"/>
  <Override PartName="/ppt/ink/ink2682.xml" ContentType="application/inkml+xml"/>
  <Override PartName="/ppt/ink/ink2683.xml" ContentType="application/inkml+xml"/>
  <Override PartName="/ppt/ink/ink2684.xml" ContentType="application/inkml+xml"/>
  <Override PartName="/ppt/ink/ink2685.xml" ContentType="application/inkml+xml"/>
  <Override PartName="/ppt/ink/ink2686.xml" ContentType="application/inkml+xml"/>
  <Override PartName="/ppt/ink/ink2687.xml" ContentType="application/inkml+xml"/>
  <Override PartName="/ppt/ink/ink2688.xml" ContentType="application/inkml+xml"/>
  <Override PartName="/ppt/ink/ink2689.xml" ContentType="application/inkml+xml"/>
  <Override PartName="/ppt/ink/ink2690.xml" ContentType="application/inkml+xml"/>
  <Override PartName="/ppt/ink/ink2691.xml" ContentType="application/inkml+xml"/>
  <Override PartName="/ppt/ink/ink2692.xml" ContentType="application/inkml+xml"/>
  <Override PartName="/ppt/ink/ink2693.xml" ContentType="application/inkml+xml"/>
  <Override PartName="/ppt/ink/ink2694.xml" ContentType="application/inkml+xml"/>
  <Override PartName="/ppt/ink/ink2695.xml" ContentType="application/inkml+xml"/>
  <Override PartName="/ppt/ink/ink2696.xml" ContentType="application/inkml+xml"/>
  <Override PartName="/ppt/ink/ink2697.xml" ContentType="application/inkml+xml"/>
  <Override PartName="/ppt/ink/ink2698.xml" ContentType="application/inkml+xml"/>
  <Override PartName="/ppt/ink/ink2699.xml" ContentType="application/inkml+xml"/>
  <Override PartName="/ppt/ink/ink2700.xml" ContentType="application/inkml+xml"/>
  <Override PartName="/ppt/ink/ink2701.xml" ContentType="application/inkml+xml"/>
  <Override PartName="/ppt/ink/ink2702.xml" ContentType="application/inkml+xml"/>
  <Override PartName="/ppt/ink/ink2703.xml" ContentType="application/inkml+xml"/>
  <Override PartName="/ppt/ink/ink2704.xml" ContentType="application/inkml+xml"/>
  <Override PartName="/ppt/ink/ink2705.xml" ContentType="application/inkml+xml"/>
  <Override PartName="/ppt/ink/ink2706.xml" ContentType="application/inkml+xml"/>
  <Override PartName="/ppt/ink/ink2707.xml" ContentType="application/inkml+xml"/>
  <Override PartName="/ppt/ink/ink2708.xml" ContentType="application/inkml+xml"/>
  <Override PartName="/ppt/ink/ink2709.xml" ContentType="application/inkml+xml"/>
  <Override PartName="/ppt/ink/ink2710.xml" ContentType="application/inkml+xml"/>
  <Override PartName="/ppt/ink/ink2711.xml" ContentType="application/inkml+xml"/>
  <Override PartName="/ppt/ink/ink2712.xml" ContentType="application/inkml+xml"/>
  <Override PartName="/ppt/ink/ink2713.xml" ContentType="application/inkml+xml"/>
  <Override PartName="/ppt/ink/ink2714.xml" ContentType="application/inkml+xml"/>
  <Override PartName="/ppt/ink/ink2715.xml" ContentType="application/inkml+xml"/>
  <Override PartName="/ppt/ink/ink2716.xml" ContentType="application/inkml+xml"/>
  <Override PartName="/ppt/ink/ink2717.xml" ContentType="application/inkml+xml"/>
  <Override PartName="/ppt/ink/ink2718.xml" ContentType="application/inkml+xml"/>
  <Override PartName="/ppt/ink/ink2719.xml" ContentType="application/inkml+xml"/>
  <Override PartName="/ppt/ink/ink2720.xml" ContentType="application/inkml+xml"/>
  <Override PartName="/ppt/ink/ink2721.xml" ContentType="application/inkml+xml"/>
  <Override PartName="/ppt/ink/ink2722.xml" ContentType="application/inkml+xml"/>
  <Override PartName="/ppt/ink/ink2723.xml" ContentType="application/inkml+xml"/>
  <Override PartName="/ppt/ink/ink2724.xml" ContentType="application/inkml+xml"/>
  <Override PartName="/ppt/ink/ink2725.xml" ContentType="application/inkml+xml"/>
  <Override PartName="/ppt/ink/ink2726.xml" ContentType="application/inkml+xml"/>
  <Override PartName="/ppt/ink/ink2727.xml" ContentType="application/inkml+xml"/>
  <Override PartName="/ppt/ink/ink2728.xml" ContentType="application/inkml+xml"/>
  <Override PartName="/ppt/ink/ink2729.xml" ContentType="application/inkml+xml"/>
  <Override PartName="/ppt/ink/ink2730.xml" ContentType="application/inkml+xml"/>
  <Override PartName="/ppt/ink/ink2731.xml" ContentType="application/inkml+xml"/>
  <Override PartName="/ppt/ink/ink2732.xml" ContentType="application/inkml+xml"/>
  <Override PartName="/ppt/ink/ink2733.xml" ContentType="application/inkml+xml"/>
  <Override PartName="/ppt/ink/ink2734.xml" ContentType="application/inkml+xml"/>
  <Override PartName="/ppt/ink/ink2735.xml" ContentType="application/inkml+xml"/>
  <Override PartName="/ppt/ink/ink2736.xml" ContentType="application/inkml+xml"/>
  <Override PartName="/ppt/ink/ink2737.xml" ContentType="application/inkml+xml"/>
  <Override PartName="/ppt/ink/ink2738.xml" ContentType="application/inkml+xml"/>
  <Override PartName="/ppt/ink/ink2739.xml" ContentType="application/inkml+xml"/>
  <Override PartName="/ppt/ink/ink2740.xml" ContentType="application/inkml+xml"/>
  <Override PartName="/ppt/ink/ink2741.xml" ContentType="application/inkml+xml"/>
  <Override PartName="/ppt/ink/ink2742.xml" ContentType="application/inkml+xml"/>
  <Override PartName="/ppt/ink/ink2743.xml" ContentType="application/inkml+xml"/>
  <Override PartName="/ppt/ink/ink2744.xml" ContentType="application/inkml+xml"/>
  <Override PartName="/ppt/ink/ink2745.xml" ContentType="application/inkml+xml"/>
  <Override PartName="/ppt/ink/ink2746.xml" ContentType="application/inkml+xml"/>
  <Override PartName="/ppt/ink/ink2747.xml" ContentType="application/inkml+xml"/>
  <Override PartName="/ppt/ink/ink2748.xml" ContentType="application/inkml+xml"/>
  <Override PartName="/ppt/ink/ink2749.xml" ContentType="application/inkml+xml"/>
  <Override PartName="/ppt/ink/ink2750.xml" ContentType="application/inkml+xml"/>
  <Override PartName="/ppt/ink/ink2751.xml" ContentType="application/inkml+xml"/>
  <Override PartName="/ppt/ink/ink2752.xml" ContentType="application/inkml+xml"/>
  <Override PartName="/ppt/ink/ink2753.xml" ContentType="application/inkml+xml"/>
  <Override PartName="/ppt/ink/ink2754.xml" ContentType="application/inkml+xml"/>
  <Override PartName="/ppt/notesSlides/notesSlide18.xml" ContentType="application/vnd.openxmlformats-officedocument.presentationml.notesSlide+xml"/>
  <Override PartName="/ppt/ink/ink2755.xml" ContentType="application/inkml+xml"/>
  <Override PartName="/ppt/ink/ink2756.xml" ContentType="application/inkml+xml"/>
  <Override PartName="/ppt/ink/ink2757.xml" ContentType="application/inkml+xml"/>
  <Override PartName="/ppt/ink/ink2758.xml" ContentType="application/inkml+xml"/>
  <Override PartName="/ppt/ink/ink2759.xml" ContentType="application/inkml+xml"/>
  <Override PartName="/ppt/ink/ink2760.xml" ContentType="application/inkml+xml"/>
  <Override PartName="/ppt/ink/ink2761.xml" ContentType="application/inkml+xml"/>
  <Override PartName="/ppt/ink/ink2762.xml" ContentType="application/inkml+xml"/>
  <Override PartName="/ppt/ink/ink2763.xml" ContentType="application/inkml+xml"/>
  <Override PartName="/ppt/ink/ink2764.xml" ContentType="application/inkml+xml"/>
  <Override PartName="/ppt/ink/ink2765.xml" ContentType="application/inkml+xml"/>
  <Override PartName="/ppt/ink/ink2766.xml" ContentType="application/inkml+xml"/>
  <Override PartName="/ppt/ink/ink2767.xml" ContentType="application/inkml+xml"/>
  <Override PartName="/ppt/ink/ink2768.xml" ContentType="application/inkml+xml"/>
  <Override PartName="/ppt/ink/ink2769.xml" ContentType="application/inkml+xml"/>
  <Override PartName="/ppt/ink/ink2770.xml" ContentType="application/inkml+xml"/>
  <Override PartName="/ppt/ink/ink2771.xml" ContentType="application/inkml+xml"/>
  <Override PartName="/ppt/ink/ink2772.xml" ContentType="application/inkml+xml"/>
  <Override PartName="/ppt/ink/ink2773.xml" ContentType="application/inkml+xml"/>
  <Override PartName="/ppt/ink/ink2774.xml" ContentType="application/inkml+xml"/>
  <Override PartName="/ppt/ink/ink2775.xml" ContentType="application/inkml+xml"/>
  <Override PartName="/ppt/ink/ink2776.xml" ContentType="application/inkml+xml"/>
  <Override PartName="/ppt/ink/ink2777.xml" ContentType="application/inkml+xml"/>
  <Override PartName="/ppt/ink/ink2778.xml" ContentType="application/inkml+xml"/>
  <Override PartName="/ppt/ink/ink2779.xml" ContentType="application/inkml+xml"/>
  <Override PartName="/ppt/ink/ink2780.xml" ContentType="application/inkml+xml"/>
  <Override PartName="/ppt/ink/ink2781.xml" ContentType="application/inkml+xml"/>
  <Override PartName="/ppt/ink/ink2782.xml" ContentType="application/inkml+xml"/>
  <Override PartName="/ppt/ink/ink2783.xml" ContentType="application/inkml+xml"/>
  <Override PartName="/ppt/ink/ink2784.xml" ContentType="application/inkml+xml"/>
  <Override PartName="/ppt/ink/ink2785.xml" ContentType="application/inkml+xml"/>
  <Override PartName="/ppt/ink/ink2786.xml" ContentType="application/inkml+xml"/>
  <Override PartName="/ppt/ink/ink2787.xml" ContentType="application/inkml+xml"/>
  <Override PartName="/ppt/ink/ink2788.xml" ContentType="application/inkml+xml"/>
  <Override PartName="/ppt/ink/ink2789.xml" ContentType="application/inkml+xml"/>
  <Override PartName="/ppt/ink/ink2790.xml" ContentType="application/inkml+xml"/>
  <Override PartName="/ppt/ink/ink2791.xml" ContentType="application/inkml+xml"/>
  <Override PartName="/ppt/ink/ink2792.xml" ContentType="application/inkml+xml"/>
  <Override PartName="/ppt/ink/ink2793.xml" ContentType="application/inkml+xml"/>
  <Override PartName="/ppt/notesSlides/notesSlide19.xml" ContentType="application/vnd.openxmlformats-officedocument.presentationml.notesSlide+xml"/>
  <Override PartName="/ppt/ink/ink2794.xml" ContentType="application/inkml+xml"/>
  <Override PartName="/ppt/ink/ink2795.xml" ContentType="application/inkml+xml"/>
  <Override PartName="/ppt/ink/ink2796.xml" ContentType="application/inkml+xml"/>
  <Override PartName="/ppt/ink/ink2797.xml" ContentType="application/inkml+xml"/>
  <Override PartName="/ppt/ink/ink2798.xml" ContentType="application/inkml+xml"/>
  <Override PartName="/ppt/ink/ink2799.xml" ContentType="application/inkml+xml"/>
  <Override PartName="/ppt/ink/ink2800.xml" ContentType="application/inkml+xml"/>
  <Override PartName="/ppt/ink/ink2801.xml" ContentType="application/inkml+xml"/>
  <Override PartName="/ppt/ink/ink2802.xml" ContentType="application/inkml+xml"/>
  <Override PartName="/ppt/ink/ink2803.xml" ContentType="application/inkml+xml"/>
  <Override PartName="/ppt/ink/ink2804.xml" ContentType="application/inkml+xml"/>
  <Override PartName="/ppt/ink/ink2805.xml" ContentType="application/inkml+xml"/>
  <Override PartName="/ppt/ink/ink2806.xml" ContentType="application/inkml+xml"/>
  <Override PartName="/ppt/ink/ink2807.xml" ContentType="application/inkml+xml"/>
  <Override PartName="/ppt/ink/ink2808.xml" ContentType="application/inkml+xml"/>
  <Override PartName="/ppt/ink/ink2809.xml" ContentType="application/inkml+xml"/>
  <Override PartName="/ppt/ink/ink2810.xml" ContentType="application/inkml+xml"/>
  <Override PartName="/ppt/ink/ink2811.xml" ContentType="application/inkml+xml"/>
  <Override PartName="/ppt/ink/ink2812.xml" ContentType="application/inkml+xml"/>
  <Override PartName="/ppt/ink/ink2813.xml" ContentType="application/inkml+xml"/>
  <Override PartName="/ppt/ink/ink2814.xml" ContentType="application/inkml+xml"/>
  <Override PartName="/ppt/ink/ink2815.xml" ContentType="application/inkml+xml"/>
  <Override PartName="/ppt/ink/ink2816.xml" ContentType="application/inkml+xml"/>
  <Override PartName="/ppt/ink/ink2817.xml" ContentType="application/inkml+xml"/>
  <Override PartName="/ppt/ink/ink2818.xml" ContentType="application/inkml+xml"/>
  <Override PartName="/ppt/ink/ink2819.xml" ContentType="application/inkml+xml"/>
  <Override PartName="/ppt/ink/ink2820.xml" ContentType="application/inkml+xml"/>
  <Override PartName="/ppt/ink/ink2821.xml" ContentType="application/inkml+xml"/>
  <Override PartName="/ppt/ink/ink2822.xml" ContentType="application/inkml+xml"/>
  <Override PartName="/ppt/ink/ink2823.xml" ContentType="application/inkml+xml"/>
  <Override PartName="/ppt/ink/ink2824.xml" ContentType="application/inkml+xml"/>
  <Override PartName="/ppt/ink/ink2825.xml" ContentType="application/inkml+xml"/>
  <Override PartName="/ppt/ink/ink2826.xml" ContentType="application/inkml+xml"/>
  <Override PartName="/ppt/ink/ink2827.xml" ContentType="application/inkml+xml"/>
  <Override PartName="/ppt/ink/ink2828.xml" ContentType="application/inkml+xml"/>
  <Override PartName="/ppt/ink/ink2829.xml" ContentType="application/inkml+xml"/>
  <Override PartName="/ppt/ink/ink2830.xml" ContentType="application/inkml+xml"/>
  <Override PartName="/ppt/ink/ink2831.xml" ContentType="application/inkml+xml"/>
  <Override PartName="/ppt/ink/ink2832.xml" ContentType="application/inkml+xml"/>
  <Override PartName="/ppt/ink/ink2833.xml" ContentType="application/inkml+xml"/>
  <Override PartName="/ppt/ink/ink2834.xml" ContentType="application/inkml+xml"/>
  <Override PartName="/ppt/ink/ink2835.xml" ContentType="application/inkml+xml"/>
  <Override PartName="/ppt/ink/ink2836.xml" ContentType="application/inkml+xml"/>
  <Override PartName="/ppt/ink/ink2837.xml" ContentType="application/inkml+xml"/>
  <Override PartName="/ppt/ink/ink2838.xml" ContentType="application/inkml+xml"/>
  <Override PartName="/ppt/ink/ink2839.xml" ContentType="application/inkml+xml"/>
  <Override PartName="/ppt/ink/ink2840.xml" ContentType="application/inkml+xml"/>
  <Override PartName="/ppt/ink/ink2841.xml" ContentType="application/inkml+xml"/>
  <Override PartName="/ppt/ink/ink2842.xml" ContentType="application/inkml+xml"/>
  <Override PartName="/ppt/ink/ink2843.xml" ContentType="application/inkml+xml"/>
  <Override PartName="/ppt/ink/ink2844.xml" ContentType="application/inkml+xml"/>
  <Override PartName="/ppt/ink/ink2845.xml" ContentType="application/inkml+xml"/>
  <Override PartName="/ppt/ink/ink2846.xml" ContentType="application/inkml+xml"/>
  <Override PartName="/ppt/ink/ink2847.xml" ContentType="application/inkml+xml"/>
  <Override PartName="/ppt/ink/ink2848.xml" ContentType="application/inkml+xml"/>
  <Override PartName="/ppt/ink/ink2849.xml" ContentType="application/inkml+xml"/>
  <Override PartName="/ppt/ink/ink2850.xml" ContentType="application/inkml+xml"/>
  <Override PartName="/ppt/ink/ink2851.xml" ContentType="application/inkml+xml"/>
  <Override PartName="/ppt/ink/ink2852.xml" ContentType="application/inkml+xml"/>
  <Override PartName="/ppt/ink/ink2853.xml" ContentType="application/inkml+xml"/>
  <Override PartName="/ppt/ink/ink2854.xml" ContentType="application/inkml+xml"/>
  <Override PartName="/ppt/ink/ink2855.xml" ContentType="application/inkml+xml"/>
  <Override PartName="/ppt/ink/ink2856.xml" ContentType="application/inkml+xml"/>
  <Override PartName="/ppt/ink/ink2857.xml" ContentType="application/inkml+xml"/>
  <Override PartName="/ppt/ink/ink2858.xml" ContentType="application/inkml+xml"/>
  <Override PartName="/ppt/ink/ink2859.xml" ContentType="application/inkml+xml"/>
  <Override PartName="/ppt/ink/ink2860.xml" ContentType="application/inkml+xml"/>
  <Override PartName="/ppt/ink/ink2861.xml" ContentType="application/inkml+xml"/>
  <Override PartName="/ppt/ink/ink2862.xml" ContentType="application/inkml+xml"/>
  <Override PartName="/ppt/ink/ink2863.xml" ContentType="application/inkml+xml"/>
  <Override PartName="/ppt/ink/ink2864.xml" ContentType="application/inkml+xml"/>
  <Override PartName="/ppt/ink/ink2865.xml" ContentType="application/inkml+xml"/>
  <Override PartName="/ppt/ink/ink2866.xml" ContentType="application/inkml+xml"/>
  <Override PartName="/ppt/ink/ink2867.xml" ContentType="application/inkml+xml"/>
  <Override PartName="/ppt/ink/ink2868.xml" ContentType="application/inkml+xml"/>
  <Override PartName="/ppt/ink/ink2869.xml" ContentType="application/inkml+xml"/>
  <Override PartName="/ppt/ink/ink2870.xml" ContentType="application/inkml+xml"/>
  <Override PartName="/ppt/ink/ink2871.xml" ContentType="application/inkml+xml"/>
  <Override PartName="/ppt/ink/ink2872.xml" ContentType="application/inkml+xml"/>
  <Override PartName="/ppt/ink/ink2873.xml" ContentType="application/inkml+xml"/>
  <Override PartName="/ppt/ink/ink2874.xml" ContentType="application/inkml+xml"/>
  <Override PartName="/ppt/ink/ink2875.xml" ContentType="application/inkml+xml"/>
  <Override PartName="/ppt/ink/ink2876.xml" ContentType="application/inkml+xml"/>
  <Override PartName="/ppt/ink/ink2877.xml" ContentType="application/inkml+xml"/>
  <Override PartName="/ppt/ink/ink2878.xml" ContentType="application/inkml+xml"/>
  <Override PartName="/ppt/ink/ink2879.xml" ContentType="application/inkml+xml"/>
  <Override PartName="/ppt/ink/ink2880.xml" ContentType="application/inkml+xml"/>
  <Override PartName="/ppt/ink/ink2881.xml" ContentType="application/inkml+xml"/>
  <Override PartName="/ppt/ink/ink2882.xml" ContentType="application/inkml+xml"/>
  <Override PartName="/ppt/ink/ink2883.xml" ContentType="application/inkml+xml"/>
  <Override PartName="/ppt/ink/ink2884.xml" ContentType="application/inkml+xml"/>
  <Override PartName="/ppt/ink/ink2885.xml" ContentType="application/inkml+xml"/>
  <Override PartName="/ppt/ink/ink2886.xml" ContentType="application/inkml+xml"/>
  <Override PartName="/ppt/ink/ink2887.xml" ContentType="application/inkml+xml"/>
  <Override PartName="/ppt/ink/ink2888.xml" ContentType="application/inkml+xml"/>
  <Override PartName="/ppt/ink/ink2889.xml" ContentType="application/inkml+xml"/>
  <Override PartName="/ppt/ink/ink2890.xml" ContentType="application/inkml+xml"/>
  <Override PartName="/ppt/ink/ink2891.xml" ContentType="application/inkml+xml"/>
  <Override PartName="/ppt/ink/ink2892.xml" ContentType="application/inkml+xml"/>
  <Override PartName="/ppt/ink/ink2893.xml" ContentType="application/inkml+xml"/>
  <Override PartName="/ppt/ink/ink2894.xml" ContentType="application/inkml+xml"/>
  <Override PartName="/ppt/ink/ink2895.xml" ContentType="application/inkml+xml"/>
  <Override PartName="/ppt/ink/ink2896.xml" ContentType="application/inkml+xml"/>
  <Override PartName="/ppt/ink/ink2897.xml" ContentType="application/inkml+xml"/>
  <Override PartName="/ppt/ink/ink2898.xml" ContentType="application/inkml+xml"/>
  <Override PartName="/ppt/ink/ink2899.xml" ContentType="application/inkml+xml"/>
  <Override PartName="/ppt/ink/ink2900.xml" ContentType="application/inkml+xml"/>
  <Override PartName="/ppt/ink/ink2901.xml" ContentType="application/inkml+xml"/>
  <Override PartName="/ppt/ink/ink2902.xml" ContentType="application/inkml+xml"/>
  <Override PartName="/ppt/notesSlides/notesSlide20.xml" ContentType="application/vnd.openxmlformats-officedocument.presentationml.notesSlide+xml"/>
  <Override PartName="/ppt/ink/ink2903.xml" ContentType="application/inkml+xml"/>
  <Override PartName="/ppt/ink/ink2904.xml" ContentType="application/inkml+xml"/>
  <Override PartName="/ppt/ink/ink2905.xml" ContentType="application/inkml+xml"/>
  <Override PartName="/ppt/ink/ink2906.xml" ContentType="application/inkml+xml"/>
  <Override PartName="/ppt/ink/ink2907.xml" ContentType="application/inkml+xml"/>
  <Override PartName="/ppt/ink/ink2908.xml" ContentType="application/inkml+xml"/>
  <Override PartName="/ppt/ink/ink2909.xml" ContentType="application/inkml+xml"/>
  <Override PartName="/ppt/ink/ink2910.xml" ContentType="application/inkml+xml"/>
  <Override PartName="/ppt/ink/ink2911.xml" ContentType="application/inkml+xml"/>
  <Override PartName="/ppt/ink/ink2912.xml" ContentType="application/inkml+xml"/>
  <Override PartName="/ppt/ink/ink2913.xml" ContentType="application/inkml+xml"/>
  <Override PartName="/ppt/ink/ink2914.xml" ContentType="application/inkml+xml"/>
  <Override PartName="/ppt/ink/ink2915.xml" ContentType="application/inkml+xml"/>
  <Override PartName="/ppt/ink/ink2916.xml" ContentType="application/inkml+xml"/>
  <Override PartName="/ppt/ink/ink2917.xml" ContentType="application/inkml+xml"/>
  <Override PartName="/ppt/ink/ink2918.xml" ContentType="application/inkml+xml"/>
  <Override PartName="/ppt/ink/ink2919.xml" ContentType="application/inkml+xml"/>
  <Override PartName="/ppt/ink/ink2920.xml" ContentType="application/inkml+xml"/>
  <Override PartName="/ppt/ink/ink2921.xml" ContentType="application/inkml+xml"/>
  <Override PartName="/ppt/ink/ink2922.xml" ContentType="application/inkml+xml"/>
  <Override PartName="/ppt/ink/ink2923.xml" ContentType="application/inkml+xml"/>
  <Override PartName="/ppt/ink/ink2924.xml" ContentType="application/inkml+xml"/>
  <Override PartName="/ppt/ink/ink2925.xml" ContentType="application/inkml+xml"/>
  <Override PartName="/ppt/ink/ink2926.xml" ContentType="application/inkml+xml"/>
  <Override PartName="/ppt/ink/ink2927.xml" ContentType="application/inkml+xml"/>
  <Override PartName="/ppt/ink/ink2928.xml" ContentType="application/inkml+xml"/>
  <Override PartName="/ppt/ink/ink2929.xml" ContentType="application/inkml+xml"/>
  <Override PartName="/ppt/ink/ink2930.xml" ContentType="application/inkml+xml"/>
  <Override PartName="/ppt/ink/ink2931.xml" ContentType="application/inkml+xml"/>
  <Override PartName="/ppt/ink/ink2932.xml" ContentType="application/inkml+xml"/>
  <Override PartName="/ppt/ink/ink2933.xml" ContentType="application/inkml+xml"/>
  <Override PartName="/ppt/ink/ink2934.xml" ContentType="application/inkml+xml"/>
  <Override PartName="/ppt/ink/ink2935.xml" ContentType="application/inkml+xml"/>
  <Override PartName="/ppt/ink/ink2936.xml" ContentType="application/inkml+xml"/>
  <Override PartName="/ppt/ink/ink2937.xml" ContentType="application/inkml+xml"/>
  <Override PartName="/ppt/ink/ink2938.xml" ContentType="application/inkml+xml"/>
  <Override PartName="/ppt/ink/ink2939.xml" ContentType="application/inkml+xml"/>
  <Override PartName="/ppt/ink/ink2940.xml" ContentType="application/inkml+xml"/>
  <Override PartName="/ppt/ink/ink2941.xml" ContentType="application/inkml+xml"/>
  <Override PartName="/ppt/ink/ink2942.xml" ContentType="application/inkml+xml"/>
  <Override PartName="/ppt/ink/ink2943.xml" ContentType="application/inkml+xml"/>
  <Override PartName="/ppt/ink/ink2944.xml" ContentType="application/inkml+xml"/>
  <Override PartName="/ppt/ink/ink2945.xml" ContentType="application/inkml+xml"/>
  <Override PartName="/ppt/ink/ink2946.xml" ContentType="application/inkml+xml"/>
  <Override PartName="/ppt/ink/ink2947.xml" ContentType="application/inkml+xml"/>
  <Override PartName="/ppt/ink/ink2948.xml" ContentType="application/inkml+xml"/>
  <Override PartName="/ppt/ink/ink2949.xml" ContentType="application/inkml+xml"/>
  <Override PartName="/ppt/ink/ink2950.xml" ContentType="application/inkml+xml"/>
  <Override PartName="/ppt/ink/ink2951.xml" ContentType="application/inkml+xml"/>
  <Override PartName="/ppt/ink/ink2952.xml" ContentType="application/inkml+xml"/>
  <Override PartName="/ppt/ink/ink2953.xml" ContentType="application/inkml+xml"/>
  <Override PartName="/ppt/ink/ink2954.xml" ContentType="application/inkml+xml"/>
  <Override PartName="/ppt/ink/ink2955.xml" ContentType="application/inkml+xml"/>
  <Override PartName="/ppt/ink/ink2956.xml" ContentType="application/inkml+xml"/>
  <Override PartName="/ppt/ink/ink2957.xml" ContentType="application/inkml+xml"/>
  <Override PartName="/ppt/ink/ink2958.xml" ContentType="application/inkml+xml"/>
  <Override PartName="/ppt/ink/ink2959.xml" ContentType="application/inkml+xml"/>
  <Override PartName="/ppt/ink/ink2960.xml" ContentType="application/inkml+xml"/>
  <Override PartName="/ppt/ink/ink2961.xml" ContentType="application/inkml+xml"/>
  <Override PartName="/ppt/ink/ink2962.xml" ContentType="application/inkml+xml"/>
  <Override PartName="/ppt/ink/ink2963.xml" ContentType="application/inkml+xml"/>
  <Override PartName="/ppt/ink/ink2964.xml" ContentType="application/inkml+xml"/>
  <Override PartName="/ppt/ink/ink2965.xml" ContentType="application/inkml+xml"/>
  <Override PartName="/ppt/ink/ink2966.xml" ContentType="application/inkml+xml"/>
  <Override PartName="/ppt/ink/ink2967.xml" ContentType="application/inkml+xml"/>
  <Override PartName="/ppt/ink/ink2968.xml" ContentType="application/inkml+xml"/>
  <Override PartName="/ppt/ink/ink2969.xml" ContentType="application/inkml+xml"/>
  <Override PartName="/ppt/ink/ink2970.xml" ContentType="application/inkml+xml"/>
  <Override PartName="/ppt/ink/ink2971.xml" ContentType="application/inkml+xml"/>
  <Override PartName="/ppt/ink/ink2972.xml" ContentType="application/inkml+xml"/>
  <Override PartName="/ppt/ink/ink2973.xml" ContentType="application/inkml+xml"/>
  <Override PartName="/ppt/ink/ink2974.xml" ContentType="application/inkml+xml"/>
  <Override PartName="/ppt/ink/ink2975.xml" ContentType="application/inkml+xml"/>
  <Override PartName="/ppt/ink/ink2976.xml" ContentType="application/inkml+xml"/>
  <Override PartName="/ppt/ink/ink2977.xml" ContentType="application/inkml+xml"/>
  <Override PartName="/ppt/ink/ink2978.xml" ContentType="application/inkml+xml"/>
  <Override PartName="/ppt/ink/ink2979.xml" ContentType="application/inkml+xml"/>
  <Override PartName="/ppt/ink/ink2980.xml" ContentType="application/inkml+xml"/>
  <Override PartName="/ppt/ink/ink2981.xml" ContentType="application/inkml+xml"/>
  <Override PartName="/ppt/ink/ink2982.xml" ContentType="application/inkml+xml"/>
  <Override PartName="/ppt/ink/ink2983.xml" ContentType="application/inkml+xml"/>
  <Override PartName="/ppt/ink/ink2984.xml" ContentType="application/inkml+xml"/>
  <Override PartName="/ppt/ink/ink2985.xml" ContentType="application/inkml+xml"/>
  <Override PartName="/ppt/ink/ink2986.xml" ContentType="application/inkml+xml"/>
  <Override PartName="/ppt/ink/ink2987.xml" ContentType="application/inkml+xml"/>
  <Override PartName="/ppt/ink/ink2988.xml" ContentType="application/inkml+xml"/>
  <Override PartName="/ppt/ink/ink2989.xml" ContentType="application/inkml+xml"/>
  <Override PartName="/ppt/ink/ink2990.xml" ContentType="application/inkml+xml"/>
  <Override PartName="/ppt/ink/ink2991.xml" ContentType="application/inkml+xml"/>
  <Override PartName="/ppt/ink/ink2992.xml" ContentType="application/inkml+xml"/>
  <Override PartName="/ppt/ink/ink2993.xml" ContentType="application/inkml+xml"/>
  <Override PartName="/ppt/ink/ink2994.xml" ContentType="application/inkml+xml"/>
  <Override PartName="/ppt/ink/ink2995.xml" ContentType="application/inkml+xml"/>
  <Override PartName="/ppt/ink/ink2996.xml" ContentType="application/inkml+xml"/>
  <Override PartName="/ppt/ink/ink2997.xml" ContentType="application/inkml+xml"/>
  <Override PartName="/ppt/ink/ink2998.xml" ContentType="application/inkml+xml"/>
  <Override PartName="/ppt/ink/ink2999.xml" ContentType="application/inkml+xml"/>
  <Override PartName="/ppt/ink/ink3000.xml" ContentType="application/inkml+xml"/>
  <Override PartName="/ppt/ink/ink3001.xml" ContentType="application/inkml+xml"/>
  <Override PartName="/ppt/ink/ink3002.xml" ContentType="application/inkml+xml"/>
  <Override PartName="/ppt/ink/ink3003.xml" ContentType="application/inkml+xml"/>
  <Override PartName="/ppt/ink/ink3004.xml" ContentType="application/inkml+xml"/>
  <Override PartName="/ppt/ink/ink3005.xml" ContentType="application/inkml+xml"/>
  <Override PartName="/ppt/ink/ink3006.xml" ContentType="application/inkml+xml"/>
  <Override PartName="/ppt/ink/ink3007.xml" ContentType="application/inkml+xml"/>
  <Override PartName="/ppt/ink/ink3008.xml" ContentType="application/inkml+xml"/>
  <Override PartName="/ppt/ink/ink3009.xml" ContentType="application/inkml+xml"/>
  <Override PartName="/ppt/ink/ink3010.xml" ContentType="application/inkml+xml"/>
  <Override PartName="/ppt/ink/ink3011.xml" ContentType="application/inkml+xml"/>
  <Override PartName="/ppt/ink/ink3012.xml" ContentType="application/inkml+xml"/>
  <Override PartName="/ppt/ink/ink3013.xml" ContentType="application/inkml+xml"/>
  <Override PartName="/ppt/ink/ink3014.xml" ContentType="application/inkml+xml"/>
  <Override PartName="/ppt/ink/ink3015.xml" ContentType="application/inkml+xml"/>
  <Override PartName="/ppt/ink/ink3016.xml" ContentType="application/inkml+xml"/>
  <Override PartName="/ppt/ink/ink3017.xml" ContentType="application/inkml+xml"/>
  <Override PartName="/ppt/ink/ink3018.xml" ContentType="application/inkml+xml"/>
  <Override PartName="/ppt/ink/ink3019.xml" ContentType="application/inkml+xml"/>
  <Override PartName="/ppt/ink/ink3020.xml" ContentType="application/inkml+xml"/>
  <Override PartName="/ppt/ink/ink3021.xml" ContentType="application/inkml+xml"/>
  <Override PartName="/ppt/ink/ink3022.xml" ContentType="application/inkml+xml"/>
  <Override PartName="/ppt/ink/ink3023.xml" ContentType="application/inkml+xml"/>
  <Override PartName="/ppt/ink/ink3024.xml" ContentType="application/inkml+xml"/>
  <Override PartName="/ppt/ink/ink3025.xml" ContentType="application/inkml+xml"/>
  <Override PartName="/ppt/ink/ink3026.xml" ContentType="application/inkml+xml"/>
  <Override PartName="/ppt/ink/ink3027.xml" ContentType="application/inkml+xml"/>
  <Override PartName="/ppt/notesSlides/notesSlide21.xml" ContentType="application/vnd.openxmlformats-officedocument.presentationml.notesSlide+xml"/>
  <Override PartName="/ppt/ink/ink3028.xml" ContentType="application/inkml+xml"/>
  <Override PartName="/ppt/ink/ink3029.xml" ContentType="application/inkml+xml"/>
  <Override PartName="/ppt/ink/ink3030.xml" ContentType="application/inkml+xml"/>
  <Override PartName="/ppt/ink/ink3031.xml" ContentType="application/inkml+xml"/>
  <Override PartName="/ppt/ink/ink3032.xml" ContentType="application/inkml+xml"/>
  <Override PartName="/ppt/ink/ink3033.xml" ContentType="application/inkml+xml"/>
  <Override PartName="/ppt/ink/ink3034.xml" ContentType="application/inkml+xml"/>
  <Override PartName="/ppt/ink/ink3035.xml" ContentType="application/inkml+xml"/>
  <Override PartName="/ppt/ink/ink3036.xml" ContentType="application/inkml+xml"/>
  <Override PartName="/ppt/ink/ink3037.xml" ContentType="application/inkml+xml"/>
  <Override PartName="/ppt/ink/ink3038.xml" ContentType="application/inkml+xml"/>
  <Override PartName="/ppt/ink/ink3039.xml" ContentType="application/inkml+xml"/>
  <Override PartName="/ppt/ink/ink3040.xml" ContentType="application/inkml+xml"/>
  <Override PartName="/ppt/ink/ink3041.xml" ContentType="application/inkml+xml"/>
  <Override PartName="/ppt/ink/ink3042.xml" ContentType="application/inkml+xml"/>
  <Override PartName="/ppt/ink/ink3043.xml" ContentType="application/inkml+xml"/>
  <Override PartName="/ppt/ink/ink3044.xml" ContentType="application/inkml+xml"/>
  <Override PartName="/ppt/ink/ink3045.xml" ContentType="application/inkml+xml"/>
  <Override PartName="/ppt/ink/ink3046.xml" ContentType="application/inkml+xml"/>
  <Override PartName="/ppt/ink/ink3047.xml" ContentType="application/inkml+xml"/>
  <Override PartName="/ppt/ink/ink3048.xml" ContentType="application/inkml+xml"/>
  <Override PartName="/ppt/ink/ink3049.xml" ContentType="application/inkml+xml"/>
  <Override PartName="/ppt/ink/ink3050.xml" ContentType="application/inkml+xml"/>
  <Override PartName="/ppt/ink/ink3051.xml" ContentType="application/inkml+xml"/>
  <Override PartName="/ppt/ink/ink3052.xml" ContentType="application/inkml+xml"/>
  <Override PartName="/ppt/ink/ink3053.xml" ContentType="application/inkml+xml"/>
  <Override PartName="/ppt/ink/ink3054.xml" ContentType="application/inkml+xml"/>
  <Override PartName="/ppt/ink/ink3055.xml" ContentType="application/inkml+xml"/>
  <Override PartName="/ppt/ink/ink3056.xml" ContentType="application/inkml+xml"/>
  <Override PartName="/ppt/ink/ink3057.xml" ContentType="application/inkml+xml"/>
  <Override PartName="/ppt/ink/ink3058.xml" ContentType="application/inkml+xml"/>
  <Override PartName="/ppt/ink/ink3059.xml" ContentType="application/inkml+xml"/>
  <Override PartName="/ppt/ink/ink3060.xml" ContentType="application/inkml+xml"/>
  <Override PartName="/ppt/ink/ink3061.xml" ContentType="application/inkml+xml"/>
  <Override PartName="/ppt/ink/ink3062.xml" ContentType="application/inkml+xml"/>
  <Override PartName="/ppt/ink/ink3063.xml" ContentType="application/inkml+xml"/>
  <Override PartName="/ppt/ink/ink3064.xml" ContentType="application/inkml+xml"/>
  <Override PartName="/ppt/ink/ink3065.xml" ContentType="application/inkml+xml"/>
  <Override PartName="/ppt/ink/ink3066.xml" ContentType="application/inkml+xml"/>
  <Override PartName="/ppt/ink/ink3067.xml" ContentType="application/inkml+xml"/>
  <Override PartName="/ppt/ink/ink3068.xml" ContentType="application/inkml+xml"/>
  <Override PartName="/ppt/ink/ink3069.xml" ContentType="application/inkml+xml"/>
  <Override PartName="/ppt/ink/ink3070.xml" ContentType="application/inkml+xml"/>
  <Override PartName="/ppt/ink/ink3071.xml" ContentType="application/inkml+xml"/>
  <Override PartName="/ppt/ink/ink3072.xml" ContentType="application/inkml+xml"/>
  <Override PartName="/ppt/ink/ink3073.xml" ContentType="application/inkml+xml"/>
  <Override PartName="/ppt/ink/ink3074.xml" ContentType="application/inkml+xml"/>
  <Override PartName="/ppt/ink/ink3075.xml" ContentType="application/inkml+xml"/>
  <Override PartName="/ppt/ink/ink3076.xml" ContentType="application/inkml+xml"/>
  <Override PartName="/ppt/ink/ink3077.xml" ContentType="application/inkml+xml"/>
  <Override PartName="/ppt/ink/ink3078.xml" ContentType="application/inkml+xml"/>
  <Override PartName="/ppt/ink/ink3079.xml" ContentType="application/inkml+xml"/>
  <Override PartName="/ppt/ink/ink3080.xml" ContentType="application/inkml+xml"/>
  <Override PartName="/ppt/ink/ink3081.xml" ContentType="application/inkml+xml"/>
  <Override PartName="/ppt/ink/ink3082.xml" ContentType="application/inkml+xml"/>
  <Override PartName="/ppt/ink/ink3083.xml" ContentType="application/inkml+xml"/>
  <Override PartName="/ppt/ink/ink3084.xml" ContentType="application/inkml+xml"/>
  <Override PartName="/ppt/ink/ink3085.xml" ContentType="application/inkml+xml"/>
  <Override PartName="/ppt/ink/ink3086.xml" ContentType="application/inkml+xml"/>
  <Override PartName="/ppt/ink/ink3087.xml" ContentType="application/inkml+xml"/>
  <Override PartName="/ppt/ink/ink3088.xml" ContentType="application/inkml+xml"/>
  <Override PartName="/ppt/ink/ink3089.xml" ContentType="application/inkml+xml"/>
  <Override PartName="/ppt/ink/ink3090.xml" ContentType="application/inkml+xml"/>
  <Override PartName="/ppt/ink/ink3091.xml" ContentType="application/inkml+xml"/>
  <Override PartName="/ppt/ink/ink3092.xml" ContentType="application/inkml+xml"/>
  <Override PartName="/ppt/ink/ink3093.xml" ContentType="application/inkml+xml"/>
  <Override PartName="/ppt/ink/ink3094.xml" ContentType="application/inkml+xml"/>
  <Override PartName="/ppt/ink/ink3095.xml" ContentType="application/inkml+xml"/>
  <Override PartName="/ppt/ink/ink3096.xml" ContentType="application/inkml+xml"/>
  <Override PartName="/ppt/ink/ink3097.xml" ContentType="application/inkml+xml"/>
  <Override PartName="/ppt/ink/ink3098.xml" ContentType="application/inkml+xml"/>
  <Override PartName="/ppt/ink/ink3099.xml" ContentType="application/inkml+xml"/>
  <Override PartName="/ppt/ink/ink3100.xml" ContentType="application/inkml+xml"/>
  <Override PartName="/ppt/ink/ink3101.xml" ContentType="application/inkml+xml"/>
  <Override PartName="/ppt/ink/ink3102.xml" ContentType="application/inkml+xml"/>
  <Override PartName="/ppt/ink/ink3103.xml" ContentType="application/inkml+xml"/>
  <Override PartName="/ppt/ink/ink3104.xml" ContentType="application/inkml+xml"/>
  <Override PartName="/ppt/ink/ink3105.xml" ContentType="application/inkml+xml"/>
  <Override PartName="/ppt/ink/ink3106.xml" ContentType="application/inkml+xml"/>
  <Override PartName="/ppt/ink/ink3107.xml" ContentType="application/inkml+xml"/>
  <Override PartName="/ppt/ink/ink3108.xml" ContentType="application/inkml+xml"/>
  <Override PartName="/ppt/ink/ink3109.xml" ContentType="application/inkml+xml"/>
  <Override PartName="/ppt/ink/ink3110.xml" ContentType="application/inkml+xml"/>
  <Override PartName="/ppt/ink/ink3111.xml" ContentType="application/inkml+xml"/>
  <Override PartName="/ppt/ink/ink3112.xml" ContentType="application/inkml+xml"/>
  <Override PartName="/ppt/ink/ink3113.xml" ContentType="application/inkml+xml"/>
  <Override PartName="/ppt/ink/ink3114.xml" ContentType="application/inkml+xml"/>
  <Override PartName="/ppt/ink/ink3115.xml" ContentType="application/inkml+xml"/>
  <Override PartName="/ppt/ink/ink3116.xml" ContentType="application/inkml+xml"/>
  <Override PartName="/ppt/ink/ink3117.xml" ContentType="application/inkml+xml"/>
  <Override PartName="/ppt/ink/ink3118.xml" ContentType="application/inkml+xml"/>
  <Override PartName="/ppt/ink/ink3119.xml" ContentType="application/inkml+xml"/>
  <Override PartName="/ppt/ink/ink3120.xml" ContentType="application/inkml+xml"/>
  <Override PartName="/ppt/ink/ink3121.xml" ContentType="application/inkml+xml"/>
  <Override PartName="/ppt/ink/ink3122.xml" ContentType="application/inkml+xml"/>
  <Override PartName="/ppt/ink/ink3123.xml" ContentType="application/inkml+xml"/>
  <Override PartName="/ppt/ink/ink3124.xml" ContentType="application/inkml+xml"/>
  <Override PartName="/ppt/ink/ink3125.xml" ContentType="application/inkml+xml"/>
  <Override PartName="/ppt/ink/ink3126.xml" ContentType="application/inkml+xml"/>
  <Override PartName="/ppt/ink/ink3127.xml" ContentType="application/inkml+xml"/>
  <Override PartName="/ppt/ink/ink3128.xml" ContentType="application/inkml+xml"/>
  <Override PartName="/ppt/ink/ink3129.xml" ContentType="application/inkml+xml"/>
  <Override PartName="/ppt/ink/ink3130.xml" ContentType="application/inkml+xml"/>
  <Override PartName="/ppt/ink/ink3131.xml" ContentType="application/inkml+xml"/>
  <Override PartName="/ppt/ink/ink3132.xml" ContentType="application/inkml+xml"/>
  <Override PartName="/ppt/ink/ink3133.xml" ContentType="application/inkml+xml"/>
  <Override PartName="/ppt/ink/ink3134.xml" ContentType="application/inkml+xml"/>
  <Override PartName="/ppt/ink/ink3135.xml" ContentType="application/inkml+xml"/>
  <Override PartName="/ppt/ink/ink3136.xml" ContentType="application/inkml+xml"/>
  <Override PartName="/ppt/ink/ink3137.xml" ContentType="application/inkml+xml"/>
  <Override PartName="/ppt/ink/ink3138.xml" ContentType="application/inkml+xml"/>
  <Override PartName="/ppt/ink/ink3139.xml" ContentType="application/inkml+xml"/>
  <Override PartName="/ppt/ink/ink3140.xml" ContentType="application/inkml+xml"/>
  <Override PartName="/ppt/ink/ink3141.xml" ContentType="application/inkml+xml"/>
  <Override PartName="/ppt/ink/ink3142.xml" ContentType="application/inkml+xml"/>
  <Override PartName="/ppt/ink/ink3143.xml" ContentType="application/inkml+xml"/>
  <Override PartName="/ppt/ink/ink3144.xml" ContentType="application/inkml+xml"/>
  <Override PartName="/ppt/ink/ink3145.xml" ContentType="application/inkml+xml"/>
  <Override PartName="/ppt/ink/ink3146.xml" ContentType="application/inkml+xml"/>
  <Override PartName="/ppt/ink/ink3147.xml" ContentType="application/inkml+xml"/>
  <Override PartName="/ppt/ink/ink3148.xml" ContentType="application/inkml+xml"/>
  <Override PartName="/ppt/ink/ink3149.xml" ContentType="application/inkml+xml"/>
  <Override PartName="/ppt/ink/ink3150.xml" ContentType="application/inkml+xml"/>
  <Override PartName="/ppt/ink/ink3151.xml" ContentType="application/inkml+xml"/>
  <Override PartName="/ppt/ink/ink3152.xml" ContentType="application/inkml+xml"/>
  <Override PartName="/ppt/ink/ink3153.xml" ContentType="application/inkml+xml"/>
  <Override PartName="/ppt/ink/ink3154.xml" ContentType="application/inkml+xml"/>
  <Override PartName="/ppt/ink/ink3155.xml" ContentType="application/inkml+xml"/>
  <Override PartName="/ppt/ink/ink3156.xml" ContentType="application/inkml+xml"/>
  <Override PartName="/ppt/ink/ink3157.xml" ContentType="application/inkml+xml"/>
  <Override PartName="/ppt/ink/ink3158.xml" ContentType="application/inkml+xml"/>
  <Override PartName="/ppt/ink/ink3159.xml" ContentType="application/inkml+xml"/>
  <Override PartName="/ppt/ink/ink3160.xml" ContentType="application/inkml+xml"/>
  <Override PartName="/ppt/ink/ink3161.xml" ContentType="application/inkml+xml"/>
  <Override PartName="/ppt/ink/ink3162.xml" ContentType="application/inkml+xml"/>
  <Override PartName="/ppt/ink/ink3163.xml" ContentType="application/inkml+xml"/>
  <Override PartName="/ppt/ink/ink3164.xml" ContentType="application/inkml+xml"/>
  <Override PartName="/ppt/ink/ink3165.xml" ContentType="application/inkml+xml"/>
  <Override PartName="/ppt/ink/ink3166.xml" ContentType="application/inkml+xml"/>
  <Override PartName="/ppt/ink/ink3167.xml" ContentType="application/inkml+xml"/>
  <Override PartName="/ppt/ink/ink3168.xml" ContentType="application/inkml+xml"/>
  <Override PartName="/ppt/ink/ink3169.xml" ContentType="application/inkml+xml"/>
  <Override PartName="/ppt/ink/ink3170.xml" ContentType="application/inkml+xml"/>
  <Override PartName="/ppt/ink/ink3171.xml" ContentType="application/inkml+xml"/>
  <Override PartName="/ppt/ink/ink3172.xml" ContentType="application/inkml+xml"/>
  <Override PartName="/ppt/ink/ink3173.xml" ContentType="application/inkml+xml"/>
  <Override PartName="/ppt/ink/ink3174.xml" ContentType="application/inkml+xml"/>
  <Override PartName="/ppt/ink/ink3175.xml" ContentType="application/inkml+xml"/>
  <Override PartName="/ppt/ink/ink3176.xml" ContentType="application/inkml+xml"/>
  <Override PartName="/ppt/ink/ink3177.xml" ContentType="application/inkml+xml"/>
  <Override PartName="/ppt/ink/ink3178.xml" ContentType="application/inkml+xml"/>
  <Override PartName="/ppt/ink/ink3179.xml" ContentType="application/inkml+xml"/>
  <Override PartName="/ppt/ink/ink3180.xml" ContentType="application/inkml+xml"/>
  <Override PartName="/ppt/ink/ink3181.xml" ContentType="application/inkml+xml"/>
  <Override PartName="/ppt/ink/ink3182.xml" ContentType="application/inkml+xml"/>
  <Override PartName="/ppt/ink/ink3183.xml" ContentType="application/inkml+xml"/>
  <Override PartName="/ppt/ink/ink3184.xml" ContentType="application/inkml+xml"/>
  <Override PartName="/ppt/ink/ink3185.xml" ContentType="application/inkml+xml"/>
  <Override PartName="/ppt/ink/ink3186.xml" ContentType="application/inkml+xml"/>
  <Override PartName="/ppt/ink/ink3187.xml" ContentType="application/inkml+xml"/>
  <Override PartName="/ppt/ink/ink3188.xml" ContentType="application/inkml+xml"/>
  <Override PartName="/ppt/ink/ink3189.xml" ContentType="application/inkml+xml"/>
  <Override PartName="/ppt/ink/ink3190.xml" ContentType="application/inkml+xml"/>
  <Override PartName="/ppt/ink/ink3191.xml" ContentType="application/inkml+xml"/>
  <Override PartName="/ppt/ink/ink3192.xml" ContentType="application/inkml+xml"/>
  <Override PartName="/ppt/ink/ink3193.xml" ContentType="application/inkml+xml"/>
  <Override PartName="/ppt/ink/ink3194.xml" ContentType="application/inkml+xml"/>
  <Override PartName="/ppt/ink/ink3195.xml" ContentType="application/inkml+xml"/>
  <Override PartName="/ppt/ink/ink3196.xml" ContentType="application/inkml+xml"/>
  <Override PartName="/ppt/ink/ink3197.xml" ContentType="application/inkml+xml"/>
  <Override PartName="/ppt/ink/ink3198.xml" ContentType="application/inkml+xml"/>
  <Override PartName="/ppt/ink/ink3199.xml" ContentType="application/inkml+xml"/>
  <Override PartName="/ppt/ink/ink3200.xml" ContentType="application/inkml+xml"/>
  <Override PartName="/ppt/ink/ink3201.xml" ContentType="application/inkml+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6"/>
  </p:notesMasterIdLst>
  <p:sldIdLst>
    <p:sldId id="626" r:id="rId2"/>
    <p:sldId id="354" r:id="rId3"/>
    <p:sldId id="346" r:id="rId4"/>
    <p:sldId id="628" r:id="rId5"/>
    <p:sldId id="629" r:id="rId6"/>
    <p:sldId id="603" r:id="rId7"/>
    <p:sldId id="336" r:id="rId8"/>
    <p:sldId id="372" r:id="rId9"/>
    <p:sldId id="359" r:id="rId10"/>
    <p:sldId id="355" r:id="rId11"/>
    <p:sldId id="607" r:id="rId12"/>
    <p:sldId id="630" r:id="rId13"/>
    <p:sldId id="608" r:id="rId14"/>
    <p:sldId id="609" r:id="rId15"/>
    <p:sldId id="610" r:id="rId16"/>
    <p:sldId id="611" r:id="rId17"/>
    <p:sldId id="612" r:id="rId18"/>
    <p:sldId id="613" r:id="rId19"/>
    <p:sldId id="614" r:id="rId20"/>
    <p:sldId id="615" r:id="rId21"/>
    <p:sldId id="334" r:id="rId22"/>
    <p:sldId id="503" r:id="rId23"/>
    <p:sldId id="384" r:id="rId24"/>
    <p:sldId id="452" r:id="rId25"/>
    <p:sldId id="455" r:id="rId26"/>
    <p:sldId id="504" r:id="rId27"/>
    <p:sldId id="442" r:id="rId28"/>
    <p:sldId id="313" r:id="rId29"/>
    <p:sldId id="505" r:id="rId30"/>
    <p:sldId id="443" r:id="rId31"/>
    <p:sldId id="325" r:id="rId32"/>
    <p:sldId id="326" r:id="rId33"/>
    <p:sldId id="338" r:id="rId34"/>
    <p:sldId id="456" r:id="rId35"/>
    <p:sldId id="617" r:id="rId36"/>
    <p:sldId id="619" r:id="rId37"/>
    <p:sldId id="351" r:id="rId38"/>
    <p:sldId id="631" r:id="rId39"/>
    <p:sldId id="375" r:id="rId40"/>
    <p:sldId id="621" r:id="rId41"/>
    <p:sldId id="622" r:id="rId42"/>
    <p:sldId id="353" r:id="rId43"/>
    <p:sldId id="507" r:id="rId44"/>
    <p:sldId id="260" r:id="rId45"/>
    <p:sldId id="385" r:id="rId46"/>
    <p:sldId id="320" r:id="rId47"/>
    <p:sldId id="512" r:id="rId48"/>
    <p:sldId id="624" r:id="rId49"/>
    <p:sldId id="623" r:id="rId50"/>
    <p:sldId id="625" r:id="rId51"/>
    <p:sldId id="262" r:id="rId52"/>
    <p:sldId id="509" r:id="rId53"/>
    <p:sldId id="263" r:id="rId54"/>
    <p:sldId id="264" r:id="rId55"/>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856" autoAdjust="0"/>
    <p:restoredTop sz="96953" autoAdjust="0"/>
  </p:normalViewPr>
  <p:slideViewPr>
    <p:cSldViewPr>
      <p:cViewPr varScale="1">
        <p:scale>
          <a:sx n="105" d="100"/>
          <a:sy n="105" d="100"/>
        </p:scale>
        <p:origin x="96" y="562"/>
      </p:cViewPr>
      <p:guideLst>
        <p:guide orient="horz" pos="2160"/>
        <p:guide pos="3840"/>
      </p:guideLst>
    </p:cSldViewPr>
  </p:slideViewPr>
  <p:notesTextViewPr>
    <p:cViewPr>
      <p:scale>
        <a:sx n="1" d="1"/>
        <a:sy n="1" d="1"/>
      </p:scale>
      <p:origin x="0" y="0"/>
    </p:cViewPr>
  </p:notesTextViewPr>
  <p:sorterViewPr>
    <p:cViewPr>
      <p:scale>
        <a:sx n="150" d="100"/>
        <a:sy n="150" d="100"/>
      </p:scale>
      <p:origin x="0" y="-9672"/>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oleObject" Target="file:///C:\Users\rule\Desktop\andrew_www\S2020_ModBio\Lec8\inhibitors.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C:\Users\Gordon%20Rule\Desktop\Andrew_www\a0_harbour\HIV_Inhibitor.xlsx" TargetMode="External"/><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0" i="0" u="none" strike="noStrike" kern="1200" spc="0" baseline="0">
                <a:solidFill>
                  <a:schemeClr val="tx1">
                    <a:lumMod val="65000"/>
                    <a:lumOff val="35000"/>
                  </a:schemeClr>
                </a:solidFill>
                <a:latin typeface="+mn-lt"/>
                <a:ea typeface="+mn-ea"/>
                <a:cs typeface="+mn-cs"/>
              </a:defRPr>
            </a:pPr>
            <a:r>
              <a:rPr lang="en-US" sz="1600" baseline="0"/>
              <a:t>Effect of Allosteric Inhibitors</a:t>
            </a:r>
          </a:p>
        </c:rich>
      </c:tx>
      <c:overlay val="0"/>
      <c:spPr>
        <a:noFill/>
        <a:ln>
          <a:noFill/>
        </a:ln>
        <a:effectLst/>
      </c:spPr>
      <c:txPr>
        <a:bodyPr rot="0" spcFirstLastPara="1" vertOverflow="ellipsis" vert="horz" wrap="square" anchor="ctr" anchorCtr="1"/>
        <a:lstStyle/>
        <a:p>
          <a:pPr>
            <a:defRPr sz="16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0.16456893707958636"/>
          <c:y val="0.17171296296296296"/>
          <c:w val="0.77044017038853752"/>
          <c:h val="0.65570173519976682"/>
        </c:manualLayout>
      </c:layout>
      <c:scatterChart>
        <c:scatterStyle val="smoothMarker"/>
        <c:varyColors val="0"/>
        <c:ser>
          <c:idx val="0"/>
          <c:order val="0"/>
          <c:tx>
            <c:strRef>
              <c:f>Sheet1!$B$1</c:f>
              <c:strCache>
                <c:ptCount val="1"/>
                <c:pt idx="0">
                  <c:v>No Inh</c:v>
                </c:pt>
              </c:strCache>
            </c:strRef>
          </c:tx>
          <c:spPr>
            <a:ln w="22225" cap="rnd">
              <a:solidFill>
                <a:schemeClr val="accent1"/>
              </a:solidFill>
              <a:round/>
            </a:ln>
            <a:effectLst/>
          </c:spPr>
          <c:marker>
            <c:symbol val="none"/>
          </c:marker>
          <c:xVal>
            <c:numRef>
              <c:f>Sheet1!$A$2:$A$11</c:f>
              <c:numCache>
                <c:formatCode>General</c:formatCode>
                <c:ptCount val="10"/>
                <c:pt idx="0">
                  <c:v>0</c:v>
                </c:pt>
                <c:pt idx="1">
                  <c:v>1</c:v>
                </c:pt>
                <c:pt idx="2">
                  <c:v>3</c:v>
                </c:pt>
                <c:pt idx="3">
                  <c:v>5</c:v>
                </c:pt>
                <c:pt idx="4">
                  <c:v>10</c:v>
                </c:pt>
                <c:pt idx="5">
                  <c:v>20</c:v>
                </c:pt>
                <c:pt idx="6">
                  <c:v>30</c:v>
                </c:pt>
                <c:pt idx="7">
                  <c:v>50</c:v>
                </c:pt>
                <c:pt idx="8">
                  <c:v>100</c:v>
                </c:pt>
                <c:pt idx="9">
                  <c:v>200</c:v>
                </c:pt>
              </c:numCache>
            </c:numRef>
          </c:xVal>
          <c:yVal>
            <c:numRef>
              <c:f>Sheet1!$B$2:$B$11</c:f>
              <c:numCache>
                <c:formatCode>General</c:formatCode>
                <c:ptCount val="10"/>
                <c:pt idx="0">
                  <c:v>0</c:v>
                </c:pt>
                <c:pt idx="1">
                  <c:v>4.5454545454545459</c:v>
                </c:pt>
                <c:pt idx="2">
                  <c:v>11.538461538461538</c:v>
                </c:pt>
                <c:pt idx="3">
                  <c:v>16.666666666666668</c:v>
                </c:pt>
                <c:pt idx="4">
                  <c:v>25</c:v>
                </c:pt>
                <c:pt idx="5">
                  <c:v>33.333333333333336</c:v>
                </c:pt>
                <c:pt idx="6">
                  <c:v>37.5</c:v>
                </c:pt>
                <c:pt idx="7">
                  <c:v>41.666666666666664</c:v>
                </c:pt>
                <c:pt idx="8">
                  <c:v>45.454545454545453</c:v>
                </c:pt>
                <c:pt idx="9">
                  <c:v>47.61904761904762</c:v>
                </c:pt>
              </c:numCache>
            </c:numRef>
          </c:yVal>
          <c:smooth val="1"/>
          <c:extLst>
            <c:ext xmlns:c16="http://schemas.microsoft.com/office/drawing/2014/chart" uri="{C3380CC4-5D6E-409C-BE32-E72D297353CC}">
              <c16:uniqueId val="{00000000-0D87-44D9-9AE2-534CE403A621}"/>
            </c:ext>
          </c:extLst>
        </c:ser>
        <c:ser>
          <c:idx val="1"/>
          <c:order val="1"/>
          <c:tx>
            <c:strRef>
              <c:f>Sheet1!$C$1</c:f>
              <c:strCache>
                <c:ptCount val="1"/>
                <c:pt idx="0">
                  <c:v>Allo Inh (CTP)</c:v>
                </c:pt>
              </c:strCache>
            </c:strRef>
          </c:tx>
          <c:spPr>
            <a:ln w="22225" cap="rnd">
              <a:solidFill>
                <a:schemeClr val="accent2"/>
              </a:solidFill>
              <a:round/>
            </a:ln>
            <a:effectLst/>
          </c:spPr>
          <c:marker>
            <c:symbol val="none"/>
          </c:marker>
          <c:xVal>
            <c:numRef>
              <c:f>Sheet1!$A$2:$A$11</c:f>
              <c:numCache>
                <c:formatCode>General</c:formatCode>
                <c:ptCount val="10"/>
                <c:pt idx="0">
                  <c:v>0</c:v>
                </c:pt>
                <c:pt idx="1">
                  <c:v>1</c:v>
                </c:pt>
                <c:pt idx="2">
                  <c:v>3</c:v>
                </c:pt>
                <c:pt idx="3">
                  <c:v>5</c:v>
                </c:pt>
                <c:pt idx="4">
                  <c:v>10</c:v>
                </c:pt>
                <c:pt idx="5">
                  <c:v>20</c:v>
                </c:pt>
                <c:pt idx="6">
                  <c:v>30</c:v>
                </c:pt>
                <c:pt idx="7">
                  <c:v>50</c:v>
                </c:pt>
                <c:pt idx="8">
                  <c:v>100</c:v>
                </c:pt>
                <c:pt idx="9">
                  <c:v>200</c:v>
                </c:pt>
              </c:numCache>
            </c:numRef>
          </c:xVal>
          <c:yVal>
            <c:numRef>
              <c:f>Sheet1!$C$2:$C$11</c:f>
              <c:numCache>
                <c:formatCode>General</c:formatCode>
                <c:ptCount val="10"/>
                <c:pt idx="0">
                  <c:v>0</c:v>
                </c:pt>
                <c:pt idx="1">
                  <c:v>0.95238095238095233</c:v>
                </c:pt>
                <c:pt idx="2">
                  <c:v>2.6086956521739131</c:v>
                </c:pt>
                <c:pt idx="3">
                  <c:v>4</c:v>
                </c:pt>
                <c:pt idx="4">
                  <c:v>6.666666666666667</c:v>
                </c:pt>
                <c:pt idx="5">
                  <c:v>10</c:v>
                </c:pt>
                <c:pt idx="6">
                  <c:v>12</c:v>
                </c:pt>
                <c:pt idx="7">
                  <c:v>14.285714285714286</c:v>
                </c:pt>
                <c:pt idx="8">
                  <c:v>16.666666666666668</c:v>
                </c:pt>
                <c:pt idx="9">
                  <c:v>18.181818181818183</c:v>
                </c:pt>
              </c:numCache>
            </c:numRef>
          </c:yVal>
          <c:smooth val="1"/>
          <c:extLst>
            <c:ext xmlns:c16="http://schemas.microsoft.com/office/drawing/2014/chart" uri="{C3380CC4-5D6E-409C-BE32-E72D297353CC}">
              <c16:uniqueId val="{00000001-0D87-44D9-9AE2-534CE403A621}"/>
            </c:ext>
          </c:extLst>
        </c:ser>
        <c:dLbls>
          <c:showLegendKey val="0"/>
          <c:showVal val="0"/>
          <c:showCatName val="0"/>
          <c:showSerName val="0"/>
          <c:showPercent val="0"/>
          <c:showBubbleSize val="0"/>
        </c:dLbls>
        <c:axId val="826801824"/>
        <c:axId val="820525024"/>
      </c:scatterChart>
      <c:valAx>
        <c:axId val="826801824"/>
        <c:scaling>
          <c:orientation val="minMax"/>
          <c:max val="200"/>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r>
                  <a:rPr lang="en-US" sz="1600" baseline="0"/>
                  <a:t>[S]</a:t>
                </a:r>
              </a:p>
            </c:rich>
          </c:tx>
          <c:overlay val="0"/>
          <c:spPr>
            <a:noFill/>
            <a:ln>
              <a:noFill/>
            </a:ln>
            <a:effectLst/>
          </c:spPr>
          <c:txPr>
            <a:bodyPr rot="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in"/>
        <c:minorTickMark val="in"/>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n-US"/>
          </a:p>
        </c:txPr>
        <c:crossAx val="820525024"/>
        <c:crosses val="autoZero"/>
        <c:crossBetween val="midCat"/>
        <c:majorUnit val="20"/>
        <c:minorUnit val="10"/>
      </c:valAx>
      <c:valAx>
        <c:axId val="820525024"/>
        <c:scaling>
          <c:orientation val="minMax"/>
          <c:max val="5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r>
                  <a:rPr lang="en-US" sz="1600" baseline="0"/>
                  <a:t>Velocity</a:t>
                </a:r>
              </a:p>
            </c:rich>
          </c:tx>
          <c:overlay val="0"/>
          <c:spPr>
            <a:noFill/>
            <a:ln>
              <a:noFill/>
            </a:ln>
            <a:effectLst/>
          </c:spPr>
          <c:txPr>
            <a:bodyPr rot="-54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in"/>
        <c:minorTickMark val="in"/>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n-US"/>
          </a:p>
        </c:txPr>
        <c:crossAx val="826801824"/>
        <c:crosses val="autoZero"/>
        <c:crossBetween val="midCat"/>
        <c:minorUnit val="5"/>
      </c:valAx>
      <c:spPr>
        <a:noFill/>
        <a:ln>
          <a:noFill/>
        </a:ln>
        <a:effectLst/>
      </c:spPr>
    </c:plotArea>
    <c:legend>
      <c:legendPos val="b"/>
      <c:legendEntry>
        <c:idx val="0"/>
        <c:txPr>
          <a:bodyPr rot="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legendEntry>
      <c:legendEntry>
        <c:idx val="1"/>
        <c:txPr>
          <a:bodyPr rot="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legendEntry>
      <c:layout>
        <c:manualLayout>
          <c:xMode val="edge"/>
          <c:yMode val="edge"/>
          <c:x val="0.35026547911019318"/>
          <c:y val="0.31539297171186942"/>
          <c:w val="0.56452677021929631"/>
          <c:h val="0.2262615554388529"/>
        </c:manualLayout>
      </c:layout>
      <c:overlay val="0"/>
      <c:spPr>
        <a:solidFill>
          <a:schemeClr val="bg1"/>
        </a:solidFill>
        <a:ln>
          <a:noFill/>
        </a:ln>
        <a:effectLst/>
      </c:spPr>
      <c:txPr>
        <a:bodyPr rot="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smoothMarker"/>
        <c:varyColors val="0"/>
        <c:ser>
          <c:idx val="0"/>
          <c:order val="0"/>
          <c:tx>
            <c:v>No Inhibitor</c:v>
          </c:tx>
          <c:spPr>
            <a:ln w="19050" cap="rnd">
              <a:solidFill>
                <a:schemeClr val="accent1"/>
              </a:solidFill>
              <a:round/>
            </a:ln>
            <a:effectLst/>
          </c:spPr>
          <c:marker>
            <c:symbol val="none"/>
          </c:marker>
          <c:xVal>
            <c:numRef>
              <c:f>Sheet1!$A$2:$A$12</c:f>
              <c:numCache>
                <c:formatCode>0</c:formatCode>
                <c:ptCount val="11"/>
                <c:pt idx="0">
                  <c:v>0</c:v>
                </c:pt>
                <c:pt idx="1">
                  <c:v>1</c:v>
                </c:pt>
                <c:pt idx="2">
                  <c:v>2</c:v>
                </c:pt>
                <c:pt idx="3">
                  <c:v>3</c:v>
                </c:pt>
                <c:pt idx="4">
                  <c:v>4</c:v>
                </c:pt>
                <c:pt idx="5">
                  <c:v>5</c:v>
                </c:pt>
                <c:pt idx="6">
                  <c:v>10</c:v>
                </c:pt>
                <c:pt idx="7">
                  <c:v>20</c:v>
                </c:pt>
                <c:pt idx="8">
                  <c:v>40</c:v>
                </c:pt>
                <c:pt idx="9">
                  <c:v>60</c:v>
                </c:pt>
                <c:pt idx="10">
                  <c:v>100</c:v>
                </c:pt>
              </c:numCache>
            </c:numRef>
          </c:xVal>
          <c:yVal>
            <c:numRef>
              <c:f>Sheet1!$B$2:$B$12</c:f>
              <c:numCache>
                <c:formatCode>0</c:formatCode>
                <c:ptCount val="11"/>
                <c:pt idx="0">
                  <c:v>0</c:v>
                </c:pt>
                <c:pt idx="1">
                  <c:v>16.666666666666668</c:v>
                </c:pt>
                <c:pt idx="2">
                  <c:v>28.571428571428573</c:v>
                </c:pt>
                <c:pt idx="3">
                  <c:v>37.5</c:v>
                </c:pt>
                <c:pt idx="4">
                  <c:v>44.444444444444443</c:v>
                </c:pt>
                <c:pt idx="5">
                  <c:v>50</c:v>
                </c:pt>
                <c:pt idx="6">
                  <c:v>66.666666666666671</c:v>
                </c:pt>
                <c:pt idx="7">
                  <c:v>80</c:v>
                </c:pt>
                <c:pt idx="8">
                  <c:v>88.888888888888886</c:v>
                </c:pt>
                <c:pt idx="9">
                  <c:v>92.307692307692307</c:v>
                </c:pt>
                <c:pt idx="10">
                  <c:v>95.238095238095241</c:v>
                </c:pt>
              </c:numCache>
            </c:numRef>
          </c:yVal>
          <c:smooth val="1"/>
          <c:extLst>
            <c:ext xmlns:c16="http://schemas.microsoft.com/office/drawing/2014/chart" uri="{C3380CC4-5D6E-409C-BE32-E72D297353CC}">
              <c16:uniqueId val="{00000000-6A85-4F9F-BFEE-4196C8292795}"/>
            </c:ext>
          </c:extLst>
        </c:ser>
        <c:ser>
          <c:idx val="1"/>
          <c:order val="1"/>
          <c:tx>
            <c:v>Inhibitor A</c:v>
          </c:tx>
          <c:spPr>
            <a:ln w="19050" cap="rnd">
              <a:solidFill>
                <a:schemeClr val="accent2"/>
              </a:solidFill>
              <a:round/>
            </a:ln>
            <a:effectLst/>
          </c:spPr>
          <c:marker>
            <c:symbol val="none"/>
          </c:marker>
          <c:xVal>
            <c:numRef>
              <c:f>Sheet1!$A$2:$A$12</c:f>
              <c:numCache>
                <c:formatCode>0</c:formatCode>
                <c:ptCount val="11"/>
                <c:pt idx="0">
                  <c:v>0</c:v>
                </c:pt>
                <c:pt idx="1">
                  <c:v>1</c:v>
                </c:pt>
                <c:pt idx="2">
                  <c:v>2</c:v>
                </c:pt>
                <c:pt idx="3">
                  <c:v>3</c:v>
                </c:pt>
                <c:pt idx="4">
                  <c:v>4</c:v>
                </c:pt>
                <c:pt idx="5">
                  <c:v>5</c:v>
                </c:pt>
                <c:pt idx="6">
                  <c:v>10</c:v>
                </c:pt>
                <c:pt idx="7">
                  <c:v>20</c:v>
                </c:pt>
                <c:pt idx="8">
                  <c:v>40</c:v>
                </c:pt>
                <c:pt idx="9">
                  <c:v>60</c:v>
                </c:pt>
                <c:pt idx="10">
                  <c:v>100</c:v>
                </c:pt>
              </c:numCache>
            </c:numRef>
          </c:xVal>
          <c:yVal>
            <c:numRef>
              <c:f>Sheet1!$C$2:$C$12</c:f>
              <c:numCache>
                <c:formatCode>0</c:formatCode>
                <c:ptCount val="11"/>
                <c:pt idx="0">
                  <c:v>0</c:v>
                </c:pt>
                <c:pt idx="1">
                  <c:v>9.0909090909090917</c:v>
                </c:pt>
                <c:pt idx="2">
                  <c:v>16.666666666666668</c:v>
                </c:pt>
                <c:pt idx="3">
                  <c:v>23.076923076923077</c:v>
                </c:pt>
                <c:pt idx="4">
                  <c:v>28.571428571428573</c:v>
                </c:pt>
                <c:pt idx="5">
                  <c:v>33.333333333333336</c:v>
                </c:pt>
                <c:pt idx="6">
                  <c:v>50</c:v>
                </c:pt>
                <c:pt idx="7">
                  <c:v>66.666666666666671</c:v>
                </c:pt>
                <c:pt idx="8">
                  <c:v>80</c:v>
                </c:pt>
                <c:pt idx="9">
                  <c:v>85.714285714285708</c:v>
                </c:pt>
                <c:pt idx="10">
                  <c:v>90.909090909090907</c:v>
                </c:pt>
              </c:numCache>
            </c:numRef>
          </c:yVal>
          <c:smooth val="1"/>
          <c:extLst>
            <c:ext xmlns:c16="http://schemas.microsoft.com/office/drawing/2014/chart" uri="{C3380CC4-5D6E-409C-BE32-E72D297353CC}">
              <c16:uniqueId val="{00000001-6A85-4F9F-BFEE-4196C8292795}"/>
            </c:ext>
          </c:extLst>
        </c:ser>
        <c:ser>
          <c:idx val="2"/>
          <c:order val="2"/>
          <c:tx>
            <c:v>Inhibitor B</c:v>
          </c:tx>
          <c:spPr>
            <a:ln w="19050" cap="rnd">
              <a:solidFill>
                <a:schemeClr val="accent3"/>
              </a:solidFill>
              <a:round/>
            </a:ln>
            <a:effectLst/>
          </c:spPr>
          <c:marker>
            <c:symbol val="none"/>
          </c:marker>
          <c:xVal>
            <c:numRef>
              <c:f>Sheet1!$A$2:$A$12</c:f>
              <c:numCache>
                <c:formatCode>0</c:formatCode>
                <c:ptCount val="11"/>
                <c:pt idx="0">
                  <c:v>0</c:v>
                </c:pt>
                <c:pt idx="1">
                  <c:v>1</c:v>
                </c:pt>
                <c:pt idx="2">
                  <c:v>2</c:v>
                </c:pt>
                <c:pt idx="3">
                  <c:v>3</c:v>
                </c:pt>
                <c:pt idx="4">
                  <c:v>4</c:v>
                </c:pt>
                <c:pt idx="5">
                  <c:v>5</c:v>
                </c:pt>
                <c:pt idx="6">
                  <c:v>10</c:v>
                </c:pt>
                <c:pt idx="7">
                  <c:v>20</c:v>
                </c:pt>
                <c:pt idx="8">
                  <c:v>40</c:v>
                </c:pt>
                <c:pt idx="9">
                  <c:v>60</c:v>
                </c:pt>
                <c:pt idx="10">
                  <c:v>100</c:v>
                </c:pt>
              </c:numCache>
            </c:numRef>
          </c:xVal>
          <c:yVal>
            <c:numRef>
              <c:f>Sheet1!$D$2:$D$12</c:f>
              <c:numCache>
                <c:formatCode>0</c:formatCode>
                <c:ptCount val="11"/>
                <c:pt idx="0">
                  <c:v>0</c:v>
                </c:pt>
                <c:pt idx="1">
                  <c:v>1.7857142857142858</c:v>
                </c:pt>
                <c:pt idx="2">
                  <c:v>3.5087719298245612</c:v>
                </c:pt>
                <c:pt idx="3">
                  <c:v>5.1724137931034484</c:v>
                </c:pt>
                <c:pt idx="4">
                  <c:v>6.7796610169491522</c:v>
                </c:pt>
                <c:pt idx="5">
                  <c:v>8.3333333333333339</c:v>
                </c:pt>
                <c:pt idx="6">
                  <c:v>15.384615384615385</c:v>
                </c:pt>
                <c:pt idx="7">
                  <c:v>26.666666666666668</c:v>
                </c:pt>
                <c:pt idx="8">
                  <c:v>42.10526315789474</c:v>
                </c:pt>
                <c:pt idx="9">
                  <c:v>52.173913043478258</c:v>
                </c:pt>
                <c:pt idx="10">
                  <c:v>64.516129032258064</c:v>
                </c:pt>
              </c:numCache>
            </c:numRef>
          </c:yVal>
          <c:smooth val="1"/>
          <c:extLst>
            <c:ext xmlns:c16="http://schemas.microsoft.com/office/drawing/2014/chart" uri="{C3380CC4-5D6E-409C-BE32-E72D297353CC}">
              <c16:uniqueId val="{00000002-6A85-4F9F-BFEE-4196C8292795}"/>
            </c:ext>
          </c:extLst>
        </c:ser>
        <c:dLbls>
          <c:showLegendKey val="0"/>
          <c:showVal val="0"/>
          <c:showCatName val="0"/>
          <c:showSerName val="0"/>
          <c:showPercent val="0"/>
          <c:showBubbleSize val="0"/>
        </c:dLbls>
        <c:axId val="1491352016"/>
        <c:axId val="1491352848"/>
      </c:scatterChart>
      <c:valAx>
        <c:axId val="1491352016"/>
        <c:scaling>
          <c:orientation val="minMax"/>
          <c:max val="100"/>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r>
                  <a:rPr lang="en-US" sz="1600" baseline="0" dirty="0"/>
                  <a:t>[Substrate]</a:t>
                </a:r>
              </a:p>
            </c:rich>
          </c:tx>
          <c:overlay val="0"/>
          <c:spPr>
            <a:noFill/>
            <a:ln>
              <a:noFill/>
            </a:ln>
            <a:effectLst/>
          </c:spPr>
          <c:txPr>
            <a:bodyPr rot="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title>
        <c:numFmt formatCode="0" sourceLinked="1"/>
        <c:majorTickMark val="out"/>
        <c:minorTickMark val="out"/>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491352848"/>
        <c:crosses val="autoZero"/>
        <c:crossBetween val="midCat"/>
        <c:majorUnit val="5"/>
        <c:minorUnit val="2.5"/>
      </c:valAx>
      <c:valAx>
        <c:axId val="1491352848"/>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r>
                  <a:rPr lang="en-US" sz="1600" baseline="0" dirty="0"/>
                  <a:t>Reaction Velocity</a:t>
                </a:r>
              </a:p>
            </c:rich>
          </c:tx>
          <c:overlay val="0"/>
          <c:spPr>
            <a:noFill/>
            <a:ln>
              <a:noFill/>
            </a:ln>
            <a:effectLst/>
          </c:spPr>
          <c:txPr>
            <a:bodyPr rot="-54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title>
        <c:numFmt formatCode="0"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491352016"/>
        <c:crosses val="autoZero"/>
        <c:crossBetween val="midCat"/>
      </c:valAx>
      <c:spPr>
        <a:noFill/>
        <a:ln>
          <a:noFill/>
        </a:ln>
        <a:effectLst/>
      </c:spPr>
    </c:plotArea>
    <c:legend>
      <c:legendPos val="b"/>
      <c:overlay val="0"/>
      <c:spPr>
        <a:noFill/>
        <a:ln>
          <a:noFill/>
        </a:ln>
        <a:effectLst/>
      </c:spPr>
      <c:txPr>
        <a:bodyPr rot="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9T23:56:14.563"/>
    </inkml:context>
    <inkml:brush xml:id="br0">
      <inkml:brushProperty name="width" value="0.05" units="cm"/>
      <inkml:brushProperty name="height" value="0.05" units="cm"/>
      <inkml:brushProperty name="color" value="#FF0066"/>
    </inkml:brush>
  </inkml:definitions>
  <inkml:trace contextRef="#ctx0" brushRef="#br0">9 708 2072,'-7'0'5419,"6"-10"-2780,5-14-1664,-4 21-922,13-75 553,31-131 605,-23 126-933,16-43-145,-33 120-138,-1 12 18,-1 17 15,-1 5-18,10 173 33,-7-167-41,1 0 0,2 0 0,22 63 0,-27-92-1,0 1 0,1-1 0,-1 0 0,1-1-1,1 1 1,6 8 0,-9-13 2,-1 1-1,1 0 1,0-1-1,-1 1 1,1 0-1,0-1 1,-1 1 0,1-1-1,0 1 1,0-1-1,0 0 1,0 1-1,0-1 1,0 0-1,-1 1 1,1-1-1,0 0 1,0 0-1,0 0 1,0 0 0,0 0-1,0 0 1,0 0-1,0 0 1,0 0-1,0-1 1,0 1-1,0 0 1,-1-1-1,1 1 1,0 0 0,0-1-1,0 1 1,0-1-1,-1 1 1,1-1-1,0 0 1,-1 1-1,1-1 1,0 0-1,-1 1 1,1-1-1,-1 0 1,1 0 0,-1 0-1,1 1 1,-1-1-1,0 0 1,1-2-1,11-21 120,-2-1 0,0-1 0,11-51 0,2-4-10,1-11-51,-19 67-37,1 0-1,1 0 0,2 0 0,20-42 1,-29 66-25,1 1 0,-1-1 1,0 1-1,0-1 0,1 1 1,-1-1-1,0 1 1,1-1-1,-1 1 0,1-1 1,-1 1-1,1-1 0,-1 1 1,0 0-1,1-1 0,0 1 1,-1 0-1,1 0 0,-1-1 1,1 1-1,-1 0 0,1 0 1,0 0-1,-1-1 0,1 1 1,-1 0-1,1 0 1,0 0-1,-1 0 0,1 0 1,-1 0-1,1 0 0,0 1 1,-1-1-1,1 0 0,-1 0 1,1 0-1,-1 1 0,1-1 1,0 0-1,-1 0 0,1 1 1,-1-1-1,1 1 0,-1-1 1,0 0-1,1 1 0,-1-1 1,1 1-1,-1-1 1,0 1-1,1-1 0,-1 1 1,0-1-1,1 1 0,-1-1 1,0 2-1,21 41 52,-17-33-54,2 8 5,0 1-1,0 0 1,-2 0-1,0 1 1,0 23-1,-2-24-4,0 0 0,1-1 0,1 0 0,1 1 0,11 28 0,-1-11-24,-15-36 26,0 0 0,0 0-1,0 0 1,0 0 0,-1 0-1,1 1 1,0-1 0,0 0 0,0 0-1,0 0 1,0 0 0,0 0-1,0 0 1,1 0 0,-1 1-1,0-1 1,0 0 0,0 0-1,0 0 1,0 0 0,0 0-1,0 0 1,0 0 0,0 0-1,0 0 1,0 1 0,0-1-1,0 0 1,0 0 0,0 0-1,0 0 1,1 0 0,-1 0-1,0 0 1,0 0 0,0 0 0,0 0-1,0 0 1,0 0 0,0 0-1,0 0 1,1 0 0,-1 0-1,0 0 1,0 0 0,0 0-1,0 0 1,0 0 0,0 0-1,0 0 1,0 0 0,1 0-1,-1 0 1,0 0 0,0 0-1,0 0 1,0 0 0,0 0-1,0 0 1,0 0 0,0 0-1,1 0 1,5-10-59,7-18 39,0-14 44,16-85 0,-3 4 86,-18 86-48,-7 27-39,1 0 0,0 1 0,0-1 0,1 1 0,0-1 0,1 1 0,0 0 0,1 0 0,6-10 0,-10 18-22,-1 1 0,1-1-1,-1 0 1,1 1-1,0-1 1,0 0 0,-1 1-1,1-1 1,0 1-1,0-1 1,0 1-1,0-1 1,0 1 0,-1 0-1,1 0 1,0-1-1,0 1 1,0 0-1,0 0 1,0 0 0,0 0-1,0 0 1,0 0-1,0 0 1,0 0 0,0 0-1,0 1 1,0-1-1,0 0 1,0 0-1,0 1 1,-1-1 0,1 1-1,0-1 1,0 1-1,0-1 1,-1 1 0,1 0-1,0-1 1,0 1-1,-1 0 1,1-1-1,-1 1 1,1 0 0,0 1-1,4 5 4,0 1 0,0 0 0,-1 0-1,3 10 1,-1-5 16,7 15 19,13 47 0,-18-48 78,1-1 0,15 29 0,-17-47 50,-1-12 11,3-24 71,-5 12-259,16-60 117,8-32 89,-23 94-203,0 1 1,0 0 0,2 0 0,-1 0 0,13-16-1,-17 27-185,0-1 0,0 1 0,0 0 0,0 1 0,1-1 0,-1 0-1,1 1 1,-1-1 0,1 1 0,0 0 0,-1 0 0,1 0 0,0 0-1,0 0 1,0 0 0,0 1 0,0 0 0,0-1 0,0 1 0,0 0-1,-1 1 1,6 0 0,8 1-1270</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09:41.328"/>
    </inkml:context>
    <inkml:brush xml:id="br0">
      <inkml:brushProperty name="width" value="0.05" units="cm"/>
      <inkml:brushProperty name="height" value="0.05" units="cm"/>
      <inkml:brushProperty name="color" value="#FF0066"/>
    </inkml:brush>
  </inkml:definitions>
  <inkml:trace contextRef="#ctx0" brushRef="#br0">71 12 5657,'-59'24'2197,"59"-24"-2021,1-1 0,-1 1 1,1-1-1,-1 1 0,0-1 0,1 1 1,-1-1-1,0 1 0,1-1 1,-1 1-1,0-1 0,0 0 0,0 1 1,0-1-1,1 1 0,-1-1 1,0 0-1,0 1 0,0-1 0,0 1 1,0-1-1,0 0 0,-1 1 1,1-1-1,0 1 0,0-1 1,0 0-1,0 1 0,-1-1 0,1 1 1,0-1-1,-1 1 0,1-1 1,0 1-1,-1-1 0,1 1 0,-1-1 1,1 1-1,-1 0 0,1-1 1,-1 1-1,1 0 0,-1-1 0,1 1 1,-1 0-1,1 0 0,-1-1 1,1 1-1,-1 0 0,0 0 0,1 0 1,-1 0-1,1 0 0,-1 0 1,0 0-1,1 0 0,-2 0 1,18-4 16,0 1 0,0 1 1,0 0-1,0 2 1,0-1-1,18 3 0,105 18 109,-54-7-76,-66-10-171,1-1-1,-1-1 0,1 0 0,-1-2 1,1 0-1,-1-1 0,0-1 0,0-1 1,27-9-1,-46 13-53,0 0 1,0 0-1,0 0 1,0 0-1,-1 0 0,1 0 1,0 0-1,0 0 0,0 0 1,0 0-1,0 0 0,0-1 1,0 1-1,0 0 0,0 0 1,0 0-1,0 0 1,0 0-1,0 0 0,0 0 1,0 0-1,0 0 0,-1 0 1,1 0-1,0 0 0,0 0 1,0 0-1,0 0 1,0 0-1,0-1 0,0 1 1,0 0-1,0 0 0,0 0 1,0 0-1,0 0 0,0 0 1,0 0-1,0 0 1,0 0-1,0 0 0,0 0 1,0 0-1,0-1 0,0 1 1,0 0-1,1 0 0,-1 0 1,0 0-1,0 0 1,0 0-1,0 0 0,0 0 1,0 0-1,0 0 0,0 0 1,0 0-1,0 0 0,0 0 1,-13-3 32,-24 0-18,-168 11 7,162-3-25,1 1 1,1 2 0,-42 14-1,-5 3 54,129-23-123,-2 1 66,335 9 396,-340-11-266,15 1 52,-98 0-12,-122-26-123,125 16-15,35 6 72,0 1-1,0 0 0,-17 0 1,26 3 357,9 1-260,13 1 7,97 0-989,-103-4 373</inkml:trace>
</inkml:ink>
</file>

<file path=ppt/ink/ink1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1:24.736"/>
    </inkml:context>
    <inkml:brush xml:id="br0">
      <inkml:brushProperty name="width" value="0.05" units="cm"/>
      <inkml:brushProperty name="height" value="0.05" units="cm"/>
    </inkml:brush>
  </inkml:definitions>
  <inkml:trace contextRef="#ctx0" brushRef="#br0">345 51 8274,'1'-2'230,"-1"0"1,0 0 0,0 0-1,1 0 1,-1 1 0,-1-1-1,1 0 1,0 0 0,0 0-1,-1 0 1,1 0 0,-1 1 0,0-1-1,1 0 1,-1 0 0,0 1-1,0-1 1,0 1 0,0-1-1,0 1 1,0-1 0,-1 1-1,1-1 1,-1 1 0,-1-2-1,0 2-68,0 0-1,0 0 1,0 1-1,0-1 1,0 1-1,0 0 1,0-1-1,0 1 1,0 1-1,0-1 1,0 0-1,0 1 1,0-1-1,-4 2 1,-11 4 197,0 1 0,1 1 0,-32 18 1,32-15-307,1 0 0,0 0 1,1 2-1,0 0 0,1 0 1,0 2-1,1 0 0,1 0 1,0 1-1,-15 28 0,26-42-50,0-1-1,1 0 0,-1 1 0,0-1 1,1 0-1,0 1 0,-1-1 0,1 1 1,0-1-1,0 1 0,-1-1 0,1 1 0,1-1 1,-1 1-1,0-1 0,0 0 0,0 1 1,1-1-1,-1 1 0,1-1 0,-1 1 1,1-1-1,-1 0 0,1 0 0,0 1 1,0-1-1,0 0 0,0 0 0,0 0 1,0 0-1,0 0 0,0 0 0,0 0 1,0 0-1,0 0 0,1 0 0,-1-1 1,0 1-1,1 0 0,-1-1 0,0 1 1,1-1-1,1 1 0,9 2 27,0 0 0,0-1 0,0-1 1,16 1-1,-15-1-3,77 1 118,-58-3 9,0 2 1,46 7-1,-75-7-116,0 0 0,0-1 1,0 1-1,-1 0 0,1 0 0,0 1 0,0-1 0,-1 0 0,1 1 0,2 2 1,-4-3-7,0 0 1,0-1 0,0 1 0,-1 0 0,1 0 0,0 0 0,-1 0 0,1 0 0,0 1 0,-1-1-1,0 0 1,1 0 0,-1 0 0,0 0 0,1 1 0,-1-1 0,0 0 0,0 2 0,-1 1 41,0-1 0,0 1 1,0-1-1,0 1 0,-1-1 0,1 1 1,-1-1-1,0 0 0,0 0 1,0 0-1,-1 0 0,1 0 0,-1 0 1,-4 3-1,-3 3 39,-2 0 1,0 0-1,0-1 0,0-1 1,-1 0-1,0-1 1,-27 10-1,6-6-107,0-2 0,-39 6 0,71-14-80,1 0 0,0 1 0,-1-1 0,1 0 0,-1 0 1,1 1-1,-1-1 0,1 0 0,-1-1 0,1 1 0,0 0 1,-1 0-1,1-1 0,-1 1 0,1 0 0,0-1 0,-1 0 1,1 1-1,0-1 0,-1 0 0,1 0 0,0 1 0,0-1 1,0 0-1,0 0 0,0 0 0,-1-2 0,1 1-102,1 1 0,0-1 0,0 1 0,0-1 0,0 1 0,1-1 0,-1 1 0,0-1 0,1 1 0,-1-1 0,1 1 0,-1-1 0,1 1 0,0 0 0,-1-1 0,1 1 0,0 0 0,0 0 0,0-1 0,0 1 0,0 0 0,0 0-1,1 0 1,-1 0 0,0 1 0,0-1 0,3-1 0,20-12-915</inkml:trace>
</inkml:ink>
</file>

<file path=ppt/ink/ink10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8:27.930"/>
    </inkml:context>
    <inkml:brush xml:id="br0">
      <inkml:brushProperty name="width" value="0.05" units="cm"/>
      <inkml:brushProperty name="height" value="0.05" units="cm"/>
      <inkml:brushProperty name="color" value="#FF0066"/>
    </inkml:brush>
  </inkml:definitions>
  <inkml:trace contextRef="#ctx0" brushRef="#br0">6 107 9570,'-5'-9'8320,"7"2"-4933,16-5-3866,2 0 1144,-13 7-617,4-3 65,1 0 0,0 0-1,0 2 1,0-1 0,1 2-1,0-1 1,16-3 0,-24 8-65,1-1-1,-1 1 1,1 1 0,-1-1 0,1 1-1,-1 0 1,1 0 0,-1 1 0,10 2 0,-12-2-43,0 0 1,0 0-1,0 1 0,0 0 1,0 0-1,0 0 1,-1 0-1,1 0 1,-1 0-1,1 1 1,-1-1-1,0 1 1,0-1-1,0 1 1,0 0-1,2 5 1,24 46 728,31 85 1,-57-131-611,1 1-1,-1-1 1,-1 0-1,0 1 0,0-1 1,0 0-1,-1 1 1,0-1-1,-1 1 1,0-1-1,0 1 1,-5 14-1,2-11-294,-1-1 1,0 0-1,0 0 0,-1-1 0,-1 1 1,0-1-1,0-1 0,-10 11 0,13-11-1819,4 2 768</inkml:trace>
</inkml:ink>
</file>

<file path=ppt/ink/ink10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8:28.935"/>
    </inkml:context>
    <inkml:brush xml:id="br0">
      <inkml:brushProperty name="width" value="0.05" units="cm"/>
      <inkml:brushProperty name="height" value="0.05" units="cm"/>
      <inkml:brushProperty name="color" value="#FF0066"/>
    </inkml:brush>
  </inkml:definitions>
  <inkml:trace contextRef="#ctx0" brushRef="#br0">22 148 7322,'0'-2'448,"-1"0"1,1 0 0,0 0 0,0 1 0,0-1 0,0 0-1,0 0 1,0 0 0,0 0 0,1 1 0,-1-1 0,2-3-1,-2 4 10,1-1-1,-1 1 1,0 0-1,1-1 0,-1 1 1,0 0-1,0-1 1,0 1-1,0-1 1,0 1-1,0 0 0,0-1 1,-1-2-1,-3 3 2561,0 9-2254,1 9-624,-3 17 232,2 1 0,0 40-1,4-69-347,0 1 0,1-1 0,0 0 0,0 1 0,0-1 0,1 0 0,-1 0 0,5 9 0,-5-14-23,0 1-1,-1-1 1,1 0-1,0 0 0,0 0 1,0 1-1,0-1 1,0 0-1,0 0 1,1 0-1,-1-1 0,0 1 1,0 0-1,1 0 1,-1-1-1,0 1 0,1-1 1,-1 1-1,1-1 1,-1 1-1,1-1 0,-1 0 1,1 0-1,-1 0 1,1 0-1,-1 0 1,1 0-1,-1 0 0,1 0 1,-1-1-1,1 1 1,-1 0-1,0-1 0,1 1 1,-1-1-1,1 0 1,-1 1-1,0-1 0,0 0 1,1 0-1,1-2 1,6-3-14,0-2 0,0 1 0,-1-1 1,0 0-1,0-1 0,-1 0 0,0 0 0,7-12 1,-5 6-202,2 1-1,16-17 1,-27 30 199,0 0 1,1 1-1,-1-1 0,0 0 0,1 1 0,-1-1 0,1 1 1,-1-1-1,1 0 0,-1 1 0,1 0 0,0-1 1,-1 1-1,1-1 0,0 1 0,-1 0 0,1-1 1,0 1-1,-1 0 0,1 0 0,0-1 0,0 1 1,-1 0-1,1 0 0,0 0 0,0 0 0,-1 0 1,1 0-1,0 0 0,-1 0 0,1 0 0,0 1 0,0-1 1,-1 0-1,1 0 0,0 1 0,-1-1 0,1 0 1,0 1-1,-1-1 0,1 1 0,0-1 0,-1 1 1,1-1-1,-1 1 0,1-1 0,-1 1 0,1-1 1,-1 1-1,0 0 0,1-1 0,-1 1 0,0 0 1,1-1-1,-1 1 0,0 0 0,0 1 0,9 11 14,-7-12 2,0 1-1,0-1 1,0 0 0,0 1-1,0-1 1,0 0 0,0 0-1,0 0 1,0-1-1,0 1 1,1 0 0,-1-1-1,0 0 1,1 1 0,-1-1-1,0 0 1,1 0 0,-1 0-1,0 0 1,1-1 0,-1 1-1,0-1 1,0 1 0,1-1-1,-1 0 1,0 0 0,4-2-1,0 0 9,-1 1 0,1-2-1,-1 1 1,0-1 0,0 1-1,0-1 1,-1-1 0,1 1 0,4-7-1,-7 8 4,0-1 0,0 1 0,-1-1-1,1 0 1,-1 1 0,0-1 0,0 0-1,0 0 1,0 0 0,-1 0 0,1-5-1,-5-47 219,2 27-17,1 28-186,1-1-1,0 1 0,0-1 0,0 1 0,0-1 0,0 0 0,0 1 0,1-1 0,-1 1 0,0-1 0,1 1 0,0 0 0,-1-1 0,1 1 0,0-1 0,-1 1 0,1 0 0,0 0 1,0-1-1,0 1 0,0 0 0,0 0 0,2-1 0,-1 1-4,0 0 0,0 0-1,0 0 1,0 1 0,0-1 0,0 1 0,0-1 0,0 1 0,1 0-1,-1 0 1,0 0 0,0 0 0,0 0 0,3 1 0,3 0 7,-1 1 1,0 0 0,0 1 0,0-1 0,0 1 0,-1 1-1,1-1 1,8 7 0,11 4 73,-23-13-183,0-1-1,0 2 0,-1-1 0,1 0 1,0 0-1,-1 1 0,0-1 1,1 1-1,-1 0 0,0 0 0,0 0 1,0 0-1,3 3 0</inkml:trace>
</inkml:ink>
</file>

<file path=ppt/ink/ink10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8:29.359"/>
    </inkml:context>
    <inkml:brush xml:id="br0">
      <inkml:brushProperty name="width" value="0.05" units="cm"/>
      <inkml:brushProperty name="height" value="0.05" units="cm"/>
      <inkml:brushProperty name="color" value="#FF0066"/>
    </inkml:brush>
  </inkml:definitions>
  <inkml:trace contextRef="#ctx0" brushRef="#br0">4 181 10250,'-3'-1'4665,"3"-8"-2280,7 1-665,-6-6-1064,4 4-248,0-3-512,-5-2-296,12 3-1064,-2-6-521,13-2 1161</inkml:trace>
  <inkml:trace contextRef="#ctx0" brushRef="#br0" timeOffset="1">111 1 9402,'3'0'4401,"4"3"-1680,5 22-441,48 64-568,-43-39-223,1-5-593,-1-8-232,-4-6-400,-1-6-160,-2-8-56,-4-4-184,-2-8-696,-3-10-392,1-3-1233,0-7-1304</inkml:trace>
</inkml:ink>
</file>

<file path=ppt/ink/ink10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8:29.713"/>
    </inkml:context>
    <inkml:brush xml:id="br0">
      <inkml:brushProperty name="width" value="0.05" units="cm"/>
      <inkml:brushProperty name="height" value="0.05" units="cm"/>
      <inkml:brushProperty name="color" value="#FF0066"/>
    </inkml:brush>
  </inkml:definitions>
  <inkml:trace contextRef="#ctx0" brushRef="#br0">1 1 9714,'3'3'4505,"10"16"-1848,2 6-169,4 13-319,1 9-273,-2 6-600,4 6-320,-4-9-607,-1-2-193,0-5-624,-7-4-561,5 4-1807,-12 2 1727</inkml:trace>
</inkml:ink>
</file>

<file path=ppt/ink/ink10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8:30.283"/>
    </inkml:context>
    <inkml:brush xml:id="br0">
      <inkml:brushProperty name="width" value="0.05" units="cm"/>
      <inkml:brushProperty name="height" value="0.05" units="cm"/>
      <inkml:brushProperty name="color" value="#FF0066"/>
    </inkml:brush>
  </inkml:definitions>
  <inkml:trace contextRef="#ctx0" brushRef="#br0">2 0 6025,'-1'2'8308,"2"8"-6416,1-2 1703,48 111-1278,-21-57-1312,52 101 872,6 12-1396,-63-110-531,-22-59-83,-1 0-1,0 0 1,0 0-1,0 0 1,-1 0-1,0 0 1,0 0 0,-2 11-1,2-16 26,0 1 1,0-1-1,-1 0 0,1 0 1,0 0-1,-1 0 0,1 0 1,-1 0-1,1 0 0,-1 0 0,0-1 1,1 1-1,-1 0 0,0 0 1,1 0-1,-1-1 0,0 1 1,0 0-1,0-1 0,0 1 0,0 0 1,0-1-1,0 0 0,-2 1 1,1 0-118,0-1 0,0 0 0,0 0 0,-1 0 1,1 0-1,0 0 0,0-1 0,-1 1 0,1-1 0,0 1 1,-3-2-1,-4-2-611,1 0-1,0 0 1,0-1 0,-13-10 0,-13-19-1374,-3-9 1200</inkml:trace>
</inkml:ink>
</file>

<file path=ppt/ink/ink10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8:30.697"/>
    </inkml:context>
    <inkml:brush xml:id="br0">
      <inkml:brushProperty name="width" value="0.05" units="cm"/>
      <inkml:brushProperty name="height" value="0.05" units="cm"/>
      <inkml:brushProperty name="color" value="#FF0066"/>
    </inkml:brush>
  </inkml:definitions>
  <inkml:trace contextRef="#ctx0" brushRef="#br0">21 356 5889,'-5'-18'968,"0"-1"-1,1 1 1,2-1-1,0 1 0,0-20 1,2 29-656,1 1 0,0-1 0,0 1 0,1 0 0,0-1 0,0 1 0,1 0 0,0 0 0,1 0 0,0 1 0,0-1 0,0 1 0,9-11 0,-4 9 57,0-1 1,0 2-1,1-1 0,0 1 0,1 1 1,0 0-1,0 0 0,0 1 0,1 1 1,-1 0-1,1 0 0,1 1 1,-1 1-1,1 0 0,-1 1 0,1 0 1,20 0-1,-31 2-316,1 0 0,0 0 0,-1 0 0,1 0 1,0 1-1,-1-1 0,1 1 0,-1 0 0,1-1 0,-1 1 0,1 0 0,-1 1 1,0-1-1,0 0 0,1 1 0,-1-1 0,0 1 0,0 0 0,0 0 1,-1-1-1,3 4 0,-2-2-18,-1 0 0,0 0 0,1 0 0,-1 1 0,0-1 0,-1 1 0,1-1 0,0 1 0,-1-1 0,0 1 0,0-1 0,0 1 0,-1 5 0,-3 8 31,0 0-1,-1 0 0,0-1 0,-1 0 1,-10 18-1,10-23-18,0 0 1,-1 0-1,0 0 1,-10 10-1,13-17-206,1 0-1,-1 0 1,1-1-1,-1 0 1,0 0-1,0 0 0,-1 0 1,1 0-1,-1-1 1,1 0-1,-1 0 1,0 0-1,-7 1 1,12-3 45,-1 0 0,1 0 0,-1 0 0,1 0 1,-1 0-1,1 0 0,-1 0 0,0 0 0,1 0 1,-1 0-1,1 0 0,-1 0 0,1-1 0,-1 1 1,1 0-1,-1 0 0,1-1 0,0 1 1,-1 0-1,1-1 0,-1 1 0,1 0 0,0-1 1,-1 1-1,1-1 0,0 1 0,-1 0 0,1-1 1,0 1-1,0-1 0,-1 1 0,1-1 0,0 1 1,0-1-1,0 1 0,0-2 0,-2-17-1043</inkml:trace>
</inkml:ink>
</file>

<file path=ppt/ink/ink10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8:31.101"/>
    </inkml:context>
    <inkml:brush xml:id="br0">
      <inkml:brushProperty name="width" value="0.05" units="cm"/>
      <inkml:brushProperty name="height" value="0.05" units="cm"/>
      <inkml:brushProperty name="color" value="#FF0066"/>
    </inkml:brush>
  </inkml:definitions>
  <inkml:trace contextRef="#ctx0" brushRef="#br0">1 322 10362,'123'-38'3997,"-120"37"-3829,-1 1 1,1-1-1,0 1 1,0 0-1,0 0 1,0 0-1,-1 0 0,1 0 1,0 0-1,0 1 1,0 0-1,0-1 1,-1 1-1,1 0 0,0 0 1,-1 1-1,1-1 1,-1 0-1,1 1 1,-1-1-1,0 1 0,0 0 1,1 0-1,-1 0 1,-1 0-1,1 0 0,0 1 1,0-1-1,-1 0 1,1 1-1,-1-1 1,0 1-1,0 0 0,0-1 1,0 1-1,0 0 1,0 3-1,0-3 1203,-2-6-625,1-44-389,4 17-298,1 1-1,11-32 1,-14 52-94,1 0-1,1 0 0,0 1 0,0-1 1,0 1-1,1 0 0,0 1 1,1-1-1,-1 1 0,2 0 0,-1 0 1,9-7-1,-2 5-437,-11 7 28,1-1 1,0 1 0,0 0-1,0 1 1,0-1 0,0 0 0,5-1-1,2 0-740</inkml:trace>
  <inkml:trace contextRef="#ctx0" brushRef="#br0" timeOffset="1">405 44 9314,'0'1'486,"1"0"0,-1 0 0,1 0 0,-1 0 0,1 0 1,0 0-1,-1 0 0,1 0 0,0 0 0,0 0 0,0-1 0,0 1 0,0 0 0,0 0 0,1 0 0,18 1 3268,-18-2-3587,-1-1 0,1 1 0,0-1 0,0 1 0,0-1 0,-1 0 0,1 0 1,0 0-1,-1 0 0,1 0 0,-1 0 0,1-1 0,-1 1 0,1 0 0,-1-1 0,0 1 0,0-1 0,0 1 0,0-1 0,1-2 0,-1 2-76,7-18 164,-8 20-256,0-1 0,1 1 1,-1 0-1,0-1 0,0 1 0,0 0 0,0-1 0,0 1 1,1 0-1,-1-1 0,0 1 0,0-1 0,0 1 1,0 0-1,0-1 0,0 1 0,0 0 0,0-1 0,-1 1 1,1-1-1,0 1 0,0 0 0,0-1 0,0 1 0,0 0 1,-1-1-1,1 1 0,0 0 0,0-1 0,-1 1 1,1 0-1,0-1 0,0 1 0,-1 0 0,1 0 0,0 0 1,-1-1-1,1 1 0,0 0 0,-1 0 0,1 0 1,0 0-1,-1-1 0,1 1 0,-1 0 0,0 0 0,0 1 1,1-1-1,-1 1 0,0-1 0,0 1 1,1-1-1,-1 1 0,0-1 0,1 1 0,-1 0 1,1-1-1,-1 1 0,1 0 0,-1-1 0,1 1 1,-1 0-1,1 0 0,0-1 0,-1 1 0,1 0 1,-1 2-1,-5 22 2,5-20-1,0-1 0,0 0 0,1 1-1,0-1 1,0 0 0,0 1 0,0-1-1,1 0 1,0 1 0,1 4 0,-1-8 0,0 1 0,0 0 0,0-1 0,0 1 0,0 0 0,0-1 0,0 1 0,1-1 0,-1 0 0,1 1 0,-1-1 0,1 0 0,-1 0 0,1 0 0,0 0 0,0 0 0,-1 0 0,1-1 0,0 1 0,0 0 0,0-1 0,0 0 0,0 1 0,0-1 0,0 0 0,0 0 0,0 0 0,-1 0 0,1 0 0,3-1 0,1 0-185,0 1 1,0-1-1,0 0 1,1-1-1,-1 0 1,-1 0-1,1 0 1,0-1-1,0 1 1,-1-1-1,10-7 1,-10 6-589,-1 0 0,0 0 0,0 0 0,0-1 0,-1 0 0,0 1 1,1-1-1,1-6 0,4-5-489</inkml:trace>
</inkml:ink>
</file>

<file path=ppt/ink/ink10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8:32.332"/>
    </inkml:context>
    <inkml:brush xml:id="br0">
      <inkml:brushProperty name="width" value="0.05" units="cm"/>
      <inkml:brushProperty name="height" value="0.05" units="cm"/>
      <inkml:brushProperty name="color" value="#FF0066"/>
    </inkml:brush>
  </inkml:definitions>
  <inkml:trace contextRef="#ctx0" brushRef="#br0">0 902 8514,'7'-6'8527,"12"1"-7672,-15 4 54,-3 1-835,20-6 646,0 2-1,0 0 1,0 2-1,1 0 1,-1 1-1,23 3 1,-43-2-712,1 0 0,-1 0 0,1 0 0,-1 0 0,1 0 0,-1 0 0,1-1 0,-1 1 0,1 0 0,-1-1 0,1 1 0,-1-1 0,1 0 0,-1 1 0,0-1 0,0 0 0,1 0 0,-1 0 0,0 0 0,0 0-1,0 0 1,0 0 0,0 0 0,0-1 0,0 1 0,0 0 0,0-1 0,-1 1 0,1 0 0,-1-1 0,1 1 0,-1-1 0,1 1 0,-1-1 0,0 1 0,0-1 0,1 1 0,-1-1 0,0 1 0,-1-3 0,1-10-16,-1 0-1,0 0 1,-5-22-1,3 19-1,1 5-14,2 9 7,0 0 0,0 0 0,-1 0 0,1 0 0,-1 0 0,0 0 0,0 0 0,0 0 0,0 0 0,0 1 0,-1-1 0,1 0 0,-1 1 0,-2-3 0,1 4-726,12 8 542,-2-5 198,-1-1 0,1 0 0,0 0 0,-1 0 0,1-1 0,0 0 0,-1 0 0,1 0 1,0-1-1,-1 0 0,8-2 0,-9 0 9,-1 0 1,0 1-1,0-2 1,0 1-1,0 0 1,-1-1-1,1 1 1,-1-1-1,0 0 1,0 0-1,0-1 1,0 1-1,-1-1 1,0 1-1,0-1 1,0 0-1,0 1 1,-1-1-1,0 0 0,1-7 1,-2 10-2,-1 1-1,1-1 1,0 1-1,-1-1 1,1 1-1,-1-1 1,1 1 0,-1 0-1,0-1 1,0 1-1,0 0 1,1-1 0,-1 1-1,0 0 1,-1 0-1,1 0 1,0 0 0,0 0-1,0 0 1,-1 0-1,1 0 1,0 1 0,-1-1-1,1 0 1,-1 1-1,1-1 1,0 1 0,-1 0-1,1-1 1,-1 1-1,0 0 1,1 0 0,-1 0-1,1 0 1,-1 0-1,-2 1 1,2-1 1,0 0-1,-1 0 1,1 0 0,0 0-1,-1 1 1,1-1 0,0 1-1,0 0 1,-1 0 0,1-1-1,0 1 1,0 1 0,0-1-1,0 0 1,0 0 0,1 1-1,-1-1 1,0 1 0,0 0-1,1-1 1,-1 1 0,1 0-1,0 0 1,0 0 0,-2 3-1,2 0 20,1 1 0,0 0-1,0 0 1,0 0 0,1 0-1,0-1 1,0 1 0,0 0-1,1-1 1,0 1 0,0-1-1,0 1 1,1-1 0,0 0 0,0 0-1,0 0 1,0 0 0,1-1-1,0 0 1,7 7 0,-8-7 32,1-1 0,0 0 0,0 0 1,0 0-1,0 0 0,1-1 1,-1 1-1,0-1 0,1 0 0,0-1 1,5 2-1,-7-2-2,0-1 0,0 1 0,0-1 0,0 0 0,0 0 0,0-1 0,-1 1 0,1-1 0,0 1 0,0-1 0,0 0 0,-1 0 0,1 0 0,0 0 0,-1 0 0,1-1 0,-1 1 0,1-1 0,-1 0 0,2-2 0,5-5 60,-1 0 1,-1 0-1,0-1 1,0 0-1,-1-1 1,0 1-1,8-23 1,8-15 111,-21 47-227,-1 1 1,1-1 0,-1 1-1,1-1 1,-1 0-1,1 1 1,0-1 0,-1 1-1,1 0 1,0-1 0,-1 1-1,1-1 1,0 1-1,0 0 1,-1 0 0,1-1-1,0 1 1,0 0-1,-1 0 1,1 0 0,0 0-1,0 0 1,0 0 0,1 0-1,24 5-56,-2 0 43,-16-6 2,0-1 0,-1 0 0,1 0 0,-1 0 0,0-1 0,1 0 0,8-5-1,-9 4 1,3-2-54,1-1 0,-1 0 0,-1-1-1,1 0 1,-1-1 0,-1 0 0,1 0-1,-2 0 1,1-1 0,-1-1 0,-1 1-1,10-22 1,-15 31 64,-1-1-1,1 1 1,-1-1-1,1 0 1,-1 1-1,0-1 1,1 0-1,-1 1 0,0-1 1,0 0-1,0 1 1,0-1-1,-1 0 1,1 1-1,0-1 1,-1 0-1,1 1 1,-1-1-1,1 1 1,-1-1-1,0 1 1,0-1-1,0 1 1,0-1-1,0 1 0,0 0 1,0 0-1,0-1 1,0 1-1,-1 0 1,1 0-1,0 0 1,-1 0-1,1 0 1,-1 1-1,1-1 1,-1 0-1,1 1 1,-1-1-1,0 1 1,1-1-1,-1 1 1,0 0-1,1 0 0,-1 0 1,0 0-1,-2 0 1,8 1 9,-1 0 0,1 0 0,-1 0 0,1 0 0,-1 1 0,0-1 0,4 3 0,-5-2-3,0 0-1,0-1 1,0 0-1,0 0 1,1 1 0,-1-1-1,0 0 1,0-1-1,1 1 1,-1 0 0,1-1-1,-1 1 1,1-1-1,-1 0 1,0 0 0,1 0-1,-1 0 1,1 0-1,2-1 1,-3-1-14,0-1 1,0 1-1,-1-1 1,1 0-1,-1 1 0,0-1 1,1 0-1,-1 0 1,0 0-1,-1 0 1,1 0-1,-1 0 0,1 0 1,-1 0-1,0-4 1,1 4 0,-1-3 0,1 1 1,-1-1 0,1 1 0,-2-1 0,1 1 0,-1-1 0,1 1 0,-1 0 0,-1-1 0,1 1 0,-1 0 0,0 0 0,-4-9 0,-3-6 13,2 0 1,1-1-1,0-1 1,1 1 0,2-1-1,0 1 1,1-1-1,2 0 1,3-41-1,-4 73 145,1 1 0,1 0 0,0-1 0,1 1 0,0 0-1,0-1 1,1 0 0,1 1 0,-1-1 0,2-1 0,7 15 0,11 14 316,43 54 0,-6-10-255,-50-60-1834,-10-22 1457,0 1 1,0 0 0,0-1 0,0 1-1,0-1 1,0 1 0,0-1-1,0 1 1,0-1 0,-1 1-1,1 0 1,0-1 0,0 1 0,-1-1-1,1 1 1,0-1 0,-1 0-1,1 1 1,0-1 0,-1 1-1,1-1 1,-1 0 0,1 1-1,-1-1 1,1 0 0,-1 1 0,1-1-1,-1 0 1,1 0 0,-1 1-1,1-1 1,-2 0 0,-4 2-1449</inkml:trace>
</inkml:ink>
</file>

<file path=ppt/ink/ink10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8:32.752"/>
    </inkml:context>
    <inkml:brush xml:id="br0">
      <inkml:brushProperty name="width" value="0.05" units="cm"/>
      <inkml:brushProperty name="height" value="0.05" units="cm"/>
      <inkml:brushProperty name="color" value="#FF0066"/>
    </inkml:brush>
  </inkml:definitions>
  <inkml:trace contextRef="#ctx0" brushRef="#br0">0 176 14155,'12'-17'5825,"23"-6"-3632,7-5-697,16-6-864,1 8-184,-8 1-64,-4 8-296,-18 12-1848,-13 5 3560,-26 27-1936</inkml:trace>
</inkml:ink>
</file>

<file path=ppt/ink/ink10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8:33.169"/>
    </inkml:context>
    <inkml:brush xml:id="br0">
      <inkml:brushProperty name="width" value="0.05" units="cm"/>
      <inkml:brushProperty name="height" value="0.05" units="cm"/>
      <inkml:brushProperty name="color" value="#FF0066"/>
    </inkml:brush>
  </inkml:definitions>
  <inkml:trace contextRef="#ctx0" brushRef="#br0">294 163 10602,'2'-3'4729,"8"5"-2368,5 8-17,5 10-567,-2 3-153,4 9-416,-1 0-288,0 1-527,-1-3-193,-10-3-120,-4-1-88,-11-6-448,-3-6-409,-2-3-751,-7-6-993,2-3-2240,-15-5 3121</inkml:trace>
  <inkml:trace contextRef="#ctx0" brushRef="#br0" timeOffset="1">0 354 10370,'37'-14'8463,"13"-17"-5464,-21 12-1562,123-77 2489,67-59-2201,-213 150-1992,1 0 1,-1 0 0,1 1 0,0 0 0,1 0 0,-1 1 0,0 0-1,10-3 1,-12 9-2615</inkml:trace>
</inkml:ink>
</file>

<file path=ppt/ink/ink1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1:25.197"/>
    </inkml:context>
    <inkml:brush xml:id="br0">
      <inkml:brushProperty name="width" value="0.05" units="cm"/>
      <inkml:brushProperty name="height" value="0.05" units="cm"/>
    </inkml:brush>
  </inkml:definitions>
  <inkml:trace contextRef="#ctx0" brushRef="#br0">0 124 9450,'22'-18'5999,"-10"11"-3314,-12 7-2618,0 0-1,0 0 1,1 0-1,-1 0 1,0 0-1,0 0 1,0 0-1,0 0 1,1 0-1,-1 0 1,0 0-1,0 0 1,0 0-1,0 0 1,1 0-1,-1 0 1,0 0-1,0 0 1,0 1 0,0-1-1,1 0 1,-1 0-1,0 0 1,0 0-1,0 0 1,0 0-1,0 0 1,0 1-1,1-1 1,-1 0-1,0 0 1,0 0-1,0 0 1,0 0-1,0 1 1,0-1-1,0 0 1,0 0-1,0 0 1,0 0 0,0 1-1,0-1 1,0 0-1,0 0 1,0 0-1,0 0 1,0 1-1,-6 27 2555,5-19-2537,-4 33 207,5-39-269,-1 0 0,1 0 0,1 0 1,-1 0-1,0 0 0,1 0 0,-1-1 0,1 1 0,0 0 0,0 0 0,0 0 0,3 3 1,-4-4-18,1-1 0,0 0 0,0 1 0,0-1 0,1 0 0,-1 0 1,0 0-1,0 0 0,1 0 0,-1 0 0,0 0 0,1-1 0,-1 1 1,1 0-1,-1-1 0,1 1 0,-1-1 0,1 1 0,0-1 1,-1 0-1,1 0 0,2 0 0,-2 0 0,1-1 0,-1 0 0,1 0 0,-1 1 0,0-2 0,0 1 0,1 0 0,-1 0-1,0-1 1,0 1 0,0-1 0,0 1 0,1-3 0,4-4 6,-1 1 0,0-1-1,0-1 1,-1 1 0,-1-1 0,5-10-1,13-65-28,-22 86 17,0 0 1,0 0-1,0 0 1,1 0-1,-1 0 1,1 0-1,-1 0 1,1 0-1,0-1 1,0 1-1,0 0 0,0 0 1,2 2-1,18 24 177,-14-21-67,1 0 0,0-1 0,0 0 0,0 0 0,0 0 0,1-1 0,18 7 0,-25-11-195,0 0-1,1 0 1,-1 0-1,0 0 0,1-1 1,-1 1-1,1-1 1,-1 0-1,1 0 0,-1 0 1,1 0-1,-1 0 1,1 0-1,-1 0 0,1-1 1,-1 0-1,1 1 1,-1-1-1,0 0 1,1 0-1,-1 0 0,0 0 1,0-1-1,0 1 1,0-1-1,0 1 0,0-1 1,0 0-1,0 0 1,-1 1-1,1-1 0,-1-1 1,1 1-1,-1 0 1,0 0-1,0 0 0,0-1 1,1-1-1,0-3-758,1 0 1,-2-1-1,1 1 0,-1 0 1,1-15-1,-2-18 1064,-1 30 751,0-31 27</inkml:trace>
</inkml:ink>
</file>

<file path=ppt/ink/ink10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8:33.603"/>
    </inkml:context>
    <inkml:brush xml:id="br0">
      <inkml:brushProperty name="width" value="0.05" units="cm"/>
      <inkml:brushProperty name="height" value="0.05" units="cm"/>
      <inkml:brushProperty name="color" value="#FF0066"/>
    </inkml:brush>
  </inkml:definitions>
  <inkml:trace contextRef="#ctx0" brushRef="#br0">12 232 11787,'-12'30'5217,"21"-11"-2289,7-9-391,13-14-305,4-9-239,7-12-641,7-2-288,-7-4-600,7 4-168,-2-5-432,-5-5-384,-8 11-1352,1-6-1657,-8-5 2193</inkml:trace>
</inkml:ink>
</file>

<file path=ppt/ink/ink10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8:34.038"/>
    </inkml:context>
    <inkml:brush xml:id="br0">
      <inkml:brushProperty name="width" value="0.05" units="cm"/>
      <inkml:brushProperty name="height" value="0.05" units="cm"/>
      <inkml:brushProperty name="color" value="#FF0066"/>
    </inkml:brush>
  </inkml:definitions>
  <inkml:trace contextRef="#ctx0" brushRef="#br0">61 2 10458,'-1'0'233,"0"-1"0,0 1 1,0 0-1,-1 0 0,1 0 0,0 0 0,0 0 0,0 0 0,0 0 0,0 0 0,0 0 1,0 0-1,0 1 0,0-1 0,0 0 0,0 1 0,0-1 0,0 1 0,0-1 0,0 1 0,0-1 1,-1 2-1,0 0 39,0 0 1,0 1 0,1-1 0,-1 0-1,0 1 1,1-1 0,0 1 0,-2 4 0,-1 5 453,1 0 1,-4 25 0,7-36-704,-3 28 547,1 1 0,2 0 1,1 0-1,1 0 1,1 0-1,2-1 0,16 54 1,-6-37-478,2-2 1,2 0 0,2-1 0,31 48-1,-47-83-328,17 31-816,-22-38 833,1 0 1,-1 0 0,0 0 0,1 0 0,-1 1-1,0-1 1,0 0 0,1 0 0,-1 0 0,0 0-1,0 0 1,0 0 0,-1 1 0,1-1 0,0 0 0,0 0-1,-1 0 1,1 0 0,0 0 0,-1 0 0,1 0-1,-1 0 1,1 0 0,-1 0 0,0 0 0,1 0 0,-1 0-1,0 0 1,0-1 0,0 1 0,1 0 0,-1 0-1,-2 0 1,-7 3-1186</inkml:trace>
</inkml:ink>
</file>

<file path=ppt/ink/ink10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8:34.474"/>
    </inkml:context>
    <inkml:brush xml:id="br0">
      <inkml:brushProperty name="width" value="0.05" units="cm"/>
      <inkml:brushProperty name="height" value="0.05" units="cm"/>
      <inkml:brushProperty name="color" value="#FF0066"/>
    </inkml:brush>
  </inkml:definitions>
  <inkml:trace contextRef="#ctx0" brushRef="#br0">0 441 11458,'107'-53'10162,"89"-45"-5772,-185 91-4212,1 1 1,0 1 0,0 0-1,1 0 1,0 1 0,0 1-1,19-3 1,-25 6-155,-1 0 0,0 0 0,0 0 0,0 1 0,0 0-1,1 1 1,-1-1 0,-1 1 0,1 0 0,0 1 0,0-1 0,-1 1-1,1 0 1,-1 1 0,0-1 0,0 1 0,0 0 0,4 5 0,0-1-13,-1 0 1,0 0-1,-1 1 1,0 0 0,0 1-1,8 15 1,-16-23-6,-6-6 6,-6-5 9,4-1-23,1-1 1,0 1 0,0-1-1,1-1 1,-8-15 0,12 22-1,2 1 0,-1 0 0,0-1 1,1 1-1,0 0 0,0 0 0,0-1 0,0 1 0,1 0 0,0-1 0,0 1 0,0-1 0,0 1 0,1 0 0,-1-1 0,1 1 0,0 0 0,1-1 0,-1 1 0,1 0 1,3-7-1,3-1-91,-1 1 1,1 0 0,1 0 0,15-15 0,-8 11-973,0 2 1,0 0 0,27-16-1,-10 7-2975,-14 9 2768</inkml:trace>
</inkml:ink>
</file>

<file path=ppt/ink/ink10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8:34.818"/>
    </inkml:context>
    <inkml:brush xml:id="br0">
      <inkml:brushProperty name="width" value="0.05" units="cm"/>
      <inkml:brushProperty name="height" value="0.05" units="cm"/>
      <inkml:brushProperty name="color" value="#FF0066"/>
    </inkml:brush>
  </inkml:definitions>
  <inkml:trace contextRef="#ctx0" brushRef="#br0">31 1 6281,'2'0'65,"0"-1"286,1 1 0,-1 0 1,1 0-1,0 0 0,-1 1 0,1-1 0,-1 0 0,1 1 0,-1 0 0,4 1 0,-5-1-146,0 0 1,0 0-1,-1 0 1,1 1-1,0-1 1,-1 0-1,1 0 1,-1 0-1,0 1 1,1-1-1,-1 0 0,0 0 1,0 1-1,0-1 1,0 0-1,0 0 1,0 1-1,0-1 1,0 0-1,0 1 1,0-1-1,-1 0 1,1 0-1,-1 0 1,0 2-1,-11 39 2289,9-33-2136,-1 2 0,1-1-1,1 0 1,0 1 0,0-1 0,1 1-1,1-1 1,0 1 0,0-1 0,4 21-1,-3-25-210,0 0-1,1 0 1,0-1-1,0 1 1,1 0-1,0-1 1,0 1-1,0-1 1,5 7-1,-7-11-110,0 0-1,0 0 0,1 0 1,-1 0-1,0 0 1,0 0-1,1 0 1,-1-1-1,1 1 1,-1 0-1,0-1 1,1 1-1,-1-1 1,1 0-1,-1 1 1,1-1-1,1 0 1,0 0-23,-1-1 1,0 1 0,1-1 0,-1 1 0,1-1 0,-1 0 0,0 0-1,0 0 1,0 0 0,1 0 0,-1-1 0,0 1 0,0-1 0,2-1 0,-2 1-2,0 0 0,1 0 0,-1 0 0,0 0 0,0 0 0,0 0 0,0 0 0,0-1 0,0 1 1,-1-1-1,1 1 0,-1-1 0,0 0 0,0 0 0,0 1 0,0-1 0,0 0 0,-1 0 1,1 0-1,-1 0 0,0 0 0,0 0 0,0 0 0,0 0 0,0 0 0,-1 0 0,1 0 1,-1 0-1,0 0 0,0 0 0,0 1 0,0-1 0,0 0 0,-1 1 0,1-1 0,-1 1 0,-3-5 1,-7-8-146,0 0 0,-1 1 0,-16-14 0,-24-13-3599,50 40 3433,-12-15-3846,6 6 2761</inkml:trace>
</inkml:ink>
</file>

<file path=ppt/ink/ink10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8:35.225"/>
    </inkml:context>
    <inkml:brush xml:id="br0">
      <inkml:brushProperty name="width" value="0.05" units="cm"/>
      <inkml:brushProperty name="height" value="0.05" units="cm"/>
      <inkml:brushProperty name="color" value="#FF0066"/>
    </inkml:brush>
  </inkml:definitions>
  <inkml:trace contextRef="#ctx0" brushRef="#br0">0 234 10346,'97'-5'4192,"-93"6"-3951,-1-1-1,0 1 1,0-1 0,0 1 0,0 0 0,0 0 0,0 0 0,0 1-1,0-1 1,-1 1 0,1 0 0,0-1 0,-1 1 0,1 0 0,-1 1-1,0-1 1,0 0 0,0 1 0,0-1 0,0 1 0,0-1 0,-1 1-1,1 0 1,-1 0 0,0 0 0,0 0 0,0 0 0,0 0-1,1 5 1,0 1 59,-1 0-1,0 0 0,0 0 0,-1 0 0,0 0 1,-1 0-1,-2 12 0,-1-15-167,4-6-126,-1 0 0,1 0 0,0 0 0,-1-1 0,1 1 0,0 0-1,0 0 1,-1-1 0,1 1 0,0 0 0,0 0 0,-1-1 0,1 1 0,0 0 0,0-1 0,0 1 0,-1 0 0,1-1 0,0 1 0,0 0-1,0-1 1,0 1 0,0 0 0,0-1 0,0 1 0,0 0 0,0-1 0,0 1 0,0 0 0,0-1 0,0 1 0,0 0 0,0-1 0,-2-14 0,2 1 1,-1-1 0,2 1 0,0-1 0,0 1-1,1 0 1,1-1 0,1 1 0,0 0-1,7-16 1,-8 25 24,-1 0-1,1 1 0,1-1 1,-1 1-1,0 0 0,1 0 1,0 0-1,0 0 0,1 1 1,5-5-1,-9 7-11,0 1-1,0-1 1,1 0-1,-1 1 1,0-1-1,0 1 1,1 0-1,-1-1 1,0 1 0,0 0-1,1 0 1,-1 0-1,0 0 1,1 0-1,-1 0 1,0 0-1,1 0 1,-1 0 0,0 1-1,0-1 1,1 0-1,-1 1 1,0-1-1,0 1 1,1 0-1,-1-1 1,0 1-1,0 0 1,0 0 0,0 0-1,0-1 1,0 1-1,0 0 1,-1 0-1,1 0 1,0 1-1,0-1 1,-1 0-1,1 0 1,-1 0 0,1 0-1,-1 1 1,1-1-1,-1 0 1,0 1-1,1 0 1,14 70 841,-2-126-221,-9 37-530,2 0-1,0 0 1,14-26 0,-15 35 22,0 1 1,0-1-1,0 1 0,1 0 1,0 0-1,0 1 1,1 0-1,0 0 0,0 0 1,10-5-1,-13 9-81,0-1 0,1 1 0,-1 1 0,0-1-1,1 1 1,0-1 0,-1 1 0,1 1 0,0-1-1,-1 1 1,1-1 0,0 1 0,0 1 0,-1-1 0,6 2-1,-8-2-226,1 1 0,-1 0 0,0 0 0,0 0 0,0 0 0,-1 0 0,1 0 0,0 0-1,0 1 1,-1-1 0,1 1 0,-1-1 0,1 1 0,-1 0 0,1-1 0,-1 1 0,0 0 0,0 0 0,0 0-1,0 0 1,0 0 0,-1 0 0,1 0 0,0 0 0,-1 1 0,0-1 0,1 0 0,-1 0 0,0 0 0,0 0-1,0 1 1,-1-1 0,1 0 0,-1 4 0,-6 19-1623</inkml:trace>
</inkml:ink>
</file>

<file path=ppt/ink/ink10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8:35.672"/>
    </inkml:context>
    <inkml:brush xml:id="br0">
      <inkml:brushProperty name="width" value="0.05" units="cm"/>
      <inkml:brushProperty name="height" value="0.05" units="cm"/>
      <inkml:brushProperty name="color" value="#FF0066"/>
    </inkml:brush>
  </inkml:definitions>
  <inkml:trace contextRef="#ctx0" brushRef="#br0">6 1 9866,'-1'1'294,"1"1"0,-1 0 0,0-1 0,1 1 0,-1-1 0,1 1 1,-1 0-1,1 0 0,0-1 0,0 1 0,0 0 0,0-1 0,0 1 0,0 0 0,0 0 0,1-1 0,-1 1 0,1 0 0,-1-1 0,1 1 0,-1-1 0,1 1 0,0 0 0,1 1 1,28 46 1933,-17-31-1260,22 38 763,1-2-898,-3 1 0,38 89 0,-61-108-898,-11-37-9,-1-10-12,-12-78-204,13 80 268,0 0 1,1 0-1,0 1 1,1-1-1,-1 0 1,2 1 0,-1-1-1,4-9 1,-4 16 18,0 0-1,0 0 1,1 0 0,-1 0 0,1 0 0,-1 1 0,1-1 0,-1 0-1,1 1 1,0 0 0,0-1 0,0 1 0,0 0 0,0 0 0,0 0-1,0 0 1,0 0 0,0 0 0,0 0 0,0 1 0,1-1 0,-1 1-1,0 0 1,0 0 0,1 0 0,-1 0 0,0 0 0,1 0 0,-1 1-1,0-1 1,0 1 0,1-1 0,3 3 0,1-1 7,1 0 1,-1 1-1,1 1 1,-1-1-1,0 1 1,0 0-1,-1 1 1,10 7-1,-12-8 17,-1-1 0,0 1 0,0 0 0,0 0 1,0 1-1,-1-1 0,1 0 0,-1 1 0,0 0 0,0-1 0,-1 1 0,0 0 0,0 0 0,0 0 1,0 0-1,-1 0 0,1 0 0,-1 0 0,-1 0 0,1 0 0,-1 0 0,0 0 0,0 0 0,-2 7 1,0-4 12,-1 1 1,0-1-1,0 0 1,0 0-1,-1 0 1,0 0-1,-1-1 1,0 0-1,0 0 1,0 0-1,-1-1 1,-12 9-1,16-13-59,0-1 0,0 0 0,0 0 0,0 0 0,0 0-1,-1 0 1,1-1 0,0 1 0,0-1 0,-1 0 0,1 0-1,0 0 1,0 0 0,-5-2 0,7 2-131,0 0 0,-1-1 0,1 1-1,0 0 1,0-1 0,-1 1 0,1-1 0,0 0 0,0 1-1,0-1 1,0 0 0,0 0 0,0 0 0,-2-1 0,3 1-77,0 0 0,-1 1 0,1-1 0,0 0 0,0 1 0,-1-1 0,1 0 0,0 0 0,0 1 0,0-1 0,0 0 0,0 0 0,0 0 0,0 1 0,0-1 0,0 0 0,1 0 0,-1 1 0,0-1 0,0 0 0,1 1 0,-1-1 0,0 0 0,1 1 0,-1-1 0,2-1 0,9-14-2367</inkml:trace>
</inkml:ink>
</file>

<file path=ppt/ink/ink10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8:36.121"/>
    </inkml:context>
    <inkml:brush xml:id="br0">
      <inkml:brushProperty name="width" value="0.05" units="cm"/>
      <inkml:brushProperty name="height" value="0.05" units="cm"/>
      <inkml:brushProperty name="color" value="#FF0066"/>
    </inkml:brush>
  </inkml:definitions>
  <inkml:trace contextRef="#ctx0" brushRef="#br0">159 187 10706,'14'39'5145,"-4"-11"-1888,1-3-976,-1-2-1025,2-1-352,-2-5-504,0-4-168,-3-8-192,-4-5-328,-3-5-736</inkml:trace>
  <inkml:trace contextRef="#ctx0" brushRef="#br0" timeOffset="1">4 0 11979,'-3'19'4817,"11"-1"-3177,5-5-672,12-1-616,0-4-288,0-8-680,2 2-552,-7-9-897,4-1 3962,-6-4-1761</inkml:trace>
</inkml:ink>
</file>

<file path=ppt/ink/ink10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8:36.507"/>
    </inkml:context>
    <inkml:brush xml:id="br0">
      <inkml:brushProperty name="width" value="0.05" units="cm"/>
      <inkml:brushProperty name="height" value="0.05" units="cm"/>
      <inkml:brushProperty name="color" value="#FF0066"/>
    </inkml:brush>
  </inkml:definitions>
  <inkml:trace contextRef="#ctx0" brushRef="#br0">1 232 7154,'95'49'3243,"-91"-47"-2865,-1 1-1,1-1 1,0 0-1,-1 1 1,0 0 0,1-1-1,-1 1 1,0 1-1,-1-1 1,1 0 0,-1 1-1,1-1 1,-1 1 0,2 5-1,-3-7-144,0 0 0,-1 0 0,0 1 1,1-1-1,-1 0 0,0 1 0,0-1 0,0 0 0,0 1 0,-1-1 0,1 0 0,-1 1 0,1-1 1,-1 0-1,0 0 0,0 0 0,0 0 0,0 0 0,-1 2 0,1-3-193,1 0-1,-1-1 1,1 1-1,-1-1 1,1 0 0,-1 1-1,1-1 1,-1 1-1,0-1 1,1 0 0,-1 1-1,1-1 1,-1 0-1,0 0 1,1 0-1,-1 1 1,0-1 0,0 0-1,1 0 1,-1 0-1,0 0 1,1 0 0,-1 0-1,0 0 1,1-1-1,-1 1 1,0 0-1,1 0 1,-1 0 0,0-1-1,1 1 1,-1 0-1,0-1 1,1 1 0,-1-1-1,1 1 1,-1 0-1,1-1 1,-1 1-1,1-1 1,-1 1 0,1-1-1,-1 0 1,1 0-1,-3-2 25,0 0-1,0 0 0,1 0 0,0-1 0,0 1 0,-4-7 0,4 2-10,0 0 0,0-1 0,0 1 0,1-1 0,1 1 0,-1-1-1,1 1 1,2-12 0,-2 18-40,0 0 0,0 0 0,0 1 0,0-1 0,1 0 0,-1 0 0,1 0 0,0 0 0,-1 0 0,1 0 0,0 0 0,0 1 0,0-1-1,0 0 1,1 1 0,-1-1 0,0 1 0,1-1 0,-1 1 0,1 0 0,-1 0 0,1-1 0,0 1 0,-1 0 0,1 0 0,0 1 0,0-1 0,0 0 0,-1 0 0,1 1 0,0 0 0,0-1 0,0 1-1,0 0 1,0 0 0,0 0 0,0 0 0,0 0 0,0 0 0,3 1 0,6 2 71,0 0-1,-1 1 1,0 0-1,10 6 0,-14-7 26,0 1 0,-1-1 0,1-1 0,1 1 0,-1-1 0,0 0 0,1-1 0,-1 1-1,0-1 1,1-1 0,0 1 0,-1-1 0,13-1 0,-17 0-51,0 0 0,1 0 1,-1 0-1,0 0 0,0 0 0,0 0 1,0-1-1,0 1 0,0-1 0,0 1 1,0-1-1,-1 0 0,1 0 1,-1 0-1,1 0 0,-1 0 0,0 0 1,0 0-1,0 0 0,0 0 0,0-1 1,0 1-1,0 0 0,-1-1 0,0 1 1,1-4-1,0 1 34,-1-1 0,1 1 0,-1 0 0,-1 0 0,1 0 0,-1-1 0,0 1 0,0 0 0,0 0 0,-1 0-1,-2-6 1,-64-114-1222,64 120 442,0-5-3532,18 8 239,5 5 2425</inkml:trace>
</inkml:ink>
</file>

<file path=ppt/ink/ink10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8:37.035"/>
    </inkml:context>
    <inkml:brush xml:id="br0">
      <inkml:brushProperty name="width" value="0.05" units="cm"/>
      <inkml:brushProperty name="height" value="0.05" units="cm"/>
      <inkml:brushProperty name="color" value="#FF0066"/>
    </inkml:brush>
  </inkml:definitions>
  <inkml:trace contextRef="#ctx0" brushRef="#br0">102 234 10450,'-4'-1'7426,"4"1"-7149,-1 0-1,0 0 1,0 0 0,0 0-1,0 0 1,0 0 0,0 0 0,0 0-1,0 1 1,0-1 0,0 0 0,0 1-1,1-1 1,-1 1 0,0-1-1,0 1 1,0 0 0,-10 21 858,-2 9-635,0-10-316,7-12-113,1 0 0,-1 0 1,2 0-1,-1 0 0,1 1 0,1 0 0,-1 0 1,2 0-1,-3 14 0,5-21-65,0-1 1,-1 1-1,2 0 0,-1 0 1,0-1-1,1 1 0,-1 0 1,1-1-1,0 1 0,1 4 1,-1-6-7,-1-1 1,1 1-1,-1 0 1,1 0 0,-1 0-1,1-1 1,0 1 0,-1 0-1,1-1 1,0 1-1,0-1 1,0 1 0,-1-1-1,1 1 1,0-1-1,0 1 1,0-1 0,0 0-1,0 0 1,2 1 0,-1-1-1,0-1 0,1 1 0,-1-1 0,0 1 0,1-1 0,-1 0 0,0 0 0,1 0 0,-1 0 0,0 0 0,0 0 0,0-1 1,0 1-1,0-1 0,-1 1 0,1-1 0,0 0 0,-1 0 0,1 0 0,-1 0 0,2-3 0,7-11 9,-1-1 0,-1 0 1,-1 0-1,-1-1 0,0 1 0,-1-2 0,-1 1 0,3-27 1,-4 18-2,-2-1 1,0 1-1,-2-1 1,-1 1-1,-6-31 0,6 51-6,0-1 0,-1 1 0,0-1-1,-5-9 1,8 17-1,0-1 1,0 0-1,-1 1 0,1-1 0,-1 1 0,1-1 1,0 1-1,-1-1 0,1 1 0,-1-1 1,1 1-1,-1-1 0,1 1 0,-1-1 0,1 1 1,-1 0-1,0-1 0,1 1 0,-1 0 1,1 0-1,-1-1 0,0 1 0,1 0 1,-2 0-1,1 1 4,0-1-1,0 1 1,0 0 0,1 0 0,-1 0 0,0-1-1,0 1 1,1 0 0,-1 0 0,0 0 0,1 0-1,-1 1 1,1-1 0,-1 0 0,1 0-1,0 0 1,-1 0 0,1 0 0,0 0 0,0 2-1,-4 15 156,2 0 0,0 0-1,1 0 1,0 0-1,2 0 1,0 0-1,6 29 1,-6-38-103,1-1 1,0 0-1,1 0 1,-1 1 0,1-2-1,1 1 1,0 0 0,0-1-1,0 1 1,1-1 0,0 0-1,0-1 1,1 1-1,0-1 1,0 0 0,1-1-1,-1 1 1,11 5 0,-15-10-44,0 0 1,0 0-1,0 0 0,0 0 1,0-1-1,0 1 1,1-1-1,-1 0 1,0 1-1,0-1 1,0 0-1,0 0 1,0 0-1,0-1 0,1 1 1,-1 0-1,0-1 1,0 1-1,0-1 1,3-1-1,-2 0 4,0 0-1,0 0 0,0-1 1,0 1-1,0-1 0,0 0 1,-1 0-1,1 0 1,-1 0-1,3-5 0,3-8 26,-1 1-1,0-2 1,8-31-1,-13 42-34,-2 4-7,0 1 1,1 0-1,-1-1 1,1 1-1,-1 0 1,1-1-1,-1 1 1,1 0-1,0 0 1,0-1-1,-1 1 1,1 0-1,0 0 1,0 0-1,0 0 1,0 0-1,1 0 1,-1 0-1,0 0 1,0 1-1,0-1 1,1 0-1,-1 1 1,0-1-1,1 1 1,-1-1-1,0 1 1,1 0-1,-1 0 1,1-1-1,-1 1 1,1 0-1,-1 0 0,0 0 1,1 1-1,-1-1 1,1 0-1,-1 0 1,0 1-1,1-1 1,-1 1-1,0-1 1,1 1-1,-1 0 1,2 1-1,8 4-14,-1 0 0,0 1 0,0 0 0,11 12 0,-11-12-106,-9-5-52,26 17-1336,-27-19 1312,1 1 0,-1-1 0,0 0 0,1 1 0,-1-1 0,1 0 0,-1 1 0,1-1 1,-1 0-1,1 0 0,0 0 0,-1 1 0,1-1 0,-1 0 0,1 0 0,-1 0 0,1 0 0,-1 0 0,1 0 0,0 0 0,-1 0 0,1 0 0,-1 0 0,1-1 0,-1 1 0,1 0 0,-1 0 0,1 0 0,-1-1 0,1 1 0,-1 0 0,1-1 0,-1 1 0,1 0 0,-1-1 0,1 1 0,-1-1 1,0 1-1,1 0 0,-1-1 0,0 1 0,1-1 0,-1 1 0,0-1 0,0 1 0,1-2 0,-1-9-2010</inkml:trace>
</inkml:ink>
</file>

<file path=ppt/ink/ink10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8:37.465"/>
    </inkml:context>
    <inkml:brush xml:id="br0">
      <inkml:brushProperty name="width" value="0.05" units="cm"/>
      <inkml:brushProperty name="height" value="0.05" units="cm"/>
      <inkml:brushProperty name="color" value="#FF0066"/>
    </inkml:brush>
  </inkml:definitions>
  <inkml:trace contextRef="#ctx0" brushRef="#br0">16 1 7306,'-15'21'8929,"18"-16"-7208,10 0-1081,6-3-376,-1 0-376,0-2-480,2 1-952,-5-1 927</inkml:trace>
</inkml:ink>
</file>

<file path=ppt/ink/ink1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1:25.707"/>
    </inkml:context>
    <inkml:brush xml:id="br0">
      <inkml:brushProperty name="width" value="0.05" units="cm"/>
      <inkml:brushProperty name="height" value="0.05" units="cm"/>
    </inkml:brush>
  </inkml:definitions>
  <inkml:trace contextRef="#ctx0" brushRef="#br0">18 0 7866,'0'0'223,"0"0"1,-1 0 0,1 0 0,-1 0-1,1 0 1,0 0 0,-1 0-1,1 0 1,-1 0 0,1 1 0,0-1-1,-1 0 1,1 0 0,-1 0 0,1 0-1,0 1 1,-1-1 0,1 0-1,0 0 1,-1 0 0,1 1 0,0-1-1,-1 0 1,1 1 0,0-1-1,0 0 1,-1 1 0,1-1 0,0 0-1,0 1 1,-6 18 2587,5 20-457,4-18-1601,2-1 0,0 1 0,1-1 0,1 0 0,1 0 0,20 36 0,-13-29-570,-2 2 1,10 32 0,-23-59-185,1-1 0,-1 1 1,1-1-1,-1 1 0,1 0 0,-1-1 0,1 1 0,0-1 0,0 0 0,0 1 0,0-1 1,0 0-1,0 1 0,0-1 0,0 0 0,0 0 0,0 0 0,1 0 0,-1 0 0,0 0 1,1 0-1,-1-1 0,4 2 0,-4-2-13,1 0 0,-1-1 0,1 1 0,-1-1 0,1 1 0,-1-1 0,0 1 0,1-1 0,-1 0 0,0 0 0,0 0 0,1 1 0,-1-1 0,0-1 1,0 1-1,0 0 0,0 0 0,0 0 0,0 0 0,-1-1 0,1 1 0,0 0 0,-1-1 0,1 1 0,-1 0 0,1-1 0,0-1 0,13-38-386,-10 29 351,0-1 0,1 1 1,0 0-1,1 0 0,0 1 0,1-1 0,13-15 0,-19 26 48,-1 0 0,1 0 0,0 1 0,-1-1 0,1 0 0,0 1 0,-1-1 0,1 0 0,0 1 0,0-1 0,0 1 0,0 0 0,-1-1 0,1 1 0,0 0 0,0-1-1,0 1 1,0 0 0,0 0 0,0 0 0,0 0 0,0 0 0,0 0 0,0 0 0,0 0 0,0 0 0,0 0 0,2 1 0,-2 0 8,1 0 1,0 1-1,-1-1 0,1 0 1,-1 1-1,1-1 1,-1 1-1,0 0 0,1-1 1,-1 1-1,0 0 0,1 3 1,2 4 110,-1 1 0,0-1 0,0 0 0,2 20 0,-5-23-42,0-1 0,-1 1-1,1-1 1,-1 1 0,-1-1 0,1 1-1,-1-1 1,0 1 0,0-1-1,0 0 1,-1 0 0,0 0-1,0-1 1,0 1 0,0-1-1,-1 1 1,0-1 0,0 0-1,0-1 1,-9 7 0,8-6-102,0 0 0,-1 0 0,1-1 0,-1 0 0,0 0-1,0-1 1,0 1 0,0-1 0,0-1 0,-1 1 0,1-1 0,-1 0 0,1 0 0,-1-1 0,1 0 0,-1 0 0,-11-2 0,13 1-25,4 1-126,-1-1 0,0 1 0,1 0 0,-1 0 0,0-1 0,1 1 0,-1-1 0,1 0 0,-1 1 0,1-1 1,-1 0-1,1 0 0,-1 0 0,1 0 0,-2-2 0,3-2 430</inkml:trace>
</inkml:ink>
</file>

<file path=ppt/ink/ink10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8:37.916"/>
    </inkml:context>
    <inkml:brush xml:id="br0">
      <inkml:brushProperty name="width" value="0.05" units="cm"/>
      <inkml:brushProperty name="height" value="0.05" units="cm"/>
      <inkml:brushProperty name="color" value="#FF0066"/>
    </inkml:brush>
  </inkml:definitions>
  <inkml:trace contextRef="#ctx0" brushRef="#br0">1 1 10034,'70'43'4190,"-69"-41"-3933,1-1-1,0 0 1,0 0-1,-1 0 1,1 1-1,-1-1 1,0 1-1,1 0 1,-1-1-1,0 1 1,0 0-1,0-1 0,0 1 1,0 0-1,0 0 1,0 0-1,-1 0 1,1 0-1,-1 0 1,1 4-1,1 5 840,0-5-590,0 0 1,-1 0 0,0 0-1,-1 0 1,1 10 0,-1-11-300,0-1 0,0 1 1,1 0-1,-1-1 1,1 1-1,0 0 0,0-1 1,3 7-1,-2-12-12,0-1 1,-1 1-1,1-1 0,-1 1 1,0-1-1,0 1 0,1-1 0,-1 0 1,0 0-1,0 0 0,0 1 0,1-5 1,7-12-58,-6 14-135,7-13 116,0 1 0,19-22 0,-27 35-76,0 0 0,0 0 0,1 1 1,0-1-1,-1 0 0,1 1 0,0 0 0,0 0 0,0 0 0,1 0 0,-1 0 0,0 0 0,1 1 0,-1 0 0,1-1 0,0 1 1,-1 1-1,1-1 0,0 0 0,0 1 0,5 0 0,-7 1-28,1 0 1,-1 0-1,1 0 1,-1 0-1,0 1 0,0-1 1,1 1-1,-1-1 0,0 1 1,0 0-1,0 0 1,-1 0-1,1 0 0,0 0 1,2 5-1,-3-4-65,1-1-1,0 1 1,0-1-1,0 0 1,0 1-1,0-1 1,0 0-1,1 0 1,-1 0-1,5 2 1,-7-4-1,0 0 0,1 0 0,-1 0 0,0 1 0,0-1 0,0 0 1,0 0-1,0 0 0,1 0 0,-1 0 0,0 0 0,0 0 0,0 0 0,0 0 1,1 0-1,-1 0 0,0 0 0,0 0 0,0 0 0,1 0 0,-1 0 0,0 0 1,0 0-1,0 0 0,0 0 0,1 0 0,-1 0 0,0 0 0,0 0 1,0-1-1,0 1 0,0 0 0,1 0 0,-1 0 0,0 0 0,0 0 0,0 0 1,0-1-1,0 1 0,0 0 0,0 0 0,1 0 0,-1 0 0,0 0 0,0-1 1,0 1-1,0 0 0,0 0 0,0 0 0,0 0 0,0-1 0,0 1 1,0 0-1,0 0 0,0 0 0,0-1 0,0 1 0,0 0 0,0 0 0,0 0 1,0 0-1,0-1 0,5-17-8692</inkml:trace>
</inkml:ink>
</file>

<file path=ppt/ink/ink10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8:38.283"/>
    </inkml:context>
    <inkml:brush xml:id="br0">
      <inkml:brushProperty name="width" value="0.05" units="cm"/>
      <inkml:brushProperty name="height" value="0.05" units="cm"/>
      <inkml:brushProperty name="color" value="#FF0066"/>
    </inkml:brush>
  </inkml:definitions>
  <inkml:trace contextRef="#ctx0" brushRef="#br0">12 124 7362,'24'-55'1944,"-2"-13"16756,-28 76-18895,-36 82 1122,40-87-910,1 1 0,-1 0 0,1-1-1,0 1 1,0-1 0,1 1 0,-1 0 0,1 0-1,0 0 1,0-1 0,0 1 0,0 0 0,1 0-1,0-1 1,-1 1 0,1 0 0,2 3 0,-2-5-19,0-1 0,-1 0 0,1 0 0,0 0 0,0 0 0,0 0 0,0 0 0,0 0 0,1 0 0,-1 0 1,0 0-1,0-1 0,1 1 0,-1 0 0,0-1 0,1 1 0,-1-1 0,0 1 0,1-1 0,-1 0 1,1 0-1,-1 0 0,1 1 0,-1-1 0,1-1 0,-1 1 0,1 0 0,-1 0 0,0 0 0,1-1 0,-1 1 1,1-1-1,-1 1 0,0-1 0,1 0 0,-1 1 0,0-1 0,2-1 0,2-1 3,0 1 0,0 0 0,0 0 0,0 0 0,0 1 0,1-1-1,-1 1 1,1 1 0,-1-1 0,0 1 0,1 0 0,-1 0 0,1 1 0,-1-1-1,1 1 1,-1 0 0,0 1 0,0-1 0,6 4 0,-3-2-4,-1 1 1,0 0-1,0 1 1,0 0-1,0 0 0,-1 0 1,0 1-1,0 0 1,0 0-1,-1 0 0,9 14 1,7 17 49,-1 1 0,-3 1 0,0 1 0,-3 0 0,-2 1 0,-1 0 0,-2 1 0,-2 0 0,-2 1 0,0 53 0,-5-88-10,0-1 0,-1 0 0,0 1 0,0-1 0,-1 0 0,0 0 0,0 0 0,-6 11 0,7-16-24,0-1 1,1 1 0,-1-1-1,-1 1 1,1-1-1,0 0 1,0 0-1,0 1 1,-1-1 0,1 0-1,0 0 1,-1 0-1,1 0 1,-1 0-1,0-1 1,1 1 0,-3 0-1,2-1-3,0 1 0,0-1 0,0 0 0,0-1 0,0 1 0,0 0 0,0-1 0,0 1 0,0-1 0,0 1 0,0-1 0,0 0 0,0 0 0,0 0 0,0 0 0,1 0 0,-1 0 0,-1-2 0,-7-6 14,0 0 1,1-1-1,0 0 1,1 0-1,0-1 0,1 0 1,0 0-1,0-1 0,-7-20 1,0-3-13,2-1 1,-8-42 0,16 62-17,1-1 1,0 1 0,2-1-1,0 0 1,0 0 0,2 0-1,3-22 1,-3 34-175,2 1-1,-1-1 1,0 0 0,1 1-1,0-1 1,0 1-1,1 0 1,-1 0 0,1 0-1,-1 1 1,1-1 0,1 1-1,-1 0 1,5-3 0,14-12-2996,-4 0 322,0-3 1177</inkml:trace>
</inkml:ink>
</file>

<file path=ppt/ink/ink10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8:38.690"/>
    </inkml:context>
    <inkml:brush xml:id="br0">
      <inkml:brushProperty name="width" value="0.05" units="cm"/>
      <inkml:brushProperty name="height" value="0.05" units="cm"/>
      <inkml:brushProperty name="color" value="#FF0066"/>
    </inkml:brush>
  </inkml:definitions>
  <inkml:trace contextRef="#ctx0" brushRef="#br0">79 0 13171,'-13'22'6569,"-7"-3"-2184,-9-9-2264,13-4-2097</inkml:trace>
</inkml:ink>
</file>

<file path=ppt/ink/ink10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8:48.920"/>
    </inkml:context>
    <inkml:brush xml:id="br0">
      <inkml:brushProperty name="width" value="0.05" units="cm"/>
      <inkml:brushProperty name="height" value="0.05" units="cm"/>
      <inkml:brushProperty name="color" value="#FF0066"/>
    </inkml:brush>
  </inkml:definitions>
  <inkml:trace contextRef="#ctx0" brushRef="#br0">0 522 7858,'0'-3'4624,"11"-10"-3060,22-14 484,44-28 1,101-47-83,-79 47-1079,18-15-85,-34 20-288,1 3 0,93-36 0,-169 80-512,22-8 6,-28 10-11,-1 1 0,0-1 0,0 1-1,1 0 1,-1 0 0,0-1-1,0 1 1,1 0 0,-1 0 0,0 0-1,0 1 1,1-1 0,-1 0 0,0 0-1,0 1 1,1-1 0,1 2 0,-3-2-2,1 1 1,-1 0-1,0 0 0,0 0 1,1 0-1,-1 0 1,0 0-1,0 0 1,0 0-1,0 0 1,0 0-1,-1 0 1,1 0-1,0 0 0,0 0 1,-1-1-1,1 1 1,0 0-1,-1 0 1,1 0-1,-1 0 1,1 0-1,-1-1 0,0 2 1,-14 21-48,-29 26-148,-2-3 0,-79 64 0,-15 13 131,124-108 109,1 1 1,1 1-1,0 0 0,1 0 1,0 1-1,-11 24 1,24-41-36,0-1 1,-1 0 0,1 1-1,0-1 1,0 0 0,0 1-1,0-1 1,-1 0 0,1 1-1,0-1 1,0 0 0,0 1 0,0-1-1,0 0 1,0 1 0,0-1-1,0 0 1,0 1 0,0-1-1,0 0 1,0 1 0,0-1 0,0 1-1,0-1 1,1 0 0,-1 1-1,0-1 1,0 0 0,0 0-1,1 1 1,-1-1 0,0 0-1,0 1 1,0-1 0,1 0 0,-1 0-1,0 1 1,1-1 0,-1 0-1,0 0 1,0 0 0,1 1-1,-1-1 1,0 0 0,1 0 0,-1 0-1,1 0 1,-1 0 0,0 0-1,1 0 1,-1 0 0,0 0-1,1 0 1,-1 0 0,0 0-1,1 0 1,-1 0 0,0 0 0,1 0-1,-1 0 1,0 0 0,1-1-1,26-6 158,-24 6-148,56-23 178,77-45 0,-84 41 39,104-40-1,-128 62-38,-27 6-186,0 0 0,0 0 0,-1 0 0,1 0 0,0 0-1,-1 0 1,1 1 0,0-1 0,-1 0 0,1 0 0,0 0-1,-1 1 1,1-1 0,0 0 0,-1 1 0,1-1-1,-1 0 1,1 1 0,-1-1 0,1 1 0,0 0 0,-1 1-4,1 0 0,-1 0 0,0 0 1,0 0-1,0 1 0,0-1 1,-1 0-1,1 0 0,0 0 0,-1 0 1,1 0-1,-1 0 0,0 0 0,0 0 1,0 0-1,0 0 0,0 0 0,0-1 1,0 1-1,-2 1 0,-10 15 9,0-1-1,-29 29 1,29-33 55,1 0 1,0 1-1,1 0 1,-17 29-1,27-42-50,1-1 0,0 0 0,-1 1-1,1-1 1,0 1 0,0-1 0,0 0 0,-1 1-1,1-1 1,0 1 0,0-1 0,0 1 0,0-1-1,0 0 1,0 1 0,0-1 0,0 1-1,0-1 1,0 1 0,0-1 0,0 0 0,0 1-1,0-1 1,0 1 0,1-1 0,-1 1 0,0-1-1,0 0 1,0 1 0,1-1 0,-1 0 0,0 1-1,0-1 1,1 0 0,-1 1 0,0-1-1,1 0 1,-1 1 0,0-1 0,1 0 0,-1 0-1,1 0 1,-1 1 0,0-1 0,1 0 0,-1 0-1,1 0 1,-1 0 0,0 0 0,1 0-1,-1 0 1,1 0 0,-1 0 0,1 0 0,-1 0-1,1 0 1,-1 0 0,0 0 0,1 0 0,0 0-1,28-7 421,20-18-389,-29 12-132</inkml:trace>
</inkml:ink>
</file>

<file path=ppt/ink/ink10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9:00.613"/>
    </inkml:context>
    <inkml:brush xml:id="br0">
      <inkml:brushProperty name="width" value="0.05" units="cm"/>
      <inkml:brushProperty name="height" value="0.05" units="cm"/>
      <inkml:brushProperty name="color" value="#FF0066"/>
    </inkml:brush>
  </inkml:definitions>
  <inkml:trace contextRef="#ctx0" brushRef="#br0">1277 16 5393,'-1'0'288,"1"0"0,-1 0-1,1 0 1,-8-4 6616,8 4-6616,0-1 0,-1 1-1,1 0 1,0-1 0,0 1-1,0 0 1,0-1 0,0 0-172,-1 1 0,1-1 1,0 1-1,0-1 0,0 1 0,-1 0 1,1-1-1,0 1 0,0-1 0,-1 1 1,1 0-1,0-1 0,-1 1 0,1 0 1,-1-1-1,1 1 0,0 0 0,-1 0 1,1-1-1,-1 1 0,1 0 0,-1 0 1,1 0-1,-1-1 0,1 1 1,-1 0-1,1 0 0,-1 0 0,1 0 1,-1 0-1,1 0 0,0 0 0,-1 0 1,1 0-1,-1 0 0,1 1 0,-1-1 1,1 0-1,-1 0 0,0 1 0,-56 8 644,34-5-531,1-1-1,-34 0 1,-179 14 776,127-6-890,68-5-77,-78 21-1,86-19 42,11-1-9,0 0 0,1 2 0,0 0 0,0 1 0,1 1 0,0 0-1,-20 18 1,8-3 150,1 0-1,1 3 0,-25 32 0,38-43 106,-36 30 0,39-38-223,1 1 1,0 0 0,0 1 0,2 0 0,-1 1 0,-11 19 0,18-24-94,-17 26-1,20-32-6,0-1 0,0 0-1,-1 1 1,1-1 0,0 0 0,-1 0-1,1 0 1,-1 0 0,1 0 0,-1 0-1,1 0 1,-1 0 0,1-1 0,-1 1-1,0 0 1,0-1 0,1 0 0,-4 1-1,-2 1 715,-4 0-3312</inkml:trace>
</inkml:ink>
</file>

<file path=ppt/ink/ink10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9:01.079"/>
    </inkml:context>
    <inkml:brush xml:id="br0">
      <inkml:brushProperty name="width" value="0.05" units="cm"/>
      <inkml:brushProperty name="height" value="0.05" units="cm"/>
      <inkml:brushProperty name="color" value="#FF0066"/>
    </inkml:brush>
  </inkml:definitions>
  <inkml:trace contextRef="#ctx0" brushRef="#br0">52 35 8106,'4'-8'1568,"0"-19"9624,-6 30-11019,0 0 1,0 0 0,1 0-1,-1 0 1,1 0-1,-1 0 1,1 0-1,0 1 1,-1 5 0,0-2 10,-7 16 51,4-10 165,0 1 1,-6 24 0,4-15 444,7-22-808,-1 1-1,0-1 0,1 1 0,-1-1 1,1 1-1,-1-1 0,1 1 0,0-1 1,-1 1-1,1-1 0,0 1 0,0-1 1,0 1-1,1-1 0,-1 1 0,0 0 1,0-1-1,1 1 0,-1-1 0,1 1 1,-1-1-1,1 0 0,0 1 0,0-1 1,0 0-1,-1 1 0,1-1 0,0 0 1,0 0-1,1 0 0,1 2 0,-3-3 191,10 0-23,3-2-110,0-1 1,0 0-1,-1 0 1,0-2-1,22-9 1,-29 11-58,1 1 0,-1-1 1,0-1-1,0 1 0,0-1 0,0 0 1,-1 0-1,1 0 0,-1 0 1,0-1-1,0 0 0,-1 0 0,1 0 1,-1 0-1,0 0 0,-1-1 1,1 1-1,-1-1 0,0 0 0,1-6 1,-3 11-26,0 0 1,0 0 0,0 1 0,-1-1 0,1 0 0,0 1-1,0-1 1,-1 0 0,1 1 0,0-1 0,-1 0 0,1 1-1,-1-1 1,1 0 0,-1 1 0,1-1 0,-1 1 0,1-1-1,-1 1 1,0 0 0,1-1 0,-1 1 0,1-1 0,-1 1-1,0 0 1,1 0 0,-1-1 0,0 1 0,0 0 0,1 0-1,-2 0 1,-25-4 129,24 4-128,-10 0 44,-23-1-867,29-5-1018,17-6-1588,12-2 1309</inkml:trace>
</inkml:ink>
</file>

<file path=ppt/ink/ink10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9:07.270"/>
    </inkml:context>
    <inkml:brush xml:id="br0">
      <inkml:brushProperty name="width" value="0.05" units="cm"/>
      <inkml:brushProperty name="height" value="0.05" units="cm"/>
      <inkml:brushProperty name="color" value="#FF0066"/>
    </inkml:brush>
  </inkml:definitions>
  <inkml:trace contextRef="#ctx0" brushRef="#br0">1 1 6393,'0'0'10464,"14"30"-4485,28 42-3870,-26-51-1993,-8-10-42,0-1 1,-1 1-1,0 0 0,7 17 0,101 227 1025,-108-238-913,0-1 0,1 0 0,1 0 0,14 18 0,-19-28-75,1 0 1,0 0-1,0-1 1,1 0-1,-1 0 1,1 0-1,0-1 1,1 0-1,-1 0 1,1 0-1,0-1 1,11 4-1,5-2 668,-11-5-2260</inkml:trace>
</inkml:ink>
</file>

<file path=ppt/ink/ink10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9:08.197"/>
    </inkml:context>
    <inkml:brush xml:id="br0">
      <inkml:brushProperty name="width" value="0.05" units="cm"/>
      <inkml:brushProperty name="height" value="0.05" units="cm"/>
      <inkml:brushProperty name="color" value="#FF0066"/>
    </inkml:brush>
  </inkml:definitions>
  <inkml:trace contextRef="#ctx0" brushRef="#br0">63 53 6745,'-3'-5'3641,"-5"-11"2285,7 13-5223,-1 0-1,1 0 1,-1 0-1,0 1 1,0-1-1,0 0 1,-1 1-1,1-1 1,-1 1-1,-3-3 1,6 5-678,0 0 0,0 0 0,-1 0 0,1 0 0,0 0 0,0 1 0,-1-1 0,1 0 0,0 0 0,0 0 0,0 0 0,-1 0 0,1 0 0,0 0 0,0 1 0,0-1 0,-1 0 0,1 0 0,0 0 0,0 0 1,0 1-1,0-1 0,0 0 0,-1 0 0,1 1 0,0-1 0,0 0 0,0 0 0,0 0 0,0 1 0,0-1 0,0 0 0,0 0 0,0 1 0,0-1 0,0 0 0,0 0 0,0 1 0,0-1 0,0 0 0,0 0 0,0 0 0,0 1 0,1 12 31,-1-12-18,2 17 74,0 0 1,2 0-1,0 0 1,1 0-1,13 28 1,-5-18-29,-12-26-82,-1-1 0,1 0 0,0 0 0,0 0 0,-1 1 0,1-1 0,0 0 0,0 0 0,0 0 0,0-1 0,0 1 0,0 0 0,1 0 0,-1 0 0,0-1 0,0 1 0,0-1 0,1 1 0,1 0 0,-8-21 128,1 3-123,-1 0-1,0 1 1,-2 0-1,0 0 1,0 0-1,-2 1 1,0 0 0,0 1-1,-16-18 1,26 29-14,9 3 24,25 9 47,-14-2-38,3 0 56,0 1-1,-1 1 1,44 25-1,-67-34-72,0 0-1,0 0 1,0 0 0,1 0-1,-1 1 1,0-1-1,0 0 1,0 0-1,0 0 1,1 0 0,-1 1-1,0-1 1,0 0-1,0 0 1,0 0-1,0 0 1,0 1-1,1-1 1,-1 0 0,0 0-1,0 1 1,0-1-1,0 0 1,0 0-1,0 0 1,0 1 0,0-1-1,0 0 1,0 0-1,0 1 1,0-1-1,0 0 1,0 0-1,0 0 1,0 1 0,0-1-1,-1 0 1,1 0-1,0 0 1,0 1-1,0-1 1,0 0 0,0 0-1,0 0 1,-1 1-1,1-1 1,0 0-1,0 0 1,0 0-1,0 0 1,-1 0 0,1 0-1,0 1 1,0-1-1,0 0 1,-1 0-1,-19 8 503,5-3-496,-4 4 158,-1 1 1,-29 20-1,43-26-159,-1 1 0,1 0-1,0 0 1,0 1 0,0 0-1,1 0 1,0 0-1,0 0 1,1 1 0,-1 0-1,-4 12 1,8-9-741,1-9 674,0-1 0,0 0-1,0 0 1,1 0 0,-1 0 0,0 1-1,0-1 1,1 0 0,-1 0-1,0 0 1,0 0 0,0 0-1,1 0 1,-1 0 0,0 0-1,0 0 1,1 0 0,-1 0-1,0 1 1,0-1 0,1-1-1,-1 1 1,0 0 0,0 0 0,1 0-1,-1 0 1,0 0 0,0 0-1,1 0 1,-1 0 0,0 0-1,0 0 1,0 0 0,1-1-1,-1 1 1,0 0 0,0 0-1,13-10-1110</inkml:trace>
</inkml:ink>
</file>

<file path=ppt/ink/ink10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9:09.703"/>
    </inkml:context>
    <inkml:brush xml:id="br0">
      <inkml:brushProperty name="width" value="0.05" units="cm"/>
      <inkml:brushProperty name="height" value="0.05" units="cm"/>
      <inkml:brushProperty name="color" value="#FF0066"/>
    </inkml:brush>
  </inkml:definitions>
  <inkml:trace contextRef="#ctx0" brushRef="#br0">27 102 7930,'-6'-17'1005,"-10"-33"2639,11 15 6240,9 46-8118,12 23-961,2-1 1,31 47-1,-31-54-648,-1 0 0,-1 1 0,-2 1 0,-1 1 0,14 39 0,-28-52-805,-3-16-1846,-1-10-4427,2 0 5648</inkml:trace>
</inkml:ink>
</file>

<file path=ppt/ink/ink10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9:10.180"/>
    </inkml:context>
    <inkml:brush xml:id="br0">
      <inkml:brushProperty name="width" value="0.05" units="cm"/>
      <inkml:brushProperty name="height" value="0.05" units="cm"/>
      <inkml:brushProperty name="color" value="#FF0066"/>
    </inkml:brush>
  </inkml:definitions>
  <inkml:trace contextRef="#ctx0" brushRef="#br0">46 0 7386,'15'23'6559,"-13"-20"-6240,0 0 0,1 0-1,-1 0 1,-1 1 0,1-1 0,0 0 0,-1 1-1,1-1 1,0 7 0,-1 1-93,-1 0 0,0 1 0,-1-1 1,0 0-1,0 0 0,-2 0 0,1 0 0,-1 0 0,-1 0 0,0-1 1,0 1-1,-1-1 0,-9 14 0,13-23-211,0 0 0,-1 1 0,1-1 0,0 0-1,0 0 1,-1 0 0,1 1 0,-1-1 0,1-1 0,-1 1 0,0 0 0,1 0 0,-3 0-1,3-1 17,1 1-1,-1-1 0,0 0 0,1 0 0,-1 0 0,1 0 0,-1 0 0,1 0 0,-1 0 0,1 0 0,-1 0 0,1-1 1,-1 1-1,1 0 0,-1 0 0,1 0 0,-1 0 0,1-1 0,-1 1 0,1 0 0,-1-1 0,1 1 0,-1 0 0,1-1 0,0 1 1,-1 0-1,1-1 0,0 1 0,-1-1 0,1 1 0,0-1 0,-1 1 0,1-1 0,0 1 0,0-1 0,0 1 0,0-1 1,-1 1-1,1-1 0,0 1 0,0-1 0,0 1 0,0-1 0,0 0 0,0 1 0,0-1 0,1 0 0,20 2 361,40 11-21,-38-6-164,1-2 1,27 2 0,-43-6-763,0 0-1,0-1 1,0 0 0,0 0-1,-1 0 1,10-4-1,-10 5-1558,-5 0 948</inkml:trace>
</inkml:ink>
</file>

<file path=ppt/ink/ink1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1:26.156"/>
    </inkml:context>
    <inkml:brush xml:id="br0">
      <inkml:brushProperty name="width" value="0.05" units="cm"/>
      <inkml:brushProperty name="height" value="0.05" units="cm"/>
    </inkml:brush>
  </inkml:definitions>
  <inkml:trace contextRef="#ctx0" brushRef="#br0">12 0 14683,'6'2'6097,"-6"0"-3776,-2 8-809,-6-7-864,1 1 1281,8-6-1489</inkml:trace>
</inkml:ink>
</file>

<file path=ppt/ink/ink10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9:10.916"/>
    </inkml:context>
    <inkml:brush xml:id="br0">
      <inkml:brushProperty name="width" value="0.05" units="cm"/>
      <inkml:brushProperty name="height" value="0.05" units="cm"/>
      <inkml:brushProperty name="color" value="#FF0066"/>
    </inkml:brush>
  </inkml:definitions>
  <inkml:trace contextRef="#ctx0" brushRef="#br0">0 151 7338,'45'-31'3095,"-44"31"-2993,-1 0 0,0 0 0,1 0 0,-1-1 0,0 1 0,0 0-1,1 0 1,-1 0 0,0 0 0,1 0 0,-1 0 0,0 0 0,1 0 0,-1 1 0,0-1 0,1 0 0,-1 0 0,0 0 0,0 0 0,1 0 0,-1 0-1,0 1 1,1-1 0,-1 0 0,0 0 0,0 0 0,0 1 0,1-1 0,-1 0 0,0 0 0,0 1 0,0-1 0,1 0 0,-1 0 0,0 1 0,0-1-1,0 0 1,0 1 0,0-1 0,0 1 0,6 18 2296,-2-6-1168,0-6-776,-1-4-252,-1 1 0,0-1 1,0 1-1,0 0 1,0 0-1,-1 0 0,1 0 1,-1 0-1,0 0 1,0 0-1,-1 0 0,1 0 1,-1 6-1,0-9-167,0 0-1,1 1 1,-1-1-1,0 0 0,0 0 1,1 0-1,-1 0 1,1 0-1,-1 0 1,1 1-1,0-1 0,-1 0 1,1-1-1,1 3 1,-2-3-31,1 0 1,-1 1 0,1-1-1,-1 0 1,1 1 0,-1-1-1,0 0 1,1 1-1,-1-1 1,0 1 0,1-1-1,-1 1 1,0-1 0,1 1-1,-1-1 1,0 1-1,0-1 1,0 1 0,0-1-1,1 1 1,-1-1 0,0 1-1,0 0 1,0-1 0,0 1-1,0-1 1,0 1-1,-1-1 1,1 1 0,0-1-1,0 1 1,0-1 0,0 1-1,-1-1 1,1 1 0,0-1-1,0 1 1,-1-1-1,1 1 1,0-1 0,-1 1-1,1-1 1,-1 0 0,1 1-1,-1-1 1,1 0 0,0 1-1,-1-1 1,0 1-1,0-1-2,1 0-1,-1 1 0,0-1 0,1 0 0,-1 0 0,1 0 1,-1 1-1,0-1 0,1 0 0,-1 0 0,0 0 0,1 0 1,-1 0-1,0 0 0,1 0 0,-1 0 0,0-1 0,1 1 1,-1 0-1,1 0 0,-1 0 0,0-1 0,1 1 0,-1 0 1,1-1-1,-1 1 0,1-1 0,-1 1 0,1 0 0,-1-2 1,-14-22 7,-1-34-10,15 51 7,0 4 12,0 0 0,1 0 1,-1-1-1,1 1 0,0 0 0,-1-1 0,1 1 0,1-1 1,-1 1-1,1 0 0,-1 0 0,1-1 0,0 1 0,2-5 1,-1 2 128,38 21 909,-20-3-816,6 3 57,-25-15-284,0 1 0,0-1 0,0 0 0,0 0 1,0 1-1,0-1 0,1 0 0,-1 0 0,0 0 0,0 0 0,0 0 0,0 0 0,0-1 0,0 1 0,0 0 0,0-1 0,0 1 1,0 0-1,0-1 0,0 1 0,0-1 0,1-1 0,0 1-12,-1-1 1,1 0-1,-1 0 0,0 0 0,0 0 1,0 0-1,0 0 0,0 0 1,0-4-1,8-15-2,-8 18 1,3-4 2,0 0 0,-1-1 1,0 0-1,0 1 0,-1-1 1,0 0-1,0-1 0,-1 1 0,1-16 1,-2 24-1,0 0 1,0-1-1,0 1 1,0 0-1,-1 0 0,1-1 1,0 1-1,0 0 1,0 0-1,0-1 1,0 1-1,0 0 1,0 0-1,0-1 1,0 1-1,0 0 1,0-1-1,0 1 1,0 0-1,0 0 1,0-1-1,1 1 1,-1 0-1,0 0 1,0 0-1,0-1 0,0 1 1,0 0-1,0 0 1,1-1-1,-1 1 1,0 0-1,0 0 1,0 0-1,1 0 1,-1-1-1,0 1 1,0 0-1,0 0 1,1 0-1,8 10 238,10 27 453,-17-33-524,9 15 319,1-2 0,0 1 0,1-2 0,1 1 0,28 24 0,-24-28-3942,-16-8 2235</inkml:trace>
</inkml:ink>
</file>

<file path=ppt/ink/ink10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9:19.394"/>
    </inkml:context>
    <inkml:brush xml:id="br0">
      <inkml:brushProperty name="width" value="0.05" units="cm"/>
      <inkml:brushProperty name="height" value="0.05" units="cm"/>
      <inkml:brushProperty name="color" value="#FF0066"/>
    </inkml:brush>
  </inkml:definitions>
  <inkml:trace contextRef="#ctx0" brushRef="#br0">29 145 5337,'0'0'10660,"10"23"-9484,-4-11-1004,-2-1-1,1 1 1,-2 0 0,1 0-1,-2 0 1,0 0 0,0 0-1,-1 1 1,0-1 0,-2 15-1,-5-7 38,2-16-71,3-16 93,10-157-76,5 12 1090,-29 341 452,-9 16-576,23-187-1054,0 7-22,1-20-42,0 0 0,0 0 0,0 0 1,0 1-1,0-1 0,0 0 0,0 0 1,0 0-1,0 0 0,0 1 0,-1-1 0,1 0 1,0 0-1,0 0 0,0 0 0,0 1 1,0-1-1,0 0 0,0 0 0,-1 0 0,1 0 1,0 0-1,0 1 0,0-1 0,0 0 1,-1 0-1,1 0 0,0 0 0,0 0 1,0 0-1,0 0 0,-1 0 0,1 0 0,0 0 1,0 0-1,0 0 0,-1 0 0,1 0 1,0 0-1,0 0 0,0 0 0,0 0 1,-1 0-1,1 0 0,0 0 0,0 0 0,0 0 1,-1 0-1,1 0 0,0 0 0,0-1 1,0 1-1,0 0 0,-1 0 0,1 0 0,0 0 1,0 0-1,0-1 0,0 1 0,0 0 1,0 0-1,0 0 0,-1 0 0,1-1 0,0 0 5,-1-1-1,0 1 0,1-1 1,-1 1-1,1-1 0,0 1 1,-1-1-1,1 1 0,0-1 0,0 1 1,0-1-1,0 1 0,0-1 1,1-2-1,-1-8 17,3-29 69,1 1 1,2 0 0,20-69-1,0-3 33,-24 80-54,-2 25-13,0 22 10,-1 63 133,-1-19 437,11 105-1,-6-143-565,0-1 0,-2 1 0,-2 39 0,-7-20-23,5-26-35,0-1 0,-2 24 0,3 122 41,-4 66-40,7-161-7,-1 12 12,-14 175 133,9-154-46,2-44-93,0-26-13,2 0-1,3 46 1,3-32 1,-2-1 0,-1 1 0,-3 0 1,-10 77-1,8-95 1,1-1 0,1 26 1,-1 25 11,-3 11 104,5-67-92,0 1 0,2 18 0,0-23 200,-1 1 0,-1 0 0,0 0-1,-3 20 1,3-24-106,1 6-13,-1-16-100,0 0 0,0 0 0,0 0 0,0 0 0,-1 0 0,1-1 0,0 1 0,0 0 0,0 0-1,0 0 1,0 0 0,0 0 0,0 0 0,-1 0 0,1 0 0,0 0 0,0 0 0,0 0 0,0 0-1,0 0 1,0 0 0,-1 0 0,1 0 0,0 0 0,0 0 0,0 0 0,0 0 0,0 0 0,0 0-1,-1 0 1,1 0 0,0 0 0,0 0 0,0 0 0,0 0 0,0 0 0,0 1 0,0-1 0,-1 0-1,1 0 1,0 0 0,0 0 0,0 0 0,0 0 0,0 0 0,0 0 0,0 1 0,0-1 0,0 0-1,0 0 1,0 0 0,0 0 0,0 0 0,0 0 0,0 1 0,0-1 0,0 0 0,0 0 0,0 0-1,0 0 1,0 0 0,0 0 0,0 1 0,0-1 0,0 0 0,0 0 0,0 0 0,0 0 0,-1-2-87,0 0 1,0 0 0,0 0 0,1 0 0,-1 0 0,0-1 0,1 1-1,0 0 1,0 0 0,-1-4 0,0-11-737,-11-34-1734,11 48 2367,-1-1 0,0 1 0,0 0 0,0-1 0,0 1 0,0 0 0,-4-4 0</inkml:trace>
</inkml:ink>
</file>

<file path=ppt/ink/ink10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9:23.440"/>
    </inkml:context>
    <inkml:brush xml:id="br0">
      <inkml:brushProperty name="width" value="0.05" units="cm"/>
      <inkml:brushProperty name="height" value="0.05" units="cm"/>
      <inkml:brushProperty name="color" value="#FF0066"/>
    </inkml:brush>
  </inkml:definitions>
  <inkml:trace contextRef="#ctx0" brushRef="#br0">45 1034 7017,'-36'6'2688,"36"-6"-2553,0 0 1,0 0 0,1-1-1,-1 1 1,0 0-1,0 0 1,0-1-1,1 1 1,-1 0 0,0-1-1,0 1 1,0 0-1,0-1 1,0 1 0,0 0-1,0-1 1,0 1-1,0 0 1,0-1 0,0 1-1,0 0 1,0-1-1,0 1 1,0 0-1,0-1 1,0 1 0,0 0-1,0-1 1,0 1-1,-1 0 1,1 0 0,0-1-1,0 1 1,0 0-1,0-1 1,-1 1 0,1 0-1,0 0 1,0-1-1,-1 1 1,1 0 0,0 0-1,-1 0 1,1 0-1,0-1 1,0 1-1,-1 0 1,1 0 0,0 0-1,-1 0 1,1 0-1,0 0 1,-1 0 0,1 0-1,0 0 1,-1 0-1,1 0 1,0 0 0,-1 0-1,1 0 1,0 0-1,-1 0 1,1 0-1,-1 0 1,18-17 1180,28-11-778,46-38-320,78-73 713,-118 93-320,111-77 1,-5 38-346,20-13-192,-97 47 414,-37 26 144,-1-2 0,-1-2-1,64-60 1,-68 50-91,-17 16-124,1 1-1,1 2 0,44-33 0,-53 45-265,1 1 0,1 0 0,-1 0 0,17-4 0,-31 11-175,0 0 0,0 0 1,0 0-1,-1 0 1,1 0-1,0 0 0,0 0 1,0 0-1,0 0 1,0 0-1,0 0 0,0 0 1,0 0-1,0-1 1,0 1-1,0 0 0,0 0 1,-1 0-1,1 0 1,0 0-1,0 0 1,0 0-1,0 0 0,0 0 1,0-1-1,0 1 1,0 0-1,0 0 0,0 0 1,0 0-1,0 0 1,0 0-1,0 0 0,0-1 1,0 1-1,0 0 1,0 0-1,0 0 0,0 0 1,1 0-1,-1 0 1,0 0-1,0 0 1,0 0-1,0-1 0,0 1 1,0 0-1,0 0 1,0 0-1,0 0 0,0 0 1,0 0-1,0 0 1,1 0-1,-1 0 0,0 0 1,0 0-1,0 0 1,0 0-1,0 0 0,0 0 1,0 0-1,0 0 1,1 0-1,-1 0 1,0 0-1,0 0 0,-12-2-4249,11 2 4082,-5 1-537,-1 0 0,1 0 0,0 1 0,0 0 0,0 0 0,-7 3-1,-49 27-641</inkml:trace>
</inkml:ink>
</file>

<file path=ppt/ink/ink10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9:24.523"/>
    </inkml:context>
    <inkml:brush xml:id="br0">
      <inkml:brushProperty name="width" value="0.05" units="cm"/>
      <inkml:brushProperty name="height" value="0.05" units="cm"/>
      <inkml:brushProperty name="color" value="#FF0066"/>
    </inkml:brush>
  </inkml:definitions>
  <inkml:trace contextRef="#ctx0" brushRef="#br0">187 58 5369,'-17'-13'9614,"5"14"-5493,9 2-4051,1 0 1,-1-1-1,1 1 1,0 0-1,0 0 1,0 1-1,0-1 1,-1 5-1,-6 9 294,-1 0-274,-39 68 1068,24-55-408,22-27-719,0 0-1,0 1 1,0-1-1,0 1 1,0-1 0,1 1-1,-1 0 1,1 0 0,0 0-1,1 0 1,-1 0 0,1 1-1,0-1 1,-2 9-1,3-8-19,0-3-8,0 0 0,0 0 0,0 0 0,0 0 0,0 0 0,0-1 0,-1 1 0,1 0 0,-1 0 0,1 0 0,-1 0 0,0-1 0,1 1 0,-1 0 0,0-1 0,-2 3 0,3-5 34,0 1 0,0-1 0,1 1 0,-1-1 0,0 1 0,0-1 0,0 1 0,1 0 0,-1-1 0,0 1-1,0-1 1,1 1 0,-1 0 0,0-1 0,1 1 0,-1-1 0,1 1 0,-1 0 0,0 0 0,1-1 0,-1 1 0,1 0 0,-1 0 0,1-1 0,45-22 531,-36 17-482,0 1-1,0 0 1,1 0-1,0 1 1,0 0-1,0 1 1,16-2-1,13-2 426,-18 3-348,-1 2 1,25-1 0,-59-26 307,-3-10-130,-2 1 0,-26-38 1,44 75-394,-1 0 0,1 0 1,-1 1-1,1-1 0,0 0 1,-1 0-1,1 0 0,0 1 1,0-1-1,-1 0 0,1 0 1,0 0-1,0 0 0,0 0 0,0 0 1,0 1-1,0-1 0,0 0 1,1 0-1,-1 0 0,0 0 1,0 0-1,1 1 0,-1-1 1,1-1-1,16-14-3081,-12 13 2663,23-17-1377</inkml:trace>
</inkml:ink>
</file>

<file path=ppt/ink/ink10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9:26.764"/>
    </inkml:context>
    <inkml:brush xml:id="br0">
      <inkml:brushProperty name="width" value="0.05" units="cm"/>
      <inkml:brushProperty name="height" value="0.05" units="cm"/>
      <inkml:brushProperty name="color" value="#FF0066"/>
    </inkml:brush>
  </inkml:definitions>
  <inkml:trace contextRef="#ctx0" brushRef="#br0">13 48 6593,'-10'-25'6678,"9"24"-6455,1 1 1,0-1-1,-1 0 0,1 0 0,0 1 0,0-1 0,0 0 0,0 0 0,0 1 0,0-1 1,0 0-1,0 0 0,0 1 0,0-1 0,0 0 0,0 0 0,0 1 0,1-1 1,-1 0-1,0 1 0,0-1 0,1 0 0,-1 1 0,1-1 0,-1 0 0,1 1 0,-1-1 1,4-2 3271,-2 6-2320,53 75 1182,-35-52-2002,-2 1-1,16 30 1,13 36 352,20 37-217,-54-109-605,0 0 0,2-1-1,29 32 1,-34-46-1757,-8-14-267,-8-22-2048,4 23 3188,-4-20-610</inkml:trace>
</inkml:ink>
</file>

<file path=ppt/ink/ink10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9:27.210"/>
    </inkml:context>
    <inkml:brush xml:id="br0">
      <inkml:brushProperty name="width" value="0.05" units="cm"/>
      <inkml:brushProperty name="height" value="0.05" units="cm"/>
      <inkml:brushProperty name="color" value="#FF0066"/>
    </inkml:brush>
  </inkml:definitions>
  <inkml:trace contextRef="#ctx0" brushRef="#br0">124 1 8450,'0'0'3977,"0"6"-2704,7 43 2696,-4-36-3521,-1 0 0,-1 0-1,0 0 1,0 1-1,-2-1 1,1 0-1,-4 16 1,-5 8-79,-14 37 0,19-62-334,0-1 0,-1 0 1,-1 0-1,0 0 0,0-1 0,-1 0 1,-11 12-1,-11-3 109,29-19-134,0 0 0,-1 0 0,1 1 0,0-1 0,-1 0 0,1 0 1,0 1-1,-1-1 0,1 0 0,-1 0 0,1 0 0,0 0 0,-1 1 1,1-1-1,-1 0 0,1 0 0,0 0 0,-1 0 0,1 0 0,-1 0 1,1 0-1,0 0 0,-1 0 0,1 0 0,-1 0 0,1-1 0,0 1 1,-1 0-1,1 0 0,-1 0 0,1 0 0,0-1 0,-1 1 0,1 0 1,0 0-1,-1-1 0,1 1 0,0 0 0,0 0 0,-1-1 0,1 1 1,0 0-1,0-1 0,-1 1 0,1-1 0,0 1 0,0 0 0,0-1 1,0 1-1,0-1 0,-1 1 0,1 0 0,0-1 0,0 1 0,0-1 1,0 1-1,0 0 0,0-1 0,0 1 0,1-1 0,-1 1 0,0 0 1,0-1-1,0 1 0,0-1 0,0 1 0,1 0 0,-1-1 0,0 0 1,2-1 35,-1-1 0,1 0 0,-1 1 0,1-1 1,0 0-1,0 1 0,0 0 0,1 0 0,-1-1 1,0 1-1,1 1 0,-1-1 0,1 0 0,0 1 1,0-1-1,-1 1 0,1 0 0,0 0 0,0 0 1,0 0-1,7-1 0,8-1 261,0 1 1,29-1-1,-30 3-65,4 0-36,1 1 0,-1 0-1,27 7 1,11 1-275,-56-9-132,-1 1 1,1-1-1,0 0 1,0 0 0,0 0-1,-1-1 1,1 1 0,5-2-1,-6 1-375,0-1-1,1 1 1,-1 0-1,0-1 1,0 1-1,0-1 0,0 0 1,3-3-1,5-9-892</inkml:trace>
</inkml:ink>
</file>

<file path=ppt/ink/ink10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9:27.907"/>
    </inkml:context>
    <inkml:brush xml:id="br0">
      <inkml:brushProperty name="width" value="0.05" units="cm"/>
      <inkml:brushProperty name="height" value="0.05" units="cm"/>
      <inkml:brushProperty name="color" value="#FF0066"/>
    </inkml:brush>
  </inkml:definitions>
  <inkml:trace contextRef="#ctx0" brushRef="#br0">0 238 10514,'5'-2'8857,"7"6"-6647,10 5-1262,-18-7-861,0 0 0,0 1 0,0-1 0,0 1 0,0 0-1,-1 0 1,0 1 0,1-1 0,-1 1 0,0 0 0,3 5 0,0-1 50,-5-6-99,0 0-1,0 1 1,0-1 0,0 0-1,0 0 1,0 1 0,0-1-1,-1 0 1,1 1 0,-1-1-1,0 1 1,0-1 0,0 0-1,0 1 1,0-1 0,-1 5-1,1-6-29,0 0-1,0-1 1,0 1-1,0 0 0,-1 0 1,1 0-1,0 0 1,0 0-1,-1 0 1,1 0-1,-1 0 0,1-1 1,-1 1-1,1 0 1,-1 0-1,1 0 0,-1-1 1,0 1-1,1 0 1,-1-1-1,0 1 0,0-1 1,0 1-1,1-1 1,-1 1-1,0-1 1,0 1-1,0-1 0,0 0 1,0 0-1,-1 1 1,0-2-8,1 0 1,0 0 0,-1 0-1,1 0 1,0 0 0,0 0-1,0 0 1,0-1 0,0 1-1,0 0 1,0-1 0,0 1-1,1-1 1,-1 1 0,0-3-1,-2-1 0,-6-12 0,0 0 0,-8-23 0,14 33 0,1 0 0,0 1 0,1 0 0,0-1 0,0 1 0,0-1 0,1 0 0,0 1 0,0-1 0,1 1 0,0-1 0,0 1 0,0-1 0,1 1 1,0 0-1,3-8 0,1-7 1,-6 20 1,1 0 0,-1 0 0,0 0 0,0-1 0,1 1 0,-1 0 0,1 0 0,-1 0 0,1 0 0,-1 0 0,1 0 0,0 0 0,-1 0 0,1 0 0,0 0 0,0 0 0,0 1 0,0-1 0,0 0 0,0 0 0,0 1 0,0-1 0,0 1 0,0-1 0,0 1 0,0-1 1,0 1-1,2-1 0,0 1 8,-1 1 0,0-1 0,1 1 0,-1-1 0,0 1 1,0 0-1,0 0 0,1 0 0,-1 0 0,0 1 0,0-1 1,0 0-1,2 3 0,7 6 137,-1 0 1,-1 1-1,14 18 0,-2-4 241,-21-25-380,1 1 0,-1-1 0,0 0-1,0 1 1,1-1 0,-1 0 0,0 1 0,1-1 0,-1 0-1,0 1 1,1-1 0,-1 0 0,0 0 0,1 1 0,-1-1-1,1 0 1,-1 0 0,0 0 0,1 0 0,-1 1 0,1-1-1,-1 0 1,1 0 0,-1 0 0,0 0 0,1 0-1,-1 0 1,1 0 0,-1 0 0,1 0 0,-1 0 0,1-1-1,-1 1 1,0 0 0,1 0 0,-1 0 0,1 0 0,-1-1-1,0 1 1,1 0 0,-1 0 0,0-1 0,1 1 0,-1 0-1,0-1 1,1 1 0,-1 0 0,0-1 0,0 1 0,1-1-1,-1 1 1,0 0 0,0-1 0,0 1 0,1-1-1,-1 1 1,0-1 0,0 1 0,0 0 0,0-1 0,0 1-1,0-1 1,0 1 0,0-1 0,0 1 0,-1-1 0,25-146 158,-24 144-163,0 1 1,1 0-1,-1-1 0,0 1 0,1 0 0,0 0 0,0 0 0,-1 0 0,1-1 0,0 1 0,1 0 0,-1 1 1,0-1-1,1 0 0,-1 0 0,1 0 0,-1 1 0,1-1 0,0 1 0,2-2 0,-2 2 36,-1 1-1,1-1 0,0 1 1,0 0-1,0-1 1,0 1-1,0 0 0,0 0 1,-1 0-1,1 0 0,0 1 1,0-1-1,0 0 0,0 1 1,0 0-1,-1-1 1,1 1-1,0 0 0,-1 0 1,1 0-1,0 0 0,-1 0 1,1 0-1,1 2 1,117 104 2054,-114-98-2925,-10-12-3078,2 2 3991</inkml:trace>
</inkml:ink>
</file>

<file path=ppt/ink/ink10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9:28.494"/>
    </inkml:context>
    <inkml:brush xml:id="br0">
      <inkml:brushProperty name="width" value="0.05" units="cm"/>
      <inkml:brushProperty name="height" value="0.05" units="cm"/>
      <inkml:brushProperty name="color" value="#FF0066"/>
    </inkml:brush>
  </inkml:definitions>
  <inkml:trace contextRef="#ctx0" brushRef="#br0">110 19 7674,'-6'1'786,"1"-1"1,-1 1 0,0 1 0,1-1 0,-1 1 0,1 0 0,-1 0-1,1 1 1,-5 3 0,6-4-567,1 1 1,0-1-1,-1 1 0,1 0 0,1 0 0,-1 0 0,0 0 1,1 0-1,-1 1 0,1-1 0,0 1 0,0-1 0,1 1 0,-1 0 1,1 0-1,0 0 0,0 0 0,0 0 0,0 0 0,0 7 1,-1 13 370,1-21-534,0 0 0,1 0 0,0 0 0,-1 0 0,1 0-1,0 0 1,1 0 0,-1 0 0,0 0 0,1 0 0,-1 0 0,1 0 0,0 0-1,0 0 1,1 0 0,-1 0 0,0-1 0,1 1 0,0-1 0,2 4-1,1 0 10,1 1 0,1-2-1,-1 1 1,1 0-1,0-1 1,0-1-1,1 1 1,-1-1 0,1 0-1,0-1 1,0 0-1,1 0 1,-1-1 0,0 0-1,1 0 1,0-1-1,8 1 1,-12-2-35,-1 0 0,1 0 0,0 0 0,0-1 0,-1 1 0,1-1 0,0 0-1,-1-1 1,1 1 0,-1-1 0,1 0 0,-1 0 0,0 0 0,0-1 0,0 1 0,0-1 0,0 0 0,-1 0 0,1 0 0,-1-1 0,0 1 0,0-1 0,0 0 0,0 0 0,-1 0 0,1 0 0,-1 0-1,0-1 1,-1 1 0,1-1 0,-1 1 0,2-7 0,-2 4 35,0-1-1,0 1 0,0-1 1,-1 1-1,0-1 1,-1 1-1,1-1 0,-1 1 1,-1 0-1,0-1 1,0 1-1,0 0 0,-1 0 1,-5-10-1,6 12-43,-1 1 0,0-1 0,0 1 0,-1 0 0,1 0 0,-1 1 0,0-1 0,0 1 0,0-1 0,-1 1 0,1 1 1,-1-1-1,1 0 0,-1 1 0,0 0 0,0 0 0,0 1 0,0-1 0,0 1 0,0 0 0,-8 0 0,6 1-117,1-1 0,-1 2 0,0-1 0,1 1 0,-1 0 0,1 0 0,-1 0 0,1 1 1,0 0-1,-1 1 0,1-1 0,0 1 0,1 0 0,-1 1 0,0 0 0,-8 7 0,14-11 35,0 0 0,-1 0 0,1 0 0,0 0 0,0 0-1,-1 0 1,1 1 0,0-1 0,0 0 0,-1 0 0,1 0 0,0 0 0,0 1 0,0-1-1,0 0 1,-1 0 0,1 0 0,0 1 0,0-1 0,0 0 0,0 0 0,0 1 0,0-1-1,0 0 1,-1 0 0,1 1 0,0-1 0,0 0 0,0 1 0,0-1 0,0 0 0,0 0-1,0 1 1,0-1 0,0 0 0,1 0 0,-1 1 0,0-1 0,0 0 0,0 0 0,0 1-1,0-1 1,0 0 0,0 0 0,1 1 0,-1-1 0,14-2-3370,7-4 1971</inkml:trace>
</inkml:ink>
</file>

<file path=ppt/ink/ink10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9:28.924"/>
    </inkml:context>
    <inkml:brush xml:id="br0">
      <inkml:brushProperty name="width" value="0.05" units="cm"/>
      <inkml:brushProperty name="height" value="0.05" units="cm"/>
      <inkml:brushProperty name="color" value="#FF0066"/>
    </inkml:brush>
  </inkml:definitions>
  <inkml:trace contextRef="#ctx0" brushRef="#br0">0 2 8994,'2'-1'5175,"12"4"-1634,-8 1 1251,2 1-4478,0 1 1,0 0-1,-1 1 0,0 0 0,0 0 1,9 13-1,-1-1 109,10 13 357,-1 1-1,-2 0 0,-2 2 0,29 66 1,-15-29-501,-29-61 1277,-2 0-5382,-5-24-5519,0 4 7910</inkml:trace>
</inkml:ink>
</file>

<file path=ppt/ink/ink10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9:29.314"/>
    </inkml:context>
    <inkml:brush xml:id="br0">
      <inkml:brushProperty name="width" value="0.05" units="cm"/>
      <inkml:brushProperty name="height" value="0.05" units="cm"/>
      <inkml:brushProperty name="color" value="#FF0066"/>
    </inkml:brush>
  </inkml:definitions>
  <inkml:trace contextRef="#ctx0" brushRef="#br0">52 70 7586,'-51'-39'8947,"60"35"-6023,24-3-1394,-19 4-1308,-4 1-211,10-3 546,1 2 0,-1 0 0,1 1 1,35 1-1,-52 1-427,0 1 0,1-1 0,-1 1-1,0 0 1,0 0 0,0 1 0,0-1 0,0 1 0,0 0 0,0 0-1,0 0 1,-1 0 0,5 5 0,-6-5-84,0 0 0,0 1-1,0 0 1,0-1 0,-1 1 0,1 0 0,-1 0-1,0 0 1,0 0 0,0 0 0,-1 0 0,1 0-1,-1 1 1,1-1 0,-1 0 0,0 0 0,0 0-1,0 1 1,-1-1 0,-1 6 0,0 1-87,-1 0 1,0 0 0,-1 1-1,-1-2 1,1 1 0,-1-1-1,-1 1 1,0-1 0,0-1-1,-1 1 1,0-1 0,0 0 0,-1-1-1,0 0 1,0 0 0,-11 6-1,18-12-104,0-1 0,0 1 0,1-1 0,-1 1-1,0-1 1,0 0 0,0 1 0,0-1 0,0 0-1,0 0 1,0 0 0,0 1 0,0-1 0,0 0 0,0 0-1,0 0 1,1-1 0,-1 1 0,0 0 0,0 0-1,0 0 1,0-1 0,0 1 0,0 0 0,0-1 0,0 1-1,1-1 1,-1 1 0,0-1 0,0 0 0,0 1 0,1-1-1,-1 0 1,0 1 0,1-1 0,-1 0 0,1 0-1,-1 1 1,1-1 0,-1 0 0,1 0 0,0 0 0,-1 0-1,1 0 1,0 0 0,0 0 0,0 0 0,-1 0-1,1 0 1,0 0 0,0 1 0,0-1 0,1 0 0,-1 0-1,0 0 1,0 0 0,0 0 0,1 0 0,-1 0-1,0 0 1,1 0 0,-1 0 0,1 1 0,0-2 0,8-14-1164</inkml:trace>
</inkml:ink>
</file>

<file path=ppt/ink/ink1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1:27.896"/>
    </inkml:context>
    <inkml:brush xml:id="br0">
      <inkml:brushProperty name="width" value="0.05" units="cm"/>
      <inkml:brushProperty name="height" value="0.05" units="cm"/>
    </inkml:brush>
  </inkml:definitions>
  <inkml:trace contextRef="#ctx0" brushRef="#br0">53 46 6041,'-41'-45'14481,"43"49"-11729,-1 4-3492,5 96 2041,-5 0 0,-17 146-1,14-236-1306,1-10-18,0 0 1,0 0-1,1-1 1,-1 1-1,1 0 0,0 0 1,0 0-1,1 0 1,-1 0-1,1 0 1,1 5-1,-2-8-29,0-1-1,1 0 1,-1 0 0,0 0-1,0 0 1,0 0 0,0 0-1,0 1 1,0-1 0,0 0-1,0 0 1,1 0 0,-1 0 0,0 0-1,0 0 1,0 0 0,0 0-1,0 0 1,1 0 0,-1 0-1,0 1 1,0-1 0,0 0-1,0 0 1,1 0 0,-1 0-1,0 0 1,0 0 0,0 0 0,0 0-1,0 0 1,1 0 0,-1-1-1,0 1 1,0 0 0,0 0-1,0 0 1,0 0 0,1 0-1,-1 0 1,0 0 0,0 0-1,0 0 1,0 0 0,0-1 0,0 1-1,1 0 1,-1 0 0,0 0-1,0 0 1,0 0 0,0 0-1,0-1 1,0 1 0,0 0-1,0 0 1,0 0 0,0 0-1,0 0 1,0-1 0,0 1 0,5-15-4362,-3 9 4065,19-28-1521,28-34 820</inkml:trace>
</inkml:ink>
</file>

<file path=ppt/ink/ink10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9:29.668"/>
    </inkml:context>
    <inkml:brush xml:id="br0">
      <inkml:brushProperty name="width" value="0.05" units="cm"/>
      <inkml:brushProperty name="height" value="0.05" units="cm"/>
      <inkml:brushProperty name="color" value="#FF0066"/>
    </inkml:brush>
  </inkml:definitions>
  <inkml:trace contextRef="#ctx0" brushRef="#br0">154 9 10162,'-1'-1'412,"0"0"1,0 0-1,-1 0 0,1 1 0,0-1 0,-1 0 1,1 1-1,-1-1 0,1 1 0,-1-1 0,1 1 1,-1 0-1,1 0 0,-1 0 0,-2 0 1,1 0-103,0 1 0,1-1 1,-1 1-1,0 0 0,1 0 1,-1 0-1,0 0 0,-2 2 1,-5 4 7,1 0 0,-1 1 0,-10 12 0,10-10 414,5-5-636,1 0 0,0 0-1,0 0 1,0 1 0,1 0 0,0 0-1,0 0 1,0 0 0,-2 8 0,4-12-85,0 0 1,1 0-1,-1 0 1,1 0-1,-1 0 1,1 0-1,0 0 0,0 0 1,0 0-1,0 0 1,0 0-1,0 0 1,1 0-1,-1 0 1,1 0-1,-1 0 1,1 0-1,0 0 1,0 0-1,0 0 1,0 0-1,0 0 1,0-1-1,0 1 1,0-1-1,1 1 1,-1-1-1,1 1 1,-1-1-1,1 1 1,0-1-1,3 2 1,-1-2-3,1 0 0,-1 0 0,1 0 1,-1 0-1,1-1 0,-1 0 1,1 0-1,0 0 0,-1 0 0,1-1 1,-1 1-1,7-3 0,31-2 313,-39 6-254,-1-1 0,0 0 1,1 1-1,-1-1 0,0 1 0,0 0 0,0 0 1,1 0-1,-1 0 0,0 0 0,0 0 0,0 1 0,0-1 1,-1 0-1,1 1 0,2 2 0,-1 0 113,1 0 0,-1 0 0,0 0 0,0 0 0,0 1 0,0 0 0,-1-1 0,0 1 0,0 0 0,0 0 0,1 10 0,-2-12-131,-1-1 0,0 1 0,-1 0 0,1-1 0,0 1 0,-1 0 0,1-1 0,-1 1 0,0-1 0,0 1 0,0-1 0,0 1 0,0-1 0,-1 0 0,1 0 0,-1 1 0,1-1 0,-1 0 0,0 0 0,0-1 0,0 1 0,0 0 0,0 0 0,0-1 0,-4 3 0,-6 2-106,1 0 1,-1 0 0,0-1-1,-16 4 1,-28 2-3611,31-9 2433</inkml:trace>
</inkml:ink>
</file>

<file path=ppt/ink/ink10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9:35.479"/>
    </inkml:context>
    <inkml:brush xml:id="br0">
      <inkml:brushProperty name="width" value="0.05" units="cm"/>
      <inkml:brushProperty name="height" value="0.05" units="cm"/>
      <inkml:brushProperty name="color" value="#FF0066"/>
    </inkml:brush>
  </inkml:definitions>
  <inkml:trace contextRef="#ctx0" brushRef="#br0">42 293 6769,'-41'38'2810,"58"-52"6888,5 0-6743,-9 6-2873,0 0-1,-1-1 1,-1 0 0,15-14 0,50-67 2074,-56 63-1690,1 2-1,1 1 1,49-42 0,-58 59-536,-3 0 589</inkml:trace>
</inkml:ink>
</file>

<file path=ppt/ink/ink10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9:35.866"/>
    </inkml:context>
    <inkml:brush xml:id="br0">
      <inkml:brushProperty name="width" value="0.05" units="cm"/>
      <inkml:brushProperty name="height" value="0.05" units="cm"/>
      <inkml:brushProperty name="color" value="#FF0066"/>
    </inkml:brush>
  </inkml:definitions>
  <inkml:trace contextRef="#ctx0" brushRef="#br0">2 235 6289,'-2'11'12659,"7"-14"-11067,24-5-191,46-57-65,-40 36-104,0 2-240,-5 4-391,-5 3-169,-2 5-344,-3 5-120,-8 2-240,-4-6-569,-3 4 2330,-10-3-1361</inkml:trace>
</inkml:ink>
</file>

<file path=ppt/ink/ink10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9:37.235"/>
    </inkml:context>
    <inkml:brush xml:id="br0">
      <inkml:brushProperty name="width" value="0.05" units="cm"/>
      <inkml:brushProperty name="height" value="0.05" units="cm"/>
      <inkml:brushProperty name="color" value="#FF0066"/>
    </inkml:brush>
  </inkml:definitions>
  <inkml:trace contextRef="#ctx0" brushRef="#br0">263 87 4505,'-32'-45'2159,"31"44"-1940,1 0 1,-1 0-1,1 0 0,-1-1 1,1 1-1,-1 0 0,1 0 0,0 0 1,0-1-1,0 1 0,0 0 1,0 0-1,0-1 0,0 1 1,0 0-1,0 0 0,0 0 0,1-1 1,-1 1-1,0 0 0,1 0 1,-1 0-1,1 0 0,0 0 0,0-2 1,3-7 4358,1 33-541,11 20-3629,-7-18-152,-4-4-42,-1 1 1,-1 0 0,-1 1-1,0-1 1,-2 0 0,-1 1 0,-1-1-1,-1 0 1,-9 38 0,7-39-175,-1-1 1,-1 0 0,-14 30-1,18-44-41,1-1 0,-1 1 1,0-1-1,-1 0 0,1 0 0,-1-1 0,0 1 0,0-1 0,-1 0 0,1 0 1,-1 0-1,0-1 0,0 1 0,0-1 0,0 0 0,-1-1 0,-6 3 0,10-4-11,0-1-1,0 0 0,-1 0 0,1 0 0,0 0 0,-1 0 0,1-1 0,0 1 0,0-1 1,0 1-1,-1-1 0,1 0 0,0 0 0,0 0 0,0 0 0,0 0 0,0 0 0,0-1 1,1 1-1,-1-1 0,0 1 0,1-1 0,-1 0 0,1 1 0,-3-4 0,-3-6-91,0 0-1,1 0 1,-7-16-1,7 15 28,-10-18-41,9 18 10,1 1 1,-10-26-1,15 34 92,0 0 0,0-1 1,1 1-1,-1-1 0,1 1 1,0 0-1,0-1 0,0 1 0,0-1 1,0 1-1,1-1 0,0 1 0,-1-1 1,1 1-1,0 0 0,2-4 0,0 4 117,-1-1-1,1 1 0,0 0 0,0 0 0,1 0 0,-1 1 0,1-1 0,-1 1 0,1-1 1,0 1-1,-1 0 0,6-1 0,-4 1-15,38-18 364,-40 19-399,-1 1 1,1 0 0,0 0 0,0 0 0,0 0 0,-1 1 0,1-1 0,0 1 0,0-1 0,-1 1 0,1 0 0,-1 0 0,1 0 0,-1 1 0,1-1 0,-1 0-1,1 1 1,-1 0 0,0-1 0,0 1 0,0 0 0,0 0 0,2 3 0,13 9 268,-4-6-70,1 0-1,1-2 1,-1 1-1,1-2 0,0 0 1,0-1-1,1 0 1,-1-1-1,1-1 1,0 0-1,0-1 1,20-2-1,-24 1-54,0 1-1,-1 0 1,22 6-1,-16-4-509,-15-3-4</inkml:trace>
</inkml:ink>
</file>

<file path=ppt/ink/ink10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9:38.465"/>
    </inkml:context>
    <inkml:brush xml:id="br0">
      <inkml:brushProperty name="width" value="0.05" units="cm"/>
      <inkml:brushProperty name="height" value="0.05" units="cm"/>
      <inkml:brushProperty name="color" value="#FF0066"/>
    </inkml:brush>
  </inkml:definitions>
  <inkml:trace contextRef="#ctx0" brushRef="#br0">51 12 9002,'-50'-11'11811,"58"12"-8223,-2 1-4701,22 23 1913,0 4-450,120 114 2198,-60-75-1526,-55-44-786,-1 1-1,0 2 0,50 56 0,-82-82-259,1-1 0,-1 1 1,1 0-1,-1 0 0,0 0 1,1 0-1,-1-1 0,0 1 1,0 0-1,0 0 0,0 0 1,1 0-1,-1 0 0,0 0 1,-1 0-1,1 1 0,-2 2-2413</inkml:trace>
</inkml:ink>
</file>

<file path=ppt/ink/ink10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9:39.020"/>
    </inkml:context>
    <inkml:brush xml:id="br0">
      <inkml:brushProperty name="width" value="0.05" units="cm"/>
      <inkml:brushProperty name="height" value="0.05" units="cm"/>
      <inkml:brushProperty name="color" value="#FF0066"/>
    </inkml:brush>
  </inkml:definitions>
  <inkml:trace contextRef="#ctx0" brushRef="#br0">209 2 6561,'-3'-2'10410,"0"10"-6940,-3 22-4804,3-16 2535,-5 31-37,-26 74-1,27-101-973,0 0 0,-1-1 0,-1 0-1,0-1 1,-1 1 0,-1-2-1,-17 20 1,17-23-113,9-9-51,0 0 0,-1 0 0,1-1 0,-1 1 0,1 0 0,-1-1 0,0 0 0,0 0 1,0 0-1,0 0 0,0 0 0,0 0 0,0-1 0,-1 0 0,-6 2 0,11-3 194,-1 0-147,1-1 0,0 0 0,0 1 0,-1-1 0,1 0 0,0 1 0,0-1 0,0 1 0,0-1 0,0 1 0,0 0 0,0-1 0,0 1 1,0 0-1,0 0 0,0 0 0,0-1 0,0 1 0,1 1 0,2-2 75,26-7 361,-1 2-1,1 1 1,53-1-1,-49 5-202,-9 0-66,35 4-1,-53-2-237,0 0 1,0 0-1,0 1 0,-1 0 0,1 0 1,-1 0-1,0 1 0,1 0 0,-1 0 0,5 5 1,-10-8-126,0 1 0,0 0 0,-1-1 0,1 1 0,0-1 0,0 1 0,0-1 0,-1 1 0,1-1 0,0 1 0,0-1 0,0 0 0,0 0 0,0 1 0,0-1 0,0 0 0,0 0 0,0 0 0,0 0 0,0 0 0,0 0 0,0 0 0,0-1 0,0 1 0,0 0 0,0 0 0,0-1 0,-1 1 0,2-1 0,1-1-654,-1-1 0,0 1 0,0-1 0,0 1 0,0-1 0,0 0 0,0 1 0,1-5 0,3-6-456</inkml:trace>
</inkml:ink>
</file>

<file path=ppt/ink/ink10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9:39.934"/>
    </inkml:context>
    <inkml:brush xml:id="br0">
      <inkml:brushProperty name="width" value="0.05" units="cm"/>
      <inkml:brushProperty name="height" value="0.05" units="cm"/>
      <inkml:brushProperty name="color" value="#FF0066"/>
    </inkml:brush>
  </inkml:definitions>
  <inkml:trace contextRef="#ctx0" brushRef="#br0">1 209 7314,'37'-5'3859,"-36"5"-3387,0-1 1,1 1-1,-1 0 1,0 1-1,1-1 1,-1 0-1,0 0 0,0 0 1,1 1-1,-1-1 1,0 1-1,0-1 1,1 1-1,-1-1 0,0 1 1,0 0-1,2 1 1,11 19 4746,5 7-4623,19 9-210,-37-36-347,1 0 0,-1 0 0,0 1 0,0-1 0,1 0 0,-1 1 0,0-1 0,0 1 0,0-1 0,-1 1 0,1-1 0,0 1 0,0 2 0,-1-4-29,-1 0 0,1 0 0,-1 1-1,1-1 1,-1 0 0,1 0 0,-1 0 0,1 0-1,-1 0 1,1 0 0,-1 0 0,1 0 0,-1 0-1,1 0 1,-1 0 0,1 0 0,-1 0 0,1 0-1,-1 0 1,1 0 0,0-1 0,-1 1 0,1 0-1,-1 0 1,1 0 0,-1-1 0,-37-20 271,8-34 198,6 16-407,18 18-134,6 20 76,0 1 0,0 0-1,0-1 1,1 1 0,-1 0 0,0-1 0,0 1-1,0 0 1,0-1 0,1 1 0,-1 0 0,0-1-1,0 1 1,1 0 0,-1 0 0,0-1 0,0 1-1,1 0 1,-1 0 0,0 0 0,1-1 0,-1 1-1,0 0 1,1 0 0,-1 0 0,0 0 0,1 0-1,-1 0 1,1 0 0,1 0 52,0 0 0,0 0 0,0 0 0,1 1 0,-1-1-1,0 1 1,0-1 0,0 1 0,0 0 0,2 1 0,4 2-34,0 1-1,-1 0 1,1 1 0,6 6-1,-7-6 7,1 0 0,0 0 0,0-1 0,14 7 0,-20-10-32,0-1 0,0 1 0,1-1 0,-1 0-1,1 0 1,0 0 0,-1 0 0,1 0 0,0-1 0,-1 1-1,1-1 1,0 0 0,-1 0 0,1 0 0,0 0 0,0 0 0,-1-1-1,1 1 1,0-1 0,-1 1 0,1-1 0,0 0 0,-1 0-1,1 0 1,-1-1 0,0 1 0,1-1 0,-1 1 0,0-1-1,0 0 1,0 0 0,0 0 0,0 0 0,0 0 0,-1 0 0,1 0-1,-1-1 1,1 1 0,-1 0 0,0-1 0,1-2 0,3-12 5,0 1 1,-1-1 0,-1 0-1,-1 0 1,0 0 0,-1-1-1,-3-31 1,-11 11 29,8 27-19,7 12-1,17 33 134,-15-26-41,0 0 0,1 0 0,10 13 0,-3-9 106,1 0 0,0-1 1,1 0-1,0-1 1,1-1-1,22 11 0,-7-3-65,1 10-334,-22-18-1426</inkml:trace>
</inkml:ink>
</file>

<file path=ppt/ink/ink10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9:40.367"/>
    </inkml:context>
    <inkml:brush xml:id="br0">
      <inkml:brushProperty name="width" value="0.05" units="cm"/>
      <inkml:brushProperty name="height" value="0.05" units="cm"/>
      <inkml:brushProperty name="color" value="#FF0066"/>
    </inkml:brush>
  </inkml:definitions>
  <inkml:trace contextRef="#ctx0" brushRef="#br0">0 579 9626,'19'-6'6487,"14"-13"-4923,-15 7-676,292-197 4443,-178 113-3445,-125 92-1806,68-49 1168,91-82 0,-160 130-1229,-2 1-41,-1 0 1,1 0-1,0 1 1,0-1-1,1 1 0,-1 0 1,1 0-1,-1 1 1,1-1-1,0 1 1,7-2-1,-11 4-23,-1 0 1,1 0-1,-1-1 0,0 1 0,1 0 1,-1 0-1,1 0 0,-1 0 1,1 0-1,-1 0 0,0 0 0,1 1 1,-1-1-1,1 0 0,-1 0 0,1 0 1,-1 0-1,0 0 0,1 1 1,-1-1-1,1 0 0,-1 0 0,0 1 1,1-1-1,-1 0 0,0 0 1,0 1-1,1-1 0,-1 0 0,0 1 1,1 0-1,-2 15-1911,-15 15-1912,16-31 3753,-13 23-2477,0 7 1200</inkml:trace>
</inkml:ink>
</file>

<file path=ppt/ink/ink10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9:40.851"/>
    </inkml:context>
    <inkml:brush xml:id="br0">
      <inkml:brushProperty name="width" value="0.05" units="cm"/>
      <inkml:brushProperty name="height" value="0.05" units="cm"/>
      <inkml:brushProperty name="color" value="#FF0066"/>
    </inkml:brush>
  </inkml:definitions>
  <inkml:trace contextRef="#ctx0" brushRef="#br0">1 280 9578,'1'10'4905,"6"-7"-1712,6-15-465,14 2-351,13-20-257,5-6-183,12-1-521,-4-5-280,-1 4-552,-4 6-264,-6 5-232,-5 6-304,-20 14-1040,-9 12 912</inkml:trace>
</inkml:ink>
</file>

<file path=ppt/ink/ink10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9:58.724"/>
    </inkml:context>
    <inkml:brush xml:id="br0">
      <inkml:brushProperty name="width" value="0.05" units="cm"/>
      <inkml:brushProperty name="height" value="0.05" units="cm"/>
      <inkml:brushProperty name="color" value="#FF0066"/>
    </inkml:brush>
  </inkml:definitions>
  <inkml:trace contextRef="#ctx0" brushRef="#br0">28 0 6137,'-28'16'10709,"40"-16"-6287,35 3-3628,-19 0 82,31 0 631,68 12-1,-108-12-1519,15 0-1024,7-5 517</inkml:trace>
</inkml:ink>
</file>

<file path=ppt/ink/ink1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1:28.329"/>
    </inkml:context>
    <inkml:brush xml:id="br0">
      <inkml:brushProperty name="width" value="0.05" units="cm"/>
      <inkml:brushProperty name="height" value="0.05" units="cm"/>
    </inkml:brush>
  </inkml:definitions>
  <inkml:trace contextRef="#ctx0" brushRef="#br0">51 15 8674,'0'-1'198,"0"1"-1,0 0 1,1 0 0,-1-1 0,0 1-1,0 0 1,1 0 0,-1-1 0,0 1-1,0 0 1,0-1 0,1 1-1,-1 0 1,0-1 0,0 1 0,0-1-1,0 1 1,0 0 0,0-1 0,0 1-1,0-1 1,0 1 0,0 0 0,0-1-1,0 1 1,0 0 0,0-1 0,0 1-1,0-1 1,0 1 0,0 0 0,-1-1-1,1 1 1,-11 10 2261,3 7-2097,1 0-1,1 0 1,1 0 0,0 1 0,1-1 0,1 1-1,1 0 1,0 0 0,2 30 0,0-43-316,1 1 0,-1-1 0,1 0 0,0 1 0,0-1 0,1 0 0,-1 0 0,1 0 0,0 0 0,1 0 0,-1 0 0,1 0 0,0-1 0,0 1 0,0-1 0,6 5 0,-6-6-35,0-1-1,0 0 0,0 0 1,1 0-1,-1 0 1,0 0-1,1-1 0,0 1 1,-1-1-1,1 0 1,0 0-1,0 0 1,0-1-1,-1 0 0,1 1 1,0-1-1,0 0 1,0-1-1,0 1 0,0-1 1,-1 0-1,1 0 1,4-1-1,0-1-1,0 0-1,-1-1 1,1 1 0,-1-2-1,0 1 1,0-1 0,0 0-1,-1 0 1,0-1 0,0 1-1,0-2 1,6-8 0,-9 12-4,-1-1 1,0 1-1,0-1 0,0 0 1,0 0-1,-1 0 0,1 1 1,-1-1-1,0 0 0,0-1 1,-1 1-1,1 0 0,-1 0 1,0 0-1,0 0 1,0 0-1,-1-1 0,1 1 1,-1 0-1,0 0 0,0 0 1,-1 0-1,1 0 0,-1 1 1,0-1-1,-3-5 1,-10-11-418,-1 1 0,0 0 1,-2 1-1,0 1 0,-21-16 1,38 33 280,1 0-1,-1-1 1,1 1 0,-1 0 0,1-1 0,-1 1 0,1-1 0,0 1 0,-1-1 0,1 1 0,-1-1-1,1 1 1,0-1 0,0 1 0,-1-1 0,1 0 0,0 1 0,0-1 0,0 1 0,0-1-1,-1 0 1,1 1 0,0-1 0,0 1 0,1-2 0,2 0-935</inkml:trace>
</inkml:ink>
</file>

<file path=ppt/ink/ink10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9:59.692"/>
    </inkml:context>
    <inkml:brush xml:id="br0">
      <inkml:brushProperty name="width" value="0.05" units="cm"/>
      <inkml:brushProperty name="height" value="0.05" units="cm"/>
      <inkml:brushProperty name="color" value="#FF0066"/>
    </inkml:brush>
  </inkml:definitions>
  <inkml:trace contextRef="#ctx0" brushRef="#br0">31 173 6553,'-11'-3'1456,"10"2"-1349,0-1 0,0 0 0,0 0 0,0 0 0,0 0 0,0 1 0,1-1 0,-1-1 0,1 1 0,-1 0 0,1-2 0,-8-115 1705,6 93-19,5 41 5251,9-8-6569,1-2 1,-1 1 0,1-1-1,0-1 1,1-1 0,-1 0 0,1 0-1,-1-1 1,16 0 0,21 0 872,232 22 1147,-266-21-2582,47 4-1762,-47-13 1009</inkml:trace>
</inkml:ink>
</file>

<file path=ppt/ink/ink10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0:00.520"/>
    </inkml:context>
    <inkml:brush xml:id="br0">
      <inkml:brushProperty name="width" value="0.05" units="cm"/>
      <inkml:brushProperty name="height" value="0.05" units="cm"/>
      <inkml:brushProperty name="color" value="#FF0066"/>
    </inkml:brush>
  </inkml:definitions>
  <inkml:trace contextRef="#ctx0" brushRef="#br0">0 0 10314,'0'0'13139,"5"0"-13019,0 2-416,-3-2-1056,1 5-793,1 8 1185</inkml:trace>
</inkml:ink>
</file>

<file path=ppt/ink/ink10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0:00.934"/>
    </inkml:context>
    <inkml:brush xml:id="br0">
      <inkml:brushProperty name="width" value="0.05" units="cm"/>
      <inkml:brushProperty name="height" value="0.05" units="cm"/>
      <inkml:brushProperty name="color" value="#FF0066"/>
    </inkml:brush>
  </inkml:definitions>
  <inkml:trace contextRef="#ctx0" brushRef="#br0">16 1 13963,'-7'5'5081,"4"-7"-4697,-2 2-304</inkml:trace>
</inkml:ink>
</file>

<file path=ppt/ink/ink10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0:05.538"/>
    </inkml:context>
    <inkml:brush xml:id="br0">
      <inkml:brushProperty name="width" value="0.05" units="cm"/>
      <inkml:brushProperty name="height" value="0.05" units="cm"/>
      <inkml:brushProperty name="color" value="#FF0066"/>
    </inkml:brush>
  </inkml:definitions>
  <inkml:trace contextRef="#ctx0" brushRef="#br0">388 1079 6281,'-16'36'2478,"21"-35"-912,0 1 0,0-1 0,0 0 0,0 0 0,1-1-1,7 1 1,1 0-1965,-1 0 683,0 1-1,-1 1 0,0 0 1,1 0-1,-1 1 0,21 10 1,-18-6-74,1-1 1,0-1 0,0-1 0,0-1 0,1 0-1,-1-1 1,1 0 0,0-1 0,0-1 0,0-1 0,0-1-1,25-3 1,247-3 1827,-96 7-819,-185 0-1106,10 0 65,-1-2 0,22-3-1,-34 4-169,0 0 0,0-1 1,1 0-1,-1 0 0,0 0 0,-1-1 0,1 1 0,0-1 0,-1 0 0,1-1 0,4-4 0,59-52 60,-53 48-40,0-1 0,0 0 0,-2-1 1,1-1-1,-2 0 0,0 0 0,14-25 0,-18 24 31,44-94 373,-47 96-386,0 0 1,-2 0 0,1 0 0,-2-1 0,0 1 0,0-21 0,-3 6-37,-1 1 0,-1-1 0,-1 0 0,-2 1 0,-1 0 0,-1 0 1,-2 1-1,0 0 0,-2 0 0,-1 1 0,-1 1 0,-1 0 0,-1 1 0,-1 1 0,-39-41 0,12 12-12,37 42 0,-1 0 1,0 1 0,0-1-1,-1 1 1,0 1 0,-1 0-1,-17-11 1,1 6-10,-1 1 0,0 1 0,-45-11 0,-88-11 16,138 29-7,11 2 0,-1 1 1,1 1-1,-1-1 1,1 2-1,-1 0 1,1 0-1,-21 6 1,-4 4-4,-37 15 0,40-13 4,-45 12 1,24-18 33,43-7-29,0 1 0,1 0 0,-1 1 0,-18 6 0,-8 5-12,1 1 0,1 1 0,0 3 0,-47 30 0,11-1 15,43-30-3,1 2 0,0 0 0,-25 25 0,38-28-7,1 0 1,1 1 0,0 0-1,2 1 1,-17 36-1,18-30 67,1 0 0,1 0 0,1 0 1,1 1-1,2 0 0,0 0 0,2 0 0,0 1 0,2-1 0,6 39 0,-5-49-7,2-1 0,0 0 0,0 0 0,2 0 0,-1-1 0,2 0 0,0 0 0,13 18 0,-13-22-33,0 0 0,1 0 1,1-1-1,-1-1 0,1 1 1,0-1-1,1-1 1,0 0-1,0 0 0,0-1 1,20 7-1,1-3 436,36 6 0,-37-9-85,39 13 0,-56-15-346,0-1 1,0 0-1,0-1 1,0-1 0,0 0-1,0 0 1,0-1-1,0-1 1,1-1-1,14-3 1,-11 5-32,-2 0 23,-15 0-28,1 0-1,-1 0 0,0 0 1,0 0-1,0 0 0,0 0 1,1 0-1,-1 0 0,0 0 1,0 0-1,0 0 0,0-1 1,1 1-1,-1 0 0,0 0 1,0 0-1,0 0 0,0 0 0,0 0 1,1-1-1,-1 1 0,0 0 1,0 0-1,0 0 0,0 0 1,0-1-1,0 1 0,0 0 1,0 0-1,0 0 0,0 0 1,0-1-1,0 1 0,0 0 1,0 0-1,0 0 0,0-1 1,0 1-1,0 0 0,0 0 1,0 0-1,0 0 0,0-1 1,0 1-1,0 0 0,0 0 1,0 0-1,0-1 0,0 1 1,-1 0-1,3-12-4172,-1-4-566</inkml:trace>
</inkml:ink>
</file>

<file path=ppt/ink/ink10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0:24.349"/>
    </inkml:context>
    <inkml:brush xml:id="br0">
      <inkml:brushProperty name="width" value="0.05" units="cm"/>
      <inkml:brushProperty name="height" value="0.05" units="cm"/>
      <inkml:brushProperty name="color" value="#FF0066"/>
    </inkml:brush>
  </inkml:definitions>
  <inkml:trace contextRef="#ctx0" brushRef="#br0">0 18 6545,'1'-1'251,"0"0"0,0 0 0,-1-1-1,1 1 1,0 0 0,0 0 0,0 0-1,0 0 1,1 0 0,-1 1 0,0-1-1,0 0 1,0 0 0,1 1 0,-1-1-1,0 1 1,1-1 0,-1 1 0,0 0-1,1-1 1,-1 1 0,1 0 0,-1 0-1,2 0 1,44 1 166,-34 0 132,512 2 4088,-93-4-3520,-242 9-514,235 39 0,-144-1 878,541 18-1,-8-10 32,-478-29-702,-49-5 158,37 0 497,-316-20-1447,-6 0-39,0 0 0,0 0 0,0 0 0,0 0 0,0 1 0,0-1 0,0 1 0,-1-1 0,1 1 0,0 0 0,0-1 0,0 1 0,0 0 0,-1 0 0,1 1 0,-1-1 0,1 0 0,0 0 0,-1 1 0,0-1 0,1 1 0,-1-1 0,1 3 0</inkml:trace>
</inkml:ink>
</file>

<file path=ppt/ink/ink10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0:27.919"/>
    </inkml:context>
    <inkml:brush xml:id="br0">
      <inkml:brushProperty name="width" value="0.05" units="cm"/>
      <inkml:brushProperty name="height" value="0.05" units="cm"/>
      <inkml:brushProperty name="color" value="#FF0066"/>
    </inkml:brush>
  </inkml:definitions>
  <inkml:trace contextRef="#ctx0" brushRef="#br0">1232 2474 6073,'11'7'373,"0"-1"0,0 1 0,1-2 0,-1 0-1,2 0 1,-1-1 0,0-1 0,1 0 0,-1 0-1,15 0 1,202 15 996,161 8 431,378-27 1511,-333 9-1958,93-4-628,-480-8-596,1-1 1,-1-2-1,-1-3 1,1-2-1,-2-1 1,1-3-1,-2-2 1,-1-1-1,0-3 1,-1-1-1,-2-3 1,42-32-1,-77 53-106,-1 0 0,0-1-1,0 0 1,0 0 0,-1 0 0,1 0-1,-1-1 1,-1 1 0,5-11-1,1-9 103,9-34 0,-6 17-33,81-277 71,-18 55 207,-70 248-304,68-245 904,-60 204-753,-2 0 1,3-95-1,-13 125-176,3-69 53,-5 1 1,-13-101-1,10 168-90,-1 1-1,-1 0 1,-2 0 0,0 1 0,-2-1 0,-1 2-1,-2 0 1,0 0 0,-2 2 0,0-1 0,-28-32-1,32 46 3,0 1 0,-1-1 0,0 2 0,0 0-1,-1 0 1,0 1 0,-26-11 0,-6 1 34,-54-13-1,44 14-33,-24-6-15,-1 2 0,-1 4 0,-1 4 0,-162-5 0,-378 54-17,-88-2 29,618-38 2,-470-7 2,453 18-64,0 6-1,-176 42 0,222-37 25,0 2-1,-73 36 1,-3 1-92,105-45 95,0 2-1,1 2 1,1 1 0,0 1 0,1 2 0,1 1 0,1 1 0,-29 30 0,-20 24 23,-144 155 13,156-147 2,55-71-3,0 1 0,0 0 0,1 1 0,1-1 0,1 2 0,0-1 0,1 1 0,-9 28 1,9-19 8,2 1 1,0 0-1,2 0 1,1 0 0,1 31-1,4-1 25,4 0 0,1 0-1,3-1 1,31 92-1,-8-45 122,4-3 0,5-1-1,69 117 1,-87-174-4,2-1 1,1-1 0,3-1-1,0-2 1,3-1-1,1-1 1,1-2 0,2-2-1,66 41 1,-63-51-379,2-2 1,-1-1-1,2-2 1,53 10-1,-32-8-1906,2 3 873</inkml:trace>
</inkml:ink>
</file>

<file path=ppt/ink/ink10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0:37.188"/>
    </inkml:context>
    <inkml:brush xml:id="br0">
      <inkml:brushProperty name="width" value="0.05" units="cm"/>
      <inkml:brushProperty name="height" value="0.05" units="cm"/>
      <inkml:brushProperty name="color" value="#FF0066"/>
    </inkml:brush>
  </inkml:definitions>
  <inkml:trace contextRef="#ctx0" brushRef="#br0">388 141 10762,'-18'-105'4065,"18"102"-3811,-1 0 0,1 1 0,-1-1 0,1 1 0,0-1 1,0 0-1,0 1 0,0-1 0,1 1 0,5-8 5878,-1 29-6007,-1-1 0,-1 1 0,-1 0 0,0 0 0,-2 0 0,0-1 0,-1 1 0,0 0 0,-2 0 0,0 0 0,-10 28 0,-8 18-92,-3-1 1,-3 0-1,-3-2 0,-2-2 1,-67 95-1,96-151-32,-40 47 32,40-48-29,0 0 1,1-1-1,-2 0 1,1 1-1,0-1 1,0-1-1,-1 1 1,1 0-1,0-1 1,-1 1-1,0-1 1,1 0-1,-1 0 1,-5 0-1,7-1-2,1 0 0,0 0-1,0 0 1,0 0-1,-1-1 1,1 1-1,0 0 1,0-1 0,0 1-1,0-1 1,-1 1-1,1-1 1,0 1 0,0-1-1,0 0 1,0 0-1,0 1 1,1-1-1,-1 0 1,0 0 0,0 0-1,0 0 1,1 0-1,-1 0 1,1 0 0,-1 0-1,1 0 1,-1-1-1,1 1 1,-1-2 0,-4-42 10,5 37-11,-1-9-3,1 0 0,0 0-1,2 0 1,0 0 0,6-24 0,-7 36 1,1 0 0,0-1 0,0 1 0,1 0 0,-1 0 1,1 0-1,0 1 0,1-1 0,-1 1 0,1 0 1,-1 0-1,1 0 0,1 0 0,-1 0 0,0 1 0,1 0 1,0 0-1,0 0 0,0 1 0,9-4 0,-3 3 63,-1 0 0,1 1-1,0 0 1,0 1 0,0 1 0,0-1-1,0 2 1,0-1 0,0 2-1,0-1 1,0 2 0,0-1-1,0 1 1,-1 1 0,20 9-1,5 6 162,-1 1 0,-1 1-1,33 29 1,-57-44-360,0 1-1,0-2 1,0 1-1,1-1 1,0-1-1,0 1 1,0-2-1,0 1 1,16 2-1,15-2-365</inkml:trace>
</inkml:ink>
</file>

<file path=ppt/ink/ink10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0:34.723"/>
    </inkml:context>
    <inkml:brush xml:id="br0">
      <inkml:brushProperty name="width" value="0.05" units="cm"/>
      <inkml:brushProperty name="height" value="0.05" units="cm"/>
      <inkml:brushProperty name="color" value="#FF0066"/>
    </inkml:brush>
  </inkml:definitions>
  <inkml:trace contextRef="#ctx0" brushRef="#br0">7 4 7722,'-6'-4'3775,"6"12"-2310,9 18-1105,-6-20 124,26 88 2008,25 135 0,-34-136-1752,170 759 3398,-164-717-3717,-5 1 1,-7 1-1,-5 0 0,-7 1 1,-6-1-1,-23 150 1,5-148-123,-8 63-302,28-160-709,1-41 675,1-1 0,0 0 1,0 1-1,0-1 1,0 0-1,0 1 1,0-1-1,0 0 0,0 1 1,0-1-1,0 0 1,0 1-1,0-1 0,0 0 1,0 1-1,0-1 1,0 0-1,0 1 0,0-1 1,0 0-1,1 1 1,-1-1-1,0 0 1,0 0-1,0 1 0,0-1 1,1 0-1,-1 0 1,0 1-1,0-1 0,1 0 1,-1 0-1,0 1 1,1-1-1,-1 0 1,0 0-1,0 0 0,1 0 1,-1 0-1,0 0 1,1 1-1,-1-1 0,0 0 1,1 0-1,-1 0 1,0 0-1,1 0 1,-1 0-1,0 0 0,1 0 1,-1 0-1,0-1 1,1 1-1,0 0 0,12-15-688,5-29-6</inkml:trace>
</inkml:ink>
</file>

<file path=ppt/ink/ink10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0:35.840"/>
    </inkml:context>
    <inkml:brush xml:id="br0">
      <inkml:brushProperty name="width" value="0.05" units="cm"/>
      <inkml:brushProperty name="height" value="0.05" units="cm"/>
      <inkml:brushProperty name="color" value="#FF0066"/>
    </inkml:brush>
  </inkml:definitions>
  <inkml:trace contextRef="#ctx0" brushRef="#br0">0 92 6705,'1'-1'280,"0"-1"-1,0 0 0,0 0 0,0 1 0,0-1 1,0 0-1,0 1 0,0-1 0,0 1 0,1 0 1,-1-1-1,1 1 0,-1 0 0,1 0 0,0 0 1,-1 0-1,1 0 0,0 0 0,0 0 0,3-1 0,44-11 1453,-41 12-1252,33-7 561,1 2 0,72 0-1,88 14-239,-25-1-233,126-11 247,-109-1-119,248 25 0,-390-14-523,363 39 884,4-33 157,-200-17-319,-47 4 271,282-40 1,-143-7 1328,-231 47-1249,-84-9-6953,4-1 4552</inkml:trace>
</inkml:ink>
</file>

<file path=ppt/ink/ink10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0:38.419"/>
    </inkml:context>
    <inkml:brush xml:id="br0">
      <inkml:brushProperty name="width" value="0.05" units="cm"/>
      <inkml:brushProperty name="height" value="0.05" units="cm"/>
      <inkml:brushProperty name="color" value="#FF0066"/>
    </inkml:brush>
  </inkml:definitions>
  <inkml:trace contextRef="#ctx0" brushRef="#br0">179 44 8106,'-9'-2'8227,"20"-2"-5071,32-5-1893,116-19 902,-213 66-2325,-169 68-1268,213-102 1386,1 1 1,0 1 0,0 0 0,0 0 0,1 0 0,-1 1 0,2 1 0,-8 8 0,13-14 43,-1 1-1,1 0 1,0 0 0,1 0 0,-1 0 0,1 0-1,-1 1 1,1-1 0,0 0 0,0 1 0,0-1 0,1 1-1,-1-1 1,1 1 0,0-1 0,0 1 0,0-1 0,0 1-1,1-1 1,-1 1 0,1-1 0,0 0 0,0 1 0,0-1-1,1 0 1,-1 0 0,4 5 0,10 15 182,2 0 0,1-1-1,29 28 1,-20-22 113,24 31 0,-47-53-274,0 1-1,-1-1 0,1 1 0,-1-1 0,-1 1 0,1 0 0,-1 0 0,0 1 1,-1-1-1,1 0 0,-2 1 0,1-1 0,-1 11 0,-2 8 151,-1 0 0,-10 39 0,-2 20 659,14-83-813,1-1 1,0 1-1,0 0 1,0-1-1,0 1 1,0-1-1,1 1 1,-1 0-1,0-1 1,1 1 0,-1-1-1,1 1 1,0-1-1,-1 1 1,1-1-1,0 1 1,0-1-1,0 0 1,0 0-1,0 1 1,0-1-1,0 0 1,0 0-1,1 0 1,-1 0-1,0 0 1,1 0-1,-1 0 1,0-1-1,1 1 1,-1 0-1,1-1 1,0 1 0,-1-1-1,1 0 1,-1 0-1,1 1 1,0-1-1,-1 0 1,1 0-1,-1 0 1,3-1-1,6 1 19,0-1 0,-1-1-1,1 0 1,-1 0 0,18-6-1,-10 1-167,0-1 0,-1-1-1,1 0 1,-2-1 0,18-14 0,66-68-1761,-97 90 1916,25-27 362</inkml:trace>
</inkml:ink>
</file>

<file path=ppt/ink/ink1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1:28.742"/>
    </inkml:context>
    <inkml:brush xml:id="br0">
      <inkml:brushProperty name="width" value="0.05" units="cm"/>
      <inkml:brushProperty name="height" value="0.05" units="cm"/>
    </inkml:brush>
  </inkml:definitions>
  <inkml:trace contextRef="#ctx0" brushRef="#br0">107 1 10266,'2'7'5661,"-7"3"-3492,-11 8-1635,14-16 24,-9 10-81,2 0 1,-1 0-1,2 1 0,0 0 0,0 1 0,-10 27 1,15-35-384,1 1 1,0 0 0,0 0-1,0 0 1,1 0 0,0 0-1,1 0 1,0 0 0,0 0 0,0 0-1,1 1 1,0-1 0,0 0-1,1 0 1,0-1 0,0 1-1,3 7 1,-3-11-74,-1 0-1,1 0 0,0 0 1,0-1-1,0 1 1,0 0-1,1-1 1,-1 0-1,1 1 0,-1-1 1,1 0-1,0 0 1,0-1-1,0 1 1,0-1-1,0 1 0,0-1 1,0 0-1,0 0 1,1 0-1,-1 0 1,0-1-1,5 1 0,-2-2 16,0 1 0,0-1 0,0 0-1,-1 0 1,1 0 0,0-1-1,-1 0 1,1 0 0,-1-1 0,1 1-1,-1-1 1,8-6 0,-7 5 2,-1-1-1,1 1 1,-1-1 0,0 0-1,-1 0 1,0-1 0,1 1-1,-2-1 1,1 0 0,-1 0-1,3-7 1,-4 10-17,-1 0-1,0-1 1,0 1 0,0-1-1,-1 1 1,1-1-1,-1 0 1,0 1 0,0-1-1,0 1 1,0-1-1,-1 1 1,0-1 0,1 1-1,-1-1 1,0 1 0,-1-1-1,1 1 1,-1 0-1,1 0 1,-4-5 0,-3-1-17,0 0 0,-1 0 0,-1 1 0,1 0 1,-1 1-1,0 0 0,-1 0 0,0 1 0,-20-8 1,11 4-790,-31-20 1,51 30 689,-1 0 0,1-1 1,-1 1-1,0 0 0,1 0 1,-1-1-1,1 1 1,-1 0-1,1-1 0,-1 1 1,1 0-1,0-1 0,-1 1 1,1-1-1,-1 1 0,1-1 1,0 1-1,0-1 1,-1 1-1,1-1 0,0 0 1,0 1-1,-1-1 0,1 1 1,0-1-1,0 1 0,0-1 1,0 0-1,0 1 1,0-1-1,0 1 0,0-1 1,0 0-1,0 1 0,0-1 1,1 1-1,-1-1 0,0 0 1,1 0-248,0 0 1,1 0-1,-1 0 1,0 1 0,0-1-1,1 0 1,-1 1-1,0-1 1,1 1-1,-1 0 1,0-1-1,1 1 1,-1 0 0,1 0-1,1-1 1,24 1-1629</inkml:trace>
</inkml:ink>
</file>

<file path=ppt/ink/ink10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0:38.830"/>
    </inkml:context>
    <inkml:brush xml:id="br0">
      <inkml:brushProperty name="width" value="0.05" units="cm"/>
      <inkml:brushProperty name="height" value="0.05" units="cm"/>
      <inkml:brushProperty name="color" value="#FF0066"/>
    </inkml:brush>
  </inkml:definitions>
  <inkml:trace contextRef="#ctx0" brushRef="#br0">8 1 11170,'-7'6'4705,"7"13"-2600,3 1-225,2 13-439,0 4-185,-1-4-408,1 6-208,1-4-376,-1-2-112,-1 2-112,-1-10 56,-8-6-336,-3-4-400,3-5-720,-7-7-881,12-11-1712</inkml:trace>
</inkml:ink>
</file>

<file path=ppt/ink/ink10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0:39.201"/>
    </inkml:context>
    <inkml:brush xml:id="br0">
      <inkml:brushProperty name="width" value="0.05" units="cm"/>
      <inkml:brushProperty name="height" value="0.05" units="cm"/>
      <inkml:brushProperty name="color" value="#FF0066"/>
    </inkml:brush>
  </inkml:definitions>
  <inkml:trace contextRef="#ctx0" brushRef="#br0">8 121 9138,'-7'-4'4625,"12"-1"-1680,23-1-769,1-5-136,16-4-431,1-5-257,-1 0-592,4 2-288,-14 5-336,-8 4-136,-11 9-424,-6 0-424,-5 7-736,-1 0-857,-4 1-599,1-3 1839</inkml:trace>
  <inkml:trace contextRef="#ctx0" brushRef="#br0" timeOffset="1">159 391 8290,'-13'17'4545,"3"-4"-1201,7-1-1023,3-6-169,15-6-519,3-5-185,14-10-480,-4-5-216,6 0-415,1-1-145,-4-4-352,3-1-369,-8 1-1023,0 2-1024,-1 1-3418,0-6 3842</inkml:trace>
</inkml:ink>
</file>

<file path=ppt/ink/ink10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0:39.572"/>
    </inkml:context>
    <inkml:brush xml:id="br0">
      <inkml:brushProperty name="width" value="0.05" units="cm"/>
      <inkml:brushProperty name="height" value="0.05" units="cm"/>
      <inkml:brushProperty name="color" value="#FF0066"/>
    </inkml:brush>
  </inkml:definitions>
  <inkml:trace contextRef="#ctx0" brushRef="#br0">4 43 11282,'-1'0'138,"1"0"-1,0-1 0,0 1 1,0 0-1,-1 0 1,1-1-1,0 1 0,0 0 1,0 0-1,-1-1 0,1 1 1,0 0-1,0 0 0,0-1 1,0 1-1,0 0 0,0 0 1,0-1-1,0 1 0,0 0 1,-1-1-1,1 1 0,0 0 1,1-1-1,-1 1 1,0 0-1,0 0 0,0-1 1,0 1-1,0 0 0,0-1 1,0 1-1,0 0 0,0 0 1,1-1-1,-1 1 0,0 0 1,0 0-1,0-1 0,1 1 1,-1 0-1,0 0 1,17-13 1887,22-2-989,-36 14-996,0 0 0,0 1 0,0-1 0,0 1 0,0 0 1,0 0-1,0 0 0,0 0 0,0 0 0,0 1 0,0-1 0,0 1 1,0 0-1,0 0 0,0 0 0,0 0 0,0 1 0,-1-1 0,1 1 1,0-1-1,2 4 0,1 2-7,0-1 0,-1 2-1,0-1 1,0 0 0,-1 1 0,4 9 0,-7-15-27,5 8 104,0 0 0,0 0 0,1 0 0,1-1 1,-1 0-1,2-1 0,16 15 0,3-2 542,40 22 0,1 1 569,-67-43-1180,-1 0-1,1 0 1,-1 0 0,0 0 0,0 0 0,0 0 0,0 0 0,0 1-1,0-1 1,0 0 0,0 1 0,0-1 0,0 1 0,-1-1 0,1 1 0,0-1-1,-1 1 1,0-1 0,1 1 0,-1-1 0,0 1 0,0 3 0,0-3-9,-1 1-1,1 0 1,-1-1 0,0 1 0,0-1 0,0 1 0,-1-1-1,1 1 1,0-1 0,-1 0 0,0 0 0,-2 3 0,-7 5 15,0 0 0,0 0 0,-25 14 0,32-21-22,-22 13-576,-1 0 0,0-2 0,-1-1 0,0-2 1,-60 17-1,53-24-521</inkml:trace>
</inkml:ink>
</file>

<file path=ppt/ink/ink10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0:40.524"/>
    </inkml:context>
    <inkml:brush xml:id="br0">
      <inkml:brushProperty name="width" value="0.05" units="cm"/>
      <inkml:brushProperty name="height" value="0.05" units="cm"/>
      <inkml:brushProperty name="color" value="#FF0066"/>
    </inkml:brush>
  </inkml:definitions>
  <inkml:trace contextRef="#ctx0" brushRef="#br0">104 0 6937,'-13'48'16717,"27"-45"-16432,0-1 0,0-1-1,-1 0 1,21-2-1,-29 1-206,0-1 0,0 1 0,0-1-1,0-1 1,8-2 0,-1-4 144,-12 8-215,0-1 0,0 1 0,0 0 0,0 0 0,1 0 1,-1-1-1,0 1 0,0 0 0,0 0 0,0-1 0,0 1 0,0 0 0,0-1 0,0 1 0,0 0 1,0 0-1,0-1 0,0 1 0,0 0 0,0 0 0,0-1 0,0 1 0,0 0 0,0 0 0,0-1 1,0 1-1,0 0 0,-1 0 0,1-1 0,0 1 0,0 0 0,0 0 0,0 0 0,-1-1 0,1 1 1,-3-2-4,1 1 1,-1 0 0,0 0 0,1 0 0,-1 1-1,0-1 1,0 0 0,0 1 0,0 0 0,0 0 0,-5 0-1,-7-1 3,2 1-9,0-1 0,0 2 1,0 0-1,0 0 0,0 1 1,-21 6-1,31-7 7,0 0 0,-1 0 0,1 1 1,0-1-1,-1 1 0,1 0 0,0-1 0,0 1 0,1 1 1,-1-1-1,0 0 0,1 1 0,-1-1 0,1 1 0,0 0 1,-1 0-1,1 0 0,1 0 0,-1 0 0,0 0 0,1 0 1,0 1-1,0-1 0,0 0 0,0 1 0,0-1 0,1 1 0,-1-1 1,1 1-1,0 0 0,0-1 0,1 6 0,-1-7-1,0 0 0,1 0 0,-1 0-1,0-1 1,1 1 0,-1 0 0,1 0-1,0 0 1,0-1 0,0 1 0,-1 0-1,1-1 1,1 1 0,-1-1 0,0 1-1,0-1 1,1 0 0,-1 1 0,0-1 0,1 0-1,0 0 1,1 1 0,0-1 22,0 0 0,0 0 0,0 0 0,0-1 0,0 1-1,0-1 1,0 0 0,0 0 0,0 0 0,0-1 0,0 1 0,6-2 0,-1 0 96,0-1 0,-1 0 0,1 0 0,0-1 0,-1 0 0,0 0 0,0-1-1,0 0 1,9-7 0,-12 7-32,0 1 0,-1 0 0,1-1 0,-1 0 0,0 0 0,0 0 0,-1 0 0,4-10 0,-5 14-69,-1 0-1,0-1 1,0 1-1,1 0 1,-1 0-1,0 0 1,0 0-1,0 0 1,0-1-1,-1 1 1,1 0-1,0 0 1,0 0-1,-1 0 1,1 0-1,-1 0 0,1 0 1,-1 0-1,0-2 1,-1 2-10,1 0-1,0 0 1,-1 0-1,1 0 1,-1 0 0,1 0-1,-1 0 1,0 0 0,1 1-1,-1-1 1,0 1-1,1-1 1,-1 1 0,0 0-1,0 0 1,1 0 0,-3 0-1,-6 0 5,6 0-237,0 0 0,0 0 0,0-1 0,0 1 0,0-1 0,0 0 0,0 0 0,0 0-1,-6-3 1,-2-9-544</inkml:trace>
</inkml:ink>
</file>

<file path=ppt/ink/ink10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0:41.955"/>
    </inkml:context>
    <inkml:brush xml:id="br0">
      <inkml:brushProperty name="width" value="0.05" units="cm"/>
      <inkml:brushProperty name="height" value="0.05" units="cm"/>
      <inkml:brushProperty name="color" value="#FF0066"/>
    </inkml:brush>
  </inkml:definitions>
  <inkml:trace contextRef="#ctx0" brushRef="#br0">19 44 7090,'24'-41'8757,"-36"69"-2947,-2 32-5701,10-37 436,0-10-346,1 0-1,1 0 0,0 0 0,1 1 1,1-1-1,0 0 0,2 19 0,-1-28-160,-1-1 0,1 0-1,0 0 1,0 1-1,0-1 1,0 0 0,1 0-1,-1 0 1,1 0 0,0 0-1,0 0 1,0-1-1,0 1 1,0-1 0,1 1-1,-1-1 1,1 0 0,-1 0-1,1 0 1,0 0-1,0 0 1,0-1 0,0 1-1,0-1 1,0 0 0,0 0-1,1 0 1,-1 0-1,0-1 1,1 1 0,4-1-1,0 0 26,1 0-1,-1-1 0,1-1 0,-1 1 0,0-1 0,1-1 1,-1 1-1,0-1 0,0-1 0,-1 0 0,1 0 0,-1 0 1,9-7-1,-9 6-5,-1 1 0,0-1 0,-1 0 0,1-1 0,-1 1 0,0-1 1,-1 0-1,1 0 0,-1-1 0,0 1 0,-1-1 0,0 0 0,0 0 0,0 0 1,2-10-1,-5 13-39,0 1 0,0-1 0,-1 0 0,1 0 0,-1 1 0,1-1 0,-1 0 0,0 1 0,-1-1 1,1 1-1,-1-1 0,1 1 0,-1 0 0,0-1 0,0 1 0,-1 0 0,1 0 0,0 1 0,-1-1 0,0 0 0,0 1 0,0-1 1,0 1-1,-4-2 0,-8-6-317,-1 1 1,-1 0-1,-23-8 1,38 16 226,-42-16-2011,5 3 843</inkml:trace>
</inkml:ink>
</file>

<file path=ppt/ink/ink10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0:43.165"/>
    </inkml:context>
    <inkml:brush xml:id="br0">
      <inkml:brushProperty name="width" value="0.05" units="cm"/>
      <inkml:brushProperty name="height" value="0.05" units="cm"/>
      <inkml:brushProperty name="color" value="#FF0066"/>
    </inkml:brush>
  </inkml:definitions>
  <inkml:trace contextRef="#ctx0" brushRef="#br0">25 12 5497,'-22'-11'17190,"22"11"-17003,-1 69 1048,0-15-25,7 79-1,2-80-585,6 71 866,-14-123-1475,-1 0 0,1 0 0,0-1-1,1 1 1,-1 0 0,0 0 0,0 0 0,0 0-1,0 0 1,1 0 0,-1 0 0,0-1 0,1 1-1,-1 0 1,1 0 0,-1 0 0,1-1 0,-1 1-1,1 0 1,1 1 0,-1-2-49,-1 0 0,1 0-1,0 0 1,0 0 0,-1 0 0,1 0-1,0 0 1,-1 0 0,1 0 0,0 0 0,0 0-1,-1 0 1,1 0 0,0 0 0,-1-1 0,1 1-1,0 0 1,-1 0 0,1-1 0,0 0-1,35-29-2698,-36 30 2713,38-39-1256</inkml:trace>
</inkml:ink>
</file>

<file path=ppt/ink/ink10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0:44.422"/>
    </inkml:context>
    <inkml:brush xml:id="br0">
      <inkml:brushProperty name="width" value="0.05" units="cm"/>
      <inkml:brushProperty name="height" value="0.05" units="cm"/>
      <inkml:brushProperty name="color" value="#FF0066"/>
    </inkml:brush>
  </inkml:definitions>
  <inkml:trace contextRef="#ctx0" brushRef="#br0">22 2929 5001,'-15'12'4540,"9"-10"-1186,9-14 167,-2 10-3411,1 0 1,-1 0 0,1 0 0,0 0 0,0 0-1,0 0 1,0 0 0,0 0 0,4-2 0,10-9 181,6-5-49,-8 4 4,1 2 1,24-15-1,77-55 676,-67 45-661,62-34 0,190-123-105,-184 113-66,388-286 144,-269 187-26,112-92 1008,-244 185-780,4 6 0,229-132 0,-237 156-5,-3-5 1,136-112-1,308-221 797,53 1 2526,-593 393-3748,23-15 234,-1 0-1,29-28 0,-55 44-1852</inkml:trace>
</inkml:ink>
</file>

<file path=ppt/ink/ink10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0:58.352"/>
    </inkml:context>
    <inkml:brush xml:id="br0">
      <inkml:brushProperty name="width" value="0.05" units="cm"/>
      <inkml:brushProperty name="height" value="0.05" units="cm"/>
      <inkml:brushProperty name="color" value="#FF0066"/>
    </inkml:brush>
  </inkml:definitions>
  <inkml:trace contextRef="#ctx0" brushRef="#br0">15 265 5129,'-1'0'269,"0"0"1,0-1-1,1 1 0,-1 0 0,0-1 1,0 1-1,1-1 0,-1 1 0,0-1 1,1 1-1,-1-1 0,0 0 0,1 1 1,-1-1-1,1 0 0,-1 1 0,1-1 0,-1 0 1,1 0-1,0 0 0,-1 1 0,1-2 1,0 1-94,0 0 1,0 0-1,1 1 1,-1-1-1,0 0 1,0 0-1,1 1 1,-1-1-1,1 0 1,-1 1-1,1-1 1,-1 1-1,1-1 1,-1 0-1,1 1 1,-1-1-1,1 1 1,0-1-1,1 0 1,43-19 2826,-36 17-2357,209-88 6085,-9-19-4061,-204 106-2653,-4 3-41,1 0 0,-1 0 1,0 0-1,0 1 0,0-1 1,1 0-1,-1 1 0,0-1 1,1 1-1,-1-1 0,1 1 1,-1 0-1,0-1 0,1 1 1,-1 0-1,2 0 1,-2 4-866,-6 9 371</inkml:trace>
</inkml:ink>
</file>

<file path=ppt/ink/ink10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1:18.361"/>
    </inkml:context>
    <inkml:brush xml:id="br0">
      <inkml:brushProperty name="width" value="0.05" units="cm"/>
      <inkml:brushProperty name="height" value="0.05" units="cm"/>
      <inkml:brushProperty name="color" value="#FF0066"/>
    </inkml:brush>
  </inkml:definitions>
  <inkml:trace contextRef="#ctx0" brushRef="#br0">83 21 5505,'-2'0'727,"0"0"0,0-1 0,-1 1 0,1-1 0,0 1 0,0-1 0,0 1 0,0-1 0,0 0 1,0 0-1,0 0 0,1 0 0,-1-1 0,0 1 0,0 0 0,1-1 0,-1 1 0,-2-4 60,2 4-58,-2 8-54,-2 20-304,2 1 1,0 0-1,1 55 0,11 99 584,0-65-728,-2 84 47,-19 207-1,-14-31 146,24-266-153,18 156 0,-2-165-237,15 213 27,-29-281 31,-2-1 0,-11 55-1,0-1 584,12-68-365,2-13-57,0 0 0,-1 0-1,0 0 1,0 0 0,0 0 0,-1-1 0,0 1-1,-3 7 1,5-12-241,0-1 0,0 0-1,0 0 1,0 0 0,-1 0-1,1 0 1,0 1 0,0-1 0,0 0-1,0 0 1,0 0 0,0 0 0,0 0-1,0 1 1,0-1 0,0 0-1,0 0 1,0 0 0,0 0 0,0 1-1,0-1 1,0 0 0,0 0-1,0 0 1,1 0 0,-1 0 0,0 1-1,0-1 1,0 0 0,0 0 0,0 0-1,0 0 1,0 0 0,0 1-1,1-1 1,-1 0 0,0 0 0,0 0-1,0 0 1,0 0 0,0 0 0,1 0-1,-1 0 1,0 0 0,2 1-149,-4-2 33</inkml:trace>
</inkml:ink>
</file>

<file path=ppt/ink/ink10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1:22.366"/>
    </inkml:context>
    <inkml:brush xml:id="br0">
      <inkml:brushProperty name="width" value="0.05" units="cm"/>
      <inkml:brushProperty name="height" value="0.05" units="cm"/>
      <inkml:brushProperty name="color" value="#FF0066"/>
    </inkml:brush>
  </inkml:definitions>
  <inkml:trace contextRef="#ctx0" brushRef="#br0">2040 2387 7386,'-1'-1'178,"1"-1"0,0 1 1,-1 0-1,1-1 0,0 1 1,0-1-1,0 1 0,0-1 1,0 1-1,0-1 0,0 1 1,0-1-1,0 1 1,1-1-1,-1 1 0,1-1 1,-1 1-1,1-1 0,0 1 1,-1 0-1,1 0 0,0-1 1,0 1-1,0 0 0,0 0 1,0 0-1,0 0 1,0 0-1,1 0 0,-1 0 1,0 0-1,0 0 0,1 1 1,-1-1-1,0 0 0,1 1 1,-1-1-1,1 1 0,-1 0 1,1-1-1,-1 1 0,2 0 1,10-2 317,-1 1 1,0 1-1,0 0 1,15 2-1,-17-2-121,250 30 2285,-18-1-1585,455-6 813,2-34-853,-11 0-272,-573 10-305,0-4-1,194-35 1,-231 26-237,106-6 0,-124 12-217,-57 7-3,0 0 1,1 1 0,-1-2-1,0 1 1,0 0-1,0-1 1,0 1-1,0-1 1,0 0-1,0 0 1,0 0-1,-1 0 1,1-1-1,-1 1 1,3-5-1,18-24 72,-17 23-40,0 0 1,-1 0-1,0 0 1,5-10 0,53-161 138,-36 101-167,-3 0 0,15-91 0,13-169 10,-37 228 0,-1 15-1,19-157 2,-27 186-2,-6-119-1,-3 151 1,-3-1-1,0 2 1,-2-1 0,-18-45-1,-62-123 58,80 185-66,1 1-2,-1-1 0,0 2 0,-2-1 0,-11-14 0,17 25-6,-1 1-1,1-1 1,-1 1 0,1 0 0,-1 1 0,-1-1 0,1 1-1,0 0 1,-1 0 0,0 1 0,1-1 0,-1 1 0,0 1 0,0-1-1,-8 0 1,-27-2-10,-62 2 0,-23-2 15,-58-21-28,-78-6-205,105 27-267,-190 18 0,-345-9 206,389-12 252,144 7-204,-289 37 1,-79 4-32,166-20 172,232-12 115,-155-8-1,223-4-39,0 2 1,0 3-1,-100 16 0,88-7 34,-1-4 0,0-3-1,-79-7 1,87 2-5,-7-3 2,-1-4-1,-102-25 0,92 16-5,69 14-22,0 1 0,0 1 0,0 0 0,0 1 0,0 0 0,0 1 0,-24 5 0,31-4 12,0 0 1,0 1-1,0 0 1,1 0-1,-1 1 1,0 0-1,1 1 1,0-1-1,0 1 1,1 0-1,-1 1 1,1 0-1,0 0 1,-9 13-1,-1 6 16,1 1 0,1 1 0,1 0 0,2 0-1,1 2 1,1-1 0,1 1 0,2 0 0,0 1 0,2-1-1,2 1 1,1 0 0,1 0 0,1 0 0,1 0 0,10 40-1,20 65 40,77 201 0,-96-299-35,21 57 13,50 151 5,-63-173-16,17 105 0,-19-29 7,10 55 16,-18-119-39,2 128 1,-13-191 7,0-13-21,0 0 0,1 0-1,0-1 1,0 1 0,4 10 0,-4-16 15,-1-1 0,1 1 0,0-1-1,-1 1 1,1-1 0,0 0 0,0 1-1,0-1 1,0 0 0,0 0 0,1 0-1,-1 1 1,0-1 0,0 0 0,1-1-1,-1 1 1,1 0 0,-1 0 0,1-1 0,-1 1-1,1 0 1,-1-1 0,1 0 0,-1 1-1,1-1 1,0 0 0,-1 0 0,1 0-1,0 0 1,2 0 0,25-5 17,0 0 0,52-18-1,18-4 119,-41 18 24,0 2 0,60 1 0,118 12 477,111-6 584,-89-30-695,-92 10-508,-157 19-382,1 0 0,-1 1 1,1 0-1,0 1 0,12 2 1,12 4-541</inkml:trace>
</inkml:ink>
</file>

<file path=ppt/ink/ink1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1:29.174"/>
    </inkml:context>
    <inkml:brush xml:id="br0">
      <inkml:brushProperty name="width" value="0.05" units="cm"/>
      <inkml:brushProperty name="height" value="0.05" units="cm"/>
    </inkml:brush>
  </inkml:definitions>
  <inkml:trace contextRef="#ctx0" brushRef="#br0">256 61 11634,'0'3'1091,"0"1"-1,0 0 0,0 0 0,-1 0 0,1 0 0,-1-1 0,-2 7 0,-24 48 2759,10-24-2436,-14 32 70,20-47-1297,1 2 0,1-1 0,1 1 1,1 0-1,-6 29 0,12-39 734,3-5-4427,2-26-2904,-4-9 4916</inkml:trace>
  <inkml:trace contextRef="#ctx0" brushRef="#br0" timeOffset="1">18 3 11034,'-14'-3'4673,"11"3"-2768,3 5-569,4-4-584,7 5-2312,6-5-257,27 54 993</inkml:trace>
</inkml:ink>
</file>

<file path=ppt/ink/ink10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1:31.236"/>
    </inkml:context>
    <inkml:brush xml:id="br0">
      <inkml:brushProperty name="width" value="0.05" units="cm"/>
      <inkml:brushProperty name="height" value="0.05" units="cm"/>
      <inkml:brushProperty name="color" value="#FF0066"/>
    </inkml:brush>
  </inkml:definitions>
  <inkml:trace contextRef="#ctx0" brushRef="#br0">8 0 3657,'-7'7'9274,"20"-2"-6319,-1 1-2770,0-1 1,1 0-1,-1-1 0,21 5 1,-24-7-89,8 1 75,1-1 0,0-1-1,0 0 1,0-1-1,0-1 1,22-4 0,12 0 83,86-1 220,0 6 1,1 7 0,159 27 0,-232-20-208,115 41 0,2 1 223,-151-49-381,1-2 1,0-1 0,46 0 0,98-13 705,-112 4-499,0 2 1,75 7-1,81 36-227,-175-31-76,-30-6-10,1-1 1,0 0 0,0-2-1,0 0 1,0-1 0,22-4-1,99-28 216,-43 8 111,-61 17-204,100-17 519,-116 23-565,0 1-1,-1 0 0,1 2 1,0 0-1,31 7 1,-7 2-32,-20-4-38,1-1-1,0 0 0,-1-2 1,35 0-1,-18-4 11,27-1 34,1 2 0,-1 3-1,76 13 1,104 26 157,-192-37-201,-1-2 0,90-5-1,1-10 191,342-32 485,-403 38-643,103 4-1,83 20-31,58 1 13,364 7 49,-476-15 27,-173-9-70,94 5 38,216-15 0,-302 2 114,0 3 0,93 6 1,-133-1-89,0 0 0,0 1 0,0 0 1,0 0-1,-1 1 0,11 5 0,-12-5-87,1 0 0,0 0 0,0-1 0,18 3 0,-6-3-1136,-4 2-1472</inkml:trace>
</inkml:ink>
</file>

<file path=ppt/ink/ink10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1:35.382"/>
    </inkml:context>
    <inkml:brush xml:id="br0">
      <inkml:brushProperty name="width" value="0.05" units="cm"/>
      <inkml:brushProperty name="height" value="0.05" units="cm"/>
      <inkml:brushProperty name="color" value="#FF0066"/>
    </inkml:brush>
  </inkml:definitions>
  <inkml:trace contextRef="#ctx0" brushRef="#br0">263 162 4377,'-20'12'707,"-44"27"6745,50-37-5853,13-2-1461,0-1-1,0 1 0,0 0 1,0 0-1,0 0 0,-1 1 1,1-1-1,0 0 0,0 0 1,0 1-1,0-1 0,0 0 1,0 1-1,0-1 1,0 1-1,0-1 0,-1 2 1,-3 3-112,0 0 0,1 1 0,0 0 0,0 0 0,0 0 0,0 0 0,-4 13 0,2-6 20,-11 38 193,6-17-110,1-10-59,2 0 0,1 1 0,1 0 0,1 0 0,1 1 0,1-1 0,1 31 0,0-17 35,0 18 125,-13 71 1,12-103-187,1 0-1,1 32 1,-1 8 10,1-35 52,6 55 0,0-1 50,-5-49-111,1 0 1,1 0-1,2-1 0,1 1 0,16 55 0,-13-67-44,1 2 2,21 45 1,-11-31 9,-15-28-10,1 0 1,1-1-1,-1 1 0,2-1 0,9 13 0,-13-21 3,0 1 1,0 0 0,0-1-1,0 0 1,1 1-1,-1-1 1,0-1 0,1 1-1,0 0 1,-1-1 0,1 0-1,0 0 1,0 0-1,0 0 1,-1 0 0,1-1-1,0 0 1,0 0 0,0 0-1,7-1 1,-2 1 19,0 0 0,0 0 0,0 1 1,1 1-1,-1-1 0,0 2 0,-1-1 0,1 1 1,12 6-1,-13-5 3,1-1 0,0 0 0,0 0 0,0-1 0,0 0 1,0-1-1,1 0 0,8 0 0,-14-1 11,0-1-1,0 1 1,0-1-1,0 0 1,0 0 0,0-1-1,-1 1 1,1-1-1,-1 0 1,1 0 0,-1 0-1,1-1 1,3-2-1,3-5 68,-1 0 0,14-18 0,-17 19-60,1 1 0,0 0 0,0 0 0,1 1-1,12-10 1,-12 11 3,0 0 0,0 0 1,0 0-1,-1-1 0,0-1 0,-1 1 0,1-1 0,-1 0 0,-1 0 0,0-1 1,7-14-1,21-37 190,27-59 136,-54 104-320,-2 6-12,0 0 0,-1 0 0,0 0 0,2-14 0,36-155 128,-12 66-33,-24 78-115,-2-1 0,-1 1 0,-2-1 0,-1 1 0,-7-38 1,0-38 120,6 94-13,0 1-1,-1 0 1,-1 0 0,-1 0-1,0 1 1,-13-28-1,6 16-4,4 11-46,0 1 0,-1-1 0,-1 1 0,-18-19 0,-2-5-8,-25-26-45,37 44-34,0 0 0,-26-41 1,35 48 4,-1 0 1,0 0-1,-1 1 1,0 1-1,-22-17 1,16 13 2,1 0 1,-17-19 0,30 30-6,0 0-1,-1 0 1,1 0-1,-1 1 1,0-1 0,-6-4-1,9 8 1,-1-1 1,1 1-1,0 0 0,0-1 0,0 1 0,-1 0 0,1-1 0,0 1 1,0 0-1,-1 0 0,1 0 0,0 0 0,0 0 0,0 1 0,-1-1 1,1 0-1,0 0 0,0 1 0,0-1 0,-1 1 0,1-1 1,0 1-1,0-1 0,0 1 0,0 0 0,0 0 0,0-1 0,0 1 1,0 0-1,-1 2 0,-14 14-19,1 1-1,0 0 1,1 1 0,-20 38-1,8 5-2870,25-43-129,6-14 1201</inkml:trace>
</inkml:ink>
</file>

<file path=ppt/ink/ink10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1:38.253"/>
    </inkml:context>
    <inkml:brush xml:id="br0">
      <inkml:brushProperty name="width" value="0.05" units="cm"/>
      <inkml:brushProperty name="height" value="0.05" units="cm"/>
      <inkml:brushProperty name="color" value="#FF0066"/>
    </inkml:brush>
  </inkml:definitions>
  <inkml:trace contextRef="#ctx0" brushRef="#br0">289 213 5729,'-16'-14'7657,"0"8"-4597,15 7-3030,0-1 1,0 0 0,-1 1 0,1-1 0,0 0-1,0 1 1,0-1 0,0 1 0,-1 0-1,1-1 1,0 1 0,0 0 0,0 0 0,0 0-1,1-1 1,-1 1 0,0 0 0,0 0 0,0 0-1,1 1 1,-1-1 0,1 0 0,-1 0-1,1 0 1,-1 0 0,1 1 0,-1-1 0,1 2-1,-4 7 6,-1-1-1,0 1 1,-11 17-1,10-20-25,2 0 0,-1 1 0,1 0 1,0 0-1,1 0 0,-1 0 0,-1 10 0,-32 119 43,18-77 18,3 1 0,3 0-1,-5 67 1,12-68 62,-17 69-1,5-34 303,11-31-330,1 116-1,3-22-34,2-133-70,2 1 1,0-1-1,2 1 0,0-1 0,2 0 0,13 39 1,-1-14-1,3-1-1,31 53 1,-28-56-3,-11-20-1,2-1 1,0 0-1,20 24 1,-28-41 2,0-1 1,0-1-1,1 0 1,0 1-1,0-2 1,1 1-1,-1-1 0,1-1 1,0 1-1,0-1 1,1 0-1,-1-1 1,19 4-1,2-2 10,1-2-1,0-1 1,-1-1 0,1-2-1,48-7 1,-18 3 12,-44 3-10,-10 3 3,0-2 0,0 1 0,0-1 0,-1 1 0,1-2 0,0 1 0,0-1 0,-1 0 0,1 0 0,-1 0 0,1-1 0,-1 1-1,0-2 1,5-3 0,118-93 508,-118 92-518,0 1-1,0 0 1,20-9 0,-21 11-5,0 1 0,-1-1 1,1-1-1,-2 1 1,1-1-1,13-14 1,135-178-10,-143 175 14,0 0 0,-2-1 0,-1-1 1,-1 0-1,7-30 0,11-29 3,-15 48-4,-2-1 0,-2 0-1,-1-1 1,-2 0 0,1-62-1,-5 60 4,1 10-2,-2-1 0,-6-51 0,-5-5 0,8 53 12,-2 1 0,0-1 0,-3 1 0,-1 1 0,-20-52 0,-17-17 208,-43-85-83,68 148-128,-2 1 0,-48-60 1,59 83 0,-10-14 3,-1 2 0,-2 0 0,-31-24-1,47 43-5,0 0-1,0 1 1,-1 1-1,0 0 1,0 0-1,-1 1 1,1 0-1,-1 0 1,0 1-1,1 1 1,-2 0-1,1 1 1,0 0-1,-14 0 1,-18 5 41,0 2 0,0 1 0,1 3 1,0 1-1,-52 22 0,91-32-71,-60 27 126,58-25-257,0-1 1,1 1-1,-1 0 1,1 0-1,0 1 0,0-1 1,0 1-1,0 0 1,1 0-1,-5 6 0,6 5-495</inkml:trace>
</inkml:ink>
</file>

<file path=ppt/ink/ink10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1:41.035"/>
    </inkml:context>
    <inkml:brush xml:id="br0">
      <inkml:brushProperty name="width" value="0.05" units="cm"/>
      <inkml:brushProperty name="height" value="0.05" units="cm"/>
      <inkml:brushProperty name="color" value="#FF0066"/>
    </inkml:brush>
  </inkml:definitions>
  <inkml:trace contextRef="#ctx0" brushRef="#br0">0 73 6993,'5'-19'3433,"5"1"-1208,5 3-585,2 1-88,5 8 17,3 6-33,8 1 32,7 6 1,9 11-177,2-4-240,5 6-568,-5-5-168,-1-10-1032,-6-5 64,4-25 248</inkml:trace>
</inkml:ink>
</file>

<file path=ppt/ink/ink10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1:42.808"/>
    </inkml:context>
    <inkml:brush xml:id="br0">
      <inkml:brushProperty name="width" value="0.05" units="cm"/>
      <inkml:brushProperty name="height" value="0.05" units="cm"/>
      <inkml:brushProperty name="color" value="#FF0066"/>
    </inkml:brush>
  </inkml:definitions>
  <inkml:trace contextRef="#ctx0" brushRef="#br0">113 140 7714,'-91'-14'3090,"89"13"-2927,1 1 0,-1 0 0,1 0 0,0-1 0,0 1 1,-1-1-1,1 1 0,0-1 0,0 1 0,-1-1 0,1 0 0,0 0 1,0 0-1,-2-1 0,3 2-110,0-1 0,0 1 1,0-1-1,0 1 0,0 0 1,0-1-1,0 1 0,0-1 0,0 1 1,0 0-1,0-1 0,0 1 0,0 0 1,0-1-1,0 1 0,0-1 0,0 1 1,0 0-1,0-1 0,1 1 1,-1 0-1,0-1 0,0 1 0,1 0 1,-1-1-1,0 1 0,0 0 0,1 0 1,0-1-1,24-14 2035,-24 14-1953,21-6 754,-1 0 0,1 2 1,1 0-1,-1 1 0,24 0 1,48-9 1122,92-21 823,-149 29-2491,-1 2 0,0 1 0,43 5 0,-74-4-417,-1 2-1,0-1 0,1 0 0,-1 1 0,0 0 0,0 0 0,0 0 0,0 1 0,0-1 0,0 1 0,0 0 0,0 0 0,0 0 0,-1 0 1,1 1-1,-1 0 0,0 0 0,0 0 0,0 0 0,0 0 0,0 0 0,2 5 0,1 3-627</inkml:trace>
</inkml:ink>
</file>

<file path=ppt/ink/ink10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2:08.119"/>
    </inkml:context>
    <inkml:brush xml:id="br0">
      <inkml:brushProperty name="width" value="0.05" units="cm"/>
      <inkml:brushProperty name="height" value="0.05" units="cm"/>
      <inkml:brushProperty name="color" value="#FF0066"/>
    </inkml:brush>
  </inkml:definitions>
  <inkml:trace contextRef="#ctx0" brushRef="#br0">23 149 2657,'3'-13'2572,"0"0"0,8-23 1,6-24 1652,-15 53-3397,-2 7-689,1-1 0,-1 1-1,1-1 1,-1 1 0,0-1 0,0 1-1,1-1 1,-1 1 0,0-1 0,0 1-1,1-1 1,-1 0 0,0 1-1,0-1 1,0 1 0,0-1 0,0 0-1,0 1 1,0-1 0,0 1 0,0-1-1,0 1 1,0-1 0,-1 0 0,1 1-1,0-1 1,0 1 0,0-1 0,-1 1-1,1-1 1,0 1 0,-1-1-1,1 1 1,0-1 0,-1 0 0,-5 19 909,-1 12-740,2 1 1,0 0-1,3 0 0,0 36 1,12 238 900,0 8-739,-10-232-366,-4 461 932,-25-2 1467,27-514-2189,2-18-132,0 0 0,-1 0 0,0 0 0,-1 0 0,-4 14 0,2-18 196,2-15-1941,3-27 862</inkml:trace>
</inkml:ink>
</file>

<file path=ppt/ink/ink10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2:12.686"/>
    </inkml:context>
    <inkml:brush xml:id="br0">
      <inkml:brushProperty name="width" value="0.05" units="cm"/>
      <inkml:brushProperty name="height" value="0.05" units="cm"/>
      <inkml:brushProperty name="color" value="#FF0066"/>
    </inkml:brush>
  </inkml:definitions>
  <inkml:trace contextRef="#ctx0" brushRef="#br0">972 2479 8314,'5'2'785,"48"18"3699,-23-10-4066,1-1 1,31 5-1,628 78 3023,-184-73-2271,-103-6-529,1000-32 1418,-984-15-1838,-297 17-204,169-47-1,255-110 247,-495 154-244,86-49 1,-69 32-16,-62 34 3,0-1 0,0 0 0,-1 0 0,0-1 0,0 0 0,0 0 0,0 0 0,-1 0 0,0-1 0,0 1 0,0-1 0,-1 0 0,1 0 0,-1-1 0,3-12 0,1-6 47,-1-1-1,5-49 0,-7 47-37,54-386 73,-49 347-81,-3-1 0,-4-86 0,-4 107 0,-3 0 0,-2 1 0,-2-1 0,-17-52 0,-164-386 23,173 447-31,-1 2 0,-37-54 0,44 74 2,0 1 0,-2 0 0,0 1 0,0 1 0,-2 0 0,1 1 0,-33-20 0,18 16 2,-1 2 0,-1 1 1,0 1-1,-46-10 0,-136-18 17,5 1-14,143 23-3,0 3 0,0 3 0,-1 3-1,0 3 1,-120 7 0,-79 24 13,-88 8 29,276-30-38,-407 8 24,20-23-22,175 32-16,-81 3 52,284-24-8,0-3 0,-110-18 0,-270-45-24,363 56-11,0 5-1,-159 14 0,236-8-2,-190 25 2,166-18-3,1 1 1,-63 24-1,98-29-5,0 1-1,0 1 1,0 1 0,1 0-1,0 0 1,1 1 0,0 1-1,0 0 1,1 0 0,0 2-1,1-1 1,-16 24 0,11-10 20,2 0 1,0 1 0,2 1 0,0 0 0,-11 53 0,5-10 81,5 1 0,2 1 0,3-1 0,3 2 0,4-1 0,3 0 0,2 0 0,4-1 0,4 1 0,2-2 0,3 0 0,32 78 0,-41-123-440,2-1-1,1 1 1,1-2 0,1 1-1,18 22 1,34 26-501</inkml:trace>
</inkml:ink>
</file>

<file path=ppt/ink/ink10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2:14.114"/>
    </inkml:context>
    <inkml:brush xml:id="br0">
      <inkml:brushProperty name="width" value="0.05" units="cm"/>
      <inkml:brushProperty name="height" value="0.05" units="cm"/>
      <inkml:brushProperty name="color" value="#FF0066"/>
    </inkml:brush>
  </inkml:definitions>
  <inkml:trace contextRef="#ctx0" brushRef="#br0">508 995 7122,'-1'6'8844,"8"-1"-5590,22 1-4061,-8-2 1829,350 57 2054,-228-40-2350,96 8-14,-210-28-579,1-1 1,0-1 0,-1-2-1,1-1 1,-1-1-1,29-9 1,-38 7-82,0 0 0,-1-1 0,0-2 0,-1 0 0,0 0 0,20-17 0,-32 22-24,-1 0 0,0 0 0,0-1 0,-1 0-1,1 0 1,-1-1 0,-1 1 0,1-1 0,-1 1 0,0-1 0,-1 0 0,1 0-1,-1-1 1,-1 1 0,0 0 0,1-11 0,0-7 72,-2 0 0,-1-1 1,-5-36-1,-2 23-78,-2 0 0,-1 1 1,-2 0-1,-1 1 0,-29-54 0,33 75-15,1-1 0,-2 1-1,0 1 1,-1 0-1,-1 1 1,0 0 0,-16-13-1,-13-6 13,-55-32-1,36 25-6,-4-6 11,32 21-9,-2 2 0,-48-25 0,54 36-10,-1 1 0,-1 1 0,0 2 1,0 1-1,-1 1 0,1 1 0,-1 3 0,-36 0 0,0 0-3,26-1-3,-83 8 0,110-3 0,1 1 1,0 0 0,0 1 0,0 0-1,0 1 1,1 1 0,0 0 0,0 1 0,-21 14-1,7-1-3,-8 3-2,2 3 1,1 0-1,0 3 0,-36 42 1,44-41 3,-5 6-4,0 1-1,3 1 0,-29 54 1,49-79 7,0 1 0,1-1 0,1 1 1,0 0-1,1 0 0,0 0 1,1 0-1,0 1 0,1-1 1,1 0-1,1 1 0,0-1 1,0 1-1,2-1 0,3 15 1,0-13 36,0 0 1,1 0-1,1 0 1,1-1-1,0 0 1,0-1 0,2 0-1,0-1 1,0 0-1,1 0 1,23 18-1,-3-7 179,0-1-1,2-1 1,0-2-1,37 15 1,-43-24-273,-1-3 1,1 0-1,1-1 1,-1-2-1,1-1 1,40 0-1,-66-4 4,1 0-287,0 0 0,0 1 0,1-1 0,-1 1 0,0 0 0,0 0 0,0 1 0,7 2 0,-22 4-532</inkml:trace>
</inkml:ink>
</file>

<file path=ppt/ink/ink10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2:22.350"/>
    </inkml:context>
    <inkml:brush xml:id="br0">
      <inkml:brushProperty name="width" value="0.05" units="cm"/>
      <inkml:brushProperty name="height" value="0.05" units="cm"/>
      <inkml:brushProperty name="color" value="#FF0066"/>
    </inkml:brush>
  </inkml:definitions>
  <inkml:trace contextRef="#ctx0" brushRef="#br0">269 81 7410,'-66'-35'2791,"65"34"-2654,-1 1 0,1-1 1,-1 0-1,1 1 0,-1-1 0,1 1 1,-1 0-1,1-1 0,-1 1 0,0 0 1,1 0-1,-1 0 0,1 0 0,-1 0 1,1 0-1,-1 1 0,1-1 0,-1 1 1,1-1-1,-1 1 0,1-1 0,-1 1 1,1 0-1,-1-1 0,1 1 0,-2 2 1,-1 1 155,1-1 0,0 1 0,0 0 0,0 0 1,1 0-1,-4 7 0,-1 1 601,-1 0-593,1 1-1,0 0 1,1 0 0,0 1-1,-6 26 1,-12 77 160,6-24-176,8-53-213,3 1 0,1 0 1,2 0-1,1 55 0,-3 210-43,0-176-12,14 171 1,-5-275-12,1 14 59,1 1 1,12 43-1,-14-73-48,1 0 0,-1 0 0,2-1 0,-1 0 1,2 1-1,-1-2 0,1 1 0,1-1 0,0 0 0,0 0 0,1 0 0,12 10 0,-12-14 59,0 0-1,0 0 1,1-1-1,-1-1 1,1 1-1,0-1 1,0-1-1,0 1 0,1-2 1,-1 1-1,11-1 1,-3 0 156,1-1 0,-1 0-1,0-1 1,1-1 0,18-5 0,-19 3-200,-1-1 1,-1-1-1,1 0 1,-1 0-1,0-2 1,0 0-1,-1-1 1,0 0-1,0-1 1,-1 0-1,-1-1 1,0-1-1,0 0 1,-1-1-1,-1 0 1,0 0-1,-1-1 1,13-25-1,67-153 121,-78 163-15,-1-1 0,-1-1 1,-2 0-1,6-52 0,-8 35 75,21-88-1,-19 101-49,-1 0 0,-2 0 0,-1-1 0,-2 1 0,-5-50 0,-34-175 557,37 252-714,-11-52 261,-22-65 1,25 98-69,-1-1 1,-2 2-1,-1 0 1,-24-38-1,32 57-103,-1 0-1,1 0 0,-2 0 1,1 1-1,0 0 1,-1 0-1,0 1 0,-1-1 1,1 2-1,-1-1 1,0 1-1,0 0 0,-1 1 1,-12-4-1,9 4-8,0 1 1,0 1-1,1 0 0,-1 0 1,0 1-1,0 1 0,0 0 0,0 1 1,1 0-1,-18 6 0,-28 11 196,-63 33-1,-15 6-398,139-61-690,1 1 1,1-1 0,-1 1 0,0 0 0,10-2 0,36-2-4224,10 3 2166</inkml:trace>
</inkml:ink>
</file>

<file path=ppt/ink/ink10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2:23.727"/>
    </inkml:context>
    <inkml:brush xml:id="br0">
      <inkml:brushProperty name="width" value="0.05" units="cm"/>
      <inkml:brushProperty name="height" value="0.05" units="cm"/>
      <inkml:brushProperty name="color" value="#FF0066"/>
    </inkml:brush>
  </inkml:definitions>
  <inkml:trace contextRef="#ctx0" brushRef="#br0">353 132 5529,'-22'-12'2942,"17"9"-2316,-1-1 0,1 1 1,-1 0-1,0 1 0,-11-4 1,15 6-487,0-1 0,0 1 0,0 0 0,0 0 0,0 0 0,1 0 1,-1 1-1,0-1 0,0 0 0,0 1 0,0-1 0,0 1 0,0 0 0,0 0 0,1 0 0,-1 0 1,0 0-1,1 0 0,-1 0 0,0 0 0,1 1 0,0-1 0,-2 2 0,-14 17 358,1 1-1,2 1 0,0 0 1,1 1-1,1 0 0,1 1 0,2 0 1,-10 34-1,-2 26-376,-13 96 1,-25 346 782,56-457-841,4-1 0,2 1 0,4-1 1,2 0-1,32 113 0,-31-152 21,1 0 0,2-1 0,1 0 0,1-1 0,1 0 0,2-1 0,40 45 0,-42-53-31,0-2-1,1 0 0,1-1 1,1-1-1,0-1 1,0 0-1,2-1 1,-1-2-1,1 0 0,1-1 1,28 8-1,-33-13-47,0-1 0,0-1-1,0 0 1,0-1 0,0-1-1,29-4 1,-37 3 1,-1 0-1,1-1 1,-1 0 0,1-1-1,-1 0 1,0 0-1,0-1 1,0 0 0,-1 0-1,1-1 1,-1 0 0,0 0-1,-1-1 1,12-11 0,1-8 68,-2 0 1,0-1-1,21-46 1,30-91 143,-37 83-89,-12 30 30,-1 0 1,-3-1-1,-2-1 0,-3 0 1,-1-1-1,-3 0 0,-3 0 1,-1 0-1,-3 0 0,-3 0 1,-1 0-1,-13-53 0,0 29-18,-4 0 0,-42-100 0,13 36 178,38 99-218,-1 1 0,-3 0 0,-1 1 0,-37-58 0,44 82-80,-1 1-1,0 0 1,-1 1 0,-1 0-1,0 1 1,-1 1 0,-1 0-1,0 1 1,-19-10 0,23 15 10,1 1 1,-1 0-1,0 0 0,-1 2 1,1 0-1,-1 0 0,1 1 1,-1 0-1,0 1 1,0 1-1,0 0 0,1 0 1,-1 2-1,-19 3 1,31-5-99,1 0 1,-1 0-1,0 1 1,1-1 0,-1 0-1,0 0 1,1 0 0,-1 1-1,1-1 1,-1 0 0,0 1-1,1-1 1,-1 1-1,1-1 1,-1 0 0,1 1-1,-1-1 1,1 1 0,0-1-1,-1 1 1,1-1 0,-1 1-1,1 0 1,0-1-1,0 1 1,-1 0 0,1-1-1,0 1 1,0-1 0,0 1-1,0 0 1,0-1 0,0 1-1,0 0 1,0-1-1,0 1 1,0 0 0,0-1-1,0 1 1,0 0 0,0-1-1,1 2 1,16 26-5185,14 11 2283</inkml:trace>
</inkml:ink>
</file>

<file path=ppt/ink/ink1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1:29.595"/>
    </inkml:context>
    <inkml:brush xml:id="br0">
      <inkml:brushProperty name="width" value="0.05" units="cm"/>
      <inkml:brushProperty name="height" value="0.05" units="cm"/>
    </inkml:brush>
  </inkml:definitions>
  <inkml:trace contextRef="#ctx0" brushRef="#br0">0 0 10370,'16'19'14211,"-17"-19"-13643,-1 0-128,1 0-952,-1-2-464,2 1 592</inkml:trace>
</inkml:ink>
</file>

<file path=ppt/ink/ink10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2:26.906"/>
    </inkml:context>
    <inkml:brush xml:id="br0">
      <inkml:brushProperty name="width" value="0.05" units="cm"/>
      <inkml:brushProperty name="height" value="0.05" units="cm"/>
      <inkml:brushProperty name="color" value="#FF0066"/>
    </inkml:brush>
  </inkml:definitions>
  <inkml:trace contextRef="#ctx0" brushRef="#br0">1027 408 5649,'25'-70'2010,"-25"69"-1949,0 0 0,0 0 0,0 0 0,0 0 0,0 0 0,0 0 0,0 0 0,0 0 0,-1 0 1,1 0-1,0 0 0,-1 0 0,1 0 0,0 1 0,-1-1 0,1 0 0,-1 0 0,0 0 0,1 0 0,-1 1 0,0-1 0,1 0 0,-1 1 0,0-1 0,0 0 0,1 1 1,-1-1-1,0 1 0,0-1 0,0 1 0,0 0 0,0-1 0,0 1 0,-1 0 0,-10-8 1761,5-10 582,7 16-2250,-1 0 0,0-1 0,1 1 0,-1 0 0,0-1 0,0 1-1,0 0 1,0 0 0,0 0 0,-1 0 0,1 0 0,-1 0 0,1 0 0,-1 0 0,0 1 0,0-1 0,0 1 0,0-1 0,0 1 0,0 0 0,-3-2 0,0 2-97,0 0 1,0-1-1,0 0 0,0 1 1,0-2-1,1 1 0,-1 0 1,-6-6-1,8 5-30,-1 1 0,1 0-1,0 0 1,-1 0 0,0 1 0,1-1 0,-1 1 0,0 0 0,0 0 0,0 0-1,1 0 1,-1 1 0,0-1 0,-7 1 0,-63-6 926,55 4-518,-1 0 0,1 1 1,-28 2-1,35 2-388,0 0 0,0 0 0,0 1 1,0 0-1,1 1 0,0 1 0,0 0 1,-17 12-1,-5 6 89,-36 35 0,-1-1 83,47-40-163,1 0 1,1 1-1,0 2 1,-26 33 0,19-12-4,2 2 1,-40 89-1,-20 103 352,70-174-299,2 1 0,3 0-1,3 0 1,3 1 0,3 0 0,6 74-1,37 255 438,-36-366-470,1-1 0,1 0 0,1-1 0,1 0 0,2 0-1,0-1 1,2 0 0,0-1 0,2-1 0,1 0 0,0-1 0,1 0 0,2-2-1,0 0 1,1-1 0,0-1 0,2-1 0,0 0 0,28 13 0,1-3 178,2-3 1,94 28 0,-110-41-74,2-2 1,-1-2 0,1-1-1,76-1 1,228-30 235,-287 16-313,-1-2 1,0-2-1,-1-3 1,84-38 0,-106 39 87,-1-2 1,0-1-1,-2-1 1,50-43-1,-37 24-101,-2-2-1,44-59 0,-77 90-67,-1 0-1,1-1 1,-2 0-1,1 0 1,-1 0-1,-1-1 1,0 0-1,2-13 1,0-12 34,3-51 1,-7 55-28,2 0 0,7-34 0,-6 52-9,-1 0 1,0-1 0,-2 0-1,0 1 1,0-1 0,-1 0-1,-1 0 1,-1 0 0,-1 1-1,-3-19 1,-4-10 95,2 0 1,-1-53-1,-9-53-94,6 90-9,-19-87 14,24 124-24,-2 0 0,0 0-1,-1 1 1,-15-25 0,-107-206 21,101 201-26,3 4-18,-34-46 0,49 79 16,0 0-1,-1 1 1,0 1 0,-1 0-1,0 1 1,-31-20-1,-267-129-557,296 153 491,-1 1 0,0 1-1,-1 0 1,1 1 0,-1 1 0,-24-2 0,33 5 61,-1 1 0,1 0 0,0 1 0,-1 0 0,1 0 0,0 1 0,0 0 0,0 1 0,0 0 0,0 1 0,1-1 0,-1 2 0,1-1 0,-8 6 0,-8 10-9,0 0 0,-38 42-1,45-42 19,-2-1 0,0 0 0,-1-2 0,-35 23 0,39-29 12,-15 6-341,28-18-770,8-4-260,15-5-1401,8-4 1140</inkml:trace>
</inkml:ink>
</file>

<file path=ppt/ink/ink10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2:35.803"/>
    </inkml:context>
    <inkml:brush xml:id="br0">
      <inkml:brushProperty name="width" value="0.05" units="cm"/>
      <inkml:brushProperty name="height" value="0.05" units="cm"/>
      <inkml:brushProperty name="color" value="#FF0066"/>
    </inkml:brush>
  </inkml:definitions>
  <inkml:trace contextRef="#ctx0" brushRef="#br0">1 192 6089,'1'15'1403,"5"2"8729,-4-19-9920,1 1 0,-1-1 0,1 1 0,-1 0 0,1-1 0,0 1 0,0 1 0,-1-1 0,5-1 0,20-6 351,-24 7-528,107-47 1347,-94 41-1269,1-2 1,-2 0-1,1-1 1,27-23-1,-39 29-218,-1-1-1,1 1 0,-1-1 0,0 1 0,0-1 0,3-7 0,-6 10-75,1 1 0,0 0 0,-1-1 0,1 1 0,-1-1 0,1 1-1,-1-1 1,0 1 0,0-1 0,1 1 0,-1-1 0,0 0 0,0 1 0,-1-1 0,1 1 0,0-1 0,0 1 0,-1-1 0,1 1-1,-1-1 1,1 1 0,-1-1 0,0 1 0,0 0 0,1-1 0,-3-1 0,-6-2-981</inkml:trace>
</inkml:ink>
</file>

<file path=ppt/ink/ink10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2:36.232"/>
    </inkml:context>
    <inkml:brush xml:id="br0">
      <inkml:brushProperty name="width" value="0.05" units="cm"/>
      <inkml:brushProperty name="height" value="0.05" units="cm"/>
      <inkml:brushProperty name="color" value="#FF0066"/>
    </inkml:brush>
  </inkml:definitions>
  <inkml:trace contextRef="#ctx0" brushRef="#br0">11 0 9938,'-5'0'8402,"3"3"-6946,-1 21-248,8 48-367,6-41-97,6 4-304,3-6-136,-3-3-208,3-7-32,-7-6-144,-3-3-328,3-10-648,-3-3-873,9-19-3440,9-5 3569</inkml:trace>
</inkml:ink>
</file>

<file path=ppt/ink/ink10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2:36.634"/>
    </inkml:context>
    <inkml:brush xml:id="br0">
      <inkml:brushProperty name="width" value="0.05" units="cm"/>
      <inkml:brushProperty name="height" value="0.05" units="cm"/>
      <inkml:brushProperty name="color" value="#FF0066"/>
    </inkml:brush>
  </inkml:definitions>
  <inkml:trace contextRef="#ctx0" brushRef="#br0">10 0 9586,'-1'2'674,"-1"1"0,1-1-1,0 1 1,0-1 0,0 1 0,1-1-1,-1 1 1,1-1 0,-1 6 0,3 28 2665,20 32-721,-19-59-1969,40 87 1834,0 4-1369,-38-87-1137,-1 1 0,-1 0 0,0-1 0,-1 1 1,1 25-1,-2-25-2412,4-20-3069,-5 3 4001</inkml:trace>
</inkml:ink>
</file>

<file path=ppt/ink/ink10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2:37.039"/>
    </inkml:context>
    <inkml:brush xml:id="br0">
      <inkml:brushProperty name="width" value="0.05" units="cm"/>
      <inkml:brushProperty name="height" value="0.05" units="cm"/>
      <inkml:brushProperty name="color" value="#FF0066"/>
    </inkml:brush>
  </inkml:definitions>
  <inkml:trace contextRef="#ctx0" brushRef="#br0">1 109 8810,'39'-70'4159,"-39"69"-4075,0 1-1,0-1 0,0 1 0,1 0 0,-1-1 1,0 1-1,0 0 0,1-1 0,-1 1 0,0 0 0,1-1 1,-1 1-1,0 0 0,1-1 0,-1 1 0,0 0 1,1 0-1,-1-1 0,1 1 0,-1 0 0,0 0 1,1 0-1,-1 0 0,1 0 0,-1 0 0,1 0 0,-1 0 1,0 0-1,1 0 0,-1 0 0,1 0 0,-1 0 1,1 0-1,-1 0 0,1 0 0,-1 0 0,0 0 1,1 0-1,-1 1 0,1-1 0,-1 0 0,0 0 0,1 1 1,-1-1-1,0 0 0,1 1 0,-1-1 0,0 0 1,1 1-1,-1-1 0,0 0 0,0 1 0,1-1 1,-1 1-1,11 23 1655,-11-22-1350,12 28 1566,-7-14-1257,1-1 0,1 0-1,11 19 1,-11-27-604,-3-10-22,2-21 19,0-7-51,-3 22-33,0-3 83,1 1 0,1-1-1,0 1 1,0 0 0,1 1-1,0-1 1,1 1 0,10-12-1,-17 22-68,1-1-1,-1 1 0,1 0 0,0-1 0,-1 1 0,1 0 0,-1-1 0,1 1 0,0 0 0,-1 0 0,1 0 0,0-1 0,-1 1 0,1 0 0,0 0 0,-1 0 1,1 0-1,0 0 0,-1 0 0,1 0 0,0 1 0,-1-1 0,1 0 0,0 0 0,-1 0 0,2 1 0,15 15 223,4 25-98,15 66-216,-36-107 30,0 0 0,0 1 1,0-1-1,0 0 0,0 1 0,0-1 1,0 0-1,1 1 0,-1-1 1,0 0-1,0 1 0,0-1 1,0 0-1,1 0 0,-1 1 0,0-1 1,0 0-1,1 0 0,-1 1 1,0-1-1,0 0 0,1 0 1,-1 1-1,0-1 0,1 0 0,-1 0 1,0 0-1,1 0 0,-1 0 1,0 0-1,1 0 0,-1 1 1,0-1-1,1 0 0,-1 0 1,0 0-1,1 0 0,-1-1 0,7-12-2150,1-28-1710,-8 38 3597,5-30-1147</inkml:trace>
</inkml:ink>
</file>

<file path=ppt/ink/ink10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2:37.441"/>
    </inkml:context>
    <inkml:brush xml:id="br0">
      <inkml:brushProperty name="width" value="0.05" units="cm"/>
      <inkml:brushProperty name="height" value="0.05" units="cm"/>
      <inkml:brushProperty name="color" value="#FF0066"/>
    </inkml:brush>
  </inkml:definitions>
  <inkml:trace contextRef="#ctx0" brushRef="#br0">0 1 9306,'1'8'4715,"5"5"-2373,0 3-1040,29 176 4914,11 46-3642,-46-237-2566,0 0-1,1 0 1,-1-1 0,0 1 0,0 0-1,0 0 1,0 0 0,1-1 0,-1 1-1,0 0 1,1 0 0,-1-1 0,1 1-1,-1 0 1,1-1 0,-1 1 0,1 0-1,-1-1 1,1 1 0,0-1 0,-1 1-1,2 0 1,-1-1-5,-1 0-1,1-1 1,0 1-1,-1 0 1,1 0-1,-1 0 1,1-1-1,0 1 1,-1 0 0,1-1-1,-1 1 1,1 0-1,-1-1 1,1 1-1,-1-1 1,0 1-1,1-1 1,-1 1 0,1-1-1,-1 1 1,1-2-1,15-33 24,-3-1-6,-10 23-18,2 0 0,-1 0 0,2 1 0,0-1 0,0 1 1,10-12-1,-16 23 0,1 0 1,0 0-1,-1 0 0,1 0 1,0 0-1,0 0 1,0 0-1,0 1 1,0-1-1,0 0 0,0 1 1,0-1-1,0 0 1,0 1-1,0-1 1,0 1-1,1 0 0,-1-1 1,0 1-1,0 0 1,0 0-1,0 0 1,1 0-1,-1 0 0,0 0 1,0 0-1,1 0 1,0 1-1,1 0 12,-1 0 0,1 1 0,-1-1-1,1 1 1,-1 0 0,0 0 0,1 0 0,-1 0 0,0 0 0,-1 0-1,4 4 1,4 9 95,0 0-1,-1 0 0,6 17 1,-12-28-78,4 13 74,24 47 235,-28-61-326,0 1 0,0-1 0,1 0-1,-1 0 1,1 0 0,0 0 0,-1 0 0,1-1 0,0 1 0,1-1 0,-1 0 0,0 0 0,1 0 0,5 2 0,-8-3-46,0-1 1,0 0-1,-1 0 1,1 0-1,0 0 1,0 0-1,0 0 1,-1 0-1,1 0 1,0 0-1,0 0 1,0 0-1,-1 0 1,1-1-1,0 1 1,0 0-1,-1-1 1,1 1-1,0 0 1,0-1-1,-1 1 1,1-1-1,-1 1 1,1-1-1,0 0 1,-1 1-1,1-1 1,-1 1-1,1-1 1,-1 0-1,1 0 1,-1 1-1,0-1 1,1 0-1,-1-1 1,8-32-2457,-8 28 1921,4-29-592</inkml:trace>
</inkml:ink>
</file>

<file path=ppt/ink/ink10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1:44.944"/>
    </inkml:context>
    <inkml:brush xml:id="br0">
      <inkml:brushProperty name="width" value="0.05" units="cm"/>
      <inkml:brushProperty name="height" value="0.05" units="cm"/>
      <inkml:brushProperty name="color" value="#FF0066"/>
    </inkml:brush>
  </inkml:definitions>
  <inkml:trace contextRef="#ctx0" brushRef="#br0">15 0 9794,'17'32'4393,"-8"-15"-2401,-1-1-463,-18-6-1049,-2 1-944,-15-15 336</inkml:trace>
</inkml:ink>
</file>

<file path=ppt/ink/ink10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1:46.266"/>
    </inkml:context>
    <inkml:brush xml:id="br0">
      <inkml:brushProperty name="width" value="0.05" units="cm"/>
      <inkml:brushProperty name="height" value="0.05" units="cm"/>
      <inkml:brushProperty name="color" value="#FF0066"/>
    </inkml:brush>
  </inkml:definitions>
  <inkml:trace contextRef="#ctx0" brushRef="#br0">0 796 7234,'5'-4'9888,"5"-5"-5009,54-59-4176,429-560 4127,-483 615-4863,16-22 48,-24 33-77,-1 0 1,0 0 0,1-1-1,-1 1 1,0 0-1,0-1 1,-1 1 0,1-1-1,0 1 1,-1-1-1,0 1 1,1-5 0,-1 6 24,0 1 0,0 0 0,0 0 0,0 0 0,0 0 0,-1 0 1,1 0-1,0-1 0,0 1 0,0 0 0,0 0 0,0 0 0,0 0 0,0 0 1,0 0-1,0 0 0,-1-1 0,1 1 0,0 0 0,0 0 0,0 0 0,0 0 1,0 0-1,0 0 0,-1 0 0,1 0 0,0 0 0,0 0 0,0 0 0,0 0 0,0 0 1,-1 0-1,1 0 0,0 0 0,0 0 0,0 0 0,0 0 0,0 0 0,-1 0 1,1 0-1,0 0 0,0 0 0,0 0 0,0 0 0,0 0 0,0 0 0,-1 1 1,-10 5-1474,-8 11-706,-26 28-2192,22-17 3165</inkml:trace>
</inkml:ink>
</file>

<file path=ppt/ink/ink10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1:46.719"/>
    </inkml:context>
    <inkml:brush xml:id="br0">
      <inkml:brushProperty name="width" value="0.05" units="cm"/>
      <inkml:brushProperty name="height" value="0.05" units="cm"/>
      <inkml:brushProperty name="color" value="#FF0066"/>
    </inkml:brush>
  </inkml:definitions>
  <inkml:trace contextRef="#ctx0" brushRef="#br0">60 4 6985,'-10'-4'8027,"3"12"-5077,-2 25-3397,6-18 1336,1-6-790,-7 22 689,2 0 1,-6 63-1,13-94-748,0 1-1,1 0 0,-1 0 0,0 0 1,1-1-1,-1 1 0,0 0 0,1 0 1,-1-1-1,1 1 0,-1 0 0,1-1 1,-1 1-1,1-1 0,-1 1 0,1 0 1,0-1-1,-1 1 0,1-1 0,0 0 1,0 1-1,-1-1 0,1 0 0,0 1 1,0-1-1,-1 0 0,1 0 0,0 1 1,0-1-1,0 0 0,0 0 0,-1 0 1,1 0-1,0 0 0,0 0 0,1-1 1,35-5 941,-23 1-807,-2-1 0,1 0 0,0-1 0,-1-1 0,22-17 0,52-54-4639,-78 71 3220,26-27-1084</inkml:trace>
</inkml:ink>
</file>

<file path=ppt/ink/ink10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1:47.526"/>
    </inkml:context>
    <inkml:brush xml:id="br0">
      <inkml:brushProperty name="width" value="0.05" units="cm"/>
      <inkml:brushProperty name="height" value="0.05" units="cm"/>
      <inkml:brushProperty name="color" value="#FF0066"/>
    </inkml:brush>
  </inkml:definitions>
  <inkml:trace contextRef="#ctx0" brushRef="#br0">0 0 6833,'1'6'11280,"9"10"-7519,19 26-5420,-20-28 2894,12 19-656,-1 1 0,18 46 0,-15-29-482,-11-22 276,-9-19-1767</inkml:trace>
</inkml:ink>
</file>

<file path=ppt/ink/ink1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1:30.045"/>
    </inkml:context>
    <inkml:brush xml:id="br0">
      <inkml:brushProperty name="width" value="0.05" units="cm"/>
      <inkml:brushProperty name="height" value="0.05" units="cm"/>
    </inkml:brush>
  </inkml:definitions>
  <inkml:trace contextRef="#ctx0" brushRef="#br0">2 3 10002,'-1'-3'4449,"1"13"-2056,1 6-153,2 10-760,1 5-63,0 5-329,-1-2-184,-2-2-312,-1-1-168,0-7-240,0-2-96,0-3-72,0-2-160,0-9-704,0 0-352</inkml:trace>
</inkml:ink>
</file>

<file path=ppt/ink/ink10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1:47.944"/>
    </inkml:context>
    <inkml:brush xml:id="br0">
      <inkml:brushProperty name="width" value="0.05" units="cm"/>
      <inkml:brushProperty name="height" value="0.05" units="cm"/>
      <inkml:brushProperty name="color" value="#FF0066"/>
    </inkml:brush>
  </inkml:definitions>
  <inkml:trace contextRef="#ctx0" brushRef="#br0">0 5 9730,'7'-3'5060,"23"2"-2385,-20 2-2197,0 1 0,-1-1 1,1 2-1,-1-1 0,0 2 0,0-1 1,15 9-1,4 5 460,26 20 0,-41-27-850,1 0 0,0 0 0,0-1 0,0-1 0,1-1 0,1 0 0,-1-1 0,21 5-1,-36-10-138,1-1-1,0 0 1,0 0-1,0 0 1,-1 0-1,1 0 1,0 0-1,0 0 1,0 0-1,-1 0 1,1 0-1,0 0 1,0-1-1,-1 1 1,1 0-1,0 0 1,0-1-1,-1 1 1,1-1-1,0 1 1,-1-1-1,1 1 1,0-1-1,-1 1 1,1-1-1,-1 1 1,1-1-1,-1 0 0,1 1 1,-1-1-1,0 0 1,1 1-1,-1-1 1,0 0-1,1 0 1,-1 1-1,0-1 1,0 0-1,0 0 1,0 0-1,0 1 1,0-1-1,0 0 1,0-1-1,-6-41-4465,4 36 3725,-2-17-536</inkml:trace>
</inkml:ink>
</file>

<file path=ppt/ink/ink10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1:48.327"/>
    </inkml:context>
    <inkml:brush xml:id="br0">
      <inkml:brushProperty name="width" value="0.05" units="cm"/>
      <inkml:brushProperty name="height" value="0.05" units="cm"/>
      <inkml:brushProperty name="color" value="#FF0066"/>
    </inkml:brush>
  </inkml:definitions>
  <inkml:trace contextRef="#ctx0" brushRef="#br0">15 0 10322,'-2'3'551,"0"-1"-1,1 0 0,-1 1 1,1-1-1,0 1 0,0-1 1,0 1-1,0-1 0,0 1 1,1 0-1,-1 3 0,1-1-95,-1-1 1,2 1-1,-1-1 0,0 1 0,1 0 0,1 5 0,3 5 147,1 1-1,15 28 1,-6-14 654,12 36 119,26 97 0,-46-114-988,-6-38-2021,6-34-7495</inkml:trace>
  <inkml:trace contextRef="#ctx0" brushRef="#br0" timeOffset="1">288 199 8194,'-1'30'4484,"0"-12"-2993,1 0 1,2 25-1,-2-39-1361,0-1 1,1 0-1,0 0 0,-1 1 0,1-1 1,0 0-1,0 0 0,1 0 1,-1 0-1,1 0 0,0 0 0,-1-1 1,1 1-1,0 0 0,0-1 0,1 0 1,-1 1-1,1-1 0,3 3 1,-4-4-75,1 0 0,0 0 0,0-1 0,0 1 0,0 0 1,0-1-1,0 0 0,0 0 0,0 0 0,0 0 0,0 0 1,0-1-1,0 1 0,0-1 0,0 0 0,0 1 0,0-2 1,0 1-1,0 0 0,-1 0 0,1-1 0,-1 0 0,1 1 1,-1-1-1,1 0 0,-1 0 0,0 0 0,0-1 0,2-2 1,0 1 21,0-1 1,0 1-1,-1-1 0,1 0 1,-1 0-1,0 0 1,-1 0-1,1-1 1,-1 1-1,0-1 1,-1 0-1,1 1 1,-1-1-1,0-8 1,-1 12-66,0-1 1,0 1 0,-1 0 0,1 0 0,-1 0 0,1 0 0,-1 0 0,0 0 0,0 0 0,0 1 0,0-1 0,0 0 0,0 0 0,0 1 0,-1-1 0,1 1 0,-1-1 0,1 1 0,-1-1 0,0 1 0,1 0 0,-1 0 0,0 0 0,0 0 0,0 0 0,0 0 0,0 0 0,0 1 0,0-1 0,0 1 0,-3-1 0,-8-1-370,1 1 0,-1 1 0,0 0 0,-15 2 0,-4-1-2002,16-4 301,8-8 820</inkml:trace>
</inkml:ink>
</file>

<file path=ppt/ink/ink10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1:48.821"/>
    </inkml:context>
    <inkml:brush xml:id="br0">
      <inkml:brushProperty name="width" value="0.05" units="cm"/>
      <inkml:brushProperty name="height" value="0.05" units="cm"/>
      <inkml:brushProperty name="color" value="#FF0066"/>
    </inkml:brush>
  </inkml:definitions>
  <inkml:trace contextRef="#ctx0" brushRef="#br0">1 0 5353,'41'22'12148,"-35"-16"-7276,6 22-5222,-5-10 1435,4 10-876,-1 0 1,-2 1-1,0 0 1,-3 0 0,5 60-1,-9-89-222,-1 0 0,0 0-1,0 0 1,0 1 0,0-1 0,0 0-1,0 0 1,0 0 0,0 0 0,0 0-1,0 0 1,1 1 0,-1-1 0,0 0-1,0 0 1,0 0 0,0 0 0,0 0-1,0 1 1,0-1 0,0 0 0,0 0-1,0 0 1,0 0 0,0 1 0,0-1-1,0 0 1,-1 0 0,1 0-1,0 0 1,0 0 0,0 0 0,0 1-1,0-1 1,0 0 0,0 0 0,0 0-1,0 0 1,0 0 0,-1 0 0,1 0-1,0 1 1,0-1 0,0 0 0,0 0-1,0 0 1,0 0 0,-1 0 0,1 0-1,0 0 1,0 0 0,0 0 0,0 0-1,0 0 1,-1 0 0,1 0 0,0 0-1,0 0 1,0 0 0,0 0 0,-1 0-1,1 0 1,0 0 0,0 0 0,-5-12-5698,5-1 4402</inkml:trace>
</inkml:ink>
</file>

<file path=ppt/ink/ink10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1:49.270"/>
    </inkml:context>
    <inkml:brush xml:id="br0">
      <inkml:brushProperty name="width" value="0.05" units="cm"/>
      <inkml:brushProperty name="height" value="0.05" units="cm"/>
      <inkml:brushProperty name="color" value="#FF0066"/>
    </inkml:brush>
  </inkml:definitions>
  <inkml:trace contextRef="#ctx0" brushRef="#br0">17 9 11274,'-10'-3'4353,"5"0"-3168,4 1-281,12 5-3689</inkml:trace>
</inkml:ink>
</file>

<file path=ppt/ink/ink10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1:49.639"/>
    </inkml:context>
    <inkml:brush xml:id="br0">
      <inkml:brushProperty name="width" value="0.05" units="cm"/>
      <inkml:brushProperty name="height" value="0.05" units="cm"/>
      <inkml:brushProperty name="color" value="#FF0066"/>
    </inkml:brush>
  </inkml:definitions>
  <inkml:trace contextRef="#ctx0" brushRef="#br0">1 1 7226,'17'36'2963,"-5"-16"5058,1 1-4521,28 31-3948,-34-44 1277,-3-4-751,0 1 0,-1 0-1,0 1 1,0-1 0,0 1-1,2 6 1,-4-9-105,0 0 0,1 0 0,-1 1 0,1-1 0,0 0 0,0-1 0,0 1 0,3 3-1,-10-17-7672</inkml:trace>
  <inkml:trace contextRef="#ctx0" brushRef="#br0" timeOffset="0.99">99 84 8186,'-17'-47'3210,"18"47"-3062,-1 0-1,0-1 1,0 1 0,1-1 0,-1 1 0,0 0 0,1-1 0,-1 1-1,0 0 1,1-1 0,-1 1 0,1 0 0,-1 0 0,0 0-1,1-1 1,-1 1 0,1 0 0,-1 0 0,1 0 0,-1 0 0,1 0-1,-1 0 1,1 0 0,-1 0 0,1 0 0,-1 0 0,1 0-1,-1 0 1,1 0 0,23-1 1715,-17 1-1034,-2 0-591,0 0 1,1 1 0,-1-1-1,0 1 1,0 0 0,0 0 0,-1 1-1,1-1 1,0 1 0,0 0 0,-1 0-1,1 1 1,-1-1 0,0 1-1,0 0 1,0 0 0,0 1 0,0-1-1,4 6 1,3 1-256,2-1 114,-7-10-1370,-3-7-3503,-3 7 3627</inkml:trace>
</inkml:ink>
</file>

<file path=ppt/ink/ink10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1:50.055"/>
    </inkml:context>
    <inkml:brush xml:id="br0">
      <inkml:brushProperty name="width" value="0.05" units="cm"/>
      <inkml:brushProperty name="height" value="0.05" units="cm"/>
      <inkml:brushProperty name="color" value="#FF0066"/>
    </inkml:brush>
  </inkml:definitions>
  <inkml:trace contextRef="#ctx0" brushRef="#br0">4 1 7826,'-4'14'8147,"10"14"-6345,-4-22-1040,21 79 2880,-14-56-2879,-1 1 0,5 42 0,-13-66-1679</inkml:trace>
</inkml:ink>
</file>

<file path=ppt/ink/ink10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1:50.458"/>
    </inkml:context>
    <inkml:brush xml:id="br0">
      <inkml:brushProperty name="width" value="0.05" units="cm"/>
      <inkml:brushProperty name="height" value="0.05" units="cm"/>
      <inkml:brushProperty name="color" value="#FF0066"/>
    </inkml:brush>
  </inkml:definitions>
  <inkml:trace contextRef="#ctx0" brushRef="#br0">6 88 7130,'-1'0'220,"1"1"0,-1-1 1,1 0-1,0 1 0,-1-1 1,1 0-1,0 1 0,-1-1 1,1 0-1,0 1 1,0-1-1,-1 1 0,1-1 1,0 0-1,0 1 0,0-1 1,0 1-1,0-1 0,-1 1 1,1-1-1,0 1 1,0-1-1,0 1 0,0-1 1,0 1-1,0-1 0,0 1 1,1 0-1,3 18 1360,-3-14-991,33 123 4633,10 40-2720,-42-158-1090,-1 1-5606,-4-22-4029,1-8 7401</inkml:trace>
  <inkml:trace contextRef="#ctx0" brushRef="#br0" timeOffset="1">87 342 6161,'19'-52'3084,"-18"51"-2886,-1-1 0,1 0 1,0 1-1,0-1 0,0 1 1,0-1-1,0 1 0,1 0 1,-1-1-1,0 1 0,1 0 1,-1 0-1,1 0 1,-1 0-1,1 0 0,0 0 1,-1 0-1,1 0 0,0 1 1,2-1-1,10-6 1307,-9 4-1224,0 0-1,-1-1 1,1 1 0,-1-1-1,1 0 1,-1-1-1,0 1 1,0-1 0,-1 1-1,0-1 1,0 0-1,0-1 1,0 1 0,-1 0-1,1-1 1,-2 0-1,1 1 1,0-1 0,-1 0-1,0 0 1,0-7 0,-1-4-191,0 0 1,-1 0-1,-1 0 0,-5-21 1,1-1 77,11 67 804,15 41 1,3 12-55,-18-46-312,3 62 0,1 17-3492,-10-111 2073</inkml:trace>
</inkml:ink>
</file>

<file path=ppt/ink/ink10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1:50.827"/>
    </inkml:context>
    <inkml:brush xml:id="br0">
      <inkml:brushProperty name="width" value="0.05" units="cm"/>
      <inkml:brushProperty name="height" value="0.05" units="cm"/>
      <inkml:brushProperty name="color" value="#FF0066"/>
    </inkml:brush>
  </inkml:definitions>
  <inkml:trace contextRef="#ctx0" brushRef="#br0">95 1 12587,'-21'31'5569,"1"-11"-2504,3-6-1833,2-3-2312,-7-7 848</inkml:trace>
</inkml:ink>
</file>

<file path=ppt/ink/ink10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1:52.285"/>
    </inkml:context>
    <inkml:brush xml:id="br0">
      <inkml:brushProperty name="width" value="0.05" units="cm"/>
      <inkml:brushProperty name="height" value="0.05" units="cm"/>
      <inkml:brushProperty name="color" value="#FF0066"/>
    </inkml:brush>
  </inkml:definitions>
  <inkml:trace contextRef="#ctx0" brushRef="#br0">1 1 6809,'3'16'11382,"9"23"-9228,-1-2-2096,-2 8 743,-6-25-436,1 0 0,1 0-1,1 0 1,1 0-1,0-1 1,2 0 0,14 24-1,-11-24-235,1-2 0,1 0 0,0 0 0,1-1-1,1-1 1,0-1 0,2 0 0,-1-1 0,1-1 0,1 0 0,0-2-1,1 0 1,0-1 0,1-1 0,-1-1 0,1-1 0,1-1 0,-1-1-1,1 0 1,33 0 0,31-2-2233,-78 2 1266</inkml:trace>
</inkml:ink>
</file>

<file path=ppt/ink/ink10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1:53.031"/>
    </inkml:context>
    <inkml:brush xml:id="br0">
      <inkml:brushProperty name="width" value="0.05" units="cm"/>
      <inkml:brushProperty name="height" value="0.05" units="cm"/>
      <inkml:brushProperty name="color" value="#FF0066"/>
    </inkml:brush>
  </inkml:definitions>
  <inkml:trace contextRef="#ctx0" brushRef="#br0">4 0 8778,'-4'5'5678,"8"6"-3494,6 10-1093,-10-20-821,44 89 3078,-27-53-2789,1-1 0,2-1 0,24 33 0,-31-52-570,-8-11-143,0 0 0,-1 1-1,0-1 1,0 1-1,0 0 1,0 0 0,-1 1-1,0-1 1,0 1-1,-1 0 1,0-1 0,2 12-1,-4-19 100,0 1 0,0 0 0,-1 0 0,1 0-1,0 0 1,0 0 0,0 0 0,0 0 0,0 0 0,0 0 0,-1 0-1,1 0 1,0 0 0,0-1 0,0 1 0,0 0 0,0 0-1,0 0 1,-1 0 0,1 0 0,0 0 0,0 0 0,0 0 0,0 0-1,0 1 1,-1-1 0,1 0 0,0 0 0,0 0 0,0 0-1,0 0 1,0 0 0,0 0 0,-1 0 0,1 0 0,0 0 0,0 0-1,0 0 1,0 1 0,0-1 0,0 0 0,0 0 0,0 0-1,-1 0 1,1 0 0,0 0 0,0 1 0,0-1 0,0 0 0,0 0-1,0 0 1,0 0 0,0 0 0,0 1 0,0-1 0,0 0-1,0 0 1,0 0 0,0 0 0,0 0 0,0 1 0,0-1 0,0 0-1,0 0 1,0 0 0,1 0 0,-1 0 0,0 0 0,0 1-1,0-6-1142</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09:45.735"/>
    </inkml:context>
    <inkml:brush xml:id="br0">
      <inkml:brushProperty name="width" value="0.05" units="cm"/>
      <inkml:brushProperty name="height" value="0.05" units="cm"/>
      <inkml:brushProperty name="color" value="#FF0066"/>
    </inkml:brush>
  </inkml:definitions>
  <inkml:trace contextRef="#ctx0" brushRef="#br0">1 174 8586,'46'-117'2744,"-44"112"-2606,0 0 0,1 0-1,-1 1 1,1-1-1,0 1 1,0 0 0,1 0-1,6-7 1,-9 10-78,1 0 0,-1 0 0,1 0 0,-1 0 0,1 1 0,0-1 0,-1 0 0,1 1 0,0-1 0,-1 1 0,1-1 0,0 1 0,0 0 0,-1 0 0,1 0 0,0 0 1,2 0-1,-2 0-24,-1 1 1,0-1-1,0 1 1,0-1-1,0 1 1,0-1-1,0 1 1,0-1-1,-1 1 1,1 0-1,0-1 1,0 1-1,0 0 1,-1 0-1,1 0 1,0 0-1,-1 0 1,1 0-1,-1 0 1,1 0-1,0 1 1,8 29 560,-8-26-482,11 66 1287,4 115 0,-10-103-832,29 289 931,9 150-693,-12 350 1309,-28-769-1740,-3-25-319,4 0 0,3 0-1,27 114 1,-33-186-71,0 1 0,0-1 0,0 0 0,1 1 0,0-1 0,0 0 0,1-1 0,0 1 0,0-1 0,7 8 0,-7-9-1,0-2 1,0 1-1,0 0 1,0-1-1,0 0 1,0 0-1,1 0 1,-1 0-1,1-1 1,-1 1 0,1-1-1,0 0 1,-1-1-1,1 1 1,8-1-1,108-10 25,-17 0 30,-69 9-35,382-26 58,-334 17-20,306-29 722,-273 32-686,159 12 1,-251-1-310,-20-3-53,0 0 0,1 0 0,-1 0 1,0-1-1,1 1 0,-1-1 0,1 0 0,-1 0 0,0-1 1,6 0-1,-9 0 24,0 0 0,0 0 1,0 0-1,0 0 0,0 0 1,0 0-1,0 0 0,0 0 1,-1 0-1,1 0 0,0 0 0,0-3 1,1 1-230,5-11-683</inkml:trace>
</inkml:ink>
</file>

<file path=ppt/ink/ink1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1:30.448"/>
    </inkml:context>
    <inkml:brush xml:id="br0">
      <inkml:brushProperty name="width" value="0.05" units="cm"/>
      <inkml:brushProperty name="height" value="0.05" units="cm"/>
    </inkml:brush>
  </inkml:definitions>
  <inkml:trace contextRef="#ctx0" brushRef="#br0">9 225 9170,'14'-16'4745,"8"-2"-1232,8-7-1393,5-5-343,4-2-249,-2 1-248,0 4-536,-4 8-256,-5 9-352,-6-3-88,-8 12-112,-4-2-208,-10 10-1912,-11 4-73,-6 2-279,-5 4 1528,-6 0 176</inkml:trace>
  <inkml:trace contextRef="#ctx0" brushRef="#br0" timeOffset="1">1 359 8370,'1'0'4097,"5"0"-1753,6-8-423,6-1-193,9-3-376,0-1-184,5-2-367,-1-1-169,-2 6-352,-1-4-168,-7 12-144,-2-1-240,-8 3-640,-4 4-409,-3-1-975,-4 2-265,-4 8 1593</inkml:trace>
</inkml:ink>
</file>

<file path=ppt/ink/ink11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1:53.448"/>
    </inkml:context>
    <inkml:brush xml:id="br0">
      <inkml:brushProperty name="width" value="0.05" units="cm"/>
      <inkml:brushProperty name="height" value="0.05" units="cm"/>
      <inkml:brushProperty name="color" value="#FF0066"/>
    </inkml:brush>
  </inkml:definitions>
  <inkml:trace contextRef="#ctx0" brushRef="#br0">13 0 7786,'-1'3'533,"-1"0"-1,1 1 1,-1-1 0,1 0 0,0 1 0,0-1 0,0 1 0,1-1 0,-1 1-1,1 0 1,0-1 0,0 1 0,0 3 0,11 52 1845,-3-18-1189,-6-28-1014,-1 0 0,0 0-1,-1 0 1,-1-1-1,0 1 1,0 0-1,-2 0 1,1-1-1,-8 21 1,9-31-103,0 1 0,0-1 0,0 0 0,0 1 0,1-1 0,0 1-1,-1-1 1,1 1 0,0-1 0,0 1 0,0-1 0,0 1 0,1-1 0,-1 1 0,1-1 0,-1 1-1,1-1 1,0 0 0,0 1 0,0-1 0,0 0 0,0 0 0,1 0 0,-1 0 0,1 0 0,-1 0 0,1 0-1,0 0 1,0 0 0,-1-1 0,1 1 0,1-1 0,-1 1 0,0-1 0,0 0 0,0 0 0,1 0 0,-1 0-1,5 1 1,-1 0-76,0 0-1,0-1 1,0 0-1,0 1 1,0-2-1,0 1 1,1-1 0,-1 0-1,0 0 1,0-1-1,1 0 1,-1 0-1,0 0 1,0-1-1,8-3 1,17-19-3718,-21 19 3188</inkml:trace>
</inkml:ink>
</file>

<file path=ppt/ink/ink11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1:53.945"/>
    </inkml:context>
    <inkml:brush xml:id="br0">
      <inkml:brushProperty name="width" value="0.05" units="cm"/>
      <inkml:brushProperty name="height" value="0.05" units="cm"/>
      <inkml:brushProperty name="color" value="#FF0066"/>
    </inkml:brush>
  </inkml:definitions>
  <inkml:trace contextRef="#ctx0" brushRef="#br0">1 218 7562,'0'-1'412,"1"1"1,-1-1 0,1 1-1,-1-1 1,1 1 0,0-1 0,-1 1-1,1-1 1,0 1 0,-1 0-1,1-1 1,0 1 0,-1 0 0,1 0-1,0 0 1,0-1 0,-1 1-1,1 0 1,0 0 0,0 0 0,0 0-1,12 10 3555,4 26-2937,-13-26-121,-3-43-519,-2 9-389,-1-1 2,2 0 0,3-30 1,-3 55-4,0 0 0,0 0 0,0 0 0,0 0 1,0-1-1,0 1 0,0 0 0,0 0 1,0 0-1,0 0 0,0 0 0,0-1 1,0 1-1,0 0 0,0 0 0,0 0 1,0 0-1,0 0 0,1-1 0,-1 1 1,0 0-1,0 0 0,0 0 0,0 0 0,0 0 1,0 0-1,0 0 0,1-1 0,-1 1 1,0 0-1,0 0 0,0 0 0,0 0 1,0 0-1,1 0 0,-1 0 0,0 0 1,0 0-1,0 0 0,0 0 0,1 0 0,-1 0 1,0 0-1,0 0 0,0 0 0,0 0 1,0 0-1,1 0 0,-1 0 0,0 0 1,0 1-1,11 8 29,14 25 65,-19-24-47,-1-4-27,0-1-1,0 1 0,0-1 0,0 0 1,1 0-1,0-1 0,9 7 1,-13-10-18,-1-1 1,0 1 0,1 0 0,-1 0-1,0-1 1,1 1 0,-1-1 0,1 1 0,-1-1-1,1 0 1,-1 0 0,1 0 0,0 1-1,-1-1 1,1-1 0,-1 1 0,1 0-1,-1 0 1,1 0 0,-1-1 0,1 1 0,-1-1-1,1 1 1,-1-1 0,0 0 0,1 0-1,-1 1 1,0-1 0,1 0 0,-1 0 0,0 0-1,0 0 1,0-1 0,0 1 0,0 0-1,0 0 1,0-1 0,-1 1 0,1 0-1,0-1 1,0-1 0,4-10 8,-1 1-1,0-1 1,-1 0-1,-1-1 1,0 1-1,0-26 1,2-11 18,-4 50-26,0-1 1,0 0 0,0 1 0,0-1-1,0 0 1,0 1 0,0-1-1,1 0 1,-1 1 0,0-1-1,0 0 1,0 1 0,1-1 0,-1 0-1,0 1 1,1-1 0,-1 1-1,0-1 1,1 1 0,-1-1 0,1 1-1,-1-1 1,1 1 0,-1-1-1,1 1 1,-1 0 0,1-1-1,-1 1 1,1 0 0,0-1 0,0 1 10,0 1 0,1-1 1,-1 0-1,0 1 1,0-1-1,0 1 1,0-1-1,0 1 1,0 0-1,-1-1 1,1 1-1,0 0 1,0 0-1,0 0 0,0 1 1,27 39 407,44 78 140,-42-72-729,-14-13-1495,-12-12-3180,-3-11 4187</inkml:trace>
</inkml:ink>
</file>

<file path=ppt/ink/ink11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1:54.389"/>
    </inkml:context>
    <inkml:brush xml:id="br0">
      <inkml:brushProperty name="width" value="0.05" units="cm"/>
      <inkml:brushProperty name="height" value="0.05" units="cm"/>
      <inkml:brushProperty name="color" value="#FF0066"/>
    </inkml:brush>
  </inkml:definitions>
  <inkml:trace contextRef="#ctx0" brushRef="#br0">0 436 9626,'3'-7'4569,"12"-4"-2000,16-11-729,10 0-360,13-8-63,7-1-17,11-3-32,7-4 0,6-6-111,-2 4-121,-9 2-360,-7 4-216,-17 11-376,-9 0-80,-16 6-344,-8 4-384,-15 4-2368,-1 13 2015</inkml:trace>
</inkml:ink>
</file>

<file path=ppt/ink/ink11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1:55.503"/>
    </inkml:context>
    <inkml:brush xml:id="br0">
      <inkml:brushProperty name="width" value="0.05" units="cm"/>
      <inkml:brushProperty name="height" value="0.05" units="cm"/>
      <inkml:brushProperty name="color" value="#FF0066"/>
    </inkml:brush>
  </inkml:definitions>
  <inkml:trace contextRef="#ctx0" brushRef="#br0">13 348 5081,'-4'-8'1729,"-5"-12"4596,9 19-6218,0 1 1,0-1-1,1 1 0,-1-1 1,0 1-1,0 0 1,0-1-1,1 1 0,-1-1 1,0 1-1,0 0 0,1-1 1,-1 1-1,0-1 0,1 1 1,-1 0-1,1 0 1,-1-1-1,0 1 0,1 0 1,-1 0-1,1-1 0,-1 1 1,1 0-1,-1 0 1,0 0-1,1 0 0,-1 0 1,1-1-1,-1 1 0,1 0 1,-1 0-1,1 0 0,-1 1 1,1-1-1,-1 0 1,1 0-1,-1 0 0,1 0 1,-1 0-1,1 0 0,-1 1 1,0-1-1,1 0 1,6 3 358,1-1 1,-1 1-1,-1 0 1,1 1-1,0 0 1,-1 0 0,0 0-1,0 1 1,0-1-1,9 12 1,14 9 563,-6-7-341,69 47 892,-82-59-1500,1 1-1,-1-2 0,1 0 1,1 0-1,-1-1 0,23 5 1,-32-9-69,0 0-1,1 0 1,-1 0 0,1 0 0,-1-1 0,1 1 0,-1 0 0,0-1 0,1 0-1,-1 0 1,0 0 0,1 0 0,-1 0 0,0 0 0,0 0 0,0-1 0,0 1-1,0-1 1,0 1 0,-1-1 0,1 0 0,0 0 0,-1 0 0,1 0 0,-1 0-1,0 0 1,0 0 0,0 0 0,0 0 0,1-4 0,1-2 4,0 0 1,0-1-1,-1 1 0,-1-1 1,1 0-1,-1 1 0,-1-13 1,-3-13-7,-1 0 1,-2 0 0,-2 0-1,-13-40 1,-5-19-762,19 50-1105,7 41 1504,0 0 0,0 0 0,0 0 0,0 0 0,0 0 0,0 0 0,1 0 0,-1 0 0,1 0 0,-1 0 0,1 0 0,0 0 0,0 1 0,0-1 0,0 0 0,0 0 0,0 1 0,3-4 0,4-1-1103</inkml:trace>
</inkml:ink>
</file>

<file path=ppt/ink/ink11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1:56.127"/>
    </inkml:context>
    <inkml:brush xml:id="br0">
      <inkml:brushProperty name="width" value="0.05" units="cm"/>
      <inkml:brushProperty name="height" value="0.05" units="cm"/>
      <inkml:brushProperty name="color" value="#FF0066"/>
    </inkml:brush>
  </inkml:definitions>
  <inkml:trace contextRef="#ctx0" brushRef="#br0">1 0 7442,'67'139'4011,"-57"-116"-713,15 46 1,-21-54-2386,-2 1-1,0-1 1,0 1 0,-2 25 0,0-31-514,-7-29 262,3-11-619,3 22-35,-1 0-1,2 0 0,-1-1 0,1 1 0,0 0 1,1-1-1,0 1 0,0 0 0,5-16 0,-6 23-4,1-1-1,-1 0 1,1 1-1,-1-1 1,1 0-1,0 1 1,0-1-1,-1 0 1,1 1-1,0-1 1,0 1-1,1 0 1,-1-1-1,0 1 1,0 0-1,1 0 1,-1 0-1,3-2 1,-3 3 11,0 0 1,0 0-1,0 0 1,0 0-1,0 0 1,0 0-1,0 0 1,0 0-1,0 0 1,0 0-1,0 1 1,0-1-1,0 0 1,-1 1-1,1-1 1,0 1-1,0-1 1,0 1-1,0-1 1,0 1-1,-1 0 1,1-1-1,1 2 1,1 2 46,1 0 1,-1 0-1,0 0 1,0 0-1,0 1 1,-1 0-1,1-1 1,-1 1-1,0 0 1,1 6-1,-1-1-36,6 22 297,-8-32-318,0 0-1,0 0 0,0 0 0,0 0 1,0 0-1,0 0 0,0 0 1,0 1-1,0-1 0,0 0 0,1 0 1,-1 0-1,0 0 0,0 0 1,0 0-1,0 0 0,0 0 0,0 0 1,0 0-1,0 1 0,0-1 1,0 0-1,0 0 0,0 0 0,0 0 1,0 0-1,1 0 0,-1 0 1,0 0-1,0 0 0,0 0 0,0 0 1,0 0-1,0 0 0,0 0 1,0 0-1,0 0 0,1 0 0,-1 0 1,0 0-1,0 0 0,0 0 1,0 0-1,0 0 0,0 0 0,0 0 1,0 0-1,0 0 0,1 0 1,-1 0-1,0 0 0,0 0 0,0 0 1,0-1-1,0 1 0,0 0 1,0 0-1,0 0 0,0 0 0,0 0 1,0 0-1,0 0 0,0 0 1,0 0-1,5-18 27,-1-16-23,1-2-5,12-46 0,-17 81-1,12-27-7,-12 27 7,1 1 0,-1-1 0,1 1 0,-1 0 0,1-1-1,-1 1 1,1 0 0,-1-1 0,1 1 0,-1 0 0,1 0 0,0 0-1,-1-1 1,1 1 0,-1 0 0,1 0 0,0 0 0,-1 0-1,1 0 1,0 0 0,-1 0 0,1 0 0,-1 1 0,1-1 0,0 0-1,-1 0 1,1 0 0,-1 1 0,1-1 0,-1 0 0,1 0 0,0 1-1,-1-1 1,1 1 0,-1-1 0,0 0 0,1 1 0,-1-1-1,1 1 1,-1-1 0,0 1 0,1-1 0,-1 1 0,0 0 0,1 0-1,16 23 47,-11-14 20,1-1 1,0 0 0,10 10-1,-15-17-59,-1-1 1,1 0-1,-1 1 1,1-1-1,0 0 1,-1 0-1,1 0 1,0 0-1,0 0 0,0 0 1,0 0-1,0-1 1,0 1-1,0-1 1,0 1-1,0-1 1,0 0-1,1 0 0,-1 0 1,0 0-1,0 0 1,4-1-1,-4 0-88,0 0 1,0 0-1,-1 0 0,1 0 1,0 0-1,-1-1 0,1 1 0,-1-1 1,1 1-1,-1-1 0,0 1 1,1-1-1,-1 0 0,0 0 0,0 1 1,0-1-1,1-3 0,11-39-4386,-8 26 1865,1-2 1275</inkml:trace>
</inkml:ink>
</file>

<file path=ppt/ink/ink11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1:56.573"/>
    </inkml:context>
    <inkml:brush xml:id="br0">
      <inkml:brushProperty name="width" value="0.05" units="cm"/>
      <inkml:brushProperty name="height" value="0.05" units="cm"/>
      <inkml:brushProperty name="color" value="#FF0066"/>
    </inkml:brush>
  </inkml:definitions>
  <inkml:trace contextRef="#ctx0" brushRef="#br0">0 195 8618,'53'-37'4401,"-53"37"-4274,1 0 0,0 0 0,0 0 0,-1 0 1,1 0-1,0 0 0,-1 0 0,1 1 0,0-1 0,-1 0 1,1 0-1,0 1 0,-1-1 0,1 0 0,0 1 0,-1-1 1,1 1-1,-1-1 0,1 1 0,-1-1 0,1 1 0,-1-1 0,1 1 1,-1-1-1,0 1 0,1 0 0,-1-1 0,0 1 0,1 0 1,-1-1-1,0 1 0,1 1 0,10 30 2060,-7-21-1295,13 29 999,-11-29-1532,-1 0 1,0 0-1,-1 1 0,0 0 1,3 21-1,-3-110-744,-2 51 259,-1 0 0,-3-27 0,1 36 43,-1 0-1,0 0 0,2-1 0,0 1 0,1 0 0,5-29 1,-5 46 83,-1-1 1,0 0 0,0 1-1,0-1 1,0 0 0,0 1-1,1-1 1,-1 1 0,0-1-1,1 0 1,-1 1 0,0-1-1,1 1 1,-1-1 0,1 1-1,-1-1 1,1 1 0,-1-1-1,1 1 1,-1 0 0,1-1-1,-1 1 1,1 0 0,-1-1-1,1 1 1,0 0 0,-1 0-1,1-1 1,0 1 0,0 0-1,0 0 10,0 1-1,1-1 1,-1 1-1,0-1 1,0 1-1,0 0 0,0-1 1,1 1-1,-1 0 1,0 0-1,0 0 1,0 0-1,-1-1 0,2 3 1,28 43 471,-27-42-386,46 99 1200,-34-68-1077,33 57 0,-44-86-536,1 2-405,-14-10-5067,0-1-439,-8-1 5022</inkml:trace>
</inkml:ink>
</file>

<file path=ppt/ink/ink11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1:56.992"/>
    </inkml:context>
    <inkml:brush xml:id="br0">
      <inkml:brushProperty name="width" value="0.05" units="cm"/>
      <inkml:brushProperty name="height" value="0.05" units="cm"/>
      <inkml:brushProperty name="color" value="#FF0066"/>
    </inkml:brush>
  </inkml:definitions>
  <inkml:trace contextRef="#ctx0" brushRef="#br0">82 135 6689,'-80'0'4057,"79"10"-632,6 0-864,6-3-289,6-7-632,5-2-279,4-9-433,-7-8-184,6 3-384,-5-5-120,-5 5-256,-2 1-456,-3-7-752,2 4-1177,6-4 1433</inkml:trace>
</inkml:ink>
</file>

<file path=ppt/ink/ink11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1:57.458"/>
    </inkml:context>
    <inkml:brush xml:id="br0">
      <inkml:brushProperty name="width" value="0.05" units="cm"/>
      <inkml:brushProperty name="height" value="0.05" units="cm"/>
      <inkml:brushProperty name="color" value="#FF0066"/>
    </inkml:brush>
  </inkml:definitions>
  <inkml:trace contextRef="#ctx0" brushRef="#br0">65 1 10106,'6'41'6318,"13"19"-2473,3 17-1763,-20-62-1844,1-7-256,-2 0 0,1 0 0,-1 0 0,0 0 0,-1 0 0,0 1 0,0-1-1,0 0 1,-1 0 0,-4 15 0,5-22-76,-1-1 0,1 1 0,0-1 1,0 0-1,-1 1 0,1-1 0,0 1 0,0-1 0,-1 0 0,1 1 0,0-1 0,-1 0 0,1 1 1,0-1-1,-1 0 0,1 0 0,-1 1 0,1-1 0,-1 0 0,1 0 0,0 0 0,-1 1 1,1-1-1,-1 0 0,1 0 0,-1 0 0,1 0 0,-1 0 0,1 0 0,-1 0 0,1 0 1,-1 0-1,-17-10-2669,-9-21-1103,18 18 3261,0-1 0,1-1 0,1 1 0,0-1 0,-9-30 0,16 44 710,-1 1 0,1-1 0,0 1 1,0-1-1,0 1 0,0-1 0,0 1 1,-1-1-1,1 1 0,0-1 0,0 1 1,0-1-1,0 1 0,0-1 1,1 1-1,-1-1 0,0 1 0,0-1 1,0 1-1,0-1 0,0 1 0,1-1 1,-1 1-1,0-1 0,0 1 0,1 0 1,-1-1-1,0 1 0,1-1 0,-1 1 1,1-1-1,18 2 2913,33 21 1023,-35-15-3493,-2 0-524,1-2 0,0 0 0,0-1 0,0 0 0,0-1 0,0-1 0,29 0 0,-31-2-604</inkml:trace>
</inkml:ink>
</file>

<file path=ppt/ink/ink11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1:57.889"/>
    </inkml:context>
    <inkml:brush xml:id="br0">
      <inkml:brushProperty name="width" value="0.05" units="cm"/>
      <inkml:brushProperty name="height" value="0.05" units="cm"/>
      <inkml:brushProperty name="color" value="#FF0066"/>
    </inkml:brush>
  </inkml:definitions>
  <inkml:trace contextRef="#ctx0" brushRef="#br0">22 14 7266,'-3'1'325,"-16"14"5432,19-15-5652,0 1 1,0-1-1,0 1 1,0 0-1,0-1 0,0 1 1,0-1-1,0 1 0,0-1 1,0 1-1,0-1 0,1 1 1,-1-1-1,0 1 0,0-1 1,0 1-1,1-1 1,-1 1-1,0-1 0,1 1 1,-1-1-1,0 0 0,1 1 1,-1-1-1,0 0 0,1 1 1,-1-1-1,1 0 0,-1 1 1,1-1-1,-1 0 1,1 0-1,-1 1 0,1-1 1,-1 0-1,1 0 0,-1 0 1,1 0-1,-1 0 0,1 0 1,0 0-1,22 8 837,0-2 0,0 0 0,26 2 0,-7-1-290,-15-2-353,149 24 953,-143-25-1068,0-2 1,-1-2-1,48-4 0,-74 3-182,0 0 0,-1 0 0,1 0 0,-1-1 0,1 0 0,-1 0 0,0 0 0,0-1 0,0 0 0,0 0 0,8-7-1,-10 8-200,-1-1 0,1 1-1,-1-1 1,0 0 0,0 0-1,0 0 1,0 0 0,2-5-1,-3 4-332,0 1 1,0-1-1,0 1 0,-1-1 0,1 0 0,-1 1 0,0-1 0,0 0 1,-1-4-1,2-5-793</inkml:trace>
</inkml:ink>
</file>

<file path=ppt/ink/ink11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1:58.295"/>
    </inkml:context>
    <inkml:brush xml:id="br0">
      <inkml:brushProperty name="width" value="0.05" units="cm"/>
      <inkml:brushProperty name="height" value="0.05" units="cm"/>
      <inkml:brushProperty name="color" value="#FF0066"/>
    </inkml:brush>
  </inkml:definitions>
  <inkml:trace contextRef="#ctx0" brushRef="#br0">26 8 10306,'-26'-8'3940,"45"13"-656,51 15 164,-57-16-3036,0 1 0,-1 0 0,0 1 0,0 0 0,0 1 1,-1 1-1,0 0 0,12 10 0,-20-15-351,0 0 0,-1 1 0,1-1 0,-1 0 1,0 1-1,1-1 0,-2 1 0,1 0 0,0 0 0,-1-1 0,0 1 0,0 0 1,0 0-1,0 1 0,-1-1 0,1 0 0,-1 0 0,0 0 0,0 0 1,-1 0-1,1 0 0,-1 0 0,0 0 0,0 0 0,0 0 0,-1 0 0,1 0 1,-1 0-1,0-1 0,0 1 0,-3 3 0,-1 2-269,0-1-1,-1 0 1,0 0 0,0-1 0,-1 0-1,0 0 1,0-1 0,0 1-1,-1-2 1,-11 6 0,5-4-555</inkml:trace>
</inkml:ink>
</file>

<file path=ppt/ink/ink1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1:30.835"/>
    </inkml:context>
    <inkml:brush xml:id="br0">
      <inkml:brushProperty name="width" value="0.05" units="cm"/>
      <inkml:brushProperty name="height" value="0.05" units="cm"/>
    </inkml:brush>
  </inkml:definitions>
  <inkml:trace contextRef="#ctx0" brushRef="#br0">84 1 8562,'-83'109'4417,"82"-103"-1705,4-6-487,5-2-145,9-6-479,3-3-217,2-3-328,2 0-272,3 2-416,1 1-112,0 1-816,-2 1-464,0 6-1576,-11 1 1527</inkml:trace>
</inkml:ink>
</file>

<file path=ppt/ink/ink11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1:58.810"/>
    </inkml:context>
    <inkml:brush xml:id="br0">
      <inkml:brushProperty name="width" value="0.05" units="cm"/>
      <inkml:brushProperty name="height" value="0.05" units="cm"/>
      <inkml:brushProperty name="color" value="#FF0066"/>
    </inkml:brush>
  </inkml:definitions>
  <inkml:trace contextRef="#ctx0" brushRef="#br0">18 7 5689,'-7'-5'7347,"6"4"-6680,0 1 1,0 0 0,0 0 0,1 0 0,-1 0 0,0 0-1,0 0 1,0 0 0,1 0 0,-3 0 0,7 9 4397,9 11-6607,1 0 1755,8 10 359,26 50 1,16 35-308,-31-68-2532,-33-47 2133,0 0-1,1 1 1,-1-1-1,0 0 1,0 0 0,1 1-1,-1-1 1,0 0-1,0 1 1,0-1 0,0 0-1,1 0 1,-1 1-1,0-1 1,0 0 0,0 1-1,0-1 1,0 0-1,0 1 1,0-1 0,0 0-1,0 1 1,0-1-1,0 0 1,0 1 0,0-1-1,0 1 1,0-1-1,0 0 1,0 0 0,0 1-1,0-1 1,-1 0-1,1 1 1,0-1-1,0 0 1,0 1 0,-1-1-1,1 0 1,0 0-1,0 1 1,-1-1 0,1 0-1,0 0 1,0 0-1,-1 1 1,1-1 0,0 0-1,-1 0 1,-2-1-1140</inkml:trace>
</inkml:ink>
</file>

<file path=ppt/ink/ink11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1:59.217"/>
    </inkml:context>
    <inkml:brush xml:id="br0">
      <inkml:brushProperty name="width" value="0.05" units="cm"/>
      <inkml:brushProperty name="height" value="0.05" units="cm"/>
      <inkml:brushProperty name="color" value="#FF0066"/>
    </inkml:brush>
  </inkml:definitions>
  <inkml:trace contextRef="#ctx0" brushRef="#br0">111 278 9202,'-97'125'3801,"84"-102"-1050,13-22-2721,0-1 0,0 0 0,0 0 0,0 1 0,0-1 0,0 0-1,0 0 1,0 0 0,0 1 0,0-1 0,0 0 0,0 0 0,0 1 0,0-1 0,0 0 0,0 0 0,1 0 0,-1 1 0,0-1 0,0 0 0,0 0 0,0 0 0,0 0 0,1 1 0,-1-1 0,0 0 0,0 0 0,0 0-1,0 0 1,1 0 0,-1 0 0,0 0 0,0 1 0,1-1 0,-1 0 0,0 0 0,0 0 0,0 0 0,1 0 0,-1 0 0,0 0 0,0 0 0,1 0 0,24-8 1316,-24 8-1041,43-20 1445,-2-2 0,63-43 1,-38 22-693,145-101 1052,-41 26-1423,-146 106-1431,-25 11 715,0 1 0,0 0 0,0 0 0,0 0 0,0 0 0,1 0 0,-1 0 0,0 0 0,0 0 0,0 0 0,0 0 0,0 0 0,0 0 1,0 0-1,0 0 0,1 0 0,-1 0 0,0 0 0,0 0 0,0 0 0,0 0 0,0 1 0,0-1 0,0 0 0,0 0 0,0 0 0,1 0 0,-1 0 0,0 0 0,0 0 0,0 0 1,0 0-1,0 0 0,0 0 0,0 0 0,0 1 0,0-1 0,0 0 0,0 0 0,0 0 0,0 0 0,0 0 0,0 0 0,0 0 0,0 0 0,0 1 0,0-1 0,0 0 0,0 0 0,0 0 1,0 0-1,0 0 0,0 0 0,0 0 0,0 1 0,-8 12-1573,-6 7 1896,-5 3-293</inkml:trace>
</inkml:ink>
</file>

<file path=ppt/ink/ink11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1:59.928"/>
    </inkml:context>
    <inkml:brush xml:id="br0">
      <inkml:brushProperty name="width" value="0.05" units="cm"/>
      <inkml:brushProperty name="height" value="0.05" units="cm"/>
      <inkml:brushProperty name="color" value="#FF0066"/>
    </inkml:brush>
  </inkml:definitions>
  <inkml:trace contextRef="#ctx0" brushRef="#br0">84 308 7850,'-69'3'3243,"68"-3"-3121,0 0 0,1-1 1,-1 1-1,0 0 0,1 0 0,-1 0 0,0-1 1,1 1-1,-1 0 0,1-1 0,-1 1 0,0-1 0,1 1 1,-1-1-1,1 1 0,-1-1 0,1 1 0,-1-1 1,1 1-1,0-1 0,-1 0 0,1 1 0,0-1 1,-1 0-1,1 1 0,0-1 0,0 0 0,0 1 1,-1-1-1,1 0 0,0 1 0,0-1 0,0 0 0,0 0 1,0 1-1,0-1 0,1 0 0,-1 1 0,0-2 1,8-23 3903,-7 24-3935,0 0 0,0 1 0,0-1 0,1 0 0,-1 0 0,0 0 0,0 1 0,1-1 0,-1 1 0,0-1 0,1 1 0,-1 0 0,0-1 0,1 1 0,-1 0 0,1 0 0,-1 0 0,1 0 0,-1 0 0,0 0 0,1 0 0,-1 1 0,1-1 0,-1 0 0,0 1 0,1-1 0,-1 1 0,0-1 0,1 1 0,1 1 0,40 27 1180,-40-27-1166,140 130 2194,-140-130-2273,1 1-1,-1-1 1,0 0 0,1 0 0,-1 0-1,1 0 1,-1-1 0,1 1-1,0-1 1,0 0 0,0 0-1,0 0 1,4 0 0,-6-1-15,1 0-1,-1-1 1,0 1 0,0-1 0,0 1 0,0-1-1,0 0 1,0 0 0,0 0 0,0 0-1,-1 0 1,1 0 0,0 0 0,-1-1-1,1 1 1,0-1 0,-1 1 0,0-1 0,1 0-1,-1 1 1,0-1 0,0 0 0,0 0-1,0 0 1,0 0 0,1-3 0,2-8 26,1-1 1,-2 0-1,0 0 0,-1 0 1,0 0-1,-1-1 1,0 1-1,-2 0 0,1-1 1,-2 1-1,-5-27 1,-1 10 34,-2 0 0,-1 1 1,-1 0-1,-20-35 1,29 60-176,-5-18-1585</inkml:trace>
</inkml:ink>
</file>

<file path=ppt/ink/ink11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2:00.554"/>
    </inkml:context>
    <inkml:brush xml:id="br0">
      <inkml:brushProperty name="width" value="0.05" units="cm"/>
      <inkml:brushProperty name="height" value="0.05" units="cm"/>
      <inkml:brushProperty name="color" value="#FF0066"/>
    </inkml:brush>
  </inkml:definitions>
  <inkml:trace contextRef="#ctx0" brushRef="#br0">0 35 8482,'12'9'1883,"-1"1"0,0 0 0,0 0 1,-1 2-1,-1-1 0,13 20 0,-17-23-1435,-1 0 0,0 0 0,-1 0 0,4 11 0,6 29 583,-15-60-984,-1 0 0,2 1 0,0-1 1,0 0-1,2-22 0,0 22-20,-1 8-25,0-1-1,0 1 0,1 0 0,0-1 0,0 1 0,0 0 0,3-7 1,-4 10-3,1 0 1,0-1-1,-1 1 1,1 0-1,0 0 1,0 0-1,0-1 0,0 1 1,0 0-1,0 0 1,0 0-1,0 1 1,0-1-1,1 0 1,-1 0-1,2 0 1,-1 0-1,0 1 1,0 0 0,0 0 0,0 0-1,0 1 1,0-1 0,0 0-1,0 1 1,0-1 0,0 1-1,0 0 1,0-1 0,0 1 0,0 0-1,-1 0 1,1 0 0,0 1-1,-1-1 1,1 0 0,-1 1-1,1-1 1,-1 1 0,1-1 0,-1 1-1,0-1 1,0 1 0,1 3-1,3 4 6,-1 0 0,-1 1 0,5 14 0,-1-2 26,-5-19 26,-1-9 42,0-8-96,0 0-1,1 0 1,1 1 0,5-17-1,-6 23 4,1 0 1,0 1-1,0 0 0,0-1 1,1 1-1,0 0 0,0 1 1,1-1-1,9-8 0,-13 13 0,0 0 1,-1 1-1,1-1 1,0 1-1,-1 0 0,1-1 1,0 1-1,0 0 0,-1-1 1,1 1-1,0 0 0,0 0 1,0 0-1,-1-1 0,1 1 1,0 0-1,0 0 0,0 0 1,0 1-1,-1-1 0,1 0 1,0 0-1,0 0 0,0 0 1,-1 1-1,1-1 1,0 0-1,0 1 0,2 1 10,0 0 1,0 0-1,0 0 0,-1 1 1,1-1-1,-1 1 0,3 3 0,28 48 54,-33-54-134,0 1 0,0-1 0,0 0-1,0 0 1,0 0 0,0 0 0,0 1 0,0-1-1,0 0 1,0 0 0,0 0 0,0 0 0,0 1-1,0-1 1,1 0 0,-1 0 0,0 0 0,0 0-1,0 0 1,0 1 0,0-1 0,0 0 0,0 0-1,0 0 1,1 0 0,-1 0 0,0 0 0,0 0-1,0 0 1,0 1 0,0-1 0,1 0 0,-1 0 0,0 0-1,0 0 1,0 0 0,0 0 0,1 0 0,-1 0-1,0 0 1,0 0 0,0 0 0,0 0 0,1 0-1,-1 0 1,0 0 0,0 0 0,0 0 0,0 0-1,1 0 1,-1 0 0,0-1 0,0 1 0,0 0-1,0 0 1,0 0 0,1 0 0,-1 0 0,0 0-1,0 0 1,0-1 0,0 1 0,0 0 0,0 0-1,0 0 1,0 0 0,1-1 0,3-2-1239</inkml:trace>
</inkml:ink>
</file>

<file path=ppt/ink/ink11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2:00.970"/>
    </inkml:context>
    <inkml:brush xml:id="br0">
      <inkml:brushProperty name="width" value="0.05" units="cm"/>
      <inkml:brushProperty name="height" value="0.05" units="cm"/>
      <inkml:brushProperty name="color" value="#FF0066"/>
    </inkml:brush>
  </inkml:definitions>
  <inkml:trace contextRef="#ctx0" brushRef="#br0">0 178 9634,'8'-9'951,"1"0"0,0 1 0,9-8 0,-17 16-862,0 0 1,0 0-1,-1 0 1,1-1 0,0 1-1,0 0 1,0 1 0,-1-1-1,1 0 1,0 0 0,0 0-1,0 0 1,0 1-1,-1-1 1,1 0 0,0 1-1,0-1 1,-1 0 0,1 1-1,0-1 1,-1 1 0,1-1-1,0 1 1,-1-1 0,1 1-1,-1 0 1,1-1-1,-1 1 1,1 0 0,-1 0-1,0-1 1,1 1 0,0 1-1,14 31 1791,-12-27-1426,1 10 553,0 0 1,-1 0-1,2 28 1,-12-74-997,2-1 0,-2-55 0,4 40 1,2 33-4,-1-27 3,2 38-10,0 0 0,0 0 0,0 1 0,0-1 1,1 0-1,-1 0 0,1 0 0,-1 0 0,1 0 0,0 1 1,0-1-1,-1 0 0,1 0 0,0 1 0,2-3 1,-2 4 1,0-1 0,-1 1 0,1 0 0,0-1 0,-1 1 0,1 0 0,0 0 0,0 0 0,-1 0 0,1-1 0,0 1 0,0 0 0,-1 0 0,1 1 0,0-1 1,-1 0-1,1 0 0,0 0 0,0 0 0,-1 1 0,1-1 0,0 0 0,-1 0 0,1 1 0,-1-1 0,1 1 0,0-1 0,-1 1 0,1-1 0,-1 1 0,1-1 0,-1 1 1,1-1-1,-1 1 0,1-1 0,-1 1 0,0 0 0,1 0 0,19 33 280,-16-26-156,34 49 670,-24-37-1695,17 30-1,-34-49-632,1-1 2126</inkml:trace>
</inkml:ink>
</file>

<file path=ppt/ink/ink11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2:01.374"/>
    </inkml:context>
    <inkml:brush xml:id="br0">
      <inkml:brushProperty name="width" value="0.05" units="cm"/>
      <inkml:brushProperty name="height" value="0.05" units="cm"/>
      <inkml:brushProperty name="color" value="#FF0066"/>
    </inkml:brush>
  </inkml:definitions>
  <inkml:trace contextRef="#ctx0" brushRef="#br0">50 166 9282,'-50'47'4401,"50"-51"-1753,7-1-495,5-5-649,1-3-239,5 0-441,-3-4-184,2 0-336,-2 4-144,-3-2-184,-2 2-264,0-1-664,0 1-625,-2-6-1063,4-2 4784,1-4-2016</inkml:trace>
</inkml:ink>
</file>

<file path=ppt/ink/ink11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2:01.852"/>
    </inkml:context>
    <inkml:brush xml:id="br0">
      <inkml:brushProperty name="width" value="0.05" units="cm"/>
      <inkml:brushProperty name="height" value="0.05" units="cm"/>
      <inkml:brushProperty name="color" value="#FF0066"/>
    </inkml:brush>
  </inkml:definitions>
  <inkml:trace contextRef="#ctx0" brushRef="#br0">44 46 9922,'49'-45'4321,"-43"61"-2265,4-2-231,0 3-465,2-1-216,-2 4-399,-3 0-161,-2-1-320,-5 2-88,-2-2-72,-1 2-168,-2-7-512,-2-6-289,-6-3-1407,-1-5-345,3-8 1617</inkml:trace>
  <inkml:trace contextRef="#ctx0" brushRef="#br0" timeOffset="1">34 161 8794,'-33'-32'4289,"50"39"-1305,3 3-695,5-5-401,5-3-151,-2-2-553,-1 0-288,-6 3-392,-2-1-280,-4-1-1640,-7 6-2489,-18-12 2489</inkml:trace>
</inkml:ink>
</file>

<file path=ppt/ink/ink11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2:33.192"/>
    </inkml:context>
    <inkml:brush xml:id="br0">
      <inkml:brushProperty name="width" value="0.05" units="cm"/>
      <inkml:brushProperty name="height" value="0.05" units="cm"/>
      <inkml:brushProperty name="color" value="#FF0066"/>
    </inkml:brush>
  </inkml:definitions>
  <inkml:trace contextRef="#ctx0" brushRef="#br0">1 3528 4729,'0'1'346,"0"-1"-1,0 1 1,0 0 0,0 0-1,0-1 1,0 1-1,0 0 1,0-1 0,0 1-1,1 0 1,-1 0 0,0-1-1,0 1 1,1 0-1,-1-1 1,1 1 0,-1-1-1,0 1 1,1-1 0,-1 1-1,1 0 1,-1-1 0,1 1-1,-1-1 1,1 0-1,0 1 1,-1-1 0,2 1-1,-1-1-180,1 1-1,0-1 0,0 0 0,0 0 1,-1 0-1,1 0 0,0 0 0,0-1 1,0 1-1,0 0 0,2-2 1,7-2-26,0-2 1,0 1-1,0-1 1,-1-1 0,0 0-1,0 0 1,10-11 0,-8 8-89,24-19 283,-1-1-1,-2-1 1,40-47 0,-29 29-12,3 2 0,53-41 1,56-56 318,-110 100-624,71-55 0,-69 62 449,77-79 0,10-27-127,28-31-314,-131 141 164,61-50 1,-25 25-105,24-18-62,-51 45-8,44-46 0,53-53 3,-5 5 26,38-42 557,-105 115-258,-47 38-282,0 0 0,26-28-1,157-163 72,-18 19-80,-125 121 6,105-106 42,-24 21-68,21-22 333,-122 126-166,-32 36-157,0 0-1,0 1 1,18-16 0,107-95 135,-76 65-141,-25 17-34,-26 30-2,1 1 0,0 0-1,12-12 1,17-21 93,-30 33-48,0 1 1,1-1-1,0 1 1,9-8-1,-11 10 146,0 1-1,-1-1 0,1-1 0,-1 1 0,0 0 0,4-8 1,15-18 891,-17 19-516,-10 9-4762</inkml:trace>
</inkml:ink>
</file>

<file path=ppt/ink/ink11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2:34.223"/>
    </inkml:context>
    <inkml:brush xml:id="br0">
      <inkml:brushProperty name="width" value="0.05" units="cm"/>
      <inkml:brushProperty name="height" value="0.05" units="cm"/>
      <inkml:brushProperty name="color" value="#FF0066"/>
    </inkml:brush>
  </inkml:definitions>
  <inkml:trace contextRef="#ctx0" brushRef="#br0">77 57 6817,'-24'-46'2812,"16"37"1921,8 9-4592,0-1 1,-1 1-1,1 0 1,0 0-1,0 0 1,0 0-1,-1 0 0,1 0 1,0 0-1,0 0 1,-1 0-1,1 0 1,0 0-1,0 0 1,-1 0-1,1 0 1,0 0-1,0 0 1,-1 0-1,1 0 0,0 0 1,0 0-1,-1 1 1,1-1-1,0 0 1,0 0-1,0 0 1,-1 0-1,1 0 1,0 1-1,0-1 1,0 0-1,0 0 1,-1 0-1,1 1 0,0-1 1,0 0-1,0 0 1,0 1-1,-4 26 456,-1 35-1,-3 23 176,-1-6 184,2 116 1,5-74-564,1-95-215,1-1 0,1 0 1,2 0-1,0 0 0,2 0 1,1 0-1,0-1 0,2 0 1,1 0-1,17 33 0,-17-39-109,-7-13-48,0 0-1,0-1 1,0 1-1,1 0 1,0-1-1,0 0 0,0 0 1,0 0-1,1 0 1,-1 0-1,1-1 1,0 1-1,0-1 0,1 0 1,5 3-1,-9-5-116,-2-13-7713,-5-4 5247,2 4 584,-1-5 690</inkml:trace>
</inkml:ink>
</file>

<file path=ppt/ink/ink11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2:34.593"/>
    </inkml:context>
    <inkml:brush xml:id="br0">
      <inkml:brushProperty name="width" value="0.05" units="cm"/>
      <inkml:brushProperty name="height" value="0.05" units="cm"/>
      <inkml:brushProperty name="color" value="#FF0066"/>
    </inkml:brush>
  </inkml:definitions>
  <inkml:trace contextRef="#ctx0" brushRef="#br0">70 99 5073,'-40'-38'2923,"39"38"-2716,1-1 0,0 1-1,0 0 1,0-1 0,-1 1-1,1 0 1,0-1 0,0 1-1,-1 0 1,1 0-1,0-1 1,-1 1 0,1 0-1,0 0 1,-1-1 0,1 1-1,0 0 1,-1 0 0,1 0-1,-1 0 1,1 0-1,0 0 1,-1 0 0,1 0-1,0-1 1,-1 1 0,1 0-1,-1 1 1,1-1 0,0 0-1,-1 0 1,1 0 0,-1 0-1,1 0 1,0 0-1,-1 0 1,1 1 0,0-1-1,-1 0 1,1 0 0,0 0-1,-1 1 1,1-1 0,0 0-1,-1 0 1,1 1 0,0-1-1,-1 1 1,-2 15 1900,3-14-2176,-4 27 1118,2-20-703,0 1 0,1-1 0,1 1 0,0 0 0,0-1 0,1 1 0,2 16 0,-2-24-290,-1 0 0,0-1 0,1 1 0,-1 0 0,1 0 0,-1 0 0,1 0 0,0-1 0,0 1 0,0 0 0,0-1 0,0 1 0,0-1 0,1 1 0,-1-1 0,0 1 0,1-1 0,-1 0 0,1 0 0,0 1 0,-1-1 0,1-1 0,0 1 0,-1 0 0,1 0 0,0 0 0,0-1 0,0 1 0,0-1 0,0 0 0,0 0 0,-1 1 0,1-1 0,0 0 0,0 0 0,0-1 0,0 1 0,0 0 0,0-1 0,0 1 0,0-1 0,0 0 0,-1 1 0,1-1 0,0 0 0,-1 0 0,1 0 0,0 0 0,-1-1 0,1 1 0,-1 0 0,0-1 0,1 1 0,-1 0 0,0-1 0,0 0 0,0 1 0,0-1 0,0 0 0,0 1 0,0-1 0,-1 0 0,2-4 0,2-11-502,0 0 1,-1 0 0,-1 0 0,0-1 0,-2 1 0,0-1 0,0 1 0,-5-23-1,0 14 169</inkml:trace>
</inkml:ink>
</file>

<file path=ppt/ink/ink1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1:31.284"/>
    </inkml:context>
    <inkml:brush xml:id="br0">
      <inkml:brushProperty name="width" value="0.05" units="cm"/>
      <inkml:brushProperty name="height" value="0.05" units="cm"/>
    </inkml:brush>
  </inkml:definitions>
  <inkml:trace contextRef="#ctx0" brushRef="#br0">10 63 8898,'1'-1'280,"-1"1"0,0-1-1,0 0 1,1 0 0,-1 1 0,1-1 0,-1 0 0,1 0-1,-1 1 1,1-1 0,-1 0 0,1 1 0,0-1 0,-1 1-1,1-1 1,0 1 0,0-1 0,-1 1 0,1-1 0,0 1-1,1-1 1,-1 1-111,0 1 0,-1-1 0,1 0 0,-1 0 0,1 0 1,0 1-1,-1-1 0,1 0 0,-1 1 0,1-1 0,-1 1 0,1-1 0,-1 0 0,1 1 0,-1-1 0,1 1 0,-1-1 0,1 1 0,-1 0 0,0-1 0,1 2 0,1 2 198,0 0 0,0 0 0,-1 0 1,0 0-1,0 1 0,0-1 0,1 5 0,-2 4-144,-1-1 1,0 0-1,-1 1 1,0-1-1,-1 0 1,0 0-1,-1 0 1,-1-1-1,0 0 1,0 1-1,-8 10 1,10-18-167,3-6-15,2-10 7,7-18-2,-4 18-34,8-22 0,23-39 1,-32 65-14,1 0-1,0 0 1,1 1 0,-1-1 0,2 1-1,-1 0 1,1 1 0,0 0-1,0 0 1,10-6 0,-15 11 21,0 0 0,0 0 1,0 0-1,0 0 0,0 0 0,1 0 1,-1 1-1,0-1 0,0 1 0,1-1 0,-1 1 1,0 0-1,1 0 0,-1 0 0,0 0 1,1 1-1,-1-1 0,0 1 0,1-1 1,-1 1-1,0 0 0,0 0 0,0 0 0,1 0 1,-1 0-1,0 0 0,-1 1 0,1-1 1,0 1-1,0-1 0,0 1 0,-1 0 1,1-1-1,-1 1 0,2 4 0,0-2 25,-1 0-1,0 0 1,0 0 0,0 1-1,0-1 1,-1 1-1,1-1 1,-1 1-1,-1 0 1,1 0-1,-1-1 1,1 1 0,-1 0-1,-1 0 1,1-1-1,-3 10 1,2-8-356,-6 21-278,1-18-6146</inkml:trace>
</inkml:ink>
</file>

<file path=ppt/ink/ink11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2:40.422"/>
    </inkml:context>
    <inkml:brush xml:id="br0">
      <inkml:brushProperty name="width" value="0.05" units="cm"/>
      <inkml:brushProperty name="height" value="0.05" units="cm"/>
      <inkml:brushProperty name="color" value="#FF0066"/>
    </inkml:brush>
  </inkml:definitions>
  <inkml:trace contextRef="#ctx0" brushRef="#br0">211 51 8170,'-6'-43'2990,"6"35"681,3 13-878,7 19-688,-9-19-2398,8 19 707,-2 1-1,7 44 0,-12-52-341,0-1 0,-1 1 0,-1 0 0,0-1-1,-2 1 1,-3 19 0,0-17-59,0-1 1,-1 1-1,-2-1 0,0 0 0,-14 24 0,18-36-12,0 0 1,-1 0-1,1-1 0,-1 1 0,0-1 0,0 0 0,-1-1 0,-6 5 0,9-7 0,-1 0 1,1 0-1,0-1 0,-1 0 1,0 1-1,1-1 1,-1 0-1,0-1 0,1 1 1,-1-1-1,0 1 0,0-1 1,1 0-1,-1-1 0,0 1 1,-4-2-1,4 1-1,0-1-1,0 0 1,1 0-1,-1-1 1,0 1-1,1-1 1,0 1-1,0-1 1,-1 0-1,2-1 1,-1 1-1,0 0 1,1-1-1,-1 0 1,1 1-1,0-1 1,1 0-1,-1 0 1,-1-5-1,-1 0-7,1-1 0,0 1-1,1-1 1,0 0 0,0 0 0,1 0-1,0-12 1,1 20 10,0 0 0,0 0-1,0 0 1,1-1 0,-1 1 0,0 0-1,1 0 1,-1 0 0,1 0-1,0 0 1,-1 0 0,1 0 0,0 0-1,0 0 1,1 1 0,-1-1-1,0 0 1,1 1 0,-1-1 0,1 0-1,-1 1 1,1 0 0,0-1 0,-1 1-1,1 0 1,0 0 0,0 0-1,0 0 1,0 0 0,0 1 0,0-1-1,0 0 1,0 1 0,3-1-1,5 1 91,1 1-1,-1-1 1,1 2-1,-1-1 1,20 7-1,1-1 282,4 0-85,0-1 1,0-2 0,1-1-1,65-3 1,-98-1-521,1 0-1,0 1 1,0-1 0,-1 0 0,1-1 0,-1 1 0,1-1-1,-1 1 1,0-1 0,1 0 0,-1 0 0,0-1 0,0 1-1,0-1 1,-1 1 0,1-1 0,-1 0 0,1 0 0,-1 0 0,0 0-1,0 0 1,0-1 0,1-4 0,10-17-1112</inkml:trace>
</inkml:ink>
</file>

<file path=ppt/ink/ink11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2:40.834"/>
    </inkml:context>
    <inkml:brush xml:id="br0">
      <inkml:brushProperty name="width" value="0.05" units="cm"/>
      <inkml:brushProperty name="height" value="0.05" units="cm"/>
      <inkml:brushProperty name="color" value="#FF0066"/>
    </inkml:brush>
  </inkml:definitions>
  <inkml:trace contextRef="#ctx0" brushRef="#br0">1 0 10514,'2'8'1546,"1"-1"1,-1 0-1,1 0 0,6 10 0,38 47 1860,-22-31-2025,18 32-833,-2 2 1,48 107-1,-88-173-656,-1 0-1,0 0 1,1 0 0,-1 0-1,0 0 1,1 0-1,-1 0 1,1-1 0,0 1-1,-1 0 1,1 0-1,0-1 1,-1 1-1,1 0 1,0-1 0,0 1-1,1 0 1,-2-1 29,0 0 1,1 0 0,-1 0-1,0-1 1,1 1 0,-1 0-1,1 0 1,-1 0 0,0-1-1,0 1 1,1 0-1,-1 0 1,0-1 0,1 1-1,-1 0 1,0-1 0,0 1-1,1 0 1,-1-1 0,0 1-1,0 0 1,0-1-1,0 1 1,1 0 0,-1-1-1,0 1 1,0-1 0,7-39-981,-7 34 1965,4-33-449</inkml:trace>
</inkml:ink>
</file>

<file path=ppt/ink/ink11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2:41.235"/>
    </inkml:context>
    <inkml:brush xml:id="br0">
      <inkml:brushProperty name="width" value="0.05" units="cm"/>
      <inkml:brushProperty name="height" value="0.05" units="cm"/>
      <inkml:brushProperty name="color" value="#FF0066"/>
    </inkml:brush>
  </inkml:definitions>
  <inkml:trace contextRef="#ctx0" brushRef="#br0">45 1 9818,'0'58'8144,"-1"-31"-7509,-1-1 0,-1 1 0,-7 26 0,4-31-339,-13 66 872,17-79-977,1 0-1,1 1 1,-1-1-1,2 0 1,-1 1-1,1-1 1,3 11-1,-4-18-133,1 0 0,1-1-1,-1 1 1,0-1 0,0 1 0,0-1-1,1 1 1,-1-1 0,1 0-1,-1 0 1,1 0 0,0 0 0,-1 0-1,1 0 1,0 0 0,0 0-1,-1-1 1,1 1 0,0 0 0,0-1-1,0 0 1,0 1 0,0-1-1,0 0 1,0 0 0,0 0-1,0-1 1,0 1 0,2-1 0,12 0 264,-1-2 1,22-5-1,-32 6-269,15-3-17,-7 3-200,-1-1 1,0 0-1,0-1 1,0 0-1,0-1 1,-1 0 0,1-1-1,10-8 1,-21 13-335,1-1 1,-1 0 0,1 1 0,-1-1 0,0 0 0,0 0-1,0 1 1,0-1 0,0 0 0,0 0 0,-1 0-1,1 0 1,-1 0 0,1-1 0,-1 1 0,0 0 0,0-2-1,-1-17-1565</inkml:trace>
</inkml:ink>
</file>

<file path=ppt/ink/ink11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2:41.670"/>
    </inkml:context>
    <inkml:brush xml:id="br0">
      <inkml:brushProperty name="width" value="0.05" units="cm"/>
      <inkml:brushProperty name="height" value="0.05" units="cm"/>
      <inkml:brushProperty name="color" value="#FF0066"/>
    </inkml:brush>
  </inkml:definitions>
  <inkml:trace contextRef="#ctx0" brushRef="#br0">1 237 9706,'48'-44'4274,"-47"43"-4132,-1 1 0,1 0-1,0-1 1,0 1 0,0 0 0,0-1-1,0 1 1,0 0 0,0 0-1,0 0 1,-1 0 0,1 0 0,0 0-1,0 0 1,0 0 0,0 0-1,0 1 1,0-1 0,0 0-1,0 0 1,0 1 0,-1-1 0,1 1-1,0-1 1,0 1 0,0-1-1,-1 1 1,1-1 0,0 1 0,0 0-1,-1-1 1,1 1 0,-1 0-1,1 0 1,-1-1 0,1 1-1,-1 0 1,1 0 0,0 1 0,12 32 2867,-8-15-2550,-1 1 0,-1-1 0,0 0 1,-2 1-1,0 0 0,-2-1 0,-2 22 0,0-32-441,-2-14 12,-2-17 10,3 5-41,1 0 1,1-1-1,0 1 1,1-1-1,1 0 0,1 1 1,0-1-1,1 1 1,1-1-1,6-19 0,-8 35 2,-1 1 1,1-1-1,0 1 0,0-1 0,0 1 0,0-1 0,0 1 0,0 0 0,0 0 0,0-1 0,0 1 1,1 0-1,-1 0 0,0 0 0,1 0 0,-1 0 0,1 1 0,-1-1 0,1 0 0,-1 1 0,1-1 1,3 0-1,-4 1 16,28 9 34,-1 1-46,-24-7-3,1-1 0,-1 0 0,1 0 0,0-1 0,0 1 0,0-1 0,0 0 0,0 0 0,0-1 0,0 0 1,0 0-1,0 0 0,0 0 0,9-2 0,-12 1-1,-1 0 1,1 0 0,-1 0 0,0 0-1,1 0 1,-1 0 0,0 0-1,0-1 1,0 1 0,0 0 0,0-1-1,0 1 1,0-1 0,0 1 0,0-1-1,-1 1 1,1-1 0,-1 0-1,1-2 1,6-41 58,-5 24-29,3-10 214,11-34 1,-15 65-224,-1 0 1,1 0-1,-1 0 0,1 0 1,-1 0-1,0 1 0,1-1 1,-1 0-1,1 0 1,-1 0-1,1 1 0,-1-1 1,1 0-1,-1 1 1,0-1-1,1 0 0,-1 1 1,0-1-1,1 1 0,-1-1 1,0 0-1,0 1 1,1-1-1,-1 1 0,0-1 1,0 1-1,0-1 1,1 1-1,-1-1 0,0 2 1,13 23 99,-11-23-66,7 18 0,2-1 1,0-1-1,27 33 0,-32-44-785,1 0 0,1-1 0,12 10 0,-11-9-1704,-2 2 1052</inkml:trace>
</inkml:ink>
</file>

<file path=ppt/ink/ink11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2:42.056"/>
    </inkml:context>
    <inkml:brush xml:id="br0">
      <inkml:brushProperty name="width" value="0.05" units="cm"/>
      <inkml:brushProperty name="height" value="0.05" units="cm"/>
      <inkml:brushProperty name="color" value="#FF0066"/>
    </inkml:brush>
  </inkml:definitions>
  <inkml:trace contextRef="#ctx0" brushRef="#br0">1 895 12075,'11'-10'4825,"19"-8"-2977,17-14-264,25-20 33,11-9-9,26-26-88,4-3-87,-1-12-225,-3 3-168,-21 11-408,-13 11-168,-18 20-360,-10 11-168,-15 16-648,-6 5-776,-16 13-4561,-13 4 4064</inkml:trace>
</inkml:ink>
</file>

<file path=ppt/ink/ink11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2:43.130"/>
    </inkml:context>
    <inkml:brush xml:id="br0">
      <inkml:brushProperty name="width" value="0.05" units="cm"/>
      <inkml:brushProperty name="height" value="0.05" units="cm"/>
      <inkml:brushProperty name="color" value="#FF0066"/>
    </inkml:brush>
  </inkml:definitions>
  <inkml:trace contextRef="#ctx0" brushRef="#br0">8 331 5881,'-5'-17'5062,"4"13"-4451,1 0 0,-1 0 0,1 1-1,0-1 1,0 0 0,0 0 0,0 1 0,1-1 0,1-4 0,-2 7-541,0 1-1,0 0 1,0-1 0,0 1 0,0 0 0,0 0 0,1-1 0,-1 1 0,0 0 0,0 0 0,0 0 0,0-1 0,1 1 0,-1 0 0,0 0-1,0 0 1,1-1 0,-1 1 0,0 0 0,0 0 0,1 0 0,-1 0 0,0 0 0,0 0 0,1 0 0,-1 0 0,0-1 0,1 1-1,-1 0 1,0 0 0,0 0 0,1 0 0,-1 1 0,0-1 0,1 0 0,12 7 1321,11 18-246,-21-22-957,56 64 1958,136 116-1,-193-182-2134,-1 1-1,1-1 1,0 0 0,0 1-1,0-1 1,0 0-1,0 0 1,0-1-1,0 1 1,0 0-1,0 0 1,0-1-1,0 0 1,1 1-1,-1-1 1,0 0 0,4 0-1,-5-1-2,1 1 0,0-1 0,-1 1 1,1-1-1,-1 0 0,1 0 0,-1 0 0,1 0 0,-1 0 0,0 0 0,0 0 0,1 0 1,-1-1-1,0 1 0,0 0 0,0-1 0,1-2 0,2-3 15,-1-1-1,0 0 1,-1 0-1,0-1 1,0 1-1,0 0 1,0-15-1,-2-19-3,-1 1-1,-3 0 1,-1 0-1,-2 0 1,-1 1-1,-18-49 1,3 38-2,19 42-354,-1 0-1,1 0 0,0 0 0,-3-16 1,6 25 202,1-1-1,0 0 1,0 1 0,0-1 0,1 0 0,-1 1 0,0-1-1,0 0 1,0 1 0,0-1 0,1 0 0,-1 1 0,0-1 0,1 1-1,-1-1 1,0 0 0,1 1 0,-1-1 0,1 1 0,-1-1-1,1 1 1,-1-1 0,1 1 0,-1 0 0,1-1 0,-1 1-1,1 0 1,0-1 0,-1 1 0,1 0 0,-1 0 0,1 0-1,0-1 1,-1 1 0,1 0 0,0 0 0,-1 0 0,1 0-1,1 0 1,19-2-1045</inkml:trace>
</inkml:ink>
</file>

<file path=ppt/ink/ink11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2:43.715"/>
    </inkml:context>
    <inkml:brush xml:id="br0">
      <inkml:brushProperty name="width" value="0.05" units="cm"/>
      <inkml:brushProperty name="height" value="0.05" units="cm"/>
      <inkml:brushProperty name="color" value="#FF0066"/>
    </inkml:brush>
  </inkml:definitions>
  <inkml:trace contextRef="#ctx0" brushRef="#br0">0 77 9898,'27'45'1678,"-15"-28"-521,-2 1 0,-1 0 0,10 25 1,-9-15 224,-1 1 0,-2 0 1,4 33-1,-13-93-807,2-39 0,1 37-507,-3 2-35,2 24-22,-1 0 0,1 0 0,-1-1 0,2 1 0,-1 0 0,1 0 0,1 0 0,-1 0 0,1 0 0,5-12 0,-7 19-7,0-1-1,0 1 1,0-1-1,1 1 1,-1 0-1,0-1 1,0 1-1,1 0 1,-1 0-1,0-1 1,1 1-1,-1 0 1,0 0-1,1-1 1,-1 1 0,1 0-1,-1 0 1,0 0-1,1-1 1,-1 1-1,1 0 1,-1 0-1,1 0 1,-1 0-1,0 0 1,1 0-1,-1 0 1,1 0-1,-1 0 1,1 0-1,-1 0 1,0 1-1,1-1 1,-1 0-1,1 0 1,-1 0-1,0 0 1,1 1-1,-1-1 1,1 0-1,-1 0 1,0 1-1,1-1 1,-1 0-1,0 1 1,0-1-1,1 0 1,-1 1 0,0-1-1,0 0 1,1 1-1,-1 0 1,15 23 163,-13-21-121,8 18 287,11 35-1,8 16 60,-22-61-379,-4-11 37,-3-20 62,-1-3-109,1-14 10,-1-62-6,2 85 14,0 0-1,1 0 1,0 0-1,7-23 1,-9 36-10,1 1 1,-1-1-1,0 0 1,1 0-1,-1 1 0,0-1 1,1 0-1,-1 0 0,1 1 1,-1-1-1,1 1 1,0-1-1,-1 0 0,1 1 1,0-1-1,-1 1 1,1 0-1,0-1 0,-1 1 1,1-1-1,0 1 1,0 0-1,0 0 0,-1-1 1,1 1-1,0 0 0,0 0 1,0 0-1,-1 0 1,1 0-1,0 0 0,0 0 1,0 0-1,0 0 1,-1 0-1,1 1 0,0-1 1,0 0-1,0 1 1,-1-1-1,1 0 0,1 2 1,35 24 499,-24-15-397,-6-6-98,34 19 135,-39-23-197,1 0-1,-1 0 0,1 0 0,0 0 1,-1-1-1,1 1 0,0-1 1,0 1-1,0-1 0,0 0 0,-1 0 1,1 0-1,5-2 0,-7 2-94,0 0 0,-1-1 0,1 1 0,0-1 0,0 1 0,-1-1 1,1 0-1,-1 1 0,1-1 0,0 0 0,-1 1 0,1-1 0,-1 0 0,1 0 0,-1 0 0,0 1 0,1-1 0,-1 0 0,0 0 0,1 0 0,-1 0 0,0 0 1,0 0-1,0 0 0,0 0 0,0 0 0,-1-30-2363,0 25 2650,-3-25-583</inkml:trace>
</inkml:ink>
</file>

<file path=ppt/ink/ink11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2:44.151"/>
    </inkml:context>
    <inkml:brush xml:id="br0">
      <inkml:brushProperty name="width" value="0.05" units="cm"/>
      <inkml:brushProperty name="height" value="0.05" units="cm"/>
      <inkml:brushProperty name="color" value="#FF0066"/>
    </inkml:brush>
  </inkml:definitions>
  <inkml:trace contextRef="#ctx0" brushRef="#br0">1 141 10946,'3'21'2934,"2"-1"-1,12 36 1,-9-34-1587,9 45 1,-17-64-1237,7 36 615,-4-28-449,-1-24-77,-2-1-191,0-38-100,-10-82-1,9 124 67,-9-64-164,10 68 172,0-1 0,0 0 0,0 1 0,1-1 0,0 0 0,0 1 0,0-1-1,5-8 1,-6 14 21,0 0-1,0 1 0,0-1 1,0 0-1,1 1 1,-1-1-1,0 0 0,0 1 1,1-1-1,-1 0 0,1 1 1,-1-1-1,0 1 1,1-1-1,-1 1 0,1-1 1,0 1-1,-1-1 1,1 1-1,-1 0 0,1-1 1,0 1-1,-1 0 0,1-1 1,-1 1-1,1 0 1,0 0-1,0 0 0,-1-1 1,1 1-1,0 0 1,-1 0-1,1 0 0,0 0 1,-1 0-1,1 0 0,0 1 1,0-1-1,-1 0 1,1 0-1,0 0 0,-1 1 1,1-1-1,-1 0 1,1 1-1,0-1 0,-1 0 1,1 1-1,-1-1 0,1 1 1,-1-1-1,1 1 1,25 34 376,-21-27-260,2 3 15,154 208 1087,-159-213-3285</inkml:trace>
</inkml:ink>
</file>

<file path=ppt/ink/ink11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2:44.588"/>
    </inkml:context>
    <inkml:brush xml:id="br0">
      <inkml:brushProperty name="width" value="0.05" units="cm"/>
      <inkml:brushProperty name="height" value="0.05" units="cm"/>
      <inkml:brushProperty name="color" value="#FF0066"/>
    </inkml:brush>
  </inkml:definitions>
  <inkml:trace contextRef="#ctx0" brushRef="#br0">92 476 8634,'-92'40'8610,"102"-40"-5770,5-1-1015,7-13-369,3-2-536,0-8-264,0-3-352,-5 2-112,-8-1-200,1 4-256,-6-5-848,-2 2-512,2 2-1481,1-1 1865</inkml:trace>
  <inkml:trace contextRef="#ctx0" brushRef="#br0" timeOffset="1">328 0 11066,'3'22'4905,"0"6"-2536,6 4-977,-4 5-224,0 1-391,1-3-161,-1 0-328,0-1-120,-1-11-120,-4-1-192,0-9-608,-5-1-457,-4-10-1151,-2-4-393,-3-10 1697</inkml:trace>
</inkml:ink>
</file>

<file path=ppt/ink/ink11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2:45.051"/>
    </inkml:context>
    <inkml:brush xml:id="br0">
      <inkml:brushProperty name="width" value="0.05" units="cm"/>
      <inkml:brushProperty name="height" value="0.05" units="cm"/>
      <inkml:brushProperty name="color" value="#FF0066"/>
    </inkml:brush>
  </inkml:definitions>
  <inkml:trace contextRef="#ctx0" brushRef="#br0">40 89 8482,'-40'-83'4713,"52"78"-1545,11 10-479,6 3-320,7 0-873,1 6-304,0-3-656,-4-1-160,-5 5-280,-4-1-584,-17 1 360</inkml:trace>
</inkml:ink>
</file>

<file path=ppt/ink/ink1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1:31.749"/>
    </inkml:context>
    <inkml:brush xml:id="br0">
      <inkml:brushProperty name="width" value="0.05" units="cm"/>
      <inkml:brushProperty name="height" value="0.05" units="cm"/>
    </inkml:brush>
  </inkml:definitions>
  <inkml:trace contextRef="#ctx0" brushRef="#br0">1 57 9946,'45'-21'7954,"-27"13"-6451,0 1 0,0 1 1,0 1-1,24-4 0,-42 9-1484,1 0 0,0 0 1,-1 0-1,1 0 0,0 0 0,-1 1 0,1-1 0,-1 0 1,1 0-1,0 1 0,-1-1 0,1 0 0,-1 1 0,1-1 0,-1 0 1,1 1-1,-1-1 0,1 1 0,-1-1 0,1 1 0,-1-1 1,0 1-1,1-1 0,-1 1 0,0 0 0,0-1 0,1 1 1,-1-1-1,0 1 0,0 0 0,0-1 0,0 1 0,0-1 1,1 1-1,-1 0 0,0-1 0,-1 1 0,1 0 0,0-1 0,0 1 1,0 0-1,0-1 0,0 1 0,-1-1 0,1 1 0,-1 0 1,-8 30-33,-49 73 72,55-96-157,8-9-156,7-1 154,6 1 77,-11 0 16,0 0 1,0 0-1,-1 1 0,1 0 1,0 0-1,0 1 0,0 0 1,0 0-1,-1 0 0,1 1 1,-1 0-1,1 1 0,-1-1 1,0 1-1,12 7 1,-14-7 30,-1-1 1,0 1 0,0-1-1,0 1 1,0 0 0,0 0-1,-1 0 1,1 1 0,-1-1-1,0 0 1,0 1 0,0 0-1,-1 0 1,1-1 0,-1 1-1,0 0 1,0 0 0,0 0 0,0 0-1,-1 0 1,1 0 0,-1 0-1,0 1 1,-1-1 0,1 0-1,-2 7 1,0-5 13,0 0-1,0-1 1,-1 1-1,0 0 1,0-1-1,0 0 1,0 0 0,-1 0-1,0 0 1,0 0-1,0-1 1,-1 0 0,1 0-1,-1 0 1,0 0-1,0-1 1,-7 3-1,8-3-168,-1-1-1,1 0 0,-1 0 0,0-1 1,0 0-1,1 0 0,-7 1 0,-23-4-7607,13-2 5371</inkml:trace>
</inkml:ink>
</file>

<file path=ppt/ink/ink11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2:46.161"/>
    </inkml:context>
    <inkml:brush xml:id="br0">
      <inkml:brushProperty name="width" value="0.05" units="cm"/>
      <inkml:brushProperty name="height" value="0.05" units="cm"/>
      <inkml:brushProperty name="color" value="#FF0066"/>
    </inkml:brush>
  </inkml:definitions>
  <inkml:trace contextRef="#ctx0" brushRef="#br0">483 1 8058,'-8'4'8644,"2"6"-5576,0 20-3619,3-15 1699,-2 12-755,-1-1 1,-1 1-1,-1-1 1,-2-1-1,-1 0 1,-17 31-1,17-40-352,0-1-1,-1-1 1,0 0 0,-1 0-1,0-1 1,-1-1 0,-26 17-1,35-25-37,-1-1-1,1 0 0,0-1 0,-1 1 1,0-1-1,0 0 0,1 0 0,-1-1 1,0 0-1,0 0 0,0 0 0,0-1 0,0 0 1,-1 0-1,1 0 0,0-1 0,0 0 1,0 0-1,0-1 0,1 1 0,-1-1 1,0 0-1,1-1 0,-1 0 0,1 0 1,0 0-1,-6-4 0,1-1-3,0-1-1,1 0 1,-1 0 0,2-1-1,-12-16 1,16 21 1,1 1-1,1-1 0,-1 1 1,1-1-1,0 0 1,0 0-1,0 0 1,0 0-1,1-1 1,0 1-1,0 0 0,1 0 1,-1-1-1,1 1 1,0-1-1,2-6 1,-1 9 2,0-1 0,1 1 0,0 0 0,0 0 0,0 0 1,0 0-1,0 0 0,0 0 0,1 1 0,-1-1 0,1 1 1,0 0-1,0 0 0,0 0 0,0 0 0,0 0 0,0 0 0,1 1 1,5-2-1,2-1 74,0 0 0,1 1 0,0 0 0,20-1-1,-13 3 95,1 1 0,0 1 0,-1 1 0,1 1 0,-1 1-1,0 0 1,0 1 0,0 1 0,-1 1 0,0 1 0,0 0-1,0 1 1,-1 1 0,-1 1 0,0 0 0,0 1 0,-1 1 0,-1 1-1,18 20 1,-8-6-65,-5-6-16,1 0-1,30 25 1,-25-34-1302,-24-12 959,-1-1-1,1 0 1,0 0 0,-1 0-1,1 0 1,0 0 0,0 0-1,-1 0 1,1 0 0,0 0-1,0 0 1,-1 0 0,1 0-1,0 0 1,0 0 0,-1-1-1,1 1 1,0 0 0,-1-1-1,1 1 1,0 0 0,-1-1-1,1 1 1,-1-1 0,1 1-1,-1-1 1,1 1 0,-1-1-1,1 1 1,-1-1 0,1 0-1,-1 0 1,3-5-1955</inkml:trace>
</inkml:ink>
</file>

<file path=ppt/ink/ink11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2:46.563"/>
    </inkml:context>
    <inkml:brush xml:id="br0">
      <inkml:brushProperty name="width" value="0.05" units="cm"/>
      <inkml:brushProperty name="height" value="0.05" units="cm"/>
      <inkml:brushProperty name="color" value="#FF0066"/>
    </inkml:brush>
  </inkml:definitions>
  <inkml:trace contextRef="#ctx0" brushRef="#br0">1 82 14107,'15'-1'5681,"5"-11"-3608,-4-1-617,4-4-680,-1 0-272,-6 6-680,-5 6-456,-6 0-1368</inkml:trace>
  <inkml:trace contextRef="#ctx0" brushRef="#br0" timeOffset="1">89 294 9250,'-7'34'4969,"9"-16"-912,3-6-1289,12-12-1367,1-4-417,4-9-552,6-4-408,-8-4-880,4-3-1024,1-7 1071</inkml:trace>
</inkml:ink>
</file>

<file path=ppt/ink/ink11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2:47.179"/>
    </inkml:context>
    <inkml:brush xml:id="br0">
      <inkml:brushProperty name="width" value="0.05" units="cm"/>
      <inkml:brushProperty name="height" value="0.05" units="cm"/>
      <inkml:brushProperty name="color" value="#FF0066"/>
    </inkml:brush>
  </inkml:definitions>
  <inkml:trace contextRef="#ctx0" brushRef="#br0">0 137 8730,'2'6'1033,"0"0"-1,0-1 1,0 1 0,1 0-1,0-1 1,5 8 0,5 4 293,26 28 0,-26-32-458,25 25 649,-27-28-1101,0-1 1,-1 2-1,-1-1 1,0 1 0,0 1-1,12 22 1,-20-33-399,-1 0 0,1 0 1,-1-1-1,1 1 0,-1 0 0,0 0 1,1 0-1,-1-1 0,0 1 0,0 0 1,0 0-1,0 0 0,0 0 0,0 0 1,0 0-1,0 0 0,0-1 0,0 1 1,0 0-1,-1 1 0,1-1-11,-1-1-1,1 0 0,-1 0 0,1 0 1,-1 1-1,1-1 0,-1 0 1,1 0-1,-1 0 0,1 0 1,-1 0-1,1 0 0,-1 0 1,1 0-1,-1 0 0,0-1 1,1 1-1,-1 0 0,1 0 1,-1 0-1,1 0 0,0-1 1,-1 1-1,0-1 0,-3-1 3,0 0 1,0-1-1,0 0 0,1 1 0,-1-2 0,1 1 0,-4-4 1,-2-5-9,1-1 0,1-1 1,0 1-1,0-1 0,2 0 1,0-1-1,0 0 0,1 1 1,1-1-1,1 0 0,0-1 1,0 1-1,2 0 0,2-30 1,0 38-23,0 1 0,0-1 0,0 1 0,1 0 1,-1 0-1,2 0 0,-1 0 0,1 1 1,-1-1-1,2 1 0,-1 0 0,0 0 0,1 1 1,0-1-1,0 1 0,1 0 0,-1 0 0,1 1 1,0-1-1,0 1 0,0 1 0,8-4 1,4 0-952,1 1 1,0 0 0,0 2 0,1 0 0,-1 1 0,26 0-1,-15 3-207</inkml:trace>
</inkml:ink>
</file>

<file path=ppt/ink/ink11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2:47.812"/>
    </inkml:context>
    <inkml:brush xml:id="br0">
      <inkml:brushProperty name="width" value="0.05" units="cm"/>
      <inkml:brushProperty name="height" value="0.05" units="cm"/>
      <inkml:brushProperty name="color" value="#FF0066"/>
    </inkml:brush>
  </inkml:definitions>
  <inkml:trace contextRef="#ctx0" brushRef="#br0">173 531 8506,'0'0'136,"0"-1"0,0 1 1,0 0-1,0-1 0,0 1 1,0 0-1,0 0 0,0-1 1,0 1-1,0 0 0,0-1 0,0 1 1,0 0-1,-1 0 0,1-1 1,0 1-1,0 0 0,0 0 1,0-1-1,0 1 0,-1 0 1,1 0-1,0 0 0,0-1 0,0 1 1,-1 0-1,1 0 0,0 0 1,0 0-1,-1-1 0,1 1 1,0 0-1,0 0 0,-1 0 0,1 0 1,0 0-1,-1 0 0,1 0 1,-1 0-1,-13 5 2739,-10 13-833,-95 119 2652,118-136-4689,0 0 0,0 0 1,1 0-1,-1 0 0,0 0 0,1 0 0,-1 0 0,1 0 1,-1 0-1,1 0 0,0 0 0,-1 0 0,1 1 0,0 1 1,0-3-6,0 0 0,0 1-1,0-1 1,0 0 0,1 0 0,-1 0 0,0 1 0,0-1 0,0 0 0,1 0 0,-1 0 0,0 1 0,0-1 0,1 0 0,-1 0 0,0 0 0,0 0 0,1 0 0,-1 0 0,0 0 0,1 1 0,-1-1 0,0 0 0,0 0 0,1 0 0,-1 0 0,0 0 0,1 0 0,-1 0-1,0-1 1,0 1 0,1 0 0,-1 0 0,1 0 0,1-1-5,1 1-1,-1-1 1,0 0-1,1 0 1,-1-1 0,0 1-1,0 0 1,0-1-1,0 1 1,0-1-1,0 0 1,2-2-1,22-40-206,-23 37 151,0 0-1,1 0 0,-1 0 1,2 1-1,-1 0 1,1 0-1,-1 0 0,2 0 1,10-9-1,-15 15 59,-1 0 0,1-1 0,0 1 1,-1-1-1,1 1 0,0 0 0,-1 0 0,1-1 0,0 1 0,0 0 0,-1 0 0,1 0 0,0 0 0,0 0 0,-1 0 1,1 0-1,0 0 0,0 0 0,-1 0 0,1 1 0,0-1 0,0 0 0,-1 0 0,1 1 0,0-1 0,-1 0 0,1 1 1,0-1-1,-1 1 0,1-1 0,-1 1 0,1-1 0,-1 1 0,1-1 0,-1 1 0,1 0 0,-1-1 0,1 1 0,-1 0 0,1 0 1,9 33 9,-8-28-11,1 7 40,0-1 0,1 0 0,0 0 0,1-1 0,1 1 0,9 14 0,-13-23-18,-1 0-1,1 0 1,1-1 0,-1 1-1,0-1 1,1 1 0,-1-1-1,1 0 1,0 0 0,0 0-1,0 0 1,0 0 0,0-1-1,0 1 1,0-1 0,0 0 0,1 0-1,-1 0 1,0 0 0,1-1-1,-1 1 1,1-1 0,-1 0-1,1 0 1,-1 0 0,0-1-1,7-1 1,-2 0-10,-1-1 1,1-1-1,-1 1 0,0-1 0,0-1 1,0 1-1,-1-1 0,1 0 1,-1-1-1,0 1 0,-1-1 0,0-1 1,0 1-1,0-1 0,0 1 1,-1-1-1,0-1 0,4-11 0,1-2 36,-2-1-1,0 0 0,-1 0 1,-1 0-1,2-35 0,-5-8 36,-2-1 0,-4 0-1,-3 1 1,-2 0 0,-19-65 0,23 114 30,3 20 159,1 29 63,4 11 11,1 0 0,3-1 0,22 82 0,-20-98-269,0-1 1,2 0-1,1-1 0,1 0 1,1-1-1,2-1 0,24 30 1,-35-47-155,43 44-1957</inkml:trace>
</inkml:ink>
</file>

<file path=ppt/ink/ink11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2:48.241"/>
    </inkml:context>
    <inkml:brush xml:id="br0">
      <inkml:brushProperty name="width" value="0.05" units="cm"/>
      <inkml:brushProperty name="height" value="0.05" units="cm"/>
      <inkml:brushProperty name="color" value="#FF0066"/>
    </inkml:brush>
  </inkml:definitions>
  <inkml:trace contextRef="#ctx0" brushRef="#br0">56 95 7506,'-47'-47'2856,"38"39"901,14 10-3316,-1-1-1,1 1 1,0-1 0,-1 0-1,1 0 1,0 0 0,0-1 0,0 0-1,0 0 1,8 0 0,49-10 1665,-60 9-2053,58-14 1434,-39 9-897,0 1 1,1 1-1,35-3 1,-54 7-562,0 0 1,0 0-1,0 1 1,1-1-1,-1 1 1,0 0-1,0 0 1,0 0-1,-1 0 1,1 0-1,0 1 1,0-1-1,0 1 1,-1 0-1,1 0 1,-1 0-1,0 0 1,1 0-1,-1 0 1,0 1-1,0-1 1,-1 1-1,1 0 1,0-1-1,-1 1 1,1 0 0,-1 0-1,0 0 1,0 0-1,0 0 1,0 6-1,3 11 9,-1 0-1,-1 0 1,-2 41 0,0-22 24,0-24-1332,-1-28-900,-1-28-1658,4 14 2680</inkml:trace>
</inkml:ink>
</file>

<file path=ppt/ink/ink11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2:48.659"/>
    </inkml:context>
    <inkml:brush xml:id="br0">
      <inkml:brushProperty name="width" value="0.05" units="cm"/>
      <inkml:brushProperty name="height" value="0.05" units="cm"/>
      <inkml:brushProperty name="color" value="#FF0066"/>
    </inkml:brush>
  </inkml:definitions>
  <inkml:trace contextRef="#ctx0" brushRef="#br0">9 0 11362,'-9'12'4809,"11"3"-2944,6-3-609,1-11-912,4 4-544,4-3-1072,-1 3-448,1 2 895</inkml:trace>
  <inkml:trace contextRef="#ctx0" brushRef="#br0" timeOffset="1">391 257 10466,'-1'28'4178,"-1"-13"-3211,2 0 0,0 0 0,2 18-1,-2-31-884,0 0 0,1 1 0,-1-1 0,1 0 0,-1 1 0,1-1 0,0 0 0,0 0 0,0 0 0,0 1 0,0-1 0,0 0 0,1-1 0,-1 1 0,1 0 0,-1 0 0,1 0 0,0-1 0,0 1 0,-1-1 0,1 1 0,0-1 0,0 0 0,1 0 0,-1 0-1,3 1 1,-2-2 13,0 0 0,0 0 0,0 0-1,1-1 1,-1 1 0,0-1-1,0 1 1,0-1 0,0 0-1,0-1 1,-1 1 0,1 0 0,0-1-1,0 1 1,-1-1 0,1 0-1,-1 0 1,0 0 0,1 0-1,-1-1 1,0 1 0,0 0 0,-1-1-1,1 0 1,2-4 0,1-1 96,0 0 1,0-1 0,-1 0 0,0 0 0,-1 0 0,0 0-1,2-12 1,-4 18-140,-1-1-1,1 0 1,-1 1-1,0-1 1,0 0-1,0 1 1,-1-1-1,1 0 1,-1 1-1,0-1 0,0 1 1,0-1-1,-1 1 1,1 0-1,-1-1 1,1 1-1,-1 0 1,0 0-1,-1 0 1,1 0-1,0 0 1,-1 1-1,0-1 1,1 1-1,-1-1 1,-6-3-1,5 4-201,0 1 0,0-1 0,-1 1 0,1-1 0,0 1 0,-1 0 0,1 1 0,0-1 0,-1 1 0,1 0 0,0 0 0,-1 0 0,1 1 0,-6 0 0,-9 8-666</inkml:trace>
</inkml:ink>
</file>

<file path=ppt/ink/ink11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2:49.337"/>
    </inkml:context>
    <inkml:brush xml:id="br0">
      <inkml:brushProperty name="width" value="0.05" units="cm"/>
      <inkml:brushProperty name="height" value="0.05" units="cm"/>
      <inkml:brushProperty name="color" value="#FF0066"/>
    </inkml:brush>
  </inkml:definitions>
  <inkml:trace contextRef="#ctx0" brushRef="#br0">171 380 8642,'-3'-2'578,"0"-1"-1,0 1 1,0 0 0,0 0-1,0 0 1,0 0 0,0 1 0,-1-1-1,1 1 1,-1 0 0,1 0 0,-1 0-1,-4 0 1,5 1-441,0 0-1,0 1 1,-1 0 0,2-1-1,-1 1 1,0 0 0,0 1-1,0-1 1,0 0 0,1 1-1,-1 0 1,0-1 0,1 1-1,0 0 1,-1 0 0,-2 4-1,-4 3 100,0 1-1,0 0 0,-12 18 1,18-23-153,0 1 0,0-1 1,1 1-1,0-1 1,0 1-1,0 0 1,0-1-1,1 1 1,0 0-1,0 11 0,1-16-60,0 1-1,0 0 1,0 0-1,0 0 1,1 0-1,-1 0 1,1-1-1,-1 1 1,1 0-1,0 0 1,0-1-1,0 1 1,0 0-1,0-1 0,0 1 1,0-1-1,0 0 1,1 1-1,-1-1 1,1 0-1,-1 0 1,1 0-1,-1 0 1,1 0-1,0 0 1,-1 0-1,1 0 1,0-1-1,0 1 0,-1 0 1,1-1-1,0 0 1,0 1-1,0-1 1,0 0-1,0 0 1,3-1-1,2 1 7,0 0 0,0-1 0,0 0 0,0 0 0,0-1 1,0 0-1,-1 0 0,1-1 0,7-3 0,1-4-19,0 0 0,-1-1 0,0-1 0,0 0 1,-1-1-1,-1 0 0,-1-1 0,1 0 0,-2-1 0,0 0 1,-1-1-1,-1 0 0,0 0 0,-1-1 0,-1 0 1,0 0-1,-2-1 0,0 0 0,0 1 0,-2-1 0,0 0 1,-1 0-1,-1-1 0,-1 1 0,-1 0 0,-6-30 0,-9-3 40,16 48-39,-1 1 1,1-1 0,0 1-1,-1-1 1,0 1 0,1 0-1,-1 0 1,0 0-1,0 0 1,0 0 0,0 0-1,-1 0 1,1 1 0,0-1-1,-1 1 1,1-1 0,-4 0-1,5 2-2,1 0 1,-1 0-1,0 0 0,0 0 0,0 0 0,0 0 1,1 0-1,-1 0 0,0 0 0,0 0 1,0 1-1,1-1 0,-1 0 0,0 1 0,0-1 1,1 0-1,-1 1 0,0-1 0,1 1 1,-1-1-1,0 1 0,1-1 0,-1 1 0,1 0 1,-1-1-1,1 1 0,-1 0 0,1-1 1,-1 1-1,1 0 0,0 0 0,-1 0 0,1-1 1,0 1-1,0 0 0,0 0 0,-1 0 1,1 0-1,-3 37 189,3-35-182,1 52 47,2-1-1,3 0 1,23 98 0,-2-53 20,45 107 0,-71-204-83,11 28 2,32 59-1,-41-83 1,1 1 0,0-1 0,0 0 0,0-1 0,1 1 0,0-1 0,0 0 0,1 0 0,-1 0 0,1-1 0,0 0 0,0 0 0,1 0 0,-1-1 0,12 4 0,-16-6 10,0-1 0,0 1 0,1-1 0,-1 0 0,0 0 0,0 0 0,0 0 0,0-1 0,0 1 0,0 0 0,0-1 0,0 1 0,0-1 0,0 0 0,0 0 0,0 0 0,0 0 0,3-2 0,-1 0 25,-1 0 0,0 0 0,0-1 0,0 1 0,-1 0 0,1-1 0,-1 0 1,4-7-1,-2 0 63,0 0 0,0-1 1,-1 1-1,0-1 1,1-22-1,-4 19-48,0 1 1,-1 0-1,-1-1 0,0 1 1,-1 0-1,-1 0 1,0 0-1,-1 1 0,0 0 1,-1-1-1,-10-15 0,10 19-224,0 1 0,-1 0 0,-1 0-1,1 0 1,-1 1 0,-12-10 0,14 14-240,0-1 1,0 1 0,-1 0-1,1 1 1,-1 0-1,0 0 1,0 0 0,-1 1-1,1 0 1,-8-1 0,-5 3-1167</inkml:trace>
</inkml:ink>
</file>

<file path=ppt/ink/ink11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2:49.934"/>
    </inkml:context>
    <inkml:brush xml:id="br0">
      <inkml:brushProperty name="width" value="0.05" units="cm"/>
      <inkml:brushProperty name="height" value="0.05" units="cm"/>
      <inkml:brushProperty name="color" value="#FF0066"/>
    </inkml:brush>
  </inkml:definitions>
  <inkml:trace contextRef="#ctx0" brushRef="#br0">174 87 8378,'41'-48'3883,"-40"46"-3600,0 1-1,0-1 0,1 0 1,-1 1-1,0-1 0,0 0 1,-1 0-1,1 0 1,0 0-1,-1 0 0,1 0 1,-1-2-1,0 3-187,0 1 0,0-1 0,0 1 0,0-1 0,0 1 0,0-1 0,0 1 0,-1-1 0,1 1 0,0 0 0,0-1 0,-1 1 0,1-1 0,0 1 0,-1-1 0,1 1 0,0 0 0,-1-1 0,1 1 0,0 0 0,-1-1 0,1 1 0,-1 0 0,1 0 0,-1-1 0,1 1 0,-1 0 0,0 0 0,-2-1 132,0 1 0,0-1 1,0 1-1,0 0 1,0 0-1,-1 0 0,1 1 1,0-1-1,-6 3 0,-4 1 113,0 1-1,0 1 1,1 0-1,0 1 0,0 0 1,0 1-1,-11 10 1,16-13-278,1 0 0,0 1 0,0 0 0,1 0 1,0 0-1,0 1 0,0 0 0,1 0 1,0 0-1,0 1 0,0-1 0,1 1 0,-2 9 1,5-15-63,0 1 0,0 0 0,0-1 0,0 1 0,0-1 0,1 1 0,-1-1 0,1 1 1,0-1-1,0 1 0,0-1 0,0 1 0,0-1 0,0 0 0,0 0 0,1 1 0,0-1 1,-1 0-1,1 0 0,0-1 0,0 1 0,0 0 0,0-1 0,2 2 0,8 5 8,0 0-1,0-1 1,16 6-1,-16-7 10,50 21 37,-37-18 0,-1 2 0,38 22 0,-60-32-45,0 0 0,0 0 0,0 1 0,0-1 0,-1 0 0,1 1 0,0-1 0,-1 1 0,1-1 0,-1 1 0,1 0 0,-1 0 0,0 0 0,0-1 0,0 1 0,0 0 0,0 1 0,0-1 0,0 0 0,-1 0 0,1 0 0,-1 0 0,1 1 0,-1-1 0,0 0 0,0 0 0,0 1 0,0-1 0,-1 0 0,1 0 0,-1 0 0,1 1 0,-1-1 0,0 0 0,1 0 0,-1 0 0,0 0 0,0 0 0,-1 0 0,1 0 0,0-1 0,-1 1 0,1 0 0,-1-1 0,1 1 0,-4 2 0,-1 1-51,0 0-1,-1 0 1,1-1 0,-1 0-1,0 0 1,0 0-1,0-1 1,0 0 0,-1-1-1,1 1 1,-1-1-1,-11 1 1,15-3-190,0 0 0,-1 0 0,1 0-1,0 0 1,0-1 0,0 0 0,0 0 0,0 0 0,0 0 0,0-1 0,0 1-1,0-1 1,1 0 0,-1 0 0,1-1 0,-1 1 0,1-1 0,0 1 0,0-1-1,0 0 1,0 0 0,1-1 0,-1 1 0,1 0 0,0-1 0,0 0 0,0 1-1,0-1 1,0 0 0,1 0 0,0 0 0,0 0 0,-1-8 0,1-19-1029</inkml:trace>
</inkml:ink>
</file>

<file path=ppt/ink/ink11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2:50.424"/>
    </inkml:context>
    <inkml:brush xml:id="br0">
      <inkml:brushProperty name="width" value="0.05" units="cm"/>
      <inkml:brushProperty name="height" value="0.05" units="cm"/>
      <inkml:brushProperty name="color" value="#FF0066"/>
    </inkml:brush>
  </inkml:definitions>
  <inkml:trace contextRef="#ctx0" brushRef="#br0">1 9 10834,'1'-8'3530,"3"7"-571,4 19-178,20 148 1562,-9-43-2940,-8-65-854,-1 4-127,3 0 1,30 84-1,-42-142-457,1 1 1,0-1-1,0 0 0,1 0 0,-1-1 1,1 1-1,0 0 0,0-1 1,0 0-1,6 6 0,-7-8-32,-1-1-1,0 1 0,0 0 0,0-1 0,1 1 1,-1-1-1,0 1 0,0-1 0,1 0 1,-1 1-1,0-1 0,1 0 0,-1 0 0,0 0 1,1 0-1,-1 0 0,0 0 0,1-1 1,-1 1-1,0 0 0,1-1 0,-1 1 0,0-1 1,0 1-1,0-1 0,1 1 0,-1-1 1,0 0-1,0 0 0,0 0 0,0 0 0,0 1 1,0-1-1,0 0 0,-1-1 0,1 1 1,0 0-1,0 0 0,0-2 0,6-10-551,0 1-1,-1-2 0,-1 1 1,0-1-1,6-28 1,-7 25 134,1 1 1,0-1 0,12-23 0,-17 40 486,0 0-1,0-1 1,0 1 0,0 0 0,0-1 0,0 1 0,0 0-1,1 0 1,-1-1 0,0 1 0,0 0 0,0 0 0,1-1 0,-1 1-1,0 0 1,0 0 0,1 0 0,-1-1 0,0 1 0,0 0-1,1 0 1,-1 0 0,0 0 0,0 0 0,1 0 0,-1-1 0,0 1-1,1 0 1,-1 0 0,0 0 0,1 0 0,-1 0 0,0 0-1,1 0 1,-1 0 0,0 0 0,0 0 0,1 1 0,-1-1 0,0 0-1,1 0 1,-1 0 0,0 0 0,0 0 0,1 1 0,-1-1-1,0 0 1,0 0 0,1 0 0,-1 1 0,0-1 0,0 0 0,1 0-1,-1 1 1,0-1 0,0 0 0,0 0 0,0 1 0,0-1-1,1 0 1,-1 0 0,0 1 0,0-1 0,0 0 0,0 1 0,11 29 423,-7-17-188,0-6-49,0 1 0,0-1-1,1 0 1,-1-1 0,2 1 0,-1-1 0,1 0-1,0 0 1,7 4 0,-11-8-123,0 0-1,0-1 1,0 1 0,0-1-1,0 1 1,0-1 0,1 0 0,-1 0-1,0 0 1,1 0 0,-1 0-1,1-1 1,-1 1 0,1-1-1,0 0 1,-1 1 0,1-1-1,-1 0 1,1-1 0,0 1-1,-1 0 1,1-1 0,-1 1 0,1-1-1,-1 0 1,0 0 0,1 0-1,-1 0 1,0 0 0,1-1-1,-1 1 1,2-3 0,-2 3-6,0-1 1,0 0 0,-1 0 0,1 0-1,-1 0 1,1 0 0,-1 0 0,0 0-1,0-1 1,0 1 0,0 0 0,0-1-1,-1 1 1,1 0 0,0-1-1,-1 1 1,0-1 0,0 1 0,0-4-1,-1 1 21,1 0 0,-2 0 0,1 1-1,0-1 1,-1 1 0,0-1 0,0 1-1,0-1 1,-4-4 0,-6-7 5,0 1 0,-1 0 0,-26-22 0,38 37-90,-8-8-133,0 1 1,0 0-1,-11-6 0,16 11-188,1 0 0,-1 0 0,1 1-1,-1-1 1,0 1 0,0 0 0,1 0-1,-1 1 1,0-1 0,0 1 0,0-1-1,-7 2 1,2 1-993</inkml:trace>
</inkml:ink>
</file>

<file path=ppt/ink/ink11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2:50.918"/>
    </inkml:context>
    <inkml:brush xml:id="br0">
      <inkml:brushProperty name="width" value="0.05" units="cm"/>
      <inkml:brushProperty name="height" value="0.05" units="cm"/>
      <inkml:brushProperty name="color" value="#FF0066"/>
    </inkml:brush>
  </inkml:definitions>
  <inkml:trace contextRef="#ctx0" brushRef="#br0">135 1 7866,'-96'8'3966,"94"-8"-3783,1 0-1,-1 0 1,1 1 0,-1-1-1,0 0 1,1 1 0,-1-1-1,1 1 1,-1-1 0,1 1-1,-1 0 1,1 0 0,-1 0-1,1 0 1,0 0 0,-1 0-1,1 0 1,0 0 0,0 0-1,0 0 1,0 1 0,0-1-1,0 1 1,0-1 0,0 0-1,1 1 1,-1-1 0,1 1-1,-1 0 1,0 2 0,1 1 127,0 1 0,0-1 1,0 0-1,1 1 1,-1-1-1,4 10 1,-2-5 248,5 19 236,2-1 1,0 0-1,2 0 0,15 28 1,-13-31-541,-1 1 1,-2 0-1,0 1 1,7 39-1,-15-56-316,-1 0-1,0 0 0,-1 0 0,0 0 0,-1-1 0,-1 11 0,2-20 27,0 1 0,0-1-1,0 0 1,-1 0 0,1 0 0,0 1 0,0-1-1,0 0 1,0 0 0,0 0 0,0 1 0,0-1-1,0 0 1,0 0 0,-1 0 0,1 0 0,0 1-1,0-1 1,0 0 0,0 0 0,-1 0 0,1 0-1,0 0 1,0 0 0,0 0 0,0 1 0,-1-1-1,1 0 1,0 0 0,0 0 0,0 0 0,-1 0-1,1 0 1,0 0 0,0 0 0,0 0 0,-1 0-1,1 0 1,0 0 0,0 0 0,0 0 0,-1 0-1,1 0 1,0-1 0,0 1 0,0 0 0,-1 0-1,1 0 1,-11-11-1634,-7-17-325,7-4 3230,2-4-623</inkml:trace>
</inkml:ink>
</file>

<file path=ppt/ink/ink1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1:32.458"/>
    </inkml:context>
    <inkml:brush xml:id="br0">
      <inkml:brushProperty name="width" value="0.05" units="cm"/>
      <inkml:brushProperty name="height" value="0.05" units="cm"/>
    </inkml:brush>
  </inkml:definitions>
  <inkml:trace contextRef="#ctx0" brushRef="#br0">1 0 9298,'0'8'8785,"8"16"-7440,-5-18-245,9 30 1095,10 50-1,3 103-693,-24-178-1476,1 8 15,2-20-28,4-12-7,5-12-49,8-15-262,36-55-1,-55 92 300,0 1 0,0-1 0,0 1-1,0-1 1,0 1 0,0 0 0,1 0 0,-1 0 0,1 0 0,-1 1 0,1-1 0,0 1-1,0-1 1,-1 1 0,1 0 0,0 0 0,0 0 0,0 0 0,0 1 0,1-1 0,-1 1-1,0 0 1,0 0 0,0 0 0,0 0 0,0 1 0,0-1 0,0 1 0,6 2 0,-3-1 27,0 1 0,-1 0 0,0 0 0,1 1 0,-1-1 0,0 1 0,-1 0 0,1 1 0,-1-1 0,1 1 1,-2 0-1,1 0 0,0 0 0,2 6 0,0-1-3,0 0-1,-1 1 1,-1 0 0,0 0 0,5 19 0,-9 8-2781,0-37 2708,0-1 0,0 0 0,0 1 0,0-1 0,0 0 1,0 1-1,0-1 0,0 0 0,0 0 0,0 1 0,0-1 0,0 0 1,0 1-1,0-1 0,1 0 0,-1 1 0,0-1 0,0 0 0,0 0 1,0 1-1,1-1 0,-1 0 0,0 0 0,0 1 0,0-1 0,1 0 1,-1 0-1,0 0 0,1 0 0,-1 1 0,0-1 0,0 0 0,1 0 1,-1 0-1,0 0 0,1 0 0,-1 0 0,0 0 0,0 0 0,1 0 1,-1 0-1,0 0 0,1 0 0,-1 0 0,0 0 0,1 0 0,-1 0 1,0 0-1,1 0 0,-1 0 0,14-8-375</inkml:trace>
</inkml:ink>
</file>

<file path=ppt/ink/ink11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2:51.299"/>
    </inkml:context>
    <inkml:brush xml:id="br0">
      <inkml:brushProperty name="width" value="0.05" units="cm"/>
      <inkml:brushProperty name="height" value="0.05" units="cm"/>
      <inkml:brushProperty name="color" value="#FF0066"/>
    </inkml:brush>
  </inkml:definitions>
  <inkml:trace contextRef="#ctx0" brushRef="#br0">1 7 7626,'0'1'212,"0"-1"0,0 1 0,0-1 0,0 1 0,0-1 0,0 0 0,0 1 0,0-1 0,1 1 0,-1-1 0,0 0 0,0 1 0,0-1 0,1 0 0,-1 1 0,0-1 0,1 0 0,-1 1 0,0-1 0,1 0 0,-1 0 0,0 1 0,1-1 0,-1 0 0,0 0 0,1 0 0,-1 0 0,1 1 0,17 1 2637,26-8-1409,-34 4-486,13-1 63,-12 0-745,-1 2-1,1-1 1,0 1-1,0 1 1,0 0-1,0 0 1,-1 1-1,1 0 1,0 1-1,12 4 1,-21-5-268,-1 0-1,0 0 1,1 0 0,-1 0 0,0 0 0,0 0-1,1 1 1,-1-1 0,0 0 0,0 1 0,-1-1-1,1 1 1,0-1 0,0 1 0,-1-1 0,1 1-1,-1 0 1,1-1 0,-1 1 0,0-1-1,0 1 1,0 0 0,1 0 0,-2-1 0,1 1-1,0 0 1,0-1 0,0 1 0,-1-1 0,0 3-1,0 2 2,-1-1 0,1 0 0,-1 0 0,-1 1 0,1-1 1,-1-1-1,1 1 0,-5 5 0,2-5-97,0 1 1,0-1 0,-1 1-1,1-2 1,-1 1 0,0-1-1,-9 5 1,11-7-538,0 0 1,1-1-1,-1 1 0,0-1 0,-1 0 1,1 0-1,0-1 0,-8 1 0,10-1-378</inkml:trace>
</inkml:ink>
</file>

<file path=ppt/ink/ink11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2:51.704"/>
    </inkml:context>
    <inkml:brush xml:id="br0">
      <inkml:brushProperty name="width" value="0.05" units="cm"/>
      <inkml:brushProperty name="height" value="0.05" units="cm"/>
      <inkml:brushProperty name="color" value="#FF0066"/>
    </inkml:brush>
  </inkml:definitions>
  <inkml:trace contextRef="#ctx0" brushRef="#br0">49 175 8802,'11'-8'1951,"0"1"0,0-2 0,-1 1 0,17-20 0,-22 22-1598,0 0 1,-1 0 0,1 0-1,-1-1 1,-1 1-1,1-1 1,-1 0 0,0 0-1,3-14 1,-6 20-339,1 0 0,-1-1 0,0 1 0,0 0 1,1 0-1,-1 0 0,0 0 0,0 0 0,0 0 1,0 0-1,-1-1 0,1 1 0,0 0 0,0 0 1,-1 0-1,1 0 0,0 0 0,-1 0 0,1 0 0,-1 0 1,1 0-1,-1 0 0,0 0 0,1 0 0,-1 0 1,0 1-1,0-1 0,0 0 0,0 0 0,1 1 1,-1-1-1,0 0 0,0 1 0,0-1 0,0 1 1,0 0-1,-1-1 0,1 1 0,0 0 0,0-1 0,0 1 1,0 0-1,0 0 0,0 0 0,0 0 0,-1 0 1,-1 1-1,-1-1-4,-1 1 0,0 0 0,1 0 1,-1 0-1,1 0 0,0 1 0,-1 0 0,1 0 1,0 0-1,-6 4 0,3 1-2,0-1 1,1 1-1,0 1 1,0-1-1,0 1 1,1 0-1,0 0 1,1 1-1,-1 0 1,2-1-1,-1 1 1,1 1-1,1-1 1,0 0-1,0 1 1,-1 15-1,3-20-7,0 0 1,0 0-1,0 0 0,0 0 0,1 0 0,0 0 0,0-1 0,0 1 0,0 0 1,1 0-1,0-1 0,0 1 0,0-1 0,0 0 0,1 0 0,0 1 0,0-1 0,0-1 1,0 1-1,1-1 0,-1 1 0,1-1 0,0 0 0,0 0 0,0 0 0,0-1 0,0 1 1,1-1-1,-1 0 0,1-1 0,0 1 0,-1-1 0,10 2 0,-6-2-155,0 0-1,-1-1 1,1 1-1,0-2 1,0 1 0,-1-1-1,1 0 1,11-3-1,-13 2-445,1-1 1,-1 1-1,1-1 0,-1 0 1,0-1-1,0 0 0,0 0 0,-1 0 1,9-8-1,1-4-808</inkml:trace>
</inkml:ink>
</file>

<file path=ppt/ink/ink11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2:52.126"/>
    </inkml:context>
    <inkml:brush xml:id="br0">
      <inkml:brushProperty name="width" value="0.05" units="cm"/>
      <inkml:brushProperty name="height" value="0.05" units="cm"/>
      <inkml:brushProperty name="color" value="#FF0066"/>
    </inkml:brush>
  </inkml:definitions>
  <inkml:trace contextRef="#ctx0" brushRef="#br0">172 13 6121,'-27'-6'8750,"24"5"-8224,0-1 1,0 1-1,0 1 0,0-1 0,0 0 1,0 1-1,0 0 0,0-1 0,-5 1 1,2 2-334,0 0-1,0 0 1,0 0 0,0 0 0,1 1 0,-1 0 0,1 0 0,-1 1 0,1-1-1,0 1 1,1 0 0,-1 0 0,1 1 0,0 0 0,0-1 0,0 1 0,0 1-1,1-1 1,0 0 0,0 1 0,1 0 0,-1-1 0,-2 13 0,5-14-189,0 0 1,0 0 0,1 1 0,-1-1 0,1 0-1,0 0 1,0 0 0,0 0 0,1-1-1,0 1 1,-1 0 0,1 0 0,0-1 0,1 1-1,-1-1 1,1 0 0,-1 0 0,5 4-1,1 2-8,1-1 0,-1-1 0,2 1-1,-1-1 1,16 8 0,-23-14 6,1 1 0,0-1-1,-1 1 1,1-1 0,-1 1 0,0 0-1,1 0 1,-1 0 0,0 0 0,0 0-1,0 0 1,-1 1 0,1-1 0,0 1-1,-1-1 1,0 1 0,3 5 0,-4-6-2,0 0 1,0 1-1,0-1 0,-1 1 1,1-1-1,-1 0 1,1 0-1,-1 1 1,0-1-1,1 0 1,-1 0-1,0 0 0,-1 0 1,1 0-1,0 0 1,-1 0-1,1 0 1,-1 0-1,1 0 0,-1-1 1,0 1-1,0-1 1,0 1-1,-2 0 1,0 1-142,-1 0 1,1 0 0,-1 0 0,0-1-1,0 0 1,0 0 0,0 0-1,0-1 1,-7 2 0,-28 0-5526,36-3 4564</inkml:trace>
  <inkml:trace contextRef="#ctx0" brushRef="#br0" timeOffset="1">536 297 18180,'-10'5'6609,"0"2"-5256,-3-1-1129,6-6-272</inkml:trace>
</inkml:ink>
</file>

<file path=ppt/ink/ink11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3:02.635"/>
    </inkml:context>
    <inkml:brush xml:id="br0">
      <inkml:brushProperty name="width" value="0.05" units="cm"/>
      <inkml:brushProperty name="height" value="0.05" units="cm"/>
      <inkml:brushProperty name="color" value="#FF0066"/>
    </inkml:brush>
  </inkml:definitions>
  <inkml:trace contextRef="#ctx0" brushRef="#br0">257 1 9930,'0'0'153,"-1"0"1,1 0-1,-1 0 0,1-1 1,-1 1-1,1 0 0,-1 0 1,1 0-1,-1 0 0,1 0 1,-1 0-1,1 1 0,-1-1 0,1 0 1,-1 0-1,1 0 0,-1 0 1,1 1-1,-1-1 0,1 0 1,-1 0-1,1 1 0,0-1 1,-1 0-1,1 1 0,0-1 1,-1 0-1,1 1 0,0-1 0,-1 1 1,1-1-1,0 1 0,-1-1 1,1 0-1,0 1 0,0-1 1,0 1-1,0-1 0,0 1 1,-1-1-1,1 1 0,0-1 1,0 1-1,0 0 0,0-1 0,0 1 1,1 0-1,6 32 778,-5-26-366,23 78 257,-3 1-1,-5 2 0,9 118 0,-24-167-820,-1 0 0,-2 0-1,-2 0 1,-1-1-1,-2 1 1,-2-1-1,-2 0 1,-1-1 0,-1 0-1,-22 42 1,28-67 6,-1 1 1,-1-1 0,1 0 0,-15 17-1,20-27-3,0 0 0,0 0 0,-1 1 0,1-1 0,0-1 0,-1 1 0,1 0 0,-1-1 0,1 1-1,-1-1 1,0 0 0,0 0 0,0 0 0,0 0 0,1 0 0,-1-1 0,0 1 0,0-1 0,0 0 0,0 0 0,0 0-1,0 0 1,0 0 0,0-1 0,0 1 0,0-1 0,0 0 0,-4-2 0,-1-2 4,0 0-1,0-1 1,1 1 0,0-2 0,0 1 0,1-1 0,-1 0-1,2 0 1,-1-1 0,1 0 0,0 0 0,1 0 0,-1 0-1,2-1 1,-4-11 0,1 6-9,2 0 0,0 0-1,1 0 1,1 0 0,0-1 0,0 0 0,2 1 0,0-1-1,2-19 1,0 24 20,0 1 0,1-1 0,0 0 0,0 1 0,1 0 0,0 0 0,1 0 0,0 0 0,0 1 0,1-1 0,0 1 0,14-13 0,-10 12 67,1 0 1,0 1 0,0 1-1,1 0 1,0 0-1,1 1 1,-1 0 0,21-5-1,-4 3 92,-1 2 0,1 1-1,0 2 1,1 1 0,-1 1 0,0 1-1,1 2 1,31 5 0,-26 1-89,-26-6-242,-1 1 0,0-2 1,0 1-1,1-1 0,-1 0 0,1-1 1,-1 0-1,10-1 0,-5-6-340</inkml:trace>
</inkml:ink>
</file>

<file path=ppt/ink/ink11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3:03.015"/>
    </inkml:context>
    <inkml:brush xml:id="br0">
      <inkml:brushProperty name="width" value="0.05" units="cm"/>
      <inkml:brushProperty name="height" value="0.05" units="cm"/>
      <inkml:brushProperty name="color" value="#FF0066"/>
    </inkml:brush>
  </inkml:definitions>
  <inkml:trace contextRef="#ctx0" brushRef="#br0">6 217 9090,'-5'0'4577,"10"-11"-616,6-9-1633,4-7-695,4 4-225,8-8-728,1-2-1104,7-2-1736,2-2 1447</inkml:trace>
</inkml:ink>
</file>

<file path=ppt/ink/ink11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3:03.449"/>
    </inkml:context>
    <inkml:brush xml:id="br0">
      <inkml:brushProperty name="width" value="0.05" units="cm"/>
      <inkml:brushProperty name="height" value="0.05" units="cm"/>
      <inkml:brushProperty name="color" value="#FF0066"/>
    </inkml:brush>
  </inkml:definitions>
  <inkml:trace contextRef="#ctx0" brushRef="#br0">0 392 11074,'11'15'1091,"-8"-10"-685,0 0 1,0 0 0,1 0 0,0 0 0,6 6-1,-9-11-338,0 1 0,-1-1 0,1 0 0,0 1 0,-1-1 0,1 0-1,0 1 1,0-1 0,0 0 0,-1 0 0,1 0 0,0 0-1,0 0 1,-1 0 0,1 0 0,0 0 0,0 0 0,0 0 0,-1 0-1,1-1 1,0 1 0,0 0 0,-1 0 0,1-1 0,0 1-1,-1-1 1,1 1 0,0 0 0,-1-1 0,1 1 0,0-1 0,-1 0-1,1 1 1,-1-1 0,1 1 0,-1-1 0,1 0 0,-1 1 0,0-1-1,1 0 1,-1 0 0,0 1 0,0-1 0,1 0 0,-1-1-1,27-47 2086,37-76 684,-57 109-2695,-1-1 0,-1 1 1,-1-1-1,0 0 0,-1-1 0,1-17 1,-3 19-70,0 6-27,0 0 1,-1 0-1,0 0 1,-1 0-1,-2-12 1,3 20-44,0 0 0,-1 1 0,1-1 1,-1 1-1,0-1 0,1 1 1,-1 0-1,0-1 0,0 1 0,0 0 1,0-1-1,0 1 0,0 0 0,0 0 1,0 0-1,0 0 0,-1 0 1,1 0-1,0 0 0,-1 0 0,1 0 1,-1 1-1,1-1 0,-1 1 0,1-1 1,-1 1-1,1 0 0,-1-1 1,0 1-1,1 0 0,-1 0 0,1 0 1,-1 0-1,0 0 0,1 0 0,-1 1 1,1-1-1,-1 1 0,-2 0 1,-2 1 3,1 0 1,-1 1 0,1-1 0,0 1 0,0 0 0,0 0 0,0 1 0,0 0 0,1 0 0,0 0 0,0 0-1,0 0 1,0 1 0,1 0 0,-1 0 0,1 0 0,0 0 0,1 0 0,-1 1 0,1-1 0,0 1 0,1-1-1,-3 12 1,2-5 93,0 0-1,1 1 0,0-1 1,1 0-1,0 1 0,1-1 1,0 0-1,1 0 0,1 0 1,6 20-1,-6-24-45,1 0 0,0 0 0,1 0 1,0-1-1,0 1 0,0-1 0,1 0 0,0-1 0,0 1 0,1-1 0,0-1 1,0 1-1,0-1 0,1 0 0,0-1 0,0 0 0,15 6 0,-17-8-78,1 0 0,-1 0 0,0-1 0,0 0 0,1-1 0,-1 1 0,0-1 0,1 0 0,-1-1-1,0 1 1,1-1 0,-1 0 0,0-1 0,0 0 0,0 0 0,0 0 0,0-1 0,0 1 0,-1-1 0,1-1 0,-1 1 0,0-1-1,0 0 1,0 0 0,7-9 0,0-2-887,0-1 0,-1 0 0,-1-1 0,-1 0 0,0-1 0,-1 0 0,9-30 0,-2-2-510</inkml:trace>
</inkml:ink>
</file>

<file path=ppt/ink/ink11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3:04.194"/>
    </inkml:context>
    <inkml:brush xml:id="br0">
      <inkml:brushProperty name="width" value="0.05" units="cm"/>
      <inkml:brushProperty name="height" value="0.05" units="cm"/>
      <inkml:brushProperty name="color" value="#FF0066"/>
    </inkml:brush>
  </inkml:definitions>
  <inkml:trace contextRef="#ctx0" brushRef="#br0">49 341 9994,'16'24'3405,"-1"1"-1,14 31 1,-16-26-1456,17 60-1,-24-67-1889,-1 0 0,-1 0 0,-1 0 1,-1 1-1,-1-1 0,-1 1 0,-1-1 0,-7 35 0,8-56-75,-1 4-153,0 0 0,-1-1-1,0 1 1,0 0 0,-4 7 0,6-12 79,-1 0 1,1 0-1,-1-1 1,0 1-1,1 0 1,-1 0 0,0 0-1,0 0 1,0-1-1,1 1 1,-1 0-1,0-1 1,0 1-1,0-1 1,0 1 0,0-1-1,0 1 1,0-1-1,0 0 1,0 0-1,-1 1 1,1-1-1,0 0 1,0 0 0,0 0-1,0 0 1,0 0-1,0 0 1,0 0-1,0-1 1,0 1 0,-1 0-1,1-1 1,0 1-1,0-1 1,-1 0-1,-8-6-412,0 0 0,0-1 0,1 0 0,1-1 0,-1 0 0,1 0 0,1-1 0,0 0 0,0 0 0,-7-16 0,11 22 457,1 0 0,1 0 0,-1-1-1,0 1 1,1 0 0,0 0 0,0-1 0,0-5 0,1 9 89,0 0-1,0 0 1,0-1-1,0 1 1,0 0-1,1 0 0,-1 0 1,0 0-1,1 0 1,-1-1-1,1 1 1,-1 0-1,1 0 1,0 0-1,-1 0 1,1 0-1,0 1 1,0-1-1,0 0 1,0 0-1,0 0 1,0 1-1,0-1 1,0 0-1,0 1 1,0-1-1,0 1 1,0-1-1,0 1 1,0 0-1,0 0 1,0-1-1,1 1 1,1 0-1,13-2 725,0 2-1,0 0 1,28 3-1,-30-1-336,0-1 0,0 0-1,1-1 1,-1-1 0,25-4 0,-32 3-310,0 0 0,0 0 0,0-1 0,-1 0-1,1 0 1,-1-1 0,0 0 0,0 0 0,0 0 0,0-1 0,-1 1 0,0-2 0,0 1 0,0 0 0,0-1 0,-1 0 0,0 0 0,-1 0 0,5-10 0,1-6 1,-2-1 1,0 0-1,-1 0 0,3-34 0,-3 20 3,-6 36-115,1-1 0,-1 0-1,0 1 1,1-1 0,-1 0 0,1 1-1,-1-1 1,1 1 0,0-1 0,0 1 0,0-1-1,0 1 1,0 0 0,0-1 0,1 0-1,-1 1 4,0 1-1,0-1 1,-1 1-1,1 0 1,0 0-1,0-1 1,0 1-1,-1 0 1,1 0-1,0 0 0,0 0 1,0 0-1,-1 0 1,1 0-1,0 0 1,0 0-1,0 0 1,0 1-1,-1-1 1,1 0-1,0 0 0,1 1 1,4 3 93,1 0 1,-1 1 0,0 0-1,0 0 1,7 9-1,4 1 70,100 71 1069,-74-57-877,43 37 0,-87-66-366,1 0-1,0 0 0,0 0 1,0 0-1,0 0 0,0 0 1,0 0-1,0 0 1,0 0-1,0 0 0,0 0 1,0 1-1,-1-1 0,1 0 1,0 0-1,0 0 0,0 0 1,0 0-1,0 0 0,0 0 1,0 0-1,0 0 1,0 1-1,0-1 0,0 0 1,0 0-1,0 0 0,0 0 1,0 0-1,0 0 0,0 0 1,0 0-1,0 0 1,0 1-1,0-1 0,0 0 1,0 0-1,0 0 0,0 0 1,0 0-1,1 0 0,-1 0 1,0 0-1,0 0 0,0 0 1,0 1-1,0-1 1,0 0-1,0 0 0,0 0 1,0 0-1,0 0 0,0 0 1,0 0-1,1 0 0,-1 0 1,0 0-1,0 0 1,0 0-1,-13-3 64,-20-14 4,-12-20-159,-64-72 0,91 90 31,2-2 0,0 0 0,2-1 0,0 0 0,-20-48 0,31 62 42,0 0 1,0 0-1,1 0 1,0-1 0,1 1-1,0 0 1,1-1-1,-1 1 1,1-1-1,1 1 1,1-12 0,0 14 13,0 0 1,0 0-1,0 1 1,0-1-1,1 1 0,0-1 1,0 1-1,1 0 1,-1 0-1,1 0 1,0 1-1,0-1 1,1 1-1,-1 0 1,1 0-1,8-4 1,3-2 195,1 1 1,0 1 0,1 0-1,-1 1 1,1 2 0,1-1 0,-1 2-1,1 1 1,0 0 0,22 0 0,-39 3-159,0 0 0,-1 0 1,1 0-1,0 0 0,0 0 1,-1 1-1,1-1 0,0 0 0,-1 1 1,1 0-1,-1-1 0,1 1 1,0 0-1,-1 0 0,0 0 1,1 0-1,-1 0 0,1 0 1,-1 0-1,0 0 0,0 0 1,0 1-1,0-1 0,0 1 1,0-1-1,0 1 0,0-1 1,0 1-1,-1-1 0,1 1 0,-1 0 1,1-1-1,-1 1 0,0 0 1,1-1-1,-1 1 0,0 0 1,0 0-1,-1 2 0,0 6 3,0 0 0,-1 0 0,0 0 0,-1 0 0,-6 15 0,-7 9-173,-2 0 0,-1-1 0,-2 0 0,-1-2 0,-1-1 0,-1-1 0,-50 45 0,19-24 45</inkml:trace>
</inkml:ink>
</file>

<file path=ppt/ink/ink11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3:05.953"/>
    </inkml:context>
    <inkml:brush xml:id="br0">
      <inkml:brushProperty name="width" value="0.05" units="cm"/>
      <inkml:brushProperty name="height" value="0.05" units="cm"/>
      <inkml:brushProperty name="color" value="#FF0066"/>
    </inkml:brush>
  </inkml:definitions>
  <inkml:trace contextRef="#ctx0" brushRef="#br0">1 1 12843,'1'0'5145,"18"13"-3545,6 9 17,16 11-681,3 7 64,4 6 16,2-3-256,4 5-256,2-6-87,-4-9-193,0-4-88,-10-7-80,-7-4-128,-7-3-521,-11-3-519,-4-14-1168,-8-8-433,-18-10 1633</inkml:trace>
</inkml:ink>
</file>

<file path=ppt/ink/ink11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3:06.361"/>
    </inkml:context>
    <inkml:brush xml:id="br0">
      <inkml:brushProperty name="width" value="0.05" units="cm"/>
      <inkml:brushProperty name="height" value="0.05" units="cm"/>
      <inkml:brushProperty name="color" value="#FF0066"/>
    </inkml:brush>
  </inkml:definitions>
  <inkml:trace contextRef="#ctx0" brushRef="#br0">0 9 8322,'2'-1'534,"1"0"1,-1 0-1,0 0 0,0 0 1,0 0-1,1 0 0,-1 1 1,0-1-1,1 1 0,-1-1 1,0 1-1,1 0 0,-1 0 1,1 0-1,-1 0 1,0 1-1,1-1 0,-1 1 1,0-1-1,1 1 0,3 2 1,-2-1-285,-1 1 0,1-1 0,-1 1 0,1 0 0,-1 0 1,0 1-1,-1-1 0,1 0 0,0 1 0,-1 0 0,3 4 0,3 9-218,-1 0-1,-1 1 1,0-1-1,5 31 1,-5-1 71,-2 0-1,-1 0 1,-3 0 0,-9 69-1,8-101-96,-2 0 0,0 0-1,-7 20 1,9-31 2,-1 0 1,1 0-1,-1 1 0,0-1 1,-1 0-1,1 0 0,-1-1 1,0 1-1,0-1 0,0 1 1,0-1-1,0 0 0,-1 0 1,1 0-1,-5 2 0,5-5 107,7-5-36,8-8 30,12-2 5,0 0-1,0 2 1,1 1 0,45-15-1,112-22-897,-175 47 240,-1 0 0,1 0 0,-1 0 0,1-1-1,11-6 1,-13 5-350,0 1 0,-1-1 0,1 0 0,-1-1 0,0 1 0,0-1 0,4-5 0,13-23-1424</inkml:trace>
</inkml:ink>
</file>

<file path=ppt/ink/ink11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3:06.809"/>
    </inkml:context>
    <inkml:brush xml:id="br0">
      <inkml:brushProperty name="width" value="0.05" units="cm"/>
      <inkml:brushProperty name="height" value="0.05" units="cm"/>
      <inkml:brushProperty name="color" value="#FF0066"/>
    </inkml:brush>
  </inkml:definitions>
  <inkml:trace contextRef="#ctx0" brushRef="#br0">124 251 8746,'23'15'4785,"4"12"-888,3-2-1305,6 3-767,1 2-385,2-1-496,-4-3-264,-10-4-384,0-4-144,-10-8-184,-4 0-264,-7-1-984,-8-4-792,-7 3 3840,-13-10-1960</inkml:trace>
  <inkml:trace contextRef="#ctx0" brushRef="#br0" timeOffset="1">5 486 10274,'-5'12'5433,"13"-14"-1208,7-9-1512,19-29-649,6-15-359,7-19-265,1-1-248,-5 7-504,-4 6-248,-7 17-328,1 11-72,-11 14-272,-4 9-304,-3 11-712,-10 5-616,-10 13-1609,3 10-104,-19 16 2097</inkml:trace>
</inkml:ink>
</file>

<file path=ppt/ink/ink1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1:33.468"/>
    </inkml:context>
    <inkml:brush xml:id="br0">
      <inkml:brushProperty name="width" value="0.05" units="cm"/>
      <inkml:brushProperty name="height" value="0.05" units="cm"/>
    </inkml:brush>
  </inkml:definitions>
  <inkml:trace contextRef="#ctx0" brushRef="#br0">127 323 9610,'13'-10'4927,"-6"4"-525,-14 10-2350,-7 5-1691,1 1 0,0 0 0,1 2-1,0-1 1,0 1 0,1 1 0,1 0 0,0 0-1,1 1 1,-9 19 0,17-30-357,0 1 0,0-1 0,0 0 0,0 1 0,1-1 0,-1 1 0,1-1 0,0 7 0,0-9-4,1 0 0,-1 0 0,0-1 0,0 1 0,0 0-1,1 0 1,-1-1 0,0 1 0,1 0 0,-1-1 0,1 1 0,-1 0 0,0-1 0,1 1 0,0-1 0,-1 1 0,1 0-1,-1-1 1,1 0 0,0 1 0,-1-1 0,1 1 0,0-1 0,-1 0 0,1 1 0,0-1 0,0 0 0,-1 0-1,1 1 1,0-1 0,0 0 0,-1 0 0,1 0 0,0 0 0,0 0 0,0 0 0,-1 0 0,1-1 0,0 1 0,0 0-1,-1 0 1,1-1 0,0 1 0,1-1 0,0 0 2,0 0 0,0 0 0,0 0 0,0-1 0,0 1 0,0-1-1,0 0 1,0 1 0,-1-1 0,1 0 0,-1 0 0,1 0 0,-1 0 0,0 0 0,0 0 0,0 0 0,1-3 0,15-47 52,-11 31-43,0 0-10,-6 16 2,1 1-1,1-1 0,-1 0 0,1 1 0,-1 0 0,4-6 0,31 31 231,-33-19-214,1-1 0,-1 1 0,1 0 0,0-1 0,0 0-1,0 0 1,0 0 0,0-1 0,0 1 0,0-1 0,0 0-1,0 0 1,0 0 0,0 0 0,0-1 0,-1 0 0,1 0-1,0 0 1,0 0 0,0-1 0,-1 1 0,1-1 0,0 0-1,5-4 1,150-90 720,-160 97-736,0 0 0,0 0 0,0 0-1,0 0 1,0 0 0,0 0 0,1 0 0,-1 0 0,0 0-1,1 1 1,-1-1 0,1 0 0,0 0 0,-1 0 0,1 1-1,0-1 1,-1 0 0,1 1 0,0-1 0,0 0 0,0 1-1,0-1 1,0 0 0,1 0 0,-1 1 0,0-1 0,1 0-1,-1 0 1,1 1 0,-1-1 0,1 0 0,-1 0 0,1 0-1,0 0 1,0 0 0,-1 0 0,1 0 0,0 0 0,0 0 0,0 0-1,0 0 1,0 0 0,0-1 0,0 1 0,1 0 0,-1-1-1,0 1 1,0-1 0,0 1 0,1-1 0,-1 0 0,0 1-1,1-1 1,1 0 0,3 0 9,-1-1 1,1 1-1,-1-1 1,0 0-1,1-1 0,-1 1 1,0-1-1,0 0 0,9-5 1,-12 6-11,0 0 0,0 0 0,-1 0 0,1 0 1,0 0-1,-1 0 0,1-1 0,-1 1 0,1-1 0,-1 1 1,0-1-1,1 1 0,-1-1 0,0 0 0,0 1 0,0-1 1,0 0-1,-1 0 0,1 0 0,0 0 0,-1 0 1,1 0-1,-1 0 0,0 0 0,0 0 0,0 0 0,0 0 1,0-3-1,0 5-4,-1-1-1,1 1 1,0-1 0,-1 1 0,1-1 0,0 0 0,0 1 0,0-1-1,-1 1 1,1-1 0,0 0 0,0 1 0,0-1 0,0 0-1,0 1 1,0-1 0,0 0 0,1 1 0,-1-1 0,0 1 0,0-1-1,0 0 1,1 1 0,-1-1 0,0 1 0,0-1 0,1 1-1,-1-1 1,1 1 0,-1-1 0,0 1 0,1-1 0,-1 1 0,1-1-1,-1 1 1,1 0 0,-1-1 0,1 1 0,0 0 0,-1-1 0,1 1-1,-1 0 1,1 0 0,0 0 0,-1 0 0,1-1 0,0 1-1,-1 0 1,1 0 0,-1 0 0,1 0 0,0 0 0,0 1-1,20-7-22,-7 1 30,-1-1-1,0 0 1,0-1-1,0-1 0,-1 0 1,-1 0-1,21-19 1,-25 20-2,0 1 1,-1-1 0,0-1 0,0 1 0,-1-1-1,0 0 1,0 0 0,-1 0 0,0-1-1,0 0 1,-1 0 0,0 0 0,3-18-1,-6 26-2,0 1 0,1-1 0,-1 1 0,0-1 0,0 1 0,0-1 0,0 0 0,0 1 0,0-1 0,1 0 0,-1 1 0,-1-1 0,1 1 0,0-1 0,0 0 0,0 1 0,0-1 0,0 1 0,0-1 0,-1 0 0,1 1 0,0-1 0,-1 1 0,1-1 0,0 1-1,-1-1 1,1 1 0,0-1 0,-1 1 0,1 0 0,-1-1 0,1 1 0,-1-1 0,1 1 0,-1 0 0,1 0 0,-1-1 0,0 1 0,1 0 0,-1 0 0,1-1 0,-1 1 0,1 0 0,-1 0 0,0 0 0,1 0 0,-1 0 0,0 0 0,1 0 0,-1 0 0,1 0 0,-1 0 0,0 1-1,1-1 1,-1 0 0,1 0 0,-2 1 0,-2 1 24,-1 0-1,1 1 1,0-1-1,0 1 1,-7 6-1,2-1 121,1 0-1,1 1 1,0 0 0,0 0-1,1 1 1,0 0-1,0 0 1,-7 21 0,11-28-107,1 1 1,-1-1 0,1 1 0,0-1 0,1 1 0,-1-1 0,1 1 0,-1-1 0,1 1-1,0 0 1,0-1 0,1 1 0,-1 0 0,1-1 0,0 1 0,0-1 0,0 1 0,0-1-1,0 0 1,1 1 0,0-1 0,-1 0 0,1 0 0,1 0 0,-1 0 0,0 0 0,1-1-1,-1 1 1,1-1 0,0 1 0,4 2 0,3 0-166,0-1 0,0 0 0,0-1-1,1 0 1,-1 0 0,1-1 0,-1-1 0,1 0 0,14 0-1,36 5-2382,-36 1 1756</inkml:trace>
</inkml:ink>
</file>

<file path=ppt/ink/ink11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3:07.223"/>
    </inkml:context>
    <inkml:brush xml:id="br0">
      <inkml:brushProperty name="width" value="0.05" units="cm"/>
      <inkml:brushProperty name="height" value="0.05" units="cm"/>
      <inkml:brushProperty name="color" value="#FF0066"/>
    </inkml:brush>
  </inkml:definitions>
  <inkml:trace contextRef="#ctx0" brushRef="#br0">0 421 14723,'19'2'5969,"1"-17"-3752,8-7-145,5-5-455,-4-8-265,6 2-584,-10-4-240,-2-1-416,1 4-48,-9 1-288,3 0-304,-8-1-1032,-7-1-537,4 12-271,0-1 1200</inkml:trace>
</inkml:ink>
</file>

<file path=ppt/ink/ink11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3:07.639"/>
    </inkml:context>
    <inkml:brush xml:id="br0">
      <inkml:brushProperty name="width" value="0.05" units="cm"/>
      <inkml:brushProperty name="height" value="0.05" units="cm"/>
      <inkml:brushProperty name="color" value="#FF0066"/>
    </inkml:brush>
  </inkml:definitions>
  <inkml:trace contextRef="#ctx0" brushRef="#br0">0 171 11867,'2'-15'5257,"5"-3"-2713,1-6-743,4-1-417,-1 0-488,4 2-304,-3 3-320,1 6-104,-1 11-104,0 0-208,-6 3-816,1 8-392,-5 0-1665,-2 12 1801</inkml:trace>
  <inkml:trace contextRef="#ctx0" brushRef="#br0" timeOffset="1">127 413 11867,'5'13'5713,"7"-6"-2433,4-14-879,6-8-313,7-13-359,-3-10-169,-1-11-432,0 1-311,-6-4-465,-3 9-216,-4 1-712,-7 5-777,-10 14-5032,-12 4 4312</inkml:trace>
</inkml:ink>
</file>

<file path=ppt/ink/ink11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3:08.889"/>
    </inkml:context>
    <inkml:brush xml:id="br0">
      <inkml:brushProperty name="width" value="0.05" units="cm"/>
      <inkml:brushProperty name="height" value="0.05" units="cm"/>
      <inkml:brushProperty name="color" value="#FF0066"/>
    </inkml:brush>
  </inkml:definitions>
  <inkml:trace contextRef="#ctx0" brushRef="#br0">44 235 5913,'-30'32'5609,"28"-30"-5184,1 0 1,-1 0-1,1 1 1,0-1 0,0 0-1,0 1 1,0-1-1,0 1 1,0-1-1,0 1 1,1-1-1,-1 1 1,1-1 0,0 6-1,0-8-325,1 1 1,-1 0-1,0-1 0,1 1 0,-1 0 0,1-1 1,-1 1-1,1-1 0,-1 1 0,1 0 1,-1-1-1,1 1 0,-1-1 0,1 0 0,0 1 1,-1-1-1,1 1 0,0-1 0,-1 0 1,1 0-1,0 1 0,0-1 0,-1 0 0,1 0 1,0 0-1,0 0 0,-1 0 0,1 0 1,0 0-1,0 0 0,-1 0 0,3 0 0,26-6 1505,-24 4-1409,0-1 0,0 1 1,-1-1-1,1 0 0,-1 0 1,1-1-1,-1 1 0,0-1 0,0 0 1,-1 0-1,1 0 0,-1-1 0,5-8 1,3-7 261,0-1-1,7-24 1,11-22 69,-15 45-515,-8 12-353,0 1 0,-1-1-1,0 0 1,6-21 0,-10 31 225,-1 0 1,0-1-1,0 1 1,0 0-1,0 0 0,0-1 1,0 1-1,0 0 1,0-1-1,0 1 1,0 0-1,1 0 1,-2-1-1,1 1 0,0 0 1,0-1-1,0 1 1,0 0-1,0-1 1,0 1-1,0 0 1,0 0-1,0-1 0,0 1 1,-1 0-1,1 0 1,0-1-1,0 1 1,0 0-1,0 0 1,-1-1-1,1 1 0,0 0 1,0 0-1,-1 0 1,1 0-1,0-1 1,0 1-1,-1 0 0,1 0 1,0 0-1,-1 0 1,1 0-1,0 0 1,0 0-1,-1 0 1,1 0-1,0 0 0,-1 0 1,1 0-1,0 0 1,-1 0-1,1 0 1,0 0-1,0 0 1,-1 0-1,1 0 0,0 0 1,-1 0-1,1 0 1,0 1-1,-1-1 1,-1 1-1564</inkml:trace>
</inkml:ink>
</file>

<file path=ppt/ink/ink11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3:09.293"/>
    </inkml:context>
    <inkml:brush xml:id="br0">
      <inkml:brushProperty name="width" value="0.05" units="cm"/>
      <inkml:brushProperty name="height" value="0.05" units="cm"/>
      <inkml:brushProperty name="color" value="#FF0066"/>
    </inkml:brush>
  </inkml:definitions>
  <inkml:trace contextRef="#ctx0" brushRef="#br0">0 219 8954,'10'29'4225,"2"-11"-1321,1-6-575,1-15-289,4-7 1,5-14-601,4-8-280,6-4-584,-3-8-279,2-1-1010,0-1-463,3 9 680</inkml:trace>
</inkml:ink>
</file>

<file path=ppt/ink/ink11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3:09.880"/>
    </inkml:context>
    <inkml:brush xml:id="br0">
      <inkml:brushProperty name="width" value="0.05" units="cm"/>
      <inkml:brushProperty name="height" value="0.05" units="cm"/>
      <inkml:brushProperty name="color" value="#FF0066"/>
    </inkml:brush>
  </inkml:definitions>
  <inkml:trace contextRef="#ctx0" brushRef="#br0">65 299 8930,'-2'1'505,"1"-1"0,-1 1 0,1 0 0,-1 0 0,1-1 0,-1 1 1,1 0-1,0 0 0,-1 0 0,1 1 0,0-1 0,0 0 0,0 0 0,-1 2 0,26-42 6885,16-9-6457,-11 15-267,38-64 983,3 0-658,-114 159-2735,-61 117 0,76-125 1462,21-41 236,-13 25-92,-23 56 0,39-82 164,1 0 0,1 0 0,0 0 0,0 0 0,1 0 0,1 1 0,0-1 0,1 1 0,2 20 0,-1-26 49,0-1 0,1 0 0,0 1 0,0-1 0,1 0 0,0 0 0,0 0 0,0-1 0,1 1 0,0-1 0,0 1 0,8 7 0,4 1 340,0 0-1,30 19 1,-28-22-154,0 2 0,19 19 0,-19-11-201,-1 0 0,-2 2 0,0 0 1,-1 1-1,14 33 0,-11-22 234,40 60 1,-50-86-202,0 1 1,1-1-1,0 0 1,1-1-1,0 0 1,0-1-1,1 1 1,0-2-1,0 1 1,14 5 0,-20-10-67,-1-1 0,1 0 0,0 1 0,0-1 0,-1-1 0,1 1 0,0-1 1,0 1-1,0-1 0,0 0 0,0-1 0,0 1 0,0-1 0,-1 1 1,1-1-1,5-2 0,-3 0 0,0 0 1,0 0-1,-1 0 1,1-1-1,-1 0 1,0 0-1,0 0 1,0-1 0,4-5-1,3-5 2,-1-1 0,0-1 0,-1 0 0,-1 0 0,12-31 0,-10 12-917,-1-1-1,-2 0 1,-2 0-1,4-71 0,-6 57-2156,3 0 1496</inkml:trace>
</inkml:ink>
</file>

<file path=ppt/ink/ink11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3:10.317"/>
    </inkml:context>
    <inkml:brush xml:id="br0">
      <inkml:brushProperty name="width" value="0.05" units="cm"/>
      <inkml:brushProperty name="height" value="0.05" units="cm"/>
      <inkml:brushProperty name="color" value="#FF0066"/>
    </inkml:brush>
  </inkml:definitions>
  <inkml:trace contextRef="#ctx0" brushRef="#br0">1 1 13435,'8'28'5857,"10"5"-3312,6-1-393,4 5-191,-1-5-761,3-6-624,-3 3-112,-4-8-360,0 1-40,-6-10-120,0-1-208,-9-6-856,-3-3-625</inkml:trace>
</inkml:ink>
</file>

<file path=ppt/ink/ink11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3:10.671"/>
    </inkml:context>
    <inkml:brush xml:id="br0">
      <inkml:brushProperty name="width" value="0.05" units="cm"/>
      <inkml:brushProperty name="height" value="0.05" units="cm"/>
      <inkml:brushProperty name="color" value="#FF0066"/>
    </inkml:brush>
  </inkml:definitions>
  <inkml:trace contextRef="#ctx0" brushRef="#br0">0 369 12987,'0'7'5545,"19"-19"-2768,1-13-97,20-23-511,-2-11-369,2 1-920,2-2-328,-12 16-312,-1 14-128,-11 5-216,-1 10-216,-6 15-768,-4 2-768,-5 18-1521,-2 5-272,0 12 2153</inkml:trace>
  <inkml:trace contextRef="#ctx0" brushRef="#br0" timeOffset="1">256 713 13419,'-3'18'5865,"16"-14"-3240,7-11-417,5-13-327,8-8-793,-4-14-696,2-1-128,-2-8-248,-4 3-128,-5 1-640,-5 1-641,0-3-1519,-7-3-441,-11-3 1985</inkml:trace>
</inkml:ink>
</file>

<file path=ppt/ink/ink11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3:11.076"/>
    </inkml:context>
    <inkml:brush xml:id="br0">
      <inkml:brushProperty name="width" value="0.05" units="cm"/>
      <inkml:brushProperty name="height" value="0.05" units="cm"/>
      <inkml:brushProperty name="color" value="#FF0066"/>
    </inkml:brush>
  </inkml:definitions>
  <inkml:trace contextRef="#ctx0" brushRef="#br0">3 129 10962,'-3'-3'5211,"8"-4"-3522,7-5-699,13-5-271,0 1-1,1 0 1,0 2-1,48-17 1,-66 28-615,0 1 1,0 0 0,0 0 0,1 0-1,-1 1 1,0 1 0,1 0-1,-1 0 1,1 0 0,-1 1-1,1 0 1,-1 1 0,0 0-1,0 0 1,0 1 0,0 0-1,14 7 1,7 6 437,-1 2 0,-1 1-1,32 28 1,-6-5 287,122 80 1536,-169-117-2317,0 0 0,0 1 0,-1 0-1,0 0 1,0 0 0,0 0 0,-1 1-1,0 0 1,0 0 0,-1 0 0,0 0 0,0 1-1,-1-1 1,0 1 0,0 0 0,-1-1-1,1 1 1,-2 0 0,1 0 0,-1 0-1,-1 8 1,-1-2-254,0 1 0,0-1 0,-1 0-1,-1 0 1,-1 0 0,0-1 0,0 0-1,-1 0 1,-1 0 0,-14 20 0,-37 41-1249,29-42 1283</inkml:trace>
</inkml:ink>
</file>

<file path=ppt/ink/ink11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3:11.513"/>
    </inkml:context>
    <inkml:brush xml:id="br0">
      <inkml:brushProperty name="width" value="0.05" units="cm"/>
      <inkml:brushProperty name="height" value="0.05" units="cm"/>
      <inkml:brushProperty name="color" value="#FF0066"/>
    </inkml:brush>
  </inkml:definitions>
  <inkml:trace contextRef="#ctx0" brushRef="#br0">76 1779 7050,'-71'57'9948,"71"-57"-9907,0 1-1,0-1 1,0 0-1,0 0 0,0 0 1,0 0-1,0 0 1,0 0-1,0 0 1,0 0-1,0 0 0,0 0 1,0 0-1,0 0 1,-1 1-1,1-1 0,0 0 1,0 0-1,0 0 1,0 0-1,0 0 1,0 0-1,0 0 0,0 0 1,-1 0-1,1 0 1,0 0-1,0 0 1,0 0-1,0 0 0,0 0 1,0 0-1,0 0 1,0 0-1,0 0 0,-1 0 1,1 0-1,0 0 1,0 0-1,0 0 1,0-1-1,0 1 0,0 0 1,0 0-1,0 0 1,0 0-1,0 0 0,-1 0 1,1 0-1,0 0 1,0 0-1,0 0 1,0 0-1,0-1 0,0 1 1,0 0-1,0 0 1,0 0-1,0 0 1,0 0-1,0 0 0,3-11 1271,13-19 75,27-29 159,2 1 0,76-73 0,-41 47-387,759-863 3592,-445 530-4727,-360 382-23,27-23-172,-52 53-291,-5 8-653,-4 19-1622,-1-13 2101,-3 34-854</inkml:trace>
</inkml:ink>
</file>

<file path=ppt/ink/ink11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3:11.926"/>
    </inkml:context>
    <inkml:brush xml:id="br0">
      <inkml:brushProperty name="width" value="0.05" units="cm"/>
      <inkml:brushProperty name="height" value="0.05" units="cm"/>
      <inkml:brushProperty name="color" value="#FF0066"/>
    </inkml:brush>
  </inkml:definitions>
  <inkml:trace contextRef="#ctx0" brushRef="#br0">39 0 8818,'-3'4'508,"-1"-1"1,1 1-1,0 0 1,0 0-1,0 1 1,1-1-1,-1 0 1,1 1-1,0 0 1,0-1-1,1 1 1,-1 0-1,1 0 0,0 0 1,0 6-1,-1 12 301,2 46-1,0-49-238,2 24 118,1 1 1,2-1-1,2 0 1,3 0-1,1-1 1,24 61-1,-25-79-475,1-1 0,2 0 0,0 0 0,2-1 0,1-1 0,0 0 0,1-2 0,2 0 0,0-1 0,1 0 0,41 28 0,-50-41-229,0 0-1,0 0 1,0-2-1,1 1 1,0-2-1,-1 1 1,1-2-1,1 1 1,-1-2-1,0 1 1,0-2-1,1 0 1,-1 0-1,0-1 1,1-1-1,-1 0 1,0 0-1,0-1 1,0-1-1,-1 0 1,21-11-1,-21 10-276,-1-1 1,0-1-1,0 1 0,-1-2 0,1 0 1,-2 0-1,1 0 0,-1-1 0,-1 0 0,1-1 1,-1 1-1,-1-2 0,0 1 0,7-18 1,0-15 368</inkml:trace>
</inkml:ink>
</file>

<file path=ppt/ink/ink1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1:34.197"/>
    </inkml:context>
    <inkml:brush xml:id="br0">
      <inkml:brushProperty name="width" value="0.05" units="cm"/>
      <inkml:brushProperty name="height" value="0.05" units="cm"/>
    </inkml:brush>
  </inkml:definitions>
  <inkml:trace contextRef="#ctx0" brushRef="#br0">30 163 7618,'0'-1'260,"0"0"0,-1 0 0,1 0 0,0 0 0,0 0 0,0 0 0,1 0 0,-1 0 0,0 0 0,0 0 0,0 0 0,1 0 0,-1 0 0,0 0 0,1 0 0,-1 1 0,1-1 0,-1 0 0,1 0 0,0 0 0,-1 1 0,1-1 1,1-1-1,21-17 1393,-18 15-1007,41-30 1789,53-43 1551,-95 72-3768,-6 5-96,-16 6-74,-22 15-101,21-8 12,0 0 0,1 2 0,0 1 0,-15 17 0,28-27 34,0 0 0,0 0-1,1 0 1,0 0-1,0 1 1,1 0 0,0-1-1,0 1 1,0 1-1,1-1 1,0 0 0,1 1-1,-1-1 1,2 1-1,-1-1 1,1 13-1,2-13 47,-1 1 0,2-1 0,-1 1-1,1-1 1,0 0 0,1 0-1,-1 0 1,2-1 0,-1 1-1,1-1 1,8 9 0,-7-8 17,0 1-1,0-1 1,-1 1 0,0 0 0,-1 0 0,1 0 0,-2 1 0,5 11-1,-6-6 50,0 1 1,-1-1-1,-1 0 0,0 1 0,-1-1 0,0 1 0,-1-1 0,-1 0 0,0 0 0,-9 24 1,11-36-28,0 1 0,0 0 0,0-1-1,1 1 1,-1-1 0,1 1 0,0 0 0,0-1 0,0 1 0,0 0 0,0-1 0,1 1 0,0 4 0,0-6-37,0 0-1,0 0 1,0 0-1,0 0 1,0-1-1,0 1 1,0 0-1,0-1 0,0 1 1,0 0-1,1-1 1,-1 1-1,0-1 1,0 0-1,1 1 1,-1-1-1,0 0 1,1 0-1,-1 0 1,0 0-1,1 0 1,-1 0-1,0 0 1,0 0-1,1-1 1,-1 1-1,0 0 0,1-1 1,1 0-1,25-7 55,0-1-1,-1-2 1,1 0-1,-2-2 1,37-23-1,-58 32-386,0 1-1,0-1 0,-1 0 0,1-1 1,-1 1-1,6-8 0,-5 5-614,-1-1-1,0 1 0,0 0 1,-1-1-1,0 0 1,0 0-1,2-11 0,-1-9-117</inkml:trace>
</inkml:ink>
</file>

<file path=ppt/ink/ink11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3:12.360"/>
    </inkml:context>
    <inkml:brush xml:id="br0">
      <inkml:brushProperty name="width" value="0.05" units="cm"/>
      <inkml:brushProperty name="height" value="0.05" units="cm"/>
      <inkml:brushProperty name="color" value="#FF0066"/>
    </inkml:brush>
  </inkml:definitions>
  <inkml:trace contextRef="#ctx0" brushRef="#br0">102 1 10762,'34'62'7146,"-6"0"-3527,-20-38-3215,-1 0-1,-1 1 1,0 0 0,-2 1-1,1 50 1,-5-39-280,-6 48 0,5-70-108,-2-1-1,0 0 1,-1 0 0,0 0-1,-1 0 1,-9 17 0,13-29-15,0 0 0,-1 0 0,1 0 0,0 0 0,0 0 0,-1 0 0,0 0 0,1-1 0,-1 1 0,0-1 0,1 1 1,-1-1-1,0 0 0,0 1 0,-4 0 0,5-1-1,-1-1 0,1 0 0,-1 0 0,1 0 1,-1 0-1,0 0 0,1 0 0,-1 0 0,1 0 0,-1 0 0,1-1 1,-1 1-1,1-1 0,0 1 0,-1-1 0,1 0 0,-1 1 0,0-2 1,-4-3-5,1 1 1,-1-1 0,1-1 0,0 1 0,1-1 0,-1 0 0,1 0 0,-4-8 0,0 1-21,1-1 0,0 1 0,1-1 0,1 0 1,0-1-1,1 1 0,1-1 0,0 0 0,1 0 1,0 0-1,1-16 0,1 29 23,0 0 1,0-1-1,1 1 0,-1 0 0,0 0 0,1 0 1,0-1-1,-1 1 0,1 0 0,0 0 1,0 0-1,0 0 0,0 1 0,1-1 0,-1 0 1,0 0-1,1 1 0,0-1 0,-1 1 1,1-1-1,0 1 0,-1-1 0,1 1 0,0 0 1,0 0-1,0 0 0,0 0 0,0 1 1,0-1-1,1 0 0,-1 1 0,2-1 1,7 0 36,0 1 1,0 1 0,-1 0 0,1 0 0,17 4 0,7 2 205,-31-7-243,24 4 454,1-2 0,-1 0-1,51-5 1,-72 3-574,-1-1 1,0 0-1,1 0 1,-1-1-1,0 0 1,0 0-1,0 0 0,0-1 1,-1 0-1,1 0 1,-1 0-1,1-1 1,-1 1-1,0-1 1,0-1-1,-1 1 1,1-1-1,-1 1 0,0-1 1,-1-1-1,1 1 1,-1 0-1,4-8 1,-2-9-2137,-7-2 950</inkml:trace>
</inkml:ink>
</file>

<file path=ppt/ink/ink11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3:12.766"/>
    </inkml:context>
    <inkml:brush xml:id="br0">
      <inkml:brushProperty name="width" value="0.05" units="cm"/>
      <inkml:brushProperty name="height" value="0.05" units="cm"/>
      <inkml:brushProperty name="color" value="#FF0066"/>
    </inkml:brush>
  </inkml:definitions>
  <inkml:trace contextRef="#ctx0" brushRef="#br0">1 111 24877,'7'-5'8,"1"-3"72,10-6 8,-1-4-680,0 0-400,3-1-1513,-7 1-407,10 8 1776</inkml:trace>
</inkml:ink>
</file>

<file path=ppt/ink/ink11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3:13.151"/>
    </inkml:context>
    <inkml:brush xml:id="br0">
      <inkml:brushProperty name="width" value="0.05" units="cm"/>
      <inkml:brushProperty name="height" value="0.05" units="cm"/>
      <inkml:brushProperty name="color" value="#FF0066"/>
    </inkml:brush>
  </inkml:definitions>
  <inkml:trace contextRef="#ctx0" brushRef="#br0">3 1 10010,'-2'0'13723,"15"26"-12379,31 44-399,-26-44-201,4 2-152,-4-1-256,0-4-112,-3 2-144,-1-5-56,-2-5-336,-2-3-272,-2-9-1113,-1-6-343,-4-11-1201,-1 3 1889</inkml:trace>
</inkml:ink>
</file>

<file path=ppt/ink/ink11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3:13.552"/>
    </inkml:context>
    <inkml:brush xml:id="br0">
      <inkml:brushProperty name="width" value="0.05" units="cm"/>
      <inkml:brushProperty name="height" value="0.05" units="cm"/>
      <inkml:brushProperty name="color" value="#FF0066"/>
    </inkml:brush>
  </inkml:definitions>
  <inkml:trace contextRef="#ctx0" brushRef="#br0">1 1 11026,'35'15'4905,"13"-2"-2256,11 1-56,4 6-169,7 1-304,2 9-423,-4 5-73,-6 14-528,-8 3-151,-13 11-401,-14 4-128,-14 10-184,-4 4-88,-13 1-200,-7-2-200,-6-18-568,5-8-2009,-13-23 1921</inkml:trace>
</inkml:ink>
</file>

<file path=ppt/ink/ink11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3:17.318"/>
    </inkml:context>
    <inkml:brush xml:id="br0">
      <inkml:brushProperty name="width" value="0.05" units="cm"/>
      <inkml:brushProperty name="height" value="0.05" units="cm"/>
      <inkml:brushProperty name="color" value="#FF0066"/>
    </inkml:brush>
  </inkml:definitions>
  <inkml:trace contextRef="#ctx0" brushRef="#br0">2845 7967 7186,'-1'1'133,"0"-1"0,0 1 1,0 0-1,0-1 0,1 1 1,-1 0-1,0 0 1,0 0-1,0 0 0,1 0 1,-1 0-1,1 0 0,-1 0 1,0 0-1,1 0 1,0 0-1,-1 0 0,1 0 1,0 0-1,-1 0 1,1 1-1,0-1 0,0 0 1,0 0-1,0 0 0,0 0 1,0 0-1,1 1 1,-1-1-1,1 2 0,0-2-92,1 0-1,0 0 1,-1 0-1,1 0 1,0 0 0,0 0-1,0-1 1,0 1-1,0-1 1,-1 1-1,1-1 1,0 0-1,0 0 1,0 0-1,0 0 1,0 0-1,0 0 1,4-1 0,11-2 74,-1 0 1,1 0-1,0-2 1,-1 0-1,25-12 1,75-47 326,-109 60-404,513-361 1052,-343 232-750,589-472 1046,-283 218-850,245-222-312,-439 361-211,732-674 8,-946 850-19,250-258 48,112-173 1221,-406 468-1160,-1-2 0,44-70 0,-65 92-118,-1 0 1,-1 0 0,0-1-1,-1 0 1,-1 0 0,0 0-1,-1-1 1,-1 0 0,0 0-1,0-33 1,-5 35-72,0 0 0,-1-1 0,0 1 0,-1 0 0,-1 1 0,0-1 0,-1 1 0,-1 0 0,0 0 0,-1 1 0,-16-21 0,-10-8-153,-79-75 0,80 84 243,-71-75 100,5-5-1,-127-190 1,-204-285 1098,-24 15-212,342 434-945,3 7-44,-5 4 1,-6 6-1,-5 5 1,-238-171 0,294 242-14,-2 3 1,-2 3 0,-1 4-1,-2 2 1,-1 5 0,-2 2-1,-1 4 1,0 3 0,-93-9-1,71 19-1,-1 5-1,1 4 1,-153 19-1,171-6 1,1 4 0,1 3 0,1 4-1,-131 56 1,-149 107-9,12 24 6,182-108 8,-274 199 15,22 28 29,299-232-26,-15 19-2,5 5-1,5 5 1,-132 175 0,-129 236-14,-84 296-64,421-740 67,-81 169-14,106-207 0,3 2 0,-26 107 0,33-81 9,3 0 1,4 1-1,3-1 1,4 1-1,4 0 1,3-1-1,5 0 0,2 0 1,4-1-1,4-1 1,53 127-1,195 560 0,-113-297-1,-99-325 15,139 250 0,-170-348 73,2-2 0,2-1 0,2-1 0,2-2 0,2-1 0,43 37 0,-48-52 135,0-1 1,2-1-1,1-2 0,1-2 1,1-1-1,1-1 0,0-3 0,70 20 1,3-13 509,136 11-1,20 3-155,-215-26-528,-2 3-1,1 1 1,55 25 0,-68-22-428,0 2 0,-2 2 0,0 2 0,43 34 1,32 43-348</inkml:trace>
</inkml:ink>
</file>

<file path=ppt/ink/ink11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3:42.418"/>
    </inkml:context>
    <inkml:brush xml:id="br0">
      <inkml:brushProperty name="width" value="0.05" units="cm"/>
      <inkml:brushProperty name="height" value="0.05" units="cm"/>
      <inkml:brushProperty name="color" value="#FF0066"/>
    </inkml:brush>
  </inkml:definitions>
  <inkml:trace contextRef="#ctx0" brushRef="#br0">426 1327 7026,'-1'0'90,"1"0"1,0 0-1,0 0 1,-1 0-1,1 0 1,0 0-1,0 0 1,0 0-1,-1 0 1,1 0-1,0 0 1,0 0-1,-1 0 1,1 0-1,0 0 1,0 0-1,0 0 1,-1 0-1,1 0 1,0 0-1,0 0 1,0 0-1,-1 1 1,1-1-1,0 0 1,0 0-1,0 0 1,0 0-1,-1 1 1,1-1-1,0 0 1,0 0-1,0 0 1,0 1-1,0-1 1,0 0 0,0 0-1,-1 0 1,1 1-1,0-1 1,0 0-1,0 0 1,0 0-1,0 1 1,0-1-1,0 0 1,0 0-1,0 1 1,0-1-1,0 0 1,0 0-1,1 0 1,-1 1-1,0-1 1,0 0-1,13 17 1485,23 14-492,-21-22-692,1 0-1,0-2 0,0 0 0,0 0 0,1-1 0,0-2 0,1 1 0,-1-2 0,24 2 0,24-1 239,76-5-1,-102 0-471,256-12 731,150-2-214,-364 15-229,139-17 1,-170 9-250,0-2 0,0-3 0,93-36 0,184-82-95,-310 123-100,0 0 0,0-2 0,-1 0-1,0 0 1,-1-1 0,0-1 0,-1-1 0,-1 0 0,0-1-1,22-30 1,-26 30 7,-1 1 0,-1-1-1,0 0 1,-1-1-1,0 0 1,-1 0 0,-1 0-1,0 0 1,-1-1 0,-1 1-1,-1-1 1,0 0-1,-2-25 1,-1 22-2,-2 1 1,0 0-1,-1 0 1,0 0-1,-2 0 1,0 1-1,-1 0 1,0 0-1,-2 1 0,0 0 1,0 1-1,-23-25 1,0 7 5,0 1 0,-2 1 0,-76-50 0,62 51-8,-1 2-1,-1 2 1,-2 3 0,0 2-1,-88-22 1,-286-40 48,367 73-47,-522-84 36,517 84-62,0 4 0,-88 1-1,123 7 12,0 0 0,0 2 0,0 2 0,0 0-1,1 2 1,0 1 0,-37 18 0,33-10-1,2 2-1,0 0 1,1 3 0,1 0 0,1 2 0,2 1 0,0 1 0,1 1-1,2 1 1,1 1 0,1 2 0,1 0 0,2 0 0,2 2 0,0 0-1,-17 58 1,24-59 36,1 1-1,1 1 0,2 0 0,1 0 0,2 0 1,1 0-1,7 63 0,-2-68 39,1-1 0,2 0 0,1 0 0,1-1 0,2 0-1,0 0 1,2-2 0,0 1 0,32 42 0,-22-39 0,1-1-1,1-1 1,1-1 0,2-1-1,0-2 1,36 23 0,-38-30-59,0-1 1,2-1-1,-1-2 1,1-1-1,1-1 1,0-1-1,59 10 1,-20-13-544,0-3-1,0-4 1,100-12-1,36-12-345</inkml:trace>
</inkml:ink>
</file>

<file path=ppt/ink/ink11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3:40.521"/>
    </inkml:context>
    <inkml:brush xml:id="br0">
      <inkml:brushProperty name="width" value="0.05" units="cm"/>
      <inkml:brushProperty name="height" value="0.05" units="cm"/>
      <inkml:brushProperty name="color" value="#FF0066"/>
    </inkml:brush>
  </inkml:definitions>
  <inkml:trace contextRef="#ctx0" brushRef="#br0">36 123 6985,'-7'-19'1968,"-1"-4"614,0 0 0,-5-30-1,15 48 614,5 13-2003,8 20-39,11 46-4,-3 1 1,15 97-1,6 20-791,-36-159-337,-5-20-70,0 0-1,1-1 1,1 1 0,7 15 0,-12-27 11,0 0 1,1-1 0,-1 1-1,0 0 1,1 0 0,-1-1-1,1 1 1,-1 0-1,1-1 1,-1 1 0,1-1-1,0 1 1,-1-1-1,1 1 1,-1-1 0,1 1-1,0-1 1,0 1 0,-1-1-1,3 1 1,-3-1-21,1-1 0,-1 1 0,1 0 0,-1 0 1,0-1-1,1 1 0,-1 0 0,1 0 0,-1-1 0,1 1 0,-1-1 1,0 1-1,1 0 0,-1-1 0,0 1 0,1-1 0,-1 1 0,0-1 0,0 1 1,0 0-1,1-1 0,-1 1 0,0-2 0,7-34-2185,-5-56-2303,-2 38 3181</inkml:trace>
</inkml:ink>
</file>

<file path=ppt/ink/ink11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3:40.957"/>
    </inkml:context>
    <inkml:brush xml:id="br0">
      <inkml:brushProperty name="width" value="0.05" units="cm"/>
      <inkml:brushProperty name="height" value="0.05" units="cm"/>
      <inkml:brushProperty name="color" value="#FF0066"/>
    </inkml:brush>
  </inkml:definitions>
  <inkml:trace contextRef="#ctx0" brushRef="#br0">19 378 8362,'-19'-2'5970,"40"-10"-1914,0 1-3267,17-15 188,-1-2-1,-2-2 0,0-1 0,53-63 0,36-33-753,-107 113-763,-10 12-709,-11 11-537,-19 40-2396,15-15 2925</inkml:trace>
</inkml:ink>
</file>

<file path=ppt/ink/ink11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3:41.341"/>
    </inkml:context>
    <inkml:brush xml:id="br0">
      <inkml:brushProperty name="width" value="0.05" units="cm"/>
      <inkml:brushProperty name="height" value="0.05" units="cm"/>
      <inkml:brushProperty name="color" value="#FF0066"/>
    </inkml:brush>
  </inkml:definitions>
  <inkml:trace contextRef="#ctx0" brushRef="#br0">24 216 8314,'-15'12'4617,"6"-4"-1080,14-15-1337,9-4-296,11-16-447,8-8-289,2-2-472,0-1-256,-6 8-520,-1 6-360,-8 9-768,-1 4-625,-3 14-831,-4 10 1576</inkml:trace>
  <inkml:trace contextRef="#ctx0" brushRef="#br0" timeOffset="1">162 523 12731,'-10'27'5577,"22"-14"-2977,-2-15-399,13-23-585,9-10-447,2-18-313,11-7-408,8-9-1432,4 1-1553,33-10 1513</inkml:trace>
</inkml:ink>
</file>

<file path=ppt/ink/ink11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3:43.854"/>
    </inkml:context>
    <inkml:brush xml:id="br0">
      <inkml:brushProperty name="width" value="0.05" units="cm"/>
      <inkml:brushProperty name="height" value="0.05" units="cm"/>
      <inkml:brushProperty name="color" value="#FF0066"/>
    </inkml:brush>
  </inkml:definitions>
  <inkml:trace contextRef="#ctx0" brushRef="#br0">439 1084 6705,'-3'1'420,"1"0"1,-1 0-1,1 0 0,0 1 0,0-1 0,-1 1 0,1 0 0,0-1 0,0 1 0,-3 4 0,5-5-375,0-1 1,0 0-1,0 1 1,0-1 0,0 0-1,0 1 1,0-1-1,0 0 1,0 1-1,0-1 1,0 0-1,0 1 1,0-1-1,0 0 1,0 1-1,0-1 1,0 0 0,0 1-1,0-1 1,1 0-1,-1 1 1,0-1-1,0 0 1,0 1-1,1-1 1,-1 0-1,0 0 1,0 1 0,1-1-1,-1 0 1,22 9 590,8-4-13,-1-1 0,0-2 0,42-2 0,-9 0-92,-40 0-416,260 11 850,-219-5-825,-1 3 1,95 25-1,-47-1-55,247 58 1,23-43 161,-294-43-53,0-4 0,124-15-1,-126 3 220,130-35-1,-178 35-299,0-1-1,0-2 1,-1-2-1,-1-1 1,63-43 0,-66 38-82,-1-1 1,-1-1-1,0-2 1,36-44 0,-58 61-15,0-1 0,-1 0 1,0 0-1,-1 0 0,0-1 1,0 0-1,-1 0 0,3-14 1,-6 16 5,1 1-1,-2-1 1,1 1 0,-1-1 0,-1 1 0,1-1 0,-1 1-1,-1-1 1,0 1 0,0-1 0,-1 1 0,-5-13-1,-7-8 56,-1 0 0,-1 1 0,-1 1-1,-2 0 1,-30-31 0,-127-107 89,133 129-158,-2 3 0,-1 1-1,-2 3 1,-1 1 0,-85-33 0,52 32 11,-1 3 0,-166-28 0,4 17-11,-421-8 0,203 43-27,429 2 12,1 2-1,-1 1 1,1 2-1,0 1 1,0 2-1,0 1 0,1 2 1,1 1-1,0 1 1,0 2-1,-56 36 1,61-30 0,0 1 0,1 0 1,1 2-1,1 1 0,1 1 1,1 1-1,2 1 1,0 1-1,2 0 0,2 2 1,-21 50-1,27-55 54,2 1-1,1 0 1,0 1-1,2 0 1,2-1-1,0 1 1,2 1-1,1-1 1,1 0-1,1 0 1,2 0 0,1 0-1,1-1 1,16 44-1,-12-44 10,2-2 0,1 0 0,1 0 0,1-2 0,1 0 0,1 0 0,0-1 0,2-2 0,1 0 0,1 0 0,0-2 1,1-1-1,1-1 0,1 0 0,26 12 0,-12-11-97,1 0 1,0-3 0,0-1-1,2-2 1,-1-2-1,1-2 1,0-1 0,1-2-1,69-3 1,88-20-125</inkml:trace>
</inkml:ink>
</file>

<file path=ppt/ink/ink1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1:34.616"/>
    </inkml:context>
    <inkml:brush xml:id="br0">
      <inkml:brushProperty name="width" value="0.05" units="cm"/>
      <inkml:brushProperty name="height" value="0.05" units="cm"/>
    </inkml:brush>
  </inkml:definitions>
  <inkml:trace contextRef="#ctx0" brushRef="#br0">194 0 8026,'-14'2'1774,"1"0"1,-1 0 0,1 1 0,-15 6 0,18-5-1298,-1 0 0,1 0 1,0 1-1,0 1 1,1-1-1,0 2 1,0-1-1,0 1 1,-10 11-1,18-17-444,1 1 1,-1-1 0,0 1-1,1-1 1,-1 1-1,1-1 1,-1 1-1,1-1 1,-1 1-1,1-1 1,0 1-1,0 0 1,0-1-1,0 1 1,0-1-1,0 1 1,1-1-1,-1 1 1,0 0-1,1-1 1,-1 1-1,1-1 1,0 1 0,-1-1-1,1 0 1,0 1-1,0-1 1,0 0-1,0 1 1,0-1-1,0 0 1,0 0-1,3 1 1,1 4 13,1 0 1,1-1 0,-1 0-1,1 0 1,8 4 0,43 13 215,-47-18-54,1-1 1,-1 2-1,0 0 1,0 0-1,19 13 1,-28-17-138,0 1 0,0-1 0,-1 1 0,1-1 0,0 1 0,-1-1-1,0 1 1,1 0 0,-1-1 0,0 1 0,0 0 0,0 0 0,0 0 0,0 0 0,0 0 0,-1 0 0,1 0 0,-1 1 0,1-1 0,-1 0 0,0 0 0,0 0-1,0 0 1,0 1 0,0-1 0,0 0 0,-1 0 0,1 0 0,-1 0 0,0 3 0,-2 0-3,1-1-1,-1 0 1,0 0 0,0 0-1,-1 0 1,1 0 0,-1-1-1,1 1 1,-1-1 0,0 0-1,-8 5 1,5-5-146,0 0 0,0 0 0,0 0 0,0-1 0,0 0 0,0-1 0,-1 0-1,-10 1 1,16-2-141,0 1-1,1-1 1,-1 0-1,0 0 0,0 0 1,0 0-1,0 0 0,0 0 1,0-1-1,1 1 0,-1-1 1,0 1-1,0-1 0,0 0 1,1 0-1,-1 0 0,0 0 1,1 0-1,-1 0 1,1 0-1,-1 0 0,1 0 1,0-1-1,-1 1 0,1-1 1,0 1-1,0-1 0,0 1 1,0-1-1,0 0 0,0 1 1,1-1-1,-1 0 1,1 0-1,-1 0 0,1 0 1,-1-3-1,1-16-833</inkml:trace>
</inkml:ink>
</file>

<file path=ppt/ink/ink11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3:47.883"/>
    </inkml:context>
    <inkml:brush xml:id="br0">
      <inkml:brushProperty name="width" value="0.05" units="cm"/>
      <inkml:brushProperty name="height" value="0.05" units="cm"/>
      <inkml:brushProperty name="color" value="#FF0066"/>
    </inkml:brush>
  </inkml:definitions>
  <inkml:trace contextRef="#ctx0" brushRef="#br0">355 1447 5521,'12'-1'1802,"1"1"0,-1 1-1,22 3 1,25 1 441,-34-7-1608,0-1 1,0-2-1,-1 0 0,46-18 1,-25 5-172,68-38 0,-71 29-342,-1-2-1,61-56 1,43-30 4,-121 98 4,-1 0 1,-1-2-1,0 0 1,-1-1-1,26-35 1,-30 34 65,-2-1 0,-1-1 1,0-1-1,-2 0 0,-1 0 0,-1-1 1,13-49-1,-19 56-159,-1 0-1,0-1 1,-2 1 0,0-1-1,-1 0 1,-1 1 0,-1-1-1,0 1 1,-2 0 0,0-1-1,-1 2 1,-8-23 0,2 15-34,0-1 1,-2 1 0,0 1 0,-2 1-1,-1 0 1,-1 0 0,0 2-1,-2 0 1,0 1 0,-2 1-1,0 1 1,-33-21 0,22 18-6,0 1 1,-2 3-1,0 0 0,-69-22 1,81 33 0,0 0 0,-1 2 0,0 1 1,0 1-1,0 0 0,0 2 0,0 1 0,0 1 1,-32 6-1,22 1 32,0 0 1,1 3-1,0 0 0,1 2 1,0 2-1,1 0 1,1 2-1,1 2 1,0 0-1,2 2 0,0 0 1,2 2-1,0 1 1,2 1-1,1 1 0,-22 35 1,20-24 31,1 2 0,2 0-1,2 1 1,1 0 0,3 2 0,1 0 0,2 0 0,2 1 0,2 1-1,2-1 1,1 89 0,5-113 42,1 1 0,1-1 0,0 0-1,2 0 1,0-1 0,1 1 0,14 28 0,-15-39-87,0 1 1,0-1-1,1 0 1,1-1-1,-1 1 0,2-1 1,-1-1-1,1 1 1,0-1-1,0-1 1,1 1-1,0-2 1,0 1-1,0-1 0,1 0 1,11 3-1,0-2-99,1-1 0,-1-1-1,1 0 1,0-2 0,43-1 0,-19-4-1118,80-14-1,-101 12-364,0-1 0,0-1 0,-1-1 0,43-21 0,-46 17 304,27-22-1</inkml:trace>
</inkml:ink>
</file>

<file path=ppt/ink/ink11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3:48.283"/>
    </inkml:context>
    <inkml:brush xml:id="br0">
      <inkml:brushProperty name="width" value="0.05" units="cm"/>
      <inkml:brushProperty name="height" value="0.05" units="cm"/>
      <inkml:brushProperty name="color" value="#FF0066"/>
    </inkml:brush>
  </inkml:definitions>
  <inkml:trace contextRef="#ctx0" brushRef="#br0">11 1 12155,'-10'3'4361,"11"7"-3513,29 7-928,14-15 48</inkml:trace>
</inkml:ink>
</file>

<file path=ppt/ink/ink11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3:52.772"/>
    </inkml:context>
    <inkml:brush xml:id="br0">
      <inkml:brushProperty name="width" value="0.05" units="cm"/>
      <inkml:brushProperty name="height" value="0.05" units="cm"/>
      <inkml:brushProperty name="color" value="#FF0066"/>
    </inkml:brush>
  </inkml:definitions>
  <inkml:trace contextRef="#ctx0" brushRef="#br0">467 846 6513,'-43'-25'2971,"41"23"-2837,0 1-1,0-1 1,0 0 0,0 0 0,0 0 0,0 0-1,1 0 1,-1 0 0,1 0 0,-1-1 0,1 1-1,0 0 1,0-1 0,0 1 0,0-1 0,0-3 0,1 5-80,0 1 1,0-1 0,0 0 0,0 0 0,1 0-1,-1 1 1,0-1 0,1 0 0,-1 0 0,0 1-1,1-1 1,-1 0 0,1 1 0,-1-1 0,1 0 0,0 1-1,-1-1 1,1 1 0,-1-1 0,1 1 0,0-1-1,0 1 1,-1 0 0,1-1 0,0 1 0,0 0-1,-1-1 1,2 1 0,26-5 824,-13 5-443,0 1 0,0 0 0,0 2 0,0-1 1,18 7-1,74 31 1394,-26-10-892,2-5-204,142 22-1,86-12-274,479-25 472,-603-13-647,650-41 729,-440 17-634,-334 20-335,-1-3-1,113-32 1,-147 34-1,-1 2-24,-1 1 0,1 1 0,0 1 0,0 2 0,0 0 0,51 7 0,-68-5-21,0-1 0,-1 0 0,1 0 0,0-1 0,-1-1 0,1 0 0,-1 0 0,12-5 0,-14 5 4,-1-1-1,0 1 1,0-2-1,0 1 1,0-1-1,0 0 1,-1 0-1,1 0 0,-1-1 1,0 0-1,-1 0 1,6-7-1,27-37 39,-26 37-42,-1-1-1,-1 0 1,0 0-1,-1-1 1,10-22 0,-17 31 4,0 1 0,0 0 0,-1-1 0,0 1 1,1 0-1,-2-1 0,1 1 0,0 0 1,-1-1-1,0 1 0,-2-5 0,-18-51 30,11 35-28,-9-21-1,-2 0 0,-47-78-1,52 97 0,13 20 0,-1 0 0,0 0 0,0 0 0,-1 0 0,0 1 0,0 0 0,0 0 0,-1 0 0,0 0 0,0 1 0,-1 0 0,-7-4 0,-30-15 10,-70-32 4,96 49-16,0 1 0,0 0 1,0 2-1,-38-4 1,-25 3-7,0 4 0,1 3 1,-1 4-1,1 3 1,-134 34-1,-393 81-10,399-97 32,-225 0 0,-6-40-31,-208 5-18,580 9 46,-1-3-1,1-3 0,0-3 0,-90-23 1,124 24 16,-1 0 0,0 3 1,0 0-1,0 2 0,0 2 0,-51 6 1,72-4-20,1 1-1,0 0 1,0 0 0,0 2-1,1-1 1,0 2 0,-1-1-1,-19 15 1,23-14-3,1 1-1,-1 0 1,1 0 0,1 1-1,-1 0 1,1 0 0,1 0-1,0 1 1,0 0-1,0 0 1,1 0 0,-4 14-1,2 0 13,1 0 0,0 1 0,2-1-1,1 1 1,0-1 0,2 1 0,3 24 0,-1-31-13,0-1 1,1 1 0,0-1 0,2 0 0,0 0 0,1-1-1,0 1 1,1-1 0,1-1 0,17 27 0,-17-33-162,0 1-1,0-1 1,1-1 0,0 1 0,0-1 0,1-1 0,0 0 0,0 0 0,0-1 0,0-1 0,1 1-1,14 3 1,70 19-654</inkml:trace>
</inkml:ink>
</file>

<file path=ppt/ink/ink11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3:54.301"/>
    </inkml:context>
    <inkml:brush xml:id="br0">
      <inkml:brushProperty name="width" value="0.05" units="cm"/>
      <inkml:brushProperty name="height" value="0.05" units="cm"/>
      <inkml:brushProperty name="color" value="#FF0066"/>
    </inkml:brush>
  </inkml:definitions>
  <inkml:trace contextRef="#ctx0" brushRef="#br0">41 814 9170,'-41'54'3530,"54"-65"1618,24-13-2850,13-11-1323,177-162 2379,-116 95-2384,-28 29-405,134-122 642,-150 129-1054,63-80 0,-121 130-639,-9 16 460,0 0 1,0 0 0,0 0 0,0 0-1,0 0 1,0-1 0,-1 1-1,1 0 1,0 0 0,0 0 0,0 0-1,0 0 1,0 0 0,0 0 0,0-1-1,-1 1 1,1 0 0,0 0 0,0 0-1,0 0 1,0 0 0,-1 0 0,1 0-1,0 0 1,0 0 0,0 0-1,0 0 1,-1 0 0,1 0 0,0 0-1,0 0 1,0 0 0,0 0 0,0 0-1,-1 0 1,1 0 0,0 0 0,0 0-1,0 0 1,0 0 0,-1 0 0,1 1-1,0-1 1,0 0 0,0 0-1,-29 16-2408,-130 111-6105,98-84 7529</inkml:trace>
</inkml:ink>
</file>

<file path=ppt/ink/ink11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3:54.672"/>
    </inkml:context>
    <inkml:brush xml:id="br0">
      <inkml:brushProperty name="width" value="0.05" units="cm"/>
      <inkml:brushProperty name="height" value="0.05" units="cm"/>
      <inkml:brushProperty name="color" value="#FF0066"/>
    </inkml:brush>
  </inkml:definitions>
  <inkml:trace contextRef="#ctx0" brushRef="#br0">23 30 9842,'4'-30'10096,"-6"45"-8428,-8 30-910,5-30-316,2 0 0,-3 24 0,6-34-348,0-1 1,0 0-1,0 0 1,1 0-1,-1 0 1,1 0-1,0 1 1,0-1-1,1-1 0,-1 1 1,1 0-1,0 0 1,0 0-1,2 3 1,-2-5-56,0 0 0,1 0-1,-1 0 1,0 0 0,1 0 0,-1 0 0,1-1 0,0 0 0,-1 1 0,1-1 0,0 0 0,0 0 0,0-1 0,0 1-1,0-1 1,0 1 0,0-1 0,0 0 0,0 0 0,0 0 0,0 0 0,0-1 0,0 1 0,5-2 0,5-2 48,0 0 1,0-1 0,0 0 0,12-7 0,3-3-33,-2-1 0,0-2 0,-1 0 0,43-42 0,-52 41-667,-16 19 575,1 0 0,-1-1 1,0 1-1,1-1 0,-1 1 0,0-1 0,0 1 0,1-1 0,-1 1 0,0-1 0,0 1 1,0-1-1,1 1 0,-1-1 0,0 0 0,0 1 0,0-1 0,0 1 0,0-1 0,0 0 1,0 1-1,0-1 0,0 1 0,-1-1 0,1 1 0,0-1 0,0 0 0,-14 1-579</inkml:trace>
</inkml:ink>
</file>

<file path=ppt/ink/ink11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4:18.993"/>
    </inkml:context>
    <inkml:brush xml:id="br0">
      <inkml:brushProperty name="width" value="0.05" units="cm"/>
      <inkml:brushProperty name="height" value="0.05" units="cm"/>
      <inkml:brushProperty name="color" value="#FF0066"/>
    </inkml:brush>
  </inkml:definitions>
  <inkml:trace contextRef="#ctx0" brushRef="#br0">328 1313 7498,'-18'1'1036,"-11"2"-106,24-4 259,10-2 1181,1 0-1672,1 1 1,-1 1-1,1-1 1,11 0-1,52 3 404,-10 1 25,-28-4-449,62-14 0,-64 9-391,1 2 0,37-2-1,-14 6 117,-14 2 24,0-3 0,0-1-1,44-9 1,-5-15-104,-60 20-271,0 0 1,1 1-1,24-4 0,25-3 532,134-44-1,-186 50-406,1 0 0,-1-2 0,0 0-1,-1-1 1,30-22 0,-9 0 166,36-39-1,-55 51-216,-2 0 0,-1-2 0,0 1-1,-2-2 1,0 0 0,-2 0 0,12-32 0,-14 31-51,-3 8-25,0 0 0,6-27-1,-11 36-46,0 0-1,-1 0 1,0 0-1,0 1 0,0-1 1,-1 0-1,0 0 0,0 0 1,-1 1-1,-3-9 1,-6-11-8,-1 0 1,-1 0 0,-2 1 0,-1 1 0,0 0 0,-2 2 0,-39-40 0,7 14 74,-3 3 1,-66-43-1,98 73-15,-1 2-1,-1 1 0,0 1 0,0 0 1,-1 2-1,0 1 0,-1 1 1,0 1-1,-26-3 0,-43-9 171,54 10-17,-77-7-1,107 15-202,0 0 0,0 2 0,0-1 0,0 1 0,1 0-1,-1 1 1,-11 4 0,-65 35-35,31-15 31,7-3 6,0 3 1,-84 62-1,70-37 3,-76 85 0,70-67-6,-34 41 42,98-107-45,1 0 0,-1 1 0,1-1 0,1 1 0,-1 0 1,1 0-1,-1 0 0,1 0 0,1 0 0,-2 7 0,-11 60 40,9-38-21,-12 39 1,11-54-1,1 0 1,1 0 0,0 1-1,2-1 1,0 1-1,2-1 1,1 30-1,2-34 34,-1-1-1,2 1 0,0 0 1,0-1-1,2 0 0,0 0 0,0-1 1,13 20-1,-13-25-8,0 0 0,0-1-1,1 0 1,0 0 0,1 0-1,-1-1 1,1 0 0,1 0-1,-1-1 1,1 0 0,0 0-1,0-1 1,18 5 0,14 1 122,0-2 0,1-1 0,-1-3 0,1-1 0,0-3 0,0-1 0,0-2 0,0-1 0,0-3 0,-1-1 0,65-23 0,-21 2-4,-86 27-140</inkml:trace>
</inkml:ink>
</file>

<file path=ppt/ink/ink11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4:30.087"/>
    </inkml:context>
    <inkml:brush xml:id="br0">
      <inkml:brushProperty name="width" value="0.05" units="cm"/>
      <inkml:brushProperty name="height" value="0.05" units="cm"/>
      <inkml:brushProperty name="color" value="#FF0066"/>
    </inkml:brush>
  </inkml:definitions>
  <inkml:trace contextRef="#ctx0" brushRef="#br0">0 24 8338,'2'0'8754,"-2"-2"-7338,13 1-576,17-1-248,44-3-456,-36 0-304,5 1-1232,4-1-512,5 5 1015</inkml:trace>
</inkml:ink>
</file>

<file path=ppt/ink/ink11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4:30.482"/>
    </inkml:context>
    <inkml:brush xml:id="br0">
      <inkml:brushProperty name="width" value="0.05" units="cm"/>
      <inkml:brushProperty name="height" value="0.05" units="cm"/>
      <inkml:brushProperty name="color" value="#FF0066"/>
    </inkml:brush>
  </inkml:definitions>
  <inkml:trace contextRef="#ctx0" brushRef="#br0">1 62 9618,'16'0'4353,"18"-8"-1961,14-2-503,12-9-577,7 8-408,-2-1-488,-5 10-1176,-30 16 496</inkml:trace>
</inkml:ink>
</file>

<file path=ppt/ink/ink11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4:34.339"/>
    </inkml:context>
    <inkml:brush xml:id="br0">
      <inkml:brushProperty name="width" value="0.05" units="cm"/>
      <inkml:brushProperty name="height" value="0.05" units="cm"/>
      <inkml:brushProperty name="color" value="#FF0066"/>
    </inkml:brush>
  </inkml:definitions>
  <inkml:trace contextRef="#ctx0" brushRef="#br0">528 1100 6577,'1'0'9296,"15"4"-8669,15 9-220,0-2 0,1 0 0,0-3 0,1 0 1,-1-2-1,1-2 0,0-1 0,50-2 0,-37-5-90,0-3 0,0-1 0,-1-3 0,80-29 0,-108 33-231,1-2 1,-1 0 0,-1-1-1,1 0 1,-2-1-1,1-1 1,-2-1 0,0 0-1,0-1 1,16-21 0,-13 12-2,-1-1 0,-1 0 0,0-2 1,-2 1-1,-1-2 0,11-35 0,-20 51-45,-1-1 0,0 0 0,0 0-1,-1 0 1,0 0 0,-1 0 0,-3-19-1,-3-7 100,-11-39 0,0 8 188,11 35-247,-2 0 0,-2 1 0,-1 0 0,-23-46 0,26 64-54,-1 1-1,0-1 0,-1 1 1,0 1-1,-1 0 0,-1 0 1,0 1-1,-1 0 0,0 2 1,-1-1-1,-16-9 0,8 9-15,-1 0 0,0 2-1,-1 0 1,1 2-1,-1 0 1,-1 2-1,1 1 1,-33-2 0,10 4 16,0 2 0,0 2 0,-72 13 0,89-9-18,0 2-1,0 1 1,1 2-1,1 1 1,-1 1-1,2 1 1,-31 21 0,-170 140-4,215-164-2,-13 10 14,2 1 0,0 2 1,2 0-1,1 2 0,-34 52 1,46-63 47,1 1 1,0 0 0,1 1 0,1 0 0,0 0-1,2 0 1,0 0 0,1 1 0,0 0 0,2 0-1,0 0 1,3 28 0,0-27 53,1 0 1,0-1 0,2 1-1,0-1 1,1-1-1,1 1 1,1-1 0,0 0-1,1-1 1,17 24-1,-16-28-5,0 0-1,0-1 0,1 0 1,1 0-1,0-2 1,0 1-1,1-1 0,0-1 1,1 0-1,0-1 1,0-1-1,0 0 0,20 5 1,-2-4 98,1 0 0,0-3 0,48 2 1,100-10-641,-118 1-498,0 4-1193,-5 7 811</inkml:trace>
</inkml:ink>
</file>

<file path=ppt/ink/ink11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4:37.256"/>
    </inkml:context>
    <inkml:brush xml:id="br0">
      <inkml:brushProperty name="width" value="0.05" units="cm"/>
      <inkml:brushProperty name="height" value="0.05" units="cm"/>
      <inkml:brushProperty name="color" value="#FF0066"/>
    </inkml:brush>
  </inkml:definitions>
  <inkml:trace contextRef="#ctx0" brushRef="#br0">33 44 5297,'35'-34'1627,"-35"33"-1545,0 1-1,0 0 1,0-1-1,0 1 1,0-1 0,0 1-1,0 0 1,-1-1-1,1 1 1,0 0 0,0-1-1,0 1 1,0 0-1,0-1 1,-1 1-1,1 0 1,0 0 0,0-1-1,0 1 1,-1 0-1,1 0 1,0-1 0,-1 1-1,1 0 1,0 0-1,0 0 1,-1-1-1,1 1 1,0 0 0,-1 0-1,1 0 1,0 0-1,-1 0 1,1 0 0,0 0-1,-1-1 1,1 1-1,-1 0 1,1 0-1,0 1 1,-1-1 0,1 0-1,0 0 1,-1 0-1,1 0 1,0 0 0,-1 0-1,1 0 1,0 0-1,-1 1 1,1-1-1,0 0 1,0 0 0,-1 0-1,1 1 1,0-1-1,-1 0 1,1 0 0,0 1-1,0-1 1,0 0-1,-1 1 1,1-1-1,0 0 1,0 1 0,0-1-1,0 0 1,0 1-1,-46 132-2208,40-115 1415</inkml:trace>
</inkml:ink>
</file>

<file path=ppt/ink/ink1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1:35.017"/>
    </inkml:context>
    <inkml:brush xml:id="br0">
      <inkml:brushProperty name="width" value="0.05" units="cm"/>
      <inkml:brushProperty name="height" value="0.05" units="cm"/>
    </inkml:brush>
  </inkml:definitions>
  <inkml:trace contextRef="#ctx0" brushRef="#br0">2 120 8058,'-1'-3'8742,"6"0"-4659,16-4-3663,4-2 263,47-28 601,-45 21-835,1 1 1,39-13 0,-66 27-436,0 1 1,0 0-1,0 0 1,0 0 0,0 0-1,0 0 1,1 0-1,-1 0 1,0 0 0,0 1-1,0-1 1,0 0-1,0 0 1,0 1 0,0-1-1,0 1 1,0-1 0,0 1-1,0 0 1,-1-1-1,1 1 1,0 0 0,0-1-1,0 1 1,-1 0-1,1 0 1,0 0 0,-1 0-1,1 0 1,-1 0-1,1 0 1,-1 0 0,1 0-1,-1 0 1,0 0-1,0 0 1,1 1 0,8 46 412,-9-40-332,13 112 1168,15 99 932,-26-206-2175,1 0-1,-2 0 0,0 0 1,-1 0-1,0 0 0,-1 0 0,0 0 1,-1 0-1,0 0 0,-1 0 1,-6 14-1,5-16-726,-1 0 0,-1-1 0,0 0 0,-9 13 0,6-9-1422,0 0 828</inkml:trace>
</inkml:ink>
</file>

<file path=ppt/ink/ink11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4:26.480"/>
    </inkml:context>
    <inkml:brush xml:id="br0">
      <inkml:brushProperty name="width" value="0.05" units="cm"/>
      <inkml:brushProperty name="height" value="0.05" units="cm"/>
      <inkml:brushProperty name="color" value="#FF0066"/>
    </inkml:brush>
  </inkml:definitions>
  <inkml:trace contextRef="#ctx0" brushRef="#br0">404 769 7154,'-3'3'11392,"21"5"-11823,2 1 1101,-7-3-505,-8-3-74,1 0 1,0-1-1,1 1 0,-1-1 1,0 0-1,1-1 0,-1 0 1,1 0-1,-1 0 1,11 0-1,15-2 234,-1-1 0,1-2 0,-1-1 0,37-10 0,-55 11-260,-1 0 0,0-1 1,0-1-1,0 1 0,-1-2 1,0 0-1,0 0 0,-1-1 1,0 0-1,0-1 0,-1 0 0,0 0 1,8-12-1,-5 4 69,-2-1 0,0 0 0,-1-1 0,-1 0 0,0-1 0,-2 1 0,0-1 0,-2-1 0,0 1 0,-1-1 0,1-38 0,-5 28-111,0 1 0,-2 0-1,-2 0 1,0 0 0,-2 0-1,-1 1 1,-19-43 0,25 65-23,-1 1-1,-1 0 1,1 0 0,-1 0-1,0 0 1,-1 0 0,1 1 0,-1 0-1,0 0 1,0 0 0,-1 1-1,-11-8 1,4 5 18,0 1 0,0 1-1,0 0 1,-1 1 0,-20-4 0,7 3-2,-1 2 0,1 0-1,0 2 1,-1 1 0,1 2 0,0 0 0,-1 2 0,1 0 0,1 2 0,-1 1 0,1 2 0,-30 13 0,26-8 0,1 1-1,1 1 1,0 1-1,1 2 1,1 1-1,1 1 1,1 0-1,1 2 1,-39 50-1,54-61 9,1 0 0,0 0 0,0 0 0,2 1 0,-1-1-1,2 1 1,0 1 0,0-1 0,1 1 0,1-1 0,0 1-1,1 0 1,0 0 0,1 0 0,1 0 0,0-1 0,1 1 0,1 0-1,0-1 1,1 1 0,0-1 0,6 13 0,-4-12 59,1 0 0,0-1 0,1 0 1,1 0-1,0-1 0,0 0 0,1 0 0,1-1 1,0-1-1,0 1 0,1-2 0,1 0 0,-1 0 1,1-1-1,1-1 0,-1 0 0,1-1 0,1 0 1,25 6-1,-9-7 17,0 0 1,0-3 0,1 0 0,-1-2-1,37-5 1,81-20-3689,-91 12 2223</inkml:trace>
</inkml:ink>
</file>

<file path=ppt/ink/ink11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4:29.075"/>
    </inkml:context>
    <inkml:brush xml:id="br0">
      <inkml:brushProperty name="width" value="0.05" units="cm"/>
      <inkml:brushProperty name="height" value="0.05" units="cm"/>
      <inkml:brushProperty name="color" value="#FF0066"/>
    </inkml:brush>
  </inkml:definitions>
  <inkml:trace contextRef="#ctx0" brushRef="#br0">4 69 5937,'-1'-4'581,"0"0"1,0 0-1,1 0 0,0 0 0,0 0 0,0 0 0,1-6 0,-1 9-452,1 1-1,-1-1 1,0 0-1,1 1 1,-1-1 0,0 0-1,1 1 1,-1-1-1,1 1 1,-1-1-1,1 0 1,-1 1-1,1-1 1,-1 1 0,1 0-1,-1-1 1,1 1-1,0-1 1,-1 1-1,1 0 1,0 0-1,-1-1 1,2 1 0,17 0 5628,20 9-5405,-27-5-368,-1-1 1,1-1-1,0 0 0,0-1 1,0 0-1,1 0 0,-1-2 1,0 1-1,13-4 0,85-21-2712,-48 13 1731</inkml:trace>
</inkml:ink>
</file>

<file path=ppt/ink/ink11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4:29.519"/>
    </inkml:context>
    <inkml:brush xml:id="br0">
      <inkml:brushProperty name="width" value="0.05" units="cm"/>
      <inkml:brushProperty name="height" value="0.05" units="cm"/>
      <inkml:brushProperty name="color" value="#FF0066"/>
    </inkml:brush>
  </inkml:definitions>
  <inkml:trace contextRef="#ctx0" brushRef="#br0">81 1 8562,'-80'65'3865,"80"-57"-2033,8 7-200,4-7-39,4 6-433,9-4-280,5-5-464,4 1-120,4-9-528,1-7-984,9 0 824</inkml:trace>
</inkml:ink>
</file>

<file path=ppt/ink/ink11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4:40.459"/>
    </inkml:context>
    <inkml:brush xml:id="br0">
      <inkml:brushProperty name="width" value="0.05" units="cm"/>
      <inkml:brushProperty name="height" value="0.05" units="cm"/>
      <inkml:brushProperty name="color" value="#FF0066"/>
    </inkml:brush>
  </inkml:definitions>
  <inkml:trace contextRef="#ctx0" brushRef="#br0">516 2644 4961,'5'34'2575,"-4"-33"-2440,-1 0-1,1-1 0,-1 1 1,1-1-1,-1 1 0,1-1 1,0 1-1,-1-1 0,1 1 0,-1-1 1,1 1-1,0-1 0,-1 0 1,1 1-1,0-1 0,0 0 1,-1 0-1,1 0 0,0 1 1,0-1-1,-1 0 0,1 0 1,0 0-1,0 0 0,0 0 1,-1 0-1,1-1 0,0 1 1,0 0-1,26-6 674,-25 5-547,87-21 1101,75-25-357,-45 10-286,39-15 482,-114 34-838,-1-3-1,-1-2 1,-1-1-1,-1-2 1,-2-2 0,40-36-1,-28 16-105,-2-1 1,-2-2-1,-2-3 0,-3-1 0,-2-2 1,-2-1-1,-4-2 0,51-125 0,-60 118-31,26-123 0,-43 150-178,-2-1 0,-1 1-1,-3-1 1,-4-65 0,-7 12 172,-4 0-1,-3 0 1,-5 2-1,-34-90 1,37 137-188,-1 0 1,-3 2 0,-1 0 0,-2 2 0,-2 1-1,-2 1 1,-1 1 0,-2 2 0,-1 1 0,-2 2-1,-67-48 1,81 67-42,-1 1-1,0 1 0,-1 1 1,0 1-1,-1 1 0,0 2 1,0 0-1,-1 1 1,1 2-1,-1 0 0,-49 1 1,40 5-5,0 1 1,0 2-1,1 1 1,0 2-1,0 1 0,0 2 1,1 1-1,-42 22 1,13-1 1,2 2 0,1 3 0,1 2 0,3 3 0,2 3 1,1 1-1,3 3 0,-68 88 0,97-109 9,1 0-1,2 1 1,1 1 0,2 1 0,0 0-1,3 1 1,0 0 0,3 0 0,0 1-1,2 1 1,-2 48 0,7-24-3,2 1 0,3-1 0,3 0 0,2-1 0,32 109 0,56 119 11,-75-236 8,1 0 0,3-2 0,48 68-1,-14-35 407,96 99-1,-121-146-62,0-1 0,3-2 0,0-1 0,82 46 0,-21-29 23,-30-22-3787,-42-20 2279</inkml:trace>
</inkml:ink>
</file>

<file path=ppt/ink/ink11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4:57.511"/>
    </inkml:context>
    <inkml:brush xml:id="br0">
      <inkml:brushProperty name="width" value="0.05" units="cm"/>
      <inkml:brushProperty name="height" value="0.05" units="cm"/>
      <inkml:brushProperty name="color" value="#FF0066"/>
    </inkml:brush>
  </inkml:definitions>
  <inkml:trace contextRef="#ctx0" brushRef="#br0">384 1022 4977,'-41'-11'1766,"34"8"-1490,6 3-129,0 0 0,0-1-1,0 1 1,1-1 0,-1 1 0,0-1 0,1 0 0,-1 1 0,0-1-1,1 1 1,-1-1 0,1 0 0,-1 0 0,1 1 0,-1-1 0,1 0 0,-1 0-1,1 0 1,0 0 0,-1 1 0,1-1 0,0 0 0,0 0 0,0 0-1,0 0 1,0 0 0,0 0 0,0 0 0,0 0 0,0 0 0,0 1 0,1-3 324,-1 3-309,0-1 1,1 1-1,-1 0 0,0 0 1,0 0-1,0-1 0,0 1 1,0 0-1,0 0 0,0-1 1,0 1-1,0 0 0,0 0 1,0 0-1,0-1 0,0 1 0,0 0 1,0 0-1,-2-4 2598,2 4-2598,0 0 0,-1 0 1,1 0-1,0 0 0,0 0 0,0 0 1,-1 0-1,16-2 90,1 0-1,-1 1 1,31 3-1,7 1 161,1-5-104,106-18 1,-72 9 145,-66 10-174,1-1 0,-1-1 0,0-1 0,0-1 0,-1-1 0,32-13 0,-21 1-160,0-1-1,-1-1 0,-2-2 1,0-1-1,-1-1 1,35-40-1,-56 56-68,-1 0 0,0-1-1,-1 0 1,1 0 0,-2 0-1,0-1 1,0 1 0,0-1 0,-1 0-1,-1 0 1,0-1 0,0 1-1,-1 0 1,0-1 0,-1-16-1,-2 3 76,-1 0-1,-1 0 1,-1 0 0,0 1-1,-16-38 1,16 48-129,0-1 0,-1 1 0,0 1 0,-1-1 0,0 1 0,-1 0 0,0 1 0,-1 0 0,0 0 0,-1 1 0,0 0 0,-14-10 0,-181-116 48,193 128-46,-1 0-1,0 1 0,0 0 1,-1 1-1,0 0 1,0 1-1,-1 1 0,1 1 1,-1 0-1,0 0 0,1 2 1,-1 0-1,-18 1 1,-16 1 19,1 3 1,0 1 0,0 3 0,-81 24-1,107-25-7,1 1 0,0 1 0,0 0-1,1 2 1,1 0 0,-1 2-1,2 0 1,0 1 0,1 0 0,0 2-1,1 0 1,-19 25 0,22-20 7,1 0 1,1 1 0,1 0-1,1 1 1,1 0-1,1 0 1,1 0-1,-5 43 1,9-51 3,0-1 1,0 1 0,2 0-1,0 0 1,1-1 0,0 1-1,7 28 1,0-14 175,1-1-1,2 0 1,0 0-1,28 45 1,-31-61-111,1 0 0,0 0 0,1-1 0,0 0 0,0-1-1,1 0 1,1-1 0,0 0 0,0-1 0,0 0 0,25 10 0,-20-11 45,0-2-1,0 0 0,1-1 1,-1-1-1,1-1 0,0 0 1,0-1-1,0-1 0,-1-1 1,1 0-1,23-6 1,-8 0-134,0-1 1,0-2 0,-1-2-1,60-29 1,-92 41-20,0 0 0,0 0 1,1 0-1,-1 0 0,0 0 1,0 0-1,0 0 0,1 0 1,-1 0-1,0 0 0,0-1 1,1 1-1,-1 0 0,0 0 1,0 0-1,0 0 0,0 0 1,1 0-1,-1 0 0,0-1 1,0 1-1,0 0 0,1 0 1,-1 0-1,0 0 0,0-1 1,0 1-1,0 0 0,0 0 1,0 0-1,0-1 0,0 1 1,1 0-1,-1 0 0,0 0 1,0-1-1,0 1 0,0 0 1,0 0-1,0-1 0,0 1 1,0 0-1,0 0 0,0 0 1,-1-1-1,-19-3-602</inkml:trace>
</inkml:ink>
</file>

<file path=ppt/ink/ink11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4:59"/>
    </inkml:context>
    <inkml:brush xml:id="br0">
      <inkml:brushProperty name="width" value="0.05" units="cm"/>
      <inkml:brushProperty name="height" value="0.05" units="cm"/>
      <inkml:brushProperty name="color" value="#FF0066"/>
    </inkml:brush>
  </inkml:definitions>
  <inkml:trace contextRef="#ctx0" brushRef="#br0">87 495 7082,'-72'30'3898,"57"-28"-520,16-11-1778,13-8 160,-4 8-1332,0 1-1,0 1 0,1-1 0,0 2 1,0-1-1,1 2 0,0-1 0,0 2 0,0-1 1,1 2-1,-1 0 0,17-2 0,-3 1-53,1 2-1,0 1 0,0 1 0,53 8 1,-68-7-313,-4 2-7,1-2 0,-1 1 0,1-2 0,0 1 0,-1-1 0,1 0 0,0-1 0,-1 1 0,1-2 0,0 0 0,10-3 0,-17 4-36,-1 0-1,1-1 0,-1 1 1,1-1-1,-1 1 1,0-1-1,1 0 0,-1 1 1,0-1-1,0 0 1,0 0-1,0 0 0,0 0 1,-1 0-1,1 0 1,-1 0-1,1 0 0,-1 0 1,0 0-1,1 0 1,-1-3-1,-4-45 318,-2 27-247,-1 0 0,-2 0 1,0 1-1,-1 0 0,-1 1 1,-1 0-1,-1 1 0,-1 0 1,0 1-1,-2 1 1,-33-31-1,42 43-66,0 1 0,-1-1 0,1 2 0,-1-1 0,0 1-1,-1 0 1,1 1 0,-18-5 0,20 5-616,9 2-1249,9 0-1785,9 2 1250</inkml:trace>
</inkml:ink>
</file>

<file path=ppt/ink/ink11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5:03.236"/>
    </inkml:context>
    <inkml:brush xml:id="br0">
      <inkml:brushProperty name="width" value="0.05" units="cm"/>
      <inkml:brushProperty name="height" value="0.05" units="cm"/>
      <inkml:brushProperty name="color" value="#FF0066"/>
    </inkml:brush>
  </inkml:definitions>
  <inkml:trace contextRef="#ctx0" brushRef="#br0">0 1079 6985,'9'3'14284,"-5"-3"-14531,13-20 909,-2 1-501,-9 11-125,3-3 70,0 0-1,-1-1 0,0 0 0,-1 0 1,-1-1-1,8-20 0,-5 0 253,-1-1 1,4-49-1,-1 1 75,2 12-92,-3-1-1,-4 0 0,-3-95 0,-4 153-276,0-22 243,-10-53-1,-5 46-113,14 38-168,0 0 0,0 0 0,0 0-1,0-1 1,1 1 0,0 0 0,0-1 0,0 1 0,0-1 0,1 0 0,0 1 0,0-1-1,0 1 1,0-1 0,2-8 0,-1 11 33,0 0 0,-1 0-1,1 0 1,0 0 0,-1 0 0,0 0-1,1 0 1,-1 0 0,0 0 0,0 0 0,0 0-1,0 0 1,-1 0 0,1 0 0,-1 0-1,1 0 1,-1 0 0,0 0 0,1 0-1,-1 0 1,0 0 0,0 0 0,0 1 0,-3-3-1,4 3-7,-1 0-1,0 0 1,0 0-1,0 0 1,1 0 0,-1 0-1,0 1 1,0-1-1,0 0 1,0 1-1,-1-1 1,1 1-1,0-1 1,0 1-1,0 0 1,0-1-1,-1 1 1,1 0-1,0 0 1,0 0-1,0 0 1,-1 0 0,1 0-1,0 0 1,0 0-1,-2 1 1,1 0-26,0 0 0,0 0 0,1 1 0,-1-1 0,0 1 0,1-1 0,-1 1 0,1 0 0,0-1 0,-1 1 0,1 0 0,0 0 0,-1 3 0,-4 9-82,1 0 1,1 0 0,-3 20 0,5-26 165,-1 5-100,1 1 0,1-1 1,0 1-1,2 26 0,0-28 3,0 1 0,-2-1 0,-2 24 0,3-40 23,1-2-30,0 1 0,1 0 0,-1-1 0,1 1 0,0 0 0,0 0 1,1 0-1,0 0 0,4-7 0,33-43 4,-36 49-7,-1 0 1,1 0 0,-1-1-1,-1 1 1,1-1 0,-1 1-1,0-1 1,-1 0 0,0 0-1,0 0 1,0 0-1,-1 0 1,0 0 0,-1-8-1,1-3 4,2 11-6,1-7 28,-3 14-28,0 0 1,0 0 0,0-1-1,0 1 1,0 0 0,0-1-1,0 1 1,0 0 0,0 0-1,0-1 1,0 1 0,0 0-1,0 0 1,0-1 0,0 1 0,-1 0-1,1 0 1,0-1 0,0 1-1,0 0 1,0 0 0,-1-1-1,1 1 1,0 0 0,0 0-1,-1 0 1,1 0 0,0 0-1,0-1 1,-1 1 0,1 0-1,0 0 1,0 0 0,-1 0-1,1 0 1,0 0 0,0 0-1,-1 0 1,1 0 0,0 0-1,-1 0 1,1 0 4,1 1-3,0 1 0,0-1 0,0 1 0,0-1-1,0 1 1,1-1 0,-1 0 0,0 0 0,1 0 0,-1 1 0,1-1 0,-1-1-1,4 3 1,13 9 4,9 9 15,36 21 0,-62-42-16,0 0 0,0 1 0,0-1-1,0 0 1,0 1 0,0 0 0,0-1-1,0 1 1,0-1 0,0 1 0,-1 0-1,1 0 1,0-1 0,0 1 0,-1 0-1,1 0 1,-1 0 0,1 0 0,-1 0-1,1 0 1,-1 0 0,1 0 0,-1 0-1,0 0 1,0 0 0,1 0 0,-1 0-1,0 0 1,0 0 0,0 0 0,0 0-1,0 0 1,0 0 0,-1 0 0,1 0-1,0 0 1,0 0 0,-1 1 0,1-2-1,-1 1 1,1 0 0,-1 0 0,1 0-1,-1 0 1,1 0 0,-1 0 0,0 0 0,0-1-1,1 1 1,-1 0 0,0-1 0,-1 2-1,-7 5 111,-1-1 0,0 0 0,0 0 0,-13 4-1,4 0 45,12-6-115,1-1-22,0 0 1,1 0-1,-1 0 0,1 1 0,0 0 0,0 0 0,0 0 0,1 1 0,-1 0 0,1 0 0,-4 6 0,7-8-267,5-5-757,-1 1-365,3-2 515</inkml:trace>
</inkml:ink>
</file>

<file path=ppt/ink/ink11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5:05.090"/>
    </inkml:context>
    <inkml:brush xml:id="br0">
      <inkml:brushProperty name="width" value="0.05" units="cm"/>
      <inkml:brushProperty name="height" value="0.05" units="cm"/>
      <inkml:brushProperty name="color" value="#FF0066"/>
    </inkml:brush>
  </inkml:definitions>
  <inkml:trace contextRef="#ctx0" brushRef="#br0">27 341 6337,'-3'-4'619,"1"1"0,0-1 0,-1 1-1,2-1 1,-1 1 0,0-1 0,1 0 0,-1 0-1,1 0 1,0 0 0,0-5 0,-3-40-9,3 42-29,1 3-201,0 1-1,-1-1 1,1 0 0,0 1-1,1-1 1,-1 1 0,1-1-1,0 0 1,-1 1 0,1-1 0,1 1-1,-1 0 1,5-3 3397,0 22-3359,5 12-29,2-1 0,0 0 0,18 26 0,60 80 540,-31-47-676,-60-85-244,1-1-1,-1 1 1,0 0 0,0-1 0,1 1-1,-1-1 1,1 1 0,-1-1 0,0 1-1,1-1 1,-1 1 0,1-1-1,-1 1 1,1-1 0,-1 1 0,1-1-1,-1 0 1,1 1 0,0-1-1,-1 0 1,1 0 0,0 1 0,-1-1-1,1 0 1,0 0 0,-1 0-1,2 0 1,-2 0 4,1-1-1,-1 0 0,1 1 1,0-1-1,-1 0 1,1 0-1,-1 1 1,0-1-1,1 0 0,-1 0 1,0 0-1,1 0 1,-1 1-1,0-1 0,0 0 1,0 0-1,0-1 1,2-54 361,-3 45-285,-6-122 390,2 85-413,3 0 0,4-55 0,-1 47-36,-2 43-85,1 0 0,1-1 1,0 1-1,3-17 0,-1 21 248,-1 8-1825,3 18-7528</inkml:trace>
</inkml:ink>
</file>

<file path=ppt/ink/ink11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5:05.863"/>
    </inkml:context>
    <inkml:brush xml:id="br0">
      <inkml:brushProperty name="width" value="0.05" units="cm"/>
      <inkml:brushProperty name="height" value="0.05" units="cm"/>
      <inkml:brushProperty name="color" value="#FF0066"/>
    </inkml:brush>
  </inkml:definitions>
  <inkml:trace contextRef="#ctx0" brushRef="#br0">0 325 7138,'11'74'10655,"-7"-59"-9222,-2 0 0,0 1-1,0 22 1,4-70-1350,1 0 0,1 1 1,25-60-1,-17 61 50,-15 29-125,-1 1 1,0-1 0,1 1 0,-1 0 0,0-1 0,1 1-1,-1 0 1,1-1 0,-1 1 0,1 0 0,-1 0 0,1-1-1,-1 1 1,0 0 0,1 0 0,0 0 0,-1 0 0,1-1 0,-1 1-1,1 0 1,-1 0 0,1 0 0,0 1 5,0-1 0,0 1 0,-1-1 0,1 0 0,0 1 0,-1-1 0,1 1 0,0 0 0,-1-1 0,1 1 0,-1 0 0,1-1 0,0 1 0,-1 0 0,0 0 0,1-1 0,-1 1 0,1 1 0,2 6 57,-1-1-1,0 1 1,0 0 0,-1-1 0,0 1 0,1 12 0,-2-12 15,0 0 0,1-1 0,1 1 0,-1 0-1,1 0 1,6 14 0,-8-22-80,0 0 1,0 0-1,0 0 0,0 0 1,0 1-1,0-1 0,0 0 1,1 0-1,-1 0 0,0 0 1,0 0-1,0 0 0,0 1 1,1-1-1,-1 0 0,0 0 1,0 0-1,0 0 0,0 0 1,1 0-1,-1 0 0,0 0 1,0 0-1,0 0 0,1 0 1,-1 0-1,0 0 0,0 0 1,0 0-1,1 0 0,-1 0 1,0 0-1,0 0 0,0 0 0,1 0 1,-1 0-1,0 0 0,0 0 1,0-1-1,0 1 0,1 0 1,-1 0-1,0 0 0,0 0 1,0 0-1,0 0 0,0-1 1,1 1-1,-1 0 0,0 0 1,0 0-1,0 0 0,0-1 1,0 1-1,0 0 0,0 0 1,0 0-1,0-1 0,0 1 1,0 0-1,0 0 0,0 0 1,0-1-1,0 1 0,0 0 1,0-1-1,9-23 97,-5 10-95,9-19 5,0 1-1,3 0 1,32-52 0,-33 60-11,-11 17-1,0 1 0,0 0 0,1 0 0,7-8 1,-12 13-2,0 1 0,1 0 0,-1 0 0,1 0 0,-1 0 0,0 0 0,1 1 0,-1-1 0,0 0 0,1 0 0,-1 0 0,1 0 0,-1 0 0,0 0 0,1 1 0,-1-1 0,0 0 0,1 0 0,-1 0 0,0 1 0,1-1 0,-1 0 0,0 1 0,0-1 0,1 0 0,-1 1 0,0-1 0,0 0 0,0 1 0,0-1 0,1 0 0,-1 1 0,0-1 0,0 0 0,0 1 0,0-1 0,0 1 0,0-1 0,0 0 0,0 1 0,0-1 0,0 1 0,0-1 0,0 1 0,5 24 44,-5-21-24,3 15 66,-1-6 12,0 0 1,7 22 0,-9-33-92,1 0 0,0 0 1,-1 0-1,1 0 0,0 0 1,0 0-1,0 0 0,1-1 1,-1 1-1,0 0 1,1 0-1,-1-1 0,1 1 1,-1-1-1,1 0 0,0 1 1,0-1-1,0 0 1,0 0-1,-1 0 0,1 0 1,0 0-1,3 0 0,-4-1-7,0 0 0,0 0 0,1 0 0,-1 0 0,0-1 0,0 1 0,0 0 0,0-1 0,0 1 0,0-1 0,1 1 0,-1-1 0,0 1 0,0-1 0,-1 0 0,1 0 0,0 1 0,0-1 0,0 0 0,0 0 0,-1 0 0,1 0 0,0 0 0,-1 0 0,1 0 0,-1 0 0,1 0 0,-1 0 0,1 0 0,-1 0 0,0-1 0,0 1 0,1-2 0,5-47-284,-5 41 112,0-25-723,5-36-2086,-5 64 2351,0 1 0,0-1 0,1 0 0,0 1 0,0-1 0,0 1 1,1 0-1,-1 0 0,6-7 0,-5 9 369,0 0 0,0 0 0,0 1 0,0-1 0,1 1 1,-1 0-1,0 0 0,1 0 0,0 0 0,-1 1 0,1 0 0,8-2 0,-12 3 200</inkml:trace>
</inkml:ink>
</file>

<file path=ppt/ink/ink11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5:06.501"/>
    </inkml:context>
    <inkml:brush xml:id="br0">
      <inkml:brushProperty name="width" value="0.05" units="cm"/>
      <inkml:brushProperty name="height" value="0.05" units="cm"/>
      <inkml:brushProperty name="color" value="#FF0066"/>
    </inkml:brush>
  </inkml:definitions>
  <inkml:trace contextRef="#ctx0" brushRef="#br0">1 119 6297,'44'5'3002,"-29"3"1429,-4 7-2807,-10-14-1289,4 13 860,-1 0 0,0 0-1,-1 0 1,0 0 0,0 28 0,-4-228-628,2 178-526,-2 5-9,1-1 1,0 1 0,0-1-1,1 0 1,-1 1 0,1-1 0,-1 1-1,1-1 1,0 1 0,1 0-1,-1-1 1,0 1 0,1 0 0,0 0-1,0 0 1,0 0 0,3-4-1,-4 7-3,0 0-1,0-1 0,-1 1 0,1 0 1,0 0-1,0 0 0,0 0 0,0 0 0,-1 0 1,1 0-1,0 0 0,0 0 0,0 0 1,0 0-1,-1 0 0,1 1 0,0-1 0,0 0 1,-1 1-1,1-1 0,0 0 0,0 1 1,-1-1-1,1 1 0,0-1 0,-1 1 0,1-1 1,-1 1-1,1 0 0,-1-1 0,1 1 1,0 1-1,19 28 443,-17-24-323,12 20 182,-2 1 0,11 31-1,-11-26-648,20 39-1,-32-71 253,-1 0 0,0 0 0,0 0 0,0 0 0,0 0-1,0 0 1,0 0 0,0 0 0,0 1 0,0-1 0,1 0 0,-1 0 0,0 0 0,0 0 0,0 0 0,0 0 0,0 0 0,0 0 0,0 0 0,0 1-1,0-1 1,0 0 0,0 0 0,0 0 0,0 0 0,0 0 0,0 0 0,0 0 0,0 1 0,0-1 0,0 0 0,0 0 0,0 0 0,0 0-1,0 0 1,0 0 0,0 0 0,0 1 0,0-1 0,0 0 0,0 0 0,0 0 0,0 0 0,0 0 0,-1 0 0,1 0 0,0 0 0,0 0 0,0 0-1,0 1 1,0-1 0,0 0 0,0 0 0,0 0 0,0 0 0,-1 0 0,1 0 0,0 0 0,0 0 0,-10-4-6874,-4-4 702,9 5 6719,-69-45 12020,86 47-13088,-6 0 711,1 0-1,-1-1 1,0 0 0,1 0-1,-1-1 1,0 0 0,-1 0-1,7-3 1,0-2 27,-3 2-295,0 0 0,-1 0 0,0-1 0,0 0 0,0-1 0,-1 1 0,9-13 0,24-24-6113,-24 33 4978</inkml:trace>
</inkml:ink>
</file>

<file path=ppt/ink/ink1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1:35.698"/>
    </inkml:context>
    <inkml:brush xml:id="br0">
      <inkml:brushProperty name="width" value="0.05" units="cm"/>
      <inkml:brushProperty name="height" value="0.05" units="cm"/>
    </inkml:brush>
  </inkml:definitions>
  <inkml:trace contextRef="#ctx0" brushRef="#br0">7 0 10402,'0'0'188,"0"0"-1,0 0 0,-1 0 1,1 0-1,-3 2 2436,3-1-2436,0-1 0,0 0 1,0 0-1,-1 1 0,1-1 1,0 0-1,0 0 0,0 1 0,0-1 1,0 0-1,0 0 0,0 1 1,0-1-1,0 0 0,0 1 1,0-1-1,0 0 0,0 0 1,0 1-1,-2 18 1780,13 120 3312,-6-88-4386,0 57 0,0-60-743,-5-45-146,0-1 0,0 0 1,1 0-1,-1 0 0,1 0 1,0 1-1,-1-1 0,1 0 0,0 0 1,0 0-1,1 0 0,-1 0 0,0-1 1,0 1-1,1 0 0,-1-1 1,1 1-1,3 2 0,-3-5-16,0 1 1,1-1-1,-1 0 0,0 0 1,0 0-1,0-1 0,0 1 1,-1 0-1,1-1 0,0 1 0,0-1 1,-1 0-1,1 1 0,-1-1 1,0 0-1,1 0 0,0-2 1,2-1-47,13-16-194,-6 6 5,1 1-1,0 0 1,1 1 0,1 0-1,0 1 1,15-11 0,-27 22 239,-1 0-1,1 0 1,0 0 0,-1 0-1,1 0 1,0 0 0,0 0-1,-1 1 1,1-1 0,0 1 0,0-1-1,0 1 1,0 0 0,0 0-1,0 0 1,0 0 0,-1 0-1,1 0 1,0 0 0,0 1-1,0-1 1,0 0 0,0 1-1,-1 0 1,1 0 0,0-1 0,0 1-1,-1 0 1,1 0 0,0 0-1,-1 1 1,0-1 0,1 0-1,-1 1 1,1-1 0,-1 0-1,0 1 1,0 0 0,0-1 0,0 1-1,0 0 1,1 3 0,0 0 29,-1 0 1,1 0-1,-1 0 1,0 0 0,0 0-1,-1 1 1,1-1-1,-1 0 1,0 0 0,-1 1-1,1-1 1,-1 0-1,0 0 1,-4 10 0,-1-3 32,0 0 1,-1-1 0,-1 0-1,0 0 1,0 0 0,-1-1-1,-1 0 1,0-1 0,0 0-1,0-1 1,-1 0 0,-1-1-1,1 0 1,-1 0 0,-13 4-1,24-10-120,0 0 0,0-1-1,-1 1 1,1-1 0,0 1-1,0-1 1,0 0 0,0 1-1,0-1 1,0 0-1,-1 0 1,1 0 0,0 0-1,0 0 1,0 0 0,0 0-1,-1 0 1,1 0 0,0 0-1,0-1 1,0 1 0,0-1-1,0 1 1,0-1-1,0 1 1,-1-1 0,2 1-1,-1-1 1,0 0 0,0 0-1,0 1 1,0-1 0,0 0-1,1 0 1,-1 0-1,0 0 1,1 0 0,-1 0-1,0 0 1,1 0 0,0 0-1,-1 0 1,1-1 0,0 1-1,-1 0 1,1 0-1,0 0 1,0 0 0,0-1-1,0 1 1,0 0 0,0 0-1,1-2 1,-1-4-515,1 0 1,0 0 0,0 0-1,1 0 1,0 0-1,0 0 1,5-10-1,15-19-670</inkml:trace>
</inkml:ink>
</file>

<file path=ppt/ink/ink11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5:06.912"/>
    </inkml:context>
    <inkml:brush xml:id="br0">
      <inkml:brushProperty name="width" value="0.05" units="cm"/>
      <inkml:brushProperty name="height" value="0.05" units="cm"/>
      <inkml:brushProperty name="color" value="#FF0066"/>
    </inkml:brush>
  </inkml:definitions>
  <inkml:trace contextRef="#ctx0" brushRef="#br0">34 21 8690,'8'-6'547,"-6"4"-187,0 1 0,0-1 0,1 1 0,-1-1 0,0 1 0,0 0 1,1 0-1,-1 0 0,0 0 0,3 0 0,3 7 2015,-4 15-194,-4 1-212,-2 36 0,1-50-1914,-1-1 1,1 1-1,-1-1 0,0 1 0,0-1 0,-1 0 0,0 0 1,-6 10-1,8-17-131,1 1 1,0 0 0,-1 0-1,1 0 1,-1 0-1,0-1 1,1 1 0,-1 0-1,1 0 1,-1-1-1,0 1 1,0 0 0,1-1-1,-1 1 1,0-1-1,0 1 1,0-1 0,0 0-1,0 1 1,1-1 0,-1 0-1,0 1 1,0-1-1,0 0 1,0 0 0,-2 0-1,2-1-105,0 1-1,0-1 1,0 0-1,0 1 1,0-1-1,0 0 1,0 0 0,0 0-1,0 0 1,0 0-1,0 0 1,1 0-1,-1 0 1,0 0-1,1 0 1,-1-3-1,-3-5-608,1 0 0,1 0-1,-3-18 1,4 21 737,0 0 0,1 0-1,0 0 1,0-1 0,0 1 0,2-8 0,-1 13 136,-1-1-1,0 1 1,1 0 0,-1-1 0,1 1 0,0 0-1,-1 0 1,1-1 0,0 1 0,0 0 0,-1 0-1,1 0 1,0 0 0,0 0 0,0 0 0,0 0-1,1 0 1,-1 0 0,0 1 0,0-1 0,0 0 0,1 1-1,-1-1 1,0 1 0,1-1 0,-1 1 0,1 0-1,-1 0 1,0-1 0,1 1 0,-1 0 0,1 0-1,2 1 1,11 1 972,-1 1-1,1 1 1,-1 1 0,24 10-1,9 3 265,-41-17-1282,0 2 0,0-1 0,0 1-1,0-1 1,-1 2 0,1-1 0,6 5 0,-11-6-158,0-1 0,0 0 0,1 0 1,-1 1-1,0-1 0,0 1 0,0-1 0,0 1 0,-1-1 1,1 1-1,0-1 0,-1 1 0,1 0 0,-1-1 1,0 1-1,1 0 0,-1 0 0,0-1 0,0 1 1,0 0-1,0-1 0,0 1 0,0 0 0,-1 0 0,1-1 1,-1 1-1,1 0 0,-1-1 0,0 1 0,1 0 1,-3 2-1,-20 28-1182</inkml:trace>
</inkml:ink>
</file>

<file path=ppt/ink/ink11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5:10.648"/>
    </inkml:context>
    <inkml:brush xml:id="br0">
      <inkml:brushProperty name="width" value="0.05" units="cm"/>
      <inkml:brushProperty name="height" value="0.05" units="cm"/>
      <inkml:brushProperty name="color" value="#FF0066"/>
    </inkml:brush>
  </inkml:definitions>
  <inkml:trace contextRef="#ctx0" brushRef="#br0">48 92 5513,'36'-37'2129,"-34"34"-1364,0 0 0,-1 1 0,1-1 0,-1 0 1,0 0-1,0 0 0,0 0 0,0 0 0,0 0 1,0 0-1,-1 0 0,0 0 0,0 0 0,0 0 1,0-4-1,0 3-219,-3 5 1914,-5 8-1871,-9 19-484,4 3 137,2 1 1,1 0-1,1 1 0,1 0 1,-3 48-1,6-21-43,2 0 0,8 81 0,16-4 699,-3-21-33,-16-99-712,1-1 0,0 1 1,2-1-1,-1 0 0,8 16 0,6 12 1154,-18-41-992</inkml:trace>
</inkml:ink>
</file>

<file path=ppt/ink/ink11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5:11.233"/>
    </inkml:context>
    <inkml:brush xml:id="br0">
      <inkml:brushProperty name="width" value="0.05" units="cm"/>
      <inkml:brushProperty name="height" value="0.05" units="cm"/>
      <inkml:brushProperty name="color" value="#FF0066"/>
    </inkml:brush>
  </inkml:definitions>
  <inkml:trace contextRef="#ctx0" brushRef="#br0">45 152 7034,'-36'-4'2927,"35"4"-2823,1-1 1,-1 1 0,0-1-1,1 1 1,-1-1 0,1 1-1,-1-1 1,1 1 0,-1-1-1,1 0 1,0 1-1,-1-1 1,1 0 0,-1 1-1,1-1 1,0 0 0,0 0-1,0 1 1,-1-1 0,1 0-1,0 0 1,0 0-1,0 1 1,0-1 0,0 0-1,0 0 1,0 1 0,1-1-1,-1 0 1,0 0 0,0 1-1,1-1 1,0-1-1,11-30 2848,-4 22 4345,2 14-6155,14 14-1303,-10-6 272,4 2 147,0 2-1,21 23 0,-28-23-150,-6-8 38,0-1 1,1 1 0,0-1-1,13 11 1,-19-17-132,1 0 0,0 0 1,0-1-1,0 1 0,0 0 0,0-1 0,0 1 1,0-1-1,0 1 0,0-1 0,0 0 1,1 1-1,-1-1 0,0 0 0,0 0 0,0 0 1,0 0-1,1 0 0,-1 0 0,0 0 0,0 0 1,0 0-1,0 0 0,1-1 0,-1 1 1,0 0-1,0-1 0,0 1 0,0-1 0,0 1 1,0-1-1,0 0 0,0 0 0,0 1 1,0-1-1,-1 0 0,1 0 0,0 0 0,0 0 1,-1 0-1,1 0 0,0 0 0,-1 0 1,1-2-1,9-13 104,-1-1 1,-1-1-1,0 1 0,9-35 1,-16 46-52,0 1 1,0-1 0,0 0 0,-1 0 0,0 0 0,0 0 0,-1 0 0,-2-11 0,3 14-24,-2 0 0,1 0 0,0 0 0,-1 0 0,1 0 0,-1 0 0,0 0 0,0 1 0,0-1 0,0 1 0,0-1 0,-1 1 0,1 0 0,-1 0 0,1 0 0,-1 0 0,-3-2 0,1 3-127,1-1 0,-1 1 0,1 0 0,-1 0 0,0 1 0,0-1-1,1 1 1,-1 0 0,0 0 0,1 1 0,-1 0 0,0-1 0,1 1 0,-1 1 0,1-1 0,-6 3 0,-4 0-1116,0 2 370</inkml:trace>
</inkml:ink>
</file>

<file path=ppt/ink/ink11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5:12.649"/>
    </inkml:context>
    <inkml:brush xml:id="br0">
      <inkml:brushProperty name="width" value="0.05" units="cm"/>
      <inkml:brushProperty name="height" value="0.05" units="cm"/>
      <inkml:brushProperty name="color" value="#FF0066"/>
    </inkml:brush>
  </inkml:definitions>
  <inkml:trace contextRef="#ctx0" brushRef="#br0">10 355 6201,'-2'-5'611,"1"0"0,-1-1 0,1 1 0,-1 0 0,2-1-1,-1 1 1,1-1 0,-1 1 0,1-1 0,1 0 0,-1 1 0,1-1 0,0 1-1,0 0 1,1-1 0,0 1 0,0 0 0,0 0 0,0 0 0,5-7-1,-7 12-525,1-1-1,-1 1 0,0-1 0,1 1 1,-1-1-1,1 1 0,-1 0 1,1-1-1,-1 1 0,1 0 0,-1 0 1,1-1-1,-1 1 0,1 0 0,-1 0 1,1 0-1,-1 0 0,1-1 0,-1 1 1,1 0-1,0 0 0,-1 0 1,1 0-1,-1 0 0,1 0 0,-1 1 1,1-1-1,-1 0 0,1 0 0,0 0 1,17 15 1168,8 25-174,-9-3-792,2-1-1,2-1 0,2-1 1,0 0-1,42 43 0,-64-75-282,0-1-1,0 0 0,1 0 1,-1 0-1,0 1 0,1-1 1,-1 0-1,1-1 1,-1 1-1,1 0 0,-1 0 1,1-1-1,-1 1 1,1-1-1,0 1 0,0-1 1,-1 0-1,1 1 1,0-1-1,3 0 0,-4-1 5,1 0-1,-1 1 1,0-1-1,1 0 1,-1 0-1,0 0 1,1 0-1,-1 0 1,0 0-1,0 0 1,0 0 0,0 0-1,0-1 1,0 1-1,0 0 1,0-1-1,-1 1 1,2-2-1,1-7 46,0 1 0,0-1 0,-1 1-1,0-1 1,1-19 0,-3-45 300,-16-140-1,4 103-181,11 102-160,2 6-12,-1-1 0,0 1 0,-1 0 0,1-1 0,-1 1 0,1-1 0,-1 1 0,0 0 0,0 0 0,0-1 0,-1 1 0,-1-4-1,1 6 74,30 27-11237</inkml:trace>
</inkml:ink>
</file>

<file path=ppt/ink/ink11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5:13.238"/>
    </inkml:context>
    <inkml:brush xml:id="br0">
      <inkml:brushProperty name="width" value="0.05" units="cm"/>
      <inkml:brushProperty name="height" value="0.05" units="cm"/>
      <inkml:brushProperty name="color" value="#FF0066"/>
    </inkml:brush>
  </inkml:definitions>
  <inkml:trace contextRef="#ctx0" brushRef="#br0">1 105 9026,'10'53'8023,"-7"-39"-7073,0-1 1,-1 1-1,0 16 0,-1-14 645,2-41-685,-1 2-1016,0 3 125,-2 5-10,2 0 0,0-1 1,1 1-1,0 0 0,6-14 1,-9 28-3,0-1 1,1 1 0,-1 0 0,1 0 0,-1 0-1,1-1 1,0 1 0,0 0 0,-1 0 0,1 0 0,0 0-1,0 0 1,0 0 0,0 0 0,0 1 0,0-1-1,0 0 1,0 0 0,0 1 0,1-1 0,0 0-1,-1 1 13,0 0 0,0 0 0,0 0 0,1 1 0,-1-1 0,0 0 0,0 1-1,0-1 1,0 0 0,0 1 0,-1-1 0,1 1 0,0-1 0,0 1-1,0 0 1,0-1 0,0 1 0,-1 0 0,2 1 0,3 5 64,0 0 0,0 0 1,-1 0-1,-1 1 0,4 7 1,0 0-17,-2 0 0,0 1 0,0 0 0,-1 0 1,-1 0-1,1 25 0,-7-32 68,0-19 24,3-13-148,0 0 0,2 1-1,1-1 1,0 1 0,13-40 0,-15 58 0,1-1 0,0 1 1,0-1-1,0 1 0,1 0 1,-1 0-1,1 0 0,0 0 1,0 1-1,0-1 0,1 1 0,-1 0 1,1 0-1,8-5 0,-10 7 24,1 0 0,0 0 0,0 0 0,-1 0 0,1 0 0,0 1 0,0-1 0,0 1 0,0 0 0,0 0 0,0 0 0,0 0 0,0 1 0,0-1 0,0 1 0,-1-1 0,1 1 0,0 0 0,0 0 0,0 1 0,-1-1 0,1 0 0,-1 1 0,1 0 0,2 2 0,8 7-1,0 1 1,-1 0-1,18 23 0,-30-34-103,0-1 0,0 0 0,0 0 0,1 0 0,-1 0 0,0 1 0,0-1 0,0 0 0,0 0 0,1 0-1,-1 0 1,0 0 0,0 0 0,0 0 0,1 1 0,-1-1 0,0 0 0,0 0 0,1 0 0,-1 0 0,0 0 0,0 0 0,1 0-1,-1 0 1,0 0 0,0 0 0,0 0 0,1 0 0,-1 0 0,0-1 0,0 1 0,1 0 0,-1 0 0,0 0 0,0 0 0,0 0-1,1 0 1,-1 0 0,0-1 0,0 1 0,0 0 0,0 0 0,1 0 0,-1 0 0,0-1 0,0 1 0,0 0 0,0 0 0,0 0-1,0-1 1,0 1 0,0 0 0,1 0 0,-1-1 0,0 1 0,0 0 0,0 0 0,0-1 0,0 1 0,0 0 0,0 0-1,0 0 1,0-1 0,-1 1 0,1 0 0,0 0 0,0-1 0,5-12-5804</inkml:trace>
</inkml:ink>
</file>

<file path=ppt/ink/ink11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5:13.636"/>
    </inkml:context>
    <inkml:brush xml:id="br0">
      <inkml:brushProperty name="width" value="0.05" units="cm"/>
      <inkml:brushProperty name="height" value="0.05" units="cm"/>
      <inkml:brushProperty name="color" value="#FF0066"/>
    </inkml:brush>
  </inkml:definitions>
  <inkml:trace contextRef="#ctx0" brushRef="#br0">0 174 9466,'41'-35'4128,"-41"35"-4055,1 0 1,-1-1 0,1 1 0,-1 0 0,1 0 0,-1 0 0,1 0 0,0 0 0,-1-1 0,1 1 0,-1 0 0,1 0 0,-1 1-1,1-1 1,-1 0 0,1 0 0,-1 0 0,1 0 0,-1 0 0,1 0 0,-1 1 0,1-1 0,-1 0 0,1 0 0,-1 1 0,1-1-1,-1 0 1,0 1 0,1-1 0,-1 1 0,1-1 0,-1 0 0,0 1 0,1-1 0,-1 1 0,9 19 1422,-8-15-1048,7 20 987,-1-1 1,-1 1-1,4 49 1,-11-106-1179,4-58 1,1 11-265,-4 63-5,1 0 1,0 0-1,2 1 0,5-23 1,-8 37 11,0 1 0,0-1 0,0 1 0,0-1 0,0 0 0,0 1 1,0-1-1,1 1 0,-1-1 0,0 1 0,0-1 0,1 1 0,-1-1 1,0 1-1,0-1 0,1 1 0,-1-1 0,1 1 0,-1-1 1,0 1-1,1 0 0,-1-1 0,1 1 0,-1 0 0,1-1 0,-1 1 1,1 0-1,-1-1 0,1 1 0,-1 0 0,1 0 0,0 0 0,-1 0 1,1 0-1,-1 0 0,1-1 0,-1 1 0,1 0 0,0 1 0,-1-1 1,1 0-1,-1 0 0,1 0 0,-1 0 0,1 0 0,0 1 1,-1-1-1,1 0 0,-1 0 0,1 1 0,-1-1 0,1 0 0,-1 1 1,0-1-1,1 0 0,-1 1 0,1-1 0,-1 1 0,1 0 0,22 33 110,-20-28-67,12 21 422,18 45 1,-23-46-400,28 47 0,-35-63-951,-3-10 797,0 0 0,0 0 0,0 0 0,0 0 0,0 1 0,0-1 1,0 0-1,1 0 0,-1 0 0,0 0 0,0 0 0,0 0 0,0 1 1,0-1-1,0 0 0,0 0 0,0 0 0,0 0 0,0 0 0,0 0 1,-1 1-1,1-1 0,0 0 0,0 0 0,0 0 0,0 0 0,0 0 1,0 0-1,0 0 0,-1 1-967,1-1 968,0 0-1,-1 1 0,1-1 0,0 0 0,0 0 0,0 0 0,0 0 1,0 0-1,0 0 0,-1 0 0,1 0 0,0 0 0,0 0 0,0 0 1,0-1-1,0 1 0,0 0 0,-1 0 0,1 0 0,0 0 0,0 0 1,0 0-1,-2-1-1239</inkml:trace>
</inkml:ink>
</file>

<file path=ppt/ink/ink11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5:14.070"/>
    </inkml:context>
    <inkml:brush xml:id="br0">
      <inkml:brushProperty name="width" value="0.05" units="cm"/>
      <inkml:brushProperty name="height" value="0.05" units="cm"/>
      <inkml:brushProperty name="color" value="#FF0066"/>
    </inkml:brush>
  </inkml:definitions>
  <inkml:trace contextRef="#ctx0" brushRef="#br0">47 99 10938,'-46'1'4945,"46"9"-2208,3 2-417,7-2-823,-2-5-265,7-5-552,0-3-200,-1-4-280,2-3-48,1 2-312,-4-6-208,1-1-720,-4-3-432,-2-4-1049,1 4-423,1-4 1911</inkml:trace>
</inkml:ink>
</file>

<file path=ppt/ink/ink11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5:14.491"/>
    </inkml:context>
    <inkml:brush xml:id="br0">
      <inkml:brushProperty name="width" value="0.05" units="cm"/>
      <inkml:brushProperty name="height" value="0.05" units="cm"/>
      <inkml:brushProperty name="color" value="#FF0066"/>
    </inkml:brush>
  </inkml:definitions>
  <inkml:trace contextRef="#ctx0" brushRef="#br0">67 0 9418,'-6'23'6818,"7"2"-3462,13 25-1789,-5-21-89,0 8-462,-1-8-400,5 37 1,-12-59-658,-1 0-1,1 0 1,-1 0-1,0 0 1,-1 0 0,0-1-1,0 1 1,0 0-1,-1 0 1,0-1 0,-3 8-1,5-14-55,0 1 0,0 0-1,-1-1 1,1 1 0,0-1-1,0 1 1,-1-1 0,1 0-1,0 1 1,-1-1 0,1 1-1,0-1 1,-1 0 0,1 1-1,0-1 1,-1 1 0,1-1-1,-1 0 1,1 0 0,-1 1-1,1-1 1,-1 0 0,1 0-1,-1 0 1,1 0 0,-1 1-1,1-1 1,-1 0 0,0 0-1,1 0 1,-1 0 0,0 0-1,-14-14-3135,-7-31-1736,21 42 4655,-11-27-1025</inkml:trace>
  <inkml:trace contextRef="#ctx0" brushRef="#br0" timeOffset="1">7 192 8378,'-7'-30'4417,"24"50"-1561,8 7-527,1-5-113,8-6-575,3 1-265,-7-10-536,-2-1-176,-6-2-912,-12-3-320,-12 3 352</inkml:trace>
</inkml:ink>
</file>

<file path=ppt/ink/ink11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5:15.615"/>
    </inkml:context>
    <inkml:brush xml:id="br0">
      <inkml:brushProperty name="width" value="0.05" units="cm"/>
      <inkml:brushProperty name="height" value="0.05" units="cm"/>
      <inkml:brushProperty name="color" value="#FF0066"/>
    </inkml:brush>
  </inkml:definitions>
  <inkml:trace contextRef="#ctx0" brushRef="#br0">225 357 8282,'-64'7'3441,"63"-7"-3350,1 0 1,-1 0 0,1 0 0,-1 0 0,1 0 0,-1 0 0,1 0 0,-1 0 0,1 0 0,-1 0 0,1 0 0,-1 0 0,1-1 0,-1 1-1,1 0 1,-1 0 0,1 0 0,-1-1 0,1 1 0,0 0 0,-1 0 0,1-1 0,-1 1 0,1-1 0,0 1 0,-1 0 0,1-1 0,0 1 0,-1-1-1,1 1 1,0 0 0,0-1 0,0 1 0,-1-1 0,1 0 0,0 1-50,0-1 1,0 1-1,0 0 0,0-1 0,-1 1 0,1 0 1,0-1-1,0 1 0,0 0 0,0 0 1,-1-1-1,1 1 0,0 0 0,0 0 0,-1 0 1,1-1-1,0 1 0,0 0 0,-1 0 1,1 0-1,0-1 0,-1 1 0,1 0 0,0 0 1,0 0-1,-1 0 0,1 0 0,0 0 1,-1 0-1,1 0 0,0 0 0,-1 0 0,1 0 1,0 0-1,-1 0 0,1 0 0,0 0 1,-1 0-1,1 0 0,0 0 0,-1 1 0,1-1 1,0 0-1,0 0 0,-1 1 0,-3 0 153,0 1 0,0 0-1,1 0 1,-1 0-1,0 0 1,1 1 0,0 0-1,-1-1 1,1 1 0,0 1-1,1-1 1,-1 0-1,-4 7 1,-28 51 846,25-41-734,2 1-1,0-1 0,-7 31 0,13-43-247,0 1 1,1-1-1,0 0 0,0 1 0,1-1 1,0 0-1,1 1 0,0-1 0,0 0 1,1 0-1,0 1 0,3 8 1,-4-15-53,0 0 0,0 0 0,1 0 0,-1 0 0,0 0 1,1-1-1,-1 1 0,1 0 0,0-1 0,-1 1 1,1-1-1,0 1 0,0-1 0,0 0 0,0 0 1,0 0-1,0 0 0,1 0 0,-1 0 0,0-1 1,0 1-1,1-1 0,-1 1 0,0-1 0,0 0 0,1 0 1,-1 0-1,0 0 0,1-1 0,-1 1 0,0-1 1,1 1-1,-1-1 0,2 0 0,3-1-2,-1-1 0,0 1 0,0-1-1,0 0 1,-1-1 0,1 1 0,-1-1 0,1 0-1,-1 0 1,0-1 0,4-4 0,1-6 1,-1 1 0,0-1 0,-1-1 0,-1 0 0,0 0 0,-1 0 0,-1-1 0,6-27-1,-5 7 20,-1-1 0,0-73 0,-6 81-7,-1-1 1,-2 1-1,-10-43 0,11 61-4,0 0 0,-1 0 0,0 1 0,-1 0-1,0 0 1,-1 0 0,0 0 0,-1 1-1,0 0 1,-1 0 0,-10-10 0,18 20 1,0 0 0,-1-1 0,1 1 0,0 0 0,0-1 0,-1 1 0,1 0 0,0 0 0,0-1 1,-1 1-1,1 0 0,0 0 0,-1-1 0,1 1 0,0 0 0,-1 0 0,1 0 0,-1 0 0,1 0 0,0 0 0,-1 0 1,1 0-1,-1 0 0,1 0 0,0 0 0,-1 0 0,1 0 0,0 0 0,-1 0 0,1 0 0,-1 0 0,1 0 0,0 0 1,-1 0-1,1 1 0,0-1 0,-1 0 0,1 0 0,0 0 0,-1 1 0,1-1 0,0 0 0,0 1 0,-1-1 1,1 0-1,0 0 0,0 1 0,-1-1 0,1 0 0,0 1 0,0-1 0,0 1 0,0-1 0,0 0 0,-1 1 0,1-1 1,0 0-1,0 1 0,0-1 0,0 1 0,0-1 0,0 0 0,0 1 0,0-1 0,0 1 0,1-1 0,-1 1 1,1 31 404,-1-30-366,4 23 66,1 1 0,2-1 0,0 0 0,1 0 0,2-1 0,0 0 0,2-1-1,0 0 1,2-1 0,0 0 0,2-1 0,0-1 0,32 31 0,-44-48-119,-1 0 1,1 0-1,-1 0 0,1 0 1,0-1-1,0 1 0,1-1 1,-1 0-1,0-1 0,1 1 0,-1-1 1,1 0-1,-1 0 0,1 0 1,9 0-1,-10-1-1,-1-1 0,0 1 0,0-1 0,1 0 0,-1 0 0,0-1 0,0 1 0,0 0 0,0-1 0,0 0 0,0 0 0,0 0 0,-1 0 0,1 0 0,-1-1 0,0 1 0,1-1 0,-1 1 0,0-1 0,0 0 0,-1 0 0,3-5 0,2-3-14,-2-1-1,1 0 0,-2 0 1,1 0-1,-2-1 0,3-18 1,-4 22-16,-1 0 1,0 0 0,0-1-1,0 1 1,-1 0 0,-1 0-1,1 0 1,-2 0 0,-4-14-1,7 22 26,-1 0-1,1 0 0,0 1 1,-1-1-1,1 0 0,0 0 1,-1 1-1,1-1 0,-1 0 1,1 0-1,-1 1 0,1-1 1,-1 0-1,1 1 1,-1-1-1,0 1 0,1-1 1,-1 1-1,0-1 0,0 1 1,1 0-1,-1-1 0,0 1 1,0 0-1,0-1 0,1 1 1,-2 0-1,1 0 2,0 1-1,0-1 1,0 1-1,0 0 1,0-1-1,0 1 1,0 0-1,0 0 1,1-1-1,-1 1 1,0 0-1,1 0 1,-1 0-1,1 0 1,-1 0-1,1 0 1,-1 2-1,-2 4-1,0 0-1,1 1 1,0 0 0,-2 13-1,4-16 0,0 0-1,0 0 1,1 0-1,0 0 0,-1 1 1,2-1-1,-1 0 1,1 0-1,-1-1 1,1 1-1,1 0 0,-1-1 1,1 1-1,0-1 1,0 1-1,0-1 1,0 0-1,1-1 1,-1 1-1,1-1 0,5 4 1,-6-5-227,0 0 1,0 0 0,1 0-1,-1-1 1,1 1-1,0-1 1,-1 0-1,1 0 1,0 0-1,0 0 1,-1-1 0,1 0-1,0 0 1,0 0-1,0 0 1,0 0-1,-1-1 1,1 1 0,0-1-1,0 0 1,-1-1-1,1 1 1,0 0-1,-1-1 1,0 0-1,1 0 1,-1 0 0,0 0-1,4-4 1,15-17-859</inkml:trace>
</inkml:ink>
</file>

<file path=ppt/ink/ink11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5:17.147"/>
    </inkml:context>
    <inkml:brush xml:id="br0">
      <inkml:brushProperty name="width" value="0.05" units="cm"/>
      <inkml:brushProperty name="height" value="0.05" units="cm"/>
      <inkml:brushProperty name="color" value="#FF0066"/>
    </inkml:brush>
  </inkml:definitions>
  <inkml:trace contextRef="#ctx0" brushRef="#br0">1 893 10170,'27'-89'3989,"-26"80"-1883,-7 16-576,-6 16 641,11-18-1932,0 1 0,0-1 1,0 1-1,1 0 0,0-1 1,0 1-1,1-1 1,-1 1-1,1-1 0,0 1 1,1-1-1,0 1 0,-1-1 1,5 8-1,-5-11-232,0 1-1,0-1 0,1 0 1,-1 0-1,1 0 1,-1 0-1,1 0 1,0 0-1,-1 0 0,1 0 1,0-1-1,0 1 1,0-1-1,0 1 1,1-1-1,-1 0 0,0 0 1,1 0-1,-1 0 1,0 0-1,1 0 1,-1-1-1,1 1 0,0-1 1,-1 0-1,1 0 1,-1 0-1,1 0 1,-1 0-1,1-1 0,-1 1 1,1-1-1,-1 1 1,4-2-1,-4 1-4,1-1-1,-1 1 1,1-1-1,-1 1 1,0-1-1,0 0 1,1 0-1,-1 0 1,-1 0-1,1 0 1,0-1-1,0 1 1,-1-1 0,1 1-1,1-5 1,16-50 60,-5 16-50,-14 40-11,0 0-1,0 0 1,1 0 0,-1 0 0,1 0-1,-1 0 1,1 0 0,-1 0 0,1 1-1,-1-1 1,1 0 0,0 0 0,0 0-1,-1 0 1,1 1 0,0-1 0,0 0 0,0 1-1,0-1 1,0 1 0,0-1 0,0 1-1,0 0 1,0-1 0,0 1 0,0 0-1,0-1 1,0 1 0,2 0 0,0 1 5,0 0 0,0 0 0,0 1 0,0-1 0,0 1 0,0 0 0,-1-1 0,4 4 1,23 13 135,-27-17-134,0 1 0,1-1 0,-1-1 0,0 1 1,1 0-1,-1 0 0,0-1 0,1 0 0,-1 1 0,0-1 1,1 0-1,-1 0 0,1 0 0,-1 0 0,1-1 0,-1 1 1,0-1-1,1 1 0,-1-1 0,0 0 0,0 0 0,1 0 0,-1 0 1,0 0-1,0-1 0,0 1 0,0-1 0,-1 1 0,1-1 1,0 0-1,0 1 0,-1-1 0,3-4 0,4-9 112,-1 0-1,9-26 0,-14 36-97,-1-1 0,0 0 0,0 0-1,0 1 1,-1-1 0,0 0-1,0 0 1,0 1 0,-1-1 0,0 0-1,-2-7 1,2 10-16,0 0-1,0 0 1,0 0-1,0 0 1,-1 1 0,1-1-1,-1 0 1,-2-2-1,4 5-4,0-1 0,-1 1 0,1 0 0,0 0 0,0 0-1,0 0 1,-1-1 0,1 1 0,0 0 0,0 0 0,-1 0-1,1 0 1,0 0 0,-1 0 0,1-1 0,0 1 0,0 0-1,-1 0 1,1 0 0,0 0 0,-1 0 0,1 0 0,0 0-1,0 0 1,-1 0 0,1 0 0,0 1 0,-1-1 0,1 0-1,-1 0 1,-6 15 35,5-9-48,1 0-1,1 0 1,-1 0 0,1 0-1,0 0 1,0 0 0,1 0-1,0 0 1,0 0 0,1 0-1,-1 0 1,1-1-1,0 1 1,1 0 0,-1-1-1,1 0 1,0 1 0,1-1-1,-1 0 1,1-1 0,0 1-1,0-1 1,0 1 0,1-1-1,0 0 1,5 3 0,-9-6-107,1-1 0,-1 1 0,1 0 1,-1 0-1,1-1 0,-1 1 1,1-1-1,-1 1 0,1-1 0,0 0 1,-1 0-1,1 0 0,0 1 1,0-2-1,-1 1 0,1 0 0,0 0 1,-1 0-1,1-1 0,-1 1 0,3-2 1,-1 1-189,0-1 0,-1 0 1,1 1-1,0-2 0,-1 1 1,1 0-1,-1 0 0,0-1 0,0 1 1,2-4-1,2-4-647,0 0 0,-1 0 0,0 0 0,-1-1 0,4-12 0,14-73-1994,5-16 4257,-33 137 5455,-4 19-3419,4-16-2547,2 0 0,1 0 1,0 50-1,3-76-789,0-1 0,0 1 1,0-1-1,1 1 0,-1 0 0,0-1 0,1 1 0,-1-1 1,1 1-1,0-1 0,-1 0 0,1 1 0,0-1 1,1 2-1,-2-3-7,1 1 0,-1-1 1,1 0-1,-1 0 0,1 1 0,-1-1 1,0 0-1,1 0 0,-1 0 1,1 0-1,-1 0 0,1 0 0,-1 0 1,1 0-1,-1 0 0,1 0 1,-1 0-1,0 0 0,1 0 1,-1 0-1,1 0 0,-1 0 0,1-1 1,-1 1-1,1 0 0,-1 0 1,0 0-1,1-1 0,-1 1 0,1-1 1,1-1 2,1 0 0,-1 0 0,0-1 0,0 0 0,0 1 0,0-1 0,0 0 0,-1 0 0,1 0 0,-1 0 1,0 0-1,1-3 0,24-137 3,-6 28 20,-20 113-25,1 0 0,-1 0 0,1 0 0,-1 0 0,1 0 0,0 1 0,-1-1 0,1 0 0,0 0 1,0 1-1,1-1 0,-1 1 0,0-1 0,0 1 0,1-1 0,1-1 0,-2 3 2,1-1-1,-1 1 0,0-1 1,0 1-1,0 0 1,1-1-1,-1 1 0,0 0 1,1 0-1,-1 0 1,0 0-1,0 0 0,1 0 1,-1 0-1,0 0 1,1 0-1,-1 1 0,2 0 1,1 1 24,0 0 0,0 0 0,0 1 0,0-1 0,-1 1 1,1 0-1,-1 0 0,1 0 0,-1 0 0,0 1 0,-1-1 0,4 6 0,-1 0 13,-1 0 0,0 1 0,0 0 0,-1 0-1,0 0 1,-1 0 0,0 0 0,0 1-1,-1-1 1,-1 0 0,1 1 0,-2-1-1,0 1 1,0-1 0,-5 19 0,6-29-39,0 1 1,0-1-1,0 1 0,0 0 1,0-1-1,-1 1 1,1-1-1,0 1 1,0-1-1,-1 1 1,1-1-1,0 1 0,0-1 1,-1 1-1,1-1 1,-1 1-1,1-1 1,0 1-1,-1-1 1,1 0-1,-1 1 1,0-1-1,-6-8-133,5 3 80,1 0 0,0 0 0,0 0 0,0 0 0,1 0-1,-1-5 1,3-7-45,0-1-1,1 1 1,0 0-1,2 0 1,0 0 0,1 1-1,0 0 1,12-21-1,-4 6 39,-10 18 63,-5 11-4,-1 5-2,-1 2 25,1 1-1,0-1 1,0 1-1,1 0 1,-1-1-1,1 1 1,1 0-1,-1 0 1,1 0-1,0 0 1,0 0-1,1-1 1,-1 1-1,2 0 1,-1 0-1,0-1 1,4 8-1,-4-12-16,-1 0 0,1-1 0,0 1 0,0 0 0,0-1-1,0 1 1,0-1 0,0 1 0,0-1 0,0 0 0,0 1-1,0-1 1,0 0 0,0 0 0,0 0 0,0 0 0,0 1-1,0-1 1,0-1 0,0 1 0,0 0 0,0 0 0,0 0-1,0-1 1,0 1 0,0 0 0,0-1 0,0 1 0,0-1-1,0 1 1,0-1 0,0 1 0,-1-1 0,1 0 0,0 1-1,1-2 1,32-30 275,-31 29-249,11-13 15,-2-1 0,0 0-1,0 0 1,-2-1 0,12-28-1,-19 40-39,-6 13-16,1-3 2,1 1-1,-1-1 1,1 1-1,1 0 1,-2 9 0,5 22-14,-3-36 18,-1 0 0,1 1 0,0-1 1,0 0-1,0 0 0,0 1 0,0-1 0,0 0 1,0 1-1,0-1 0,0 0 0,0 1 0,0-1 1,0 0-1,1 1 0,-1-1 0,0 0 0,0 0 0,0 1 1,0-1-1,0 0 0,1 1 0,-1-1 0,0 0 1,0 0-1,0 0 0,1 1 0,-1-1 0,0 0 1,0 0-1,1 0 0,-1 1 0,0-1 0,0 0 0,1 0 1,-1 0-1,0 0 0,1 0 0,-1 0 0,0 0 1,1 0-1,-1 0 0,0 0 0,1 0 0,-1 0 0,0 0 1,0 0-1,1 0 0,-1 0 0,0 0 0,1 0 1,-1 0-1,0 0 0,1 0 0,-1-1 0,12-12-20,-11 12 21,7-11 4,0 1 1,-1-1-1,-1 0 0,0-1 0,0 1 0,-1-1 1,-1 0-1,0-1 0,-1 1 0,-1-1 0,2-17 1,-3 6 7,0 1 0,-2-1 0,-1 1 1,0 0-1,-10-36 0,2 15 6,47 203 578,-36-152-544,7 20 478,15 35-1,-20-54-417,0-1 0,1 1 0,0-1 1,0 0-1,0 0 0,1 0 0,0-1 0,0 1 0,0-1 0,9 6 0,-11-9-83,0-1-1,0 1 1,0-1 0,0 0-1,1 0 1,-1 0-1,0-1 1,1 1-1,-1-1 1,0 1-1,1-1 1,-1 0 0,1 0-1,-1-1 1,0 1-1,1-1 1,-1 0-1,0 0 1,1 0 0,-1 0-1,0 0 1,0-1-1,0 1 1,0-1-1,0 0 1,-1 0 0,1 0-1,0 0 1,2-3-1,8-8 17,0 1-1,0-2 1,20-29-1,-23 28-252,0 0 1,-1-1-1,0 0 1,-1 0-1,-1 0 0,-1-1 1,0-1-1,-1 1 0,4-28 1,-9 15-388</inkml:trace>
</inkml:ink>
</file>

<file path=ppt/ink/ink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09:46.336"/>
    </inkml:context>
    <inkml:brush xml:id="br0">
      <inkml:brushProperty name="width" value="0.05" units="cm"/>
      <inkml:brushProperty name="height" value="0.05" units="cm"/>
      <inkml:brushProperty name="color" value="#FF0066"/>
    </inkml:brush>
  </inkml:definitions>
  <inkml:trace contextRef="#ctx0" brushRef="#br0">1 19 6577,'1'-2'191,"0"1"-1,0-1 0,0 1 1,0 0-1,0-1 0,1 1 0,-1 0 1,0 0-1,1 0 0,-1 0 1,1 0-1,0 0 0,-1 1 0,3-2 1,-3 2-119,0 0 1,0 0-1,-1 0 1,1 0-1,0 0 1,0 0-1,0 0 1,-1 0-1,1 1 1,0-1-1,0 0 1,0 1-1,-1-1 1,1 0-1,0 1 1,-1-1-1,1 1 1,0-1-1,-1 1 1,1-1-1,0 1 1,0 0-1,2 4 159,0 1-1,0-1 1,0 1 0,0-1-1,-1 1 1,0 0-1,2 11 1,15 82 1779,7 124 1,-18-142-1392,-3-28-312,121 895 2883,-33-408-2130,-53 6 268,-42-480-859,-2 1 1,-3-1-1,-33 129 0,9-88-212,-70 158 0,98-257-433,3-7 92,0 1 0,-1-1 0,1 1 0,-1-1 0,1 1 0,-1-1 0,0 1 0,1-1 0,-1 0 0,0 1 0,0-1 0,0 0 0,0 0 0,0 0 0,0 0 0,-1 0 0,1 0 0,-2 1 0,3-2 18,0 0 1,-1 0 0,1 0-1,0 0 1,0 0 0,0 0-1,-1-1 1,1 1 0,0 0-1,0 0 1,-1 0-1,1 0 1,0-1 0,0 1-1,0 0 1,0 0 0,-1 0-1,1-1 1,0 1 0,0 0-1,0 0 1,0-1-1,0 1 1,0 0 0,0 0-1,0-1 1,0 1 0,0 0-1,0-1 1,0 1 0,0 0-1,0 0 1,0-1-1,0 1 1,0 0 0,0 0-1,0-1 1,0 1 0,2-17-891,-1 13 516,3-33-875</inkml:trace>
</inkml:ink>
</file>

<file path=ppt/ink/ink1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1:36.145"/>
    </inkml:context>
    <inkml:brush xml:id="br0">
      <inkml:brushProperty name="width" value="0.05" units="cm"/>
      <inkml:brushProperty name="height" value="0.05" units="cm"/>
    </inkml:brush>
  </inkml:definitions>
  <inkml:trace contextRef="#ctx0" brushRef="#br0">49 11 9138,'1'0'191,"-1"0"0,1 1 0,-1-1 0,0 1 0,1-1 0,-1 0 0,0 1 0,0-1-1,1 1 1,-1-1 0,0 1 0,0-1 0,0 1 0,1-1 0,-1 1 0,0-1 0,0 1 0,0 0 0,0-1 0,0 1 0,0-1 0,0 1 0,0-1 0,0 1 0,-1-1 0,1 1-1,0-1 1,0 1 0,0-1 0,0 1 0,-1-1 0,1 1 0,0-1 0,-1 1 0,1-1 0,-1 1 0,-12 29 964,11-26-562,-7 14 332,6-12-671,-1-1 0,1 2 0,0-1-1,1 0 1,-1 1 0,1-1 0,0 1 0,1 0 0,0 0 0,0-1 0,0 1-1,1 0 1,0 9 0,1-15-214,-1 0 0,0 0 0,1 1 0,-1-1 0,1 0 0,-1 0 0,1 1 0,0-1 0,0 0 0,-1 0 0,1 0 0,0 0 0,0 0 0,0 0 0,0 0 0,0 0 0,0 0 0,0-1 0,0 1 0,1 0 0,-1-1 0,2 1 0,0 0 6,0 0 1,-1 0-1,1-1 1,0 0 0,0 0-1,0 1 1,0-2-1,0 1 1,6-1 0,-4 0-16,1 0 0,-1-1 1,0 0-1,0 0 1,0 0-1,0 0 0,0-1 1,0 1-1,-1-1 1,9-7-1,-12 8-24,1-1-1,-1 1 1,0 0 0,0-1-1,1 1 1,-2-1-1,1 1 1,0-1 0,0 0-1,-1 1 1,0-1-1,1 0 1,-1 1 0,0-1-1,0 0 1,-1 0-1,1 1 1,0-1 0,-1 0-1,0 1 1,0-1-1,1 1 1,-1-1 0,-1 1-1,1-1 1,0 1-1,-4-4 1,-4-9-489,-2 0-1,1 2 1,-16-16-1,12 14-1051,2 1-1995</inkml:trace>
</inkml:ink>
</file>

<file path=ppt/ink/ink12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5:25.736"/>
    </inkml:context>
    <inkml:brush xml:id="br0">
      <inkml:brushProperty name="width" value="0.05" units="cm"/>
      <inkml:brushProperty name="height" value="0.05" units="cm"/>
      <inkml:brushProperty name="color" value="#FF0066"/>
    </inkml:brush>
  </inkml:definitions>
  <inkml:trace contextRef="#ctx0" brushRef="#br0">114 39 8066,'-25'-39'3440,"24"40"-3172,1 0-1,-1-1 0,1 1 1,-1-1-1,1 1 0,0 0 0,-1-1 1,1 1-1,0 0 0,0-1 0,-1 1 1,1 0-1,0 0 0,0-1 1,0 1-1,0 0 0,0-1 0,0 1 1,0 0-1,0 0 0,0-1 1,1 2-1,-2 28 726,5 17 545,3 1 1,24 89 0,-19-90-930,-1 1 0,8 90-1,-20-65-182,-15 105-1,10-124-282,-21 150 353,10-97 128,-4 182-1,8-47-197,5-138-32,4-69-86,-15 64-1,12-70-185,1 0 1,1 1-1,-1 39 0,5-48 34,0 0 0,-6 24 1,5-33-110,4-3-44,-1-8-16,3-18-5718,1-3 3429,0-1-1,4-31 0,-11 29 61,-3 12 950</inkml:trace>
</inkml:ink>
</file>

<file path=ppt/ink/ink12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5:26.310"/>
    </inkml:context>
    <inkml:brush xml:id="br0">
      <inkml:brushProperty name="width" value="0.05" units="cm"/>
      <inkml:brushProperty name="height" value="0.05" units="cm"/>
      <inkml:brushProperty name="color" value="#FF0066"/>
    </inkml:brush>
  </inkml:definitions>
  <inkml:trace contextRef="#ctx0" brushRef="#br0">80 135 7682,'-40'-31'2275,"3"1"15673,40 38-19447,-2-3 1557,0 0-1,1-1 1,0 1 0,0-1 0,0 1 0,1-1 0,0 0 0,-1 0 0,1 0 0,6 6 0,-6-7-13,0 1 1,1 0-1,-1 0 1,-1 0 0,1 1-1,-1-1 1,0 1-1,0-1 1,0 1 0,0 0-1,1 8 1,10 54 531,11 37-106,-24-104-469,0 1 1,0-1-1,0 1 0,0-1 0,0 1 0,0-1 1,0 1-1,0-1 0,1 1 0,-1-1 1,0 0-1,0 1 0,0-1 0,1 1 1,-1-1-1,0 0 0,1 1 0,-1-1 0,0 0 1,1 1-1,-1-1 0,0 0 0,1 1 1,-1-1-1,0 0 0,1 0 0,-1 1 0,1-1 1,-1 0-1,1 0 0,-1 0 0,1 0 1,-1 0-1,0 1 0,1-1 0,-1 0 1,1 0-1,-1 0 0,1 0 0,-1-1 0,1 1 1,-1 0-1,1 0 0,-1 0 0,1 0 1,-1 0-1,0 0 0,1-1 0,-1 1 0,1 0 1,-1 0-1,0-1 0,1 1 0,-1 0 1,0-1-1,1 1 0,-1 0 0,0-1 0,1 1 1,-1 0-1,0-1 0,0 1 0,1-1 1,-1 0-1,23-36 98,-15 23-75,20-29 27,-7 13-20,-2-1 1,23-50-1,-40 77-25,-1 1 0,1-1 0,-1 0 0,0 1 0,0-1 0,0 0 0,-1 0 0,1 0 0,-1 0 0,0 0 0,0 0 0,0 0 0,0 0 0,-1 1 0,0-1-1,0 0 1,0 0 0,0 0 0,0 1 0,-1-1 0,0 1 0,-2-5 0,1 4 6,-1 1-1,0-1 0,0 1 1,0-1-1,0 1 0,0 0 0,-1 1 1,1-1-1,-1 1 0,0 0 1,0 0-1,0 0 0,0 1 1,0-1-1,-9 0 0,2 1-8,-1 0 0,1 1 0,-1 0 0,0 1 0,1 1 0,0 0 0,-24 7 0,-6 1-558,27-10-5050,13 0 4153</inkml:trace>
</inkml:ink>
</file>

<file path=ppt/ink/ink12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5:47.398"/>
    </inkml:context>
    <inkml:brush xml:id="br0">
      <inkml:brushProperty name="width" value="0.05" units="cm"/>
      <inkml:brushProperty name="height" value="0.05" units="cm"/>
      <inkml:brushProperty name="color" value="#FF0066"/>
    </inkml:brush>
  </inkml:definitions>
  <inkml:trace contextRef="#ctx0" brushRef="#br0">1 1588 14235,'23'8'1836,"-17"-6"-1558,0 1 0,0-1 0,0-1-1,1 1 1,-1-1 0,0 0 0,1 0 0,-1-1-1,0 0 1,1 0 0,-1 0 0,0-1-1,7-2 1,9-4 34,0-1 1,-1-1-1,0-1 0,-1-1 0,0-1 0,-1 0 1,35-30-1,116-126 302,-125 119-374,24-22 44,389-447 2392,-410 451-2430,-3-2-1,-2-2 0,-4-2 1,-4-1-1,-2-1 1,42-153-1,-74 224-203,4-14 198,-5 17-232,0 1 1,0 0 0,0 0-1,0 0 1,1 0-1,-1-1 1,0 1-1,0 0 1,0 0-1,0 0 1,0 0-1,0-1 1,0 1-1,0 0 1,0 0 0,0 0-1,0-1 1,0 1-1,0 0 1,0 0-1,0 0 1,0-1-1,0 1 1,0 0-1,0 0 1,0 0-1,0-1 1,0 1 0,0 0-1,0 0 1,0 0-1,0 0 1,-1-1-1,1 1 1,0 0-1,0 0 1,0 0-1,0 0 1,0 0 0,-1-1-1,1 1 1,0 0-1,0 0 1,0 0-1,0 0 1,-1 0-1,1 0 1,0 0-1,0 0 1,0 0-1,-1 0 1,1 0 0,0 0-1,0 0 1,-1 0-1,-19 30 24,-49 44 1,-65 73 14,108-112-31,-40 37-1,59-62-21,18-14-3,24-15-4,51-42 8,132-118 0,-211 173 12,32-27-14,-38 31 15,1 1 0,-1 0 0,1 0 0,-1 0 0,1 0 0,0 0 0,-1 0 0,1 1 0,0-1 0,0 1 0,0-1 0,-1 1 0,1-1 0,0 1 0,0 0-1,0 0 1,0 0 0,0 0 0,0 0 0,2 1 0,-2 0 37,-1 1 0,1-1 0,-1 1 0,1 0 0,-1-1 0,0 1 0,1 0 0,-1 0 0,0 0 0,0 0 0,-1 0 0,1 0 0,0 0 0,-1 0 0,1 0 0,-1 0 0,0 1 0,1-1 0,-1 0 0,0 0 0,-1 4 0,-3 49 766,3-53-778,-1 9 37,-1 0 0,0 0 0,-1-1 1,0 1-1,-1-1 0,-9 15 0,7-11-803,0-1 0,-7 21 0,13-33 556,1 0 1,-1 1-1,1-1 1,0 0-1,0 1 1,0-1-1,-1 1 1,1-1-1,0 0 1,1 1-1,-1-1 1,0 0-1,0 1 1,1 1-1,0-2 61,0 0 0,-1 0 1,1 0-1,0 0 0,0 0 0,0 0 0,0-1 0,0 1 0,0 0 0,0-1 0,0 1 0,0 0 0,2 0 0</inkml:trace>
</inkml:ink>
</file>

<file path=ppt/ink/ink12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5:49.596"/>
    </inkml:context>
    <inkml:brush xml:id="br0">
      <inkml:brushProperty name="width" value="0.05" units="cm"/>
      <inkml:brushProperty name="height" value="0.05" units="cm"/>
      <inkml:brushProperty name="color" value="#FF0066"/>
    </inkml:brush>
  </inkml:definitions>
  <inkml:trace contextRef="#ctx0" brushRef="#br0">229 136 8250,'-4'-14'976,"1"1"0,1-1 0,1 1 0,0-1 0,0 0 0,3-19 0,-2 33-856,0-1 0,0 0 0,1 0 0,-1 1 0,0-1 0,0 0 0,0 0 0,0 1 1,0-1-1,0 0 0,0 0 0,0 1 0,0-1 0,0 0 0,0 1 0,-1-1 0,1 0 0,0 0 0,0 1 0,-1-1 0,1 0 0,0 1 0,-1-1 1,1 0-1,-1 1 0,1-1 0,-1 1 0,0-1 0,0 1-24,0 0 0,0 0 0,0 0-1,0 1 1,0-1 0,0 0 0,0 1 0,0-1 0,0 1 0,0-1 0,0 1 0,0 0 0,0-1-1,0 1 1,1 0 0,-2 1 0,-32 38 877,-10 20-320,21-31-451,2 1-1,0 2 1,-24 51-1,44-82-179,0 1-1,0 0 1,0 0-1,0 0 0,1 0 1,-1 0-1,0 0 1,1 0-1,0 0 1,-1 0-1,1 0 1,0 0-1,0 0 0,0 0 1,0 0-1,1 0 1,-1 0-1,0 1 1,2 1-1,0-2 29,0 0 0,1 0-1,-1-1 1,0 0 0,1 1 0,0-1-1,-1 0 1,1 0 0,0 0 0,-1 0 0,1-1-1,0 1 1,0-1 0,0 0 0,0 0-1,5 0 1,37 2 45,104 10 798,-136-10-773,0 0 0,0 1 0,-1 0-1,1 1 1,-1 1 0,0 0 0,0 1 0,0 0 0,12 9 0,-21-13-84,0 0-1,0 0 1,0 1-1,0 0 1,-1-1-1,1 1 1,-1 0-1,0 0 1,0 0-1,0 1 1,0-1 0,0 0-1,-1 1 1,1-1-1,-1 1 1,0 0-1,0-1 1,0 1-1,-1 0 1,1 0-1,-1 0 1,0-1-1,0 1 1,0 0-1,-1 0 1,1-1-1,-1 1 1,0 0-1,0 0 1,0-1-1,-1 1 1,1-1-1,-1 1 1,0-1 0,-3 5-1,-5 6 84,0-1-1,-1 0 1,-1 0-1,0-1 1,-1-1-1,-21 16 1,11-10-40,-49 26 1,63-38-78,-1-1 0,0 0 1,0 0-1,-1-1 0,1 0 1,-1 0-1,1-1 0,-14 0 1,23-2-72,-1 0 0,0 0 1,0 0-1,0 0 1,0 0-1,1-1 0,-1 1 1,0-1-1,0 1 0,1-1 1,-1 0-1,0 0 0,1 1 1,-1-1-1,1 0 0,-1 0 1,1-1-1,0 1 1,-1 0-1,1 0 0,0-1 1,0 1-1,0-1 0,0 1 1,0-1-1,0 1 0,0-1 1,0 0-1,1 1 1,-1-1-1,1 0 0,-1 0 1,1 1-1,0-1 0,-1 0 1,1 0-1,0 0 0,1-3 1,-1-2-472,0 0 0,1 0 0,1-1-1,-1 1 1,1 0 0,0 0 0,1 0 0,3-7 0,16-26-1175</inkml:trace>
</inkml:ink>
</file>

<file path=ppt/ink/ink12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5:50.705"/>
    </inkml:context>
    <inkml:brush xml:id="br0">
      <inkml:brushProperty name="width" value="0.05" units="cm"/>
      <inkml:brushProperty name="height" value="0.05" units="cm"/>
      <inkml:brushProperty name="color" value="#FF0066"/>
    </inkml:brush>
  </inkml:definitions>
  <inkml:trace contextRef="#ctx0" brushRef="#br0">215 43 8154,'0'-2'298,"0"-1"-1,0 1 1,0 0 0,0 0 0,0 0 0,0 0-1,0 0 1,-1 0 0,1 0 0,-1 0 0,0 1 0,0-1-1,1 0 1,-1 0 0,0 0 0,-1 1 0,1-1 0,-2-2-1,2 4-154,0-1 0,0 1 0,0-1 0,0 1 0,0-1 0,0 1 0,-1 0 0,1 0 0,0 0 1,0-1-1,0 1 0,0 0 0,-1 1 0,1-1 0,0 0 0,0 0 0,0 0 0,0 1 0,-1-1 0,1 0 0,0 1 0,-2 0 0,-3 3 134,0 0 1,-1 0 0,1 1 0,1 0 0,-1 0-1,1 0 1,0 0 0,-6 9 0,-10 14 590,2 2 0,-22 45 0,34-60-654,1 0 0,1-1 0,0 2 1,1-1-1,1 0 0,0 1 0,0 29 1,2-41-185,1 1 1,1-1-1,-1 1 0,1-1 1,-1 0-1,1 1 1,0-1-1,1 0 1,-1 1-1,1-1 0,0 0 1,0 0-1,0 0 1,0-1-1,1 1 1,0-1-1,0 1 0,0-1 1,0 0-1,0 0 1,6 4-1,-4-4-18,0 0 0,0-1 0,0 0 0,1 0 0,-1-1 0,1 1 0,-1-1 0,1 0 0,0 0 0,-1-1 0,1 0 0,0 0 0,0 0 0,-1-1 0,1 0 0,7-2 0,5-2-196,-1 0 1,1-1-1,-2-1 0,1-1 0,-1 0 0,20-14 0,-24 13-387,0 1 1,-1-2-1,0 0 0,0 0 0,-1-1 1,0 0-1,-1-1 0,9-15 0,7-11-1555,5 1 1006</inkml:trace>
</inkml:ink>
</file>

<file path=ppt/ink/ink12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5:51.147"/>
    </inkml:context>
    <inkml:brush xml:id="br0">
      <inkml:brushProperty name="width" value="0.05" units="cm"/>
      <inkml:brushProperty name="height" value="0.05" units="cm"/>
      <inkml:brushProperty name="color" value="#FF0066"/>
    </inkml:brush>
  </inkml:definitions>
  <inkml:trace contextRef="#ctx0" brushRef="#br0">105 58 7354,'20'-50'2997,"-19"43"-1945,-4 7 131,-18 24 1592,13-12-1957,-8 8 310,1 1 1,1 1-1,1 0 0,-18 46 1,30-66-1088,0 0 1,0 1-1,1-1 1,-1 0-1,1 0 1,0 1-1,0-1 1,0 0 0,0 0-1,0 1 1,0-1-1,0 0 1,1 1-1,-1-1 1,1 0-1,0 0 1,0 0-1,-1 0 1,1 0 0,1 0-1,-1 0 1,0 0-1,0 0 1,1 0-1,1 2 1,-1-3-36,0 0 0,0 1 0,0-1 0,0 0 0,1-1 0,-1 1 1,0 0-1,0 0 0,0-1 0,1 0 0,-1 1 0,0-1 0,1 0 0,-1 0 0,0 0 1,0 0-1,1-1 0,-1 1 0,0-1 0,1 1 0,-1-1 0,0 0 0,0 0 0,0 0 1,3-2-1,2-1-6,0 0 1,0-1-1,0 0 1,-1 0-1,1-1 1,-1 0-1,-1 0 1,7-8-1,33-58 12,-26 39 6,-19 32-13,1 1 0,-1 0 0,0 0-1,1-1 1,-1 1 0,0 0 0,1-1 0,-1 1 0,1 0-1,-1 0 1,1 0 0,-1-1 0,1 1 0,-1 0-1,1 0 1,-1 0 0,0 0 0,1 0 0,-1 0-1,1 0 1,-1 0 0,1 0 0,-1 0 0,1 0-1,-1 0 1,1 1 0,-1-1 0,1 0 0,-1 0-1,1 0 1,-1 1 0,0-1 0,1 0 0,-1 0-1,1 1 1,-1-1 0,0 0 0,1 1 0,22 19 287,-8-6-134,-13-13-256,1 0 1,-1 1-1,1-1 0,0 0 1,0 0-1,0-1 1,-1 1-1,1 0 0,0-1 1,0 0-1,0 0 1,0 0-1,0 0 1,0 0-1,0 0 0,0-1 1,-1 0-1,6-1 1,-4 0-553,-1 0 0,1 0 0,-1 0 1,1-1-1,-1 1 0,0-1 0,0 0 1,0 0-1,-1 0 0,1 0 0,-1 0 1,5-7-1,8-20-1563</inkml:trace>
</inkml:ink>
</file>

<file path=ppt/ink/ink12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5:51.565"/>
    </inkml:context>
    <inkml:brush xml:id="br0">
      <inkml:brushProperty name="width" value="0.05" units="cm"/>
      <inkml:brushProperty name="height" value="0.05" units="cm"/>
      <inkml:brushProperty name="color" value="#FF0066"/>
    </inkml:brush>
  </inkml:definitions>
  <inkml:trace contextRef="#ctx0" brushRef="#br0">1 91 10042,'20'72'9606,"-11"-47"-7974,1 0 0,15 28 0,-25-53-1623,0 0 0,1 0 1,-1 1-1,0-1 0,0 0 1,0 0-1,0 1 0,0-1 0,0 0 1,1 0-1,-1 1 0,0-1 0,0 0 1,0 0-1,0 0 0,1 1 0,-1-1 1,0 0-1,0 0 0,1 0 1,-1 0-1,0 0 0,0 0 0,1 1 1,-1-1-1,0 0 0,0 0 0,1 0 1,-1 0-1,0 0 0,0 0 0,1 0 1,-1 0-1,0 0 0,1 0 1,-1 0-1,0 0 0,0 0 0,1 0 1,-1-1-1,0 1 0,0 0 0,1 0 1,-1 0-1,0 0 0,0 0 0,1-1 1,-1 1-1,0 0 0,0 0 1,0 0-1,1 0 0,-1-1 0,0 1 1,0 0-1,0 0 0,0-1 0,0 1 1,0 0-1,1-1 0,6-19 123,2-35-120,-3 12-16,16-53 0,-20 91 2,0-1 0,0 1 0,0 0 0,0 0 0,1 0 0,4-6 0,-7 10 3,1 0 0,-1 1 0,1-1 0,0 0 0,-1 1 0,1-1 1,0 1-1,-1-1 0,1 1 0,0-1 0,0 1 0,0 0 0,-1-1 0,1 1 0,0 0 0,0-1 0,0 1 0,0 0 0,0 0 0,0 0 1,-1 0-1,1 0 0,0 0 0,0 0 0,0 0 0,0 0 0,0 1 0,0-1 0,-1 0 0,1 1 0,0-1 0,0 0 0,0 1 0,0-1 1,-1 1-1,1-1 0,0 1 0,-1-1 0,1 1 0,0 0 0,-1-1 0,1 1 0,-1 0 0,1-1 0,-1 1 0,1 1 0,4 5 65,0 0 0,0 0-1,-1 1 1,0 0-1,0-1 1,-1 1-1,3 12 1,-4-13-80,0 0 0,0 0 0,1-1 0,0 1 0,0-1 0,0 0 0,1 0 0,0 0 0,0 0 0,1-1 0,6 7-1,-11-12-157,1 1 0,0-1 0,-1 1-1,1-1 1,0 1 0,0-1 0,-1 0-1,1 1 1,0-1 0,0 0 0,0 0-1,-1 1 1,1-1 0,0 0 0,0 0-1,0 0 1,0 0 0,0 0-1,-1 0 1,1 0 0,0 0 0,0-1-1,0 1 1,0 0 0,-1 0 0,1-1-1,0 1 1,0 0 0,-1-1 0,1 1-1,0-1 1,1 0 0,0-2-272,0 1 0,1-1 0,-1 1 1,0-1-1,0 0 0,0 1 0,2-7 0,5-18-443</inkml:trace>
</inkml:ink>
</file>

<file path=ppt/ink/ink12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5:52.013"/>
    </inkml:context>
    <inkml:brush xml:id="br0">
      <inkml:brushProperty name="width" value="0.05" units="cm"/>
      <inkml:brushProperty name="height" value="0.05" units="cm"/>
      <inkml:brushProperty name="color" value="#FF0066"/>
    </inkml:brush>
  </inkml:definitions>
  <inkml:trace contextRef="#ctx0" brushRef="#br0">1 196 8770,'12'29'6492,"-7"-15"-4558,-1-1-1,0 1 0,1 16 1,-2-6-1382,4 29 95,-7-50-597,1 1-1,0 0 1,0-1 0,0 1-1,0-1 1,1 1 0,-1-1-1,1 0 1,0 0 0,3 4-1,-4-9-35,0-1 1,0 1-1,-1-1 0,1 1 0,-1-1 0,1 1 1,-1-1-1,0 0 0,0-4 0,1-7-9,1 0-1,10-77-47,-10 83-4,0-1-1,0 1 0,0 0 0,1-1 1,1 2-1,-1-1 0,2 0 1,8-13-1,-13 21 45,1-1 1,-1 0 0,1 1-1,0-1 1,-1 1-1,1-1 1,0 1 0,-1-1-1,1 1 1,0 0-1,0-1 1,-1 1 0,1 0-1,0 0 1,0-1-1,-1 1 1,1 0 0,0 0-1,0 0 1,0 0-1,0 0 1,-1 0 0,1 0-1,0 0 1,0 1-1,0-1 1,-1 0 0,1 0-1,0 1 1,0-1-1,-1 0 1,1 1 0,0-1-1,-1 1 1,1-1-1,0 1 1,-1-1 0,1 1-1,-1-1 1,1 1-1,-1 0 1,1-1 0,-1 1-1,1 0 1,0 1-1,25 44-84,-17-27 70,-6-15-6,0 1 0,0-1 0,0 0-1,1-1 1,-1 1 0,1 0 0,0-1 0,0 0 0,0 0-1,0 0 1,8 3 0,-10-5 6,0-1-1,0 0 0,0 0 1,0 1-1,0-1 1,0 0-1,0 0 1,0-1-1,0 1 0,0 0 1,0-1-1,0 1 1,0-1-1,0 0 1,0 0-1,-1 1 0,1-1 1,0 0-1,0-1 1,-1 1-1,1 0 1,-1 0-1,1-1 1,-1 1-1,1-1 0,-1 1 1,0-1-1,0 0 1,0 1-1,0-1 1,1-3-1,8-12-522,-1-1 0,-1 0 0,7-23 0,-11 28 464,1 0 1,0-1 0,1 1-1,1 1 1,0-1 0,0 1-1,17-20 1,-24 32 83,0-1 0,0 1 0,1 0 0,-1-1 0,0 1 0,0 0 0,1 0 0,-1-1 1,0 1-1,1 0 0,-1 0 0,0-1 0,0 1 0,1 0 0,-1 0 0,0 0 0,1 0 0,-1-1 0,0 1 0,1 0 1,-1 0-1,1 0 0,-1 0 0,0 0 0,1 0 0,-1 0 0,0 0 0,1 0 0,-1 0 0,1 0 0,-1 0 0,0 0 1,1 1-1,-1-1 0,0 0 0,1 0 0,-1 0 0,0 0 0,1 1 0,-1-1 0,0 0 0,0 0 0,1 1 1,-1-1-1,0 0 0,0 0 0,1 1 0,-1-1 0,0 0 0,0 1 0,0-1 0,1 0 0,-1 1 0,0-1 0,0 0 1,0 1-1,0-1 0,0 0 0,0 1 0,4 27 643,-3-23-510,0 1 25,0 1-1,0 0 0,1-1 1,0 1-1,1-1 0,-1 1 1,1-1-1,0 0 0,1 0 1,-1-1-1,8 10 0,-9-13-126,-1-1 0,1 1-1,0 0 1,0-1 0,0 1 0,0-1-1,0 1 1,0-1 0,0 0-1,0 0 1,0 0 0,1 0-1,-1-1 1,0 1 0,1 0-1,-1-1 1,1 0 0,-1 1-1,0-1 1,1 0 0,-1 0-1,1-1 1,-1 1 0,1 0 0,-1-1-1,0 1 1,1-1 0,-1 0-1,0 0 1,0 0 0,1 0-1,-1 0 1,0-1 0,0 1-1,3-3 1,-1 1 33,0 0 0,0 0 0,0-1 1,0 0-1,-1 1 0,0-1 0,0 0 0,0-1 0,0 1 0,0-1 0,-1 1 1,0-1-1,0 0 0,0 1 0,0-1 0,-1 0 0,2-10 0,-3 12-54,-1-1-1,1 1 1,0-1-1,-1 1 1,0-1-1,0 1 1,0-1-1,0 1 1,0-1-1,-1 1 1,1 0-1,-1 0 1,0 0-1,0 0 1,0 0-1,-1 0 1,1 0-1,-1 1 1,1-1 0,-1 1-1,0 0 1,0 0-1,0 0 1,0 0-1,0 0 1,-4-1-1,0 1-134,1-1 0,-1 1 0,0 1 0,1-1 0,-1 1 0,0 0 0,0 1 0,0 0 1,0 0-1,0 0 0,0 1 0,-9 1 0,5 0-1213,-1-1 1,1 0-1,-14-2 0,21 0 186</inkml:trace>
</inkml:ink>
</file>

<file path=ppt/ink/ink12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5:52.414"/>
    </inkml:context>
    <inkml:brush xml:id="br0">
      <inkml:brushProperty name="width" value="0.05" units="cm"/>
      <inkml:brushProperty name="height" value="0.05" units="cm"/>
      <inkml:brushProperty name="color" value="#FF0066"/>
    </inkml:brush>
  </inkml:definitions>
  <inkml:trace contextRef="#ctx0" brushRef="#br0">1 2 10506,'0'-2'5723,"3"7"-2118,7 18-815,11 33-1385,102 398 2227,-122-424-5915,-5-24-1134,-3-18 756,2-4 1301</inkml:trace>
</inkml:ink>
</file>

<file path=ppt/ink/ink12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5:52.877"/>
    </inkml:context>
    <inkml:brush xml:id="br0">
      <inkml:brushProperty name="width" value="0.05" units="cm"/>
      <inkml:brushProperty name="height" value="0.05" units="cm"/>
      <inkml:brushProperty name="color" value="#FF0066"/>
    </inkml:brush>
  </inkml:definitions>
  <inkml:trace contextRef="#ctx0" brushRef="#br0">2 142 11298,'-2'20'5618,"6"-5"-1994,17-6-1623,8-11-537,14-16-736,6-6-184,1-12-472,-2 1-736,6 0-1600,-1 0 1456</inkml:trace>
</inkml:ink>
</file>

<file path=ppt/ink/ink1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1:37.032"/>
    </inkml:context>
    <inkml:brush xml:id="br0">
      <inkml:brushProperty name="width" value="0.05" units="cm"/>
      <inkml:brushProperty name="height" value="0.05" units="cm"/>
    </inkml:brush>
  </inkml:definitions>
  <inkml:trace contextRef="#ctx0" brushRef="#br0">1 415 5665,'1'-2'18937,"2"9"-19843,2 32 1852,-4-28-722,0-1 1,1 1-1,0-1 1,7 20-1,-8-29-217,-1 0 0,0 0 1,1 1-1,-1-1 0,1 0 0,0 0 0,-1 0 0,1 0 0,0 0 0,-1 0 0,1 0 1,0-1-1,0 1 0,0 0 0,0 0 0,0-1 0,0 1 0,0 0 0,0-1 1,0 1-1,0-1 0,0 1 0,0-1 0,2 1 0,-1-2 0,-1 1-1,1 0 0,0 0 1,-1-1-1,1 1 0,-1-1 1,1 0-1,-1 1 1,1-1-1,-1 0 0,1 0 1,-1 0-1,0 0 1,0 0-1,2-2 0,6-6 22,0-1-1,-1-1 0,11-17 0,-13 18 3,-1 2 25,2-1-1,-1 1 1,11-9-1,-14 14 13,0 0 1,0 1-1,0-1 0,1 1 0,-1 0 0,1 0 0,-1 0 0,1 0 0,0 1 0,-1 0 0,8-2 0,-9 3-41,-1 0 0,0 0 0,1 1 0,-1-1 0,0 0 0,0 1 0,1-1 0,-1 1 0,0-1 0,0 1 0,0-1 0,1 1 0,-1 0 0,0 0 0,0 0 0,0-1 0,0 1 0,0 0 0,-1 0 0,1 0 0,0 1 0,0-1 0,-1 0 0,1 0 0,0 0 0,-1 0 0,1 1 1,-1-1-1,0 0 0,1 1 0,-1-1 0,0 0 0,0 1 0,0 1 0,1 5 16,0 0-1,0 0 1,-1 1 0,0 8 0,-2-7-8,-1 11-16,3-21-17,1 0 1,-1 0 0,0 0-1,0 0 1,0 0 0,0 0-1,0 0 1,0 0 0,0 0-1,1 0 1,-1 0 0,0 0 0,0 0-1,0 0 1,0 0 0,0 0-1,0 0 1,0 0 0,1 0-1,-1 0 1,0 0 0,0 0 0,0 0-1,0 0 1,0 0 0,0 1-1,0-1 1,1 0 0,-1 0-1,0 0 1,0 0 0,0 0-1,0 0 1,0 0 0,0 0 0,0 0-1,0 1 1,0-1 0,0 0-1,0 0 1,0 0 0,7-16 48,8-11-43,-11 20-8,2-3-1,1 1-1,0 0 1,1 0 0,-1 1-1,2 0 1,-1 0-1,16-10 1,-21 17 0,0 0 1,0 0-1,1 0 0,-1 0 0,0 1 0,1 0 1,-1-1-1,1 1 0,-1 1 0,0-1 1,1 0-1,-1 1 0,1 0 0,-1-1 0,0 1 1,0 1-1,0-1 0,1 0 0,4 4 1,-2-2-58,0-1 1,-1 1-1,1-1 0,0-1 1,11 2-1,-9-2-432,1-1-1,-1 0 1,1-1-1,-1 0 1,0 0-1,0-1 1,0 0-1,0 0 1,0-1-1,0 0 1,0 0-1,-1-1 1,14-8-1,-7 1-95,-1 0 0,0-1-1,-1 0 1,-1 0 0,19-26-1,-26 32 572,0 1 111,-1 1 1,1-1-1,-2 0 1,1 0-1,0 0 1,2-7 0,-6 9 1147,-5 5-619,-6 7 54,3 1-240,1 1 0,0-1 0,1 1 0,0 0 0,0 1 0,1 0 0,1 0-1,-6 19 1,10-30-410,1 0-1,-1 1 1,1-1-1,-1 1 1,1-1-1,-1 0 1,1 1-1,0-1 1,0 1-1,0-1 0,0 1 1,0-1-1,0 1 1,0-1-1,0 0 1,1 1-1,-1-1 1,1 1-1,-1-1 1,1 0-1,0 2 1,0-2-18,0-1 1,0 1 0,0-1 0,-1 0-1,1 0 1,0 1 0,0-1 0,0 0-1,0 0 1,0 0 0,0 0 0,0 0-1,0 0 1,0 0 0,0 0 0,0 0-1,0-1 1,0 1 0,0 0-1,0-1 1,-1 1 0,3-1 0,5-4 3,0 1 1,0-1-1,0 0 1,-1-1 0,8-6-1,-4-2 4,0 0 0,0-1 0,-2 0 0,0-1 0,0 1 0,-2-2 0,0 1 0,0-1 0,-2 0 0,0-1 0,4-30 0,-7 25-3,-1 1-1,-2-25 1,-1 5 16,0 114 306,0-33 56,3 42 0,0-69-238,0 1-1,1-1 1,1 0 0,0 0-1,0 0 1,2 0 0,7 17-1,-11-26-115,1-1 0,-1 1 0,0-1-1,1 1 1,-1-1 0,1 0 0,0 0-1,0 1 1,0-1 0,0 0 0,0-1-1,0 1 1,0 0 0,1-1 0,-1 1-1,1-1 1,-1 1 0,1-1 0,-1 0-1,1 0 1,0-1 0,0 1 0,-1 0-1,1-1 1,0 0 0,0 0 0,0 1-1,-1-2 1,1 1 0,0 0 0,0 0-1,0-1 1,-1 0 0,1 0 0,0 1-1,-1-1 1,1-1 0,0 1 0,3-3-1,5-3-172,0 0 0,0-2 0,-1 1-1,0-1 1,0-1 0,-1 0 0,9-12-1,34-53-4448,-31 38 2992</inkml:trace>
</inkml:ink>
</file>

<file path=ppt/ink/ink12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5:53.259"/>
    </inkml:context>
    <inkml:brush xml:id="br0">
      <inkml:brushProperty name="width" value="0.05" units="cm"/>
      <inkml:brushProperty name="height" value="0.05" units="cm"/>
      <inkml:brushProperty name="color" value="#FF0066"/>
    </inkml:brush>
  </inkml:definitions>
  <inkml:trace contextRef="#ctx0" brushRef="#br0">155 355 9218,'-2'-12'2089,"2"4"-927,-1 0 0,-1 0 0,0 0 1,-4-14-1,5 21-1088,1 0 1,0 1-1,-1-1 1,1 0-1,-1 0 1,1 0-1,-1 0 1,0 0-1,1 0 1,-1 1-1,0-1 1,0 0-1,1 0 1,-1 1-1,0-1 1,0 1-1,0-1 1,0 1 0,0-1-1,0 1 1,0-1-1,0 1 1,0 0-1,0 0 1,0-1-1,0 1 1,0 0-1,0 0 1,0 0-1,0 0 1,0 0-1,0 0 1,0 1-1,0-1 1,0 0-1,0 1 1,0-1-1,0 0 1,0 1-1,0-1 1,0 1-1,0-1 1,-1 2-1,-5 3 98,0 0-1,1 1 1,0 0-1,1 0 1,-1 0 0,1 1-1,0-1 1,1 1-1,-1 1 1,1-1-1,-3 9 1,-1 3 115,1 0 0,0 1 0,-5 26 1,12-41-263,-1 0 1,0 1 0,1-1-1,0 1 1,1-1-1,-1 1 1,1-1 0,0 0-1,0 1 1,1-1-1,3 8 1,-5-11-26,1-1 0,0 1 0,-1-1 0,1 1 0,0-1 0,0 0 0,0 1 0,1-1 0,-1 0-1,0 1 1,0-1 0,1 0 0,-1 0 0,0 0 0,1 0 0,-1-1 0,1 1 0,0 0 0,-1-1 0,1 1 0,-1-1 0,1 1 0,0-1 0,0 0 0,-1 1 0,1-1 0,0 0 0,-1 0 0,1 0 0,0-1-1,0 1 1,-1 0 0,1-1 0,0 1 0,-1-1 0,1 1 0,-1-1 0,1 0 0,1-1 0,8-4 3,0-1 0,-1 0 1,-1-1-1,1 0 0,-1 0 0,0-1 0,-1-1 0,13-17 1,-9 9 7,0 0 1,-2-1 0,0 0-1,10-28 1,-13 27-5,-2-1 0,0 0 0,-1 0 0,-1 0 0,-1-1 0,-1 1 0,0-1 0,-2 1 0,-1-1 0,0 1 0,-2 0 0,-8-30-1,-5 18 22,16 32-25,1 1 0,-1-1 0,1 1 1,-1-1-1,1 0 0,-1 1 1,1-1-1,-1 1 0,1-1 1,-1 1-1,0 0 0,1-1 1,-1 1-1,0 0 0,1-1 0,-1 1 1,0 0-1,0 0 0,1-1 1,-1 1-1,0 0 0,0 0 1,1 0-1,-1 0 0,0 0 1,0 0-1,1 0 0,-1 1 1,0-1-1,0 0 0,1 0 0,-1 0 1,0 1-1,0-1 0,1 0 1,-1 1-1,1-1 0,-1 1 1,0-1-1,1 1 0,-1-1 1,1 1-1,-1-1 0,0 2 1,-4 5 66,0 0 0,0 0 1,1 1-1,0 0 0,1-1 1,0 2-1,-4 13 0,2-2 134,1-1-1,-2 27 1,5-35-137,1 0-1,0 0 1,1 0-1,0-1 1,1 1-1,0 0 1,1-1-1,0 1 1,0-1-1,2 0 1,8 18-1,-10-24-59,-1 0 0,1 0-1,0 0 1,0 0 0,1 0-1,-1-1 1,1 1 0,0-1-1,-1 0 1,2 0 0,-1-1 0,0 1-1,0-1 1,1 0 0,-1 0-1,1 0 1,0-1 0,-1 1-1,1-1 1,0 0 0,0-1-1,0 1 1,0-1 0,0 0 0,0 0-1,0-1 1,0 1 0,5-2-1,-1 0 0,0-1-1,-1 1 1,1-1 0,-1-1-1,1 0 1,-1 0-1,0-1 1,0 0-1,-1 0 1,0 0 0,0-1-1,9-10 1,-7 5 16,0 0 1,-1 0 0,0-1-1,-1 0 1,-1-1-1,0 0 1,6-18 0,-12 30-12,0 0-1,0 0 1,1 0 0,-1 0 0,0 0 0,1 0 0,-1 1 0,0-1-1,1 0 1,-1 0 0,1 0 0,-1 1 0,1-1 0,0 0-1,-1 1 1,1-1 0,-1 1 0,1-1 0,0 0 0,0 1 0,-1-1-1,1 1 1,0 0 0,0-1 0,0 1 0,0 0 0,-1-1 0,1 1-1,0 0 1,0 0 0,0 0 0,0 0 0,0 0 0,0 0-1,0 0 1,0 0 0,-1 0 0,1 0 0,0 1 0,0-1 0,0 0-1,0 0 1,0 1 0,-1-1 0,1 1 0,0-1 0,0 1 0,1 0-1,5 5 83,1 0 0,-1 0-1,-1 1 1,8 8-1,2 3-161,-15-17-34,-1 0 0,1-1 1,0 1-1,0 0 0,0 0 0,0-1 0,-1 1 0,1 0 0,0-1 0,0 1 0,0-1 0,0 1 1,1-1-1,-1 0 0,0 1 0,0-1 0,0 0 0,0 0 0,0 0 0,0 0 0,0 0 0,1 0 0,-1 0 1,0 0-1,0 0 0,2-1 0,-2 0-213,0 0 0,0 0 0,-1 0 0,1 0 0,0-1 0,0 1 0,-1 0-1,1 0 1,-1-1 0,1 1 0,-1 0 0,0-1 0,1 1 0,-1 0 0,0-1 0,0 1 0,0-1 0,0 1 0,0 0 0,0-1 0,-1 1 0,1-2 0,-3-12-1241</inkml:trace>
</inkml:ink>
</file>

<file path=ppt/ink/ink12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5:53.676"/>
    </inkml:context>
    <inkml:brush xml:id="br0">
      <inkml:brushProperty name="width" value="0.05" units="cm"/>
      <inkml:brushProperty name="height" value="0.05" units="cm"/>
      <inkml:brushProperty name="color" value="#FF0066"/>
    </inkml:brush>
  </inkml:definitions>
  <inkml:trace contextRef="#ctx0" brushRef="#br0">7 1 8946,'-6'5'3577,"7"-4"-2497,6 1-384</inkml:trace>
</inkml:ink>
</file>

<file path=ppt/ink/ink12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5:54.077"/>
    </inkml:context>
    <inkml:brush xml:id="br0">
      <inkml:brushProperty name="width" value="0.05" units="cm"/>
      <inkml:brushProperty name="height" value="0.05" units="cm"/>
      <inkml:brushProperty name="color" value="#FF0066"/>
    </inkml:brush>
  </inkml:definitions>
  <inkml:trace contextRef="#ctx0" brushRef="#br0">190 1 8218,'-10'0'2582,"0"1"0,0 0-1,-17 5 1,17-3-2281,0 0 1,0 0-1,0 1 0,0 1 0,1-1 0,0 1 1,0 1-1,0 0 0,0 0 0,1 1 0,-9 9 0,16-14-282,-1-1-1,1 1 0,0-1 1,0 1-1,0 0 0,0 0 1,0 0-1,1-1 0,-1 1 1,0 0-1,1 0 0,-1 0 1,1 0-1,0 0 0,0 0 1,0 0-1,0 0 0,0 0 1,0 0-1,0 0 0,1 0 1,-1 0-1,1 0 0,-1 0 1,1 0-1,0 0 0,-1-1 1,1 1-1,0 0 0,1 0 1,-1-1-1,0 1 0,0-1 1,1 1-1,2 2 0,6 4-9,1 1-1,-1-1 0,2-1 1,18 10-1,2 2 276,-29-17-186,0 0 0,0 0-1,0 0 1,-1 0 0,1 0 0,-1 1 0,1-1 0,2 5 0,-5-6-77,0 0 0,0 0 1,0 0-1,0 0 0,1 0 1,-1 0-1,-1 0 0,1 0 0,0 0 1,0 0-1,0 0 0,0 0 1,-1 0-1,1 0 0,0 0 1,-1 0-1,1-1 0,-1 1 1,1 0-1,-1 0 0,1 0 1,-1 0-1,0-1 0,0 1 1,1 0-1,-1-1 0,0 1 1,0 0-1,1-1 0,-1 1 1,0-1-1,-2 1 0,1 1-137,0-1-1,0 0 0,-1 0 0,1 0 0,0 0 1,-1 0-1,1 0 0,0 0 0,-1-1 0,1 1 1,-1-1-1,-3 0 0,4 0-245,0 0-1,-1 0 0,1-1 1,-1 1-1,1-1 0,-1 1 1,1-1-1,0 0 1,0 0-1,-1 0 0,1-1 1,0 1-1,-2-2 1,-17-15-937</inkml:trace>
</inkml:ink>
</file>

<file path=ppt/ink/ink12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5:54.489"/>
    </inkml:context>
    <inkml:brush xml:id="br0">
      <inkml:brushProperty name="width" value="0.05" units="cm"/>
      <inkml:brushProperty name="height" value="0.05" units="cm"/>
      <inkml:brushProperty name="color" value="#FF0066"/>
    </inkml:brush>
  </inkml:definitions>
  <inkml:trace contextRef="#ctx0" brushRef="#br0">82 656 11899,'35'31'5448,"-21"-19"-4311,0 0-1,0 1 0,20 26 0,-32-36-1067,1 0-1,-1 0 0,0 0 0,-1 0 1,1 0-1,0 1 0,-1-1 0,0 1 1,0-1-1,0 1 0,0-1 0,0 1 0,-1 0 1,0 0-1,0-1 0,0 1 0,0 0 1,0-1-1,-1 1 0,1 0 0,-1-1 1,0 1-1,0 0 0,-3 3 0,4-6-66,0 0 0,-1 0 0,1 0-1,0 0 1,-1 0 0,1 0 0,-1 0-1,0-1 1,1 1 0,-1 0 0,0 0 0,1-1-1,-1 1 1,0 0 0,0-1 0,1 1-1,-1-1 1,0 1 0,0-1 0,0 1-1,0-1 1,0 0 0,0 1 0,0-1 0,0 0-1,0 0 1,0 0 0,0 0 0,0 0-1,0 0 1,0 0 0,0 0 0,0 0-1,0 0 1,0 0 0,0-1 0,0 1-1,0 0 1,0-1 0,1 1 0,-1-1 0,0 1-1,0-1 1,0 1 0,0-1 0,1 0-1,-1 1 1,-1-2 0,-4-4-11,-1-1 0,1 0 0,1 0 0,-7-10 0,8 11-3,-19-28-99,-34-65 1,49 82 76,1 0 1,0-1 0,1-1 0,1 1 0,-5-38 0,9 51 28,1 0 1,0-1 0,0 1 0,1-1-1,-1 1 1,1-1 0,0 1 0,1 0-1,0 0 1,-1-1 0,2 1 0,-1 0-1,0 1 1,7-10 0,-7 11 16,0 1 0,0 0 0,1 0 0,-1 0 0,0 0 1,1 0-1,-1 0 0,1 0 0,0 1 0,-1 0 0,1-1 0,0 1 0,0 0 0,0 0 0,0 0 0,0 1 0,0-1 1,0 1-1,0 0 0,0 0 0,0 0 0,1 0 0,-1 0 0,0 1 0,0-1 0,0 1 0,5 1 0,-3 1 76,1-1-1,-1 1 0,0 0 0,1 0 0,-1 0 0,0 1 1,-1 0-1,1-1 0,-1 2 0,0-1 0,0 1 1,0-1-1,0 1 0,-1 0 0,0 0 0,0 1 0,3 8 1,-4-10-49,0 0 0,-1 1 0,1-1 0,-1 1 1,0 0-1,-1-1 0,1 1 0,-1 0 0,0-1 1,0 1-1,-1 0 0,1-1 0,-1 1 0,0 0 0,0-1 1,0 1-1,-1-1 0,0 0 0,0 1 0,0-1 1,0 0-1,-1 0 0,-3 5 0,4-7-98,0 0 1,0-1-1,0 1 0,0-1 0,0 1 1,0-1-1,0 0 0,0 0 0,-1 0 0,1 0 1,0 0-1,-1 0 0,1-1 0,-1 1 1,1-1-1,-1 1 0,1-1 0,-1 0 0,1 0 1,-1 0-1,-4-1 0,5 0-172,0 1-1,0-1 1,-1 0 0,1 1-1,0-1 1,0 0-1,0 0 1,0-1 0,0 1-1,0 0 1,0 0-1,0-1 1,1 0 0,-1 1-1,1-1 1,-1 0-1,1 1 1,-1-1-1,1 0 1,0 0 0,0 0-1,0 0 1,0-1-1,0 1 1,0-3 0,-2-30-1176</inkml:trace>
  <inkml:trace contextRef="#ctx0" brushRef="#br0" timeOffset="1">224 0 11739,'26'37'9385,"3"29"-6873,-18-38-1303,0 1-892,-1 1-1,-2 0 1,-1 0-1,-1 1 1,-2 0-1,1 39 0,1-55-1180</inkml:trace>
</inkml:ink>
</file>

<file path=ppt/ink/ink12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5:54.897"/>
    </inkml:context>
    <inkml:brush xml:id="br0">
      <inkml:brushProperty name="width" value="0.05" units="cm"/>
      <inkml:brushProperty name="height" value="0.05" units="cm"/>
      <inkml:brushProperty name="color" value="#FF0066"/>
    </inkml:brush>
  </inkml:definitions>
  <inkml:trace contextRef="#ctx0" brushRef="#br0">4 140 11082,'110'-97'4492,"-107"94"-4046,1 0 1,-1-1-1,0 1 1,0-1-1,0 0 1,3-4-1,-6 7-369,0 1-1,0 0 1,0-1-1,1 1 1,-1 0-1,0 0 1,0-1-1,0 1 1,0 0-1,0-1 1,0 1-1,0 0 1,0-1-1,0 1 1,0 0-1,0-1 1,0 1-1,0 0 1,0-1-1,0 1 1,0 0-1,0-1 1,0 1-1,0 0 1,0-1-1,0 1 1,-1 0-1,1-1 1,0 1-1,0 0 1,0-1-1,-1 1 1,1 0-1,0 0 1,0 0-1,-1-1 1,1 1-1,-1 0 1,-1-1 173,0 1 1,0 0 0,0-1 0,-1 1-1,1 0 1,0 1 0,0-1 0,0 0 0,-1 1-1,1-1 1,-3 2 0,-3 2-60,0-1 1,1 2-1,-1-1 0,1 1 1,0 0-1,0 1 0,1 0 0,0 0 1,0 0-1,-7 11 0,10-14-177,1 0 0,-1 0 0,1 0 0,0 1 0,0-1 0,1 1-1,-1 0 1,1-1 0,0 1 0,-1 0 0,2 0 0,-1 0-1,0-1 1,1 1 0,0 0 0,0 0 0,0 0 0,0 0 0,1 0-1,-1 0 1,1 0 0,0 0 0,1 0 0,-1-1 0,2 5-1,-2-7-10,-1 0 0,1 0 0,0 1 0,0-1-1,0 0 1,0 0 0,0 0 0,0 0 0,0 0-1,0 0 1,0 0 0,0 0 0,0 0 0,1 0-1,-1-1 1,0 1 0,1-1 0,-1 1 0,0-1-1,1 1 1,-1-1 0,1 0 0,2 1-1,-2-2 1,1 1 0,-1-1 0,1 1 0,-1-1 0,1 0-1,-1 0 1,0 0 0,1 0 0,-1 0 0,0-1-1,0 1 1,3-3 0,2-2 2,-1 0-1,0 0 1,0-1-1,-1 0 1,0 0-1,0 0 1,4-9 0,-2 2 5,-5 11-6,-1 0 0,1 0 0,-1 0 0,0 0 1,1-1-1,-2 1 0,1 0 0,0-1 0,-1 1 0,1-1 0,-1-4 1,0 7-15,25 2-542,-16 0-1055,1-1 0,-1 0-1,0-1 1,1 0 0,13-3 0,37-10 322</inkml:trace>
</inkml:ink>
</file>

<file path=ppt/ink/ink12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5:55.297"/>
    </inkml:context>
    <inkml:brush xml:id="br0">
      <inkml:brushProperty name="width" value="0.05" units="cm"/>
      <inkml:brushProperty name="height" value="0.05" units="cm"/>
      <inkml:brushProperty name="color" value="#FF0066"/>
    </inkml:brush>
  </inkml:definitions>
  <inkml:trace contextRef="#ctx0" brushRef="#br0">10 250 10250,'19'-27'3955,"-33"45"295,12-15-3988,1 0 1,-1 0 0,0 0 0,1 0-1,0 0 1,0 1 0,0-1 0,0 0-1,0 1 1,0-1 0,1 1-1,0 5 1,0-7-217,1 0 0,-1-1 0,1 1 0,-1 0-1,1-1 1,0 1 0,0 0 0,0-1 0,0 1 0,0-1-1,0 0 1,1 1 0,-1-1 0,0 0 0,1 0-1,-1 1 1,0-1 0,1 0 0,0-1 0,-1 1 0,1 0-1,-1 0 1,1-1 0,0 1 0,0-1 0,2 1 0,2 0-21,-1 0 1,0-1-1,0 1 1,1-1 0,-1 0-1,0-1 1,1 1 0,-1-1-1,0 0 1,0-1-1,0 1 1,0-1 0,0 0-1,0 0 1,0-1 0,-1 1-1,8-6 1,7-6 69,0-1 0,26-27 1,-34 31-29,-2 2 38,0 0-1,0 0 0,-1-1 0,-1 0 0,1-1 0,7-16 0,-12 21-78,-1 0 0,0 0 0,0-1 0,0 1 0,-1 0 1,0-1-1,-1 1 0,1-1 0,-1 1 0,0-1 0,-1 1 0,0-1 0,0 1 1,-2-9-1,2 13-24,1 0 0,0 1 1,-1-1-1,1 0 0,-1 0 0,0 1 1,1-1-1,-1 1 0,0-1 0,0 1 1,0-1-1,0 1 0,0 0 1,-1-1-1,1 1 0,-2-2 0,2 3 6,1 0 0,-1 0-1,0 0 1,0-1-1,1 1 1,-1 0-1,0 0 1,0 0 0,1 0-1,-1 0 1,0 1-1,0-1 1,1 0-1,-1 0 1,0 0 0,0 1-1,1-1 1,-1 0-1,0 0 1,1 1-1,-1-1 1,1 1-1,-1-1 1,0 1 0,0 0-1,-3 3 43,1 0-1,0 0 1,0 0-1,0 1 1,0-1-1,1 1 1,-1-1-1,1 1 1,-2 7-1,1-1 11,1 0-1,0 0 0,0 0 0,1 0 1,0 0-1,1 0 0,0 0 0,1 1 0,0-1 1,1 0-1,1 0 0,6 19 0,-6-21-192,1-1 0,0 0 0,0 0 0,1 0 0,0 0 0,1-1 0,0 0 0,0 0 0,0 0 0,1-1 0,0 0 0,0 0 0,0-1 0,1 0 0,15 8 0,-15-10-838,0 1 1,0 0 0,0 1-1,7 6 1,-4 2-485</inkml:trace>
</inkml:ink>
</file>

<file path=ppt/ink/ink12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5:55.825"/>
    </inkml:context>
    <inkml:brush xml:id="br0">
      <inkml:brushProperty name="width" value="0.05" units="cm"/>
      <inkml:brushProperty name="height" value="0.05" units="cm"/>
      <inkml:brushProperty name="color" value="#FF0066"/>
    </inkml:brush>
  </inkml:definitions>
  <inkml:trace contextRef="#ctx0" brushRef="#br0">26 14 9274,'-12'-10'4609,"0"6"-1936,11 14-209,2 10-311,13 19-473,6 9-240,6 16-504,3 4-143,-3-4-401,4-4-152,-5-14-128,-1-4-24,-4-7-264,-5 0-328,-7-6-961,-3-8-559,-3-7-1057,-2-4 1777</inkml:trace>
</inkml:ink>
</file>

<file path=ppt/ink/ink12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5:56.427"/>
    </inkml:context>
    <inkml:brush xml:id="br0">
      <inkml:brushProperty name="width" value="0.05" units="cm"/>
      <inkml:brushProperty name="height" value="0.05" units="cm"/>
      <inkml:brushProperty name="color" value="#FF0066"/>
    </inkml:brush>
  </inkml:definitions>
  <inkml:trace contextRef="#ctx0" brushRef="#br0">0 565 10930,'4'1'562,"0"0"0,0 0-1,1 0 1,-1-1-1,0 0 1,0 0 0,0 0-1,0 0 1,0 0 0,0-1-1,8-1 1,-5-1-190,0 1-1,0-1 1,0-1 0,-1 1-1,13-9 1,-3-1-228,-2 0-1,1 0 1,-2-1-1,14-18 1,-10 9-43,0-1 0,-2-1 1,-1 0-1,-1 0 0,-1-2 0,10-32 1,-16 43-9,-2 1 1,0-1-1,-1 1 1,-1-1-1,0 0 1,-1 0-1,-1 0 1,0 0-1,-1 0 1,-1 0-1,-1 0 1,-6-24-1,8 39-76,1 0 0,0 0 0,0 1 0,0-1 0,0 0 0,0 0 0,-1 1 0,1-1 0,0 0 0,-1 0 0,1 1-1,-1-1 1,1 1 0,-1-1 0,1 0 0,-1 1 0,1-1 0,-1 1 0,1-1 0,-1 1 0,-1-1 0,-2 15 437,4 32 133,10 18-55,1 0 1,4-1-1,3-1 0,33 82 1,-49-140-522,0 0 0,0 0 0,0 0 1,0 0-1,1 0 0,-1-1 0,1 1 0,3 3 1,-5-6-12,0-1 1,0 1-1,0 0 1,0-1 0,0 1-1,0-1 1,0 1-1,0-1 1,0 0-1,0 1 1,0-1-1,0 0 1,0 0 0,0 1-1,0-1 1,1 0-1,-1 0 1,0 0-1,0-1 1,0 1-1,0 0 1,0 0 0,0 0-1,0-1 1,0 1-1,0-1 1,0 1-1,0-1 1,0 1 0,0-1-1,0 0 1,0 1-1,0-1 1,0 0-1,-1 0 1,1 1-1,0-1 1,0 0 0,-1 0-1,1-1 1,8-11-13,0 0 1,-1 0 0,-1-1 0,0 0-1,5-17 1,-4 10-64,1 2-1,13-23 1,-18 36 50,-1 1 0,1 0 1,0 0-1,1 0 0,-1 1 0,1-1 1,0 1-1,0 0 0,0 0 0,0 1 1,11-6-1,-14 8 23,0 1 0,0-1 0,1 0 0,-1 0 0,0 1 0,0-1 1,1 1-1,-1 0 0,0 0 0,1 0 0,-1 0 0,0 0 0,0 0 0,1 0 0,-1 1 0,0-1 1,0 1-1,1 0 0,2 1 0,1 2-1,-1-1 0,0 1 0,-1 0-1,1 0 1,6 8 0,-6-6 7,0-1-1,1 0 0,0 0 1,7 6-1,-10-10 1,-1 0 0,0 0 0,1 1 0,0-2 0,-1 1 0,1 0-1,-1 0 1,1-1 0,0 1 0,0-1 0,-1 0 0,1 0 0,0 0 0,0 0 0,-1-1 0,4 0 0,-1 0 9,0-1 1,1-1-1,-1 1 1,0-1 0,0 0-1,-1 0 1,1 0-1,-1 0 1,1-1-1,-1 0 1,0 0 0,0 0-1,-1-1 1,0 1-1,1-1 1,-1 0 0,-1 0-1,1 0 1,-1 0-1,0 0 1,0 0-1,0-1 1,1-7 0,-1 7 3,-1 0 0,0-1 0,0 1 0,0-1 0,-1 1 0,0-1 0,0 1 1,-1-1-1,1 1 0,-1-1 0,-1 1 0,1 0 0,-1-1 0,-1 1 0,1 0 0,-1 0 1,0 0-1,0 1 0,0-1 0,-6-6 0,8 10-14,-1 1 1,1 0-1,0 0 0,0-1 1,-1 1-1,1 0 0,-1 0 0,1 0 1,-1 0-1,0 1 0,1-1 1,-1 0-1,0 1 0,-1-1 1,2 1-3,1 0 0,-1 0 1,0 0-1,1 0 1,-1 0-1,0 0 0,1 1 1,-1-1-1,0 0 1,1 0-1,-1 1 0,0-1 1,1 0-1,-1 1 1,1-1-1,-1 0 0,1 1 1,-1-1-1,1 1 1,-1-1-1,1 1 0,-1-1 1,1 1-1,-1 0 0,0 3 2,0-1 0,0 0 0,0 0-1,0 0 1,0 1 0,1-1 0,-1 1-1,1-1 1,0 0 0,0 1 0,0-1-1,2 6 1,0-1-69,0 1-1,1-1 0,0 0 1,0 0-1,1 0 1,0 0-1,0-1 0,1 1 1,0-1-1,9 10 1,-9-12-275,0 1 1,1-1-1,0 0 1,-1-1-1,2 0 1,-1 1-1,0-2 1,1 1-1,0-1 1,0 0 0,0 0-1,10 2 1,-10-4 44,1-1 1,0 1 0,-1-1 0,9-2-1</inkml:trace>
</inkml:ink>
</file>

<file path=ppt/ink/ink12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5:57.915"/>
    </inkml:context>
    <inkml:brush xml:id="br0">
      <inkml:brushProperty name="width" value="0.05" units="cm"/>
      <inkml:brushProperty name="height" value="0.05" units="cm"/>
      <inkml:brushProperty name="color" value="#FF0066"/>
    </inkml:brush>
  </inkml:definitions>
  <inkml:trace contextRef="#ctx0" brushRef="#br0">144 861 6881,'1'-14'7164,"6"-5"-5142,3-5-420,-4 9-1071,-3 10-293,-1 1 0,0-1 0,0 0 1,-1 0-1,0-1 0,1 1 0,-1-7 1,-1 12-206,0 0 0,0 0 1,0 1-1,-1-1 1,1 0-1,0 0 0,0 1 1,0-1-1,0 0 1,-1 0-1,1 0 1,0 0-1,0 1 0,-1-1 1,1 0-1,0 0 1,0 0-1,-1 0 0,1 0 1,0 0-1,0 0 1,-1 1-1,1-1 0,0 0 1,-1 0-1,1 0 1,0 0-1,0 0 0,-1 0 1,1 0-1,0-1 1,0 1-1,-1 0 0,1 0 1,0 0-1,0 0 1,-1 0-1,1 0 1,0 0-1,0-1 0,-1 1 1,1 0-1,0 0 1,0 0-1,0 0 0,-1-1 1,1 1-1,0 0 1,0 0-1,0-1 0,0 1 1,-1 0-1,1 0 1,0-1-1,0 1 0,0 0 1,0 0-1,0-1 1,0 1-1,0 0 0,0-1 1,0 1-1,0 0 1,0 0-1,0-1 1,0 1-1,0 0 0,0 0 1,0-1-1,-16 16 620,-2 9-168,0 2 1,2 0 0,-24 54-1,-21 90 312,60-155-709,11-21-72,12-23-22,-14 15-25,-1 0 1,11-31-1,-14 33-44,0 0 1,1 0-1,0 0 1,1 1-1,1 0 1,11-16-1,-17 27 73,-1-1 0,1 1-1,0-1 1,0 1 0,0 0-1,-1-1 1,1 1 0,0 0 0,0-1-1,0 1 1,0 0 0,0 0-1,0 0 1,0 0 0,-1 0 0,1 0-1,0 0 1,0 0 0,0 0 0,0 0-1,0 0 1,1 1 0,26 9-4,0-1 15,-18-9-3,1 1 1,-1-2 0,1 0 0,-1 0-1,0-1 1,0 0 0,0-1-1,0 0 1,0 0 0,0-1 0,-1 0-1,1-1 1,-1 0 0,0-1-1,15-12 1,-5 2 1,0-1-1,-1-1 0,0 0 1,-2-2-1,22-31 1,-27 32 11,-1 1 1,0-2-1,-2 1 0,0-1 1,-1 0-1,-1-1 0,6-36 1,-10 43 5,0-1 0,-1 1-1,-1-1 1,0 1 0,-1-1 0,-1 1 0,0-1 0,0 1 0,-2 0 0,0 0 0,-1 0 0,-7-15 0,10 25-23,0 0 0,-1-1 1,1 1-1,-1 1 0,0-1 1,-1 0-1,1 1 0,0-1 1,-1 1-1,0 0 0,0 0 0,0 1 1,0-1-1,-5-2 0,7 5-2,-1-1 0,1 1 0,0-1 0,0 1 0,-1 0 0,1 0 0,0 0-1,0 0 1,-1 0 0,1 0 0,0 1 0,0-1 0,0 1 0,-1 0 0,1-1-1,0 1 1,0 0 0,0 0 0,0 0 0,0 1 0,0-1 0,1 0 0,-1 1-1,0-1 1,1 1 0,-1-1 0,1 1 0,-1 0 0,1 0 0,0 0-1,0 0 1,-2 3 0,-2 5 23,0 0-1,1 0 0,0 0 1,1 1-1,0 0 1,1-1-1,0 1 0,0 0 1,1 0-1,1 0 1,0 0-1,0 0 0,1 0 1,4 18-1,-2-17 10,0 0 0,0 0 0,1-1-1,0 1 1,1-1 0,1 0 0,0 0 0,0-1 0,1 1-1,0-2 1,1 1 0,0-1 0,10 9 0,-14-14-28,1-1 1,-1 1 0,1-1 0,0 0 0,0 0-1,0 0 1,0-1 0,1 0 0,-1 0-1,1 0 1,-1-1 0,1 0 0,0 0-1,-1 0 1,1-1 0,0 0 0,6 0-1,-4-1-2,0-1-1,0 0 0,0 0 0,0-1 0,-1 0 1,1-1-1,-1 1 0,0-1 0,0-1 0,-1 1 1,8-7-1,2-4 4,0 0 0,-1-2-1,-1 0 1,0 0 0,-1-1 0,-2-1 0,1 0 0,9-25 0,-12 22 7,-1 1 0,-1-1 0,-1-1 0,-1 1 1,-1-1-1,-1 0 0,-1 0 0,-1 0 0,-1 0 1,-1 0-1,-2 0 0,0 0 0,-1 0 0,-12-39 0,14 56-10,-1 0 0,1 1 0,-1-1 0,-1 0-1,1 1 1,-6-8 0,8 12-2,0 0 1,1 1-1,-1-1 0,0 0 1,0 1-1,0-1 0,1 1 1,-1-1-1,0 1 0,0-1 0,0 1 1,0 0-1,0-1 0,0 1 1,0 0-1,0 0 0,0 0 1,0 0-1,-1 0 0,0 0 0,1 1 0,0-1 1,-1 1-1,1-1 0,0 1 0,0 0 0,-1 0 0,1-1 1,0 1-1,0 0 0,0 0 0,0 0 0,0 0 0,0 1 0,0-1 1,1 0-1,-2 3 0,-5 8 14,2 0 0,0 0 0,0 1 0,1-1 0,0 1 0,1 1 0,-2 23 0,3-9 42,0 0 0,6 48 0,-3-63-31,1-1 0,0 1 0,1-1 0,0 0 0,1 0 0,1 0 0,0 0 0,9 15-1,-11-22-21,0-1 1,-1 0-1,2 0 0,-1 0 0,0-1 0,1 1 0,0-1 0,0 0 0,0 0 0,0 0 0,0 0 0,1-1 0,-1 0 0,1 0 0,-1 0 0,1 0 0,0-1 0,0 0 0,0 0 0,0 0 0,0 0 0,0-1 0,9 0 0,-3-2 0,0 0 1,-1 0-1,1-1 0,-1 0 0,1-1 0,-1 0 0,0-1 0,0 0 1,-1 0-1,0-1 0,0-1 0,0 1 0,-1-1 0,1-1 0,-2 0 1,12-13-1,-1-2 8,-1-2 0,-2 1-1,0-2 1,22-52 0,-22 48-81,-15 30 68,0 0 1,0 0-1,0 0 0,0 0 0,1 0 0,-1 0 0,0 0 0,0 0 0,0 0 0,0 0 1,0 0-1,0 0 0,0 0 0,1 0 0,-1 0 0,0 0 0,0 0 0,0 0 0,0 0 1,0 0-1,0 0 0,0 0 0,1 0 0,-1 0 0,0 0 0,0 0 0,0 0 0,0 0 1,0 0-1,0 0 0,0 0 0,0 1 0,0-1 0,0 0 0,1 0 0,-1 0 0,0 0 1,0 0-1,0 0 0,0 0 0,0 0 0,0 1 0,0-1 0,0 0 0,0 0 0,0 0 1,0 0-1,0 0 0,0 0 0,0 0 0,0 1 0,0-1 0,0 0 0,0 0 0,0 0 1,0 0-1,0 0 0,0 0 0,0 0 0,0 23-108,0-15 100,0 0 1,1 1-1,0-1 0,0 0 1,1 0-1,0 0 1,0 0-1,1 0 0,5 11 1,-7-17 11,0 0 0,0 0 1,0 0-1,1-1 0,-1 1 0,1 0 1,-1-1-1,1 1 0,-1-1 0,1 0 1,0 1-1,0-1 0,-1 0 0,1 0 1,0 0-1,0 0 0,3 0 0,-3-1 0,0 0-1,1 1 1,0-2-1,-1 1 0,1 0 1,-1 0-1,0-1 0,1 1 1,-1-1-1,1 0 1,-1 0-1,0 0 0,1 0 1,-1 0-1,0-1 0,0 1 1,0 0-1,3-4 1,-2 3 8,-1 0 0,1 0 0,0-1 1,-1 0-1,0 1 0,1-1 0,-1 0 1,0 0-1,0 0 0,-1-1 0,1 1 1,-1 0-1,0-1 0,1 1 0,-1-1 1,-1 1-1,1-1 0,-1 1 0,1-1 1,-1 0-1,0 1 0,0-1 0,0 1 1,-1-1-1,1 0 0,-1 1 0,0-1 1,0 1-1,0-1 0,-4-5 0,2 3-27,0 0 0,0 1 0,-1 0 0,1 0 0,-1 0 0,-1 0 0,1 0 0,0 1 0,-1 0 0,0 0 0,0 0 0,-1 1 0,1-1-1,-1 1 1,1 1 0,-1-1 0,-7-2 0,-27-1-874,38 6 705,0-1 1,0 1 0,1 0 0,-1 0 0,0 0 0,0 0 0,1 1-1,-1-1 1,0 0 0,1 1 0,-1-1 0,0 1 0,1 0 0,-1-1-1,1 1 1,-1 0 0,1 0 0,-1 0 0,1 0 0,-2 2 0,2-3 109,1 1 1,0-1-1,0 0 1,0 0 0,0 1-1,0-1 1,0 0 0,0 0-1,0 1 1,0-1-1,0 0 1,0 1 0,0-1-1,0 0 1,0 0 0,0 1-1,0-1 1,0 0-1,0 0 1,1 1 0,-1-1-1,0 0 1,0 0 0,0 1-1,0-1 1,0 0-1,1 0 1,-1 1 0,0-1-1,0 0 1,0 0 0,1 0-1,-1 0 1,0 1-1,0-1 1,1 0 0,-1 0-1,0 0 1,0 0 0,1 0-1,12 4-1510,9-4 371</inkml:trace>
</inkml:ink>
</file>

<file path=ppt/ink/ink12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5:58.354"/>
    </inkml:context>
    <inkml:brush xml:id="br0">
      <inkml:brushProperty name="width" value="0.05" units="cm"/>
      <inkml:brushProperty name="height" value="0.05" units="cm"/>
      <inkml:brushProperty name="color" value="#FF0066"/>
    </inkml:brush>
  </inkml:definitions>
  <inkml:trace contextRef="#ctx0" brushRef="#br0">174 22 9178,'1'-1'204,"-1"1"-1,0-1 1,1 1 0,-1-1-1,0 1 1,1-1 0,-1 0-1,0 1 1,0-1 0,0 1-1,0-1 1,1 0 0,-1 1 0,0-1-1,0 1 1,0-1 0,0 0-1,-1 1 1,1-1 0,0 0-1,0 1 1,0-1 0,0 1-1,0-1 1,-1 1 0,1-1-1,0 0 1,-1 1 0,1-1-1,0 1 1,-1-1 0,1 1 0,-1 0-1,1-1 1,-1 1 0,0-1-1,-1 1 10,1-1 0,-1 1-1,0 1 1,0-1-1,0 0 1,1 0 0,-1 1-1,0-1 1,0 1-1,1-1 1,-1 1 0,-2 1-1,-48 29 1284,43-24-1220,0 0 0,0 0 0,1 1 0,0 0 0,1 1 0,-9 11 0,14-17-238,0-1 0,1 1-1,-1 0 1,1 0-1,0-1 1,-1 1 0,2 0-1,-1 0 1,0 0-1,0 0 1,1 0 0,0 0-1,-1 0 1,1 0 0,0 0-1,1 0 1,-1 0-1,1 0 1,-1 0 0,1 0-1,0 0 1,0 0-1,0 0 1,0 0 0,0-1-1,1 1 1,0 0-1,2 3 1,1-1 16,0 0-1,1 0 1,-1 0-1,1-1 1,0 0 0,1 0-1,-1 0 1,1-1-1,-1 0 1,1-1-1,14 5 1,10 4 545,-30-11-560,0 0 1,0 1-1,0-1 1,0 1 0,0-1-1,0 1 1,0 0-1,0-1 1,0 1-1,0 0 1,0 0 0,-1-1-1,1 1 1,0 0-1,0 0 1,-1 0 0,1 0-1,-1 0 1,1 0-1,-1 0 1,1 0-1,-1 0 1,0 0 0,1 1-1,-1-1 1,0 0-1,0 0 1,0 2-1,0 0 1,-1 0 0,1 0-1,-1-1 1,0 1-1,0 0 1,0 0-1,-1-1 1,1 1 0,-1 0-1,1-1 1,-3 3-1,-4 4-11,0 0-1,0 0 0,-1-1 0,-17 13 1,22-18-170,0-1 1,-1 0 0,1 1 0,-1-1-1,0-1 1,1 1 0,-1-1-1,0 0 1,0 0 0,-5 0-1,9-1 9,-1 0 0,1 0 0,-1 0-1,1 0 1,0 0 0,-1 0-1,1 0 1,-1-1 0,1 1 0,0-1-1,-1 1 1,1-1 0,0 1 0,0-1-1,0 0 1,-1 0 0,1 0-1,0 0 1,0 1 0,0-1 0,0 0-1,0-1 1,0 1 0,1 0-1,-1 0 1,0 0 0,1 0 0,-1-1-1,0 1 1,1 0 0,0-1 0,-1 1-1,1 0 1,0-1 0,-1 1-1,1-1 1,0 1 0,0 0 0,0-3-1,2-26-1310</inkml:trace>
</inkml:ink>
</file>

<file path=ppt/ink/ink1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1:37.459"/>
    </inkml:context>
    <inkml:brush xml:id="br0">
      <inkml:brushProperty name="width" value="0.05" units="cm"/>
      <inkml:brushProperty name="height" value="0.05" units="cm"/>
    </inkml:brush>
  </inkml:definitions>
  <inkml:trace contextRef="#ctx0" brushRef="#br0">7 0 16500,'20'77'7257,"-31"-68"-4000,2-7-1569,7 0-672,-1-5-984,1 2-432</inkml:trace>
</inkml:ink>
</file>

<file path=ppt/ink/ink12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5:58.772"/>
    </inkml:context>
    <inkml:brush xml:id="br0">
      <inkml:brushProperty name="width" value="0.05" units="cm"/>
      <inkml:brushProperty name="height" value="0.05" units="cm"/>
      <inkml:brushProperty name="color" value="#FF0066"/>
    </inkml:brush>
  </inkml:definitions>
  <inkml:trace contextRef="#ctx0" brushRef="#br0">48 25 10978,'3'-24'8213,"0"40"-1939,-1 7-6012,40 192 2976,-7-50-3848,-32-154-53,-2-8 145,0 0-1,0 0 1,0 0 0,-1 0 0,1 0-1,-1 0 1,0 1 0,0 5 0,-6-8-889</inkml:trace>
  <inkml:trace contextRef="#ctx0" brushRef="#br0" timeOffset="1">18 404 13259,'-18'-33'5409,"58"4"-3361,5-4-439,-1 3-689,-4 3-344,-10 9-488,-7 4-96,-10 4-616,-3 7-368,-8 11-2801</inkml:trace>
</inkml:ink>
</file>

<file path=ppt/ink/ink12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5:59.362"/>
    </inkml:context>
    <inkml:brush xml:id="br0">
      <inkml:brushProperty name="width" value="0.05" units="cm"/>
      <inkml:brushProperty name="height" value="0.05" units="cm"/>
      <inkml:brushProperty name="color" value="#FF0066"/>
    </inkml:brush>
  </inkml:definitions>
  <inkml:trace contextRef="#ctx0" brushRef="#br0">1 396 9138,'50'57'4066,"-49"-56"-3927,-1-1-1,1 1 1,0-1-1,0 1 0,-1-1 1,1 0-1,0 1 1,0-1-1,-1 0 1,1 1-1,0-1 1,0 0-1,0 0 1,-1 0-1,1 0 0,0 0 1,0 0-1,0 0 1,0 0-1,-1 0 1,1 0-1,0 0 1,0 0-1,0-1 1,0 1-1,-1 0 0,1-1 1,0 1-1,0 0 1,-1-1-1,1 1 1,0-1-1,-1 1 1,1-1-1,-1 0 1,2 0-1,13-20 2399,-15 21-2461,3-8 411,0 0 0,-1 0 0,0 0-1,0 0 1,-1-1 0,0 1-1,-1-1 1,0-11 0,0-1-147,0 19-332,1 1-1,-1-1 1,0 1-1,0-1 1,0 1-1,0-1 1,-1 1-1,1-1 1,0 1-1,0-1 1,-1 1-1,1-1 1,-1 1-1,0-1 1,1 1-1,-1 0 1,0-1-1,0 1 1,0 0-1,0 0 1,0-1-1,0 1 1,0 0-1,0 0 1,0 0-1,-1 0 1,1 1-1,0-1 1,-3-1-1,2 2-8,1 0-1,-1 0 1,1 0-1,0 0 1,-1 1-1,1-1 1,-1 0-1,1 1 0,0-1 1,0 1-1,-1-1 1,1 1-1,0 0 1,0-1-1,-1 1 1,1 0-1,0 0 1,0 0-1,0 0 1,0 0-1,0 0 1,1 0-1,-1 0 1,0 1-1,0-1 1,1 0-1,-1 0 1,1 1-1,-1-1 1,1 0-1,-1 1 1,1 2-1,-2 1 2,1 0-1,0 0 1,1 0-1,-1 1 1,1-1 0,0 0-1,0 1 1,1-1-1,0 0 1,0 1-1,0-1 1,0 0-1,1 0 1,0 0 0,0 0-1,0 0 1,6 8-1,-7-11 4,1-1 0,-1 0 0,1 1 0,-1-1 0,1 0 0,-1 0 0,1 0 0,0 0 0,0 0 0,-1 0 0,1 0 0,0-1 0,0 1 0,0-1 0,0 1 0,0-1 0,0 0 0,0 0 0,0 0 0,0 0 0,0 0 0,0 0 0,0 0 0,0-1 0,0 1 0,0-1 0,0 1 0,-1-1 0,1 0 0,3-2 0,1 1 20,0-1 1,-1 0 0,1-1-1,-1 0 1,0 1 0,0-2-1,0 1 1,5-7 0,-3 0 16,0 0 0,-1 0 0,0-1 0,-1 0 0,0 0 0,-1-1 0,5-21 0,-6 20-15,1 0 1,0 1 0,1-1 0,0 1 0,12-20-1,-17 32-18,1 1 0,-1-1 0,1 0-1,-1 1 1,1-1 0,-1 1 0,1-1-1,-1 1 1,1 0 0,0-1 0,-1 1-1,1-1 1,-1 1 0,1 0 0,0 0-1,-1-1 1,1 1 0,0 0 0,-1 0-1,1 0 1,0 0 0,0 0 0,-1 0-1,1 0 1,0 0 0,-1 0-1,1 0 1,0 0 0,0 0 0,-1 0-1,1 1 1,0-1 0,-1 0 0,1 0-1,0 1 1,-1-1 0,1 1 0,-1-1-1,1 0 1,-1 1 0,1-1 0,-1 1-1,1-1 1,-1 1 0,1 0 0,-1-1-1,1 2 1,25 37 391,-19-27-233,-2-5-68,0-1-1,1 0 1,-1 0-1,1 0 1,0-1-1,10 8 1,-14-12-84,0 0 0,-1-1 0,1 1 1,0 0-1,-1 0 0,1-1 1,0 1-1,0-1 0,0 1 0,0-1 1,0 0-1,-1 0 0,1 0 0,0 0 1,0 0-1,0 0 0,0-1 1,0 1-1,-1 0 0,1-1 0,0 0 1,0 1-1,0-1 0,-1 0 1,1 0-1,-1 0 0,1 0 0,0 0 1,-1 0-1,0-1 0,1 1 1,-1 0-1,2-3 0,6-8 22,-1-1 1,0 0-1,-1-1 1,0 0-1,-1 0 0,-1 0 1,0-1-1,4-21 0,-3 15-27,0 0 0,1 0 0,11-21 0,-17 42-9,-1-1 1,0 1 0,0 0 0,0-1-1,0 1 1,0 0 0,1 0 0,-1-1 0,0 1-1,0 0 1,0 0 0,1-1 0,-1 1 0,0 0-1,0 0 1,1-1 0,-1 1 0,0 0-1,0 0 1,1 0 0,-1 0 0,0 0 0,1-1-1,-1 1 1,0 0 0,1 0 0,-1 0 0,0 0-1,1 0 1,-1 0 0,0 0 0,1 0-1,-1 0 1,1 0 0,8 10 17,4 22 44,-12-30-55,9 30 48,-7-20-48,0-1-1,1 1 1,0-1 0,1 0 0,0 0-1,9 12 1,-13-22-82,-1 0-1,1 0 1,0 0-1,0-1 1,-1 1 0,1 0-1,0-1 1,0 1-1,0 0 1,0-1-1,0 1 1,0-1-1,0 1 1,0-1-1,0 0 1,0 1 0,0-1-1,0 0 1,0 0-1,0 0 1,0 0-1,0 0 1,0 0-1,0 0 1,0 0-1,0 0 1,0 0 0,0-1-1,0 1 1,0 0-1,0-1 1,0 1-1,0-1 1,0 1-1,0-1 1,0 1-1,0-1 1,0 0 0,-1 1-1,1-1 1,0 0-1,0 0 1,-1 1-1,1-1 1,0 0-1,-1 0 1,1 0 0,0-2-1,2-2-638,0 0 0,0 0 0,0 0 0,-1 0 0,1-1 0,-1 0 0,2-9 0,-3-25-893</inkml:trace>
</inkml:ink>
</file>

<file path=ppt/ink/ink12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5:59.794"/>
    </inkml:context>
    <inkml:brush xml:id="br0">
      <inkml:brushProperty name="width" value="0.05" units="cm"/>
      <inkml:brushProperty name="height" value="0.05" units="cm"/>
      <inkml:brushProperty name="color" value="#FF0066"/>
    </inkml:brush>
  </inkml:definitions>
  <inkml:trace contextRef="#ctx0" brushRef="#br0">1 29 11971,'0'5'4577,"10"0"-3417,5-5-552,-8 0-552,1 0-224,32-5-736,2-2-241,4-1-1015,-14-4 1256</inkml:trace>
  <inkml:trace contextRef="#ctx0" brushRef="#br0" timeOffset="1">273 1 6801,'53'35'4001,"-66"10"-552,3 2-656,-2 6-225,-6-6-351,18-10-537,2-7-320,11-17-840,9-10-280,4-8-376,-1-5-240,-5-6-656,2 4-1368,-3-1 1591</inkml:trace>
</inkml:ink>
</file>

<file path=ppt/ink/ink12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6:00.227"/>
    </inkml:context>
    <inkml:brush xml:id="br0">
      <inkml:brushProperty name="width" value="0.05" units="cm"/>
      <inkml:brushProperty name="height" value="0.05" units="cm"/>
      <inkml:brushProperty name="color" value="#FF0066"/>
    </inkml:brush>
  </inkml:definitions>
  <inkml:trace contextRef="#ctx0" brushRef="#br0">124 211 12851,'-3'34'5385,"6"4"-2937,2 2-543,7-5-745,-4-3-288,1-7-632,-1-7-128,-6-8-416,1-5-488,-5-10-1592</inkml:trace>
  <inkml:trace contextRef="#ctx0" brushRef="#br0" timeOffset="1">24 1 11835,'-12'15'4809,"1"0"-3001,16-5-1048,3-3-360,10-7-1024,9-4-640,3-4 752</inkml:trace>
</inkml:ink>
</file>

<file path=ppt/ink/ink12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6:00.595"/>
    </inkml:context>
    <inkml:brush xml:id="br0">
      <inkml:brushProperty name="width" value="0.05" units="cm"/>
      <inkml:brushProperty name="height" value="0.05" units="cm"/>
      <inkml:brushProperty name="color" value="#FF0066"/>
    </inkml:brush>
  </inkml:definitions>
  <inkml:trace contextRef="#ctx0" brushRef="#br0">0 52 9138,'69'78'3825,"-67"-75"-3592,0 0 0,-1 0 1,1 0-1,-1 0 0,0 0 1,1 0-1,-1 1 1,-1-1-1,1 0 0,-1 1 1,1-1-1,-1 1 0,0-1 1,0 1-1,0-1 0,-1 0 1,1 1-1,-1-1 0,0 1 1,-2 5-1,0 5 464,-1 3-26,-4 50 2108,9-64-2223,3-8-326,3-13-44,-3 4-69,34-110 405,-32 107-500,2 0 0,-1 1 0,2 0 0,0 1 0,11-15 0,-18 27 7,0 0 0,1 1-1,-1-1 1,1 1 0,-1-1 0,1 1-1,-1 0 1,1 0 0,0 0 0,0 1 0,0-1-1,0 1 1,0 0 0,1-1 0,-1 1-1,0 1 1,5-2 0,-5 2 4,-1 0-1,0 1 1,1-1 0,-1 0-1,0 1 1,1 0 0,-1-1-1,0 1 1,0 0 0,0 0-1,1 0 1,-1 0 0,0 1 0,-1-1-1,1 1 1,0-1 0,0 1-1,0-1 1,-1 1 0,1 0-1,-1 0 1,0 0 0,1 0-1,0 2 1,9 18 44,14 24 86,-24-45-291,1 1 1,-1 0-1,0-1 1,0 1-1,1-1 1,-1 1-1,1-1 1,-1 0-1,1 1 1,0-1-1,-1 0 1,1 0-1,0 0 1,0 0 0,0-1-1,0 1 1,0 0-1,-1-1 1,4 1-1,-3-1-156,0 0 0,-1 0 0,1-1 1,-1 1-1,1-1 0,0 1 0,-1-1 0,1 1 0,-1-1 0,1 0 0,-1 0 0,1 0 0,-1 0 0,0 0 0,1 0 0,-1 0 1,0 0-1,2-3 0,13-15-1449</inkml:trace>
</inkml:ink>
</file>

<file path=ppt/ink/ink12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6:01.090"/>
    </inkml:context>
    <inkml:brush xml:id="br0">
      <inkml:brushProperty name="width" value="0.05" units="cm"/>
      <inkml:brushProperty name="height" value="0.05" units="cm"/>
      <inkml:brushProperty name="color" value="#FF0066"/>
    </inkml:brush>
  </inkml:definitions>
  <inkml:trace contextRef="#ctx0" brushRef="#br0">1 1 10554,'8'14'6070,"-2"20"-3900,-4-19-916,28 286 5422,-26-234-6160,-4-59-471,0-3-23,0 0 1,0 0-1,1 0 0,0 0 0,-1 0 0,2-1 0,-1 1 1,0 0-1,1-1 0,0 1 0,3 4 0,-5-9-21,1 1 0,-1-1 0,1 0-1,0 0 1,-1 0 0,1 0 0,0 0 0,-1 0 0,1 0-1,-1 0 1,1-1 0,0 1 0,-1 0 0,1 0-1,-1 0 1,1-1 0,0 1 0,-1 0 0,1-1-1,-1 1 1,1 0 0,-1-1 0,1 1 0,-1-1 0,0 1-1,1-1 1,-1 1 0,1-1 0,-1 1 0,0-1-1,1 1 1,-1-1 0,0 1 0,0-1 0,1-1-1,12-21 1,16-51-75,-23 56-36,1 0 1,0 1 0,1-1 0,16-23-1,-23 39 98,0 1 0,0-1 0,0 0 0,1 1 0,-1-1-1,1 1 1,-1 0 0,1-1 0,-1 1 0,1 0 0,0 0 0,-1 0-1,1 0 1,0 1 0,0-1 0,2 0 0,-3 1 7,1-1-1,-1 2 1,0-1 0,1 0 0,-1 0 0,1 0-1,-1 0 1,0 1 0,1-1 0,-1 1 0,0-1 0,1 1-1,-1 0 1,0-1 0,0 1 0,1 0 0,0 1-1,5 6 18,0-1 0,-1 1-1,0 0 1,0 0 0,6 13-1,7 10 129,-18-29-126,1 0 0,-1-1 0,0 1 0,1 0 0,-1-1 0,1 1 0,-1-1 0,1 0 0,0 1 0,-1-1 1,1 0-1,0 0 0,0 0 0,0 0 0,0 0 0,0-1 0,0 1 0,0-1 0,0 1 0,0-1 0,0 0 0,0 1 0,1-1 0,-1 0 1,0-1-1,2 1 0,-1-1-8,0-1 1,0 0 0,0 1-1,0-1 1,0 0 0,0 0-1,-1 0 1,1-1 0,-1 1-1,0-1 1,0 1 0,0-1-1,0 0 1,0 0 0,2-4 0,12-34 31,-15 35-37,1 0-1,0 0 1,0 1-1,0-1 1,1 1-1,0-1 1,0 1-1,0 0 1,0 0-1,7-6 1,-10 11-1,1-1 0,0 0 0,0 0 0,0 1 1,0-1-1,0 1 0,0-1 0,0 1 1,0-1-1,0 1 0,0 0 0,0 0 1,0-1-1,0 1 0,1 0 0,-1 0 1,0 0-1,0 0 0,0 0 0,0 0 1,0 0-1,0 1 0,0-1 0,1 0 1,-1 1-1,0-1 0,0 1 0,0-1 1,0 1-1,0-1 0,0 1 0,-1 0 1,3 0-1,1 4-78,1 0 0,-1 0 0,0 0 0,6 10 0,6 6-1790,-11-19-158,-7-10 419,-2-5 405</inkml:trace>
</inkml:ink>
</file>

<file path=ppt/ink/ink12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6:01.508"/>
    </inkml:context>
    <inkml:brush xml:id="br0">
      <inkml:brushProperty name="width" value="0.05" units="cm"/>
      <inkml:brushProperty name="height" value="0.05" units="cm"/>
      <inkml:brushProperty name="color" value="#FF0066"/>
    </inkml:brush>
  </inkml:definitions>
  <inkml:trace contextRef="#ctx0" brushRef="#br0">32 109 10098,'-18'3'5017,"5"-3"-1144,13-5-2953,5-5-416,8-6-688,2-1-328,7-3-1048,0-4-505,1 4 1257</inkml:trace>
</inkml:ink>
</file>

<file path=ppt/ink/ink12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6:01.878"/>
    </inkml:context>
    <inkml:brush xml:id="br0">
      <inkml:brushProperty name="width" value="0.05" units="cm"/>
      <inkml:brushProperty name="height" value="0.05" units="cm"/>
      <inkml:brushProperty name="color" value="#FF0066"/>
    </inkml:brush>
  </inkml:definitions>
  <inkml:trace contextRef="#ctx0" brushRef="#br0">1 0 9994,'7'5'428,"0"-1"57,1 0 0,-1 1 1,0 0-1,0 1 1,0-1-1,-1 1 0,0 1 1,0-1-1,-1 1 0,1 0 1,4 9-1,1 3 727,1 0 0,19 21-1,-20-27-539,-1 1 1,0 0-1,-1 1 0,12 25 0,-15-22-325,-1-1-1,-1 1 0,0 0 1,-2 0-1,0 0 0,-1 33 1,0-53-340,0-1 1,0 1-1,0-1 1,0 1 0,0 0-1,1 0 1,-1-1-1,1 1 1,-1 0-1,1 0 1,0 1-1,0-1 1,0 0-1,0 0 1,0 1 0,0-1-1,0 1 1,0 0-1,3-1 1,15-13 308,-25 60 54,3-37-361,-1 0-1,0 0 1,-1-1 0,0 1-1,0-1 1,-1 0-1,-5 7 1,6-10-126,1 0 0,0-1-1,-1 1 1,0-1 0,0 0 0,0 0 0,0 0 0,0-1 0,0 1-1,-1-1 1,1 0 0,-1-1 0,0 1 0,0-1 0,-6 2 0,10-3 14,1 0 0,-1 0 0,1 0 0,-1 0 0,1 0 0,-1 0 0,1 0 0,-1 0 0,1 0 0,-1-1 0,1 1 0,0 0 0,-1 0 0,1 0 0,-1 0 0,1-1 0,-1 1 0,1 0 0,-1-1 0,1 1 0,0 0 1,-1-1-1,1 1 0,0 0 0,-1-1 0,1 1 0,0-1 0,0 1 0,-1 0 0,1-1 0,0 1 0,0-1 0,-1 0 0,0-19-2679,4-9 1514</inkml:trace>
  <inkml:trace contextRef="#ctx0" brushRef="#br0" timeOffset="1">386 209 10586,'7'23'4961,"-2"2"-2040,-2-1-304,1-2-1089,4-4-312,2-5-744,-3-1-168,-1-7-320,-2 0-264,-4-10-752,0 2-1545</inkml:trace>
</inkml:ink>
</file>

<file path=ppt/ink/ink12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6:02.324"/>
    </inkml:context>
    <inkml:brush xml:id="br0">
      <inkml:brushProperty name="width" value="0.05" units="cm"/>
      <inkml:brushProperty name="height" value="0.05" units="cm"/>
      <inkml:brushProperty name="color" value="#FF0066"/>
    </inkml:brush>
  </inkml:definitions>
  <inkml:trace contextRef="#ctx0" brushRef="#br0">9 298 11923,'-7'-2'4537,"6"-5"-3129,11-8-1192,0 0-632,10-5-760,-2 0-577,11-15 993</inkml:trace>
  <inkml:trace contextRef="#ctx0" brushRef="#br0" timeOffset="1">196 1 10850,'15'48'4873,"3"5"-2232,8 2-169,-1 4-719,-4-4-233,1-5-568,-5-3-263,-2-4-385,-2-8-96,-5-5-112,1-5-72,-4-10-464,-5-3-521,-4-10-839,-2-2-897,-3-10 4682,-2-2-2017</inkml:trace>
</inkml:ink>
</file>

<file path=ppt/ink/ink12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6:02.728"/>
    </inkml:context>
    <inkml:brush xml:id="br0">
      <inkml:brushProperty name="width" value="0.05" units="cm"/>
      <inkml:brushProperty name="height" value="0.05" units="cm"/>
      <inkml:brushProperty name="color" value="#FF0066"/>
    </inkml:brush>
  </inkml:definitions>
  <inkml:trace contextRef="#ctx0" brushRef="#br0">1 163 9770,'0'-17'1336,"0"-1"1,3-22-1,-3 39-1219,1-1 1,-1 1-1,1 0 1,-1 0-1,1 0 1,-1-1-1,1 1 1,0 0-1,0 0 0,0 0 1,0 0-1,-1 0 1,1 0-1,1 1 1,-1-1-1,0 0 1,0 0-1,0 1 0,0-1 1,0 1-1,1-1 1,-1 1-1,0-1 1,0 1-1,1 0 1,-1-1-1,0 1 0,1 0 1,-1 0-1,0 0 1,1 0-1,1 1 1,8-2 784,2-3 162,0 0 1,0-1-1,14-7 0,-18 7-557,1 0-1,1 1 1,-1 1-1,0 0 1,18-4 0,-18 10-405,-3 2-68,-6-5-18,2 11 0,17 42-16,20 47 1,-22-73 5,-17-26 3,-1 0 1,1-1-1,0 1 1,-1 0 0,1 0-1,0 0 1,0-1-1,0 1 1,-1 0-1,1-1 1,0 1 0,0-1-1,0 1 1,0-1-1,0 1 1,0-1-1,0 1 1,0-1 0,0 0-1,0 0 1,0 0-1,1 0 1,-1 0-1,0 0 1,1 0 0,6-4 76,0-1 0,0 0 0,-1 0 0,0-1 0,0 0 0,0-1 0,-1 1 0,0-1 0,0 0 1,5-9-1,-10 14-71,3-2 1,0-1 0,-1 0-1,0 0 1,0-1-1,0 1 1,-1-1-1,0 1 1,0-1-1,0 0 1,-1 0-1,0 1 1,0-1-1,0 0 1,-1 0-1,0 0 1,0-7-1,-1 11-8,1-1-1,-1 1 1,0 0-1,1 0 0,-1 0 1,0 0-1,0 0 1,-1 0-1,1 0 1,0 0-1,-1 0 0,1 1 1,-1-1-1,1 0 1,-1 1-1,-2-2 1,1 1-3,-1 0 0,1 1 1,0-1-1,-1 1 1,1 0-1,-1 0 1,1 0-1,-1 1 0,0-1 1,1 1-1,-1 0 1,-5 0-1,-5 1-81,0 1 1,-24 6-1,32-7-563,0 1 1,1-1-1,-1 1 0,1 1 1,0-1-1,-1 1 1,1 0-1,-9 7 1,11-3-546</inkml:trace>
</inkml:ink>
</file>

<file path=ppt/ink/ink1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1:42.317"/>
    </inkml:context>
    <inkml:brush xml:id="br0">
      <inkml:brushProperty name="width" value="0.05" units="cm"/>
      <inkml:brushProperty name="height" value="0.05" units="cm"/>
    </inkml:brush>
  </inkml:definitions>
  <inkml:trace contextRef="#ctx0" brushRef="#br0">0 33 5377,'33'17'16121,"-26"25"-14319,-7-49-1359,0 7-424,0-1 1,0 1-1,1 0 0,-1-1 0,0 1 0,0 0 0,0-1 0,0 1 1,0 0-1,0-1 0,0 1 0,0-1 0,0 1 0,0 0 0,0-1 1,0 1-1,0 0 0,0-1 0,0 1 0,0 0 0,0-1 1,-1 1-1,1 0 0,0-1 0,0 1 0,0 0 0,-1-1 0,1 1 1,0 0-1,0-1 0,-1 1 0,1 0 0,0 0 0,-1-1 0,1 1 1,0 0-1,-1 0 0,1 0 0,0 0 0,-1-1 0,1 1 1,0 0-1,-1 0 0,1 0 0,0 0 0,-1 0 0,1 0 0,-1 0 1,1 0-1,0 0 0,-1 0 0,1 0 0,-1 0 0,1 1 21,0 1-1,0-1 0,0 0 1,0 0-1,0 0 1,0 0-1,0 0 0,1 0 1,-1 0-1,0 0 0,1 0 1,-1 0-1,0 0 1,1 0-1,0 0 0,0 2 1,4-1-7,0-1-1,0 1 1,0-1 0,0 0 0,0 0 0,1 0-1,-1-1 1,0 0 0,0 0 0,1 0 0,-1 0-1,0-1 1,0 0 0,6-2 0,-8 2-6,0 0 0,-1-1-1,1 1 1,0-1 0,-1 1 0,1-1 0,-1 0-1,1 0 1,-1-1 0,0 1 0,0 0 0,0-1-1,0 1 1,0-1 0,-1 1 0,1-1 0,-1 0 0,0 0-1,1 0 1,-1 0 0,0 0 0,0-3 0,-1 5 4,1-1 1,-1 1 0,0 0-1,1 0 1,-1-1 0,0 1 0,0 0-1,0 0 1,0-1 0,0 1 0,0 0-1,-1-1 1,1 1 0,0 0 0,-1 0-1,1-1 1,-1 1 0,1 0-1,-1 0 1,1 0 0,-1 0 0,0 0-1,0 0 1,1 0 0,-1 0 0,0 0-1,0 0 1,0 0 0,0 0-1,0 0 1,0 1 0,0-1 0,-1 0-1,1 1 1,0-1 0,0 1 0,0 0-1,-1-1 1,1 1 0,0 0-1,-1 0 1,1-1 0,0 1 0,0 0-1,-1 0 1,1 0 0,0 1 0,-1-1-1,-1 1 1,-3 0 27,-1 0 1,1 1-1,-1 0 0,1 0 1,0 0-1,0 1 0,0 0 1,0 0-1,0 1 0,-8 6 0,-28 29-3133,42-39 2967,-9 4-1085</inkml:trace>
</inkml:ink>
</file>

<file path=ppt/ink/ink12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6:03.163"/>
    </inkml:context>
    <inkml:brush xml:id="br0">
      <inkml:brushProperty name="width" value="0.05" units="cm"/>
      <inkml:brushProperty name="height" value="0.05" units="cm"/>
      <inkml:brushProperty name="color" value="#FF0066"/>
    </inkml:brush>
  </inkml:definitions>
  <inkml:trace contextRef="#ctx0" brushRef="#br0">1 200 12355,'9'11'3398,"-3"-2"-1746,1 0 0,1-1 0,0 1 0,13 10 0,-19-18-1584,-1 0 1,0 0-1,1 0 1,-1 0 0,1 0-1,-1-1 1,1 1-1,-1 0 1,1-1-1,0 1 1,-1-1-1,1 1 1,0-1-1,-1 0 1,1 0-1,0 0 1,0 0-1,-1 0 1,1 0-1,0 0 1,-1-1-1,1 1 1,0-1-1,-1 1 1,1-1 0,0 1-1,-1-1 1,1 0-1,-1 0 1,0 0-1,1 0 1,-1 0-1,0 0 1,1 0-1,-1 0 1,2-3-1,2-2 22,-1-1-1,0 1 0,0-1 0,-1 0 1,0 0-1,0 0 0,3-14 1,9-59 332,-5 18-280,-9 54-178,-1 5 2,1 1 1,-1-1-1,0 0 0,1 0 1,0 0-1,-1 1 1,1-1-1,0 0 0,1 1 1,-1-1-1,0 0 1,1 1-1,2-4 1,-3 7-194,0 5-4510</inkml:trace>
  <inkml:trace contextRef="#ctx0" brushRef="#br0" timeOffset="1">290 62 12827,'152'46'6713,"-147"-44"-2392,-10-2-1720,-9 0-849,-6-10-272,-7-18-7521</inkml:trace>
</inkml:ink>
</file>

<file path=ppt/ink/ink12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6:21.429"/>
    </inkml:context>
    <inkml:brush xml:id="br0">
      <inkml:brushProperty name="width" value="0.05" units="cm"/>
      <inkml:brushProperty name="height" value="0.05" units="cm"/>
      <inkml:brushProperty name="color" value="#FF0066"/>
    </inkml:brush>
  </inkml:definitions>
  <inkml:trace contextRef="#ctx0" brushRef="#br0">175 14 5377,'-5'-13'8304,"-4"14"-5259,6 1-2981,1-1 0,0 1 0,0-1 0,0 1 0,0 0 0,1 0 0,-1 0 0,-2 4 0,-33 49 281,30-47-315,1 1 1,0-1-1,0 2 0,1-1 0,0 1 1,1 0-1,-4 11 0,-5 17 48,2 1 0,1 1 0,2-1 0,-5 81 0,12-98 6,1-1-1,1 1 1,1-1 0,1 1-1,1-1 1,1 0-1,0 0 1,2-1 0,0 1-1,2-1 1,12 21 0,-15-31-30,1-1 0,1 0 0,-1 0 0,1-1 0,1 0 1,0 0-1,0-1 0,0 0 0,1-1 0,0 0 0,0 0 0,0-1 0,1-1 1,0 1-1,0-2 0,0 0 0,12 2 0,-5-1 19,0-2 0,0 0 0,0-1 1,0-1-1,0-1 0,0-1 0,0 0 0,0-1 0,0-1 1,21-7-1,-20 4 40,0-2 0,0 0 0,-1-1 0,0 0 0,-1-2 0,0 0 0,-1-1 0,0 0 0,-1-2 0,-1 0 0,0 0 0,-1-1 0,0-1 0,-2 0 0,0-1 0,-1 0 0,12-30 0,-15 28 109,-1 0 0,6-34 1,-11 44-129,0 0 0,-1 0 0,0 0 0,-1 0 1,0 0-1,0 1 0,-6-19 0,-4-9 297,-23-53 1,27 76-358,-1 0 1,0 0 0,0 1-1,-2 1 1,1 0 0,-22-21-1,21 24-9,0 1 0,-1-1 0,0 2 0,-1-1 0,1 2 0,-1 0-1,-1 0 1,-21-7 0,12 8 30,1 0 1,-1 2-1,1 0 0,-40 1 1,49 3-61,-1 0 1,1 1 0,-1 0 0,1 1 0,0 0 0,0 1 0,0 0 0,1 1 0,0 1 0,0 0 0,0 0 0,0 1 0,1 0-1,0 1 1,1 0 0,-12 13 0,11-5-868,10-16 818,0 1 1,0-1-1,0 0 0,-1 0 1,1 0-1,0 0 0,0 0 1,0 0-1,0 0 0,0 1 1,-1-1-1,1 0 0,0 0 1,0 0-1,0 0 0,0 0 1,0 1-1,0-1 0,0 0 1,0 0-1,0 0 0,0 0 1,0 1-1,-1-1 0,1 0 1,0 0-1,0 0 0,0 1 1,0-1-1,0 0 0,1 0 1,-1 0-1,0 1 0,0-1 1,0 0-1,0 0 0,0 0 1,0 0-1,0 1 0,0-1 1,0 0-1,0 0 0,0 0 1,1 0-1,-1 0 0,0 1 1,0-1-1,0 0 0,0 0 1,0 0-1,1 0 0,-1 0 1,0 0-1,0 0 0,0 0 1,0 0-1,1 1 0,-1-1 1,0 0-1,0 0 0,0 0 1,1 0-1,-1 0 0,0 0 1,0 0-1,0 0 0,0 0 1,1 0-1,-1-1 0,10-4-1389</inkml:trace>
</inkml:ink>
</file>

<file path=ppt/ink/ink12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6:22.121"/>
    </inkml:context>
    <inkml:brush xml:id="br0">
      <inkml:brushProperty name="width" value="0.05" units="cm"/>
      <inkml:brushProperty name="height" value="0.05" units="cm"/>
      <inkml:brushProperty name="color" value="#FF0066"/>
    </inkml:brush>
  </inkml:definitions>
  <inkml:trace contextRef="#ctx0" brushRef="#br0">3 14 7810,'-3'-13'6289,"5"20"-1766,8 30-2739,3 6-1455,-7-27-211,-1 0 1,-1 0-1,0 0 0,-2 0 0,2 18 1,-4-29-126,-1 0 0,1 0 1,1 1-1,-1-1 1,1 0-1,0 0 0,0 0 1,0 0-1,0 0 1,1 0-1,0-1 0,0 1 1,1 0-1,-1-1 1,1 1-1,0-1 0,7 8 1,-10-12-24,0 0 0,0 0 0,0 0 0,0 0 0,0 0 0,1 0 0,-1 1-1,0-1 1,0 0 0,0 0 0,0 0 0,1 0 0,-1 0 0,0 0 0,0 0 0,0 0 0,1 0 0,-1 0 0,0 0 0,0 0 0,0 0 0,1 0 0,-1 0 0,0 0 0,0 0 0,0 0 0,1 0-1,-1 0 1,0 0 0,0 0 0,0 0 0,0-1 0,1 1 0,-1 0 0,0 0 0,0 0 0,0 0 0,0 0 0,0 0 0,1-1 0,-1 1 0,0 0 0,0 0 0,0 0 0,0 0 0,0-1 0,0 1 0</inkml:trace>
</inkml:ink>
</file>

<file path=ppt/ink/ink12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6:22.513"/>
    </inkml:context>
    <inkml:brush xml:id="br0">
      <inkml:brushProperty name="width" value="0.05" units="cm"/>
      <inkml:brushProperty name="height" value="0.05" units="cm"/>
      <inkml:brushProperty name="color" value="#FF0066"/>
    </inkml:brush>
  </inkml:definitions>
  <inkml:trace contextRef="#ctx0" brushRef="#br0">30 219 7274,'-29'-63'3034,"29"61"-2837,0-1 0,0 1 0,0 0 0,0-1 0,0 1 0,0-1 0,1 1 0,-1 0 0,1 0 0,0-1 0,0 1 0,-1 0 0,1 0 0,1 0 0,-1 0 0,0 0 0,0 0 0,1 0 0,-1 0 0,1 0 0,0 1 0,-1-1 0,1 1 0,0-1 0,0 1 0,0-1 0,3 0 0,2-4 596,6-6 94,3-3 69,1 0 0,1 1-1,35-21 1,-41 33-475</inkml:trace>
</inkml:ink>
</file>

<file path=ppt/ink/ink12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6:22.877"/>
    </inkml:context>
    <inkml:brush xml:id="br0">
      <inkml:brushProperty name="width" value="0.05" units="cm"/>
      <inkml:brushProperty name="height" value="0.05" units="cm"/>
      <inkml:brushProperty name="color" value="#FF0066"/>
    </inkml:brush>
  </inkml:definitions>
  <inkml:trace contextRef="#ctx0" brushRef="#br0">34 0 7026,'-34'90'3176,"38"-101"-1431,2-1 7,1-1-320,1 1-192,6 2-511,-1 2-217,0 3-360,1 5-80,-4 0-144,-2 1-336,0 3-601,-3-4 4234</inkml:trace>
  <inkml:trace contextRef="#ctx0" brushRef="#br0" timeOffset="1">79 134 8602,'-42'115'6193,"45"-117"-4336,6-3-209,-9 4-656,0-1-272,11-3-424,9-3-296,52-24 136,-37 19-112</inkml:trace>
</inkml:ink>
</file>

<file path=ppt/ink/ink12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6:23.893"/>
    </inkml:context>
    <inkml:brush xml:id="br0">
      <inkml:brushProperty name="width" value="0.05" units="cm"/>
      <inkml:brushProperty name="height" value="0.05" units="cm"/>
      <inkml:brushProperty name="color" value="#FF0066"/>
    </inkml:brush>
  </inkml:definitions>
  <inkml:trace contextRef="#ctx0" brushRef="#br0">15 267 7466,'-1'0'254,"0"-1"0,0 1 0,0-1 0,0 1 0,0-1 0,0 1 0,0-1 0,1 0 0,-1 1 0,0-1 0,0 0 0,1 0 0,-1 0 0,0 0 1,0-1-1,1 1-142,0 1 0,0-1 1,0 1-1,0 0 1,0-1-1,0 1 1,0-1-1,0 1 0,0 0 1,0-1-1,0 1 1,0-1-1,0 1 1,0 0-1,1-1 0,-1 1 1,0 0-1,0-1 1,1 1-1,-1 0 1,0-1-1,0 1 0,1 0 1,-1-1-1,0 1 1,1 0-1,0-1 0,0 0 91,1 0 0,0 1-1,0-1 1,0 0-1,0 1 1,1-1-1,-1 1 1,0-1-1,0 1 1,0 0-1,0 0 1,0 0-1,0 0 1,1 1-1,-1-1 1,2 1-1,10 3 162,31 9 112,2-1 0,0-2 0,0-3 0,61 3-1,330-37-258,-436 25-88,-9-3-31,-13-2-25,-158-59 209,-3-1 92,157 60-327,-19-5 83,2-2 0,-1-2 1,-40-22-1,79 37-120,0-1 1,1 0-1,-1 1 1,1-1-1,0 0 1,0 0-1,0 0 1,0-1-1,-3-3 1,-2-6-3916,10 13 1761,9 5 854</inkml:trace>
</inkml:ink>
</file>

<file path=ppt/ink/ink12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6:24.479"/>
    </inkml:context>
    <inkml:brush xml:id="br0">
      <inkml:brushProperty name="width" value="0.05" units="cm"/>
      <inkml:brushProperty name="height" value="0.05" units="cm"/>
      <inkml:brushProperty name="color" value="#FF0066"/>
    </inkml:brush>
  </inkml:definitions>
  <inkml:trace contextRef="#ctx0" brushRef="#br0">34 0 6193,'-34'20'9235,"39"-15"-6501,24 20-2399,-25-20-288,7 6 123,1-1 1,0 0-1,1 0 1,0-1-1,0-1 1,15 7 0,-8-8 83,0-1 1,40 6-1,-44-10-51,1 1 0,-1 1 0,0 0-1,0 1 1,24 12 0,-39-17-201,-1 0 0,1 0 0,-1 0 0,1 0 0,-1 1 1,1-1-1,-1 0 0,1 0 0,-1 1 0,0-1 0,1 0 0,-1 0 0,1 1 0,-1-1 0,0 1 1,1-1-1,-1 0 0,0 1 0,0-1 0,1 1 0,-1-1 0,0 0 0,0 1 0,1-1 0,-1 1 1,0-1-1,0 1 0,0-1 0,0 1 0,0-1 0,0 1 0,0-1 0,0 1 0,0-1 0,0 1 0,0-1 1,0 1-1,0-1 0,-1 1 0,1-1 0,0 1 0,0-1 0,0 1 0,-1-1 0,1 1 0,0-1 1,0 0-1,-1 1 0,1-1 0,-1 0 0,1 1 0,0-1 0,-1 0 0,1 1 0,-1-1 0,1 0 1,0 0-1,-1 1 0,1-1 0,-1 0 0,1 0 0,-1 0 0,1 0 0,-2 1 0,-1 0 14,-1 1-1,0-1 1,0 1-1,0-1 0,0 0 1,-7 0-1,6-1 4,1 0 0,-1-1 0,0 1 0,1-1 0,-1 0 0,1-1 0,-1 1-1,1-1 1,0 0 0,-1 0 0,1 0 0,0-1 0,-6-4 0,7 5-6,1 0-1,0-1 1,-1 1-1,1-1 1,0 1-1,1-1 1,-1 1 0,0-1-1,1 0 1,0 0-1,-1 0 1,1 0-1,0 0 1,0 0 0,1 0-1,-1 0 1,1 0-1,0 0 1,-1 0-1,1-1 1,1-3-1,-1 5-211,1 0 0,-1 1 0,1-1-1,-1 0 1,1 0 0,0 0-1,0 0 1,0 1 0,0-1-1,0 0 1,0 1 0,0-1-1,0 1 1,1-1 0,-1 1 0,1 0-1,2-3 1,2-1-468,22-21-1122</inkml:trace>
</inkml:ink>
</file>

<file path=ppt/ink/ink12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6:25.480"/>
    </inkml:context>
    <inkml:brush xml:id="br0">
      <inkml:brushProperty name="width" value="0.05" units="cm"/>
      <inkml:brushProperty name="height" value="0.05" units="cm"/>
      <inkml:brushProperty name="color" value="#FF0066"/>
    </inkml:brush>
  </inkml:definitions>
  <inkml:trace contextRef="#ctx0" brushRef="#br0">180 121 6913,'-5'-2'611,"0"0"0,0 1-1,-1 0 1,1 0 0,-1 0-1,1 1 1,-1 0 0,1 0-1,-1 0 1,1 1 0,-8 1-1,9-1-428,0 1-1,1-1 1,-1 1-1,1-1 1,0 1-1,-1 0 1,1 0-1,0 1 0,0-1 1,0 1-1,1-1 1,-1 1-1,0 0 1,1 0-1,0 0 1,0 0-1,-3 6 1,-4 11 53,1 0 1,1 1 0,0 0-1,2 0 1,1 1 0,-3 27-1,4-16-53,2 1-1,1 0 1,7 47-1,-5-65-113,1 1-1,0-1 1,2 0-1,0 0 1,0-1 0,2 1-1,0-1 1,0 0-1,2-1 1,0 0 0,0 0-1,1-1 1,1 0 0,0-1-1,1 0 1,0-1-1,1 0 1,0-1 0,1-1-1,0 0 1,0 0 0,1-2-1,0 0 1,1 0-1,-1-2 1,31 8 0,-6-5 26,-1-1 0,2-2 0,-1-1 0,79-5 0,-99 0-85,0-2 0,-1 0 0,1-1 0,0-1 0,-1 0 0,0-2-1,0 0 1,-1-2 0,0 0 0,-1 0 0,31-23 0,-22 10 19,-1-1-1,0-1 1,-2-1-1,-1-1 1,30-46-1,-47 64 70,-1-1 0,0 0 0,0 0 0,-1 0 0,0 0 0,-1-1 0,0 1-1,0-1 1,-1 0 0,0 1 0,-1-1 0,0 0 0,-1 0 0,0 1 0,0-1-1,-1 1 1,0-1 0,-1 1 0,-5-14 0,-1 4 23,0 1 1,0 1-1,-2 0 0,0 0 1,-1 1-1,-1 0 0,-1 1 1,-21-18-1,7 7-119,-6-6 6,-2 1 0,-1 2 0,-40-24-1,65 46-10,0 1-1,0 0 0,-1 0 0,0 1 1,0 1-1,0 0 0,0 1 0,-1 1 1,1 0-1,-1 1 0,0 0 1,1 1-1,-1 0 0,-25 5 0,-5 6-8,-75 29-1,86-27-5,0-1-1,-2-2 1,-67 11-1,88-21-2590</inkml:trace>
</inkml:ink>
</file>

<file path=ppt/ink/ink12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6:25.881"/>
    </inkml:context>
    <inkml:brush xml:id="br0">
      <inkml:brushProperty name="width" value="0.05" units="cm"/>
      <inkml:brushProperty name="height" value="0.05" units="cm"/>
      <inkml:brushProperty name="color" value="#FF0066"/>
    </inkml:brush>
  </inkml:definitions>
  <inkml:trace contextRef="#ctx0" brushRef="#br0">6 0 7578,'-5'4'10069,"5"6"-7201,9 17-3967,-6-20 2139,93 210 1929,-94-212-2997,2 5-49,0 0 0,0 0-1,1-1 1,0 1 0,0-1 0,1-1 0,1 1 0,-1-1 0,13 12 0,-19-20-16,1 1-1,-1-1 1,0 0-1,1 0 1,-1 1 0,0-1-1,1 0 1,-1 0-1,1 1 1,-1-1 0,1 0-1,-1 0 1,0 0-1,1 0 1,-1 0-1,1 0 1,-1 0 0,1 0-1,-1 0 1,1 0-1,-1 0 1,1 0-1,-1 0 1,0 0 0,1 0-1,-1 0 1,1 0-1,-1-1 1,1 1-1,-1 0 1,0 0 0,1-1-1,-1 1 1,1 0-1,-1 0 1,0-1 0,0 1-1,1 0 1,-1-1-1,0 1 1,1-1-1,-1 1 1,0 0 0,0-1-1,0 1 1,1-1-1,-1 1 1,0-1-1,0 1 1,0 0 0,0-1-1,0 0 1,2-3-613,8-9-636</inkml:trace>
</inkml:ink>
</file>

<file path=ppt/ink/ink12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6:26.314"/>
    </inkml:context>
    <inkml:brush xml:id="br0">
      <inkml:brushProperty name="width" value="0.05" units="cm"/>
      <inkml:brushProperty name="height" value="0.05" units="cm"/>
      <inkml:brushProperty name="color" value="#FF0066"/>
    </inkml:brush>
  </inkml:definitions>
  <inkml:trace contextRef="#ctx0" brushRef="#br0">82 214 8650,'-82'-92'4073,"92"89"-1977,14-11-103,7 1-57,3-5-400,-3-3-263,0 5-513,-5 2-224,-4 3-392,1 2-32,-9 9-360,-3-3-320,-1 10-1033,-8-2-607,6 6 1336</inkml:trace>
  <inkml:trace contextRef="#ctx0" brushRef="#br0" timeOffset="1">209 159 6769,'-63'122'6818,"68"-134"-4746,10-3-199,5-5-609,-2-2-328,5 4-504,-3-1-168,-3 6-264,1 3-208,-3 2-848,-1 4-488,-3 11-3105,3 3 2984</inkml:trace>
</inkml:ink>
</file>

<file path=ppt/ink/ink1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1:43.044"/>
    </inkml:context>
    <inkml:brush xml:id="br0">
      <inkml:brushProperty name="width" value="0.05" units="cm"/>
      <inkml:brushProperty name="height" value="0.05" units="cm"/>
    </inkml:brush>
  </inkml:definitions>
  <inkml:trace contextRef="#ctx0" brushRef="#br0">58 1 10402,'-10'14'1755,"2"2"0,-1-1 0,2 1 0,-6 18 0,10-25-1504,1-1 1,0 1-1,0 0 0,1 0 1,0-1-1,1 1 1,0 0-1,1 0 0,-1 0 1,3 9-1,-2-16-209,-1 1-1,1 0 1,-1-1-1,1 1 1,0-1-1,0 1 1,0-1-1,1 0 1,-1 1-1,0-1 1,1 0-1,0 0 1,-1 0 0,1 0-1,0 0 1,0 0-1,0-1 1,0 1-1,0 0 1,1-1-1,-1 0 1,0 1-1,1-1 1,-1 0-1,1-1 1,-1 1-1,1 0 1,0-1 0,-1 1-1,1-1 1,-1 0-1,1 1 1,0-2-1,2 1 1,2-1 68,0 0 0,-1 0 0,1-1 0,-1 0 1,1 0-1,-1-1 0,0 1 0,0-2 0,0 1 0,0 0 1,-1-1-1,8-7 0,-10 9-20,1-1-1,-1 0 1,0 0 0,-1 0 0,1 0-1,0-1 1,-1 1 0,0-1 0,0 0-1,0 1 1,0-1 0,-1 0-1,1 0 1,-1 0 0,0 0 0,0-6-1,-1 6-23,0 0 0,-1 0-1,1 0 1,-1 0 0,0 0-1,-1 0 1,1 0 0,-1 1-1,1-1 1,-1 0 0,0 1-1,0-1 1,-1 1 0,1 0-1,-1 0 1,0 0 0,-3-3-1,-6-7 36,-1 1 1,-18-13-1,26 21-450,0 1 0,0 0 0,-1 0 0,1 0 0,-1 1 0,1 0 0,-1 0 0,0 0 0,0 1 0,-9-2 0,-5 3-870</inkml:trace>
</inkml:ink>
</file>

<file path=ppt/ink/ink12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6:26.759"/>
    </inkml:context>
    <inkml:brush xml:id="br0">
      <inkml:brushProperty name="width" value="0.05" units="cm"/>
      <inkml:brushProperty name="height" value="0.05" units="cm"/>
      <inkml:brushProperty name="color" value="#FF0066"/>
    </inkml:brush>
  </inkml:definitions>
  <inkml:trace contextRef="#ctx0" brushRef="#br0">9 234 8394,'-3'5'3753,"-2"-3"-1993,10-9-144,-5 5-159,0 1-393,1-1-288,23-21-416,39-44-160,-38 37-120,2 7-88,-7 1-400,3 2-496,-6 6-672,1-2-377,6 2 1161</inkml:trace>
</inkml:ink>
</file>

<file path=ppt/ink/ink12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6:27.176"/>
    </inkml:context>
    <inkml:brush xml:id="br0">
      <inkml:brushProperty name="width" value="0.05" units="cm"/>
      <inkml:brushProperty name="height" value="0.05" units="cm"/>
      <inkml:brushProperty name="color" value="#FF0066"/>
    </inkml:brush>
  </inkml:definitions>
  <inkml:trace contextRef="#ctx0" brushRef="#br0">94 92 8138,'-4'-77'3140,"4"76"-3072,0 0 0,0 1-1,0-1 1,0 0-1,-1 1 1,1-1-1,0 0 1,-1 1 0,1-1-1,0 1 1,-1-1-1,1 0 1,-1 1-1,1-1 1,-1 1 0,1-1-1,-1 1 1,1 0-1,-1-1 1,0 1 0,1-1-1,-1 1 1,0 0-1,1 0 1,-1-1-1,0 1 1,1 0 0,-1 0-1,0 0 1,1 0-1,-1 0 1,0 0-1,0 0 1,1 0 0,-1 0-1,0 0 1,1 0-1,-1 0 1,0 0-1,0 1 1,-25 10 1280,24-11-1248,0 2-22,-1 0 0,0 0 1,0-1-1,1 2 0,-1-1 0,1 0 1,0 0-1,-1 1 0,1-1 1,0 1-1,1 0 0,-1-1 0,0 1 1,1 0-1,0 0 0,-1 0 1,1 0-1,0 1 0,0 3 1,1-5-63,-1 1 1,1-1 0,0 1-1,0-1 1,1 0 0,-1 1-1,1-1 1,-1 1 0,1-1-1,0 0 1,-1 0-1,1 1 1,0-1 0,1 0-1,-1 0 1,0 0 0,1 0-1,-1 0 1,1 0 0,-1-1-1,1 1 1,0 0 0,0-1-1,0 1 1,4 1 0,9 4 82,0-1 0,1 0 0,0-2 0,0 0 0,0-1 0,1 0 0,29 0 0,11 3 705,-57-6-790,1 0 0,-1 0 1,1 0-1,-1 0 0,1 0 0,0 0 0,-1 0 0,1 0 1,-1 1-1,1-1 0,-1 0 0,1 0 0,-1 0 0,1 1 1,-1-1-1,1 0 0,-1 0 0,1 1 0,-1-1 0,0 0 1,1 1-1,-1-1 0,1 1 0,-1-1 0,0 0 0,0 1 1,1-1-1,-1 1 0,0-1 0,0 1 0,1-1 0,-1 1 1,0-1-1,0 1 0,0-1 0,0 1 0,0 0 0,0-1 1,0 1-1,0-1 0,0 1 0,0-1 0,0 1 0,0-1 1,0 1-1,0-1 0,0 1 0,-1-1 0,1 1 0,0-1 1,0 1-1,-1-1 0,1 1 0,0-1 0,-1 1 0,1-1 1,0 0-1,-1 1 0,1-1 0,-1 1 0,0-1 0,-33 33 171,26-27-174,-51 46-1248,39-29 728</inkml:trace>
</inkml:ink>
</file>

<file path=ppt/ink/ink12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6:27.594"/>
    </inkml:context>
    <inkml:brush xml:id="br0">
      <inkml:brushProperty name="width" value="0.05" units="cm"/>
      <inkml:brushProperty name="height" value="0.05" units="cm"/>
      <inkml:brushProperty name="color" value="#FF0066"/>
    </inkml:brush>
  </inkml:definitions>
  <inkml:trace contextRef="#ctx0" brushRef="#br0">0 156 7194,'72'2'9809,"7"1"-5649,203 0-2551,-94-27-980,-56 5-1170,-131 17-280,-7-2 294,-11-4-229,-93-43-2053,-18-5 3246,148 64-30,-1-2-1,1 0 1,0-1 0,1-2 0,-1 0-1,41 1 1,-43-5-104,0 0 44,0 0 1,0 1 0,33 4-1,-47-3-303,0 0 0,-1 0 0,1 0 0,0 0 0,-1 1-1,1-1 1,-1 1 0,0 0 0,1 0 0,3 3 0,-6-3-37,1 0 0,-1-1 1,0 1-1,1 0 0,-1 0 1,0 0-1,0 0 0,0 0 1,0 0-1,0 0 0,-1 0 1,1 0-1,-1 0 0,1 0 0,-1 0 1,0 1-1,0-1 0,0 0 1,0 3-1,-2 5-173,0 0-1,0 0 1,-2 0-1,1-1 0,-1 1 1,0-1-1,-1 0 1,-10 16-1,8-14 192,1-1 0,0 1-1,1 1 1,0-1-1,-6 23 1,5-2 610</inkml:trace>
</inkml:ink>
</file>

<file path=ppt/ink/ink12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6:28.528"/>
    </inkml:context>
    <inkml:brush xml:id="br0">
      <inkml:brushProperty name="width" value="0.05" units="cm"/>
      <inkml:brushProperty name="height" value="0.05" units="cm"/>
      <inkml:brushProperty name="color" value="#FF0066"/>
    </inkml:brush>
  </inkml:definitions>
  <inkml:trace contextRef="#ctx0" brushRef="#br0">251 220 4777,'-1'-3'436,"0"0"-1,-1 1 1,1-1-1,0 1 1,-1 0 0,0-1-1,1 1 1,-1 0-1,0 0 1,0 0 0,0 0-1,0 0 1,-1 1-1,1-1 1,0 1 0,-5-3-1,4 3-259,0 1 1,-1-1-1,1 1 0,0 0 0,0 0 0,0 0 0,-1 0 0,1 0 1,0 1-1,0-1 0,0 1 0,0 0 0,0 0 0,-5 2 1,-2 2 25,1 0 1,0 1-1,1-1 1,0 2-1,0-1 1,0 1-1,0 0 1,1 1-1,0 0 1,1 0-1,0 1 1,0-1-1,1 1 1,0 0-1,1 1 1,-6 15-1,1 0-8,1 0 0,2 0-1,0 1 1,2 0 0,-2 38-1,5-50-152,1 1-1,0-1 1,1 0-1,1 1 0,0-1 1,1 0-1,1 0 0,0-1 1,0 1-1,2-1 0,-1 0 1,2 0-1,0 0 0,0-1 1,1 0-1,1-1 1,0 1-1,0-2 0,1 1 1,1-2-1,-1 1 0,17 10 1,-5-5-12,0-2 1,1 0 0,0-2-1,1 0 1,0-2-1,1 0 1,0-2 0,0 0-1,0-2 1,1-1-1,35 1 1,-32-5-19,1-1 0,-1-1 0,1-2 1,-1-1-1,0-1 0,0-2 0,-1 0 0,0-2 0,47-24 0,-42 17 127,-1-2-1,-1 0 0,-1-2 0,0-2 0,-2 0 0,-1-2 0,31-36 0,-48 48 37,0-1-1,0 0 0,-2-1 1,0 0-1,0 0 0,-1-1 1,8-28-1,-12 30-47,-1 1-1,0 0 1,-1-1-1,0 1 1,-1-1 0,0 1-1,-1-1 1,-1 1-1,0-1 1,-8-23-1,4 19-80,-1 0 1,-1 0-1,0 1 0,-2 0 0,0 1 0,0 0 1,-2 0-1,0 1 0,0 1 0,-2 0 0,0 0 1,0 2-1,-1 0 0,-1 0 0,0 2 0,0 0 0,-23-10 1,14 9-43,0 2 0,-1 0 0,1 2 0,-2 1 0,1 1 0,-1 1 1,0 1-1,0 1 0,1 2 0,-1 1 0,-49 7 0,28 3-56,1 2 1,0 2-1,-52 24 0,58-28-1101,23-7-891,14-1-310,7 3 928</inkml:trace>
</inkml:ink>
</file>

<file path=ppt/ink/ink12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6:28.945"/>
    </inkml:context>
    <inkml:brush xml:id="br0">
      <inkml:brushProperty name="width" value="0.05" units="cm"/>
      <inkml:brushProperty name="height" value="0.05" units="cm"/>
      <inkml:brushProperty name="color" value="#FF0066"/>
    </inkml:brush>
  </inkml:definitions>
  <inkml:trace contextRef="#ctx0" brushRef="#br0">64 0 8898,'-64'62'4185,"64"-49"-2113,5 9-295,4 6-209,4 4-608,5 6-208,2-1-320,-8-5-120,-4-5-159,7-6-73,-1-7-72,1-1-112,3-8-497,-15-2-255,2-6-928,-5-5-401,0 6 1401</inkml:trace>
</inkml:ink>
</file>

<file path=ppt/ink/ink12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6:29.362"/>
    </inkml:context>
    <inkml:brush xml:id="br0">
      <inkml:brushProperty name="width" value="0.05" units="cm"/>
      <inkml:brushProperty name="height" value="0.05" units="cm"/>
      <inkml:brushProperty name="color" value="#FF0066"/>
    </inkml:brush>
  </inkml:definitions>
  <inkml:trace contextRef="#ctx0" brushRef="#br0">50 298 8498,'-50'-107'3729,"67"85"-1729,11-3-8,6-7-167,1-1-257,3 6-608,-10 2-287,-6 10-369,-3 7-144,-9 5-472,0 3-353,-7 6-1175,-1 1-472,6 0 1367</inkml:trace>
</inkml:ink>
</file>

<file path=ppt/ink/ink12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6:29.783"/>
    </inkml:context>
    <inkml:brush xml:id="br0">
      <inkml:brushProperty name="width" value="0.05" units="cm"/>
      <inkml:brushProperty name="height" value="0.05" units="cm"/>
      <inkml:brushProperty name="color" value="#FF0066"/>
    </inkml:brush>
  </inkml:definitions>
  <inkml:trace contextRef="#ctx0" brushRef="#br0">1 203 7994,'3'-5'3873,"6"-5"-1729,7-8-424,4-6-183,2-9-577,6 4-296,-3 1-336,0 3-184,-1 12-520,-9-2-696,-3 13-953,1 2 1161</inkml:trace>
  <inkml:trace contextRef="#ctx0" brushRef="#br0" timeOffset="1">79 328 8426,'-10'19'7593,"24"-31"-6176,4-8-329,14-4-456,0-2-200,-1-3-288,1 1-248,-4 0-856,6-4-464,-18-3-905,11 3 1281</inkml:trace>
</inkml:ink>
</file>

<file path=ppt/ink/ink12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6:30.185"/>
    </inkml:context>
    <inkml:brush xml:id="br0">
      <inkml:brushProperty name="width" value="0.05" units="cm"/>
      <inkml:brushProperty name="height" value="0.05" units="cm"/>
      <inkml:brushProperty name="color" value="#FF0066"/>
    </inkml:brush>
  </inkml:definitions>
  <inkml:trace contextRef="#ctx0" brushRef="#br0">14 208 7546,'-1'6'542,"0"-1"0,0 1 1,0 0-1,1 0 0,0 0 1,0 0-1,1 0 0,0-1 0,0 1 1,0 0-1,1 0 0,-1-1 1,5 10-1,3 1 393,0 1 0,22 28 0,4 5 522,-35-50-1439,0 1-1,0 0 1,1-1-1,-1 1 1,0-1-1,0 1 0,0-1 1,0 1-1,1 0 1,-1-1-1,0 1 1,0-1-1,0 1 1,0 0-1,-1-1 1,1 1-1,0 0 1,0-1-1,0 1 1,-1 0-1,-3 0 228,-4-10 198,-22-36-250,25 38-175,-1 0 0,1-1 0,0 1 0,1-1 0,0-1 0,0 1 0,1-1 0,0 1 0,0-1 0,1 0 0,-2-13 0,2 0 28,0 1-1,1-1 0,2 1 0,0-1 0,7-34 0,-7 49 12,1-1 0,1 1 0,-1 0 1,1 0-1,1 0 0,-1 0 0,1 1 0,7-11 0,-8 14 13,0-1 1,0 1-1,1 0 1,-1 1 0,1-1-1,-1 1 1,1-1-1,0 1 1,0 0 0,0 0-1,0 1 1,0-1-1,0 1 1,0 0 0,0 0-1,6 0 1,-7 0-40,-1 1-1,1 0 1,0-1 0,0 1-1,-1 0 1,1 1 0,0-1 0,-1 0-1,1 1 1,0 0 0,-1-1-1,1 1 1,-1 0 0,1 0-1,-1 0 1,1 1 0,-1-1 0,0 1-1,0-1 1,1 1 0,-1 0-1,0 0 1,-1 0 0,1 0 0,0 0-1,0 0 1,-1 0 0,0 0-1,1 1 1,-1-1 0,0 1-1,0-1 1,0 1 0,0 0 0,-1-1-1,1 1 1,-1-1 0,1 1-1,-1 0 1,0 5 0,0 3-9,-1 0 0,0 1 0,0-1 0,-1 0 0,0 0 0,-1 1 0,-1-2 0,-6 17 1,-15 19-936,-1-2 1,-57 72-1,72-101 407,-20 32-449</inkml:trace>
</inkml:ink>
</file>

<file path=ppt/ink/ink12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6:31.006"/>
    </inkml:context>
    <inkml:brush xml:id="br0">
      <inkml:brushProperty name="width" value="0.05" units="cm"/>
      <inkml:brushProperty name="height" value="0.05" units="cm"/>
      <inkml:brushProperty name="color" value="#FF0066"/>
    </inkml:brush>
  </inkml:definitions>
  <inkml:trace contextRef="#ctx0" brushRef="#br0">13 1 8610,'-1'1'328,"0"0"0,-1 0 0,1 0 0,0 0 0,1 1 0,-1-1-1,0 0 1,0 1 0,1-1 0,-1 1 0,0-1 0,1 1 0,0-1 0,-1 1 0,1 0 0,0-1 0,0 1 0,0-1 0,0 1 0,0 0 0,0 2 0,9 44 1210,-3-19-813,8 75 343,6 90-168,-26 5-332,0 6 54,12-180-603,-6-24-85,0 0 0,1-1 1,-1 1-1,0 0 1,1 0-1,-1-1 0,1 1 1,-1 0-1,1-1 0,-1 1 1,1 0-1,0-1 1,-1 1-1,1-1 0,0 1 1,-1-1-1,1 1 1,0-1-1,0 0 0,0 1 1,-1-1-1,1 0 0,0 1 1,1-1-1,-2 0-8,0 0 1,0 0-1,0 0 0</inkml:trace>
</inkml:ink>
</file>

<file path=ppt/ink/ink12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6:31.409"/>
    </inkml:context>
    <inkml:brush xml:id="br0">
      <inkml:brushProperty name="width" value="0.05" units="cm"/>
      <inkml:brushProperty name="height" value="0.05" units="cm"/>
      <inkml:brushProperty name="color" value="#FF0066"/>
    </inkml:brush>
  </inkml:definitions>
  <inkml:trace contextRef="#ctx0" brushRef="#br0">28 114 7682,'-8'-2'6801,"0"18"-5577,3 4-143,-2 36-185,15-44-88,-6 0-88,0-11-56,8-9-40,1-5 1,11-9-97,3-6-88,4-6-168,-1-3-280,2 2-1096,3 5 295,2 9 257</inkml:trace>
</inkml:ink>
</file>

<file path=ppt/ink/ink1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1:50.240"/>
    </inkml:context>
    <inkml:brush xml:id="br0">
      <inkml:brushProperty name="width" value="0.05" units="cm"/>
      <inkml:brushProperty name="height" value="0.05" units="cm"/>
    </inkml:brush>
  </inkml:definitions>
  <inkml:trace contextRef="#ctx0" brushRef="#br0">109 154 5961,'7'-18'3899,"7"-21"1345,-11 10 2119,-5 27-6347,-3 9-607,-3 7 15,7-13-353,1 1-1,0-1 1,0 0 0,0 0 0,0 1-1,-1-1 1,2 0 0,-1 1 0,0-1 0,0 0-1,0 0 1,0 1 0,1-1 0,-1 0-1,1 0 1,-1 0 0,2 2 0,-2-3-60,0 1 0,0-1 1,1 0-1,-1 1 1,0-1-1,1 0 0,-1 1 1,1-1-1,-1 0 1,0 1-1,1-1 0,-1 0 1,1 0-1,-1 0 1,1 1-1,-1-1 0,1 0 1,-1 0-1,1 0 0,-1 0 1,1 0-1,-1 0 1,0 0-1,1 0 0,-1 0 1,1 0-1,-1 0 1,1 0-1,-1-1 0,1 1 1,-1 0-1,1 0 1,-1 0-1,1-1 0,-1 1 1,0 0-1,1 0 0,-1-1 1,1 1-1,-1 0 1,0-1-1,1 1 0,-1 0 1,0-1-1,1 0 1,-1 1-9,1-1 0,0 1 0,-1-1 1,1 0-1,-1 1 0,1-1 1,-1 0-1,0 1 0,1-1 1,-1 0-1,1 1 0,-1-1 0,0 0 1,0 0-1,0 0 0,1 1 1,-1-1-1,0 0 0,0 0 1,0 1-1,0-1 0,0 0 0,0 0 1,0 0-1,-1 1 0,1-1 1,0 0-1,0 0 0,-1 0 1,1 1-1,0-1 0,-1 0 0,1 1 1,-1-1-1,1 0 0,-1 1 1,1-1-1,-1 1 0,1-1 1,-1 0-1,1 1 0,-1 0 0,0-1 1,0 1-1,1-1 0,-1 1 1,0 0-1,-1-1 0,1 0 3,0 1-1,0-1 1,0 1-1,-1 0 1,1-1 0,0 1-1,0 0 1,0 0-1,0 0 1,-1 0-1,1 0 1,0 0-1,0 0 1,0 0-1,-1 0 1,1 1 0,0-1-1,0 0 1,0 1-1,0-1 1,0 1-1,-1 0 1,1-1-1,0 1 1,0 0-1,1-1 1,-1 1 0,0 0-1,0 0 1,0 0-1,0 0 1,1 0-1,-1 0 1,0 0-1,0 1 1,-1 2 30,0 1 0,0-1 0,0 0-1,-1 0 1,0-1 0,0 1 0,0 0 0,-5 4 0,-2 2 56,10-9-75,-1-1 1,1 1 0,-1-1-1,1 0 1,-1 1-1,1-1 1,0 1 0,-1-1-1,1 1 1,0-1-1,-1 1 1,1 0 0,0-1-1,0 1 1,0-1-1,0 1 1,-1-1 0,1 1-1,0 0 1,0-1-1,0 1 1,0-1 0,0 2-1,1-2 2,-1 0 0,0 0 0,0 0-1,1 0 1,-1 0 0,0 0 0,0-1 0,1 1 0,-1 0-1,0 0 1,0 0 0,1 0 0,-1-1 0,0 1 0,0 0-1,0 0 1,0-1 0,1 1 0,-1 0 0,0 0 0,0-1-1,0 1 1,0 0 0,0 0 0,0-1 0,0 1 0,0 0-1,0 0 1,1-1 0,-1 1 0,0 0 0,0 0 0,-1-1-1,1 1 1,1-5-3,-1 1 0,1 0 0,0 0 0,0 0 1,1 0-1,-1 0 0,1 0 0,0 0 0,0 0 0,0 1 0,1-1 0,3-4 0,-4 6-4,0-1-1,0 1 1,0-1 0,-1 0 0,1 1 0,-1-1-1,1 0 1,-1 0 0,0 0 0,0 0 0,0 0-1,-1 0 1,1 0 0,-1 0 0,0 0-1,0-1 1,0 1 0,0 0 0,0 0 0,-2-6-1,2 8-2,0 0-1,0 0 0,0 0 0,0 0 0,-1 0 0,1 0 0,0 0 0,-1 0 0,1 0 0,-1 0 0,1 0 1,-1 0-1,1 0 0,-1 0 0,0 0 0,1 0 0,-1 0 0,0 1 0,0-1 0,0 0 0,1 1 0,-1-1 1,0 1-1,0-1 0,0 1 0,0-1 0,0 1 0,0-1 0,0 1 0,-2 0 0,2 0-7,0 0 0,0 0 1,0 1-1,0-1 0,0 0 0,0 1 0,0-1 0,0 1 0,0 0 0,0-1 1,0 1-1,1 0 0,-1-1 0,0 1 0,0 0 0,1 0 0,-1 0 0,0 0 0,1 0 1,-1-1-1,1 1 0,-1 0 0,1 0 0,-1 1 0,1-1 0,0 0 0,0 0 0,-1 0 1,1 0-1,0 2 0,-5 22-12,-6 34 32,11-57-9,-1 1-1,1 0 1,0 0 0,0-1 0,0 1-1,1 0 1,-1-1 0,1 1 0,-1-1-1,1 1 1,0 0 0,0-1-1,0 1 1,0-1 0,1 0 0,-1 1-1,2 1 1,-2-3 1,0 0 0,-1-1-1,1 1 1,-1-1 0,1 1 0,0-1 0,-1 0-1,1 1 1,0-1 0,0 1 0,-1-1-1,1 0 1,0 0 0,0 0 0,0 1-1,-1-1 1,1 0 0,0 0 0,0 0-1,0 0 1,0 0 0,-1 0 0,1 0-1,0-1 1,1 1 0,0-1 21,0 0 0,0 0 0,-1 0 0,1 0 0,0-1 0,-1 1 0,1 0 0,0-1 0,-1 1 0,2-3 0,1-1 52,0-1 1,-1 1 0,1-1-1,-1 0 1,3-10 0,-4 10-57,-1 0 0,0 0 0,0-1 1,-1 1-1,1 0 0,-1-1 0,-1 1 0,1 0 1,-1 0-1,-2-8 0,3 13-26,-1-1 1,1 1-1,-1-1 1,1 1-1,-1-1 0,0 1 1,0-1-1,0 1 1,0 0-1,0-1 1,0 1-1,0 0 0,0 0 1,0 0-1,-1 0 1,1 0-1,-3-2 1,3 3-6,-1-1 1,0 1 0,0 0 0,1 0-1,-1 0 1,0 0 0,0 0 0,0 0-1,1 0 1,-1 0 0,0 1 0,0-1-1,1 1 1,-1-1 0,0 1 0,1 0-1,-1-1 1,1 1 0,-1 0 0,-1 2 0,-1 0-2,0 1 0,0-1 0,0 1 0,1 0 0,-1 0 0,1 0 0,0 1 0,0-1 0,1 1 0,-1 0 0,1 0 1,-3 8-1,2-2 4,-1 1 0,2 0 0,0-1 0,-2 22 0,4-32-1,0 0-1,-1 0 1,1 0 0,0 0 0,0 0 0,0 0-1,0 1 1,0-1 0,0 0 0,0 0 0,0 0-1,1 0 1,-1 0 0,0 0 0,1 0-1,-1 0 1,1 0 0,-1 0 0,1 0 0,-1 0-1,1 0 1,0 0 0,-1 0 0,1 0 0,0 0-1,0-1 1,0 1 0,-1 0 0,1-1-1,0 1 1,0-1 0,0 1 0,0-1 0,0 1-1,0-1 1,0 1 0,1-1 0,-1 0 0,0 0-1,0 0 1,0 1 0,0-1 0,0 0-1,0 0 1,2-1 0,0 1 10,0-1 1,0 0-1,1 0 1,-1-1-1,0 1 0,0-1 1,-1 1-1,1-1 0,0 0 1,0 0-1,-1 0 0,1 0 1,-1 0-1,3-4 1,-2 3 46,-1-1 0,1 0 0,-1 0 0,0 1 0,0-1 0,0-1 0,-1 1 1,1 0-1,-1 0 0,0 0 0,0-1 0,0-5 0,-1 8-50,0 0 1,0 0-1,-1 0 0,1 1 0,0-1 0,-1 0 1,1 0-1,-1 0 0,0 1 0,0-1 0,0 0 1,1 1-1,-1-1 0,-1 1 0,1-1 0,0 1 1,0 0-1,0-1 0,-1 1 0,1 0 0,-1 0 1,1 0-1,-1 0 0,1 0 0,-1 0 0,0 0 1,0 1-1,1-1 0,-4 0 0,4 0-81,1 0 1,0 0-1,0 0 1,0 0-1,0 1 0,0-1 1,0 0-1,0 0 0,1 0 1,-1 0-1,0 1 0,0-1 1,1 0-1,-1 0 0,0 1 1,1-1-1,-1 0 0,1 0 1,-1 1-1,1-1 0,-1 0 1,1 1-1,-1-1 0,2 0 1,-1 0-110,16-22-662</inkml:trace>
</inkml:ink>
</file>

<file path=ppt/ink/ink12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6:32.228"/>
    </inkml:context>
    <inkml:brush xml:id="br0">
      <inkml:brushProperty name="width" value="0.05" units="cm"/>
      <inkml:brushProperty name="height" value="0.05" units="cm"/>
      <inkml:brushProperty name="color" value="#FF0066"/>
    </inkml:brush>
  </inkml:definitions>
  <inkml:trace contextRef="#ctx0" brushRef="#br0">153 356 7338,'11'-67'2850,"-11"66"-2768,0 0 0,0 0 0,0 0 0,0 0 0,0 1 1,0-1-1,0 0 0,0 0 0,0 0 0,0 0 0,-1 0 1,1 0-1,0 0 0,-1 0 0,1 0 0,-1 0 0,1 1 1,-1-1-1,1 0 0,-1 0 0,1 1 0,-1-1 0,0 0 1,0 1-1,1-1 0,-1 0 0,0 1 0,0-1 0,0 1 1,1-1-1,-1 1 0,0 0 0,0-1 0,0 1 0,0 0 1,0 0-1,0 0 0,0-1 0,0 1 0,0 0 0,0 0 1,0 0-1,0 1 0,-1-1 0,-2 1 138,0-1 0,0 1 0,1 0 0,-1 0 0,0 0 0,1 1 0,-6 3 0,3-1-39,1 2 0,0-1 1,0 1-1,0-1 1,1 1-1,0 0 0,0 1 1,0-1-1,1 1 1,0 0-1,-2 9 0,-5 15 324,-7 39 0,12-44-260,-1 0-108,2 1 0,0-1-1,2 1 1,1 0 0,1 0 0,2-1 0,0 1-1,12 51 1,-9-61-95,0 0 1,1-1-1,1 1 0,1-1 0,0 0 1,1-1-1,0 0 0,1-1 0,1 0 0,1 0 1,0-1-1,0 0 0,2-1 0,20 14 0,-21-17 30,0-1-1,1 0 0,0-2 0,1 1 1,-1-2-1,1 0 0,0 0 0,1-2 1,-1 0-1,24 2 0,-18-5-10,0 0-1,1-1 1,-1-1 0,0-1-1,0-1 1,0-1-1,22-8 1,-13 1 47,0-1 1,-1-1-1,-1-1 0,0-2 1,-1 0-1,-1-2 1,-1-1-1,-1-1 0,-1-2 1,25-29-1,-16 12 90,-2-2 0,-1-1 0,-3-2 0,33-73 0,-53 104-46,-1-1 1,0 0 0,-1 0 0,-1 0 0,3-26 0,-6 32-98,0-1 1,-1 1-1,0 0 1,0 0-1,-1 0 1,0 0-1,0 1 1,-1-1-1,0 1 1,-1-1-1,-5-9 1,-6-9-13,-2 1 1,-1 0-1,0 1 1,-43-43-1,47 55-47,0 1 0,-1 0 0,0 2-1,-1-1 1,0 2 0,-1 0 0,0 1 0,0 1 0,-29-8 0,14 7 4,0 2 1,-1 1 0,0 2 0,0 1 0,0 2 0,0 0 0,0 3-1,-57 11 1,67-9-73,0 1-1,0 1 1,0 1 0,1 1-1,1 1 1,-1 1-1,2 0 1,-1 2 0,2 0-1,0 2 1,1 0-1,-32 34 1,46-45-135,0 1 0,1 0 0,-1 0 0,1 0 0,0 1 0,0-1 0,1 1 0,-2 6 0,3-10 8,1 0-1,-1 0 0,1 0 1,0 0-1,0 0 1,0 0-1,0 1 1,0-1-1,0 0 0,1 0 1,-1 0-1,1 0 1,0 0-1,-1 0 1,1 0-1,0 0 0,0 0 1,0 0-1,0 0 1,0 0-1,1-1 1,-1 1-1,1 0 0,-1-1 1,1 1-1,-1-1 1,5 3-1,28 16-929</inkml:trace>
</inkml:ink>
</file>

<file path=ppt/ink/ink12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6:32.614"/>
    </inkml:context>
    <inkml:brush xml:id="br0">
      <inkml:brushProperty name="width" value="0.05" units="cm"/>
      <inkml:brushProperty name="height" value="0.05" units="cm"/>
      <inkml:brushProperty name="color" value="#FF0066"/>
    </inkml:brush>
  </inkml:definitions>
  <inkml:trace contextRef="#ctx0" brushRef="#br0">53 1 6809,'-38'43'3310,"36"-40"-2959,1-1 0,-1 1-1,1-1 1,-1 1-1,1 0 1,0 0 0,0-1-1,0 1 1,0 0-1,1 0 1,-1 0 0,1 0-1,0 0 1,-1 0-1,1 0 1,1 0-1,-1 3 1,2 3 128,0 0 0,1 0 0,5 15 0,-2-9 142,3 14 39,-3-9-472,0 1 0,2-1 0,0-1 0,1 1-1,1-1 1,1-1 0,16 22 0,-27-39-239,1-1 0,-1 1 0,0 0 0,1-1 0,-1 1-1,1 0 1,-1-1 0,1 1 0,-1-1 0,1 1 0,-1-1 0,1 1 0,-1-1 0,1 0 0,0 1 0,-1-1 0,1 0 0,0 1 0,-1-1 0,1 0-1,0 0 1,0 1 0,-1-1 0,1 0 0,0 0 0,-1 0 0,1 0 0,0 0 0,0 0 0,-1 0 0,1 0 0,0-1 0,0 1 0,-1 0 0,1 0-1,0-1 1,-1 1 0,1 0 0,0-1 0,0 1 0,0-2-294,1 0 1,-1 0-1,0 0 1,0 0-1,0 0 0,0 0 1,-1 0-1,1 0 0,0 0 1,-1-1-1,1-3 1,2-12-954</inkml:trace>
</inkml:ink>
</file>

<file path=ppt/ink/ink12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6:33.017"/>
    </inkml:context>
    <inkml:brush xml:id="br0">
      <inkml:brushProperty name="width" value="0.05" units="cm"/>
      <inkml:brushProperty name="height" value="0.05" units="cm"/>
      <inkml:brushProperty name="color" value="#FF0066"/>
    </inkml:brush>
  </inkml:definitions>
  <inkml:trace contextRef="#ctx0" brushRef="#br0">0 223 5729,'2'-5'3369,"5"-5"56,8-14-1521,2-6-144,8-1-215,0-4-369,-5 8-552,0 5-256,-4 4-320,1 6 0,-5 9-200,-4-2-208,-3 5-1104,-3 3-433</inkml:trace>
</inkml:ink>
</file>

<file path=ppt/ink/ink12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6:33.421"/>
    </inkml:context>
    <inkml:brush xml:id="br0">
      <inkml:brushProperty name="width" value="0.05" units="cm"/>
      <inkml:brushProperty name="height" value="0.05" units="cm"/>
      <inkml:brushProperty name="color" value="#FF0066"/>
    </inkml:brush>
  </inkml:definitions>
  <inkml:trace contextRef="#ctx0" brushRef="#br0">1 186 7306,'0'2'3392,"3"-12"-1199,9-4-137,4-9-495,3-2-249,4-2-696,-1 0-256,3 6-208,-2 1-128,-3 10-416,-5 0-584,-10 10-889,0 1-319,0 8 1256</inkml:trace>
  <inkml:trace contextRef="#ctx0" brushRef="#br0" timeOffset="1">114 318 5993,'-8'12'3297,"1"-7"-712,4-5-625,3 3-256,0-5-303,0 1-193,0-1-504,0-1-144,13-21-328,46-39-96,-38 36-264,-1-5-248,2 1-896,3-3-272,-3-1 879</inkml:trace>
</inkml:ink>
</file>

<file path=ppt/ink/ink12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6:33.812"/>
    </inkml:context>
    <inkml:brush xml:id="br0">
      <inkml:brushProperty name="width" value="0.05" units="cm"/>
      <inkml:brushProperty name="height" value="0.05" units="cm"/>
      <inkml:brushProperty name="color" value="#FF0066"/>
    </inkml:brush>
  </inkml:definitions>
  <inkml:trace contextRef="#ctx0" brushRef="#br0">129 106 7626,'2'12'7846,"1"2"-4176,13 25-4304,-10-26 1610,39 84 158,-34-75-1072,-3-9-99,-5-8-939</inkml:trace>
  <inkml:trace contextRef="#ctx0" brushRef="#br0" timeOffset="1">66 218 8314,'-65'-24'3705,"82"9"-1593,3 0 56,8-13-359,4-1-249,-4-1-768,4 4-272,-4 6-351,-4 3-97,-1 9-289,-5 3-295,-4 6-1048,-3 4-296,-6 7-425,-5 6 1177</inkml:trace>
</inkml:ink>
</file>

<file path=ppt/ink/ink12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6:34.229"/>
    </inkml:context>
    <inkml:brush xml:id="br0">
      <inkml:brushProperty name="width" value="0.05" units="cm"/>
      <inkml:brushProperty name="height" value="0.05" units="cm"/>
      <inkml:brushProperty name="color" value="#FF0066"/>
    </inkml:brush>
  </inkml:definitions>
  <inkml:trace contextRef="#ctx0" brushRef="#br0">1 134 8562,'2'11'4417,"6"-2"-1481,19-9-655,4-9-153,18-12-591,-1-8-369,-3-6-480,-5 2-632,-1 6-64</inkml:trace>
</inkml:ink>
</file>

<file path=ppt/ink/ink12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6:36.098"/>
    </inkml:context>
    <inkml:brush xml:id="br0">
      <inkml:brushProperty name="width" value="0.05" units="cm"/>
      <inkml:brushProperty name="height" value="0.05" units="cm"/>
      <inkml:brushProperty name="color" value="#FF0066"/>
    </inkml:brush>
  </inkml:definitions>
  <inkml:trace contextRef="#ctx0" brushRef="#br0">5 30 8082,'-4'-23'4288,"3"17"-1712,4 15 1634,-1 2-4022,22 156 1550,10 65-655,-13-101-907,34 137 189,-49-241-334,-1 1 0,-1 1 1,-1-1-1,-1 0 0,-3 32 0,-1-45-9,-1 0 0,-6 21 1,-4 19 99,3 16 510,29-105 655,16-19-901,3 1 0,2 2 0,75-72-1,-38 60-775,-75 60 211,0 0 0,0 0 0,0 0 0,-1 0 0,1-1 0,-1 1 0,1-1 0,-1 1 0,0-1 0,0 0 0,0 1 0,-1-1 0,1 0 0,-1 0 0,1-2 0,1-4 1094,2-7-483</inkml:trace>
</inkml:ink>
</file>

<file path=ppt/ink/ink12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6:36.552"/>
    </inkml:context>
    <inkml:brush xml:id="br0">
      <inkml:brushProperty name="width" value="0.05" units="cm"/>
      <inkml:brushProperty name="height" value="0.05" units="cm"/>
      <inkml:brushProperty name="color" value="#FF0066"/>
    </inkml:brush>
  </inkml:definitions>
  <inkml:trace contextRef="#ctx0" brushRef="#br0">114 1 8002,'-9'5'4089,"4"6"-1553,2 15-623,-2 5-273,-7 16-560,0 5-104,-4 15-288,4 1-127,-1-1-241,1-6 16,5-14-664,-1-10-1265,13-24 1161</inkml:trace>
</inkml:ink>
</file>

<file path=ppt/ink/ink12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6:37.470"/>
    </inkml:context>
    <inkml:brush xml:id="br0">
      <inkml:brushProperty name="width" value="0.05" units="cm"/>
      <inkml:brushProperty name="height" value="0.05" units="cm"/>
      <inkml:brushProperty name="color" value="#FF0066"/>
    </inkml:brush>
  </inkml:definitions>
  <inkml:trace contextRef="#ctx0" brushRef="#br0">110 418 6697,'0'-10'2490,"-4"-22"421,4 31-2748,0 0 1,-1 0 0,1 0-1,0 0 1,-1 0 0,1 0-1,0 0 1,-1 0 0,1 0-1,-1 0 1,0 0 0,1 0-1,-1 0 1,0 0 0,1 0 0,-1 0-1,0 0 1,0 1 0,-2-2-1,2 2-57,0 0 0,0 0-1,-1 0 1,1 0-1,0 1 1,-1-1 0,1 0-1,0 1 1,0-1 0,0 1-1,-1 0 1,1-1-1,0 1 1,0 0 0,0 0-1,0-1 1,0 1 0,0 0-1,0 0 1,1 0 0,-1 0-1,0 0 1,0 0-1,1 1 1,-1-1 0,0 2-1,-17 34 729,6 6-484,1 0 0,2 0 0,3 0 0,1 1 0,2 0 0,3 52 0,0-76-302,1-1 0,1 1 0,1-1 0,0 0 1,2 0-1,0 0 0,1 0 0,1-1 0,10 19 0,-11-25-36,2-1 0,-1 1 0,2-1 0,-1-1 1,2 0-1,-1 0 0,1 0 0,1-1 0,0-1 0,0 0 1,0 0-1,1-1 0,23 9 0,-10-6 17,1-1-1,0-2 1,0 0-1,1-2 1,-1-1-1,1-1 1,0-1-1,1-2 1,-1 0-1,43-7 1,-39 1 74,-1-1 0,1-1 0,-1-1 0,-1-2 0,0-1 0,-1-1 0,0-1 1,49-35-1,-41 22 59,-1-2 0,-1-1 1,-2-2-1,-1-1 1,-1-1-1,40-62 1,-56 73-64,-1 0 1,-2-1 0,0 0-1,-2-1 1,9-34 0,-13 40 6,-2 0 0,-1 1 0,0-1-1,-1 0 1,-1 0 0,-1 0 0,-1 0 0,-4-22 0,2 25-65,-1 1-1,-1 0 0,0 0 0,-1 1 0,-1-1 1,0 1-1,0 1 0,-2 0 0,0 0 1,-19-19-1,7 10-32,-1 2 1,-2 0-1,0 1 0,-44-24 0,48 32-11,0 2-1,-1 0 0,0 1 1,0 2-1,-40-8 0,-119-5-15,146 17 23,15 1-9,0 0-1,0 1 1,0 1 0,0 1 0,1 1-1,-1 1 1,1 1 0,-1 0 0,2 1-1,-1 2 1,1 0 0,0 0 0,0 2-1,1 0 1,0 1 0,1 1-1,0 0 1,1 1 0,-20 23 0,32-33-16,-22 26-25,-28 43-1,48-64-234,0 0 0,0 0-1,1 1 1,0 0 0,1-1 0,0 1-1,0 0 1,1 0 0,0 1-1,1-1 1,-1 12 0,7 6-1860,11-8 977</inkml:trace>
</inkml:ink>
</file>

<file path=ppt/ink/ink12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6:37.995"/>
    </inkml:context>
    <inkml:brush xml:id="br0">
      <inkml:brushProperty name="width" value="0.05" units="cm"/>
      <inkml:brushProperty name="height" value="0.05" units="cm"/>
      <inkml:brushProperty name="color" value="#FF0066"/>
    </inkml:brush>
  </inkml:definitions>
  <inkml:trace contextRef="#ctx0" brushRef="#br0">25 29 6897,'-1'-2'783,"-10"-18"3030,-2 13 3594,15 21-5553,7 31-1072,1 0 0,21 51 0,-26-80-801,0-1 0,2 0 0,0 0 0,0 0 0,2-1 0,-1 0 0,19 20 0,-27-34-15,0 0 1,0 1-1,0-1 1,0 0 0,1 0-1,-1 0 1,0 0 0,0 0-1,0 0 1,0 1 0,0-1-1,1 0 1,-1 0-1,0 0 1,0 0 0,0 0-1,0 0 1,1 0 0,-1 0-1,0 0 1,0 0 0,0 0-1,0 0 1,1 0-1,-1 0 1,0 0 0,0 0-1,0 0 1,0 0 0,1 0-1,-1 0 1,0 0-1,0 0 1,0 0 0,0 0-1,1-1 1,-1 1 0,0 0-1,0 0 1,0 0 0,0 0-1,0 0 1,0 0-1,1-1 1,0-4-4728,-1 3 3631</inkml:trace>
</inkml:ink>
</file>

<file path=ppt/ink/ink1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1:51.659"/>
    </inkml:context>
    <inkml:brush xml:id="br0">
      <inkml:brushProperty name="width" value="0.05" units="cm"/>
      <inkml:brushProperty name="height" value="0.05" units="cm"/>
    </inkml:brush>
  </inkml:definitions>
  <inkml:trace contextRef="#ctx0" brushRef="#br0">37 187 7858,'-37'29'4201,"45"-37"-377,8-4-1703,1 3-273,5 3 9,6 0 79,2 1-56,10-2-183,8-2-257,5-2-528,1 0-264,-3 0-375,0 2-73,-2-3-360,4-5-393,-2-4-1151,6-7-1737,1-6 2153</inkml:trace>
</inkml:ink>
</file>

<file path=ppt/ink/ink12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6:38.397"/>
    </inkml:context>
    <inkml:brush xml:id="br0">
      <inkml:brushProperty name="width" value="0.05" units="cm"/>
      <inkml:brushProperty name="height" value="0.05" units="cm"/>
      <inkml:brushProperty name="color" value="#FF0066"/>
    </inkml:brush>
  </inkml:definitions>
  <inkml:trace contextRef="#ctx0" brushRef="#br0">0 212 7626,'0'-10'4105,"9"-3"-969,7-14-975,6 1-193,3-1-600,-5 0-375,-1 7-529,1-1-184,-7 4-216,2 3 16,0 8-376,-7 2-264,-1 4-1009,-4 5 1265</inkml:trace>
</inkml:ink>
</file>

<file path=ppt/ink/ink12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6:38.816"/>
    </inkml:context>
    <inkml:brush xml:id="br0">
      <inkml:brushProperty name="width" value="0.05" units="cm"/>
      <inkml:brushProperty name="height" value="0.05" units="cm"/>
      <inkml:brushProperty name="color" value="#FF0066"/>
    </inkml:brush>
  </inkml:definitions>
  <inkml:trace contextRef="#ctx0" brushRef="#br0">0 200 7650,'2'-3'3504,"3"-2"-1519,17-8-313,-1-6-248,8-6-439,4-3-361,0 5-448,-1-4-80,-9 5-152,-9 5-216,-9 2-768,3 12-313,9 5 769</inkml:trace>
  <inkml:trace contextRef="#ctx0" brushRef="#br0" timeOffset="1">85 322 6761,'-16'29'3153,"4"-13"-1352,4-2 1479,13-23-1952,8-9-247,7-4-241,8-9-320,1 1-160,2 1-224,-2 1-64,-12 1-48,4 5-112,-4 1-728,-5 2-432,1 6-745,4 0 1041</inkml:trace>
</inkml:ink>
</file>

<file path=ppt/ink/ink12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6:39.249"/>
    </inkml:context>
    <inkml:brush xml:id="br0">
      <inkml:brushProperty name="width" value="0.05" units="cm"/>
      <inkml:brushProperty name="height" value="0.05" units="cm"/>
      <inkml:brushProperty name="color" value="#FF0066"/>
    </inkml:brush>
  </inkml:definitions>
  <inkml:trace contextRef="#ctx0" brushRef="#br0">147 1 7034,'-14'5'1426,"0"1"1,0 0-1,0 1 1,1 1 0,-17 13-1,26-18-1321,0-1-1,1 1 1,-1 0-1,1 1 1,0-1-1,0 1 1,0-1-1,0 1 1,1 0-1,0 0 1,-1 0-1,2 0 1,-1 1 0,0-1-1,1 1 1,0-1-1,0 1 1,0-1-1,0 1 1,1-1-1,-1 1 1,2 5-1,-1-8-91,1 0 0,0 0 0,0 0 0,0 0 0,0 0 0,0 0 0,1 0 0,-1-1 0,1 1 0,-1 0 0,1-1 0,-1 1 0,1-1 0,0 1 0,0-1 0,0 0 0,0 0 0,0 0 0,0 0 0,0 0 0,4 1 0,55 15 89,-42-13-60,25 6 115,-24-6 322,0 1 0,36 14 1,-55-18-450,-1-1 1,1 0-1,0 1 0,0-1 1,-1 1-1,1-1 1,-1 0-1,1 1 1,0-1-1,-1 1 1,1 0-1,-1-1 1,1 1-1,-1-1 0,0 1 1,1 0-1,-1-1 1,1 1-1,-1 0 1,0-1-1,0 1 1,1 0-1,-1 0 1,0-1-1,0 1 1,0 0-1,0 1 0,0 0-1,-1 0 1,1 0-1,-1 0 0,0 0 0,1 0 0,-1 0 0,0 0 0,0 0 0,0 0 0,-2 2 0,-2 2-55,0 0 0,-1 0 0,0 0 0,-8 6 1,11-10-235,1 0 0,0 0 0,-1-1 0,0 1 1,1 0-1,-1-1 0,0 0 0,0 0 0,0 0 1,0 0-1,0 0 0,0 0 0,0-1 0,0 0 1,0 1-1,0-1 0,0 0 0,0 0 1,-4-1-1,4-3-806</inkml:trace>
</inkml:ink>
</file>

<file path=ppt/ink/ink12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6:39.689"/>
    </inkml:context>
    <inkml:brush xml:id="br0">
      <inkml:brushProperty name="width" value="0.05" units="cm"/>
      <inkml:brushProperty name="height" value="0.05" units="cm"/>
      <inkml:brushProperty name="color" value="#FF0066"/>
    </inkml:brush>
  </inkml:definitions>
  <inkml:trace contextRef="#ctx0" brushRef="#br0">112 111 7866,'1'1'451,"0"-1"1,-1 1-1,1 0 0,0-1 1,0 1-1,-1 0 1,1 0-1,-1 0 0,1-1 1,0 1-1,-1 0 1,0 0-1,1 0 1,-1 0-1,1 1 0,8 41 4005,-1-6-2921,23 38-57,-20-52-2552,-1 1 0,8 30 0,-18-54 1195,-2-1 563</inkml:trace>
  <inkml:trace contextRef="#ctx0" brushRef="#br0" timeOffset="1">95 233 9362,'-95'-44'4193,"100"33"-2113,5-8-55,10-7-585,4-3-336,2-1-560,-4 4-191,1 5-249,-4 5-168,-6 9-465,0 4-519,-6 6-1112,0 5-9,-6 4 1241</inkml:trace>
</inkml:ink>
</file>

<file path=ppt/ink/ink12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6:40.070"/>
    </inkml:context>
    <inkml:brush xml:id="br0">
      <inkml:brushProperty name="width" value="0.05" units="cm"/>
      <inkml:brushProperty name="height" value="0.05" units="cm"/>
      <inkml:brushProperty name="color" value="#FF0066"/>
    </inkml:brush>
  </inkml:definitions>
  <inkml:trace contextRef="#ctx0" brushRef="#br0">22 161 8754,'-9'32'4081,"3"-11"-1705,-1-7-111,10-9-649,2-7-456,17-11-696,5-6-200,6-9-167,6-4-298,-3-6-1271,-2-10-3681,-9-4 3465</inkml:trace>
</inkml:ink>
</file>

<file path=ppt/ink/ink12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6:40.625"/>
    </inkml:context>
    <inkml:brush xml:id="br0">
      <inkml:brushProperty name="width" value="0.05" units="cm"/>
      <inkml:brushProperty name="height" value="0.05" units="cm"/>
      <inkml:brushProperty name="color" value="#FF0066"/>
    </inkml:brush>
  </inkml:definitions>
  <inkml:trace contextRef="#ctx0" brushRef="#br0">41 38 7818,'-40'40'9463,"46"-36"-7268,19 2-2926,-13-4 1496,4 3-603,-4-2-3,0 0 0,1 0 1,-1-1-1,19 0 0,-4-1 153,24 1 392,0-2 0,0-2 1,69-13-1,-117 15-677,0 0-1,0-1 1,0 0 0,-1 1 0,1-1-1,0 0 1,0 0 0,-1-1 0,1 1-1,-1-1 1,1 1 0,-1-1-1,0 0 1,1 0 0,-1 0 0,0 0-1,0 0 1,0 0 0,-1-1 0,1 1-1,-1 0 1,1-1 0,-1 0-1,2-4 1,-3 6-1,0 0-1,0 0 1,0 0 0,-1 1-1,1-1 1,0 0-1,-1 0 1,1 0-1,0 1 1,-1-1 0,1 0-1,-1 0 1,1 1-1,-1-1 1,0 1 0,1-1-1,-1 0 1,0 1-1,1-1 1,-1 1 0,0-1-1,1 1 1,-1 0-1,0-1 1,0 1 0,0 0-1,1-1 1,-3 1-1,-29-9 211,27 8-195,-28-6 49,0 1-1,0 2 1,-1 1 0,-37 2-1,11 7-1855</inkml:trace>
</inkml:ink>
</file>

<file path=ppt/ink/ink12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6:41.969"/>
    </inkml:context>
    <inkml:brush xml:id="br0">
      <inkml:brushProperty name="width" value="0.05" units="cm"/>
      <inkml:brushProperty name="height" value="0.05" units="cm"/>
      <inkml:brushProperty name="color" value="#FF0066"/>
    </inkml:brush>
  </inkml:definitions>
  <inkml:trace contextRef="#ctx0" brushRef="#br0">0 179 7194,'40'-42'3200,"-43"36"-1519,3-3-25,0-1-240,3-3 17,2 1 7,0-1 32,3 1 8,8 4-71,4-2-137,1 3-224,-9 4-480,0-1-15,33-14-465,5 6 1704</inkml:trace>
</inkml:ink>
</file>

<file path=ppt/ink/ink12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6:44.937"/>
    </inkml:context>
    <inkml:brush xml:id="br0">
      <inkml:brushProperty name="width" value="0.05" units="cm"/>
      <inkml:brushProperty name="height" value="0.05" units="cm"/>
      <inkml:brushProperty name="color" value="#FF0066"/>
    </inkml:brush>
  </inkml:definitions>
  <inkml:trace contextRef="#ctx0" brushRef="#br0">74 54 6073,'-25'-15'4700,"-2"-4"-3783,20 13-308,-8-8 4978,21 25-3922,13 28-1027,1-1-1,2-1 1,38 48 0,11 19 4,-44-64-511,-19-31-135,-1 1 0,0 0 0,-1 0 0,0 1 0,0-1 0,5 19 1,-12-18-731,-3-37-10714</inkml:trace>
</inkml:ink>
</file>

<file path=ppt/ink/ink12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6:45.364"/>
    </inkml:context>
    <inkml:brush xml:id="br0">
      <inkml:brushProperty name="width" value="0.05" units="cm"/>
      <inkml:brushProperty name="height" value="0.05" units="cm"/>
      <inkml:brushProperty name="color" value="#FF0066"/>
    </inkml:brush>
  </inkml:definitions>
  <inkml:trace contextRef="#ctx0" brushRef="#br0">91 9 7954,'0'0'175,"0"-1"-1,0 1 1,0 0 0,0-1 0,0 1 0,0 0-1,0-1 1,0 1 0,1 0 0,-1-1 0,0 1-1,0 0 1,0 0 0,0-1 0,0 1 0,1 0 0,-1-1-1,0 1 1,0 0 0,0 0 0,1-1 0,-1 1-1,0 0 1,0 0 0,1 0 0,-1-1 0,0 1-1,0 0 1,1 0 0,-1 0 0,0 0 0,1 0 0,-1 0-1,0-1 1,1 1 0,0 0 0,8 11 3134,8 28-2289,-11-23-944,-1-1-1,-1 2 1,-1-1 0,0 0 0,-1 1 0,-1-1 0,0 1 0,-1-1 0,-1 1 0,-4 19 0,1-16-53,-1 0 0,-1-1 0,-12 26 0,16-41-18,0 1-1,0-1 1,-1 1-1,1-1 0,-1 0 1,0 0-1,0 0 0,0-1 1,-1 1-1,1-1 0,-1 0 1,0 1-1,0-2 0,0 1 1,0 0-1,-1-1 0,1 0 1,-1 0-1,-6 2 1,9-4-2,1 0 0,-1 0 0,1 0 0,-1 0 0,1 0 0,-1 0 0,1 0 0,-1-1 0,1 1 0,-1-1 0,1 1 0,-1-1 0,-1 0 0,-9-4 87,32-4 1157,17 0-812,101-21 819,-74 18-991,-59 11-450,-1-1 1,1 0-1,-1 0 1,0 0-1,1 0 0,-1 0 1,0-1-1,0 0 1,0 0-1,-1 0 0,5-5 1,16-17-3363,-9 8 2644</inkml:trace>
</inkml:ink>
</file>

<file path=ppt/ink/ink12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6:45.779"/>
    </inkml:context>
    <inkml:brush xml:id="br0">
      <inkml:brushProperty name="width" value="0.05" units="cm"/>
      <inkml:brushProperty name="height" value="0.05" units="cm"/>
      <inkml:brushProperty name="color" value="#FF0066"/>
    </inkml:brush>
  </inkml:definitions>
  <inkml:trace contextRef="#ctx0" brushRef="#br0">0 72 8202,'7'-66'3420,"-3"61"1004,2 10-2915,5 13-775,-10-17-490,39 81 2058,-26-51-1777,29 49 1,-28-55 62,-9-14-1619</inkml:trace>
</inkml:ink>
</file>

<file path=ppt/ink/ink1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1:52.237"/>
    </inkml:context>
    <inkml:brush xml:id="br0">
      <inkml:brushProperty name="width" value="0.05" units="cm"/>
      <inkml:brushProperty name="height" value="0.05" units="cm"/>
    </inkml:brush>
  </inkml:definitions>
  <inkml:trace contextRef="#ctx0" brushRef="#br0">39 189 8826,'-34'16'7362,"29"-13"-3290,24-13-1762,152-101 2421,-45 27-4019,-122 82-2445,-7 4 38,-13 9-1453,-5 4 12,-1 4 1535</inkml:trace>
</inkml:ink>
</file>

<file path=ppt/ink/ink12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6:46.200"/>
    </inkml:context>
    <inkml:brush xml:id="br0">
      <inkml:brushProperty name="width" value="0.05" units="cm"/>
      <inkml:brushProperty name="height" value="0.05" units="cm"/>
      <inkml:brushProperty name="color" value="#FF0066"/>
    </inkml:brush>
  </inkml:definitions>
  <inkml:trace contextRef="#ctx0" brushRef="#br0">105 234 5121,'-79'12'3237,"78"-12"-2933,-1 0 1,1 0-1,0 0 1,-1 0-1,1 0 1,0 0-1,-1 0 1,1 0-1,0 0 1,0-1-1,-1 1 1,1 0-1,-2-2 1,2 2-214,1-1 0,0 1 1,-1 0-1,1-1 0,-1 1 1,1-1-1,0 1 0,0 0 1,-1-1-1,1 1 0,0-1 1,0 1-1,-1-1 0,1 1 1,0-1-1,0 1 0,0-1 1,0 1-1,0-1 0,0 1 1,0-1-1,0 0 0,10-26 1574,-9 24-1150,12-20 44,2-1-1,0 2 1,1 0-1,2 1 1,0 1 0,26-24-1,-30 28-150,-8 7-1121</inkml:trace>
  <inkml:trace contextRef="#ctx0" brushRef="#br0" timeOffset="0.99">168 399 9986,'0'0'4457,"4"-10"-2112,4-7-41,4-3-640,4-8-327,6 3-657,-2 1-296,0 1-288,-2 3-432,-1-2-1472,-7-4 1279</inkml:trace>
</inkml:ink>
</file>

<file path=ppt/ink/ink12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6:49.753"/>
    </inkml:context>
    <inkml:brush xml:id="br0">
      <inkml:brushProperty name="width" value="0.05" units="cm"/>
      <inkml:brushProperty name="height" value="0.05" units="cm"/>
      <inkml:brushProperty name="color" value="#FF0066"/>
    </inkml:brush>
  </inkml:definitions>
  <inkml:trace contextRef="#ctx0" brushRef="#br0">85 46 7730,'-85'-46'5466,"110"61"2098,-4 1-4658,29 36-3554,-45-46 1310,144 187 1089,-123-156-1699,20 40-876,-46-77 786,0 0 1,0 0 0,0 1-1,0-1 1,0 0 0,0 0 0,0 0-1,0 1 1,0-1 0,0 0-1,0 0 1,1 0 0,-1 0 0,0 1-1,0-1 1,0 0 0,0 0-1,0 0 1,0 0 0,1 0 0,-1 0-1,0 1 1,0-1 0,0 0 0,0 0-1,1 0 1,-1 0 0,0 0-1,0 0 1,0 0 0,1 0 0,-1 0-1,0 0 1,0 0 0,0 0-1,0 0 1,1 0 0,-1 0 0,0 0-1,0 0 1,0 0 0,1 0-1,-1 0 1,0 0 0,0 0 0,0 0-1,0 0 1,1-1 0,-1 1-1,0 0 1,0 0 0,0 0 0,0 0-1,0 0 1,1 0 0,-1-1-1,0 1 1,0 0 0,0 0 0,0 0-1,0 0 1,0-1 0,0 1-1,0 0 1,0 0 0,0 0 0,1 0-1,-1-1 1,0-15-2203,-3-7 1134</inkml:trace>
</inkml:ink>
</file>

<file path=ppt/ink/ink12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6:50.168"/>
    </inkml:context>
    <inkml:brush xml:id="br0">
      <inkml:brushProperty name="width" value="0.05" units="cm"/>
      <inkml:brushProperty name="height" value="0.05" units="cm"/>
      <inkml:brushProperty name="color" value="#FF0066"/>
    </inkml:brush>
  </inkml:definitions>
  <inkml:trace contextRef="#ctx0" brushRef="#br0">62 16 9658,'5'-15'5948,"0"23"-3224,-1 29-1809,-7 9-746,-2 0 0,-2-1 0,-16 58-1,3-19 27,10-38-138,2-25 968,8-22-994,1 1 0,-1-1 1,0 1-1,0-1 1,1 1-1,-1 0 1,0-1-1,0 1 1,1-1-1,-1 1 0,1 0 1,-1-1-1,0 1 1,1 0-1,-1-1 1,1 1-1,-1 0 0,1 0 1,-1-1-1,0 1 1,1 0-1,-1 0 1,1 0-1,-1 0 1,2 0-1,11-6 132,1 0-1,-1 0 1,16-11 0,-19 10-92,0 1 0,1 0-1,-1 1 1,1 0 0,1 1 0,-1 0 0,17-3 0,5 4 10,1 0 1,43 4 0,-27-1-1313,-19-6-2150,-13 5 2368</inkml:trace>
</inkml:ink>
</file>

<file path=ppt/ink/ink12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6:50.560"/>
    </inkml:context>
    <inkml:brush xml:id="br0">
      <inkml:brushProperty name="width" value="0.05" units="cm"/>
      <inkml:brushProperty name="height" value="0.05" units="cm"/>
      <inkml:brushProperty name="color" value="#FF0066"/>
    </inkml:brush>
  </inkml:definitions>
  <inkml:trace contextRef="#ctx0" brushRef="#br0">1 14 6761,'4'-11'11440,"-3"10"-10920,12-1 2489,-10 3-2934,-1-1-1,1 1 1,-1 0-1,0 0 1,1 0-1,-1 0 1,0 0-1,0 0 1,0 1 0,3 2-1,5 4 120,-1 2-1,-1-1 1,0 1-1,8 12 1,-3-4-23,68 110 518,-77-121-735,-4-7-31,0 0 0,0 1 1,0-1-1,0 1 0,0-1 0,0 1 1,0-1-1,0 1 0,1-1 0,-1 0 1,0 1-1,0-1 0,1 1 1,-1-1-1,0 0 0,0 1 0,1-1 1,-1 0-1,0 1 0,1-1 0,-1 0 1,1 0-1,-1 1 0,0-1 0,1 0 1,-1 0-1,1 0 0,-1 0 0,1 1 1,-1-1-1,1 0 0,0 0 1,-2-2-202,0 1 1,0 0 0,0-1-1,0 1 1,0 0 0,0 0-1,0 0 1,0 0 0,0-1-1,-1 2 1,1-1 0,0 0-1,-2-1 1,-18-9-780</inkml:trace>
</inkml:ink>
</file>

<file path=ppt/ink/ink12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6:50.974"/>
    </inkml:context>
    <inkml:brush xml:id="br0">
      <inkml:brushProperty name="width" value="0.05" units="cm"/>
      <inkml:brushProperty name="height" value="0.05" units="cm"/>
      <inkml:brushProperty name="color" value="#FF0066"/>
    </inkml:brush>
  </inkml:definitions>
  <inkml:trace contextRef="#ctx0" brushRef="#br0">93 189 8482,'-82'6'3829,"82"-6"-3744,0 0 0,-1 0 1,1 0-1,0 0 1,0 0-1,-1 0 0,1 0 1,0 1-1,-1-1 1,1 0-1,0 0 0,0 0 1,-1 0-1,1 0 1,0 0-1,-1 0 0,1-1 1,0 1-1,0 0 1,-1 0-1,1 0 0,0 0 1,0 0-1,-1 0 1,1 0-1,0-1 0,0 1 1,-1 0-1,1 0 1,0 0-1,0 0 0,0-1 1,-1 1-1,1 0 1,0 0-1,0-1 0,0 1 1,0 0-1,-1 0 1,1-1-1,0 1 0,0 0 1,0 0-1,0-1 1,0 1-1,0 0 0,0-1 1,0 1-1,0 0 1,0 0-1,0-1 0,0 1 1,0 0-1,0-1 1,0 1-1,0 0 0,1-1 1,8-13 527,-7 11-26,14-24 526,1 1 0,1 0 0,24-25 0,-33 41-1160,10-12 76,-5 15-2973</inkml:trace>
</inkml:ink>
</file>

<file path=ppt/ink/ink12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6:51.420"/>
    </inkml:context>
    <inkml:brush xml:id="br0">
      <inkml:brushProperty name="width" value="0.05" units="cm"/>
      <inkml:brushProperty name="height" value="0.05" units="cm"/>
      <inkml:brushProperty name="color" value="#FF0066"/>
    </inkml:brush>
  </inkml:definitions>
  <inkml:trace contextRef="#ctx0" brushRef="#br0">0 175 10346,'0'10'4361,"4"-8"-2368,2-9-73,8-6-440,1-7-87,3-2-425,0 1-200,-1-1-448,1 3-160,-1 3-104,-4-1-56,-1 7-360,-4 0-320,-6 3-944,-2 4-601,-2 3 1353</inkml:trace>
</inkml:ink>
</file>

<file path=ppt/ink/ink12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6:51.811"/>
    </inkml:context>
    <inkml:brush xml:id="br0">
      <inkml:brushProperty name="width" value="0.05" units="cm"/>
      <inkml:brushProperty name="height" value="0.05" units="cm"/>
      <inkml:brushProperty name="color" value="#FF0066"/>
    </inkml:brush>
  </inkml:definitions>
  <inkml:trace contextRef="#ctx0" brushRef="#br0">43 56 7218,'-1'-1'663,"1"-1"0,0 1 0,0 0 0,-1-1 0,1 1 0,-1 0 0,1-1 0,-1 1 0,0 0 0,1 0 0,-1-1 0,0 1 0,0 0 0,0 0 0,0 0 0,-2-1 0,2 7 3010,11 15-3644,7 5 179,-7-12 63,0 1-1,13 27 0,1 7 137,-27-57-435,-1 0 1,0 0-1,-1 1 1,1-1-1,-2 1 0,1 0 1,-13-14-1,8 11-31,0-2-1,1 0 1,-11-20-1,-5-14 19,54 92 481,42 84 848,-66-111-426,-6-17-54,0-11-192,2-13-746,8-40-1,-5 40-156,0-7-580,4 13 292</inkml:trace>
</inkml:ink>
</file>

<file path=ppt/ink/ink12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7:04.001"/>
    </inkml:context>
    <inkml:brush xml:id="br0">
      <inkml:brushProperty name="width" value="0.05" units="cm"/>
      <inkml:brushProperty name="height" value="0.05" units="cm"/>
      <inkml:brushProperty name="color" value="#FF0066"/>
    </inkml:brush>
  </inkml:definitions>
  <inkml:trace contextRef="#ctx0" brushRef="#br0">676 2025 9202,'-2'3'4904,"2"-3"-4828,13 6 3536,150 14-1019,0 0-979,-27 3-581,156 6-1,-143-19-413,-1 7 0,248 61 0,-231-39-72,2-8-1,220 13 1,-376-43-527,4 0 18,1 0 0,-1-1 0,1-1 0,22-3 0,-35 4-31,0-1 0,-1 1 0,1-1 0,-1 0 0,1 0 0,0 0 0,-1 0 0,0 0 0,1-1 0,-1 1 0,0-1 0,1 1 0,-1-1 0,0 0 0,0 0 0,-1 0 0,1 0 0,0 0 0,-1 0 0,1-1 0,-1 1 0,1 0 0,-1-1 0,0 1 0,0-1 0,0 1 0,-1-1 1,1 0-1,-1 1 0,1-1 0,-1 0 0,0-3 0,1-13 13,1 0 0,1 0 1,0 0-1,2 1 1,9-26-1,42-93-66,-43 106 4,91-179-206,-5 8-132,-76 149 281,30-105 1,-36 89 76,55-187-218,-55 209 231,-2-1-1,-2-1 1,-2 0-1,-2-1 1,2-65-1,-4-5 101,-1-39-70,-6 153-19,1 0-1,-2 0 0,1 0 1,-1 1-1,0-1 1,0 0-1,0 1 1,-1-1-1,0 1 0,0-1 1,0 1-1,-1 0 1,0 0-1,0 0 1,0 0-1,0 1 0,-1-1 1,0 1-1,0 0 1,0 0-1,-1 0 1,1 0-1,-1 1 0,0 0 1,0 0-1,0 0 1,-7-3-1,-215-78 99,144 55-105,59 21 0,-1 1-1,0 1 1,0 2 0,-28-2 0,-101 3-41,98 3 48,1-3 9,1-3 0,-105-24-1,12 1 1,14 11-56,-2 5 0,0 7 0,0 5 0,1 6 0,-178 30-1,244-24 45,0-2 0,0-4-1,-1-2 1,0-4 0,-90-11-1,-66-12-14,198 24-4,0 0 1,0 2-1,0 1 0,0 1 0,1 1 0,-37 13 1,32-7-11,-54 28-1,72-32 20,0 2 0,0 0-1,1 0 1,0 1-1,0 0 1,-10 14 0,-4 9-19,2 2 0,1 1 1,-19 41-1,7-12 21,17-28 5,1 1 0,2 0 0,2 2 0,2 0 0,1 0 1,2 1-1,-4 62 0,11-76 5,1 1 1,1 0-1,1-1 0,2 1 1,9 37-1,50 136 31,-35-116-3,56 155 124,-59-181 80,62 108-1,-78-152-135,0-1 0,1 0 0,1 0 1,0-1-1,1-1 0,1 0 0,0-1 1,0 0-1,26 15 0,-28-20-4,0-1 0,0 0 0,1-1 0,-1 0 0,1-1 0,0 0 0,0-1 0,0-1 0,0 0 0,0 0 0,1-1 0,-1-1 0,0 0 0,20-4 0,-7-1-380,43-16-1,-26 4-216</inkml:trace>
</inkml:ink>
</file>

<file path=ppt/ink/ink12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7:06.434"/>
    </inkml:context>
    <inkml:brush xml:id="br0">
      <inkml:brushProperty name="width" value="0.05" units="cm"/>
      <inkml:brushProperty name="height" value="0.05" units="cm"/>
      <inkml:brushProperty name="color" value="#FF0066"/>
    </inkml:brush>
  </inkml:definitions>
  <inkml:trace contextRef="#ctx0" brushRef="#br0">20 0 10418,'-18'55'648,"16"-50"-1304</inkml:trace>
</inkml:ink>
</file>

<file path=ppt/ink/ink12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7:09.726"/>
    </inkml:context>
    <inkml:brush xml:id="br0">
      <inkml:brushProperty name="width" value="0.05" units="cm"/>
      <inkml:brushProperty name="height" value="0.05" units="cm"/>
      <inkml:brushProperty name="color" value="#FF0066"/>
    </inkml:brush>
  </inkml:definitions>
  <inkml:trace contextRef="#ctx0" brushRef="#br0">157 467 5529,'-16'-10'2187,"10"6"-1100,0 0 1,0 0-1,-1 1 1,-10-5-1,17 8-921,-1 0-1,1 0 0,-1 0 1,1 0-1,-1 0 0,1 0 1,-1 0-1,1 0 0,-1 0 1,1 0-1,-1 0 0,1 0 1,-1 0-1,1 0 0,0 0 1,-1 0-1,1 0 0,-1 1 1,1-1-1,-1 0 0,1 0 1,0 1-1,-1-1 0,1 0 1,-1 1-1,1-1 0,0 0 0,-1 1 1,1-1-1,0 0 0,0 1 1,-1-1-1,1 1 0,0-1 1,0 1-1,-7 25-415,3-5 663,-16 65 41,3 0-1,-7 127 0,23 143 503,-5 128-134,2-405-682,2 0-1,4 1 1,4-1-1,26 130 1,-18-139-75,-7-30 87,1 0 1,27 72-1,-32-106-136,0-1-1,0 1 0,1-1 1,-1 0-1,1 1 0,1-2 1,-1 1-1,1 0 0,-1-1 1,1 0-1,1 0 0,-1 0 0,1-1 1,-1 0-1,1 0 0,11 4 1,7 1 92,0-2 0,1 0 1,26 2-1,-20-3-4,382 41 943,0 1-287,-259-21-510,258 39 348,1-30-264,-309-38-167,157-23 0,-19 1 183,-192 22-251,-1-2 0,1-2 0,-1-2 0,-1-3 1,0-1-1,0-3 0,84-40 0,-44 15 112,-53 26-185,-1 0 1,-1-3-1,43-30 0,-64 38-23,0-1 1,-1-1-1,-1 0 0,1 0 0,-2-1 0,0 0 1,0-1-1,10-24 0,3-14 11,17-60 0,-24 67-8,26-102-20,34-229-1,-61 291-19,2-4-9,28-196-98,-39 237 130,-3 1-1,-2-1 1,-2 0-1,-8-47 1,5 74 8,0 0-1,-1 0 1,-2 0 0,-18-37-1,-53-74-155,61 106 140,-1 1 0,-1 1-1,-1 1 1,-1 0 0,-2 2 0,0 1 0,-35-24 0,15 18 3,0 1 1,-1 3 0,-89-31-1,69 30 10,-322-93-53,228 80 3,-170-34-241,-7 28 83,-177 42 86,368 4 140,-28-13-18,6-1-8,148 11 11,1 1-1,0 1 1,0 0 0,0 2-1,1 0 1,-1 1 0,1 0-1,1 2 1,-23 12 0,-15 13-25,-68 57 0,8-6-8,70-55-143,-7 3-456,2 2 0,-74 68 0,135-101-4974</inkml:trace>
</inkml:ink>
</file>

<file path=ppt/ink/ink1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1:52.627"/>
    </inkml:context>
    <inkml:brush xml:id="br0">
      <inkml:brushProperty name="width" value="0.05" units="cm"/>
      <inkml:brushProperty name="height" value="0.05" units="cm"/>
    </inkml:brush>
  </inkml:definitions>
  <inkml:trace contextRef="#ctx0" brushRef="#br0">200 0 9002,'-41'24'1744,"26"-16"-572,1 0 0,0 1-1,1 1 1,-22 19 0,24-18-356,0-1 1,-15 22-1,23-29-758,1 0-1,0-1 1,1 1-1,-1 0 1,0 0 0,1 0-1,0 0 1,0 0-1,0 1 1,0-1-1,0 0 1,1 0 0,-1 1-1,1-1 1,0 0-1,0 1 1,0-1-1,0 0 1,1 4 0,0-6-49,-1 0 0,1 0 0,-1 0 0,1 0 1,0 0-1,-1 0 0,1 0 0,0-1 0,0 1 1,0 0-1,0 0 0,0-1 0,0 1 0,0 0 1,0-1-1,0 1 0,0-1 0,0 0 0,0 1 1,0-1-1,0 0 0,0 1 0,0-1 0,1 0 1,-1 0-1,0 0 0,0 0 0,2-1 0,35-5 106,-32 5-90,18-5 45,0 2-1,0 0 0,0 2 0,33 0 1,-49 2 29,0 1-1,0 0 1,0 1 0,0 0 0,0 0 0,0 1 0,10 4 0,-14-5 43,0 1 0,0-1 0,0 1 1,0 0-1,-1 0 0,1 0 0,-1 0 1,0 1-1,1-1 0,-2 1 0,1 0 1,0 0-1,3 8 0,-5-8-44,1-1 1,-1 1-1,0 0 1,0 0-1,0 0 0,0-1 1,-1 1-1,0 0 0,0 0 1,0 0-1,0 0 1,0 0-1,-1 0 0,0 0 1,0 0-1,-2 5 0,0-2-4,0-1-1,0 0 0,-1 1 0,0-1 1,0-1-1,0 1 0,-1-1 0,-9 8 1,1-2-74,-1 0 0,0-1 1,0-1-1,-1 0 0,-1-1 1,-28 10-1,16-12-756,27-6 631,1 0 1,-1 0-1,0-1 1,0 1-1,0 0 1,1 0-1,-1 0 0,0-1 1,1 1-1,-1 0 1,0-1-1,0 1 0,1 0 1,-1-1-1,1 1 1,-1-1-1,0 1 0,1-1 1,-1 0-1,0 0 1,1-1-140,-1 0 0,0-1 1,1 1-1,0 0 0,0-1 0,0 1 1,0 0-1,0-1 0,0 1 0,0 0 1,1-1-1,-1 1 0,1 0 1,0 0-1,-1-1 0,1 1 0,0 0 1,2-3-1,5-11-142,1 0-1,13-18 1,5-2 669</inkml:trace>
</inkml:ink>
</file>

<file path=ppt/ink/ink12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7:10.854"/>
    </inkml:context>
    <inkml:brush xml:id="br0">
      <inkml:brushProperty name="width" value="0.05" units="cm"/>
      <inkml:brushProperty name="height" value="0.05" units="cm"/>
      <inkml:brushProperty name="color" value="#FF0066"/>
    </inkml:brush>
  </inkml:definitions>
  <inkml:trace contextRef="#ctx0" brushRef="#br0">180 33 6345,'-39'19'2369,"38"-19"-2277,0 0 0,1 0 0,-1 0 0,0 0 0,1 0 0,-1-1 1,0 1-1,1 0 0,-1 0 0,1-1 0,-1 1 0,0 0 0,1-1 0,-1 1 0,1-1 0,-1 1 1,1 0-1,-1-1 0,1 1 0,-1-1 0,1 0 0,-1 1 0,1-1 0,0 1 0,-1-1 0,1 0 1,0 1-1,0-1 0,0 0 0,-1 1 0,1-1 0,0 0 0,0 1 0,0-2 0,-5-21 1653,5 23-1685,0 0 1,0 0-1,0 1 1,-1-1-1,1 0 1,0 0-1,0 0 1,0 1-1,-1-1 1,1 0 0,0 0-1,0 0 1,-1 0-1,1 0 1,0 1-1,0-1 1,-1 0-1,1 0 1,0 0-1,-1 0 1,1 0-1,0 0 1,0 0 0,-1 0-1,1 0 1,0 0-1,-1 0 1,1 0-1,0 0 1,0 0-1,-1 0 1,1-1-1,0 1 1,-1 0 0,1 0-1,0 0 1,0 0-1,0 0 1,-1-1-1,1 1 1,0 0-1,0 0 1,-1 0-1,1-1 1,0 1-1,0 0 1,0 0 0,0-1-1,0 1 1,-1 0-1,1 0 1,0-1-1,0 1 1,0 0-1,0 0 1,0-1-1,0 1 1,0 0 0,0-1-1,0 1 1,0 0-1,0-1 1,-17 29 346,16-25-383,-75 179 1616,66-160-1093,10-22-535,0 0 0,0 0 1,0 0-1,0 0 0,0 0 0,-1 0 1,1 0-1,0 0 0,0 0 1,0 0-1,0 0 0,0 0 1,0 0-1,-1 0 0,1 0 1,0 0-1,0 0 0,0 0 0,0 0 1,0 0-1,0 0 0,-1 0 1,1 0-1,0-1 0,0 1 1,0 0-1,0 0 0,0 0 0,0 0 1,0 0-1,0 0 0,0 0 1,-1-1-1,1 1 0,0 0 1,0 0-1,0 0 0,0 0 0,0 0 1,0-1-1,0 1 0,0 0 1,0 0-1,0 0 0,0 0 1,0 0-1,0 0 0,0-1 0,0 1 1,0 0-1,0 0 0,0 0 1,1 0-1,-1 0 0,0-1 1,0 1-1,0 0 0,0 0 1,0 0-1,0 0 0,0 0 0,0 0 1,0 0-1,1-1 0,5-51 549,20-56-256,-6 32 11,-27 112-162,-12 51-136,14-71-11,3-11-4,-1 0 0,2 0-1,-1 0 1,1 1 0,0-1-1,0 0 1,0 1-1,1-1 1,0 11 0,0-16-3,0 0 0,0 0 0,0 0 0,0 0 0,0 0 1,0 0-1,0 0 0,0 0 0,0 1 0,0-1 0,0 0 0,0 0 1,0 0-1,0 0 0,0 0 0,0 0 0,0 0 0,0 0 0,0 0 0,0 0 1,0 1-1,0-1 0,0 0 0,0 0 0,0 0 0,0 0 0,0 0 1,0 0-1,0 0 0,0 0 0,1 0 0,-1 0 0,0 0 0,0 0 0,0 0 1,0 1-1,0-1 0,0 0 0,0 0 0,0 0 0,0 0 0,0 0 1,1 0-1,-1 0 0,0 0 0,0 0 0,0 0 0,0 0 0,0 0 0,0 0 1,0 0-1,0 0 0,0 0 0,1 0 0,-1 0 0,0 0 0,0-1 1,0 1-1,0 0 0,0 0 0,0 0 0,0 0 0,0 0 0,0 0 1,0 0-1,0 0 0,1 0 0,4-10 23,3-11 46,-2 0 41,10-29 179,-15 49-246,0 0-1,-1-1 1,1 1 0,-1 0 0,0 0-1,1 0 1,-1 0 0,0 0 0,1 0-1,-1 0 1,0-1 0,0 1-1,0 0 1,0 0 0,0 0 0,-1 0-1,1-1 1,0 1 0,0 0 0,-1 0-1,1 0 1,-1-2 0,-10 31-17,8-18-15,1-4-4,2-5-6,0 0 0,0 0 1,-1 0-1,1 0 0,0 0 0,-1 0 1,1 0-1,0-1 0,-1 1 0,1 0 0,-1 0 1,1 0-1,-1-1 0,1 1 0,-1 0 1,0-1-1,0 1 0,1 0 0,-1-1 1,0 1-1,0-1 0,1 1 0,-1-1 0,0 1 1,0-1-1,-1 1 0,2-1-169</inkml:trace>
</inkml:ink>
</file>

<file path=ppt/ink/ink12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7:16.587"/>
    </inkml:context>
    <inkml:brush xml:id="br0">
      <inkml:brushProperty name="width" value="0.05" units="cm"/>
      <inkml:brushProperty name="height" value="0.05" units="cm"/>
      <inkml:brushProperty name="color" value="#FF0066"/>
    </inkml:brush>
  </inkml:definitions>
  <inkml:trace contextRef="#ctx0" brushRef="#br0">0 91 6521,'4'-13'10883,"-4"13"-10717,0-1 0,0 1 1,1-1-1,-1 1 0,1-1 1,-1 1-1,0-1 1,1 1-1,-1 0 0,1-1 1,-1 1-1,1-1 0,0 1 1,-1 0-1,1 0 0,-1-1 1,1 1-1,-1 0 0,1 0 1,0 0-1,-1 0 1,2 0-1,1 5 1009,6 14-902,0 0 1,5 21-1,-13-36-235,0 0-1,-1 0 1,1-1 0,-1 1-1,0 0 1,0 0-1,-1 5 1,1-8-21,0 0 0,0 0-1,0 0 1,0-1 0,-1 1-1,1 0 1,0 0 0,0 0 0,-1-1-1,1 1 1,0 0 0,-1 0-1,1-1 1,-1 1 0,1 0 0,-1-1-1,1 1 1,-1-1 0,0 1-1,1 0 1,-1-1 0,1 1 0,-1-1-1,0 0 1,0 1 0,1-1 0,-1 1-1,0-1 1,0 0 0,0 0-1,-1 1 1,2-3 38,1 0 0,-1 0 1,0 0-1,0 0 0,1 0 0,-1 1 0,1-1 0,-1 0 0,1 0 0,0 0 0,1-2 1,12-23 4,-7 15-39,-2 0 1,1 0-1,-1-1 1,-1 0-1,0 0 1,2-19-1,1-18 331,-5 49-325,-1 1-27,-1 9 54,0-7 36,-1 1 0,2-1-1,-1 1 1,0-1 0,0 1 0,1-1-1,-1 1 1,1-1 0,0 0-1,0 1 1,2 3 0,15 29 489</inkml:trace>
</inkml:ink>
</file>

<file path=ppt/ink/ink12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7:24.900"/>
    </inkml:context>
    <inkml:brush xml:id="br0">
      <inkml:brushProperty name="width" value="0.05" units="cm"/>
      <inkml:brushProperty name="height" value="0.05" units="cm"/>
      <inkml:brushProperty name="color" value="#FF0066"/>
    </inkml:brush>
  </inkml:definitions>
  <inkml:trace contextRef="#ctx0" brushRef="#br0">30 6 7466,'-11'-6'8663,"3"13"-6100,0 28-2023,8-34-477,-1 8 186,0 0 1,0 1 0,1-1-1,0 0 1,1 0 0,0 0-1,0 1 1,1-1-1,0 0 1,7 17 0,1-6 90,1-1 0,1 0 0,0-1 0,1 0 0,1-1 0,1 0 0,1-1 0,0-1 0,1-1 0,0 0 0,22 12 0,-14-10-105,1-2 0,1-1 1,1-1-1,0-1 0,0-1 0,1-2 0,52 9 0,-3-7 572,0-4-1,121-5 1,-143-5-341,0-3 0,0-2 0,-1-2 0,69-24 0,-120 33-499,-1 1-1,1 0 0,-1-1 0,1 0 1,-1 0-1,1 0 0,-1 0 1,0 0-1,5-6 0,3-2-1672,-2 7 971</inkml:trace>
</inkml:ink>
</file>

<file path=ppt/ink/ink12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7:27.334"/>
    </inkml:context>
    <inkml:brush xml:id="br0">
      <inkml:brushProperty name="width" value="0.05" units="cm"/>
      <inkml:brushProperty name="height" value="0.05" units="cm"/>
      <inkml:brushProperty name="color" value="#FF0066"/>
    </inkml:brush>
  </inkml:definitions>
  <inkml:trace contextRef="#ctx0" brushRef="#br0">74 14 7498,'-25'-6'1415,"18"4"-493,0 0-1,0 1 0,0 0 1,-13 0-1,29 17 2229,2 7-2285,-2 0-1,0 1 1,5 30-1,13 34 205,-17-65-916,-4-9-105,-1 0 1,0 0-1,-1 1 1,5 27 0,-10-27-152,-5-17-1055,-3-23-1940,6 5 1222,-6-6 801</inkml:trace>
</inkml:ink>
</file>

<file path=ppt/ink/ink12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7:27.750"/>
    </inkml:context>
    <inkml:brush xml:id="br0">
      <inkml:brushProperty name="width" value="0.05" units="cm"/>
      <inkml:brushProperty name="height" value="0.05" units="cm"/>
      <inkml:brushProperty name="color" value="#FF0066"/>
    </inkml:brush>
  </inkml:definitions>
  <inkml:trace contextRef="#ctx0" brushRef="#br0">1 1 8122,'9'2'4666,"7"8"-2893,-5-3-589,24 9 946,-1-2 1,50 14 0,8 3-807,-78-25-1283,-11-4-99,-1-1 0,1 1 0,0-1 0,0 0 0,0 0 0,0-1 0,0 1 0,0 0 0,0-1 0,0 0 0,4 0 0,-7 0-7,1 0 0,-1 0-1,0 0 1,0 0 0,0 0-1,0 0 1,0 0 0,1 0-1,-1 0 1,0 0 0,0 0 0,0-1-1,0 1 1,0 0 0,1 0-1,-1 0 1,0 0 0,0 0-1,0 0 1,0-1 0,0 1-1,0 0 1,0 0 0,0 0-1,0 0 1,0-1 0,0 1 0,0 0-1,0 0 1,0 0 0,0 0-1,0-1 1,0 1 0,0 0-1,0 0 1,0 0 0,0-1-1,0 1 1,0 0 0,0 0 0,0 0-1,0 0 1,0 0 0,0-1-1,0 1 1,0 0 0,0 0-1,-1 0 1,1 0 0,0 0-1,0-1 1,0 1 0,0 0 0,-1 0-1,0-4-3043,-1-6 2007</inkml:trace>
</inkml:ink>
</file>

<file path=ppt/ink/ink12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7:28.165"/>
    </inkml:context>
    <inkml:brush xml:id="br0">
      <inkml:brushProperty name="width" value="0.05" units="cm"/>
      <inkml:brushProperty name="height" value="0.05" units="cm"/>
      <inkml:brushProperty name="color" value="#FF0066"/>
    </inkml:brush>
  </inkml:definitions>
  <inkml:trace contextRef="#ctx0" brushRef="#br0">1 0 9682,'2'5'4827,"5"6"-2546,4 4-994,5 21 349,-2 0-1,-1 1 1,15 72-1,-18-62-991,32 85 0,-42-131-687,0 0 0,1 0 0,-1 0 1,1 0-1,-1 0 0,1 0 0,-1 0 0,1 0 1,-1 0-1,1-1 0,0 1 0,0 0 0,-1 0 0,1-1 1,0 1-1,0 0 0,1 0 0,-2-1-48,1 0 1,-1 0-1,0 0 0,1 0 0,-1-1 0,1 1 0,-1 0 0,0 0 1,1 0-1,-1 0 0,1-1 0,-1 1 0,0 0 0,1 0 1,-1-1-1,0 1 0,1 0 0,-1-1 0,0 1 0,0 0 0,1-1 1,-1 1-1,0 0 0,0-1 0,0 1 0,1 0 0,-1-1 1,11-38-4987,-10 36 4862,6-28-1131</inkml:trace>
  <inkml:trace contextRef="#ctx0" brushRef="#br0" timeOffset="1">231 229 7122,'21'-14'1948,"-12"13"115,-8 3-1768,0 1 0,-1-1 0,1 0 0,-1 0 0,0 1 0,0-1 1,0 0-1,0 0 0,0 1 0,-1-1 0,0 4 0,-1 25 808,1-20-716,2-1-1,-1 1 1,2 0 0,-1 0 0,1-1 0,1 1-1,0-1 1,5 11 0,-8-18-320,1-1 0,1 1 0,-1-1 1,0 0-1,0 1 0,1-1 0,-1 0 0,1 0 0,0 0 0,0 0 1,0 0-1,0 0 0,0-1 0,0 1 0,0-1 0,1 1 1,-1-1-1,0 0 0,1 0 0,-1 0 0,1 0 0,-1 0 0,1 0 1,0-1-1,-1 1 0,1-1 0,0 0 0,-1 0 0,1 0 0,0 0 1,-1 0-1,1-1 0,0 1 0,-1-1 0,1 0 0,-1 0 0,1 0 1,2-1-1,2-1 34,0-1 0,-1 1 0,1-1 0,-1 0 0,0-1 1,0 0-1,-1 0 0,1 0 0,-1 0 0,0-1 0,0 0 1,-1 0-1,7-13 0,-9 16-88,-1 0 1,1-1 0,-1 1-1,0 0 1,-1 0-1,1-1 1,0 1-1,-1 0 1,0-1 0,0 1-1,0 0 1,0-1-1,0 1 1,-1 0 0,1-1-1,-1 1 1,0 0-1,0 0 1,0 0-1,-1 0 1,1 0 0,-1 0-1,1 0 1,-1 0-1,0 0 1,0 1-1,-1-1 1,1 1 0,0-1-1,-1 1 1,1 0-1,-1 0 1,-4-2-1,-2-2-134,0 1-1,-1 0 0,0 0 1,0 1-1,0 1 0,-18-5 0,21 7-371,1 0 0,0 0-1,-1 0 1,1 1-1,0-1 1,-1 2-1,1-1 1,0 1-1,-1 0 1,1 0-1,0 1 1,-10 3 0,13-3-664</inkml:trace>
</inkml:ink>
</file>

<file path=ppt/ink/ink12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7:28.595"/>
    </inkml:context>
    <inkml:brush xml:id="br0">
      <inkml:brushProperty name="width" value="0.05" units="cm"/>
      <inkml:brushProperty name="height" value="0.05" units="cm"/>
      <inkml:brushProperty name="color" value="#FF0066"/>
    </inkml:brush>
  </inkml:definitions>
  <inkml:trace contextRef="#ctx0" brushRef="#br0">159 82 9218,'-3'5'4113,"3"12"-1777,0 3-391,2 8-97,1 4-272,0-4-479,2 4-225,2-4-448,-4-4-144,4-8-208,-4-2 8,3-9-160,-3-2-256,-3-6-616,-2-7-3657</inkml:trace>
  <inkml:trace contextRef="#ctx0" brushRef="#br0" timeOffset="1">18 0 9730,'-12'5'4273,"7"2"-2305,5-4-1247,5 2-225,-5-6-1825,8-1 3626,24-1-2057</inkml:trace>
</inkml:ink>
</file>

<file path=ppt/ink/ink12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7:28.981"/>
    </inkml:context>
    <inkml:brush xml:id="br0">
      <inkml:brushProperty name="width" value="0.05" units="cm"/>
      <inkml:brushProperty name="height" value="0.05" units="cm"/>
      <inkml:brushProperty name="color" value="#FF0066"/>
    </inkml:brush>
  </inkml:definitions>
  <inkml:trace contextRef="#ctx0" brushRef="#br0">1 18 8770,'99'58'3537,"-96"-57"-3326,0 0 0,-1 1 1,0 0-1,1 0 0,-1 0 0,0 0 1,0 0-1,0 0 0,0 0 1,0 0-1,-1 1 0,1-1 1,-1 1-1,1 0 0,-1-1 0,0 1 1,0 0-1,0 0 0,-1-1 1,1 1-1,0 3 0,1 6 883,5 17 936,4 13 1284,12-101-3189,-16 37-117,1 1 1,1 0-1,1 1 0,13-21 1,-22 38 5,1 1 0,0-1 0,0 1 0,0 0 1,1-1-1,-1 1 0,0 0 0,5-2 0,-6 3 11,0 0-1,0 1 1,0 0-1,0-1 0,0 1 1,0 0-1,0-1 1,0 1-1,0 0 1,0 0-1,1 0 1,-1 0-1,0 0 1,0 0-1,0 0 0,0 0 1,2 1-1,0 1 42,0-1-1,-1 1 0,1 0 0,-1 0 0,0 0 1,1 1-1,-1-1 0,0 0 0,0 1 0,0-1 1,-1 1-1,1 0 0,-1 0 0,1 0 1,1 5-1,50 97 369,-53-105-497,0 0 0,0 0 0,0 1 0,0-1-1,0 0 1,0 0 0,0 0 0,1 0-1,-1 0 1,0 0 0,0 1 0,0-1 0,0 0-1,0 0 1,1 0 0,-1 0 0,0 0-1,0 0 1,0 0 0,0 0 0,1 0 0,-1 0-1,0 0 1,0 1 0,0-1 0,1 0 0,-1 0-1,0 0 1,0-1 0,0 1 0,0 0-1,1 0 1,-1 0 0,0 0 0,0 0 0,0 0-1,1 0 1,-1 0 0,0 0 0,0 0-1,0 0 1,0 0 0,0-1 0,1 1 0,-1 0-1,0 0 1,0 0 0,0 0 0,0 0-1,0-1 1,0 1 0,0 0 0,1 0 0,-1 0-1,0 0 1,0-1 0,0 1 0,0 0-1,0 0 1,0 0 0,0 0 0,0-1 0,9-19-2678,-4 7 3537,30-57-950</inkml:trace>
</inkml:ink>
</file>

<file path=ppt/ink/ink12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7:29.380"/>
    </inkml:context>
    <inkml:brush xml:id="br0">
      <inkml:brushProperty name="width" value="0.05" units="cm"/>
      <inkml:brushProperty name="height" value="0.05" units="cm"/>
      <inkml:brushProperty name="color" value="#FF0066"/>
    </inkml:brush>
  </inkml:definitions>
  <inkml:trace contextRef="#ctx0" brushRef="#br0">1 0 9714,'0'12'2183,"1"-1"-1,1 0 1,4 18-1,26 63 1072,-13-40-1644,-8-12-849,-8-29-535,-1 0-1,1 0 0,1-1 1,0 1-1,1-1 0,0 0 1,11 18-1,-15-27-190,0 0 1,0 0-1,0 0 0,0-1 0,0 1 1,0 0-1,1-1 0,-1 1 1,0-1-1,0 1 0,0-1 0,1 1 1,-1-1-1,0 0 0,0 0 0,1 1 1,-1-1-1,0 0 0,1 0 0,-1 0 1,0-1-1,0 1 0,1 0 0,-1 0 1,0-1-1,0 1 0,1-1 0,-1 1 1,0-1-1,0 1 0,0-1 0,0 0 1,0 1-1,2-3 0,5-3 148,-1-1 0,0 0-1,11-14 1,0 1 58,-13 17-245,0-1 0,0 1 0,0 0 0,0 0 0,1 0 0,-1 1 0,1-1 1,-1 1-1,1 1 0,10-3 0,-13 4-260,1-1 0,-1 1 0,1 0 0,-1 0 0,0 0 0,1 0 0,-1 0 0,1 1-1,-1 0 1,0-1 0,1 1 0,-1 0 0,0 1 0,0-1 0,0 1 0,0-1 0,0 1 0,0 0 0,3 3 0,2 8-1109</inkml:trace>
</inkml:ink>
</file>

<file path=ppt/ink/ink12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7:29.814"/>
    </inkml:context>
    <inkml:brush xml:id="br0">
      <inkml:brushProperty name="width" value="0.05" units="cm"/>
      <inkml:brushProperty name="height" value="0.05" units="cm"/>
      <inkml:brushProperty name="color" value="#FF0066"/>
    </inkml:brush>
  </inkml:definitions>
  <inkml:trace contextRef="#ctx0" brushRef="#br0">4 26 5905,'0'-1'238,"-1"1"-1,1-1 1,0 0-1,-1 1 1,1-1-1,0 1 1,-1-1 0,1 1-1,0-1 1,0 0-1,0 1 1,0-1-1,-1 0 1,1 1-1,0-1 1,0 0-1,0 1 1,0-1-1,0 1 1,0-1 0,1 0-1,-1 1 1,0-1-1,0 0 1,0 1-1,1-1 1,-1 1-1,0-1 1,1 0-1,-1 1 1,0-1-1,1 1 1,-1-1 0,1 1-1,-1-1 1,1 1-1,-1 0 1,1-1-1,-1 1 1,1 0-1,-1-1 1,1 1-1,-1 0 1,1-1-1,0 1 1,-1 0 0,1 0-1,0 0 1,-1 0-1,1 0 1,1 0 1374,9 22 122,12 40 1,-17-43-1512,1-1 0,1 0 0,15 26 0,-16-32-71,0-1-1,2 1 0,-1-2 1,1 1-1,1-1 0,0 0 1,0-1-1,1 0 1,0-1-1,1 0 0,0-1 1,0 0-1,21 8 0,-15-9-50,0-1 0,1 0-1,0-1 1,-1-1 0,1-1-1,0-1 1,1 0 0,-1-2-1,26-3 1,-8-2-149,1-3 0,-1 0 0,-1-3 0,0-1 0,-1-1 0,42-25 0,-36 19 255</inkml:trace>
</inkml:ink>
</file>

<file path=ppt/ink/ink1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1:53.062"/>
    </inkml:context>
    <inkml:brush xml:id="br0">
      <inkml:brushProperty name="width" value="0.05" units="cm"/>
      <inkml:brushProperty name="height" value="0.05" units="cm"/>
    </inkml:brush>
  </inkml:definitions>
  <inkml:trace contextRef="#ctx0" brushRef="#br0">5 37 7658,'4'2'5402,"-4"-2"-5297,0 0 1,1 13 2828,-6 28-1349,1-16-304,4-19-1081,0-1 0,0 0 0,0 1 0,0-1 1,1 1-1,0-1 0,0 0 0,0 0 0,1 0 1,0 0-1,0 0 0,0 0 0,0 0 0,1 0 0,5 7 1,-5-10-127,0 1-1,0-1 1,0 1 0,0-1 0,0 0 0,1 0 0,-1-1 0,0 1-1,1-1 1,0 0 0,-1 1 0,1-1 0,0-1 0,0 1 0,-1-1 0,1 1-1,0-1 1,0 0 0,0-1 0,-1 1 0,1 0 0,0-1 0,3-1-1,3-1 37,-1 0-1,-1 0 0,1-1 1,0 0-1,-1 0 0,0-1 0,0 0 1,0 0-1,-1-1 0,0 0 1,8-8-1,-11 10-44,-1 0 1,1 0-1,-1 0 1,0 0-1,0 0 1,0-1-1,0 1 1,-1-1-1,0 0 1,0 0-1,0 0 1,-1 0-1,1 0 1,-1 0-1,0 0 1,-1 0 0,1 0-1,-1-1 1,0 1-1,0 0 1,-2-8-1,1 10-48,0 1 0,0-1 0,0 0 0,0 1 0,0-1 0,-1 1 0,1-1 0,-1 1 0,0 0 1,1 0-1,-1-1 0,0 1 0,-1 1 0,1-1 0,0 0 0,0 0 0,-3-1 0,0 1 4,0 0 0,0 0 0,-1 0-1,1 1 1,0-1 0,0 1 0,-1 1 0,-7-1 0,-6 1-242,0 1 1,1 1-1,-1 1 0,-18 5 1,22-7-2297,28-5-1904,8 4 3068</inkml:trace>
</inkml:ink>
</file>

<file path=ppt/ink/ink12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7:30.472"/>
    </inkml:context>
    <inkml:brush xml:id="br0">
      <inkml:brushProperty name="width" value="0.05" units="cm"/>
      <inkml:brushProperty name="height" value="0.05" units="cm"/>
      <inkml:brushProperty name="color" value="#FF0066"/>
    </inkml:brush>
  </inkml:definitions>
  <inkml:trace contextRef="#ctx0" brushRef="#br0">0 219 9682,'28'-11'6013,"11"-16"-3044,2 0-1283,178-101 2197,-205 121-4027,0 1-1,22-7 1</inkml:trace>
</inkml:ink>
</file>

<file path=ppt/ink/ink12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7:30.870"/>
    </inkml:context>
    <inkml:brush xml:id="br0">
      <inkml:brushProperty name="width" value="0.05" units="cm"/>
      <inkml:brushProperty name="height" value="0.05" units="cm"/>
      <inkml:brushProperty name="color" value="#FF0066"/>
    </inkml:brush>
  </inkml:definitions>
  <inkml:trace contextRef="#ctx0" brushRef="#br0">89 8 9770,'-89'-7'4233,"89"27"-2297,7 3-159,3 4-289,3 3-248,9 3-279,-2 1-97,0-1-264,3 1-176,-4-8-256,-3-2-40,-1-8-168,2-6-448,-5-10-1553,16-5 169,0-11 824</inkml:trace>
</inkml:ink>
</file>

<file path=ppt/ink/ink12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7:31.287"/>
    </inkml:context>
    <inkml:brush xml:id="br0">
      <inkml:brushProperty name="width" value="0.05" units="cm"/>
      <inkml:brushProperty name="height" value="0.05" units="cm"/>
      <inkml:brushProperty name="color" value="#FF0066"/>
    </inkml:brush>
  </inkml:definitions>
  <inkml:trace contextRef="#ctx0" brushRef="#br0">177 282 11907,'2'15'5049,"5"2"-3057,-2 6-448,1 6-79,-1-4-569,0 2-264,2-2-384,3 0-88,0-9-96,2-1-144,-2-11-648,-2-4-392,-4-14-1465,-1-4 1953,-10 0 88</inkml:trace>
  <inkml:trace contextRef="#ctx0" brushRef="#br0" timeOffset="1">37 5 11554,'-22'-5'4834,"12"5"-3058,5 4-576,7 2-664,5 1-320,8-2-496,3-2-592,6 6-1152,2-6 1207</inkml:trace>
</inkml:ink>
</file>

<file path=ppt/ink/ink12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7:31.727"/>
    </inkml:context>
    <inkml:brush xml:id="br0">
      <inkml:brushProperty name="width" value="0.05" units="cm"/>
      <inkml:brushProperty name="height" value="0.05" units="cm"/>
      <inkml:brushProperty name="color" value="#FF0066"/>
    </inkml:brush>
  </inkml:definitions>
  <inkml:trace contextRef="#ctx0" brushRef="#br0">0 26 8594,'11'32'4291,"-7"-20"-3015,0 0 1,0 1 0,-2 0-1,4 25 1,-6-25-765,1 20 515,0-25-317,3-16 276,4-31-948,2 1-1,23-54 1,-32 90-34,-1 1 0,0 0 1,1 0-1,-1-1 1,1 1-1,0 0 1,-1 0-1,1 0 1,0 0-1,0 0 1,0 0-1,0 0 1,0 0-1,0 0 1,0 0-1,0 0 1,0 1-1,0-1 1,0 0-1,0 1 1,0-1-1,3 0 1,-3 1 10,1 0 1,-1 1 0,1-1 0,-1 0 0,0 1-1,0-1 1,1 1 0,-1-1 0,0 1-1,0-1 1,0 1 0,1 0 0,-1 0 0,0 0-1,0 0 1,0 0 0,1 2 0,4 4 81,0 0 0,-1 1 1,0 0-1,-1 0 0,4 10 0,16 26 326,-23-42-506,0 0 0,0 0 0,1 0-1,-1 0 1,1 0 0,-1-1 0,1 1 0,0 0-1,0-1 1,-1 1 0,1-1 0,0 0 0,0 0-1,1 1 1,-1-1 0,0 0 0,5 1-1,-7-3-66,1 1-1,0 0 1,-1 0-1,1-1 1,0 1-1,-1 0 1,1-1-1,-1 1 1,1 0-1,-1-1 1,1 1-1,-1-1 1,1 1-1,-1-1 1,1 0-1,-1 1 1,1-1-1,-1 1 1,0-1-1,1 0 1,-1 1-1,0-2 1,2-1-209,9-18-752</inkml:trace>
</inkml:ink>
</file>

<file path=ppt/ink/ink12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7:32.098"/>
    </inkml:context>
    <inkml:brush xml:id="br0">
      <inkml:brushProperty name="width" value="0.05" units="cm"/>
      <inkml:brushProperty name="height" value="0.05" units="cm"/>
      <inkml:brushProperty name="color" value="#FF0066"/>
    </inkml:brush>
  </inkml:definitions>
  <inkml:trace contextRef="#ctx0" brushRef="#br0">1 1 10706,'38'110'10061,"9"57"-6899,-46-164-3139,8 36 232,1 1 0,3-1 0,24 52 0,-37-90-253,0-1 0,0 0 0,0 1 0,0-1-1,1 1 1,-1-1 0,0 1 0,0-1 0,1 0 0,-1 1 0,0-1 0,0 0 0,1 1-1,-1-1 1,0 0 0,1 1 0,-1-1 0,1 0 0,-1 1 0,0-1 0,1 0 0,-1 0-1,1 0 1,-1 1 0,1-1 0,-1 0 0,1 0 0,-1 0 0,0 0 0,1 0 0,-1 0-1,1 0 1,-1 0 0,1 0 0,-1 0 0,1 0 0,-1 0 0,1 0 0,-1-1 0,1 1-1,-1 0 1,0 0 0,1 0 0,-1-1 0,1 1 0,-1 0 0,0 0 0,1-1 0,-1 1-1,0 0 1,1-1 0,-1 1 0,0-1 0,1 1 0,-1 0 0,0-1 0,0 1 0,0-1-1,1 1 1,-1-1 0,17-36 52,-11 24-40,-3 6-11,0 1 1,1 0-1,-1 0 1,1 1-1,1-1 1,-1 1-1,1 0 1,10-8-1,-13 11-2,0 1-1,0 0 1,0 0 0,0 0-1,1 0 1,-1 0 0,0 0 0,1 1-1,-1-1 1,0 1 0,1 0-1,-1 0 1,1 0 0,-1 0-1,1 0 1,-1 0 0,0 1-1,1-1 1,-1 1 0,1-1 0,-1 1-1,0 0 1,0 0 0,1 0-1,-1 0 1,0 1 0,3 2-1,38 33 0,-37-31-16,0 0-1,0 0 1,0-1 0,1 0 0,-1 0-1,1-1 1,1 1 0,11 4 0,-18-9-91,1 1 1,0-1-1,0 0 1,0 1 0,0-1-1,0 0 1,0 0-1,0 0 1,0-1 0,0 1-1,-1 0 1,1-1-1,0 1 1,0-1 0,0 0-1,0 1 1,-1-1-1,1 0 1,0 0 0,-1 0-1,1 0 1,-1-1-1,1 1 1,-1 0 0,0-1-1,1 1 1,-1-1-1,0 1 1,0-1-1,0 1 1,0-1 0,1-2-1,19-30-964</inkml:trace>
  <inkml:trace contextRef="#ctx0" brushRef="#br0" timeOffset="1">902 251 13395,'-3'12'5257,"-5"-1"-3497,-2-4-1128,5 1-543</inkml:trace>
</inkml:ink>
</file>

<file path=ppt/ink/ink12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7:35.468"/>
    </inkml:context>
    <inkml:brush xml:id="br0">
      <inkml:brushProperty name="width" value="0.05" units="cm"/>
      <inkml:brushProperty name="height" value="0.05" units="cm"/>
      <inkml:brushProperty name="color" value="#FF0066"/>
    </inkml:brush>
  </inkml:definitions>
  <inkml:trace contextRef="#ctx0" brushRef="#br0">15 3 7754,'-14'-2'13084,"50"168"-10846,18 193 1,-42-77-1704,-16-139-518,4-141-42,1 0-1,-1 0 1,0 0-1,0-1 1,0 1 0,-1 0-1,1 0 1,0 0 0,-1-1-1,1 1 1,-1 0 0,0 0-1,1-1 1,-1 1-1,0-1 1,0 1 0,0 0-1,0-1 1,0 0 0,0 1-1,-1-1 1,1 0 0,0 0-1,-3 2 1,2-3-105,0 0 0,1 0 1,-1 0-1,1 0 0,-1-1 0,1 1 1,-1-1-1,1 1 0,-1-1 0,1 0 1,-1 1-1,1-1 0,0 0 0,0 0 1,-1 0-1,1 0 0,0 0 0,0 0 1,0 0-1,0-1 0,0 1 0,0 0 1,0-1-1,1 1 0,-2-2 0,-15-35-4511,9 16 3258</inkml:trace>
</inkml:ink>
</file>

<file path=ppt/ink/ink12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7:35.855"/>
    </inkml:context>
    <inkml:brush xml:id="br0">
      <inkml:brushProperty name="width" value="0.05" units="cm"/>
      <inkml:brushProperty name="height" value="0.05" units="cm"/>
      <inkml:brushProperty name="color" value="#FF0066"/>
    </inkml:brush>
  </inkml:definitions>
  <inkml:trace contextRef="#ctx0" brushRef="#br0">50 25 10322,'-8'-3'620,"6"2"-279,-1 0-1,0 0 1,0-1 0,0 2 0,0-1 0,1 0 0,-2 1-1,-2-1 1,5 1-263,0 0 0,1 1 1,-1-1-1,0 1 0,0-1 0,1 0 0,-1 1 0,1-1 0,-1 1 0,0-1 0,1 1 0,-1 0 0,1-1 0,-1 1 1,1 0-1,0-1 0,-1 1 0,1 0 0,0 0 0,-1-1 0,1 1 0,0 0 0,0 0 0,0-1 0,-1 1 0,1 0 1,0 0-1,0 0 0,0-1 0,0 1 0,1 0 0,-1 0 0,0 0 0,0 1 0,1 12 612,0 0 0,1 0-1,0 0 1,1-1-1,1 1 1,0 0 0,11 22-1,-13-32-559,0 0 1,0-1-1,1 1 0,-1-1 0,1 0 0,-1 0 0,1 0 0,0 0 0,0-1 0,0 1 0,1-1 0,-1 0 1,6 3-1,-6-4-45,0 0 1,1 0-1,-1 0 1,0-1 0,1 1-1,-1-1 1,0 0-1,1 0 1,-1-1 0,0 1-1,1 0 1,-1-1-1,0 0 1,0 0-1,1 0 1,-1 0 0,0-1-1,5-2 1,6-5 167,0 1 0,-1-2 0,0 0 0,0-1 0,15-17 0,52-69-3010,-72 86 1891,10-13-131</inkml:trace>
</inkml:ink>
</file>

<file path=ppt/ink/ink12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7:36.223"/>
    </inkml:context>
    <inkml:brush xml:id="br0">
      <inkml:brushProperty name="width" value="0.05" units="cm"/>
      <inkml:brushProperty name="height" value="0.05" units="cm"/>
      <inkml:brushProperty name="color" value="#FF0066"/>
    </inkml:brush>
  </inkml:definitions>
  <inkml:trace contextRef="#ctx0" brushRef="#br0">7 374 9882,'-1'-2'350,"0"1"1,0-1-1,0 0 0,1 1 1,-1-1-1,1 0 0,-1 1 1,1-1-1,-1 0 0,1 0 1,0 0-1,0 1 0,0-1 1,0 0-1,1-3 0,-1 4-203,1 0-1,-1 1 1,0-1-1,1 0 0,-1 1 1,1-1-1,-1 1 0,1-1 1,0 0-1,-1 1 1,1-1-1,-1 1 0,1-1 1,0 1-1,0 0 0,-1-1 1,1 1-1,0 0 1,0-1-1,-1 1 0,1 0 1,0 0-1,0 0 0,1 0 1,1 0 79,1 0-1,0 0 1,0 1 0,-1-1-1,1 1 1,0 0 0,-1 0 0,1 0-1,-1 1 1,1-1 0,-1 1 0,1 0-1,-1 0 1,3 3 0,5 5 146,-1 0 1,0 1-1,-1 1 1,0-1-1,0 2 1,8 16-1,-7-12-8,1 0 0,21 25 0,-32-42-350,0 1-1,1-1 1,-1 1-1,1-1 1,-1 0-1,1 1 1,-1-1 0,0 1-1,1-1 1,-1 0-1,1 1 1,0-1-1,-1 0 1,1 0-1,-1 1 1,1-1-1,-1 0 1,1 0-1,0 0 1,-1 0-1,1 0 1,-1 0 0,1 0-1,0 0 1,-1 0-1,1 0 1,-1 0-1,1 0 1,-1 0-1,1-1 1,0 1-1,-1 0 1,1-1-1,1 0 10,-1 0 0,1-1-1,-1 1 1,1-1 0,-1 1-1,0-1 1,0 0 0,0 1-1,0-1 1,1-3 0,13-47 230,-3-12-4,5-81-1,-16 114-193,-1 1 1,-1-1-1,-1 1 0,-13-57 1,2 60 496,8 18-2086</inkml:trace>
</inkml:ink>
</file>

<file path=ppt/ink/ink12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7:36.743"/>
    </inkml:context>
    <inkml:brush xml:id="br0">
      <inkml:brushProperty name="width" value="0.05" units="cm"/>
      <inkml:brushProperty name="height" value="0.05" units="cm"/>
      <inkml:brushProperty name="color" value="#FF0066"/>
    </inkml:brush>
  </inkml:definitions>
  <inkml:trace contextRef="#ctx0" brushRef="#br0">1 130 8154,'3'63'10694,"23"82"-5197,-21-133-5119,-2-24-231,0-25-72,-4 17-56,2 1-1,0-1 0,1 0 1,1 1-1,1 0 0,1-1 1,11-28-1,-16 47-9,0-1-1,1 1 1,-1 0-1,1 0 1,-1 0 0,1 0-1,0 0 1,-1 0 0,1 0-1,0 0 1,0 0-1,0 1 1,-1-1 0,1 0-1,0 0 1,0 1 0,0-1-1,0 1 1,1-1-1,-1 1 1,0-1 0,0 1-1,2-1 1,-1 1 5,-1 0 1,0 1 0,0-1-1,0 1 1,0-1-1,1 1 1,-1 0-1,0-1 1,0 1-1,0 0 1,0-1 0,0 1-1,0 0 1,-1 0-1,1 0 1,0 0-1,0 0 1,0 2 0,3 4 50,0 0 1,0 0 0,-1 0 0,0 1 0,4 15 0,-3 4 57,1 2-5,-3-21 30,-2-11 110,1-9-242,-1-1 1,2 1-1,-1 0 1,2 0-1,0 0 1,0 0 0,1 0-1,10-20 1,-8 17 0,-1 1 5,15-33 69,-19 45-77,-1 1 1,1-1-1,0 1 0,0-1 0,0 1 1,0-1-1,1 1 0,-1-1 1,0 1-1,0 0 0,1 0 0,-1-1 1,1 1-1,-1 0 0,1 1 0,0-1 1,-1 0-1,1 0 0,0 1 1,0-1-1,2 0 0,-2 1-5,0 1 0,0 0 0,0-1-1,0 1 1,-1 0 0,1 0 0,0 0-1,0 0 1,-1 0 0,1 0 0,0 1 0,-1-1-1,0 1 1,1-1 0,-1 1 0,0-1-1,1 1 1,-1 0 0,1 1 0,23 45 39,-16-30-14,-8-16-119,11 17 312,-12-19-274,0 1-1,1-1 1,-1 1-1,0-1 0,1 1 1,-1-1-1,0 1 1,1-1-1,-1 1 0,1-1 1,-1 0-1,1 1 1,-1-1-1,1 0 0,-1 0 1,1 1-1,-1-1 1,1 0-1,-1 0 0,1 0 1,0 0-1,-1 1 1,1-1-1,-1 0 0,1 0 1,-1 0-1,1 0 1,1-1-1,-1-8-6157,1 1 6071,3-16-162</inkml:trace>
</inkml:ink>
</file>

<file path=ppt/ink/ink12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7:37.161"/>
    </inkml:context>
    <inkml:brush xml:id="br0">
      <inkml:brushProperty name="width" value="0.05" units="cm"/>
      <inkml:brushProperty name="height" value="0.05" units="cm"/>
      <inkml:brushProperty name="color" value="#FF0066"/>
    </inkml:brush>
  </inkml:definitions>
  <inkml:trace contextRef="#ctx0" brushRef="#br0">0 138 8778,'17'77'8475,"4"-1"-4631,16 65-369,-35-124-3162,-2-12-167,0-8-61,-5-23-174,1 1 0,1-42 0,0 10-123,1 19 59,-1 9 87,1 0 0,1 0 1,2 0-1,1 0 1,8-38-1,-10 65 71,0 1 0,0 0-1,0 0 1,1 0 0,-1 0-1,0-1 1,1 1 0,-1 0-1,1 0 1,0 0 0,-1 0-1,1 0 1,0 0 0,-1 0-1,1 0 1,0 1-1,0-1 1,0 0 0,0 0-1,0 0 1,0 1 0,0-1-1,0 1 1,0-1 0,0 1-1,0-1 1,2 0 0,-1 2 14,-1-1 1,1 0 0,0 1-1,0-1 1,0 1 0,-1 0-1,1-1 1,0 1 0,-1 0 0,1 0-1,0 0 1,-1 0 0,0 0-1,1 0 1,1 3 0,5 4 142,0 1 0,0 1 0,-1-1 1,7 15-1,22 49 942,38 107 1,-67-162-1058,0-2-21,-5-13-45,-1-1-1,0 1 1,1 0 0,-1-1-1,0 1 1,-1 0-1,1 0 1,0 0 0,-1 3-1,-10-34-8662,3 8 7689,-19-45-564</inkml:trace>
</inkml:ink>
</file>

<file path=ppt/ink/ink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09:47.078"/>
    </inkml:context>
    <inkml:brush xml:id="br0">
      <inkml:brushProperty name="width" value="0.05" units="cm"/>
      <inkml:brushProperty name="height" value="0.05" units="cm"/>
      <inkml:brushProperty name="color" value="#FF0066"/>
    </inkml:brush>
  </inkml:definitions>
  <inkml:trace contextRef="#ctx0" brushRef="#br0">2 0 5793,'-1'50'4158,"13"21"-2618,-4-29-806,104 473 4056,-22-119-3414,-88-389-1402,3 23-160,1 0-1,1-1 1,2 0-1,20 44 1,-21-63-2732,-1-10 1982</inkml:trace>
</inkml:ink>
</file>

<file path=ppt/ink/ink1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1:53.497"/>
    </inkml:context>
    <inkml:brush xml:id="br0">
      <inkml:brushProperty name="width" value="0.05" units="cm"/>
      <inkml:brushProperty name="height" value="0.05" units="cm"/>
    </inkml:brush>
  </inkml:definitions>
  <inkml:trace contextRef="#ctx0" brushRef="#br0">277 1 8730,'-10'28'8090,"-2"-2"-5091,-9 22-605,-31 122 2181,8 3-3417,44-172-1202,0-1 0,0 0 0,0 0 0,0 0 0,0 0 0,-1 0-1,1 1 1,0-1 0,0 0 0,0 0 0,0 0 0,0 0 0,-1 0 0,1 0 0,0 1 0,0-1 0,0 0 0,0 0-1,-1 0 1,1 0 0,0 0 0,0 0 0,0 0 0,0 0 0,-1 0 0,1 0 0,0 0 0,0 0 0,0 0 0,-1 0 0,1 0-1,0 0 1,0 0 0,0 0 0,0 0 0,-1 0 0,1 0 0,0 0 0,0 0 0,0-1 0,0 1 0,-1 0 0,1 0 0,0 0-1,0 0 1,0 0 0,0 0 0,0-1 0,0 1 0,-1 0 0,1 0 0,0 0 0,0 0 0,0 0 0,0-1 0,0 1-1,0 0 1,0 0 0,0 0 0,0-1 0,0 1 0,0 0 0,0 0 0,-11-16-2149,9 13 1559,-10-15-796</inkml:trace>
  <inkml:trace contextRef="#ctx0" brushRef="#br0" timeOffset="1">1 130 7258,'0'4'9362,"5"-5"-7410,-5-1-1064,0 1-320,13-5-680,9-5-656,39-17-656,-39 18 776</inkml:trace>
</inkml:ink>
</file>

<file path=ppt/ink/ink13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7:37.594"/>
    </inkml:context>
    <inkml:brush xml:id="br0">
      <inkml:brushProperty name="width" value="0.05" units="cm"/>
      <inkml:brushProperty name="height" value="0.05" units="cm"/>
      <inkml:brushProperty name="color" value="#FF0066"/>
    </inkml:brush>
  </inkml:definitions>
  <inkml:trace contextRef="#ctx0" brushRef="#br0">81 406 5441,'-72'12'3961,"67"6"808,2-1-1648,4-9-449,9 2-703,2-10-657,13-3-176,0-7-360,0-10-135,-2-4-345,2 1-88,-8-4-496,1 7-361,-6-3-903,0-1-1176,15-9-3354,-4-7 3906</inkml:trace>
  <inkml:trace contextRef="#ctx0" brushRef="#br0" timeOffset="1">420 0 11194,'1'37'5169,"3"6"-2408,-1 6-1065,-1 1-135,-2-5-649,0-3-200,-2-9-368,0-3-152,-1-10-176,0-3-360,-9-15-896,5-4-761,-5-11-1183,2-11 1832</inkml:trace>
</inkml:ink>
</file>

<file path=ppt/ink/ink13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7:37.979"/>
    </inkml:context>
    <inkml:brush xml:id="br0">
      <inkml:brushProperty name="width" value="0.05" units="cm"/>
      <inkml:brushProperty name="height" value="0.05" units="cm"/>
      <inkml:brushProperty name="color" value="#FF0066"/>
    </inkml:brush>
  </inkml:definitions>
  <inkml:trace contextRef="#ctx0" brushRef="#br0">0 74 7866,'20'13'3192,"5"-1"-2223,2 1-33,-5-9-136,3 1-120,-7-4-112,-3 1-336,-1-9-272,-3-8-40</inkml:trace>
  <inkml:trace contextRef="#ctx0" brushRef="#br0" timeOffset="1">266 0 14363,'107'7'6193,"-111"18"-3528,-1-3-1001,-3-9-767,3-1-441,-2-12-969,2-10-903,-10-7 912</inkml:trace>
</inkml:ink>
</file>

<file path=ppt/ink/ink13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7:43.215"/>
    </inkml:context>
    <inkml:brush xml:id="br0">
      <inkml:brushProperty name="width" value="0.05" units="cm"/>
      <inkml:brushProperty name="height" value="0.05" units="cm"/>
      <inkml:brushProperty name="color" value="#FF0066"/>
    </inkml:brush>
  </inkml:definitions>
  <inkml:trace contextRef="#ctx0" brushRef="#br0">119 1 10714,'-74'78'3473,"49"-61"-3993,5-5 384</inkml:trace>
</inkml:ink>
</file>

<file path=ppt/ink/ink13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7:44.375"/>
    </inkml:context>
    <inkml:brush xml:id="br0">
      <inkml:brushProperty name="width" value="0.05" units="cm"/>
      <inkml:brushProperty name="height" value="0.05" units="cm"/>
      <inkml:brushProperty name="color" value="#FF0066"/>
    </inkml:brush>
  </inkml:definitions>
  <inkml:trace contextRef="#ctx0" brushRef="#br0">374 68 7682,'-4'-4'898,"1"-1"0,-1 0 1,1-1-1,0 1 0,0 0 1,1-1-1,-4-10 1,6 15-758,-1 1 1,1-1 0,0 0 0,0 0 0,-1 0 0,1 1 0,-1-1 0,1 0 0,-1 0 0,1 1 0,-1-1 0,1 0 0,-1 1 0,1-1 0,-1 1 0,0-1 0,0 1 0,1-1 0,-1 1 0,0-1 0,0 1 0,1 0 0,-1-1 0,0 1 0,0 0 0,0 0 0,0 0 0,1-1 0,-1 1 0,0 0 0,0 0 0,0 0-1,0 0 1,0 1 0,1-1 0,-2 0 0,-5 3 202,0-1 0,0 1-1,1 0 1,-10 7-1,2-1 5,-1-1 0,1 0 1,-2-1-1,1-1 0,-1 0 0,0-1 0,-30 5 0,39-10-150,-5 2 20,-1-1-1,0 0 0,0-1 0,0 0 1,0-1-1,-24-6 0,36 7-262,1-1 1,-1 1-1,1-1 0,0 1 1,-1-1-1,1 0 1,0 1-1,-1-1 0,1 1 1,0-1-1,0 0 0,-1 1 1,1-1-1,0 0 1,0 1-1,0-1 0,0 0 1,0 0-1,0 1 0,0-1 1,0 0-1,0 1 1,1-1-1,-1 0 0,0 1 1,0-1-1,0 1 1,1-1-1,-1 0 0,0 1 1,1-1-1,-1 1 0,1-1 1,-1 1-1,1-2 1,0 2 16,13-31-548</inkml:trace>
</inkml:ink>
</file>

<file path=ppt/ink/ink13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7:45.485"/>
    </inkml:context>
    <inkml:brush xml:id="br0">
      <inkml:brushProperty name="width" value="0.05" units="cm"/>
      <inkml:brushProperty name="height" value="0.05" units="cm"/>
      <inkml:brushProperty name="color" value="#FF0066"/>
    </inkml:brush>
  </inkml:definitions>
  <inkml:trace contextRef="#ctx0" brushRef="#br0">10 264 7106,'0'0'295,"-1"0"0,1 0 1,-1 0-1,1 0 0,-1 0 1,1-1-1,0 1 0,-1 0 1,1 0-1,-1 0 0,1-1 1,-1 1-1,1 0 0,0-1 1,-1 1-1,1 0 0,0-1 1,-1 1-1,1-1 0,0 1 1,0 0-1,-1-1 0,1 1 1,0-1-1,0 1 0,0-1 1,0 1-1,0-1 0,-1 1 1,1-1-1,0 1 0,0-1 1,0 1-1,0-1 0,0 1 1,0 0-1,1-2 0,19-10 5809,-8 5-7390,260-157 2712,-265 160-1510,57-41-3661,-41 28 2942</inkml:trace>
</inkml:ink>
</file>

<file path=ppt/ink/ink13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7:45.898"/>
    </inkml:context>
    <inkml:brush xml:id="br0">
      <inkml:brushProperty name="width" value="0.05" units="cm"/>
      <inkml:brushProperty name="height" value="0.05" units="cm"/>
      <inkml:brushProperty name="color" value="#FF0066"/>
    </inkml:brush>
  </inkml:definitions>
  <inkml:trace contextRef="#ctx0" brushRef="#br0">0 0 10170,'17'40'10451,"7"34"-6419,20 52-3292,-26-85-387,-3-4-82,31 53 0,-46-88-292,1-1 1,-1 0-1,1 1 0,0-1 0,0 0 0,0 0 0,-1 0 0,1 1 0,0-1 0,1 0 1,-1 0-1,0-1 0,0 1 0,0 0 0,0 0 0,1 0 0,-1-1 0,0 1 0,1-1 1,2 2-1,-3-3-112,0 1 1,0 0-1,0-1 0,0 1 1,0-1-1,-1 1 1,1-1-1,0 0 0,0 1 1,0-1-1,-1 0 1,1 1-1,0-1 1,-1 0-1,1 0 0,-1 0 1,1 1-1,-1-1 1,1 0-1,-1 0 0,0 0 1,1-1-1,3-10-764,-1 0 0,0 0 0,2-19 0,-5 27 1217,2-37-328</inkml:trace>
</inkml:ink>
</file>

<file path=ppt/ink/ink13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7:46.315"/>
    </inkml:context>
    <inkml:brush xml:id="br0">
      <inkml:brushProperty name="width" value="0.05" units="cm"/>
      <inkml:brushProperty name="height" value="0.05" units="cm"/>
      <inkml:brushProperty name="color" value="#FF0066"/>
    </inkml:brush>
  </inkml:definitions>
  <inkml:trace contextRef="#ctx0" brushRef="#br0">178 0 7626,'-5'7'6015,"-4"1"-2006,-17 73-1749,-11 26-1174,25-83-916,-1 1-1,-18 24 0,-14 27 609,47-78-705,0 1 0,0-1 0,0 1 0,0 0 0,0 0 0,0 0 0,0 0 0,1 0 0,-1 0 0,0 0 0,1 1 0,-1-1 0,1 1 0,-1 0 0,4-1 0,8-1 106,4-2-70,-1 2 0,1 0 1,0 1-1,1 0 0,-1 2 0,22 3 0,-32-3-238,0 0-1,0 0 1,0 0 0,-1-1-1,1 0 1,0-1 0,12-1-1,-16 0-419,1 1 1,-1 0-1,0-1 0,1 0 0,-1 0 0,0 0 0,0-1 0,0 1 0,3-4 0,12-11-668</inkml:trace>
</inkml:ink>
</file>

<file path=ppt/ink/ink13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7:46.807"/>
    </inkml:context>
    <inkml:brush xml:id="br0">
      <inkml:brushProperty name="width" value="0.05" units="cm"/>
      <inkml:brushProperty name="height" value="0.05" units="cm"/>
      <inkml:brushProperty name="color" value="#FF0066"/>
    </inkml:brush>
  </inkml:definitions>
  <inkml:trace contextRef="#ctx0" brushRef="#br0">1 128 8914,'0'0'330,"1"-1"1,-1 1-1,1 0 1,0 0-1,-1-1 1,1 1-1,0 0 1,-1 0-1,1 0 1,0 0-1,-1-1 1,1 1-1,0 0 1,-1 0-1,1 1 1,0-1-1,-1 0 1,1 0-1,0 0 1,-1 0-1,1 0 1,0 1-1,-1-1 1,1 0-1,-1 1 1,1-1-1,-1 0 1,1 1-1,0-1 1,0 2-1,12 21 1232,1 3-506,-7-16-906,2 2 195,-1 0-1,0 0 0,-1 1 1,-1 0-1,10 26 0,-11-15 112,-13-62-358,5 16-97,0 8 0,0-1 1,1 0-1,1 0 0,1 0 1,0 0-1,1 0 0,2-15 1,-3 30-2,0-1 0,0 1 1,0-1-1,1 1 0,-1-1 1,0 1-1,0-1 0,0 1 1,1-1-1,-1 1 0,0-1 1,1 1-1,-1 0 0,0-1 1,1 1-1,-1-1 1,0 1-1,1 0 0,-1 0 1,1-1-1,-1 1 0,1 0 1,-1 0-1,0-1 0,1 1 1,-1 0-1,1 0 0,-1 0 1,1 0-1,-1 0 0,1 0 1,-1 0-1,1-1 0,0 2 1,19 10 17,9 21 43,-29-32-60,13 16 32,-7-9 6,0 0 0,-1 0 0,0 1-1,0-1 1,-1 1 0,6 13 0,-10-25-24,0 1 1,0-1 0,1 0-1,0 0 1,-1 0-1,1 0 1,0 0-1,1 0 1,-1 1-1,4-8 1,3-7 0,-5 9 9,5-12-24,1 0 0,0 1 0,15-23 0,-21 38 23,1 0 0,0 0-1,0 0 1,0 0 0,1 1-1,-1 0 1,9-6 0,-10 8 6,-1 1 0,0 0 0,1 0 0,-1 0 0,1 0 0,0 0 0,-1 0 0,1 1 0,0-1 0,-1 1 0,1 0 0,0 0 0,0 0 0,-1 0 0,1 0 0,0 0 0,-1 1 0,4 0 0,-3 0 18,-1 0 0,1 0 0,0 0 0,-1 1 0,1-1 0,-1 1 0,1-1 0,-1 1 0,0 0 0,0 0 0,1 0 0,-1 0 0,-1 0 0,1 0-1,0 1 1,0-1 0,2 6 0,-1 1 143,1 1-1,-1 0 0,3 18 1,-5-22-141,-1-1 1,1 1 0,1-1 0,-1 1-1,0-1 1,1 0 0,0 0 0,1 0-1,-1 0 1,1 0 0,0 0 0,0-1-1,0 1 1,1-1 0,7 7 0,-10-10-86,-1-1 0,1 0 0,0 1 1,0-1-1,-1 0 0,1 0 0,0 0 0,0 1 1,0-1-1,-1 0 0,1 0 0,0 0 0,0 0 1,0 0-1,0-1 0,-1 1 0,1 0 0,0 0 1,0-1-1,0 1 0,-1 0 0,1-1 1,0 1-1,0 0 0,-1-1 0,1 1 0,0-1 1,-1 1-1,1-1 0,-1 0 0,1 1 0,-1-1 1,2-1-1,3-10-457</inkml:trace>
</inkml:ink>
</file>

<file path=ppt/ink/ink13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7:53.172"/>
    </inkml:context>
    <inkml:brush xml:id="br0">
      <inkml:brushProperty name="width" value="0.05" units="cm"/>
      <inkml:brushProperty name="height" value="0.05" units="cm"/>
      <inkml:brushProperty name="color" value="#FF0066"/>
    </inkml:brush>
  </inkml:definitions>
  <inkml:trace contextRef="#ctx0" brushRef="#br0">5 75 8490,'-1'-5'872,"0"-1"-1,0 1 1,0-1 0,1 1 0,-1-1 0,2 1 0,-1-1-1,1 0 1,-1 1 0,3-8 0,-3 13-830,0-1 1,0 1-1,1 0 1,-1-1-1,0 1 1,0 0-1,0-1 1,0 1-1,0 0 1,1 0-1,-1-1 1,0 1-1,0 0 1,0 0-1,1-1 1,-1 1-1,0 0 0,1 0 1,-1 0-1,0-1 1,0 1-1,1 0 1,-1 0-1,0 0 1,1 0-1,-1 0 1,0 0-1,1 0 1,-1 0-1,0-1 1,1 1-1,-1 0 1,0 0-1,1 1 1,-1-1-1,0 0 1,0 0-1,1 0 0,-1 0 1,0 0-1,1 0 1,-1 0-1,0 0 1,1 1-1,-1-1 1,0 0-1,0 0 1,1 0-1,-1 1 1,0-1-1,0 0 1,1 0-1,-1 1 1,0-1-1,0 0 1,0 0-1,0 1 1,1-1-1,-1 1 0,15 17 780,3 13 78,-1 2 1,25 66-1,2 6 86,-22-63-648,2 0 1,1-1-1,36 42 0,-41-58-328,2-1 0,1 0 0,1-2 1,1-1-1,41 28 0,-64-48-146,-1 0 0,1 0 0,0 0 1,0 0-1,0 0 0,-1-1 0,1 1 0,0 0 0,0-1 0,0 1 0,0-1 1,4 0-1,-1-6-2464,-9-10-158,-4-3 1351</inkml:trace>
</inkml:ink>
</file>

<file path=ppt/ink/ink13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7:53.589"/>
    </inkml:context>
    <inkml:brush xml:id="br0">
      <inkml:brushProperty name="width" value="0.05" units="cm"/>
      <inkml:brushProperty name="height" value="0.05" units="cm"/>
      <inkml:brushProperty name="color" value="#FF0066"/>
    </inkml:brush>
  </inkml:definitions>
  <inkml:trace contextRef="#ctx0" brushRef="#br0">49 37 7114,'-2'-2'547,"1"0"0,-1 0 0,0-1 0,0 2 0,-1-1 0,1 0 0,0 0 0,0 1 0,-1-1 0,1 1 0,-5-2 0,7 3-447,0 0 0,-1 0 0,1 0 1,0 0-1,-1 0 0,1 0 1,0 0-1,-1 1 0,1-1 0,0 0 1,-1 0-1,1 0 0,0 0 0,0 0 1,-1 0-1,1 1 0,0-1 0,-1 0 1,1 0-1,0 1 0,0-1 1,-1 0-1,1 0 0,0 1 0,0-1 1,0 0-1,-1 0 0,1 1 0,0-1 1,0 1-1,-2 21 1431,10 29 572,-6-40-1727,0 1 1,0 0 0,-2-1 0,1 19-1,-8-8 495,5-19-447,5-9-141,-2 5-238,-1-1-1,1 0 1,-1 1-1,1-1 1,-1 0 0,0 1-1,0-1 1,0 0-1,0 1 1,0-1 0,0 0-1,0 0 1,-1-2-1,-1-11 38,-14-112 448,16 126-522,-1 0 0,1 1 0,0-1 0,0 1 0,0-1 0,0 1 0,0-1 0,-1 0 0,1 1 0,0-1 0,0 1-1,1-1 1,-1 1 0,0-1 0,0 0 0,0 1 0,0-1 0,0 1 0,1-1 0,-1 1 0,0-1 0,0 1 0,1-1 0,-1 1-1,0-1 1,1 1 0,-1-1 0,1 1 0,-1-1 0,0 1 0,1 0 0,-1-1 0,1 1 0,-1 0 0,1 0 0,-1-1 0,1 1-1,-1 0 1,1 0 0,0-1 0,-1 1 0,1 0 0,-1 0 0,1 0 0,0 0 0,-1 0 0,1 0 0,-1 0 0,1 0 0,-1 0-1,1 0 1,0 1 0,-1-1 0,1 0 0,-1 0 0,1 0 0,-1 1 0,1-1 0,-1 0 0,1 1 0,0 0 0,37 20 241,-37-20-249,37 28 152,-28-21-509,-1 0 0,1-1-1,1 0 1,0-1 0,0 0-1,22 8 1,16-1-603</inkml:trace>
</inkml:ink>
</file>

<file path=ppt/ink/ink1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1:53.933"/>
    </inkml:context>
    <inkml:brush xml:id="br0">
      <inkml:brushProperty name="width" value="0.05" units="cm"/>
      <inkml:brushProperty name="height" value="0.05" units="cm"/>
    </inkml:brush>
  </inkml:definitions>
  <inkml:trace contextRef="#ctx0" brushRef="#br0">1 10 11290,'3'15'5354,"-2"-6"-2282,3-6-1543,2-3-545,-2-12-840,5 0-1392,10-1 887</inkml:trace>
</inkml:ink>
</file>

<file path=ppt/ink/ink13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7:54.735"/>
    </inkml:context>
    <inkml:brush xml:id="br0">
      <inkml:brushProperty name="width" value="0.05" units="cm"/>
      <inkml:brushProperty name="height" value="0.05" units="cm"/>
      <inkml:brushProperty name="color" value="#FF0066"/>
    </inkml:brush>
  </inkml:definitions>
  <inkml:trace contextRef="#ctx0" brushRef="#br0">116 24 10338,'-38'-9'1613,"-22"-4"-467,43 11 3190,21 5-1458,15 7-2183,-1 1 1,0 1-1,0 0 0,-1 2 1,23 23-1,-8-3-319,40 57 0,-61-75-413,-6-8-47,0 0-1,0-1 0,1 1 1,0-1-1,1-1 0,-1 1 0,1-1 1,11 7-1,-18-12-27,1-1 1,-1 0 0,1 1-1,0-1 1,-1 0-1,1 0 1,0 1-1,-1-1 1,1 0-1,0 0 1,-1 0-1,1 0 1,0 0 0,-1 0-1,1 0 1,0 0-1,-1 0 1,1 0-1,0 0 1,-1-1-1,1 1 1,0 0-1,-1 0 1,1-1 0,-1 1-1,1 0 1,0-1-1,-1 1 1,1-1-1,-1 1 1,1-1-1,-1 1 1,1-1-1,-1 1 1,0-1-1,1 1 1,-1-1 0,0 1-1,1-1 1,-1 0-1,0 1 1,0-1-1,1 0 1,-1 1-1,0-1 1,0-1-1,3-15-1081</inkml:trace>
</inkml:ink>
</file>

<file path=ppt/ink/ink13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7:55.212"/>
    </inkml:context>
    <inkml:brush xml:id="br0">
      <inkml:brushProperty name="width" value="0.05" units="cm"/>
      <inkml:brushProperty name="height" value="0.05" units="cm"/>
      <inkml:brushProperty name="color" value="#FF0066"/>
    </inkml:brush>
  </inkml:definitions>
  <inkml:trace contextRef="#ctx0" brushRef="#br0">189 0 8074,'-14'26'5334,"1"19"-2511,0-1-1334,2-21-1084,0 1-1,-2-2 1,-1 1 0,0-2 0,-2 0-1,0-1 1,-23 22 0,29-35-177,6-8 128,4 0-277,1 0-1,-1 0 1,1 0-1,-1 0 1,1 0-1,0 0 1,-1 1 0,1-1-1,0 0 1,0 0-1,0 1 1,-1-1-1,1 1 1,0-1-1,0 1 1,0-1-1,0 1 1,0-1 0,0 1-1,1 0 1,23-10 251,1 2 0,0 1 0,0 1 0,1 2 0,0 0-1,32 0 1,29 9 445,-80-4-811,0 0 0,0 1 0,0 0 0,-1 0 0,1 0 0,0 1 0,-1 1 0,11 5 0,-9 0-1467,-8-8 1177,0 0 1,-1 0-1,1-1 1,0 1 0,0 0-1,0-1 1,-1 1-1,1 0 1,0-1-1,0 1 1,0-1-1,0 0 1,0 1-1,0-1 1,0 0 0,0 1-1,2-1 1,6-1-806</inkml:trace>
</inkml:ink>
</file>

<file path=ppt/ink/ink13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7:56.030"/>
    </inkml:context>
    <inkml:brush xml:id="br0">
      <inkml:brushProperty name="width" value="0.05" units="cm"/>
      <inkml:brushProperty name="height" value="0.05" units="cm"/>
      <inkml:brushProperty name="color" value="#FF0066"/>
    </inkml:brush>
  </inkml:definitions>
  <inkml:trace contextRef="#ctx0" brushRef="#br0">0 100 9050,'32'-15'5709,"-32"15"-5565,0-1 1,0 1-1,0 0 1,0 0-1,0 0 1,0 0-1,0-1 1,0 1-1,0 0 1,0 0-1,0 0 1,0-1-1,0 1 0,0 0 1,0 0-1,0 0 1,0-1-1,0 1 1,1-3 2311,0 3-2312,-1 0 1,0 0-1,0 0 0,0 0 1,1 0-1,-1 0 1,0 0-1,0-1 17,-1 1 0,1 0 0,0 0 0,-1 0 1,1-1-1,-1 1 0,1 0 0,-1 0 0,1 0 0,0 0 0,-1 0 0,1 0 0,-1 0 0,1 0 0,-1 0 0,1 0 0,-1 0 0,1 0 0,-1 0 0,1 1 0,0-1 0,-1 0 0,1 0 0,-1 0 0,1 1 0,0-1 0,-1 0 0,1 1 1,18 59 341,-11-31-109,24 52-1,-27-74-67,-2-10-139,-4-23-78,-1-1-108,2 2 1,-2 5-4,2-1 1,1 1 0,1-1-1,5-36 1,-6 56 0,1 0 0,-1 0-1,0 0 1,0 0 0,0 0 0,1 0 0,-1 1-1,0-1 1,1 0 0,-1 0 0,1 0 0,-1 1-1,1-1 1,-1 0 0,1 0 0,0 1 0,-1-1-1,1 1 1,0-1 0,-1 0 0,1 1 0,0-1-1,0 1 1,-1 0 0,1-1 0,2 1 0,-2 0-1,0 0 1,0 0 0,0 0 0,1 1-1,-1-1 1,0 1 0,0-1-1,0 1 1,0-1 0,0 1 0,0 0-1,1 0 1,-2-1 0,1 1 0,0 0-1,1 1 1,5 6-1,-1 1 0,0-1-1,7 13 1,3 5 12,14 26 195,-28-51 93,1-7-157,2-16-106,-2 12-29,-1 3 1,0-4-8,2-1 1,-1 0-1,2 1 0,-1 0 0,9-13 0,-12 22 3,0 0 0,0 1 0,0-1 1,0 0-1,0 1 0,0 0 0,1-1 1,-1 1-1,1 0 0,-1-1 0,1 1 1,-1 0-1,1 0 0,0 0 0,-1 1 1,1-1-1,0 0 0,0 0 0,0 1 1,0 0-1,0-1 0,-1 1 0,1 0 1,0 0-1,0 0 0,0 0 0,0 0 1,0 0-1,0 0 0,0 1 0,0-1 1,0 1-1,-1-1 0,1 1 0,0 0 1,0 0-1,-1 0 0,1 0 0,0 0 1,-1 0-1,1 0 0,-1 1 0,0-1 1,3 3-1,0 0 14,0 0-1,0 1 1,0 0 0,0 0 0,-1 0 0,0 0 0,3 6 0,12 19-817,-16-27-95,-6-15-8153,-1-6 7707</inkml:trace>
</inkml:ink>
</file>

<file path=ppt/ink/ink13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7:56.433"/>
    </inkml:context>
    <inkml:brush xml:id="br0">
      <inkml:brushProperty name="width" value="0.05" units="cm"/>
      <inkml:brushProperty name="height" value="0.05" units="cm"/>
      <inkml:brushProperty name="color" value="#FF0066"/>
    </inkml:brush>
  </inkml:definitions>
  <inkml:trace contextRef="#ctx0" brushRef="#br0">56 0 9242,'-1'0'345,"-1"0"-1,0 1 1,1-1 0,-1 0 0,0 1-1,1-1 1,-1 1 0,1-1-1,-1 1 1,0 0 0,1 0 0,0-1-1,-1 1 1,1 0 0,0 0-1,-1 1 1,1-1 0,0 0 0,0 0-1,-1 2 1,-1 1 57,1 1 0,-1-1 0,1 0 0,0 1 0,0-1 1,-1 10-1,0 0-2,1 0 1,0-1 0,1 1-1,1 16 1,1-21-229,0 1-1,0-1 0,1 0 0,1 0 1,-1 0-1,1 0 0,1 0 1,0-1-1,0 1 0,0-1 1,1 0-1,0 0 0,7 7 1,-9-12-127,0 0 0,1 1 0,-1-1 1,1 0-1,-1-1 0,1 1 1,0-1-1,0 0 0,0 0 0,1 0 1,-1 0-1,0-1 0,1 1 0,-1-1 1,1 0-1,-1-1 0,1 1 1,0-1-1,-1 0 0,1 0 0,-1 0 1,1-1-1,0 0 0,-1 0 1,1 0-1,-1 0 0,0-1 0,5-1 1,-1-2 27,0 1 0,0-1 1,-1 0-1,0 0 0,0-1 0,-1 0 1,1 0-1,-1-1 0,0 0 1,-1 0-1,0 0 0,0 0 0,7-16 1,-10 19-48,0 0-1,0 0 1,0-1 0,0 1 0,-1-1-1,0 1 1,0-1 0,0 0 0,0 1-1,-1-1 1,0 0 0,0 1 0,0-1-1,-1 0 1,1 0 0,-1 1 0,0-1 0,0 1-1,-1-1 1,1 1 0,-1-1 0,0 1-1,-1 0 1,1 0 0,0 0 0,-7-7-1,2 4 1,-2 1-1,1 0 1,-1 0-1,0 1 1,0 0-1,0 0 1,-1 1-1,1 0 1,-1 1-1,-14-3 1,16 4-294,0 1 1,1 0 0,-1 1 0,0-1 0,0 1-1,-10 2 1,14-1-286,0 0-1,0 0 0,0 0 1,0 0-1,0 1 0,0-1 1,1 1-1,-1 0 1,1 0-1,-1 1 0,1-1 1,-5 5-1,10-5-787</inkml:trace>
</inkml:ink>
</file>

<file path=ppt/ink/ink13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7:56.913"/>
    </inkml:context>
    <inkml:brush xml:id="br0">
      <inkml:brushProperty name="width" value="0.05" units="cm"/>
      <inkml:brushProperty name="height" value="0.05" units="cm"/>
      <inkml:brushProperty name="color" value="#FF0066"/>
    </inkml:brush>
  </inkml:definitions>
  <inkml:trace contextRef="#ctx0" brushRef="#br0">0 64 10522,'110'-57'4210,"-108"56"-4020,0 0 0,0 0-1,0 1 1,0-1-1,0 0 1,1 1 0,-1-1-1,0 1 1,0 0-1,1 0 1,-1 0 0,3 0-1,8 10 1551,-9-5-1011,-4-5-685,27 25 2171,-2 1 0,25 32 0,-42-48-2100,-2 0-1,1 1 1,-2-1 0,1 1-1,-1 1 1,-1-1 0,0 1-1,-1-1 1,0 1 0,2 15 0,-2-11-91,0 9 24,-3-25-49,0 0 1,0 0 0,0 0 0,0 0 0,0-1-1,0 1 1,0 0 0,0 0 0,0 0-1,0 0 1,0 0 0,0 0 0,0 0 0,-1 0-1,1 0 1,0-1 0,0 1 0,0 0-1,0 0 1,0 0 0,0 0 0,0 0 0,0 0-1,0 0 1,-1 0 0,1 0 0,0 0 0,0 0-1,0 0 1,0 0 0,0 0 0,0 0-1,0 0 1,-1 0 0,1 0 0,0 0 0,0 0-1,0 0 1,0 0 0,0 0 0,0 0 0,0 0-1,-1 0 1,1 0 0,0 0 0,0 0-1,0 1 1,0-1 0,0 0 0,0 0 0,0 0-1,0 0 1,0 0 0,0 0 0,-1 0 0,1 0-1,0 0 1,0 1 0,0-1 0,0 0-1,0 0 1,0 0 0,-4-15-113,3 6 106,1-1 0,1 1 0,0-1 0,0 1-1,1 0 1,0 0 0,0-1 0,7-13 0,-1 0 2,-7 19 7,1-1 1,0 1-1,0 0 1,0 0-1,1 0 1,0 0 0,0 0-1,0 0 1,0 1-1,0-1 1,1 1-1,-1 0 1,1 0-1,0 0 1,0 0 0,6-2-1,-7 4 31,0-1 1,0 1-1,0 1 0,0-1 1,0 0-1,0 1 0,0-1 1,0 1-1,0 0 0,1 0 1,-1 0-1,0 0 0,0 1 0,0-1 1,0 1-1,0 0 0,0 0 1,0 0-1,0 0 0,0 1 1,0-1-1,0 1 0,-1-1 0,1 1 1,3 4-1,-4-4 11,0 0 1,0 1-1,0-1 0,0 1 1,-1 0-1,1-1 1,-1 1-1,1 0 0,-1 0 1,0 0-1,0 0 0,-1 0 1,1 0-1,-1 0 0,1 0 1,-1 0-1,0 1 0,0-1 1,0 0-1,-1 0 1,1 0-1,-1 0 0,-1 5 1,1-4-32,0 0 0,0 0 1,-1 0-1,0 0 0,0 0 1,0 0-1,0 0 0,-1-1 0,1 1 1,-1-1-1,0 1 0,0-1 1,0 0-1,0 0 0,-1-1 1,-4 4-1,4-4-86,-42 19 152,44-20-240,0 0-1,0-1 0,-1 1 1,1-1-1,0 1 0,-1-1 0,1 0 1,-1 0-1,1 0 0,0 0 0,-1 0 1,1 0-1,0 0 0,-1-1 1,1 0-1,0 1 0,-4-2 0,5 0-233,0 0 0,0 1 0,-1-1 0,1 0 0,1 1 0,-1-1 0,0 0 0,0 0-1,1 0 1,-1 0 0,1 0 0,-1 0 0,1 1 0,0-1 0,0 0 0,0 0 0,0 0 0,0-4-1,7-13-1329</inkml:trace>
</inkml:ink>
</file>

<file path=ppt/ink/ink13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7:57.312"/>
    </inkml:context>
    <inkml:brush xml:id="br0">
      <inkml:brushProperty name="width" value="0.05" units="cm"/>
      <inkml:brushProperty name="height" value="0.05" units="cm"/>
      <inkml:brushProperty name="color" value="#FF0066"/>
    </inkml:brush>
  </inkml:definitions>
  <inkml:trace contextRef="#ctx0" brushRef="#br0">100 34 11290,'1'-2'404,"-1"1"0,1-1-1,-1 1 1,1-1 0,-1 0-1,0 1 1,0-1 0,0 0-1,0 1 1,0-1 0,0 0 0,-1 1-1,1-1 1,-1 0 0,1 1-1,-1-1 1,0-1 0,1 3-317,-1-1-1,1 1 1,0 0 0,-1 0 0,1-1 0,0 1 0,-1 0 0,1 0 0,0 0 0,0 0 0,-1 0 0,1 0 0,-1-1 0,1 1 0,0 0 0,-1 0 0,1 0 0,0 0 0,-1 0 0,1 0 0,0 0 0,-1 1 0,1-1-1,0 0 1,-1 0 0,1 0 0,0 0 0,-1 1 0,-15 13 886,2 2 2,-20 34 0,30-44-888,1 0 1,0 1-1,0-1 1,1 1-1,-1 0 1,1-1-1,1 1 1,-1 0-1,0 12 1,3-18-57,-1 1-1,0 0 1,1 0-1,0 0 1,-1 0 0,1-1-1,0 1 1,0 0 0,0-1-1,0 1 1,0-1-1,0 1 1,0-1 0,1 1-1,-1-1 1,1 0 0,-1 1-1,1-1 1,-1 0-1,1 0 1,-1 0 0,1-1-1,0 1 1,0 0-1,0 0 1,-1-1 0,1 1-1,0-1 1,0 0 0,3 1-1,8 1 283,0-1 0,1 0-1,13 0 1,-22-1-150,13-1 275,-12 1-192,0-1 0,1 1 0,-1 1 0,0-1 0,12 3 0,-18-3-221,1 1 0,-1-1 0,1 0 0,-1 1 0,1-1 0,-1 1 0,1-1 0,-1 0 0,0 1 0,1-1 0,-1 1 0,0-1 0,1 1 0,-1-1 0,0 1 0,1-1 0,-1 1 0,0 0 0,0-1 0,0 1 0,0-1 0,0 1 0,1 0 0,-1-1 0,0 1 0,0-1 0,0 1 0,-1 0 0,1-1 0,0 1 0,0-1 0,0 1 0,0 0 0,0-1 0,-1 1 0,1 0 0,-11 21 189,10-21-188,-8 13 41,-2 0-1,0-1 0,-16 16 1,17-19-884,1 0 0,0 0 1,0 1-1,-13 23 0,18-16-662</inkml:trace>
</inkml:ink>
</file>

<file path=ppt/ink/ink13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8:11.521"/>
    </inkml:context>
    <inkml:brush xml:id="br0">
      <inkml:brushProperty name="width" value="0.05" units="cm"/>
      <inkml:brushProperty name="height" value="0.05" units="cm"/>
      <inkml:brushProperty name="color" value="#FF0066"/>
    </inkml:brush>
  </inkml:definitions>
  <inkml:trace contextRef="#ctx0" brushRef="#br0">64 196 4121,'-42'16'1835,"42"-16"-1738,-1 0 0,1 0 0,-1 0 0,1 0 0,0 0 0,-1 0 0,1 0 0,0 0 0,-1 0 0,1 0 0,0 0 0,-1 1 0,1-1 0,0 0 0,-1 0 0,1 0 0,0 1 0,-1-1 0,1 0 0,0 0 0,0 1 0,-1-1 0,1 0 0,0 1 0,0-1 0,-1 0 0,1 1 0,0-1 0,0 0 0,0 1 0,0-1 0,0 0 0,0 1 0,0-1 0,0 1 0,-1-1 0,1 0 0,0 1 0,1-1 0,-1 0 0,0 4 2948,-8-3 2884,3-1-5044,7-3 1450,107-64-1144,-66 38-695,2-1 21,-13 7-269,64-32 1,-83 42 116,-10 7-1955,-15 10-6714</inkml:trace>
</inkml:ink>
</file>

<file path=ppt/ink/ink13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8:12.074"/>
    </inkml:context>
    <inkml:brush xml:id="br0">
      <inkml:brushProperty name="width" value="0.05" units="cm"/>
      <inkml:brushProperty name="height" value="0.05" units="cm"/>
      <inkml:brushProperty name="color" value="#FF0066"/>
    </inkml:brush>
  </inkml:definitions>
  <inkml:trace contextRef="#ctx0" brushRef="#br0">54 202 6441,'-40'56'2513,"26"-43"3292,21-23-85,2 7-5110,-5 1-461,0 1 1,0-1 0,0 0-1,-1 1 1,1-2 0,-1 1-1,6-4 1,20-20 702,35-40-1,-42 42-200,2 0 1,1 2-1,1 0 0,43-27 1,-56 44-1637,-31 16-8760</inkml:trace>
</inkml:ink>
</file>

<file path=ppt/ink/ink13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8:12.477"/>
    </inkml:context>
    <inkml:brush xml:id="br0">
      <inkml:brushProperty name="width" value="0.05" units="cm"/>
      <inkml:brushProperty name="height" value="0.05" units="cm"/>
      <inkml:brushProperty name="color" value="#FF0066"/>
    </inkml:brush>
  </inkml:definitions>
  <inkml:trace contextRef="#ctx0" brushRef="#br0">136 222 6905,'-98'7'2966,"60"-1"7747,75-22-8828,9-10-1103,-2-2 1,-2-2 0,0-2-1,49-49 1,-72 65-648,-11 10-237,-7 8-633,-12 6-6384,-9 18 6010,-29 36 509</inkml:trace>
</inkml:ink>
</file>

<file path=ppt/ink/ink13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8:12.897"/>
    </inkml:context>
    <inkml:brush xml:id="br0">
      <inkml:brushProperty name="width" value="0.05" units="cm"/>
      <inkml:brushProperty name="height" value="0.05" units="cm"/>
      <inkml:brushProperty name="color" value="#FF0066"/>
    </inkml:brush>
  </inkml:definitions>
  <inkml:trace contextRef="#ctx0" brushRef="#br0">1 220 10314,'10'-13'4617,"11"-7"-2112,3-3-129,7-6-303,4 1-369,2 1-640,2 4-352,-8 3-512,-1 1 9,-11 9-450,-8 2-383</inkml:trace>
</inkml:ink>
</file>

<file path=ppt/ink/ink1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1:54.489"/>
    </inkml:context>
    <inkml:brush xml:id="br0">
      <inkml:brushProperty name="width" value="0.05" units="cm"/>
      <inkml:brushProperty name="height" value="0.05" units="cm"/>
    </inkml:brush>
  </inkml:definitions>
  <inkml:trace contextRef="#ctx0" brushRef="#br0">1 0 8426,'7'15'8885,"1"19"-6137,-2-9-1344,27 108 2388,-25-92-3338,2 0 0,23 59-1,-20-67-1538,-20-48-4356,-4-8 3324,-5-12 948</inkml:trace>
</inkml:ink>
</file>

<file path=ppt/ink/ink13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8:20.167"/>
    </inkml:context>
    <inkml:brush xml:id="br0">
      <inkml:brushProperty name="width" value="0.05" units="cm"/>
      <inkml:brushProperty name="height" value="0.05" units="cm"/>
      <inkml:brushProperty name="color" value="#FF0066"/>
    </inkml:brush>
  </inkml:definitions>
  <inkml:trace contextRef="#ctx0" brushRef="#br0">271 175 6569,'-35'-57'2421,"34"54"-2219,0 0 0,0-1 0,1 1 0,-1-1 0,1 1 0,0-1 0,0 1 0,0-1 0,0 1-1,0-1 1,1 1 0,-1 0 0,1-1 0,0 1 0,0 0 0,4-7 0,1-11 1174,-5 13-786,1-13 1893,1 18-290,0 12 843,7 30-2770,-3 0 1,-1 1 0,-2-1 0,-1 1-1,-3 0 1,-6 61 0,5-92-245,-25 111 229,23-110-241,0 0 0,-1 0 1,0 0-1,0-1 0,-1 0 1,0 0-1,-1 0 0,0 0 1,-11 11-1,14-17-11,0-1 0,-1 0 1,1 0-1,-1 0 0,1 0 0,-1 0 1,1-1-1,-1 0 0,0 1 0,0-1 1,0-1-1,0 1 0,0-1 0,0 1 1,0-1-1,0 0 0,0-1 0,0 1 1,1-1-1,-1 1 0,0-1 0,0 0 1,0-1-1,0 1 0,1-1 0,-5-2 1,3 2-8,-1-1 0,1 0 1,0 0-1,1 0 0,-1-1 1,0 0-1,1 0 0,0 0 0,0 0 1,0-1-1,1 0 0,-1 0 1,1 0-1,0 0 0,0 0 1,1 0-1,-3-7 0,1-4-6,1 5 4,0 0-1,1 0 0,0-1 0,1 1 0,-1-16 1,2 25 13,0-1 0,1 1 0,-1 0 0,1-1 0,-1 1 0,1-1 0,0 1 0,0 0 0,0 0 0,0-1 0,0 1 0,0 0 0,1 0 0,-1 0 0,1 0 0,-1 0 0,1 1 0,0-1 0,0 0 0,-1 1 0,1-1 1,1 1-1,-1 0 0,0-1 0,0 1 0,0 0 0,1 1 0,-1-1 0,0 0 0,1 1 0,2-1 0,25-3 492,1 1 0,0 2 0,46 4 0,-60-3-307,125 20 450,-138-20-694,0 1 1,0-1-1,0 1 0,0 0 1,-1 0-1,1 0 1,5 2-1,-8-2-248,0 0 0,1-1 0,-1 1 0,0 0 1,0 0-1,0 0 0,1 0 0,-1 0 0,0 0 0,0 0 0,-1 0 0,1 1 0,0-1 0,0 0 0,-1 0 0,1 1 0,0-1 0,-1 0 0,1 1 1,-1-1-1,0 1 0,1-1 0,-1 2 0,0 12-1259</inkml:trace>
</inkml:ink>
</file>

<file path=ppt/ink/ink13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8:20.556"/>
    </inkml:context>
    <inkml:brush xml:id="br0">
      <inkml:brushProperty name="width" value="0.05" units="cm"/>
      <inkml:brushProperty name="height" value="0.05" units="cm"/>
      <inkml:brushProperty name="color" value="#FF0066"/>
    </inkml:brush>
  </inkml:definitions>
  <inkml:trace contextRef="#ctx0" brushRef="#br0">17 454 7922,'-12'13'3784,"7"-8"149,13-8-1576,35-21-672,-1-1-1,-2-3 1,72-61 0,-25 18-400,185-137 630,-244 188-2871,-22 16-3319,-6 9 2816</inkml:trace>
</inkml:ink>
</file>

<file path=ppt/ink/ink13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8:21.406"/>
    </inkml:context>
    <inkml:brush xml:id="br0">
      <inkml:brushProperty name="width" value="0.05" units="cm"/>
      <inkml:brushProperty name="height" value="0.05" units="cm"/>
      <inkml:brushProperty name="color" value="#FF0066"/>
    </inkml:brush>
  </inkml:definitions>
  <inkml:trace contextRef="#ctx0" brushRef="#br0">255 62 9322,'-33'-43'3382,"33"43"-3248,-1-1 1,1 1-1,-1-1 0,1 0 1,0 1-1,-1-1 0,1 1 1,0-1-1,0 0 1,-1 1-1,1-1 0,0 0 1,0 1-1,0-1 0,0 0 1,-1 1-1,1-1 0,0 0 1,0 1-1,1-1 0,-1 0 1,0 1-1,0-1 0,0 0 1,0 1-1,1-1 0,-1-1 1,0 2-52,1 0 0,-1 0 0,0 0 0,1 0 0,-1 0 0,0 0 0,0 0 0,1 0 0,-1 0 0,0 0 0,1 0 1,-1 0-1,0 0 0,0 1 0,1-1 0,-1 0 0,0 0 0,0 0 0,1 0 0,-1 0 0,0 1 0,0-1 0,1 0 0,-1 0 0,0 0 0,0 1 1,0-1-1,1 0 0,-1 0 0,0 0 0,0 1 0,0-1 0,0 0 0,0 1 0,0-1 0,1 0 0,-1 0 0,0 1 0,0-1 0,0 0 0,0 0 1,0 1-1,0-1 0,0 0 0,0 1 0,0-1 0,0 0 0,0 0 0,-1 1 0,6 31 192,-3 0 0,0 0 0,-2 0 0,-1 0-1,-2 0 1,-1-1 0,-2 1 0,-18 60 0,20-82-255,1-1-10,0 1 1,-1-1-1,0 0 0,-1-1 0,-9 14 0,13-20-9,-1 0 0,1-1 0,-1 1 0,0 0 0,0-1 0,0 1 1,0-1-1,0 0 0,0 0 0,0 1 0,-1-1 0,1-1 0,0 1 0,-1 0 0,1 0 1,0-1-1,-1 0 0,1 1 0,-1-1 0,1 0 0,-1 0 0,1 0 0,0-1 0,-1 1 1,1 0-1,-1-1 0,-4-1 0,3 0 1,-1-1 0,1 1 1,-1-1-1,1 0 0,0 0 0,0 0 0,1-1 0,-1 1 1,0-1-1,1 0 0,0 0 0,0 0 0,0-1 1,-3-7-1,-1-2-1,1 1-1,0-1 1,-6-25 0,11 36 3,0 1-1,0-1 1,1 1-1,-1 0 1,1-1 0,0 1-1,0-1 1,0 1 0,0-1-1,0 1 1,0-1 0,1 1-1,-1-1 1,1 1-1,-1-1 1,1 1 0,0 0-1,0-1 1,0 1 0,1 0-1,-1 0 1,0 0 0,1 0-1,-1 0 1,1 0-1,0 0 1,3-3 0,2 2 31,-1-1 1,1 1-1,0 0 1,0 1-1,0 0 1,1 0-1,-1 0 1,9 0-1,57-9 804,119-1 0,-190 12-1105,-1 0 1,0 0-1,1 0 0,-1 0 0,0 0 1,1 0-1,-1 0 0,0 0 0,1 0 1,-1 0-1,0-1 0,1 1 0,-1-1 1,0 1-1,0-1 0,1 1 0,-1-1 1,0 0-1,0 0 0,0 1 0,0-1 1,0 0-1,0 0 0,0 0 0,0 0 1,1-2-1,8-9-3549,-2 1 1836</inkml:trace>
</inkml:ink>
</file>

<file path=ppt/ink/ink13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8:21.826"/>
    </inkml:context>
    <inkml:brush xml:id="br0">
      <inkml:brushProperty name="width" value="0.05" units="cm"/>
      <inkml:brushProperty name="height" value="0.05" units="cm"/>
      <inkml:brushProperty name="color" value="#FF0066"/>
    </inkml:brush>
  </inkml:definitions>
  <inkml:trace contextRef="#ctx0" brushRef="#br0">0 1 8682,'3'10'4841,"2"3"-312,-1 9-2849,2-1-223,1 6-409,1-4-224,3 1-512,0 1 0,-4-7-704,3 1-1248,3-6 1144</inkml:trace>
</inkml:ink>
</file>

<file path=ppt/ink/ink13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8:22.847"/>
    </inkml:context>
    <inkml:brush xml:id="br0">
      <inkml:brushProperty name="width" value="0.05" units="cm"/>
      <inkml:brushProperty name="height" value="0.05" units="cm"/>
      <inkml:brushProperty name="color" value="#FF0066"/>
    </inkml:brush>
  </inkml:definitions>
  <inkml:trace contextRef="#ctx0" brushRef="#br0">44 25 7226,'-1'-1'309,"-2"-2"408,0 1 1,1-1-1,-1 1 0,0 0 0,-1 0 1,1 0-1,0 0 0,0 1 0,-1-1 0,-4 0 1,8 2-656,0 0 0,-1 0 1,1 0-1,0 0 1,0 0-1,0 0 1,0 0-1,-1 0 0,1 1 1,0-1-1,0 0 1,0 0-1,0 0 1,0 0-1,0 0 0,-1 0 1,1 1-1,0-1 1,0 0-1,0 0 1,0 0-1,0 0 0,0 1 1,0-1-1,0 0 1,0 0-1,0 0 1,0 1-1,0-1 0,0 0 1,0 0-1,0 0 1,0 0-1,0 1 0,0-1 1,0 0-1,0 0 1,0 0-1,0 0 1,0 1-1,0-1 0,0 0 1,1 0-1,5 15 1454,9 11-124,125 177 3712,-14-19-4088,-118-172-1038,1 0 0,1-1 0,0 0 0,1-1 0,0 0 0,12 9-1,-22-18-50,-1-1-1,1 0 1,-1 1-1,1-1 1,-1 1-1,1-1 1,0 0-1,-1 1 1,1-1-1,-1 0 0,1 0 1,0 0-1,-1 1 1,1-1-1,0 0 1,-1 0-1,1 0 1,0 0-1,-1 0 1,1 0-1,0 0 0,-1 0 1,1-1-1,0 1 1,-1 0-1,1 0 1,-1 0-1,2-1 1,-1 0-95,-1 0 0,0 0 0,1 0 0,-1 0 0,0 0 0,0 0 0,0 0 0,1 0 0,-1 0 0,0 0 0,0 0 0,-1 0 1,1 0-1,0 0 0,0 0 0,-1-1 0,-13-37-4589,3 18 3452</inkml:trace>
</inkml:ink>
</file>

<file path=ppt/ink/ink13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8:23.266"/>
    </inkml:context>
    <inkml:brush xml:id="br0">
      <inkml:brushProperty name="width" value="0.05" units="cm"/>
      <inkml:brushProperty name="height" value="0.05" units="cm"/>
      <inkml:brushProperty name="color" value="#FF0066"/>
    </inkml:brush>
  </inkml:definitions>
  <inkml:trace contextRef="#ctx0" brushRef="#br0">125 6 8330,'0'-1'213,"0"1"0,0 0-1,0-1 1,1 1 0,-1 0 0,0 0 0,0-1 0,1 1 0,-1 0 0,0 0-1,0-1 1,1 1 0,-1 0 0,0 0 0,1 0 0,-1-1 0,0 1 0,0 0 0,1 0-1,-1 0 1,0 0 0,1 0 0,-1 0 0,0 0 0,1 0 0,-1 0 0,1 0-1,-1 0 1,0 0 0,1 0 0,-1 0 0,0 0 0,1 0 0,-1 0 0,0 0 0,1 0-1,-1 1 1,0-1 0,0 0 0,1 0 0,-1 0 0,0 1 0,1-1 0,-1 0-1,0 0 1,0 1 0,1-1 0,6 23 1918,-5-15-2299,3 11 394,-2 0 0,0-1 0,-1 1-1,0 0 1,-2 0 0,0 0 0,-2 0 0,-3 22-1,-2-9-14,-19 51-1,21-72-183,0 1 1,0-1-1,-1-1 0,0 1 0,-1-1 0,0 0 0,-16 16 0,21-24-13,-1 1 0,0-1 1,0 0-1,0 0 0,0 0 0,0-1 1,0 1-1,0-1 0,0 0 0,-5 2 1,8-3-6,-1 0 1,0 0 0,0 0-1,1 0 1,-1 0-1,0 0 1,0 0 0,1 0-1,-1 0 1,0 0 0,0 0-1,1-1 1,-1 1 0,0 0-1,0 0 1,1-1 0,-1 1-1,0-1 1,1 1-1,-1 0 1,1-1 0,-1 1-1,1-1 1,-1 1 0,0-1-1,1 0 1,0 1 0,-1-1-1,1 0 1,-1 1 0,1-1-1,0 0 1,-1 1-1,1-1 1,0 0 0,0 1-1,0-1 1,0 0 0,-1 0-1,1 1 1,0-1 0,0 0-1,0 0 1,1 1 0,-1-1-1,0 0 1,0 0-1,0 1 1,1-2 0,-1-1 15,0 1 1,1 0 0,-1-1 0,1 1-1,-1 0 1,1 0 0,0-1 0,0 1-1,0 0 1,0 0 0,0 0 0,0 0-1,1 0 1,-1 0 0,1 0 0,0 1-1,-1-1 1,1 0 0,0 1 0,0 0-1,0-1 1,0 1 0,0 0 0,0 0-1,0 0 1,0 0 0,0 0 0,1 0-1,-1 1 1,0-1 0,1 1 0,-1 0-1,0 0 1,1 0 0,-1 0 0,3 0-1,11 1 140,-1 1-1,0 0 1,0 1-1,22 7 1,-20-5-40,27 8-157,-24-6 235,1 0 0,29 3 1,-45-9-512,1 0 0,-1-1 1,1 0-1,-1 0 0,1 0 1,-1-1-1,0 0 1,1 0-1,-1 0 0,0-1 1,0 1-1,1-1 1,-1 0-1,6-4 0,-11 5 157,1 1 36,0-1 0,0 1 0,0-1-1,0 0 1,0 1 0,0-1 0,0 0-1,-1 0 1,1 0 0,0 1 0,-1-1-1,1 0 1,0 0 0,-1 0 0,1 0-1,-1 0 1,0 0 0,1 0 0,-1-1-1,1-1 1,2-18-73</inkml:trace>
</inkml:ink>
</file>

<file path=ppt/ink/ink13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8:23.868"/>
    </inkml:context>
    <inkml:brush xml:id="br0">
      <inkml:brushProperty name="width" value="0.05" units="cm"/>
      <inkml:brushProperty name="height" value="0.05" units="cm"/>
      <inkml:brushProperty name="color" value="#FF0066"/>
    </inkml:brush>
  </inkml:definitions>
  <inkml:trace contextRef="#ctx0" brushRef="#br0">1 299 9914,'46'-27'4300,"-44"27"-4079,-1 0 1,1-1-1,-1 1 1,1 0-1,0 0 1,-1 0-1,1 0 1,-1 0-1,1 0 1,0 1-1,-1-1 0,1 0 1,-1 1-1,1-1 1,-1 1-1,1 0 1,-1 0-1,1-1 1,-1 1-1,0 0 1,1 0-1,-1 0 1,2 3-1,5 1 969,-7-4-1059,9 4 778,0 1 1,0 1-1,10 8 0,-19-14-862,1 0-1,-1 0 1,0 0 0,1 0-1,-1 0 1,0 1 0,0-1-1,0 0 1,0 1 0,0-1-1,0 0 1,0 1 0,0-1-1,-1 1 1,1-1 0,-1 1-1,1 0 1,-1-1 0,1 1-1,-1 0 1,0-1 0,0 1-1,0 0 1,0-1 0,0 1-1,0 0 1,0-1 0,-1 1-1,1 0 1,-1-1 0,1 1-1,-2 1 1,1-3-37,0-1 1,0 0 0,-1 0-1,1 0 1,0 0-1,0 0 1,0 0-1,0-1 1,0 1 0,0 0-1,1 0 1,-1-1-1,0-1 1,-11-15-5,2-2 0,0 1-1,1-1 1,1-1 0,1 0 0,1 0 0,-5-33 0,11 35 7,1 19-12,-1 0 0,0-1 0,0 1 0,0 0 0,0-1-1,0 1 1,0 0 0,1 0 0,-1 0 0,0-1 0,0 1 0,0 0 0,1 0 0,-1 0 0,0-1 0,0 1 0,1 0-1,-1 0 1,0 0 0,0 0 0,1 0 0,-1 0 0,0-1 0,0 1 0,1 0 0,-1 0 0,0 0 0,1 0 0,-1 0 0,0 0-1,1 0 1,2 2 6,1-1 0,-1 0 0,0 1 0,0 0 0,0 0 0,0 0 0,3 3 0,-6-5-7,24 21 64,-17-14 8,-1-1 0,1 0 0,14 8 0,-19-12-55,1-1 1,-1 0-1,0 0 1,1 0 0,-1 0-1,1-1 1,-1 1-1,1-1 1,0 1 0,-1-1-1,1 0 1,-1 0-1,1 0 1,0 0 0,-1-1-1,1 1 1,4-2-1,-5 1-11,1-1 0,-1 1 0,0 0-1,0-1 1,0 0 0,0 1 0,0-1-1,0 0 1,-1 0 0,1 0-1,0 0 1,-1-1 0,0 1 0,1 0-1,-1-1 1,0 1 0,0 0 0,-1-1-1,1 1 1,1-6 0,1-8 18,-1 1 1,1-22-1,-2 19 4,0 3-17,-1 6-3,1 1 0,0 0 0,0-1 1,1 1-1,4-12 0,-6 19-8,0 1 0,1 0 0,-1-1 0,0 1 0,1 0 1,-1-1-1,0 1 0,1 0 0,-1 0 0,1-1 0,-1 1 0,0 0 0,1 0 1,-1 0-1,1 0 0,-1 0 0,1-1 0,-1 1 0,1 0 0,-1 0 0,0 0 1,1 0-1,-1 0 0,1 0 0,-1 1 0,1-1 0,-1 0 0,1 0 0,-1 0 1,0 0-1,1 0 0,-1 1 0,1-1 0,-1 0 0,0 0 0,1 1 0,-1-1 1,0 0-1,1 1 0,-1-1 0,0 0 0,1 1 0,-1-1 0,0 0 0,0 1 1,1 0-1,17 20 51,-15-18-31,26 35 248,-10-13-5,1-1 0,2 0 0,24 21 0,-32-39-382,-13-6 52,-1 0-1,0 1 1,0-1 0,1 0-1,-1 0 1,0 0 0,0 0-1,0 0 1,1 0 0,-1-1-1,0 1 1,0 0 0,0 0-1,1 0 1,-1 0 0,0 0-1,0 0 1,0 0 0,1 0-1,-1 0 1,0-1-1,0 1 1,0 0 0,1 0-1,-1 0 1,0 0 0,0-1-1,0 1 1,0 0 0,0 0-1,0 0 1,0-1 0,1 1-1,-1 0 1,0 0 0,0 0-1,0-1 1,0 1 0,0 0-1,0 0 1,0 0-1,0-1 1,0 1 0,0 0-1,0 0 1,0-1 0,0 1-1,0 0 1,0 0 0,0 0-1,-1-1 1,1 1 0,0 0-1,0 0 1,0 0 0,0-1-1,0 1 1,0 0 0,-1 0-1,1 0 1,0 0 0,0-1-1,0 1 1,-1 0 0,0-2-1115</inkml:trace>
</inkml:ink>
</file>

<file path=ppt/ink/ink13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8:24.285"/>
    </inkml:context>
    <inkml:brush xml:id="br0">
      <inkml:brushProperty name="width" value="0.05" units="cm"/>
      <inkml:brushProperty name="height" value="0.05" units="cm"/>
      <inkml:brushProperty name="color" value="#FF0066"/>
    </inkml:brush>
  </inkml:definitions>
  <inkml:trace contextRef="#ctx0" brushRef="#br0">104 0 17124,'-4'27'6929,"-1"-4"-4752,-3-1-641,-7-2-1088,-2-7-336,-6-16-5673,-9-9 4137</inkml:trace>
</inkml:ink>
</file>

<file path=ppt/ink/ink13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8:39.144"/>
    </inkml:context>
    <inkml:brush xml:id="br0">
      <inkml:brushProperty name="width" value="0.05" units="cm"/>
      <inkml:brushProperty name="height" value="0.05" units="cm"/>
      <inkml:brushProperty name="color" value="#FF0066"/>
    </inkml:brush>
  </inkml:definitions>
  <inkml:trace contextRef="#ctx0" brushRef="#br0">1623 2750 5273,'0'0'194,"-1"0"0,0 0 0,0-1-1,1 1 1,-1 0 0,0 0 0,1 0 0,-1-1 0,0 1-1,1 0 1,-1-1 0,1 1 0,-1 0 0,0-1 0,1 1 0,-1-1-1,1 1 1,-1-1 0,1 1 0,-1-1 0,1 1 0,0-1-1,-1 0 1,1 1 0,0-1 0,-1 0 0,1 1 0,0-1-1,0 0 1,0 1 0,-1-1 0,1 0 0,0-1 0,1-34 1513,0 30-1627,-1-1 108,1 1 1,-1-1 0,2 1-1,2-11 1,-3 16-108,-1-1 0,1 1 0,-1-1 0,1 1 0,0-1 0,0 1 0,0 0 0,0-1 0,0 1 0,0 0 0,0 0 0,0 0 0,0 0 0,0 0 0,1 0 0,-1 0 0,0 0 0,1 0 0,-1 1 0,1-1 0,-1 0 0,1 1 0,-1-1 0,1 1 0,-1 0 0,1 0 0,2-1 0,69 10 1361,-55-6-1230,1 0 1,24 0-1,207-25 1009,-161 12-712,131-1 1,46 24-357,76 2-132,1-28 55,565-106 1635,-55-9-1360,-583 67-286,-67 12 211,-163 43-138,0 2 0,82 2-1,-3 1-20,-91 1-116,-20 0-1,0 0-1,0 0 0,0-1 1,0 0-1,14-4 0,-19 5 21,1-1 0,-1 0-1,1 1 1,-1-1 0,1 1 0,-1 0-1,1 0 1,-1 1 0,1-1-1,-1 1 1,1-1 0,-1 1 0,5 2 519,-8-11 266,15-284-555,48-503-375,-46 522 33,-17 217 66,-2-1 0,-18-102 1,15 140 25,-1 1 1,0 0-1,-2 1 1,0 0 0,-1 0-1,0 0 1,-1 1-1,-1 1 1,-1 0 0,0 0-1,-1 1 1,-24-20 0,3 6 0,-1 1 1,-1 2-1,-2 2 1,-52-25 0,-82-24 2,141 62-1,0 2 0,0 1 0,-59-6 0,-76 5 4,56 3 5,-191-31-1,204 17-5,-2 3 0,-184-4 0,-71 28-20,-149-2 18,94 4-16,1 29-148,-55 5-69,258-35 245,-222-19 1,202-3-23,0 9 1,0 10-1,-226 36 0,375-32 0,35-6 12,1 1 1,0 2 0,0 2-1,-66 25 1,102-33-4,0 0 0,1 1-1,0 0 1,-1 0 0,1 0-1,0 0 1,0 1 0,0-1-1,0 1 1,1-1 0,-1 1-1,1 0 1,-1 0 0,1 0-1,0 1 1,0-1 0,-2 7-1,3-5-2,0 1 0,0-1 0,1 0 0,-1 1-1,1-1 1,1 1 0,-1-1 0,1 1-1,0-1 1,0 1 0,1-1 0,1 5-1,5 22 0,-1-1-1,3 51 0,-6-42 6,11 43 0,9 4 93,42 99-1,49 78 181,16 40-100,-85-187-30,106 192 1,-129-269-86,-1 1 25,2-2 0,57 71 0,-70-99-22,-1 0 0,2-1 1,-1 0-1,1-1 0,1 0 0,-1-1 0,1 0 1,1-1-1,0-1 0,0 0 0,0 0 1,0-2-1,18 4 0,29 0 322,1-3 1,-1-2-1,98-9 0,-21 0-142,-124 6-657,0 0 1,0 1 0,0 0-1,0 1 1,-1 1 0,1 0-1,-1 1 1,25 10 0,0 10-942</inkml:trace>
</inkml:ink>
</file>

<file path=ppt/ink/ink13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8:40.393"/>
    </inkml:context>
    <inkml:brush xml:id="br0">
      <inkml:brushProperty name="width" value="0.05" units="cm"/>
      <inkml:brushProperty name="height" value="0.05" units="cm"/>
      <inkml:brushProperty name="color" value="#FF0066"/>
    </inkml:brush>
  </inkml:definitions>
  <inkml:trace contextRef="#ctx0" brushRef="#br0">109 15 6881,'-3'-2'405,"0"0"0,0 0 0,0 1 0,0-1 0,0 1 0,-1 0-1,1 0 1,0 0 0,-1 0 0,1 1 0,-1-1 0,1 1 0,0 0 0,-1 0-1,1 0 1,-1 1 0,1-1 0,-7 3 0,7-2-320,1 0 1,0 1 0,-1-1-1,1 1 1,0 0 0,0 0-1,0 0 1,0 0 0,0 0 0,0 0-1,1 0 1,-1 0 0,1 1-1,-1-1 1,1 1 0,0-1-1,0 1 1,0 0 0,0-1-1,1 1 1,-1 0 0,1-1-1,0 1 1,-1 4 0,-1 86 636,3 0 0,20 133 0,-4-56-363,-6-25-129,33 316 87,-35-396-306,28 156 64,-30-192-45,1-2-1,1 1 1,1-1-1,2 0 1,22 38-1,-28-55-21,0-1 0,1-1 1,0 1-1,0-1 0,1 0 0,0 0 0,1-1 1,-1 0-1,2-1 0,-1 0 0,0 0 0,1-1 0,0 0 1,0-1-1,16 5 0,-16-7-209,0 0 0,0-1 0,1 0-1,-1-1 1,0 0 0,1 0 0,-1-1 0,0 0 0,1-1-1,-1 0 1,0-1 0,0 0 0,-1-1 0,1 0 0,-1 0-1,15-9 1,22-20-734</inkml:trace>
</inkml:ink>
</file>

<file path=ppt/ink/ink1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1:54.857"/>
    </inkml:context>
    <inkml:brush xml:id="br0">
      <inkml:brushProperty name="width" value="0.05" units="cm"/>
      <inkml:brushProperty name="height" value="0.05" units="cm"/>
    </inkml:brush>
  </inkml:definitions>
  <inkml:trace contextRef="#ctx0" brushRef="#br0">0 302 7634,'19'-14'10638,"17"-15"-5930,24-18-3219,210-154 1644,-246 190-4009,-19 14-752,-12 10-58,-31 31-3389,21-12 3566</inkml:trace>
</inkml:ink>
</file>

<file path=ppt/ink/ink13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8:40.829"/>
    </inkml:context>
    <inkml:brush xml:id="br0">
      <inkml:brushProperty name="width" value="0.05" units="cm"/>
      <inkml:brushProperty name="height" value="0.05" units="cm"/>
      <inkml:brushProperty name="color" value="#FF0066"/>
    </inkml:brush>
  </inkml:definitions>
  <inkml:trace contextRef="#ctx0" brushRef="#br0">1 11 6969,'0'0'126,"0"0"-1,0-1 0,0 1 0,0-1 0,0 1 0,0 0 0,0-1 0,0 1 1,0-1-1,0 1 0,1 0 0,-1-1 0,0 1 0,0-1 0,0 1 0,1 0 0,-1-1 1,0 1-1,0 0 0,1-1 0,-1 1 0,0 0 0,1 0 0,-1-1 0,0 1 0,1 0 1,-1 0-1,0-1 0,1 1 0,-1 0 0,1 0 0,-1 0 0,0 0 0,1 0 0,-1 0 1,1 0-1,21 4 2126,18 17 154,-21-5-1856,-1 1 1,-1 0-1,0 1 0,-1 1 0,-1 0 0,-1 2 0,0-1 0,-2 2 0,0-1 0,-2 2 0,0 0 0,-2 0 0,11 46 0,-8-14-205,-2 1 0,-3 0 0,-2 0 0,-3 0 0,-6 57 0,-13 46-219,-50 202 0,44-247-1253,15-67-843,9-25 771</inkml:trace>
</inkml:ink>
</file>

<file path=ppt/ink/ink13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8:41.731"/>
    </inkml:context>
    <inkml:brush xml:id="br0">
      <inkml:brushProperty name="width" value="0.05" units="cm"/>
      <inkml:brushProperty name="height" value="0.05" units="cm"/>
      <inkml:brushProperty name="color" value="#FF0066"/>
    </inkml:brush>
  </inkml:definitions>
  <inkml:trace contextRef="#ctx0" brushRef="#br0">30 1 7682,'-1'0'226,"0"0"0,-1 1 0,1-1 0,0 1 0,-1 0 0,1-1 0,0 1 0,0 0 1,0 0-1,0-1 0,0 1 0,0 0 0,0 0 0,0 0 0,0 0 0,0 0 0,0 1 0,1-1 1,-1 0-1,0 0 0,1 1 0,-1-1 0,1 0 0,-1 0 0,1 1 0,0-1 0,0 1 0,-1-1 1,1 2-1,-4 52 513,3-43-238,7 522 2036,35-3-2310,-36-482-129,-4-29-84,5 54 82,4 0 0,19 79 1,-23-132-87,0 0 0,1-1 1,1 0-1,1 0 0,1-1 1,1 0-1,0-1 0,2 0 0,0-1 1,0 0-1,31 28 0,-28-32-150,0 0 0,1-1 0,1-1 0,0-1 0,26 12 0,-35-19-319,0 1 1,0-1-1,1-1 1,-1 0-1,1 0 1,-1-1-1,1 0 0,0 0 1,0-1-1,0-1 1,-1 0-1,1 0 1,13-4-1,30-19-1488</inkml:trace>
</inkml:ink>
</file>

<file path=ppt/ink/ink13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8:42.147"/>
    </inkml:context>
    <inkml:brush xml:id="br0">
      <inkml:brushProperty name="width" value="0.05" units="cm"/>
      <inkml:brushProperty name="height" value="0.05" units="cm"/>
      <inkml:brushProperty name="color" value="#FF0066"/>
    </inkml:brush>
  </inkml:definitions>
  <inkml:trace contextRef="#ctx0" brushRef="#br0">0 0 7938,'46'58'7600,"24"49"-6139,-62-93-939,24 40-23,-2 1 0,-3 2 0,-3 0 0,-2 2-1,-2 1 1,-3 0 0,-3 1 0,-2 1 0,-4 0 0,-1 1 0,-4-1 0,-5 70-1,-7 0-275,-7-2-1,-5 0 1,-58 197-1,47-236-766,-2-24 221</inkml:trace>
</inkml:ink>
</file>

<file path=ppt/ink/ink13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9:02.241"/>
    </inkml:context>
    <inkml:brush xml:id="br0">
      <inkml:brushProperty name="width" value="0.05" units="cm"/>
      <inkml:brushProperty name="height" value="0.05" units="cm"/>
      <inkml:brushProperty name="color" value="#FF0066"/>
    </inkml:brush>
  </inkml:definitions>
  <inkml:trace contextRef="#ctx0" brushRef="#br0">13 1 7402,'-1'1'374,"0"0"0,-1 0 0,1 1 0,0-1 1,0 0-1,0 1 0,0-1 0,0 1 1,1-1-1,-1 1 0,0-1 0,0 4 0,1-5-267,0 1-1,0 0 0,0-1 0,0 1 0,0 0 1,0-1-1,1 1 0,-1 0 0,0-1 0,0 1 0,0 0 1,1-1-1,-1 1 0,0-1 0,1 1 0,-1 0 1,1-1-1,-1 1 0,1-1 0,-1 1 0,1-1 0,0 1 1,5 2 111,0 1 1,0-2 0,1 1 0,-1-1 0,13 3 0,-15-4-166,18 4 262,1-1-1,0-1 0,0-1 0,0-1 0,0-1 0,45-6 1,12-2 360,1 3 0,145 10 0,159 41 905,-274-31-1182,512 103 2053,-431-76-1324,-109-25-317,1-3 1,0-4-1,107 0 0,45-25 29,-222 10-1389,-3-8 266</inkml:trace>
</inkml:ink>
</file>

<file path=ppt/ink/ink13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9:06.897"/>
    </inkml:context>
    <inkml:brush xml:id="br0">
      <inkml:brushProperty name="width" value="0.05" units="cm"/>
      <inkml:brushProperty name="height" value="0.05" units="cm"/>
      <inkml:brushProperty name="color" value="#FF0066"/>
    </inkml:brush>
  </inkml:definitions>
  <inkml:trace contextRef="#ctx0" brushRef="#br0">364 137 2248,'-16'17'255,"13"-13"-224,0-1 0,-1 1-1,0 0 1,0-1 0,0 0-1,0 0 1,0 0 0,-6 2-1,-2-4 883,-8-13 7285,9 4-4977,0 3-4253,9 4 1088,0 1-1,0 0 1,0-1 0,0 1-1,0 0 1,0 0 0,0 0-1,0 0 1,0 1 0,0-1-1,0 0 1,1 1-1,-1-1 1,0 1 0,0 0-1,-3 1 1,0 2 9,0 0 0,0 0 0,1 0-1,-1 1 1,-5 7 0,2-3-27,2-3 36,0 1-1,0 0 1,0 0-1,1 1 1,0 0-1,1-1 1,0 2 0,-7 16-1,-27 89 878,27-85-864,0-1-1,2 2 0,-8 48 0,4 0 265,7-47-92,1 0-1,-1 42 1,3-26-127,1-37-98,1-1-1,0 1 0,1 0 1,0-1-1,1 1 0,0 0 1,0-1-1,1 1 0,3 10 1,4 2 11,0 2 157,1 0 0,1-1 0,1 0 0,0-1 0,26 32 0,-32-48-105,1 0 0,0-1 0,0 1 0,0-1-1,9 4 1,-9-5 17,1 0-1,-1 1 0,0 0 0,-1 0 0,12 12 1,23 32 209,70 64 0,-87-91-344,-10-8 120,0-1 1,0-1-1,1 0 0,1-1 1,0 0-1,0-2 0,1 0 0,24 9 1,36 3 73,16 6-73,-16 0 196,-36-13-108,0 1 0,47 26 0,-79-36-142,0 0 0,1-1 0,-1 0 1,1-1-1,0 0 0,0-1 0,19 3 0,-3-4 173,48-4 0,-71 3-216,-2 0 4,1-1 1,0 1 0,0-1 0,0 1-1,0-1 1,-1 0 0,1 0 0,0 0-1,0 0 1,-1 0 0,1 0 0,-1 0 0,1-1-1,-1 1 1,0 0 0,1-1 0,-1 1-1,1-3 1,21-36 186,-6 8-75,76-79-45,-75 88-68,-1-1 0,-1-1-1,22-44 1,-2 1 13,-25 51-20,-2 0 1,0-1 0,-1-1 0,11-35-1,-3-8 4,-8 36 5,-2 0-1,0-1 1,-2 1-1,-1-1 1,0-52-1,-3 36-7,0 33 4,0 0-1,0 0 1,-1 0 0,0 1-1,-4-16 1,-2-3-8,5 19 11,0 1-1,0 0 1,-1 0-1,0 0 0,0 0 1,-6-9-1,-10-14-5,-18-42 0,-13-23 0,22 56-30,-2 1 1,-2 2 0,-1 1-1,-1 2 1,-3 1 0,0 1-1,-71-43 1,84 61-1,-1 2 0,-1 1 0,0 2 0,0 0 0,-1 1 0,-28-3 0,-30-10-61,50 12 61,0 2 0,0 1 0,-1 2 0,-36 0 0,51 3 20,1 2 0,-1 1 1,0 1-1,1 0 1,0 2-1,-1 0 0,2 1 1,-26 12-1,32-11 26,1 0 0,0 1-1,-20 16 1,27-20-182,0 0 0,1 1 0,-1 0-1,1-1 1,0 2 0,0-1 0,0 0 0,1 1 0,0 0-1,-3 6 1,7 3-479,8-6 139</inkml:trace>
</inkml:ink>
</file>

<file path=ppt/ink/ink13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9:11.577"/>
    </inkml:context>
    <inkml:brush xml:id="br0">
      <inkml:brushProperty name="width" value="0.05" units="cm"/>
      <inkml:brushProperty name="height" value="0.05" units="cm"/>
      <inkml:brushProperty name="color" value="#FF0066"/>
    </inkml:brush>
  </inkml:definitions>
  <inkml:trace contextRef="#ctx0" brushRef="#br0">51 331 7866,'-41'-22'3112,"40"21"-2945,0 0-1,0-1 1,0 1-1,0 0 1,1 0-1,-1 0 1,0-1-1,1 1 1,0 0-1,-1-1 1,1 1-1,-1 0 1,1-1-1,0 1 1,0 0-1,0-1 1,0 1-1,0-1 1,0 1-1,0 0 1,1-1-1,-1 1 0,0 0 1,1-1-1,-1 1 1,1 0-1,-1-1 1,1 1-1,0 0 1,-1 0-1,2-2 1,0 0 387,0-1 0,1 1 0,-1 0 0,1-1 0,0 1 0,0 0 0,0 1 0,5-5 1,-6 7-455,-1 0 1,0 0-1,0 0 1,1 0-1,-1 0 1,0 0-1,1 0 1,-1 0-1,0 1 1,0-1 0,0 1-1,1-1 1,-1 1-1,0-1 1,0 1-1,0 0 1,0-1-1,0 1 1,0 0 0,0 0-1,0 0 1,1 1-1,2 1 84,19 19 526,-1 0 1,-1 2-1,35 49 0,-39-49-461,1 0-1,0-1 1,2-2-1,42 38 1,-59-57-235,0 0 0,0 0 0,0 0 0,0 0 0,0 0 0,1 0 0,-1-1 0,0 0 0,1 0 0,-1 0 1,1 0-1,-1 0 0,1-1 0,0 1 0,-1-1 0,1 0 0,0 0 0,-1 0 0,1-1 0,6-1 0,-7 1-3,0-1 0,0 0-1,0 0 1,0 0 0,0 0 0,-1 0-1,1-1 1,-1 1 0,1-1-1,-1 1 1,0-1 0,0 0-1,0 0 1,0 0 0,-1 0-1,1-1 1,-1 1 0,0 0-1,0-1 1,0 1 0,1-6-1,3-23 73,-1-1-1,-2 1 0,-1-1 0,-1 0 0,-2 1 0,-1-1 0,-2 1 0,-1-1 1,-1 1-1,-2 1 0,-16-40 0,22 63-95,-1 1 1,1 0-1,-1-1 0,0 1 1,-1 0-1,0 1 0,-6-8 1,5 11-500</inkml:trace>
</inkml:ink>
</file>

<file path=ppt/ink/ink13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9:12.168"/>
    </inkml:context>
    <inkml:brush xml:id="br0">
      <inkml:brushProperty name="width" value="0.05" units="cm"/>
      <inkml:brushProperty name="height" value="0.05" units="cm"/>
      <inkml:brushProperty name="color" value="#FF0066"/>
    </inkml:brush>
  </inkml:definitions>
  <inkml:trace contextRef="#ctx0" brushRef="#br0">70 122 9674,'-1'-1'226,"1"0"0,0 0 1,-1 1-1,1-1 0,-1 0 0,1 0 1,-1 0-1,1 1 0,-1-1 0,0 0 0,1 1 1,-1-1-1,0 0 0,0 1 0,1-1 0,-1 1 1,0-1-1,0 1 0,0 0 0,0-1 0,0 1 1,1 0-1,-1 0 0,0-1 0,0 1 1,0 0-1,0 0 0,0 0 0,0 0 0,0 0 1,0 0-1,-1 1 0,0 0-63,0 0 1,1 1-1,-1-1 0,0 1 1,1-1-1,-1 1 0,1 0 1,0 0-1,0-1 0,0 1 1,-1 0-1,2 0 0,-2 3 1,-3 8 76,0-1 0,2 2 0,-4 20 0,5-22-59,1 0 0,1 0-1,0 0 1,0 0 0,1 0 0,1 0 0,4 18 0,-5-27-148,0-1-1,0 1 1,0 0-1,0 0 0,0-1 1,0 1-1,1-1 1,-1 1-1,1-1 1,0 0-1,0 0 1,0 1-1,0-1 1,0-1-1,0 1 1,1 0-1,-1 0 0,0-1 1,1 1-1,0-1 1,-1 0-1,1 0 1,0 0-1,-1 0 1,1 0-1,0-1 1,0 1-1,0-1 1,0 0-1,-1 0 1,1 0-1,0 0 0,0 0 1,0-1-1,0 1 1,3-2-1,2 0 19,0-1-1,-1 0 0,1 0 1,-1 0-1,0-1 1,0 0-1,0-1 0,-1 0 1,0 0-1,0 0 1,0 0-1,0-1 0,-1 0 1,0-1-1,0 1 0,-1-1 1,1 0-1,-2 0 1,4-7-1,-4 8-29,-1 0 0,1 0 1,-1 0-1,-1 0 0,1 0 0,-1 0 0,0 0 1,-1 0-1,0 0 0,0-1 0,0 1 0,0 0 1,-1 0-1,0 0 0,0 0 0,-1 0 0,0 0 1,0 0-1,0 0 0,-1 0 0,0 1 0,0-1 1,0 1-1,-8-9 0,3 7-188,0 0 0,0 0 0,-1 1-1,0 0 1,0 0 0,0 1 0,-1 1 0,1-1 0,-1 2 0,0-1 0,-16-2 0,-22-9-3325,46 14 3043,0 0 0,1 1 0,-1-1 0,0 0 0,1 0 0,-1 0 0,1 0 0,-1 0 0,1 0 0,0 0 0,-1-1 0,1 1 0,0 0 0,-1-3 0,0-3-1777</inkml:trace>
</inkml:ink>
</file>

<file path=ppt/ink/ink13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9:12.596"/>
    </inkml:context>
    <inkml:brush xml:id="br0">
      <inkml:brushProperty name="width" value="0.05" units="cm"/>
      <inkml:brushProperty name="height" value="0.05" units="cm"/>
      <inkml:brushProperty name="color" value="#FF0066"/>
    </inkml:brush>
  </inkml:definitions>
  <inkml:trace contextRef="#ctx0" brushRef="#br0">1 0 8426,'0'4'954,"0"-1"0,0 1 0,0-1 0,0 1 0,0-1 0,1 0 0,0 1 0,2 6 0,16 27 2588,-5-17-2980,29 28 0,-24-27 782,1 1-800,4 4-58,-1 1 0,0 1-1,-3 0 1,34 62 0,-54-90-486,0 1 0,0-1 0,0 1 1,0-1-1,1 1 0,-1-1 0,0 0 0,0 1 0,0-1 1,1 1-1,-1-1 0,0 0 0,1 1 0,-1-1 0,0 0 1,1 1-1,-1-1 0,0 0 0,1 1 0,-1-1 1,1 0-1,-1 0 0,0 1 0,1-1 0,-1 0 0,1 0 1,-1 0-1,1 0 0,-1 0 0,1 0 0,7-11 8,1-27 18,-9 36-21,2-8 7,0 1 0,0 0 0,1-1 0,0 1 0,0 0 1,1 1-1,0-1 0,1 1 0,0-1 0,0 1 0,10-11 0,-14 18 1,-1 0 0,1 1 0,0-1 1,-1 0-1,1 0 0,0 1 0,0-1 0,0 0 0,0 1 0,-1-1 0,1 1 0,0-1 0,0 1 0,0-1 0,0 1 0,0 0 0,0-1 0,0 1 0,0 0 1,0 0-1,0 0 0,1 0 0,-1 0 0,0 0 0,0 0 0,0 0 0,0 0 0,0 1 0,0-1 0,0 0 0,0 1 0,0-1 0,0 1 0,0-1 1,0 1-1,0-1 0,-1 1 0,1-1 0,0 1 0,1 1 0,-1 0 10,0-1-1,0 1 1,0 0-1,0 0 1,-1 0 0,1 0-1,0 0 1,-1 0 0,1 0-1,-1 0 1,0 0-1,0 0 1,0 0 0,0 1-1,0-1 1,0 0 0,-1 0-1,1 0 1,-1 3-1,-7 16-104,-1 1-1,-1-2 1,-1 1-1,-1-1 1,0-1-1,-1 0 1,-17 17-1,20-29-4036,23-21-558,12-4 3212</inkml:trace>
</inkml:ink>
</file>

<file path=ppt/ink/ink13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9:13.651"/>
    </inkml:context>
    <inkml:brush xml:id="br0">
      <inkml:brushProperty name="width" value="0.05" units="cm"/>
      <inkml:brushProperty name="height" value="0.05" units="cm"/>
      <inkml:brushProperty name="color" value="#FF0066"/>
    </inkml:brush>
  </inkml:definitions>
  <inkml:trace contextRef="#ctx0" brushRef="#br0">0 52 5321,'5'-13'17867,"7"29"-14943,1 17-5852,-9-16 5952,-3-41-4995,12 10 616,12-13-268,-24 26 1740,0 0 1,0 0 0,-1 0-1,1 0 1,-1-1-1,1 1 1,-1 0-1,1-1 1,-1 1-1,0 0 1,0-1-1,1 1 1,-1 0-1,0-1 1,0 1 0,0 0-1,-1-1 1,1 1-1,0 0 1,0-1-1,-1 1 1,1 0-1,-1-2 1,1 3-101,0-1-1,0 1 1,0 0 0,0-1 0,-1 1 0,1 0 0,0-1-1,0 1 1,0 0 0,0-1 0,0 1 0,-1 0-1,1-1 1,0 1 0,0 0 0,0 0 0,-1-1 0,1 1-1,0 0 1,0 0 0,-1-1 0,1 1 0,0 0 0,-1 0-1,1 0 1,0 0 0,-1-1 0,1 1 0,0 0-1,-1 0 1,1 0 0,0 0 0,-1 0 0,1 0 0,0 0-1,-1 0 1,1 0 0,-1 0 0,1 0 0,0 0 0,-1 0-1,1 0 1,0 1 0,-1-1 0,1 0 0,0 0-1,-1 0 1,1 0 0,0 1 0,0-1 0,-1 0 0,-11 20 398,3-7-2792</inkml:trace>
</inkml:ink>
</file>

<file path=ppt/ink/ink13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9:14.674"/>
    </inkml:context>
    <inkml:brush xml:id="br0">
      <inkml:brushProperty name="width" value="0.05" units="cm"/>
      <inkml:brushProperty name="height" value="0.05" units="cm"/>
      <inkml:brushProperty name="color" value="#FF0066"/>
    </inkml:brush>
  </inkml:definitions>
  <inkml:trace contextRef="#ctx0" brushRef="#br0">14 234 8602,'-2'-2'783,"1"0"1,0 0-1,-1 1 1,1-1-1,0 0 1,0-1-1,0 1 1,0 0-1,1 0 1,-1 0-1,0 0 1,1-1-1,0 1 1,-1 0-1,1-1 1,0 1-1,1-5 0,-1 6-419,8 20 749,0-7-881,6 12 269,0-1-1,2 0 0,0-1 1,30 30-1,-45-50-481,1-1-1,-1 0 1,0 0-1,1 1 1,-1-1 0,1 0-1,-1 0 1,1 0-1,0 0 1,-1-1 0,1 1-1,0 0 1,0-1-1,-1 1 1,1-1 0,0 0-1,0 1 1,0-1-1,0 0 1,-1 0 0,1 0-1,0-1 1,2 1-1,-2-1 5,0 0 0,0-1 0,0 1 0,0 0-1,0-1 1,-1 1 0,1-1 0,0 1 0,-1-1-1,1 0 1,-1 0 0,0 0 0,0 0-1,1 0 1,0-4 0,2-4 45,0 0 0,-1-1-1,0 0 1,-1 0 0,0 0 0,0-17 0,-3-8-359,-2-1 0,-2 0 0,-17-64 0,17 83-490,5 17 650,0 0-59,-1 1 0,1-1-1,0 0 1,-1 0 0,1 0 0,0 0 0,0 1 0,0-1 0,0 0-1,0 0 1,0 0 0,0 0 0,0 1 0,0-1 0,0 0 0,0 0-1,0 0 1,0 0 0,1 1 0,-1-1 0,0 0 0,1 0 0,-1 0-1,1 1 1,-1-1 0,1 0 0,-1 1 0,1-1 0,-1 0 0,1 1-1,0-1 1,14-2-1294</inkml:trace>
</inkml:ink>
</file>

<file path=ppt/ink/ink1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1:55.277"/>
    </inkml:context>
    <inkml:brush xml:id="br0">
      <inkml:brushProperty name="width" value="0.05" units="cm"/>
      <inkml:brushProperty name="height" value="0.05" units="cm"/>
    </inkml:brush>
  </inkml:definitions>
  <inkml:trace contextRef="#ctx0" brushRef="#br0">10 125 10546,'-9'14'4729,"9"-8"-2136,5-2-81,6-11-567,5-6-249,9-6-560,5-2-295,0 2-505,8 0-144,-8 3-160,-2 1-160,-6 4-625,-6 4-455,-9 5-1024,-9 18-3009,-2-5 4072</inkml:trace>
  <inkml:trace contextRef="#ctx0" brushRef="#br0" timeOffset="1">51 345 7810,'-10'20'4529,"0"-2"-769,10-11-1311,7-5-257,9-11-631,8-10-313,8-10-560,4-4-208,4-4-288,-1 7-48,2 0-432,-4 3-416,-4 2-1040,-4-1-817,1 0 1521</inkml:trace>
</inkml:ink>
</file>

<file path=ppt/ink/ink13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9:15.235"/>
    </inkml:context>
    <inkml:brush xml:id="br0">
      <inkml:brushProperty name="width" value="0.05" units="cm"/>
      <inkml:brushProperty name="height" value="0.05" units="cm"/>
      <inkml:brushProperty name="color" value="#FF0066"/>
    </inkml:brush>
  </inkml:definitions>
  <inkml:trace contextRef="#ctx0" brushRef="#br0">0 100 6721,'61'27'4029,"-58"-25"-3526,0 1-1,1 0 0,-1-1 0,0 1 0,0 0 1,-1 1-1,1-1 0,-1 1 0,1-1 1,-1 1-1,0-1 0,0 1 0,1 6 1,3 3 567,24 68 4577,-32-89-5598,0 0 1,0 0 0,0 0-1,1 0 1,1 0 0,-1 0 0,1-1-1,1-7 1,-1 2-11,0 11-33,0-1 1,0 1-1,1-1 0,-1 1 0,1-1 0,0 1 0,0-1 1,1-4-1,-1 7 4,-1 0 1,1 0-1,-1 0 1,1 0-1,0 1 1,-1-1-1,1 0 1,0 0-1,-1 0 1,1 1-1,0-1 1,0 0-1,0 1 1,0-1-1,0 1 1,0-1-1,0 1 1,2-1-1,-1 1 6,0 0 1,0 0-1,0 0 0,0 0 1,0 1-1,0-1 0,0 1 1,0-1-1,-1 1 0,1 0 1,0 0-1,0 0 0,0 0 1,-1 0-1,1 0 0,0 1 1,-1-1-1,1 0 0,-1 1 1,0-1-1,1 1 0,-1 0 1,0-1-1,1 3 0,4 7 127,-1 0 0,-1 1 0,0-1 0,6 25 0,-10-59-92,2 0 0,0 1 0,2-1 0,7-27 0,-8 39-30,-1 0-6,-1 6-1,-1 0 1,1 0-1,0 0 1,1 0-1,-1 0 0,1 0 1,0 0-1,1 1 1,-1-1-1,1 1 1,-1-1-1,7-6 1,-8 11-7,0 0 1,0 0-1,0 0 1,0 0 0,0 0-1,0 0 1,0 0-1,0 0 1,0 1-1,0-1 1,0 0 0,0 1-1,0-1 1,0 1-1,0-1 1,0 1-1,0-1 1,0 1 0,-1 0-1,1-1 1,0 1-1,0 0 1,-1 0-1,1 0 1,-1-1 0,2 2-1,17 23 70,-19-25-78,2 4-96,1 1 157,1 1 1,0-1-1,0 0 0,0 0 1,0 0-1,11 8 0,-13-12-238,0 0 1,0 0-1,0 0 0,0-1 1,0 1-1,0 0 0,0-1 1,0 1-1,0-1 0,0 0 1,1 0-1,-1 0 0,0 0 0,0 0 1,0 0-1,0-1 0,1 1 1,-1-1-1,0 0 0,0 1 1,0-1-1,0 0 0,0 0 1,0 0-1,3-3 0,0 1-784,0-1 0,0 0 1,-1 0-1,1-1 0,-1 1 0,0-1 0,5-8 0,6-11-423</inkml:trace>
</inkml:ink>
</file>

<file path=ppt/ink/ink13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9:15.760"/>
    </inkml:context>
    <inkml:brush xml:id="br0">
      <inkml:brushProperty name="width" value="0.05" units="cm"/>
      <inkml:brushProperty name="height" value="0.05" units="cm"/>
      <inkml:brushProperty name="color" value="#FF0066"/>
    </inkml:brush>
  </inkml:definitions>
  <inkml:trace contextRef="#ctx0" brushRef="#br0">1 150 5521,'8'-42'1060,"7"-51"3489,-15 100-3676,1 0 0,-1 0 0,1 0-1,1 0 1,-1-1 0,1 1-1,0 0 1,1-1 0,-1 1-1,5 5 1,40 70 1599,-35-63-1501,49 67 273,-57-82-1750,-8-13-1759,-15-24-370,-1 1 1814,2-1 1,2-1-1,1 0 0,-13-45 0,28 79 996,0-1 0,0 1 0,0-1-1,0 0 1,0 1 0,0-1 0,0 0-1,0 1 1,0-1 0,1 0 0,-1 1 0,0-1-1,0 0 1,1 1 0,-1-1 0,0 1-1,1-1 1,-1 1 0,0-1 0,1 1-1,-1-1 1,1 1 0,-1-1 0,1 1-1,-1-1 1,1 1 0,0-1 0,25-8 1855,36 4-1629,-50 5 43,-8-1-336,0 1 0,0 0 0,0 0 1,0 0-1,0 1 0,0-1 0,0 1 0,0 0 1,0 0-1,0 0 0,0 1 0,-1-1 1,1 1-1,0 0 0,-1 0 0,6 5 0,-1-1 31,-1 1-1,-1 1 0,0 0 0,0 0 0,6 9 0,-7-8-79,0-1 0,1 0 0,0 0 0,1-1 0,9 9 0,-10-12-416,2 2 945</inkml:trace>
</inkml:ink>
</file>

<file path=ppt/ink/ink13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9:16.159"/>
    </inkml:context>
    <inkml:brush xml:id="br0">
      <inkml:brushProperty name="width" value="0.05" units="cm"/>
      <inkml:brushProperty name="height" value="0.05" units="cm"/>
      <inkml:brushProperty name="color" value="#FF0066"/>
    </inkml:brush>
  </inkml:definitions>
  <inkml:trace contextRef="#ctx0" brushRef="#br0">90 91 10506,'-90'30'4929,"95"-24"-2312,3-6-673,7 0-207,4-6-457,3-6-184,-1-1-552,-2-2-224,-3 1-208,1 4-144,-7 0-776,2-2-408,-6-1-1257,1-2-287,1 8 1744</inkml:trace>
</inkml:ink>
</file>

<file path=ppt/ink/ink13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9:16.609"/>
    </inkml:context>
    <inkml:brush xml:id="br0">
      <inkml:brushProperty name="width" value="0.05" units="cm"/>
      <inkml:brushProperty name="height" value="0.05" units="cm"/>
      <inkml:brushProperty name="color" value="#FF0066"/>
    </inkml:brush>
  </inkml:definitions>
  <inkml:trace contextRef="#ctx0" brushRef="#br0">37 93 8658,'36'-88'4115,"-31"83"-517,-1 14-1841,0 20-542,-4-25-806,3 25 755,2 13 296,-1 82 0,-5-120-1624,1 1 0,-1-1-1,0 0 1,0 0 0,-1-1 0,1 1 0,-1 0 0,-2 4 0,4-8 15,0 1 1,-1-1 0,1 1-1,0 0 1,-1-1-1,1 1 1,-1-1-1,1 1 1,0-1-1,-1 1 1,0-1 0,1 1-1,-1-1 1,1 0-1,-1 1 1,1-1-1,-1 0 1,0 1 0,1-1-1,-1 0 1,0 0-1,1 0 1,-1 1-1,0-1 1,0 0-1,1 0 1,-1 0 0,0 0-1,1 0 1,-1 0-1,0-1 1,1 1-1,-1 0 1,0 0-1,1 0 1,-1-1 0,0 1-1,1 0 1,-1-1-1,1 1 1,-1 0-1,0-1 1,1 1 0,-1-1-1,1 1 1,-1-1-1,1 1 1,0-1-1,-1 1 1,1-1-1,-1 0 1,1 1 0,-1-2-1,-7-9-1122,1 0 0,0-1 0,-7-16 0,10 21 1566,1-1 1,0 0 0,1 0 0,0 0 0,0-1-1,0-10 1,2 19-135,0-1-1,0 0 1,1 0 0,-1 0 0,0 0-1,1 0 1,-1 1 0,0-1-1,1 0 1,-1 0 0,1 1-1,0-1 1,-1 0 0,1 1-1,0-1 1,-1 0 0,1 1 0,0-1-1,0 1 1,-1-1 0,1 1-1,0 0 1,0-1 0,0 1-1,0 0 1,-1-1 0,1 1-1,0 0 1,0 0 0,0 0 0,0 0-1,0 0 1,0 0 0,0 0-1,0 0 1,-1 0 0,3 1-1,44 5 1870,-37-4-1700,53 11 336,-58-12-1067,0 1-1,0 0 0,-1 0 0,1 0 0,0 1 0,-1-1 0,0 1 0,1 0 0,6 7 0,0 6-1205</inkml:trace>
</inkml:ink>
</file>

<file path=ppt/ink/ink13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9:16.986"/>
    </inkml:context>
    <inkml:brush xml:id="br0">
      <inkml:brushProperty name="width" value="0.05" units="cm"/>
      <inkml:brushProperty name="height" value="0.05" units="cm"/>
      <inkml:brushProperty name="color" value="#FF0066"/>
    </inkml:brush>
  </inkml:definitions>
  <inkml:trace contextRef="#ctx0" brushRef="#br0">1 129 12035,'15'-7'4985,"18"-8"-2769,2-3-432,-5-5-487,6 3-329,-13 3-568,9 5-136,-11 4-616,-7-1-464,2 9-1585,-6 0 345,5 14 1016</inkml:trace>
  <inkml:trace contextRef="#ctx0" brushRef="#br0" timeOffset="1">270 96 11058,'-32'122'5570,"29"-114"-1714,14-8-1839,6-5-393,11-12-776,9-5-272,2-6-672,-4-2-688,0 5-1024,-2-2 1072</inkml:trace>
</inkml:ink>
</file>

<file path=ppt/ink/ink13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9:17.590"/>
    </inkml:context>
    <inkml:brush xml:id="br0">
      <inkml:brushProperty name="width" value="0.05" units="cm"/>
      <inkml:brushProperty name="height" value="0.05" units="cm"/>
      <inkml:brushProperty name="color" value="#FF0066"/>
    </inkml:brush>
  </inkml:definitions>
  <inkml:trace contextRef="#ctx0" brushRef="#br0">19 516 8018,'-1'0'369,"0"0"0,0-1 1,0 1-1,0 0 1,0-1-1,0 0 0,0 1 1,0-1-1,1 1 0,-1-1 1,0 0-1,0 0 0,0 1 1,1-1-1,-1 0 1,0 0-1,1 0 0,-1 0 1,1 0-1,-1 0 0,1 0 1,0 0-1,-1 0 0,1 0 1,0-1-1,0 1-147,1 0 1,0 0-1,0 1 0,0-1 0,0 0 0,0 1 0,1-1 1,-1 1-1,0-1 0,0 1 0,0 0 0,0-1 1,0 1-1,1 0 0,-1 0 0,0 0 0,3 0 1,10 0 627,0 0 1,26 5 0,2 6 114,-1 2 0,0 2 0,51 26 1,-36-16-539,13 9-93,-45-21-246,0-1 0,1-1 0,0-2 0,30 8 1,-54-16-76,1-1 0,-1 1 0,0-1 0,0 0 1,0 1-1,0-1 0,1 0 0,-1 0 0,0 0 1,0 0-1,0 0 0,1 0 0,-1 0 0,0 0 1,0-1-1,0 1 0,1 0 0,-1-1 0,0 1 1,0-1-1,0 1 0,0-1 0,0 1 0,0-1 1,0 0-1,0 0 0,0 1 0,0-1 0,0 0 1,-1 0-1,1 0 0,0 0 0,0 0 0,-1 0 1,1 0-1,-1 0 0,1 0 0,-1-1 0,0 1 1,1 0-1,-1 0 0,0 0 0,0 0 0,1-1 1,-1 1-1,0 0 0,-1-2 0,1-7 169,-2 0 0,1 0 0,-2 0 0,-5-18-1,3 12-71,-36-138 619,-61-194-271,100 344-603,1 1 1,0 0-1,0-1 0,1 1 1,-1-1-1,1 1 1,-1-1-1,1 1 0,0-1 1,0 1-1,1-1 1,0-5-1,0 8-148,0-1-1,0 0 1,0 1-1,0-1 1,0 1-1,0-1 1,0 1-1,0-1 1,1 1-1,-1 0 1,0-1-1,1 1 1,-1 0-1,1 0 1,0 0 0,-1 0-1,1 0 1,0 1-1,0-1 1,-1 0-1,1 1 1,0 0-1,0-1 1,0 1-1,2 0 1,25-1-1716</inkml:trace>
</inkml:ink>
</file>

<file path=ppt/ink/ink13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9:18.300"/>
    </inkml:context>
    <inkml:brush xml:id="br0">
      <inkml:brushProperty name="width" value="0.05" units="cm"/>
      <inkml:brushProperty name="height" value="0.05" units="cm"/>
      <inkml:brushProperty name="color" value="#FF0066"/>
    </inkml:brush>
  </inkml:definitions>
  <inkml:trace contextRef="#ctx0" brushRef="#br0">4 194 9818,'-4'-6'10259,"9"7"-6518,9 7-3003,8 17-111,-13-15-492,-2-3-25,-1 0 0,0 0 1,0 1-1,-1 0 0,0 0 0,0 0 1,-1 0-1,0 1 0,4 13 0,-8-16-29,-2-8 43,-3-13 5,1-15-108,2 21-20,0-1 0,1 1-1,0-1 1,0 1-1,1-1 1,1 0 0,0 1-1,0-1 1,4-16 0,-4 25-2,-1-1 1,0 1 0,0 0-1,1-1 1,-1 1 0,1-1-1,-1 1 1,1 0 0,0-1-1,-1 1 1,1 0 0,0 0 0,0 0-1,0 0 1,0 0 0,0 0-1,0 0 1,0 0 0,1 0-1,-1 0 1,0 0 0,0 1-1,1-1 1,-1 0 0,0 1-1,1-1 1,-1 1 0,1 0-1,-1-1 1,0 1 0,3 0-1,-1 0 0,0 1 1,0 0-1,0 0 0,0 1 0,0-1 0,0 0 0,-1 1 0,1 0 0,-1-1 1,1 1-1,-1 0 0,1 0 0,1 3 0,12 14 28,-15-16-16,1 0 0,0-1-1,0 1 1,1 0 0,-1-1 0,0 1 0,1-1 0,0 1 0,-1-1 0,1 0 0,0 0 0,0-1 0,0 1 0,1-1 0,3 2-1,0-29 479,7-45-382,-7 36-53,11-34 1,-18 68-46,0 1 0,0-1 1,0 0-1,0 0 0,1 0 1,-1 0-1,0 0 0,1 0 1,-1 0-1,1 1 0,-1-1 1,1 0-1,-1 0 0,1 1 1,0-1-1,-1 0 0,1 1 1,0-1-1,0 0 0,-1 1 1,1-1-1,0 1 0,0 0 1,0-1-1,1 0 0,-1 2 7,0-1-1,0 0 0,0 0 1,0 1-1,0-1 0,0 1 0,0-1 1,0 1-1,0-1 0,0 1 1,0-1-1,0 1 0,0 0 1,0 0-1,0 0 0,-1-1 1,2 3-1,4 4-5,-1 1 0,-1 0 0,1 0 0,3 10 0,-8-17-144,0-1 1,1 1 0,-1 0-1,0 0 1,1 0 0,-1 0-1,1 0 1,-1 0 0,1-1-1,-1 1 1,1 0 0,0-1-1,-1 1 1,1 0 0,0-1-1,0 1 1,-1 0 0,1-1-1,0 0 1,0 1 0,0-1-1,0 1 1,0-1 0,0 0-1,0 0 1,1 1 0,0-1-330,1-1 0,-1 1 1,0-1-1,0 0 0,0 0 0,0 1 1,0-1-1,0 0 0,0-1 1,0 1-1,2-2 0,18-12-1189</inkml:trace>
</inkml:ink>
</file>

<file path=ppt/ink/ink13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9:18.706"/>
    </inkml:context>
    <inkml:brush xml:id="br0">
      <inkml:brushProperty name="width" value="0.05" units="cm"/>
      <inkml:brushProperty name="height" value="0.05" units="cm"/>
      <inkml:brushProperty name="color" value="#FF0066"/>
    </inkml:brush>
  </inkml:definitions>
  <inkml:trace contextRef="#ctx0" brushRef="#br0">1 146 10026,'33'90'9686,"-21"-53"-7719,32 67 0,-40-98-1833,-2-8-93,-4-14-121,-1-4-4,-2-32-73,-4-23-709,3-123 1,6 197 875,0 0-1,0 0 1,0 0 0,0 0 0,0 0 0,0 0 0,0 0 0,1 0-1,-1 0 1,0 0 0,1 0 0,-1 0 0,1 0 0,-1 0 0,1 0-1,-1 0 1,1 1 0,1-2 0,-2 2 3,1-1 0,-1 1 0,1 0 0,-1 0 0,1 0-1,-1 0 1,1 0 0,-1 0 0,1 0 0,-1 1 0,1-1 0,-1 0 0,1 0 0,-1 0 0,1 0 0,-1 1-1,0-1 1,1 0 0,-1 0 0,1 1 0,-1-1 0,1 0 0,-1 1 0,0-1 0,1 1 0,25 33 621,-23-29-578,22 30 278,19 30 375,-41-60-934,0 0-1,-1 0 1,0 0 0,0 1 0,0-1-1,0 0 1,-1 1 0,0-1 0,0 1-1,-1 10 1,1-15 69,-1 0 0,-1-1-1,1 1 1,0 0 0,0 0 0,0 0-1,0-1 1,0 1 0,-1 0-1,1 0 1,0-1 0,-1 1 0,1 0-1,0-1 1,-1 1 0,1 0-1,-1-1 1,1 1 0,-1-1-1,0 1 1,1 0 0,-1-1 0,1 0-1,-1 1 1,-1 0 0,-7 1-1045</inkml:trace>
</inkml:ink>
</file>

<file path=ppt/ink/ink13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9:19.156"/>
    </inkml:context>
    <inkml:brush xml:id="br0">
      <inkml:brushProperty name="width" value="0.05" units="cm"/>
      <inkml:brushProperty name="height" value="0.05" units="cm"/>
      <inkml:brushProperty name="color" value="#FF0066"/>
    </inkml:brush>
  </inkml:definitions>
  <inkml:trace contextRef="#ctx0" brushRef="#br0">43 323 8722,'-42'35'4617,"49"-24"-896,6-9-1433,5-2-1048,4-5-351,1-12-521,1 4-104,-3-10-104,1 1-160,-9-3-648,-1-4-849,-2 3-863,-3-6 1296</inkml:trace>
  <inkml:trace contextRef="#ctx0" brushRef="#br0" timeOffset="1">260 25 11514,'60'-25'4825,"-54"59"-2840,1-1-673,0 2-608,3-5-264,-2-3-232,-1-5-71,-4-7-49,-3-4-192,-5-7-1241,-2-4-447,-9-9 920</inkml:trace>
</inkml:ink>
</file>

<file path=ppt/ink/ink13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9:19.568"/>
    </inkml:context>
    <inkml:brush xml:id="br0">
      <inkml:brushProperty name="width" value="0.05" units="cm"/>
      <inkml:brushProperty name="height" value="0.05" units="cm"/>
      <inkml:brushProperty name="color" value="#FF0066"/>
    </inkml:brush>
  </inkml:definitions>
  <inkml:trace contextRef="#ctx0" brushRef="#br0">34 57 9370,'-33'-57'4545,"58"79"-1672,6-1-697,9-4-1008,-1-3-392,-4-8-487,-3-2-89,-7-1-352,1-1-257,-6 4-1239,7 1 1096</inkml:trace>
</inkml:ink>
</file>

<file path=ppt/ink/ink1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1:55.727"/>
    </inkml:context>
    <inkml:brush xml:id="br0">
      <inkml:brushProperty name="width" value="0.05" units="cm"/>
      <inkml:brushProperty name="height" value="0.05" units="cm"/>
    </inkml:brush>
  </inkml:definitions>
  <inkml:trace contextRef="#ctx0" brushRef="#br0">263 23 8050,'0'-1'339,"0"1"0,0-1 0,0 0 0,0 0 0,0 0 0,0 0 0,0 0 0,0 0 0,0 0 0,-1 0 0,1 1 0,0-1 0,-1 0 0,1 0 0,-1 0 0,1 1 0,-1-1 0,1 0 0,-1 0 0,1 1 0,-1-1 0,0 0 0,1 1 0,-2-2 0,0 2-120,1 0 0,0-1 0,0 1 0,-1 0 1,1 0-1,0 0 0,-1 0 0,1 0 0,0 0 0,0 0 0,-1 0 1,1 1-1,0-1 0,0 0 0,-2 1 0,-5 3 145,0 0 0,0 1 1,-13 9-1,21-14-354,-18 12 126,0 1 0,1 1 0,1 1 0,0 0 0,1 1 0,1 1 0,0 0 0,2 1 0,0 0 0,-18 37 0,30-54-136,-1 1-1,0-1 1,1 1 0,-1-1-1,0 1 1,1-1 0,0 1-1,-1-1 1,1 1-1,0 0 1,0-1 0,0 1-1,0-1 1,0 1 0,0 0-1,1-1 1,-1 1-1,1-1 1,-1 1 0,1-1-1,-1 1 1,1-1-1,0 1 1,-1-1 0,1 1-1,0-1 1,0 0 0,0 1-1,0-1 1,1 0-1,-1 0 1,0 0 0,0 0-1,1 0 1,-1 0-1,0 0 1,1-1 0,-1 1-1,1 0 1,-1-1 0,1 1-1,-1-1 1,4 1-1,8 1-1,1 0-1,-1 0 0,1-2 1,20 0-1,-8-1 12,-10 2-15,0 0-1,-1 1 1,1 1-1,-1 0 1,19 7 0,-31-9 33,0 0-1,0 0 1,0 1 0,-1-1 0,1 1 0,0-1 0,-1 1-1,0 0 1,1 0 0,-1 0 0,0 1 0,0-1-1,0 0 1,3 6 0,-4-6 40,-1 0-1,1 1 0,-1-1 1,0 0-1,1 1 1,-1-1-1,0 1 1,0-1-1,0 0 1,-1 1-1,1-1 0,-1 1 1,1-1-1,-1 0 1,0 1-1,0-1 1,0 0-1,0 0 1,0 0-1,0 0 0,-1 0 1,-1 2-1,-3 5 77,-1-1 0,0-1-1,-1 1 1,0-1 0,0-1 0,0 1-1,-1-1 1,0-1 0,0 1-1,-16 5 1,15-7-405,0 0 0,0-1 1,0 0-1,-1-1 0,1 0 0,-14 1 1,22-3 16,1 0 0,-1 0 0,0 0 0,0 0 0,1 0 0,-1-1 0,0 1 0,1-1 0,-1 1 0,0-1 0,1 1 0,-1-1 0,1 0 0,-1 0 0,1 0 0,-3-2 0,-5-8-1077</inkml:trace>
</inkml:ink>
</file>

<file path=ppt/ink/ink13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9:20.028"/>
    </inkml:context>
    <inkml:brush xml:id="br0">
      <inkml:brushProperty name="width" value="0.05" units="cm"/>
      <inkml:brushProperty name="height" value="0.05" units="cm"/>
      <inkml:brushProperty name="color" value="#FF0066"/>
    </inkml:brush>
  </inkml:definitions>
  <inkml:trace contextRef="#ctx0" brushRef="#br0">1 744 9994,'0'-1'305,"0"0"1,0 0-1,0 0 0,0 0 0,0 0 0,0 1 0,0-1 1,0 0-1,1 0 0,-1 0 0,0 0 0,1 0 1,-1 0-1,0 0 0,1 1 0,-1-1 0,1 0 0,0 0 1,-1 1-1,1-1 0,0 0 0,-1 1 0,1-1 1,1 0-1,25-20 1389,-16 13-820,137-100 3147,186-143 263,-239 173-3435,6-6 7,119-75 1,-193 146-902,-27 13 18,0 0-1,1 0 0,-1 0 1,0 0-1,0 0 0,1 0 0,-1 0 1,0 0-1,1 0 0,-1 0 0,0 0 1,0 0-1,1 0 0,-1 0 0,0 0 1,1 0-1,-1 0 0,0 0 0,0 0 1,1 0-1,-1 0 0,0 0 0,0 1 1,1-1-1,-1 0 0,0 0 0,0 0 1,1 1-1,-1-1 0,0 0 0,0 0 1,0 0-1,1 1 0,-1-1 0,0 0 1,0 0-1,0 1 0,0-1 0,0 1 1,0 2-294,-1 1 1,0 0-1,0 0 1,0-1 0,0 1-1,0 0 1,-1-1-1,0 1 1,-3 5-1,-42 85-4953,23-34 3676</inkml:trace>
</inkml:ink>
</file>

<file path=ppt/ink/ink13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9:20.420"/>
    </inkml:context>
    <inkml:brush xml:id="br0">
      <inkml:brushProperty name="width" value="0.05" units="cm"/>
      <inkml:brushProperty name="height" value="0.05" units="cm"/>
      <inkml:brushProperty name="color" value="#FF0066"/>
    </inkml:brush>
  </inkml:definitions>
  <inkml:trace contextRef="#ctx0" brushRef="#br0">273 339 10618,'-2'6'673,"-1"-1"-1,1 0 1,1 1-1,-1 0 1,1-1-1,0 1 0,0 0 1,1 0-1,0 0 1,0 0-1,0-1 1,2 12-1,2 4-417,0 0 0,-2-1-1,-1 1 1,0 0 0,-2 0-1,0 0 1,-1 0 0,-2 0 0,0-1-1,-1 1 1,0-1 0,-2 0 0,-1-1-1,0 1 1,-1-2 0,-1 1-1,-1-1 1,-18 23 0,25-37-244,1 0 0,0-1 1,-1 1-1,1-1 0,-1 0 0,0 0 1,0 0-1,-1 0 0,1-1 0,0 0 1,-1 1-1,1-2 0,-1 1 0,0 0 1,0-1-1,0 0 0,0 0 0,-6 0 1,7-1-2,1-1 1,0 1 0,-1-1-1,1 0 1,0 0 0,0 0-1,0-1 1,0 1 0,0 0-1,0-1 1,0 0 0,1 0-1,-1 0 1,0 0-1,1 0 1,0-1 0,-1 1-1,1-1 1,0 1 0,0-1-1,1 0 1,-1 0 0,0 0-1,1 0 1,0 0 0,0 0-1,0 0 1,-1-6 0,-2-5 22,1-1 0,1 1 0,0-1 0,1 1 0,1-1 0,0 0 1,1 1-1,0-1 0,2 1 0,-1-1 0,2 1 0,7-20 0,-9 28 31,0 0 0,1 0 0,0 0-1,0 0 1,0 1 0,1-1 0,0 1-1,0 0 1,0 0 0,1 0 0,0 1-1,0-1 1,0 1 0,0 0 0,1 1-1,-1-1 1,1 1 0,0 0 0,0 1-1,0-1 1,0 1 0,1 0 0,-1 1-1,1 0 1,-1 0 0,1 0 0,-1 0-1,1 1 1,12 2 0,-5 0 27,-1 1 1,1 1-1,-1 1 0,0-1 1,0 2-1,16 9 1,-11-6-112,34 12 0,-51-20-80,0-1 1,0 0-1,0 0 1,0 0-1,0 0 0,0 0 1,0 0-1,0 0 1,0 0-1,0 0 0,0-1 1,0 1-1,0 0 1,0-1-1,0 1 1,0-1-1,-1 1 0,1-1 1,0 1-1,0-1 1,0 1-1,-1-1 0,1 0 1,0 1-1,-1-1 1,1 0-1,0 0 1,-1 0-1,1 0 0,0 0 1,14-35-3711,-10 21 2196,10-16-65</inkml:trace>
  <inkml:trace contextRef="#ctx0" brushRef="#br0" timeOffset="1">452 0 10930,'16'25'5898,"4"5"-929,2 9-2817,1-6-368,-4-3-799,-2-1-305,-9-9-488,-5 1-104,-3 3-48</inkml:trace>
</inkml:ink>
</file>

<file path=ppt/ink/ink13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9:23.693"/>
    </inkml:context>
    <inkml:brush xml:id="br0">
      <inkml:brushProperty name="width" value="0.05" units="cm"/>
      <inkml:brushProperty name="height" value="0.05" units="cm"/>
      <inkml:brushProperty name="color" value="#FF0066"/>
    </inkml:brush>
  </inkml:definitions>
  <inkml:trace contextRef="#ctx0" brushRef="#br0">637 1518 7962,'-45'41'9795,"45"-41"-9686,12-3 1631,27-12-1091,-19 4-333,-1 0 0,0 0 0,-1-2 0,-1-1 0,0 0 0,-1-1 0,23-26 1,-1-13 37,-2-1 1,-3-2 0,-2-1 0,-3-1-1,30-91 1,-46 110-173,-1 0 0,-3 0 0,6-53 0,-12 70-103,-1-1-1,-1 1 0,-1-1 0,-1 1 0,-1-1 0,-1 1 0,-8-26 1,-89-213 91,84 227-139,-1 1 1,-2 1-1,-1 1 1,-1 1-1,-35-38 0,51 64-6,0-1 0,0 1 0,0 1 0,-1-1 0,1 1-1,-1 0 1,0 0 0,-1 1 0,1 0 0,0 0 0,-1 1 0,0 0-1,1 0 1,-1 0 0,0 1 0,-10 0 0,4 2 22,-1 0 0,1 0 0,0 1 0,0 1 1,0 1-1,0 0 0,1 0 0,-17 9 0,-5 3-47,1 1-1,1 2 1,1 2-1,0 1 1,2 1-1,0 2 1,2 1-1,1 1 1,1 1-1,1 1 1,2 2-1,1 0 1,1 1-1,2 1 1,1 1-1,2 1 1,1 1-1,-15 56 1,20-59-7,3 0 0,1 1 0,1 0 1,2 0-1,1 0 0,2 0 0,1 0 0,7 44 1,-3-54 5,48 221 12,-45-216 2,2-1 0,0 0-1,2-1 1,2 0 0,0 0 0,22 29 0,-29-46 12,1-1 0,0 0 0,0-1 0,1 0 0,0 0 0,0-1 0,1 0 0,0-1 0,0 0 0,1 0 0,-1-1 0,1 0 0,0-1 0,1 0 0,21 3 0,-17-5 76,-1-1 1,1 0 0,0-2-1,0 0 1,0 0-1,-1-2 1,1 0-1,-1 0 1,0-2-1,0 0 1,21-10 0,-2-1 28,0-3 1,-1 0 0,56-45 0,-19 1-4258,-52 45 2568</inkml:trace>
</inkml:ink>
</file>

<file path=ppt/ink/ink13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9:30.969"/>
    </inkml:context>
    <inkml:brush xml:id="br0">
      <inkml:brushProperty name="width" value="0.05" units="cm"/>
      <inkml:brushProperty name="height" value="0.05" units="cm"/>
      <inkml:brushProperty name="color" value="#FF0066"/>
    </inkml:brush>
  </inkml:definitions>
  <inkml:trace contextRef="#ctx0" brushRef="#br0">132 7 7658,'-106'-6'3210,"97"6"-2607,-8 0 3208,18 3-2784,-1 3-439,21 736 3177,-16-659-3619,3-1 1,5 0-1,2-1 1,5 0-1,2-1 1,43 96-1,-55-153-135,2 0 0,21 31 0,-29-48-235,1 1 1,0-1-1,0 0 0,1 0 0,0-1 0,0 1 0,0-1 0,0-1 0,1 1 0,0-1 0,14 6 0,-19-9 41,1 0 0,-1 0 0,1-1-1,0 1 1,-1-1 0,1 1-1,0-1 1,-1 0 0,1 0 0,0-1-1,-1 1 1,1 0 0,3-2 0,6-5-530</inkml:trace>
</inkml:ink>
</file>

<file path=ppt/ink/ink13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9:31.418"/>
    </inkml:context>
    <inkml:brush xml:id="br0">
      <inkml:brushProperty name="width" value="0.05" units="cm"/>
      <inkml:brushProperty name="height" value="0.05" units="cm"/>
      <inkml:brushProperty name="color" value="#FF0066"/>
    </inkml:brush>
  </inkml:definitions>
  <inkml:trace contextRef="#ctx0" brushRef="#br0">3 10 7482,'-2'-10'3856,"12"12"-215,15 8-1984,10 15-153,-5 12-136,9 18-376,-3 1-95,1 13-121,-2-2-48,-7 4-168,-1 5-112,-10 9-216,-4 3-104,-6 6 32,-5 2-208,-6-7-824,-3-2-1208,-1-21 1247</inkml:trace>
</inkml:ink>
</file>

<file path=ppt/ink/ink13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9:29.187"/>
    </inkml:context>
    <inkml:brush xml:id="br0">
      <inkml:brushProperty name="width" value="0.05" units="cm"/>
      <inkml:brushProperty name="height" value="0.05" units="cm"/>
      <inkml:brushProperty name="color" value="#FF0066"/>
    </inkml:brush>
  </inkml:definitions>
  <inkml:trace contextRef="#ctx0" brushRef="#br0">79 52 4833,'-2'-51'12198,"-2"95"-7084,-1 9-5556,-22 121 1123,13-91-41,-4 89 0,19-143-248,-1-18-647,-8-20-5501,7-11 7043</inkml:trace>
</inkml:ink>
</file>

<file path=ppt/ink/ink13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9:29.621"/>
    </inkml:context>
    <inkml:brush xml:id="br0">
      <inkml:brushProperty name="width" value="0.05" units="cm"/>
      <inkml:brushProperty name="height" value="0.05" units="cm"/>
      <inkml:brushProperty name="color" value="#FF0066"/>
    </inkml:brush>
  </inkml:definitions>
  <inkml:trace contextRef="#ctx0" brushRef="#br0">51 61 7042,'-31'-33'3094,"31"32"-3004,0 1 0,0-1 0,-1 1 1,1 0-1,0-1 0,0 1 1,0 0-1,-1-1 0,1 1 1,0 0-1,-1-1 0,1 1 1,0 0-1,-1 0 0,1-1 1,0 1-1,-1 0 0,1 0 1,-1 0-1,1 0 0,0-1 1,-1 1-1,1 0 0,-1 0 0,1 0 1,0 0-1,-1 0 0,1 0 1,-1 0-1,1 0 0,0 0 1,-1 0-1,1 0 0,-1 1 1,1-1-1,-1 0 0,1 0 1,0 0-1,-1 0 0,1 1 1,0-1-1,-1 0 0,1 0 1,0 1-1,-1-1 0,1 0 0,0 1 1,0-1-1,-1 0 0,1 1 1,0-1-1,0 0 0,-1 1 1,1-1-1,0 0 0,0 1 1,0-1-1,0 1 0,0-1 1,0 0-1,0 2 0,-1 20 2544,7 20-1155,-5-28-1253,1-1 1,0 0-1,0 0 0,2-1 1,-1 1-1,2-1 0,0 1 1,0-1-1,9 14 0,-13-24-175,0-1 0,0 0-1,0 0 1,0 0 0,0 0-1,0 1 1,0-1 0,1-1-1,-1 1 1,0 0-1,0 0 1,1 0 0,-1-1-1,1 1 1,-1 0 0,1-1-1,-1 0 1,1 1 0,-1-1-1,1 0 1,-1 0 0,1 0-1,2 0 1,-1 0 34,1-1 0,-1 0 0,0 0 0,0 0 0,0-1 0,0 1 0,0-1 0,0 0 1,0 0-1,4-3 0,3-4 150,-1-1 1,0 1-1,0-2 1,11-16-1,-7 8-145,-7 12-212,-1-1 1,1 1 0,-2-1 0,1 0-1,-1 0 1,0 0 0,-1-1-1,0 1 1,0-1 0,-1 0 0,0 0-1,1-13 1,-8-7-651</inkml:trace>
</inkml:ink>
</file>

<file path=ppt/ink/ink13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9:31.914"/>
    </inkml:context>
    <inkml:brush xml:id="br0">
      <inkml:brushProperty name="width" value="0.05" units="cm"/>
      <inkml:brushProperty name="height" value="0.05" units="cm"/>
      <inkml:brushProperty name="color" value="#FF0066"/>
    </inkml:brush>
  </inkml:definitions>
  <inkml:trace contextRef="#ctx0" brushRef="#br0">152 7 7450,'-5'-2'696,"0"1"1,0 0 0,-1 0-1,1 0 1,-1 1-1,-8 0 1,12 0-561,0 0 0,0 1-1,0 0 1,0-1 0,0 1 0,0 0 0,0 0-1,0 0 1,1 0 0,-1 0 0,0 1 0,1-1-1,-1 0 1,1 1 0,-1-1 0,1 1 0,-1 0-1,1-1 1,-2 5 0,-4 7 191,0 1 0,1 0 0,1 0 0,0 0 0,1 1 0,-3 16 0,-8 95 656,13-105-802,-7 115 394,6 0 0,6 0 0,6 0 0,42 220 0,-41-311-517,1 0-1,2-1 1,2 0 0,2-1-1,34 60 1,-42-88-73,1-1-1,0 0 1,1 0-1,1-1 1,0 0-1,1-1 1,21 16-1,-23-21-56,-1-1 1,1 0-1,1 0 0,-1-1 0,0-1 0,1 0 0,0-1 0,0 0 0,0 0 1,1-2-1,21 2 0,-24-4-242,0 1 0,0-1 0,-1-1 0,1 1 0,0-2 0,-1 1 0,0-2 0,1 1 0,11-7 0,27-24-672</inkml:trace>
</inkml:ink>
</file>

<file path=ppt/ink/ink13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9:32.316"/>
    </inkml:context>
    <inkml:brush xml:id="br0">
      <inkml:brushProperty name="width" value="0.05" units="cm"/>
      <inkml:brushProperty name="height" value="0.05" units="cm"/>
      <inkml:brushProperty name="color" value="#FF0066"/>
    </inkml:brush>
  </inkml:definitions>
  <inkml:trace contextRef="#ctx0" brushRef="#br0">0 24 7610,'2'-3'526,"1"1"0,-1 0 0,1 0 0,-1 0 0,1 1 1,0-1-1,0 0 0,0 1 0,0 0 0,0 0 0,0 0 0,0 0 1,0 0-1,0 1 0,0-1 0,6 1 0,-4 1-286,1 0 1,-1 0-1,0 0 0,0 1 0,-1 0 0,1 0 0,0 0 1,-1 1-1,1-1 0,5 6 0,6 4 173,-1 1-1,-1 0 1,0 1 0,-1 1 0,0 0-1,-1 1 1,-1 0 0,16 32-1,-7-8 332,-2 1-1,23 78 0,-27-65-320,-3 2-1,-2-1 1,-2 1 0,-1 83 0,-9-53-292,-4-1 0,-21 106 0,9-89-190,-42 185-2189,36-208 1465</inkml:trace>
</inkml:ink>
</file>

<file path=ppt/ink/ink13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8:54.237"/>
    </inkml:context>
    <inkml:brush xml:id="br0">
      <inkml:brushProperty name="width" value="0.05" units="cm"/>
      <inkml:brushProperty name="height" value="0.05" units="cm"/>
      <inkml:brushProperty name="color" value="#FF0066"/>
    </inkml:brush>
  </inkml:definitions>
  <inkml:trace contextRef="#ctx0" brushRef="#br0">1 8 8954,'0'0'167,"0"0"0,0 0 0,0-1 0,0 1 0,0 0 0,0-1 0,0 1 0,0 0 1,0 0-1,0-1 0,0 1 0,0 0 0,0 0 0,0-1 0,0 1 0,0 0 0,0 0 0,1 0 0,-1-1 0,0 1 0,0 0 335,1-1-335,-1 1 0,0 0 0,0 0 0,0 0 0,1 0 0,-1-1 0,0 1 0,0 0 0,1 0 0,-1 0 0,0 0 1,0 0-1,1 0 0,-1 0 0,0 0 0,0 0 0,1 0 0,-1 0 0,0 0 0,1 0 0,-1 0 0,0 0 0,0 0 0,1 0 0,-1 0 1,0 0-1,0 0 0,0 1 0,1-1 0,-1 0 0,0 0 0,0 0 0,1 1 334,-1-1-334,0 0 0,1 1 0,19 9 3099,-18-9-3470,25 20 1307,-10-3-676,-1 1 0,0 0 0,13 23 0,11 21 617,3-3 0,54 59 0,-77-98-911,1-1 0,0-1 0,2-1 0,0-1 0,1-1 0,0-1 0,1-1 0,43 17 0,-33-19-99,0-1 0,1-1 0,55 7 0,-73-14-559,0-2 0,0 0 0,0-1 0,-1-1 0,1-1 0,0 0 1,0-2-1,-1 0 0,28-9 0,14-19-974</inkml:trace>
</inkml:ink>
</file>

<file path=ppt/ink/ink1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1:56.158"/>
    </inkml:context>
    <inkml:brush xml:id="br0">
      <inkml:brushProperty name="width" value="0.05" units="cm"/>
      <inkml:brushProperty name="height" value="0.05" units="cm"/>
    </inkml:brush>
  </inkml:definitions>
  <inkml:trace contextRef="#ctx0" brushRef="#br0">0 0 11354,'23'33'4905,"8"9"-2480,1 5-113,1 4-423,3 6-201,-4 1-367,-3-1-193,-8 1-504,-5-2-176,-12-4-304,-5 1-104,-15 0-328,-5-1-344,-10-4-1081,7-27-1015,13-11 1680</inkml:trace>
</inkml:ink>
</file>

<file path=ppt/ink/ink13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8:54.917"/>
    </inkml:context>
    <inkml:brush xml:id="br0">
      <inkml:brushProperty name="width" value="0.05" units="cm"/>
      <inkml:brushProperty name="height" value="0.05" units="cm"/>
      <inkml:brushProperty name="color" value="#FF0066"/>
    </inkml:brush>
  </inkml:definitions>
  <inkml:trace contextRef="#ctx0" brushRef="#br0">49 51 7810,'-38'-45'3280,"43"45"-1775,-4-4-129,-6 3 1337,4 1-1545,-1 0-704,0 0-152,1 3-80,-1 4-112,0-2-40,1-4-184,1 3-600,0 1 2544,0 0-1584</inkml:trace>
</inkml:ink>
</file>

<file path=ppt/ink/ink13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8:56.260"/>
    </inkml:context>
    <inkml:brush xml:id="br0">
      <inkml:brushProperty name="width" value="0.05" units="cm"/>
      <inkml:brushProperty name="height" value="0.05" units="cm"/>
      <inkml:brushProperty name="color" value="#FF0066"/>
    </inkml:brush>
  </inkml:definitions>
  <inkml:trace contextRef="#ctx0" brushRef="#br0">59 56 8314,'-35'-49'3627,"35"48"-3471,-1 1-1,1 0 0,0-1 0,0 1 1,0 0-1,-1-1 0,1 1 1,0 0-1,0 0 0,-1-1 1,1 1-1,0 0 0,-1 0 1,1-1-1,0 1 0,-1 0 1,1 0-1,0 0 0,-1-1 1,1 1-1,-1 0 0,1 0 1,0 0-1,-1 0 0,1 0 1,-1 0-1,1 0 0,0 0 0,-1 0 1,1 0-1,-1 0 0,1 0 1,0 0-1,-1 0 0,1 1 1,-1-1-1,1 0 0,0 0 1,-1 0-1,1 0 0,0 1 1,-1-1-1,1 0 0,0 0 1,-1 1-1,-7 2 3141,9 5-2792,3-4-3478,13 1 2002</inkml:trace>
</inkml:ink>
</file>

<file path=ppt/ink/ink13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8:56.678"/>
    </inkml:context>
    <inkml:brush xml:id="br0">
      <inkml:brushProperty name="width" value="0.05" units="cm"/>
      <inkml:brushProperty name="height" value="0.05" units="cm"/>
      <inkml:brushProperty name="color" value="#FF0066"/>
    </inkml:brush>
  </inkml:definitions>
  <inkml:trace contextRef="#ctx0" brushRef="#br0">98 51 6409,'-24'-8'1369,"-12"-7"508,12-6 2168,24 21-3901,0 0-1,-1-1 1,1 1 0,0-1-1,0 1 1,0 0 0,-1-1-1,1 1 1,0 0-1,0-1 1,-1 1 0,1 0-1,0 0 1,-1-1-1,1 1 1,0 0 0,-1 0-1,1 0 1,0-1-1,-1 1 1,1 0 0,-1 0-1,1 0 1,0 0 0,-1 0-1,1 0 1,-1 0-1,1 0 1,0 0 0,-1 0-1,1 0 1,-1 0-1,1 0 1,0 0 0,-2 0-1,2 16 2118,12 26-531,-1-18-986,2-1 0,1-1 0,1 0 0,27 31 0,-21-27-235,-1 1 0,23 40 1,3 30-410,-39-89-681,-3-10-1286,-2-6-3279,1-15 3767</inkml:trace>
</inkml:ink>
</file>

<file path=ppt/ink/ink13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8:57.098"/>
    </inkml:context>
    <inkml:brush xml:id="br0">
      <inkml:brushProperty name="width" value="0.05" units="cm"/>
      <inkml:brushProperty name="height" value="0.05" units="cm"/>
      <inkml:brushProperty name="color" value="#FF0066"/>
    </inkml:brush>
  </inkml:definitions>
  <inkml:trace contextRef="#ctx0" brushRef="#br0">86 1 10554,'0'12'2294,"-1"61"5996,0-49-7580,0 0 1,-2-1-1,-1 1 0,-13 45 0,-6-12-12,15-37-345,0 1 0,1-1 0,-5 28 0,12-48-337,0 1 0,-1 0 0,1 0 0,0 0 0,0 0 0,0 0 0,0-1-1,0 1 1,0 0 0,1 0 0,-1 0 0,0 0 0,0-1 0,1 1 0,-1 0 0,0 0 0,1 0 0,-1-1 0,1 1-1,-1 0 1,1-1 0,-1 1 0,1 0 0,-1-1 0,1 1 0,0-1 0,-1 1 0,1-1 0,0 1 0,0-1 0,-1 1 0,1-1-1,0 0 1,0 1 0,0-1 0,0 0 0,-1 0 0,1 0 0,0 1 0,0-1 0,0 0 0,0 0 0,-1 0 0,1-1 0,0 1-1,0 0 1,0 0 0,0 0 0,1-1 0,9-1 12,-1 0-1,0-1 0,14-6 1,-10 4 30,29-6-442,48-5 0,-19 3-7527,-62 11 6327</inkml:trace>
</inkml:ink>
</file>

<file path=ppt/ink/ink13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8:57.513"/>
    </inkml:context>
    <inkml:brush xml:id="br0">
      <inkml:brushProperty name="width" value="0.05" units="cm"/>
      <inkml:brushProperty name="height" value="0.05" units="cm"/>
      <inkml:brushProperty name="color" value="#FF0066"/>
    </inkml:brush>
  </inkml:definitions>
  <inkml:trace contextRef="#ctx0" brushRef="#br0">0 170 11522,'66'-5'4497,"-64"5"-4345,-1 1 0,0-1-1,0 0 1,0 1 0,0-1-1,0 1 1,0-1 0,0 1-1,0 0 1,0-1 0,0 1-1,0 0 1,0 0-1,-1 0 1,1 0 0,0-1-1,-1 1 1,1 0 0,0 0-1,-1 0 1,1 1 0,-1-1-1,1 0 1,-1 0 0,0 0-1,0 0 1,1 2 0,2 34 2523,-2-28-1900,2 17 803,0-16-867,0-18-161,3-64-506,5-39-5,-11 110-37,0 0-1,0 0 1,0 0 0,0 0 0,0 0 0,0 0-1,0 0 1,1 0 0,-1 0 0,1 0 0,-1 0-1,0 0 1,1 0 0,0 0 0,-1 0 0,1 0 0,-1 0-1,1 0 1,0 1 0,0-1 0,0 0 0,1 0-1,-2 1 4,1 0 0,0 0-1,0 0 1,0 1 0,-1-1-1,1 0 1,0 1-1,0-1 1,-1 1 0,1-1-1,0 0 1,-1 1-1,1 0 1,0-1 0,-1 1-1,1-1 1,-1 1-1,1 0 1,-1-1 0,1 1-1,0 1 1,25 52 231,-22-46-197,-2-4 7,0 1 0,0-1 0,1 0 0,0 0 0,-1 0 0,2 0-1,-1 0 1,6 4 0,-8-7-36,0 0 0,0 0 1,0 0-1,0-1 0,0 1 0,0-1 0,0 1 0,1-1 0,-1 1 1,0-1-1,0 0 0,1 1 0,-1-1 0,0 0 0,1 0 0,-1 0 0,0 0 1,1 0-1,-1 0 0,0-1 0,0 1 0,1 0 0,-1-1 0,0 1 1,0-1-1,1 1 0,-1-1 0,0 1 0,0-1 0,0 0 0,0 0 0,0 1 1,0-1-1,0 0 0,1-2 0,6-6 13,-1-1 0,1 0 1,-2 0-1,0 0 0,7-16 0,-8 15 37,1 0 0,-1 0 0,2 1 0,0 0 0,0 0 0,11-11 0,-17 20-33,1 0 1,-1 0-1,0 0 1,1 0 0,-1 1-1,0-1 1,1 0-1,-1 1 1,1 0-1,-1-1 1,0 1 0,1 0-1,-1-1 1,1 1-1,0 0 1,-1 0-1,1 0 1,-1 0 0,1 1-1,-1-1 1,1 0-1,-1 1 1,0-1-1,1 1 1,-1-1-1,1 1 1,-1 0 0,0-1-1,1 1 1,-1 0-1,0 0 1,2 1-1,6 6 26,-1 0-1,1 0 0,10 14 0,3 1-437,-19-20-260,8 6-398</inkml:trace>
</inkml:ink>
</file>

<file path=ppt/ink/ink13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8:57.882"/>
    </inkml:context>
    <inkml:brush xml:id="br0">
      <inkml:brushProperty name="width" value="0.05" units="cm"/>
      <inkml:brushProperty name="height" value="0.05" units="cm"/>
      <inkml:brushProperty name="color" value="#FF0066"/>
    </inkml:brush>
  </inkml:definitions>
  <inkml:trace contextRef="#ctx0" brushRef="#br0">6 513 13763,'-5'12'5705,"28"-17"-3160,17-5-697,25-18-528,20-9 33,16-20-105,2-11-104,2-1-240,-13 2-223,-10 14-457,-9 8-264,-18 10-593,-8 8-463,-13 12-2377,-13 7 2289</inkml:trace>
</inkml:ink>
</file>

<file path=ppt/ink/ink13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8:58.286"/>
    </inkml:context>
    <inkml:brush xml:id="br0">
      <inkml:brushProperty name="width" value="0.05" units="cm"/>
      <inkml:brushProperty name="height" value="0.05" units="cm"/>
      <inkml:brushProperty name="color" value="#FF0066"/>
    </inkml:brush>
  </inkml:definitions>
  <inkml:trace contextRef="#ctx0" brushRef="#br0">1 268 10994,'4'6'7841,"18"13"-6111,-11-8-920,86 99 2611,-78-85-2992,0-1-1,2-1 1,1 0-1,1-2 1,40 30-1,-59-48-394,0-1 0,0 0 0,0 1 0,1-2 0,-1 1-1,0 0 1,1-1 0,-1 0 0,1 0 0,-1 0 0,1-1 0,0 1 0,7-1-1,-9-1-15,0 0 0,0 1 0,0-1-1,0 0 1,0-1 0,-1 1 0,1-1-1,0 1 1,-1-1 0,1 0-1,-1 0 1,1 0 0,-1 0 0,0 0-1,0 0 1,0-1 0,0 1-1,0-1 1,-1 0 0,1 1 0,1-5-1,4-9 73,-1 0-1,0-1 0,-2 1 1,0-1-1,0 0 1,1-32-1,-4 18-4,-1 0 1,-1 1-1,-7-34 0,1 34-102,-1 0-1,-2 1 1,-1 0-1,-1 0 1,-17-28-1,27 53-11,1 2-136,0 1 0,0 0 1,1-1-1,-1 1 1,0-1-1,1 1 1,-1-1-1,1 1 1,0-1-1,-1 0 1,1 1-1,0-1 1,0 1-1,0-1 1,0 0-1,0 1 1,1-1-1,-1 1 1,0-1-1,1 1 0,-1-1 1,2-1-1,-1 2-140,0 0 0,0 0 0,0 1 0,0-1 0,0 0 0,0 1 0,0-1 0,0 1 0,1 0-1,-1-1 1,0 1 0,0 0 0,1 0 0,-1-1 0,0 1 0,0 0 0,1 0 0,-1 0 0,0 1-1,0-1 1,1 0 0,-1 0 0,0 1 0,0-1 0,0 1 0,1-1 0,-1 1 0,1 0 0,15 8-1628</inkml:trace>
</inkml:ink>
</file>

<file path=ppt/ink/ink13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8:58.870"/>
    </inkml:context>
    <inkml:brush xml:id="br0">
      <inkml:brushProperty name="width" value="0.05" units="cm"/>
      <inkml:brushProperty name="height" value="0.05" units="cm"/>
      <inkml:brushProperty name="color" value="#FF0066"/>
    </inkml:brush>
  </inkml:definitions>
  <inkml:trace contextRef="#ctx0" brushRef="#br0">0 162 10922,'15'72'8959,"-10"-52"-7650,-1 0 0,-1 0 0,2 29 0,-4-72-1116,0 0-1,7-28 1,3-26-196,-3 31 22,-8 44-11,0 1 0,0 0 0,0-1 0,1 1 0,-1 0-1,1-1 1,-1 1 0,1 0 0,-1 0 0,1-1 0,0 1-1,-1 0 1,1 0 0,0 0 0,0 0 0,0 0 0,0 0 0,0 0-1,0 0 1,0 1 0,0-1 0,1 0 0,-1 1 0,0-1 0,0 0-1,1 1 1,-1 0 0,0-1 0,2 1 0,-2 0 10,0 0 0,0 1 0,1-1 0,-1 1-1,0-1 1,0 1 0,-1 0 0,1 0 0,0-1 0,0 1 0,0 0 0,0 0 0,0 0 0,-1 0 0,1 0 0,0 0 0,-1 0-1,1 0 1,-1 0 0,1 0 0,-1 0 0,0 0 0,1 0 0,-1 2 0,5 28 155,-5-30-159,1 11 55,-1-3-26,0 0 0,1 0-1,0 0 1,0-1 0,1 1-1,1 0 1,-1-1-1,6 12 1,-8-20-42,0 1 0,1-1 0,-1 0 0,0 0-1,0 1 1,0-1 0,0 0 0,0 0 0,0 0 0,1 1 0,-1-1 0,0 0 0,0 0-1,0 0 1,1 0 0,-1 0 0,0 1 0,0-1 0,0 0 0,1 0 0,-1 0-1,0 0 1,0 0 0,1 0 0,-1 0 0,0 0 0,0 0 0,0 0 0,1 0-1,-1 0 1,0 0 0,0 0 0,1 0 0,-1 0 0,0 0 0,0 0 0,1 0-1,-1 0 1,0 0 0,0 0 0,0-1 0,1 1 0,-1 0 0,0 0 0,0 0-1,0 0 1,1 0 0,-1-1 0,0 1 0,0 0 0,0 0 0,0 0 0,0-1-1,1 1 1,-1 0 0,0 0 0,0-1 0,0 1 0,0 0 0,0-1 0,4-11 19,-4 12-19,7-22 15,1 1 1,0 1-1,14-24 1,-9 18-6,-7 15-2,-3 2 5,1 1-1,0 0 1,1 0 0,-1 0-1,2 0 1,-1 1 0,1 0-1,0 0 1,11-9 0,-16 15 5,0 0 1,1 1-1,-1-1 1,0 1 0,0-1-1,0 1 1,0-1-1,1 1 1,-1 0 0,0-1-1,0 1 1,1 0 0,-1 0-1,0 0 1,0 0-1,1 0 1,-1 0 0,0 0-1,0 0 1,1 1-1,-1-1 1,0 1 0,0-1-1,0 1 1,0-1 0,1 1-1,-1-1 1,0 1-1,0 0 1,0 0 0,0-1-1,0 1 1,-1 0-1,1 0 1,0 0 0,0 0-1,0 2 1,6 7 139,-1-1 1,0 1-1,7 18 1,5 7 15,-16-33-182,-1 0 0,0 0 0,1-1 0,-1 1 0,1-1-1,0 1 1,-1-1 0,1 1 0,0-1 0,0 0-1,0 0 1,0 0 0,0 0 0,0 0 0,0-1-1,0 1 1,0-1 0,0 1 0,1-1 0,-1 0 0,3 1-1,-2-2-187,-1 1-1,0-1 0,1 0 1,-1 0-1,1 0 0,-1 0 1,0 0-1,0 0 0,0-1 1,0 1-1,0-1 0,0 0 1,0 1-1,0-1 0,-1 0 1,1 0-1,-1 0 0,1 0 1,1-3-1,16-36-5325,-12 14 4042</inkml:trace>
</inkml:ink>
</file>

<file path=ppt/ink/ink13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8:59.454"/>
    </inkml:context>
    <inkml:brush xml:id="br0">
      <inkml:brushProperty name="width" value="0.05" units="cm"/>
      <inkml:brushProperty name="height" value="0.05" units="cm"/>
      <inkml:brushProperty name="color" value="#FF0066"/>
    </inkml:brush>
  </inkml:definitions>
  <inkml:trace contextRef="#ctx0" brushRef="#br0">0 145 9618,'31'42'8009,"-4"3"-3280,-18-26-3853,0 0 0,-1 0 1,-1 1-1,0 0 1,4 31-1,-10-35-583,-2-37-303,-1-51-128,0 32 7,2 1-1,1 0 1,2-1-1,12-52 1,-14 86 129,1 0 1,1 0-1,-1 1 1,1-1-1,4-5 0,-7 11 7,0-1-1,0 0 1,1 1-1,-1-1 0,0 0 1,1 0-1,-1 1 1,1-1-1,-1 1 0,1-1 1,-1 0-1,1 1 1,0-1-1,-1 1 0,1-1 1,0 1-1,-1 0 1,1-1-1,0 1 0,-1 0 1,1-1-1,0 1 1,0 0-1,-1 0 1,1 0-1,0-1 0,0 1 1,0 0-1,-1 0 1,1 0-1,0 0 0,0 1 1,-1-1-1,1 0 1,0 0-1,0 0 0,-1 1 1,1-1-1,0 0 1,0 1-1,-1-1 0,1 0 1,0 1-1,-1-1 1,1 1-1,-1-1 0,1 1 1,0-1-1,0 2 1,38 45 440,-19-25-146,-1 2 0,19 30 0,-3-8 26,-28-39-256,-1 0-1,0 0 1,0 1-1,5 11 0,-10-18-74,-1 1 0,1-1 0,0 0-1,0 1 1,-1-1 0,1 1 0,0-1-1,0 0 1,0 0 0,0 0 0,0 1 0,1-1-1,-1 0 1,0 0 0,0-1 0,1 1-1,2 1 1,-4-2-227,2 0-646,0 0 574</inkml:trace>
</inkml:ink>
</file>

<file path=ppt/ink/ink13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8:59.873"/>
    </inkml:context>
    <inkml:brush xml:id="br0">
      <inkml:brushProperty name="width" value="0.05" units="cm"/>
      <inkml:brushProperty name="height" value="0.05" units="cm"/>
      <inkml:brushProperty name="color" value="#FF0066"/>
    </inkml:brush>
  </inkml:definitions>
  <inkml:trace contextRef="#ctx0" brushRef="#br0">6 162 7770,'-2'5'4209,"-1"-18"5761,13 6-8450,18-8-168,39-21-456,-42 24-215,-5 2-393,-3 2-128,8-1-176,-5 3-144,-5 1-728,-2 0-449,-3-5-1559,7 1-241,10-13 1921</inkml:trace>
</inkml:ink>
</file>

<file path=ppt/ink/ink1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1:56.573"/>
    </inkml:context>
    <inkml:brush xml:id="br0">
      <inkml:brushProperty name="width" value="0.05" units="cm"/>
      <inkml:brushProperty name="height" value="0.05" units="cm"/>
    </inkml:brush>
  </inkml:definitions>
  <inkml:trace contextRef="#ctx0" brushRef="#br0">24 1 6465,'-4'1'8570,"4"-1"-8446,-2 17 3808,-1 36-3167,2-21 361,-4 37-74,-2 39 867,5 117 0,4-193-1645,1 0-1,2 0 1,1-1-1,1 0 1,2 0-1,1 0 1,1-1 0,19 35-1,-21-50-252,0-1-1,1 0 1,0-1 0,1 0-1,1 0 1,0-2 0,0 1-1,1-1 1,1-1-1,0-1 1,0 0 0,1 0-1,0-1 1,1-1 0,-1-1-1,1 0 1,0-1 0,1-1-1,-1 0 1,1-2 0,0 0-1,0 0 1,0-2 0,22-1-1,18-5-787,-6-2 330</inkml:trace>
</inkml:ink>
</file>

<file path=ppt/ink/ink13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9:00.321"/>
    </inkml:context>
    <inkml:brush xml:id="br0">
      <inkml:brushProperty name="width" value="0.05" units="cm"/>
      <inkml:brushProperty name="height" value="0.05" units="cm"/>
      <inkml:brushProperty name="color" value="#FF0066"/>
    </inkml:brush>
  </inkml:definitions>
  <inkml:trace contextRef="#ctx0" brushRef="#br0">137 1 11723,'5'0'5169,"0"12"-2249,2 6-671,-2 10-633,1 2-136,-6 7-519,0 3-249,-3 0-376,-2 4-144,-2-6-136,-1-1-32,0-16-264,-2 0-312,-2-11-1025,2-9-439,0-2-937,0-15-287,3-12 2151</inkml:trace>
  <inkml:trace contextRef="#ctx0" brushRef="#br0" timeOffset="1">42 241 9114,'-42'-112'4633,"50"119"-1776,9 10-361,8 3-391,7 2-273,5-6-208,3-4-568,-4-4-271,-4-6-497,0-2-152,-9-7-496,-1-4-649,-4-3-1615,-8 1 1600</inkml:trace>
</inkml:ink>
</file>

<file path=ppt/ink/ink13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9:00.774"/>
    </inkml:context>
    <inkml:brush xml:id="br0">
      <inkml:brushProperty name="width" value="0.05" units="cm"/>
      <inkml:brushProperty name="height" value="0.05" units="cm"/>
      <inkml:brushProperty name="color" value="#FF0066"/>
    </inkml:brush>
  </inkml:definitions>
  <inkml:trace contextRef="#ctx0" brushRef="#br0">1 14 11410,'90'-7'5634,"-95"19"-1738,-2-4-1927,6-8-881,1-7-984,-2-3 2073,-13 0-1665</inkml:trace>
</inkml:ink>
</file>

<file path=ppt/ink/ink13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8:45.548"/>
    </inkml:context>
    <inkml:brush xml:id="br0">
      <inkml:brushProperty name="width" value="0.05" units="cm"/>
      <inkml:brushProperty name="height" value="0.05" units="cm"/>
      <inkml:brushProperty name="color" value="#FF0066"/>
    </inkml:brush>
  </inkml:definitions>
  <inkml:trace contextRef="#ctx0" brushRef="#br0">39 338 5697,'-38'36'11125,"49"-39"-7211,34-10-3357,172-113 1491,-65 32-654,-138 87-1269,21-14 68,1 1 0,1 2 0,0 2 1,71-20-1,-108 36-275,1-1 1,0 1-1,-1 0 1,1 0-1,0 0 1,-1 0-1,1-1 1,0 1-1,-1 0 1,1-1-1,0 1 1,-1 0-1,1-1 1,-1 1-1,1-1 1,-1 1-1,1-1 1,-1 1-1,1-1 1,-1 1-1,0-1 1,1 1-1,0-2 1,-2 1-139,1 1 1,0-1-1,0 1 1,0 0-1,0-1 0,-1 1 1,1-1-1,0 1 1,0-1-1,-1 1 1,1 0-1,0-1 0,-1 1 1,1 0-1,0-1 1,-1 1-1,1 0 1,0 0-1,-1-1 0,1 1 1,-1 0-1,1 0 1,-1 0-1,1-1 1,-1 1-1,1 0 0,-1 0 1,1 0-1,0 0 1,-1 0-1,1 0 1,-1 0-1,1 0 0,-2 0 1,-6 0-843</inkml:trace>
</inkml:ink>
</file>

<file path=ppt/ink/ink13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8:46.163"/>
    </inkml:context>
    <inkml:brush xml:id="br0">
      <inkml:brushProperty name="width" value="0.05" units="cm"/>
      <inkml:brushProperty name="height" value="0.05" units="cm"/>
      <inkml:brushProperty name="color" value="#FF0066"/>
    </inkml:brush>
  </inkml:definitions>
  <inkml:trace contextRef="#ctx0" brushRef="#br0">234 0 7170,'-2'0'338,"0"1"1,1-1-1,-1 1 1,0-1 0,0 1-1,0 0 1,0 0 0,0 0-1,1 0 1,-1 0 0,1 0-1,-1 0 1,0 1 0,1-1-1,0 0 1,-1 1-1,1-1 1,0 1 0,0 0-1,0-1 1,0 1 0,0 0-1,-1 3 1,-18 54 2078,14-36-1695,-7 8-388,-1 0-1,-2-1 1,-1 0-1,-23 30 1,-15 27-130,50-79-174,4-7-3,-1 1 0,1 0 1,0-1-1,0 1 0,0 0 1,1 0-1,-1-1 0,0 1 1,1 0-1,-1 0 0,1 3 881,12-6-739,0-1 0,0 0 0,0 0 0,0-2 0,18-6 0,-6 2-39,20-5 204,0-1 0,-1-2-1,78-43 1,-118 58-309,0-1 0,0 0-1,0 0 1,0 0 0,0 0 0,-1 0 0,1-1-1,-1 1 1,1-1 0,-1 0 0,0 0 0,0 0-1,0 0 1,0 0 0,-1 0 0,1 0 0,-1-1-1,0 1 1,0 0 0,0-1 0,1-5-1,-3 5 11,1 1 0,0 0 1,-1-1-1,0 1 0,0-1 0,0 1 0,0 0 0,0 0 0,-1-1 0,1 1 0,-1 0 0,0 0 0,0 1 0,0-1 0,0 0 0,0 1 0,-1-1 0,1 1 0,-1-1 0,0 1 0,0 0 0,-3-1 0,-2-2-83,1 2-1,-1-1 1,0 1 0,-1 1-1,1-1 1,0 1 0,-1 1-1,1 0 1,-1 0-1,-15 0 1,-9 0-1139,19-3 655</inkml:trace>
</inkml:ink>
</file>

<file path=ppt/ink/ink13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8:46.749"/>
    </inkml:context>
    <inkml:brush xml:id="br0">
      <inkml:brushProperty name="width" value="0.05" units="cm"/>
      <inkml:brushProperty name="height" value="0.05" units="cm"/>
      <inkml:brushProperty name="color" value="#FF0066"/>
    </inkml:brush>
  </inkml:definitions>
  <inkml:trace contextRef="#ctx0" brushRef="#br0">0 1 7026,'7'9'11195,"16"28"-8274,-6-15-2564,60 89 1362,-67-96-1587,14 26 50,-23-39-188,0 0 0,0 0 0,0 0 1,-1 1-1,1-1 0,0 1 1,-1-1-1,0 0 0,1 1 1,-1-1-1,0 1 0,0-1 1,-1 1-1,0 3 0,1-5-83,-1 0 0,0 0 0,1 0 0,-1-1 0,0 1 1,0 0-1,0-1 0,0 1 0,0 0 0,0-1 0,0 1 0,0-1 0,0 1 0,0-1 0,0 0 0,0 1 0,0-1 0,0 0 0,0 0 0,0 0 0,-1 0 0,1 0 0,0 0 0,0 0 0,0 0 0,0 0 0,0 0 0,0-1 0,0 1 0,0-1 0,-2 0 0,-1 0-548,-1 0 0,1 0 0,0-1 0,-1 0 0,1 0 0,-6-4-1,-25-31-3690,11 9 3383</inkml:trace>
</inkml:ink>
</file>

<file path=ppt/ink/ink13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8:47.186"/>
    </inkml:context>
    <inkml:brush xml:id="br0">
      <inkml:brushProperty name="width" value="0.05" units="cm"/>
      <inkml:brushProperty name="height" value="0.05" units="cm"/>
      <inkml:brushProperty name="color" value="#FF0066"/>
    </inkml:brush>
  </inkml:definitions>
  <inkml:trace contextRef="#ctx0" brushRef="#br0">20 98 7058,'-18'-56'3266,"18"55"-3124,-1-1 1,1 1-1,0 0 0,0-1 1,0 1-1,0 0 1,0-1-1,0 1 1,0 0-1,1-1 1,-1 1-1,0 0 1,1-1-1,-1 1 1,1 0-1,-1 0 1,1 0-1,0-1 1,0 1-1,-1 0 1,1 0-1,0 0 1,0 0-1,0 0 1,0 0-1,0 0 1,0 1-1,0-1 1,0 0-1,1 1 1,-1-1-1,0 0 1,0 1-1,1 0 1,-1-1-1,0 1 0,1 0 1,1-1-1,4 0 434,1 0-1,0 0 0,-1 1 1,14 1-1,-19-1-471,39 3 1991,53 10 0,-81-10-1923,0 0 1,0 1 0,-1 0 0,0 1 0,0 1 0,0 0 0,0 0 0,13 11 0,-19-11-496,2 2 263</inkml:trace>
</inkml:ink>
</file>

<file path=ppt/ink/ink13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8:47.604"/>
    </inkml:context>
    <inkml:brush xml:id="br0">
      <inkml:brushProperty name="width" value="0.05" units="cm"/>
      <inkml:brushProperty name="height" value="0.05" units="cm"/>
      <inkml:brushProperty name="color" value="#FF0066"/>
    </inkml:brush>
  </inkml:definitions>
  <inkml:trace contextRef="#ctx0" brushRef="#br0">1 47 8794,'4'-1'7735,"-4"1"-7618,10 12 2724,8 18-797,-2 12-1027,-2 0 0,-1 1 0,-3 1-1,6 48 1,-15-85-1132,10 44 508,-10-50-469,-1 1 0,0-1-1,1 0 1,-1 1 0,1-1 0,0 0 0,-1 0 0,1 1 0,0-1 0,0 0 0,0 0-1,0 0 1,0 0 0,0 0 0,0 0 0,0 0 0,0 0 0,0 0 0,0-1-1,1 1 1,-1 0 0,0-1 0,1 1 0,-1-1 0,0 1 0,1-1 0,-1 0 0,1 0-1,1 1 1,-1-2-233,0-1 0,0 1 1,0 0-1,0-1 0,0 1 0,0-1 0,0 1 0,-1-1 0,1 0 0,-1 0 0,1 0 1,-1 0-1,0 0 0,0 0 0,0 0 0,1-3 0,4-4 1470,7-14-724</inkml:trace>
  <inkml:trace contextRef="#ctx0" brushRef="#br0" timeOffset="1">462 124 8298,'0'0'299,"1"0"0,0 0 1,-1 0-1,1 0 0,-1 1 0,1-1 1,0 0-1,-1 0 0,1 1 0,-1-1 1,1 0-1,-1 1 0,1-1 0,-1 1 1,1-1-1,-1 1 0,1-1 0,-1 1 1,1-1-1,-1 1 0,0-1 1,1 1-1,-1-1 0,0 1 0,0 0 1,1-1-1,-1 1 0,0 0 0,0-1 1,0 1-1,0 0 0,0-1 0,0 1 1,0 0-1,0-1 0,0 1 0,0 0 1,0-1-1,0 1 0,0-1 0,-1 2 1,1-1-203,0 0 1,0 0-1,-1 0 0,1 0 1,0 0-1,0 0 1,1 1-1,-1-1 0,0 0 1,0 0-1,0 0 1,1 0-1,-1 0 1,1 0-1,-1 0 0,0 0 1,1 0-1,0 0 1,-1 0-1,1-1 1,0 1-1,-1 0 0,1 0 1,0 0-1,0-1 1,1 2-1,16 6 129,0-1-1,1 0 1,29 6 0,-43-13-177,0 0 0,-1 0 0,1 0 0,0-1 1,-1 1-1,1-1 0,0 0 0,-1 0 0,1-1 0,-1 0 0,0 1 1,1-1-1,3-3 0,0 0 117,0-1-1,-1 1 1,1-1 0,11-13-1,-17 16-115,1 1 1,0-1-1,-1 0 0,0-1 0,0 1 1,0 0-1,0-1 0,0 1 0,-1-1 0,1 1 1,-1-1-1,0 0 0,0 0 0,0 0 1,-1 1-1,0-1 0,1 0 0,-1 0 0,-1-8 1,0 9-37,0 0 0,0 0 1,-1-1-1,1 1 0,-1 0 0,0 0 1,0 0-1,0 0 0,0 1 1,0-1-1,-1 1 0,1-1 0,-1 1 1,0 0-1,1 0 0,-1 0 1,0 0-1,0 0 0,0 1 1,-1-1-1,-5-1 0,-2-1-12,-1 1 0,1 0 0,0 1 0,-1 1 0,0 0 0,1 0 0,-23 2 0,27 0-109,0-1-1,1 1 1,-1 1 0,1 0-1,-1 0 1,1 0 0,0 0 0,0 1-1,0 0 1,0 0 0,0 1-1,1 0 1,-1 0 0,-8 9-1,13-12-74,0 0 0,0 0 0,0 0 0,0 0 0,0 0 0,1 1-1,-1-1 1,0 0 0,1 0 0,-1 0 0,1 1 0,0-1 0,-1 0-1,1 1 1,0-1 0,0 3 0,0-4 160,0 1 1,0-1-1,1 1 0,-1-1 1,0 1-1,0-1 0,1 1 1,-1-1-1,0 0 0,1 1 0,-1-1 1,0 0-1,1 1 0,-1-1 1,1 0-1,-1 1 0,1-1 1,-1 0-1,0 0 0,1 0 1,-1 1-1,1-1 0,-1 0 1,1 0-1,-1 0 0,1 0 1,0 0-1,-1 0 0,1 0 1,-1 0-1,1 0 0,-1 0 1,1 0-1,-1 0 0,1 0 1,-1-1-1,1 1 0,-1 0 1,1-1-1,15-6 565</inkml:trace>
</inkml:ink>
</file>

<file path=ppt/ink/ink13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8:48.077"/>
    </inkml:context>
    <inkml:brush xml:id="br0">
      <inkml:brushProperty name="width" value="0.05" units="cm"/>
      <inkml:brushProperty name="height" value="0.05" units="cm"/>
      <inkml:brushProperty name="color" value="#FF0066"/>
    </inkml:brush>
  </inkml:definitions>
  <inkml:trace contextRef="#ctx0" brushRef="#br0">0 0 8634,'5'2'3937,"0"3"-1577,3 0-367,4 5-241,-2 2-224,0 3-287,-3 1-97,1 6-272,-3 1-152,2 2-376,0-3-160,-4-8-120,-1-1-8,-2-8-504,-4-2-416,-2-4-1328</inkml:trace>
</inkml:ink>
</file>

<file path=ppt/ink/ink13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8:48.561"/>
    </inkml:context>
    <inkml:brush xml:id="br0">
      <inkml:brushProperty name="width" value="0.05" units="cm"/>
      <inkml:brushProperty name="height" value="0.05" units="cm"/>
      <inkml:brushProperty name="color" value="#FF0066"/>
    </inkml:brush>
  </inkml:definitions>
  <inkml:trace contextRef="#ctx0" brushRef="#br0">4 25 12315,'-3'5'4425,"8"0"-3721,3 0-424,6-5-752,-3 4-392,6-8-825,0 4 945</inkml:trace>
  <inkml:trace contextRef="#ctx0" brushRef="#br0" timeOffset="1">180 60 8250,'78'38'3827,"-74"-36"-3473,0 1-1,-1 0 1,1 0 0,-1 1-1,1-1 1,-1 1-1,0-1 1,0 1-1,-1 0 1,1 0 0,-1 0-1,0 1 1,0-1-1,0 0 1,-1 1 0,0-1-1,0 1 1,0 0-1,0-1 1,0 1-1,-1 0 1,0 6 0,-2 22 1344,9-63-804,2 0-808,2 1-1,1 1 0,1-1 1,25-38-1,-38 66-57,1 0 0,-1 0-1,1 0 1,0 0 0,-1 0 0,1 0 0,0 0-1,-1 1 1,1-1 0,0 0 0,0 0-1,0 1 1,0-1 0,0 1 0,0-1 0,0 1-1,0-1 1,0 1 0,0 0 0,0-1 0,0 1-1,0 0 1,0 0 0,0-1 0,2 1 0,-2 1 7,1-1 1,-1 1 0,0 0 0,1 0 0,-1-1 0,0 1 0,0 0 0,1 0 0,-1 0 0,0 0 0,0 0 0,0 0 0,0 1-1,0-1 1,1 2 0,2 4 47,-1 1 0,1-1 0,-1 0 0,-1 1 0,4 11 0,15 76-1294,-21-94 1141,0-1 0,0 0 0,0 0 1,0 1-1,0-1 0,0 0 0,0 0 0,0 1 0,0-1 0,0 0 0,1 0 1,-1 0-1,0 1 0,0-1 0,0 0 0,0 0 0,0 0 0,1 0 0,-1 1 1,0-1-1,0 0 0,0 0 0,1 0 0,-1 0 0,0 0 0,0 0 0,0 0 1,1 1-1,-1-1 0,0 0 0,0 0 0,1 0 0,-1 0 0,0 0 0,0 0 1,1 0-1,-1 0 0,0 0 0,0 0 0,0 0 0,1 0 0,-1-1 0,0 1 1,0 0-1,1 0 0,-1 0 0,0 0 0,0 0 0,0 0 0,1 0 0,-1-1 0,0 1 1,0 0-1,0 0 0,0 0 0,1 0 0,-1-1 0,0 1 0,0 0 1,2-2 280,0 0-463</inkml:trace>
</inkml:ink>
</file>

<file path=ppt/ink/ink13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8:48.968"/>
    </inkml:context>
    <inkml:brush xml:id="br0">
      <inkml:brushProperty name="width" value="0.05" units="cm"/>
      <inkml:brushProperty name="height" value="0.05" units="cm"/>
      <inkml:brushProperty name="color" value="#FF0066"/>
    </inkml:brush>
  </inkml:definitions>
  <inkml:trace contextRef="#ctx0" brushRef="#br0">0 1 8554,'4'2'1043,"0"0"1,-1 1-1,1-1 0,-1 1 1,0 0-1,0 0 1,5 6-1,17 31 2138,-16-21-2274,-2 1-1,8 26 1,-10-17-559,0-1 0,-2 2 0,-1-1-1,-2 0 1,0 0 0,-2 0 0,-2 0-1,-7 31 1,16-67-310,-1-1 0,1 1 0,1 0 0,-1 1 0,1-1 0,13-10 0,-15 13 41,0 0-1,1 0 1,-1 1-1,1-1 1,0 1-1,0 0 1,0 0-1,0 1 1,0 0-1,1 0 1,-1 0-1,1 1 1,-1-1-1,1 1 1,0 0-1,9 1 1,-9 1-22,0 0 0,-1 1 1,1 0-1,-1 0 0,0 0 1,1 1-1,-1 0 0,0 0 1,0 0-1,-1 0 0,1 1 1,-1 0-1,0 0 1,0 0-1,0 1 0,0-1 1,-1 1-1,1 0 0,-1 0 1,-1 0-1,4 8 0,-3-6-978,0 0 0,-1 0 0,0 0 0,-1 0 0,1 1 0,-1 6 0,-1 1-1334</inkml:trace>
</inkml:ink>
</file>

<file path=ppt/ink/ink1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1:58.868"/>
    </inkml:context>
    <inkml:brush xml:id="br0">
      <inkml:brushProperty name="width" value="0.05" units="cm"/>
      <inkml:brushProperty name="height" value="0.05" units="cm"/>
    </inkml:brush>
  </inkml:definitions>
  <inkml:trace contextRef="#ctx0" brushRef="#br0">1 350 8466,'1'-2'4990,"9"-5"-1140,1 2-3367,-1 0-1,1 1 1,0 0-1,1 1 1,12-2-1,-7 1-88,-10 2-169,1 0-1,0 0 1,0 1-1,0 0 1,0 1-1,0-1 1,0 1 0,0 1-1,0 0 1,0 0-1,12 3 1,-13-1-158,0 0 0,-1 1 0,1 0 0,-1 0 1,0 0-1,0 0 0,0 1 0,-1 0 0,1 0 0,-1 1 1,5 8-1,4 5-35,-1 1 0,-1 0 0,10 24-1,-12-24 43,-10-20-66,0 1 0,0-1 1,0 0-1,0 0 0,0 0 0,0 1 0,0-1 0,1 0 0,-1 0 0,0 0 0,0 0 0,0 1 1,0-1-1,0 0 0,0 0 0,0 0 0,0 0 0,0 0 0,1 1 0,-1-1 0,0 0 1,0 0-1,0 0 0,0 0 0,0 0 0,1 0 0,-1 0 0,0 0 0,0 0 0,0 0 1,0 1-1,1-1 0,-1 0 0,0 0 0,0 0 0,0 0 0,1 0 0,-1 0 0,0 0 0,0 0 1,0 0-1,0-1 0,1 1 0,-1 0 0,0 0 0,0 0 0,0 0 0,0 0 0,1 0 1,-1 0-1,0 0 0,0 0 0,0 0 0,0-1 0,0 1 0,1 0 0,-1 0 0,0 0 1,0-1-1,8-15 368,-1-1-395,9-11 50,0 2-15,-2-1 1,15-41 0,-26 61-10,-1-1 0,0 1 0,0-1 1,0 1-1,-1-1 0,0 0 0,-1 1 0,0-1 1,0 0-1,-1 0 0,1 1 0,-2-1 1,1 1-1,-1-1 0,-4-9 0,-1 1 86,-1 1-1,-1 0 1,0 0-1,-2 1 0,-17-20 1,22 27-11,0 1 0,-1 0 1,0 0-1,0 1 0,0 0 1,-1 0-1,0 1 0,0 0 1,0 0-1,0 1 0,-1 0 0,-11-3 1,17 5-81,1 1 0,0 0 0,0-1 0,0 1 0,0 0 0,-1 0 0,1 1 0,0-1 0,0 0 0,0 1 0,0-1 0,0 1 0,0 0 0,0 0 0,0 0 0,0 0 0,0 0 0,0 0 0,-2 2 0,4-3-32,0 0 0,0 0 0,0 1 0,0-1 0,0 0 0,0 0 0,1 1 0,-1-1 0,0 0 0,0 0 0,0 0 0,0 0 0,0 1 0,0-1 0,1 0 0,-1 0 0,0 0 0,0 0 0,0 1 0,0-1 0,1 0 0,-1 0 0,0 0 0,0 0 0,0 0 0,1 0 0,-1 0 0,0 0 0,0 0 0,1 0 0,-1 0 0,0 0 0,0 0 0,0 0 0,1 0 0,-1 0 0,0 0 0,0 0 0,1 0 0,-1 0 0,0 0 0,0 0 0,0 0 0,1 0 0,-1 0 0,0 0 0,0-1 0,0 1 0,0 0 0,1 0 0,15-5-1472,-15 4 1094,19-4-1916,3-5 1050</inkml:trace>
</inkml:ink>
</file>

<file path=ppt/ink/ink13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9:35.950"/>
    </inkml:context>
    <inkml:brush xml:id="br0">
      <inkml:brushProperty name="width" value="0.05" units="cm"/>
      <inkml:brushProperty name="height" value="0.05" units="cm"/>
      <inkml:brushProperty name="color" value="#FF0066"/>
    </inkml:brush>
  </inkml:definitions>
  <inkml:trace contextRef="#ctx0" brushRef="#br0">6 2384 5465,'-3'37'7312,"1"-42"-3282,1-14-1011,5 12-2995,0 1 0,0-1 0,0 1 0,1 0 0,0 0 0,0 1 0,1-1 0,-1 1 0,1 0 0,9-5 0,-2 0 10,316-246 916,-80 90-643,-208 137-287,-2-2 1,58-57 0,-28 22 82,87-65 0,-71 62 209,41-28-133,18-16 243,124-84 331,-23 20-506,-82 48-69,215-129-1,-317 218 264,-2-3 0,-2-2 0,-2-3 0,67-74 0,18-8 1448,-67 66-856,-60 45-733</inkml:trace>
</inkml:ink>
</file>

<file path=ppt/ink/ink13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9:36.647"/>
    </inkml:context>
    <inkml:brush xml:id="br0">
      <inkml:brushProperty name="width" value="0.05" units="cm"/>
      <inkml:brushProperty name="height" value="0.05" units="cm"/>
      <inkml:brushProperty name="color" value="#FF0066"/>
    </inkml:brush>
  </inkml:definitions>
  <inkml:trace contextRef="#ctx0" brushRef="#br0">9 1 9434,'-1'0'300,"0"1"1,1 0-1,-1-1 1,0 1-1,1 0 1,-1-1-1,1 1 1,-1 0-1,1 0 1,-1-1-1,1 1 1,0 0-1,-1 0 1,1 0-1,0 0 1,0 0-1,0 0 1,-1 0-1,1-1 0,0 3 1,6 20 2519,20 18-675,-24-38-1776,8 10 14,0-1 0,0 0 0,1 0-1,1-1 1,0-1 0,1 0 0,0-1 0,0 0 0,1-1 0,14 7 0,-13-9-357,0-1-1,0 0 1,1-1-1,0 0 1,-1-1 0,1-1-1,0-1 1,0 0 0,0-1-1,0-1 1,0 0 0,0-2-1,0 1 1,-1-2 0,27-9-1,-21 5-1386,32-19 0,-11 5-1738,-9 9 1512</inkml:trace>
</inkml:ink>
</file>

<file path=ppt/ink/ink13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9:37.074"/>
    </inkml:context>
    <inkml:brush xml:id="br0">
      <inkml:brushProperty name="width" value="0.05" units="cm"/>
      <inkml:brushProperty name="height" value="0.05" units="cm"/>
      <inkml:brushProperty name="color" value="#FF0066"/>
    </inkml:brush>
  </inkml:definitions>
  <inkml:trace contextRef="#ctx0" brushRef="#br0">0 12 12875,'4'0'418,"-1"1"1,0-1-1,1 1 0,-1 0 1,0 0-1,0 0 1,1 0-1,-1 1 0,0-1 1,0 1-1,-1 0 1,6 4-1,-3-1 138,-1 0 0,0 1-1,-1-1 1,1 1 0,4 11 0,15 28 1352,-13-27-1558,0 0 0,-2 1 0,0 0 0,6 21 0,-36-64-5586,-36-70 398,43 65 5106,-16-41 0,31 69-191,-1 1 1,1-1 0,0 1-1,0 0 1,-1-1-1,1 1 1,0-1 0,0 1-1,0-1 1,0 1 0,0-1-1,0 1 1,-1-1-1,1 1 1,0-1 0,1 1-1,-1-1 1,0 1 0,0-1-1,0 1 1,0-1-1,0 1 1,0-1 0,1 1-1,-1-1 1,0 1 0,0 0-1,1-1 1,-1 1-1,0-1 1,0 1 0,1 0-1,-1-1 1,1 1-1,18 0 1639,26 18 269,7 10-330,10 5-353,82 30 1,-139-61-1321,1 0-1,0-1 1,0 1 0,-1-1 0,1 0 0,0-1 0,11 0 0,-16 0-100,0 0 0,0 0 0,0 0 0,0-1 0,0 1 0,0 0 0,0-1 0,0 1 0,0-1-1,0 1 1,0-1 0,0 1 0,0-1 0,0 0 0,0 0 0,-1 1 0,1-1 0,0 0 0,0 0 0,-1 0 0,1 0 0,-1 0 0,1 0 0,0 0 0,-1 0 0,0 0 0,1 0 0,-1 0 0,0 0 0,0 0 0,1 0 0,-1 0 0,0 0 0,0-1 0,0 1 0,0 0-1,0 0 1,-1 0 0,1 0 0,0 0 0,0 0 0,-1 0 0,1 0 0,-1 0 0,0-2 0,-20-43-3463,4 13 2911</inkml:trace>
</inkml:ink>
</file>

<file path=ppt/ink/ink13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9:37.475"/>
    </inkml:context>
    <inkml:brush xml:id="br0">
      <inkml:brushProperty name="width" value="0.05" units="cm"/>
      <inkml:brushProperty name="height" value="0.05" units="cm"/>
      <inkml:brushProperty name="color" value="#FF0066"/>
    </inkml:brush>
  </inkml:definitions>
  <inkml:trace contextRef="#ctx0" brushRef="#br0">8 14 7378,'-8'-14'11062,"31"45"-6661,-5-1-2392,20 46-1,-24-40-1542,-1 0 1,14 62-1,-26-92-500,0 3-184,1 0 0,0 0 0,0 0-1,1-1 1,0 1 0,1-1 0,7 13 0,-11-21 145,0 0 1,1 0-1,-1 0 1,0 0-1,1 0 1,-1 1-1,0-1 1,0 0-1,1 0 1,-1 0-1,0 0 1,1 0-1,-1 0 1,0 0 0,1 0-1,-1-1 1,0 1-1,1 0 1,-1 0-1,0 0 1,1 0-1,-1 0 1,0 0-1,0-1 1,1 1-1,-1 0 1,0 0-1,0 0 1,1-1-1,-1 1 1,0 0-1,0 0 1,0-1 0,1 1-1,-1 0 1,0 0-1,0-1 1,0 1-1,0 0 1,0-1-1,0 1 1,1 0-1,-1-1 1,0 1-1,0 0 1,0-1-1,0 1 1,0 0-1,0-1 1,4-16-2335,-1-2-119,2-2 1177</inkml:trace>
</inkml:ink>
</file>

<file path=ppt/ink/ink13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9:37.923"/>
    </inkml:context>
    <inkml:brush xml:id="br0">
      <inkml:brushProperty name="width" value="0.05" units="cm"/>
      <inkml:brushProperty name="height" value="0.05" units="cm"/>
      <inkml:brushProperty name="color" value="#FF0066"/>
    </inkml:brush>
  </inkml:definitions>
  <inkml:trace contextRef="#ctx0" brushRef="#br0">16 369 9034,'-1'0'254,"1"0"0,-1 0 0,0 0 0,1 1 0,-1-1 0,1-1 0,-1 1 0,1 0 0,-1 0 0,0 0 0,1 0 0,-1 0 0,1 0 0,-1-1 0,1 1 0,-1 0 0,1 0 0,-1-1 0,1 1 0,-1 0 0,1-1 0,-1 1 0,1 0 0,-1-1 0,1 1 0,0-1 0,-1 0 0,1 0-68,0 0 0,0 0 0,0 0-1,0 0 1,0 0 0,0 1 0,1-1 0,-1 0 0,0 0-1,1 0 1,-1 0 0,1 1 0,-1-1 0,1 0 0,-1 0-1,1 0 1,37-38 1291,-28 30-562,75-64 2283,140-92 0,-161 120-2327,-34 29-543,-30 16-326,0 0 1,0 0-1,0 0 0,1 0 1,-1 0-1,0 0 0,0 0 1,0 0-1,1 0 1,-1 0-1,0 0 0,0 0 1,0 0-1,1 0 0,-1 0 1,0 0-1,0 0 0,0 0 1,1 0-1,-1 0 0,0 1 1,0-1-1,0 0 1,1 0-1,-1 0 0,0 0 1,0 0-1,0 1 0,0-1 1,0 0-1,0 0 0,1 0 1,-1 1-1,0-1 0,0 0 1,0 0-1,0 0 0,0 1 1,0-1-1,0 0 1,0 0-1,0 0 0,0 1 1,0-1-1,0 0 0,0 0 1,0 0-1,0 1 0,0-1 1,0 0-1,0 0 0,0 0 1,0 1-1,0-1 1,-1 0-1,-2 9-39,-1-1 0,0 1 0,-10 14 0,-19 28-271,-2-2-1,-2-2 1,-3-1 0,-1-3 0,-52 44 0,45-41 181,79-65 105,3-9 67,34-28 240,63-67 1,-123 114-206,-3 4 97,-8 11-30,-6 10-120,-3 5-22,-2-1 0,0-1-1,-1 0 1,-19 18 0,11-13 0,-25 36 0,46-58-3,1 0-1,-1 1 0,1-1 1,0 0-1,-1 1 0,1-1 0,0 1 1,0-1-1,1 1 0,-1 0 1,0-1-1,1 1 0,0 0 1,0 4-1,0-7 0,0 1 0,0-1 0,0 1 1,0 0-1,1-1 0,-1 1 0,0-1 1,1 1-1,-1-1 0,0 1 0,1 0 0,-1-1 1,1 0-1,-1 1 0,1-1 0,-1 1 0,1-1 1,-1 0-1,1 1 0,-1-1 0,1 0 0,1 1 1,0-1 1,0 1 1,0-1 0,0 0 0,0 1 0,0-1 0,1 0-1,-1-1 1,0 1 0,0 0 0,2-1 0,17-5-598,-1-2 0,0 0 0,0-1 0,-1-1 0,0 0 0,-1-2 0,33-26 0,7-8-1018</inkml:trace>
</inkml:ink>
</file>

<file path=ppt/ink/ink13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9:38.414"/>
    </inkml:context>
    <inkml:brush xml:id="br0">
      <inkml:brushProperty name="width" value="0.05" units="cm"/>
      <inkml:brushProperty name="height" value="0.05" units="cm"/>
      <inkml:brushProperty name="color" value="#FF0066"/>
    </inkml:brush>
  </inkml:definitions>
  <inkml:trace contextRef="#ctx0" brushRef="#br0">1 243 7514,'7'-6'8283,"27"-20"-2394,72-53-3543,-98 73-2171,21-14 238,1 0 0,1 2 0,0 1 0,55-20 0,-82 36-297,10-4-1590,-14 5 1417,0-1 0,0 1 0,0 0-1,1 0 1,-1 0 0,0 0 0,0 0-1,0 0 1,0-1 0,0 1 0,0 0 0,0 0-1,0 0 1,0 0 0,0-1 0,0 1-1,0 0 1,0 0 0,0 0 0,0 0-1,0-1 1,0 1 0,0 0 0,0 0 0,0 0-1,0 0 1,0-1 0,0 1 0,0 0-1,0 0 1,0 0 0,0 0 0,0 0-1,0-1 1,0 1 0,0 0 0,-1 0 0,1 0-1,0 0 1,0 0 0,0 0 0,0 0-1,0-1 1,0 1 0,-1 0 0,1 0 0,0 0-1,0 0 1,0 0 0,0 0 0,-1 0-1,1 0 1,0 0 0,0 0 0,0 0-1,0 0 1,-1 0 0,1 0 0,0 0 0,-2 0 173</inkml:trace>
</inkml:ink>
</file>

<file path=ppt/ink/ink13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9:38.829"/>
    </inkml:context>
    <inkml:brush xml:id="br0">
      <inkml:brushProperty name="width" value="0.05" units="cm"/>
      <inkml:brushProperty name="height" value="0.05" units="cm"/>
      <inkml:brushProperty name="color" value="#FF0066"/>
    </inkml:brush>
  </inkml:definitions>
  <inkml:trace contextRef="#ctx0" brushRef="#br0">119 43 9810,'-118'-42'4449,"118"48"-2032,3 3-113,9 13-544,-2 4-159,2 3-305,-2 2-192,6 3-360,-6-3-199,-1 1-321,2 0-104,1-9-56,8 1-64,3-9-536,-6-9-625,6-6-1447,-3-6-449,11-23 1761</inkml:trace>
</inkml:ink>
</file>

<file path=ppt/ink/ink13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9:39.243"/>
    </inkml:context>
    <inkml:brush xml:id="br0">
      <inkml:brushProperty name="width" value="0.05" units="cm"/>
      <inkml:brushProperty name="height" value="0.05" units="cm"/>
      <inkml:brushProperty name="color" value="#FF0066"/>
    </inkml:brush>
  </inkml:definitions>
  <inkml:trace contextRef="#ctx0" brushRef="#br0">226 99 11795,'5'75'9681,"9"0"-5336,-7-46-4021,2-1 0,1 0 0,2-1 1,0 0-1,25 40 0,-28-51-2123,-19-23-3013,-10-9 1355,-3 3 2066</inkml:trace>
  <inkml:trace contextRef="#ctx0" brushRef="#br0" timeOffset="1">136 310 7618,'-135'-54'4753,"143"53"448,10-8-2545,17-6-591,7-13-145,12-9-263,2-1-289,-4-1-560,-2 8-264,-13 7-360,-7 6-80,-12 8-144,-9 5-240,-6 7-704,-5 3-624,-11 8-5890</inkml:trace>
</inkml:ink>
</file>

<file path=ppt/ink/ink13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9:39.689"/>
    </inkml:context>
    <inkml:brush xml:id="br0">
      <inkml:brushProperty name="width" value="0.05" units="cm"/>
      <inkml:brushProperty name="height" value="0.05" units="cm"/>
      <inkml:brushProperty name="color" value="#FF0066"/>
    </inkml:brush>
  </inkml:definitions>
  <inkml:trace contextRef="#ctx0" brushRef="#br0">3 240 12699,'-2'6'5225,"14"-6"-3009,4-6-359,11-11-457,3-5-224,2-6-488,-2 1-232,-2-1-271,2 4-73,-10 1-473,5 5-559,-13-2-808,1 1-1033,-3 6 1713</inkml:trace>
</inkml:ink>
</file>

<file path=ppt/ink/ink13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9:40.119"/>
    </inkml:context>
    <inkml:brush xml:id="br0">
      <inkml:brushProperty name="width" value="0.05" units="cm"/>
      <inkml:brushProperty name="height" value="0.05" units="cm"/>
      <inkml:brushProperty name="color" value="#FF0066"/>
    </inkml:brush>
  </inkml:definitions>
  <inkml:trace contextRef="#ctx0" brushRef="#br0">0 608 9002,'11'-8'683,"-9"6"-348,0 1-1,-1-1 1,1 1 0,0 0-1,0 0 1,0-1-1,0 1 1,0 0 0,0 1-1,0-1 1,3 0-1,-4 1-140,0 0 0,0 1 0,0-1-1,0 1 1,0-1 0,0 1 0,0 0-1,0-1 1,0 1 0,-1 0-1,1 0 1,0 0 0,0-1 0,-1 1-1,1 0 1,0 0 0,-1 0 0,1 0-1,-1 0 1,1 0 0,-1 1-1,0-1 1,1 0 0,-1 0 0,0 1-1,4 6 350,-2 1 0,1-1 0,-1 1 0,0-1 0,-1 1 0,0-1 0,0 1 0,-1 0 0,0 0 0,-1-1 0,-1 11 0,2-4-155,1-11-163,-1-11 224,1-5-416,1 0 1,1 1-1,0-1 0,0 1 1,1-1-1,9-18 0,-10 25-22,0-2 29,0 0-1,1 0 1,1 0-1,-1 0 1,1 1-1,0 0 1,0 0-1,1 0 1,-1 1-1,1 0 1,8-5-1,-12 8 3,0 1-1,1-1 0,-1 1 0,1 0 1,-1 0-1,1 0 0,-1 0 0,1 1 1,-1-1-1,1 1 0,0-1 0,-1 1 0,1 0 1,0 0-1,-1 0 0,1 0 0,0 1 1,-1-1-1,1 1 0,0 0 0,-1-1 1,1 1-1,-1 0 0,1 1 0,-1-1 0,0 0 1,1 1-1,-1-1 0,0 1 0,0 0 1,0-1-1,2 4 0,44 58-230,-36-47-905,-8-12-1304,-3-11-3255</inkml:trace>
  <inkml:trace contextRef="#ctx0" brushRef="#br0" timeOffset="1">443 1 11226,'1'0'323,"0"-1"0,-1 1 0,1 0 0,0 0 0,0 0 0,0 0 0,0 0 0,-1 1 0,1-1 0,0 0 0,0 0 0,0 0 0,-1 1 0,1-1 0,0 0 0,0 1 0,-1-1 0,1 1 0,1 0 0,11 15 2448,5 25-1191,-16-37-1036,7 25 342,-1 0 0,-1 0 1,-1 0-1,1 38 0,-2 120 319,-5-140-1089,3-32-91,4-20-1,14-35 24,-8 13-3,-11 23-11,1-1 0,0 1 0,0 0-1,0 0 1,1 0 0,-1 0-1,1 0 1,0 1 0,0 0 0,0 0-1,0 0 1,1 0 0,-1 1-1,1-1 1,0 1 0,0 0 0,0 0-1,0 1 1,0 0 0,0 0-1,0 0 1,0 0 0,0 1 0,1 0-1,-1 0 1,0 0 0,0 1-1,0 0 1,0 0 0,0 0 0,7 2-1,-4 0 30,0 1 0,-1-1 0,1 1-1,-1 0 1,1 1 0,-1 0 0,-1 0-1,1 0 1,-1 1 0,0 0 0,0 1-1,0-1 1,-1 1 0,0 0 0,8 15 0,-3-2 185</inkml:trace>
</inkml:ink>
</file>

<file path=ppt/ink/ink1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1:59.287"/>
    </inkml:context>
    <inkml:brush xml:id="br0">
      <inkml:brushProperty name="width" value="0.05" units="cm"/>
      <inkml:brushProperty name="height" value="0.05" units="cm"/>
    </inkml:brush>
  </inkml:definitions>
  <inkml:trace contextRef="#ctx0" brushRef="#br0">23 62 8890,'-22'84'3877,"22"-66"1004,8-14-2738,10-12-775,-17 7-913,21-10 793,-2-1 0,0-1-1,32-26 1,-34 24-970,1 1-1,0 0 1,1 2-1,21-11 1,-39 23-278,-1-1 0,1 0 0,-1 0 0,1 1 1,0-1-1,-1 1 0,1 0 0,-1-1 0,1 1 1,0 0-1,-1 0 0,1 0 0,0 0 0,-1 0 1,3 1-1,-3-1-73,-1 0 1,1 1-1,-1-1 1,0 0-1,1 1 1,-1-1-1,0 1 1,1-1-1,-1 1 1,0-1-1,1 1 1,-1-1-1,0 0 1,0 1-1,1 0 1,-1-1-1,0 1 1,0-1-1,0 1 1,0-1-1,0 1 1,0-1-1,0 1 1,0-1-1,0 1 1,0-1-1,0 1 1,-1 1-1,0 3-836,-1 1-1,0 0 1,0-1-1,-1 1 1,0-1-1,-4 7 1,-6 7-718</inkml:trace>
</inkml:ink>
</file>

<file path=ppt/ink/ink13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9:53.393"/>
    </inkml:context>
    <inkml:brush xml:id="br0">
      <inkml:brushProperty name="width" value="0.05" units="cm"/>
      <inkml:brushProperty name="height" value="0.05" units="cm"/>
      <inkml:brushProperty name="color" value="#FF0066"/>
    </inkml:brush>
  </inkml:definitions>
  <inkml:trace contextRef="#ctx0" brushRef="#br0">13 1 10162,'-2'2'433,"1"1"1,-1-1-1,1 1 0,0 0 0,0 0 1,0-1-1,0 1 0,0 0 1,1 0-1,-1 0 0,1 0 0,0 0 1,0 0-1,0 0 0,0 0 0,1 4 1,0 0-13,1-2 0,0 1 0,0 0 0,1 0 1,-1-1-1,1 1 0,7 8 0,-1-2 46,0-1 0,1 0 0,0-1 0,1 0 0,0 0 0,16 10 0,-8-9 39,1-1-1,-1-1 0,2 0 0,24 6 0,90 19 875,-67-18-1022,-10 0-282,-31-8-499,1-1 0,1 0 0,-1-2 0,31 1 0,-58-6 210,1 0 1,-1 0-1,0 0 1,0 0-1,1 0 1,-1 0-1,0 0 0,0-1 1,0 1-1,1 0 1,-1-1-1,0 1 1,0-1-1,0 1 0,0-1 1,0 0-1,0 1 1,0-1-1,0 0 1,0 0-1,0 1 0,1-3 1,7-10-1550</inkml:trace>
</inkml:ink>
</file>

<file path=ppt/ink/ink13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9:53.870"/>
    </inkml:context>
    <inkml:brush xml:id="br0">
      <inkml:brushProperty name="width" value="0.05" units="cm"/>
      <inkml:brushProperty name="height" value="0.05" units="cm"/>
      <inkml:brushProperty name="color" value="#FF0066"/>
    </inkml:brush>
  </inkml:definitions>
  <inkml:trace contextRef="#ctx0" brushRef="#br0">52 59 7826,'-7'-4'1610,"7"3"-1065,-1 1 0,0-1 1,0 0-1,0 1 1,1-1-1,-1 1 0,0-1 1,0 1-1,0 0 0,0-1 1,0 1-1,0 0 0,0 0 1,0-1-1,0 1 0,-2 0 1,1 22 4348,3-3-5920,-8 111 3316,3-87-1688,4-42-589,0-1 0,0 1 0,0-1 0,0 1 0,0-1 0,0 0 0,0 1 0,0-1 0,0 1 0,0-1 0,0 1 0,0-1 0,-1 1 0,1-1 0,0 0 0,0 1 0,-1-1 0,1 0 0,0 1 0,-1-1 0,1 0 0,0 1 0,-1-1 0,1 0 0,-1 1 0,1-1-1,-1-1 0,1 1 0,-1 0 0,1 0 0,-1-1 0,1 1 0,0-1 0,-1 1 0,1 0 0,0-1 0,0 1 0,-1-1 0,1 1 0,0-1 0,0 1 0,-1 0 0,1-1 0,0 1 0,0-1 0,0 1 0,0-1 0,0 1 0,0-1 0,0 1 0,0-1 1,0 0-1,0 1 0,0-1 0,-3-29 4,2 1 0,1-1 0,3-30 0,-2 53 11,0-1 0,0 0 1,0 1-1,1-1 0,1 1 0,-1-1 1,1 1-1,4-9 0,-5 13 3,0 1-1,-1-1 0,1 1 0,0 0 0,0 0 0,0 0 0,1 0 0,-1 0 0,0 0 1,1 0-1,-1 1 0,1-1 0,-1 1 0,1 0 0,0 0 0,0 0 0,-1 0 0,1 0 0,0 1 1,0-1-1,0 1 0,0 0 0,0-1 0,4 2 0,12 1 70,-1 1 1,22 6-1,-27-6-597,-1 0 1,1 0-1,-1-1 1,1-1-1,0 0 1,24-2-1,-6-7-767</inkml:trace>
</inkml:ink>
</file>

<file path=ppt/ink/ink13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9:54.936"/>
    </inkml:context>
    <inkml:brush xml:id="br0">
      <inkml:brushProperty name="width" value="0.05" units="cm"/>
      <inkml:brushProperty name="height" value="0.05" units="cm"/>
      <inkml:brushProperty name="color" value="#FF0066"/>
    </inkml:brush>
  </inkml:definitions>
  <inkml:trace contextRef="#ctx0" brushRef="#br0">216 17 5753,'-15'-16'13409,"13"35"-11679,5 29-1079,-1-23-406,-2 0 0,0 0-1,-6 37 1,2-36-46,-10 34 0,11-53-179,1 1 0,-1 0 0,-1-1 0,1 0 0,-1 0 0,-1 0 0,1 0 0,-11 11 0,14-17-19,-1 0 1,1 0-1,0 0 1,-1 0 0,1 0-1,-1 0 1,1 0-1,-1-1 1,1 1 0,-1 0-1,0-1 1,1 0-1,-1 1 1,0-1 0,0 0-1,1 0 1,-1 0-1,0 0 1,1 0-1,-1 0 1,0-1 0,0 1-1,1 0 1,-1-1-1,1 1 1,-1-1 0,0 0-1,1 0 1,-1 1-1,1-1 1,0 0 0,-1 0-1,1 0 1,0-1-1,-1 1 1,0-2 0,-5-3-2,1-1 0,0 1 1,1-1-1,0-1 1,-7-11-1,-16-40-51,26 54 44,1 0 0,-1 1-1,1-1 1,0 0 0,0 0 0,0 0-1,1 0 1,-1-1 0,1 1 0,1-8-1,0 13 9,-1-1 0,0 1-1,1-1 1,-1 1 0,0 0-1,1-1 1,-1 1 0,0 0-1,1-1 1,-1 1 0,1 0-1,-1-1 1,1 1 0,-1 0-1,1 0 1,-1 0 0,1-1-1,-1 1 1,1 0 0,-1 0-1,1 0 1,-1 0 0,1 0-1,-1 0 1,1 0 0,0 0-1,-1 0 1,1 0 0,-1 0-1,1 0 1,-1 1 0,1-1-1,-1 0 1,1 0 0,-1 1-1,1-1 1,-1 0 0,0 0-1,1 1 1,-1-1 0,1 0-1,-1 1 1,1 0 0,26 18 107,-23-16-71,11 7 167,1 0 0,0-1 0,0-1 1,1-1-1,0 0 0,0-1 0,1-1 0,-1-1 0,1 0 1,0-1-1,35 0 0,-49-3-360,1 0 0,-1 0 1,1 0-1,-1-1 0,1 0 0,-1 0 0,0 0 1,1-1-1,-1 1 0,0-1 0,0 0 1,0 0-1,0-1 0,7-4 0,3-10-725</inkml:trace>
</inkml:ink>
</file>

<file path=ppt/ink/ink13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9:55.658"/>
    </inkml:context>
    <inkml:brush xml:id="br0">
      <inkml:brushProperty name="width" value="0.05" units="cm"/>
      <inkml:brushProperty name="height" value="0.05" units="cm"/>
      <inkml:brushProperty name="color" value="#FF0066"/>
    </inkml:brush>
  </inkml:definitions>
  <inkml:trace contextRef="#ctx0" brushRef="#br0">3 39 6577,'0'-3'661,"-1"1"-1,0 0 0,1-1 0,0 1 0,-1 0 0,1-1 0,0 1 1,0-1-1,1-4 0,0 6-531,-1 1 0,0-1 0,1 1 0,-1-1-1,0 1 1,1-1 0,-1 0 0,1 1 0,-1-1 0,1 1 0,-1 0 0,1-1 0,-1 1 0,1-1 0,0 1 0,-1 0 0,1 0 0,0-1 0,-1 1 0,1 0-1,0 0 1,-1 0 0,1-1 0,0 1 0,-1 0 0,1 0 0,0 0 0,-1 0 0,1 0 0,0 1 0,-1-1 0,1 0 0,0 0 0,-1 0 0,1 0 0,0 1 0,-1-1-1,1 0 1,0 1 0,0 0 0,14 7 552,0 1 0,-1 1 0,0 0 0,-1 1 0,0 0 0,0 1 0,12 17 0,-8-11-439,-1 1 0,-1 0-1,-1 1 1,0 1 0,-2 0 0,-1 1 0,0 0-1,-2 1 1,9 29 0,-12-36-917,-6-16 646,0 0 0,0 0 0,0 0 0,0 0 0,0 0 0,0 1 0,0-1 0,0 0 0,0 0 1,1 0-1,-1 0 0,0 0 0,0 0 0,0 0 0,0 0 0,0 0 0,0 0 0,0 0 0,0 0 0,0 0 0,0 0 0,1 0 0,-1 0 0,0 0 0,0 0 0,0 0 0,0 0 0,0 0 1,0 0-1,0 0 0,0 0 0,0-1 0,0 1 0,1 0 0,-1 0 0,0 0 0,0 0 0,0 0 0,0 0 0,0 0 0,0 0 0,0 0 0,0 0 0,0 0 0,0 0 0,0 0 0,0-1 0,0 1 1,0 0-1,0 0 0,0 0 0,0 0 0,0 0 0,0 0 0,0 0 0,0 0 0,0 0 0,0 0 0,0-1 0,0 1 0,0 0 0,0 0 0,0 0 0,0 0 0,0 0 0,0 0 0,0 0 1,0 0-1,1-34-4309,0 14 4136,4-12-241</inkml:trace>
</inkml:ink>
</file>

<file path=ppt/ink/ink13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9:56.060"/>
    </inkml:context>
    <inkml:brush xml:id="br0">
      <inkml:brushProperty name="width" value="0.05" units="cm"/>
      <inkml:brushProperty name="height" value="0.05" units="cm"/>
      <inkml:brushProperty name="color" value="#FF0066"/>
    </inkml:brush>
  </inkml:definitions>
  <inkml:trace contextRef="#ctx0" brushRef="#br0">0 0 8730,'18'51'8709,"-6"-1"-5652,-10-39-2854,-1-1 0,0 1-1,-1-1 1,0 1 0,-1-1 0,0 1 0,-5 19 0,-3-2 216,6-19-196,0 0 1,0 0 0,1 0 0,-2 17 0,5-25-192,-1 0 1,0 0-1,1-1 1,0 1-1,-1 0 0,1 0 1,-1-1-1,1 1 0,0 0 1,-1-1-1,1 1 0,0-1 1,0 1-1,0-1 1,-1 1-1,1-1 0,0 0 1,0 1-1,0-1 0,0 0 1,0 1-1,0-1 1,0 0-1,1 0 0,26 4 409,-14-4-333,0 0 0,1-1 0,-1 0 1,0-1-1,23-6 0,-29 5-448,0 1 0,-1-1 0,1-1 0,-1 1 0,1-1 0,9-8 0,-15 11-146,0-1 1,0 0-1,-1 0 1,1 0 0,-1 0-1,0 0 1,1 0 0,-1 0-1,0 0 1,0 0-1,0-3 1,2-1-701,2-5-320</inkml:trace>
</inkml:ink>
</file>

<file path=ppt/ink/ink13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9:56.505"/>
    </inkml:context>
    <inkml:brush xml:id="br0">
      <inkml:brushProperty name="width" value="0.05" units="cm"/>
      <inkml:brushProperty name="height" value="0.05" units="cm"/>
      <inkml:brushProperty name="color" value="#FF0066"/>
    </inkml:brush>
  </inkml:definitions>
  <inkml:trace contextRef="#ctx0" brushRef="#br0">0 98 8762,'1'-1'196,"0"-1"1,0 1-1,0 0 1,0 0-1,0 0 1,0 0-1,0 0 1,1 0-1,-1 1 0,0-1 1,1 0-1,-1 1 1,0-1-1,1 1 1,-1-1-1,1 1 1,-1-1-1,0 1 1,1 0-1,-1 0 1,1 0-1,2 0 0,-2 2 174,0 1 0,0-1 0,0 1-1,-1-1 1,1 1 0,-1-1-1,1 1 1,-1 0 0,0 0-1,1 6 1,-1-8-271,19 48 2801,11 32 200,-29-67-2571,-6-14-222,-8-22-229,6-1-75,-1 2-5,1-1 1,1 0-1,1 0 0,-2-26 1,6 47 0,0 0 1,0 0-1,0 0 1,0 0-1,0 0 1,0 0 0,0 0-1,0 1 1,0-1-1,0 0 1,0 0-1,1 0 1,-1 0 0,0 0-1,1 0 1,-1 1-1,1-1 1,-1 0-1,1 0 1,-1 0 0,1 1-1,-1-1 1,1 0-1,0 1 1,-1-1-1,1 1 1,0-1 0,0 0-1,-1 1 1,1 0-1,1-1 1,0 0 4,1 1 0,-1 0 1,0 0-1,0 0 0,1 1 0,-1-1 1,0 0-1,0 1 0,1-1 0,-1 1 0,0 0 1,3 1-1,7 4 60,0 1 0,0 0 0,12 11 0,-21-16-50,-1 0 0,1 0 0,0 0-1,0-1 1,0 1 0,0-1 0,1 0 0,-1 1 0,0-1 0,5 0 0,-7-1-13,0 0 0,0 0 0,0 0 1,-1 0-1,1 0 0,0 0 0,0-1 1,0 1-1,-1 0 0,1-1 0,0 1 1,0 0-1,-1-1 0,1 1 0,0-1 1,0 1-1,-1-1 0,1 1 1,-1-1-1,1 0 0,0 1 0,-1-1 1,1 0-1,-1 0 0,0 1 0,1-1 1,-1 0-1,0 0 0,1 1 0,-1-1 1,0 0-1,0 0 0,0 0 0,1 0 1,-1 1-1,0-1 0,0 0 0,0 0 1,-1 0-1,1 0 0,0 0 1,0 1-1,0-1 0,-1-1 0,0-3 3,1 0 0,0 0-1,0 0 1,0 0 0,1 0 0,0 0-1,0 0 1,2-7 0,-2 11-4,0-1 0,-1 0 0,1 1 0,0-1 0,0 1 0,0 0 0,0-1 0,1 1 0,-1 0 0,0-1 0,1 1 0,-1 0 0,0 0 0,1 0 0,-1 0 1,1 0-1,0 1 0,-1-1 0,1 0 0,0 1 0,-1-1 0,1 1 0,0-1 0,0 1 0,3 0 0,27-3 40,30 0 104,-38-1-88,-16 1-2572</inkml:trace>
</inkml:ink>
</file>

<file path=ppt/ink/ink13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9:57.313"/>
    </inkml:context>
    <inkml:brush xml:id="br0">
      <inkml:brushProperty name="width" value="0.05" units="cm"/>
      <inkml:brushProperty name="height" value="0.05" units="cm"/>
      <inkml:brushProperty name="color" value="#FF0066"/>
    </inkml:brush>
  </inkml:definitions>
  <inkml:trace contextRef="#ctx0" brushRef="#br0">92 0 5777,'-65'35'2639,"63"-35"-2083,1 1-1,0-1 0,-1 1 0,1-1 1,0 1-1,-1-1 0,1 0 0,-1 0 0,1 1 1,-1-1-1,1 0 0,-1 0 0,1-1 1,-6 1 2914,10 9-2531,-2-7-1002,-1-1 162,14 28 997,-14-28-1079,1 0 0,0 0-1,-1 0 1,1 0 0,0 0 0,0 0 0,0 0 0,0 0 0,0 0 0,0 0 0,0 0 0,0-1 0,0 1 0,1 0 0,-1-1-1,0 1 1,0-1 0,0 0 0,1 1 0,2-1 0,-4 0 43,-1-2-55,0-1 1,0 1-1,1-1 0,-1 1 0,1-1 0,-1 0 1,1 1-1,0-1 0,0 0 0,0 1 1,0-1-1,1 0 0,-1 1 0,1-1 0,0 0 1,0 1-1,0-1 0,0 1 0,1-4 0,-1 5 33,0 0-1,0-1 0,0 1 0,0 0 0,-1 0 0,1-1 0,1 1 0,-1 0 0,0 0 0,0 0 0,0 0 0,1 1 0,-1-1 0,0 0 0,1 0 0,-1 1 0,1-1 0,-1 1 0,0-1 0,1 1 0,-1 0 0,1-1 0,0 1 0,-1 0 0,1 0 0,-1 0 0,1 0 0,-1 0 0,1 1 0,-1-1 0,1 0 0,-1 1 0,1-1 0,1 2 0,19 8 275,10 5-1023,-9-9-4199,-9-4 3605</inkml:trace>
</inkml:ink>
</file>

<file path=ppt/ink/ink13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9:58.087"/>
    </inkml:context>
    <inkml:brush xml:id="br0">
      <inkml:brushProperty name="width" value="0.05" units="cm"/>
      <inkml:brushProperty name="height" value="0.05" units="cm"/>
      <inkml:brushProperty name="color" value="#FF0066"/>
    </inkml:brush>
  </inkml:definitions>
  <inkml:trace contextRef="#ctx0" brushRef="#br0">1 15 7410,'2'-1'4851,"21"-13"3755,-22 72-2881,-2 46-4726,1 214 1582,3-140-2032,-11-216-7252,4 11 5242</inkml:trace>
</inkml:ink>
</file>

<file path=ppt/ink/ink13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9:58.672"/>
    </inkml:context>
    <inkml:brush xml:id="br0">
      <inkml:brushProperty name="width" value="0.05" units="cm"/>
      <inkml:brushProperty name="height" value="0.05" units="cm"/>
      <inkml:brushProperty name="color" value="#FF0066"/>
    </inkml:brush>
  </inkml:definitions>
  <inkml:trace contextRef="#ctx0" brushRef="#br0">12 20 7338,'-12'-20'15008,"15"24"-13793,1 5-989,1 0-1,1-1 1,-1 0 0,1 0 0,1-1-1,-1 0 1,10 8 0,34 37 682,-36-35-584,-3-3-121,1 1-1,17 15 1,-26-28-190,0 1 0,0 0 0,1-1 0,-1 0 0,0 0 1,1 0-1,0 0 0,-1 0 0,1-1 0,0 1 0,0-1 0,0 0 0,0-1 1,0 1-1,0-1 0,4 1 0,-6-1-39,-1-1 1,0 1 0,0-1-1,0 1 1,0 0-1,0-1 1,0 0 0,0 1-1,0-1 1,0 0-1,-1 1 1,1-1 0,0 0-1,0 0 1,0 0-1,-1 0 1,1 0 0,-1 0-1,1 0 1,-1 0 0,1 0-1,-1 0 1,1 0-1,-1 0 1,0 0 0,0 0-1,1 0 1,-1 0-1,0-1 1,0 1 0,0 0-1,0 0 1,0 0-1,-1 0 1,1 0 0,0 0-1,0-1 1,-1 0-1,-12-48-2915,12 46 2528,-17-53-5038,15 33 4052</inkml:trace>
</inkml:ink>
</file>

<file path=ppt/ink/ink13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9:59.091"/>
    </inkml:context>
    <inkml:brush xml:id="br0">
      <inkml:brushProperty name="width" value="0.05" units="cm"/>
      <inkml:brushProperty name="height" value="0.05" units="cm"/>
      <inkml:brushProperty name="color" value="#FF0066"/>
    </inkml:brush>
  </inkml:definitions>
  <inkml:trace contextRef="#ctx0" brushRef="#br0">0 44 7666,'13'-12'1076,"-9"8"-593,-1 1 1,1 0-1,-1 0 1,1 1-1,0-1 1,15-11 10695,-13 16-10973,-4-2-105</inkml:trace>
</inkml:ink>
</file>

<file path=ppt/ink/ink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09:47.513"/>
    </inkml:context>
    <inkml:brush xml:id="br0">
      <inkml:brushProperty name="width" value="0.05" units="cm"/>
      <inkml:brushProperty name="height" value="0.05" units="cm"/>
      <inkml:brushProperty name="color" value="#FF0066"/>
    </inkml:brush>
  </inkml:definitions>
  <inkml:trace contextRef="#ctx0" brushRef="#br0">0 10 6465,'0'-1'676,"0"1"-594,0 0 0,1 0 0,-1 1 0,0-1 0,0 0 0,0 0 0,1 0 0,-1 0 0,0 0 0,0 0 0,1 0 0,-1 0 0,0 0 0,0 0 0,1 0 0,-1 0 0,0 0-1,0 0 1,0 0 0,1 0 0,-1 0 0,0 0 0,0-1 0,1 1 0,-1 0 0,0 0 0,0 0 0,0 0 0,0 0 0,1 0 0,-1-1 0,0 1 0,0 0 0,0 0 0,0 0 0,1-1 0,-1 1-1,0 0 1,0 0 0,0 0 0,0-1 0,0 1 0,0 0 0,0 0 0,0-1 0,0 1 0,0 0 0,0 0 0,0 0 0,0-1 0,0 1 0,0 0 0,0 0 0,0-1 0,0 1 0,0 0 0,0 0-1,0 0 1,0-1 0,0 1 0,-1 0 0,1 0 0,0 0 0,0-1 0,0 1 0,0 0 0,3 0-8,677 55 6053,-60-66-4786,-348 3-3532,-222 10 290,-11 7 702</inkml:trace>
</inkml:ink>
</file>

<file path=ppt/ink/ink1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1:59.664"/>
    </inkml:context>
    <inkml:brush xml:id="br0">
      <inkml:brushProperty name="width" value="0.05" units="cm"/>
      <inkml:brushProperty name="height" value="0.05" units="cm"/>
    </inkml:brush>
  </inkml:definitions>
  <inkml:trace contextRef="#ctx0" brushRef="#br0">8 103 7258,'-6'14'4505,"5"-6"168,5-3-1689,11-5-671,5-2-329,11-9-512,-2-2-343,8-5-561,-1 1-144,2-2-728,-4-1-648,-13 5-5146,-11 1 4178</inkml:trace>
</inkml:ink>
</file>

<file path=ppt/ink/ink14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9:59.522"/>
    </inkml:context>
    <inkml:brush xml:id="br0">
      <inkml:brushProperty name="width" value="0.05" units="cm"/>
      <inkml:brushProperty name="height" value="0.05" units="cm"/>
      <inkml:brushProperty name="color" value="#FF0066"/>
    </inkml:brush>
  </inkml:definitions>
  <inkml:trace contextRef="#ctx0" brushRef="#br0">60 141 8562,'-47'-85'3689,"34"50"-658,13 34-2844,0 0 1,0 0 0,0 0 0,0 0 0,0 0-1,0 0 1,0 0 0,0 0 0,1 0-1,-1 1 1,0-1 0,1 0 0,-1 0-1,0 0 1,1 0 0,-1 0 0,1 1 0,0-2-1,-1 2-128,0 0-1,0-1 0,1 1 0,-1 0 0,0 0 0,0 0 1,0-1-1,0 1 0,1 0 0,-1 0 0,0 0 0,0 0 1,0 0-1,1 0 0,-1 0 0,0-1 0,0 1 0,1 0 1,-1 0-1,0 0 0,0 0 0,1 0 0,-1 0 0,0 0 1,0 0-1,1 0 0,-1 0 0,0 0 0,0 1 1,1-1-1,-1 0 0,0 0 0,0 0 0,0 0 0,1 0 1,-1 0-1,0 0 0,0 1 0,0-1 0,1 0 0,-1 0 1,8 14 1110,2 18-73,-10-32-1073,81 384 4311,-78-371-4384,-2-8-92,0 1 0,0-1 0,0 0 0,1 1 0,0-1 1,0 0-1,0 0 0,1 0 0,0 0 0,5 7 0,-7-12-111,0 0-1,0 0 1,0 0 0,0 0-1,0 0 1,0-1-1,0 1 1,0 0 0,0 0-1,0-1 1,0 1-1,0 0 1,-1-1 0,1 1-1,0-1 1,0 0-1,0 1 1,0-1 0,-1 0-1,1 1 1,0-1-1,0-1 1,3-1-411,6-5-504</inkml:trace>
</inkml:ink>
</file>

<file path=ppt/ink/ink14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9:59.968"/>
    </inkml:context>
    <inkml:brush xml:id="br0">
      <inkml:brushProperty name="width" value="0.05" units="cm"/>
      <inkml:brushProperty name="height" value="0.05" units="cm"/>
      <inkml:brushProperty name="color" value="#FF0066"/>
    </inkml:brush>
  </inkml:definitions>
  <inkml:trace contextRef="#ctx0" brushRef="#br0">0 167 9626,'10'-8'1106,"18"-9"1372,-27 16-2366,0 1 0,0 0 0,-1 0-1,1 0 1,0-1 0,0 1-1,0 0 1,0 0 0,-1 0 0,1 1-1,0-1 1,0 0 0,0 0-1,0 0 1,-1 1 0,1-1 0,0 0-1,0 1 1,-1-1 0,1 1 0,0-1-1,0 1 1,-1-1 0,1 1-1,-1-1 1,1 1 0,0-1 0,-1 1-1,1 0 1,-1 0 0,0-1 0,1 1-1,0 1 1,31 49 3771,24 44-332,-66-161-3033,8 58-518,-5-30-17,1 1 1,-1-44 0,7 81 16,0 0 0,0-1 1,0 1-1,0-1 0,0 1 0,0 0 0,0-1 1,0 1-1,0-1 0,0 1 0,0-1 0,0 1 1,0 0-1,0-1 0,0 1 0,0-1 0,0 1 1,0-1-1,1 1 0,-1 0 0,0-1 0,0 1 1,0 0-1,1-1 0,-1 1 0,0 0 0,1-1 1,-1 1-1,0 0 0,1 0 0,-1-1 0,0 1 1,1 0-1,-1 0 0,0-1 0,1 1 1,-1 0-1,1 0 0,15 10 17,11 25 18,-21-23-6,1 1 1,-2 0-1,8 22 1,0 2 53,-13-36-82,0-1-1,0 0 1,0 0-1,0 0 1,0 1-1,0-1 1,0 0-1,1 0 1,-1 0-1,0 1 1,0-1-1,0 0 1,0 0-1,0 0 1,1 0-1,-1 0 1,0 1-1,0-1 1,0 0-1,0 0 1,1 0-1,-1 0 1,0 0-1,0 0 1,0 0-1,1 0 1,-1 1-1,0-1 0,0 0 1,1 0-1,-1 0 1,0 0-1,0 0 1,0 0-1,1 0 1,-1 0-1,0-1 1,0 1-1,0 0 1,1 0-1,-1 0 1,0 0-1,0 0 1,0 0-1,1 0 1,-1 0-1,11-12 9,5-16 11,-12 16-1,0-1-1,5-23 1,-9 29 12,1 0 0,1-1 0,-1 1 0,2 0 0,-1 0 0,0 0 0,1 0 0,1 1 1,-1-1-1,1 1 0,0-1 0,0 1 0,7-6 0,-10 11 10,0-1 1,0 1-1,0 0 0,0 1 1,0-1-1,0 0 0,1 0 1,-1 0-1,0 1 0,0-1 0,1 0 1,-1 1-1,0 0 0,1-1 1,-1 1-1,1 0 0,-1-1 1,0 1-1,1 0 0,-1 0 0,1 0 1,-1 0-1,1 0 0,-1 1 1,0-1-1,1 0 0,-1 1 0,1-1 1,-1 1-1,0-1 0,0 1 1,1 0-1,-1 0 0,0-1 1,1 2-1,3 4 114,0-1 1,-1 1-1,1 0 0,-2 0 1,1 0-1,3 8 1,-5-10-138,0 0 1,0 1-1,0-1 1,1 0-1,0 0 1,-1 0-1,2-1 0,-1 1 1,5 3-1,-7-6-197,0 0 0,0 0-1,1-1 1,-1 1-1,1-1 1,-1 1-1,0-1 1,1 1-1,-1-1 1,1 0-1,-1 0 1,1 0 0,-1 0-1,1 0 1,-1 0-1,1 0 1,-1 0-1,1 0 1,-1-1-1,1 1 1,-1-1 0,0 1-1,1-1 1,-1 0-1,0 1 1,1-1-1,-1 0 1,0 0-1,0 0 1,0 0-1,0 0 1,1 0 0,-2 0-1,1 0 1,0 0-1,0-1 1,0 1-1,0 0 1,-1 0-1,1-1 1,-1 1 0,1-3-1,13-21-1071</inkml:trace>
</inkml:ink>
</file>

<file path=ppt/ink/ink14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0:00.404"/>
    </inkml:context>
    <inkml:brush xml:id="br0">
      <inkml:brushProperty name="width" value="0.05" units="cm"/>
      <inkml:brushProperty name="height" value="0.05" units="cm"/>
      <inkml:brushProperty name="color" value="#FF0066"/>
    </inkml:brush>
  </inkml:definitions>
  <inkml:trace contextRef="#ctx0" brushRef="#br0">1 92 10314,'13'43'5681,"12"37"-75,9 40-2148,-28-103-2898,-6-42-211,-6-68-386,2 59 12,2 0 0,1 1 0,2-1 1,5-40-1,-6 73 25,0 0-1,0-1 1,1 1 0,-1 0 0,0 0 0,1-1 0,-1 1-1,1 0 1,-1 0 0,1 0 0,-1 0 0,1-1 0,0 1-1,-1 0 1,1 0 0,0 0 0,0 0 0,0 1-1,0-1 1,0 0 0,1-1 0,-1 2 1,0 0 1,0 0 0,0 0-1,0 0 1,0 0-1,0 0 1,0 0 0,0 1-1,0-1 1,0 0-1,0 1 1,0-1-1,0 0 1,0 1 0,0-1-1,-1 1 1,1-1-1,0 1 1,0 0 0,1 1-1,6 6 37,0 0 0,-1 1 0,12 17 0,-11-14 29,110 155 332,-118-167-467,1 0 1,-1 0-1,0 0 1,0 1 0,1-1-1,-1 0 1,0 0 0,0 1-1,0-1 1,1 0-1,-1 1 1,0-1 0,0 0-1,0 1 1,0-1-1,0 0 1,0 1 0,0-1-1,0 0 1,0 1 0,1-1-1,-1 0 1,-1 1-1,1-1 1,0 0 0,0 1-1,0-1 1,0 0-1,0 1 1,0-1 0,0 0-1,0 0 1,0 1 0,-1-1-1,-13 0-4193,1-4 2663</inkml:trace>
</inkml:ink>
</file>

<file path=ppt/ink/ink14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0:00.848"/>
    </inkml:context>
    <inkml:brush xml:id="br0">
      <inkml:brushProperty name="width" value="0.05" units="cm"/>
      <inkml:brushProperty name="height" value="0.05" units="cm"/>
      <inkml:brushProperty name="color" value="#FF0066"/>
    </inkml:brush>
  </inkml:definitions>
  <inkml:trace contextRef="#ctx0" brushRef="#br0">52 274 9834,'-52'-8'5025,"56"14"-1752,7 3-1025,4-6-479,7-6-585,2-6-248,2-4-424,-1-4-136,-3 0-224,-2 2-216,-3-1-832,1-3-360,-3-4-1785,-7-2 1825</inkml:trace>
  <inkml:trace contextRef="#ctx0" brushRef="#br0" timeOffset="1">314 3 12763,'122'-3'5409,"-117"47"-3009,0 4-383,-2-3-633,-3-2-280,0-8-528,-1-3-175,-6-10-209,5-4-152,-8-9-753,4-9-463,-13-10-1648,6-10-489,-12-19 2041</inkml:trace>
</inkml:ink>
</file>

<file path=ppt/ink/ink14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0:01.280"/>
    </inkml:context>
    <inkml:brush xml:id="br0">
      <inkml:brushProperty name="width" value="0.05" units="cm"/>
      <inkml:brushProperty name="height" value="0.05" units="cm"/>
      <inkml:brushProperty name="color" value="#FF0066"/>
    </inkml:brush>
  </inkml:definitions>
  <inkml:trace contextRef="#ctx0" brushRef="#br0">0 0 12795,'24'36'5425,"16"0"-2873,-4-4-367,4-7-289,2-7-215,-13-8-537,1-6-320,-10-4-560,-12-2-232,-1-8-1032,-4-3 720</inkml:trace>
</inkml:ink>
</file>

<file path=ppt/ink/ink14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8:49.992"/>
    </inkml:context>
    <inkml:brush xml:id="br0">
      <inkml:brushProperty name="width" value="0.05" units="cm"/>
      <inkml:brushProperty name="height" value="0.05" units="cm"/>
      <inkml:brushProperty name="color" value="#FF0066"/>
    </inkml:brush>
  </inkml:definitions>
  <inkml:trace contextRef="#ctx0" brushRef="#br0">12 1 7762,'-11'0'6716,"24"0"-996,106 17-2913,-69-9-1490,58 3 0,142-17-220,-235 10-1298,-14-1-2298</inkml:trace>
</inkml:ink>
</file>

<file path=ppt/ink/ink14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8:50.454"/>
    </inkml:context>
    <inkml:brush xml:id="br0">
      <inkml:brushProperty name="width" value="0.05" units="cm"/>
      <inkml:brushProperty name="height" value="0.05" units="cm"/>
      <inkml:brushProperty name="color" value="#FF0066"/>
    </inkml:brush>
  </inkml:definitions>
  <inkml:trace contextRef="#ctx0" brushRef="#br0">77 65 10306,'-76'-34'4124,"119"28"2196,-2 0-4699,-12 1-603,-1-1 194,47-2 0,-68 8-1137,0 0-1,0 0 1,0 1 0,-1 0 0,1 0 0,0 0 0,-1 1-1,1 0 1,-1 0 0,1 1 0,-1-1 0,9 7 0,-13-8-70,-1 1-1,1 0 1,0 0 0,-1-1 0,1 1 0,-1 0-1,0 0 1,0 1 0,1-1 0,-1 0 0,-1 0-1,1 1 1,0-1 0,-1 0 0,1 1 0,-1-1-1,1 0 1,-1 1 0,0-1 0,0 1 0,0-1-1,-1 1 1,1-1 0,0 0 0,-1 1 0,0-1-1,1 0 1,-1 1 0,0-1 0,0 0 0,-2 3-1,-4 9-16,0-1 0,-1 0-1,-15 18 1,21-28-3,-5 7-332,0-1 0,-1-1 0,0 1-1,0-1 1,0 0 0,-1-1 0,0 0 0,-17 9-1,14-14-621</inkml:trace>
</inkml:ink>
</file>

<file path=ppt/ink/ink14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8:50.917"/>
    </inkml:context>
    <inkml:brush xml:id="br0">
      <inkml:brushProperty name="width" value="0.05" units="cm"/>
      <inkml:brushProperty name="height" value="0.05" units="cm"/>
      <inkml:brushProperty name="color" value="#FF0066"/>
    </inkml:brush>
  </inkml:definitions>
  <inkml:trace contextRef="#ctx0" brushRef="#br0">0 2 9714,'4'-1'4817,"4"4"-1864,9 15-609,4 2-463,4 12-385,-1 3-208,-1-2-440,-1 4-207,-7-3-313,2-4-112,-4-4-160,-1-4-16,3-9-240,-5-4-280,-5-6-1057,-4 0-895</inkml:trace>
</inkml:ink>
</file>

<file path=ppt/ink/ink14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8:51.347"/>
    </inkml:context>
    <inkml:brush xml:id="br0">
      <inkml:brushProperty name="width" value="0.05" units="cm"/>
      <inkml:brushProperty name="height" value="0.05" units="cm"/>
      <inkml:brushProperty name="color" value="#FF0066"/>
    </inkml:brush>
  </inkml:definitions>
  <inkml:trace contextRef="#ctx0" brushRef="#br0">1 480 12275,'7'2'5397,"7"-10"-4245,-8 5-274,30-19 713,-1-1 1,0-2 0,38-37 0,-27 22-645,133-98 1610,5-4-1438,-160 126-1303,-24 16 136,1 0 1,-1 0-1,0-1 1,1 1-1,-1 0 0,0 0 1,1-1-1,-1 1 1,1 0-1,-1 0 1,0 0-1,1 0 1,-1 0-1,1 0 1,-1 0-1,0 0 1,1 0-1,-1 0 0,1 0 1,-1 0-1,1 0 1,-1 0-1,0 0 1,1 0-1,-1 0 1,0 1-1,1-1 1,-1 0-1,1 0 0,-1 0 1,0 1-1,1-1 1,-1 0-1,0 0 1,1 1-1,-1-1 1,0 0-1,0 1 1,1-1-1,-1 0 0,0 1 1,0-1-1,0 0 1,0 1-1,1-1 1,-1 1-1,0-1 1,0 0-1,0 1 1,0-1-1,0 1 0,0-1 1,0 0-1,0 1 1,0-1-1,0 1 1,0-1-1,0 1 1,0-1-1,0 0 1,-1 1-1,1-1 1,0 0-1,0 1 0,-1 0 1,-8 44-4829,-4-18 3314</inkml:trace>
</inkml:ink>
</file>

<file path=ppt/ink/ink14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8:51.801"/>
    </inkml:context>
    <inkml:brush xml:id="br0">
      <inkml:brushProperty name="width" value="0.05" units="cm"/>
      <inkml:brushProperty name="height" value="0.05" units="cm"/>
      <inkml:brushProperty name="color" value="#FF0066"/>
    </inkml:brush>
  </inkml:definitions>
  <inkml:trace contextRef="#ctx0" brushRef="#br0">37 377 10666,'-33'-45'4219,"29"32"-1782,12 10-680,10 6 38,-8 2-1451,-1 0 0,1 1-1,-1 0 1,0 1 0,0 0 0,-1 1 0,0-1 0,0 1 0,6 10 0,22 19 422,-26-28-589,0-1 1,0 0-1,1-1 0,-1 0 1,2 0-1,-1-1 1,20 7-1,-28-12-140,0 0 1,0 0-1,0 0 1,1 0-1,-1-1 0,0 0 1,0 1-1,1-1 0,-1 0 1,0 0-1,1-1 1,-1 1-1,0-1 0,0 1 1,1-1-1,-1 0 0,0 0 1,0-1-1,0 1 0,0-1 1,0 1-1,-1-1 1,1 0-1,0 0 0,-1 0 1,1 0-1,-1-1 0,0 1 1,0-1-1,0 1 1,0-1-1,0 0 0,2-6 1,2-2 69,-1-1 0,-1 0 0,0 0 0,-1-1 0,0 1 0,-1-1 0,-1 0 0,0 1 0,-1-23 0,-3-3 101,-16-71 1,2 15-125,17 90-133,-1 0 0,1 0 0,-1 0 1,0 1-1,0-1 0,0 0 0,0 0 1,-1 1-1,0-1 0,1 1 0,-1-1 1,-1 1-1,1 0 0,0-1 0,-1 1 1,0 0-1,-4-3 0,2 2-493,3 3-927</inkml:trace>
</inkml:ink>
</file>

<file path=ppt/ink/ink1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2:00.373"/>
    </inkml:context>
    <inkml:brush xml:id="br0">
      <inkml:brushProperty name="width" value="0.05" units="cm"/>
      <inkml:brushProperty name="height" value="0.05" units="cm"/>
    </inkml:brush>
  </inkml:definitions>
  <inkml:trace contextRef="#ctx0" brushRef="#br0">1 188 10090,'0'-1'265,"0"1"0,1-1 1,-1 0-1,0 1 0,1-1 0,-1 1 0,0-1 0,1 0 0,-1 1 0,1-1 0,-1 1 1,1-1-1,-1 1 0,1 0 0,-1-1 0,1 1 0,0-1 0,-1 1 0,1 0 0,0 0 1,-1-1-1,1 1 0,0 0 0,-1 0 0,1 0 0,0 0 0,-1 0 0,1 0 1,1 0-1,22 9 2934,-17-5-2746,-1 1 0,1 0 0,-1 1 0,8 8 0,-2 4-23,-1-1 1,-1 1-1,-1 1 1,0 0-1,11 36 1,-15-36-282,2 0 0,1-1 1,0 0-1,1 0 1,1-1-1,18 25 0,-27-40-135,1 0-1,-1-1 0,1 1 0,0 0 0,0-1 0,0 1 0,0-1 0,0 0 0,0 0 1,0 1-1,0-1 0,1 0 0,-1-1 0,0 1 0,1 0 0,2 0 0,-4-1-5,0-1-1,1 1 0,-1 0 1,0 0-1,0-1 0,1 1 1,-1-1-1,0 1 1,0-1-1,0 0 0,0 1 1,0-1-1,1 0 0,-2 0 1,1 0-1,0 1 1,0-1-1,0 0 0,0 0 1,0 0-1,-1-1 0,1 1 1,0 0-1,-1 0 1,1 0-1,-1 0 0,1-1 1,-1 1-1,0 0 0,0 0 1,1-3-1,2-12 51,-1-1-1,0 0 1,-1 0-1,-1 0 1,0 1-1,-2-1 1,-2-17-1,-4-4 37,-23-72-1,8 56-163,14 34 150,-11-34 1,18 49-347,0-1 1,1 0-1,0 0 1,1 1 0,-1-1-1,1 0 1,0 0 0,1 0-1,-1 0 1,3-10-1,-3 15 148,0 1 0,1 0 0,-1-1 0,0 1 0,0-1-1,0 1 1,0 0 0,1-1 0,-1 1 0,0-1 0,0 1-1,1 0 1,-1-1 0,0 1 0,1 0 0,-1-1-1,0 1 1,1 0 0,-1 0 0,0-1 0,1 1 0,-1 0-1,1 0 1,-1 0 0,1 0 0,-1-1 0,0 1 0,1 0-1,-1 0 1,1 0 0,-1 0 0,1 0 0,-1 0 0,1 0-1,-1 0 1,0 0 0,1 0 0,-1 0 0,1 1-1,-1-1 1,1 0 0,-1 0 0,0 0 0,1 1 0,-1-1-1,1 0 1,-1 0 0,0 1 0,1-1 0,-1 0 0,0 1-1,0-1 1,1 1 0,11 7-1110</inkml:trace>
</inkml:ink>
</file>

<file path=ppt/ink/ink14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8:52.465"/>
    </inkml:context>
    <inkml:brush xml:id="br0">
      <inkml:brushProperty name="width" value="0.05" units="cm"/>
      <inkml:brushProperty name="height" value="0.05" units="cm"/>
      <inkml:brushProperty name="color" value="#FF0066"/>
    </inkml:brush>
  </inkml:definitions>
  <inkml:trace contextRef="#ctx0" brushRef="#br0">0 195 9930,'12'3'6836,"20"-3"-4096,-25 0-1842,-3 1-703,-1-1 0,0 1 0,1-1 0,-1 1 0,0 0 0,0 1 0,0-1 0,0 0 0,0 1 0,0 0-1,0-1 1,0 1 0,0 0 0,-1 1 0,1-1 0,-1 0 0,0 1 0,0-1 0,0 1 0,0 0 0,0 0 0,3 5-1,-3-2-121,0-1 1,1 1-1,-2 0 0,1 0 0,-1 0 0,0 0 0,0 0 0,0 0 0,-1 0 0,0 0 0,-2 11 0,-2-4 56,-1-31-80,1-10-47,1-1 0,0 0 0,4-46 0,-1 73-2,0 0 1,0 0 0,1 0 0,-1 0 0,0 1 0,1-1 0,-1 0 0,1 0 0,0 0 0,0 0-1,0 1 1,0-1 0,0 0 0,0 1 0,0-1 0,0 1 0,1-1 0,-1 1 0,1 0 0,-1-1-1,1 1 1,-1 0 0,1 0 0,2-1 0,-3 2 2,0 0 0,0 0-1,1 0 1,-1 0 0,0 0-1,0 0 1,1 0 0,-1 0-1,0 0 1,1 1 0,-1-1 0,0 1-1,0-1 1,0 1 0,0-1-1,1 1 1,-1 0 0,0-1 0,0 1-1,0 0 1,0 0 0,0 0-1,-1 0 1,1 0 0,0 0-1,0 0 1,-1 0 0,1 0 0,0 0-1,-1 0 1,1 0 0,-1 1-1,1-1 1,-1 0 0,0 0-1,0 1 1,1 1 0,14 86 110,-16-102-9,1-1-1,1 1 1,0-1 0,1 1-1,3-15 1,-2 10-46,13-51 137,-15 65-146,0 0-1,1 0 0,-1 0 1,1 1-1,0-1 1,0 1-1,0-1 0,1 1 1,-1 0-1,1-1 0,0 1 1,0 1-1,4-4 1,-6 5-18,1 1 0,-1-1-1,1 1 1,0 0 0,-1-1 0,1 1 0,-1 0 0,1 0 0,0 0 0,-1 0 0,1 0 0,0 1 0,-1-1 0,1 0 0,-1 1 0,1 0 0,0-1 0,-1 1 0,1 0 0,-1-1 0,0 1 0,1 0 0,-1 0 0,0 0 0,1 0 0,-1 1 0,0-1 0,0 0 0,0 0 0,0 1 0,0-1 0,0 2 0,8 8 95,-2 0 1,11 21-1,-15-27-72,9 10 575,-5-14-1957,-4-12-5956,-1-5 5755</inkml:trace>
</inkml:ink>
</file>

<file path=ppt/ink/ink14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8:52.861"/>
    </inkml:context>
    <inkml:brush xml:id="br0">
      <inkml:brushProperty name="width" value="0.05" units="cm"/>
      <inkml:brushProperty name="height" value="0.05" units="cm"/>
      <inkml:brushProperty name="color" value="#FF0066"/>
    </inkml:brush>
  </inkml:definitions>
  <inkml:trace contextRef="#ctx0" brushRef="#br0">1 231 10810,'43'-47'4729,"-42"47"-4603,-1-1-1,1 1 1,0-1-1,-1 1 0,1 0 1,0 0-1,-1 0 1,1-1-1,0 1 1,-1 0-1,1 0 0,0 0 1,-1 0-1,1 0 1,0 0-1,0 0 0,-1 0 1,1 0-1,0 0 1,-1 1-1,1-1 1,0 0-1,-1 0 0,1 1 1,-1-1-1,1 0 1,0 1-1,-1-1 1,1 1-1,-1-1 0,1 1 1,-1-1-1,1 1 1,0 0-1,15 22 1797,-14-19-1355,1 0-175,25 43 2333,-27-45-2692,-1 0 0,1-1 0,0 1 0,0 0 0,-1-1 0,1 1 0,-1 0 0,0 0 0,0 0 0,1-1 0,-1 1 0,0 0 0,0 0 0,0 0 0,-1-1 0,1 1 0,0 0 0,-1 0-1,1 0 1,-1-1 0,0 1 0,0 0 0,1-1 0,-1 1 0,-1 1 0,1-3-41,1 0 1,0 0-1,0 0 0,-1 0 0,1 0 0,0 0 1,-1 0-1,1 0 0,0 0 0,0 0 0,-1 0 1,1 0-1,0 0 0,0 0 0,-1-1 0,1 1 1,0 0-1,0 0 0,-1 0 0,1 0 0,0 0 0,0-1 1,0 1-1,0 0 0,-1 0 0,1-1 0,0 1 1,0 0-1,0 0 0,0 0 0,0-1 0,-1 1 1,1 0-1,0 0 0,0-1 0,0 1 0,0 0 1,0-1-1,0 1 0,0 0 0,0 0 0,0-1 0,0 1 1,0-1-1,-3-12-250,-3-33-534,0 3 245,1 0 0,2-69 0,3 109 565,1 0 0,-1 0 0,0-1 0,1 1 0,0 0 0,0 0 0,0 0 0,0 0 0,0 0 0,4-5 0,-4 8 11,-1-1 0,1 0 0,0 0 0,0 1 0,0-1 1,0 0-1,0 1 0,0-1 0,0 1 0,0-1 0,0 1 0,0 0 1,0-1-1,0 1 0,0 0 0,0 0 0,0 0 0,0 0 0,1 0 1,-1 0-1,0 0 0,0 0 0,0 0 0,0 0 0,0 1 1,0-1-1,0 0 0,0 1 0,0-1 0,0 1 0,0-1 0,0 1 1,0-1-1,2 3 0,5 3 197,-1 0 0,1 1-1,-1 0 1,0 1 0,-1-1 0,0 1 0,0 1-1,6 13 1,24 28 410,-31-43-598,0 0-1,0 0 0,-1 1 0,0 0 0,5 12 0,3 7-2545,-16-31 42</inkml:trace>
</inkml:ink>
</file>

<file path=ppt/ink/ink14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8:53.248"/>
    </inkml:context>
    <inkml:brush xml:id="br0">
      <inkml:brushProperty name="width" value="0.05" units="cm"/>
      <inkml:brushProperty name="height" value="0.05" units="cm"/>
      <inkml:brushProperty name="color" value="#FF0066"/>
    </inkml:brush>
  </inkml:definitions>
  <inkml:trace contextRef="#ctx0" brushRef="#br0">37 151 11154,'-37'13'5450,"49"-11"-1994,4-4-1503,3-1-457,4-7-568,-4-3-248,-1-1-368,4 1-112,-12-2-160,3 3-264,-1-5-800,-7-1-400,5-7-1705,0 2 1913</inkml:trace>
</inkml:ink>
</file>

<file path=ppt/ink/ink14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8:53.636"/>
    </inkml:context>
    <inkml:brush xml:id="br0">
      <inkml:brushProperty name="width" value="0.05" units="cm"/>
      <inkml:brushProperty name="height" value="0.05" units="cm"/>
      <inkml:brushProperty name="color" value="#FF0066"/>
    </inkml:brush>
  </inkml:definitions>
  <inkml:trace contextRef="#ctx0" brushRef="#br0">7 1 11282,'5'7'1368,"27"46"5393,-3 1-3533,-23-42-2881,-1 0 1,-1 0-1,0 1 1,-1-1-1,0 1 1,-1 0-1,1 18 1,-2-3-119,4 52-322,-9-87-5779,0-3 5867,3 1 667</inkml:trace>
  <inkml:trace contextRef="#ctx0" brushRef="#br0" timeOffset="1">37 240 8690,'-37'-45'17300,"51"48"-16868,4 0-192,4 1-72,39 1-208,-39-14-520,0 1-1913,1-2 1433,-1-7 80</inkml:trace>
</inkml:ink>
</file>

<file path=ppt/ink/ink14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9:41.602"/>
    </inkml:context>
    <inkml:brush xml:id="br0">
      <inkml:brushProperty name="width" value="0.05" units="cm"/>
      <inkml:brushProperty name="height" value="0.05" units="cm"/>
      <inkml:brushProperty name="color" value="#FF0066"/>
    </inkml:brush>
  </inkml:definitions>
  <inkml:trace contextRef="#ctx0" brushRef="#br0">9 1 6849,'-9'13'12859,"9"-13"-12743,31 0 670,-1 1-1,1 1 0,40 8 0,6 1 83,40-5 594,178-12 0,33 0 368,-220 4-1477,-32-1-204,-73 3-134,0 1 0,-1-1 0,1 1 0,0-1 0,0 1 0,0 0 0,0 0 0,2 1 0,6 0-2913,-9-22-6406,-2 13 8061</inkml:trace>
</inkml:ink>
</file>

<file path=ppt/ink/ink14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9:42.141"/>
    </inkml:context>
    <inkml:brush xml:id="br0">
      <inkml:brushProperty name="width" value="0.05" units="cm"/>
      <inkml:brushProperty name="height" value="0.05" units="cm"/>
      <inkml:brushProperty name="color" value="#FF0066"/>
    </inkml:brush>
  </inkml:definitions>
  <inkml:trace contextRef="#ctx0" brushRef="#br0">71 45 9282,'-62'-37'3821,"53"30"1732,22 9-2804,27 11-1640,-27-8-955,5 1 111,0 1 0,-1 1 1,0 0-1,18 13 0,-31-18-179,0-1-1,0 1 0,-1 0 1,1 0-1,-1 0 0,0 1 1,0-1-1,0 1 0,0-1 0,-1 1 1,1 0-1,-1 0 0,0 1 1,0-1-1,-1 0 0,1 1 1,-1-1-1,0 0 0,0 1 0,-1 0 1,1-1-1,-1 1 0,0-1 1,-1 6-1,1-6-18,0 0 1,-1-1-1,0 1 1,0 0-1,0-1 1,0 1-1,-1-1 1,1 1-1,-1-1 1,0 0-1,0 0 1,0 0-1,-1 0 0,1 0 1,-1 0-1,1 0 1,-1-1-1,0 1 1,0-1-1,-4 3 1,2-3-44,0 0 0,0 0 1,0-1-1,0 1 1,0-1-1,0 0 0,0-1 1,0 1-1,0-1 0,0 0 1,-1 0-1,1-1 0,-10-1 1,5 0-58,-51-7-341,61 9 278,3-10-6,0 1 88,0-1-1,1 1 1,1 0 0,0 0 0,0 0 0,0 0 0,10-10 0,-6 8 23,-2 1 1,0-1 0,0-1-1,7-15 1,-14 26-6,0 1-1,0-1 1,1 1-1,-1-1 1,0 1 0,0-1-1,0 0 1,1 1-1,-1-1 1,0 0-1,0 1 1,0-1 0,0 1-1,0-1 1,0 0-1,-1 1 1,1-1-1,0 0 1,0 1 0,0-1-1,0 1 1,-1-1-1,1 1 1,0-1-1,-1 0 1,1 1 0,0-1-1,-1 1 1,0-1-1,1 1 1,-1 0-1,1-1 1,-1 1-1,1 0 1,0 0-1,-1 0 1,1 0-1,-1 0 1,1 0-1,-1 0 1,1 0-1,-1 0 1,1 0-1,0 0 1,-1 1 0,1-1-1,-1 0 1,1 0-1,0 0 1,-1 0-1,1 1 1,-1-1-1,1 0 1,0 0-1,-1 1 1,1-1-1,0 0 1,-1 1-1,1-1 1,0 0-1,0 1 1,-1-1-1,1 1 1,0-1-1,0 0 1,0 1-1,-1-1 1,1 1-1,-4 9-415,1-8 187</inkml:trace>
</inkml:ink>
</file>

<file path=ppt/ink/ink14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9:44.816"/>
    </inkml:context>
    <inkml:brush xml:id="br0">
      <inkml:brushProperty name="width" value="0.05" units="cm"/>
      <inkml:brushProperty name="height" value="0.05" units="cm"/>
      <inkml:brushProperty name="color" value="#FF0066"/>
    </inkml:brush>
  </inkml:definitions>
  <inkml:trace contextRef="#ctx0" brushRef="#br0">196 49 7866,'1'-4'1326,"0"0"-698,-1 1-1,1-1 1,0 1-1,1 0 1,-1-1-1,0 1 1,1 0 0,0 0-1,0 0 1,0 0-1,0 0 1,3-2-1,-5 5-565,1 0 0,-1 0-1,1 0 1,-1 0 0,0 0-1,1 0 1,-1 0 0,1 1-1,-1-1 1,0 0 0,1 0-1,-1 0 1,0 1 0,1-1 0,-1 0-1,0 1 1,1-1 0,-1 0-1,0 1 1,1-1 0,-1 0-1,0 1 1,0-1 0,0 0-1,1 1 1,-1-1 0,0 1-1,0-1 1,0 0 0,0 1-1,0-1 1,0 1 0,0 0-1,4 16 440,-3-16-414,5 41 186,-2 0 0,-1 0 0,-3 0 0,-1 0 1,-2 0-1,-2 0 0,-2 0 0,-1-1 0,-15 44 0,19-76-264,1 0 0,-2 0-1,1-1 1,-1 1-1,0-1 1,-7 8 0,11-14-9,0 0 0,0-1 0,-1 0 0,1 1 0,0-1 0,-1 0 0,1 0 0,0 0 0,-1 1 0,0-2 0,1 1 0,-1 0 0,1 0 0,-1 0 0,0-1 0,0 1 0,1-1 0,-1 1-1,0-1 1,0 0 0,0 0 0,0 0 0,1 0 0,-1 0 0,0 0 0,0 0 0,0-1 0,1 1 0,-1 0 0,0-1 0,0 0 0,1 1 0,-1-1 0,0 0 0,1 0 0,-1 0 0,1 0 0,-3-3 0,-4-3-21,2 0-1,-1-1 1,1 0-1,0 0 1,1-1 0,0 0-1,0 0 1,1 0-1,-5-15 1,-1-11-209,-9-44 1,17 71 199,1-1 0,0 1 0,0 0 0,0-1 0,1 1 0,1 0 0,2-16 0,-3 21 40,1 1 1,0 0-1,-1 0 0,1 0 1,0 0-1,1 0 0,-1 0 1,0 0-1,0 0 0,1 0 1,-1 1-1,1-1 1,0 1-1,-1-1 0,1 1 1,0-1-1,0 1 0,0 0 1,0 0-1,0 0 0,0 0 1,0 0-1,0 0 0,1 1 1,-1-1-1,0 1 0,0 0 1,1-1-1,-1 1 0,0 0 1,0 0-1,1 1 0,2-1 1,23 4 668,53 13 1,-3-1 380,-16-1-401,-46-10-678,-1-1-1,1-1 1,31 3-1,-46-6 25,0 0-130,0 0 0,0 0-1,0 1 1,-1-1 0,1 0 0,0 0 0,0 0-1,0 0 1,0-1 0,0 1 0,0 0 0,0 0 0,0 0-1,0-1 1,-1 1 0,1 0 0,0-1 0,0 1 0,0-1-1,-1 1 1,1-1 0,0 0 0,0 1 0,-1-1-1,1 0 1,-1 1 0,1-1 0,0 0 0,-1 0 0,1 1-1,-1-1 1,0 0 0,1-2 0,2-11-1029</inkml:trace>
</inkml:ink>
</file>

<file path=ppt/ink/ink14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9:45.248"/>
    </inkml:context>
    <inkml:brush xml:id="br0">
      <inkml:brushProperty name="width" value="0.05" units="cm"/>
      <inkml:brushProperty name="height" value="0.05" units="cm"/>
      <inkml:brushProperty name="color" value="#FF0066"/>
    </inkml:brush>
  </inkml:definitions>
  <inkml:trace contextRef="#ctx0" brushRef="#br0">0 1 8810,'0'7'4281,"7"-1"-1017,3 1-1111,5 6-577,-2 4-103,4 3-537,1 7-208,-4-1-368,-1-1-144,1 7-104,-3-7-80,4 0-712,2-1-352,-7-4 1112,-7 8-472</inkml:trace>
</inkml:ink>
</file>

<file path=ppt/ink/ink14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9:45.636"/>
    </inkml:context>
    <inkml:brush xml:id="br0">
      <inkml:brushProperty name="width" value="0.05" units="cm"/>
      <inkml:brushProperty name="height" value="0.05" units="cm"/>
      <inkml:brushProperty name="color" value="#FF0066"/>
    </inkml:brush>
  </inkml:definitions>
  <inkml:trace contextRef="#ctx0" brushRef="#br0">6 862 9650,'0'0'116,"-1"0"0,1 0-1,0 0 1,0 0 0,0 0 0,-1 0-1,1 0 1,0 0 0,0 0 0,0 0-1,-1 0 1,1 0 0,0 0 0,0 0 0,0 0-1,-1 0 1,1 0 0,0-1 0,0 1-1,0 0 1,0 0 0,0 0 0,-1 0-1,1 0 1,0-1 0,0 1 0,0 0 0,0 0-1,0 0 1,0-1 0,0 1 0,0 0-1,-1 0 1,1 0 0,0 0 0,0-1-1,0 1 1,0 0 0,0 0 0,0 0-1,0-1 1,0 1 0,0 0 0,1-1 0,4-12 1768,13-13-548,28-28 406,2 3 1,60-49-1,116-80 872,-39 33-686,51-57-151,-222 191-1864,1 1-1,0 0 0,0 2 0,1 0 0,29-14 1,-45 24 66,0 0 1,0 0 0,0 0 0,0 0-1,0 1 1,0-1 0,0 0 0,0 0-1,0 0 1,-1 0 0,1 0 0,0 0-1,0 1 1,0-1 0,0 0 0,0 0-1,0 0 1,0 0 0,0 0 0,0 0 0,0 1-1,0-1 1,0 0 0,0 0 0,0 0-1,0 0 1,0 0 0,1 0 0,-1 0-1,0 1 1,0-1 0,0 0 0,0 0-1,0 0 1,0 0 0,0 0 0,0 0-1,0 0 1,0 0 0,0 1 0,1-1-1,-1 0 1,0 0 0,0 0 0,0 0 0,0 0-1,0 0 1,0 0 0,0 0 0,1 0-1,-1 0 1,0 0 0,0 0 0,0 0-1,0 0 1,0 0 0,0 0 0,1 0-1,-1 0 1,0 0 0,0 0 0,0 0-1,0 0 1,0 0 0,0 0 0,1 0-1,-1-1 1,-4 8-361</inkml:trace>
</inkml:ink>
</file>

<file path=ppt/ink/ink14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9:46.349"/>
    </inkml:context>
    <inkml:brush xml:id="br0">
      <inkml:brushProperty name="width" value="0.05" units="cm"/>
      <inkml:brushProperty name="height" value="0.05" units="cm"/>
      <inkml:brushProperty name="color" value="#FF0066"/>
    </inkml:brush>
  </inkml:definitions>
  <inkml:trace contextRef="#ctx0" brushRef="#br0">17 418 7258,'-2'-1'338,"1"0"0,0 0 0,0 0 1,0 0-1,0 0 0,0-1 0,0 1 1,0 0-1,0 0 0,0-1 1,0 1-1,1 0 0,-1-1 0,0 1 1,1-1-1,-1 1 0,1-1 0,0 1 1,0-1-1,-1 1 0,1-1 1,0 0-1,0 1 0,0-1 0,1 1 1,-1-1-1,0 1 0,1-1 0,-1 1 1,1-1-1,0-1 0,0 2-213,0-1 1,0 1-1,0 1 0,0-1 0,0 0 1,1 0-1,-1 0 0,0 1 0,0-1 0,1 0 1,-1 1-1,0-1 0,1 1 0,-1 0 1,1-1-1,-1 1 0,1 0 0,-1 0 0,0 0 1,1 0-1,-1 0 0,1 0 0,-1 0 1,1 0-1,-1 1 0,0-1 0,1 1 0,-1-1 1,0 1-1,1-1 0,-1 1 0,0 0 0,0 0 1,1 0-1,0 1 0,15 10 1026,30 25 0,-32-23-606,1-1 0,26 17 0,-37-27-467,1 0 0,-1-1 0,1 1 0,0-1 0,-1 0 0,1-1 0,0 1 0,0-1 1,0 0-1,1-1 0,-1 1 0,10-2 0,-12 0-42,0 0 0,0 0 1,0 0-1,0 0 0,0-1 0,0 0 1,0 0-1,0 0 0,-1 0 0,1-1 1,-1 1-1,1-1 0,-1 0 0,0 0 0,0 0 1,0 0-1,-1-1 0,1 1 0,-1-1 1,0 1-1,0-1 0,0 0 0,0 0 1,-1 0-1,0 0 0,2-7 0,2-11 129,-1 1 0,-1-1 0,0-39 0,-3 58-149,1-21 68,-1 1 0,-1 0 0,-1 0 0,-7-32 1,7 48-124,0 0 0,0 0 1,-1 0-1,0 0 0,0 0 1,0 1-1,-1-1 0,0 1 1,0 0-1,-1 0 0,0 0 1,0 1-1,0 0 0,0 0 1,-1 0-1,0 0 1,-10-5-1,15 9-65,-15-10-1833,12-1-5946</inkml:trace>
</inkml:ink>
</file>

<file path=ppt/ink/ink1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2:00.945"/>
    </inkml:context>
    <inkml:brush xml:id="br0">
      <inkml:brushProperty name="width" value="0.05" units="cm"/>
      <inkml:brushProperty name="height" value="0.05" units="cm"/>
    </inkml:brush>
  </inkml:definitions>
  <inkml:trace contextRef="#ctx0" brushRef="#br0">1 125 8642,'18'67'8907,"2"33"-2167,-22-117-6635,0 0-1,2 0 1,0 1 0,1-1-1,0 0 1,5-18-1,-6 31-106,1 1 0,0-1 0,0 0 0,0 1 0,1-1 0,-1 1 0,1-1 0,0 1 0,0 0 0,0 0 0,1 0 0,-1 0 0,1 0-1,4-4 1,-6 6 3,-1 1-1,1-1 1,0 1-1,0-1 0,0 1 1,0 0-1,0-1 0,0 1 1,0 0-1,0-1 0,0 1 1,0 0-1,0 0 1,0 0-1,0 0 0,0 0 1,1 0-1,-1 0 0,0 1 1,1-1-1,0 1 4,-1 0 0,1 0 0,0 0 0,-1 0-1,1 0 1,-1 1 0,0-1 0,1 0 0,-1 1 0,0-1 0,0 1-1,1-1 1,-1 1 0,1 3 0,43 106 456,-46-121-422,1 1 0,0 0 0,0-1-1,1 1 1,3-13 0,-4 18-34,3-13-5,0 1 0,1 0 1,11-30-1,-13 42 12,-1 0 0,1 0 0,0 1-1,0-1 1,0 0 0,1 1 0,-1-1 0,1 1 0,0 0 0,0 0 0,0 0-1,0 0 1,1 1 0,-1-1 0,1 1 0,-1 0 0,1 0 0,0 0-1,0 0 1,5-1 0,-7 3 45,1-1 0,-1 1 1,1 0-1,-1 0 0,0 0 0,1 1 0,-1-1 0,0 0 0,1 1 0,-1 0 0,0-1 0,0 1 0,0 0 1,1 0-1,-1 1 0,0-1 0,0 0 0,0 0 0,1 3 0,5 3 200,0 1-1,-1 0 1,7 11 0,-10-13-306,1 0 0,-1 0 0,1-1 1,0 1-1,1-1 0,7 6 1,-12-11-167,1 1-1,-1-1 1,0 0 0,0 0 0,0 1 0,0-1 0,0 0 0,0 0 0,1 0 0,-1 0 0,0-1 0,0 1-1,0 0 1,0 0 0,0-1 0,0 1 0,0-1 0,0 1 0,0-1 0,0 1 0,0-1 0,0 1 0,0-1 0,0 0-1,0 0 1,0 1 0,-1-1 0,1 0 0,0 0 0,0 0 0,-1 0 0,2-2 0,5-9-1346</inkml:trace>
</inkml:ink>
</file>

<file path=ppt/ink/ink14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9:46.923"/>
    </inkml:context>
    <inkml:brush xml:id="br0">
      <inkml:brushProperty name="width" value="0.05" units="cm"/>
      <inkml:brushProperty name="height" value="0.05" units="cm"/>
      <inkml:brushProperty name="color" value="#FF0066"/>
    </inkml:brush>
  </inkml:definitions>
  <inkml:trace contextRef="#ctx0" brushRef="#br0">1 166 8018,'17'16'671,"69"62"3008,-27-20 1853,-53-52-5050,0-1 0,-1 1 0,1 1 0,-1-1 0,-1 1 0,1 0 1,3 8-1,-20-46 323,-14-55 0,20 61-624,-2-28-72,8 50-74,-1 1-1,1 0 1,0 0 0,0-1-1,1 1 1,-1 0 0,0 0-1,1 0 1,-1 0 0,1-1-1,0 1 1,0 0 0,0 0-1,0 0 1,0 0 0,0 0 0,0 1-1,1-1 1,-1 0 0,1 1-1,1-3 1,-1 3 9,-1 1 0,0 0 1,0-1-1,1 1 0,-1 0 0,0 0 1,1 0-1,-1 0 0,0 0 0,0 0 1,1 0-1,-1 1 0,0-1 0,1 0 1,-1 1-1,0-1 0,0 1 0,0-1 1,1 1-1,0 0 0,26 18 603,-21-13-447,-1-2-111,0 1 1,0 1-1,0-1 0,-1 1 0,0 0 0,0 0 0,-1 0 0,1 1 1,-2-1-1,1 1 0,0 0 0,2 10 0,-4-15-88,-1-8 0,0-15 5,-1 9-2,1 3 0,5-88 22,-5 82-13,2 0 0,0 0 0,0 0 0,10-24 0,-13 39-8,0-1 1,0 1-1,0 0 0,1-1 1,-1 1-1,0-1 1,0 1-1,1-1 0,-1 1 1,0 0-1,1-1 0,-1 1 1,0 0-1,1-1 1,-1 1-1,0 0 0,1-1 1,-1 1-1,1 0 1,-1 0-1,1 0 0,-1-1 1,1 1-1,-1 0 0,1 0 1,-1 0-1,0 0 1,1 0-1,0 0 0,14 8 176,14 30 179,-19-24-201,-9-13-146,3 4-7,1 0 0,-1 0 0,1 0 0,0 0 0,0-1 0,1 0 0,-1 0 0,1 0 0,0-1 0,10 5 0,-15-8-120,0 0 0,0 0 0,0 0 1,0 0-1,0-1 0,0 1 0,0 0 0,0 0 0,0-1 0,0 1 1,0-1-1,0 1 0,0-1 0,-1 1 0,1-1 0,0 1 0,0-1 0,0 0 1,-1 1-1,1-1 0,0 0 0,0 0 0,-1 0 0,1 0 0,-1 0 0,1 1 1,-1-1-1,1-1 0,10-28-5115,-9 15 3570</inkml:trace>
</inkml:ink>
</file>

<file path=ppt/ink/ink14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9:47.304"/>
    </inkml:context>
    <inkml:brush xml:id="br0">
      <inkml:brushProperty name="width" value="0.05" units="cm"/>
      <inkml:brushProperty name="height" value="0.05" units="cm"/>
      <inkml:brushProperty name="color" value="#FF0066"/>
    </inkml:brush>
  </inkml:definitions>
  <inkml:trace contextRef="#ctx0" brushRef="#br0">0 265 9258,'4'-2'466,"0"1"1,0-1-1,0 1 0,1 0 1,-1 0-1,0 0 0,0 0 1,7 1-1,-8 0-157,-1 1-1,1 0 1,0 0-1,-1 0 1,1 0-1,-1 1 1,1-1-1,-1 1 1,0 0-1,0-1 1,0 1-1,0 0 1,0 0-1,3 4 1,1 0 243,0 1 0,0-1 1,-1 1-1,0 0 1,-1 0-1,1 0 0,-1 1 1,4 10-1,-4-7 51,-4-17-289,-7-29-232,-3-1-74,-5-16-18,3-1 0,-12-97-1,24 148 13,0 1-1,0-1 0,0 1 0,0-1 0,0 1 1,0-1-1,0 1 0,0 0 0,1-1 0,-1 1 1,1-1-1,-1 1 0,1 0 0,-1-1 0,1 1 1,0 0-1,-1-1 0,1 1 0,0 0 0,2-2 1,-2 3 3,0 0 0,0 0 0,0 0 0,0-1 0,0 1 0,0 0 0,0 1 0,0-1 0,0 0 0,0 0 0,0 0 0,0 1 0,0-1 0,0 0 0,0 1 1,0-1-1,0 1 0,0-1 0,0 1 0,0-1 0,0 1 0,0 0 0,-1 0 0,1-1 0,0 1 0,-1 0 0,2 1 0,85 96 978,-24-25-619,-26-31-1600,-36-42 1101,-1 1-1,0 0 1,0-1 0,0 1-1,0 0 1,0-1 0,0 1-1,0 0 1,0-1 0,0 1-1,0 0 1,-1-1 0,1 1-1,0-1 1,0 1 0,0 0-1,-1-1 1,1 1 0,0-1-1,-1 1 1,1-1 0,-2 2-1,1 0 880,-1 0-302</inkml:trace>
</inkml:ink>
</file>

<file path=ppt/ink/ink14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9:47.725"/>
    </inkml:context>
    <inkml:brush xml:id="br0">
      <inkml:brushProperty name="width" value="0.05" units="cm"/>
      <inkml:brushProperty name="height" value="0.05" units="cm"/>
      <inkml:brushProperty name="color" value="#FF0066"/>
    </inkml:brush>
  </inkml:definitions>
  <inkml:trace contextRef="#ctx0" brushRef="#br0">52 538 10794,'-52'22'5025,"61"-24"-2144,9-9-1217,4-4-367,-1-5-361,8-4-200,-9 3-432,1-5-72,-2 1-544,-4 4-304,0-11-1529,-3 4-679,6-12 1672</inkml:trace>
  <inkml:trace contextRef="#ctx0" brushRef="#br0" timeOffset="1">326 1 9522,'3'33'4881,"0"2"-1488,4 5-1409,0 0-327,3-1-505,-2-8-216,1 0-464,-4-5-160,-5-2-152,0 2-88,-5-7-752,-2-3-480,-1-7-1337,-3-4-639,3-9 1975</inkml:trace>
</inkml:ink>
</file>

<file path=ppt/ink/ink14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49:48.137"/>
    </inkml:context>
    <inkml:brush xml:id="br0">
      <inkml:brushProperty name="width" value="0.05" units="cm"/>
      <inkml:brushProperty name="height" value="0.05" units="cm"/>
      <inkml:brushProperty name="color" value="#FF0066"/>
    </inkml:brush>
  </inkml:definitions>
  <inkml:trace contextRef="#ctx0" brushRef="#br0">46 83 9546,'-45'-82'4985,"70"92"-1696,10 6-825,5 1-295,3 2-521,1-6-296,-8-3-559,-1 3-241,-8-6-752,-4-5-761,-11-4 625</inkml:trace>
</inkml:ink>
</file>

<file path=ppt/ink/ink14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0:02.827"/>
    </inkml:context>
    <inkml:brush xml:id="br0">
      <inkml:brushProperty name="width" value="0.05" units="cm"/>
      <inkml:brushProperty name="height" value="0.05" units="cm"/>
      <inkml:brushProperty name="color" value="#FF0066"/>
    </inkml:brush>
  </inkml:definitions>
  <inkml:trace contextRef="#ctx0" brushRef="#br0">17 12 5305,'-17'-12'8882,"27"17"-7122,12 2-287,8 3-241,17 5-424,1-2-288,12 6-352,5-4-1168,17-20 768</inkml:trace>
</inkml:ink>
</file>

<file path=ppt/ink/ink14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0:04.638"/>
    </inkml:context>
    <inkml:brush xml:id="br0">
      <inkml:brushProperty name="width" value="0.05" units="cm"/>
      <inkml:brushProperty name="height" value="0.05" units="cm"/>
      <inkml:brushProperty name="color" value="#FF0066"/>
    </inkml:brush>
  </inkml:definitions>
  <inkml:trace contextRef="#ctx0" brushRef="#br0">1053 2078 5449,'-7'-5'1159,"1"-1"0,0 1-1,0-1 1,0-1 0,1 1 0,-8-12 1522,32 28-1490,-13-6-1051,4 2-10,-1 0 0,1-1-1,0 0 1,0-1 0,1 0 0,-1 0-1,1-1 1,0 0 0,0-1 0,0-1 0,0 0-1,18 0 1,722-64 2317,-369 20-1680,-274 32-565,489-36 409,-404 40-64,212 21 0,-352-10-456,231 16 374,-208-19-255,134-14 1,403-107 447,-380 68-331,-184 41-271,-1-3 0,0-1 0,-1-3 0,-1-1 0,0-2 0,71-47 0,-21 4 137,129-112 0,-187 142-140,-1-2-1,-2-2 0,-1-1 1,-3-2-1,48-79 0,-72 109-44,-2 0 0,1 0 0,-2-1 0,1 1 1,-2-1-1,0 0 0,0-1 0,-1 1 0,0-1 0,-1 1 0,-1-1 0,0 1 0,0-1 0,-1 1 0,-1 0 0,0-1 0,-1 1 0,0 0 0,-1 0 0,0 0 0,-1 1 0,-1-1 0,1 1 1,-2 0-1,-11-15 0,-129-194 30,127 192-44,0 1-1,-2 1 0,-1 1 1,-2 1-1,0 1 0,-1 1 1,-1 1-1,-35-20 0,19 19 2,-1 1 0,-1 2 0,0 3 0,-75-18 0,73 23 1,-1 2-1,0 2 1,-92-1 0,-144 23-6,268-14 12,-111 6 12,-183-14 0,-123-46-49,271 32 5,-292-1 0,-550-8-22,862 20 34,-1 6-1,0 6 1,-212 30 0,-95 68-26,422-93 41,-464 109-157,465-108 146,1 1 0,0 1 0,1 1 1,0 1-1,0 1 0,1 1 0,1 1 0,1 1 0,0 2 1,-30 30-1,29-23 0,2 0 1,1 1 0,1 1-1,1 1 1,1 1 0,2 0-1,1 2 1,-16 48 0,17-31 12,1 1-1,3 1 1,1 0 0,3 0 0,2 0-1,2 0 1,3 1 0,8 55 0,5-15 8,4-1-1,4 0 1,54 133 0,-62-183 7,3-1 0,1 0 1,39 57-1,-46-80-5,0 0 0,1 0 1,0-2-1,1 0 0,1 0 0,1-1 1,0-1-1,0-1 0,1 0 0,22 10 1,-10-10 6,0-1 0,0-2 0,1-1 0,-1-1 0,2-1 0,-1-2 0,0-1 1,41-2-1,26-7-62,125-25 1,-25-6-1</inkml:trace>
</inkml:ink>
</file>

<file path=ppt/ink/ink14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0:06.868"/>
    </inkml:context>
    <inkml:brush xml:id="br0">
      <inkml:brushProperty name="width" value="0.05" units="cm"/>
      <inkml:brushProperty name="height" value="0.05" units="cm"/>
      <inkml:brushProperty name="color" value="#FF0066"/>
    </inkml:brush>
  </inkml:definitions>
  <inkml:trace contextRef="#ctx0" brushRef="#br0">868 2941 7930,'0'3'254,"0"0"-1,-1 0 1,2 0 0,-1 0 0,0 0 0,1 0 0,-1 0-1,1 0 1,0 0 0,0 0 0,0 0 0,0 0 0,1-1-1,-1 1 1,1 0 0,0-1 0,-1 1 0,1-1 0,0 0-1,0 1 1,1-1 0,-1 0 0,0 0 0,1-1 0,2 3-1,4 2 45,0-1-1,0 1 0,1-2 0,0 1 1,20 5-1,29 3 418,2-3 1,83 3-1,-104-10-567,644-3 1687,-447-8-1338,672-20 387,-192-37 455,-624 55-1262,-41 5 108,0-1-1,82-23 1,-95 16-171,-1-1 1,0-2-1,-1-2 0,-1-1 0,54-39 0,-50 29-2,-1-3-1,-2-1 0,-2-1 0,0-3 0,52-73 0,-69 83 6,-2 0 1,-1-1-1,18-48 0,23-96 127,-41 123-83,18-53 17,30-103 195,-56 174-147,-1 0 1,-2-1-1,-1 1 0,-1-53 0,-8 31-37,-2 1-1,-17-56 0,6 27-75,-29-110 43,38 159-42,-2 0 0,-1 1 0,-33-54 0,19 45 0,-1 2 1,-61-63-1,-79-57 40,129 123-51,-33-28-12,-2 4 0,-3 2-1,-117-64 1,133 90 1,0 2 0,-2 2 1,-2 4-1,0 2 0,-103-18 0,-349-10-1,384 41 2,-145-4-6,-96-7-6,-298-12-37,547 31 53,-239 14-18,331-9 15,0 1 0,1 2-1,0 1 1,0 2 0,1 1 0,0 1 0,-43 27 0,24-9-16,2 3 1,1 1 0,-59 58-1,64-50-12,2 2-1,2 2 0,3 2 1,-52 89-1,-88 228-67,152-306 102,3 1-1,2 1 1,3 0 0,-11 99-1,15-33-6,7 165-1,5-251 7,1 0 1,2 0-1,2-1 0,2 0 0,16 50 0,-20-76 5,2-1 0,0-1 0,1 1 0,0-1 0,1-1-1,1 1 1,0-1 0,0-1 0,1 1 0,0-2-1,1 1 1,1-2 0,0 1 0,0-1 0,0-1 0,1-1-1,0 0 1,20 8 0,8-1 32,1-2 0,0-2-1,1-2 1,0-1 0,0-3 0,59 0-1,13-8-18,139-22 0,68-16-2297,-158 26 1393</inkml:trace>
</inkml:ink>
</file>

<file path=ppt/ink/ink14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0:36.550"/>
    </inkml:context>
    <inkml:brush xml:id="br0">
      <inkml:brushProperty name="width" value="0.05" units="cm"/>
      <inkml:brushProperty name="height" value="0.05" units="cm"/>
      <inkml:brushProperty name="color" value="#FF0066"/>
    </inkml:brush>
  </inkml:definitions>
  <inkml:trace contextRef="#ctx0" brushRef="#br0">16 86 8810,'-14'-48'3713,"13"38"-201,11 11-1999,5 3-81,18 2-192,9 1-63,14 1-89,8-8-32,6 4-32,0-4-80,2-7-79,-2 4-113,-10-14-328,-3 5-80,-14 1-184,-4 4-424,-23 32 208</inkml:trace>
</inkml:ink>
</file>

<file path=ppt/ink/ink14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1:46.713"/>
    </inkml:context>
    <inkml:brush xml:id="br0">
      <inkml:brushProperty name="width" value="0.05" units="cm"/>
      <inkml:brushProperty name="height" value="0.05" units="cm"/>
      <inkml:brushProperty name="color" value="#FF0066"/>
    </inkml:brush>
  </inkml:definitions>
  <inkml:trace contextRef="#ctx0" brushRef="#br0">55 92 6729,'-48'-43'2864,"47"42"-2628,1-1 0,-1 1 1,0 0-1,0-1 0,1 1 1,-1-1-1,1 1 0,-1-1 0,1 1 1,0-1-1,-1 1 0,1-1 1,0 1-1,0-1 0,0 1 1,0-1-1,1 0 0,-1 1 1,0-1-1,1 1 0,-1-1 0,0 1 1,1-1-1,6-10 9095,-7 12-9213,3 13 1523,3 29-1461,-3 169 1187,-5-118-1926,3-84-3093,0-26 760,0-3 3637,3-1-259</inkml:trace>
</inkml:ink>
</file>

<file path=ppt/ink/ink14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1:47.144"/>
    </inkml:context>
    <inkml:brush xml:id="br0">
      <inkml:brushProperty name="width" value="0.05" units="cm"/>
      <inkml:brushProperty name="height" value="0.05" units="cm"/>
      <inkml:brushProperty name="color" value="#FF0066"/>
    </inkml:brush>
  </inkml:definitions>
  <inkml:trace contextRef="#ctx0" brushRef="#br0">235 42 7242,'-6'-1'798,"-1"1"0,0 0 0,0 0 1,0 0-1,0 1 0,0 0 1,0 0-1,-10 4 0,10-2-522,-1 1 0,1-1 0,1 1 0,-1 0 0,0 1 0,1 0 0,0 0 0,0 0 0,1 1 0,-1 0 0,-7 11 0,3-3-116,1 1-1,0 0 0,1 0 0,0 1 0,1 0 0,1 1 0,1-1 0,0 1 1,2 0-1,-1 0 0,2 1 0,0-1 0,2 30 0,2-22-8,1 0 0,1 1-1,1-1 1,1-1 0,1 1 0,2-1 0,0 0-1,22 38 1,-25-51-102,0 0 0,2-1 0,-1 0 0,1 0 0,1 0 0,0-1 0,0-1-1,0 1 1,1-2 0,1 1 0,-1-1 0,1-1 0,0 0 0,20 8 0,-22-11-9,0-1 0,-1 0 1,1 0-1,0-1 0,0 0 0,0-1 1,0 1-1,1-2 0,-1 1 0,0-1 1,-1-1-1,1 0 0,0 0 0,0-1 1,-1 0-1,1 0 0,-1-1 0,0 0 0,0 0 1,0-1-1,8-7 0,-3 1 66,-1 0-1,0-1 1,-1 0 0,0-1-1,-1-1 1,0 1 0,-1-2-1,12-25 1,-13 21 103,0 0-1,-1-1 1,-1 0-1,-1-1 1,0 1 0,2-33-1,-7 37-129,-1 0-1,-1 1 1,0-1-1,-1 0 0,0 1 1,-1 0-1,-1 0 0,-1 0 1,0 0-1,-1 1 0,0 0 1,-1 0-1,-15-19 1,9 14-145,0 2 0,-2 0 0,0 1 0,0 0 0,-2 1 0,1 1 0,-2 1 0,-35-19 1,40 26-540,0 1 0,0 0 1,0 1-1,-30-4 1,31 5-653,5 0 11</inkml:trace>
</inkml:ink>
</file>

<file path=ppt/ink/ink1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2:01.396"/>
    </inkml:context>
    <inkml:brush xml:id="br0">
      <inkml:brushProperty name="width" value="0.05" units="cm"/>
      <inkml:brushProperty name="height" value="0.05" units="cm"/>
    </inkml:brush>
  </inkml:definitions>
  <inkml:trace contextRef="#ctx0" brushRef="#br0">0 145 9370,'3'14'2141,"17"62"6114,-17-69-7766,-1 0-1,1 0 1,1 0 0,-1-1-1,1 0 1,0 1 0,1-1-1,5 6 1,-10-12-485,0 0 0,0 0 0,0 1 0,1-1 0,-1 0 0,0 1 0,0-1 0,1 0 0,-1 0 0,0 0 1,0 1-1,1-1 0,-1 0 0,0 0 0,1 0 0,-1 0 0,0 0 0,1 1 0,-1-1 0,0 0 0,1 0 0,-1 0 0,0 0 0,1 0 0,-1 0 0,0 0 1,1 0-1,-1 0 0,1 0 0,-1 0 0,0-1 0,0 1 0,1 0 0,-1 0 0,0 0 0,1 0 0,-1 0 0,0-1 0,1 1 0,-1 0 0,0 0 0,0-1 1,1 1-1,-1 0 0,0 0 0,0-1 0,0 1 0,1 0 0,-1-1 0,0 1 0,0 0 0,0-1 0,0 1 0,0 0 0,0-1 0,1 1 0,-1 0 0,0-1 1,0 1-1,0 0 0,0-1 0,3-32-499,-2 24 510,-3-100-724,-1-16-364,3 124 1071,0 1 0,0-1 0,0 0 0,0 0-1,0 1 1,0-1 0,0 0 0,0 1 0,0-1 0,0 0 0,0 0-1,1 1 1,-1-1 0,0 0 0,1 1 0,-1-1 0,0 0 0,1 1-1,-1-1 1,1 1 0,-1-1 0,1 1 0,-1-1 0,1 1 0,-1-1 0,1 1-1,-1-1 1,2 0 0,-1 2 30,0-1-1,0 0 0,0 0 1,0 1-1,0-1 1,0 0-1,0 1 0,0-1 1,0 1-1,0-1 1,0 1-1,0 0 0,-1-1 1,1 1-1,0 0 1,1 1-1,32 45 1294,-29-40-1120,14 20 402,-2-3-313,1 1-1,26 26 1,-38-43-928,-8-5-1623,-12-4-2535,11 1 4371,-9 0-892</inkml:trace>
</inkml:ink>
</file>

<file path=ppt/ink/ink14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1:48.602"/>
    </inkml:context>
    <inkml:brush xml:id="br0">
      <inkml:brushProperty name="width" value="0.05" units="cm"/>
      <inkml:brushProperty name="height" value="0.05" units="cm"/>
      <inkml:brushProperty name="color" value="#FF0066"/>
    </inkml:brush>
  </inkml:definitions>
  <inkml:trace contextRef="#ctx0" brushRef="#br0">364 1588 5977,'-1'0'147,"1"1"1,-1-1-1,1 1 0,-1-1 0,1 1 0,-1-1 1,1 1-1,-1 0 0,1-1 0,0 1 0,-1 0 0,1-1 1,0 1-1,-1 0 0,1-1 0,0 1 0,0 0 1,0-1-1,0 1 0,-1 0 0,1 0 0,0-1 0,0 1 1,0 0-1,1 0 0,-1-1 0,0 1 0,0 0 1,0-1-1,1 1 0,-1 0 0,0-1 0,0 1 0,1 0 1,-1-1-1,1 1 0,-1 0 0,1-1 0,-1 1 1,1-1-1,-1 1 0,1-1 0,-1 1 0,1-1 0,-1 0 1,1 1-1,0-1 0,-1 0 0,1 1 0,0-1 1,-1 0-1,1 0 0,1 1 0,6 1 95,1 0 0,0-1 0,16 2 0,-6-2 459,136 17 853,248-3-1,189 11 643,87-3 621,-535-31-1961,147-27 1,-228 23-685,-1-2 1,-1-3 0,0-3 0,108-51 0,-143 55-154,0 0 0,-2-1-1,1-2 1,-2 0 0,-1-2 0,0 0 0,-2-1 0,27-37-1,-41 49 21,1 0 0,-1-1 0,-1 1 0,0-1 0,0 0 0,-1-1 0,-1 1 0,0-1 0,0 0 0,-1 1 0,-1-1 0,0 0 0,0 0 0,-1 0 0,-3-22 0,-4-3 18,-2 0-1,-1 0 1,-24-55 0,31 84-70,-4-9 8,-1 1 0,0 0 0,-1 1 0,-1 0 0,0 0 1,-1 1-1,-1 1 0,0-1 0,-1 2 0,0 0 0,-26-18 0,-9-1-29,-2 3 0,-70-30 0,30 15 13,-145-65-163,63 31 87,113 46 61,-55-40-1,71 43 34,0 2 0,-1 2 0,-59-23 0,7 13-10,-1 5-1,-1 3 1,-2 6 0,0 3 0,-1 5 0,0 4 0,-115 7-1,-330 55-78,504-47 85,0 1-1,1 2 0,-75 30 0,99-33 4,1 1 0,1 0-1,-1 1 1,1 1 0,1 1 0,0 0-1,0 0 1,1 2 0,1-1-1,0 2 1,-18 25 0,13-10-14,2 1 1,0 0-1,-13 45 1,-21 98-8,27-87 24,10-41 41,3 1 0,1 0 0,3 0 0,1 0 0,3 0 0,6 69 0,-1-81-2,2 0 1,1 0-1,1-1 0,2 0 1,1 0-1,2-1 1,1-1-1,1 0 0,27 39 1,-32-56 31,0-1 1,1 1 0,1-2-1,0 0 1,1 0 0,0-1-1,1-1 1,0 0 0,1-1-1,-1-1 1,2 0 0,-1-1-1,1 0 1,0-1 0,1-1-1,31 5 1,-16-6 61,-1-1 0,1-2 0,0-2 0,-1 0 0,1-3 0,0 0-1,-1-2 1,38-12 0,-22 5-79,119-38-562,-142 42-888,0 2 1,43-8-1,-13 8-178</inkml:trace>
</inkml:ink>
</file>

<file path=ppt/ink/ink14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1:49.654"/>
    </inkml:context>
    <inkml:brush xml:id="br0">
      <inkml:brushProperty name="width" value="0.05" units="cm"/>
      <inkml:brushProperty name="height" value="0.05" units="cm"/>
      <inkml:brushProperty name="color" value="#FF0066"/>
    </inkml:brush>
  </inkml:definitions>
  <inkml:trace contextRef="#ctx0" brushRef="#br0">135 19 5097,'-122'22'11601,"109"-22"-5876,22-7-3573,31-12-1447,12 6-426,-50 13-274,0-1 0,0 1-1,0 0 1,0 0 0,0 0 0,0 0 0,0 0 0,0 0 0,0 1 0,0-1-1,0 1 1,0-1 0,-1 1 0,1 0 0,0-1 0,0 1 0,0 0-1,-1 0 1,1 1 0,0-1 0,-1 0 0,1 0 0,-1 1 0,0-1 0,1 1-1,-1-1 1,0 1 0,0 0 0,0 0 0,0-1 0,0 1 0,0 0 0,-1 0-1,1 0 1,0 2 0,1 5-5,0 1-1,0-1 1,-1 1 0,-1-1-1,0 13 1,-3 15 49,-1 0-1,-1 0 1,-3 0-1,-1-1 1,-1-1-1,-2 0 1,-2 0 0,-1-1-1,-28 46 1,81-113 889,-16 13-945,1 2-1,1 0 1,0 2-1,2 0 1,51-23-1,-69 35 276,-2 2-597,0 0 0,-1 0 0,1-1 1,-1 0-1,1 0 0,-1 0 0,0-1 0,0 0 0,0 0 0,-1 0 1,0-1-1,1 1 0,-2-1 0,7-8 0,-7-1 664</inkml:trace>
</inkml:ink>
</file>

<file path=ppt/ink/ink14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1:50.117"/>
    </inkml:context>
    <inkml:brush xml:id="br0">
      <inkml:brushProperty name="width" value="0.05" units="cm"/>
      <inkml:brushProperty name="height" value="0.05" units="cm"/>
      <inkml:brushProperty name="color" value="#FF0066"/>
    </inkml:brush>
  </inkml:definitions>
  <inkml:trace contextRef="#ctx0" brushRef="#br0">457 58 6249,'-18'3'571,"0"1"-1,0 1 1,0 0-1,1 2 0,-1 0 1,2 0-1,-1 2 0,1 0 1,0 1-1,1 0 1,0 2-1,1-1 0,-21 24 1,11-9-127,2 1 1,1 1-1,1 0 1,1 2-1,2 0 1,-19 45-1,27-53-197,1 1-1,1 1 0,0-1 0,2 1 0,1 0 0,-2 42 1,6-50-157,0 1 1,2-1-1,0 1 1,0-1-1,2 1 1,0-1-1,1 0 1,0 0 0,2-1-1,13 26 1,-8-23-58,0 0 0,1-1 0,0 0 1,2-1-1,0-1 0,1 0 0,0-1 1,1-1-1,1-1 0,0 0 0,0-1 1,1-1-1,25 9 0,-27-12-29,0-1-1,1-1 1,0-1-1,0-1 1,0 0 0,0-1-1,1-1 1,-1-1-1,0-1 1,0 0-1,1-1 1,-1-1 0,0-1-1,-1-1 1,33-12-1,-19 2 7,-2 0-1,0-2 0,-1-2 0,0 0 0,-2-2 0,0-1 1,-2-1-1,0 0 0,-2-2 0,-1-1 0,0-1 0,-2-1 1,-2 0-1,0-1 0,22-58 0,-34 76 9,-2-1-1,0 0 1,0-1-1,-1 1 1,0 0-1,-1-1 1,-1 0-1,0 1 1,0-1-1,-2 1 1,1 0-1,-2-1 1,1 1-1,-2 0 1,0 0-1,0 0 1,-1 1-1,0-1 1,-1 1-1,0 0 1,-1 1-1,-1 0 1,1 0-1,-12-11 1,-14-14 39,-2 1 0,-2 2 0,-1 1 0,-71-44 1,79 57-76,-2 2 0,0 0 0,0 2 1,-2 2-1,1 1 0,-1 1 0,-41-5 1,65 14-117,0 0 1,0 0 0,0 1 0,0 1 0,0-1 0,0 2 0,0-1 0,-16 6 0,25-7 52,0 1 0,0-1 0,0 0 0,0 1 0,0 0 1,0-1-1,0 1 0,0 0 0,0-1 0,0 1 0,0 0 0,0 0 0,1 0 0,-1 0 0,0 0 0,1 0 1,-2 1-1,0 15-770</inkml:trace>
</inkml:ink>
</file>

<file path=ppt/ink/ink14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1:51.291"/>
    </inkml:context>
    <inkml:brush xml:id="br0">
      <inkml:brushProperty name="width" value="0.05" units="cm"/>
      <inkml:brushProperty name="height" value="0.05" units="cm"/>
      <inkml:brushProperty name="color" value="#FF0066"/>
    </inkml:brush>
  </inkml:definitions>
  <inkml:trace contextRef="#ctx0" brushRef="#br0">238 1015 7258,'-1'2'295,"0"0"1,-1 0 0,1-1 0,0 1-1,0 0 1,0 0 0,0 0 0,0 1 0,0-1-1,1 0 1,-1 0 0,1 0 0,-1 0-1,1 1 1,0-1 0,0 0 0,0 0-1,0 1 1,0-1 0,1 2 0,0 1-24,1 0 0,0-1 0,0 1 0,0-1 0,0 0 0,1 0 0,-1 0 0,1 0 1,3 4-1,6 5 121,1-1 1,0 0 0,1-1 0,17 11 0,-8-9-63,0 0 0,1-2 1,0-1-1,0 0 1,1-2-1,46 9 0,162 11 1012,-147-20-1006,371 17 379,-385-26-579,-1-4-1,1-3 0,-1-4 0,94-26 1,-97 18 51,-1-4 0,84-41 0,-126 52-104,-1-1 0,-1-1 0,0-1-1,-1-1 1,0-1 0,-2-1 0,0-1 0,33-42 0,-43 47-1,0-1 0,-1 1 0,0-1 0,-1-1 1,-1 1-1,7-26 0,-11 30-51,-1 0 0,0 0 0,-1 0 0,0-1 0,-1 1 0,0 0 0,-1-1-1,-1 1 1,0 0 0,-5-17 0,-2-3-23,-2 1 0,-2 0 1,0 1-1,-2 0 0,-1 1 0,-2 1 0,0 1 0,-41-45 0,40 52-16,-1 1 0,-1 1 0,-1 1 0,0 0 0,-2 2 0,1 1 0,-2 1-1,0 0 1,0 2 0,-51-14 0,-4 8-34,0 4 0,-85-4 0,-108-17-11,144 5 50,-157-26-3,246 50-22,0 2 0,0 2 0,1 2 0,-1 2 0,-53 9 0,55-4-8,0 1 0,1 2 0,0 1 0,0 2 0,1 2-1,-45 27 1,64-32 35,2-1-1,0 2 1,0 0-1,1 1 1,0 1-1,1 0 1,1 0-1,0 1 1,1 1-1,1 0 1,0 1-1,2-1 1,-1 2-1,-10 35 1,8-5 12,2 1 0,-5 80 0,10-70 10,-17 76 0,15-109 32,1 0 1,1 0 0,1 0-1,1 0 1,2 0-1,2 33 1,0-48 6,0 0-1,1 0 1,0 0-1,0-1 1,1 1-1,0-1 1,1 0 0,0 0-1,1-1 1,0 0-1,1 0 1,-1 0-1,2 0 1,-1-1-1,1-1 1,1 1 0,14 10-1,-4-7 15,-1-1-1,1-1 1,1 0 0,0-2-1,0 0 1,0-1 0,1-1-1,0-1 1,0-1 0,37 1-1,-8-3-42,0-3-1,0-2 1,72-14-1,-80 9-589,0-2 0,0-2 1,64-28-1,-3-14-376</inkml:trace>
</inkml:ink>
</file>

<file path=ppt/ink/ink14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1:21.376"/>
    </inkml:context>
    <inkml:brush xml:id="br0">
      <inkml:brushProperty name="width" value="0.05" units="cm"/>
      <inkml:brushProperty name="height" value="0.05" units="cm"/>
      <inkml:brushProperty name="color" value="#FF0066"/>
    </inkml:brush>
  </inkml:definitions>
  <inkml:trace contextRef="#ctx0" brushRef="#br0">538 138 6057,'-47'-101'2766,"46"99"-2649,-1-1-1,1 1 0,-1 0 1,1-1-1,-1 1 0,0 0 1,0 0-1,0 0 1,0 0-1,-1 0 0,1 1 1,0-1-1,-1 1 0,1-1 1,-1 1-1,1 0 1,-1 0-1,0 0 0,1 0 1,-1 1-1,0-1 0,0 1 1,0-1-1,0 1 1,1 0-1,-1 0 0,0 1 1,0-1-1,0 0 0,-2 2 1,-8-1 293,2 0-155,0 1-1,0 0 0,0 1 0,0 0 0,1 1 1,-1 0-1,1 1 0,0 0 0,0 1 0,0 0 1,1 0-1,0 1 0,0 0 0,1 1 0,-13 13 1,-2 7 164,1 0 1,1 1-1,-29 54 1,32-47-297,1 0 0,1 1 1,3 1-1,1 0 0,1 1 1,2 1-1,2-1 1,2 1-1,0 47 0,5-72-81,2 1-1,0 0 1,0-1-1,2 1 1,0-1 0,1 0-1,0 0 1,1 0-1,1-1 1,0 0-1,1 0 1,0-1-1,1 1 1,18 19 0,-18-24 4,1 0 0,0 0 0,0 0 0,0-2 1,1 1-1,0-1 0,1-1 0,0 0 0,0 0 1,0-1-1,0-1 0,1 0 0,0-1 0,-1 0 1,1-1-1,1 0 0,23-1 0,-15-3 52,-1-1-1,1-1 1,-1-1-1,0 0 1,0-2-1,0 0 1,-1-2-1,0 0 1,-1-1-1,0-1 1,-1-1-1,19-15 1,-3-1 329,0-2 0,-2-1 0,-2-1 0,50-70 1,-65 80-211,-1 0 0,-2-1 1,0 0-1,-2-1 0,0 0 1,-2-1-1,0 0 1,-2 0-1,6-48 0,-11 58-177,0 0 0,-1 0 0,0 0-1,-1 0 1,-1 1 0,0-1-1,-1 0 1,0 1 0,-2 0 0,0-1-1,0 2 1,-1-1 0,-1 1 0,0 0-1,-1 0 1,0 1 0,-1 0 0,-15-16-1,15 20-62,-1 0 0,0 1 0,0 0 0,0 1 0,-1 0 0,0 1 0,0 0 0,0 1 0,-1 0 0,0 1 0,1 0 0,-1 1 0,-1 0 0,1 1 0,0 0 0,0 1 0,0 0 0,0 1 1,-16 3-1,5 0-245,0 1 0,1 0 0,0 2 0,0 1 0,1 1 1,-1 1-1,2 0 0,0 2 0,-20 14 0,35-23-70,1 0-1,-1 0 0,1 1 1,0 0-1,0 0 0,0 0 1,0 0-1,1 1 0,-1 0 1,1-1-1,1 1 0,-1 0 1,1 0-1,-1 1 0,1-1 1,-1 7-1,3-10 171,0 1-1,1-1 1,-1 0-1,1 1 1,-1-1 0,1 1-1,0-1 1,0 0-1,0 0 1,1 3 0</inkml:trace>
</inkml:ink>
</file>

<file path=ppt/ink/ink14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1:22.248"/>
    </inkml:context>
    <inkml:brush xml:id="br0">
      <inkml:brushProperty name="width" value="0.05" units="cm"/>
      <inkml:brushProperty name="height" value="0.05" units="cm"/>
      <inkml:brushProperty name="color" value="#FF0066"/>
    </inkml:brush>
  </inkml:definitions>
  <inkml:trace contextRef="#ctx0" brushRef="#br0">10 2428 6097,'-10'5'3417,"14"-4"-1050,30-10-937,28-19-290,-1-3 0,67-46 0,-15 9-211,57-29-77,364-216 1167,-452 261-1734,285-173 598,15 28-543,214-43-183,-139 59 412,-344 134-335,568-226 1496,-384 166-770,407-160 1652,-525 177-1932,-120 58-217,1 2 0,85-29 0,-139 57-762,8-2 1109,-14 4-880,0 0 0,0 0-1,0 0 1,1 0 0,-1 0 0,0 0 0,0 0 0,0 0 0,0 0 0,0 0 0,0 0 0,0 0 0,1 0 0,-1 0 0,0 0 0,0 0 0,0 0-1,0 0 1,0 0 0,0 0 0,1 0 0,-1 0 0,0 0 0,0 0 0,0 0 0,0 0 0,0 0 0,0 0 0,0-1 0,0 1 0,0 0 0,0 0 0,1 0-1,-1 0 1,0 0 0,0 0 0,0 0 0,0 0 0,0-1 0,0 1 0,0 0 0,0 0 0,0 0 0,0 0 0,0 0 0,0 0 0,0-1 0,0 1-1,0 0 1,0 0 0,0 0 0,0 0 0,0 0 0,0 0 0,0 0 0,0-1 0,0 1 0,0 0 0,-1 0 0,1 0 0,0 0 0,0 0 0,0 0 0,0 0-1,0 0 1,0-1 0,0 1 0</inkml:trace>
</inkml:ink>
</file>

<file path=ppt/ink/ink14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1:22.905"/>
    </inkml:context>
    <inkml:brush xml:id="br0">
      <inkml:brushProperty name="width" value="0.05" units="cm"/>
      <inkml:brushProperty name="height" value="0.05" units="cm"/>
      <inkml:brushProperty name="color" value="#FF0066"/>
    </inkml:brush>
  </inkml:definitions>
  <inkml:trace contextRef="#ctx0" brushRef="#br0">1 0 8986,'0'12'7615,"8"6"-6630,-4-11-119,62 113 2861,-38-73-3021,22 51-1,-50-98-705,8 22-55,1-1-1,1 0 1,1-1-1,1 0 0,23 29 1,-27-42-1403,-8-10-141,-11-15-1207,9 13 2196,-7-10-523</inkml:trace>
</inkml:ink>
</file>

<file path=ppt/ink/ink14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1:23.339"/>
    </inkml:context>
    <inkml:brush xml:id="br0">
      <inkml:brushProperty name="width" value="0.05" units="cm"/>
      <inkml:brushProperty name="height" value="0.05" units="cm"/>
      <inkml:brushProperty name="color" value="#FF0066"/>
    </inkml:brush>
  </inkml:definitions>
  <inkml:trace contextRef="#ctx0" brushRef="#br0">1 181 10538,'62'-61'5919,"-34"37"-4357,47-31-1,-65 49-1406,1 0 0,-1 0 0,1 1 0,0 1 1,14-5-1,-23 8-144,1 1 0,-1-1-1,0 0 1,1 1 0,-1-1 0,0 1 0,1 0 0,-1 0 0,1 0 0,-1 0 0,0 0 0,1 0 0,-1 1 0,0-1 0,1 1 0,-1 0 0,0 0 0,0-1 0,1 1 0,-1 1 0,0-1 0,0 0 0,0 0 0,0 1 0,-1 0-1,1-1 1,0 1 0,0 0 0,-1-1 0,1 1 0,-1 0 0,0 0 0,2 3 0,-1 3-6,1 0 0,-2 0-1,1 0 1,-1 0 0,0 0-1,0 0 1,-1 0 0,0 1-1,-1-1 1,0 0 0,0 0-1,-1 0 1,0 0 0,0 0-1,-1 0 1,0-1 0,-6 13 0,-7 9 12,-1-1 1,-1-1-1,-22 25 1,33-42-6,-1-1 1,-17 16-1,22-22 5,1-1 0,-1 0 0,0 0 0,0 0 0,0-1 0,-1 1 1,1-1-1,0 0 0,-1 1 0,1-2 0,0 1 0,-1 0 0,1-1 0,-6 1 0,108-6 2219,52 0-902,-106 9-1924,57 12 0,-101-16 427,-1 0 0,1 0 1,-1 0-1,1 0 0,-1 0 0,1 0 1,-1 0-1,1 0 0,-1 0 0,1 0 0,-1 0 1,1 0-1,-1 0 0,1-1 0,-1 1 0,1 0 1,-1 0-1,1-1 0,-1 1 0,0 0 0,1-1 1,-1 1-1,1 0 0,-1-1 0,1 0 50,7-5-1141</inkml:trace>
</inkml:ink>
</file>

<file path=ppt/ink/ink14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1:23.758"/>
    </inkml:context>
    <inkml:brush xml:id="br0">
      <inkml:brushProperty name="width" value="0.05" units="cm"/>
      <inkml:brushProperty name="height" value="0.05" units="cm"/>
      <inkml:brushProperty name="color" value="#FF0066"/>
    </inkml:brush>
  </inkml:definitions>
  <inkml:trace contextRef="#ctx0" brushRef="#br0">11 367 8402,'32'34'7022,"5"4"-3407,-36-36-3484,1 0 0,-1 0 0,1 0 0,-1 1 0,0-1 0,0 0 0,0 1 0,0-1 0,-1 1 0,1-1 0,0 1 0,-1-1 0,0 1 0,0-1 0,0 1 0,0 2 0,0-4-101,0 0-1,0 0 1,0 0 0,0 0 0,0 0-1,0 0 1,0 0 0,-1-1 0,1 1 0,0 0-1,0 0 1,-1 0 0,1 0 0,-1 0-1,1-1 1,-1 1 0,1 0 0,-1 0-1,1-1 1,-1 1 0,0-1 0,1 1 0,-1 0-1,0-1 1,0 1 0,0-1 0,1 1-1,-1-1 1,0 0 0,0 1 0,0-1-1,0 0 1,0 0 0,1 1 0,-1-1 0,0 0-1,0 0 1,0 0 0,0 0 0,0 0-1,0 0 1,-1-1 0,-1 0 9,1 0 0,-1 0 1,1 0-1,0 0 0,-1-1 1,1 1-1,0-1 0,-1 1 0,1-1 1,0 0-1,0 0 0,1 0 0,-3-3 1,-1-2-30,1-1 1,0 0-1,0 0 1,1 0-1,0-1 1,0 1-1,1-1 1,0 0-1,0 1 1,1-1-1,0 0 1,1 0-1,0 0 1,0 0-1,1 0 1,0 0-1,4-11 1,-5 19-9,1-1 0,0 0-1,0 0 1,0 0 0,0 1 0,0-1-1,1 0 1,-1 1 0,1-1 0,-1 1-1,1 0 1,-1-1 0,1 1 0,0 0 0,-1 0-1,1 0 1,0 0 0,0 0 0,0 0-1,0 1 1,0-1 0,0 1 0,0-1 0,0 1-1,0 0 1,0 0 0,0-1 0,0 2-1,0-1 1,0 0 0,0 0 0,0 1-1,3 0 1,9 3 19,-1 0 1,0 1-1,0 0 0,12 7 0,-9-4 37,-7-4-28,73 30 751,-73-31-593,1 0 1,0-1-1,0 0 0,-1 0 0,1-1 0,18 0 0,-25-1-133,-1 0 0,1 0 0,0-1-1,-1 1 1,1-1 0,0 0 0,-1 0-1,1 0 1,-1 0 0,1 0 0,-1 0-1,1-1 1,-1 1 0,0-1 0,0 0-1,0 0 1,0 0 0,0 0 0,0 0-1,-1 0 1,1 0 0,0 0 0,-1-1-1,0 1 1,0-1 0,1 1 0,-1-1-1,-1 1 1,1-1 0,0 0 0,-1 1-1,1-1 1,-1 0 0,0 1-1,0-4 1,0-3 22,0 0-1,-1 0 1,0 0-1,-1 0 0,0 1 1,0-1-1,-1 1 1,0-1-1,-7-13 1,-38-56-139,27 44-1847,-23-47 0,44 80 1824,-1 1-1,1-1 0,0 1 1,0 0-1,0-1 0,0 1 1,0-1-1,-1 1 0,1-1 1,0 1-1,0-1 0,0 1 1,0 0-1,1-1 0,-1 1 1,0-1-1,0 1 0,0-1 1,0 1-1,0 0 0,0-1 1,1 1-1,-1-1 0,0 1 1,0 0-1,1-1 0,-1 1 1,0 0-1,1-1 0,-1 1 1,0 0-1,1-1 0,-1 1 1,0 0-1,1 0 0,-1-1 1,0 1-1,1 0 0,-1 0 1,1 0-1,-1 0 0,1-1 1,-1 1-1,0 0 0,1 0 1,0 0-1,24-1-194,-21 1 496,26 0-295</inkml:trace>
</inkml:ink>
</file>

<file path=ppt/ink/ink14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1:24.211"/>
    </inkml:context>
    <inkml:brush xml:id="br0">
      <inkml:brushProperty name="width" value="0.05" units="cm"/>
      <inkml:brushProperty name="height" value="0.05" units="cm"/>
      <inkml:brushProperty name="color" value="#FF0066"/>
    </inkml:brush>
  </inkml:definitions>
  <inkml:trace contextRef="#ctx0" brushRef="#br0">68 409 9874,'31'37'7323,"-30"-36"-7172,0 0 1,-1 0-1,1 0 0,0 0 0,0 1 0,-1-1 0,1 0 0,-1 0 0,1 1 0,-1-1 0,1 0 1,-1 0-1,0 1 0,0-1 0,0 0 0,0 1 0,0-1 0,0 1 0,0-1 0,0 0 1,0 1-1,0-1 0,-1 0 0,1 1 0,-1-1 0,1 0 0,-1 0 0,1 0 0,-1 1 0,0-1 1,-1 2-1,2-3-92,-1 0 0,1 1 0,-1-1 0,1 1 0,-1-1 1,1 0-1,-1 0 0,0 1 0,1-1 0,-1 0 0,1 0 0,-1 0 1,0 1-1,1-1 0,-1 0 0,1 0 0,-1 0 0,0 0 0,1 0 0,-1 0 1,0 0-1,1-1 0,-1 1 0,1 0 0,-1 0 0,0 0 0,0-1 1,-15-14 775,-6-27-23,11 5-707,1-1 0,2 0 0,2 0 1,1 0-1,1-41 0,3 65-110,1 0 0,1 0-1,0 0 1,1 0 0,0 1 0,6-20 0,-7 31 3,0-1 0,0 1 0,-1-1 0,1 1 0,1-1 0,-1 1 0,0 0 0,1 0 0,-1-1 0,1 1 0,0 0 0,-1 0 0,1 0 0,0 1 0,0-1 0,0 0 0,1 1 0,-1-1 0,0 1 0,0 0 0,1 0 0,-1 0 0,1 0 0,-1 0 0,1 0 0,0 1 0,-1-1 0,1 1 0,-1 0 0,1 0 0,0 0 0,-1 0 0,1 0 0,0 0 0,-1 1 0,1-1 0,-1 1 0,1 0 0,0 0 1,2 1-1,4 3 55,0 0 1,0 0 0,-1 0 0,0 1 0,0 1-1,-1-1 1,1 1 0,-1 0 0,-1 1 0,1 0 0,5 10-1,11 17 695,23 50 1,-38-70-563,3 5-160,-1 1 0,-1 0 0,-1 1 1,10 38-1,-18-60-58,1 1 0,-1-1 0,0 0 0,0 1-1,0-1 1,0 0 0,0 0 0,0 1 0,0-1 0,0 0 0,0 0 0,0 1 0,0-1 0,0 0 0,0 1 0,0-1 0,0 0 0,0 0 0,0 1 0,0-1 0,-1 0 0,1 0 0,0 1-1,0-1 1,0 0 0,0 0 0,0 1 0,-1-1 0,1 0 0,0 0 0,0 0 0,-1 1 0,1-1 0,0 0 0,0 0 0,0 0 0,-1 0 0,1 0 0,-13-3-6705,2-3 5131</inkml:trace>
</inkml:ink>
</file>

<file path=ppt/ink/ink1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2:01.811"/>
    </inkml:context>
    <inkml:brush xml:id="br0">
      <inkml:brushProperty name="width" value="0.05" units="cm"/>
      <inkml:brushProperty name="height" value="0.05" units="cm"/>
    </inkml:brush>
  </inkml:definitions>
  <inkml:trace contextRef="#ctx0" brushRef="#br0">78 418 10866,'-76'21'4809,"74"-26"-2456,8-2-177,8-7-791,-1-3-281,11 0-568,-1 2-224,0-1-248,2 3-360,-5-3-768,1 3-713,-3-2-1015,2-6 1600</inkml:trace>
  <inkml:trace contextRef="#ctx0" brushRef="#br0" timeOffset="1">396 0 9938,'16'26'6955,"0"-1"-3452,27 44 90,-16-16-2139,-13-30-1443,-2 1 1,-1 1-1,-1 0 1,7 27-1,-16-46-2077</inkml:trace>
</inkml:ink>
</file>

<file path=ppt/ink/ink14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1:24.612"/>
    </inkml:context>
    <inkml:brush xml:id="br0">
      <inkml:brushProperty name="width" value="0.05" units="cm"/>
      <inkml:brushProperty name="height" value="0.05" units="cm"/>
      <inkml:brushProperty name="color" value="#FF0066"/>
    </inkml:brush>
  </inkml:definitions>
  <inkml:trace contextRef="#ctx0" brushRef="#br0">89 211 9490,'-89'-8'4897,"108"16"-1184,13-3-1993,1-6-207,9-14-353,-2-4-224,-2-4-280,-3 1-376,-3-1-960,0-2-456,-4 1-1657,5 3 1713</inkml:trace>
  <inkml:trace contextRef="#ctx0" brushRef="#br0" timeOffset="1">622 1 12019,'-7'17'4913,"-5"-1"-2593,0 13-1928,-38-1-288</inkml:trace>
</inkml:ink>
</file>

<file path=ppt/ink/ink14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1:27.884"/>
    </inkml:context>
    <inkml:brush xml:id="br0">
      <inkml:brushProperty name="width" value="0.05" units="cm"/>
      <inkml:brushProperty name="height" value="0.05" units="cm"/>
      <inkml:brushProperty name="color" value="#FF0066"/>
    </inkml:brush>
  </inkml:definitions>
  <inkml:trace contextRef="#ctx0" brushRef="#br0">1 51 9066,'2'-12'1103,"-1"10"-863,-1 0-1,1 0 0,-1-1 1,0 1-1,1 0 0,-1 0 0,0-1 1,-1 1-1,1 0 0,0 0 0,0-1 1,-1 1-1,0 0 0,1 0 0,-3-4 1,26 8 3366,-4 6-3058,0 0 1,0 2-1,0 0 1,-2 1-1,1 1 1,-1 1-1,-1 0 1,20 21-1,-16-12-284,-1 2 0,0-1-1,-2 2 1,-1 1 0,16 35-1,-10-10 46,-2 1-1,-3 1 1,-2 0 0,-2 2-1,10 105 1,-8 103 1647,-16-263-2229,-1-1 0,1 1 0,0 0 0,-1 0 0,1-1 0,-1 1 0,1-1 0,0 1 0,-1-1 0,1 1 0,0-1 0,0 0 0,-1 0 1,1 0-1,0 0 0,-2-1 0,0-1-514,-44-23-2613,-22-16-2169,56 29 4678</inkml:trace>
</inkml:ink>
</file>

<file path=ppt/ink/ink14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1:28.318"/>
    </inkml:context>
    <inkml:brush xml:id="br0">
      <inkml:brushProperty name="width" value="0.05" units="cm"/>
      <inkml:brushProperty name="height" value="0.05" units="cm"/>
      <inkml:brushProperty name="color" value="#FF0066"/>
    </inkml:brush>
  </inkml:definitions>
  <inkml:trace contextRef="#ctx0" brushRef="#br0">23 146 6073,'-4'-4'7968,"0"11"-4705,0 3-2830,1 1 1,1 0-1,-1 0 0,2 0 1,-1 22-1,2-25-166,1-1 0,0 0 0,0 1 0,0-1 0,1 0 0,0 1-1,1-1 1,0 0 0,0-1 0,0 1 0,1 0 0,0-1 0,0 0 0,0 0 0,11 11-1,-14-17-222,-1 0-1,1 1 0,0-1 1,-1 0-1,1 1 0,0-1 0,-1 0 1,1 0-1,0 0 0,0 0 0,-1 0 1,1 0-1,0 0 0,0 0 1,-1 0-1,1 0 0,0 0 0,0 0 1,-1-1-1,1 1 0,0 0 0,-1-1 1,1 1-1,0 0 0,-1-1 1,1 1-1,-1 0 0,1-1 0,0 1 1,-1-1-1,1 0 0,16-20 743,-15 19-697,19-30 345,-1-1 0,-1-1 0,-2-1 0,-1 0 0,11-37 0,-25 65-768,0 0 0,-1 0 0,0 0 0,0 0 1,0 0-1,-1 0 0,0 0 0,0 0 0,-3-13 0,1 15-2209,10 6 1112</inkml:trace>
</inkml:ink>
</file>

<file path=ppt/ink/ink14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1:28.707"/>
    </inkml:context>
    <inkml:brush xml:id="br0">
      <inkml:brushProperty name="width" value="0.05" units="cm"/>
      <inkml:brushProperty name="height" value="0.05" units="cm"/>
      <inkml:brushProperty name="color" value="#FF0066"/>
    </inkml:brush>
  </inkml:definitions>
  <inkml:trace contextRef="#ctx0" brushRef="#br0">4 9 11066,'-3'-9'4441,"11"16"-2800,7 10-169,10 16-352,2 10 64,5 8-87,-4-3-145,1 0-416,-3-3-184,-7-3-248,-6-8-144,-13-6-464,-3-8-304,-14-15-753,-3-2-687,-3-13 1976,-3-10-264</inkml:trace>
</inkml:ink>
</file>

<file path=ppt/ink/ink14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1:29.139"/>
    </inkml:context>
    <inkml:brush xml:id="br0">
      <inkml:brushProperty name="width" value="0.05" units="cm"/>
      <inkml:brushProperty name="height" value="0.05" units="cm"/>
      <inkml:brushProperty name="color" value="#FF0066"/>
    </inkml:brush>
  </inkml:definitions>
  <inkml:trace contextRef="#ctx0" brushRef="#br0">1 36 7794,'34'-15'5856,"23"7"-3392,-38 7-1657,-9-1-463,43-3 1714,105 1 0,-145 4-1968,1 1-1,0 1 1,-1 0 0,1 1-1,-1 0 1,0 1 0,0 1 0,0 0-1,-1 1 1,0 0 0,0 1-1,0 0 1,12 10 0,-20-13-64,-1-1-1,1 1 1,-1 0 0,0 0-1,0 0 1,0 0 0,-1 1 0,1-1-1,-1 1 1,0-1 0,0 1-1,-1 0 1,1 0 0,0 8-1,-1-5 21,-1-1-1,0 1 0,0-1 0,-1 1 1,0-1-1,0 0 0,-1 1 0,0-1 0,-3 8 1,-2 1-62,-1 0 0,0-1 0,-1 0-1,0-1 1,-1 0 0,-1 0 0,-25 24 0,31-34-215,0 0-1,0 0 1,-1 0-1,1 0 1,-12 4-1,16-7 95,-1 0-1,1-1 1,0 1-1,-1 0 1,1-1-1,-1 0 1,1 1-1,-1-1 1,1 0-1,-1 0 1,1 0-1,-1 1 1,1-2-1,-1 1 1,1 0-1,-1 0 1,1 0-1,0-1 1,-1 1-1,1-1 1,-1 1-1,1-1 1,0 0-1,-1 1 1,1-1-1,0 0 1,0 0-1,-1 0 1,1 0-1,0 0 1,-1-2-1,-8-18-1015</inkml:trace>
</inkml:ink>
</file>

<file path=ppt/ink/ink14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1:29.537"/>
    </inkml:context>
    <inkml:brush xml:id="br0">
      <inkml:brushProperty name="width" value="0.05" units="cm"/>
      <inkml:brushProperty name="height" value="0.05" units="cm"/>
      <inkml:brushProperty name="color" value="#FF0066"/>
    </inkml:brush>
  </inkml:definitions>
  <inkml:trace contextRef="#ctx0" brushRef="#br0">1 301 9506,'8'7'1011,"0"2"0,-1-1-1,1 1 1,-2 0 0,1 0 0,-1 1 0,8 19-1,-9-17-755,0 1-1,0 0 1,-1 0-1,-1 0 1,0 0-1,-1 1 0,-1-1 1,0 1-1,0-1 1,-3 23-1,-4-13 586,1-15-76,-1-15-21,-2-18-583,2 0 1,1 0-1,-4-45 0,8 57-160,0-1 0,1 1 0,1-1 0,0 1 0,1 0 0,1-1 1,0 1-1,9-24 0,-12 35 2,1 0 0,0 0 0,0 0 0,1 0 0,-1 0 0,0 1 0,1-1-1,-1 0 1,1 1 0,-1-1 0,1 1 0,0-1 0,0 1 0,-1 0 0,1 0 0,0 0 0,0 0 0,0 0 0,0 0 0,0 1 0,1-1 0,-1 1 0,0-1 0,0 1 0,0 0 0,1 0 0,-1-1 0,0 2 0,0-1 0,0 0 0,0 0 0,1 1 0,-1-1 0,0 1 0,0 0 0,4 2 0,7 2 35,-1 2 1,1 0 0,-2 0-1,19 14 1,-19-12 10,-4-4 93,0 0 0,1 0 0,-1-1 0,1 0 0,0-1 0,1 0 0,7 3 0,-14-6-70,-1 0 0,1 1 0,-1-1 0,1 0 0,-1 0 0,1 0 0,-1 0 1,1 0-1,-1 0 0,1-1 0,-1 1 0,0 0 0,1-1 0,-1 1 0,1-1 0,-1 1 0,0-1 0,1 0 0,0-1 0,0 1-4,-1-1-1,0 0 1,0 1 0,0-1 0,0 0-1,0 0 1,-1 0 0,1 0 0,0 0-1,-1 0 1,0 0 0,1 0-1,-1 0 1,0 0 0,0 0 0,0 0-1,0 0 1,-1-3 0,-2-10-27,0 0 1,-2 0 0,1 0-1,-2 1 1,0 0 0,-1 0-1,-11-18 1,-9-20-705,21 39 319,-2-3-674,1 0 0,1 0 0,-4-18 0,9 34 883,1-1 0,0 0 0,0 1 0,-1-1 0,1 0 0,0 1 0,0-1 1,0 0-1,0 1 0,0-1 0,0 0 0,0 1 0,0-1 0,0 0 0,0 1 0,1-1 0,-1 0 0,0 1 0,0-1 0,1 0 0,-1 1 0,0-1 0,1 1 0,-1-1 0,0 1 0,1-1 0,-1 1 0,1-1 0,-1 1 0,1-1 1,-1 1-1,1-1 0,-1 1 0,1 0 0,0-1 0,0 1 0,16-11-1265</inkml:trace>
</inkml:ink>
</file>

<file path=ppt/ink/ink14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1:29.901"/>
    </inkml:context>
    <inkml:brush xml:id="br0">
      <inkml:brushProperty name="width" value="0.05" units="cm"/>
      <inkml:brushProperty name="height" value="0.05" units="cm"/>
      <inkml:brushProperty name="color" value="#FF0066"/>
    </inkml:brush>
  </inkml:definitions>
  <inkml:trace contextRef="#ctx0" brushRef="#br0">20 430 9802,'24'74'9359,"-23"-67"-8159,-4-6-425,-5-19 845,-2-29-1353,-6-88 0,16 130-264,-5-40 5,3 0 1,1-1-1,9-72 0,-8 115 16,1 0-1,-1-1 1,1 1-1,0 0 1,0 0-1,0 0 1,0 0-1,1 0 1,-1 0-1,1 0 1,0 0-1,0 0 1,0 1-1,4-5 1,-4 6 0,-1 0 0,1 1 0,-1-1 0,1 1 0,-1 0 0,1 0 0,-1-1 0,1 1 0,-1 0 0,1 0 0,0 0 0,-1 0 0,1 1 0,-1-1 0,1 0 0,-1 1 0,1-1 0,-1 1 0,1-1 0,-1 1 0,0 0 0,1-1 0,-1 1 0,0 0 0,0 0 0,1 0 0,-1 0 0,0 0 0,0 1 0,0-1 0,1 2 0,11 10 197,-1 1 1,0 1 0,-1 0 0,16 30 0,29 73 696,-21-40-557,-29-67-390,-4-6-74,1-1 0,0 1 1,-1-1-1,0 1 0,0 0 0,-1 0 0,1 0 0,-1 0 0,1 9 1,-2-14 0,-1 1 0,1-1 1,0 0-1,-1 0 0,1 1 1,0-1-1,-1 0 1,1 0-1,0 1 0,-1-1 1,1 0-1,-1 0 1,1 0-1,-1 0 0,1 0 1,0 0-1,-1 0 0,1 0 1,-1 0-1,1 0 1,-1 0-1,1 0 0,0 0 1,-1 0-1,1 0 1,-1 0-1,1 0 0,-1 0 1,1-1-1,0 1 0,-1 0 1,1 0-1,-1 0 1,1-1-1,0 1 0,-1 0 1,1-1-1,-1 1 1,-19-15-2496,18 13 2347,-25-21-1338</inkml:trace>
  <inkml:trace contextRef="#ctx0" brushRef="#br0" timeOffset="1">63 231 10354,'15'20'4689,"9"-5"-2376,6-7-481,7-11-1064,1-7-336,4-7-200,-4 1-152,-10-1-1208,6-3 896</inkml:trace>
</inkml:ink>
</file>

<file path=ppt/ink/ink14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1:30.380"/>
    </inkml:context>
    <inkml:brush xml:id="br0">
      <inkml:brushProperty name="width" value="0.05" units="cm"/>
      <inkml:brushProperty name="height" value="0.05" units="cm"/>
      <inkml:brushProperty name="color" value="#FF0066"/>
    </inkml:brush>
  </inkml:definitions>
  <inkml:trace contextRef="#ctx0" brushRef="#br0">104 0 9826,'4'21'5685,"12"6"-3482,-3-7-912,7 22-391,-2 1 0,-2 1 0,-2 0 0,-2 1-1,-2 0 1,6 62 0,-13-72-687,-1-1 0,-2 1 0,-1 0-1,-2 0 1,-11 56 0,-58 165 645,68-245-827,0 2-52,-2 6 84,-15 35 0,19-51-119,0 1-1,1-1 0,-1 0 1,0 0-1,0 0 0,-1 0 1,1 0-1,-1 0 0,1 0 1,-1-1-1,0 1 1,0-1-1,0 0 0,0 0 1,0 0-1,-7 2 0,8-4-72,0 0 1,1 0-1,-1 0 0,0 0 0,0 0 0,1 0 0,-1-1 0,0 1 0,1-1 0,-1 1 1,0-1-1,1 0 0,-1 1 0,1-1 0,-1 0 0,1 0 0,-1 0 0,1 0 0,0 0 1,-1-1-1,1 1 0,0 0 0,0-1 0,0 1 0,0-1 0,0 1 0,0-1 0,0-1 0,-22-49-3985,14 20 2966</inkml:trace>
</inkml:ink>
</file>

<file path=ppt/ink/ink14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1:30.779"/>
    </inkml:context>
    <inkml:brush xml:id="br0">
      <inkml:brushProperty name="width" value="0.05" units="cm"/>
      <inkml:brushProperty name="height" value="0.05" units="cm"/>
      <inkml:brushProperty name="color" value="#FF0066"/>
    </inkml:brush>
  </inkml:definitions>
  <inkml:trace contextRef="#ctx0" brushRef="#br0">36 75 6649,'-7'-55'2064,"3"36"6143,-9 147-3339,7-86-3390,2 1 0,3 83 0,0-125-1428,1 1 1,0 0-1,1-1 1,-1 1-1,0 0 1,0-1 0,1 1-1,-1 0 1,1-1-1,-1 1 1,1-1-1,0 1 1,-1-1 0,1 1-1,0-1 1,0 1-1,0-1 1,0 0-1,1 1 1,-1-1 0,0 0-1,0 0 1,1 0-1,-1 0 1,1 0-1,-1 0 1,1-1 0,-1 1-1,1 0 1,-1-1-1,1 1 1,-1-1-1,1 0 1,0 1 0,-1-1-1,1 0 1,0 0-1,0 0 1,-1 0-1,1 0 1,0-1-1,-1 1 1,1 0 0,2-2-1,6-1 20,0 0 0,0-1 0,-1-1 0,1 0-1,-1 0 1,9-7 0,20-15-425,48-44-1,-70 56-1079,-1-2 0,21-27 0,-21 16-26</inkml:trace>
</inkml:ink>
</file>

<file path=ppt/ink/ink14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1:31.196"/>
    </inkml:context>
    <inkml:brush xml:id="br0">
      <inkml:brushProperty name="width" value="0.05" units="cm"/>
      <inkml:brushProperty name="height" value="0.05" units="cm"/>
      <inkml:brushProperty name="color" value="#FF0066"/>
    </inkml:brush>
  </inkml:definitions>
  <inkml:trace contextRef="#ctx0" brushRef="#br0">15 34 9618,'-10'-20'4305,"8"11"-1792,-1 4-497,20 24-304,0 14-95,4 14-313,8 11-120,-6 1-480,-5-11-216,-4-5-288,-6-6-87,-6-8-57,-2-6-24,-5-8-377,3-7-311,-5-8-800,2-3-1049,5 1 1601</inkml:trace>
</inkml:ink>
</file>

<file path=ppt/ink/ink1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2:02.228"/>
    </inkml:context>
    <inkml:brush xml:id="br0">
      <inkml:brushProperty name="width" value="0.05" units="cm"/>
      <inkml:brushProperty name="height" value="0.05" units="cm"/>
    </inkml:brush>
  </inkml:definitions>
  <inkml:trace contextRef="#ctx0" brushRef="#br0">1 25 10378,'4'8'4713,"8"-1"-2176,7 0-265,10-7-631,2-5-201,11-4-432,-1-2-288,-5 4-448,-5 0-80,-6 3-336,-4 1-328,-10 3-696,2 4-1281,-5-4 1577</inkml:trace>
</inkml:ink>
</file>

<file path=ppt/ink/ink14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1:31.673"/>
    </inkml:context>
    <inkml:brush xml:id="br0">
      <inkml:brushProperty name="width" value="0.05" units="cm"/>
      <inkml:brushProperty name="height" value="0.05" units="cm"/>
      <inkml:brushProperty name="color" value="#FF0066"/>
    </inkml:brush>
  </inkml:definitions>
  <inkml:trace contextRef="#ctx0" brushRef="#br0">0 93 10946,'29'-16'3514,"31"-12"-1,-29 15-2377,0 3 1,46-11-1,-72 19-1051,1 1 1,-1 0-1,1 1 0,-1 0 1,1-1-1,6 2 1,-11-1-76,0 0 0,0 1 0,0-1 0,0 0 0,0 1 0,0-1 0,0 0 0,0 1 0,0-1 0,0 1 0,0 0 0,-1-1 0,1 1 0,0 0 0,0 0 0,0-1 0,-1 1 0,1 0 0,0 0 0,-1 0 0,1 0 0,-1 0 0,1 0 0,-1 0 0,1 0 0,-1 0 0,0 0 1,0 0-1,1 0 0,-1 0 0,0 0 0,0 0 0,0 0 0,0 0 0,-1 2 0,-1 9 10,0 0 0,-2-1 0,1 1 0,-2-1 1,1 0-1,-2 0 0,-7 13 0,2-3-5,3-8-4,0 0 0,0 0 0,-1-1 0,-1-1 1,0 1-1,-1-1 0,-14 12 0,24-23 10,1 0 0,0 0-1,0 0 1,-1 0 0,1 0-1,0 0 1,0 0 0,-1 0 0,1 0-1,0 1 1,0-1 0,0 0 0,-1 0-1,1 0 1,0 0 0,0 1-1,0-1 1,0 0 0,0 0 0,-1 0-1,1 1 1,0-1 0,0 0-1,0 0 1,0 0 0,0 1 0,0-1-1,0 0 1,0 0 0,0 1-1,0-1 1,0 0 0,0 0 0,0 1-1,0-1 1,0 0 0,0 0-1,0 1 1,0-1 0,0 0 0,0 0-1,0 1 1,0-1 0,0 0-1,1 0 1,-1 0 0,0 1 0,0-1-1,0 0 1,0 0 0,1 0 0,-1 0-1,0 1 1,0-1 0,0 0-1,1 0 1,19 5 1587,-3-1-1772,-3 0 242,1-1-1,0 0 1,-1 0 0,1-2 0,0 0 0,0-1 0,0 0 0,0-1 0,24-5 0,-6-2-52,3 0-1396,-13 0-2660,-14 1 1322,-3-8 1256</inkml:trace>
</inkml:ink>
</file>

<file path=ppt/ink/ink14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1:32.110"/>
    </inkml:context>
    <inkml:brush xml:id="br0">
      <inkml:brushProperty name="width" value="0.05" units="cm"/>
      <inkml:brushProperty name="height" value="0.05" units="cm"/>
      <inkml:brushProperty name="color" value="#FF0066"/>
    </inkml:brush>
  </inkml:definitions>
  <inkml:trace contextRef="#ctx0" brushRef="#br0">49 387 11266,'1'1'443,"12"35"6309,-12-36-6681,-1 1-1,0 0 0,0-1 0,0 1 1,0 0-1,0-1 0,0 1 0,0 0 1,0-1-1,0 1 0,0 0 0,-1-1 1,1 1-1,0-1 0,0 1 0,-1 0 1,1-1-1,0 1 0,-1-1 0,1 1 1,0 0-1,-1-1 0,1 1 0,-1-1 1,1 0-1,-1 1 0,1-1 0,-1 1 1,1-1-1,-1 0 0,0 1 0,1-1 1,-1 0-1,1 0 0,-1 1 0,0-1 1,1 0-1,-1 0 0,0 0 1,1 0-1,-1 0 0,0 0 0,1 0 1,-1 0-1,0 0 0,1 0 0,-1 0 1,0 0-1,0-1 0,-1 1 1,1-1 1,-1 0-1,1 1 0,-1-1 0,1 0 1,-1 0-1,1 0 0,0 0 1,-1 0-1,1 0 0,0 0 0,0 0 1,0-1-1,0 1 0,0 0 0,0-1 1,0 1-1,0-1 0,0 1 1,1-1-1,-1 1 0,1-1 0,-1 0 1,1-2-1,-9-44 134,8 42-149,-1-10-45,0-1 0,1 1 0,1-1 0,0 1 0,1-1 0,1 1 0,7-30 0,-8 45-1,-1-1-1,1 1 1,-1 0 0,1 0-1,0 0 1,-1 0-1,1 0 1,0 0 0,0 0-1,0 0 1,0 0-1,0 0 1,0 0 0,0 1-1,0-1 1,0 0-1,0 1 1,0-1 0,1 1-1,-1-1 1,0 1 0,0 0-1,1-1 1,-1 1-1,0 0 1,0 0 0,1 0-1,-1 0 1,0 0-1,1 0 1,-1 0 0,0 0-1,0 0 1,1 1-1,-1-1 1,0 1 0,0-1-1,0 1 1,1-1-1,-1 1 1,0 0 0,1 1-1,9 4 103,0 1-1,0 0 1,13 13-1,-12-11 33,0 1-1,-1-1 67,0-1 0,0 0-1,22 10 1,-31-16-156,0-1 0,1 0-1,-1 0 1,1 0 0,0-1-1,-1 1 1,1 0 0,0-1-1,-1 0 1,1 0 0,0 0-1,-1 0 1,1 0 0,0 0-1,-1-1 1,1 1 0,0-1-1,-1 0 1,1 0 0,-1 0 0,1 0-1,-1 0 1,1 0 0,-1-1-1,3-1 1,-4 1-15,1 1 0,-1-1 0,0 0 0,0 0 0,0 0 0,0 0 0,0 0 0,0-1 0,0 1 0,-1 0 0,1 0 0,-1-1 0,1 1 0,-1 0 0,0 0 0,0-1 0,0 1 0,0 0 0,0-1 0,-1 1 0,0-4 0,-18-52 264,15 48-280,-31-78-192,11 30-3053,23 58 3112,1-1 1,0 1 0,0 0 0,0-1-1,0 1 1,0 0 0,0 0 0,-1-1-1,1 1 1,0 0 0,0-1 0,0 1-1,0 0 1,0-1 0,0 1-1,0 0 1,0-1 0,0 1 0,1 0-1,-1-1 1,0 1 0,0 0 0,0-1-1,0 1 1,0 0 0,0 0 0,1-1-1,-1 1 1,0 0 0,0 0-1,0-1 1,1 1 0,-1 0 0,0 0-1,0-1 1,1 1 0,-1 0 0,0 0-1,1 0 1,-1 0 0,18-2-2992,11 3 1598</inkml:trace>
</inkml:ink>
</file>

<file path=ppt/ink/ink14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1:32.556"/>
    </inkml:context>
    <inkml:brush xml:id="br0">
      <inkml:brushProperty name="width" value="0.05" units="cm"/>
      <inkml:brushProperty name="height" value="0.05" units="cm"/>
      <inkml:brushProperty name="color" value="#FF0066"/>
    </inkml:brush>
  </inkml:definitions>
  <inkml:trace contextRef="#ctx0" brushRef="#br0">48 383 9330,'5'17'6055,"-6"-11"-2331,-6-10 173,5 2-3841,1 0 0,0 0 0,0 1 0,0-1 0,0 0-1,0 0 1,1 0 0,-1 0 0,1 0 0,-1 0 0,1 0 0,-1-4 0,-1-10 41,-24-134 189,23 119-283,1 0-1,1 0 1,5-39-1,-4 67-1,0 1-1,1-1 1,-1 0-1,1 0 1,0 1-1,0-1 1,0 1-1,0-1 1,1 1-1,-1 0 0,1-1 1,-1 1-1,3-3 1,-3 5-2,0-1 0,0 0 1,0 1-1,0-1 0,0 1 1,0-1-1,0 1 0,0-1 1,0 1-1,0 0 0,0-1 1,0 1-1,1 0 0,-1 0 1,0 0-1,0 0 0,0 0 1,0 0-1,0 0 0,1 1 1,-1-1-1,0 0 0,0 1 1,0-1-1,0 0 0,0 1 1,0-1-1,0 1 0,0 0 0,0-1 1,0 1-1,1 1 0,6 5 29,0 0-1,0 1 1,-1-1-1,0 2 0,-1-1 1,10 16-1,29 62 436,-27-50-263,3 3-34,-10-20-130,0 2 1,-1-1-1,13 44 0,-21-36-1031,-2-27 831,0-1 0,0 1 0,0 0 0,-1 0 1,1 0-1,0 0 0,-1 0 0,1-1 0,0 1 0,-1 0 0,1 0 0,-1 0 1,0-1-1,1 1 0,-1 0 0,1-1 0,-1 1 0,0-1 0,0 1 0,1-1 0,-1 1 1,0-1-1,0 1 0,1-1 0,-1 0 0,0 1 0,-1-1 0,-11 1-1284</inkml:trace>
  <inkml:trace contextRef="#ctx0" brushRef="#br0" timeOffset="1">100 365 11779,'-40'-28'5945,"81"9"-1464,14-7-2849,-5-4-328,-15 1-647,-8 4-770,-27 23 25</inkml:trace>
</inkml:ink>
</file>

<file path=ppt/ink/ink14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1:52.641"/>
    </inkml:context>
    <inkml:brush xml:id="br0">
      <inkml:brushProperty name="width" value="0.05" units="cm"/>
      <inkml:brushProperty name="height" value="0.05" units="cm"/>
      <inkml:brushProperty name="color" value="#FF0066"/>
    </inkml:brush>
  </inkml:definitions>
  <inkml:trace contextRef="#ctx0" brushRef="#br0">17 193 5425,'3'-16'1399,"0"3"-441,0-1-1,-1 1 1,-1-1-1,0 0 1,0 0-1,-1 0 1,-3-15-1,3 28-801,0 0 1,-1 1-1,1-1 0,0 0 0,-1 0 0,1 1 0,0-1 0,-1 0 0,1 0 0,-1 1 0,1-1 0,-1 0 0,0 1 0,1-1 0,-1 1 0,0-1 0,1 1 0,-1-1 0,0 1 0,0-1 0,1 1 0,-1 0 0,-1-1 0,-12 0 5691,38-5-4279,-2-2-1410,-10 4-88,2 0 7,0 0 1,0 1-1,0 1 1,27-2-1,-38 4-73,0-1-1,0 2 0,-1-1 0,1 0 1,0 0-1,0 1 0,0 0 0,0-1 0,-1 1 1,1 0-1,0 0 0,-1 1 0,1-1 0,0 0 1,-1 1-1,0 0 0,1-1 0,-1 1 1,0 0-1,0 0 0,0 1 0,0-1 0,0 0 1,-1 0-1,1 1 0,-1-1 0,0 1 1,1 0-1,-1-1 0,0 1 0,0 0 0,0 4 1,0 4-2,0 0 0,-1 0 0,0 0 0,-1 0 1,0-1-1,0 1 0,-1 0 0,-1-1 0,0 1 0,-5 10 1,-2 4 7,-2 1 1,-25 41 0,31-59 15,17-22-22,7-2-4,37-27-1,-49 38 4,1 1 0,-1 0 1,1 0-1,0 1 0,1 0 0,-1 0 0,0 1 1,1 0-1,14-3 0,-21 5-3,-1 0 0,1 0 0,0 0 0,0 0 0,-1 0 1,1 0-1,0 1 0,0-1 0,-1 0 0,1 0 0,0 0 0,-1 1 0,1-1 0,0 0 0,0 1 0,-1-1 0,1 0 1,-1 1-1,1-1 0,0 1 0,-1-1 0,1 1 0,-1-1 0,1 1 0,-1 0 0,0-1 0,1 1 0,-1 0 0,1-1 1,-1 1-1,0 0 0,0-1 0,1 1 0,-1 0 0,0 0 0,0-1 0,0 1 0,0 0 0,0 0 0,0-1 0,0 1 1,0 0-1,0 0 0,0-1 0,0 1 0,-1 1 0,-12 34 16,3-19-101,0-1 0,-1 0 0,-1 0 1,-1-1-1,0 0 0,0-1 0,-29 21 0,40-33-101,0 0 0,-1-1 1,1 1-1,0-1 0,-1 0 0,1 1 0,-1-1 0,1 0 1,-1-1-1,0 1 0,1 0 0,-1-1 0,0 1 0,0-1 0,0 0 1,1 0-1,-1 0 0,0 0 0,0-1 0,1 1 0,-1-1 0,0 1 1,1-1-1,-1 0 0,0 0 0,1 0 0,-1-1 0,1 1 0,0-1 1,-1 1-1,1-1 0,0 0 0,0 0 0,0 1 0,0-2 1,0 1-1,1 0 0,-4-5 0,-10-27-1034</inkml:trace>
</inkml:ink>
</file>

<file path=ppt/ink/ink14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1:53.028"/>
    </inkml:context>
    <inkml:brush xml:id="br0">
      <inkml:brushProperty name="width" value="0.05" units="cm"/>
      <inkml:brushProperty name="height" value="0.05" units="cm"/>
      <inkml:brushProperty name="color" value="#FF0066"/>
    </inkml:brush>
  </inkml:definitions>
  <inkml:trace contextRef="#ctx0" brushRef="#br0">202 0 9466,'-11'6'561,"0"0"0,1 0 0,0 1 0,1 1 0,-1 0 0,1 0-1,1 0 1,0 1 0,0 1 0,0-1 0,2 1 0,-8 13 0,-1 4-137,2 0 1,1 1-1,-14 51 1,21-60-299,2 1 1,0-1-1,1 1 1,2 0-1,0-1 1,0 1-1,2 0 1,1-1-1,0 1 1,1-1-1,1 0 1,1 0-1,10 21 1,-6-17 11,0-1 1,2-1-1,1 0 0,0 0 1,1-1-1,2-1 0,0-1 1,1 0-1,0-1 0,25 19 1,-30-28-96,1 0 0,0-1 1,0 0-1,0-1 1,1 0-1,0-1 0,0-1 1,0 0-1,0-1 0,1-1 1,-1 0-1,1 0 0,0-2 1,20-1-1,-16-1-1,-1-1 0,1-1 0,-1 0 0,1-2 0,-1 0 0,-1-1 0,1 0 0,-1-2 0,-1 0 0,28-20 0,-21 12 98,-1-2-1,0-1 1,-1-1 0,-2 0 0,0-2 0,21-33-1,-31 44-17,-1-2-1,-1 1 1,0-1-1,-1 0 0,-1-1 1,0 1-1,-1-1 0,0 0 1,-2-1-1,1 1 1,-2 0-1,0-1 0,-2-28 1,-2 32-96,0 0-1,0 0 1,-1 0 0,-1 1 0,0-1-1,0 1 1,-1 0 0,-1 1 0,0-1 0,0 1-1,-1 0 1,0 1 0,-13-11 0,6 6-48,-2 0 1,0 1-1,0 1 1,-1 1 0,0 0-1,-1 1 1,-21-7-1,24 12-127,0 0 0,0 1 0,0 1-1,-1 0 1,1 1 0,-1 1 0,1 1-1,-32 3 1,37-2-129,-1 1 1,1 1-1,0-1 0,0 2 0,0 0 1,0 0-1,1 1 0,-1 0 0,1 0 0,0 2 1,1-1-1,0 1 0,-13 12 0,19-16 60,0 1 0,0-1 0,1 1-1,-1 0 1,1-1 0,0 1-1,0 0 1,-3 8 0,-1 34-870</inkml:trace>
</inkml:ink>
</file>

<file path=ppt/ink/ink14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1:54.048"/>
    </inkml:context>
    <inkml:brush xml:id="br0">
      <inkml:brushProperty name="width" value="0.05" units="cm"/>
      <inkml:brushProperty name="height" value="0.05" units="cm"/>
      <inkml:brushProperty name="color" value="#FF0066"/>
    </inkml:brush>
  </inkml:definitions>
  <inkml:trace contextRef="#ctx0" brushRef="#br0">541 588 7458,'-2'0'226,"0"1"0,1 0 0,-1-1 0,0 1 0,1 0 0,-1 0 0,1 0 1,-1 1-1,1-1 0,-1 0 0,1 0 0,0 1 0,-1-1 0,1 1 1,0-1-1,0 1 0,0 0 0,0-1 0,1 1 0,-1 0 0,0 0 0,1-1 1,-1 1-1,1 0 0,0 0 0,-1 0 0,1 0 0,0 0 0,0 0 0,0-1 1,0 1-1,1 0 0,-1 0 0,0 0 0,2 2 0,0 0-50,0 0 0,0 0-1,0-1 1,1 1 0,-1-1 0,1 0 0,0 1-1,0-1 1,0 0 0,1-1 0,-1 1-1,1-1 1,-1 1 0,7 2 0,23 9 338,2-1 1,-1-1-1,2-2 0,-1-2 1,1-1-1,0-2 1,1-1-1,41-1 1,321 21 1446,-284-15-1948,-68-6 23,0-2 0,1-3 1,74-10-1,-93 7 25,0-2-1,0-1 1,-1-1-1,0-2 1,-1 0 0,49-30-1,-54 28-10,5-3 114,-1-1 0,0-1 0,22-22-1,-42 35-85,0-1 0,-1 1 0,0-1 0,0 0 0,-1-1 0,1 1 0,-1-1 1,-1 1-1,1-1 0,-1 0 0,0-1 0,-1 1 0,0 0 0,0-1 0,-1 0 0,0 1 0,1-13 0,-3 11-43,-1 0 1,1 1-1,-2-1 0,1 1 1,-1-1-1,0 1 0,-1 0 1,0 0-1,0 1 1,-1-1-1,0 1 0,-6-8 1,-6-5-17,-1 0 0,-35-29 0,21 25-15,-1 1 0,-1 1 1,-1 2-1,0 1 0,-2 2 0,0 2 0,-62-17 0,12 10-11,-2 4 0,-114-8 0,-123 13-7,79 7-37,-55 1-41,251 8 79,0 3-1,1 1 1,-91 26 0,132-31 5,1 1 0,-1 0 1,1 1-1,0 0 0,0 0 1,0 1-1,1 0 0,-1 0 1,1 1-1,1 0 0,-11 11 1,13-12 3,0 0 0,1 1 0,0-1 0,1 1 0,-1-1 0,1 1 0,0 0 0,0 0 0,1 0 0,0 0 0,0 1 0,0-1 0,1 0 0,0 0 0,0 0 0,0 1 0,2 6 0,2 8 9,1-1-1,1 1 1,0-2 0,1 1 0,2-1 0,0 0 0,0 0 0,2-1 0,0-1 0,26 30 0,-20-27 40,2-1 1,0-1-1,1-1 0,1 0 1,0-2-1,2 0 1,-1-1-1,28 11 0,-17-12 70,0-2 0,2-1-1,-1-2 1,1-1 0,0-1-1,0-2 1,68-2 0,-33-5 276,1-3 0,134-31 0,130-67 395,-308 91-798,-27 13-47,0 0 1,-1 0-1,1 0 0,-1 0 0,1 0 0,0 0 0,-1 0 1,1 0-1,0 0 0,-1-1 0,1 1 0,0 0 1,-1 0-1,1 0 0,0 0 0,-1-1 0,1 1 0,0 0 1,-1 0-1,1 0 0,0-1 0,0 1 0,-1 0 1,1-1-1,0 1 0,0 0 0,0 0 0,-1-1 1,1 1-1,0 0 0,0-1 0,0 1 0,0 0 0,0-1 1,0 1-1,0-1 0,0 1 0,-1 0 0,1-1 1,1 1-1,-1 0 0,0-1 0,0 1 0,0 0 0,0-1 1,0 1-1,0-1 0,0 1 0,0 0 0,0-1 1,1 1-1,-1 0 0,0 0 0,0-1 0,1 1 0,-1 0 1,0-1-1,0 1 0,1 0 0,-1 0 0,0-1 1,0 1-1,1 0 0,-1 0 0,0 0 0,1 0 0,-1-1 1,0 1-1,1 0 0,-26-6-1099</inkml:trace>
</inkml:ink>
</file>

<file path=ppt/ink/ink14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2:03.461"/>
    </inkml:context>
    <inkml:brush xml:id="br0">
      <inkml:brushProperty name="width" value="0.05" units="cm"/>
      <inkml:brushProperty name="height" value="0.05" units="cm"/>
      <inkml:brushProperty name="color" value="#FF0066"/>
    </inkml:brush>
  </inkml:definitions>
  <inkml:trace contextRef="#ctx0" brushRef="#br0">19 1199 7698,'-18'8'5601,"37"-23"-896,83-63-2967,29-20-545,224-110 1157,17 19-88,216-121 905,-537 279-2928,179-100 576,-179 106-665,0 2 0,92-28 0,-137 49-150,-3 1-3,0 0-1,-1 0 1,1 0 0,0 0 0,0 1-1,0-1 1,0 1 0,0 0 0,0 0 0,0 0-1,0 0 1,4 1 0,-23 3-1977,-14-5 590,-7-4-1202,-67-21 0,93 23 1808,7 1 392,0 1 1,-1-1-1,1 1 0,-1 0 0,1 0 0,-1 1 0,1-1 0,-1 1 0,-6 0 1,11 0 351,-1 0 1,1 1-1,-1-1 1,1 0-1,0 0 1,-1 1-1,1-1 1,0 0-1,-1 0 0,1 1 1,0-1-1,-1 0 1,1 1-1,0-1 1,0 0-1,-1 1 1,1-1-1,0 1 1,0-1-1,0 0 1,0 1-1,-1-1 1,1 1-1,0-1 1,0 1-1,0-1 1,0 0-1,0 1 1,0-1-1,0 1 1,0-1-1,0 1 1,0-1-1,1 1 1,-1-1-1,0 0 1,0 1-1,0-1 1,0 1-1,1-1 1,-1 0-1,0 1 1,0-1-1,1 0 1,-1 1-1,0-1 1,1 0-1,0 1 1,19 22 354,-15-18-129,4 5 216,-5-6-277,0 0-1,0 0 0,0 1 0,-1-1 0,1 1 1,-1 0-1,3 6 0,-10-8-241</inkml:trace>
</inkml:ink>
</file>

<file path=ppt/ink/ink14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2:04.133"/>
    </inkml:context>
    <inkml:brush xml:id="br0">
      <inkml:brushProperty name="width" value="0.05" units="cm"/>
      <inkml:brushProperty name="height" value="0.05" units="cm"/>
      <inkml:brushProperty name="color" value="#FF0066"/>
    </inkml:brush>
  </inkml:definitions>
  <inkml:trace contextRef="#ctx0" brushRef="#br0">1 1 10818,'12'18'8134,"8"18"-5589,21 35-1169,-5-16-447,129 182-347,-164-236-319,8 13-2573,-9-14 2227,1 0 0,-1 0 0,0 0 0,0 0 0,0 0 0,0 0 0,0 1 0,0-1 0,0 0 0,0 0 0,0 0 0,0 0 0,1 1 0,-1-1 0,0 0 0,0 0 0,0 0 0,0 0 0,0 0 0,0 1 0,0-1 0,0 0 0,0 0 0,0 0 0,0 0 0,0 1 0,-1-1 0,1 0 0,0 0 0,0 0 0,0 0 0,0 0 0,0 1 0,0-1 0,0 0 0,0 0 0,0 0 0,0 0 0,-1 0 0,1 0 0,0 1 0,0-1 0,0 0 0,0 0 0,0 0 0,0 0 0,-1 0 0,1 0 0,0 0 0,0 0 0,0 0 0,0 0 0,-1 0 0,1 0 0,0 0 0,0 0 0,0 0 0,0 0 0,-1 0 0,1 0 0,0 0 0,0 0 0,0 0 0,0 0 0,0 0 0,-1 0 0,1 0 0,0 0 0</inkml:trace>
</inkml:ink>
</file>

<file path=ppt/ink/ink14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2:04.535"/>
    </inkml:context>
    <inkml:brush xml:id="br0">
      <inkml:brushProperty name="width" value="0.05" units="cm"/>
      <inkml:brushProperty name="height" value="0.05" units="cm"/>
      <inkml:brushProperty name="color" value="#FF0066"/>
    </inkml:brush>
  </inkml:definitions>
  <inkml:trace contextRef="#ctx0" brushRef="#br0">30 517 10274,'-9'-9'971,"6"7"-632,1 0 1,0-1 0,-1 1 0,1-1 0,0 1 0,0-1 0,-2-4 0,4 6-263,0 0 1,0 1-1,0-1 0,0 0 0,0 0 1,0 1-1,0-1 0,0 0 1,0 1-1,1-1 0,-1 0 0,0 1 1,1-1-1,-1 0 0,0 1 1,1-1-1,-1 0 0,0 1 0,1-1 1,-1 1-1,1-1 0,-1 1 1,1-1-1,0 1 0,-1-1 1,1 1-1,-1 0 0,1-1 0,0 1 1,-1 0-1,1 0 0,0-1 1,-1 1-1,1 0 0,0 0 0,0 0 1,-1 0-1,2 0 0,13-6 777,0-1-1,0 0 1,-1 0-1,0-2 0,22-16 1,60-61 1397,-36 31-1458,-55 51-858,0 0 0,-1-1 0,1 1 0,-1-1 1,0 0-1,6-10 0,-9 14-171,0-1 1,-1 0-1,0 1 0,1-1 0,-1 0 1,0 1-1,0-1 0,0 0 0,0 1 1,0-1-1,0 0 0,0 1 1,0-1-1,-1 0 0,1 1 0,-1-1 1,1 0-1,-1 1 0,0-1 1,0 1-1,0-1 0,0 1 0,0 0 1,0-1-1,0 1 0,0 0 1,0 0-1,-3-3 0,-9-10-1828,1-2-1,0 0 0,1 0 1,-12-25-1,-22-30 9413,49 83-4733,10 19-50,100 109 3354,-26-35-5208,-39-34-917,-32-39-2950,-18-46-590</inkml:trace>
</inkml:ink>
</file>

<file path=ppt/ink/ink14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2:04.904"/>
    </inkml:context>
    <inkml:brush xml:id="br0">
      <inkml:brushProperty name="width" value="0.05" units="cm"/>
      <inkml:brushProperty name="height" value="0.05" units="cm"/>
      <inkml:brushProperty name="color" value="#FF0066"/>
    </inkml:brush>
  </inkml:definitions>
  <inkml:trace contextRef="#ctx0" brushRef="#br0">1 1 13955,'5'26'5593,"10"6"-3704,3-2-153,9 0-464,-4-1-336,2-3-431,0 1-169,-1-5-224,1-4-8,-9-6-216,-2-6-328,-6-2-1025,-5-4-687,-1-12 2352,-2-8-712</inkml:trace>
</inkml:ink>
</file>

<file path=ppt/ink/ink1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2:02.631"/>
    </inkml:context>
    <inkml:brush xml:id="br0">
      <inkml:brushProperty name="width" value="0.05" units="cm"/>
      <inkml:brushProperty name="height" value="0.05" units="cm"/>
    </inkml:brush>
  </inkml:definitions>
  <inkml:trace contextRef="#ctx0" brushRef="#br0">1 537 8402,'5'1'6547,"24"-2"-4332,-29 1-2043,26-4 721,0-2-1,0 0 1,0-1 0,25-12 0,96-49 396,-101 46-721,46-28 1093,116-82 0,-52 29 285,-115 80-1855,0 1 0,2 3 0,0 1 0,60-16 0,-98 31-1520</inkml:trace>
</inkml:ink>
</file>

<file path=ppt/ink/ink14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2:05.323"/>
    </inkml:context>
    <inkml:brush xml:id="br0">
      <inkml:brushProperty name="width" value="0.05" units="cm"/>
      <inkml:brushProperty name="height" value="0.05" units="cm"/>
      <inkml:brushProperty name="color" value="#FF0066"/>
    </inkml:brush>
  </inkml:definitions>
  <inkml:trace contextRef="#ctx0" brushRef="#br0">1 518 10698,'32'21'7293,"21"2"-3614,-1-1-1393,15 18-307,18 9-936,-85-49-1037,1 0 0,-1 1 1,1-1-1,-1 0 0,1 1 0,-1-1 0,1 0 1,0 0-1,-1 0 0,1 0 0,-1 0 1,1 1-1,-1-1 0,1 0 0,0 0 1,-1 0-1,1-1 0,-1 1 0,1 0 1,0 0-1,-1 0 0,1 0 0,-1 0 1,1-1-1,-1 1 0,1 0 0,-1-1 1,1 1-1,-1 0 0,1-1 0,-1 1 1,1 0-1,0-2 0,0 1 12,-1-1 0,1 0-1,0 0 1,-1 0 0,1 0-1,-1 0 1,0 0 0,1 0 0,-1 0-1,0-3 1,-9-57 240,8 57-244,-77-296 315,38 158 82,26 105-308,11 31-279,0 0 0,1 0 1,-1 0-1,1 0 1,0-1-1,1 1 0,0-1 1,0-11-1,10-1-425</inkml:trace>
</inkml:ink>
</file>

<file path=ppt/ink/ink14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2:33.246"/>
    </inkml:context>
    <inkml:brush xml:id="br0">
      <inkml:brushProperty name="width" value="0.05" units="cm"/>
      <inkml:brushProperty name="height" value="0.05" units="cm"/>
      <inkml:brushProperty name="color" value="#FF0066"/>
    </inkml:brush>
  </inkml:definitions>
  <inkml:trace contextRef="#ctx0" brushRef="#br0">1337 1968 6513,'9'-7'3891,"17"-4"-2873,-20 9-680,208-93 2385,-161 69-2387,-1-3 1,-1-2-1,-2-2 0,-1-2 0,-1-2 0,-2-2 1,-2-2-1,-2-2 0,68-93 0,-89 108-283,-2-1-1,-2-1 1,0-1 0,-2-1-1,-1 0 1,-2 0-1,-1-1 1,-2-1 0,-1 1-1,-2-1 1,-1 0-1,-1-1 1,-2 1 0,-2-1-1,-1 1 1,-8-41 0,3 38-47,-2 0 0,-1 0-1,-2 1 1,-2 1 0,-1 0 0,-1 1 0,-3 1 0,0 0 0,-2 1 0,-1 2 0,-2 0 0,-1 1 0,-1 2 0,-46-39 0,33 38-6,0 1 0,-2 3 0,-1 1-1,0 1 1,-2 3 0,-62-19 0,12 12 19,-1 4 1,-107-12 0,145 27 5,0 3 0,0 2 0,0 2 0,0 3 0,-109 21 0,132-17-22,0 3 0,1 0 1,1 3-1,0 0 0,0 2 0,2 1 0,0 2 0,0 1 0,2 1 0,1 2 1,-25 24-1,15-7-3,2 2 1,2 1 0,2 1-1,2 2 1,1 1 0,3 2 0,2 0-1,-26 78 1,31-70 14,3 1 1,2 1-1,2 1 0,3-1 1,3 1-1,2 0 1,8 91-1,-1-114 27,1-1 0,2 0 1,1 0-1,17 44 0,-15-56 1,0-1 0,1 0 0,1 0 1,1-1-1,1-1 0,1 0 0,19 18 0,-12-16 14,1-1 0,0-1 0,2 0 0,1-2 0,0-2 0,1 0 0,35 15 0,-25-17 42,1 0 1,0-3 0,1-1-1,0-2 1,41 3-1,-15-6 57,1-3 0,89-9 0,127-34-90,-122 6-949,-17-7 407</inkml:trace>
</inkml:ink>
</file>

<file path=ppt/ink/ink14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2:49.300"/>
    </inkml:context>
    <inkml:brush xml:id="br0">
      <inkml:brushProperty name="width" value="0.05" units="cm"/>
      <inkml:brushProperty name="height" value="0.05" units="cm"/>
      <inkml:brushProperty name="color" value="#FF0066"/>
    </inkml:brush>
  </inkml:definitions>
  <inkml:trace contextRef="#ctx0" brushRef="#br0">182 833 8034,'0'0'129,"0"-1"1,0 1 0,0 0-1,-1 0 1,1-1 0,0 1-1,0 0 1,0-1 0,0 1-1,0 0 1,0-1 0,0 1-1,0 0 1,0-1 0,0 1-1,0 0 1,0-1 0,0 1-1,0 0 1,0-1 0,0 1-1,0 0 1,0-1 0,0 1-1,1 0 1,-1-1 0,0 1-1,0 0 1,0 0 0,1-1-1,-1 1 1,0 0 0,0 0-1,1-1 1,-1 1 0,0 0-1,18-10 2183,21-2-380,-39 12-1891,27-4 420,0 1 1,0 2-1,0 0 1,0 2-1,1 0 0,26 7 1,66 1 139,-77-9-384,0-1-1,1-3 1,-1-2-1,62-16 0,-87 18-123,-1-2-1,1 0 0,-1 0 0,-1-2 0,1 0 0,-2-1 1,1-1-1,-1 0 0,0-1 0,-1-1 0,-1 0 0,0-1 0,17-20 1,-24 24-71,0-1 1,0 0-1,-1 0 1,0 0 0,0-1-1,-2 1 1,1-1 0,-1 0-1,-1 0 1,0 0-1,0-1 1,-1 1 0,-1 0-1,0-1 1,0 1-1,-4-17 1,2 15-25,-2 0 0,0 0 1,0 0-1,-1 1 0,-1-1 0,0 1 0,-1 0 0,0 1 1,-1 0-1,0 0 0,-1 1 0,0 0 0,-15-14 0,-34-22-79,-64-38 1,73 50 69,31 22 6,-1 1 1,0 1-1,0 0 0,-1 2 0,0 0 0,0 1 0,-1 1 0,0 1 0,0 1 1,-30-2-1,32 5 7,-1 1 0,1 1 0,0 1 0,-1 1 0,1 1 1,0 0-1,1 1 0,-1 1 0,1 1 0,0 1 0,-30 17 0,32-14 8,-1 0 0,1 1 0,1 1 0,1 1 0,0 0 0,0 1 1,1 0-1,1 1 0,-18 31 0,2 7 27,-38 108 0,60-149-32,-2 9 46,1 1 0,0 0 1,2 0-1,1 0 0,1 0 0,0 1 0,2 30 0,2-43 35,-1 0 1,2 0 0,0 0-1,0 0 1,1-1 0,0 1-1,1-1 1,0 0 0,1 0-1,0 0 1,0 0 0,1-1-1,0 0 1,1 0 0,0-1-1,0 0 1,15 12 0,-8-9 19,2-1 1,-1-1-1,2 0 1,-1-1-1,1-1 0,0-1 1,0 0-1,1-1 1,0-1-1,0-1 1,0 0-1,0-1 1,36-1-1,15-5-108,0-3 0,92-21 0,-81 13-450,15-1 151</inkml:trace>
</inkml:ink>
</file>

<file path=ppt/ink/ink14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2:53.186"/>
    </inkml:context>
    <inkml:brush xml:id="br0">
      <inkml:brushProperty name="width" value="0.05" units="cm"/>
      <inkml:brushProperty name="height" value="0.05" units="cm"/>
      <inkml:brushProperty name="color" value="#FF0066"/>
    </inkml:brush>
  </inkml:definitions>
  <inkml:trace contextRef="#ctx0" brushRef="#br0">59 49 7578,'-20'-15'1156,"-18"-18"6388,60 33-5369,413 9 3909,-403-9-5990,0 1 0,0 2 0,0 1 0,-1 2 0,1 1 0,-2 2 0,1 0 0,-1 3 0,32 15 0,-52-21-179,0-1 0,1-1-1,0 0 1,19 4-1,23-2-5134,-41-5 2979,-9 5 1015</inkml:trace>
</inkml:ink>
</file>

<file path=ppt/ink/ink14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2:53.633"/>
    </inkml:context>
    <inkml:brush xml:id="br0">
      <inkml:brushProperty name="width" value="0.05" units="cm"/>
      <inkml:brushProperty name="height" value="0.05" units="cm"/>
      <inkml:brushProperty name="color" value="#FF0066"/>
    </inkml:brush>
  </inkml:definitions>
  <inkml:trace contextRef="#ctx0" brushRef="#br0">0 71 8418,'13'-10'4041,"12"5"-1889,24 3-311,3-3 151,13 2-232,8-4-103,7-6-201,5 3-224,-4 3-560,-6-1-208,-14 9-287,-14 1-482,-2 3-1711,-1 0 1472</inkml:trace>
</inkml:ink>
</file>

<file path=ppt/ink/ink14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2:06.268"/>
    </inkml:context>
    <inkml:brush xml:id="br0">
      <inkml:brushProperty name="width" value="0.05" units="cm"/>
      <inkml:brushProperty name="height" value="0.05" units="cm"/>
      <inkml:brushProperty name="color" value="#FF0066"/>
    </inkml:brush>
  </inkml:definitions>
  <inkml:trace contextRef="#ctx0" brushRef="#br0">780 58 8218,'98'-41'3112,"-67"25"7882,-31 15-10891,2 17-668,0-2 777,1 0 1,-2 0-1,0 1 1,0-1-1,-2 1 0,0-1 1,0 1-1,-1-1 0,-1 0 1,-1 0-1,-8 24 1,-30 61 647,-5-2 1,-111 170-1,125-220-437,-1-2 0,-79 78 0,-95 63 719,195-175-1076,-9 6-22,0-1 0,-2-1 0,1-2 0,-2 0 0,0-1 0,-39 12 0,63-23-75,0-1 0,0 1 0,-1-1 0,1 1 0,0-1 0,0 0 0,0 1 0,0-1 0,0 0 0,0 0 0,-1 0 1,1 0-1,0 0 0,0 0 0,0 0 0,0 0 0,0 0 0,-1-1 0,1 1 0,0 0 0,0-1 0,0 1 0,0-1 0,0 1 0,0-1 0,0 1 0,0-1 0,0 0 0,0 0 0,1 1 0,-1-1 0,0 0 0,0 0 0,1 0 0,-1 0 0,0 0 1,0-1-1,0 0-148,1-1 1,0 1 0,-1 0-1,1 0 1,0-1 0,0 1 0,0 0-1,0 0 1,0-1 0,1 1 0,-1 0-1,1 0 1,0-1 0,-1 1-1,1 0 1,0 0 0,0 0 0,2-2-1,21-21-2333,9-4 1144</inkml:trace>
</inkml:ink>
</file>

<file path=ppt/ink/ink14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2:07.813"/>
    </inkml:context>
    <inkml:brush xml:id="br0">
      <inkml:brushProperty name="width" value="0.05" units="cm"/>
      <inkml:brushProperty name="height" value="0.05" units="cm"/>
      <inkml:brushProperty name="color" value="#FF0066"/>
    </inkml:brush>
  </inkml:definitions>
  <inkml:trace contextRef="#ctx0" brushRef="#br0">156 39 7874,'0'0'536,"0"-1"0,0 0 0,0 0 0,0 0 0,0 1 0,0-1 0,0 0 0,0 0 0,0 0 0,-1 1 0,1-1 0,0 0 0,0 0 0,-1 1 1,1-1-1,-1 0 0,1 1 0,-1-1 0,0-1 0,-5 4 3591,-1 8-4227,2-1 225,-1-1 1,0 1-1,0-1 0,-1 0 1,0-1-1,-14 12 0,6-4-7,8-9-35,-28 34 289,33-38-337,0 1-1,1-1 1,-1 1 0,1-1 0,0 1 0,-1 0 0,1-1 0,0 1 0,1 0 0,-1 0-1,0 0 1,1 3 0,1-11 57,1-1-1,0 0 1,0 1-1,1-1 1,-1 1-1,1-1 1,0 1-1,1 0 1,4-5-1,-3 3-20,3-5-71,0-2 2,1 1 1,0 1-1,1 0 0,18-18 1,-26 28 11,0 1 0,0 0 0,0-1 0,0 1 0,1 0 0,-1 0 0,0 0 0,0 0 0,1 0 0,-1 1 0,0-1 0,1 1 0,-1 0 0,1-1 0,-1 1 1,1 0-1,-1 0 0,1 1 0,-1-1 0,3 1 0,3 2 95,1 0 0,-2 0 0,1 1 1,11 6-1,18 8 165,-13-8 92,-19-5-72,-17-3-63,5-1-231,1 1 1,-1-1 0,0 1-1,0 0 1,1 1 0,-1 0-1,1 0 1,0 0 0,0 1 0,0 0-1,0 0 1,-7 7 0,4-4 4,8-6-4,0 0-1,0 0 0,0-1 0,0 1 1,0 0-1,0-1 0,-1 1 0,1-1 1,0 1-1,0-1 0,0 0 1,-1 0-1,1 1 0,0-1 0,0 0 1,0 0-1,-3 0 0,-4 2-186,8-1 62,10-28-762,-12 25 886,0 1-1,-1 0 0,1-1 1,-1 1-1,1 0 1,-1 1-1,1-1 0,-1 0 1,0 1-1,1-1 1,-1 1-1,0 0 0,-4 0 1,-41 3 16,38-2-10,8-1-3,1 0-1,0 0 1,-1 1 0,1-1 0,0 0 0,-1 0 0,1-1 0,0 1 0,-1 0 0,1 0-1,0-1 1,-1 1 0,1-1 0,0 1 0,-2-1 0,3 0 0,0 1 1,0 0-1,0-1 0,-1 1 1,1-1-1,0 1 0,0 0 1,0-1-1,0 1 0,0-1 1,0 1-1,0-1 0,0 1 1,0 0-1,0-1 0,0 1 1,0-1-1,0 1 0,0 0 1,0-1-1,0 1 1,0-1-1,0 1 0,1 0 1,-1-1-1,0 1 0,0-1 1,1 1-1,-1 0 0,1-1 1,3-4 24,1-1 0,-1 1 1,2 1-1,-1-1 0,9-6 1,43-29 28,-51 36-21,1 1 0,-1 0 1,0 0-1,1 1 0,-1 0 0,1 0 0,0 1 0,-1-1 1,1 2-1,0-1 0,0 1 0,0 0 0,0 0 0,8 1 1,-6 1 137,1 0 1,-1 1 0,1 0 0,-1 0-1,0 0 1,0 2 0,0-1-1,8 7 1,-15-10-136,0 0 0,-1 0 0,0 0 0,1 1 0,-1-1 0,0 1 0,0-1 0,1 1 0,-1-1 0,0 1 0,-1 0 0,1-1 0,0 1 0,0 0 0,-1 0 0,1-1 0,-1 1 0,1 0 0,-1 0 0,0 0 0,0 0 0,0 0 0,0 0 0,0 0 0,-1 2 0,5 34-18,1-20-17,-1-9 1,-1-1 1,-1 1-1,0 0 0,0 0 1,1 12-1,-4-17-1,1-1 1,-1 1-1,0-1 0,0 1 1,0-1-1,0 0 0,-1 1 1,1-1-1,-1 0 1,0 0-1,0 0 0,0 0 1,0-1-1,0 1 0,-1 0 1,1-1-1,-1 0 0,0 1 1,0-1-1,-3 2 0,0-1 1,1 1 0,-1-1 0,0 0-1,0-1 1,0 1 0,0-1 0,-1 0 0,1-1-1,0 0 1,-8 1 0,-1-2 1,-1-1 0,0 0 0,0-2-1,1 1 1,-21-8 0,-72-30 33,93 34-30,-2-4 0,17 10-9,-1-1 0,1 1 0,0 0 0,0 0 0,0 0 0,0 0 0,0-1 0,0 1 0,0 0 0,0 0 0,0 0 0,0-1 0,0 1 0,0 0 0,0 0 0,0 0 0,0-1 1,0 1-1,0 0 0,0 0 0,0 0 0,1 0 0,-1-1 0,0 1 0,0 0 0,0 0 0,0 0 0,0 0 0,0-1 0,0 1 0,1 0 0,-1 0 0,0 0 0,0 0 0,0 0 1,0 0-1,1-1 0,-1 1 0,0 0 0,0 0 0,0 0 0,1 0 0,-1 0 0,36-7 9,-25 6 1,34-6 5,1-1-1272,71-2 0,-80 10 304</inkml:trace>
</inkml:ink>
</file>

<file path=ppt/ink/ink14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2:08.700"/>
    </inkml:context>
    <inkml:brush xml:id="br0">
      <inkml:brushProperty name="width" value="0.05" units="cm"/>
      <inkml:brushProperty name="height" value="0.05" units="cm"/>
      <inkml:brushProperty name="color" value="#FF0066"/>
    </inkml:brush>
  </inkml:definitions>
  <inkml:trace contextRef="#ctx0" brushRef="#br0">1 107 7274,'0'-7'949,"0"-1"0,0 1 0,0-1 0,1 1 0,0-1 0,1 1 0,0 0 1,0-1-1,0 1 0,1 0 0,0 1 0,4-9 0,-6 15-871,-1 0-1,0-1 0,1 1 0,-1 0 1,0-1-1,1 1 0,-1 0 1,1-1-1,-1 1 0,0 0 1,1 0-1,-1-1 0,1 1 1,-1 0-1,1 0 0,-1 0 1,1 0-1,-1 0 0,1 0 1,-1 0-1,1 0 0,-1 0 1,1 0-1,-1 0 0,1 0 1,-1 0-1,1 0 0,-1 0 1,1 0-1,-1 1 0,1-1 1,-1 0-1,1 0 0,-1 1 1,1-1-1,-1 0 0,0 0 1,1 1-1,-1-1 0,0 1 1,1-1-1,-1 0 0,0 1 1,1-1-1,-1 1 0,0-1 1,1 1-1,17 24 1087,-18-25-1119,28 49 770,-3 1 0,-2 2-1,23 74 1,10 24-321,-50-135-498,0-1 1,6 24-1,-12-32-448,-3-5 280,-4-16-5313,7 14 5375,-1-2-140,0 0 0,0 0 1,0 1-1,0-1 1,0 0-1,-1 0 1,1 1-1,-4-5 1,-53-63-1205</inkml:trace>
</inkml:ink>
</file>

<file path=ppt/ink/ink14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2:09.100"/>
    </inkml:context>
    <inkml:brush xml:id="br0">
      <inkml:brushProperty name="width" value="0.05" units="cm"/>
      <inkml:brushProperty name="height" value="0.05" units="cm"/>
      <inkml:brushProperty name="color" value="#FF0066"/>
    </inkml:brush>
  </inkml:definitions>
  <inkml:trace contextRef="#ctx0" brushRef="#br0">70 460 7690,'-20'10'3031,"-22"15"2924,35-21-3909,9-10 60,13-12-341,77-53 1358,-11 10-1601,-10 0-576,2 3 0,3 3 0,152-81 1,-217 130-933,0 1 0,0 0 0,1 1 1,0 0-1,0 1 0,15-2 1,-27 5-39,0 0 0,1-1 0,-1 1 0,1 0 1,-1 0-1,0 0 0,1 0 0,-1 0 0,1 0 1,-1 0-1,0 0 0,1 0 0,-1 0 0,1 0 1,-1 0-1,0 1 0,1-1 0,-1 0 0,1 0 1,-1 0-1,0 0 0,1 1 0,-1-1 0,0 0 1,1 0-1,-1 1 0,0-1 0,0 0 0,1 1 0,-1-1 1,0 0-1,0 1 0,1-1 0,-1 0 0,0 1 1,0-1-1,0 0 0,0 1 0,0-1 0,0 1 1,1-1-1,-1 0 0,0 1 0,0-1 0,0 1 1,0-1-1,0 0 0,0 1 0,-1-1 0,1 0 1,0 1-1,0-1 0,0 1 0,0-1 0,0 0 1,0 1-1,-1-1 0,1 0 0,0 1 0,0-1 0,-1 0 1,1 1-1,-1-1 0,-18 30-2526,15-25 1857,-38 53-5857,17-24 4692</inkml:trace>
</inkml:ink>
</file>

<file path=ppt/ink/ink14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2:09.531"/>
    </inkml:context>
    <inkml:brush xml:id="br0">
      <inkml:brushProperty name="width" value="0.05" units="cm"/>
      <inkml:brushProperty name="height" value="0.05" units="cm"/>
      <inkml:brushProperty name="color" value="#FF0066"/>
    </inkml:brush>
  </inkml:definitions>
  <inkml:trace contextRef="#ctx0" brushRef="#br0">2 1 8450,'1'17'1412,"0"-12"-713,-1 0 0,0 0 0,0 0-1,0 0 1,-1 0 0,-1 8 0,2-9-124,0-1 0,1 0-1,-1 1 1,1-1 0,0 1 0,0-1 0,0 0 0,0 0 0,1 0-1,2 5 1,5 14 961,-4-8-1013,0-1 1,1 0-1,0 0 1,1-1-1,12 17 1,17 34 366,-29-50-824,-5-10-89,0 0 0,-1 0 0,1 0 0,-1 0 0,1 0 0,-1 1 0,0-1 1,0 0-1,0 1 0,-1-1 0,1 1 0,-1-1 0,0 1 0,0 5 0,-1-9-441,1 0 310,0 1-1,-1-1 1,1 0 0,0 0-1,0 0 1,0 0-1,-1 0 1,1 0-1,0 0 1,0 0-1,0 0 1,-1 0 0,1 0-1,0 0 1,0 0-1,-1 0 1,1 0-1,0 0 1,0 0 0,-1 0-1,1 0 1,0 0-1,0 0 1,0 0-1,-1 0 1,1-1-1,0 1 1,0 0 0,0 0-1,-2-2-1235,2 2 1236,0 0-1,0 0 1,0-1-1,0 0-790</inkml:trace>
</inkml:ink>
</file>

<file path=ppt/ink/ink1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2:03.172"/>
    </inkml:context>
    <inkml:brush xml:id="br0">
      <inkml:brushProperty name="width" value="0.05" units="cm"/>
      <inkml:brushProperty name="height" value="0.05" units="cm"/>
    </inkml:brush>
  </inkml:definitions>
  <inkml:trace contextRef="#ctx0" brushRef="#br0">5 64 7610,'-4'10'10573,"13"-15"-7209,34-16-2359,-19 9-452,37-13-1,-55 23-458,0 0 0,1 0 1,-1 1-1,0 0 0,1 0 0,-1 0 0,9 1 0,-13 0-71,-1 0-1,1 1 0,0-1 0,0 0 0,0 1 0,-1 0 0,1-1 0,0 1 0,-1 0 0,1 0 1,-1 0-1,1 0 0,-1 0 0,1 0 0,-1 0 0,0 1 0,1-1 0,-1 0 0,0 1 0,0-1 0,0 1 1,0-1-1,0 1 0,0 0 0,-1-1 0,1 1 0,-1 0 0,1-1 0,0 4 0,2 11 11,-1 0-1,0 1 0,-2-1 1,1 0-1,-2 0 1,0 0-1,-1 0 0,-7 26 1,1-13-21,-2-1-1,-1-1 1,-26 49 0,13-18 5,20-46-16,0-1 1,-1 1-1,-1-1 1,1 0-1,-10 12 0,15-22-1,0-1 1,0 1-1,-1-1 0,1 1 0,0-1 0,0 0 0,0 1 0,-1-1 0,1 1 0,0-1 0,-1 0 0,1 1 0,0-1 0,-1 0 0,1 0 0,0 1 0,-1-1 0,1 0 0,0 0 0,-1 1 0,1-1 1,-1 0-1,1 0 0,-1 0 0,1 0 0,0 0 0,-1 1 0,1-1 0,-1 0 0,1 0 0,-1 0 0,1 0 0,-1-1 0,1 1 0,-1 0 0,1 0 0,0 0 0,-1 0 0,1 0 0,-1 0 0,1-1 0,-1 1 1,1 0-1,0 0 0,-1-1 0,0 0-1,1 0 0,-1 0 0,1 0 0,0 0 0,-1 0 0,1 0 0,0 0 0,0 0 0,-1 0 0,1 0 0,0 0 0,0 0-1,0 0 1,0 0 0,0 0 0,1 0 0,-1-1 0,2-2 2,-1 0 0,0 1 0,1-1 0,0 1 0,0-1 0,0 1 0,0 0 0,0 0-1,1 0 1,0 0 0,-1 0 0,1 0 0,0 1 0,0 0 0,0-1 0,1 1-1,3-2 1,3-2 10,-1 0 47,1 1 1,-1 0-1,1 1 0,0 0 0,0 1 1,1 0-1,-1 0 0,1 1 0,-1 0 1,1 1-1,0 0 0,-1 1 0,1 0 1,0 1-1,0 0 0,-1 1 1,1 0-1,19 6 0,-30-7-126,1-1 1,-1 0-1,1 0 0,-1 0 1,0 0-1,1 0 0,-1 0 1,0 0-1,1 0 0,-1 0 1,1 0-1,-1 0 0,0 0 1,1 0-1,-1 0 0,0 0 1,1 0-1,-1 0 1,0-1-1,1 1 0,-1 0 1,0 0-1,1 0 0,-1 0 1,0-1-1,1 1 0,-1 0 1,0 0-1,0-1 0,1 1 1,-1 0-1,0-1 0,0 1 1,0 0-1,1-1 0,-1 1 1,0 0-1,0-1 0,0 1 1,0 0-1,0-1 0,0 1 1,0 0-1,1-1 0,-1 1 1,0-1-1,0 1 0,-1 0 1,1-1-1,0 1 0,0 0 1,0-1-1,0 1 0,0-1 1,0 1-1,-1-1 1,-6-22-5135,-1 5 3356</inkml:trace>
</inkml:ink>
</file>

<file path=ppt/ink/ink14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2:09.904"/>
    </inkml:context>
    <inkml:brush xml:id="br0">
      <inkml:brushProperty name="width" value="0.05" units="cm"/>
      <inkml:brushProperty name="height" value="0.05" units="cm"/>
      <inkml:brushProperty name="color" value="#FF0066"/>
    </inkml:brush>
  </inkml:definitions>
  <inkml:trace contextRef="#ctx0" brushRef="#br0">6 202 9578,'-6'-14'8771,"11"1"-4679,23-10-2263,-14 14-926,2-4-594,-8 6-109,1 0 0,0 1 0,0 0 1,1 1-1,11-6 0,-18 10-203,0 0 1,0-1-1,-1 0 0,1 1 0,-1-1 0,1 0 1,-1 0-1,0-1 0,0 1 0,1 0 1,-2-1-1,1 1 0,0-1 0,0 0 1,1-3-1,-2 2-918,1 0 0,-1 1 1,0-1-1,0 0 0,-1 0 1,1 0-1,0-6 0,-1-4-404</inkml:trace>
</inkml:ink>
</file>

<file path=ppt/ink/ink14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2:10.359"/>
    </inkml:context>
    <inkml:brush xml:id="br0">
      <inkml:brushProperty name="width" value="0.05" units="cm"/>
      <inkml:brushProperty name="height" value="0.05" units="cm"/>
      <inkml:brushProperty name="color" value="#FF0066"/>
    </inkml:brush>
  </inkml:definitions>
  <inkml:trace contextRef="#ctx0" brushRef="#br0">44 64 8106,'-38'-59'3339,"33"54"235,5 10-496,4 14 1046,57 166 635,-46-142-3927,3 0 0,23 42 0,-31-64-684,-4-13-218,-4-8-1568</inkml:trace>
</inkml:ink>
</file>

<file path=ppt/ink/ink14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2:10.759"/>
    </inkml:context>
    <inkml:brush xml:id="br0">
      <inkml:brushProperty name="width" value="0.05" units="cm"/>
      <inkml:brushProperty name="height" value="0.05" units="cm"/>
      <inkml:brushProperty name="color" value="#FF0066"/>
    </inkml:brush>
  </inkml:definitions>
  <inkml:trace contextRef="#ctx0" brushRef="#br0">97 122 10298,'-89'103'4114,"81"-90"-632,17-16-2060,12-12-239,59-48 1816,94-66-13,-138 102-3347,-34 26-982</inkml:trace>
  <inkml:trace contextRef="#ctx0" brushRef="#br0" timeOffset="1">190 326 10410,'0'0'210,"0"1"0,0-1 0,0 1 0,0-1 1,0 1-1,0-1 0,0 1 0,0-1 0,0 0 0,0 1 0,1-1 0,-1 1 0,0-1 0,0 1 0,0-1 0,1 0 0,-1 1 0,0-1 0,0 1 0,1-1 0,-1 0 0,0 1 1,1-1-1,-1 0 0,0 0 0,1 1 0,-1-1 0,1 0 0,-1 0 0,0 1 0,1-1 0,-1 0 0,1 0 0,0 0 0,20-4 3064,27-23-1814,-37 21-476,64-39 1010,-29 12-4250,-43 26-717</inkml:trace>
</inkml:ink>
</file>

<file path=ppt/ink/ink14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2:11.193"/>
    </inkml:context>
    <inkml:brush xml:id="br0">
      <inkml:brushProperty name="width" value="0.05" units="cm"/>
      <inkml:brushProperty name="height" value="0.05" units="cm"/>
      <inkml:brushProperty name="color" value="#FF0066"/>
    </inkml:brush>
  </inkml:definitions>
  <inkml:trace contextRef="#ctx0" brushRef="#br0">1 1 11530,'26'62'4164,"-20"-42"-371,-10-34-3665,19 40 1693,-5-11-1244,-8-10-3831,4-21 1445,0-10 838</inkml:trace>
</inkml:ink>
</file>

<file path=ppt/ink/ink14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2:55.498"/>
    </inkml:context>
    <inkml:brush xml:id="br0">
      <inkml:brushProperty name="width" value="0.05" units="cm"/>
      <inkml:brushProperty name="height" value="0.05" units="cm"/>
      <inkml:brushProperty name="color" value="#FF0066"/>
    </inkml:brush>
  </inkml:definitions>
  <inkml:trace contextRef="#ctx0" brushRef="#br0">651 875 7754,'29'-8'6195,"22"5"-4173,-21 2-999,37-5-51,180-23 800,-222 24-1669,0-1 1,-1-2-1,0 0 0,0-2 0,0 0 0,-1-2 0,32-21 0,-41 21-35,-1 0 0,-1 0-1,0-1 1,-1-1 0,0 0 0,-1 0 0,0-1-1,-2 0 1,1-1 0,-2 0 0,0 0 0,-1-1 0,-1 0-1,-1 0 1,0 0 0,-1-1 0,0 1 0,-1-25-1,-3 28-45,-1 0 0,0 1 0,-1-1 0,0 0 1,-1 1-1,0 0 0,-1 0 0,-1 0 0,-10-17 0,5 13-25,-1 1 1,0 0-1,-1 1 0,-1 0 1,0 1-1,-17-13 1,6 8-26,-1 1 0,-1 2-1,0 0 1,-1 2 0,-1 1 0,0 1 0,-1 2 0,-39-9 0,42 14 20,1 1 0,0 2 1,-1 0-1,1 2 0,-42 4 1,-126 33 6,102-16 17,55-14 31,0 3 0,0 1 1,1 1-1,1 2 0,-39 22 0,56-26-33,0 2-1,1 0 0,0 1 0,0 1 0,2 0 0,0 1 0,0 1 0,1 0 0,1 1 0,-19 33 0,20-28 26,1 0 1,2 1 0,0 0-1,1 0 1,1 1-1,2 0 1,0 0 0,1 1-1,0 42 1,4-51 57,1 1 1,1-1-1,0 1 1,2-1-1,-1 0 1,2 0-1,0 0 0,1-1 1,1 0-1,0 0 1,1 0-1,0-1 1,2 0-1,-1 0 0,17 16 1,-14-19 28,0-1 0,1 0 0,0-1 0,0 0 0,1-1 0,0-1 0,0 0 0,1-1 0,0-1 0,0 0 0,0-1 0,1 0 0,29 2 0,-8-3 70,0-2-1,0-1 1,0-2-1,68-12 1,-60 4-337,-1-3-1,0-1 1,-1-3 0,0-1 0,66-39 0,-87 43-309</inkml:trace>
</inkml:ink>
</file>

<file path=ppt/ink/ink14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2:57.794"/>
    </inkml:context>
    <inkml:brush xml:id="br0">
      <inkml:brushProperty name="width" value="0.05" units="cm"/>
      <inkml:brushProperty name="height" value="0.05" units="cm"/>
      <inkml:brushProperty name="color" value="#FF0066"/>
    </inkml:brush>
  </inkml:definitions>
  <inkml:trace contextRef="#ctx0" brushRef="#br0">24 1029 8210,'-3'-4'574,"0"0"1,0-1-1,1 1 0,-1 0 1,1-1-1,0 1 0,0-1 1,1 0-1,-2-5 1,3 8-483,0 1 1,0-1 0,0 1 0,0-1 0,1 1 0,-1-1 0,0 1 0,1 0 0,-1-1 0,1 1-1,-1-1 1,1 1 0,-1 0 0,1 0 0,0-1 0,0 1 0,0 0 0,0 0 0,0 0 0,0 0-1,0 0 1,0 0 0,0 0 0,0 0 0,1 0 0,-1 1 0,0-1 0,1 1 0,-1-1 0,0 0-1,1 1 1,-1 0 0,1-1 0,1 1 0,16-4 300,0 0 0,0 1 0,1 1 0,-1 1 0,1 1 0,19 2 0,119 22 32,-91-12-226,121 14 113,215 2 1,-371-27-189,30 2 192,1-2 1,-1-4-1,102-17 0,-146 17-287,-1-1-1,0-2 1,0 1-1,-1-2 1,1 0 0,-1-1-1,-1-1 1,0 0-1,0-1 1,-1-1-1,0 0 1,0-1-1,-2 0 1,1-1-1,-2 0 1,0-1-1,16-25 1,-20 24-13,0 1 1,-1-1 0,0 0 0,-1-1 0,-1 1-1,-1-1 1,0 0 0,-1 0 0,0 0-1,-1 0 1,-1 0 0,-1 0 0,0-1 0,-1 1-1,-1 1 1,-8-29 0,4 22-13,-1 1 0,-1 1-1,0 0 1,-2 0 0,0 1 0,-1 0-1,-1 1 1,-1 0 0,0 1 0,-1 1 0,-31-26-1,-9 4-2,-1 2 0,-2 2-1,-97-40 1,119 58-13,-1 2-1,0 1 1,-1 3-1,-69-12 1,76 19 4,1 1 0,0 1 0,0 2 0,-1 1 0,1 1 1,-53 13-1,37-3 2,0 2 1,1 2-1,2 1 1,-1 3-1,2 2 1,1 1-1,1 2 1,-70 60-1,87-64 19,2 0 0,0 1 0,1 1 0,2 1 0,0 1 0,-17 34 0,25-38 16,1 0 1,0 0 0,2 1 0,0 0 0,2 0 0,0 1-1,2 0 1,-1 42 0,3-57-63,1 1-1,1-1 1,0 0 0,0 0 0,1 0-1,0 0 1,0 0 0,1 0-1,0 0 1,1 0 0,0-1 0,0 0-1,1 0 1,0 0 0,1-1-1,-1 1 1,1-1 0,1 0 0,-1-1-1,1 0 1,0 0 0,1 0-1,0-1 1,-1 0 0,1-1-1,9 5 1,52 22-1372,0-6 488</inkml:trace>
</inkml:ink>
</file>

<file path=ppt/ink/ink14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2:58.767"/>
    </inkml:context>
    <inkml:brush xml:id="br0">
      <inkml:brushProperty name="width" value="0.05" units="cm"/>
      <inkml:brushProperty name="height" value="0.05" units="cm"/>
      <inkml:brushProperty name="color" value="#FF0066"/>
    </inkml:brush>
  </inkml:definitions>
  <inkml:trace contextRef="#ctx0" brushRef="#br0">1 10 10162,'0'-3'3897,"0"1"-2745,0 0-400,0 1-472,0-1-119</inkml:trace>
</inkml:ink>
</file>

<file path=ppt/ink/ink14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2:59.483"/>
    </inkml:context>
    <inkml:brush xml:id="br0">
      <inkml:brushProperty name="width" value="0.05" units="cm"/>
      <inkml:brushProperty name="height" value="0.05" units="cm"/>
      <inkml:brushProperty name="color" value="#FF0066"/>
    </inkml:brush>
  </inkml:definitions>
  <inkml:trace contextRef="#ctx0" brushRef="#br0">0 1 2529,'1'5'1595,"3"21"1893,-4-11 3783,13-1-6131,-2-12-743</inkml:trace>
</inkml:ink>
</file>

<file path=ppt/ink/ink14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3:00.103"/>
    </inkml:context>
    <inkml:brush xml:id="br0">
      <inkml:brushProperty name="width" value="0.05" units="cm"/>
      <inkml:brushProperty name="height" value="0.05" units="cm"/>
      <inkml:brushProperty name="color" value="#FF0066"/>
    </inkml:brush>
  </inkml:definitions>
  <inkml:trace contextRef="#ctx0" brushRef="#br0">35 44 6113,'-4'-6'1590,"-15"-22"1544,7 19 3094,17 25-4925,-3-9-1213,1 0 0,-1 0 1,1-1-1,1 1 0,-1 0 1,1-1-1,0 0 0,0 0 0,1 0 1,0-1-1,9 10 0,3 2 117,203 202 2380,-14-17-959,-176-167-1503,0 2 1,-3 0-1,-1 2 0,25 49 0,-31-42-304,-19-39-728,-11-28-623,-20-41-3007,13 18 3146</inkml:trace>
</inkml:ink>
</file>

<file path=ppt/ink/ink14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3:00.569"/>
    </inkml:context>
    <inkml:brush xml:id="br0">
      <inkml:brushProperty name="width" value="0.05" units="cm"/>
      <inkml:brushProperty name="height" value="0.05" units="cm"/>
      <inkml:brushProperty name="color" value="#FF0066"/>
    </inkml:brush>
  </inkml:definitions>
  <inkml:trace contextRef="#ctx0" brushRef="#br0">0 445 7962,'7'-12'756,"0"0"0,1 1-1,0 0 1,1 0 0,0 1 0,17-14 0,70-50 570,-70 55-671,68-47 668,168-91 0,-193 128-1253,-64 27-66,0 0-1,-1 1 1,1 0-1,0 0 0,0 1 1,0-1-1,0 1 1,0 0-1,0 0 0,0 0 1,0 1-1,9 2 1,-11-1 11,0 0 0,0-1 0,-1 1 0,1 0 0,-1 1 0,1-1 0,-1 0 0,0 1 0,0-1 0,0 1 0,0 0 0,0 0 0,0-1 0,-1 1 0,0 0 0,2 5 0,16 58 499,-13-41-283,59 184 1178,102 219 1,-162-417-1342,-1 0 0,-1 1 0,0-1-1,0 1 1,-1 0 0,-1 0 0,0 0 0,-1 0 0,-1 18-1,1-25-30,-1 0 0,0-1-1,0 1 1,0 0 0,0-1-1,-1 1 1,0-1 0,0 1-1,0-1 1,0 0-1,-1 0 1,0 0 0,0 0-1,0 0 1,0-1 0,0 1-1,-1-1 1,1 0 0,-1 0-1,0 0 1,0 0-1,0-1 1,-1 0 0,1 0-1,-7 3 1,5-3-41,1-1 0,-1 1 0,1-1 1,-1 0-1,0-1 0,1 1 0,-1-1 0,0 0 0,1 0 0,-1-1 0,0 0 1,1 0-1,-1 0 0,1 0 0,-1-1 0,1 0 0,-1-1 0,1 1 1,-9-6-1,-12-14 113</inkml:trace>
</inkml:ink>
</file>

<file path=ppt/ink/ink1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2:03.600"/>
    </inkml:context>
    <inkml:brush xml:id="br0">
      <inkml:brushProperty name="width" value="0.05" units="cm"/>
      <inkml:brushProperty name="height" value="0.05" units="cm"/>
    </inkml:brush>
  </inkml:definitions>
  <inkml:trace contextRef="#ctx0" brushRef="#br0">78 12 9034,'-12'-9'4097,"10"7"-1721,-1 3-183,-1 12-105,-2 6-167,-4 9-329,0 7-128,-1 2-463,1-1-273,3-9-368,5-7-680,23-22 256</inkml:trace>
</inkml:ink>
</file>

<file path=ppt/ink/ink14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3:01.320"/>
    </inkml:context>
    <inkml:brush xml:id="br0">
      <inkml:brushProperty name="width" value="0.05" units="cm"/>
      <inkml:brushProperty name="height" value="0.05" units="cm"/>
      <inkml:brushProperty name="color" value="#FF0066"/>
    </inkml:brush>
  </inkml:definitions>
  <inkml:trace contextRef="#ctx0" brushRef="#br0">32 105 8258,'-1'-1'394,"0"1"-1,0-1 1,-1 0 0,1 0 0,0 0-1,-1 1 1,1-1 0,-1 1 0,1-1-1,-1 1 1,1 0 0,-3-1 0,4 1-293,0 0 0,-1 0 0,1 0 0,-1 0 0,1 0 0,-1 0 0,1 0 1,-1 0-1,1 1 0,0-1 0,-1 0 0,1 0 0,-1 0 0,1 0 0,-1 1 1,1-1-1,0 0 0,-1 0 0,1 1 0,0-1 0,-1 0 0,1 1 0,0-1 0,0 0 1,-1 1-1,1-1 0,0 1 0,0-1 0,-1 0 0,1 1 0,0-1 0,0 1 0,0-1 1,0 1-1,0-1 0,0 0 0,0 1 0,0-1 0,0 1 0,0 0 0,0 0 990,14 12 1054,2-2-1686,1 0 1,0-1-1,0-1 1,28 10 0,-35-16-257,1 0 0,-1 0 1,1-1-1,-1 0 0,1-1 0,0-1 1,0 1-1,-1-2 0,22-2 1,-18 2-17,100-17 591,0-4 0,121-40 0,-206 54-887,122-45-3417,-129 45 2505,31-14-288</inkml:trace>
</inkml:ink>
</file>

<file path=ppt/ink/ink14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3:02.559"/>
    </inkml:context>
    <inkml:brush xml:id="br0">
      <inkml:brushProperty name="width" value="0.05" units="cm"/>
      <inkml:brushProperty name="height" value="0.05" units="cm"/>
      <inkml:brushProperty name="color" value="#FF0066"/>
    </inkml:brush>
  </inkml:definitions>
  <inkml:trace contextRef="#ctx0" brushRef="#br0">163 85 7218,'-15'-68'2987,"15"67"-2889,0 0 0,0 1-1,0-1 1,0 0 0,0 1 0,0-1 0,0 1 0,0-1-1,0 0 1,-1 1 0,1-1 0,0 1 0,0-1 0,-1 0-1,1 1 1,-1-1 0,1 1 0,0-1 0,-1 1 0,1-1-1,-1 1 1,1-1 0,-1 1 0,1 0 0,-1-1 0,1 1-1,-1 0 1,0-1 0,1 1 0,-1 0 0,1 0 0,-1 0-1,0-1 1,1 1 0,-1 0 0,0 0 0,1 0 0,-1 0 0,0 0-1,1 0 1,-1 0 0,0 1 0,-17 11 658,16-10-485,-7 7-1,0 1 0,1 0-1,0 1 1,0 0 0,1 0 0,1 1-1,0 0 1,0 0 0,-5 19 0,3-6 185,1 1 0,1 1 0,-4 47 1,10-68-412,-1 0 1,1 0-1,0 0 1,1 0 0,-1 0-1,1 0 1,1 0 0,-1 0-1,1 0 1,0 0 0,0 0-1,5 8 1,-4-11-31,-1 1-1,1-1 1,0 0 0,0 0 0,0 0 0,0 0-1,1-1 1,-1 1 0,1-1 0,-1 0 0,1 0-1,0 0 1,0-1 0,0 1 0,0-1 0,0 0-1,0 0 1,0 0 0,6 0 0,1 0-38,0-1-1,0 0 1,0-1 0,0 0 0,0-1-1,0 0 1,0-1 0,-1 0 0,1 0-1,-1-1 1,1-1 0,-1 0 0,11-7 0,-10 5-451,-1 0 0,1-1 1,-2-1-1,1 1 0,-1-1 1,0-1-1,-1 0 1,0 0-1,-1-1 0,0 0 1,7-14-1,-1-6-669</inkml:trace>
</inkml:ink>
</file>

<file path=ppt/ink/ink14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3:03.004"/>
    </inkml:context>
    <inkml:brush xml:id="br0">
      <inkml:brushProperty name="width" value="0.05" units="cm"/>
      <inkml:brushProperty name="height" value="0.05" units="cm"/>
      <inkml:brushProperty name="color" value="#FF0066"/>
    </inkml:brush>
  </inkml:definitions>
  <inkml:trace contextRef="#ctx0" brushRef="#br0">2 0 6217,'-1'1'295,"1"0"0,0-1-1,0 1 1,0 0 0,0 0-1,0-1 1,0 1-1,0 0 1,0-1 0,0 1-1,0 0 1,0-1 0,0 1-1,0 0 1,0-1-1,1 1 1,-1 0 0,0-1-1,1 1 1,-1-1 0,0 1-1,1 0 1,-1-1 0,1 1-1,-1-1 1,1 1-1,0 0 1,20 18 1762,-3-4-849,-11-6-816,92 114 2856,-88-107-3093,0 1 0,-1 1 0,-1 0 0,-1 0 0,12 35 0,-18-21-108,-3-29-41,1 1-1,0-1 1,0 0-1,0 1 1,0-1-1,1 0 1,-1 1-1,1-1 1,0 0-1,0 1 1,0-1-1,2 4 1,-9-45 55,3 25-64,1 0 0,1 0 0,-1 0 0,2 0-1,0 0 1,3-23 0,-3 33 12,1-1 0,0 0-1,0 0 1,0 0 0,0 0-1,1 1 1,-1-1 0,1 1-1,0-1 1,0 1 0,0-1-1,1 1 1,-1 0 0,1 0-1,-1 0 1,1 1 0,0-1-1,0 1 1,1-1 0,-1 1-1,0 0 1,1 0 0,-1 0-1,1 1 1,0-1 0,5-1-1,-5 3 48,0 0-1,0 0 0,0 0 1,-1 0-1,1 1 0,0-1 1,0 1-1,-1 0 0,1 0 1,0 0-1,-1 1 0,1-1 1,-1 1-1,0 0 0,1 0 1,-1 0-1,0 0 0,0 1 1,0-1-1,3 5 0,8 8 155,-2-1 0,20 29 0,-25-32-141,-3-6-28,-1 0 0,1-1 1,0 1-1,0-1 0,8 6 0,-11-9-86,-1-1 0,1 1-1,0 0 1,0-1-1,0 0 1,-1 1-1,1-1 1,0 1 0,0-1-1,0 0 1,0 0-1,0 1 1,0-1-1,0 0 1,0 0 0,-1 0-1,1 0 1,0 0-1,0 0 1,0-1-1,0 1 1,0 0 0,0 0-1,0 0 1,0-1-1,-1 1 1,1-1-1,0 1 1,0-1 0,0 1-1,-1-1 1,1 1-1,0-1 1,0 1-1,-1-1 1,1 0 0,-1 0-1,1 1 1,-1-1-1,1 0 1,-1 0-1,1 0 1,0-1 0,4-25-3876,-2 9 2578</inkml:trace>
</inkml:ink>
</file>

<file path=ppt/ink/ink14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3:03.376"/>
    </inkml:context>
    <inkml:brush xml:id="br0">
      <inkml:brushProperty name="width" value="0.05" units="cm"/>
      <inkml:brushProperty name="height" value="0.05" units="cm"/>
      <inkml:brushProperty name="color" value="#FF0066"/>
    </inkml:brush>
  </inkml:definitions>
  <inkml:trace contextRef="#ctx0" brushRef="#br0">0 134 9858,'3'2'3840,"32"22"-162,4 7-2613,2 4 920,-34-28-670,-18-21-870,-32-65-434,41 76-11,1 1-1,0-1 1,0 1 0,-1-1 0,2 1 0,-1-1 0,0 0 0,0 0-1,1 1 1,0-1 0,-1 0 0,1 0 0,0 0 0,1 1 0,-1-1 0,0 0-1,1 0 1,-1 0 0,1 1 0,0-1 0,0 0 0,0 1 0,0-1-1,1 1 1,-1-1 0,1 1 0,-1 0 0,3-3 0,3 0-283,0-1 1,0 1-1,0 0 1,1 1-1,-1 0 1,1 0-1,9-3 0,7-4-2173,-7 2 1568</inkml:trace>
</inkml:ink>
</file>

<file path=ppt/ink/ink14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3:03.807"/>
    </inkml:context>
    <inkml:brush xml:id="br0">
      <inkml:brushProperty name="width" value="0.05" units="cm"/>
      <inkml:brushProperty name="height" value="0.05" units="cm"/>
      <inkml:brushProperty name="color" value="#FF0066"/>
    </inkml:brush>
  </inkml:definitions>
  <inkml:trace contextRef="#ctx0" brushRef="#br0">8 39 7778,'3'1'315,"0"1"1,-1 0-1,1 0 1,0 0-1,0 0 1,-1 0-1,1 0 1,-1 1-1,4 4 1,-5-4-97,-1-1 1,1 1-1,-1 0 0,0-1 1,1 1-1,-1-1 0,0 1 1,-1 0-1,1-1 0,0 1 1,-1-1-1,1 1 0,-1-1 1,-1 4-1,0 3 264,0 1 0,0-1 0,1 1 0,1-1 0,0 1 0,0 0-1,1-1 1,2 13 0,-3-20-429,0 1-1,1-1 1,-1 0 0,1 0-1,0 0 1,0 1-1,0-1 1,0 0-1,0 0 1,0 0 0,0 0-1,1 0 1,-1 0-1,1-1 1,-1 1 0,1 0-1,0-1 1,0 1-1,-1-1 1,1 0-1,0 0 1,0 0 0,1 1-1,-1-2 1,0 1-1,0 0 1,0 0-1,1-1 1,-1 1 0,0-1-1,0 0 1,1 0-1,-1 0 1,0 0 0,1 0-1,-1 0 1,0 0-1,1-1 1,3-1-1,-2 1-2,1-1-1,0 0 0,0 0 0,-1 0 0,1 0 1,-1-1-1,0 0 0,1 0 0,-1 0 0,-1 0 0,1-1 1,0 0-1,-1 1 0,0-1 0,0-1 0,0 1 0,0 0 1,-1-1-1,1 1 0,-1-1 0,-1 0 0,1 0 1,1-6-1,-2 7-36,0 0-1,0-1 1,-1 1 0,1-1 0,-1 1 0,0-1-1,-1 1 1,1-1 0,-1 1 0,0 0 0,0-1 0,0 1-1,0 0 1,-1 0 0,0-1 0,0 1 0,0 0 0,0 1-1,-1-1 1,1 0 0,-1 1 0,0-1 0,0 1 0,0 0-1,-1 0 1,-5-4 0,-3-1-217,-1 1 0,1 1-1,-1 0 1,-18-5 0,23 8-721,0 1 0,0 0 1,-1 1-1,-14-1 1,15 2-98</inkml:trace>
</inkml:ink>
</file>

<file path=ppt/ink/ink14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3:04.426"/>
    </inkml:context>
    <inkml:brush xml:id="br0">
      <inkml:brushProperty name="width" value="0.05" units="cm"/>
      <inkml:brushProperty name="height" value="0.05" units="cm"/>
      <inkml:brushProperty name="color" value="#FF0066"/>
    </inkml:brush>
  </inkml:definitions>
  <inkml:trace contextRef="#ctx0" brushRef="#br0">0 213 10394,'3'0'460,"0"0"0,0 0 1,0 0-1,0 1 0,0-1 0,0 1 0,0 0 0,-1 0 0,1 0 0,0 0 0,0 1 0,-1-1 1,1 1-1,-1-1 0,4 3 0,-4-1-173,1 0 0,-1 0 1,0 0-1,0 0 0,0 0 1,0 0-1,0 0 0,0 1 0,-1-1 1,2 7-1,-1-1-140,0 1-1,-1-1 1,0 0 0,-1 0 0,0 1-1,0-1 1,-1 0 0,-4 17 0,2-16-75,0-26 76,2 7-143,1 0 0,0 0 0,0 0 0,1 1 1,0-1-1,0 0 0,1 0 0,0 0 0,0 1 0,1-1 0,1 1 1,-1-1-1,8-10 0,-10 17 7,0 0-1,0 1 1,0-1 0,1 0-1,-1 1 1,1-1 0,-1 1-1,1-1 1,0 1 0,-1 0-1,1 0 1,0 0 0,0 0-1,0 0 1,0 0 0,0 0 0,0 1-1,0-1 1,0 1 0,0-1-1,0 1 1,4 0 0,-5 0 10,1 1 0,0-1 1,0 1-1,-1-1 0,1 1 1,0 0-1,-1-1 0,1 1 1,-1 0-1,1 0 0,-1 0 1,1 1-1,-1-1 0,0 0 1,0 0-1,1 1 0,-1-1 1,0 1-1,0-1 0,0 1 1,-1-1-1,1 1 0,0 0 1,-1-1-1,2 5 0,1 7 89,0 0 1,-1 0-1,0 1 0,-1-1 0,-1 1 0,-1 14 0,1 5 173,3-19-86,5-20-5,7-20 40,52-200 100,-66 223-335,0 0 0,0 0 0,0 0 0,0 0 0,0 0 0,1 0 0,-1 0 0,1 0 0,0 1 0,0-1 0,0 0 0,0 1 0,0 0 0,0-1 0,1 1 0,4-3 0,-6 5 0,-1 0-1,1 0 1,0 0 0,-1 1 0,1-1 0,0 0 0,-1 0-1,1 0 1,0 0 0,-1 1 0,1-1 0,-1 0-1,1 1 1,0-1 0,-1 1 0,1-1 0,-1 0 0,1 1-1,-1-1 1,1 1 0,-1-1 0,0 1 0,1 0-1,-1-1 1,0 1 0,1-1 0,-1 1 0,0 0 0,0-1-1,1 1 1,-1 0 0,0-1 0,0 1 0,0 0 0,0-1-1,0 2 1,4 28-38,-3-27 35,-1 9-10,8 48-1,-8-58 17,0 0 0,1 0 0,-1 0 0,1 0 0,-1-1 0,1 1 0,0 0 0,0 0 0,0-1 0,0 1 0,0 0-1,0-1 1,1 1 0,-1-1 0,0 1 0,1-1 0,-1 0 0,1 0 0,0 1 0,-1-1 0,1 0 0,0 0 0,-1-1-1,5 2 1,-4-2 3,0 0-1,0-1 0,0 1 0,0-1 0,1 1 0,-1-1 0,0 0 0,0 0 0,0 0 1,0 0-1,0 0 0,-1 0 0,1-1 0,0 1 0,0 0 0,-1-1 0,1 0 0,-1 1 1,0-1-1,2-2 0,28-41 23,-28 40-24,18-36 30,-17 31-29,1 0 0,1 0 0,-1 1-1,10-11 1,-15 19-4,0 1 0,1 0 0,-1 0 0,0 0-1,1 0 1,-1 0 0,0 0 0,1 0-1,-1 0 1,1 0 0,-1 0 0,0 0-1,1 0 1,-1 0 0,0 0 0,1 0 0,-1 0-1,1 0 1,-1 0 0,0 0 0,1 1-1,-1-1 1,0 0 0,1 0 0,-1 0 0,0 1-1,1-1 1,-1 0 0,0 1 0,0-1-1,1 0 1,-1 0 0,0 1 0,0-1-1,0 0 1,1 1 0,-1-1 0,0 1 0,0-1-1,0 0 1,0 1 0,0-1 0,0 0-1,0 1 1,0 0 0,10 24-29,-8-20 19,1 3 3,1 1-1,0-1 1,1-1-1,-1 1 1,2-1 0,7 10-1,-11-15 19,0 0 1,0 0-1,0 0 1,0 0-1,0 0 1,1-1-1,-1 1 0,0-1 1,1 1-1,-1-1 1,1 0-1,0 0 0,-1 0 1,1 0-1,0-1 1,-1 1-1,1-1 1,0 0-1,0 0 0,0 1 1,-1-2-1,1 1 1,0 0-1,5-2 0,-7 2 25,0 0-1,0-1 1,0 1-1,0-1 1,0 1-1,-1-1 1,1 1-1,0-1 1,0 0-1,-1 1 0,1-1 1,0 0-1,-1 1 1,1-1-1,0 0 1,-1 0-1,1 0 1,-1 1-1,0-1 0,1 0 1,-1 0-1,0 0 1,1 0-1,-1 0 1,0 0-1,0 0 1,0 0-1,0 0 1,0 0-1,0 0 0,0 0 1,0 0-1,0 0 1,0 0-1,0 0 1,-1 0-1,1 0 1,0 0-1,-2-1 1,-20-37 449,19 34-471,-7-11-238,-1 0 0,-1 1 1,-1 0-1,0 1 0,0 0 1,-20-14-1,23 26-2334</inkml:trace>
</inkml:ink>
</file>

<file path=ppt/ink/ink14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3:04.930"/>
    </inkml:context>
    <inkml:brush xml:id="br0">
      <inkml:brushProperty name="width" value="0.05" units="cm"/>
      <inkml:brushProperty name="height" value="0.05" units="cm"/>
      <inkml:brushProperty name="color" value="#FF0066"/>
    </inkml:brush>
  </inkml:definitions>
  <inkml:trace contextRef="#ctx0" brushRef="#br0">158 3 8578,'-9'-2'8186,"-3"6"-5914,-10 8-2254,21-12 402,-13 9 59,-1-1-128,1 1 0,0 1-1,-15 13 1,26-21-326,1 0 0,0 0 1,0 0-1,0 0 0,0 1 0,0-1 0,1 0 0,-1 1 0,1-1 1,-1 1-1,1 0 0,0-1 0,0 1 0,0 0 0,1 0 1,-1 0-1,0 0 0,1 0 0,0-1 0,0 1 0,0 0 0,0 0 1,0 0-1,1 0 0,0 4 0,0-4-11,1 0 0,-1 0 0,1 0 0,0 0 0,0-1 0,0 1 0,0 0 0,1-1 0,-1 1-1,1-1 1,-1 0 0,1 0 0,0 0 0,0 0 0,0 0 0,0-1 0,0 1 0,0-1 0,5 1 0,5 2 274,1-1 1,0 0-1,18 0 0,-19-1 86,-13-2-338,0 0 0,1 0 0,-1-1 0,0 1 1,0 0-1,1 0 0,-1 0 0,0 0 0,1 0 0,-1 0 1,0 0-1,0 0 0,1 0 0,-1 0 0,0 0 0,0 0 0,1 1 1,-1-1-1,0 0 0,0 0 0,1 0 0,-1 0 0,0 0 1,0 0-1,1 1 0,-1-1 0,0 0 0,0 0 0,0 0 1,1 1-1,-1-1 0,0 0 0,0 0 0,0 1 0,0-1 1,0 0-1,0 0 0,1 1 0,-1-1 0,0 0 0,0 0 1,0 1-1,0-1 0,0 0 0,0 0 0,0 1 0,0-1 0,0 1 1,-14 10 507,-28 7-937,4-9-1720,14 0-2150,15-9 2984</inkml:trace>
</inkml:ink>
</file>

<file path=ppt/ink/ink14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3:05.476"/>
    </inkml:context>
    <inkml:brush xml:id="br0">
      <inkml:brushProperty name="width" value="0.05" units="cm"/>
      <inkml:brushProperty name="height" value="0.05" units="cm"/>
      <inkml:brushProperty name="color" value="#FF0066"/>
    </inkml:brush>
  </inkml:definitions>
  <inkml:trace contextRef="#ctx0" brushRef="#br0">45 260 10258,'-3'2'697,"1"-1"0,-1 1 1,1-1-1,0 1 0,0 0 0,0 0 0,0 0 0,0 0 0,0 0 0,1 0 0,-1 0 1,-2 5-1,3-5-550,-1 1 0,1-1 0,0 1 0,0 0 0,0-1 0,0 1 0,0 0 0,0 0 0,1 0 0,-1 0 0,1-1 0,0 1 0,0 0 0,0 0 0,0 0 0,1 0 0,-1 0 0,1 0 0,1 4 0,-1-5-108,0-1 1,0 0 0,0 1 0,0-1-1,1 0 1,-1 1 0,0-1-1,1 0 1,-1 0 0,1 0-1,-1 0 1,1 0 0,-1-1 0,1 1-1,0 0 1,-1-1 0,1 1-1,0-1 1,0 0 0,-1 0-1,1 1 1,0-1 0,0 0 0,0 0-1,-1-1 1,1 1 0,3-1-1,-3 1 64,1-1-1,0 0 1,0 0-1,-1 0 1,1 0-1,-1 0 1,1-1-1,-1 1 1,0-1-1,1 1 1,-1-1-1,0 0 1,0 0-1,0 0 1,0 0-1,2-4 1,-4 5-58,-1 0-1,1 0 1,0 0 0,-1 0 0,1 1 0,0-1-1,-1 0 1,1 0 0,-1 0 0,0 0 0,1 1-1,-1-1 1,0 0 0,1 1 0,-1-1 0,0 0-1,0 1 1,1-1 0,-2 0 0,-17-12 106,-10 4-194,26 9-158,0 0 0,1-1 0,-1 1 0,1-1 0,-1 0 0,1 1 0,-1-1 0,1 0 0,-1-1 0,1 1 0,0 0 0,0-1 0,-2-1 0,4 2-5,0 0-1,0 0 1,0 0 0,0 1-1,0-1 1,0 0 0,1 0-1,-1 0 1,0 0 0,1 0-1,-1 1 1,1-1 0,-1 0-1,1 0 1,-1 1 0,1-1-1,-1 0 1,1 1 0,0-1-1,-1 0 1,1 1 0,0-1-1,-1 1 1,1-1 0,0 1-1,1-1 1,24-14-3546,-25 15 3502,11-6-1302,-4 1 1112,0 1 1,1 0 0,14-4 0,-20 8 680,-1-1 0,0 1 1,1-1-1,-1 1 1,1 0-1,-1 0 1,1 0-1,-1 1 0,1-1 1,-1 0-1,1 1 1,-1 0-1,0-1 1,1 1-1,-1 0 1,0 0-1,0 0 0,4 3 1,22 20 3590,-20-17-2513,0 0-1,0-1 1,16 11 0,5-57-51,65-53-627,-88 88-595,0 0 1,-1 0 0,1 0 0,-1-1 0,-1 0 0,1 0-1,5-11 1,-9 14-27,1-1-1,-1 1 1,0-1-1,-1 1 1,1-1-1,-1 1 1,1-1-1,-1 0 1,0 1-1,0-1 1,-1 0-1,1 1 1,-1-1-1,0 0 1,0 1-1,0-1 1,-2-3-1,2 4 6,0-1 1,-1 1-1,1 0 0,-1 0 0,0 0 1,0 1-1,0-1 0,0 0 1,0 1-1,-4-4 0,6 6-18,-1-1-1,1 1 0,-1 0 1,0-1-1,1 1 1,-1 0-1,1 0 0,-1-1 1,0 1-1,1 0 0,-1 0 1,0 0-1,0 0 1,1 0-1,-1 0 0,0 0 1,1 0-1,-1 0 1,0 0-1,1 0 0,-2 1 1,1 0 0,-1-1 1,1 1-1,0 0 0,0 0 1,-1 0-1,1 0 1,0 0-1,0 1 1,0-1-1,0 0 1,0 1-1,1-1 0,-2 2 1,-4 10 33,0 0 1,1 0-1,1 1 1,0 0-1,1-1 1,0 1-1,-1 26 1,3-6-1168,1 1 1,5 36-1,0-34-82</inkml:trace>
</inkml:ink>
</file>

<file path=ppt/ink/ink14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3:06.261"/>
    </inkml:context>
    <inkml:brush xml:id="br0">
      <inkml:brushProperty name="width" value="0.05" units="cm"/>
      <inkml:brushProperty name="height" value="0.05" units="cm"/>
      <inkml:brushProperty name="color" value="#FF0066"/>
    </inkml:brush>
  </inkml:definitions>
  <inkml:trace contextRef="#ctx0" brushRef="#br0">0 40 9954,'1'-23'1488,"3"6"6387,2 32-6360,4 17 94,-3-7-966,2 0 0,0 0 0,2-1 0,0-1 0,19 28 0,-27-47-652,0-1-1,0 1 1,-1 1 0,1-1 0,-1 0 0,0 1-1,0-1 1,0 1 0,-1-1 0,1 1-1,-1 0 1,0 5 0,-1-10-62,0 0 1,0 0-1,0 1 0,0-1 1,-1 0-1,1 0 0,0 0 1,0 0-1,0 1 0,-1-1 1,1 0-1,0 0 0,0 0 1,-1 0-1,1 0 1,0 0-1,0 0 0,-1 0 1,1 0-1,0 0 0,0 0 1,0 0-1,-1 0 0,1 0 1,0 0-1,0 0 0,-1 0 1,1 0-1,0 0 0,0 0 1,-1 0-1,1 0 0,0 0 1,0 0-1,0-1 1,-1 1-1,1 0 0,0 0 1,0 0-1,0 0 0,-1-1 1,1 1-1,0 0 0,0 0 1,0 0-1,0-1 0,0 1 1,0 0-1,-1 0 0,1 0 1,0-1-1,0 1 0,-5-4-4246,-8-3 2996</inkml:trace>
</inkml:ink>
</file>

<file path=ppt/ink/ink14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3:06.697"/>
    </inkml:context>
    <inkml:brush xml:id="br0">
      <inkml:brushProperty name="width" value="0.05" units="cm"/>
      <inkml:brushProperty name="height" value="0.05" units="cm"/>
      <inkml:brushProperty name="color" value="#FF0066"/>
    </inkml:brush>
  </inkml:definitions>
  <inkml:trace contextRef="#ctx0" brushRef="#br0">12 259 10746,'-12'12'5818,"20"-9"-1789,-3-4-3553,0 1 0,0-1 0,-1-1 0,1 1 0,0-1 0,4-2 0,157-90 4417,65-34-3361,-212 119-1458,40-14-1,-53 21-489,0 0-1,1 1 1,-1 0 0,1 0-1,0 0 1,-1 1 0,1-1-1,0 2 1,-1-1 0,12 3 0,-17-3-37,1 1 0,-1 0 0,0 0 0,0-1 0,1 1 0,-1 0 0,0 0 0,0 0 0,0 0 0,0 0 0,0 1 0,0-1 0,1 2 0,6 7-2191,6 1 915</inkml:trace>
</inkml:ink>
</file>

<file path=ppt/ink/ink1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2:10.209"/>
    </inkml:context>
    <inkml:brush xml:id="br0">
      <inkml:brushProperty name="width" value="0.05" units="cm"/>
      <inkml:brushProperty name="height" value="0.05" units="cm"/>
    </inkml:brush>
  </inkml:definitions>
  <inkml:trace contextRef="#ctx0" brushRef="#br0">379 113 3825,'-49'-31'1994,"45"29"-1435,0 0 0,-1 1 0,1-1 0,0 1 0,-1 0 0,0 0 0,1 0 0,-1 1 0,1-1 0,-1 1 0,0 0 1,1 1-1,-1-1 0,0 1 0,1 0 0,-1 0 0,-7 3 0,1 2-291,0 0 0,1 1 0,-1 0 0,2 1 0,-1 0 0,1 0 0,0 1 0,1 0 0,0 1 0,0 0 0,1 0 0,-8 16 0,-7 14-48,2 1 0,-14 44 1,26-64-71,1 0 1,1 0-1,0 0 1,2 1-1,1 0 1,0-1-1,2 32 1,1-42-88,1 0 0,1 0 1,0 0-1,1 0 1,0-1-1,0 1 1,1-1-1,1 0 0,-1 0 1,2 0-1,-1 0 1,1-1-1,1 0 0,0 0 1,0-1-1,13 12 1,3 1 163,1-1 1,1-2-1,0 0 0,2-1 1,44 20-1,-55-30-61,0-1 0,1-1 0,-1-1 0,1 0 0,0-1 0,1 0 0,-1-2-1,0 0 1,0-1 0,1-1 0,27-4 0,-6-3 45,-1-1 0,1-2-1,-2-2 1,49-23 0,-76 29-146,1 0 1,-1 0 0,0-1 0,0 0-1,-1 0 1,0-1 0,-1-1-1,0 1 1,0-1 0,8-16-1,-5 8 98,-1-1-1,-1 0 1,-1 0-1,-1-1 1,7-30-1,-12 40-74,-1 0 0,0 0 0,-1-1-1,0 1 1,-1 0 0,0 0 0,-1 0-1,0 0 1,0 0 0,-1 0 0,-7-17-1,-4-3 14,-2 0 1,-23-35-1,24 45-95,0 1 1,-1 1 0,-1 0 0,-1 2-1,-1 0 1,0 1 0,-1 0 0,0 2-1,-1 0 1,0 2 0,-1 0 0,-1 2-1,0 0 1,0 1 0,-34-6 0,40 12 2,-1 1 1,1 0-1,-1 2 1,1 0-1,-1 0 1,-28 8-1,45-8-23,0-1-1,0 0 0,-1 0 0,1 1 0,0-1 1,0 0-1,0 0 0,0 0 0,0 0 0,0 0 0,0-1 1,-1 1-1,1 0 0,0 0 0,0-1 0,0 1 1,0 0-1,0-1 0,0 1 0,-1-2 0,2 1-87,-1 1 0,1-1-1,-1 0 1,1 1-1,0-1 1,-1 0 0,1 0-1,0 0 1,0 1-1,0-1 1,0 0 0,0 0-1,-1 0 1,1 1-1,1-1 1,-1 0 0,0 0-1,0 0 1,0 0-1,1-1 1,1-4-880,1 0 0,-1 0 0,1 0 0,1 0 0,4-7 0,17-21-1591</inkml:trace>
</inkml:ink>
</file>

<file path=ppt/ink/ink14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3:07.116"/>
    </inkml:context>
    <inkml:brush xml:id="br0">
      <inkml:brushProperty name="width" value="0.05" units="cm"/>
      <inkml:brushProperty name="height" value="0.05" units="cm"/>
      <inkml:brushProperty name="color" value="#FF0066"/>
    </inkml:brush>
  </inkml:definitions>
  <inkml:trace contextRef="#ctx0" brushRef="#br0">7 51 9450,'-7'88'4014,"7"-83"-3485,0 0-1,1 1 1,-1-1-1,1 0 1,0 0-1,0 0 1,1 1-1,-1-1 1,4 6-1,0-4-9,-1 0-1,1 0 1,0 0 0,1-1-1,0 1 1,11 9-1,8 8 467,-22-21-939,18 20 249,-15-21-693,-11-17-815,-11-12-1328,12 22 2005,0 0 0,1-1 0,-1 0 0,1 1 0,1-1 0,-1 0 0,-2-13 0,5 19 556,0-1 0,0 0 1,0 0-1,1 1 1,-1-1-1,0 0 1,0 0-1,1 1 0,-1-1 1,1 0-1,-1 1 1,0-1-1,1 0 1,-1 1-1,1-1 0,0 1 1,-1-1-1,1 1 1,-1-1-1,1 1 1,0-1-1,-1 1 0,1 0 1,0-1-1,0 1 1,0 0-1,27-10 809,-13 6-357,-3-2-100,-1 1-1,0-2 1,0 1 0,0-2 0,-1 1-1,0-1 1,0-1 0,-1 0 0,0 0-1,-1-1 1,14-20 0,-20 26-238,-1 0 0,0 0 0,0 0 0,0 0 1,0 0-1,-1 0 0,0 0 0,0 0 0,0 0 0,0 0 0,0 0 0,-1 0 1,-1-6-1,5 49 1805,6-10-1751,1-1 1,1 0-1,2 0 0,1-1 1,1 0-1,32 41 1,-46-65-306,1-1 1,-1 0-1,1 1 0,0-1 1,0 0-1,0 0 1,0 0-1,0-1 1,0 1-1,1 0 0,-1-1 1,1 0-1,-1 1 1,1-1-1,-1 0 1,1 0-1,0 0 1,5 0-1,-5-1-2,0-1 0,1 1 1,-1-1-1,0 0 0,0 0 0,0-1 0,0 1 1,0 0-1,0-1 0,0 0 0,0 0 0,-1 0 1,1 0-1,-1 0 0,4-4 0,19-21 222</inkml:trace>
</inkml:ink>
</file>

<file path=ppt/ink/ink14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3:07.609"/>
    </inkml:context>
    <inkml:brush xml:id="br0">
      <inkml:brushProperty name="width" value="0.05" units="cm"/>
      <inkml:brushProperty name="height" value="0.05" units="cm"/>
      <inkml:brushProperty name="color" value="#FF0066"/>
    </inkml:brush>
  </inkml:definitions>
  <inkml:trace contextRef="#ctx0" brushRef="#br0">1 20 9962,'65'-20'6377,"-78"42"297,-4 3-4194,4 0-535,4-8-1129,6-2-392,6-15-1008,4-7-296,28-8 480</inkml:trace>
</inkml:ink>
</file>

<file path=ppt/ink/ink14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3:08.054"/>
    </inkml:context>
    <inkml:brush xml:id="br0">
      <inkml:brushProperty name="width" value="0.05" units="cm"/>
      <inkml:brushProperty name="height" value="0.05" units="cm"/>
      <inkml:brushProperty name="color" value="#FF0066"/>
    </inkml:brush>
  </inkml:definitions>
  <inkml:trace contextRef="#ctx0" brushRef="#br0">6 547 10818,'-5'1'5958,"15"-6"-3180,36-14-1972,-10 5 323,149-65 1889,102-41-16,-269 113-2854,671-252 4286,-680 256-4399,18-7 52,1 1 0,0 1 0,45-6 0,-53 14-59,-20 0-38,0 0 1,0 0-1,0 0 1,0 0-1,0 1 1,0-1-1,0 0 0,0 0 1,0 0-1,0 0 1,0 1-1,0-1 1,0 0-1,0 0 0,0 0 1,0 0-1,0 0 1,0 1-1,0-1 0,0 0 1,0 0-1,0 0 1,0 0-1,0 0 1,0 1-1,0-1 0,0 0 1,-1 0-1,1 0 1,0 0-1,0 0 1,0 0-1,0 1 0,0-1 1,0 0-1,0 0 1,-1 0-1,1 0 1,0 0-1,0 0 0,0 0 1,0 0-1,0 0 1,-1 0-1,1 0 1,0 0-1,0 0 0,0 0 1,0 0-1,-1 0 1,1 0-1,-38 17-1659,22-10 864,-25 22-235,-7 10 380</inkml:trace>
</inkml:ink>
</file>

<file path=ppt/ink/ink14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3:27.863"/>
    </inkml:context>
    <inkml:brush xml:id="br0">
      <inkml:brushProperty name="width" value="0.05" units="cm"/>
      <inkml:brushProperty name="height" value="0.05" units="cm"/>
    </inkml:brush>
  </inkml:definitions>
  <inkml:trace contextRef="#ctx0" brushRef="#br0">168 60 6817,'-4'-36'2612,"3"34"-2087,1 1 0,0 0 0,0 0 0,-1-1 0,1 1 1,-1 0-1,1 0 0,-1 0 0,1 0 0,-1 0 0,0 0 1,1 0-1,-1 0 0,-1-1 0,1 1-376,1 0 0,-1 1 0,0-1 0,0 1-1,0 0 1,0-1 0,0 1 0,1 0 0,-1-1 0,0 1 0,0 0 0,0 0 0,0 0-1,0 0 1,-2 0 0,0 0-136,0 1 1,0-1-1,0 1 0,1 0 0,-1 0 1,0 1-1,0-1 0,1 0 0,-1 1 1,1 0-1,-1-1 0,-4 5 0,2-1 20,-3 1 6,1 1 1,0 0-1,1 0 1,0 0 0,0 0-1,0 1 1,1 0-1,0 1 1,-4 10-1,2-4 35,-10 29 96,16-41-158,0 0-1,0 0 0,1 0 1,-1 0-1,1 0 0,0 0 1,0 0-1,0 0 0,0 0 1,0 0-1,2 5 0,-2-7-9,1 0 0,0 0-1,0 0 1,-1 0-1,1 0 1,0 0 0,0-1-1,0 1 1,0 0-1,0 0 1,0-1 0,0 1-1,1-1 1,-1 1 0,0-1-1,0 1 1,0-1-1,1 0 1,-1 0 0,0 1-1,0-1 1,1 0-1,-1 0 1,0 0 0,0-1-1,1 1 1,-1 0-1,0 0 1,0-1 0,0 1-1,1 0 1,-1-1-1,1 0 1,40-17-42,-39 16 47,1 0 1,-1 0-1,1-1 0,-1 1 0,0-1 1,0 0-1,0 1 0,0-1 0,0-1 1,0 1-1,-1 0 0,0-1 0,0 1 1,0-1-1,0 1 0,0-1 0,-1 0 1,0 0-1,1 0 0,-1 0 0,-1 0 1,1 0-1,-1 0 0,1 0 0,-1 0 1,-1-1-1,1 1 0,0 0 0,-1 0 1,0 0-1,-1-4 0,1-3 1297,6 14-792,16 21-473,-11-11 144,64 84 231,-63-80-346,-1 0 1,0 0 0,-1 1 0,12 36-1,-19-43-60,0 0 1,0 1-1,-2 0 0,1-1 0,-1 1 0,-1 0 0,0-1 0,0 1 0,-1-1 0,-1 1 0,0-1 0,-8 18 0,9-22 10,-1-1-1,-1 0 0,1 0 0,-1 0 1,0 0-1,-1 0 0,0-1 0,1 0 1,-11 9-1,11-12 34,0 1-1,0-1 1,-1 1-1,1-1 1,0 0-1,-1-1 1,0 1 0,1-1-1,-1 0 1,0 0-1,0 0 1,1-1 0,-1 1-1,0-1 1,-7-1-1,9 1 11,-1-1 0,1 0-1,0 1 1,0-1-1,-1 0 1,1 0 0,0-1-1,0 1 1,0-1 0,0 0-1,0 1 1,1-1 0,-1 0-1,0-1 1,1 1 0,0 0-1,-1-1 1,-2-3-1,2 0-9,0 1-1,0 0 1,1-1-1,0 0 0,0 1 1,0-1-1,1 0 0,-1 0 1,0-11-1,2 7-17,-1 1-1,1-1 1,1 0 0,0 1-1,0-1 1,1 1-1,0 0 1,1 0 0,0-1-1,0 1 1,1 1 0,0-1-1,7-9 1,-5 10-70,1 0 0,0 1 0,0 0 0,1 1 0,0 0 0,0 0 0,1 0-1,-1 1 1,1 0 0,0 1 0,1 0 0,10-3 0,-17 6-417,0-1-1,0 1 0,-1 0 1,1-1-1,-1 0 0,1 0 1,-1 0-1,3-2 0,9-11-6096,-5 3 4113</inkml:trace>
</inkml:ink>
</file>

<file path=ppt/ink/ink14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3:28.221"/>
    </inkml:context>
    <inkml:brush xml:id="br0">
      <inkml:brushProperty name="width" value="0.05" units="cm"/>
      <inkml:brushProperty name="height" value="0.05" units="cm"/>
    </inkml:brush>
  </inkml:definitions>
  <inkml:trace contextRef="#ctx0" brushRef="#br0">2 1 12355,'-2'7'6965,"7"13"-4949,8 22-1106,33 69 1130,-31-79-1822,-1 1 1,-2 0 0,-1 1-1,12 63 1,-20-84-546,-2-9-1225,-10-15-3871,0-4 6506,-2-11-567</inkml:trace>
</inkml:ink>
</file>

<file path=ppt/ink/ink14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3:28.692"/>
    </inkml:context>
    <inkml:brush xml:id="br0">
      <inkml:brushProperty name="width" value="0.05" units="cm"/>
      <inkml:brushProperty name="height" value="0.05" units="cm"/>
    </inkml:brush>
  </inkml:definitions>
  <inkml:trace contextRef="#ctx0" brushRef="#br0">0 195 7874,'7'-15'1775,"0"0"0,1 0 0,1 1 1,17-22-1,-18 27-1346,0-1 1,1 2 0,0-1-1,0 1 1,1 1-1,0-1 1,0 2-1,1-1 1,0 2 0,0-1-1,17-5 1,-26 10-394,0 1-1,0-1 1,0 0 0,1 1 0,-1-1 0,0 1 0,0-1 0,0 1 0,0 0 0,0 0 0,1 0-1,-1 0 1,0 0 0,0 1 0,0-1 0,0 1 0,0-1 0,0 1 0,0 0 0,0 0-1,0 0 1,0 0 0,0 0 0,0 0 0,0 0 0,-1 1 0,1-1 0,-1 1 0,1-1-1,-1 1 1,1 0 0,-1-1 0,0 1 0,0 0 0,0 0 0,0 0 0,0 0 0,0 0 0,0 0-1,0 4 1,1 3-10,-1-1 0,0 1 0,-1 0 0,0-1 0,0 1-1,-1 0 1,0-1 0,-4 15 0,2-12-12,0 7-9,-2-1 0,-1 1 0,0-1 0,-1-1 0,-10 20-1,15-33-6,1-1 0,-1 1-1,0-1 1,0 1-1,0-1 1,0 0-1,0 0 1,0 0 0,-1 0-1,1 0 1,-1 0-1,1-1 1,-1 1 0,0-1-1,1 1 1,-1-1-1,0 0 1,0 0 0,0-1-1,0 1 1,0-1-1,0 1 1,0-1-1,0 0 1,0 0 0,0 0-1,0 0 1,0-1-1,0 1 1,0-1 0,0 0-1,0 0 1,0 0-1,0 0 1,0-1 0,1 1-1,-1-1 1,-3-2-1,0 1 4,5 2 23,5 3-9,-3-2 121,11 4 314,-2-2-346,15 5 289,0-1 1,0-2-1,0 0 0,29-1 1,6 5 50,-16-1-1560,-42-8 841,-1 1 0,1 0 0,0 0 1,-1 0-1,1-1 0,0 1 0,-1-1 1,1 1-1,-1-1 0,1 0 0,-1 0 1,1 0-1,-1 1 0,0-1 0,1 0 0,-1-1 1,0 1-1,0 0 0,0 0 0,0 0 1,0-1-1,0 1 0,0-1 0,0 1 1,0-1-1,-1 1 0,1-1 0,-1 1 0,1-3 1,-1 4 259,14-22-1307</inkml:trace>
</inkml:ink>
</file>

<file path=ppt/ink/ink14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3:29.139"/>
    </inkml:context>
    <inkml:brush xml:id="br0">
      <inkml:brushProperty name="width" value="0.05" units="cm"/>
      <inkml:brushProperty name="height" value="0.05" units="cm"/>
    </inkml:brush>
  </inkml:definitions>
  <inkml:trace contextRef="#ctx0" brushRef="#br0">1 219 9682,'3'-4'443,"-1"1"-101,-1 1 1,1 0-1,0 0 0,0 0 1,0 0-1,0 0 0,0 1 0,0-1 1,4-2-1,-5 4-203,1 0 0,-1 0 1,0 0-1,0 0 0,0 0 0,1 0 0,-1 0 1,0 1-1,0-1 0,0 0 0,0 1 0,0-1 0,0 1 1,1-1-1,-1 1 0,0-1 0,0 1 0,-1 0 0,1 0 1,0-1-1,0 1 0,0 0 0,0 0 0,-1 0 1,1 0-1,0 0 0,0 1 0,2 3 185,0-1 1,0 1-1,0 0 1,-1 0-1,0 0 0,0 0 1,0 1-1,1 5 1,-2-9-268,-1 1 1,1-1 0,-1 0-1,0 0 1,1 1 0,-1-1-1,0 0 1,0 0 0,-1 1-1,1-1 1,0 0 0,-1 0 0,1 0-1,-1 1 1,0-1 0,0 0-1,0 0 1,0 0 0,0 0-1,0 0 1,-1 0 0,-1 2-1,2-4-53,1 0-1,-1 1 0,1-1 1,-1 0-1,1 0 0,0 0 1,-1 0-1,1 0 0,-1 0 1,1 0-1,-1 0 0,1 0 1,-1 0-1,1-1 0,0 1 1,-1 0-1,1 0 0,-1 0 1,1 0-1,-1-1 0,1 1 1,0 0-1,-1 0 0,1-1 1,0 1-1,-1 0 0,1-1 1,0 1-1,-1 0 0,1-1 1,0 1-1,0-1 0,0 1 1,-1 0-1,1-1 0,0 1 1,0-1-1,0 1 0,0 0 1,0-1-1,0 1 0,-1-2 1,-6-19 31,7 20-38,-16-69 31,16 69-24,-1 1-1,1-1 0,0 1 1,0-1-1,0 0 0,-1 1 1,1-1-1,0 0 1,0 1-1,0-1 0,0 0 1,0 1-1,0-1 0,0 0 1,0 1-1,0-1 0,1 0 1,-1 1-1,0-1 0,0 0 1,1 1-1,-1-1 1,0 1-1,1-1 0,-1 1 1,0-1-1,1 0 0,-1 1 1,1-1-1,-1 1 0,1 0 1,-1-1-1,1 1 0,-1-1 1,1 1-1,-1 0 1,1-1-1,0 1 0,-1 0 1,1 0-1,0 0 0,-1-1 1,1 1-1,0 0 0,-1 0 1,1 0-1,0 0 0,-1 0 1,1 0-1,0 0 1,-1 0-1,1 0 0,0 1 1,0-1-1,36 15 148,-33-13-141,0 0 88,1 0-1,-1 0 1,1 0 0,0-1 0,-1 0 0,1 0-1,0 0 1,0 0 0,0-1 0,0 0 0,0 0-1,-1 0 1,1 0 0,0-1 0,0 0 0,0 0-1,0 0 1,-1-1 0,1 0 0,-1 0 0,1 0 0,-1 0-1,0-1 1,0 1 0,0-1 0,0 0 0,0 0-1,0-1 1,-1 1 0,0-1 0,0 0 0,0 0-1,0 0 1,0 0 0,-1 0 0,0 0 0,0-1-1,0 1 1,0-1 0,-1 0 0,1 0 0,-1 1-1,-1-1 1,1 0 0,-1 0 0,0 0 0,0 0 0,0 0-1,-2-7 1,2 7-84,-1 0-1,0 1 1,0-1 0,0 1-1,-1-1 1,0 1 0,0 0-1,0 0 1,0 0 0,0 0-1,-1 0 1,0 0 0,0 1-1,-4-5 1,4 6-244,1 0 1,-1 0-1,1 1 0,-1-1 0,1 1 0,-1 0 1,0 0-1,0 0 0,0 0 0,0 0 1,0 1-1,0-1 0,0 1 0,0 0 1,0-1-1,0 2 0,0-1 0,0 0 0,0 0 1,1 1-1,-1 0 0,-5 1 0,1 3-2115,6 5 1107</inkml:trace>
</inkml:ink>
</file>

<file path=ppt/ink/ink14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3:29.637"/>
    </inkml:context>
    <inkml:brush xml:id="br0">
      <inkml:brushProperty name="width" value="0.05" units="cm"/>
      <inkml:brushProperty name="height" value="0.05" units="cm"/>
    </inkml:brush>
  </inkml:definitions>
  <inkml:trace contextRef="#ctx0" brushRef="#br0">0 241 7122,'3'2'476,"-1"-1"1,1 1 0,-1-1 0,0 1 0,0 0 0,0 0 0,0 0 0,0 0 0,0 0 0,0 1 0,-1-1 0,1 1 0,-1-1 0,1 1 0,-1-1 0,0 1 0,0 0 0,0-1 0,-1 1 0,1 0 0,0 4-1,-1 2 33,0-1-1,0 0 0,-1 1 0,-1-1 0,1 0 0,-4 9 0,2-8 555,1-11-408,0-21-174,-1-5-455,-1-10-3,0-1 0,3 0-1,1 0 1,6-42 0,-4 67 2,-1 6-15,0 1 0,1 0 0,-1 0 0,5-12 0,-5 18 11,0 0 1,-1 0-1,1-1 0,-1 1 1,1 0-1,0 0 0,0 0 0,0 0 1,0 0-1,0 0 0,0 0 1,0 0-1,0 1 0,0-1 0,0 0 1,0 1-1,0-1 0,1 0 1,-1 1-1,0-1 0,1 1 1,-1 0-1,0 0 0,0-1 0,1 1 1,-1 0-1,0 0 0,1 0 1,-1 0-1,3 1 0,2 0 95,0 0 1,0 1-1,0 0 0,0 1 1,-1-1-1,1 1 0,0 0 0,-1 0 1,0 1-1,0-1 0,0 1 1,0 0-1,6 8 0,3 5 285,0 1 0,17 30-1,-21-31-199,0-1-1,2 0 0,14 16 1,-25-31-316,13 14 1003,-10-8-2333</inkml:trace>
</inkml:ink>
</file>

<file path=ppt/ink/ink14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3:30.056"/>
    </inkml:context>
    <inkml:brush xml:id="br0">
      <inkml:brushProperty name="width" value="0.05" units="cm"/>
      <inkml:brushProperty name="height" value="0.05" units="cm"/>
    </inkml:brush>
  </inkml:definitions>
  <inkml:trace contextRef="#ctx0" brushRef="#br0">97 69 11042,'-96'-18'4745,"104"14"-2424,7-1-529,8-1-263,1-1-209,-3-5-432,6 4-248,-12 5-344,-5-2-272,0 5-1120,-12 3-1104,2 14 1311</inkml:trace>
</inkml:ink>
</file>

<file path=ppt/ink/ink14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3:30.492"/>
    </inkml:context>
    <inkml:brush xml:id="br0">
      <inkml:brushProperty name="width" value="0.05" units="cm"/>
      <inkml:brushProperty name="height" value="0.05" units="cm"/>
    </inkml:brush>
  </inkml:definitions>
  <inkml:trace contextRef="#ctx0" brushRef="#br0">0 439 7898,'7'-14'6399,"9"1"-3747,21-4-1541,-31 15-370,100-50 4060,190-123-1,-34 16-3445,-262 158-1426,1 1 0,0-1 1,0 0-1,0 1 0,0-1 0,0 1 0,1-1 0,-1 1 1,0-1-1,0 1 0,0 0 0,0 0 0,0-1 1,1 1-1,-1 0 0,0 0 0,0 0 0,0 0 0,0 0 1,1 1-1,-1-1 0,0 0 0,1 1 0,-1 0-88,-1 0-1,1-1 1,-1 1-1,0 0 0,1 0 1,-1 0-1,0 0 1,1 0-1,-1-1 0,0 1 1,0 0-1,0 0 1,0 0-1,0 0 0,0 0 1,0 0-1,0 0 1,0 0-1,0 0 0,-1 0 1,1 1-1,-2 4-631,0 0-1,-1 0 1,1 0-1,-1 0 1,0 0-1,-1-1 1,-4 7 0,-24 19-700</inkml:trace>
  <inkml:trace contextRef="#ctx0" brushRef="#br0" timeOffset="1">447 405 11891,'7'4'5097,"12"-6"-2489,9-3-231,10-15 71,9-3 1,13-12-425,2 1-399,-10 3-857,-12 4-360,-19 7-296,-1 3-128,-15 5-424,-1 6-641,-16 14 665</inkml:trace>
</inkml:ink>
</file>

<file path=ppt/ink/ink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09:48.084"/>
    </inkml:context>
    <inkml:brush xml:id="br0">
      <inkml:brushProperty name="width" value="0.05" units="cm"/>
      <inkml:brushProperty name="height" value="0.05" units="cm"/>
      <inkml:brushProperty name="color" value="#FF0066"/>
    </inkml:brush>
  </inkml:definitions>
  <inkml:trace contextRef="#ctx0" brushRef="#br0">1144 0 6025,'-116'160'6461,"70"-106"-6035,-2-1 1,-2-2 0,-2-2-1,-79 56 1,-8-9 218,-150 113 748,284-204-1380,-120 93 345,100-81-458,-1 0 0,0-2 0,-32 13 0,50-26-789,13-8-1,15-9 276</inkml:trace>
</inkml:ink>
</file>

<file path=ppt/ink/ink1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2:12.301"/>
    </inkml:context>
    <inkml:brush xml:id="br0">
      <inkml:brushProperty name="width" value="0.05" units="cm"/>
      <inkml:brushProperty name="height" value="0.05" units="cm"/>
    </inkml:brush>
  </inkml:definitions>
  <inkml:trace contextRef="#ctx0" brushRef="#br0">42 265 7090,'-31'-106'3239,"28"94"-2487,0 1 1,1-1-1,1 0 1,0 0-1,1 0 0,0 0 1,1 0-1,0 0 1,4-15-1,3 3 2093,-8 24-2779,1 0 0,-1 0-1,0 0 1,1 0-1,-1 0 1,0 0-1,1 0 1,-1 0-1,0 1 1,1-1 0,-1 0-1,0 0 1,0 0-1,1 0 1,-1 1-1,0-1 1,0 0 0,1 0-1,-1 0 1,0 1-1,0-1 1,1 0-1,-1 0 1,0 1-1,0-1 1,0 0 0,0 1-1,0-1 1,0 0-1,1 1 1,-1-1-1,0 0 1,0 0 0,0 1-1,0-1 1,0 1-1,11 51 2623,-9-41-2654,38 353 3109,-1-8-2615,-35-336-698,1-1-1,0 1 1,13 30-1,-17-127-8317,0 48 7113</inkml:trace>
</inkml:ink>
</file>

<file path=ppt/ink/ink15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3:39.521"/>
    </inkml:context>
    <inkml:brush xml:id="br0">
      <inkml:brushProperty name="width" value="0.05" units="cm"/>
      <inkml:brushProperty name="height" value="0.05" units="cm"/>
    </inkml:brush>
  </inkml:definitions>
  <inkml:trace contextRef="#ctx0" brushRef="#br0">0 1598 7834,'1'-3'469,"-1"0"1,1-1-1,0 1 1,0 0 0,0 0-1,0 0 1,0 0-1,1 0 1,-1 0 0,1 0-1,0 0 1,3-3-1,31-33 916,-17 20-718,114-123 1007,-105 115-1310,2 2-1,65-42 1,315-170 1671,-371 213-2007,0-2-1,38-34 1,-30 23-18,64-40-1,121-66 22,-118 69 29,21-12 703,-27 23 126,-60 33-684,101-46 0,243-81 994,-219 90-360,-162 62-703,-1-1 0,0-1 0,16-12 0,-19 13-51,0 0 0,0 1 0,1 0 0,-1 1 0,1 0 0,0 0 0,11-4 0,-73 17-7392,52-8 7180,-10 2-966,0 0-1,-1 0 0,1-1 0,-17 0 0,21-3 3682,10 0-904,22-2-66,-4 1-1002,29-5 434,-47 6-967,-1 1 0,1 0 0,-1-1 0,1 1-1,-1 0 1,1 0 0,-1 0 0,1 0 0,-1 0-1,1 0 1,-1 1 0,1-1 0,-1 0-1,1 1 1,-1-1 0,0 1 0,1 0 0,-1-1-1,2 2 1,-2-1-49,-1 0 0,0 0 0,1 0 0,-1-1 0,0 1 0,1 0 0,-1 0 0,0 0 0,0 0 0,0 0 0,0 0 0,0 0 0,0-1 0,0 1 0,0 0 0,0 0 0,0 0 0,0 0 0,-1 0 0,1 0 0,0-1 0,-1 3 0,-3 4-58,0 1 0,-1-1-1,0 0 1,-9 11 0,-41 49-2701,34-38 1705</inkml:trace>
</inkml:ink>
</file>

<file path=ppt/ink/ink15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3:40.657"/>
    </inkml:context>
    <inkml:brush xml:id="br0">
      <inkml:brushProperty name="width" value="0.05" units="cm"/>
      <inkml:brushProperty name="height" value="0.05" units="cm"/>
    </inkml:brush>
  </inkml:definitions>
  <inkml:trace contextRef="#ctx0" brushRef="#br0">150 27 8794,'0'-2'594,"0"0"-1,-1 1 1,1-1 0,0 1 0,-1-1-1,0 1 1,1-1 0,-1 1-1,0-1 1,0 1 0,0-1 0,0 1-1,0 0 1,0-1 0,-2-1 0,2 3-517,0 0 0,1 0 0,-1 0 0,0-1 0,1 1 0,-1 0 1,0 0-1,0 0 0,1 0 0,-1 0 0,0 0 0,1 0 0,-1 0 1,0 0-1,1 1 0,-1-1 0,0 0 0,1 0 0,-2 1 0,-20 17-22,11-5 101,0 0 0,1 2 0,1-1 0,0 1 1,1 0-1,1 1 0,0 0 0,1 0 0,1 1 0,0-1 0,1 1 1,-2 27-1,6-40-134,-1-1-4,1-1 0,0 0 0,0 1 1,-1-1-1,2 0 0,-1 1 0,0-1 0,1 0 0,-1 1 1,1 2-1,8-3 64,9-10-18,-4-2-59,-1 0 0,1-2 1,-2 1-1,0-2 0,0 0 0,-1 0 1,-1-1-1,0 0 0,11-22 1,8-10-251,-29 45 246,0 1 0,0-1 0,1 1 0,-1 0 1,0-1-1,1 1 0,-1 0 0,0-1 0,1 1 0,-1 0 1,1 0-1,-1-1 0,0 1 0,1 0 0,-1 0 0,1 0 1,-1 0-1,1-1 0,-1 1 0,1 0 0,-1 0 0,1 0 1,-1 0-1,0 0 0,1 0 0,-1 0 0,1 0 0,-1 0 1,1 0-1,-1 1 0,1-1 0,-1 0 0,1 0 0,-1 0 1,1 1-1,19 13 320,-13-8-340,23 18 201,-1 1 1,0 2 0,-3 0 0,44 58-1,-63-75-172,0 0 0,-1 0-1,-1 1 1,0-1 0,0 1-1,-1 1 1,0-1 0,-1 0-1,0 1 1,-1 0-1,0 0 1,-1 0 0,0 0-1,-1 0 1,-1 0 0,0-1-1,0 1 1,-1 0 0,-1 0-1,-6 19 1,6-23 5,0 0 0,-1 0 0,1 0 0,-2-1 0,1 1 0,-1-1 0,0 0 0,-1-1 0,0 1 0,0-1 0,0 0 0,0 0 0,-1-1 0,0 0 0,0 0 0,-1-1 0,1 0 0,-1 0 0,0-1 0,0 0 0,0 0 0,-1-1 0,1 0 0,-1 0 0,1-1 0,-1 0 0,1 0 0,-1-1 0,0-1 0,1 1 0,-1-1 0,1-1 0,-1 1 0,1-2 0,-16-5 0,22 7 26,-1 0 0,0 0 0,0 0 0,0-1 0,1 1 1,-1-1-1,1 0 0,-1 1 0,1-1 0,0 0 0,0-1 0,0 1 0,0 0 0,0-1 0,0 1 0,1-1 0,-1 1 0,1-1 0,0 0 0,-1 0 0,1 0 0,1 1 1,-1-1-1,0 0 0,0-6 0,1 2-11,1 0 0,0 0 1,1 0-1,-1 1 1,1-1-1,1 1 0,-1-1 1,1 1-1,0 0 0,6-10 1,7-7-161,1 0-1,34-35 1,-33 39-1377,-1 0-1,-1-1 1,26-42 0,-30 32 208</inkml:trace>
</inkml:ink>
</file>

<file path=ppt/ink/ink15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3:41.291"/>
    </inkml:context>
    <inkml:brush xml:id="br0">
      <inkml:brushProperty name="width" value="0.05" units="cm"/>
      <inkml:brushProperty name="height" value="0.05" units="cm"/>
    </inkml:brush>
  </inkml:definitions>
  <inkml:trace contextRef="#ctx0" brushRef="#br0">1 231 11066,'30'48'6986,"-2"0"-4095,39 61-661,32 42-484,-98-150-1745,-1-1 0,0 0-1,0 0 1,1 0 0,-1 0 0,0 1 0,0-1 0,1 0 0,-1 0 0,0 0 0,0 1 0,0-1 0,1 0 0,-1 1 0,0-1-1,0 0 1,0 0 0,0 1 0,0-1 0,1 0 0,-1 1 0,0-1 0,0 0 0,0 1 0,0-1 0,0 0 0,0 1 0,0-1-1,0 0 1,0 1 0,0-1 0,0 0 0,0 0 0,-1 1 0,1-1 0,0 0 0,0 1 0,0-1 0,0 0 0,0 1 0,-1-1-1,1 0 1,0 0 0,0 1 0,-1-1 0,1 0 0,0 0 0,0 0 0,-1 1 0,1-1 0,-2 0-1,1 0 0,0 0 1,-1 0-1,1-1 0,0 1 0,0 0 1,-1-1-1,1 1 0,0-1 0,0 1 1,0-1-1,0 0 0,-2-1 0,-7-6-70,1 0 0,0-1 0,0 0 0,1 0 0,0-1 0,-10-17 0,1-1-312,-16-38-1,24 44 263,1 0 0,1 0-1,1 0 1,1 0 0,1-1-1,1 0 1,1 0 0,1 0-1,1 0 1,1-1-1,8-41 1,-8 58 119,1-1 0,1 1 0,0 0 0,0 1 1,0-1-1,1 1 0,0-1 0,0 1 0,7-8 0,-9 12 20,0-1 1,1 0-1,-1 1 0,1 0 1,0 0-1,-1 0 0,1 0 1,0 0-1,0 0 0,0 1 1,1-1-1,-1 1 0,0 0 1,0 0-1,1 0 0,-1 1 1,1-1-1,-1 1 0,1 0 1,-1 0-1,6 0 0,-7 1 13,1 0-1,0 0 1,-1 0-1,1 1 1,-1-1-1,1 1 1,-1-1 0,0 1-1,0 0 1,1 0-1,-1 0 1,-1 0-1,1 0 1,0 0-1,0 1 1,-1-1 0,1 1-1,-1-1 1,0 1-1,1 3 1,1 1 9,0 0 0,-1 0 1,0 0-1,0 1 1,-1-1-1,1 11 0,-3-5-25,0 0-1,-1 0 1,0-1 0,-1 1-1,0 0 1,-1-1-1,-6 14 1,2-6 2,-2-1 1,0 0 0,-20 27-1,-9-2-15,63-46 263,167-48 1848,-94 21-1660,-83 27-598,-4-1-1081,-11-11-11061</inkml:trace>
</inkml:ink>
</file>

<file path=ppt/ink/ink15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3:41.730"/>
    </inkml:context>
    <inkml:brush xml:id="br0">
      <inkml:brushProperty name="width" value="0.05" units="cm"/>
      <inkml:brushProperty name="height" value="0.05" units="cm"/>
    </inkml:brush>
  </inkml:definitions>
  <inkml:trace contextRef="#ctx0" brushRef="#br0">1 344 7418,'2'-10'439,"4"-11"2206,5 30 535,2 7-1405,16 8 1127,4 5-277,-31-28-2532,-1 1-1,1 0 1,-1-1-1,0 1 1,1 0-1,-1 0 0,0 0 1,0 0-1,0 0 1,-1 1-1,1-1 1,0 0-1,-1 0 1,0 0-1,1 3 0,-1-5-81,0 1 0,0-1-1,0 0 1,1 1 0,-1-1-1,0 0 1,0 1 0,0-1-1,0 0 1,0 1 0,0-1-1,0 0 1,0 1 0,0-1-1,0 0 1,0 1 0,0-1-1,-1 0 1,1 0 0,0 1-1,0-1 1,0 0 0,0 1-1,0-1 1,-1 0 0,1 0-1,0 1 1,0-1 0,-1 0-1,1 0 1,0 1 0,0-1-1,-1 0 1,1 0 0,0 0-1,0 1 1,-1-1 0,1 0-1,0 0 1,-1 0 0,1 0-1,0 0 1,-1 0 0,1 0-1,0 0 1,-1 0 0,1 0-1,0 0 1,-1 0 0,1 0-1,0 0 1,-1 0 0,1 0-1,0 0 1,-1 0 0,1 0-1,0 0 1,0-1 0,-1 1-1,1 0 1,0 0 0,-1 0-1,1-1 1,0 1 0,0 0-1,0 0 1,-1-1 0,1 1-1,0 0 1,-27-30 361,16 15-329,1-1-1,-13-27 0,20 36-24,0-1 0,0 1-1,0-1 1,1 1 0,0-1 0,1 0 0,0 0 0,0 0-1,1 0 1,1-15 0,-1 22-16,0-1 0,0 1 0,0-1 0,1 1 0,-1 0 0,1-1 1,-1 1-1,1 0 0,0 0 0,-1 0 0,1-1 0,0 1 0,0 0 0,0 0 0,0 0 0,0 0 0,0 0 0,0 0 0,0 0 0,0 1 0,0-1 0,1 0 0,-1 1 0,0-1 1,0 1-1,1-1 0,-1 1 0,0-1 0,1 1 0,-1 0 0,1 0 0,-1 0 0,0 0 0,1 0 0,-1 0 0,1 0 0,-1 0 0,0 0 0,1 1 0,0 0 0,7 1 14,-1 0 0,1 1-1,-1 0 1,14 7 0,-4 0 29,0-1 123,1 0 0,-1 0-1,29 7 1,-41-14-86,0-1 0,0 0 0,0 0 0,-1-1 0,1 1 1,0-2-1,0 1 0,0 0 0,0-1 0,0 0 0,-1 0 0,1-1 1,0 0-1,-1 0 0,1 0 0,8-5 0,-13 6-55,0 0 0,1 0-1,-1 0 1,0 0 0,1 0-1,-1 0 1,0 0 0,0-1-1,0 1 1,0 0 0,0-1-1,0 1 1,0-1 0,0 1-1,-1-1 1,1 1 0,-1-1-1,1 1 1,-1-1-1,1 0 1,-1 1 0,0-1-1,0-1 1,0-1 7,-1 0 0,1 0 0,-1 0 1,0 1-1,0-1 0,-1 0 0,1 1 0,-1-1 0,-3-5 0,-2-2-3,-1 0 0,0 0 0,-1 1-1,-18-17 1,5 11-193,-25-24-547,44 38 474,1 0 0,0 0-1,0 0 1,0-1 0,0 1-1,1-1 1,-1 0 0,1 1 0,-1-1-1,1 0 1,0 0 0,0 0-1,0 0 1,0 1 0,0-5 0,1 6 130,0 1 0,0-1 0,0 1 1,0-1-1,0 1 0,0-1 0,0 1 1,0-1-1,1 1 0,-1-1 0,0 1 1,0-1-1,0 1 0,1-1 1,-1 1-1,0 0 0,1-1 0,-1 1 1,0-1-1,1 1 0,-1 0 0,0-1 1,1 1-1,-1 0 0,1-1 1,-1 1-1,1 0 0,-1 0 0,0-1 1,1 1-1,-1 0 0,1 0 0,-1 0 1,1 0-1,-1 0 0,1 0 0,-1 0 1,1 0-1,-1 0 0,1 0 1,-1 0-1,1 0 0,0 0 0,-1 0 1,0 0-1,2 1 0,15 0-1329</inkml:trace>
</inkml:ink>
</file>

<file path=ppt/ink/ink15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3:42.160"/>
    </inkml:context>
    <inkml:brush xml:id="br0">
      <inkml:brushProperty name="width" value="0.05" units="cm"/>
      <inkml:brushProperty name="height" value="0.05" units="cm"/>
    </inkml:brush>
  </inkml:definitions>
  <inkml:trace contextRef="#ctx0" brushRef="#br0">103 341 8194,'7'10'2934,"16"28"9688,-24-39-12520,-1-1-1,1 0 0,0 0 0,0 0 0,0 1 0,0-1 1,0 0-1,0 0 0,0-1 0,0-1 0,-6-16 11,-97-234 116,102 247-245,0 0 0,1 1 1,-1-1-1,1 0 0,0 0 1,1-8-1,0 14 13,0-1 1,0 1-1,0-1 1,1 0-1,-1 1 0,0-1 1,1 1-1,0 0 1,-1-1-1,1 1 1,0-1-1,-1 1 0,1 0 1,0-1-1,0 1 1,0 0-1,0 0 1,0 0-1,1 0 0,-1 0 1,0 0-1,0 0 1,1 0-1,-1 0 1,1 1-1,-1-1 0,0 1 1,1-1-1,-1 1 1,1-1-1,0 1 1,1 0-1,3-1 2,0 1-1,-1 0 1,1 1 0,0-1-1,0 1 1,0 0 0,0 1-1,-1-1 1,1 1 0,-1 0-1,1 1 1,9 5 0,6 4 26,31 26 1,-23-13 86,-1 1 1,27 33 0,-16-17-26,-27-32-111,2 2-10,-12-9-1266,-8-4-1572,-6-2 1663</inkml:trace>
</inkml:ink>
</file>

<file path=ppt/ink/ink15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3:42.548"/>
    </inkml:context>
    <inkml:brush xml:id="br0">
      <inkml:brushProperty name="width" value="0.05" units="cm"/>
      <inkml:brushProperty name="height" value="0.05" units="cm"/>
    </inkml:brush>
  </inkml:definitions>
  <inkml:trace contextRef="#ctx0" brushRef="#br0">80 73 11442,'-80'53'5570,"97"-45"-1994,6-8-1615,9-10-113,-2-15-728,-3-6-255,-4-1-425,-8 9-1264,-12 11 640</inkml:trace>
</inkml:ink>
</file>

<file path=ppt/ink/ink15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3:48.125"/>
    </inkml:context>
    <inkml:brush xml:id="br0">
      <inkml:brushProperty name="width" value="0.05" units="cm"/>
      <inkml:brushProperty name="height" value="0.05" units="cm"/>
    </inkml:brush>
  </inkml:definitions>
  <inkml:trace contextRef="#ctx0" brushRef="#br0">292 884 7914,'0'-1'326,"0"0"1,0 1-1,0-1 1,0 0-1,0 0 1,0 1-1,1-1 0,-1 0 1,0 1-1,0-1 1,1 0-1,-1 0 1,0 1-1,1-1 1,-1 1-1,1-1 1,-1 0-1,1 1 1,-1-1-1,1 1 1,-1-1-1,1 1 1,0-1-1,-1 1 0,1 0 1,-1-1-1,1 1 1,1-1-1,22 14 4510,-3 1-5603,-3-3 923,-10-5-59,1 0 1,1-1 0,-1 0-1,1 0 1,0-1 0,0 0-1,0-1 1,13 3 0,23 3 326,209 32 944,-212-37-1173,-1-2 0,0-1 1,1-3-1,46-7 0,-24-4 98,-1-3-1,0-3 0,-2-3 1,0-2-1,100-56 0,-152 75-276,0-1 0,0-1 0,-1 0 0,1 0 0,-1-1 0,-1 0 0,0-1 0,0 0 0,13-19 0,-11 12 15,-4 7-10,0 0 0,0 0 0,6-17 1,-10 22-19,-1 0 0,0-1 0,0 1 0,0-1 0,-1 1 0,0-1 0,0 1 1,0-1-1,0 1 0,-1-1 0,1 1 0,-2-5 0,-4-9-9,0 0 1,0 0-1,-2 1 0,0 0 0,-1 0 0,-1 1 0,-21-28 1,-8-1-150,-52-46 0,4 3-54,70 70 200,-1 1 1,-1 0-1,0 1 0,-1 1 1,-1 1-1,-1 1 1,0 1-1,0 1 1,-1 1-1,0 1 1,-39-10-1,20 8 33,-1 3 0,0 1 0,0 2 1,0 2-1,0 2 0,-1 2 0,-78 12 0,88-7-17,1 1 0,0 2 0,1 1 0,0 2 0,0 1 0,1 2 0,1 0 0,1 3 0,0 0-1,-38 32 1,47-31-2,0 1 0,1 1-1,1 1 1,-17 28 0,-51 98 110,77-130-22,0 0 1,1 1-1,1 0 0,0 1 1,2-1-1,0 1 0,-3 33 1,8-45-32,0 0 0,0 0 0,0 0 1,1 0-1,0 0 0,0 0 0,1-1 0,0 1 1,1-1-1,-1 1 0,1-1 0,1 0 1,0 0-1,0 0 0,0 0 0,0-1 1,1 1-1,1-1 0,-1-1 0,1 1 0,-1-1 1,8 6-1,2-3 54,-1 0 0,1 0 0,1-2 0,-1 1 0,1-2 0,0 0 0,0-1 0,1-1 0,-1-1 0,1 0 0,31-1 0,8-2 2,1-4 1,63-13-1,-56 6-255,-32 5-430,-1 1 0,1 1 0,35 1 0,-40 5 350</inkml:trace>
</inkml:ink>
</file>

<file path=ppt/ink/ink15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3:58.177"/>
    </inkml:context>
    <inkml:brush xml:id="br0">
      <inkml:brushProperty name="width" value="0.05" units="cm"/>
      <inkml:brushProperty name="height" value="0.05" units="cm"/>
    </inkml:brush>
  </inkml:definitions>
  <inkml:trace contextRef="#ctx0" brushRef="#br0">469 772 2873,'-5'-7'6733,"5"7"-6312,0-1-1,-1 1 1,1-1 0,0 1 0,0-1 0,0 1 0,0-1-1,0 0 1,10-4 3701,28 5-3249,10 3 405,80-5-1,-67-1-650,0 3 0,73 9 0,-26-2-73,-62-6-388,0 3 0,78 16 0,-54-1-119,-39-9 144,0-2 0,0 0 0,1-3-1,0 0 1,38-1 0,-19-6 40,0 3-1,0 1 1,55 11 0,-78-10-31,0-1 0,1-1 0,-1-1-1,1-2 1,30-5 0,29-1 60,-58 6-159,0-1 0,-1-1-1,1-2 1,38-12 0,-24 5 2,-22 7 60,-1-1 0,1-1 0,-1-1 0,-1-1 0,21-13 1,-36 21-149,0-1 0,1 1 1,-1 0-1,1 0 1,-1 1-1,1-1 1,-1 1-1,1 1 1,8-1-1,25-5 8,67-28 2,-96 31-17,-1-1 0,1-1 0,-1 0 0,-1 0 0,1 0 0,-1-1 0,0-1 0,13-13 0,-1-1 121,30-43 0,-46 60-122,-2-1 0,1 0 1,0 0-1,-1 0 1,0-1-1,0 1 0,-1 0 1,1-1-1,-1 1 0,0-1 1,-1 0-1,1 1 0,-1-7 1,-2-6 0,0 0 1,-8-31-1,5 26-10,1 8-30,-1 1 0,0 0 0,-1 0 0,0 1 0,-1 0 0,0 0 0,-1 0 0,-1 1 0,0 0 0,-1 1 0,0 0 0,-1 0 0,0 1 0,-15-11 0,2 5-57,0 0 1,-1 1 0,-1 2 0,0 0 0,-1 2 0,-38-11 0,9 7-28,-1 4 1,0 1-1,-66-1 1,-173 9 50,152-1 70,78 0 1,-95 8 0,-134 5-25,17-2 410,189 5-339,1 4-1,-94 32 1,114-30-67,0 0-3,0 3 0,1 3-1,-68 36 1,114-47 9,0 0-1,-32 29 1,-10 7-12,59-47 19,-1 0 0,1 1 0,0-1 1,0 1-1,0 0 0,0 0 0,1 0 1,-1 1-1,1-1 0,0 1 0,0 0 0,1 0 1,0 0-1,0 0 0,-3 10 0,4-10-1,1 0 0,0 0 0,0 0 0,0 0 0,1 0-1,-1-1 1,1 1 0,0 0 0,1 0 0,-1 0 0,1 0-1,0-1 1,0 1 0,0-1 0,1 0 0,0 1 0,5 5-1,8 10 86,1-2 0,0 0 0,2-1 1,0 0-1,1-2 0,0 0 0,1-2 0,1 0 0,0-1 0,0-1 0,33 10 0,-18-9 41,1-2-1,0-2 1,1-1 0,-1-2 0,1-1 0,62-3 0,-55-7-1712,-14-1 996</inkml:trace>
</inkml:ink>
</file>

<file path=ppt/ink/ink15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4:05.838"/>
    </inkml:context>
    <inkml:brush xml:id="br0">
      <inkml:brushProperty name="width" value="0.05" units="cm"/>
      <inkml:brushProperty name="height" value="0.05" units="cm"/>
    </inkml:brush>
  </inkml:definitions>
  <inkml:trace contextRef="#ctx0" brushRef="#br0">26 117 5273,'-1'0'253,"-17"-11"2824,18 11-3004,-1 0 0,1 0 0,0 0 1,-1-1-1,1 1 0,0 0 1,-1 0-1,1 0 0,0 0 0,0-1 1,-1 1-1,1 0 0,0 0 0,-1-1 1,1 1-1,0 0 0,0 0 1,0-1-1,-1 1 0,1 0 0,0-1 1,0 1-1,0 0 0,0-1 1,0 1-1,-1 0 0,1-1 0,0 1 1,0 0-1,0-1 0,0 1 0,0 0 1,0-1-1,0 1 0,0-1 1,0 1-1,1 0 0,-1-1 0,0 1 1,0 0-1,0-1 0,0 1 0,0 0 1,0-1-1,1 1 0,-1-1 1,1 1 286,2 0 1035,0 1 393,3 1-1608,0 1-1,0-1 1,0 1-1,0 0 1,-1 0 0,1 1-1,-1 0 1,7 6-1,-7-6-58,0 0-1,0 0 1,0-1 0,0 0-1,1 0 1,-1 0-1,1 0 1,0-1-1,-1 0 1,1 0-1,0 0 1,11 0-1,18 2 498,0-2 0,0-1 0,35-5 0,107-17 926,124-27 773,192-25 231,-414 64-2299,-28 2 116,1 2 0,53 2 0,-101 3-374,0 0 1,0 1-1,0-1 0,0 1 0,0 0 1,0 1-1,0-1 0,0 1 0,0 0 1,-1-1-1,6 5 0,-7-5-159,-1 0 0,1 1 0,-1-1-1,1 1 1,-1 0 0,1-1 0,-1 1-1,0 0 1,0 0 0,0 0 0,0 0 0,0 0-1,0 0 1,-1 0 0,1 0 0,-1 0 0,1 0-1,-1 0 1,0 0 0,0 0 0,0 0-1,0 1 1,0 2 0,-7 21-1179</inkml:trace>
</inkml:ink>
</file>

<file path=ppt/ink/ink15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4:08.238"/>
    </inkml:context>
    <inkml:brush xml:id="br0">
      <inkml:brushProperty name="width" value="0.05" units="cm"/>
      <inkml:brushProperty name="height" value="0.05" units="cm"/>
    </inkml:brush>
  </inkml:definitions>
  <inkml:trace contextRef="#ctx0" brushRef="#br0">57 195 2969,'-48'-48'8748,"47"46"-8493,0 1 1,1 0-1,-1 0 0,0 0 0,0 0 0,1 0 0,-1-1 1,1 1-1,-1 0 0,1 0 0,-1-1 0,1 1 0,0 0 1,-1-1-1,1 1 0,0-1 0,0 1 0,1-3 1,-1 0 1346,13 4-279,64 5 32,-25 0-135,1-3 1,58-6 0,309-69 3076,-195 29-3318,-217 42-1025,-2 1 78,0-1 0,1 2 0,-1-1-1,0 1 1,13 0 0,-17 1-66,0-1 1,0 1-1,0-1 0,0 1 0,-1 0 1,1 0-1,0 0 0,-1 0 1,1 0-1,0 0 0,-1 0 0,1 0 1,-1 1-1,0-1 0,1 0 1,-1 1-1,0-1 0,0 1 0,0 0 1,0-1-1,0 1 0,0 0 1,-1 0-1,2 2 0,5 23 348,2 6-340</inkml:trace>
</inkml:ink>
</file>

<file path=ppt/ink/ink1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2:12.732"/>
    </inkml:context>
    <inkml:brush xml:id="br0">
      <inkml:brushProperty name="width" value="0.05" units="cm"/>
      <inkml:brushProperty name="height" value="0.05" units="cm"/>
    </inkml:brush>
  </inkml:definitions>
  <inkml:trace contextRef="#ctx0" brushRef="#br0">313 1 8706,'-22'42'9354,"-3"2"-5388,-53 108-2668,51-95-985,-2-1 1,-2-1 0,-51 66 0,79-118-300,1 0 0,0 0 0,0 0 0,0 0 0,1 0 1,-1 0-1,1 0 0,0 1 0,-2 5 0,3-9 1,0 1 0,0-1 0,0 1 0,0-1 0,0 1 0,0-1-1,0 1 1,1-1 0,-1 1 0,0-1 0,0 1 0,0-1 0,1 1 0,-1-1 0,0 0-1,1 1 1,-1-1 0,0 1 0,1-1 0,-1 0 0,0 1 0,1-1 0,-1 0 0,2 1-1,21 3 482,-13-4-346,1 1 0,-1 1 0,0-1 0,0 2 0,0-1-1,0 1 1,16 8 0,3 3 373,31 21-1,-36-20-319,0-1-1,32 13 0,-36-20-530,0-1-1,29 5 0,-23-7-2457,42 1 1,-24-5 1171</inkml:trace>
</inkml:ink>
</file>

<file path=ppt/ink/ink15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4:10.243"/>
    </inkml:context>
    <inkml:brush xml:id="br0">
      <inkml:brushProperty name="width" value="0.05" units="cm"/>
      <inkml:brushProperty name="height" value="0.05" units="cm"/>
    </inkml:brush>
  </inkml:definitions>
  <inkml:trace contextRef="#ctx0" brushRef="#br0">39 10 10962,'-5'-10'9698,"4"17"-8137,-8 1-889,-1 27-1960,-3 9 1032</inkml:trace>
</inkml:ink>
</file>

<file path=ppt/ink/ink15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4:11.519"/>
    </inkml:context>
    <inkml:brush xml:id="br0">
      <inkml:brushProperty name="width" value="0.05" units="cm"/>
      <inkml:brushProperty name="height" value="0.05" units="cm"/>
    </inkml:brush>
  </inkml:definitions>
  <inkml:trace contextRef="#ctx0" brushRef="#br0">1 1 10834,'1'13'5234,"10"8"-3770,-5-10-573,29 57 1465,5 13-68,87 129 0,37 0 600,-134-176-2491,2-1-1,2-1 1,65 47 0,-93-74-594,0-1 0,0 0 1,0-1-1,0 0 0,1 0 0,0 0 0,-1-1 0,1 0 0,0 0 0,0 0 0,0-1 0,0 0 0,1-1 0,-1 0 0,12-1 0,29-11-789</inkml:trace>
</inkml:ink>
</file>

<file path=ppt/ink/ink15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4:12.601"/>
    </inkml:context>
    <inkml:brush xml:id="br0">
      <inkml:brushProperty name="width" value="0.05" units="cm"/>
      <inkml:brushProperty name="height" value="0.05" units="cm"/>
    </inkml:brush>
  </inkml:definitions>
  <inkml:trace contextRef="#ctx0" brushRef="#br0">36 255 10458,'-3'1'8666,"2"3"-5898,4 7-3820,-1-6 2163,13 44-52,0-3-97,18 95-1,-30-116-875,2-1-130,-2 1 0,-1 0 1,-1 0-1,-2 29 0,1-54 11,0 0-1,0 1 1,0-1 0,0 0-1,1 1 1,-1-1 0,-1 0-1,1 1 1,0-1 0,0 0-1,0 1 1,0-1 0,0 0-1,0 1 1,0-1 0,0 0-1,0 0 1,-1 1 0,1-1-1,0 0 1,0 1 0,0-1-1,-1 0 1,1 0-1,0 1 1,0-1 0,-1 0-1,1 0 1,0 0 0,0 0-1,-1 1 1,1-1 0,-1 0-1,-6-8-875,-6-19-306,13 26 1194,-86-222-3703,86 223 3757,0 0-1,0-1 1,0 1-1,-1 0 0,1 0 1,0-1-1,0 1 1,0 0-1,0-1 1,0 1-1,0 0 1,0 0-1,0-1 1,0 1-1,0 0 1,0-1-1,0 1 1,0 0-1,0 0 1,0-1-1,0 1 0,1 0 1,-1-1-1,0 1 1,0 0-1,0 0 1,0-1-1,0 1 1,1 0-1,-1 0 1,0 0-1,0-1 1,0 1-1,1 0 1,-1 0-1,0 0 1,1-1-1,15 0 790,33 13 94,-22-5-422,13-3 121,1-1 0,49-3 0,-66-1-503,-14 0-103,0 0-1,0 0 1,0-1 0,0 0 0,0-1 0,12-5 0,-19 7-185,0 0 1,0 0 0,0-1-1,0 1 1,-1-1-1,1 1 1,0-1-1,-1 0 1,0 0 0,1 0-1,-1 0 1,0 0-1,0-1 1,0 1-1,0-1 1,-1 1 0,1-1-1,-1 0 1,1 0-1,-1 0 1,0 1-1,0-1 1,0 0 0,-1 0-1,1 0 1,0-4-1,-4-15-1242,-1 0-1,0 1 1,-12-32-1,6 18 813,-2-8 780,-3 0-1,-31-64 0,45 105-9,0 0 0,0 0-1,0 0 1,0 0 0,0 1-1,0-1 1,0 0 0,-1 0-1,1 1 1,-1-1 0,0 1-1,1-1 1,-3 0 0,4 2-79,-1 0 0,1 0 0,-1 0 0,1 0-1,-1 1 1,1-1 0,0 0 0,-1 0 0,1 1 0,-1-1 0,1 0 0,0 1 0,-1-1 0,1 0 0,0 1 0,0-1 0,-1 0 0,1 1 0,0-1 0,0 1 0,0-1 0,-1 0-1,1 1 1,0-1 0,0 1 0,0-1 0,0 1 0,0-1 0,0 1 0,0-1 0,0 1 0,0-1 0,0 1 0,0 0 0,0 9 744,0 1 0,0-1 1,4 19-1,18 64 1992,48 125-1,-62-197-2710,-1 1-89,-3-7 64,1 0-1,10 19 0,-14-31-173,0 0 1,0-1 0,1 0 0,-1 1 0,1-1 0,0 0-1,-1 0 1,1 0 0,0 0 0,0 0 0,1 0 0,-1-1-1,0 1 1,0-1 0,1 1 0,-1-1 0,1 0-1,-1 0 1,6 1 0,-5-2-333,0 0-1,-1-1 1,1 1-1,0-1 1,0 0-1,-1 0 1,1 0-1,-1 0 1,1 0-1,-1-1 1,1 1-1,-1-1 1,0 0 0,0 1-1,0-1 1,0 0-1,0 0 1,2-3-1,4-3-1537,16-14-771</inkml:trace>
</inkml:ink>
</file>

<file path=ppt/ink/ink15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4:13.062"/>
    </inkml:context>
    <inkml:brush xml:id="br0">
      <inkml:brushProperty name="width" value="0.05" units="cm"/>
      <inkml:brushProperty name="height" value="0.05" units="cm"/>
    </inkml:brush>
  </inkml:definitions>
  <inkml:trace contextRef="#ctx0" brushRef="#br0">0 167 10882,'42'38'4039,"-41"-37"-3948,-1-1 1,1 1 0,0-1 0,-1 0 0,1 1-1,0-1 1,-1 0 0,1 1 0,0-1 0,0 0 0,0 0-1,-1 0 1,1 0 0,0 0 0,0 0 0,0 0 0,-1 0-1,1 0 1,0 0 0,0 0 0,0-1 0,-1 1-1,1 0 1,0 0 0,0-1 0,-1 1 0,1 0 0,0-1-1,-1 1 1,1-1 0,-1 1 0,1-1 0,1-1 0,12-18 1017,-8 6-643,0 0 0,-1 0 0,6-26 0,-9 32-391,-1 1 1,0 0-1,0-1 1,-1 1-1,0-1 1,0 1 0,-1-1-1,0 1 1,-3-12-1,4 18-72,0 1-1,0-1 1,0 1-1,0-1 0,0 0 1,0 1-1,0-1 1,-1 1-1,1-1 0,0 1 1,0-1-1,-1 1 1,1-1-1,0 1 0,-1-1 1,1 1-1,-1-1 1,1 1-1,0 0 0,-1-1 1,1 1-1,-1 0 1,1-1-1,-1 1 1,1 0-1,-1 0 0,0-1 1,1 1-1,-1 0 1,1 0-1,-1 0 0,1 0 1,-1 0-1,0 0 1,1 0-1,-1 0 0,1 0 1,-1 0-1,0 0 1,1 0-1,-1 0 0,1 0 1,-1 0-1,1 1 1,-1-1-1,1 0 0,-1 0 1,1 1-1,-1-1 1,1 0-1,-1 1 1,1-1-1,-1 1 0,1-1 1,0 1-1,-1-1 1,0 1-1,-2 3 61,0-1 0,0 1 0,0 0 0,1 0 1,-1 0-1,-2 5 0,1 4 237,-1-1 0,2 1 0,-1 0 1,2 0-1,0 0 0,0 1 0,1-1 1,1 16-1,0-24-252,0 0 0,1 0 0,-1 0 0,1-1 0,0 1 0,0 0 1,1-1-1,-1 1 0,1-1 0,0 0 0,0 1 0,0-1 0,1 0 0,-1 0 0,1 0 0,0-1 1,0 1-1,1-1 0,-1 1 0,1-1 0,0 0 0,-1 0 0,1-1 0,0 1 0,1-1 1,5 2-1,-7-2-188,1-1 1,-1 0-1,1 0 1,-1-1-1,1 1 0,0-1 1,-1 0-1,1 0 1,0 0-1,-1 0 1,1 0-1,0-1 1,-1 0-1,1 0 1,-1 0-1,1 0 1,-1 0-1,1-1 1,-1 0-1,0 1 1,0-1-1,0-1 1,0 1-1,0 0 1,0-1-1,-1 1 0,1-1 1,-1 0-1,4-5 1,2-5-1448,0-1-1,-1 0 1,-1 0 0,0-1-1,6-23 1,-3 3-255</inkml:trace>
</inkml:ink>
</file>

<file path=ppt/ink/ink15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4:13.481"/>
    </inkml:context>
    <inkml:brush xml:id="br0">
      <inkml:brushProperty name="width" value="0.05" units="cm"/>
      <inkml:brushProperty name="height" value="0.05" units="cm"/>
    </inkml:brush>
  </inkml:definitions>
  <inkml:trace contextRef="#ctx0" brushRef="#br0">1 241 7186,'11'-19'1595,"-5"16"524,-4 5-1705,-1 0-1,0-1 0,0 1 1,0 0-1,-1 0 0,1 0 1,0 0-1,-1 0 0,1 0 1,-1 3-1,10 30 2245,-7-30-2187,28 61 3693,-29-61-3965,1-1-1,-1 0 0,1-1 1,0 1-1,0 0 0,0-1 0,1 1 1,-1-1-1,1 0 0,-1 0 0,1-1 1,0 1-1,5 1 0,-7-3-176,0-1 1,0 1-1,1-1 0,-1 0 0,0 0 0,0 0 1,0 0-1,1 0 0,-1 0 0,0-1 1,0 1-1,0-1 0,0 0 0,0 1 0,0-1 1,0 0-1,0 0 0,0 0 0,0-1 0,0 1 1,0 0-1,-1-1 0,1 1 0,-1-1 1,1 1-1,-1-1 0,1 0 0,-1 0 0,0 1 1,0-1-1,0 0 0,1-3 0,3-4-13,-1 0-1,0-1 0,-1 1 0,0-1 1,3-16-1,-4 12-24,-2 9-1,0 0 1,1 0-1,-1 0 1,1 0-1,1 0 1,-1 0-1,1 0 0,-1 0 1,2 0-1,-1 1 1,4-7-1,-5 10 15,0 1 0,-1 0 0,1 0 0,0 0 0,0 0 0,-1 0 0,1 0-1,0 0 1,0 1 0,-1-1 0,1 0 0,0 0 0,0 0 0,-1 1 0,1-1 0,0 0 0,-1 1-1,1-1 1,0 1 0,-1-1 0,1 1 0,-1-1 0,1 1 0,-1-1 0,1 1 0,0 1 0,16 18-5,-14-17 6,4 7 45,1 0 0,1 0 1,0-1-1,0 0 0,14 9 0,-21-17-10,-1 0-1,1 1 1,0-1-1,0 0 1,0 0-1,0 0 1,0 0-1,0-1 1,0 1 0,0-1-1,1 1 1,-1-1-1,0 0 1,0 0-1,0 0 1,1 0-1,-1 0 1,0 0 0,0 0-1,0-1 1,0 1-1,1-1 1,-1 0-1,0 1 1,0-1-1,0 0 1,0 0 0,-1 0-1,1-1 1,0 1-1,0 0 1,-1-1-1,1 1 1,0-1-1,-1 0 1,0 1 0,1-1-1,-1 0 1,1-2-1,2-2 40,-1-1 0,-1 1 0,1 0 0,-1-1 0,0 1 0,-1-1 0,1 0 0,-2 1-1,1-1 1,0 0 0,-1 0 0,-1 0 0,0-6 0,-1-6-50,-1 0-1,-1 0 1,-8-24-1,-2 12-245,11 25-282,1 0-1,-1 0 1,1 0-1,0 0 0,0-1 1,1 1-1,-2-13 1,7 15-1792,12 5 1015</inkml:trace>
</inkml:ink>
</file>

<file path=ppt/ink/ink15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4:13.883"/>
    </inkml:context>
    <inkml:brush xml:id="br0">
      <inkml:brushProperty name="width" value="0.05" units="cm"/>
      <inkml:brushProperty name="height" value="0.05" units="cm"/>
    </inkml:brush>
  </inkml:definitions>
  <inkml:trace contextRef="#ctx0" brushRef="#br0">12 0 12483,'12'22'16259,"-21"-19"-15043,8-3-567,-1-2-745,0 1-617,-8-6 465</inkml:trace>
</inkml:ink>
</file>

<file path=ppt/ink/ink15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4:26.394"/>
    </inkml:context>
    <inkml:brush xml:id="br0">
      <inkml:brushProperty name="width" value="0.05" units="cm"/>
      <inkml:brushProperty name="height" value="0.05" units="cm"/>
    </inkml:brush>
  </inkml:definitions>
  <inkml:trace contextRef="#ctx0" brushRef="#br0">63 293 7794,'-8'-4'6064,"7"3"-5829,1 1 1,-1-1-1,1 1 1,-1-1-1,1 1 1,-1 0-1,1-1 1,-1 1-1,1 0 0,-1-1 1,1 1-1,-1 0 1,1 0-1,-1 0 1,0-1-1,1 1 0,-1 0 1,0 0-1,1 0 1,-1 0-1,1 0 1,-1 0-1,0 0 0,1 0 1,-1 1-1,1-1 1,-1 0-1,0 0 1,1 0-1,-1 1 0,1-1 1,-2 1-1,-5 14 3,1 0 0,1 0-1,0 1 1,-4 23 0,8-37-201,1 1 0,-1-1 0,1 1 0,-1-1 0,1 1 0,0-1 1,0 1-1,0-1 0,0 1 0,1-1 0,-1 1 0,1-1 0,-1 1 0,1-1 1,0 1-1,0-1 0,0 0 0,0 1 0,1-1 0,-1 0 0,0 0 1,1 0-1,2 3 0,-2-4 11,1 0 1,-1 0 0,0 0-1,0 0 1,0-1-1,1 1 1,-1-1 0,0 1-1,0-1 1,1 0-1,-1 0 1,0 0 0,1 0-1,-1 0 1,0-1-1,0 1 1,1-1 0,-1 1-1,0-1 1,0 0-1,0 0 1,0 0 0,4-2-1,28-19 409,-2 0 0,0-3 0,49-47-1,-2 2 319,156-117-364,-205 159-1515,-15 10 352</inkml:trace>
</inkml:ink>
</file>

<file path=ppt/ink/ink15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4:30.534"/>
    </inkml:context>
    <inkml:brush xml:id="br0">
      <inkml:brushProperty name="width" value="0.05" units="cm"/>
      <inkml:brushProperty name="height" value="0.05" units="cm"/>
    </inkml:brush>
  </inkml:definitions>
  <inkml:trace contextRef="#ctx0" brushRef="#br0">54 239 8362,'-48'39'14695,"48"-33"-15726,1 11 1437,-1-1 0,-3 24 0,0 20 477,3-58-862,0-1 1,0 0-1,0 1 1,0-1-1,0 0 1,0 1 0,0-1-1,1 0 1,-1 1-1,1-1 1,-1 0-1,1 1 1,-1-1 0,1 0-1,0 0 1,0 2-1,0-3-5,0 0 0,-1 1-1,1-1 1,0 1 0,-1-1-1,1 0 1,0 0-1,-1 1 1,1-1 0,0 0-1,-1 0 1,1 0 0,0 0-1,0 0 1,-1 0 0,1 0-1,0 0 1,-1 0 0,1 0-1,0 0 1,1-1 0,4-2 87,0 1 0,0-2 1,0 1-1,0-1 1,6-5-1,-8 6-37,199-159 2209,9-6-430,-178 141-1744,19-12-462,-49 36-21,1 1-1,-1 0 1,0-1 0,1 2-1,-1-1 1,1 1-1,0-1 1,0 1-1,-1 0 1,8 0-1,19 5-1109</inkml:trace>
</inkml:ink>
</file>

<file path=ppt/ink/ink15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4:33.234"/>
    </inkml:context>
    <inkml:brush xml:id="br0">
      <inkml:brushProperty name="width" value="0.05" units="cm"/>
      <inkml:brushProperty name="height" value="0.05" units="cm"/>
    </inkml:brush>
  </inkml:definitions>
  <inkml:trace contextRef="#ctx0" brushRef="#br0">42 323 6889,'-42'28'5683,"46"-36"-3996,11-10 1395,-14 18-2928,-1 0 0,0 0-1,1 0 1,-1 0 0,1 0 0,-1 0-1,0 0 1,1 0 0,-1 0 0,1 0-1,-1 0 1,0 1 0,1-1 0,-1 0-1,1 0 1,-1 0 0,0 0 0,1 1-1,-1-1 1,0 0 0,1 1 0,-1-1-1,0 0 1,0 0 0,1 1 0,-1-1-1,0 0 1,0 1 0,1-1 0,-1 1-1,0-1 1,0 0 0,0 1 0,0-1-1,0 1 1,0-1 0,1 0 0,-1 1-1,0-1 1,0 1 0,6 29-192,-2-9 750,8 22-252,-12-42-416,0 0 1,0 1 0,0-1 0,1 0 0,-1 1 0,1-1 0,-1 0-1,1 0 1,-1 0 0,1 1 0,0-1 0,0 0 0,0 0-1,-1 0 1,1 0 0,0 0 0,0 0 0,0-1 0,0 1 0,0 0-1,1 0 1,-1-1 0,0 1 0,0-1 0,0 1 0,1-1-1,-1 1 1,0-1 0,1 0 0,-1 0 0,0 1 0,1-1-1,-1 0 1,0 0 0,1 0 0,-1-1 0,3 1 0,2-2 113,0-1 1,0 1 0,0-1-1,0-1 1,0 1 0,5-5-1,-10 7-141,50-38 419,-2-2-1,-2-3 1,68-80 0,-28 29-583,-38 48 649,-3 8-300</inkml:trace>
</inkml:ink>
</file>

<file path=ppt/ink/ink15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4:34.928"/>
    </inkml:context>
    <inkml:brush xml:id="br0">
      <inkml:brushProperty name="width" value="0.05" units="cm"/>
      <inkml:brushProperty name="height" value="0.05" units="cm"/>
    </inkml:brush>
  </inkml:definitions>
  <inkml:trace contextRef="#ctx0" brushRef="#br0">40 249 7946,'-1'0'267,"0"1"1,0-1-1,0 0 1,0 1-1,0-1 0,1 0 1,-1 1-1,0-1 1,0 1-1,1 0 1,-1-1-1,0 1 1,1 0-1,-1-1 1,1 1-1,-1 0 0,1 0 1,-1-1-1,1 1 1,-1 0-1,0 1 1,-10 29 1859,-1 11-682,12-41-1320,0 0 1,0 0-1,0 1 0,0-1 0,0 0 0,0 0 0,0 0 0,0 0 0,1 1 0,-1-1 0,0 0 0,1 0 1,-1 0-1,1 0 0,-1 0 0,1 0 0,-1 0 0,1 0 0,0 0 0,0 0 0,-1 0 0,1 0 1,0-1-1,0 1 0,0 0 0,0 0 0,0-1 0,0 1 0,0-1 0,1 1 0,32 9 2396,-29-10-2050,0 1-270,1-1 0,0 0 0,0 0 0,0-1 0,-1 1 1,1-1-1,0-1 0,-1 1 0,1-1 0,-1 0 0,1 0 0,-1 0 1,0-1-1,0 0 0,5-4 0,11-8 96,-1 0-1,21-22 1,-28 24-176,174-178-1031,-135 148 562,1 6-41</inkml:trace>
</inkml:ink>
</file>

<file path=ppt/ink/ink1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2:13.582"/>
    </inkml:context>
    <inkml:brush xml:id="br0">
      <inkml:brushProperty name="width" value="0.05" units="cm"/>
      <inkml:brushProperty name="height" value="0.05" units="cm"/>
    </inkml:brush>
  </inkml:definitions>
  <inkml:trace contextRef="#ctx0" brushRef="#br0">1 85 7138,'0'-2'466,"0"-16"6015,0 17-6261,0 1 1,0-1-1,0 1 1,0 0-1,0-1 1,0 1-1,0-1 1,0 1-1,1 0 1,-1-1-1,0 1 1,0-1 0,1 1-1,-1 0 1,0-1-1,0 1 1,1 0-1,-1 0 1,0-1-1,1 1 1,-1 0-1,1 0 1,-1-1-1,0 1 1,1 0 0,-1 0-1,1 0 1,-1 0-1,0-1 1,1 1-1,-1 0 1,1 0-1,-1 0 1,1 0-1,2 19 1846,3 19-1549,-3 1 0,-1 0 1,-2-1-1,-5 46 0,1-58-167,2-25-214,1-5-29,1-41 8,4-5-126,1 1 1,18-71-1,-23 118 9,0 1-1,1-1 0,-1 0 1,1 1-1,0-1 1,0 0-1,-1 1 0,1-1 1,0 1-1,0-1 1,0 1-1,2-2 0,-2 3 1,-1-1 1,0 1-1,1 0 0,-1 0 0,1 0 0,-1-1 0,1 1 0,-1 0 0,1 0 0,-1 0 0,1 0 0,-1 0 1,1 0-1,-1 0 0,1 0 0,-1 0 0,1 0 0,-1 0 0,1 0 0,-1 0 0,1 1 0,-1-1 0,1 0 1,-1 0-1,1 0 0,-1 1 0,1-1 0,3 4-12,0 0 0,0 0 0,0 0 0,-1 0 0,1 0 0,2 7 0,8 8 4,-8-13 13,0 0 0,1-1 0,-1 1 0,1-1 0,0-1 0,1 0 0,-1 0 0,1 0 0,0 0 0,0-1 0,0-1 0,0 0 0,11 2 0,-14-3 1,0 0 0,0-1-1,0 0 1,-1 0 0,1 0 0,0 0-1,0-1 1,0 0 0,-1 0-1,1 0 1,0-1 0,-1 0 0,1 1-1,-1-1 1,1-1 0,-1 1-1,0-1 1,0 0 0,0 0 0,-1 0-1,1 0 1,-1-1 0,0 1-1,6-8 1,-5 5 2,2-3 6,0 0 0,0 0 0,0-1-1,-1 1 1,-1-1 0,1-1 0,-2 1-1,5-18 1,-8 28-8,0 0-1,0 0 1,0 0-1,0-1 1,0 1-1,0 0 1,0 0-1,0 0 1,0 0-1,0 0 1,0 0-1,0-1 1,0 1-1,0 0 1,0 0-1,0 0 1,0 0-1,0 0 1,0 0-1,0-1 1,0 1-1,0 0 1,1 0-1,-1 0 0,0 0 1,0 0-1,0 0 1,0 0-1,0 0 1,0 0-1,0 0 1,1 0-1,-1-1 1,0 1-1,0 0 1,0 0-1,0 0 1,0 0-1,0 0 1,1 0-1,-1 0 1,0 0-1,0 0 1,0 0-1,0 0 1,0 0-1,0 0 1,1 0-1,-1 0 1,0 1-1,8 5 194,6 11 182,2 14 11,-1 1 0,-1 1 1,-2 0-1,-1 1 0,11 58 1,19 58-3168,-26-120 472,9-9 969</inkml:trace>
</inkml:ink>
</file>

<file path=ppt/ink/ink15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4:40.510"/>
    </inkml:context>
    <inkml:brush xml:id="br0">
      <inkml:brushProperty name="width" value="0.05" units="cm"/>
      <inkml:brushProperty name="height" value="0.05" units="cm"/>
    </inkml:brush>
  </inkml:definitions>
  <inkml:trace contextRef="#ctx0" brushRef="#br0">2 6 5249,'-1'1'183,"1"-1"-1,0 0 0,0 1 1,0-1-1,0 1 1,0-1-1,-1 0 0,1 1 1,0-1-1,0 1 1,0-1-1,0 0 1,0 1-1,0-1 0,1 0 1,-1 1-1,0-1 1,0 1-1,0-1 1,0 0-1,0 1 0,0-1 1,1 0-1,-1 1 1,0-1-1,0 0 1,1 1-1,-1-1 0,0 0 1,0 1-1,1-1 1,-1 0-1,0 0 0,1 0 1,-1 1-1,0-1 1,1 0-1,0 0 1,20 8 2785,-7-4-3155,20 5 974,0-2 0,0 0 0,1-3 0,69 1 0,222-36 2391,-97 4-2471,-172 23-637,-1 3 0,63 7 1,16 11 381,-42-5 37,99 1 1,243-34 224,-217 6-474,-161 12-230,1 3 0,-1 2 0,0 2-1,1 3 1,-2 3 0,72 21-1,-84-18 171,1-1-1,0-2 0,1-3 1,-1-1-1,2-3 0,88-4 0,-47-6 181,108-6 145,-155 13-432,0 1 0,69 11 1,101 23 119,-160-29 300,-1-3 1,59-3-1,-76 0 84,-28 1-453,1-1 0,0 0 0,0 0 0,0-1 0,0 1 1,9-3-1,-12 1-201,-1 1 0,1 0 0,-1-1 0,1 1 1,-1-1-1,0 1 0,0-1 0,0 0 0,0 0 0,0 0 0,0-1 1,0 1-1,-1 0 0,1-1 0,-1 1 0,1-1 0,-1 1 1,1-4-1,12-32-465</inkml:trace>
</inkml:ink>
</file>

<file path=ppt/ink/ink15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4:44.239"/>
    </inkml:context>
    <inkml:brush xml:id="br0">
      <inkml:brushProperty name="width" value="0.05" units="cm"/>
      <inkml:brushProperty name="height" value="0.05" units="cm"/>
    </inkml:brush>
  </inkml:definitions>
  <inkml:trace contextRef="#ctx0" brushRef="#br0">1 367 9370,'5'-56'7606,"-1"10"-5359,7 66 1339,-3 14-2991,-6-22-397,0-1 1,1 0 0,1 0 0,0 0-1,0 0 1,11 18 0,-14-28-151,1 1 1,-1-1-1,0 1 1,1-1 0,-1 1-1,1-1 1,0 0 0,-1 0-1,1 0 1,0 0-1,-1 0 1,1 0 0,0 0-1,0 0 1,0-1-1,0 1 1,0-1 0,0 0-1,0 1 1,0-1 0,0 0-1,0 0 1,0 0-1,0 0 1,0-1 0,0 1-1,0 0 1,0-1-1,0 0 1,0 1 0,3-3-1,4-1 98,0 0-1,0-1 0,-1 0 0,1-1 1,7-6-1,56-51 415,68-77 0,-58 54-568,-28 32-1347,-11 4-2811</inkml:trace>
</inkml:ink>
</file>

<file path=ppt/ink/ink15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4:51.799"/>
    </inkml:context>
    <inkml:brush xml:id="br0">
      <inkml:brushProperty name="width" value="0.05" units="cm"/>
      <inkml:brushProperty name="height" value="0.05" units="cm"/>
    </inkml:brush>
  </inkml:definitions>
  <inkml:trace contextRef="#ctx0" brushRef="#br0">0 446 7538,'72'-38'4144,"-71"38"-3785,0-1-1,0 1 0,0 0 0,0-1 0,-1 1 0,1 0 1,0-1-1,0 0 0,-1 1 0,1-1 0,0 1 0,-1-1 1,1 0-1,0 1 0,-1-1 0,1 0 0,-1 0 0,1 1 1,-1-1-1,0 0 0,1 0 0,-1 0 0,0 0 0,1 1 0,-1-4 2650,4 8-1967,88 105 826,-91-108-1838,0 0 0,0 0 0,0 0 0,0 0 0,0-1 0,0 1 0,0 0 0,0-1 0,0 1 0,0-1 0,0 1 0,0-1 0,1 1 0,-1-1 0,0 0 0,0 0 0,0 0 0,1 0 0,-1 1 0,0-2 0,0 1 0,1 0 0,-1 0 0,0 0 0,0 0 0,1-1 0,-1 1 0,1-1 0,34-23 657,-23 13-507,43-35 299,-2-3-1,80-97 1,-79 83-1785,99-87-1,-131 130 462</inkml:trace>
</inkml:ink>
</file>

<file path=ppt/ink/ink15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5:02.954"/>
    </inkml:context>
    <inkml:brush xml:id="br0">
      <inkml:brushProperty name="width" value="0.05" units="cm"/>
      <inkml:brushProperty name="height" value="0.05" units="cm"/>
      <inkml:brushProperty name="color" value="#FF0066"/>
    </inkml:brush>
  </inkml:definitions>
  <inkml:trace contextRef="#ctx0" brushRef="#br0">0 0 24575,'0'0'-8191</inkml:trace>
</inkml:ink>
</file>

<file path=ppt/ink/ink15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5:29.984"/>
    </inkml:context>
    <inkml:brush xml:id="br0">
      <inkml:brushProperty name="width" value="0.05" units="cm"/>
      <inkml:brushProperty name="height" value="0.05" units="cm"/>
      <inkml:brushProperty name="color" value="#FF0066"/>
    </inkml:brush>
  </inkml:definitions>
  <inkml:trace contextRef="#ctx0" brushRef="#br0">687 808 4961,'-5'-2'533,"-1"0"-1,1 0 0,-1-1 1,1 1-1,0-1 1,0 0-1,0-1 1,1 1-1,-1-1 1,1 0-1,-7-7 1,6 5-65,0 2 0,0-1 1,0 0-1,-1 1 0,0 0 0,-9-5 0,14 9-353,-1-1-1,1 1 0,-1-1 1,1 1-1,-1 0 1,1 0-1,-1 0 0,1 0 1,-1 0-1,1 0 0,-1 0 1,1 0-1,0 1 0,-1-1 1,1 1-1,-1-1 0,1 1 1,0-1-1,-1 1 0,1 0 1,0 0-1,0-1 0,-1 1 1,1 0-1,0 0 0,0 0 1,0 0-1,0 1 0,0-1 1,0 0-1,1 0 0,-1 1 1,-1 1-1,2-2-67,-1 0 1,0 0-1,1 0 1,-1 1-1,1-1 0,-1 0 1,1 0-1,0 1 0,-1-1 1,1 0-1,0 1 1,0-1-1,0 1 0,0-1 1,0 0-1,0 1 0,0-1 1,1 0-1,-1 1 1,0-1-1,1 0 0,-1 0 1,1 1-1,0-1 0,-1 0 1,1 0-1,0 0 1,-1 0-1,1 0 0,0 0 1,0 0-1,0 0 1,0 0-1,0 0 0,2 1 1,3 1 84,0-1 0,1 0 0,-1 0 0,0 0 1,1-1-1,-1 0 0,1 0 0,8 0 0,59-5 828,-27 2-450,71 1 360,132-6 58,-210 4-781,0-3 0,0-1 0,-1-2 1,47-18-1,204-62 1013,-244 76-1009,-26 8-99,-1 0 0,0-2 1,0 0-1,-1-2 0,0 0 1,0-1-1,-1 0 0,23-19 0,-24 16-43,-5 4 12,-1 1 0,0-1 0,0-1 0,-1 0 0,12-16 0,-19 23-14,-1 0 1,1 0 0,-1 0-1,0 0 1,1 0-1,-1 0 1,-1 0 0,1-1-1,0 1 1,-1 0-1,0 0 1,1-1-1,-1 1 1,-1 0 0,1-1-1,0 1 1,-1 0-1,0-1 1,1 1 0,-1 0-1,-1 0 1,1 0-1,0 0 1,-1 0-1,0 0 1,1 0 0,-4-4-1,-5-4 1,1 0 1,-1 1-1,-1 0 0,0 0 0,-21-13 0,-66-36 18,81 50-26,-228-118-29,213 112 25,0 2 0,-1 1 1,-1 1-1,-59-9 1,-142-7-13,189 25 1,-1 3 0,1 1 0,0 2 0,0 2 0,-84 23 0,56-6-16,1 4 1,-117 58 0,162-70 24,0 1 0,2 2 0,-1 0 0,2 2 0,1 0 0,-31 34-1,40-36 1,0 1 0,1 1 0,0 0-1,2 0 1,1 2 0,0-1-1,1 1 1,2 1 0,-7 25 0,13-36 6,0 0 0,0-1 0,1 1 0,1 1 0,0-1 0,1 0 0,0 0 0,0-1 0,2 1 0,-1 0 0,2 0 0,-1-1 0,1 0 0,1 0 0,0 0 0,1 0 1,0-1-1,1 0 0,10 13 0,-7-11 9,1 0 0,0-1 0,1 0 1,0-1-1,0 0 0,1-1 0,1 0 1,-1-1-1,1-1 0,1 0 1,-1-1-1,1-1 0,0 0 0,21 4 1,-1-5 33,0-1 0,0-2 0,0-1 1,0-2-1,0-1 0,0-2 1,42-11-1,233-84-1132,-306 98 1043,101-37-2165,-11 1 927</inkml:trace>
</inkml:ink>
</file>

<file path=ppt/ink/ink15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5:35.758"/>
    </inkml:context>
    <inkml:brush xml:id="br0">
      <inkml:brushProperty name="width" value="0.05" units="cm"/>
      <inkml:brushProperty name="height" value="0.05" units="cm"/>
      <inkml:brushProperty name="color" value="#FF0066"/>
    </inkml:brush>
  </inkml:definitions>
  <inkml:trace contextRef="#ctx0" brushRef="#br0">257 19 7266,'-4'-3'1212,"-17"-10"1440,21 13-2517,-1-1-1,0 1 0,1 0 0,-1-1 0,0 1 1,1 0-1,-1 0 0,0 0 0,1 0 1,-1-1-1,0 1 0,1 0 0,-1 0 1,0 0-1,1 0 0,-1 0 0,0 0 1,0 1-1,1-1 0,-1 0 0,0 0 1,1 0-1,-1 1 0,1-1 0,-2 1 0,1 1 41,0 1-1,0-1 0,0 1 0,0-1 0,0 1 0,1-1 0,-1 1 0,1 0 0,0-1 1,0 1-1,0-1 0,0 1 0,0 0 0,0-1 0,2 4 0,-1 9 88,5 125 140,-14 162 0,0-204-360,-42 397 143,-48 1021 1560,116-1017-1659,28-1-66,-11-138-8,-33-337-15,79 1038 268,-55-365-165,-35-24-25,-5-78 41,9 106 244,7-397-293,-2-208-12,25 178 1,40 521 104,-63-749-160,5 502 28,-30-312 137,2-45 52,11 73-48,-7 92-39,-67 212 809,58-447-594,-18 201-1,20-39 174,-7 119 57,28-279-503,-15 317 987,8-286-728,8-102-3636,1-63-1002,-2-7 2427,-1-6 924,-8-46-154</inkml:trace>
</inkml:ink>
</file>

<file path=ppt/ink/ink15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5:36.238"/>
    </inkml:context>
    <inkml:brush xml:id="br0">
      <inkml:brushProperty name="width" value="0.05" units="cm"/>
      <inkml:brushProperty name="height" value="0.05" units="cm"/>
      <inkml:brushProperty name="color" value="#FF0066"/>
    </inkml:brush>
  </inkml:definitions>
  <inkml:trace contextRef="#ctx0" brushRef="#br0">49 23 5169,'-4'-3'1084,"1"0"0,-1 0 1,0 0-1,0 0 0,0 1 0,-5-2 0,9 4-951,-1-1 0,1 1 0,0 0-1,-1 0 1,1 0 0,-1 0 0,1 0 0,-1 0-1,1 0 1,-1 0 0,1 0 0,-1 0 0,1 0-1,-1 0 1,1 0 0,0 0 0,-1 1 0,1-1-1,-1 0 1,1 0 0,-1 0 0,1 1 0,0-1-1,-1 0 1,1 0 0,-1 1 0,0 0-4,1 0 0,-1 1 0,1-1 1,-1 0-1,1 0 0,-1 1 0,1-1 0,0 0 0,0 1 0,0-1 1,0 0-1,0 1 0,0-1 0,0 2 0,3 27 597,2 0-1,1 0 1,11 35-1,0-5 14,54 233 1221,-69-288-1938,-1 0 0,1 1 0,0-1-1,0 0 1,0 0 0,1 0 0,0-1-1,0 1 1,0 0 0,5 4 0,-6-7-21,-1-1 0,1 0 0,0 0 0,-1 0 1,1 0-1,0 0 0,0-1 0,0 1 1,0 0-1,0-1 0,0 0 0,0 1 1,0-1-1,0 0 0,0 0 0,0 0 1,0 0-1,0 0 0,0-1 0,0 1 0,0 0 1,0-1-1,-1 0 0,1 1 0,0-1 1,0 0-1,0 0 0,0 0 0,-1 0 1,3-2-1,7-4 4,0 0 0,-1-1 0,0 0 1,0-1-1,-1 0 0,0 0 0,0-1 0,-1 0 0,-1-1 1,0 1-1,0-2 0,7-15 0,-12 20 5,1 0-1,-1 0 1,0-1-1,0 1 1,-1-1-1,0 0 1,0 1-1,-1-1 1,0 0-1,0 1 1,-1-1-1,0 0 1,-1 1-1,1-1 0,-1 1 1,-1-1-1,0 1 1,0 0-1,0 0 1,0 0-1,-9-11 1,5 9 75,0 0 1,-1 0 0,0 0-1,0 1 1,-1 1-1,0-1 1,0 1 0,-1 1-1,0 0 1,0 0-1,0 1 1,-17-6 0,-2 2 94,-1 2 1,1 1-1,-46-4 1,74 10-215,1 0 0,0 0 0,-1 0 0,1 0 0,-1 0 1,1 0-1,-1 0 0,1 0 0,-1 0 0,1 0 0,0 0 0,-1-1 0,1 1 0,-1 0 0,1 0 0,0 0 1,-1-1-1,1 1 0,0 0 0,-1-1 0,1 1 0,0 0 0,-1-1 0,1 1 0,0 0 0,-1-1 0,1 1 1,0 0-1,0-1 0,0 1 0,0-1 0,-1 1 0,1-1 0,0 1 0,0 0 0,0-1 0,0 1 0,0-2 1,7-17-2536,-4 14 2092,11-26-934</inkml:trace>
</inkml:ink>
</file>

<file path=ppt/ink/ink15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5:38.043"/>
    </inkml:context>
    <inkml:brush xml:id="br0">
      <inkml:brushProperty name="width" value="0.05" units="cm"/>
      <inkml:brushProperty name="height" value="0.05" units="cm"/>
      <inkml:brushProperty name="color" value="#FF0066"/>
    </inkml:brush>
  </inkml:definitions>
  <inkml:trace contextRef="#ctx0" brushRef="#br0">338 884 5137,'-7'-12'15748,"8"15"-13681,9 6-1881,15 6 28,0-1-1,33 12 0,-55-24-197,5 1 37,0-1 0,0 0 0,0 0 0,0 0 0,0-1-1,0 0 1,1-1 0,-1 0 0,0 0 0,1 0 0,-1-1-1,11-3 1,-2-1 68,0 0 0,0-1 0,-1-1 0,19-10-1,-17 7-46,0-1-1,-1-1 1,0 0-1,0-1 1,-2-1-1,0-1 0,0 0 1,-2 0-1,0-2 1,0 0-1,-2 0 1,17-34-1,-21 38-8,-2-1-1,0 0 1,-1 0 0,0 0-1,-1 0 1,-1-1 0,0 0 0,-1 1-1,-1-1 1,0 0 0,-1 1-1,0-1 1,-1 1 0,-1-1-1,0 1 1,-1 0 0,-1 0-1,0 0 1,-8-14 0,-8-11-37,-2 1 1,-2 2-1,-1 0 0,-2 2 1,-2 0-1,0 2 0,-38-29 1,55 50-40,1 2 1,-1 0 0,-1 1 0,0 0 0,0 1 0,-1 0-1,-22-7 1,28 12 2,0 0 1,0 1-1,0-1 0,-1 2 0,1-1 0,0 1 0,-1 1 1,1 0-1,0 0 0,0 1 0,0 0 0,0 0 1,0 1-1,-9 4 0,-2 4-3,1 0-1,0 1 1,0 1 0,1 1 0,1 0-1,0 2 1,1 0 0,1 0 0,1 2-1,0 0 1,1 0 0,-11 22 0,5-6 10,2 1 0,1 0 1,2 1-1,1 1 0,2 0 1,-7 48-1,11-41 71,2-1 0,2 1-1,4 58 1,0-77 24,2 0 1,2 0-1,0 0 1,1-1-1,1 0 1,2 0 0,13 26-1,-18-40-42,1-1 0,1 1 0,0-2 0,0 1 0,1-1-1,0 0 1,0 0 0,1-1 0,0 1 0,1-2 0,-1 1 0,1-2 0,0 1 0,1-1-1,-1 0 1,1-1 0,0 0 0,0-1 0,0 0 0,1 0 0,-1-1 0,12 1 0,-6-2-11,-1-1 0,0 0 0,1-1-1,-1-1 1,0 0 0,0-1 0,25-9 0,-17 4 10,0-2-1,0-1 0,-1 0 0,25-19 0,-10 2-222,0-1 0,-2-3-1,-1 0 1,44-56 0,-25 14-179</inkml:trace>
</inkml:ink>
</file>

<file path=ppt/ink/ink15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5:48.630"/>
    </inkml:context>
    <inkml:brush xml:id="br0">
      <inkml:brushProperty name="width" value="0.05" units="cm"/>
      <inkml:brushProperty name="height" value="0.05" units="cm"/>
      <inkml:brushProperty name="color" value="#FF0066"/>
    </inkml:brush>
  </inkml:definitions>
  <inkml:trace contextRef="#ctx0" brushRef="#br0">335 922 5305,'-8'1'1684,"6"-1"-1318,1 0 0,-1 1 1,1-1-1,-1 0 0,1 0 0,-1 1 0,1-1 0,-1 1 0,1-1 0,-1 1 1,1-1-1,0 1 0,-1 0 0,1 0 0,0 0 0,-6 6 5906,10-6-6155,0-1 1,0 1-1,0 0 1,0-1 0,0 1-1,0 1 1,-1-1-1,1 0 1,0 1-1,2 1 1,12 6 113,-17-9-229,13 7 120,0 0-1,0-1 0,0-1 1,1 0-1,0-1 1,0-1-1,0 0 1,18 1-1,26-6 397,104-17 0,-80 7-314,-27 5-32,0-2-1,73-24 0,-107 26-96,0-1 0,-1 0 0,0-2 0,0 0 0,-1-2 0,-1 0 0,0 0 0,32-31-1,-42 35-57,-1-1 0,-1 1-1,0-1 1,0 0-1,0-1 1,-1 0-1,-1 1 1,0-2-1,0 1 1,-1 0-1,0-1 1,-1 1-1,0-1 1,0 0-1,-2 0 1,1 0-1,-1 1 1,-1-1-1,-2-14 1,0 4-8,-2 0 1,-1 0-1,0 1 0,-1 0 1,-2 0-1,0 1 0,0 0 1,-26-34-1,-4-4-10,7 10 38,-1 2-1,-63-65 1,84 98-25,0 2 0,0-1 0,-1 2 1,0 0-1,0 0 0,-1 1 0,0 1 0,-1 0 0,0 1 0,0 0 1,0 2-1,-1 0 0,-29-4 0,14 6 13,-1 2 0,1 1 1,-1 1-1,1 2 0,0 1 0,0 1 0,-58 21 1,48-11-18,0 2 0,1 2-1,1 2 1,-73 53 0,85-55 6,1 1-1,1 1 1,0 1-1,-26 33 1,45-48 5,0 0 1,1 1 0,0-1 0,0 1 0,1 0 0,0 1 0,0-1 0,1 1 0,1-1 0,-1 1 0,2 0-1,-1 0 1,1 0 0,1 0 0,0 0 0,0 0 0,1 0 0,3 16 0,1-7 82,1-1 1,1 0-1,0 0 1,1-1-1,1 0 1,0 0-1,2-1 0,0 0 1,0-1-1,2 0 1,0-1-1,0 0 1,1-1-1,1-1 1,0 0-1,1-1 1,0-1-1,1 0 1,0-1-1,0-1 0,1-1 1,0 0-1,0-1 1,1-1-1,-1-1 1,1-1-1,0 0 1,33 0-1,-9-6-250,0-1-1,-1-2 1,1-2 0,79-26 0,-112 31-273,-1-1 0,1 0 0,-1-1 0,12-7 0,-16 7 208,1 0 0,-1 0-1,0 0 1,0-1 0,4-6 0,-9 12 209</inkml:trace>
</inkml:ink>
</file>

<file path=ppt/ink/ink15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5:51.909"/>
    </inkml:context>
    <inkml:brush xml:id="br0">
      <inkml:brushProperty name="width" value="0.05" units="cm"/>
      <inkml:brushProperty name="height" value="0.05" units="cm"/>
      <inkml:brushProperty name="color" value="#FF0066"/>
    </inkml:brush>
  </inkml:definitions>
  <inkml:trace contextRef="#ctx0" brushRef="#br0">661 1266 7762,'-1'1'149,"0"0"1,1 0-1,-1 0 0,0 0 1,1 0-1,-1 0 1,0 1-1,1-1 1,-1 0-1,1 0 1,0 0-1,-1 0 1,1 1-1,0-1 1,0 0-1,0 0 0,0 1 1,0-1-1,0 0 1,0 0-1,0 0 1,0 1-1,1-1 1,-1 0-1,0 0 1,1 0-1,-1 0 1,1 1-1,0 0 0,2 0-15,0-1-1,1 1 1,-1-1-1,0 1 1,0-1-1,1 0 1,-1 0-1,1-1 1,-1 1-1,5 0 1,114 25 2822,-77-15-1792,74 10-1,7-13-134,129-10-1,127-24-14,275-2 358,-491 39-1067,-56-3-58,133-6 1,-207-5-159,0-1 1,-1-1 0,1-2-1,-1-2 1,-1-1 0,0-2 0,59-28-1,-22 1 67,121-87-1,-189 124-149,0 1 1,-1-1-1,1 0 0,-1-1 1,0 1-1,0 0 0,0-1 0,0 1 1,0-1-1,-1 0 0,1 1 1,-1-1-1,1 0 0,-1 0 0,0 0 1,0 0-1,0-4 0,-1 4 7,0 0-1,0 0 1,-1 0-1,1 0 1,-1 0-1,0 0 0,0 0 1,0 0-1,0 1 1,-1-1-1,1 0 1,-1 0-1,0 1 1,1-1-1,-1 1 1,0 0-1,-3-3 0,-38-37 106,-92-68-1,13 12-118,-100-89 7,164 145-9,-1 2 0,-70-35 0,-77-23-8,-274-90 0,399 162-36,0 3 0,-2 3 1,0 5-1,-118-8 1,142 21-2,1 2 1,-1 3-1,0 3 0,1 2 1,0 2-1,1 3 1,-68 25-1,55-9-181,1 2-1,-100 63 1,-119 99-44,271-182 271,-26 20-5,2 1-1,1 2 1,2 2-1,1 1 1,-46 61-1,68-77 8,1 0-1,0 0 1,2 2 0,0 0 0,2 0-1,0 1 1,2 0 0,1 0-1,0 1 1,2 0 0,1 0-1,1 1 1,1 31 0,2-43 20,2 1-1,0 0 1,0-1 0,1 1-1,1-1 1,0 0 0,1 0-1,1 0 1,0-1 0,1 0-1,0 0 1,1 0 0,1-1-1,0 0 1,0-1 0,1 0-1,0-1 1,1 0 0,1 0-1,-1-1 1,1-1 0,1 0-1,0 0 1,0-1 0,0-1-1,1 0 1,28 7 0,-7-6 51,0-1 1,0-2 0,0-1 0,1-2 0,-1-1 0,36-6 0,216-43 255,-184 28-321,178-19-1595,-143 36 960</inkml:trace>
</inkml:ink>
</file>

<file path=ppt/ink/ink1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2:14.066"/>
    </inkml:context>
    <inkml:brush xml:id="br0">
      <inkml:brushProperty name="width" value="0.05" units="cm"/>
      <inkml:brushProperty name="height" value="0.05" units="cm"/>
    </inkml:brush>
  </inkml:definitions>
  <inkml:trace contextRef="#ctx0" brushRef="#br0">36 50 7706,'-35'12'7897,"42"-9"-5296,4-3-65,9-4-343,6-3-185,8-3-583,0-1-353,-3-2-616,-1 3-216,-7 5-184,-5 1-304,-10 5-1136,-5 3-545,-6 7-1736,-2 2-2632,-5 12 4297</inkml:trace>
</inkml:ink>
</file>

<file path=ppt/ink/ink15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5:57.461"/>
    </inkml:context>
    <inkml:brush xml:id="br0">
      <inkml:brushProperty name="width" value="0.05" units="cm"/>
      <inkml:brushProperty name="height" value="0.05" units="cm"/>
      <inkml:brushProperty name="color" value="#FF0066"/>
    </inkml:brush>
  </inkml:definitions>
  <inkml:trace contextRef="#ctx0" brushRef="#br0">151 1537 5537,'103'25'5168,"50"14"-2191,-86-23-1570,1-4 0,136 7 1,141-22 279,19 1-650,159 59 922,86 3-938,86-54-905,-575-6-124,0-5 0,-1-5 1,119-25-1,-173 17 17,-1-3-1,-1-2 1,-2-4 0,0-1-1,59-40 1,-90 50-3,-2-2 0,-1 0 0,40-38 0,-52 43 7,-1-1 0,-1 0 0,0 0 0,-1-1 0,-1-1 0,0 0 0,8-22 0,-14 25 5,-1 1 0,-1-1 1,-1 0-1,0 0 0,-1-1 0,0 1 0,-1 0 0,-1 0 1,-1 0-1,0 0 0,-1 0 0,0 0 0,-1 0 0,-1 1 1,-10-22-1,6 20 0,-2 1 0,0 0 1,0 0-1,-2 1 0,0 0 1,-25-20-1,-98-65 20,110 82-36,-514-314 39,477 300-35,-2 3 0,-88-26 0,-141-24-21,39 13 31,69 16-41,-1 8 0,-247-20 0,-388 39-5,734 26 15,2 5 0,-1 2 1,1 5-1,1 3 0,-148 56 1,186-58 8,-25 10-13,-134 70 0,187-86 13,-1 2 0,2 0 0,0 0 0,0 2 0,2 0 1,-1 1-1,2 1 0,0 0 0,2 1 0,-1 1 0,-12 25 0,11-11-2,2 0 0,1 1 0,1 0 0,-10 67 0,13-37-5,-1 119 0,10-147 67,1 0 0,3 0-1,0 0 1,3 0-1,1-1 1,1 0 0,2-1-1,25 50 1,-28-66-16,0 0 0,2-1 0,0 0 0,1-1-1,1 0 1,0-1 0,1 0 0,1-1 0,0-1 0,1 0 0,0-1 0,1-1 0,1-1 0,-1 0 0,2-1-1,33 11 1,-20-12 42,0-1-1,1-2 0,-1-2 0,1-1 0,0-1 0,0-1 1,40-7-1,229-55-338,-57 8-1195,-90 40 753</inkml:trace>
</inkml:ink>
</file>

<file path=ppt/ink/ink15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6:04.447"/>
    </inkml:context>
    <inkml:brush xml:id="br0">
      <inkml:brushProperty name="width" value="0.05" units="cm"/>
      <inkml:brushProperty name="height" value="0.05" units="cm"/>
      <inkml:brushProperty name="color" value="#FF0066"/>
    </inkml:brush>
  </inkml:definitions>
  <inkml:trace contextRef="#ctx0" brushRef="#br0">138 1357 8794,'6'9'3281,"14"6"-3096,-14-11 170,13 8-76,1-1 0,0-1 0,0-1 1,1 0-1,1-2 0,-1 0 0,1-2 0,28 4 1,9-2 581,114 0 0,-102-11-378,-1-3 0,0-2 0,113-32 0,196-86 555,-317 100-904,0-2 0,-2-3 0,-1-3-1,-2-2 1,-2-3 0,-1-2 0,-2-2-1,-2-3 1,66-79 0,-102 110-116,-1-1 0,-1 0 1,0-1-1,-1-1 0,-1 0 1,-1 0-1,-1-1 0,10-34 0,-15 41-3,0 0-1,-2-1 1,0 1-1,0 0 0,-1 0 1,-1-1-1,0 1 1,-1 0-1,0 0 0,-1 0 1,0 0-1,-1 0 0,-1 1 1,0-1-1,-8-12 1,-2 0 1,-1 1 0,-1 1 0,-1 1 1,-1 0-1,-1 2 0,0 0 0,-2 1 1,-41-27-1,23 20-11,-1 2 0,-1 2 0,0 2 1,-72-24-1,64 30-7,-2 2 0,1 2 1,-1 2-1,-1 3 1,0 1-1,1 4 0,-1 1 1,-95 15-1,54 3-2,1 4 0,1 4 0,-174 76 0,222-83 3,0 2 1,1 1-1,1 3 0,2 2 1,-43 36-1,64-47 6,1 1 1,1 1-1,0 0 1,1 1-1,2 1 1,0 0-1,1 1 1,1 1-1,1-1 0,1 2 1,-11 42-1,15-38 56,1-1 0,1 1 0,2 0-1,1 0 1,1 0 0,2 0 0,0 0-1,2 0 1,1 0 0,1-1 0,2 0-1,0 0 1,18 37 0,-17-45 21,1-1-1,0 0 1,1 0 0,1-1-1,1-1 1,0 0 0,1 0 0,1-2-1,0 1 1,1-2 0,0 0-1,1-1 1,1-1 0,0-1 0,0 0-1,1-1 1,0-1 0,35 10-1,-17-11-52,0-2-1,1-1 0,-1-1 0,1-2 0,-1-2 0,66-10 0,-11-6-541,141-46 1,-25-5 675</inkml:trace>
</inkml:ink>
</file>

<file path=ppt/ink/ink15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6:08.468"/>
    </inkml:context>
    <inkml:brush xml:id="br0">
      <inkml:brushProperty name="width" value="0.05" units="cm"/>
      <inkml:brushProperty name="height" value="0.05" units="cm"/>
      <inkml:brushProperty name="color" value="#FF0066"/>
    </inkml:brush>
  </inkml:definitions>
  <inkml:trace contextRef="#ctx0" brushRef="#br0">1413 103 4801,'-7'-9'332,"-1"0"0,0 1 1,-1 0-1,0 1 0,0 0 0,-1 0 0,0 1 1,0 0-1,0 1 0,-16-7 0,11 8 0,0-1 1,-1 2-1,1 0 0,-1 1 0,1 1 0,-31 0 1,0 6 211,1 2 0,0 1 1,1 3-1,-59 22 1,75-24-352,1 1-1,0 2 1,1 0 0,0 2-1,1 1 1,1 1 0,1 0 0,0 2-1,1 1 1,1 1 0,-36 43-1,12 4 197,2 2 0,-52 117 0,75-147-311,-195 458 381,186-411-403,3 1 0,5 1 0,3 1 0,-6 92-1,16-54-24,6 0-1,5 1 0,6-1 1,45 227-1,-33-268 105,3 0 0,4-1 0,3-1 0,4-2 0,4-2 1,3-1-1,88 122 0,-97-160-71,1-2 0,2-1 1,1-2-1,3-1 0,0-3 0,2-1 1,73 41-1,-41-34 59,2-3 0,1-4-1,1-3 1,83 19 0,-62-26 243,0-4 1,2-4-1,-1-4 0,166-8 1,-104-12-96,-1-8 0,179-44 0,-227 38-211,452-124 41,-522 134-85,-1-3-1,-1-1 1,-1-2 0,0-1 0,-2-3-1,-1-1 1,-1-1 0,-1-2 0,42-46-1,-9-1 324,-4-2-1,-3-3 1,-4-2-1,53-104 1,-79 125-292,-2-1 1,-4-1 0,-2-1 0,-3-1 0,-3 0 0,-3-2 0,6-73-1,-10-8-10,-15-259 0,-2 328 56,-4 0 0,-3 1 1,-4 0-1,-53-145 0,51 181 69,-1 0-1,-3 1 0,-1 2 0,-2 0 0,-2 2 0,-47-50 1,-223-185 215,228 213-370,25 20-6,-1 2 0,-3 3 0,-1 1 1,-1 3-1,-65-28 0,90 48-100,1 1 1,-2 1-1,1 2 0,-1 1 1,-1 1-1,1 1 1,-1 1-1,1 2 0,-1 1 1,0 1-1,1 2 0,-1 0 1,-32 10-1,-31 15-2433,-101 47-1,189-74 2409,-68 25-2359,14-20 1179</inkml:trace>
</inkml:ink>
</file>

<file path=ppt/ink/ink15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6:09.408"/>
    </inkml:context>
    <inkml:brush xml:id="br0">
      <inkml:brushProperty name="width" value="0.05" units="cm"/>
      <inkml:brushProperty name="height" value="0.05" units="cm"/>
      <inkml:brushProperty name="color" value="#FF0066"/>
    </inkml:brush>
  </inkml:definitions>
  <inkml:trace contextRef="#ctx0" brushRef="#br0">20 0 8146,'-20'47'3248,"27"-38"-1727,5 6 55,9 3 256,11 2 121,18-5-1,12-3 1,18-6-121,5-2-232,4-4-727,-4-2-241,-3-6-680,-6-1-608,-10-9-1993,-18-5 1721</inkml:trace>
</inkml:ink>
</file>

<file path=ppt/ink/ink15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6:13.584"/>
    </inkml:context>
    <inkml:brush xml:id="br0">
      <inkml:brushProperty name="width" value="0.05" units="cm"/>
      <inkml:brushProperty name="height" value="0.05" units="cm"/>
      <inkml:brushProperty name="color" value="#FF0066"/>
    </inkml:brush>
  </inkml:definitions>
  <inkml:trace contextRef="#ctx0" brushRef="#br0">329 2704 7618,'-5'-4'2425,"7"2"-912,18 5-394,30 8-681,-4-1 34,1-3-1,0-1 0,67-1 1,145-18 631,-173 7-819,7 1-56,500-29 1585,-4 26-876,-190 35-1136,-264-15-291,98 1 242,-164-11 204,107-12 0,-155 6 39,0 0 1,0-2-1,0 0 1,0-1-1,-1-2 1,29-15-1,-10 0-2,64-51 0,-54 33 92,-2-2 0,-2-2 0,-2-2-1,41-60 1,-13 5 355,65-130 1,-101 164-387,-2-1 0,28-91 1,-46 113-51,-3-1 0,-2 0 0,-2-1 0,3-75 1,-11 57 3,-2 0 1,-4 0 0,-3 0 0,-2 1 0,-3 0 0,-4 1 0,-2 1-1,-3 1 1,-3 0 0,-35-62 0,42 97 0,-1 1 0,-1 0 0,-2 2 0,0 1 0,-2 0 0,0 2 0,-2 1 1,0 1-1,-2 1 0,0 2 0,-1 0 0,-36-14 0,-11 0 59,-2 4 0,-1 3-1,-155-28 1,-245-3 164,-4 42-114,353 16-111,1 5 1,0 6 0,-158 36-1,208-30-15,2 4-1,0 4 1,2 2-1,1 4 1,2 4-1,-94 61 0,88-42 17,3 3 0,2 4 1,3 3-1,3 3 0,3 3 0,4 3 0,2 2 0,-67 119 0,82-117 7,3 3 0,4 1 0,4 1 0,3 2 0,4 1 0,4 1 0,4 1 0,4 1 0,-3 103 0,16-129 46,3 0 0,3 0 0,2-1-1,3 0 1,3-1 0,3 0 0,2-1-1,3 0 1,3-2 0,53 96 0,-55-118 48,2-2 1,1 0-1,2-2 1,2-1-1,0-1 0,2-2 1,44 33-1,-47-42-35,2-1-1,0-2 0,1-1 1,0-2-1,1 0 0,1-2 1,0-2-1,0-1 1,60 8-1,-34-12-63,0-2 1,1-3 0,63-7-1,175-37-341,-231 32 340,163-26 984,-11 3-638</inkml:trace>
</inkml:ink>
</file>

<file path=ppt/ink/ink15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6:19.294"/>
    </inkml:context>
    <inkml:brush xml:id="br0">
      <inkml:brushProperty name="width" value="0.05" units="cm"/>
      <inkml:brushProperty name="height" value="0.05" units="cm"/>
      <inkml:brushProperty name="color" value="#FF0066"/>
    </inkml:brush>
  </inkml:definitions>
  <inkml:trace contextRef="#ctx0" brushRef="#br0">545 564 5321,'-16'-5'1381,"1"-1"-1,-24-13 1,27 12-849,0 1 0,0 1 0,0 0 0,-22-6 0,30 11-447,0 0 0,-1 0 0,1 0 0,0 0 0,0 1 0,0-1 0,-1 1 0,1 0 1,0 0-1,0 1 0,0-1 0,1 1 0,-1 0 0,0 0 0,1 0 0,-1 1 0,1-1 0,0 1 1,-1 0-1,1 0 0,-4 5 0,-6 8 85,1 0 1,0 1-1,-11 21 0,20-31-88,-30 54 149,4 1 1,2 1-1,3 2 1,-25 110-1,19-29 162,-11 163-1,33-188 80,8 123 1,23 122-285,-5-128-167,-14-170-16,37 341 102,-33-365-99,3 0 0,1-1 0,2 0 0,2-1 0,2 0-1,2-2 1,28 44 0,-11-29 117,2-2-1,3-2 1,73 71-1,-79-89 194,2-2 1,1-2-1,1-1 0,2-3 0,67 32 0,-63-38-28,1-2 0,1-2-1,84 14 1,155 6 372,-82-12-464,-119-13 31,-1-3 0,1-5 0,0-3 0,141-19 0,-119 6-68,80-13 448,-162 21-496,-1-1 0,0-1 1,0-1-1,-1-1 0,28-15 0,10-12 94,169-104 212,-194 115-403,-1-2 1,-1-2-1,-2 0 1,29-36 0,138-171-8,-173 201-4,-1 0 1,-1-2-1,31-68 0,39-129 46,-69 157-34,-3-1 0,-4-1 0,-4-1 1,-2 0-1,-5-1 0,-3 0 0,-11-154 0,-2 173-7,-2 0 0,-4 0 0,-2 2 0,-29-76 0,-118-227-6,105 244-3,18 38 3,-94-145 0,106 187-7,-3 1 0,0 2 0,-3 1 0,-1 2 0,-51-39 1,-363-211-38,406 259 40,-30-16-20,-2 3-1,-1 3 1,-1 3 0,-2 4 0,-1 4 0,-107-19 0,137 35 8,-2 2 0,1 2 0,0 3-1,-1 2 1,1 2 0,0 2 0,0 3 0,1 1-1,0 3 1,0 2 0,-69 31 0,85-29 5,1 2-1,1 1 1,0 2 0,2 0-1,1 3 1,0 0 0,2 2-1,1 1 1,1 1 0,2 1 0,0 1-1,2 1 1,2 0 0,-27 58-1,24-42-93,2 1 0,2 1 0,2 1 0,-15 89 0,26-109-239,2 1-1,2 0 0,0 0 1,2 0-1,2 0 1,1 0-1,1-1 0,1 1 1,15 39-1,-6-32-845,22 40 1,25 36-194</inkml:trace>
</inkml:ink>
</file>

<file path=ppt/ink/ink15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6:23.207"/>
    </inkml:context>
    <inkml:brush xml:id="br0">
      <inkml:brushProperty name="width" value="0.05" units="cm"/>
      <inkml:brushProperty name="height" value="0.05" units="cm"/>
      <inkml:brushProperty name="color" value="#FF0066"/>
    </inkml:brush>
  </inkml:definitions>
  <inkml:trace contextRef="#ctx0" brushRef="#br0">2063 3159 7498,'0'2'224,"-1"-1"-1,1 0 1,0 0 0,-1 1 0,1-1 0,0 0 0,0 1 0,0-1 0,0 0 0,0 0 0,0 1 0,1-1 0,-1 0 0,0 1-1,1-1 1,-1 0 0,1 2 0,0-3-153,-1 1 0,1-1-1,-1 1 1,1-1 0,0 1-1,-1-1 1,1 1 0,0-1-1,-1 0 1,1 1 0,0-1-1,0 0 1,-1 0 0,1 1-1,0-1 1,0 0 0,-1 0-1,1 0 1,0 0 0,0 0-1,1 0 1,3-1 79,0 0 0,0 0-1,0-1 1,-1 1 0,1-1 0,0 0 0,7-5 0,60-40 1586,74-63 0,-91 67-1333,49-38 233,-4-5-1,102-112 1,-162 152-350,-1-1 0,-3-2 0,-2-1 0,-2-2 0,-2-1 1,-3-1-1,21-61 0,-22 36 367,-4-1 0,-4-1 0,-3 0 1,7-146-1,-22 153-588,-3 0-1,-3 0 1,-4 1 0,-22-87-1,-108-279-23,120 387-22,-3 0 1,-1 1 0,-3 2-1,-3 0 1,-1 2-1,-2 2 1,-2 0-1,-56-53 1,64 76-18,-1 1 0,0 1 1,-2 1-1,0 2 0,-1 1 0,-1 1 1,0 2-1,-1 1 0,-46-10 1,25 10-4,-1 3 1,0 2 0,-1 3 0,0 1-1,-62 7 1,-711 106-26,751-97-14,-130 41 0,170-40 20,0 1 0,1 2-1,1 1 1,0 2 0,-39 30-1,33-20 7,2 2 0,1 2-1,2 1 1,1 2 0,2 2-1,-53 77 1,52-54 7,2 2-1,3 0 1,3 2-1,3 1 0,-28 127 1,32-92 2,4 1 1,5 1-1,4 0 1,10 156-1,9-113 10,49 228-1,-38-281 1,3-2 0,5-1 0,63 130 1,-68-170-3,2-2 0,2 0 1,3-2-1,2-1 0,47 48 1,-60-72 17,1 0 1,0-2 0,2-1-1,0-1 1,2-1 0,-1-1-1,2-2 1,0 0 0,1-2-1,0-1 1,36 8 0,-14-10 85,0-2 1,1-2-1,0-2 0,0-3 1,0-2-1,0-2 1,60-13-1,-43 3 96,-2-4-1,0-2 0,-1-4 0,117-59 1,-158 68-280,-1-1 0,31-26 0,17-12-1302,-23 25 798</inkml:trace>
</inkml:ink>
</file>

<file path=ppt/ink/ink15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6:33.591"/>
    </inkml:context>
    <inkml:brush xml:id="br0">
      <inkml:brushProperty name="width" value="0.05" units="cm"/>
      <inkml:brushProperty name="height" value="0.05" units="cm"/>
      <inkml:brushProperty name="color" value="#FF0066"/>
    </inkml:brush>
  </inkml:definitions>
  <inkml:trace contextRef="#ctx0" brushRef="#br0">1 15 9066,'40'3'4961,"-39"-13"-192,3 2-3817,2 8-1648,-4 2 496</inkml:trace>
</inkml:ink>
</file>

<file path=ppt/ink/ink15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6:40.038"/>
    </inkml:context>
    <inkml:brush xml:id="br0">
      <inkml:brushProperty name="width" value="0.05" units="cm"/>
      <inkml:brushProperty name="height" value="0.05" units="cm"/>
      <inkml:brushProperty name="color" value="#FF0066"/>
    </inkml:brush>
  </inkml:definitions>
  <inkml:trace contextRef="#ctx0" brushRef="#br0">49 951 5281,'-1'-1'272,"0"1"0,0-1 0,0 0 1,0 1-1,0-1 0,1 0 0,-1 0 0,0 1 0,1-1 0,-1 0 0,0 0 0,1 0 0,-1 0 0,1 0 1,0 0-1,-1 0 0,1 0 0,0 0 0,-1 0 0,1 0 0,0 0 0,0-2 0,2 3-11,-1-1-1,1 0 0,0 1 1,0-1-1,-1 1 0,1-1 1,0 1-1,0 0 0,0 0 1,0 0-1,-1 0 0,1 0 1,0 0-1,0 0 0,3 2 1,804 62 4399,-542-44-3808,230-13 252,-86 18-546,-114 0-127,259-35 795,-252 8-1169,-144 6-11,-105-5 149,-1-2 0,1-3 0,-1-2 0,-1-3 1,0-2-1,0-2 0,72-31 0,-94 30-136,-1-1 0,54-43-1,-46 33-12,-30 21-35,1-1 0,-1 0 1,-1 0-1,1 0 1,-1-1-1,0 0 1,-1-1-1,0 0 0,0 0 1,-1 0-1,0 0 1,-1-1-1,0 0 1,4-15-1,-6 17-7,-1 0 0,0 0-1,-1 0 1,0 1 0,0-1 0,0 0-1,-1 0 1,0 0 0,-1 0 0,0 1 0,0-1-1,-1 1 1,1-1 0,-2 1 0,1 0-1,-1 0 1,0 0 0,0 1 0,-1-1 0,-6-5-1,-26-27 2,-2 2 0,-2 2 0,-58-39 0,57 45-3,-3 2-1,0 2 1,-1 2 0,-82-28-1,54 27-12,-2 5 0,-110-16 0,-418-46 6,202 53-56,202 21 48,-462 8-57,421 4-224,-129 10 34,312-9 264,33-5-15,0 2 0,0 1-1,0 0 1,1 2 0,-36 13-1,37-8-13,0 2 0,0 0 0,1 1 0,1 1 0,1 2 0,-35 33 0,-9 10 5,33-33 8,1 1 1,-48 60 0,54-54 10,2 0 1,-22 46-1,35-60-2,1 1 1,0-1-1,2 1 1,0 1-1,-5 39 0,10-50 7,1 1 0,1-1-1,0 1 1,0 0 0,1-1-1,1 0 1,0 0-1,0 1 1,1-2 0,0 1-1,1 0 1,1-1-1,-1 0 1,2 0 0,-1-1-1,1 1 1,1-2-1,-1 1 1,2-1 0,-1 0-1,10 7 1,0-2 50,-1 0-1,2-2 1,-1 0 0,2-1 0,-1-1-1,1 0 1,1-2 0,-1 0 0,1-2 0,30 5-1,17-4 231,0-3-1,0-3 1,0-3-1,110-19 1,-156 18-249,-2 1 42,0-1 0,-1 0 1,24-10-1,-41 13-503,1-1 1055,21 10-8330</inkml:trace>
</inkml:ink>
</file>

<file path=ppt/ink/ink15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6:44.118"/>
    </inkml:context>
    <inkml:brush xml:id="br0">
      <inkml:brushProperty name="width" value="0.05" units="cm"/>
      <inkml:brushProperty name="height" value="0.05" units="cm"/>
      <inkml:brushProperty name="color" value="#FF0066"/>
    </inkml:brush>
  </inkml:definitions>
  <inkml:trace contextRef="#ctx0" brushRef="#br0">632 1946 7458,'-11'-13'8428,"40"12"-6337,697 60 3380,-574-36-5136,2-8 1,0-6 0,183-13 0,472-67-98,-564 67-195,-175 7-43,0-4 0,134-18 0,7-26 224,75-15 254,-131 33-127,-2-7 0,229-82 0,-350 103-300,-1 0 0,0-2 0,-1-1 0,53-38 0,-71 45 0,-1-1 1,0 0 0,-1 0 0,0-1 0,-1-1 0,0 0 0,-1 0 0,0-1 0,-1 1 0,-1-2 0,0 1 0,0-1 0,6-27 0,-7 16-9,-2-1 0,0 1-1,-2-1 1,-1 0 0,-3-34 0,-4 8 7,-22-83 0,21 108-45,-1 0 0,-2 0-1,0 1 1,-2 1 0,-1 0 0,-1 0-1,-1 2 1,-1 0 0,-1 0-1,-1 2 1,-30-27 0,11 16-13,-1 3 0,-1 1 0,-1 2 0,-2 1 0,-83-34 0,-363-101-43,122 46 24,257 75 0,-2 5 1,-132-22 0,66 29-112,-1 8-1,-258 6 1,-234 24-561,474 0 603,69 1 86,-172 40 0,246-39-25,0 3 0,2 2 0,-1 2 0,2 2 0,1 3 0,-60 39 0,59-29-52,2 2 0,1 2 0,2 2 1,2 2-1,2 1 0,-64 90 0,49-46 79,5 2-1,3 2 1,-38 101 0,73-154 19,1 0 0,1 1 1,3 0-1,1 1 0,2 0 1,2 0-1,2 0 1,5 78-1,-1-95 0,1-1-1,2 0 1,0-1 0,1 1-1,2-1 1,0 0 0,1-1-1,1 0 1,1 0 0,1-1-1,1-1 1,1 0 0,0-1 0,1 0-1,1-1 1,1-1 0,21 17-1,-10-14 87,0-2 0,1-1 0,1-1 0,0-2-1,1-1 1,1-1 0,0-1 0,62 9 0,-3-8 123,181 0 1,-172-13-804,0-4 1,-1-4 0,174-42 0,-190 30-1970,-10 5 1065</inkml:trace>
</inkml:ink>
</file>

<file path=ppt/ink/ink1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2:14.469"/>
    </inkml:context>
    <inkml:brush xml:id="br0">
      <inkml:brushProperty name="width" value="0.05" units="cm"/>
      <inkml:brushProperty name="height" value="0.05" units="cm"/>
    </inkml:brush>
  </inkml:definitions>
  <inkml:trace contextRef="#ctx0" brushRef="#br0">0 102 11298,'9'21'5434,"5"-7"-2362,14-13-959,-1-5-593,6-13-712,2-5-200,0-6-1208,7-5-1208,5 0 1184</inkml:trace>
</inkml:ink>
</file>

<file path=ppt/ink/ink15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6:49.647"/>
    </inkml:context>
    <inkml:brush xml:id="br0">
      <inkml:brushProperty name="width" value="0.05" units="cm"/>
      <inkml:brushProperty name="height" value="0.05" units="cm"/>
      <inkml:brushProperty name="color" value="#FF0066"/>
    </inkml:brush>
  </inkml:definitions>
  <inkml:trace contextRef="#ctx0" brushRef="#br0">808 2164 5649,'-19'-8'1752,"16"6"-1310,-1 1 1,0-1 0,0 0-1,0 1 1,-1 0 0,1 0-1,0 0 1,-5 0 0,7 2-366,0-1 1,0 1-1,0-1 1,0 1 0,1-1-1,-1 1 1,0 0-1,1 0 1,-1 0 0,1 0-1,-1 0 1,1 0-1,-1 1 1,1-1 0,0 0-1,-1 1 1,1-1-1,0 1 1,0-1-1,0 1 1,0 0 0,1-1-1,-2 3 1,0 1 44,-1-1 0,1 1-1,0 0 1,0 0 0,1 0 0,0 0 0,0 0 0,0 0-1,0 0 1,1 1 0,0-1 0,0 0 0,0 0 0,0 0-1,1 1 1,0-1 0,0 0 0,4 9 0,-2-8 60,0 0 0,1 0 0,-1-1 0,1 0 0,0 1 0,1-1 0,-1-1 0,1 1 0,0-1 0,0 0 0,1 0 0,-1 0 0,1-1 0,8 5 0,59 22 566,1-3 0,129 30 1,-158-46-643,175 39 230,1-10 0,287 14 0,-246-44-34,310-29-1,-461 11-145,239-23 808,-239 17-224,125-34 1,170-33 499,-327 67-1212,-1-3 1,-1-3-1,-1-4 1,-1-3-1,121-62 1,-169 74 107,-2-2 0,0 0 1,-1-1-1,-1-2 0,0 0 1,-2-2-1,0 0 0,28-42 1,-41 52-59,0-1 0,-1-1 0,-1 1 0,0-1 0,5-20 0,15-79 121,-16 64-176,-3 13-25,-2 0 0,-1 0-1,-2-1 1,-2 0 0,-8-67-1,0 50 15,-3 0-1,-3 1 1,-25-66-1,25 85-2,-2 0 0,-1 1 0,-1 1 0,-42-55-1,-108-103-5,-18-26-12,155 176-20,-3 1 1,-1 1 0,-1 2-1,-2 2 1,-2 1 0,-81-51 0,39 37-95,-2 3 0,-162-57 0,193 83 69,-2 3-1,0 3 1,-86-9-1,42 13-109,-115 7-1,-15 14-103,-64 2-9,-118 9 154,145-6 98,182-12-69,0 4 0,1 4 1,-131 38-1,92-14-9,-153 71 0,220-82 97,0 2 1,2 2-1,2 3 0,-88 75 0,-22 48 13,-30 26 4,157-153-5,2 3 1,1 0 0,1 2 0,2 1 0,2 1 0,1 2 0,2 0 0,2 2 0,-21 54 0,20-38 59,-2 3-4,-26 103 0,45-144-22,2 1 0,0 0 0,1 0 0,1 0 0,1 0 0,1 1 0,0-1 0,2 0 1,7 31-1,3-13 114,1-1 0,2-1 1,1 0-1,30 43 0,101 123 230,-126-177-317,1 0-1,2-2 1,0-1 0,1-1 0,2-1 0,0-1 0,1-1 0,48 21 0,-29-19 192,1-3 0,1-1 0,0-3 0,94 12 0,450 9 816,-582-34-1202,-1 0-1,1-1 1,-1-1-1,1 0 1,-1 0 0,13-5-1,-17 4-532,0 0 1,0-1-1,0 1 0,-1-1 0,1-1 0,7-5 1,2-7-819</inkml:trace>
</inkml:ink>
</file>

<file path=ppt/ink/ink15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6:58.819"/>
    </inkml:context>
    <inkml:brush xml:id="br0">
      <inkml:brushProperty name="width" value="0.05" units="cm"/>
      <inkml:brushProperty name="height" value="0.05" units="cm"/>
      <inkml:brushProperty name="color" value="#FF0066"/>
    </inkml:brush>
  </inkml:definitions>
  <inkml:trace contextRef="#ctx0" brushRef="#br0">0 7 14579,'12'-5'6241,"-4"3"-3344,2 2-1369,4 10-2360,-11 0 696</inkml:trace>
</inkml:ink>
</file>

<file path=ppt/ink/ink15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7:01.944"/>
    </inkml:context>
    <inkml:brush xml:id="br0">
      <inkml:brushProperty name="width" value="0.05" units="cm"/>
      <inkml:brushProperty name="height" value="0.05" units="cm"/>
      <inkml:brushProperty name="color" value="#FF0066"/>
    </inkml:brush>
  </inkml:definitions>
  <inkml:trace contextRef="#ctx0" brushRef="#br0">759 951 4137,'-11'-2'640,"1"-1"0,-1 0 0,1 0-1,0-1 1,0 0 0,1-1 0,-1 0 0,1 0 0,0-1 0,0-1 0,1 1 0,0-1-1,0-1 1,0 1 0,-8-13 0,8 10 4251,36 27-3447,-1-6-1140,1-1-1,0-1 1,1-1 0,48 6 0,302 2 956,-113-9-297,206 53-157,-228-23-615,-157-28-11,0-3-1,0-4 0,0-3 0,0-5 0,-1-3 0,165-40 0,-161 27 20,-32 9-103,-1-3-1,-1-1 1,58-28 0,-102 39-41,-1 0 0,0 0 1,-1-2-1,0 1 1,0-1-1,0 0 1,9-12-1,-15 16-19,-1 0 0,0 0 0,1-1-1,-2 0 1,1 1 0,0-1 0,-1 0 0,0 0 0,0-1-1,-1 1 1,1 0 0,-1-1 0,0 1 0,-1-1-1,1 1 1,-1-1 0,0 1 0,-1-9 0,-2 0-26,-1 1 0,-1 0 0,0 0 0,0 0 0,-1 0 0,-1 1 0,0 0 0,-1 0 0,0 1 0,0 0 0,-1 1 0,-13-12 0,-17-13 27,-81-57 0,103 80-36,-31-19-12,-1 2-1,-1 1 1,-2 4 0,-1 1-1,0 3 1,-2 2 0,-100-19-1,-274-38-53,104 20 64,200 33-126,-2 7 0,-221-1 0,267 19 46,1 4 1,0 3-1,0 3 1,1 4-1,-112 40 1,82-16 26,-184 98 1,267-124 53,1 2 0,0 1 0,2 1 0,0 0 0,1 2 0,1 1 0,1 1 0,1 0 0,1 1 0,-29 53 0,40-63 0,1 1 0,0 0 1,1 0-1,0 0 0,1 1 0,1 0 0,1 0 1,0-1-1,1 29 0,2-31 1,1 0-1,0 0 0,1-1 1,0 1-1,1-1 1,0 0-1,1 0 0,0 0 1,1 0-1,1-1 1,0 0-1,0-1 0,12 14 1,-1-6 21,-1-1 1,2-1-1,1 0 0,0-2 1,0 0-1,1-1 0,1-1 1,0-1-1,1-1 0,0-1 1,35 8-1,-5-4 73,1-3 0,0-2 1,0-2-1,65-2 0,-2-10-500,212-38-1,-258 32-173,57-8 17</inkml:trace>
</inkml:ink>
</file>

<file path=ppt/ink/ink15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9:02.631"/>
    </inkml:context>
    <inkml:brush xml:id="br0">
      <inkml:brushProperty name="width" value="0.05" units="cm"/>
      <inkml:brushProperty name="height" value="0.05" units="cm"/>
      <inkml:brushProperty name="color" value="#FF0066"/>
    </inkml:brush>
  </inkml:definitions>
  <inkml:trace contextRef="#ctx0" brushRef="#br0">0 132 6321,'3'1'6998,"47"-4"-5919,2-9 115,98-35 1,-110 31-845,1 3 0,0 1 1,1 1-1,75-7 1,-112 18-350,1-1 1,-1 1 0,1 1 0,-1-1 0,1 1 0,-1 0-1,1 0 1,-1 1 0,0 0 0,1 0 0,6 4 0,-8-4-5,-1 1 0,1 0 0,-1 0 0,0 0 0,0 0 0,0 0 0,0 1 1,-1 0-1,1-1 0,-1 1 0,0 0 0,0 0 0,0 0 0,1 7 0,4 13 2,-1-1-1,-1 1 0,-1 0 0,0 25 0,-3 101 22,-2-121-19,-25 468 66,37 927 66,28-932-107,-18-290 94,-20-192-61,0 0 0,0 0-1,-1-1 1,0 1 0,0 0 0,-1 0 0,-1-1 0,0 1 0,0 0 0,-1-1 0,0 0 0,0 0 0,-1 0 0,-1 0 0,-9 15 0,12-22-31,1 0 1,-1-1 0,0 1-1,1-1 1,-1 1 0,0-1 0,0 0-1,0 0 1,0 0 0,0 0-1,0 0 1,-1-1 0,1 1 0,0 0-1,0-1 1,-3 0 0,-39 0 373,25-1-268,-17 0-245,1 2 1,0 1 0,0 1-1,0 3 1,1 0-1,-1 3 1,2 0 0,-47 21-1,53-19-1390,13-12 550</inkml:trace>
</inkml:ink>
</file>

<file path=ppt/ink/ink15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9:04.041"/>
    </inkml:context>
    <inkml:brush xml:id="br0">
      <inkml:brushProperty name="width" value="0.05" units="cm"/>
      <inkml:brushProperty name="height" value="0.05" units="cm"/>
      <inkml:brushProperty name="color" value="#FF0066"/>
    </inkml:brush>
  </inkml:definitions>
  <inkml:trace contextRef="#ctx0" brushRef="#br0">6 1 9250,'0'5'720,"0"1"-1,0 0 1,0-1 0,1 1-1,0 0 1,2 7 0,4 6 69,15 33 0,-10-26-46,5 12-368,1-1 1,2-1-1,2 0 1,1-2-1,50 57 0,-53-67-789,-14-18-1141,-20-24-504,-75-89-1796,48 61 4220,-66-98 0,108 144-311,-1 0-1,0 0 1,0 1 0,0-1 0,0 0 0,1 0-1,-1 0 1,0 0 0,0 0 0,0 0-1,0 0 1,1 0 0,-1-1 0,0 1 0,0 0-1,0 0 1,0 0 0,1 0 0,-1 0-1,0 0 1,0 0 0,0 0 0,0 0 0,0 0-1,1 0 1,-1-1 0,0 1 0,0 0 0,0 0-1,0 0 1,0 0 0,0 0 0,0-1-1,0 1 1,0 0 0,1 0 0,-1 0 0,0 0-1,0-1 1,0 1 0,0 0 0,0 0-1,0 0 1,0 0 0,0-1 0,0 1 0,0 0-1,0 0 1,0 0 0,0 0 0,-1-1-1,2 1 39,35 9 1798,1-1-1,58 4 0,-50-10-1381,-1-2-1,1-2 1,77-14-1,-103 13-521,43-10-35,-58 12-120,1 0-1,-1-1 0,1 0 1,-1 0-1,0 0 1,0 0-1,0-1 0,0 0 1,7-5-1,-11 7 50,1 1 0,0-1 0,-1 0 0,0 0 1,1 1-1,-1-1 0,1 0 0,-1 0 0,0 0 0,0 1 0,1-1 0,-1 0 0,0 0 0,0 0 1,0 0-1,0 0 0,0 1 0,0-1 0,0 0 0,0 0 0,0 0 0,-1 0 0,1 1 0,0-1 1,0 0-1,-1 0 0,1 0 0,-1 1 0,0-2 0,-17-20-2043,14 18 1866,-23-22-1026</inkml:trace>
</inkml:ink>
</file>

<file path=ppt/ink/ink15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9:04.458"/>
    </inkml:context>
    <inkml:brush xml:id="br0">
      <inkml:brushProperty name="width" value="0.05" units="cm"/>
      <inkml:brushProperty name="height" value="0.05" units="cm"/>
      <inkml:brushProperty name="color" value="#FF0066"/>
    </inkml:brush>
  </inkml:definitions>
  <inkml:trace contextRef="#ctx0" brushRef="#br0">5 0 7410,'-5'0'3632,"8"3"-1511,19 12-121,10 4-191,10 1-177,8 3-224,-2-3-424,-1-1-255,0 7-401,-11 1-144,-4 6-144,-5 1-208,-12-8-528,1-1-353,-6-6-1047,-3-4-369,2-7 1529</inkml:trace>
</inkml:ink>
</file>

<file path=ppt/ink/ink15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9:04.844"/>
    </inkml:context>
    <inkml:brush xml:id="br0">
      <inkml:brushProperty name="width" value="0.05" units="cm"/>
      <inkml:brushProperty name="height" value="0.05" units="cm"/>
      <inkml:brushProperty name="color" value="#FF0066"/>
    </inkml:brush>
  </inkml:definitions>
  <inkml:trace contextRef="#ctx0" brushRef="#br0">1 668 8578,'32'-30'5852,"4"-17"-4766,-22 28-351,-2 4-413,0-1 0,-1 0-1,-1-1 1,0-1-1,-1 1 1,-1-2-1,10-31 1,-17 23-303,-1 27-20,0-1-1,0 1 0,-1-1 1,1 1-1,0-1 0,0 1 1,0-1-1,-1 1 1,1-1-1,0 1 0,-1 0 1,1-1-1,0 1 0,-1-1 1,1 1-1,-1 0 0,1-1 1,0 1-1,-1 0 0,1-1 1,-1 1-1,1 0 1,-1 0-1,0-1 0,-1 1-3,0 1-1,0-1 1,0 0 0,1 1-1,-1-1 1,0 1-1,0 0 1,1 0-1,-1-1 1,0 1-1,1 0 1,-1 0 0,1 0-1,0 1 1,-1-1-1,1 0 1,0 1-1,-1-1 1,1 0-1,-1 3 1,-4 4 4,1 0-1,1 1 1,-1-1-1,1 1 1,1 0-1,0 0 1,-4 17 0,6-22 15,0 0 0,1 0 1,0 0-1,-1 0 1,2 1-1,-1-1 0,0 0 1,1 0-1,1 5 0,-1-7-1,-1 0 0,1 0 0,0-1 0,0 1 0,0 0 0,0-1 0,0 1 0,0-1 0,1 1 0,-1-1 0,1 1 0,-1-1 0,0 0 0,1 0-1,0 0 1,-1 0 0,1 0 0,0 0 0,0 0 0,2 0 0,1 0 8,0 0 0,0 0 0,0-1 1,1 0-1,-1 0 0,0-1 0,0 1 0,0-1 0,1 0 0,-1 0 0,0-1 1,0 1-1,0-1 0,8-5 0,9-4 27,34-25 0,-51 33-42,47-34-3,58-52-1,-89 70-20,-1-1-1,-1-1 1,0-1-1,-2-1 1,17-29-1,-31 48 38,-1 0 0,1 0-1,-1 0 1,0-1 0,0 1 0,-1 0-1,1-1 1,-1 0 0,0 1-1,0-1 1,0-5 0,-1 10 2,0 0 1,0 0-1,0 0 1,0 0 0,0 1-1,0-1 1,0 0 0,1 0-1,-1 0 1,0 0 0,0 0-1,0 0 1,0 0 0,0 0-1,0 0 1,0 0 0,0 0-1,0 1 1,1-1-1,-1 0 1,0 0 0,0 0-1,0 0 1,0 0 0,0 0-1,0 0 1,0 0 0,1 0-1,-1 0 1,0 0 0,0 0-1,0 0 1,0 0 0,0 0-1,0 0 1,0 0-1,1-1 1,-1 1 0,0 0-1,0 0 1,0 0 0,0 0-1,0 0 1,0 0 0,0 0-1,0 0 1,0 0 0,1 0-1,-1 0 1,0-1 0,0 1-1,0 0 1,0 0 0,0 0-1,0 0 1,0 0-1,0 0 1,0 0 0,0 0-1,0-1 1,0 1 0,0 0-1,0 0 1,0 0 0,0 0-1,0 0 1,0 0 0,0 0-1,0-1 1,18 9 963,12 5-798,-17-7-142,-7-4-32,0 1 1,0-1-1,0 0 1,0 0-1,0-1 1,0 0-1,0 0 1,1 0-1,-1-1 0,0 0 1,11-1-1,0-1-166,0-2 0,0 0-1,0-1 1,-1 0-1,0-2 1,17-8 0,-27 12-229,-1 0 1,0 0-1,1-1 1,-1 1-1,-1-1 0,1 0 1,0-1-1,-1 1 1,0-1-1,0 0 1,-1 0-1,1 0 1,-1 0-1,0 0 1,0-1-1,-1 0 1,0 1-1,0-1 1,0 0-1,2-12 1,-4-14-870</inkml:trace>
</inkml:ink>
</file>

<file path=ppt/ink/ink15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9:05.294"/>
    </inkml:context>
    <inkml:brush xml:id="br0">
      <inkml:brushProperty name="width" value="0.05" units="cm"/>
      <inkml:brushProperty name="height" value="0.05" units="cm"/>
      <inkml:brushProperty name="color" value="#FF0066"/>
    </inkml:brush>
  </inkml:definitions>
  <inkml:trace contextRef="#ctx0" brushRef="#br0">142 443 6073,'-80'-43'2993,"58"53"-849,4 5-39,6 5-337,2 8-175,10 11-313,0 9-216,8 5-248,6-1-136,3-7-336,1-5-103,7-11-153,-2-4-208,-1-15-513,-2-7-535,-7-8-904,1-13-185,-4-9 1305</inkml:trace>
  <inkml:trace contextRef="#ctx0" brushRef="#br0" timeOffset="1">257 1 10594,'-3'48'4377,"8"12"-2616,2 5 39,3 11-496,1-1-160,6-9-407,6-2-169,4-17-296,3-7-64,-3-14-664,-7-9-448,-8-12-1561,-34-27-3232</inkml:trace>
</inkml:ink>
</file>

<file path=ppt/ink/ink15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9:05.679"/>
    </inkml:context>
    <inkml:brush xml:id="br0">
      <inkml:brushProperty name="width" value="0.05" units="cm"/>
      <inkml:brushProperty name="height" value="0.05" units="cm"/>
      <inkml:brushProperty name="color" value="#FF0066"/>
    </inkml:brush>
  </inkml:definitions>
  <inkml:trace contextRef="#ctx0" brushRef="#br0">1 17 10178,'30'0'4089,"18"-3"-2657,12-2-143,3-2-633,-6 5-216,-2 6-1152,-10 2-417,7 15 617</inkml:trace>
</inkml:ink>
</file>

<file path=ppt/ink/ink15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9:06.672"/>
    </inkml:context>
    <inkml:brush xml:id="br0">
      <inkml:brushProperty name="width" value="0.05" units="cm"/>
      <inkml:brushProperty name="height" value="0.05" units="cm"/>
      <inkml:brushProperty name="color" value="#FF0066"/>
    </inkml:brush>
  </inkml:definitions>
  <inkml:trace contextRef="#ctx0" brushRef="#br0">163 664 8930,'-31'-66'3054,"30"65"-2991,1 0-1,-1 0 1,1 0 0,-1 0-1,1 0 1,-1 0 0,0 0-1,1 0 1,-1 0 0,0 0-1,0 1 1,0-1 0,0 0 0,0 0-1,0 1 1,0-1 0,0 1-1,0-1 1,0 1 0,0-1-1,0 1 1,0 0 0,0-1-1,0 1 1,0 0 0,-1 0 0,1 0-1,0 0 1,0 0 0,0 0-1,0 0 1,-1 0 0,1 0-1,0 1 1,0-1 0,0 0-1,0 1 1,0-1 0,0 1-1,0-1 1,-1 2 0,-2 1 65,0 0-1,1 0 1,-1 1 0,1-1 0,0 1 0,0 0 0,-3 6-1,-6 9 104,2 0-1,1 1 0,-10 27 1,17-41-196,0-1 0,0 1 0,1 0 0,0-1 1,0 1-1,0 0 0,1 0 0,0-1 1,0 1-1,0 0 0,1 0 0,0-1 0,0 1 1,1 0-1,-1-1 0,1 1 0,5 10 0,-6-15-26,0 1 0,1 0 0,-1 0 0,0-1 0,1 1 0,-1-1 0,1 1 0,0-1 0,0 0-1,-1 1 1,1-1 0,0 0 0,0 0 0,0 0 0,0-1 0,0 1 0,0 0 0,0-1 0,0 1 0,1-1 0,-1 0-1,0 0 1,0 1 0,0-2 0,0 1 0,1 0 0,-1 0 0,0-1 0,0 1 0,0-1 0,0 1 0,0-1-1,0 0 1,0 0 0,0 0 0,0 0 0,2-2 0,6-4 4,-1 1 0,-1-1 0,1-1 1,-1 0-1,13-15 0,-11 9 4,-5 8-10,0 0 0,0 0 0,0 0 0,1 0 0,0 1 0,8-6 0,-12 10 6,1-1-1,0 1 1,0 0 0,-1 0-1,1 0 1,0 1 0,0-1-1,0 1 1,0 0 0,0-1 0,0 1-1,-1 0 1,1 1 0,0-1-1,0 1 1,0-1 0,0 1-1,0 0 1,-1 0 0,1 0-1,3 2 1,2 1 95,0 1 0,-1 0 0,1 1-1,-1-1 1,-1 1 0,1 1 0,-1-1 0,0 1-1,-1 0 1,1 1 0,-1-1 0,-1 1 0,7 15 0,-4-9-35,-1 1 0,-1 0 0,-1 0 0,0 0 0,0 0 0,-2 1 0,2 19 0,-5-20-61,0 0 1,-1 1 0,0-1-1,-2 0 1,1-1-1,-2 1 1,0-1-1,0 0 1,-14 23-1,14-28-9,0-1-1,-1 0 1,0 0-1,0-1 0,-1 0 1,0 0-1,-9 7 1,11-10-2,1-1 0,-1 0 0,0 0 0,0-1 1,0 1-1,-1-1 0,1-1 0,-1 1 0,1-1 0,-1 1 1,1-2-1,-12 2 0,15-2-1,0 0 1,0 0-1,0 0 1,0 0-1,0-1 0,0 1 1,0-1-1,0 1 0,0-1 1,0 1-1,1-1 1,-1 0-1,0 0 0,0 0 1,1 0-1,-1 0 0,0-1 1,1 1-1,-1 0 1,1-1-1,-2-2 0,1 1 4,1 0 0,-1 0 0,1 0-1,0 0 1,0 0 0,1 0-1,-1 0 1,1 0 0,-1 0 0,1 0-1,0-1 1,1-3 0,0-7 33,2-1 0,0 1 0,0 0 1,10-24-1,53-114 236,29-78 253,-86 203-451,-2-1-1,0 0 1,-2 0-1,-1 0 1,-1-1 0,-2-43-1,-2 59-61,0 0-1,-1 0 0,-7-24 0,8 33-9,0 1 0,-1 0-1,1 0 1,-1-1 0,0 1-1,0 0 1,0 0 0,-4-5-1,5 7 1,-1 0 0,1 0 0,0 0 0,-1 1 0,1-1 0,0 0 0,-1 0 0,1 1 0,-1-1 0,1 1 0,-1-1 0,1 1-1,-1-1 1,0 1 0,1 0 0,-1 0 0,1 0 0,-1 0 0,0 0 0,-1 1 0,1-1 1,1 0 0,0 0 0,-1 1 0,1-1 1,0 0-1,0 1 0,0-1 0,-1 1 0,1 0 0,0-1 0,0 1 0,0 0 0,0-1 0,0 1 1,0 0-1,0 0 0,0 0 0,1 0 0,-1 0 0,0 0 0,0 0 0,1 0 0,-1 1 0,1-1 0,-1 1 1,0 1 8,1 0 1,-1 0-1,1 0 0,0 0 1,0 0-1,0 0 1,1 0-1,-1-1 1,1 1-1,1 5 1,2 3 71,0 0 0,1 0 0,0 0 0,11 14 0,-9-14 3,2 0 0,0-1-1,0 0 1,0-1 0,2 0-1,-1 0 1,13 8 0,-18-14-65,1 0 1,-1 1-1,1-2 1,-1 1-1,1-1 1,0 0-1,0 0 1,0 0-1,0-1 0,0 0 1,0 0-1,1-1 1,-1 1-1,0-1 1,0-1-1,1 1 1,9-3-1,-13 2 15,0 0 0,0 0 0,0-1 0,0 1 0,0-1 0,-1 1 0,1-1 0,0 0 0,-1 0 0,1 0 0,-1-1 0,0 1 0,0 0 0,0-1 1,0 1-1,0-1 0,0 0 0,-1 0 0,1 0 0,-1 0 0,0 0 0,0 0 0,0 0 0,0 0 0,0 0 0,-1 0 0,0-1 0,1 1 0,-1 0 0,0 0 0,-1-1 0,1 1 0,-1-4 0,0 5-4,1-1 0,0 1 0,-1 0 0,1 0 0,0-1 0,1 1 0,-1 0 0,0 0 0,1-1 1,-1 1-1,1 0 0,0 0 0,-1 0 0,1 0 0,2-3 0,6-19-29,-3 0-8,-3 11-2,1 0 0,0-1 0,11-23-1,-14 35 6,0 1-1,0-1 0,0 0 0,1 1 0,-1-1 0,1 1 0,-1-1 1,1 1-1,-1 0 0,1-1 0,0 1 0,0 0 0,0 0 0,-1 0 1,1 0-1,0 1 0,0-1 0,4 0 0,40-1-9,-41 3 8,0-1 1,1 0-1,-1 0 1,1 0-1,-1 0 1,1-1-1,-1 0 1,0 0 0,11-4-1,-9 1 2,0 0 0,0-1 0,-1 1 0,0-1 0,1-1-1,-2 1 1,1-1 0,-1 0 0,0 0 0,5-8 0,-7 9 3,-1 1 0,1-1-1,-1 1 1,-1-1 0,1 0 0,0 0 0,-1 0-1,0 0 1,-1 0 0,1 0 0,-1 0 0,1 0-1,-2 0 1,1 0 0,0 0 0,-1 0 0,-2-5-1,2 6 1,0-4-3,-1 0 0,-1 0-1,0 0 1,0 1 0,0-1 0,-1 1 0,-6-9 0,10 16-1,0 0 1,0 0-1,0 0 1,0 0 0,0 0-1,0 0 1,0 0-1,0 0 1,0 0-1,0 0 1,0 1 0,0-1-1,0 0 1,0 0-1,0 0 1,0 0-1,0 0 1,0 0 0,0 0-1,0 0 1,0 0-1,0 0 1,0 0-1,0 0 1,-1 0 0,1 1-1,0-1 1,0 0-1,0 0 1,0 0-1,0 0 1,0 0 0,0 0-1,0 0 1,0 0-1,0 0 1,0 0-1,0 0 1,0 0 0,-1 0-1,1 0 1,0 0-1,0 0 1,0 0-1,0 0 1,5 10-7,4 0 12,1-1 1,0 0-1,1 0 0,0-1 0,0 0 1,14 6-1,-19-11-38,0 0-1,1-1 1,0 1-1,-1-1 1,1-1 0,0 1-1,0-1 1,0 0-1,0-1 1,0 1 0,0-1-1,0-1 1,14-2-1,-18 2-182,0 0 0,1-1-1,-1 1 1,0-1 0,1 0-1,-1 0 1,0 0 0,-1 0 0,1-1-1,0 1 1,-1-1 0,1 1-1,-1-1 1,0 0 0,1 0-1,1-5 1,3-5-180,0-1 0,7-23 0,2-11 284</inkml:trace>
</inkml:ink>
</file>

<file path=ppt/ink/ink1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2:16.096"/>
    </inkml:context>
    <inkml:brush xml:id="br0">
      <inkml:brushProperty name="width" value="0.05" units="cm"/>
      <inkml:brushProperty name="height" value="0.05" units="cm"/>
    </inkml:brush>
  </inkml:definitions>
  <inkml:trace contextRef="#ctx0" brushRef="#br0">10 840 9066,'-2'3'515,"1"1"0,-1-1 0,1 1 0,0 0 1,0 0-1,0 0 0,1-1 0,-1 1 0,1 0 0,0 0 0,0 0 1,1 4-1,-1-7-392,1 0 0,-1 0 0,0 0 0,1 0 0,-1 0 0,1 0 0,-1 0 0,1 0 0,0 0 0,-1 0 0,1 0 0,0 0 0,0-1 0,-1 1 1,1 0-1,0-1 0,0 1 0,2 1 0,-1-2 9,0 1 1,0-1-1,1 1 1,-1-1 0,0 1-1,1-1 1,-1 0-1,0 0 1,1 0-1,-1-1 1,0 1 0,4-1-1,9-4 193,1 0 0,-1 0 0,0-2 0,-1 0 1,0 0-1,0-2 0,0 1 0,-1-2 0,0 0 0,-1 0 0,12-14 0,0-1-78,-2-2-1,0-1 1,-2 0 0,20-35 0,-23 30-159,0 0-1,-3-1 1,0 0 0,-3-1 0,0-1 0,7-54 0,-14 67-73,-2-1 0,-1 0 0,-1 0 0,0 0 0,-2 0 0,-1 0 0,-1 1 0,-1-1 0,-1 1 0,-17-42 0,22 62-15,0 0 1,0 1 0,0-1-1,-1 1 1,1-1 0,-1 1-1,1 0 1,-1 0 0,0 0-1,0 0 1,0 0 0,0 0-1,0 0 1,-3-2 0,4 4-2,0 0 1,0 0-1,0 0 0,1-1 1,-1 1-1,0 0 1,0 0-1,0 1 0,1-1 1,-1 0-1,0 0 1,0 0-1,0 0 0,1 1 1,-1-1-1,0 0 1,0 1-1,1-1 1,-1 1-1,0-1 0,1 1 1,-1-1-1,0 1 1,1-1-1,-1 1 0,1 0 1,-1-1-1,1 1 1,-1 1-1,-3 4-3,1 1 0,0-1 0,0 1 0,0 0 0,1 0 0,1 0 0,-1 0 0,-1 12 0,2 10 4,1 0 1,1 0-1,6 36 0,22 89 26,-11-68-9,4 15-3,4-1-1,54 134 1,-70-215-19,-9-19 4,-1 0 1,0 0 0,0 0-1,0 1 1,0-1-1,1 0 1,-1 0 0,0 0-1,0 0 1,0 0 0,1 0-1,-1 0 1,0 0-1,0 0 1,0 0 0,0 0-1,1 0 1,-1 0-1,0 0 1,0 0 0,0 0-1,1 0 1,-1 0 0,0 0-1,0-1 1,0 1-1,0 0 1,1 0 0,-1 0-1,0 0 1,0 0 0,0 0-1,0 0 1,0-1-1,1 1 1,-1 0 0,0 0-1,0 0 1,0 0-1,0-1 1,0 1 0,0 0-1,0 0 1,0 0 0,0-1-1,0 1 1,8-40-19,-7 32 25,9-98 4,12-88 22,-17 167-28,1-1 0,1 1 0,2 1 0,20-46 0,-27 69-4,-1 0 1,0 1 0,1-1-1,-1 1 1,1 0 0,0-1 0,0 1-1,0 0 1,0 0 0,0 0 0,0 0-1,1 1 1,-1-1 0,3-1 0,-3 3 0,-1-1 0,0 1 0,1-1 1,-1 1-1,1 0 0,-1 0 1,0 0-1,1 0 0,-1 0 0,1 0 1,-1 0-1,1 0 0,-1 1 1,0-1-1,1 0 0,-1 1 0,1-1 1,-1 1-1,0 0 0,2 0 1,0 2 1,0 0 1,0 0 0,0-1-1,0 2 1,0-1 0,-1 0-1,0 0 1,1 1 0,-1-1-1,-1 1 1,1 0 0,0 0-1,-1 0 1,0 0 0,0-1-1,0 2 1,0 4 0,1 5 16,-1 0 0,0 1 0,-1-1 0,-1 0 0,0 0 0,-1 1 0,-1-1 1,0-1-1,-1 1 0,0 0 0,-1-1 0,-1 0 0,0 0 0,0 0 0,-2-1 1,1 0-1,-2 0 0,1-1 0,-2 0 0,1-1 0,-18 15 0,9-18-143,15-6 485,6 0 1081,39-1-965,0 3 0,-1 2-1,58 13 1,-85-14-516,-1 0 0,0 1 0,23 12 0,-22-10-1209,0 0-1,1-1 0,18 5 1,7-3-303</inkml:trace>
</inkml:ink>
</file>

<file path=ppt/ink/ink15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9:07.104"/>
    </inkml:context>
    <inkml:brush xml:id="br0">
      <inkml:brushProperty name="width" value="0.05" units="cm"/>
      <inkml:brushProperty name="height" value="0.05" units="cm"/>
      <inkml:brushProperty name="color" value="#FF0066"/>
    </inkml:brush>
  </inkml:definitions>
  <inkml:trace contextRef="#ctx0" brushRef="#br0">0 44 8506,'4'-43'3289,"-8"51"-2425,8 7-496</inkml:trace>
</inkml:ink>
</file>

<file path=ppt/ink/ink15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7:17.160"/>
    </inkml:context>
    <inkml:brush xml:id="br0">
      <inkml:brushProperty name="width" value="0.05" units="cm"/>
      <inkml:brushProperty name="height" value="0.05" units="cm"/>
      <inkml:brushProperty name="color" value="#FF0066"/>
    </inkml:brush>
  </inkml:definitions>
  <inkml:trace contextRef="#ctx0" brushRef="#br0">198 674 5729,'-47'4'12655,"51"-10"-9865,18-6-2646,-7 10 148,0 0 1,0 1-1,0 1 1,19 1-1,-15 0-219,5 0 271,0 1 1,0 1-1,-1 1 0,41 12 0,-1 0 209,-35-13-371,1 0 1,-1-2-1,0-1 0,45-5 1,-1 0-52,-59 4-109,1-1 0,0 0 0,-1-1 0,1-1 0,-1 0 0,0-1 0,19-9 1,-19 9 12,-11 4-27,32-13 157,44-27 0,-68 35-139,0-1-1,-1 0 1,0 0 0,0-1-1,0 0 1,-1-1 0,-1 0-1,11-15 1,-15 18-18,1 0-1,-1-1 1,0 1 0,0-1-1,1-7 1,-3 11 0,0 0 1,-1 0-1,1 0 0,-1-1 0,0 1 0,0 0 1,0 0-1,0 0 0,0-1 0,-1 1 1,1 0-1,-1 0 0,0 0 0,-2-4 0,-5-6-2,-2 0-1,0 1 0,0 0 0,-1 1 0,-1 0 0,-24-19 0,16 14-1,-110-86 32,113 87-39,0 0 0,-28-16 1,37 26 2,0 1 0,-1 0 1,1 0-1,-1 1 1,0 0-1,0 0 0,0 1 1,-15-2-1,14 3 1,1 0 0,-1-1 0,1 0 0,0 0-1,0-1 1,0 0 0,0-1 0,-9-5 0,-2-3 264,2-1 1,-20-16-1,26 19-10,9 8-255,0 1 0,0-1-1,0 0 1,-1 1 0,1 0-1,-1 0 1,1 0 0,-1 0 0,1 0-1,-1 1 1,1-1 0,-1 1 0,1 0-1,-1 0 1,0 0 0,1 1 0,-1-1-1,-5 3 1,-9 2-12,-1 1-1,-24 11 1,7-2 27,4-5 5,23-8-19,-1 1 0,1 0 0,0 0-1,-11 7 1,-17 8 19,29-15-19,1 1 0,-1 0 0,1 0-1,0 0 1,0 1 0,0 0 0,1 0-1,-7 7 1,-29 33-58,30-33 52,0 0 0,1 0 0,1 1 0,0 1 0,1-1 0,-9 17 0,16-24 8,-1-1-4,0 0 1,1 0-1,-1 0 0,1 0 1,1 1-1,-1-1 0,1 0 1,0 1-1,0-1 1,0 1-1,1 0 0,0-1 1,0 1-1,2 10 0,-2-9 32,2 0-1,-1 0 0,1 0 0,0-1 1,0 1-1,1 0 0,0-1 1,0 0-1,0 1 0,1-1 0,0 0 1,0-1-1,1 1 0,-1-1 1,1 0-1,10 8 0,-5-6 48,-1-1 0,1 0 0,0-1 0,1 0 0,-1-1 0,1 0 0,0 0 0,0-1 0,0-1 0,0 0 0,14 1 0,-11-3-1140,1 0-1,23-3 1,-10-1 853</inkml:trace>
</inkml:ink>
</file>

<file path=ppt/ink/ink15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7:18.719"/>
    </inkml:context>
    <inkml:brush xml:id="br0">
      <inkml:brushProperty name="width" value="0.05" units="cm"/>
      <inkml:brushProperty name="height" value="0.05" units="cm"/>
      <inkml:brushProperty name="color" value="#FF0066"/>
    </inkml:brush>
  </inkml:definitions>
  <inkml:trace contextRef="#ctx0" brushRef="#br0">52 140 6737,'-4'10'5063,"0"14"-4200,4-22-455,-2 24 431,2 46 1,1-48-189,-1 0 0,-3 29 1,-3-35 14,0-26-66,-3-39-327,7 19-208,-15-246 902,19 246-239,0 21-167,-1 19 28,3 49 62,3 1 1,16 73 0,-10-102 1027,-18-37-624,0 0-3460,3 2 1517</inkml:trace>
</inkml:ink>
</file>

<file path=ppt/ink/ink15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7:20.106"/>
    </inkml:context>
    <inkml:brush xml:id="br0">
      <inkml:brushProperty name="width" value="0.05" units="cm"/>
      <inkml:brushProperty name="height" value="0.05" units="cm"/>
      <inkml:brushProperty name="color" value="#FF0066"/>
    </inkml:brush>
  </inkml:definitions>
  <inkml:trace contextRef="#ctx0" brushRef="#br0">35 14 5137,'0'0'2229,"4"-14"9376,-1 25-11491,-1 0 1,0 0 0,0-1-1,-1 1 1,-1 0 0,0 0 0,-1 0-1,1 0 1,-4 12 0,2-3 98,-2 11 110,3-13-58,-1 0-1,0 0 1,-2 0 0,-7 22 0,4-29 62,1-16 92,1-25-170,5 7-199,1 0 1,1 1-1,1-1 0,0 1 0,2-1 1,14-39-1,-14 59-52,-1 10 3,1 18 21,-5-22-18,2 8 11,-1 0 0,0 0 0,-1 0 1,0 1-1,-1-1 0,-4 21 0,0-3 111,0 34 0,-3 14 526,10-99-393,-1-1 0,-2-23 0,0 15-221,1-44 28,2-42 21,-2 117-84,0 0-1,0 0 1,0 0 0,0 0 0,0 0-1,0 0 1,1 0 0,-1 0-1,0 0 1,0 0 0,0 0-1,0 0 1,0 0 0,0 0-1,0 0 1,0 0 0,0 0 0,0 0-1,0 0 1,0 0 0,0 0-1,0 0 1,0 0 0,1 0-1,-1 0 1,0 0 0,0 0-1,0 0 1,0 0 0,0 0 0,0 0-1,0 0 1,0 0 0,0 0-1,0 0 1,0 0 0,0 0-1,0 0 1,0 0 0,4 13 74,2 20 77,-1 25 123,-2-40-164,-1 0 0,-1 0 0,-1 0 1,0 0-1,-5 32 0,-1-6 133,6-42-347,-1-1-1,1 1 1,0-1 0,0 1 0,0 0 0,0-1 0,0 1 0,0-1 0,1 1 0,-1-1 0,1 1 0,-1 0-1,1-1 1,-1 0 0,1 1 0,0-1 0,-1 1 0,1-1 0,0 0 0,0 1 0,0-1 0,0 0 0,2 1 0,10 1-849</inkml:trace>
</inkml:ink>
</file>

<file path=ppt/ink/ink15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7:30.384"/>
    </inkml:context>
    <inkml:brush xml:id="br0">
      <inkml:brushProperty name="width" value="0.05" units="cm"/>
      <inkml:brushProperty name="height" value="0.05" units="cm"/>
      <inkml:brushProperty name="color" value="#FF0066"/>
    </inkml:brush>
  </inkml:definitions>
  <inkml:trace contextRef="#ctx0" brushRef="#br0">473 685 5281,'-47'3'2145,"47"-3"-1962,-1 0 1,0 0 0,1 0 0,-1 0 0,1 0 0,-1 0 0,0 0-1,1 0 1,-1 0 0,0 0 0,1 0 0,-1 0 0,1-1-1,-1 1 1,0 0 0,1 0 0,-1-1 0,1 1 0,-1 0 0,1-1-1,-1 1 1,1-1 0,-1 1 0,1-1 0,-1 1 0,1-1-1,-1 1 1,1-1 0,0 1 0,-1-1 0,1 1 0,0-1 0,0 0-1,-1 1 1,1-1 0,0 0-61,0 1 1,0-1-1,0 1 0,0 0 1,0-1-1,0 1 0,0-1 0,0 1 1,0 0-1,0-1 0,0 1 1,0 0-1,1-1 0,-1 1 1,0 0-1,0-1 0,0 1 0,1 0 1,-1-1-1,0 1 0,0 0 1,1-1-1,-1 1 0,0 0 0,0 0 1,1-1-1,-1 1 0,0 0 1,1 0-1,-1 0 0,0-1 1,1 1-1,-1 0 0,0 0 0,1 0 1,-1 0-1,1 0 0,45 8 753,-33-5-682,1 0-1,0-2 0,0 1 0,0-2 0,0 0 1,26-3-1,-4-1 99,0 0 1,-1 3-1,1 1 1,0 2-1,0 1 0,42 9 1,-36-3-39,1-2 1,-1-2-1,1-1 1,71-4-1,-20-4 217,94 8-1,-110-1-371,65-5 190,-125 0-236,0-1 0,-1 0 0,1-1 0,-1-1 0,33-13 0,-45 15-21,-1 0-1,1 0 1,-1 0-1,1-1 1,-1 1-1,0-1 1,-1 0-1,1 0 1,-1-1-1,0 1 1,0-1-1,0 1 1,0-1-1,-1 0 1,0 0 0,0 0-1,0-1 1,-1 1-1,0 0 1,0 0-1,0-1 1,0 1-1,-1-10 1,0 0 9,-1-1 0,0 0 0,-1 1 0,0-1 0,-2 1 0,0 0-1,-6-16 1,6 20-33,-1-3 0,0-1 0,-1 1 0,-1 1 0,0-1 0,-1 1 0,-16-21 0,21 31-4,-4-6-1,0 1 1,-1 0-1,0 0 1,0 1-1,0 0 1,-1 0-1,0 1 1,0 0 0,-20-8-1,-392-126 18,346 123-37,0 4 0,-116-6-1,78 9 8,66 4-6,33 4 15,0-1 1,0 2 0,0 0-1,0 1 1,-1 0 0,1 1-1,0 1 1,-26 5-1,-37 19 5,-2-3-1,-110 16 1,174-36-14,-1 0 1,1 1-1,0 1 1,0 0 0,1 1-1,-1 1 1,1 0-1,-20 13 1,26-14 1,0-1 1,1 1 0,-1 1-1,1-1 1,0 1 0,1 0 0,0 1-1,0 0 1,0 0 0,1 0-1,0 0 1,1 1 0,0 0-1,-6 18 1,8-8 1,1 0-1,1-1 1,0 1-1,2 0 1,0 0-1,1-1 1,7 25-1,-7-30 12,1 0-1,0-1 1,1 1-1,1-1 1,0 0 0,0 0-1,1-1 1,1 1 0,0-2-1,19 20 1,-12-15 81,1-1 0,1-1 0,1 0 0,0-1 0,0-2 0,24 12 0,-34-19-39,0 0 1,1 0-1,-1 0 1,1-1 0,-1 0-1,1-1 1,0 0-1,0 0 1,0-1-1,0 0 1,-1 0-1,1-1 1,12-3-1,-8 0-51,0 0-1,0-1 1,0 0 0,-1-1-1,0 0 1,0-1-1,20-16 1,30-16-2899,-30 20 1759</inkml:trace>
</inkml:ink>
</file>

<file path=ppt/ink/ink15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7:32.660"/>
    </inkml:context>
    <inkml:brush xml:id="br0">
      <inkml:brushProperty name="width" value="0.05" units="cm"/>
      <inkml:brushProperty name="height" value="0.05" units="cm"/>
      <inkml:brushProperty name="color" value="#FF0066"/>
    </inkml:brush>
  </inkml:definitions>
  <inkml:trace contextRef="#ctx0" brushRef="#br0">11 1 8010,'-7'4'8907,"4"5"-6846,7 22-1618,9 2 322,1-1 0,29 46 0,12 26 444,-27-44-1078,-2 2-1,21 81 1,-49-154-1808,0 3 894,0 0-1,0 0 1,-1 1-1,0-1 1,0 1-1,-7-12 0,-11-9-336</inkml:trace>
</inkml:ink>
</file>

<file path=ppt/ink/ink15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7:33.110"/>
    </inkml:context>
    <inkml:brush xml:id="br0">
      <inkml:brushProperty name="width" value="0.05" units="cm"/>
      <inkml:brushProperty name="height" value="0.05" units="cm"/>
      <inkml:brushProperty name="color" value="#FF0066"/>
    </inkml:brush>
  </inkml:definitions>
  <inkml:trace contextRef="#ctx0" brushRef="#br0">10 253 6481,'-3'4'3828,"3"-4"-3616,0 0 1,-1 0 0,1 0-1,0 0 1,0 0 0,-1 0-1,1 0 1,0 0-1,0 0 1,-1 0 0,1 0-1,0 0 1,-1 0 0,1 0-1,0 0 1,0 0-1,-1-1 426,0 1-425,1-14 3372,0 13-3579,1-2 51,-1 1-1,1-1 1,0 0-1,1 0 0,-1 1 1,0-1-1,1 0 1,-1 1-1,5-5 0,15-18 375,0 0-1,2 2 0,50-40 0,-58 52-110,1 0 0,1 1-1,30-13 1,-38 19-208,0 1 1,0 0-1,1 0 1,-1 1-1,1 1 1,-1-1-1,1 2 0,15-1 1,-22 1-85,1 1 0,0-1 0,-1 1 0,1 0 0,0 0 0,-1 0 1,1 0-1,-1 0 0,1 1 0,-1 0 0,0 0 0,0 0 0,0 0 0,0 0 0,0 0 0,0 1 1,4 5-1,-4-4-1,0 0 0,0 1 0,-1 0 1,0-1-1,0 1 0,0 0 0,-1 0 0,0 0 1,0 0-1,0 0 0,0 9 0,-1-3 14,0 0 0,-1 1 0,0-1-1,-1 0 1,0 0 0,-1-1 0,0 1-1,-1-1 1,0 1 0,0-1 0,-9 14 0,9-20-22,1-1 0,-1 1 1,1-1-1,-1 1 0,0-1 1,-1 0-1,1-1 0,0 1 1,-1-1-1,1 0 0,-1 0 1,0 0-1,0-1 1,-8 2-1,10-2-123,0 0-1,-1 0 1,1-1-1,0 0 1,0 1 0,0-1-1,0 0 1,0-1 0,0 1-1,0-1 1,-1 1 0,1-1-1,0 0 1,0 0-1,1 0 1,-1 0 0,0-1-1,0 1 1,1-1 0,-1 0-1,0 0 1,1 0-1,0 0 1,-1 0 0,-1-3-1,0-12-3068,3 8 2077,-3-14-127</inkml:trace>
</inkml:ink>
</file>

<file path=ppt/ink/ink15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7:33.482"/>
    </inkml:context>
    <inkml:brush xml:id="br0">
      <inkml:brushProperty name="width" value="0.05" units="cm"/>
      <inkml:brushProperty name="height" value="0.05" units="cm"/>
      <inkml:brushProperty name="color" value="#FF0066"/>
    </inkml:brush>
  </inkml:definitions>
  <inkml:trace contextRef="#ctx0" brushRef="#br0">0 202 9754,'45'29'7593,"-35"-24"-7074,-1 0-1,0 1 1,0 0-1,-1 1 1,0 0 0,0 0-1,0 1 1,-1-1-1,7 12 1,-24-57 1303,4 11-1752,-1-3 32,-4-49-1,10 68-51,0 0-1,1 0 1,0 1-1,1-1 1,1 0 0,-1 0-1,2 1 1,-1-1-1,5-10 1,-6 20-92,-1 0 0,0 0 0,1 0 0,-1 0 0,1 0 0,0 1 0,-1-1 0,1 0 0,-1 0 0,1 1 0,0-1 0,0 0 0,-1 1 0,1-1 0,0 1 0,0-1 0,0 1 0,0-1 0,0 1 0,-1 0 0,1-1 0,0 1 0,0 0 0,0 0 0,0 0 0,0 0 0,0 0 0,0 0 0,0 0 0,0 0 0,0 0 0,0 0 0,0 0 0,0 0 0,0 1 0,1 0 0</inkml:trace>
</inkml:ink>
</file>

<file path=ppt/ink/ink15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7:33.925"/>
    </inkml:context>
    <inkml:brush xml:id="br0">
      <inkml:brushProperty name="width" value="0.05" units="cm"/>
      <inkml:brushProperty name="height" value="0.05" units="cm"/>
      <inkml:brushProperty name="color" value="#FF0066"/>
    </inkml:brush>
  </inkml:definitions>
  <inkml:trace contextRef="#ctx0" brushRef="#br0">0 268 6521,'74'8'3213,"-72"-8"-3039,0 1 0,-1-1-1,1 0 1,0 0 0,0 0 0,-1 0-1,1-1 1,0 1 0,0 0 0,-1-1-1,1 1 1,0-1 0,-1 0-1,1 1 1,0-1 0,-1 0 0,1 0-1,-1 0 1,1 0 0,-1 0 0,0 0-1,1-1 1,-1 1 0,0 0 0,0-1-1,0 1 1,0-1 0,1-2 0,3-4 540,13-12 830,-2 1-354,0 0 1,14-25 0,-27 39-1070,0 0 1,0-1-1,-1 1 1,1-1-1,-1 0 1,0 1 0,-1-1-1,0 0 1,1 0-1,-2-1 1,1 1 0,-1 0-1,-1-11 1,1 14-110,0 1 0,-1 0 0,1-1 1,-1 1-1,0 0 0,1 0 0,-1-1 0,0 1 1,0 0-1,-1 0 0,1 0 0,0 0 0,-1 1 0,1-1 1,-1 0-1,1 0 0,-1 1 0,0-1 0,0 1 1,0 0-1,0-1 0,0 1 0,0 0 0,0 0 1,0 0-1,0 1 0,-1-1 0,1 0 0,0 1 1,0-1-1,-1 1 0,1 0 0,0 0 0,-1 0 1,1 0-1,0 0 0,-1 0 0,1 1 0,0-1 0,-1 1 1,1 0-1,0 0 0,0-1 0,0 1 0,0 1 1,0-1-1,0 0 0,0 0 0,0 1 0,0-1 1,0 1-1,1 0 0,-1-1 0,1 1 0,-3 3 1,-1 3 50,0 0 0,1 1-1,0 0 1,0 0 0,1 0 0,0 0 0,0 1 0,1-1 0,1 1 0,-1-1 0,2 1 0,-1 0 0,1-1 0,1 1 0,0 0 0,0-1 0,1 1 0,0 0 0,0-1 0,1 0 0,1 0 0,-1 0 0,1 0 0,1 0 0,0-1 0,0 0 0,11 13 0,-13-17 42,1 0 0,0 0 1,0 0-1,1 0 1,-1-1-1,1 1 0,-1-1 1,1-1-1,0 1 1,0-1-1,1 1 1,-1-1-1,0-1 0,1 1 1,-1-1-1,1 0 1,-1 0-1,1-1 0,0 0 1,-1 0-1,1 0 1,-1 0-1,1-1 0,-1 0 1,1 0-1,-1-1 1,11-3-1,-5 0-67,-1 0 0,1 0-1,-1-1 1,-1 0 0,1-1-1,-1 0 1,0 0 0,0-1 0,-1 0-1,0-1 1,-1 0 0,10-14 0,2-8-685,2 0 259</inkml:trace>
</inkml:ink>
</file>

<file path=ppt/ink/ink15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7:40.201"/>
    </inkml:context>
    <inkml:brush xml:id="br0">
      <inkml:brushProperty name="width" value="0.05" units="cm"/>
      <inkml:brushProperty name="height" value="0.05" units="cm"/>
      <inkml:brushProperty name="color" value="#FF0066"/>
    </inkml:brush>
  </inkml:definitions>
  <inkml:trace contextRef="#ctx0" brushRef="#br0">170 811 7210,'-1'0'169,"1"-1"0,-1 1 0,1 0 1,-1 0-1,1 0 0,-1 0 1,1 0-1,0 0 0,-1-1 0,1 1 1,-1 0-1,1 0 0,0-1 1,-1 1-1,1 0 0,0-1 1,-1 1-1,1 0 0,0-1 0,-1 1 1,1 0-1,0-1 0,0 1 1,-1-1-1,1 1 0,0 0 0,0-1 1,0 1-1,0-1 0,0 1 1,-1-1-1,1 1 0,0-1 0,0 1 1,0-1-1,0 1 0,0-1 1,1 1-1,-1 0 0,0-1 1,0 1-1,0-1 0,0 1 0,0-1 1,1 1-1,-1-1 0,0 1 1,1-1-1,26-13 3046,-18 11-3755,16-8 948,1 1 0,0 2-1,0 1 1,39-6 0,278-35 2955,-277 37-2773,103-3-1,-132 14-442,1 2 0,0 1 0,-1 2 0,46 12 0,-50-8-59,190 43 372,-177-44-323,0-2 0,91 0 0,34-22 301,-99 7-269,-53 9-137,0 0 1,0 1 0,-1 1-1,1 1 1,30 8 0,-35-7-14,1 0-1,-1-1 1,1-1 0,0 0 0,0-1 0,0 0-1,0-2 1,0 0 0,20-3 0,-32 3-7,1 0 0,0-1 1,-1 0-1,1 1 0,-1-1 1,0 0-1,1-1 0,-1 1 0,0 0 1,0-1-1,-1 0 0,1 0 0,0 0 1,-1 0-1,0 0 0,1 0 1,-1 0-1,1-5 0,3-6 26,0 0 0,-2-1 1,5-21-1,3-9-88,-5 31 44,-1 1-1,1 0 1,1 1 0,1-1-1,0 2 1,0-1 0,1 1-1,0 1 1,15-12 0,35-40 18,-59 60-10,1 0 0,-1 0 0,1 0-1,-1 0 1,0 0 0,0 0 0,1-1-1,-2 1 1,1 0 0,0-1 0,0 1-1,-1-1 1,1 1 0,-1 0 0,0-1-1,0 1 1,0-1 0,0 1 0,0-1 0,-1-3-1,-1 1 1,0 0-1,0 1 0,-1 0 1,1-1-1,-1 1 0,0 0 1,0 1-1,-1-1 1,1 0-1,-1 1 0,-6-5 1,2 1-3,-2-2-2,0 1 0,-1 0 0,1 1 0,-1 0 0,-24-10 0,-234-64 43,110 38-40,79 17-3,34 10-3,0 2 1,0 2-1,-2 2 1,-64-5-1,-20 9 4,-148-1 19,170 9-26,27-2-11,-125 17 1,-112 39 10,288-50-1,0 1 1,1 1 0,0 2-1,-38 18 1,53-20 6,0 0 0,1 1 0,1 0-1,-1 1 1,1 1 0,1 0 0,0 1-1,1 0 1,-18 24 0,22-24 2,1 0 1,0 1-1,1 0 1,1 0-1,0 0 0,0 1 1,2-1-1,0 1 1,0 0-1,1 0 1,1 1-1,0 20 0,2-14-6,1 1 0,1-1 0,1 0 0,1 0-1,0 0 1,2-1 0,13 31 0,-16-43-210,0 0 0,0 0 1,1 0-1,0 0 1,1-1-1,0 0 0,0 0 1,0 0-1,1-1 1,0 0-1,0 0 0,0-1 1,1 0-1,0 0 1,0-1-1,14 6 0,-13-8-112,0 0 0,0-1-1,17 2 1</inkml:trace>
</inkml:ink>
</file>

<file path=ppt/ink/ink1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2:16.854"/>
    </inkml:context>
    <inkml:brush xml:id="br0">
      <inkml:brushProperty name="width" value="0.05" units="cm"/>
      <inkml:brushProperty name="height" value="0.05" units="cm"/>
    </inkml:brush>
  </inkml:definitions>
  <inkml:trace contextRef="#ctx0" brushRef="#br0">55 51 7682,'10'-48'8608,"-11"45"-6669,-4 7-1069,-6 8-175,4-1-524,1 1 0,0 0 0,1 1 0,0-1 0,1 1 1,0 0-1,1 0 0,-2 20 0,4-24-74,0 0 1,0 0-1,1 0 1,1 0-1,-1 1 1,2-1-1,-1 0 1,1 0-1,0 0 0,1-1 1,0 1-1,1-1 1,6 12-1,-8-17-45,0 0 0,0 1 0,0-2 0,1 1-1,0 0 1,-1 0 0,1-1 0,0 0 0,0 0 0,1 1 0,-1-2-1,0 1 1,1 0 0,-1-1 0,1 1 0,-1-1 0,1 0 0,0 0-1,3 0 1,-1-1 0,0 0-1,0 0 0,0-1 0,0 1 1,0-1-1,-1-1 0,1 1 1,0-1-1,-1 0 0,1 0 0,7-5 1,-6 4-4,0-1 1,0-1 0,0 1 0,-1-1-1,0 0 1,0-1 0,0 0-1,0 0 1,-1 0 0,0 0-1,0-1 1,-1 0 0,0 0 0,0 0-1,-1 0 1,0-1 0,0 0-1,2-8 1,-5 13-12,1 1 0,-1-1-1,0 0 1,0 0 0,-1 1 0,1-1-1,-1 0 1,1 0 0,-1 1-1,0-1 1,0 1 0,0-1 0,0 1-1,0-1 1,-1 1 0,-2-4 0,0 2-2,1 0 0,-1 0 1,0 1-1,0 0 1,0 0-1,-1 0 0,1 0 1,-7-3-1,-4 0-14,0 1 0,0 0-1,-1 1 1,-27-4 0,-18 7-350,17 2-1739,44-1 2030,0 0 0,0 0 0,0 0-1,0 0 1,0-1 0,0 1 0,0 0-1,0 0 1,0 0 0,0 0 0,0 0-1,0 0 1,0 0 0,1 0-1,-1 0 1,0 0 0,0 0 0,0 0-1,0 0 1,0 0 0,0 0 0,0-1-1,0 1 1,0 0 0,0 0 0,0 0-1,0 0 1,0 0 0,0 0 0,0 0-1,0 0 1,0 0 0,0 0-1,0 0 1,0 0 0,-1 0 0,1-1-1,0 1 1,0 0 0,0 0 0,0 0-1,0 0 1,0 0 0,0 0 0,0 0-1,0 0 1,0 0 0,0 0-1,0 0 1,0 0 0,0 0 0,0 0-1,0 0 1,0 0 0,-1 0 0,1 0-1,0 0 1,0 0 0,0 0 0,0 0-1,0 0 1,0 0 0,0 0-1,6-4-1387,14-3 251</inkml:trace>
</inkml:ink>
</file>

<file path=ppt/ink/ink15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7:42.686"/>
    </inkml:context>
    <inkml:brush xml:id="br0">
      <inkml:brushProperty name="width" value="0.05" units="cm"/>
      <inkml:brushProperty name="height" value="0.05" units="cm"/>
      <inkml:brushProperty name="color" value="#FF0066"/>
    </inkml:brush>
  </inkml:definitions>
  <inkml:trace contextRef="#ctx0" brushRef="#br0">94 1 4673,'-1'0'674,"0"0"-1,0 0 1,-1 0 0,1 0 0,0 0 0,0 0-1,0 1 1,0-1 0,0 0 0,0 1-1,0-1 1,0 1 0,0-1 0,0 1-1,0 0 1,-1 1-592,1 0 0,-1 0 0,1 0 0,0 0 0,0 0-1,0 0 1,0 0 0,0 1 0,-1 3 0,-7 19 419,-1-2-413,1 0 0,1 1 0,1 0 0,1 0 0,1 1 1,1 0-1,1-1 0,1 1 0,2 0 0,0 0 0,1 0 0,2 0 0,7 31 1,-2-22-11,-6-21 31,1 1-1,0-1 0,1 0 1,1 0-1,0-1 0,1 1 0,0-1 1,14 21-1,9 9 301,-21-29-313,1 1 0,0-2 0,1 1 0,20 19 1,-27-30-63,1 0 0,-1 1 1,0-1-1,1-1 1,-1 1-1,1 0 0,-1-1 1,1 0-1,0 0 0,-1 0 1,1 0-1,0 0 1,0-1-1,0 0 0,0 1 1,0-2-1,0 1 0,-1 0 1,6-2-1,4-1 113,1-2-1,-1 1 0,0-2 1,13-6-1,23-10 154,-30 15-233,0-1 1,-1 0-1,35-23 1,-44 25-4,0 0 1,-1-1 0,0 0 0,0 0 0,-1-1 0,0 0 0,0-1 0,-1 1 0,7-12-1,-10 13-15,6-10 105,0-1 1,9-28-1,-16 39-112,0 0 1,-1-1 0,0 1-1,0-1 1,-1 0-1,0 1 1,0-1 0,-1 0-1,-2-12 1,-2-3 176,-1-1 0,-2 1 0,0 0 0,-1 0 0,-2 1 1,-20-32-1,26 47-148,0 1 1,-1-1 0,0 2-1,-1-1 1,1 1 0,-1 0-1,0 0 1,0 0 0,-1 1 0,-11-5-1,0 2 9,0 0 1,-1 1-1,-25-5 0,26 8-68,0 0-1,-1 1 1,0 1-1,1 1 1,-31 4 0,48-4-111,-1 0 1,1 1 0,-1-1-1,1 1 1,0 0 0,-1 0-1,1 0 1,0 0 0,0 0-1,-1 0 1,1 1 0,0-1 0,0 1-1,1-1 1,-1 1 0,0 0-1,0 0 1,1 0 0,-1 0-1,1 0 1,0 0 0,-1 0-1,1 0 1,-1 5 0,0 14-733</inkml:trace>
</inkml:ink>
</file>

<file path=ppt/ink/ink15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7:51.282"/>
    </inkml:context>
    <inkml:brush xml:id="br0">
      <inkml:brushProperty name="width" value="0.05" units="cm"/>
      <inkml:brushProperty name="height" value="0.05" units="cm"/>
      <inkml:brushProperty name="color" value="#FF0066"/>
    </inkml:brush>
  </inkml:definitions>
  <inkml:trace contextRef="#ctx0" brushRef="#br0">44 1 17956,'-3'35'256,"1"-19"432,2-7-312,0 1 32,-3 28-72,-4 6-24,-5 39-80,6-8-88,-3 0-48,8-6-8,1-11-48,8-19-912,10-14-680,11-37 888</inkml:trace>
</inkml:ink>
</file>

<file path=ppt/ink/ink15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8:12.734"/>
    </inkml:context>
    <inkml:brush xml:id="br0">
      <inkml:brushProperty name="width" value="0.05" units="cm"/>
      <inkml:brushProperty name="height" value="0.05" units="cm"/>
      <inkml:brushProperty name="color" value="#FF0066"/>
    </inkml:brush>
  </inkml:definitions>
  <inkml:trace contextRef="#ctx0" brushRef="#br0">38 115 7810,'-16'-39'4444,"13"33"-3898,0 0-1,0 0 1,0 0 0,1 0-1,0 0 1,1-1 0,-1 1-1,1 0 1,-1-13-1,2 19-515,0 1 0,1-1-1,-1 0 1,0 0-1,0 0 1,0 0-1,0 0 1,0 0 0,0 0-1,0 0 1,0 0-1,0 0 1,0 0-1,0 0 1,0 0 0,0 0-1,0 0 1,1 0-1,-1 0 1,0 0-1,0 0 1,0 0 0,0 0-1,0 0 1,0 0-1,0 0 1,0 0-1,0 0 1,0 0 0,0 0-1,1 0 1,-1 0-1,0 0 1,0 0-1,0 0 1,0 0 0,0 0-1,0 0 1,0 0-1,0-1 1,0 1-1,0 0 1,0 0 0,0 0-1,0 0 1,0 0-1,0 0 1,0 0-1,0 0 1,0 0 0,0 0-1,0 0 1,0 0-1,0 0 1,0-1-1,0 1 1,0 0 0,0 0-1,0 0 1,0 0-1,6 13 1332,49 131-192,5 11-295,-9 8-192,41 124-63,-74-242-573,-14-40-37,-3-8 14,-2-23 103,-1 2-93,-7-122-27,9 130-15,0 1 0,2 0 0,0 0-1,1 1 1,0-1 0,1 0 0,11-25 0,-14 37 8,1 0 1,-1 0-1,1 0 0,-1 0 0,1 0 1,0 1-1,0-1 0,0 0 0,1 1 1,-1 0-1,1-1 0,-1 1 0,1 0 1,0 0-1,-1 1 0,1-1 0,0 0 1,0 1-1,1 0 0,-1 0 0,0 0 1,0 0-1,0 0 0,1 1 0,-1-1 1,0 1-1,1 0 0,-1 0 0,1 0 0,-1 0 1,0 1-1,0 0 0,1-1 0,-1 1 1,0 0-1,6 3 0,3 1 26,0 0-1,0 1 1,0 0-1,-1 1 1,0 0-1,17 15 1,55 60 447,-42-40-281,-39-39-246,0-1 0,1 1 0,-1-1-1,1 0 1,-1 0 0,1 0 0,0 0 0,0-1 0,-1 1 0,1-1-1,1 0 1,-1 1 0,6 0 0,1-31-3953,-2 5 5231,0-4-681</inkml:trace>
</inkml:ink>
</file>

<file path=ppt/ink/ink15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8:13.152"/>
    </inkml:context>
    <inkml:brush xml:id="br0">
      <inkml:brushProperty name="width" value="0.05" units="cm"/>
      <inkml:brushProperty name="height" value="0.05" units="cm"/>
      <inkml:brushProperty name="color" value="#FF0066"/>
    </inkml:brush>
  </inkml:definitions>
  <inkml:trace contextRef="#ctx0" brushRef="#br0">67 1 9746,'-8'17'2207,"2"1"0,-6 25 1,8-27-1543,1 1 0,1 0 1,0 19-1,2-27-520,0 0-1,1 0 1,0 0-1,0 0 1,1 0-1,0 0 1,0 0-1,1 0 1,0-1-1,1 1 1,0-1-1,0 0 1,1 0-1,0 0 1,0-1-1,8 8 1,-11-13-113,0 1 1,1-1 0,-1 0-1,1 0 1,-1 0-1,1-1 1,0 1-1,0-1 1,-1 1 0,1-1-1,0 0 1,0 0-1,1 0 1,-1-1-1,0 1 1,0-1-1,0 1 1,0-1 0,1 0-1,-1-1 1,0 1-1,0 0 1,0-1-1,0 0 1,1 1-1,-1-1 1,0-1 0,0 1-1,-1 0 1,1-1-1,0 1 1,0-1-1,-1 0 1,1 0 0,-1 0-1,4-3 1,-2 1 9,0 0 1,-1 0 0,1 0 0,-1-1 0,1 0 0,-2 1 0,1-1-1,0 0 1,-1 0 0,0 0 0,0-1 0,0 1 0,-1-1-1,0 1 1,0-1 0,0 1 0,-1-1 0,1 1 0,-2-1 0,0-7-1,-1 6-52,0-1-1,0 1 0,-1 0 1,-1 0-1,1 0 1,-1 0-1,0 0 0,-1 1 1,0 0-1,0 0 0,0 0 1,0 0-1,-1 1 0,0 0 1,0 0-1,-1 1 0,-7-5 1,-1 1-811,0 0 1,0 1-1,0 1 0,-1 1 1,0 0-1,-32-5 0,42 11-837,9 2 1125,9-2 201</inkml:trace>
</inkml:ink>
</file>

<file path=ppt/ink/ink15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8:13.898"/>
    </inkml:context>
    <inkml:brush xml:id="br0">
      <inkml:brushProperty name="width" value="0.05" units="cm"/>
      <inkml:brushProperty name="height" value="0.05" units="cm"/>
      <inkml:brushProperty name="color" value="#FF0066"/>
    </inkml:brush>
  </inkml:definitions>
  <inkml:trace contextRef="#ctx0" brushRef="#br0">0 349 9682,'109'-25'3718,"-108"24"-3592,1 1 0,0-1-1,0 1 1,0 0 0,0 0-1,0 0 1,0 0 0,0 0-1,0 0 1,0 0 0,0 1-1,0-1 1,-1 1 0,1-1-1,0 1 1,0 0 0,0 0-1,-1-1 1,1 1 0,0 0-1,-1 1 1,1-1 0,-1 0 0,1 0-1,-1 1 1,0-1 0,0 1-1,1-1 1,-1 1 0,0 0-1,0-1 1,-1 1 0,1 0-1,1 3 1,2 3 442,1 3-214,0 0 0,-1 0 0,0 1 1,-1-1-1,0 1 0,-1 0 0,0 0 0,0 13 1,4 27 345,-5-74-604,1 0-1,1 1 0,9-35 1,-8 40-89,0 1 0,12-29 0,-15 41 8,0 1 1,0 0 0,0 0-1,0 0 1,1-1 0,-1 1-1,0 0 1,1 1 0,0-1-1,-1 0 1,1 0 0,0 1-1,0-1 1,0 1 0,0-1-1,0 1 1,0 0 0,0 0-1,1 0 1,-1 0 0,0 0-1,1 1 1,-1-1 0,0 1-1,5-1 1,-4 2 35,1-1 1,-1 1-1,0 0 0,0 1 0,0-1 1,1 1-1,-1-1 0,0 1 1,-1 0-1,1 0 0,0 0 1,-1 0-1,1 1 0,-1-1 0,1 1 1,-1-1-1,0 1 0,0 0 1,0 0-1,-1 0 0,3 6 1,2 2 70,-2 0 1,1 1 0,-2 0 0,5 23 0,-8-34-119,2 10 62,0 1 0,-1-1 0,-1 16 0,-5-100 181,6 42-235,2 1 0,7-31 0,-8 51-11,0 1 1,1 0 0,0 0 0,0 1-1,1-1 1,0 1 0,1-1-1,0 1 1,0 0 0,12-13-1,-15 18-3,0 1-1,1 0 1,-1 1-1,0-1 1,0 0-1,1 1 1,-1-1-1,1 1 1,-1 0-1,1-1 1,0 1-1,0 1 1,-1-1-1,1 0 1,0 1-1,0-1 1,0 1-1,0 0 1,0 0-1,4 0 0,-3 2 0,0-1-1,0 0 0,0 1 0,-1 0 0,1 0 0,0 0 0,-1 0 0,1 0 0,-1 1 0,0 0 0,0-1 0,5 6 0,3 6 9,0 1 0,-1 0 1,-1 0-1,0 1 0,8 20 0,-17-34-2,1 0 0,0 0 0,0 0 1,0 0-1,0-1 0,0 1 0,0 0 0,0 0 0,1-1 0,-1 1 1,1-1-1,-1 1 0,3 1 0,-3-3-3,-1 0 1,0 0-1,1 0 0,-1 0 1,0 0-1,1 0 0,-1 0 1,0 0-1,1 0 0,-1 0 1,1 0-1,-1 0 0,0 0 1,1 0-1,-1 0 0,0 0 1,1 0-1,-1-1 0,0 1 1,0 0-1,1 0 0,-1 0 1,0-1-1,1 1 0,-1 0 1,0 0-1,1-1 0,7-17 0,6-30-4,-1 9-154,-2-1 1,-2 0 0,5-47 0,-14 83 142,0 3 11,0 0 1,0 0 0,0 0-1,0 0 1,0 0-1,0 0 1,0 0 0,0 0-1,1 0 1,-1 0 0,0 0-1,1 1 1,-1-1 0,0 0-1,1 0 1,-1 0-1,1 0 1,-1 1 0,1-1-1,0 0 1,1-1 0,4 28-133,-5-17 109,4 11 14,-1 0 1,2 0-1,15 34 0,-19-49 18,0-1 0,0 1 0,1 0-1,-1-1 1,1 0 0,0 1 0,1-1-1,-1 0 1,1-1 0,-1 1 0,1-1 0,0 1-1,0-1 1,1 0 0,-1-1 0,1 1 0,-1-1-1,1 0 1,0 0 0,0 0 0,5 0 0,-7-1 17,0-2 1,-1 1 0,1 0 0,0-1 0,0 1 0,0-1 0,-1 0 0,1 0-1,0 0 1,-1 0 0,1 0 0,0-1 0,-1 1 0,0-1 0,1 0 0,-1 1-1,0-1 1,0 0 0,0 0 0,0-1 0,0 1 0,2-5 0,4-4 144,-2-1 1,1 0-1,6-18 1,-11 26-130,-1 0 0,1 0 1,-1 0-1,0 0 0,0-1 1,0 1-1,-1 0 0,1-1 1,-1 1-1,0 0 0,0-1 1,-1 1-1,1 0 0,-1 0 1,0-1-1,0 1 0,-1 0 1,1 0-1,-1 0 0,0 0 1,0 0-1,-3-5 0,0 4-49,1 1 1,0-1-1,-1 1 0,0 0 0,0 0 0,0 1 0,0 0 1,0 0-1,-1 0 0,0 0 0,1 1 0,-1 0 0,0 0 1,0 1-1,-9-2 0,-14 0-2179,-54 0-1,68 3 727,5 1 234</inkml:trace>
</inkml:ink>
</file>

<file path=ppt/ink/ink15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8:14.884"/>
    </inkml:context>
    <inkml:brush xml:id="br0">
      <inkml:brushProperty name="width" value="0.05" units="cm"/>
      <inkml:brushProperty name="height" value="0.05" units="cm"/>
      <inkml:brushProperty name="color" value="#FF0066"/>
    </inkml:brush>
  </inkml:definitions>
  <inkml:trace contextRef="#ctx0" brushRef="#br0">185 524 6649,'-2'-15'2596,"1"-1"-1,1-30 0,1 12-432,-1 33-2064,0-1 0,0 1 0,0 0 0,0-1 0,0 1 0,0 0 0,-1 0 0,1-1 0,0 1 0,-1 0-1,1 0 1,-1 0 0,1 0 0,-1-1 0,0 1 0,-1-1 0,2 2-43,-1-1 1,1 1-1,-1-1 0,1 1 1,-1 0-1,0 0 1,1-1-1,-1 1 0,0 0 1,1 0-1,-1 0 0,0-1 1,1 1-1,-1 0 0,0 0 1,1 0-1,-1 0 0,0 0 1,1 0-1,-1 1 0,-1-1 1,-1 1 37,0 1 0,0-1 1,0 0-1,0 1 0,1 0 1,-1 0-1,1 0 0,-1 0 1,1 0-1,0 0 0,-1 1 0,-1 2 1,-12 18 72,0 1 0,2 1 0,0 1 0,2-1 0,1 2 0,1 0 0,1 0 0,1 1-1,-6 46 1,13-69-139,1 1 0,0-1 0,0 0-1,1 1 1,-1-1 0,1 0-1,0 1 1,1-1 0,2 8 0,-3-11-23,0-1 0,0 0 1,-1 1-1,1-1 0,1 0 0,-1 0 1,0 0-1,0 0 0,0 0 1,0 0-1,1 0 0,-1 0 1,0 0-1,1-1 0,-1 1 1,1 0-1,-1-1 0,1 1 0,-1-1 1,1 0-1,-1 1 0,1-1 1,0 0-1,-1 0 0,1 0 1,-1 0-1,1 0 0,0 0 0,-1-1 1,1 1-1,-1-1 0,1 1 1,-1-1-1,1 1 0,-1-1 1,2-1-1,6-2 5,1-1 1,-1 0-1,0-1 1,-1 0-1,0-1 1,0 0-1,0 0 1,-1-1-1,0 1 1,0-2-1,7-11 1,0 0 12,-1-2 1,-2 0-1,17-41 1,-18 28-9,-1 0 0,-2-1 0,-1 1 0,-2-1 0,-1 0 0,-2 0 0,-1-1 0,-3 1 0,0 0 0,-2 1 0,-17-59 0,18 81 4,0 1 0,-1 1 0,-1-1 0,-9-15 0,14 26-11,1 0 1,-1 0-1,1 0 1,-1 0-1,1 0 1,-1 0-1,0 1 1,1-1-1,-1 0 0,0 0 1,0 1-1,0-1 1,1 0-1,-1 1 1,0-1-1,0 1 1,0-1-1,0 1 1,0-1-1,0 1 1,0 0-1,0 0 1,0-1-1,0 1 1,-1 0-1,1 0 1,-1 0-1,0 1 6,0 0 0,1 0 0,-1 0 0,1 0 0,-1 0 0,1 0-1,-1 0 1,1 0 0,0 0 0,0 1 0,0-1 0,-1 1 0,1-1 0,-1 3 0,-4 6 52,1 1 0,1-1 0,-6 19 0,5-12-5,2 0 0,0 0-1,1 0 1,1 0-1,0 0 1,1 0-1,1 1 1,1-1-1,0 0 1,6 18 0,-1-9 7,1 0 0,1-1 1,2 0-1,0 0 0,25 38 1,-29-53-65,0 0 0,1-1 0,-1 0 0,2 0 0,-1 0 0,1-1 0,1-1 0,-1 0 0,1 0 0,15 8 0,-21-13-4,1 0 0,-1-1 0,0 1 1,1-1-1,-1 0 0,1 0 0,-1 0 0,1 0 1,0-1-1,-1 0 0,1 0 0,0 0 1,-1 0-1,1-1 0,-1 0 0,1 0 0,-1 0 1,1-1-1,-1 1 0,0-1 0,1 0 1,-1 0-1,0 0 0,0-1 0,-1 0 0,1 0 1,0 0-1,-1 0 0,4-5 0,2-2 11,-1 0 1,-1-1-1,0 0 0,0-1 0,-1 1 0,0-1 0,7-24 0,-3 0 59,7-55-1,-17 91-65,0-1 0,0 1-1,0 0 1,0 0 0,0-1-1,0 1 1,0 0 0,0 0-1,0-1 1,0 1-1,0 0 1,0 0 0,0-1-1,0 1 1,1 0 0,-1 0-1,0-1 1,0 1 0,0 0-1,0 0 1,0-1-1,1 1 1,-1 0 0,0 0-1,0 0 1,0 0 0,0-1-1,1 1 1,-1 0 0,0 0-1,0 0 1,1 0-1,-1 0 1,0 0 0,1-1-1,6 10 89,9 31 18,-6-17-52,20 20 100,-28-40-240,0-1 1,1 0 0,-1 1 0,0-1 0,1 0 0,-1 0-1,1-1 1,0 1 0,0-1 0,0 1 0,0-1 0,-1 0-1,2 0 1,3 1 0,-6-2-57,0 0-1,0-1 1,0 1 0,0 0 0,0-1-1,0 1 1,0-1 0,0 1 0,-1-1-1,1 1 1,0-1 0,0 1-1,0-1 1,-1 0 0,1 0 0,0 1-1,-1-1 1,1 0 0,-1 0 0,1 0-1,-1 0 1,1 1 0,-1-1 0,0 0-1,1 0 1,-1 0 0,0 0-1,0 0 1,1-2 0,4-32-3004,-5 33 3060,2-31-1211</inkml:trace>
</inkml:ink>
</file>

<file path=ppt/ink/ink15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8:15.331"/>
    </inkml:context>
    <inkml:brush xml:id="br0">
      <inkml:brushProperty name="width" value="0.05" units="cm"/>
      <inkml:brushProperty name="height" value="0.05" units="cm"/>
      <inkml:brushProperty name="color" value="#FF0066"/>
    </inkml:brush>
  </inkml:definitions>
  <inkml:trace contextRef="#ctx0" brushRef="#br0">64 0 7538,'-18'0'3816,"1"2"-1151,3 11-1097,6-1-231,3-2-561,3 0-288,9-2-432,0-6-192,4-7-880,3 0-449,4-10 857</inkml:trace>
</inkml:ink>
</file>

<file path=ppt/ink/ink15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8:15.721"/>
    </inkml:context>
    <inkml:brush xml:id="br0">
      <inkml:brushProperty name="width" value="0.05" units="cm"/>
      <inkml:brushProperty name="height" value="0.05" units="cm"/>
      <inkml:brushProperty name="color" value="#FF0066"/>
    </inkml:brush>
  </inkml:definitions>
  <inkml:trace contextRef="#ctx0" brushRef="#br0">1 122 9322,'93'51'3433,"-89"-49"-3229,-1 1 0,0-1 0,0 1 0,0 0 1,0 0-1,-1 0 0,1 0 0,-1 0 0,0 1 0,0-1 1,0 1-1,0 0 0,0-1 0,-1 1 0,0 0 0,0 0 1,0 0-1,0 0 0,-1 0 0,1 0 0,-1 0 0,0 0 1,-1 5-1,2-1 212,-2 22 683,0-21-773,1 0 0,0 0 0,1-1 0,2 18 0,-3-26-322,0 0 0,0 1 1,0-1-1,0 0 0,0 0 0,0 1 0,0-1 0,0 0 0,0 0 0,0 0 0,1 1 0,-1-1 0,0 0 0,0 0 0,0 0 0,0 1 0,0-1 0,0 0 0,0 0 0,0 0 0,0 0 0,1 1 0,-1-1 0,0 0 0,0 0 0,0 0 0,0 0 0,1 0 0,-1 0 0,0 1 0,0-1 0,0 0 0,1 0 0,-1 0 0,0 0 0,0 0 0,0 0 0,1 0 0,-1 0 0,0 0 0,1 0 0,4-9 59,2-15-30,-3 4-12,0-1 1,2 2 0,13-35 0,-17 50 15,0-1-1,0 0 0,0 1 0,1-1 0,0 1 1,0 0-1,0 0 0,0 0 0,1 0 0,-1 1 1,1-1-1,0 1 0,0 0 0,0 0 0,1 0 1,-1 1-1,1 0 0,-1 0 0,1 0 0,10-3 1,-14 5-20,0 0 1,0 0 0,0 0 0,0 0-1,0 0 1,0 0 0,-1 1-1,1-1 1,0 0 0,0 1-1,0-1 1,0 0 0,0 1 0,0-1-1,0 1 1,0-1 0,-1 1-1,1 0 1,0-1 0,0 1 0,-1 0-1,1 0 1,0-1 0,-1 1-1,1 0 1,-1 0 0,1 0 0,-1 0-1,0 0 1,1-1 0,-1 1-1,0 0 1,1 0 0,-1 2-1,6 44 337,-3-17-207,2-3-81,-5-21-60,1 0-1,0 0 1,0-1 0,0 1 0,1-1-1,0 1 1,0-1 0,0 0 0,1 0 0,5 9-1,-4-40 561,-3 10-472,2-18 113,1 1 0,2 0 0,20-64 1,-22 86-51,1 0 0,0 0 0,13-18 0,-16 26-129,0 0 0,0 1 0,0-1 0,0 1 0,0-1-1,1 1 1,-1 0 0,1 0 0,-1 0 0,1 0 0,0 0-1,0 1 1,0-1 0,0 1 0,0 0 0,0 0 0,0 0-1,5 0 1,-6 1-11,0 0 1,1 1-1,-1-1 0,0 1 0,1 0 0,-1 0 1,0 0-1,0 0 0,1 0 0,-1 0 0,0 0 1,0 1-1,-1-1 0,1 1 0,0 0 1,0-1-1,-1 1 0,1 0 0,2 4 0,26 45 393,-25-40-324,2 3-28,-1 1-1,-1 0 0,5 25 1,3 8-244,-14-44-2212,-2-13-2732,1-15 3682</inkml:trace>
</inkml:ink>
</file>

<file path=ppt/ink/ink15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8:16.460"/>
    </inkml:context>
    <inkml:brush xml:id="br0">
      <inkml:brushProperty name="width" value="0.05" units="cm"/>
      <inkml:brushProperty name="height" value="0.05" units="cm"/>
      <inkml:brushProperty name="color" value="#FF0066"/>
    </inkml:brush>
  </inkml:definitions>
  <inkml:trace contextRef="#ctx0" brushRef="#br0">1 454 8138,'37'-17'8223,"-2"-10"-3788,-28 21-4090,1-1-1,-2 0 1,1 0-1,-1-1 1,0 0 0,-1 0-1,0-1 1,0 1-1,-1-1 1,0 0-1,3-12 1,-6 17-313,-1 0 1,0 0 0,0 1 0,0-1 0,0 0-1,-1 0 1,1 0 0,-1 0 0,0 0-1,0 0 1,-1 1 0,1-1 0,-3-4-1,4 7-40,-1 0 0,1 0-1,-1 0 1,1 0-1,-1 0 1,0 0 0,1 0-1,-1 1 1,0-1-1,0 0 1,1 0-1,-1 0 1,0 1 0,0-1-1,0 0 1,0 1-1,0-1 1,0 1-1,0-1 1,0 1 0,0 0-1,-1-1 1,1 1-1,0 0 1,0 0 0,0 0-1,0 0 1,0 0-1,0 0 1,-1 0-1,1 0 1,0 0 0,0 1-1,0-1 1,0 0-1,0 1 1,0-1 0,0 1-1,0-1 1,0 1-1,0-1 1,0 1-1,0 0 1,0-1 0,0 1-1,0 0 1,0 1-1,-2 1-8,0 0-1,1 1 0,-1-1 1,1 1-1,0 0 0,0 0 1,0 0-1,1 0 0,-1 0 1,1 0-1,0 0 0,0 0 1,0 5-1,-3 62 3,4-42 3,-2-8 67,1-1 1,1 1 0,1-1 0,0 1 0,2-1 0,8 33-1,-10-51-28,-1 0 0,1 0 0,-1-1 0,1 1 0,0 0 0,0-1 0,0 1 0,0 0 0,0-1 0,0 1 0,0-1 0,0 1 0,1-1 0,-1 0 0,0 0-1,1 1 1,-1-1 0,1 0 0,0 0 0,-1-1 0,1 1 0,0 0 0,-1 0 0,1-1 0,0 1 0,0-1 0,0 1 0,0-1 0,-1 0 0,1 0 0,0 0 0,0 0 0,0 0-1,0 0 1,0-1 0,0 1 0,-1-1 0,1 1 0,0-1 0,0 1 0,3-3 0,0 0 24,0 0-1,0 0 1,0-1 0,0 1-1,0-1 1,-1 0-1,1-1 1,-1 1 0,0-1-1,0 0 1,5-9-1,0-8-1551,0-1-1,-1 0 0,9-46 1,-11 42-1319,1 0 0,16-40 1,-14 43 1831,-6 17 1059,-1 0 1,1 0-1,1 0 0,7-12 1,-10 19 14,-1-1 0,1 1 0,0-1 0,-1 1 0,1-1 0,0 1 0,0 0 1,-1-1-1,1 1 0,0 0 0,0 0 0,0-1 0,0 1 0,-1 0 0,1 0 0,0 0 0,0 0 0,0 0 1,0 0-1,-1 0 0,1 1 0,0-1 0,0 0 0,0 0 0,0 1 0,-1-1 0,1 0 0,0 1 0,0-1 1,-1 1-1,1-1 0,0 1 0,-1-1 0,1 1 0,0-1 0,-1 1 0,1 1 0,26 27 3055,-24-26-2713,9 12 323,-2 0 1,0 0-1,0 1 0,-1 0 1,-1 1-1,-1 0 0,7 23 1,-14-40-747,0 0-1,0 0 1,0 0 0,0 0 0,0 0 0,0 0 0,0 1 0,0-1 0,0 0 0,0 0 0,0 0 0,0 0 0,0 0 0,1 0 0,-1 0 0,0 0 0,0 1 0,0-1-1,0 0 1,0 0 0,-1 0 0,1 0 0,0 0 0,0 0 0,0 0 0,0 1 0,0-1 0,0 0 0,0 0 0,0 0 0,0 0 0,0 0 0,0 0 0,0 0 0,0 0-1,0 0 1,0 1 0,0-1 0,-1 0 0,1 0 0,0 0 0,0 0 0,0 0 0,0 0 0,0 0 0,0 0 0,0 0 0,0 0 0,-1 0 0,1 0 0,0 0 0,0 0-1,0 0 1,0 0 0,0 0 0,0 0 0,0 0 0,-1 0 0,1 0 0,0 0 0,0 0 0,0 0 0,0 0 0,0 0 0,0 0 0,-1 0 0,-5-16 288,3-8-256,2 0 1,1 0-1,1 0 1,0 0-1,2 1 1,1-1-1,7-23 1,-7 34-10,0 0 0,1 1 0,0 0 0,1 0 0,1 1 0,11-17 1,-13 22 3,0 0 0,0 1 1,0-1-1,1 1 0,0 0 1,0 1-1,0-1 0,1 1 1,-1 1-1,1-1 1,0 1-1,8-3 0,-11 5-66,2-1-280,0 0 0,0 0-1,0 0 1,1 1 0,-1 0 0,0 0 0,0 1 0,1-1-1,-1 1 1,10 2 0,-5 5-815</inkml:trace>
</inkml:ink>
</file>

<file path=ppt/ink/ink15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8:21.754"/>
    </inkml:context>
    <inkml:brush xml:id="br0">
      <inkml:brushProperty name="width" value="0.05" units="cm"/>
      <inkml:brushProperty name="height" value="0.05" units="cm"/>
      <inkml:brushProperty name="color" value="#FF0066"/>
    </inkml:brush>
  </inkml:definitions>
  <inkml:trace contextRef="#ctx0" brushRef="#br0">7 639 6969,'-7'2'6684,"9"-12"-4101,12-20-2285,-11 22 218,12-21 298,33-48-1,-38 64-642,-1 0-1,2 1 0,0 1 1,0-1-1,1 2 0,19-14 1,-14 13-120,0 2 0,0 0 1,1 1-1,0 0 0,0 2 1,1 0-1,34-6 0,-40 10 113,0-2 0,0 1 0,0-2 0,0 0-1,-1 0 1,0-1 0,0-1 0,-1 0 0,0 0 0,0-2-1,0 1 1,-1-1 0,16-19 0,-20 22-118,-1 0 0,0 0 1,0-1-1,-1 0 0,0 0 0,0 0 1,-1-1-1,0 1 0,0-1 0,-1 1 1,0-1-1,0 0 0,-1 0 0,0 0 1,0 0-1,-1 0 0,0-1 0,0 1 1,-1 0-1,0 0 0,-1 0 0,1 0 0,-7-14 1,-2 5 251,3 11-1678,1 29-6043</inkml:trace>
</inkml:ink>
</file>

<file path=ppt/ink/ink1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2:17.303"/>
    </inkml:context>
    <inkml:brush xml:id="br0">
      <inkml:brushProperty name="width" value="0.05" units="cm"/>
      <inkml:brushProperty name="height" value="0.05" units="cm"/>
    </inkml:brush>
  </inkml:definitions>
  <inkml:trace contextRef="#ctx0" brushRef="#br0">181 4 12779,'-3'-1'518,"1"0"0,-1 0 1,1 1-1,-1 0 1,0-1-1,1 1 0,-1 0 1,1 0-1,-1 0 0,0 1 1,1-1-1,-1 1 1,1-1-1,-1 1 0,1 0 1,-3 1-1,-1 1-139,1 0 1,-1 0-1,1 1 0,0-1 0,0 1 1,-7 7-1,2 0-229,1 1 0,0 0 0,0 0 0,2 1-1,-8 14 1,9-15-92,1 0 0,1 0 0,0 0 0,0 1 1,1-1-1,1 1 0,0 0 0,1 0 0,0 0 0,1 0 0,1 0 0,3 19 0,-1-17-25,1-1-1,0 0 1,1 0 0,1 0 0,1-1-1,-1 1 1,2-2 0,0 1 0,0-1-1,17 18 1,16 8 34,-31-30-45,0 1 1,-1 0 0,9 11 0,-17-19-33,0 1 0,0-1 0,0 1 0,0-1 0,0 1 0,0 0 0,0-1 0,-1 1 0,1 0 0,-1 0 0,1 0 0,-1 0 0,0 2 0,0-4-81,0 1 0,0 0-1,0-1 1,-1 1 0,1 0 0,0-1-1,0 1 1,-1 0 0,1-1 0,-1 1-1,1-1 1,0 1 0,-1-1 0,1 1-1,-1-1 1,1 1 0,-1-1-1,0 1 1,1-1 0,-1 0 0,1 1-1,-1-1 1,0 0 0,1 1 0,-1-1-1,0 0 1,1 0 0,-1 0 0,0 0-1,1 0 1,-1 0 0,0 0 0,0 0-1,1 0 1,-2 0 0,-17 0-2454,-1 0 1013</inkml:trace>
</inkml:ink>
</file>

<file path=ppt/ink/ink15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8:22.203"/>
    </inkml:context>
    <inkml:brush xml:id="br0">
      <inkml:brushProperty name="width" value="0.05" units="cm"/>
      <inkml:brushProperty name="height" value="0.05" units="cm"/>
      <inkml:brushProperty name="color" value="#FF0066"/>
    </inkml:brush>
  </inkml:definitions>
  <inkml:trace contextRef="#ctx0" brushRef="#br0">11 598 9930,'0'0'113,"-1"1"0,1-1 0,0 0 1,0 0-1,0 0 0,-1 1 0,1-1 0,0 0 0,0 0 0,0 0 0,-1 0 0,1 0 1,0 0-1,0 0 0,-1 0 0,1 0 0,0 0 0,0 0 0,-1 0 0,1 0 0,0 0 1,-1 0-1,1 0 0,0 0 0,0 0 0,-1 0 0,1 0 0,0 0 0,0 0 0,0 0 1,-1 0-1,1 0 0,0-1 0,0 1 0,-1 0 0,1 0 0,0 0 0,0 0 0,0-1 1,0 1-1,-1 0 0,1 0 0,0 0 0,0-1 0,0 1 0,0 0 0,0-1 0,6-15 1929,22-26-1456,-23 36 3,9-14-199,2 1-1,0 1 1,1 1-1,0 0 1,2 1 0,0 1-1,23-14 1,-29 21-190,1 0 1,0 1-1,1 1 0,0 0 1,0 1-1,0 1 0,1 0 1,-1 1-1,1 1 0,0 0 1,31 1-1,-42 2-122,1-1 0,0 0 0,-1 0 0,1-1 0,-1 0-1,1 0 1,-1 0 0,1 0 0,-1-1 0,9-4 0,-10 4-25,-1 0 0,0 0 1,0-1-1,0 1 0,0-1 1,0 0-1,-1 0 0,0 0 1,1 0-1,-1 0 0,0 0 1,0-1-1,-1 1 0,1-1 1,-1 1-1,2-7 0,1-5-131,-1-1-1,0-1 0,-1 1 1,-1 0-1,-1 0 1,-1-19-1,-11-51-3506,3 47 2240</inkml:trace>
</inkml:ink>
</file>

<file path=ppt/ink/ink15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8:22.620"/>
    </inkml:context>
    <inkml:brush xml:id="br0">
      <inkml:brushProperty name="width" value="0.05" units="cm"/>
      <inkml:brushProperty name="height" value="0.05" units="cm"/>
      <inkml:brushProperty name="color" value="#FF0066"/>
    </inkml:brush>
  </inkml:definitions>
  <inkml:trace contextRef="#ctx0" brushRef="#br0">1 0 10538,'0'3'4121,"6"16"-2889,8 8 49,7 19-121,3 8 24,6 12-56,-2 3-95,-3-4-345,-1 0-160,-4-10-304,-2-8-96,0-9-88,-4-13-48,-8-15-440,-1 0-248,-5-15-961,-5-6-479,-3-21 1384</inkml:trace>
</inkml:ink>
</file>

<file path=ppt/ink/ink15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8:23.113"/>
    </inkml:context>
    <inkml:brush xml:id="br0">
      <inkml:brushProperty name="width" value="0.05" units="cm"/>
      <inkml:brushProperty name="height" value="0.05" units="cm"/>
      <inkml:brushProperty name="color" value="#FF0066"/>
    </inkml:brush>
  </inkml:definitions>
  <inkml:trace contextRef="#ctx0" brushRef="#br0">0 110 9818,'54'-35'5921,"81"-28"-3124,-132 61-2749,0 1-1,1-1 1,0 1 0,-1 0 0,1 0-1,0 0 1,-1 0 0,1 0 0,0 1-1,0 0 1,-1 0 0,1 0-1,0 0 1,0 1 0,0-1 0,-1 1-1,1 0 1,0 0 0,-1 1 0,1-1-1,-1 1 1,0-1 0,1 1-1,-1 0 1,0 0 0,0 1 0,0-1-1,0 1 1,0-1 0,-1 1 0,1 0-1,-1 0 1,0 0 0,3 4-1,-1 2-10,0 0-1,0 0 0,-1 1 1,0-1-1,0 1 1,-1 0-1,-1-1 0,1 1 1,-2 0-1,1 0 0,-1 0 1,-2 10-1,-4 15 82,-2-1-1,-1 0 1,-2 0-1,-20 43 1,-18 59 809,45-125-639,0 0-1,0 0 1,-1-1-1,-8 14 1,13-20 321,7-6-268,-6 2-278,29-13 304,-1-2 1,0 0-1,-1-2 0,25-20 0,41-25-73,-88 59-530,0-1 0,-1 0 0,1 0 0,-1 0 0,8-8 0,-9 7-559,0-1 1,-1 0 0,1 0-1,-1 0 1,0 0-1,-1 0 1,0-1 0,3-10-1,3-14-586</inkml:trace>
</inkml:ink>
</file>

<file path=ppt/ink/ink15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8:23.497"/>
    </inkml:context>
    <inkml:brush xml:id="br0">
      <inkml:brushProperty name="width" value="0.05" units="cm"/>
      <inkml:brushProperty name="height" value="0.05" units="cm"/>
      <inkml:brushProperty name="color" value="#FF0066"/>
    </inkml:brush>
  </inkml:definitions>
  <inkml:trace contextRef="#ctx0" brushRef="#br0">1 190 12795,'22'-13'5033,"13"-14"-3273,3-3-328,0 2-319,-6 3-281,-13 3-496,-3 6-168,-7 4-104,-6 2 8,-6 6-72,-7 1-448,-4 5-832,-2 4-841,-3 1-919,1 7 1767</inkml:trace>
</inkml:ink>
</file>

<file path=ppt/ink/ink15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8:23.938"/>
    </inkml:context>
    <inkml:brush xml:id="br0">
      <inkml:brushProperty name="width" value="0.05" units="cm"/>
      <inkml:brushProperty name="height" value="0.05" units="cm"/>
      <inkml:brushProperty name="color" value="#FF0066"/>
    </inkml:brush>
  </inkml:definitions>
  <inkml:trace contextRef="#ctx0" brushRef="#br0">130 1 8938,'-32'47'1480,"18"-26"-367,0 1 1,-19 43-1,27-51-761,0-1 1,1 1-1,0 0 1,1 0 0,1 0-1,0 0 1,1 1-1,0-1 1,1 19 0,1-31-306,1 0 1,-1 1-1,0-1 1,1 0-1,-1 0 0,1 0 1,0 0-1,0 0 1,0 1-1,0-2 1,0 1-1,0 0 1,1 0-1,-1 0 1,0 0-1,1-1 0,0 1 1,-1-1-1,1 1 1,0-1-1,0 0 1,-1 0-1,1 0 1,0 0-1,0 0 1,1 0-1,-1 0 1,0 0-1,0-1 0,0 1 1,4-1-1,7 1 159,0 0-1,0-1 0,0-1 1,21-3-1,8 0 222,-18 3 207,0 2-1,0 1 1,0 0-1,0 2 1,42 12-1,-65-15-594,1-1 0,-1 0-1,0 1 1,0-1 0,0 1-1,0-1 1,0 1 0,0 0 0,0-1-1,0 1 1,0 0 0,0 0-1,0-1 1,0 1 0,-1 0-1,1 0 1,0 0 0,0 0 0,-1 0-1,1 0 1,-1 1 0,1-1-1,-1 0 1,0 0 0,1 0 0,-1 0-1,0 1 1,0-1 0,0 0-1,0 0 1,0 0 0,0 1 0,0-1-1,0 0 1,0 0 0,0 0-1,-1 1 1,1-1 0,-1 0 0,0 2-1,-3 5 59,0 0-1,0-1 0,-1 1 1,-10 11-1,5-5-40,4-6-134,0 0 1,-1-1 0,0 1-1,0-1 1,-1-1 0,0 1 0,0-2-1,-12 8 1,-42 17-3698,42-20 2588</inkml:trace>
</inkml:ink>
</file>

<file path=ppt/ink/ink15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8:24.348"/>
    </inkml:context>
    <inkml:brush xml:id="br0">
      <inkml:brushProperty name="width" value="0.05" units="cm"/>
      <inkml:brushProperty name="height" value="0.05" units="cm"/>
      <inkml:brushProperty name="color" value="#FF0066"/>
    </inkml:brush>
  </inkml:definitions>
  <inkml:trace contextRef="#ctx0" brushRef="#br0">0 281 11514,'15'33'5225,"18"11"-3289,-3-3-1048,-20-26-719,-1 0 1,-1 0 0,-1 1-1,0 0 1,-1 1-1,-1-1 1,0 1-1,-1 0 1,-1 0 0,-1 1-1,0-1 1,-1 27-1,-16-77 399,4-24-502,-4-79 0,4 32-134,11 100 66,-6-32-50,2-1 1,1 0 0,2 0 0,6-64 0,-4 96 58,0 0-1,0 0 1,1 0 0,-1 0 0,1 1 0,3-7 0,-4 10-2,-1 0 0,1 0 0,0 0 0,-1 0 1,1 0-1,0 0 0,0 0 0,0 0 0,0 0 0,0 1 0,0-1 0,0 0 1,0 1-1,0-1 0,0 0 0,0 1 0,0 0 0,1-1 0,-1 1 1,0 0-1,0-1 0,1 1 0,-1 0 0,0 0 0,0 0 0,0 0 0,1 0 1,-1 0-1,0 0 0,0 1 0,1-1 0,-1 0 0,1 1 0,6 4 66,0 0 0,0 0 0,-1 1 0,0 0-1,0 0 1,0 1 0,-1 0 0,0 0-1,7 12 1,7 5 187,32 41 618,79 129 0,-79-115-1041,-52-79 127,0 0 1,0 0 0,-1 0-1,1 0 1,0 0-1,0 0 1,0 0-1,0 0 1,0 0-1,0 0 1,0 0-1,0 0 1,-1 0-1,1 0 1,0 0-1,0 0 1,0 0-1,0 0 1,0 0-1,0 0 1,0 0-1,0 0 1,0 0-1,0 0 1,-1 0-1,1 0 1,0 1-1,0-1 1,0 0-1,0 0 1,0 0-1,0 0 1,0 0-1,0 0 1,0 0-1,0 0 1,0 0-1,0 0 1,0 1-1,0-1 1,0 0-1,0 0 1,0 0-1,0 0 1,0 0-1,0 0 1,0 0-1,0 0 1,0 0-1,0 1 1,0-1-1,0 0 1,0 0-1,0 0 1,0 0-1,0 0 1,0 0 0,0 0-1,-14-6-1805,-3-2-1168,-13 1 1861</inkml:trace>
</inkml:ink>
</file>

<file path=ppt/ink/ink15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8:24.802"/>
    </inkml:context>
    <inkml:brush xml:id="br0">
      <inkml:brushProperty name="width" value="0.05" units="cm"/>
      <inkml:brushProperty name="height" value="0.05" units="cm"/>
      <inkml:brushProperty name="color" value="#FF0066"/>
    </inkml:brush>
  </inkml:definitions>
  <inkml:trace contextRef="#ctx0" brushRef="#br0">2 205 11154,'-2'6'4697,"11"-4"-2720,6-2-417,10-12-664,3-1-256,5-9-391,1 0-73,-4-3-368,3 0-321,-1-1-1191,-7-8-568,3 1 1351</inkml:trace>
</inkml:ink>
</file>

<file path=ppt/ink/ink15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8:25.269"/>
    </inkml:context>
    <inkml:brush xml:id="br0">
      <inkml:brushProperty name="width" value="0.05" units="cm"/>
      <inkml:brushProperty name="height" value="0.05" units="cm"/>
      <inkml:brushProperty name="color" value="#FF0066"/>
    </inkml:brush>
  </inkml:definitions>
  <inkml:trace contextRef="#ctx0" brushRef="#br0">10 397 8914,'2'15'1721,"1"0"1,0-1-1,1 1 1,6 15-1,26 52 1638,-24-58-2750,-1-1-1,-1 2 0,10 40 0,-19-60-525,0-2-30,0-1 0,0 1 0,-1 0 0,1 0 1,-1 0-1,0 0 0,0-1 0,0 1 0,0 0 0,0 0 0,-1 0 0,-1 5 0,2-8-46,-1 0-1,1 0 0,-1 0 0,1 0 1,-1 0-1,1 0 0,-1-1 0,1 1 0,-1 0 1,1 0-1,0 0 0,-1 0 0,1-1 0,-1 1 1,1 0-1,0-1 0,-1 1 0,1 0 0,0 0 1,-1-1-1,1 1 0,0-1 0,-1 1 0,1 0 1,0-1-1,0 1 0,0-1 0,-1 1 0,1 0 1,0-1-1,0 1 0,0-1 0,0 1 0,0-1 1,0 0-1,-10-22 39,-29-189-63,19 93-186,12 74 116,-5-21-108,-8-121 0,21 180 202,0 0-1,0-1 1,1 1 0,0 0-1,0 0 1,1 0 0,3-9 0,-4 14 2,-1 1 0,1 0 0,0 0 0,-1-1 0,1 1 0,0 0 1,0 0-1,0 0 0,0 0 0,0 0 0,0 0 0,0 0 1,0 0-1,1 0 0,-1 0 0,0 1 0,0-1 0,1 0 0,-1 1 1,0-1-1,1 1 0,-1 0 0,1-1 0,-1 1 0,1 0 1,-1 0-1,1 0 0,-1 0 0,0 0 0,1 0 0,-1 0 0,1 1 1,-1-1-1,1 0 0,-1 1 0,0-1 0,1 1 0,-1 0 1,0-1-1,1 1 0,-1 0 0,2 1 0,12 8 172,-1-1 0,0 2-1,-1 0 1,0 0 0,13 16-1,56 72 1191,-69-82-1176,14 15-54,-3 1 0,0 1-1,-2 1 1,27 59 0,-49-93-205,1-1 0,-1 1 0,0-1 0,0 1 0,0-1 0,0 1 0,1-1 0,-1 1 0,0-1 0,0 1 0,0-1 0,0 1 0,0 0 0,0-1 0,0 1 0,0-1 0,-1 1 0,1-1 0,0 1 0,0-1 0,0 1 0,-1-1 0,1 1 0,0-1 0,0 1 0,-1-1 0,1 1 0,0-1 0,-1 0 0,1 1 0,-1-1 0,0 1 0,-21 3-2915,17-4 2279,-1 0-1,0-1 0,1 0 0,-1 0 1,1-1-1,-7-2 0,-16-13-520</inkml:trace>
  <inkml:trace contextRef="#ctx0" brushRef="#br0" timeOffset="1">164 407 12427,'-95'42'4937,"126"-52"-3377,8-5-480,4-8-504,2-2-224,-5 0-215,-5-2-202,-10 2-463,-1 0-1000,-9-7 984</inkml:trace>
  <inkml:trace contextRef="#ctx0" brushRef="#br0" timeOffset="2">735 110 10234,'0'10'5745,"0"0"-463,-2 5-2858,-6 2-1176,-7 0-415,15-2-1938,-12-9 889</inkml:trace>
</inkml:ink>
</file>

<file path=ppt/ink/ink15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8:51.805"/>
    </inkml:context>
    <inkml:brush xml:id="br0">
      <inkml:brushProperty name="width" value="0.05" units="cm"/>
      <inkml:brushProperty name="height" value="0.05" units="cm"/>
      <inkml:brushProperty name="color" value="#FF0066"/>
    </inkml:brush>
  </inkml:definitions>
  <inkml:trace contextRef="#ctx0" brushRef="#br0">1 2 9194,'0'-1'3593,"5"2"-2593,3 9-936,16-6-160</inkml:trace>
</inkml:ink>
</file>

<file path=ppt/ink/ink15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8:52.193"/>
    </inkml:context>
    <inkml:brush xml:id="br0">
      <inkml:brushProperty name="width" value="0.05" units="cm"/>
      <inkml:brushProperty name="height" value="0.05" units="cm"/>
      <inkml:brushProperty name="color" value="#FF0066"/>
    </inkml:brush>
  </inkml:definitions>
  <inkml:trace contextRef="#ctx0" brushRef="#br0">14 1 17468,'-2'0'6217,"-8"3"-3544,9-3-2137</inkml:trace>
</inkml:ink>
</file>

<file path=ppt/ink/ink1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2:17.692"/>
    </inkml:context>
    <inkml:brush xml:id="br0">
      <inkml:brushProperty name="width" value="0.05" units="cm"/>
      <inkml:brushProperty name="height" value="0.05" units="cm"/>
    </inkml:brush>
  </inkml:definitions>
  <inkml:trace contextRef="#ctx0" brushRef="#br0">61 515 12227,'-61'-17'5169,"86"9"-2993,12-5-704,2-7-951,3-4-185,-4-2-288,-4 1-224,-6 2-528,-4-2-1049,1 2 1105</inkml:trace>
  <inkml:trace contextRef="#ctx0" brushRef="#br0" timeOffset="1">565 0 8370,'-2'3'872,"-1"0"1,0 0-1,1 0 1,-1 0-1,1 0 1,0 1-1,0-1 0,-2 5 1,-6 34 2373,8-19-2524,2 43-1,0-51-61,2 4-328,0-1 0,1 1 0,1-1 0,1 1-1,8 19 1,42 85 603,-12-60-1071,-42-63 89,-1 0-1,0 0 0,0 0 1,0 0-1,0 0 0,0 1 1,0-1-1,0 0 1,0 0-1,1 0 0,-1 0 1,0 0-1,0 0 1,0 1-1,0-1 0,0 0 1,0 0-1,0 0 0,0 0 1,0 0-1,0 1 1,0-1-1,0 0 0,0 0 1,0 0-1,0 0 0,0 0 1,0 1-1,0-1 1,0 0-1,0 0 0,0 0 1,0 0-1,-1 0 0,1 0 1,0 1-1,0-1 1,0 0-1,0 0 0,0 0 1,0 0-1,0 0 0,0 0 1,-1 0-1,1 0 1,0 1-1,0-1 0,0 0 1,0 0-1,0 0 1,0 0-1,-1 0 0,1 0 1,0 0-1,-1-5-938</inkml:trace>
</inkml:ink>
</file>

<file path=ppt/ink/ink15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8:57.258"/>
    </inkml:context>
    <inkml:brush xml:id="br0">
      <inkml:brushProperty name="width" value="0.05" units="cm"/>
      <inkml:brushProperty name="height" value="0.05" units="cm"/>
      <inkml:brushProperty name="color" value="#FF0066"/>
    </inkml:brush>
  </inkml:definitions>
  <inkml:trace contextRef="#ctx0" brushRef="#br0">0 9 7538,'1'0'9684,"10"6"-8687,8 4-268,2 0 0,-1-1 0,1-1 0,0 0 0,1-2 0,43 7 0,-29-9-160,0-1 1,0-2-1,0-1 0,40-6 0,-10-4-195,85-23 0,-110 24-382,-26 6-756,0 0 1,23-10-1,-37 13 613,-1 0 0,0 0 0,1 0 0,-1 0 0,0 0 0,1-1 0,-1 1 0,0 0 0,1 0 0,-1 0 0,0-1 0,1 1 0,-1 0 0,0 0 0,0-1 0,1 1 0,-1 0 0,0-1 0,0 1 0,1 0 0,-1 0 0,0-1 0,0 1 0,0-1 0,0 1 0,0 0 0,0-1 1,1 1-1,-1 0 0,0-1 0,0 0 0,-10 1-1295</inkml:trace>
</inkml:ink>
</file>

<file path=ppt/ink/ink15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8:58.058"/>
    </inkml:context>
    <inkml:brush xml:id="br0">
      <inkml:brushProperty name="width" value="0.05" units="cm"/>
      <inkml:brushProperty name="height" value="0.05" units="cm"/>
      <inkml:brushProperty name="color" value="#FF0066"/>
    </inkml:brush>
  </inkml:definitions>
  <inkml:trace contextRef="#ctx0" brushRef="#br0">0 13 6561,'7'-1'10887,"-6"1"-10758,1 0 1,-1 0-1,0 0 0,0 1 0,1-1 0,-1 0 1,0 1-1,1-1 0,-1 1 0,0-1 0,0 1 1,0-1-1,1 1 0,-1 0 0,0 0 1,0-1-1,0 1 0,0 0 0,0 0 0,1 2 1,12 15 208,1 2-1,-2-1 1,-1 2 0,12 26 0,-22-43-272,4 7 41,-1-1 1,1 0 0,1 0-1,0 0 1,1-1 0,0 0 0,0-1-1,0 0 1,1 0 0,1 0-1,11 6 1,-20-13-103,0 0-1,0-1 1,-1 1-1,1-1 1,0 0-1,0 1 1,0-1-1,0 0 1,0 1 0,0-1-1,0 0 1,0 0-1,0 0 1,0 0-1,0 0 1,0 0-1,0 0 1,-1 0 0,1 0-1,0-1 1,0 1-1,0 0 1,0 0-1,0-1 1,0 1-1,0-1 1,0 1 0,-1-1-1,1 1 1,0-1-1,0 0 1,-1 1-1,1-1 1,0 0 0,-1 1-1,1-1 1,-1 0-1,1-1 1,0 1-1,0-1 0,-1 1 0,0-1 0,1 1 1,-1-1-1,0 1 0,0-1 0,0 0 0,0 1 0,0-1 0,0 1 1,0-1-1,-1 0 0,1 1 0,-1-1 0,1 1 0,-1-1 1,1 1-1,-1-1 0,0 1 0,0 0 0,-1-3 0,-8-6-5,-1 0-1,0 1 1,-1 0-1,1 0 1,-1 1-1,-1 1 1,0 0-1,-27-10 1,-10-7-10,48 24 10,1-1 0,0 1 1,0-1-1,0 1 0,0-1 0,0 1 0,0-1 0,0 0 0,0 0 0,0 0 0,0 1 0,0-1 0,0 0 0,1 0 0,-1 0 0,0 0 0,1-1 0,-1 1 0,1 0 1,-1 0-1,1 0 0,-1 0 0,1 0 0,0-1 0,0 1 0,-1 0 0,1 0 0,0-1 0,0 1 0,0 0 0,0 0 0,1-1 0,-1 1 0,0 0 0,0 0 0,1 0 1,-1-1-1,1 1 0,-1 0 0,1 0 0,0 0 0,-1 0 0,1 0 0,0 0 0,-1 0 0,1 0 0,0 0 0,0 0 0,0 1 0,1-2 0,4-3 1,0 0 0,-1 0-1,2 1 1,-1 0-1,0 0 1,14-6 0,7 3 82,0 1 1,0 1-1,1 1 1,-1 1-1,1 2 1,27 2-1,-54-1-75,0 0 0,0-1 1,-1 1-1,1 0 1,0 0-1,0 0 1,-1 0-1,1 0 1,0 0-1,0 0 1,-1 0-1,1 0 1,0 1-1,0-1 1,-1 0-1,1 0 1,0 1-1,-1-1 1,1 0-1,0 1 1,-1-1-1,1 1 1,0-1-1,-1 1 1,1-1-1,-1 1 1,1-1-1,-1 1 1,1 0-1,-1-1 1,0 1-1,1 0 1,-1-1-1,0 1 1,1 0-1,-1-1 1,0 1-1,0 0 1,1 0-1,-1-1 1,0 1-1,0 0 1,0 0-1,0-1 1,0 1-1,0 0 1,-1 0-1,1-1 1,0 1-1,0 0 1,0 0-1,-1-1 1,1 1-1,0 0 1,-1-1-1,1 1 1,0 0-1,-1-1 1,0 1-1,-4 8-29,-1 0-1,1 0 1,-11 10 0,11-13-59,-6 7-659,1 1 1,0 0 0,1 1-1,-8 16 1,13-11-112</inkml:trace>
</inkml:ink>
</file>

<file path=ppt/ink/ink15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8:58.661"/>
    </inkml:context>
    <inkml:brush xml:id="br0">
      <inkml:brushProperty name="width" value="0.05" units="cm"/>
      <inkml:brushProperty name="height" value="0.05" units="cm"/>
      <inkml:brushProperty name="color" value="#FF0066"/>
    </inkml:brush>
  </inkml:definitions>
  <inkml:trace contextRef="#ctx0" brushRef="#br0">9 2 7402,'0'-1'543,"0"1"-361,-1 0-1,1 0 0,0 0 1,0 0-1,-1 0 0,1 0 0,0-1 1,0 1-1,0 0 0,-1 0 0,1 0 1,0 0-1,0 0 0,-5 3 3807,5-3-3806,7 12 5218,3 4-5847,121 177 4023,-84-125-3258,-23-27-191,-23-39-241,0 1 1,0-1-1,0 0 1,-1 0 0,1 0-1,0 0 1,-1 1 0,0-1-1,0 0 1,1 1 0,-1-1-1,0 0 1,-1 0-1,1 1 1,0-1 0,-1 0-1,1 0 1,-2 3 0,2-4-74,-1-1 1,1 1 0,0-1 0,-1 1 0,1-1 0,0 1 0,-1-1 0,1 0-1,-1 1 1,1-1 0,-1 1 0,1-1 0,-1 0 0,1 0 0,-1 1 0,0-1-1,1 0 1,-1 0 0,1 1 0,-1-1 0,1 0 0,-1 0 0,0 0 0,1 0 0,-1 0-1,0 0 1,1 0 0,-1 0 0,1 0 0,-1-1 0,0 1 0,-15-3-1880</inkml:trace>
</inkml:ink>
</file>

<file path=ppt/ink/ink15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8:59.153"/>
    </inkml:context>
    <inkml:brush xml:id="br0">
      <inkml:brushProperty name="width" value="0.05" units="cm"/>
      <inkml:brushProperty name="height" value="0.05" units="cm"/>
      <inkml:brushProperty name="color" value="#FF0066"/>
    </inkml:brush>
  </inkml:definitions>
  <inkml:trace contextRef="#ctx0" brushRef="#br0">29 318 8482,'-27'-122'3349,"26"117"-3182,1 1 0,-1-1 0,1 0 0,0 1 1,0-1-1,1 1 0,0-1 0,-1 1 0,1-1 1,1 1-1,-1-1 0,1 1 0,0 0 1,0 0-1,0 0 0,5-7 0,1-2 314,-3 4-179,0 0-1,0 1 1,1-1-1,1 1 1,-1 1 0,1-1-1,1 1 1,-1 0 0,13-8-1,-17 13-235,1 0-1,-1 1 1,0-1-1,1 1 0,-1 0 1,1-1-1,-1 2 1,1-1-1,0 0 1,-1 1-1,1-1 1,0 1-1,-1 0 0,1 1 1,0-1-1,-1 0 1,1 1-1,0 0 1,-1 0-1,1 0 1,-1 0-1,1 1 1,-1-1-1,0 1 0,0 0 1,1 0-1,-1 0 1,-1 1-1,5 2 1,-1 2 22,1-1 0,-1 1 1,-1 0-1,1 0 0,-1 0 1,-1 1-1,1-1 0,-1 1 1,-1 1-1,1-1 0,-1 0 1,-1 1-1,0-1 1,0 1-1,0 0 0,-1 14 1,0-16-65,-1 0 1,0-1-1,-1 1 1,0-1-1,0 1 1,0-1-1,-1 0 1,0 1-1,0-1 1,-1 0-1,1 0 1,-1 0-1,-1-1 0,1 1 1,-1-1-1,0 0 1,0 1-1,0-2 1,-1 1-1,0-1 1,0 1-1,0-1 1,-7 3-1,7-4-224,0 0 0,0-1 0,0 0 0,0 0 0,-1-1-1,1 0 1,-1 0 0,1 0 0,-1 0 0,1-1 0,-1 0-1,0 0 1,1 0 0,-1-1 0,1 0 0,-8-2-1,4 2 89,-1 0 128</inkml:trace>
</inkml:ink>
</file>

<file path=ppt/ink/ink15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8:59.604"/>
    </inkml:context>
    <inkml:brush xml:id="br0">
      <inkml:brushProperty name="width" value="0.05" units="cm"/>
      <inkml:brushProperty name="height" value="0.05" units="cm"/>
      <inkml:brushProperty name="color" value="#FF0066"/>
    </inkml:brush>
  </inkml:definitions>
  <inkml:trace contextRef="#ctx0" brushRef="#br0">0 1 10074,'0'5'5687,"7"10"-4523,-6-13-625,14 28 1381,22 29 1,-21-35-1283,-1 0 0,18 40-1,50 165 1449,-79-215-2009,-4-12-68,1 1 1,-1-1 0,1 1-1,0-1 1,0 1 0,0-1-1,0 0 1,0 1 0,0-1-1,1 0 1,-1 0 0,1 0-1,-1 0 1,4 3-1,-1-23 88,-3 12-91,7-72 20,6-38-25,-14 113 0,0-1 1,1 1-1,0-1 0,0 1 1,0 0-1,0-1 1,1 1-1,-1 0 0,1 0 1,0 0-1,0 0 0,4-5 1,-5 7 6,1 0 1,0 0-1,-1 0 0,1 0 1,0 1-1,0-1 0,-1 1 1,1-1-1,0 1 1,0-1-1,0 1 0,0 0 1,-1 0-1,1 0 0,0 0 1,0 0-1,0 1 1,0-1-1,-1 1 0,1-1 1,0 1-1,0-1 0,-1 1 1,1 0-1,0 0 0,1 1 1,4 2 73,0 0-1,-1 1 1,1 0 0,-1 0 0,0 0-1,-1 1 1,8 8 0,33 49 534,-38-52-511,0 0-74,-2-1 1,1 1-1,-1 1 1,-1-1-1,0 1 0,5 14 1,-14-24-2265,-1-11-3608,4-13 4441</inkml:trace>
</inkml:ink>
</file>

<file path=ppt/ink/ink15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8:59.989"/>
    </inkml:context>
    <inkml:brush xml:id="br0">
      <inkml:brushProperty name="width" value="0.05" units="cm"/>
      <inkml:brushProperty name="height" value="0.05" units="cm"/>
      <inkml:brushProperty name="color" value="#FF0066"/>
    </inkml:brush>
  </inkml:definitions>
  <inkml:trace contextRef="#ctx0" brushRef="#br0">1 188 9330,'108'-5'6716,"-104"4"-6408,1-1-1,0 1 1,0-1-1,-1 0 1,1 0-1,-1-1 1,1 1-1,-1-1 1,0 0 0,0 0-1,0-1 1,-1 1-1,1-1 1,-1 0-1,0 0 1,0 0-1,0 0 1,-1 0-1,1-1 1,2-5 0,-4 7-262,1 0 1,-1 1 0,0-1 0,0 0 0,0 0 0,0 0 0,-1 0 0,1 0-1,-1 0 1,0 0 0,0 0 0,0 0 0,0 0 0,0 0 0,-1 0 0,1 0-1,-1 0 1,0 0 0,0 0 0,0 0 0,0 0 0,0 0 0,-1 1 0,1-1-1,-1 1 1,0-1 0,0 1 0,0-1 0,0 1 0,0 0 0,0 0 0,-1 0-1,1 0 1,-5-2 0,3 1-43,-1 1 1,1 0-1,-1 0 0,0 1 0,1-1 1,-1 1-1,0 0 0,-5-1 0,8 2-2,0 0-1,1 0 1,-1 0 0,0 1-1,1-1 1,-1 0-1,0 1 1,1-1 0,-1 1-1,1-1 1,-1 1-1,0 0 1,1 0-1,0-1 1,-1 1 0,1 0-1,0 0 1,-1 1-1,1-1 1,0 0 0,0 0-1,0 1 1,0-1-1,0 0 1,0 1-1,0-1 1,1 1 0,-2 2-1,-1 6 90,0 1 0,1-1-1,0 1 1,0 0 0,2 0 0,-1 0-1,1-1 1,1 1 0,0 0 0,0 0-1,1 0 1,0-1 0,1 1 0,0-1-1,1 0 1,0 0 0,1 0 0,0 0-1,1-1 1,-1 1 0,2-2 0,11 14-1,-14-18 15,1 0 0,0 0 0,0-1 0,0 0 0,1 0 1,-1 0-1,1 0 0,0-1 0,0 0 0,0 0 0,0-1 0,0 1 0,11 0 0,-7-2 62,0 0 0,0-1 0,0 0-1,0-1 1,0 0 0,-1 0 0,1-1 0,10-4 0,-4 0 29,-1-1 0,0 0-1,0-1 1,-1 0 0,0-2 0,0 1-1,-1-2 1,-1 1 0,20-25 0,-24 26-151,-1-1 0,0 0 0,9-21 0,-2-16-5225,-14 36 3458</inkml:trace>
</inkml:ink>
</file>

<file path=ppt/ink/ink15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9:03.718"/>
    </inkml:context>
    <inkml:brush xml:id="br0">
      <inkml:brushProperty name="width" value="0.05" units="cm"/>
      <inkml:brushProperty name="height" value="0.05" units="cm"/>
      <inkml:brushProperty name="color" value="#FF0066"/>
    </inkml:brush>
  </inkml:definitions>
  <inkml:trace contextRef="#ctx0" brushRef="#br0">108 63 6857,'-27'-8'1075,"16"4"-240,0 1-1,1 1 1,-17-2-1,26 4-683,0 0 0,0-1 0,0 1 0,-1-1-1,1 1 1,0-1 0,0 0 0,0 1 0,0-1 0,0 0-1,0 0 1,0 0 0,0 0 0,1 0 0,-1 0-1,0 0 1,0 0 0,1 0 0,-1 0 0,0-2 0,1 3-79,-1-1 0,1 1 0,0-1 0,0 1 0,0-1 0,0 1 0,-1-1 0,1 1 0,0-1 0,0 1 0,0 0 0,0-1 0,0 1 1,0-1-1,0 1 0,0-1 0,1 1 0,-1-1 0,0 1 0,0-1 0,0 1 0,0-1 0,1 1 0,-1-1 0,0 1 0,0 0 0,1-1 1,-1 1-1,0 0 0,1-1 0,-1 1 0,1 0 0,-1-1 0,0 1 0,1 0 0,-1-1 0,1 1 0,-1 0 0,1 0 0,-1 0 0,0 0 0,1-1 1,-1 1-1,1 0 0,-1 0 0,1 0 0,3-2 3091,-4 2-3096,0 0 1,0 0-1,-1-1 0,1 1 0,0 0 0,0 0 1,0 0-1,0 0 0,0 0 0,0 0 0,0 0 1,0 0-1,0-1 0,0 1 0,0 0 1,0 0-1,0 0 0,0 0 0,0 0 0,0 0 1,0 0-1,0 0 0,0-1 0,0 1 1,0 0-1,0 0 0,0 0 0,0 0 0,0 0 1,1 0-1,-1 0 0,0-1 202,0 1-202,0 0 0,0 0 1,0 0-1,0 0 0,0 0 0,1 0 0,-1 0 1,0 0-1,0 0 0,0 0 0,0 0 1,0 0-1,0 0 0,0 0 0,0 0 0,1 0 1,-1 0-1,0 0 0,0 0 0,0 0 0,0 0 1,0 0-1,0 0 0,0 0 0,0 0 1,1 0-1,-1 0 0,0 0 0,0 0 0,0 0 1,0 0-1,8 3 270,-1-1 1,0 1 0,0 1-1,0-1 1,0 1 0,-1 0-1,0 1 1,12 10-1,35 41 519,-49-50-888,20 24 558,37 65-1,-48-71-328,2-1 0,0-1-1,36 40 1,-21-31 135,-1 0 0,34 51 0,-90-118-12684,17 19 10413</inkml:trace>
</inkml:ink>
</file>

<file path=ppt/ink/ink15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9:04.378"/>
    </inkml:context>
    <inkml:brush xml:id="br0">
      <inkml:brushProperty name="width" value="0.05" units="cm"/>
      <inkml:brushProperty name="height" value="0.05" units="cm"/>
      <inkml:brushProperty name="color" value="#FF0066"/>
    </inkml:brush>
  </inkml:definitions>
  <inkml:trace contextRef="#ctx0" brushRef="#br0">54 672 6337,'-36'39'2793,"23"-27"2706,13-13-5380,0 1 0,-1 0 0,1 0 0,0-1 0,-1 1 0,1 0 0,0-1 0,-1 1 0,1 0 0,0-1 0,0 1 0,0 0 0,-1-1 0,1 1-1,0-1 1,0 1 0,0 0 0,0-1 0,0 1 0,0-1 0,0 1 0,0-1 0,0 1 0,0 0 0,0-1 0,0 0 0,-1-21 413,2 1 0,0-1-1,1 1 1,1 0 0,1-1 0,8-21-1,31-101 1155,-23 86-1038,-3-1 0,-2 0-1,11-106 1,-20 135-74,-2 6-2838</inkml:trace>
</inkml:ink>
</file>

<file path=ppt/ink/ink15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9:07.596"/>
    </inkml:context>
    <inkml:brush xml:id="br0">
      <inkml:brushProperty name="width" value="0.05" units="cm"/>
      <inkml:brushProperty name="height" value="0.05" units="cm"/>
      <inkml:brushProperty name="color" value="#FF0066"/>
    </inkml:brush>
  </inkml:definitions>
  <inkml:trace contextRef="#ctx0" brushRef="#br0">16 30 11634,'-1'-2'529,"-11"-19"3629,9 14-2200,9 11-281,2 4-1156,-1 1 0,0 0 0,0 1 1,8 15-1,2 4 149,46 73 328,-6 2 0,61 153 0,-116-252-1035,5 10-299,-1 0-1,0 0 1,-1 1-1,-1-1 1,0 1-1,-1 0 1,0 18-1,-3-33 229,0 0 0,0-1 0,0 1 1,0 0-1,0 0 0,-1 0 0,1-1 0,0 1 0,-1 0 0,1-1 0,0 1 1,-1 0-1,1-1 0,-1 1 0,1 0 0,-1-1 0,1 1 0,-1-1 1,1 1-1,-1-1 0,0 1 0,1-1 0,-1 0 0,0 1 0,1-1 0,-1 0 1,0 1-1,1-1 0,-1 0 0,-1 1 0,-16 0 1082,-5-3-360</inkml:trace>
</inkml:ink>
</file>

<file path=ppt/ink/ink15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9:07.984"/>
    </inkml:context>
    <inkml:brush xml:id="br0">
      <inkml:brushProperty name="width" value="0.05" units="cm"/>
      <inkml:brushProperty name="height" value="0.05" units="cm"/>
      <inkml:brushProperty name="color" value="#FF0066"/>
    </inkml:brush>
  </inkml:definitions>
  <inkml:trace contextRef="#ctx0" brushRef="#br0">0 225 10682,'15'-18'1917,"1"1"0,1 0-1,26-21 1,-14 17-1149,1 0 0,1 2 0,41-19 0,-58 32-627,-1 0 1,1 1-1,0 0 1,0 2 0,1-1-1,-1 2 1,18-1 0,-28 2-130,-1 1 1,1 0 0,0 0-1,0 0 1,-1 1 0,1-1-1,0 1 1,-1 0 0,1 0-1,-1 0 1,1 0 0,-1 1-1,1 0 1,-1-1 0,0 1-1,0 0 1,0 1 0,0-1-1,0 1 1,0-1 0,-1 1-1,1 0 1,-1 0 0,0 0-1,0 0 1,0 0 0,0 0-1,0 1 1,-1-1 0,0 0-1,1 1 1,0 6 0,0-1 9,-1 0 1,-1 0 0,1 0-1,-2 0 1,1 0 0,-1 0-1,0 0 1,-1 0 0,0 0 0,-1 0-1,0-1 1,-6 13 0,-5 9 20,-3-1 1,-20 29 0,21-34-21,14-21-36,-36 47-15,36-48-49,0 0-1,1 0 1,-1 0-1,0 0 0,0 0 1,0-1-1,-1 1 1,1-1-1,0 0 1,-1 1-1,1-1 0,0 0 1,-1 0-1,1-1 1,-1 1-1,0 0 1,1-1-1,-1 1 0,0-1 1,-2 0-1,4 0-27,0-1-1,0 1 0,0 0 1,0-1-1,0 1 0,0 0 1,0-1-1,0 1 0,0-1 1,0 0-1,1 1 0,-1-1 0,0 0 1,0 1-1,1-1 0,-1 0 1,0 0-1,1 0 0,-1 1 1,1-1-1,-1 0 0,1 0 1,-1 0-1,1 0 0,0 0 1,-1 0-1,1 0 0,0 0 1,0 0-1,0 0 0,0 0 1,0-2-1,-1-23-1050</inkml:trace>
</inkml:ink>
</file>

<file path=ppt/ink/ink1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2:18.096"/>
    </inkml:context>
    <inkml:brush xml:id="br0">
      <inkml:brushProperty name="width" value="0.05" units="cm"/>
      <inkml:brushProperty name="height" value="0.05" units="cm"/>
    </inkml:brush>
  </inkml:definitions>
  <inkml:trace contextRef="#ctx0" brushRef="#br0">0 141 12499,'17'4'5297,"4"-8"-2841,25-13-1656,1-6-319,-1-10-785,5-2-1217,5 2 1081</inkml:trace>
</inkml:ink>
</file>

<file path=ppt/ink/ink15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9:08.434"/>
    </inkml:context>
    <inkml:brush xml:id="br0">
      <inkml:brushProperty name="width" value="0.05" units="cm"/>
      <inkml:brushProperty name="height" value="0.05" units="cm"/>
      <inkml:brushProperty name="color" value="#FF0066"/>
    </inkml:brush>
  </inkml:definitions>
  <inkml:trace contextRef="#ctx0" brushRef="#br0">0 267 10426,'62'45'8079,"20"33"-3751,-80-78-3964,-4-5-6,0-2-264,-4-12-71,1-1 1,0 0-1,1 0 0,1 0 0,1 0 0,1 0 1,1 0-1,0-1 0,2 1 0,0 0 1,8-29-1,-8 40-203,1 0 0,0 0 0,1 1 0,0-1 0,0 1 0,1 0 0,7-10 0,-10 15 1,0 1-1,0-1 1,1 1-1,-1 0 1,1-1-1,0 1 1,0 1-1,0-1 1,0 0-1,0 1 1,0-1-1,0 1 1,0 0-1,1 0 1,-1 0-1,0 0 1,1 1-1,-1-1 1,0 1-1,1 0 1,-1 0-1,6 1 1,11 1 1231</inkml:trace>
</inkml:ink>
</file>

<file path=ppt/ink/ink15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9:08.834"/>
    </inkml:context>
    <inkml:brush xml:id="br0">
      <inkml:brushProperty name="width" value="0.05" units="cm"/>
      <inkml:brushProperty name="height" value="0.05" units="cm"/>
      <inkml:brushProperty name="color" value="#FF0066"/>
    </inkml:brush>
  </inkml:definitions>
  <inkml:trace contextRef="#ctx0" brushRef="#br0">0 1 8258,'59'4'3786,"-58"-4"-3678,0 1 0,0-1 0,-1 1 0,1 0 0,0-1 0,0 1-1,0 0 1,-1 0 0,1-1 0,0 1 0,-1 0 0,1 0 0,-1 0 0,1 0 0,-1 0 0,0 0 0,1 0 0,-1 0 0,0 0 0,1 0 0,-1 0-1,0 0 1,0 0 0,0 0 0,0 0 0,0 0 0,0 0 0,-1 0 0,1 0 0,0 1 0,0-1 0,-1 0 0,1 0 0,0-1 0,-1 1 0,0 2-1,-1 1 306,-4 20 974,4-18-1035,0 0 0,1 0 1,-1 0-1,1 0 0,1 0 0,-1 0 0,1 1 1,0-1-1,0 0 0,1 1 0,0-1 0,2 9 0,-1-8-224,1 0 0,0 0-1,0 0 1,1 0-1,0-1 1,0 1 0,1-1-1,0 0 1,0-1-1,0 1 1,7 5 0,-10-9-85,1 0 1,-1 0-1,1-1 1,0 1-1,-1-1 1,1 0 0,0 1-1,0-1 1,0 0-1,0-1 1,0 1-1,0-1 1,0 1-1,0-1 1,0 0 0,0 0-1,0 0 1,0 0-1,0-1 1,0 1-1,0-1 1,0 0-1,0 0 1,0 0 0,0 0-1,0 0 1,-1-1-1,1 1 1,-1-1-1,1 0 1,-1 0 0,4-3-1,-4 4-11,0-1 0,-1 0 0,1 0 1,0 1-1,-1-1 0,1 0 0,-1-1 0,1 1 0,-1 0 0,0 0 0,0-1 1,0 1-1,0 0 0,-1-1 0,1 1 0,0-1 0,-1 1 0,0-1 1,0-4-1,0 2-5,-1 1 0,0-1 1,0 1-1,0-1 1,-1 1-1,1-1 0,-1 1 1,0 0-1,0 0 0,-4-5 1,-1-1-179,-1 1 0,0-1 0,0 1 0,-1 1 0,0-1 0,-1 2 0,-13-10 0,16 14-276,-16-10-1431,23 13 1813,-1 0 1,1-1-1,0 1 0,-1 0 0,1 0 0,0 0 1,-1-1-1,1 1 0,0 0 0,-1-1 0,1 1 1,0 0-1,-1-1 0,1 1 0,0 0 0,0-1 1,-1 1-1,1 0 0,0-1 0,0 1 0,0-1 0,0 1 1,0-1-1,0 1 0,-1 0 0,1-1 0,0 1 1,0-1-1,0 1 0,0-1 0,1 1 0,-1-1 1,0 1-1,0 0 0,0-1 0,0 1 0,0-1 1,0 1-1,1 0 0,-1-1 0,0 1 0,1-1 0,7-6 238</inkml:trace>
</inkml:ink>
</file>

<file path=ppt/ink/ink15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9:09.377"/>
    </inkml:context>
    <inkml:brush xml:id="br0">
      <inkml:brushProperty name="width" value="0.05" units="cm"/>
      <inkml:brushProperty name="height" value="0.05" units="cm"/>
      <inkml:brushProperty name="color" value="#FF0066"/>
    </inkml:brush>
  </inkml:definitions>
  <inkml:trace contextRef="#ctx0" brushRef="#br0">117 374 9642,'-4'2'630,"0"0"0,0 1 0,0-1 1,1 1-1,-1 0 0,1 0 0,0 0 0,0 0 0,0 1 0,-4 4 1,-23 42 864,29-48-1319,-6 12 67,0 0 0,2 0 0,-1 0 1,2 1-1,0 0 0,0 0 0,2 0 0,0 1 0,0-1 0,2 0 0,0 1 0,0-1 0,2 1 0,3 15 0,-5-28-233,0 0-1,1-1 1,0 1-1,-1 0 0,1 0 1,0-1-1,0 1 0,1 0 1,-1-1-1,1 1 1,-1-1-1,1 1 0,0-1 1,0 0-1,0 0 1,0 0-1,0 0 0,0 0 1,0 0-1,1-1 1,-1 1-1,1-1 0,4 3 1,-5-4-9,1 0 0,0 1 1,-1-1-1,1 0 0,-1 0 1,1 0-1,0 0 0,-1-1 1,1 1-1,-1-1 0,1 1 1,0-1-1,-1 0 0,0 0 1,1 0-1,-1-1 0,0 1 1,1 0-1,-1-1 0,0 0 1,0 1-1,0-1 0,0 0 1,-1 0-1,4-4 0,5-8 7,0-1 0,-1-1 0,0 1 0,-1-1-1,-1-1 1,-1 1 0,0-1 0,6-35 0,-4 4 7,-2-1 1,-1-51 0,-5 65 12,-2 0 0,-1 1 0,-2-1 0,-1 0 0,-1 1 0,-2 0 0,-2 1 0,-17-38 0,28 70-12,0 1 1,0-1-1,0 1 1,0 0 0,0-1-1,0 1 1,0-1-1,0 1 1,-1-1-1,1 1 1,0 0-1,0-1 1,0 1 0,-1-1-1,1 1 1,0 0-1,0-1 1,-1 1-1,1 0 1,0-1-1,-1 1 1,1 0 0,0 0-1,-1-1 1,1 1-1,-1 0 1,1 0-1,0 0 1,-1-1-1,1 1 1,-1 0 0,1 0-1,0 0 1,-1 0-1,0 0 1,-3 16 388,5 32 111,2-6-118,2 1 0,2-1 0,15 52 0,-16-75-295,0-1 1,1 0-1,1 0 1,1 0 0,0-1-1,1-1 1,1 0-1,1 0 1,21 22 0,-27-33-85,0 1 0,0-1 0,0 0 0,1-1 0,8 5 0,-14-8-15,0-1 0,1 1 1,-1 0-1,1-1 0,-1 1 1,0-1-1,1 1 0,-1-1 1,1 0-1,-1 0 0,1 1 1,0-1-1,-1 0 0,1 0 1,-1-1-1,1 1 0,-1 0 1,1 0-1,-1-1 0,1 1 1,-1-1-1,1 1 0,-1-1 1,0 0-1,1 0 0,-1 1 1,0-1-1,0 0 0,1 0 1,-1 0-1,0 0 0,0-1 1,1-1-1,6-11 35,-2 0-1,1-1 0,-2 0 1,0 0-1,-1 0 1,-1 0-1,0 0 1,-1-1-1,0 0 1,-2 1-1,-1-30 1,1 84 193,-1-31-202,1 0 0,-1 0 0,2 0 0,-1 0 0,1 0 0,3 10 0,-2-12-8,0-1-1,1 1 0,0-1 1,0 0-1,0 0 1,1 0-1,-1 0 1,1 0-1,0-1 0,1 1 1,5 4-1,-8-8-18,0 0 0,-1 1 0,1-1 0,0 0 0,0 0 0,0 0 0,0 0 0,0 0 0,0 0 1,1 0-1,-1-1 0,0 1 0,0-1 0,0 0 0,1 0 0,-1 0 0,0 0 0,0 0 0,1 0 0,-1 0 0,0-1 0,0 1 0,1-1 0,-1 0 0,0 1 0,0-1 0,0 0 0,0 0 0,0 0 0,0-1 0,0 1 0,-1 0 0,3-3 0,7-7 33,0-1 0,-1 0 0,-1-1 0,0 0 0,-1-1 0,0 1 0,-1-1 0,-1-1 0,0 0 0,-1 1 0,-1-2 0,0 1-1,-1 0 1,0-1 0,-2 1 0,1-27 0,-2 34-15,1 7-13,-1 0 0,0 0 0,1 0 0,-1-1 0,0 1 0,0 0 0,0 0 0,0 0 0,0 0 0,0 0 0,0 0 0,0 0 0,-1 0 0,1 0 0,0 0 0,-1-1 0,1 1 0,-1 0 0,1 1 0,-1-1 0,1 0 1,-1 0-1,-1-1 0,2 2 1,-1 1 1,1-1 0,0 1 0,-1-1 0,1 1 0,0-1 0,-1 1 0,1 0 0,0-1 0,-1 1 0,1 0-1,0-1 1,0 1 0,0 0 0,0-1 0,0 1 0,0 0 0,0-1 0,0 1 0,0 0 0,0-1 0,0 1 0,0 0-1,0-1 1,0 1 0,1 0 0,3 22 69,-1-11-59,1-1 0,0 0-1,1-1 1,0 1 0,0-1 0,1 0-1,1 0 1,9 12 0,-13-19-85,-1 0 1,0-1-1,1 1 0,-1-1 1,1 0-1,0 0 0,0 0 1,-1 0-1,1 0 1,1-1-1,-1 1 0,0-1 1,0 0-1,0 0 0,1 0 1,-1 0-1,1-1 1,-1 1-1,1-1 0,-1 0 1,0 0-1,1 0 0,-1-1 1,1 1-1,-1-1 1,1 1-1,-1-1 0,0 0 1,0-1-1,1 1 0,-1-1 1,5-3-1,2-2-1232,0-1 1,0 0-1,-1-1 0,-1 0 0,13-16 0,15-15-2496,-7 13 2595</inkml:trace>
</inkml:ink>
</file>

<file path=ppt/ink/ink15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9:09.846"/>
    </inkml:context>
    <inkml:brush xml:id="br0">
      <inkml:brushProperty name="width" value="0.05" units="cm"/>
      <inkml:brushProperty name="height" value="0.05" units="cm"/>
      <inkml:brushProperty name="color" value="#FF0066"/>
    </inkml:brush>
  </inkml:definitions>
  <inkml:trace contextRef="#ctx0" brushRef="#br0">1 754 8346,'31'-116'3966,"-28"106"128,-5 16-2115,-5 38-13,6-32-1589,1 1 0,1-1 0,0 1 0,0-1 0,2 1 0,-1-1-1,6 15 1,-7-24-340,0 0 0,1-1 0,-1 1-1,1 0 1,-1-1 0,1 0-1,0 1 1,0-1 0,0 0 0,0 0-1,0 0 1,0 0 0,0 0 0,1 0-1,3 1 1,-3-2-34,0 0 0,-1-1 0,1 1 0,0-1 0,0 1 0,0-1 0,0 0 0,0 0 0,-1-1 0,1 1 0,0 0-1,0-1 1,0 0 0,-1 0 0,1 0 0,0 0 0,-1 0 0,1 0 0,2-2 0,7-5 5,0 0-1,0 0 1,-1-1 0,0-1-1,-1 0 1,0 0 0,0-1-1,-1 0 1,-1-1-1,12-19 1,-8 8-3,0 0 0,-2 0 0,-1-1 0,-1-1 0,6-28-1,-8 17 7,-1-1 0,-2 0 0,-2 1 0,-1-1 0,-2 0 0,-1 0 0,-2 1-1,-2-1 1,-1 1 0,-2 1 0,-1 0 0,-18-37 0,29 71 3,-1 0 0,1 0 1,0 0-1,-1 0 0,0 0 1,1 0-1,-1 0 0,1 0 1,-1 0-1,0 0 0,0 1 0,1-1 1,-1 0-1,0 1 0,-2-2 1,3 2-1,0 0 0,-1 0 0,1 0 0,-1 0 0,1 0 0,0 0 0,-1 0 0,1 0 0,0 0 0,-1 1 0,1-1 0,0 0 0,-1 0 0,1 0 0,0 1 0,-1-1 0,1 0 0,0 0 0,0 1 0,-1-1 0,1 0 0,0 0 0,0 1 0,0-1 0,-1 0 0,1 1 0,0-1 0,0 0 0,0 1 0,-8 36 791,7-9-461,1 1 0,2 0 1,1-1-1,2 1 1,8 33-1,54 137 896,6-43-641,-34-77-644,-31-64-698,-8-18-1574,-6-8-3739,-1-3 4546</inkml:trace>
</inkml:ink>
</file>

<file path=ppt/ink/ink15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9:10.243"/>
    </inkml:context>
    <inkml:brush xml:id="br0">
      <inkml:brushProperty name="width" value="0.05" units="cm"/>
      <inkml:brushProperty name="height" value="0.05" units="cm"/>
      <inkml:brushProperty name="color" value="#FF0066"/>
    </inkml:brush>
  </inkml:definitions>
  <inkml:trace contextRef="#ctx0" brushRef="#br0">5 144 9522,'-5'21'9810,"15"-24"-7777,12-5-681,3-4-120,7-10-256,0 2-135,-1 0-361,-2 0-152,-8 4-328,3 4-408,-8 2-1169,-6 3-927,-3 2-2417,-9-5 2952</inkml:trace>
</inkml:ink>
</file>

<file path=ppt/ink/ink15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9:10.667"/>
    </inkml:context>
    <inkml:brush xml:id="br0">
      <inkml:brushProperty name="width" value="0.05" units="cm"/>
      <inkml:brushProperty name="height" value="0.05" units="cm"/>
      <inkml:brushProperty name="color" value="#FF0066"/>
    </inkml:brush>
  </inkml:definitions>
  <inkml:trace contextRef="#ctx0" brushRef="#br0">107 14 9114,'23'-8'1615,"-8"3"8951,-23 20-9860,0 0-1,-10 31 1,-5 13 22,19-52-601,2 0-1,-1 0 1,1 1 0,0-1 0,0 1 0,1-1-1,0 1 1,0 0 0,1 0 0,0 9 0,1-13-91,-1 0 1,1 0-1,0 0 1,1 0-1,-1-1 1,1 1 0,-1 0-1,1-1 1,0 1-1,0-1 1,1 0-1,-1 0 1,1 0-1,-1 0 1,1 0 0,0 0-1,0-1 1,1 1-1,-1-1 1,0 0-1,6 2 1,8 4 211,1-1 1,33 9-1,3 0 491,-53-15-719,0-1 1,0 0-1,-1 0 0,1 1 0,0-1 1,0 1-1,0-1 0,0 1 0,-1-1 0,1 1 1,0 0-1,0-1 0,-1 1 0,1 0 0,-1-1 1,1 1-1,0 0 0,-1 0 0,0 0 0,1-1 1,-1 1-1,1 0 0,-1 0 0,0 0 1,0 0-1,1 0 0,-1 0 0,0 0 0,0 0 1,0 0-1,0 0 0,0 0 0,0-1 0,0 1 1,-1 0-1,1 0 0,0 0 0,0 0 0,-1 0 1,1 0-1,0 0 0,-1 0 0,1-1 1,-1 1-1,0 0 0,1 0 0,-1-1 0,1 1 1,-2 1-1,-3 4 26,-1 0 1,1 0-1,-1-1 1,-11 8-1,-16 11-588,-41 21-1,-4-9-3776,30-22 2974</inkml:trace>
</inkml:ink>
</file>

<file path=ppt/ink/ink15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9:11.585"/>
    </inkml:context>
    <inkml:brush xml:id="br0">
      <inkml:brushProperty name="width" value="0.05" units="cm"/>
      <inkml:brushProperty name="height" value="0.05" units="cm"/>
      <inkml:brushProperty name="color" value="#FF0066"/>
    </inkml:brush>
  </inkml:definitions>
  <inkml:trace contextRef="#ctx0" brushRef="#br0">14 1 5561,'3'45'10126,"4"0"-7964,-4-22-2370,0 1 0,0 28 0,-6-26 246,0 1-1,-8 32 1,6-40-6,1 1-1,1 0 1,1 0 0,0 0-1,2 23 1,0-40-28,1 0 0,-1 0 0,1-1 0,-1 1-1,1 0 1,0 0 0,0 0 0,0-1 0,1 1 0,-1 0 0,1-1 0,-1 0 0,1 1 0,0-1 0,0 0 0,0 0 0,0 1 0,0-2 0,0 1 0,1 0 0,-1 0 0,1-1-1,-1 1 1,1-1 0,-1 0 0,7 2 0,28 19 2,-34-18-27,1 0-1,-1 0 1,0 0 0,0 1 0,0-1 0,0 1-1,-1 0 1,0-1 0,0 1 0,0 0 0,-1 0-1,0 0 1,0 1 0,0-1 0,0 6 0,0 12-56,0 0 0,-4 25 0,2-38 72,-25 161 179,17-125 432,2 0 0,1 0 0,2 76 0,5-112-483,0-1 0,1 1 1,0-1-1,0 1 0,1-1 1,0 0-1,1 0 0,0-1 1,8 14-1,2-2 98,0-1-1,24 23 1,-18-21-118,25 36 1,-39-47-82,-1 0 1,0-1 0,-1 1 0,0 1-1,-1-1 1,0 0 0,0 1 0,-1 0-1,-1 0 1,0-1 0,0 1 0,-1 0-1,-2 19 1,-4 10 291,-1-1 0,-17 53 0,17-65-79,-6 11 87,-1 0 1,-1-1-1,-3-1 1,0 0-1,-34 45 1,43-64-210,7-9-588,6-8-1498,11-9 1094</inkml:trace>
</inkml:ink>
</file>

<file path=ppt/ink/ink15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9:49.255"/>
    </inkml:context>
    <inkml:brush xml:id="br0">
      <inkml:brushProperty name="width" value="0.05" units="cm"/>
      <inkml:brushProperty name="height" value="0.05" units="cm"/>
      <inkml:brushProperty name="color" value="#FF0066"/>
    </inkml:brush>
  </inkml:definitions>
  <inkml:trace contextRef="#ctx0" brushRef="#br0">31 4075 5401,'-14'0'10631,"7"-11"-6867,3-27-4760,3 20 1964,0 4-933,-1-3 220,1 0 1,0 0-1,2-1 0,0 1 0,0 0 1,6-19-1,3-6 377,9-62 0,-6 25-444,20-208 167,-24 179-54,-5 80-115,2 1 0,13-42 0,-9 36-54,6-36 0,19-75-28,1-6-49,15-57 9,-2 14-24,22-177 923,18 11-20,-27 122-681,-39 152-186,43-107 1,50-76 144,-101 234-149,30-60 57,62-96 0,-82 150-83,56-99 299,-70 116-298,0 2-1,2-1 1,0 2 0,2 0-1,21-24 1,-9 1 5,-26 41-39,0 0 0,0 0-1,0 1 1,0-1 0,0 0 0,-1 0-1,1 0 1,-1-1 0,1 1 0,-1 0-1,0 0 1,0 0 0,0 0 0,0-3-1,2-14 523,-6 30-528,0-1 1,0 1 0,-1-1 0,0 0 0,-13 17 0,10-15-2,-8 12 25,-32 36-1,37-48 57,1 0 0,0 1 0,0 1 0,1 0 0,-13 27 0,19-34-18,3-6-63,-1-1 0,1 0 0,0 1 0,-1 0 0,1-1 0,0 1 0,-1-1 0,1 1 0,0-1-1,-1 1 1,1 0 0,0-1 0,0 1 0,0 0 0,0-1 0,0 1 0,0 0 0,0-1 0,0 1 0,0 0 0,0-1 0,0 1 0,0 0 0,0-1 0,0 1 0,1-1-1,-1 1 1,0 0 0,1-1 0,-1 1 0,0-1 0,1 1 0,12-16 162,108-142-85,-114 148-78,36-56 20,-26 37-12,2 1-1,22-24 1,-20 34 16,-20 17-24,-1 0 0,1 0 0,0 0 0,0-1 0,-1 1 1,1 0-1,0 0 0,-1 0 0,1 0 0,0 0 0,0 0 0,-1 0 0,1 1 0,0-1 0,-1 0 1,1 0-1,0 0 0,-1 1 0,1-1 0,1 1 0,0 1 43,0 1-1,0-1 1,0 1-1,0 0 1,0-1-1,-1 1 1,1 0-1,-1 0 1,1 0 0,-1 0-1,1 6 1,1 6 105,-1 0 0,0 1-1,-1-1 1,-1 1 0,-1-1 0,0 0 0,-5 27 0,3-21-592,3-20 349,-1 0 0,1 0-1,0 0 1,0 0 0,0 0 0,-1-1 0,1 1 0,0 0 0,0 0 0,0 0-1,0 0 1,1 0 0,-1 0 0,0 0 0,0 0 0,0 0 0,1 0 0,-1 0-1,1-1 1,-1 1 0,0 0 0,1 0 0,0 0 0,-1-1 0,1 1 0,-1 0-1,1-1 1,0 1 0,-1 0 0,2 0 0,9 1-917</inkml:trace>
</inkml:ink>
</file>

<file path=ppt/ink/ink15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8:41.214"/>
    </inkml:context>
    <inkml:brush xml:id="br0">
      <inkml:brushProperty name="width" value="0.05" units="cm"/>
      <inkml:brushProperty name="height" value="0.05" units="cm"/>
      <inkml:brushProperty name="color" value="#FF0066"/>
    </inkml:brush>
  </inkml:definitions>
  <inkml:trace contextRef="#ctx0" brushRef="#br0">30 51 7122,'-22'-28'5474,"15"13"-2823,7 15-2581,-1-1 1,1 1 0,0 0 0,0 0 0,0-1 0,0 1 0,0 0 0,0 0 0,0 0 0,0-1 0,0 1 0,1 0 0,-1 0 0,0-1 0,0 1 0,0 0 0,0 0 0,0 0 0,0-1 0,0 1 0,0 0 0,1 0-1,-1 0 1,0-1 0,0 1 0,0 0 0,0 0 0,1 0 0,-1 0 0,0 0 0,0-1 0,0 1 0,1 0 0,-1 0 0,0 0 0,0 0 0,1 0 0,-1 0 0,0 0 0,0 0 0,0 0 0,1 0 0,-1 0-1,0 0 1,0 0 0,1 0 0,2 1 154,1 1 0,-1-1-1,0 1 1,0 0-1,0 0 1,0 0 0,0 1-1,0-1 1,-1 1 0,1-1-1,-1 1 1,1 0-1,-1 0 1,0 0 0,2 3-1,-3-3-96,44 63 841,-4 3-1,-2 1 1,42 109-1,-33-51-158,37 161 1,-67-206-627,-12-48-157,2 0-1,1-1 0,2 1 0,21 44 0,-88-147-9448,36 42 8159</inkml:trace>
</inkml:ink>
</file>

<file path=ppt/ink/ink15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8:41.895"/>
    </inkml:context>
    <inkml:brush xml:id="br0">
      <inkml:brushProperty name="width" value="0.05" units="cm"/>
      <inkml:brushProperty name="height" value="0.05" units="cm"/>
      <inkml:brushProperty name="color" value="#FF0066"/>
    </inkml:brush>
  </inkml:definitions>
  <inkml:trace contextRef="#ctx0" brushRef="#br0">5 3 9130,'-4'8'6609,"3"10"-4353,5 20-926,2-7-480,30 161 2140,-35-186-2924,1 0 0,1-1 0,-1 1 1,1 0-1,4 6 0,-2-4 6,-11-73 198,-13-10-235,11 48-32,-6-34-1,13 53-1,0 0-1,0 0 0,1 0 1,0 0-1,1 0 1,0 0-1,0 0 0,4-14 1,-4 21-1,-1 0-1,1-1 1,-1 1 0,1 0 0,0 0 0,0-1-1,0 1 1,-1 0 0,1 0 0,0 0 0,0 0-1,1 0 1,-1 0 0,0 0 0,0 0 0,0 1-1,1-1 1,-1 0 0,0 1 0,1-1 0,1 0-1,1 1 1,0-1-1,0 0 0,0 1 1,0 0-1,0 0 0,0 0 1,7 2-1,3 1 23,1 1-1,0 0 1,17 8 0,23 8 216,-44-18-122,0 1 0,-1 1 0,0 0 0,1 0 0,-1 1 0,-1 1 0,1-1 0,-1 1 0,0 1 0,9 8 0,-17-13-85,0-1 0,0 0 1,-1 1-1,1-1 0,0 1 0,-1-1 0,1 1 1,-1-1-1,0 1 0,1-1 0,-1 1 1,0-1-1,0 1 0,0 0 0,0-1 1,0 1-1,-1-1 0,1 1 0,0-1 1,-1 1-1,1-1 0,-1 1 0,1-1 1,-1 1-1,0-1 0,0 0 0,0 1 1,0-1-1,0 0 0,0 0 0,0 0 1,0 1-1,-2 0 0,-6 8 173,-1-1 0,-21 15 0,24-19-111,-16 12 88,-39 33 130,57-46-305,0 1 0,1 0-1,0 0 1,0 0 0,0 0 0,1 1 0,0-1 0,0 1 0,-4 10 0,7-16-48,-1 1 1,1-1 0,0 0 0,0 1 0,0-1 0,0 0 0,0 0-1,0 1 1,-1-1 0,1 0 0,0 1 0,0-1 0,0 0 0,0 1-1,0-1 1,0 0 0,0 1 0,0-1 0,1 0 0,-1 1 0,0-1-1,0 0 1,0 1 0,0-1 0,0 0 0,0 0 0,1 1 0,-1-1-1,0 0 1,0 1 0,0-1 0,1 0 0,-1 0 0,0 0 0,0 1-1,1-1 1,-1 0 0,0 0 0,0 0 0,1 0 0,-1 1 0,0-1-1,1 0 1,-1 0 0,0 0 0,1 0 0,-1 0 0,0 0 0,1 0-1,-1 0 1,0 0 0,1 0 0,-1 0 0,0 0 0,1 0 0,-1 0-1,0 0 1,0 0 0,1-1 0,-1 1 0,0 0 0,1 0 0,-1 0-1,0 0 1,0-1 0,1 1 0,-1 0 0,0 0 0,27-16-3115,12-23 1202</inkml:trace>
</inkml:ink>
</file>

<file path=ppt/ink/ink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09:48.626"/>
    </inkml:context>
    <inkml:brush xml:id="br0">
      <inkml:brushProperty name="width" value="0.05" units="cm"/>
      <inkml:brushProperty name="height" value="0.05" units="cm"/>
      <inkml:brushProperty name="color" value="#FF0066"/>
    </inkml:brush>
  </inkml:definitions>
  <inkml:trace contextRef="#ctx0" brushRef="#br0">1 170 6057,'487'-28'5813,"-3"-33"-4585,-43 4-567,-375 50-522,-8-1 158,0 3-1,0 2 1,66 5 0,-122-2-247,1 0 1,-1 0-1,0 1 1,0-1-1,0 1 1,0-1-1,0 1 1,0 0-1,0-1 1,0 1-1,0 0 1,0 0 0,0 0-1,-1 1 1,4 2-1,-5-4-24,1 0 0,-1 1 0,0-1 0,0 1 0,0-1-1,0 1 1,0-1 0,0 1 0,0-1 0,1 1 0,-1-1 0,-1 0 0,1 1 0,0-1-1,0 1 1,0-1 0,0 1 0,0-1 0,0 1 0,0-1 0,-1 1 0,1-1 0,0 0-1,0 1 1,-1 0 0,-18 14 402,-41 26 20,1 2-1,-62 59 1,56-45-371,-75 49 0,25-32-61,-153 112 157,64-2 495,-62 50 128,236-212-914,-41 41-1,61-50-635,10-12 714,0-1 0,0 0 0,0 0-1,1 0 1,-1 0 0,0 1 0,0-1 0,0 0-1,0 0 1,0 0 0,0 0 0,0 0-1,0 1 1,0-1 0,0 0 0,0 0-1,1 0 1,-1 0 0,0 0 0,0 0 0,0 1-1,0-1 1,0 0 0,0 0 0,1 0-1,-1 0 1,0 0 0,0 0 0,0 0-1,0 0 1,1 0 0,-1 0 0,0 0-1,0 0 1,0 0 0,0 0 0,1 0 0,-1 0-1,0 0 1,0 0 0,0 0 0,0 0-1,1 0 1,28-9-2744,2-5 1804</inkml:trace>
</inkml:ink>
</file>

<file path=ppt/ink/ink1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2:18.527"/>
    </inkml:context>
    <inkml:brush xml:id="br0">
      <inkml:brushProperty name="width" value="0.05" units="cm"/>
      <inkml:brushProperty name="height" value="0.05" units="cm"/>
    </inkml:brush>
  </inkml:definitions>
  <inkml:trace contextRef="#ctx0" brushRef="#br0">1 243 11434,'15'0'5114,"12"-3"-2578,21-3-479,3-5-193,10-2-368,0-2-344,-7-2-583,-5-1-233,-13 1-336,-6 3-208,-11-1-801,-5 3-471,-11-2-1489,-3 0-335,-4-4 2063</inkml:trace>
  <inkml:trace contextRef="#ctx0" brushRef="#br0" timeOffset="1">384 0 10586,'-118'24'4905,"112"29"-2152,8 1-73,12 2-1143,0-7-377,15-11-568,-1-8-584,4-20-1432,1 0-857,-2-16 1193</inkml:trace>
</inkml:ink>
</file>

<file path=ppt/ink/ink16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8:43.875"/>
    </inkml:context>
    <inkml:brush xml:id="br0">
      <inkml:brushProperty name="width" value="0.05" units="cm"/>
      <inkml:brushProperty name="height" value="0.05" units="cm"/>
      <inkml:brushProperty name="color" value="#FF0066"/>
    </inkml:brush>
  </inkml:definitions>
  <inkml:trace contextRef="#ctx0" brushRef="#br0">31 367 6065,'-4'1'11448,"4"4"-7497,8 13-5636,-1-4 2927,8 17-889,-2 1 1,-2 0 0,-1 0 0,-1 1 0,8 64 0,-14-77-277,0-2 101,-6-18-104,-5-10-37,-4-11-13,1-1-1,1-1 0,1 1 0,1-1 1,-8-35-1,-14-119-68,15 35-81,14 120 101,1 1 0,2-1 0,0 1 0,7-33 0,-8 50 26,0 0 0,0 0 0,0 1 0,1-1 0,0 0 0,-1 1 0,1 0 0,0-1-1,1 1 1,-1 0 0,1 0 0,-1 0 0,5-4 0,-5 6 10,0 0 1,0 0-1,0 0 0,0 0 1,1 0-1,-1 0 0,0 0 1,0 1-1,1-1 0,-1 1 1,0 0-1,1-1 0,-1 1 1,0 0-1,1 0 0,-1 1 1,1-1-1,-1 0 0,0 1 1,0 0-1,1-1 0,2 2 1,5 3 115,-1 0 1,1 0-1,-1 1 1,0 1-1,-1-1 1,1 1 0,-1 0-1,-1 1 1,11 12-1,6 12 381,24 42-1,-38-59-449,157 271 318,-167-285-361,13 29-1075,-17-21-1131,-12-8-801,-2-6 506,-6-9 1195</inkml:trace>
</inkml:ink>
</file>

<file path=ppt/ink/ink16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8:44.308"/>
    </inkml:context>
    <inkml:brush xml:id="br0">
      <inkml:brushProperty name="width" value="0.05" units="cm"/>
      <inkml:brushProperty name="height" value="0.05" units="cm"/>
      <inkml:brushProperty name="color" value="#FF0066"/>
    </inkml:brush>
  </inkml:definitions>
  <inkml:trace contextRef="#ctx0" brushRef="#br0">3 240 12027,'-3'11'5025,"11"-12"-2641,9-8-535,10-9-369,3-4-216,3-3-616,-3-2-248,0 4-288,0 0-144,-5 1-840,-6-1-432,1 4-1385,-4 1-463,1-2 2039</inkml:trace>
</inkml:ink>
</file>

<file path=ppt/ink/ink16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8:44.744"/>
    </inkml:context>
    <inkml:brush xml:id="br0">
      <inkml:brushProperty name="width" value="0.05" units="cm"/>
      <inkml:brushProperty name="height" value="0.05" units="cm"/>
      <inkml:brushProperty name="color" value="#FF0066"/>
    </inkml:brush>
  </inkml:definitions>
  <inkml:trace contextRef="#ctx0" brushRef="#br0">83 599 9194,'-40'46'9563,"34"-37"-8794,0 0 1,0 1-1,-8 19 0,12-26-724,1 1 0,-1-1 0,1 1-1,0 0 1,0-1 0,0 1-1,1 0 1,-1 0 0,1-1-1,0 1 1,0 0 0,0 0-1,1 0 1,-1-1 0,1 1-1,0 0 1,0-1 0,0 1-1,0 0 1,1-1 0,0 0-1,0 1 1,-1-1 0,2 0 0,-1 0-1,0 0 1,1 0 0,-1 0-1,1-1 1,5 5 0,-4-4-29,0 0 0,0-1 0,1 0 0,-1 0 0,0 0 0,1 0 0,-1-1 0,1 1 1,0-1-1,-1 0 0,1-1 0,0 1 0,0-1 0,-1 0 0,1 0 0,0 0 0,0-1 0,0 0 1,-1 0-1,1 0 0,7-3 0,-4 0-13,0 1 0,0-1 0,-1-1 0,1 0 0,-1 0-1,0 0 1,-1-1 0,1 0 0,-1 0 0,0-1 0,5-7 0,1-4-5,-1 1 0,0-2 0,-2 0 0,0 0 0,-1 0 0,-1-1 0,-1-1 0,0 1 0,3-29 0,-6 17-7,-1 0 1,-2-1 0,-1 1 0,-1 0 0,-10-46 0,-4 4 0,-47-133 1,55 192 253,8 15-238,0 0 1,-1 0 0,1 0 0,0 0-1,0 0 1,0 0 0,0 0 0,0 0-1,-1 0 1,1 0 0,0 0 0,0 0-1,0 0 1,0 0 0,0 0 0,0 0-1,-1 0 1,1 0 0,0 0 0,0 0-1,0 0 1,0 0 0,0 0-1,-1 0 1,1 0 0,0 0 0,0 0-1,0 0 1,0 0 0,0 0 0,0 1-1,0-1 1,0 0 0,-1 0 0,1 0-1,0 0 1,0 0 0,0 0 0,0 0-1,0 1 1,0-1 0,0 0-1,0 0 1,0 0 0,0 0 0,0 0-1,0 0 1,0 1 0,0-1 0,0 0-1,-2 33 733,8 1-329,2 0 1,1 0-1,1-1 0,2 0 0,1-1 0,2 0 0,32 51 0,-32-61-485,2 1-1,0-2 1,1 0 0,2-1-1,27 22 1,-40-36-1688</inkml:trace>
</inkml:ink>
</file>

<file path=ppt/ink/ink16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8:45.148"/>
    </inkml:context>
    <inkml:brush xml:id="br0">
      <inkml:brushProperty name="width" value="0.05" units="cm"/>
      <inkml:brushProperty name="height" value="0.05" units="cm"/>
      <inkml:brushProperty name="color" value="#FF0066"/>
    </inkml:brush>
  </inkml:definitions>
  <inkml:trace contextRef="#ctx0" brushRef="#br0">98 239 11314,'-93'-41'4261,"92"41"-4216,1 0 0,0 0 0,0 0 0,-1 0-1,1 0 1,0-1 0,0 1 0,-1 0 0,1 0 0,0 0-1,0 0 1,0-1 0,0 1 0,-1 0 0,1 0-1,0 0 1,0-1 0,0 1 0,0 0 0,0 0 0,0-1-1,-1 1 1,1 0 0,0 0 0,0-1 0,0 1-1,0 0 1,0 0 0,0-1 0,0 1 0,0 0 0,0 0-1,0-1 1,0 1 0,0 0 0,0 0 0,1-1-1,-1 1 1,0 0 0,0 0 0,0-1 0,13-8 1240,28-7 210,-30 12-1019,37-19 698,67-41 1,-74 39-2281,-19 9-2208,20-11-2343,-40 27 5633,0-1 0,-1 0 1,1 0-1,0 1 0,0-1 0,0 1 0,0 0 0,0 0 1,0-1-1,0 1 0,4 1 0,-5-1 107,0 1 0,0-1 1,0 1-1,0-1 0,-1 1 0,1 0 0,0-1 1,0 1-1,-1 0 0,1-1 0,0 1 1,-1 0-1,1 0 0,-1 0 0,1 0 0,-1-1 1,0 1-1,1 0 0,-1 0 0,0 0 0,1 0 1,-1 1-1,5 30 1974,-1-13-914,-2-11-759,10 26 451,-12-32-834,1-1 0,0 1 0,-1 0 0,1-1 0,0 1 0,0-1 0,0 1 0,0-1 0,1 0 0,-1 1-1,0-1 1,0 0 0,1 0 0,-1 0 0,3 2 0,-4-3-67,0 0 0,0 0 0,1 0 0,-1 0 0,0 0 0,0 0 0,0 0 0,0 0 1,1 0-1,-1 0 0,0 0 0,0 0 0,0 0 0,1 0 0,-1 0 0,0 0 0,0-1 0,0 1 0,0 0 0,0 0 0,1 0 0,-1 0 0,0 0 0,0 0 0,0 0 0,0 0 0,0-1 0,0 1 0,1 0 1,-1 0-1,0 0 0,0 0 0,0-1 0,0 1 0,0 0 0,0 0 0,0 0 0,0 0 0,0-1 0,0 1 0,0 0 0,0 0 0,0 0 0,0 0 0,0-1 0,0 1 0,0 0 0,0 0 0,0 0 1,0 0-1,0-1 0,0 1 0,0-2-676</inkml:trace>
</inkml:ink>
</file>

<file path=ppt/ink/ink16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8:45.548"/>
    </inkml:context>
    <inkml:brush xml:id="br0">
      <inkml:brushProperty name="width" value="0.05" units="cm"/>
      <inkml:brushProperty name="height" value="0.05" units="cm"/>
      <inkml:brushProperty name="color" value="#FF0066"/>
    </inkml:brush>
  </inkml:definitions>
  <inkml:trace contextRef="#ctx0" brushRef="#br0">19 10 11739,'-8'-3'5361,"-2"-4"488,16 10-11346,11 2 4481</inkml:trace>
</inkml:ink>
</file>

<file path=ppt/ink/ink16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8:45.968"/>
    </inkml:context>
    <inkml:brush xml:id="br0">
      <inkml:brushProperty name="width" value="0.05" units="cm"/>
      <inkml:brushProperty name="height" value="0.05" units="cm"/>
      <inkml:brushProperty name="color" value="#FF0066"/>
    </inkml:brush>
  </inkml:definitions>
  <inkml:trace contextRef="#ctx0" brushRef="#br0">0 451 9970,'91'111'4330,"-57"-61"101,-31-44-3895,0-1 1,1 1-1,0-1 0,1 0 0,5 6 0,-7-9-397,0 0 0,0 0 0,0-1 0,1 1 0,-1-1 0,0 0 0,0 0 0,1 0 1,-1 0-1,1 0 0,-1-1 0,5 0 0,-5 1-75,1-1 0,-1 0 1,1 0-1,-1 0 0,1 0 1,-1-1-1,0 1 0,1-1 1,-1 0-1,1 0 0,-1 0 0,0-1 1,0 1-1,0-1 0,0 0 1,0 1-1,0-1 0,3-4 1,-2 3-33,-1-1 0,0 0 1,-1 0-1,1-1 0,-1 1 0,1 0 1,-1-1-1,0 1 0,-1-1 1,1 0-1,0-7 0,1-6-24,-2 0 0,0 0 0,-1 0-1,-1 1 1,-5-35 0,2 27 7,2-47 1,2 73-17,1 0 0,-1 0 0,1 0 0,0 0 0,0 0 0,0-1 1,0 1-1,-1 0 0,1 0 0,0 0 0,0-1 0,0 1 0,1-1 0,0 2 0,14 8 9,38 29 11,-51-37 0,0 0 1,1 0-1,-1 0 0,1-1 1,0 0-1,-1 1 0,1-2 1,0 1-1,0 0 0,-1-1 1,1 1-1,0-1 0,0 0 0,0 0 1,0-1-1,-1 1 0,1-1 1,0 0-1,0 0 0,-1 0 1,1 0-1,-1-1 0,1 0 1,-1 1-1,5-4 0,5-4 138,-1 0 0,-1-1 0,0 0 0,17-20 0,-22 23-105,6-7 88,0-1 0,-1 0 1,-1-1-1,0 0 0,-1-1 0,-1 0 0,9-25 0,-14 35-121,-1 0 0,0-1 0,0 1-1,-1-1 1,1 1 0,-2-1 0,1 0-1,-1 1 1,0-1 0,-1 0 0,0 0-1,0 1 1,-1-1 0,1 1 0,-2-1-1,1 1 1,-1 0 0,0 0 0,-1 0-1,-5-9 1,9 15-19,-1 0 1,0 0-1,0 0 0,0 0 1,1 0-1,-1 0 0,0 0 1,0 0-1,0 0 0,0 1 1,0-1-1,-1 0 0,1 0 1,0 1-1,0-1 0,0 1 1,-1-1-1,1 1 1,0 0-1,-1-1 0,1 1 1,0 0-1,-1 0 0,1 0 1,0 0-1,-1 0 0,1 0 1,0 0-1,-1 1 0,1-1 1,0 0-1,0 1 0,-1-1 1,1 1-1,0-1 0,0 1 1,0 0-1,-1-1 0,1 1 1,-1 1-1,-2 2 1,0 0 1,0 0-1,0 1 0,1-1 0,0 1 1,0 0-1,0 0 0,-3 10 0,0 1 34,1 1-1,1 0 0,0 1 0,2-1 0,0 1 1,1-1-1,0 1 0,2 0 0,0-1 0,1 1 1,1-1-1,0 0 0,1 1 0,10 23 0,-4-14-343,1 0 0,2-1-1,18 29 1,-14-29-1691,1 0 0,35 36 0,-23-32 161</inkml:trace>
</inkml:ink>
</file>

<file path=ppt/ink/ink16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8:46.431"/>
    </inkml:context>
    <inkml:brush xml:id="br0">
      <inkml:brushProperty name="width" value="0.05" units="cm"/>
      <inkml:brushProperty name="height" value="0.05" units="cm"/>
      <inkml:brushProperty name="color" value="#FF0066"/>
    </inkml:brush>
  </inkml:definitions>
  <inkml:trace contextRef="#ctx0" brushRef="#br0">9 205 9786,'-1'0'148,"1"0"-1,0 1 1,-1-1-1,1 0 1,0 0-1,-1 0 1,1 0 0,-1 0-1,1 1 1,0-1-1,-1 0 1,1 0-1,0 1 1,0-1-1,-1 0 1,1 0 0,0 1-1,-1-1 1,1 0-1,0 1 1,0-1-1,0 0 1,0 1-1,-1-1 1,1 0 0,0 1-1,0-1 1,0 1-1,0-1 1,0 0-1,0 1 1,0-1-1,0 1 1,0-1 0,0 0-1,0 1 1,0-1-1,0 1 1,0-1-1,0 0 1,0 1-1,1-1 1,-1 0 0,0 1-1,0-1 1,0 0-1,1 1 1,-1-1-1,0 0 1,0 1-1,1-1 1,-1 0 0,0 0-1,0 1 1,1-1-1,0 1 1,23 24 1085,-16-17-329,16 19 255,-1 0 0,-1 1 0,20 34 1,-14-20-32,-28-64-660,-1 15-438,-3-33 145,0-1 1,3 1 0,4-45 0,-2 73-251,0 1 0,2-1 0,-1 1 1,1 0-1,1 0 0,0 0 1,0 0-1,1 1 0,1-1 1,0 1-1,0 1 0,1-1 0,0 1 1,0 0-1,17-14 0,-21 20-324,0 1-1,1-1 1,-1 1-1,1 0 0,0-1 1,0 2-1,0-1 1,0 0-1,0 1 1,0 0-1,0 0 1,1 0-1,-1 0 1,5 1-1,12 2-1211</inkml:trace>
</inkml:ink>
</file>

<file path=ppt/ink/ink16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8:46.867"/>
    </inkml:context>
    <inkml:brush xml:id="br0">
      <inkml:brushProperty name="width" value="0.05" units="cm"/>
      <inkml:brushProperty name="height" value="0.05" units="cm"/>
      <inkml:brushProperty name="color" value="#FF0066"/>
    </inkml:brush>
  </inkml:definitions>
  <inkml:trace contextRef="#ctx0" brushRef="#br0">0 346 6865,'44'82'4093,"-43"-81"-3872,-1 1 0,1-1-1,0 0 1,0 0-1,-1 0 1,1 0 0,0 0-1,0 0 1,0 0-1,0 0 1,0 0-1,0 0 1,1 0 0,-1-1-1,0 1 1,0 0-1,1-1 1,1 1 0,13-6 1525,-12 2-1225,5-2-18,0-1 1,-1 0-1,0 0 0,0-1 1,0 0-1,-1 0 0,0-1 1,0 0-1,9-16 0,-9 13-279,0 0 0,-1-1-1,-1 0 1,0 0 0,0-1-1,-1 1 1,3-19 0,-7 29-215,1 1 1,-1-1-1,0 0 1,1 0-1,-1 0 1,0 0-1,0 0 1,0 0-1,-1 0 1,1 0-1,0 0 1,-1 0-1,1 0 1,-1 1-1,0-1 1,0 0-1,1 0 1,-1 1-1,0-1 1,-1 0-1,1 1 1,0-1-1,0 1 1,-1-1-1,1 1 1,0 0-1,-1 0 1,0-1-1,-2 0 1,2 1-6,0 1 1,0-1-1,0 1 0,-1 0 1,1 0-1,0 0 1,0 0-1,0 0 0,-1 0 1,1 0-1,0 1 0,0-1 1,0 1-1,0 0 1,-1-1-1,1 1 0,0 0 1,1 0-1,-1 0 0,0 1 1,0-1-1,0 0 0,1 1 1,-1-1-1,-1 3 1,-2 2 19,1 0 0,-1 0 1,1 1-1,1-1 1,-1 1-1,1 0 1,0 0-1,1 0 0,0 1 1,0-1-1,0 0 1,1 1-1,0-1 1,1 1-1,0 0 1,0-1-1,0 1 0,1-1 1,0 1-1,1-1 1,-1 1-1,2-1 1,2 9-1,-3-11-24,1 0-1,-1 0 1,1 0 0,-1 0 0,2 0-1,-1-1 1,0 1 0,1-1 0,0 0-1,0 0 1,0 0 0,0-1-1,10 7 1,-10-8-71,1-1 1,-1 1-1,0 0 0,1-1 1,0 0-1,-1 0 0,1 0 1,-1-1-1,1 0 0,0 0 1,0 0-1,-1 0 0,1-1 1,0 1-1,-1-1 0,1-1 1,-1 1-1,8-4 0,-1 1-739,-1-1-1,0-1 1,0 0-1,-1 0 1,1-1-1,-1 0 1,15-17-1,7-7-500</inkml:trace>
  <inkml:trace contextRef="#ctx0" brushRef="#br0" timeOffset="1">566 2 9074,'-4'-1'5958,"-14"12"-2626,-14 22-614,21-24-2097,1 1 0,1 1 0,0 0 0,-10 15 0,18-25-584,1 0 0,-1 0 0,1 0 1,-1 0-1,1 1 0,-1-1 0,1 0 1,0 0-1,-1 0 0,1 1 0,0-1 1,0 0-1,0 0 0,0 1 0,0-1 1,0 0-1,1 1 0,-1-1 0,0 0 1,1 0-1,-1 0 0,1 1 0,-1-1 1,1 1-1,1 1-2,0-1-1,0 0 1,0 0 0,1 1-1,-1-1 1,0-1 0,1 1-1,-1 0 1,6 2 0,4 2 1,0-1-1,1-1 1,18 5 0,61 5 304,-22-4 382,-68-10-704,-1 0 0,0 0 0,0 0 1,0 0-1,0 1 0,1-1 0,-1 0 0,0 1 1,0-1-1,0 1 0,0-1 0,0 1 1,0-1-1,0 1 0,0 0 0,0-1 0,0 1 1,0 0-1,0 0 0,-1 0 0,1 0 1,0 0-1,0 0 0,-1 0 0,1 0 0,-1 0 1,1 0-1,-1 0 0,1 0 0,-1 0 1,0 0-1,0 0 0,1 1 0,-1-1 0,0 0 1,0 0-1,0 0 0,0 1 0,0-1 0,-1 0 1,1 0-1,0 0 0,0 0 0,-1 0 1,1 1-1,-1-1 0,1 0 0,-1 0 0,1 0 1,-1 0-1,0 0 0,0 1 0,-7 9 5,1-1 0,-1 0 0,-19 18-1,15-15-27,3-3-216,-26 30 30,33-38-157,0 0 1,-1 0-1,1 0 0,0 0 0,0 0 1,-1-1-1,1 1 0,-1-1 1,1 0-1,-1 0 0,0 0 0,0 0 1,-4 1-1,16-18-4640,5-6 3722</inkml:trace>
</inkml:ink>
</file>

<file path=ppt/ink/ink16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8:47.281"/>
    </inkml:context>
    <inkml:brush xml:id="br0">
      <inkml:brushProperty name="width" value="0.05" units="cm"/>
      <inkml:brushProperty name="height" value="0.05" units="cm"/>
      <inkml:brushProperty name="color" value="#FF0066"/>
    </inkml:brush>
  </inkml:definitions>
  <inkml:trace contextRef="#ctx0" brushRef="#br0">52 280 6513,'12'1'3473,"-4"14"-328,4 0-913,-2 9-391,2 1-65,1 0-616,-3-4-336,2-6-471,-4-3-153,-1-10-360,1-2-321,-6-9-1495,4 1 1256</inkml:trace>
  <inkml:trace contextRef="#ctx0" brushRef="#br0" timeOffset="1">0 7 8514,'0'4'2616,"4"-3"-2808,11-12-48</inkml:trace>
</inkml:ink>
</file>

<file path=ppt/ink/ink16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8:48.398"/>
    </inkml:context>
    <inkml:brush xml:id="br0">
      <inkml:brushProperty name="width" value="0.05" units="cm"/>
      <inkml:brushProperty name="height" value="0.05" units="cm"/>
      <inkml:brushProperty name="color" value="#FF0066"/>
    </inkml:brush>
  </inkml:definitions>
  <inkml:trace contextRef="#ctx0" brushRef="#br0">162 677 10642,'-74'83'7274,"59"-63"-6842,1 0-1,1 1 1,0 0-1,-15 40 1,27-60-424,1 1-1,-1 0 1,0 0 0,1-1 0,-1 1 0,1 0 0,0 0 0,0 0 0,0-1-1,0 1 1,0 0 0,0 0 0,0 0 0,0 0 0,1 2 0,0-4-8,-1 1 1,0 0 0,1 0 0,-1-1 0,1 1 0,-1-1-1,1 1 1,0 0 0,-1-1 0,1 1 0,0-1-1,-1 1 1,1-1 0,0 0 0,-1 1 0,1-1 0,0 0-1,0 1 1,-1-1 0,1 0 0,0 0 0,0 0-1,1 1 1,1-2-4,0 1-1,0 0 0,0 0 0,0-1 1,0 0-1,0 0 0,0 0 1,0 0-1,0 0 0,0 0 1,-1-1-1,1 1 0,-1-1 0,1 0 1,-1 0-1,3-2 0,8-10-8,-2 0 0,0-1-1,-1 0 1,0-1 0,-1 1-1,-1-2 1,-1 1 0,0-1 0,-1-1-1,-1 1 1,-1-1 0,0 0-1,1-23 1,-1 3 15,-3 0 0,-1-1 0,-2 1 1,-1 0-1,-12-48 0,6 40 207,-3 0-1,-1 1 1,-34-76 0,46 120-160,1 0 0,0 0 0,-1 0 1,1 0-1,-1 0 0,1 0 0,-1 0 0,1 0 1,-1 0-1,0 1 0,1-1 0,-1 0 0,0 0 0,0 1 1,0-1-1,1 0 0,-1 1 0,-2-1 0,2 1-18,1 0 0,-1 0 0,1 0 0,-1 1 0,1-1 1,0 0-1,-1 1 0,1-1 0,-1 0 0,1 1 0,0-1 0,-1 0 0,1 1 0,0-1 0,-1 1 0,1-1 0,0 1 0,0-1 0,-1 1 0,1-1 0,0 1 0,0-1 0,0 1 0,0-1 0,0 1 0,-5 45 624,7-22-432,1-1 1,1 0-1,1 0 1,0 0-1,14 32 1,54 107 831,-57-130-769,2-1-1,1-1 1,40 46 0,-59-75-283,1 0 0,-1 0 0,1-1 1,-1 1-1,1 0 0,-1-1 0,1 1 1,0-1-1,-1 1 0,1-1 0,0 1 0,0-1 1,-1 1-1,1-1 0,0 0 0,0 1 1,0-1-1,-1 0 0,1 0 0,0 1 1,0-1-1,0 0 0,0 0 0,0 0 0,-1 0 1,1 0-1,0 0 0,0-1 0,0 1 1,1 0-1,-1-1 2,1-1 0,-1 1 0,1 0 0,-1-1 0,1 1 0,-1-1 0,0 1 0,0-1 0,0 1 0,0-1 0,0 0 0,1-3 0,3-7 13,-1-1 1,5-24 0,-9 36-20,4-25 9,0-36 0,2-18 49,-3 73 75,1 10 115,5 16 134,-6-11-426,1 2 71,-1 0 11,1-1 1,0 0-1,1 0 0,0 0 0,0 0 1,1-1-1,0 1 0,9 8 1,-13-15-29,-1-1 0,1 1 0,0 0 0,1-1 0,-1 1 1,0-1-1,0 1 0,1-1 0,-1 0 0,0 0 0,1 0 1,-1-1-1,1 1 0,0 0 0,-1-1 0,1 0 0,-1 1 0,1-1 1,5-1-1,-6 0-1,1 0-1,-1 0 1,0 0 0,1-1 0,-1 1-1,0-1 1,0 1 0,0-1 0,0 0 0,0 0-1,0 0 1,-1 0 0,1 0 0,-1 0 0,1-1-1,-1 1 1,0 0 0,0-1 0,1-4-1,5-14 40,-2 0 0,0 0 0,-1-1 0,-2 0 0,0 0 0,-1 0 0,-3-25 0,2 11-17,0 35-31,0 1 0,1 0 0,-1-1-1,0 1 1,1 0 0,-1-1 0,0 1 0,0 0-1,1 0 1,-1-1 0,1 1 0,-1 0 0,0 0 0,1 0-1,-1-1 1,0 1 0,1 0 0,-1 0 0,1 0-1,-1 0 1,1 0 0,-1 0 0,0 0 0,1 0-1,-1 0 1,1 0 0,-1 0 0,0 0 0,1 0-1,-1 0 1,1 0 0,-1 1 0,0-1 0,1 0 0,-1 0-1,1 1 1,13 3 1,53 17-1,-64-21 1,0 1 1,0-1-1,0 0 1,0 0-1,0-1 1,0 1-1,0 0 1,0-1-1,0 0 1,0 0-1,0 0 1,0 0-1,0 0 1,-1 0-1,1-1 1,0 1-1,3-4 1,1-1 9,0 0 1,0-1-1,10-12 1,-14 15-8,6-7 11,-1 0 0,-1 0-1,1-1 1,-2-1 0,0 1 0,0-1 0,-1 0 0,4-17-1,-7 24-9,-1 1 0,0-1 0,0 0 0,0 1 0,-1-1 0,1 0-1,-1 1 1,-1-1 0,1 0 0,-1 1 0,0-1 0,-1 0 0,1 1-1,-1-1 1,0 1 0,0 0 0,-1 0 0,1 0 0,-1 0 0,0 0 0,-1 0-1,-5-6 1,8 11-5,0-1-1,0 0 0,0 0 1,0 0-1,0 0 0,0 1 1,0-1-1,0 0 0,0 1 1,0-1-1,0 1 0,0-1 1,-1 1-1,1 0 0,0 0 1,0-1-1,-1 1 0,1 0 1,0 0-1,0 0 0,-1 0 1,1 0-1,0 1 0,0-1 1,-1 0-1,1 0 0,0 1 1,0-1-1,0 1 0,-1-1 1,1 1-1,0 0 1,0-1-1,0 1 0,0 0 1,0 0-1,0 0 0,0-1 1,1 1-1,-1 0 0,0 0 1,0 0-1,1 1 0,-1-1 1,1 0-1,-1 0 0,0 2 1,-1 0 0,0 1 1,1 0 0,-1-1 0,1 1-1,0 0 1,0 0 0,0 0 0,1 0 0,-1-1-1,1 1 1,0 0 0,0 0 0,0 0-1,2 7 1,-1-8-2,1 0-1,-1 0 1,1 0 0,0 0-1,0 0 1,0-1-1,0 1 1,0-1-1,1 1 1,-1-1 0,1 0-1,-1 0 1,1 0-1,0 0 1,0-1 0,0 1-1,0-1 1,0 0-1,0 1 1,1-1-1,-1-1 1,0 1 0,0 0-1,1-1 1,-1 0-1,0 0 1,6 0 0,9-1 34,1 0 1,0-1 0,31-9-1,-38 8 35,56-15 441,-45 10-6,1 2 1,31-5-1,-54 11-473,0 0 1,-1-1-1,1 1 0,0 0 1,-1 0-1,1 0 1,0 0-1,-1 0 0,1 0 1,0 1-1,0-1 0,-1 0 1,1 0-1,0 0 0,-1 1 1,1-1-1,-1 0 0,1 0 1,0 1-1,0 0 1,-3 9 194,-21 15-101,-12 5-243,-1-1 0,-2-3 0,0-1 0,-50 25 0,41-28-2654,-84 28 1,88-39 1062</inkml:trace>
</inkml:ink>
</file>

<file path=ppt/ink/ink1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2:19.076"/>
    </inkml:context>
    <inkml:brush xml:id="br0">
      <inkml:brushProperty name="width" value="0.05" units="cm"/>
      <inkml:brushProperty name="height" value="0.05" units="cm"/>
    </inkml:brush>
  </inkml:definitions>
  <inkml:trace contextRef="#ctx0" brushRef="#br0">31 911 9074,'-21'14'3314,"21"-13"-3255,0-1-1,0 0 1,0 0-1,0 0 1,-1 0-1,1 0 1,0 1-1,0-1 1,-1 0-1,1 0 1,0 0-1,0 0 1,0 0-1,-1 0 1,1 0-1,0 0 1,0 0-1,-1 0 1,1 0-1,0 0 1,0 0-1,-1 0 1,1 0-1,0 0 1,0 0-1,-1 0 1,1 0 0,0 0-1,0-1 1,0 1-1,-1 0 1,1 0-1,0 0 1,0 0-1,0 0 1,-1-1-1,1 1 1,0 0-1,0 0 1,0 0-1,-1-1 1,1-13 1141,6-16-98,-5 29-997,-1-1-76,99-394 5823,-90 342-5549,-1-1 0,-4 0 0,-1 0 0,-3-1 0,-10-72 0,9 110-275,1 14-17,-1 0-1,1 0 1,0 0 0,-1 0-1,0 0 1,0 0 0,0 0-1,-1 0 1,1 0 0,-1 1-1,0-1 1,-4-6 0,6 10-9,0 0 0,0-1 0,0 1 0,-1 0 0,1 0 1,0 0-1,0 0 0,0-1 0,0 1 0,-1 0 0,1 0 1,0 0-1,0 0 0,0 0 0,0 0 0,-1 0 0,1 0 0,0 0 1,0-1-1,-1 1 0,1 0 0,0 0 0,0 0 0,0 0 1,-1 0-1,1 0 0,0 0 0,0 0 0,0 1 0,-1-1 0,1 0 1,0 0-1,0 0 0,-1 0 0,1 0 0,0 0 0,0 0 0,0 0 1,0 1-1,-1-1 0,1 0 0,0 0 0,0 0 0,0 0 1,0 0-1,0 1 0,-1-1 0,1 0 0,0 0 0,0 0 0,0 1 1,0-1-1,0 0 0,0 0 0,0 0 0,0 1 0,-3 6 30,1 0 0,0 1-1,0-1 1,1 1 0,0-1-1,0 1 1,1 10 0,5 61 93,-3-59-106,13 99 332,45 166 0,-12-68 79,-45-203-421,0-1 0,-1 0 0,0 1 0,-1 0 0,-1-1 0,0 1 0,-1 0 0,-3 14 0,0-20-18,1-13-28,-1-17-55,4-8-10,0 0 0,2 0 1,1 1-1,2-1 1,1 1-1,1 0 0,1 1 1,1-1-1,15-27 0,-21 49 97,0 0-1,1 0 1,0 0-1,1 1 0,-1 0 1,1 0-1,0 0 0,1 0 1,-1 1-1,1 0 0,0 0 1,1 1-1,-1-1 1,1 1-1,0 1 0,0-1 1,0 1-1,0 0 0,0 1 1,1 0-1,9-2 0,-15 4 8,0 0 0,-1-1-1,1 1 1,-1 0-1,1 0 1,0 0 0,-1 0-1,1 0 1,-1 1 0,1-1-1,0 0 1,-1 1-1,1-1 1,-1 1 0,1 0-1,-1-1 1,1 1-1,-1 0 1,0 0 0,1 0-1,-1 0 1,0 0-1,0 0 1,0 0 0,0 1-1,0-1 1,0 0-1,0 1 1,0-1 0,0 0-1,0 1 1,-1-1-1,1 1 1,-1-1 0,1 1-1,-1 0 1,0-1-1,1 1 1,-1-1 0,0 1-1,0 0 1,0-1-1,0 1 1,0-1 0,-1 1-1,0 2 1,-1 7 22,0 0 1,-1-1 0,0 0-1,-1 1 1,-9 17-1,-18 29 151,-27 53 519,52-96-526,1-1-1,1 1 0,0 0 1,0 0-1,1 0 0,-1 20 1,4-30-149,0-1 1,0 1 0,0 0 0,0-1 0,0 1-1,1 0 1,0-1 0,-1 1 0,1-1 0,1 1-1,-1-1 1,0 1 0,1-1 0,0 0 0,0 0-1,0 0 1,0 0 0,0 0 0,1 0 0,-1 0-1,1-1 1,-1 1 0,1-1 0,0 0 0,0 0-1,0 0 1,5 2 0,-2-2-168,0 0 1,0-1-1,-1 0 0,1 0 1,0 0-1,0-1 0,0 1 1,0-2-1,1 1 0,-1-1 1,-1 1-1,1-2 0,0 1 1,0-1-1,10-4 0,18-8-1764,10-1 793</inkml:trace>
</inkml:ink>
</file>

<file path=ppt/ink/ink16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9:51.651"/>
    </inkml:context>
    <inkml:brush xml:id="br0">
      <inkml:brushProperty name="width" value="0.05" units="cm"/>
      <inkml:brushProperty name="height" value="0.05" units="cm"/>
      <inkml:brushProperty name="color" value="#FF0066"/>
    </inkml:brush>
  </inkml:definitions>
  <inkml:trace contextRef="#ctx0" brushRef="#br0">0 109 12163,'12'-104'5001,"-14"99"-1249,-3 12-2959,4-7-25,-1 0-1352,2-3-1513</inkml:trace>
</inkml:ink>
</file>

<file path=ppt/ink/ink16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9:52.800"/>
    </inkml:context>
    <inkml:brush xml:id="br0">
      <inkml:brushProperty name="width" value="0.05" units="cm"/>
      <inkml:brushProperty name="height" value="0.05" units="cm"/>
      <inkml:brushProperty name="color" value="#FF0066"/>
    </inkml:brush>
  </inkml:definitions>
  <inkml:trace contextRef="#ctx0" brushRef="#br0">42 53 7842,'-4'-3'497,"1"1"1,-1-1 0,1 0 0,0 1-1,0-1 1,0-1 0,0 1 0,0 0-1,1-1 1,-1 1 0,1-1 0,-3-7-1,5 10-402,0 1 1,1 0-1,-1-1 0,0 1 0,1 0 0,-1-1 0,0 1 0,1 0 0,-1 0 0,1 0 0,-1-1 0,0 1 1,1 0-1,-1 0 0,1 0 0,-1 0 0,1 0 0,-1 0 0,1 0 0,-1 0 0,0 0 0,1 0 1,-1 0-1,1 0 0,-1 0 0,1 0 0,-1 0 0,1 0 0,-1 0 0,0 0 0,1 1 0,-1-1 0,1 0 1,0 1-1,28 11 624,20 27-197,-1 2-1,67 75 1,3 1 215,187 150 647,-158-142-865,92 69 1419,413 258 1,-548-392-1231,2-4 0,3-5 0,2-5 0,143 39 0,-234-79-578,1-1 0,0-1-1,0 0 1,0-2-1,24 0 1,-31-3-45,0 0 1,0-1-1,0 0 1,0-1-1,0-1 1,0 0-1,-1-1 1,19-9-1,59-36 420,45-21 217,-124 67-679,-12 4-92,0 0 1,0 0 0,0 0 0,0 0-1,-1 0 1,1 0 0,0 0 0,0 0-1,0 0 1,0 0 0,0-1 0,0 1-1,0 0 1,-1 0 0,1 0 0,0 0-1,0 0 1,0 0 0,0-1 0,0 1-1,0 0 1,0 0 0,0 0 0,0 0-1,0 0 1,0 0 0,0-1 0,0 1-1,0 0 1,0 0 0,0 0 0,0 0-1,0-1 1,0 1 0,0 0 0,0 0-1,0 0 1,0 0 0,0 0 0,0 0-1,0-1 1,0 1 0,0 0 0,1 0-1,-1 0 1,0 0 0,0 0 0,0 0-1,0 0 1,0-1 0,0 1 0,0 0-1,1 0 1,-1 0 0,0 0 0,0 0-1,0 0 1,0 0 0,-1-2-690</inkml:trace>
</inkml:ink>
</file>

<file path=ppt/ink/ink16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9:53.676"/>
    </inkml:context>
    <inkml:brush xml:id="br0">
      <inkml:brushProperty name="width" value="0.05" units="cm"/>
      <inkml:brushProperty name="height" value="0.05" units="cm"/>
      <inkml:brushProperty name="color" value="#FF0066"/>
    </inkml:brush>
  </inkml:definitions>
  <inkml:trace contextRef="#ctx0" brushRef="#br0">0 370 8450,'5'-21'2561,"-5"20"-2471,1 1 0,-1 0 0,0 0 0,0-1 0,0 1 0,0 0 0,0 0 0,1-1-1,-1 1 1,0 0 0,0 0 0,0-1 0,1 1 0,-1 0 0,0 0 0,0 0 0,1-1 0,-1 1-1,0 0 1,0 0 0,1 0 0,-1 0 0,0 0 0,1 0 0,-1 0 0,0 0 0,1 0 0,-1 0-1,0 0 1,0 0 0,1 0 0,2 1 255,0 1 0,-1 0 0,1 1 0,-1-1 0,0 0 0,0 1 0,0-1 0,0 1 0,0 0 0,2 2-1,6 11 346,0 1-1,-1 0 0,-1 0 0,-1 0 1,0 1-1,4 19 0,-8-25-495,0-1-1,-1 1 1,-1 0 0,0 0-1,-1 0 1,0 0 0,0 0-1,-2 0 1,1 0 0,-6 18-1,7-29-178,0 0 0,-1 0-1,1 1 1,-1-1 0,1 0-1,-1 0 1,1 1 0,-1-1 0,1 0-1,-1 0 1,0 0 0,0 0-1,0 0 1,0 0 0,0 0-1,0 0 1,-1 0 0,2-1-10,-1 0 0,0 0 0,1 0 0,-1 0 0,1 0 0,-1 0 0,1 0 0,-1 0 0,1 0 0,-1 0 0,1 0 0,-1-1 0,1 1 0,-1 0 0,1 0 0,-1-1 0,1 1 0,-1 0 0,1-1 0,-1 1 0,1 0 0,0-1 0,-1 1 0,1-1 0,0 1 0,-1-1 0,-2-4 6,0 0 1,0-1-1,0 1 1,1 0-1,0-1 1,-1-5-1,-10-44-55,3 0-1,2-1 0,2 1 1,3-1-1,6-85 0,-1 118 0,2 0 0,10-42 0,-12 58 46,0 0 0,1 0 0,0 0 0,0 0-1,0 1 1,1 0 0,-1 0 0,2 0 0,-1 0 0,1 0 0,0 1 0,0 0 0,7-6 0,-10 10 14,1-1 0,-1 1 1,1 0-1,-1 0 0,1 0 1,-1 1-1,1-1 0,0 1 1,-1-1-1,1 1 0,0 0 1,-1 0-1,1 0 0,0 0 1,0 1-1,-1-1 0,1 1 1,-1-1-1,1 1 0,0 0 1,-1 0-1,0 0 0,1 1 1,-1-1-1,0 0 0,1 1 1,-1 0-1,3 2 0,7 7 177,-2-1 0,1 1 0,16 24-1,-25-33-159,109 177 1362,-80-124-1109,-20-37-202,90 164 304,-102-178-963,-7-5 6,-6-4-690,-53-43-6469,35 30 6261</inkml:trace>
</inkml:ink>
</file>

<file path=ppt/ink/ink16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9:54.077"/>
    </inkml:context>
    <inkml:brush xml:id="br0">
      <inkml:brushProperty name="width" value="0.05" units="cm"/>
      <inkml:brushProperty name="height" value="0.05" units="cm"/>
      <inkml:brushProperty name="color" value="#FF0066"/>
    </inkml:brush>
  </inkml:definitions>
  <inkml:trace contextRef="#ctx0" brushRef="#br0">24 226 8386,'-15'16'4697,"7"-2"1248,18-14-4065,12-17-455,9 0-161,9-8-384,5-3-272,4 3-392,-1-3-56,-6 4-440,-5 1-440,-6 3-824,-4 1-905,1 6-383,3-4 1600</inkml:trace>
</inkml:ink>
</file>

<file path=ppt/ink/ink16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9:54.481"/>
    </inkml:context>
    <inkml:brush xml:id="br0">
      <inkml:brushProperty name="width" value="0.05" units="cm"/>
      <inkml:brushProperty name="height" value="0.05" units="cm"/>
      <inkml:brushProperty name="color" value="#FF0066"/>
    </inkml:brush>
  </inkml:definitions>
  <inkml:trace contextRef="#ctx0" brushRef="#br0">162 0 10570,'-27'26'6333,"-13"15"-3247,-2 3-1505,37-39-1424,0-1-1,0 2 1,0-1-1,1 0 1,0 1 0,0 0-1,1 0 1,-1 0-1,1 0 1,1 1 0,-1-1-1,1 1 1,-1 7-1,3-13-135,0 0 0,0 1 1,1-1-1,-1 1 0,1-1 0,-1 0 0,1 1 0,0-1 0,-1 0 0,1 0 0,0 0 0,0 1 0,0-1 0,0 0 0,0 0 0,0 0 0,0 0 0,0-1 0,0 1 0,0 0 0,0 0 0,1-1 0,-1 1 0,0-1 0,1 1 0,-1-1 0,0 1 0,1-1 0,-1 0 0,1 0 0,-1 1 1,3-1-1,56 2-8,-49-2 34,6 0 24,-1 0 0,1 1 0,-1 1 0,29 7 1,-41-8-24,-1 0-1,0 1 1,1-1 0,-1 1 0,0-1 0,0 1 0,0 0 0,0 0 0,0 0 0,-1 1 0,1-1 0,3 5 0,-5-5 5,1 0-1,-1 1 1,0-1 0,0 0-1,-1 1 1,1-1 0,0 1-1,-1-1 1,1 1 0,-1-1 0,0 1-1,0-1 1,0 1 0,0 0-1,0-1 1,-1 1 0,1-1-1,-1 1 1,-1 3 0,-3 5-19,1 0 1,-2-1-1,0 0 1,0 0 0,0 0-1,-1-1 1,-1 0-1,0 0 1,0-1 0,0 0-1,-1 0 1,0-1-1,-1 0 1,0-1 0,0 0-1,-13 6 1,22-12-110,0 1 1,1-1 0,-1 0-1,0 0 1,0 1-1,1-1 1,-1 0 0,0 0-1,0 0 1,0 0-1,1 0 1,-1 0 0,0 0-1,0 0 1,1 0-1,-1 0 1,0 0 0,0 0-1,0 0 1,1-1-1,-1 1 1,0 0 0,1-1-1,-1 1 1,0-1-1,1 1 1,-1-1 0,0 1-1,1-1 1,-1 1-1,1-1 1,-2 0 0,2-1-196,-1 0-1,0 1 1,1-1 0,0 0 0,-1 0 0,1 1 0,0-1 0,0 0 0,0 0 0,0 1 0,0-1 0,0 0 0,2-3 0,6-19-1092</inkml:trace>
</inkml:ink>
</file>

<file path=ppt/ink/ink16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9:54.884"/>
    </inkml:context>
    <inkml:brush xml:id="br0">
      <inkml:brushProperty name="width" value="0.05" units="cm"/>
      <inkml:brushProperty name="height" value="0.05" units="cm"/>
      <inkml:brushProperty name="color" value="#FF0066"/>
    </inkml:brush>
  </inkml:definitions>
  <inkml:trace contextRef="#ctx0" brushRef="#br0">1 287 11578,'48'59'5910,"55"74"580,-90-114-6010,-2-1 1,0 2-1,-1 0 1,-1 0-1,9 31 0,-15-29-365,-11-31-10,-14-33-87,-25-120-541,28 93 330,10 38 143,1 1 1,2-1 0,0 0 0,3-1 0,0 1 0,3-51 0,0 78 55,1 0 1,-1-1 0,1 1 0,0-1 0,0 1 0,1 0 0,-1 0 0,1 0 0,0-1 0,0 2 0,0-1 0,0 0 0,1 0-1,0 1 1,0-1 0,0 1 0,0 0 0,0 0 0,1 0 0,-1 0 0,1 1 0,0 0 0,0-1 0,0 1 0,0 0-1,0 1 1,0-1 0,0 1 0,1 0 0,-1 0 0,0 0 0,1 1 0,-1-1 0,1 1 0,-1 0 0,7 1 0,-4-1 98,0 0 0,0 1-1,0 0 1,0 0 0,-1 1 0,1 0 0,0 0 0,-1 1 0,1-1 0,-1 1 0,0 1 0,0-1 0,10 8 0,-14-8-66,1 0 0,0 0 0,-1 0 0,1 0 0,-1 0 0,0 0 0,0 1-1,0-1 1,-1 1 0,1-1 0,-1 1 0,0 0 0,0-1 0,0 1 0,0 0 0,-1 0 0,1 0 0,-1 0 0,0-1 0,0 1 0,-1 0 0,1 0 0,-1 0 0,0 0 0,-2 5-1,-1 3 1,-1 0-1,0-1 0,-1 1 0,0-1 0,-1 0 0,-1-1 0,-13 16 0,15-18-444,0-2 0,-1 1-1,0-1 1,0 0 0,0-1 0,-1 1 0,0-2 0,0 1 0,0-1 0,-1 0 0,-11 4 0,18-8 203,1 0 0,-1 1 0,1-1 0,-1 0 0,1 0 0,-1 0 0,0 0 0,1 0 0,-1 0 0,1 0 0,-1 0 0,1-1 0,-3 0 0,-18-18-1558</inkml:trace>
  <inkml:trace contextRef="#ctx0" brushRef="#br0" timeOffset="1">435 68 9354,'-12'10'1600,"0"-18"-1824</inkml:trace>
</inkml:ink>
</file>

<file path=ppt/ink/ink16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9:42.114"/>
    </inkml:context>
    <inkml:brush xml:id="br0">
      <inkml:brushProperty name="width" value="0.05" units="cm"/>
      <inkml:brushProperty name="height" value="0.05" units="cm"/>
      <inkml:brushProperty name="color" value="#FF0066"/>
    </inkml:brush>
  </inkml:definitions>
  <inkml:trace contextRef="#ctx0" brushRef="#br0">1 0 6993,'0'0'2668,"20"11"1314,-14-9-3856,-1 0 1,1 1 0,-1 0-1,1 0 1,-1 0-1,0 1 1,0-1-1,-1 1 1,9 9-1,-10-10-74,1 1 0,-1-1 0,0 0 0,1 0 0,0 0 0,0-1 0,0 0 0,0 1 0,0-1 0,0 0 0,1-1 0,-1 1 0,1-1-1,-1 0 1,10 1 0,23 1 496,1-1-1,-1-2 0,51-6 0,8-1-118,351 9 728,-310-1-766,150-20 0,-65 3-135,-78 7-195,5 0-11,159 10 1,348 7 491,-544-9-505,-33 3 163,0 4 0,140 28 0,-173-27 86,0-2-1,1-2 1,-1-2 0,1-2 0,69-11 0,-68 8-40,1 1 1,-1 2 0,60 8-1,143 32 1011,-126-19-483,-107-19-468,1 0-1,-1-1 1,0-2-1,36-5 1,-37 3-234,0 0 1,1 2-1,0 0 1,0 1-1,-1 1 0,1 0 1,0 2-1,0 0 1,-1 1-1,1 0 1,26 10-1,-16-1-71,-22-9-108,0 0 0,0 0 0,1 0 0,-1-1 0,1 0 0,0-1 1,0 1-1,10-1 0,-13-2-352,0-1 1,0 0 0,0 0-1,0 0 1,0 0 0,0-1-1,-1 0 1,1 0 0,-1 0-1,0 0 1,1 0 0,2-6 0,9-6-1167,18-17 223</inkml:trace>
</inkml:ink>
</file>

<file path=ppt/ink/ink16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9:43.101"/>
    </inkml:context>
    <inkml:brush xml:id="br0">
      <inkml:brushProperty name="width" value="0.05" units="cm"/>
      <inkml:brushProperty name="height" value="0.05" units="cm"/>
      <inkml:brushProperty name="color" value="#FF0066"/>
    </inkml:brush>
  </inkml:definitions>
  <inkml:trace contextRef="#ctx0" brushRef="#br0">39 1 8786,'-2'1'847,"-1"0"0,0 0-1,0 0 1,0 0 0,0 0 0,0 0 0,0-1 0,-1 0 0,1 1-1,-6-2 1,14 3-814,0-1-1,0 1 1,0 0-1,-1 0 1,1 0-1,-1 1 1,1 0 0,-1-1-1,0 2 1,0-1-1,5 6 1,-3-4 31,-1 0 1,1 0 0,-1-1 0,1 1-1,1-2 1,-1 1 0,14 5-1,4 1 320,-1 1 1,-1 0-1,1 2 0,22 17 0,-39-26-331,0 1 0,0 0-1,0 0 1,-1 0 0,0 1 0,0 0 0,0 0 0,-1 0-1,0 0 1,0 1 0,0-1 0,-1 1 0,0 0 0,0 0 0,-1 1-1,0-1 1,0 0 0,0 10 0,-2-13-48,0 0 1,-1-1-1,0 1 1,1 0-1,-1-1 1,0 1-1,-1-1 1,1 1-1,-1-1 1,0 0-1,1 1 1,-1-1-1,-1 0 0,-3 5 1,-41 36 60,40-38-55,2-2-5,-1 0 0,1-1 1,-1 0-1,0 0 0,0 0 1,0 0-1,-1-1 0,1 0 1,0-1-1,-1 1 0,1-1 1,-14 0-1,7-1 3,-1 0 0,0-1 0,1-1 1,0 0-1,-18-5 0,30 6-4,-1 1 0,1-1 0,0 0 0,0 1 0,0-1 0,0 0 0,0 0 0,0 0 0,0 0-1,0 0 1,0 0 0,0 0 0,0 0 0,1 0 0,-1 0 0,0 0 0,1 0 0,-1-1 0,1 1 0,0 0 0,-1 0 0,1-1 0,0 1 0,0 0-1,-1-1 1,1 1 0,0 0 0,0-1 0,1 1 0,-1 0 0,0-1 0,0 1 0,1 0 0,-1-2 0,2-3 34,0 0 0,-1-1 0,2 1 0,-1 0 0,6-9 0,13-17 96,1 2 1,35-38-1,-1 2-54,-51 59-76,0 0 0,0 0 0,-1-1 0,7-14 0,-10 19 13,0 1-1,0-1 0,0 1 0,-1-1 1,1 0-1,-1 1 0,1-1 0,-1 0 1,0 1-1,0-1 0,0 0 0,-1 1 1,1-1-1,-1 0 0,1 1 0,-1-1 1,0 0-1,0 1 0,-2-5 0,2 6 14,0 1-1,0-1 0,1 0 1,-1 1-1,0-1 0,0 1 0,0-1 1,0 1-1,0-1 0,0 1 1,0 0-1,0-1 0,-1 1 0,1 0 1,0 0-1,0 0 0,0 0 1,0 0-1,0 0 0,0 0 1,0 0-1,0 0 0,0 1 0,0-1 1,-2 1-1,-25 12 323,-2 24-97,1-2-257,28-33 106,-1 0-1,0 0 1,0-1-1,0 1 1,0-1 0,0 1-1,0-1 1,0 0 0,0 0-1,0 0 1,-1 0 0,1 0-1,-4 0 1,-14-7 454,17 5-523</inkml:trace>
</inkml:ink>
</file>

<file path=ppt/ink/ink16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7:52.026"/>
    </inkml:context>
    <inkml:brush xml:id="br0">
      <inkml:brushProperty name="width" value="0.05" units="cm"/>
      <inkml:brushProperty name="height" value="0.05" units="cm"/>
      <inkml:brushProperty name="color" value="#FF0066"/>
    </inkml:brush>
  </inkml:definitions>
  <inkml:trace contextRef="#ctx0" brushRef="#br0">64 1 8330,'-12'0'3433,"-1"10"-1873,4 10-120,3 12-112,-3 8-31,4 20-217,0 6-152,2 11-312,1 3-120,5-3-224,-1-10-56,10-19-280,1-11-368,12-22-1240,10-7 1112</inkml:trace>
</inkml:ink>
</file>

<file path=ppt/ink/ink16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7:52.563"/>
    </inkml:context>
    <inkml:brush xml:id="br0">
      <inkml:brushProperty name="width" value="0.05" units="cm"/>
      <inkml:brushProperty name="height" value="0.05" units="cm"/>
      <inkml:brushProperty name="color" value="#FF0066"/>
    </inkml:brush>
  </inkml:definitions>
  <inkml:trace contextRef="#ctx0" brushRef="#br0">72 10 7474,'-11'-5'3336,"4"4"-1455,2-3 15,2 9 1169,1-5-2049,-1 27-216,-11 67-320,6-36-144,0 4-160,1 8-120,4-10-1080,6-5-664,17-18 968</inkml:trace>
</inkml:ink>
</file>

<file path=ppt/ink/ink1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2:19.462"/>
    </inkml:context>
    <inkml:brush xml:id="br0">
      <inkml:brushProperty name="width" value="0.05" units="cm"/>
      <inkml:brushProperty name="height" value="0.05" units="cm"/>
    </inkml:brush>
  </inkml:definitions>
  <inkml:trace contextRef="#ctx0" brushRef="#br0">57 5 7074,'-4'-3'12444,"4"3"-12357,-1 0 0,1 0 0,0-1 0,-1 1 1,1 0-1,0 0 0,-1 0 0,1 0 1,-1 0-1,1 0 0,-1-1 0,1 1 0,0 0 1,-1 0-1,1 0 0,-1 0 0,1 0 0,-1 1 1,1-1-1,0 0 0,-1 0 0,1 0 1,-1 0-1,0 1 0,0 0-5,0 0-1,0 0 1,0 0-1,0 1 1,0-1-1,0 0 1,1 1-1,-1-1 1,0 1-1,1-1 1,-1 1-1,0-1 1,1 1-1,0 0 1,-1-1-1,1 1 1,0 1 0,-5 20 328,-3-4-160,5-14-193,1-1 1,0 1 0,0 0-1,0-1 1,1 1-1,-1 0 1,1 0-1,1 0 1,-1 1-1,1-1 1,-1 0 0,2 0-1,-1 0 1,2 8-1,-1-7-37,1 0-1,0 0 0,0-1 0,0 1 0,1 0 1,0-1-1,0 0 0,0 1 0,1-1 1,0-1-1,0 1 0,7 6 0,-9-9-134,1 0 0,-1 0-1,1-1 1,0 1-1,-1-1 1,1 0 0,0 0-1,0 0 1,0 0 0,0 0-1,0 0 1,0-1 0,0 0-1,0 1 1,0-1 0,0 0-1,0-1 1,0 1-1,0 0 1,0-1 0,0 0-1,0 0 1,0 0 0,0 0-1,-1 0 1,6-3 0,1-2-1047,0 0 0,0 0 0,14-15 0,2-3-252</inkml:trace>
</inkml:ink>
</file>

<file path=ppt/ink/ink16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7:53.152"/>
    </inkml:context>
    <inkml:brush xml:id="br0">
      <inkml:brushProperty name="width" value="0.05" units="cm"/>
      <inkml:brushProperty name="height" value="0.05" units="cm"/>
      <inkml:brushProperty name="color" value="#FF0066"/>
    </inkml:brush>
  </inkml:definitions>
  <inkml:trace contextRef="#ctx0" brushRef="#br0">0 1 7906,'14'21'4185,"-1"9"-1345,-6 22-823,6 13-249,-13 15-752,-3 9-320,0 1-224,-7-3-928,-9-11 360</inkml:trace>
</inkml:ink>
</file>

<file path=ppt/ink/ink16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7:57.242"/>
    </inkml:context>
    <inkml:brush xml:id="br0">
      <inkml:brushProperty name="width" value="0.05" units="cm"/>
      <inkml:brushProperty name="height" value="0.05" units="cm"/>
      <inkml:brushProperty name="color" value="#FF0066"/>
    </inkml:brush>
  </inkml:definitions>
  <inkml:trace contextRef="#ctx0" brushRef="#br0">560 1198 7986,'-2'0'382,"-34"1"3037,36-1-3206,-1 0-1,0 0 1,0 0 0,0 0-1,0 0 1,0 0-1,0 0 1,0 0 0,0 0-1,0 0 1,0 1-1,0-1 1,0 0 0,1 1-1,-1-1 1,0 0-1,0 1 1,0-1 0,0 1-1,1 0 1,-1-1-1,-1 2 1,3-1 482,2-1-484,0 0 0,1 0 0,-1 1 0,0-1 1,0 1-1,1 0 0,4 2 0,15 5 116,28 3 293,1-2-1,0-2 1,66 0-1,144-25 500,-86 3-758,-132 12-308,33 0 24,0-3 0,147-32 0,-201 32 54,1-2-1,-1 0 1,0-2-1,-1 0 1,0-2-1,35-24 1,-45 27-13,-1 0 0,-1-1 0,0 0 0,0-1 0,-1 0 0,0-1 0,-1 0 0,-1 0 0,0 0 0,0-1 0,-1 0 0,7-25 0,-8 20-74,-1-1 1,-1 1 0,-1 0-1,0-1 1,-2 0 0,0 1-1,-1-1 1,-1 0 0,0 1-1,-2-1 1,0 1 0,-1 0-1,-1 0 1,0 1 0,-1 0-1,-2 0 1,1 0 0,-12-15-1,0 4-46,0 1 0,-2 1-1,-1 0 1,-1 2 0,-2 1-1,0 0 1,-1 2 0,-1 2-1,-30-17 1,-334-149-92,319 154 100,34 14-9,-2 2-1,0 2 1,-1 2 0,-78-11-1,87 19-23,0 2 0,0 0-1,0 3 1,0 0 0,0 3-1,-61 15 1,46-6 23,2 2 0,0 1 0,0 3 0,2 2 0,1 2 0,1 1 0,-43 35 0,65-45 3,1 2-1,1 0 1,1 1-1,0 0 1,2 2 0,0 0-1,1 0 1,1 2-1,1-1 1,0 2-1,2-1 1,1 2 0,1-1-1,1 1 1,1 0-1,-3 26 1,4-2 0,2-1 0,3 1 0,7 67 0,-3-85 23,1 1 0,1-1 0,2 0 0,1-1 0,2 1-1,18 36 1,-22-52 17,2 0 1,-1-1-1,2 0 0,0 0 0,0-1 0,1 0 0,1-1 0,0 0 0,0-1 0,1 0 0,1-1 0,16 9 0,-13-10-18,-1-2 0,1 0-1,0-1 1,0 0-1,1-1 1,-1-1 0,1-1-1,0-1 1,-1 0 0,35-4-1,3-4-565,85-23 1,-42 3 116</inkml:trace>
</inkml:ink>
</file>

<file path=ppt/ink/ink16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7:58.768"/>
    </inkml:context>
    <inkml:brush xml:id="br0">
      <inkml:brushProperty name="width" value="0.05" units="cm"/>
      <inkml:brushProperty name="height" value="0.05" units="cm"/>
      <inkml:brushProperty name="color" value="#FF0066"/>
    </inkml:brush>
  </inkml:definitions>
  <inkml:trace contextRef="#ctx0" brushRef="#br0">263 1054 8202,'0'-1'159,"1"0"-1,-1 0 1,0 0 0,1 0 0,-1 1-1,0-1 1,1 0 0,-1 0 0,1 0 0,0 0-1,-1 0 1,1 1 0,0-1 0,-1 0 0,1 1-1,0-1 1,0 0 0,-1 1 0,1-1-1,0 1 1,0-1 0,0 1 0,0-1 0,0 1-1,0 0 1,0 0 0,0-1 0,0 1 0,0 0-1,0 0 1,0 0 0,0 0 0,0 0-1,0 0 1,0 0 0,0 1 0,0-1 0,1 0-1,6 1 285,-1 0-1,1 1 0,0-1 1,8 5-1,30 12 700,-35-12-920,1-1 1,0 0-1,0-1 1,0 0-1,1-1 0,-1-1 1,1 0-1,22 1 1,122-17 1299,-32 1-636,-73 11-562,1-3-1,-1-3 1,0-1 0,-1-3-1,85-31 1,-102 29-162,0-3 1,-1 0-1,-1-2 1,58-45-1,-78 53-91,0 1 0,-1-1 0,0-1 0,-1 0-1,0 0 1,-1-1 0,0 0 0,-1-1 0,0 0 0,-1 0-1,-1-1 1,-1 0 0,0 0 0,5-23 0,-9 26 11,0-1 0,0 0-1,-1 0 1,-1 0 0,0 0 0,-1 0 0,0 1 0,-1-1 0,-5-12 0,1 7-23,0-1 1,-2 1-1,0 1 1,-1 0-1,-16-20 1,-3 2-37,-2 1 1,0 1-1,-3 3 1,-51-39-1,58 50-25,-1 1-1,-1 1 0,-1 2 0,0 1 1,-1 1-1,-36-10 0,1 6 17,-134-17 0,182 32-17,-1 0 1,1 1 0,0 1 0,-1 0 0,1 2 0,0 0-1,0 1 1,0 0 0,0 2 0,1 0 0,-1 1 0,-18 10-1,4 1 1,0 2 0,1 2-1,1 0 1,1 2-1,1 1 1,-28 32-1,21-17 1,2 0-1,2 3 1,-48 83 0,65-97 2,1 0 1,2 1 0,1 0-1,1 0 1,-10 59 0,16-63-1,0 0 1,2 1-1,1-1 1,0 1-1,2-1 1,1 0-1,10 37 1,-10-51 5,0-1 0,1 0 1,1 0-1,-1 0 0,2 0 0,-1 0 0,1-1 1,1 0-1,0-1 0,0 1 0,1-1 1,0-1-1,0 1 0,1-1 0,-1-1 1,2 0-1,-1 0 0,1 0 0,0-1 1,0-1-1,0 0 0,0 0 0,21 3 1,-10-3 7,-1-1 1,2-1 0,-1-1 0,0-1 0,0-1 0,0-1 0,0-1 0,0 0 0,-1-2 0,1 0 0,29-13 0,1-5-66,50-32 0,-86 47-100,24-17-568,-15-1 330</inkml:trace>
</inkml:ink>
</file>

<file path=ppt/ink/ink16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8:35.417"/>
    </inkml:context>
    <inkml:brush xml:id="br0">
      <inkml:brushProperty name="width" value="0.05" units="cm"/>
      <inkml:brushProperty name="height" value="0.05" units="cm"/>
      <inkml:brushProperty name="color" value="#FF0066"/>
    </inkml:brush>
  </inkml:definitions>
  <inkml:trace contextRef="#ctx0" brushRef="#br0">0 56 6233,'3'1'561,"-1"0"0,0 1-1,0-1 1,0 0 0,1 0-1,-1-1 1,0 1 0,1 0-1,4 0 1,45-1 1591,-30 0-1159,350-29 4316,-100 4-3172,-85 15-371,1 9-1,219 26 0,-404-25-1746,25 4 250,0 0 0,46 15 0,-66-16-231,1 0 1,-2 1-1,1 0 1,0 0-1,12 9 0,-17-10-41,0-1-1,0 1 1,0 0-1,-1 0 0,1 0 1,-1 0-1,0 1 1,1-1-1,-1 1 0,-1-1 1,1 1-1,0 0 0,0 4 1,-1-6-114,-1 0 0,1 0 0,-1-1 0,1 1 0,-1 0 0,0 0 0,0 0 0,0 0 0,0 0 0,0 0 0,0 0 0,-1-1 0,1 1 0,0 0 0,-1 0 0,0 0 0,1 0 0,-1-1 0,0 1 0,0 0 0,0-1 0,0 1 0,0-1 0,-1 1 0,1-1-1,-3 3 1,-9-1-763</inkml:trace>
</inkml:ink>
</file>

<file path=ppt/ink/ink16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8:36.237"/>
    </inkml:context>
    <inkml:brush xml:id="br0">
      <inkml:brushProperty name="width" value="0.05" units="cm"/>
      <inkml:brushProperty name="height" value="0.05" units="cm"/>
      <inkml:brushProperty name="color" value="#FF0066"/>
    </inkml:brush>
  </inkml:definitions>
  <inkml:trace contextRef="#ctx0" brushRef="#br0">225 147 6825,'-9'-47'4264,"9"39"-3690,-1-1 1,-1 1 0,1-1 0,-1 1 0,-1 0 0,1 0 0,-2 0 0,1 0 0,-6-9 0,8 16-507,0 0 0,0 0 0,0 1 0,0-1 0,0 0 0,0 1 0,0-1 0,0 0 0,0 1-1,0 0 1,-1-1 0,1 1 0,0 0 0,0-1 0,0 1 0,-1 0 0,1 0 0,0 0 0,0 0 0,-1 0 0,1 0-1,0 1 1,0-1 0,-1 0 0,1 0 0,0 1 0,0-1 0,0 1 0,0-1 0,0 1 0,0 0 0,0-1-1,0 1 1,0 0 0,0 0 0,0 0 0,0 0 0,0 0 0,-1 1 0,-5 5 65,1 0-1,-1 1 1,-8 13 0,2 2 3,1-1 1,1 2-1,1-1 1,-9 31 0,-19 105 220,36-148-318,0 0 0,1 0 1,1 0-1,-1 0 0,1 0 0,1 0 1,3 16-1,-3-22-29,0-1 1,1 0 0,-1 0-1,1 0 1,0-1 0,0 1-1,0 0 1,1-1 0,-1 1-1,1-1 1,0 0 0,0 0-1,0 0 1,0 0-1,1 0 1,-1-1 0,1 0-1,0 1 1,-1-1 0,1-1-1,0 1 1,7 2 0,17 2 95,1 0 0,-1-2 0,1-1 0,55-2 0,-51-1 68,-1 0-1,1 3 0,39 7 1,-69-10-153,-1 1 0,1 0 0,0-1 0,0 1 1,0 0-1,-1 0 0,1 0 0,0 1 0,-1-1 0,1 0 1,-1 1-1,0 0 0,1 0 0,-1 0 0,0 0 0,0 0 0,0 0 1,0 0-1,0 0 0,-1 1 0,1-1 0,-1 1 0,0 0 0,1-1 1,-1 1-1,1 4 0,-2-1 13,0-1 1,0 1-1,-1 0 1,1 0-1,-1-1 1,0 1-1,-1 0 1,1-1-1,-1 1 0,0-1 1,-1 0-1,-2 6 1,-5 8 14,-1-1 1,-1 0-1,0 0 1,-1-2-1,-30 30 1,35-38-112,-1 0-1,0-1 1,0 0 0,0 0 0,-1-1 0,0-1 0,-1 0 0,1 0 0,-1-1-1,0 0 1,0 0 0,-17 2 0,27-6-18,-1 0 0,1 0 0,-1 1 0,1-1 0,-1 0 0,1 0 0,0 0 0,-1-1 0,1 1 0,-1 0 0,1 0 0,-1-1 0,1 1 0,0-1 0,-1 1 0,1-1 0,0 0 0,0 1 0,-1-1 0,1 0 0,0 0 0,0 0 0,0 0 0,0 0 0,0 0 0,0 0 0,0 0 0,0-1 0,1 1 0,-2-1 0,2-1-189,-1 0 1,0 0-1,1 0 0,-1 0 1,1 0-1,0 0 0,0 0 1,0 0-1,1 0 0,-1 0 1,1 1-1,-1-1 0,3-6 1,12-23-865</inkml:trace>
</inkml:ink>
</file>

<file path=ppt/ink/ink16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8:37.100"/>
    </inkml:context>
    <inkml:brush xml:id="br0">
      <inkml:brushProperty name="width" value="0.05" units="cm"/>
      <inkml:brushProperty name="height" value="0.05" units="cm"/>
      <inkml:brushProperty name="color" value="#FF0066"/>
    </inkml:brush>
  </inkml:definitions>
  <inkml:trace contextRef="#ctx0" brushRef="#br0">1 800 9410,'6'-10'7832,"-1"13"-3187,6 23-3086,17 93-266,-27-116-1265,0-1 0,0 1-1,0 0 1,1-1 0,-1 1 0,1-1 0,0 1 0,-1-1 0,1 0 0,0 0 0,0 1 0,0-1 0,1-1 0,-1 1 0,0 0 0,1-1 0,-1 1 0,4 1 0,-4-3-24,0 1 0,-1-1 0,1 1-1,-1-1 1,1 0 0,0 0 0,-1 0 0,1 0 0,0 0 0,-1 0 0,1-1 0,0 1 0,-1 0 0,1-1-1,-1 1 1,1-1 0,-1 0 0,1 1 0,-1-1 0,1 0 0,-1 0 0,0 0 0,1 0 0,-1 0 0,0 0-1,0 0 1,0-1 0,0 1 0,0 0 0,0-1 0,0 1 0,0-1 0,1-1 0,4-11 0,1-1 1,-2 0 0,1 0-1,-2-1 1,0 0-1,2-30 1,0-98-43,-6 131 30,6 26 7,1-1 0,0 1 0,13 15 0,-16-23 10,1-1 0,-1 1-1,1-1 1,0 0-1,0 0 1,0 0 0,0 0-1,1-1 1,-1 0 0,1 0-1,0-1 1,0 1-1,0-1 1,0-1 0,0 1-1,0-1 1,1 0-1,-1 0 1,1-1 0,-1 0-1,0 0 1,1 0-1,-1-1 1,0 0 0,1 0-1,-1-1 1,0 0 0,0 0-1,0 0 1,0-1-1,-1 0 1,1 0 0,-1 0-1,1-1 1,-1 0-1,0 0 1,0 0 0,-1 0-1,1-1 1,-1 0-1,0 0 1,0 0 0,-1 0-1,0-1 1,5-8 0,-1-4-1,-1-1 1,0 1 0,-1-1 0,-1 0 0,0 0 0,-2-1 0,1-24 0,-3 5 10,-2 1-1,-11-68 0,7 74-12,-1 0 1,-2 0-1,-1 1 0,-1 0 0,-2 1 1,-1 1-1,-1 0 0,-30-41 0,25 46 0,20 25-5,0-1 0,0 0 0,1 1 0,-1-1 0,0 0 0,0 1 0,0-1 0,0 0 0,0 1 0,0-1 0,0 0 0,0 1 0,0-1 0,0 1 0,0-1 0,0 0 0,0 1 0,-1-1 0,1 0 0,0 0 0,0 1 0,0-1 0,0 0 0,0 1 0,-1-1 0,1 0 0,0 0 0,0 1 0,-1-1 0,1 0 0,0 0 0,0 1 0,-1-1 0,1 0 0,0 0 0,-1 0 0,1 0 0,0 1 0,-1-1 0,1 0 0,0 0 0,-1 0 0,1 0 0,0 0 0,-1 0 0,1 0 0,0 0 0,-1 0 0,1 0 0,0 0 0,-1 0 0,1 0 0,0 0 0,-1 0 0,1-1 0,0 1 0,-1 0 0,1 0 0,0 0 0,0 0 0,-1-1 0,1 1 0,0 0 0,-1 0 0,1-1 0,0 1 0,0 0 0,-1-1 0,5 29 72,2-7 5,1 1 0,2-1 0,13 26-1,-2-3 54,10 25 3,3-1 1,81 124 0,-109-185-136,0-1 0,1 0 1,-1 0-1,1 0 0,0-1 0,12 8 1,-17-12-1,0 0 1,1 0 0,-1-1 0,0 1-1,1 0 1,-1-1 0,0 1 0,1-1-1,-1 1 1,1-1 0,-1 0 0,1 0-1,-1 0 1,1 0 0,-1 0 0,1 0-1,-1 0 1,1 0 0,-1 0 0,0-1-1,1 1 1,-1-1 0,1 1 0,-1-1-1,0 0 1,1 1 0,-1-1 0,0 0-1,0 0 1,0 0 0,1 0 0,-1 0-1,0 0 1,0 0 0,0 0 0,-1 0-1,1 0 1,0-1 0,0 1 0,-1 0-1,1-1 1,0-2 0,7-15-6,-1-1 0,-1 0 0,5-31 1,-8 33-11,0 0 0,2 0 0,0 1 0,1-1 0,10-19 0,-14 34 17,-1 1-1,1-1 1,-1 1 0,1 0-1,0 0 1,0 0 0,0 0 0,0 0-1,0 0 1,1 0 0,-1 0-1,1 1 1,-1 0 0,1-1-1,3-1 1,-4 3 0,-1 0 0,1 0 1,-1 0-1,1 0 0,-1 0 0,1 0 1,-1 0-1,0 0 0,1 1 0,-1-1 1,1 1-1,-1-1 0,0 1 0,1-1 1,-1 1-1,0 0 0,0-1 0,0 1 1,1 0-1,-1 0 0,0 0 0,0 0 1,0 0-1,0 0 0,0 0 0,-1 0 1,1 1-1,0-1 0,0 0 0,-1 1 1,1-1-1,-1 0 0,1 2 0,2 5 18,-1-1-1,0 1 0,-1-1 1,1 1-1,-2 0 0,1-1 0,-1 1 1,0 0-1,0 0 0,-3 8 0,-1 12 61,-13 38-1,13-49-91,0-1-1,-1 0 1,-1 0 0,-1-1 0,-1 1 0,0-1-1,0-1 1,-13 16 0,21-30-28,0 1 0,-1 0 0,1-1 0,-1 1 0,1-1 0,-1 1 0,1 0 0,-1-1 0,1 1 0,-1-1-1,0 0 1,1 1 0,-1-1 0,0 1 0,1-1 0,-1 0 0,0 0 0,0 1 0,1-1 0,-1 0 0,0 0 0,0 0 0,1 0 0,-1 0 0,0 0 0,0 0-1,1 0 1,-1 0 0,0 0 0,0 0 0,0-1 0,0 0-67,0 0 1,-1 0-1,2 0 0,-1-1 1,0 1-1,0 0 0,0-1 1,0 1-1,1 0 0,-1-1 0,1 1 1,-1-1-1,1 1 0,-1-3 1,0-4-546,-1-1 1,1-1-1,1 1 1,0-10-1,3-1-1763,0 1 0,11-33 0,5 2-129</inkml:trace>
</inkml:ink>
</file>

<file path=ppt/ink/ink16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8:37.541"/>
    </inkml:context>
    <inkml:brush xml:id="br0">
      <inkml:brushProperty name="width" value="0.05" units="cm"/>
      <inkml:brushProperty name="height" value="0.05" units="cm"/>
      <inkml:brushProperty name="color" value="#FF0066"/>
    </inkml:brush>
  </inkml:definitions>
  <inkml:trace contextRef="#ctx0" brushRef="#br0">80 0 8906,'-6'11'6663,"-9"27"-3925,-13 20-63,21-47-2222,1 0 0,0 1 0,-5 15 0,11-25-431,-1 0 0,1 0-1,0 1 1,0-1 0,0 0-1,0 0 1,1 0 0,-1 0-1,0 0 1,1 0 0,-1 0-1,1 0 1,0 0 0,0 0-1,0 0 1,0-1 0,0 1-1,0 0 1,0 0 0,0-1-1,1 1 1,-1-1 0,1 1-1,-1-1 1,4 2 0,4 4 3,1 0 1,0-1-1,14 7 1,-16-9 14,15 6 71,-16-8 30,-1 1 0,1 0 0,0 0 0,-1 0 0,0 1 0,0 0 0,0 0 0,0 1 0,8 8 0,-13-12-117,-1 0 0,1 0-1,-1-1 1,1 1 0,-1 0-1,0 0 1,1 0-1,-1 0 1,0-1 0,0 1-1,0 0 1,0 0 0,0 0-1,0 0 1,0 0 0,0-1-1,0 1 1,0 0 0,0 0-1,-1 0 1,1 0-1,0 0 1,0-1 0,-1 1-1,0 1 1,-1 0 0,1 0 1,-1 0-1,0 0 0,1 0 1,-1-1-1,0 1 0,0-1 0,-1 1 1,-1 0-1,-5 2-28,1 0 1,-1 0-1,-17 3 0,16-4-64,-25 5-1024,34-8 925,0 0-1,0 0 1,0 0 0,0 0-1,0 0 1,0 0-1,0 0 1,0-1 0,0 1-1,0 0 1,0 0 0,0-1-1,0 1 1,0-1-1,0 1 1,0-1 0,0 1-1,1-1 1,-1 0 0,0 1-1,0-1 1,1 0-1,-1 1 1,0-1 0,1 0-1,-1 0 1,1 0 0,-1 0-1,0-1 1,-2-19-1000</inkml:trace>
</inkml:ink>
</file>

<file path=ppt/ink/ink16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8:37.952"/>
    </inkml:context>
    <inkml:brush xml:id="br0">
      <inkml:brushProperty name="width" value="0.05" units="cm"/>
      <inkml:brushProperty name="height" value="0.05" units="cm"/>
      <inkml:brushProperty name="color" value="#FF0066"/>
    </inkml:brush>
  </inkml:definitions>
  <inkml:trace contextRef="#ctx0" brushRef="#br0">0 1 10218,'0'5'4771,"5"17"-3194,9 19 526,2-1-1,40 74 1,57 67 131,-46-77-1618,-57-89-561,-1 2 0,10 23 0,-17-37-204,-1 0 0,1 1 1,-1-1-1,0 0 0,0 1 0,-1-1 0,1 1 0,-1-1 0,1 1 0,-1-1 0,0 1 0,-1-1 0,1 1 1,0-1-1,-1 1 0,0-1 0,0 1 0,0-1 0,0 0 0,-3 4 0,3-5-197,-1-1-1,1 1 1,-1-1 0,1 0-1,-1 1 1,0-1-1,0 0 1,0 0 0,0 0-1,0 0 1,0-1-1,0 1 1,0-1-1,0 1 1,-4 0 0,-21 2-1143</inkml:trace>
</inkml:ink>
</file>

<file path=ppt/ink/ink16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8:38.383"/>
    </inkml:context>
    <inkml:brush xml:id="br0">
      <inkml:brushProperty name="width" value="0.05" units="cm"/>
      <inkml:brushProperty name="height" value="0.05" units="cm"/>
      <inkml:brushProperty name="color" value="#FF0066"/>
    </inkml:brush>
  </inkml:definitions>
  <inkml:trace contextRef="#ctx0" brushRef="#br0">81 520 10034,'-74'-98'4096,"73"97"-4008,1 0 1,-1 0 0,0 0-1,1 0 1,-1 0-1,1 0 1,-1 0 0,1-1-1,0 1 1,-1 0 0,1 0-1,0 0 1,0 0-1,0 0 1,0-1 0,0 1-1,0 0 1,0 0 0,0 0-1,0 0 1,1 0-1,-1-1 1,0 1 0,1 0-1,-1 0 1,1 0 0,-1 0-1,1 0 1,-1 0-1,1 0 1,0 0 0,0 0-1,-1 1 1,1-1 0,0 0-1,0 0 1,0 1-1,0-1 1,0 0 0,0 1-1,0-1 1,0 1 0,0-1-1,0 1 1,0 0-1,0-1 1,2 1 0,4-3 522,24-15 2305,63-25 1,-82 39-2616,1 0 0,1 0 0,-1 1 0,0 1 0,1 0 0,-1 1 0,1 0 0,16 2 0,-22 0-258,0 2 1,0-1 0,0 1 0,-1 1 0,1-1 0,-1 1 0,1 0 0,-1 1 0,-1 0 0,1 0 0,-1 0-1,11 12 1,-29-91 30,6 46-48,1 1 1,-2-49 0,7 68-88,0-1 1,0 0 0,1 0 0,0 0 0,0 1 0,1-1 0,1 1 0,-1-1 0,1 1 0,0 0-1,1 0 1,0 0 0,6-8 0,-9 14-147,1 0-1,0 1 1,-1-1-1,1 0 1,0 1-1,0-1 1,0 1-1,0-1 0,1 1 1,-1 0-1,0 0 1,0 0-1,1 0 1,3 0-1,37-2-6596,-23 4 5401</inkml:trace>
</inkml:ink>
</file>

<file path=ppt/ink/ink16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8:38.801"/>
    </inkml:context>
    <inkml:brush xml:id="br0">
      <inkml:brushProperty name="width" value="0.05" units="cm"/>
      <inkml:brushProperty name="height" value="0.05" units="cm"/>
      <inkml:brushProperty name="color" value="#FF0066"/>
    </inkml:brush>
  </inkml:definitions>
  <inkml:trace contextRef="#ctx0" brushRef="#br0">11 647 8074,'43'-24'2041,"-19"12"-408,-21 11 529,-8 6 1532,-1 1-3124,0 1-1,0 0 1,1 0 0,0 1 0,0-1-1,1 1 1,0 0 0,0 0 0,-4 15 0,2-6-397,1 1 0,1 0 0,-3 28 0,7-43-163,0-1-1,0 1 0,0 0 0,0-1 1,1 1-1,-1 0 0,1-1 1,-1 1-1,1-1 0,0 1 0,0-1 1,0 1-1,0-1 0,1 1 0,1 1 1,-3-3-10,1-1 0,0 1 0,-1-1 0,1 1 0,0-1 0,-1 1 0,1-1 0,0 1 0,0-1 0,-1 0 0,1 0 0,0 1 0,0-1 0,0 0 0,-1 0 0,1 0 0,0 0 0,0 0 0,0 0 0,0 0 0,-1 0 0,1 0 0,0 0 0,0 0 0,0-1 0,-1 1 0,1 0 0,0-1 0,0 1 0,-1 0 0,1-1 0,0 1 0,0-1 0,-1 1 0,1-1 0,-1 0 0,1 1 0,0-1 0,-1 1 0,1-1 0,-1 0 0,0 0 0,1 1 0,-1-1 0,1-1-1,23-43 22,-19 35-8,-1 0-1,1 1 0,12-16 1,-16 23-15,1 0 0,0 0 0,0 0 0,0 0 0,0 0 0,0 1 0,1-1 0,-1 1 0,0-1 1,1 1-1,-1 0 0,1 0 0,-1 0 0,1 0 0,0 1 0,-1-1 0,1 1 0,0-1 0,3 1 1,0 0-33,1 0 0,-1-1 0,1 1 1,-1-1-1,0-1 0,1 1 0,-1-1 1,0 0-1,0-1 0,0 1 0,0-1 1,-1 0-1,1-1 0,-1 1 0,0-1 1,0 0-1,0-1 0,0 1 0,-1-1 1,0 0-1,0 0 0,0 0 0,0 0 1,-1-1-1,4-7 0,-2 1 36,-1-1-1,0 0 1,0 0 0,-1 0-1,-1-1 1,0 1 0,-1-1-1,0 1 1,-1-1 0,-1 0-1,-3-16 1,-8-34 4,-4 1 1,-46-119-1,12 41 163,50 141-161,0 0-1,0 0 0,0 0 1,0 0-1,0 0 1,0 0-1,0 0 1,0 0-1,1 0 1,-1 0-1,0 0 1,0 0-1,0 0 1,0 0-1,0 0 1,0 0-1,0 0 1,0 0-1,0 0 1,0 0-1,0 0 1,0 0-1,0 0 1,1 0-1,-1 0 0,0 0 1,0 0-1,0 0 1,0 0-1,0 0 1,0 0-1,0 0 1,0 0-1,0 0 1,0 0-1,0 0 1,0 0-1,0 0 1,0 0-1,0 0 1,1 0-1,6 9 152,23 51 846,24 67-1,-36-80-323,2 0-1,2-1 0,48 73 1,-66-114-656,35 44 208,-36-45-238,1-1 0,-1 1 0,1-1 0,0 0 0,0 0 0,0 0 0,1 0 0,-1-1 0,8 3 0,-12-5-51,1 1 0,-1-1 0,1 0 1,0 1-1,-1-1 0,1 0 0,0 0 1,-1 0-1,1 0 0,0 1 0,0-1 0,-1 0 1,1 0-1,0-1 0,-1 1 0,1 0 0,0 0 1,0 0-1,-1 0 0,1 0 0,0-1 0,-1 1 1,1 0-1,-1-1 0,1 1 0,0 0 0,-1-1 1,1 1-1,-1-1 0,1 1 0,-1-1 1,1 1-1,-1-1 0,1 0 0,0-1-201,-1 1 0,0-1 0,0 1 0,1-1 0,-1 1-1,0-1 1,0 1 0,-1 0 0,1-1 0,0 1 0,0-1 0,-1 1 0,1-1-1,-1 1 1,0-3 0,-10-13-1116</inkml:trace>
</inkml:ink>
</file>

<file path=ppt/ink/ink1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2:19.895"/>
    </inkml:context>
    <inkml:brush xml:id="br0">
      <inkml:brushProperty name="width" value="0.05" units="cm"/>
      <inkml:brushProperty name="height" value="0.05" units="cm"/>
    </inkml:brush>
  </inkml:definitions>
  <inkml:trace contextRef="#ctx0" brushRef="#br0">1 79 10146,'5'16'2257,"0"1"-1,-1-1 0,3 33 1,-6-30-1520,0 0 0,-2 1 0,0-1 0,-2 0 0,-7 31 0,8-40-392,2-12-145,5-23-98,9-40-140,-11 54 35,7-30-45,15-38 1,-22 69 34,1 0 1,1 0 0,0 1 0,0-1-1,1 1 1,0 1 0,0-1 0,1 1 0,11-11-1,-17 18 17,0 1-1,0-1 0,0 0 1,-1 1-1,1-1 0,0 1 0,0-1 1,0 1-1,0-1 0,0 1 1,0-1-1,1 1 0,-1 0 0,0 0 1,0 0-1,0-1 0,0 1 1,0 0-1,0 0 0,0 1 0,0-1 1,1 0-1,-1 0 0,0 0 1,0 1-1,1 0 0,1 0 12,-1 1-1,0 0 1,0-1-1,0 1 1,0 0-1,0 0 1,0 0-1,-1 0 1,1 1-1,2 4 1,3 7 124,-1 1 1,9 32 0,-12-38-59,15 48 186,-3-13-580,-2 2 0,10 65-1,-23-110 191,1-1-1,-1 1 0,0-1 1,0 0-1,0 1 0,0-1 1,0 1-1,0-1 0,0 1 1,0-1-1,0 1 0,0-1 1,0 0-1,0 1 0,-1-1 1,1 1-1,0-1 0,0 0 1,0 1-1,0-1 0,-1 1 1,1-1-1,0 0 0,-1 1 1,1-1-1,0 0 0,0 1 1,-1-1-1,1 0 0,-1 0 1,1 1-1,0-1 0,-1 0 1,1 0-1,0 0 0,-1 1 1,1-1-1,-1 0 0,1 0 1,-1 0-1,1 0 0,0 0 0,-1 0 1,1 0-1,-1 0 0,1 0 1,-1 0-1,1 0 0,-1 0 1,1 0-1,0 0 0,-2-1 1,-7-1-1266</inkml:trace>
</inkml:ink>
</file>

<file path=ppt/ink/ink16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8:39.220"/>
    </inkml:context>
    <inkml:brush xml:id="br0">
      <inkml:brushProperty name="width" value="0.05" units="cm"/>
      <inkml:brushProperty name="height" value="0.05" units="cm"/>
      <inkml:brushProperty name="color" value="#FF0066"/>
    </inkml:brush>
  </inkml:definitions>
  <inkml:trace contextRef="#ctx0" brushRef="#br0">1 198 10274,'6'8'4009,"13"-3"-2881,6-3-312,1-2-415,4-5-113,-1 2-608,-6-2-353,2-2-839,4-1-1753,-6-6 2209</inkml:trace>
  <inkml:trace contextRef="#ctx0" brushRef="#br0" timeOffset="1">296 158 7994,'39'7'3829,"-27"-12"486,-3-10-2597,-8 14-1095,2-5-222,-1 0 1,1-1-1,-1 1 1,-1 0-1,1-1 1,-1 1-1,-1-1 1,1 1 0,-1-1-1,-1-12 1,1 16-379,0 1-1,0-1 1,-1 0 0,1 0 0,-1 1 0,0-1 0,0 1 0,0-1 0,0 1 0,0-1 0,0 1-1,-1-1 1,1 1 0,-1 0 0,1 0 0,-1 0 0,0 0 0,0 0 0,0 0 0,0 0 0,-1 1-1,1-1 1,0 1 0,-1-1 0,1 1 0,-1 0 0,1 0 0,-4-1 0,5 2-10,-1 0 1,1 0 0,-1 0 0,1 0 0,-1 0-1,1 1 1,-1-1 0,0 0 0,1 1 0,-1-1-1,1 1 1,0-1 0,-1 1 0,1 0 0,-1 0-1,1-1 1,0 1 0,0 0 0,-1 0 0,1 0-1,0 1 1,0-1 0,0 0 0,0 0-1,0 1 1,1-1 0,-1 0 0,0 1 0,0-1-1,1 0 1,-1 1 0,1-1 0,0 1 0,-1 0-1,1 1 1,-2 6 177,0 0-1,1 0 1,0 0 0,1 17-1,1-12 86,1 1 0,1-1 0,0 0 0,1 0 0,1 0-1,0 0 1,13 24 0,-7-18 13,1 0 0,0-2 0,2 1 0,20 21 0,-29-35-259,1 0 0,-1 0 1,1-1-1,0 0 0,0 0 0,1 0 1,-1 0-1,1-1 0,0 0 0,0-1 0,0 0 1,0 0-1,0 0 0,0-1 0,0 0 1,1 0-1,-1 0 0,0-1 0,1-1 1,-1 1-1,1-1 0,-1 0 0,0-1 1,0 0-1,0 0 0,0 0 0,11-6 1,-7 0 21,0 1 1,0-1 0,15-15-1</inkml:trace>
</inkml:ink>
</file>

<file path=ppt/ink/ink16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9:28.879"/>
    </inkml:context>
    <inkml:brush xml:id="br0">
      <inkml:brushProperty name="width" value="0.05" units="cm"/>
      <inkml:brushProperty name="height" value="0.05" units="cm"/>
      <inkml:brushProperty name="color" value="#FF0066"/>
    </inkml:brush>
  </inkml:definitions>
  <inkml:trace contextRef="#ctx0" brushRef="#br0">879 51 6697,'0'-1'460,"1"0"0,-1 0 0,0 0 0,1 0 0,-1 0 0,0 0 0,1 0 0,-1 0 0,1 0 0,-1 1 0,1-1 0,0 0 0,-1 0-1,1 0 1,1 0 0,18-14 2285,22-5-162,-39 20-2503,1 0 1,-1-1-1,1 1 1,-1 1-1,1-1 0,-1 0 1,1 1-1,-1 0 0,1-1 1,-1 2-1,0-1 0,0 0 1,1 0-1,4 4 0,34 25 99,-39-28-129,3 4 9,0 0 0,0 0 0,0 1 0,-1 0 1,0 0-1,0 0 0,-1 0 0,7 15 0,-2 2 113,10 39 0,-4-12 11,9 18-37,-4 0 1,-3 2 0,-2 0-1,-4 0 1,-3 1 0,-1 73 0,-35 427 1229,-12-349-1014,11-77-96,17-80-69,-28 88 0,28-116-122,-3-1 0,-1-1 0,-35 58-1,-259 330 546,90-133-129,191-250-372,-117 153 324,123-167-359,-2-2 0,0-1-1,-2 0 1,-57 37 0,74-54-67,1 1 1,-17 16-1,18-17-113,0 1-1,0-1 0,-16 11 0,7-14-1354,17-4 1320,-1 0-1,1-1 1,-1 1 0,1 0 0,-1-1 0,1 1-1,-1-1 1,1 1 0,0 0 0,-1-1 0,1 1 0,0-1-1,-1 1 1,1-1 0,0 1 0,0-1 0,0 1-1,-1-1 1,1 1 0,0-1 0,0 1 0,0-1-1,0 0 1,0 1 0,0-1 0,0 1 0,0-1-1,0 1 1,0-1 0,0 1 0,1-2 0,2-23-1126</inkml:trace>
</inkml:ink>
</file>

<file path=ppt/ink/ink16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9:29.999"/>
    </inkml:context>
    <inkml:brush xml:id="br0">
      <inkml:brushProperty name="width" value="0.05" units="cm"/>
      <inkml:brushProperty name="height" value="0.05" units="cm"/>
      <inkml:brushProperty name="color" value="#FF0066"/>
    </inkml:brush>
  </inkml:definitions>
  <inkml:trace contextRef="#ctx0" brushRef="#br0">0 160 7498,'3'-23'11970,"-3"23"-11877,0 0-1,0 0 1,0 0 0,0 0 0,0 0-1,1 0 1,-1 0 0,0 0-1,0 0 1,0 0 0,0 0-1,0 0 1,0 0 0,1 0-1,-1 0 1,0 0 0,0 0 0,0 0-1,0 0 1,0 0 0,0 0-1,1 0 1,14 34 1440,-10-22-1436,-3-7-45,0 1 0,0 0 0,0 0-1,-1 0 1,1 0 0,-1 0 0,-1 0-1,1 1 1,-1-1 0,-1 11 0,0-11 4,-4 55 487,4-58-511,1 0 1,1 1 0,-1-1-1,0 1 1,1-1-1,0 1 1,0-1 0,0 0-1,0 1 1,0-1 0,1 0-1,-1 0 1,1 0-1,4 6 1,-4-28 83,5-46-91,-3 37-27,-1-1-1,-2-44 0,-14-86-77,14 158 86,-1 1-1,0-1 1,0 1-1,0-1 1,1 1-1,-1 0 1,0-1-1,0 1 0,1-1 1,-1 1-1,0 0 1,1-1-1,-1 1 1,1 0-1,-1 0 1,0-1-1,1 1 1,-1 0-1,1 0 1,-1 0-1,0-1 0,1 1 1,-1 0-1,1 0 1,-1 0-1,1 0 1,-1 0-1,1 0 1,-1 0-1,1 0 1,-1 0-1,1 0 1,-1 0-1,0 0 0,1 0 1,0 1-1,28 4 71,-21-4-43,17 6 142,-1 0-1,0 1 1,0 2 0,0 1 0,-1 0-1,38 27 1,-55-33-103,1 0 0,-1 1 0,-1 0 0,1 0 0,-1 0 0,0 1 0,4 7 0,-8-13-38,0 1 0,0-1 0,0 1-1,0 0 1,0 0 0,0-1 0,-1 1 0,1 0-1,-1 0 1,1 0 0,-1 0 0,0 0 0,0-1-1,0 1 1,0 0 0,0 0 0,0 0 0,0 0 0,-1 0-1,1 0 1,-1 0 0,1-1 0,-1 1 0,0 0-1,0 0 1,0-1 0,0 1 0,0-1 0,0 1-1,0-1 1,0 1 0,-1-1 0,1 1 0,0-1-1,-1 0 1,-1 1 0,-53 32 743,41-27-870,2 1 0,-1 0 1,1 1-1,0 0 0,1 2 0,0-1 1,-12 15-1,37-30-3596,-1 1 2973,29-14-643</inkml:trace>
</inkml:ink>
</file>

<file path=ppt/ink/ink16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9:31.047"/>
    </inkml:context>
    <inkml:brush xml:id="br0">
      <inkml:brushProperty name="width" value="0.05" units="cm"/>
      <inkml:brushProperty name="height" value="0.05" units="cm"/>
      <inkml:brushProperty name="color" value="#FF0066"/>
    </inkml:brush>
  </inkml:definitions>
  <inkml:trace contextRef="#ctx0" brushRef="#br0">46 47 8098,'-1'-1'482,"0"-2"0,0 1-1,0 0 1,0 0 0,0 0 0,1 0 0,-1-1 0,0 1 0,1 0 0,0-1-1,0 1 1,0-3 0,0 5-242,0-1 0,0 0 0,0 0 0,0 1 0,0-1 0,0 0 0,0 0 0,0 1 1,-1-1-1,1 0 0,0 0 0,0 1 0,-1-1 0,1 0 0,0 1 0,-1-1 0,1 0 0,0 1 0,-1-1 0,0 0 0,-1 22 519,-1 40-465,-16 92 1,17-146-287,0 0-4,1 0 0,0 0 0,0 0 0,0 1 1,1-1-1,0 0 0,0 0 0,1 0 0,0 1 0,3 10 0,-3-17-2,-1-1-1,1 1 1,-1-1-1,1 1 1,-1-1-1,1 1 0,-1-1 1,1 0-1,0 1 1,-1-1-1,1 0 0,0 1 1,-1-1-1,1 0 1,0 0-1,0 0 0,-1 0 1,1 1-1,0-1 1,-1 0-1,1 0 1,0-1-1,0 1 0,-1 0 1,2 0-1,22-6 57,-19 5-39,47-16 127,12-4 17,-58 20-147,0 0 0,-1 0-1,1 0 1,-1 1-1,1 0 1,0 0-1,0 0 1,-1 1 0,7 1-1,-10-1-4,0 0-1,0-1 1,1 1-1,-1 0 1,0 0-1,0 1 1,-1-1-1,1 0 0,0 1 1,0-1-1,-1 1 1,1-1-1,-1 1 1,1 0-1,-1 0 1,0-1-1,3 5 1,-2-1 17,-1-1 1,1 1-1,-1 0 1,0-1-1,0 1 1,0 0-1,0 10 1,-1-3 52,-1 1 0,0 0 1,-1-1-1,-1 1 0,-6 19 0,5-20-33,-1-1-1,0 0 1,-1 0-1,-11 16 1,15-24-87,-1 1 0,1-1 0,-1 0 0,1 0 0,-1 0 0,0-1-1,0 1 1,-1-1 0,1 1 0,0-1 0,-1 0 0,1 0 0,-1 0 0,0-1 0,1 1 0,-1-1 0,-7 1 0,10-2-28,0 0 0,0 0 1,0 0-1,0 0 0,0 0 0,0 0 1,0-1-1,1 1 0,-1 0 0,0-1 1,0 1-1,0 0 0,0-1 0,0 1 1,1-1-1,-1 0 0,0 1 0,0-1 1,1 1-1,-1-1 0,0 0 0,1 0 0,-1 1 1,1-1-1,-1 0 0,1 0 0,-1 0 1,1 0-1,0 0 0,-1 0 0,1 1 1,0-1-1,0 0 0,-1-1 0,1-4-232,-1 1-1,1 0 0,0 0 0,0 0 0,2-9 0,9-35-622</inkml:trace>
</inkml:ink>
</file>

<file path=ppt/ink/ink16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9:31.815"/>
    </inkml:context>
    <inkml:brush xml:id="br0">
      <inkml:brushProperty name="width" value="0.05" units="cm"/>
      <inkml:brushProperty name="height" value="0.05" units="cm"/>
      <inkml:brushProperty name="color" value="#FF0066"/>
    </inkml:brush>
  </inkml:definitions>
  <inkml:trace contextRef="#ctx0" brushRef="#br0">46 569 11690,'63'61'6352,"-6"5"-3588,25 26-1105,-72-82-1550,37 40 285,-44-46-377,1 0 1,-1 0-1,0 1 0,0-1 0,-1 1 0,0 0 0,1 0 0,-1 0 0,2 10 1,-4-14-18,0-1 1,0 1-1,0 0 0,0-1 1,0 1-1,0 0 1,0-1-1,0 1 1,0 0-1,-1-1 1,1 1-1,0 0 1,0-1-1,-1 1 1,1 0-1,0-1 0,-1 1 1,1-1-1,-1 1 1,1-1-1,0 1 1,-1-1-1,1 1 1,-1-1-1,0 1 1,1-1-1,-1 0 1,1 1-1,-1-1 0,0 0 1,1 1-1,-1-1 1,0 0-1,1 0 1,-1 0-1,0 1 1,1-1-1,-1 0 1,0 0-1,1 0 1,-1 0-1,0 0 1,-1-1-1,-31-6-43,14-2 25,1 0 0,0-1 0,1-1 0,0-1 1,1-1-1,0 0 0,1-1 0,0 0 0,1-2 0,1 1 0,0-2 0,2 1 1,0-2-1,0 0 0,2 0 0,0 0 0,-8-29 0,11 31 25,2 0 1,0 0-1,1-1 0,1 1 1,0-1-1,1 1 0,1-1 1,1 0-1,4-28 0,-2 33 24,0 0-1,1-1 0,0 1 1,1 1-1,0-1 0,1 1 1,0 0-1,1 0 0,0 1 1,1-1-1,0 2 0,0-1 1,17-13-1,-18 17 75,1-1 0,0 1 0,1 0 0,12-6 0,-18 11-72,-1 0 0,1 0 1,-1 0-1,1 0 0,-1 1 0,1-1 0,0 1 1,-1-1-1,1 1 0,0 0 0,-1 0 0,1 0 0,0 0 1,-1 1-1,1-1 0,0 1 0,-1-1 0,1 1 1,-1 0-1,1 0 0,-1 0 0,3 2 0,0 0 16,0 1 0,0 0 0,-1 1 0,1-1 1,-1 1-1,0-1 0,0 1 0,-1 0 0,1 1 0,-1-1 0,0 1 0,3 8 0,-3-4-3,0 1 0,0-1 0,-1 0 0,-1 1 0,1 0-1,-2-1 1,0 12 0,-1-7-17,0 0 1,-1-1-1,-1 1 0,0-1 0,-1 1 0,0-1 0,-1 0 0,-1 0 1,-1-1-1,-14 24 0,18-34-26,1 1 0,-1-1-1,0 0 1,0 0 0,0 0 0,-1 0 0,1-1 0,-1 1 0,1-1-1,-1 0 1,0 0 0,0 0 0,0-1 0,0 1 0,0-1 0,-8 1-1,10-1-27,-1-1 0,1 0-1,-1-1 1,1 1-1,0 0 1,-1-1 0,1 1-1,-1-1 1,1 0-1,0 0 1,0 1 0,0-2-1,-1 1 1,1 0-1,0 0 1,0-1 0,1 1-1,-1-1 1,0 1-1,0-1 1,1 0 0,-1 0-1,1 0 1,-1 0-1,1 0 1,0 0 0,0 0-1,0 0 1,0-1-1,0 1 1,0-2 0,0 0-73,0 0 1,0-1-1,0 1 1,0 0-1,1 0 1,0 0-1,-1 0 1,2 0-1,-1-1 1,0 1-1,1 0 1,0 0-1,0 0 1,0 0-1,0 0 1,1 0-1,0 0 1,0 1-1,0-1 1,0 0 0,0 1-1,1 0 1,-1-1-1,1 1 1,0 0-1,4-3 1,8-7-218,1 1-1,1 1 1,0 1 0,24-12 0,-11 6 212,17-8-16,-17 9 468,50-35 0,-71 43-131,0 0 0,-1-1 0,0 1-1,0-2 1,-1 1 0,0-1 0,-1 0-1,0 0 1,8-16 0,-6 6 354,0 0 1,10-38-1,-17 53-519,0 0-1,0 0 1,0 0-1,-1 0 1,1 0-1,-1 0 1,0 0-1,0 0 0,0 0 1,-1 0-1,1-1 1,-1 1-1,0 0 1,0 1-1,-1-1 1,1 0-1,-1 0 1,0 0-1,0 1 0,0-1 1,-5-5-1,7 8-41,-1 0-1,0 0 0,0 1 1,0-1-1,0 0 1,0 1-1,0-1 0,0 0 1,0 1-1,0-1 0,0 1 1,0 0-1,0-1 1,-1 1-1,1 0 0,0 0 1,0-1-1,0 1 0,-1 0 1,1 0-1,0 0 1,0 1-1,0-1 0,0 0 1,-1 0-1,1 1 0,-1 0 1,0 0 4,0 0-1,0 1 1,0 0 0,0-1 0,0 1 0,1 0 0,-1 0 0,1 0 0,-1 0-1,1 0 1,0 0 0,-2 3 0,-1 6 52,0-1-1,0 1 0,1 0 1,-3 19-1,6-21-26,-1 1 0,1 0-1,1 0 1,-1 0-1,2-1 1,-1 1-1,1 0 1,1-1-1,0 1 1,0-1-1,1 0 1,6 12-1,-7-17-80,-1 0 0,0 0 0,1-1 0,0 1 0,0 0 0,0-1 0,1 0 0,-1 0 0,1 0 0,-1 0 0,1 0 0,0-1 0,0 1 0,0-1 0,1 0 0,-1-1 0,0 1 0,1-1 0,-1 0 0,1 0 0,0 0 0,-1 0 0,1-1-1,0 0 1,-1 0 0,1 0 0,0-1 0,5 0 0,-2-2-490,0 0-1,-1 0 1,1-1-1,0 0 1,-1 0-1,0 0 1,0-1 0,0-1-1,-1 1 1,1-1-1,-1 0 1,-1 0-1,1-1 1,-1 1-1,0-1 1,-1-1-1,1 1 1,5-15-1,5-17-847</inkml:trace>
</inkml:ink>
</file>

<file path=ppt/ink/ink16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9:32.260"/>
    </inkml:context>
    <inkml:brush xml:id="br0">
      <inkml:brushProperty name="width" value="0.05" units="cm"/>
      <inkml:brushProperty name="height" value="0.05" units="cm"/>
      <inkml:brushProperty name="color" value="#FF0066"/>
    </inkml:brush>
  </inkml:definitions>
  <inkml:trace contextRef="#ctx0" brushRef="#br0">40 211 10754,'0'-9'8185,"-1"9"-7975,-9 6 2894,-11 16-1349,20-18-1622,0 0 0,-1 0 0,1 0 1,0-1-1,1 1 0,-1 0 0,1 0 0,0 0 0,0 0 1,0 0-1,0 0 0,1 0 0,-1 0 0,3 5 1,18 54 332,-20-61-459,0 2-30,1 0 0,0 0 0,0-1-1,0 1 1,0-1 0,1 1 0,-1-1 0,1 0 0,0 0 0,0 0-1,0 0 1,1-1 0,-1 1 0,0-1 0,1 0 0,0 0 0,-1 0-1,1-1 1,0 1 0,0-1 0,0 0 0,0 0 0,0 0-1,0 0 1,1-1 0,-1 0 0,0 0 0,5 0 0,-3-1-194,0 1 1,0-1 0,0-1-1,0 1 1,0-1 0,0 0-1,0-1 1,-1 1-1,1-1 1,-1 0 0,1-1-1,-1 1 1,0-1 0,-1 0-1,1 0 1,-1-1-1,0 1 1,6-9 0,0-3-276,-1 0 0,-1-2 0,-1 1 1,0-1-1,-1 1 0,4-22 0,-4 10 1049,-1-1 0,-2 0 0,3-34 6582,-6 64-7012,9 14-109,0 1 344,-5-8-308,36 48 380,-38-52-416,1 1 0,0-1 0,0 0-1,0-1 1,0 1 0,1 0 0,-1-1-1,1 0 1,0 0 0,-1 0 0,1 0-1,0 0 1,0-1 0,0 0 0,4 1-1,-6-2-77,-1 0-1,0 0 0,0-1 0,0 1 1,1-1-1,-1 1 0,0-1 0,0 1 1,0-1-1,0 1 0,0-1 0,0 0 1,0 0-1,0 0 0,0 0 0,0 1 1,0-1-1,-1 0 0,1 0 0,0-1 1,-1 1-1,1 0 0,-1 0 0,1 0 1,-1 0-1,1 0 0,-1-1 0,0 1 1,1-2-1,5-41-3228,-11-30-2362,-1 25 4225</inkml:trace>
</inkml:ink>
</file>

<file path=ppt/ink/ink16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9:32.924"/>
    </inkml:context>
    <inkml:brush xml:id="br0">
      <inkml:brushProperty name="width" value="0.05" units="cm"/>
      <inkml:brushProperty name="height" value="0.05" units="cm"/>
      <inkml:brushProperty name="color" value="#FF0066"/>
    </inkml:brush>
  </inkml:definitions>
  <inkml:trace contextRef="#ctx0" brushRef="#br0">21 262 9842,'-2'6'6428,"10"-16"-4151,5-19-2568,-8 20 128,-1 0 1,0 0 0,0 0-1,-1-1 1,0 1-1,-1-1 1,0 0 0,-1 0-1,1 0 1,-2 0 0,0 0-1,-1-10 1,1 15 39,-1-1-1,0 0 1,-1 1 0,1 0 0,-1-1 0,0 1 0,0 0-1,-1 0 1,1 0 0,-1 0 0,0 1 0,-1-1 0,1 1-1,-1 0 1,0-1 0,-6-4 0,10 9 128,-1 0-1,1-1 1,-1 1-1,1-1 1,0 1 0,-1 0-1,1 0 1,-1-1-1,1 1 1,-1 0 0,1 0-1,-1-1 1,1 1-1,-1 0 1,1 0 0,-1 0-1,1 0 1,-1 0 0,0 0-1,1 0 1,-1 0-1,1 0 1,-1 0 0,1 0-1,-1 0 1,1 0-1,-1 0 1,1 1 0,-1-1-1,1 0 1,-1 0-1,0 1 1,-3 17 391,10 21 432,1-18-371,1 1-1,1-1 1,1-1-1,19 31 1,58 71 588,-81-115-984,90 107 2002,191 176 1,-207-213-961,-66-65-871,28 31 391,-39-40-545,0 1 0,-1 0 1,1 0-1,-1 0 0,1 0 1,-1 0-1,0 0 0,-1 0 1,3 8-1,-7-8 60,-7-7-95,-9-8-28,-26-25-502,2-2 1,1-2-1,-60-73 0,96 106 411,-3-4-31,0 0 0,1 0 1,0 0-1,1-1 0,-10-23 0,14 28 78,1 0 1,0 0-1,0 0 0,1-1 0,0 1 1,0-1-1,0 1 0,1-1 0,1 1 1,-1-1-1,1 1 0,3-13 0,-2 12 30,1 1-1,0-1 0,0 1 1,1 0-1,-1 0 0,2 0 1,-1 0-1,1 1 0,0-1 1,0 1-1,1 1 0,10-10 0,-7 8 78,1 1 0,0 0 0,0 0 0,0 0-1,1 2 1,0-1 0,-1 1 0,18-3-1,-24 6-25,1 1-1,0-1 0,-1 1 0,1 0 0,0 0 0,-1 1 1,1 0-1,-1-1 0,1 1 0,-1 1 0,1-1 0,-1 1 1,1 0-1,-1 0 0,0 0 0,0 0 0,0 1 0,0 0 1,-1 0-1,1 0 0,-1 0 0,0 0 0,5 6 0,7 10 228,-1 0 0,-1 1 0,16 32-1,-4-6 237,-14-28-326,-7-11-110,0-1 1,0 1-1,1-1 0,6 7 1,-11-13-87,0 0 1,0 0-1,0 0 1,0 0-1,0 0 0,0 0 1,0 0-1,0-1 1,0 1-1,0 0 1,0 0-1,0 0 1,0 0-1,0 0 0,0 0 1,0 0-1,0 0 1,0 0-1,0 0 1,0-1-1,0 1 1,0 0-1,0 0 0,0 0 1,0 0-1,0 0 1,0 0-1,0 0 1,0 0-1,1 0 1,-1 0-1,0 0 0,0 0 1,0 0-1,0 0 1,0 0-1,0 0 1,0-1-1,0 1 1,0 0-1,0 0 0,0 0 1,1 0-1,-1 0 1,0 0-1,0 0 1,0 0-1,0 0 1,0 0-1,0 0 0,0 0 1,0 0-1,0 0 1,0 0-1,0 1 1,1-1-1,-1 0 0,0 0 1,0 0-1,0 0 1,0 0-1,0 0 1,0 0-1,0 0 1,0 0-1,0 0 0,-1-14-914,-7-25-1584,5 30 1619,-2-27-71,3-3 160</inkml:trace>
</inkml:ink>
</file>

<file path=ppt/ink/ink16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9:33.360"/>
    </inkml:context>
    <inkml:brush xml:id="br0">
      <inkml:brushProperty name="width" value="0.05" units="cm"/>
      <inkml:brushProperty name="height" value="0.05" units="cm"/>
      <inkml:brushProperty name="color" value="#FF0066"/>
    </inkml:brush>
  </inkml:definitions>
  <inkml:trace contextRef="#ctx0" brushRef="#br0">39 7 11546,'-12'-5'4866,"0"3"-2890,6 2-752,1 0-848,1 0-192</inkml:trace>
</inkml:ink>
</file>

<file path=ppt/ink/ink16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9:33.793"/>
    </inkml:context>
    <inkml:brush xml:id="br0">
      <inkml:brushProperty name="width" value="0.05" units="cm"/>
      <inkml:brushProperty name="height" value="0.05" units="cm"/>
      <inkml:brushProperty name="color" value="#FF0066"/>
    </inkml:brush>
  </inkml:definitions>
  <inkml:trace contextRef="#ctx0" brushRef="#br0">42 721 11202,'0'-1'327,"-1"1"-1,1-1 0,-1 0 0,1 1 0,0-1 0,-1 0 0,0 1 0,1-1 1,-1 0-1,1 1 0,-1-1 0,0 1 0,1-1 0,-1 1 0,0-1 1,0 1-1,0 0 0,1-1 0,-1 1 0,0 0 0,0 0 0,0 0 1,1-1-1,-1 1 0,0 0 0,0 0 0,-1 1 0,0-1-146,1 1-1,0 0 1,0-1-1,1 1 1,-1 0-1,0 0 1,0 0-1,0 0 1,0 0-1,1 0 1,-1 0-1,1 0 1,-1 0-1,0 1 0,1-1 1,-1 1-1,-1 5-29,0-1 0,1 1 0,0-1 0,0 1 0,0 13 0,2-12-122,0 0 0,1 0 0,0 0 0,1-1 1,-1 1-1,2 0 0,-1-1 0,1 0 0,0 0 0,0 0 0,1 0 0,0-1 0,0 1 0,0-1 0,1 0 0,0-1 0,0 0 1,1 0-1,11 7 0,-15-11-26,0 0 1,-1 0-1,1-1 1,0 0 0,0 1-1,-1-1 1,1 0-1,0 0 1,0 0-1,0-1 1,-1 1 0,1-1-1,0 0 1,-1 1-1,1-1 1,0 0 0,-1-1-1,1 1 1,-1 0-1,0-1 1,1 1-1,-1-1 1,0 0 0,0 0-1,0 0 1,0 0-1,3-4 1,1-1 9,-1 0 1,1-1-1,-1 0 1,-1 0-1,0 0 1,0-1-1,3-9 1,4-21 161,6-46 0,1-7 602,-18 92-752,0-1 0,0 1 0,0-1 0,0 1 0,0-1-1,1 1 1,-1-1 0,0 1 0,0-1 0,0 1 0,1-1 0,-1 1 0,0-1 0,1 1 0,-1 0 0,0-1 0,1 1-1,-1 0 1,1-1 0,-1 1 0,0 0 0,1-1 0,-1 1 0,1 0 0,-1 0 0,1-1 0,-1 1 0,1 0 0,-1 0 0,1 0-1,-1 0 1,1 0 0,-1 0 0,2 0 0,0 0 8,0 1 0,0-1-1,0 1 1,-1 0 0,1 0-1,0 0 1,0 0 0,-1 0 0,1 0-1,1 2 1,42 44 65,-36-37-14,8 9-52,-13-14-78,0 1-1,1-1 0,0 0 0,0 0 1,0-1-1,0 1 0,1-1 1,8 5-1,-13-9-45,0 0 1,-1 1-1,1-1 0,0 0 1,0 1-1,-1-1 0,1 0 1,0 0-1,0 0 0,0 0 1,-1 0-1,1 1 0,0-2 1,0 1-1,0 0 0,0 0 1,-1 0-1,1 0 0,0 0 1,0-1-1,-1 1 0,1 0 1,0-1-1,0 1 0,-1 0 1,1-1-1,0 1 0,-1-1 1,1 0-1,0 1 0,-1-1 1,1 1-1,-1-1 0,1 0 1,-1 1-1,1-1 0,-1 0 0,0 1 1,1-1-1,-1 0 0,0 0 1,0 0-1,1 1 0,-1-1 1,0 0-1,0 0 0,0 0 1,0 1-1,0-1 0,0 0 1,0 0-1,0-1 0,0-19-1254</inkml:trace>
  <inkml:trace contextRef="#ctx0" brushRef="#br0" timeOffset="1">204 299 12387,'-15'25'5337,"7"-10"-2817,1-7-1047,7-13-769,0-13-336,8-14-544,2-5-224,2-13-576,1-3-769,1 0-751,-4-1-281,-7 9 1593</inkml:trace>
</inkml:ink>
</file>

<file path=ppt/ink/ink16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9:34.193"/>
    </inkml:context>
    <inkml:brush xml:id="br0">
      <inkml:brushProperty name="width" value="0.05" units="cm"/>
      <inkml:brushProperty name="height" value="0.05" units="cm"/>
      <inkml:brushProperty name="color" value="#FF0066"/>
    </inkml:brush>
  </inkml:definitions>
  <inkml:trace contextRef="#ctx0" brushRef="#br0">0 0 9970,'5'37'4713,"12"16"-1896,3 4-177,12 8-591,3 0-281,7 2-384,1 0-159,-3-6-425,-2 0-208,-6-10-296,-3-9-144,-14-12-128,-2-5-88,-6-6-504,-2-3-600,-5-6-1521,-20-23-2048</inkml:trace>
</inkml:ink>
</file>

<file path=ppt/ink/ink1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2:20.280"/>
    </inkml:context>
    <inkml:brush xml:id="br0">
      <inkml:brushProperty name="width" value="0.05" units="cm"/>
      <inkml:brushProperty name="height" value="0.05" units="cm"/>
    </inkml:brush>
  </inkml:definitions>
  <inkml:trace contextRef="#ctx0" brushRef="#br0">81 337 10034,'-80'-9'4745,"96"9"-2208,3 0-489,12-7-1256,-1-3-336,0-3-304,1 1-48,-10 0-264,-2 0-320,-5-1-1040,-1-1-440,0-4 1119</inkml:trace>
  <inkml:trace contextRef="#ctx0" brushRef="#br0" timeOffset="1">503 1 11250,'7'32'5426,"5"5"-2074,1 0-1279,2 6-489,-1-4-496,-4-6-296,1 0-447,1-5-129,-11-10-224,-1-1-208,-1-12-881,-8-3-479,2-6-1217,7-8-423,-5-2 2079</inkml:trace>
</inkml:ink>
</file>

<file path=ppt/ink/ink16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9:34.613"/>
    </inkml:context>
    <inkml:brush xml:id="br0">
      <inkml:brushProperty name="width" value="0.05" units="cm"/>
      <inkml:brushProperty name="height" value="0.05" units="cm"/>
      <inkml:brushProperty name="color" value="#FF0066"/>
    </inkml:brush>
  </inkml:definitions>
  <inkml:trace contextRef="#ctx0" brushRef="#br0">1 298 9914,'1'2'294,"1"-1"0,-1 0 0,1 0-1,0 0 1,-1 0 0,1 0 0,0 0 0,0-1 0,0 1-1,0-1 1,0 1 0,0-1 0,0 0 0,0 1 0,0-1 0,0 0-1,0 0 1,0 0 0,0-1 0,-1 1 0,1 0 0,0-1-1,0 0 1,0 1 0,0-1 0,0 0 0,0 0 0,-1 0-1,1 0 1,2-1 0,6-6 106,0 0 0,0-1 0,16-17 0,-1 1-103,-2 5-1347,1 2 0,40-23 0,-63 40 1169,0 0-1,1 1 1,-1-1-1,0 0 1,0 1-1,1-1 1,-1 0-1,0 1 1,1 0-1,-1-1 0,0 1 1,1 0-1,-1 0 1,1 0-1,-1 0 1,1 0-1,-1 0 1,0 0-1,3 1 0,0 1 93,0 1-1,0-1 0,0 1 0,0 0 0,0 1 0,4 4 0,37 30 629,-43-36-762,0-1-1,0 1 1,0-1 0,0 0 0,0 1 0,1-1 0,-1 0 0,0-1-1,1 1 1,-1 0 0,1-1 0,-1 1 0,1-1 0,-1 0 0,1 0-1,-1 0 1,1 0 0,-1 0 0,1 0 0,-1-1 0,1 1-1,-1-1 1,0 0 0,1 0 0,-1 0 0,0 0 0,1 0 0,-1 0-1,0-1 1,0 1 0,0-1 0,0 1 0,0-1 0,0 0 0,2-3-1,3-4 118,0 0 0,0-1 0,-1 0-1,0 0 1,8-18 0,-5 3 111,-6 14-85,1 0-1,1 1 1,0-1 0,11-17 0,-15 26-183,0 1 0,0-1 0,0 1 0,0 0 0,1-1 0,-1 1 0,0 0 0,1 0 0,-1 0 0,1 0 0,-1 0 0,1 0 0,0 0 1,-1 1-1,1-1 0,0 0 0,-1 1 0,1 0 0,0-1 0,0 1 0,-1 0 0,1 0 0,0 0 0,0 0 0,0 0 0,-1 0 0,1 0 1,0 1-1,0-1 0,-1 1 0,1-1 0,0 1 0,-1 0 0,1 0 0,-1 0 0,1-1 0,1 3 0,5 3 28,-1 0-1,0 0 1,0 1-1,-1 0 1,0 0-1,0 0 0,-1 1 1,1 0-1,-2 0 1,1 1-1,3 9 1,2 8-203,-1 1-1,10 42 1,-11-28-1753,6 66 0,-13-20 369</inkml:trace>
</inkml:ink>
</file>

<file path=ppt/ink/ink16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9:34.998"/>
    </inkml:context>
    <inkml:brush xml:id="br0">
      <inkml:brushProperty name="width" value="0.05" units="cm"/>
      <inkml:brushProperty name="height" value="0.05" units="cm"/>
      <inkml:brushProperty name="color" value="#FF0066"/>
    </inkml:brush>
  </inkml:definitions>
  <inkml:trace contextRef="#ctx0" brushRef="#br0">1 0 10002,'6'4'6685,"24"20"-3090,91 93 1972,-64-55-4649,50 71 1,-67-72-790,-37-56-206,-1 1 0,1-1 1,-1 1-1,0 0 1,-1-1-1,1 1 0,-1 0 1,0 0-1,0 10 0,-1-14-19,0-1-1,0 0 1,0 0-1,0 0 1,0 0-1,-1 0 0,1 0 1,0 0-1,-1 0 1,1 0-1,0 0 1,-1 0-1,0 0 0,1 0 1,-1 0-1,0 0 1,1 0-1,-1 0 0,0 0 1,0-1-1,0 1 1,1 0-1,-1-1 1,0 1-1,0 0 0,-2 0 1,0 0-185,1-1 1,-1 1 0,0-1-1,0 0 1,0 1-1,1-1 1,-1-1 0,0 1-1,0 0 1,-4-1-1,-4-2-711,0-1-1,0 1 0,0-2 1,-13-6-1,-19-17-493</inkml:trace>
</inkml:ink>
</file>

<file path=ppt/ink/ink16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9:35.427"/>
    </inkml:context>
    <inkml:brush xml:id="br0">
      <inkml:brushProperty name="width" value="0.05" units="cm"/>
      <inkml:brushProperty name="height" value="0.05" units="cm"/>
      <inkml:brushProperty name="color" value="#FF0066"/>
    </inkml:brush>
  </inkml:definitions>
  <inkml:trace contextRef="#ctx0" brushRef="#br0">51 590 6585,'-6'-5'530,"0"1"215,0-1 1,1 0-1,-1 0 1,-6-9 0,11 12-575,0 1 1,0-1 0,0 0 0,0 1 0,0-1 0,1 0 0,-1 0-1,0 0 1,1 0 0,-1 0 0,1 1 0,0-1 0,0 0 0,0 0-1,0 0 1,0 0 0,0 0 0,0 0 0,1 0 0,-1 0-1,1 0 1,1-3 0,5-8 453,1 1 1,1 0-1,1 0 0,-1 1 0,2 0 1,-1 1-1,1 0 0,14-9 0,-12 8-144,117-88 3031,-114 88-3101,0 1 0,1 1 0,0 0 0,0 1 0,1 1-1,26-6 1,-42 12-385,1 0-1,-1 1 1,1-1 0,0 1-1,-1-1 1,1 1 0,0 0-1,-1 0 1,1 0 0,-1 1-1,1-1 1,0 0-1,-1 1 1,1 0 0,-1 0-1,1 0 1,-1 0 0,1 0-1,-1 0 1,0 0 0,0 1-1,1-1 1,-1 1-1,0 0 1,0 0 0,3 3-1,-3 0-16,0-1-1,0 0 0,-1 1 0,1 0 0,-1-1 0,0 1 1,0 0-1,0-1 0,-1 1 0,0 0 0,0 0 1,0 0-1,-1 8 0,-2 5 16,0 1 1,-1-1-1,-8 25 0,8-34-113,1 0-1,-1-1 1,-1 1-1,0-1 1,0 0-1,0 0 1,-1 0-1,-10 9 1,15-15-13,0-1 0,0 0 1,-1 0-1,1 0 0,-1 0 0,1 0 1,-1 0-1,1 0 0,-1 0 0,0-1 1,0 1-1,1 0 0,-3-1 0,3 0-37,0 0 0,1 0 0,-1 0-1,0 0 1,0 0 0,0 0 0,1 0 0,-1 0 0,0-1-1,1 1 1,-1 0 0,0-1 0,0 1 0,1 0-1,-1-1 1,1 1 0,-1-1 0,0 1 0,1-1-1,-1 1 1,0-2 0,0 0-186,-1-1 1,1 1 0,0-1-1,0 1 1,0-1-1,0 0 1,1 0-1,-1 1 1,1-1-1,-1 0 1,1 0-1,0 1 1,0-1-1,1-4 1,7-26-234,11-5 156</inkml:trace>
  <inkml:trace contextRef="#ctx0" brushRef="#br0" timeOffset="1">587 92 5617,'2'-1'745,"1"-1"0,0 1 0,0 0 0,0 0 0,0 0 0,0 0 0,0 1 0,6-1 0,-8 1-553,0 0-1,0 0 1,0 0-1,0 1 1,0-1-1,0 0 1,0 1-1,0-1 1,0 1 0,0-1-1,0 1 1,0 0-1,-1-1 1,1 1-1,0 0 1,0 0-1,0-1 1,-1 1 0,1 0-1,-1 0 1,1 0-1,-1 0 1,1 0-1,-1 0 1,1 0-1,-1 0 1,0 0 0,1 1-1,2 12 720,0-1 0,0 1-1,0 23 1,-3-26-481,1 0 1,0 0-1,1 0 0,0 0 0,1 0 1,6 16-1,-8-25-381,-1-1 0,1 1 0,0-1 0,0 1 0,0-1 0,0 0 0,0 1 0,0-1 0,0 0 0,1 0 0,-1 0 0,0 0 1,1 0-1,-1 0 0,1 0 0,-1 0 0,1-1 0,-1 1 0,1 0 0,-1-1 0,1 1 0,3-1 0,-2 0-4,1 0 0,-1 0 0,1 0 0,-1-1 0,1 0 1,-1 1-1,1-1 0,-1 0 0,0-1 0,5-2 0,3-1 5,-1-2-1,0 0 1,-1 0-1,1 0 1,11-14 0,-14 14-25,0-1 1,-1 0 0,-1-1 0,1 1 0,-1-1-1,-1 0 1,0-1 0,0 1 0,4-16 0,-7 20-16,0 0 0,0 0 0,0 0 1,-1-1-1,0 1 0,0 0 0,0 0 1,-1 0-1,1 0 0,-1 0 0,0 0 1,-1 0-1,1 0 0,-1 0 1,0 0-1,0 0 0,-1 1 0,1-1 1,-1 1-1,-4-5 0,4 6-26,0 1 0,0-1 0,-1 1 0,1 0 0,0 0-1,-1 1 1,1-1 0,-1 1 0,0-1 0,1 1 0,-1 0 0,0 0 0,0 1-1,0-1 1,1 1 0,-1 0 0,0 0 0,0 0 0,0 1 0,0-1 0,-5 2 0,-2 1-634,-1 0 1,0 0 0,1 1 0,0 1 0,-18 9 0,28-14 452,0 0 0,1 1 0,-1-1 1,0 1-1,0-1 0,0 1 0,1-1 0,-1 1 0,0-1 0,1 1 0,-1 0 0,0-1 1,1 1-1,-1 0 0,1 0 0,-1-1 0,1 1 0,0 0 0,-1 0 0,1 0 0,0 0 1,-1 0-1,1 0 0,0 1 0,1 2-1212</inkml:trace>
</inkml:ink>
</file>

<file path=ppt/ink/ink16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9:35.890"/>
    </inkml:context>
    <inkml:brush xml:id="br0">
      <inkml:brushProperty name="width" value="0.05" units="cm"/>
      <inkml:brushProperty name="height" value="0.05" units="cm"/>
      <inkml:brushProperty name="color" value="#FF0066"/>
    </inkml:brush>
  </inkml:definitions>
  <inkml:trace contextRef="#ctx0" brushRef="#br0">14 507 7626,'5'-12'1793,"-2"6"-116,-1 0 0,0 0 0,0 0 0,1-12 0,-20 38 2241,15-15-3817,0 0 1,0 0-1,0 1 1,0-1-1,1 1 1,0-1-1,0 1 1,1 0-1,0-1 1,-1 1-1,2-1 1,-1 1-1,1 0 1,0-1-1,0 1 1,0-1-1,1 1 1,0-1-1,0 0 1,0 0-1,1 0 1,0 0-1,0 0 1,5 6-1,-6-8-103,1 0-1,-1 0 1,1 0 0,0 0-1,0-1 1,1 1-1,-1-1 1,0 0 0,1 1-1,-1-2 1,1 1 0,0 0-1,0-1 1,0 0-1,0 1 1,-1-2 0,1 1-1,1 0 1,-1-1 0,0 0-1,0 0 1,0 0-1,0 0 1,0-1 0,0 1-1,0-1 1,0 0-1,0 0 1,0-1 0,-1 1-1,1-1 1,0 0 0,-1 0-1,5-3 1,1-2-240,-1 0 1,0 0-1,0-1 0,0-1 1,-1 1-1,0-1 0,-1 0 1,0 0-1,0-1 0,4-10 1,-2 1-562,0 0 0,-1 0 0,-1-1-1,6-33 1,-11 37 367,0-1-1,-1 0 1,0 0 0,-2 0-1,0 0 1,-1 1-1,-7-25 1,-44-109-169,51 141 1012,0 0 1,-1 0 0,0 1 0,-1 0 0,0 0 0,0 0 0,0 0 0,-13-12 0,17 19-334,1 1 0,0 0-1,0-1 1,0 1 0,-1 0 0,1 0 0,0-1-1,0 1 1,0 0 0,-1 0 0,1 0 0,0-1-1,-1 1 1,1 0 0,0 0 0,0 0 0,-1 0 0,1 0-1,0 0 1,-1 0 0,1-1 0,0 1 0,-1 0-1,1 0 1,0 0 0,-1 0 0,1 0 0,0 0-1,-1 1 1,1-1 0,0 0 0,-1 0 0,1 0-1,0 0 1,-1 0 0,1 0 0,0 0 0,0 1 0,-1-1-1,1 0 1,0 0 0,-1 1 0,-2 17 1947,9 23-30,-1-23-1557,1-1 1,1 0 0,1 0-1,0-1 1,1 0 0,1 0-1,0-1 1,17 19 0,-9-15-270,0-1 1,1 0-1,0-1 1,1-1-1,31 19 1,-46-32-226,0 0 1,0 0 0,0-1 0,0 0-1,0 0 1,1 0 0,-1 0 0,1-1 0,7 1-1,-12-2-43,1 0 0,-1 0-1,0 0 1,0 0-1,1 0 1,-1-1-1,0 1 1,0-1-1,0 1 1,1-1 0,-1 1-1,0-1 1,0 0-1,0 1 1,0-1-1,0 0 1,2-1-1,-2-1-184,1 1 0,-1 0 0,0 0-1,0-1 1,0 1 0,0-1 0,0 1-1,0-1 1,0 1 0,-1-1 0,1-4-1,1-9-245,-1 0 0,-2-23-1,-7-13 873</inkml:trace>
</inkml:ink>
</file>

<file path=ppt/ink/ink16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9:36.543"/>
    </inkml:context>
    <inkml:brush xml:id="br0">
      <inkml:brushProperty name="width" value="0.05" units="cm"/>
      <inkml:brushProperty name="height" value="0.05" units="cm"/>
      <inkml:brushProperty name="color" value="#FF0066"/>
    </inkml:brush>
  </inkml:definitions>
  <inkml:trace contextRef="#ctx0" brushRef="#br0">45 697 11218,'-24'63'7963,"8"10"-4324,14-64-3401,1-1-1,0 1 1,1 0-1,-1 0 1,2 0-1,-1-1 1,2 1-1,-1 0 1,1 0-1,0-1 1,1 1 0,0-1-1,7 14 1,-6-16-185,0-1 1,1 1-1,0-1 1,0 0-1,0 0 1,1-1-1,0 1 1,0-1-1,0-1 1,0 1-1,0-1 1,1 0-1,0 0 1,-1-1-1,1 0 1,0 0-1,0-1 1,0 0-1,0 0 1,0 0-1,1-1 1,-1 0-1,0-1 1,0 1-1,0-1 1,0-1-1,0 1 1,0-1-1,0-1 1,-1 1-1,1-1 1,-1 0-1,1-1 1,-1 1 0,0-1-1,0 0 1,-1-1-1,1 0 1,7-8-1,4-13-12,0 0 0,-2-2 0,-1 1 0,-2-2 0,0 0 0,-2 0 1,-1-1-1,-1 0 0,5-47 0,-13 66-3,-2 9 2,-3 20-6,4-9-27,0 0 0,1-1 1,0 1-1,1 0 0,-1 0 0,2 0 1,-1-1-1,6 16 0,-6-21-8,0-1 1,0 1-1,0-1 1,1 1-1,-1-1 1,1 1-1,-1-1 0,1 0 1,0 0-1,0 0 1,0 0-1,0 0 0,0 0 1,0-1-1,1 1 1,-1-1-1,1 1 1,-1-1-1,1 0 0,-1 0 1,1 0-1,0 0 1,-1-1-1,1 1 1,0-1-1,0 1 0,0-1 1,-1 0-1,1 0 1,0 0-1,5-2 1,-1 1-2,0-2 0,0 1 1,0-1-1,0 0 1,-1 0-1,0-1 1,1 0-1,-1 0 1,-1 0-1,1-1 1,-1 0-1,1 0 0,-1 0 1,-1-1-1,6-6 1,8-14-6,0-1 1,14-30 0,-28 49 3,2-6 3,0-1 1,-1 0 0,0 0-1,-1 0 1,-1-1 0,0 1-1,-1-1 1,-1 1 0,0-1-1,-1 0 1,-1 0-1,-1 0 1,0 1 0,-1-1-1,-5-17 1,-6-12 8,-2 0 0,-2 1-1,-40-72 1,49 100-9,4 5 1,-1 1 0,0 0 0,0 0 0,-1 0 0,-14-14 0,21 24-2,0 0 1,0 0 0,0 0 0,0 0 0,0 0-1,0 0 1,0 0 0,0-1 0,0 1 0,-1 0 0,1 0-1,0 0 1,0 0 0,0 0 0,0 0 0,0 0-1,0 0 1,0 0 0,0 0 0,0 0 0,-1 0 0,1 0-1,0 0 1,0 0 0,0 0 0,0 0 0,0 0 0,0 0-1,0 0 1,-1 0 0,1 0 0,0 0 0,0 0-1,0 0 1,0 0 0,0 0 0,0 0 0,0 0 0,0 0-1,-1 0 1,1 0 0,0 0 0,0 0 0,0 1 0,0-1-1,0 0 1,0 0 0,0 0 0,0 0 0,0 0-1,0 0 1,0 0 0,0 0 0,0 0 0,0 1 0,0-1-1,0 0 1,0 0 0,0 0 0,-1 0 0,1 0-1,0 0 1,0 0 0,1 1 0,-1 12-3,7 18 20,4 3 161,3 0 1,1-1-1,1 0 0,1-2 0,2 0 0,2-1 1,0-1-1,2-1 0,1 0 0,48 40 1,-52-51-59,6 4-10,0-1-1,57 33 1,-67-49-702,-19-15-916,-24-18-1885,9 14 1244,-34-19 1,8 7 1246</inkml:trace>
</inkml:ink>
</file>

<file path=ppt/ink/ink16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59:36.898"/>
    </inkml:context>
    <inkml:brush xml:id="br0">
      <inkml:brushProperty name="width" value="0.05" units="cm"/>
      <inkml:brushProperty name="height" value="0.05" units="cm"/>
      <inkml:brushProperty name="color" value="#FF0066"/>
    </inkml:brush>
  </inkml:definitions>
  <inkml:trace contextRef="#ctx0" brushRef="#br0">0 383 12171,'0'22'5201,"8"-9"-2761,9-13-1208,1-10-311,14-10-249,0-10-120,3-8-232,3 6-16,-6-7-400,-2 1-376,-7-5 280</inkml:trace>
  <inkml:trace contextRef="#ctx0" brushRef="#br0" timeOffset="1">768 32 16428,'25'12'7833,"-10"-9"-3488,-5 4-1400,-15-5-2081,-10-4-512,-3-10-424,3-4 72,10-9-16</inkml:trace>
</inkml:ink>
</file>

<file path=ppt/ink/ink16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0:00.951"/>
    </inkml:context>
    <inkml:brush xml:id="br0">
      <inkml:brushProperty name="width" value="0.05" units="cm"/>
      <inkml:brushProperty name="height" value="0.05" units="cm"/>
      <inkml:brushProperty name="color" value="#FF0066"/>
    </inkml:brush>
  </inkml:definitions>
  <inkml:trace contextRef="#ctx0" brushRef="#br0">404 1071 5353,'-8'5'10906,"15"-3"-7963,-5-1-3220,33 7 1119,0-2 0,43 2 0,-26-3-373,13 2-57,-1-3-1,1-3 1,93-11-1,0-7 432,-87 11-358,86-19 0,-148 22-480,0 0 0,0 0 0,0-1 1,0 0-1,-1-1 0,0 1 0,0-2 1,0 1-1,0-1 0,-1-1 0,7-7 1,8-10 6,35-52 0,-33 41 2,-22 32-9,14-17 15,-2-1 0,22-43 1,-33 57-11,0 0 1,-1 1 0,0-1 0,0 0 0,0-1 0,-1 1-1,0 0 1,0 0 0,-1-1 0,0 1 0,-1 0 0,1-1-1,-1 1 1,-4-13 0,-12-26 113,-3 0 0,-1 1 0,-3 2 0,-1 0 0,-49-62 0,56 82-120,-2 1 0,0 1 0,-1 1-1,0 1 1,-2 1 0,-1 0 0,0 2-1,-41-21 1,18 15 2,-1 2 0,-1 1 0,-97-21 0,128 36-4,0 2 0,-1 0 0,1 0 1,-1 2-1,1 0 0,-1 2 0,1 0 0,0 1 1,0 0-1,0 2 0,0 0 0,0 1 1,1 1-1,0 0 0,1 1 0,-1 1 0,-21 17 1,-247 163 214,260-171-216,1 2 0,1 0 0,1 2 0,1 0 0,0 2 0,2 0 0,1 1 0,1 1 0,1 0 0,1 2 0,2 0 0,1 0 0,1 1 0,1 0 0,-8 41 0,14-48 31,1 1 0,1 0 0,1 0 0,0 0 0,2-1 0,1 1 1,1 0-1,1 0 0,1-1 0,0 0 0,15 35 0,-14-44 53,0 0 1,1-1-1,0 0 1,1 0-1,0 0 1,1-1-1,0-1 0,1 1 1,0-2-1,0 1 1,1-1-1,1-1 1,-1 0-1,1-1 1,1 0-1,-1 0 0,1-2 1,0 1-1,27 6 1,-15-8 51,1 0-1,-1-2 1,1 0 0,0-2 0,-1-1-1,1-1 1,-1-1 0,1-2 0,32-9-1,-13 0-865,-1-2 0,0-1-1,-1-3 1,47-29 0,-48 21-248</inkml:trace>
</inkml:ink>
</file>

<file path=ppt/ink/ink16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0:01.775"/>
    </inkml:context>
    <inkml:brush xml:id="br0">
      <inkml:brushProperty name="width" value="0.05" units="cm"/>
      <inkml:brushProperty name="height" value="0.05" units="cm"/>
      <inkml:brushProperty name="color" value="#FF0066"/>
    </inkml:brush>
  </inkml:definitions>
  <inkml:trace contextRef="#ctx0" brushRef="#br0">1 1 9938,'30'63'2481</inkml:trace>
</inkml:ink>
</file>

<file path=ppt/ink/ink16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0:03.776"/>
    </inkml:context>
    <inkml:brush xml:id="br0">
      <inkml:brushProperty name="width" value="0.05" units="cm"/>
      <inkml:brushProperty name="height" value="0.05" units="cm"/>
      <inkml:brushProperty name="color" value="#FF0066"/>
    </inkml:brush>
  </inkml:definitions>
  <inkml:trace contextRef="#ctx0" brushRef="#br0">687 1443 4761,'50'20'2334,"-49"-19"-1599,1-1 1,0 0-1,-1 1 1,1-1-1,-1 0 1,1 0-1,0 0 1,-1 0-1,1 0 0,0 0 1,2-1-1,23-8 1673,16-17-3636,-38 23 2022,1-2-642,0 0 0,0-1 0,0 1-1,-1-1 1,1 0 0,-1-1-1,-1 1 1,1-1 0,5-13 0,4-4 32,19-34 423,-2-2-1,-3-2 0,-3 0 1,-2-2-1,-4-1 1,22-125-1,-36 154-554,-1 1 0,-2-1 0,-2 0 1,-1 0-1,-2 0 0,-11-55 0,2 44-44,-1 0 0,-3 0 0,-1 1 0,-31-55 1,44 90-10,-2 1 1,1 0 0,-2 1 0,1-1 0,-1 1 0,-1 0 0,1 1 0,-2 0 0,1 0 0,-1 0 0,0 1 0,0 1-1,-1 0 1,0 0 0,0 0 0,-16-5 0,0 3 0,1 2-1,-1 0 0,-1 1 1,1 2-1,0 1 1,-40 1-1,49 2 1,1 1 0,-1 1-1,1 0 1,0 2 0,0 0-1,0 0 1,1 1 0,-1 1-1,1 1 1,1 0 0,-22 16-1,3 2 29,2 0 0,0 2 0,2 2-1,1 1 1,2 0 0,-33 52 0,22-24 130,-30 70 0,53-97-58,0 1 1,3 1-1,1 0 0,-6 36 0,13-48-66,1 0-1,2 0 1,0 0-1,1 0 1,1 0-1,2 0 1,6 25-1,54 149 150,-51-161-140,-2-7 104,0-1 0,2-1 0,1 0 0,1 0 0,1-2 1,2 0-1,0-1 0,26 25 0,-27-32 117,0-1 0,2 0 0,0-2 1,0 0-1,1-1 0,1-1 0,0-1 0,0-1 1,1-1-1,44 11 0,-58-17-354,1 0 0,0-1 0,-1 0 0,1 0 0,0-1-1,0 0 1,0-1 0,0 0 0,-1 0 0,1-1 0,0 0 0,-1 0 0,0-1 0,1 0 0,7-5-1,-3 5-1770</inkml:trace>
</inkml:ink>
</file>

<file path=ppt/ink/ink16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0:06.322"/>
    </inkml:context>
    <inkml:brush xml:id="br0">
      <inkml:brushProperty name="width" value="0.05" units="cm"/>
      <inkml:brushProperty name="height" value="0.05" units="cm"/>
      <inkml:brushProperty name="color" value="#FF0066"/>
    </inkml:brush>
  </inkml:definitions>
  <inkml:trace contextRef="#ctx0" brushRef="#br0">223 1772 6129,'-7'2'7831,"13"-6"-4634,27-9-2438,130-43 1279,-117 39-1184,-31 12-585,1 0 1,-1-1-1,-1-1 0,1-1 0,-1 0 1,-1 0-1,24-20 0,21-35 271,-2-3 0,83-130 0,-129 182-462,59-78 364,-43 59-303,-2 0-1,35-61 0,-38 53-54,-2 0 0,-2-2 0,-2 0 0,-1-1-1,7-48 1,-15 60-15,-2-1 0,-2 1-1,-2-51 1,-1 67-29,-1 0-1,-1 0 1,0 0-1,-2 0 1,0 0-1,0 1 1,-1 0-1,-17-28 1,-91-137 137,101 159-174,0 1 0,-2 0 0,0 1-1,-22-22 1,31 35 0,-1 0 0,-1 0 0,1 0 0,-1 1 1,0 0-1,0 0 0,0 1 0,0 0 0,-1 1 0,0-1 0,0 2 0,0-1 1,-18-1-1,-5 3 12,0 3 0,0 0 0,1 2 0,-1 1 0,1 2 0,0 1 0,0 1-1,-42 20 1,56-20-15,1 0-1,0 0 0,1 2 1,0 0-1,1 0 0,0 2 1,1 0-1,0 0 0,1 1 1,0 0-1,-14 26 0,-5 13-4,3 1 1,-24 65-1,10 8 16,8-23-6,16-50-5,3 1 0,1 1 0,4 0 0,1 1-1,0 66 1,7-39 15,5 1-1,24 154 0,-17-185 192,2 0 0,3-1-1,2-1 1,2-1-1,3 0 1,35 61-1,-52-103-104,1 0 0,1 0-1,-1 0 1,2 0 0,-1-1-1,1-1 1,0 1 0,1-1-1,0-1 1,0 1 0,0-2-1,1 1 1,-1-1 0,1-1-1,1 1 1,-1-2 0,1 0-1,-1 0 1,1-1 0,0 0-1,0 0 1,0-2 0,0 1-1,0-1 1,0-1 0,20-3-1,1-4 39,-28 6-240,1 0 0,0 1 0,0 0 0,0-1 0,0 2 0,0-1 0,0 1 0,0-1 0,0 1 0,0 1 0,10 1 0,-15-2 12,1 0 0,-1 0 0,1 1 0,-1-1 1,1 0-1,-1 1 0,1-1 0,-1 0 0,0 1 0,1-1 1,-1 1-1,1-1 0,-1 1 0,0-1 0,0 1 1,1-1-1,-1 1 0,0-1 0,0 1 0,1 0 0,-1-1 1,0 1-1,0-1 0,0 1 0,0-1 0,0 1 0,0 1 1,-10 21-1359</inkml:trace>
</inkml:ink>
</file>

<file path=ppt/ink/ink1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2:20.716"/>
    </inkml:context>
    <inkml:brush xml:id="br0">
      <inkml:brushProperty name="width" value="0.05" units="cm"/>
      <inkml:brushProperty name="height" value="0.05" units="cm"/>
    </inkml:brush>
  </inkml:definitions>
  <inkml:trace contextRef="#ctx0" brushRef="#br0">1 201 10674,'11'19'5065,"23"-19"-1984,11-4-840,16-13-1145,7-9-264,3-11-432,-5 1-160,-20-1-152,-8 9-528,-24 10-1640,-4 5 3264,-10 9-1504</inkml:trace>
</inkml:ink>
</file>

<file path=ppt/ink/ink16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0:10.470"/>
    </inkml:context>
    <inkml:brush xml:id="br0">
      <inkml:brushProperty name="width" value="0.05" units="cm"/>
      <inkml:brushProperty name="height" value="0.05" units="cm"/>
      <inkml:brushProperty name="color" value="#FF0066"/>
    </inkml:brush>
  </inkml:definitions>
  <inkml:trace contextRef="#ctx0" brushRef="#br0">32 2474 6969,'-24'-12'4368,"24"12"-4293,0 0 0,-1 0 0,1 0 0,-1-1-1,1 1 1,-1 0 0,1 0 0,0-1 0,-1 1 0,1 0 0,0 0 0,-1-1 0,1 1 0,0 0-1,0-1 1,-1 1 0,1-1 0,0 1 0,0 0 0,-1-1 0,1 1 0,0-1 0,0 1 0,0-1-1,0 1 1,0-1 0,0 1 0,0 0 0,0-1 0,0 1 0,0-1 0,0 1 0,0-1 0,0 1-1,0-1 1,0 1 0,0-1 0,0 1 0,1 0 0,-1-1 0,0 1 0,0-1 0,1 1 0,-1 0-1,0-1 1,0 1 0,1 0 0,-1-1 0,0 1 0,1 0 0,-1-1 0,1 1 0,-1 0 0,0 0-1,1 0 1,-1-1 0,1 1 0,-1 0 0,0 0 0,1 0 0,0 0 0,173-83 1077,-3-8 1,197-138 0,-191 111-701,284-139 0,201-74-1,-287 120 172,-275 151-338,216-95 738,-245 123-750,25-8-76,46-22-100,278-131 522,-398 183-588,255-126 421,-163 76-314,123-45-1,-104 65-60,-84 28 293,54-22-1,-47 8 328,-35 16-383,0 1 1,0 0 0,28-6 0,-49 15-343,1 0 0,-1-1 1,1 1-1,-1 0 0,1 0 1,-1-1-1,1 1 1,-1 0-1,1-1 0,-1 1 1,1 0-1,-1-1 0,0 1 1,1-1-1,-1 1 1,0-1-1,1 1 0,-1-1 1,0 1-1,0-1 0,1 0 1,0-2-1180,-1 0 1,1 1-1,-1-1 1,0 0 0,0 0-1,0 0 1,0 1-1,-1-5 1,-7-24-6265,1 18 12885,-4 6-3735,9 6-1262,0 0 1,1 1-1,-1-1 0,1 0 0,-1 0 0,1 0 1,-1 0-1,1-1 0,0 1 0,-1 0 0,1-1 1,0 1-1,0 0 0,-1-4 0,4 4-305,0 1-1,1-1 0,-1 0 1,1 1-1,-1-1 0,1 1 1,-1-1-1,1 1 1,-1 0-1,1 0 0,-1 1 1,1-1-1,-1 0 0,1 1 1,2 0-1,4 1 39,0 1 1,0-1-1,0 2 0,0-1 1,-1 1-1,1 0 0,13 11 1,-19-13-84,0 0 1,-1 0 0,1 0 0,0 1 0,-1-1-1,0 1 1,1 0 0,-1 0 0,0 0-1,-1 0 1,1 0 0,0 0 0,-1 0 0,0 1-1,0-1 1,0 1 0,0-1 0,0 1-1,-1-1 1,1 1 0,-1-1 0,0 1 0,0-1-1,-1 1 1,1-1 0,-2 7 0,-1 0 19,-1-1 1,0 0 0,-1 0 0,0 0-1,0-1 1,-1 0 0,0 0 0,-1 0-1,1-1 1,-10 8 0,-5 4-102,-2 0 1,-29 17-1,37-29-2711,28-21 1613</inkml:trace>
</inkml:ink>
</file>

<file path=ppt/ink/ink16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0:11.975"/>
    </inkml:context>
    <inkml:brush xml:id="br0">
      <inkml:brushProperty name="width" value="0.05" units="cm"/>
      <inkml:brushProperty name="height" value="0.05" units="cm"/>
      <inkml:brushProperty name="color" value="#FF0066"/>
    </inkml:brush>
  </inkml:definitions>
  <inkml:trace contextRef="#ctx0" brushRef="#br0">0 277 7882,'2'-1'7039,"8"0"-4917,15 3-964,7 8 355,40 20 0,-44-18-1000,0-1 0,38 10 0,-56-18-431,0-1 0,0-1-1,0 0 1,0-1 0,0 1-1,0-2 1,0 0 0,0 0-1,0 0 1,-1-2 0,11-2-1,-15 3-41,-1 1-1,0-1 0,0 0 1,0 0-1,0 0 1,-1 0-1,1-1 0,0 1 1,-1-1-1,0 0 0,0 0 1,0-1-1,0 1 0,0 0 1,-1-1-1,1 0 0,2-5 1,-3 3 19,0 0 1,0 1-1,-1-1 0,0 0 1,0 0-1,-1 0 1,1 0-1,-1 0 0,-1 0 1,1 0-1,-3-10 1,0 3-4,-1 0 1,0 0-1,-1 1 1,0-1-1,-1 1 1,0 0-1,-1 1 1,-1-1-1,0 1 1,-18-19 0,-48-30-1691,74 60 1576,0 0 1,0 0 0,0 0-1,1 0 1,-1 0-1,0 0 1,0 0-1,0 0 1,0 0 0,1 0-1,-1 0 1,0 0-1,0-1 1,0 1-1,1 0 1,-1 0 0,0 0-1,0 0 1,0 0-1,0 0 1,0 0 0,1-1-1,-1 1 1,0 0-1,0 0 1,0 0-1,0 0 1,0-1 0,0 1-1,0 0 1,0 0-1,0 0 1,0 0-1,1-1 1,-1 1 0,0 0-1,0 0 1,0 0-1,0-1 1,0 1 0,0 0-1,0 0 1,0 0-1,0 0 1,-1-1-1,1 1 1,0 0 0,0 0-1,0 0 1,0-1-1,0 1 1,0 0-1,0 0 1,0 0 0,0 0-1,-1 0 1,1-1-1,0 1 1,0 0 0,0 0-1,0 0 1,0 0-1,-1 0 1,1 0-1,0 0 1,0-1 0,0 1-1,0 0 1,-1 0-1,18-1-1354</inkml:trace>
</inkml:ink>
</file>

<file path=ppt/ink/ink16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0:12.468"/>
    </inkml:context>
    <inkml:brush xml:id="br0">
      <inkml:brushProperty name="width" value="0.05" units="cm"/>
      <inkml:brushProperty name="height" value="0.05" units="cm"/>
      <inkml:brushProperty name="color" value="#FF0066"/>
    </inkml:brush>
  </inkml:definitions>
  <inkml:trace contextRef="#ctx0" brushRef="#br0">242 316 10474,'-26'41'5392,"6"-10"-3166,-21 43 0,37-66-2080,1 0 0,-1 1 0,2-1 0,-1 1 0,1-1 0,0 1 0,1 0 0,0 0-1,1-1 1,0 17 0,0-22-125,1 0 0,-1 0 0,1-1 0,-1 1 0,1 0 0,0 0 0,0 0 0,0-1 0,1 1 0,-1-1-1,1 1 1,-1-1 0,1 1 0,0-1 0,0 0 0,0 0 0,0 0 0,0 0 0,0 0 0,1-1 0,-1 1 0,1 0-1,-1-1 1,1 0 0,-1 0 0,1 0 0,0 0 0,0 0 0,-1 0 0,1-1 0,0 1 0,0-1 0,5 0 0,-4 0-20,1 0 0,-1-1-1,0 0 1,0 0 0,1 0 0,-1 0 0,0-1 0,0 1 0,0-1 0,0 0 0,0 0 0,-1-1 0,1 1 0,-1-1 0,1 0 0,-1 0 0,0 0 0,0 0 0,0 0 0,-1-1 0,1 1 0,2-6 0,2-6 11,-1-1 0,0 0 0,0-1 0,-2 1 0,0-1 1,-1 0-1,-1 0 0,-1 0 0,0 0 0,-1-1 0,-1 1 0,0 0 1,-1 0-1,-1 0 0,-1 0 0,-1 1 0,0-1 0,-1 1 0,0 0 0,-11-16 1,-2-1 16,-43-53 1,54 76 4,-1 0-1,-1 0 1,1 1 0,-1 0-1,-1 1 1,0 0 0,0 0 0,-22-10-1,31 17 16,0 0-1,-1 0 1,1 0-1,-1 0 1,0 1-1,1-1 1,-1 1-1,0-1 1,1 1-1,-1 0 1,0 0-1,1 0 1,-1 0 0,0 1-1,1-1 1,-1 1-1,1-1 1,-1 1-1,0 0 1,1 0-1,0 0 1,-1 1-1,1-1 1,0 0-1,-1 1 1,1 0-1,-3 2 1,3-1-6,1-1 1,-1 1-1,1-1 1,0 1-1,0-1 1,0 1-1,0 0 1,1-1-1,-1 1 1,1 0-1,-1 0 1,1-1-1,0 1 1,0 0-1,0 0 0,1-1 1,-1 1-1,1 0 1,-1 0-1,1-1 1,0 1-1,0 0 1,0-1-1,0 1 1,1-1-1,1 4 1,7 8 62,0-1 0,0 0 0,1 0 0,0-1 0,1 0 1,20 14-1,89 56 262,-72-51-279,-24-15-140,71 43 264,-85-53-350,0-1 1,0-1-1,0 0 0,1 0 0,0-1 0,-1-1 1,15 2-1,-24-4-86,0 0 0,1 0 0,-1 0 0,0 0 0,1 0 0,-1-1 0,0 1 0,1-1 0,-1 1 0,0-1 0,0 0 0,1 0 1,-1 0-1,0 0 0,0-1 0,0 1 0,2-2 0,-1 0-140,-1 0 0,1 0-1,-1-1 1,1 1 0,-1-1 0,0 1 0,0-1 0,-1 0 0,3-6 0,5-29-544</inkml:trace>
</inkml:ink>
</file>

<file path=ppt/ink/ink16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0:12.898"/>
    </inkml:context>
    <inkml:brush xml:id="br0">
      <inkml:brushProperty name="width" value="0.05" units="cm"/>
      <inkml:brushProperty name="height" value="0.05" units="cm"/>
      <inkml:brushProperty name="color" value="#FF0066"/>
    </inkml:brush>
  </inkml:definitions>
  <inkml:trace contextRef="#ctx0" brushRef="#br0">7 418 9618,'-6'-10'7065,"14"9"-1898,26 14-2786,-3 8-1673,45 35 1,-22-13-419,-54-43-289,5 4 9,1-1 1,-1 1-1,0-1 0,11 5 1,-15-8-10,0 1 0,0-1 0,0 0 0,1 1 0,-1-1 1,0 0-1,0 0 0,0 0 0,0 0 0,0 0 0,0 0 1,0 0-1,0 0 0,0 0 0,1 0 0,-1 0 0,0-1 1,0 1-1,0-1 0,0 1 0,0 0 0,0-1 0,0 0 1,-1 1-1,1-1 0,0 0 0,0 1 0,0-1 0,0 0 0,-1 0 1,1 0-1,0 1 0,-1-1 0,1 0 0,-1 0 0,2-2 1,0-6 10,0 1 0,0-1 0,0 0 0,-1 1 1,0-1-1,-1 0 0,0 0 0,0 0 0,-1 0 1,-1 0-1,-2-12 0,-3-44-4,7 64-10,0 1 0,0-1 0,0 1 0,0-1 0,0 1 0,1 0 0,-1-1 0,0 1 0,0-1 0,1 1 0,-1-1 0,0 1 0,1 0 0,-1-1 0,0 1 0,1 0 0,-1-1 0,1 1 0,-1 0 0,0 0 0,1-1 0,-1 1 0,1 0 0,-1 0 0,1 0 0,-1-1 0,1 1 0,-1 0 0,1 0 0,-1 0 0,1 0 0,-1 0 0,1 0 0,-1 0 0,1 0 0,-1 0 0,1 0 0,-1 0 0,1 1 0,-1-1 0,1 0 0,-1 0-1,0 0 1,1 1 0,-1-1 0,1 0 0,-1 1 0,1-1 0,32 16-62,-25-11 57,0-2 5,-1 1 1,1-1-1,0 0 1,0-1-1,0 0 1,0 0-1,0-1 0,0 0 1,0 0-1,10-1 1,-13 0 11,0-1-1,0 0 1,0 0 0,0 0-1,0-1 1,0 0 0,-1 1-1,1-2 1,-1 1 0,1 0-1,-1-1 1,0 0 0,0 0-1,0 0 1,0-1 0,-1 1-1,7-9 1,-6 7 72,0-1 1,-1 1-1,1-1 1,-1 0-1,0 0 1,0 0-1,-1 0 1,0-1-1,0 1 1,-1-1-1,1 1 1,-2-1-1,1 1 1,-1-1-1,1 0 1,-2 0-1,1 1 1,-1-1-1,0 1 1,0-1 0,-1 1-1,0-1 1,0 1-1,-1 0 1,0 0-1,-4-8 1,0 3-20,0 0 1,-1 0 0,-1 0 0,0 1 0,-1 0 0,1 1 0,-2 0-1,1 1 1,-1 0 0,-1 0 0,-23-11 0,18 11-489,0 0-1,0 1 1,0 0 0,-1 2 0,0 0-1,0 1 1,-1 1 0,-27-2-1,19 9-494</inkml:trace>
</inkml:ink>
</file>

<file path=ppt/ink/ink16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0:13.465"/>
    </inkml:context>
    <inkml:brush xml:id="br0">
      <inkml:brushProperty name="width" value="0.05" units="cm"/>
      <inkml:brushProperty name="height" value="0.05" units="cm"/>
      <inkml:brushProperty name="color" value="#FF0066"/>
    </inkml:brush>
  </inkml:definitions>
  <inkml:trace contextRef="#ctx0" brushRef="#br0">1 410 9706,'0'-2'4561,"4"-1"-3259,-1-1-379,15-13 1072,28-29 1408,53-68 0,-70 77-2965,1 2-1,1 1 0,64-54 0,-64 59-2839,-28 28-67,-5 3 1832,0-2 900</inkml:trace>
</inkml:ink>
</file>

<file path=ppt/ink/ink16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0:13.910"/>
    </inkml:context>
    <inkml:brush xml:id="br0">
      <inkml:brushProperty name="width" value="0.05" units="cm"/>
      <inkml:brushProperty name="height" value="0.05" units="cm"/>
      <inkml:brushProperty name="color" value="#FF0066"/>
    </inkml:brush>
  </inkml:definitions>
  <inkml:trace contextRef="#ctx0" brushRef="#br0">139 0 6545,'-138'24'4089,"139"-14"648,8 3-2336,11 5-185,3 6-383,7-1-521,2 1-240,6 1-488,2-2-200,2 2-184,3 0-32,-1 3-880,-1 3-408,-3 2 616</inkml:trace>
</inkml:ink>
</file>

<file path=ppt/ink/ink16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0:14.336"/>
    </inkml:context>
    <inkml:brush xml:id="br0">
      <inkml:brushProperty name="width" value="0.05" units="cm"/>
      <inkml:brushProperty name="height" value="0.05" units="cm"/>
      <inkml:brushProperty name="color" value="#FF0066"/>
    </inkml:brush>
  </inkml:definitions>
  <inkml:trace contextRef="#ctx0" brushRef="#br0">20 1 5993,'-1'0'316,"0"1"0,-1 0-1,1-1 1,0 1 0,0 0-1,0 0 1,0 0-1,0 0 1,0 0 0,0 0-1,0 0 1,0 0 0,1 0-1,-1 0 1,0 0 0,1 1-1,-1-1 1,1 0 0,-1 0-1,1 1 1,0-1 0,-1 0-1,1 1 1,0 2 0,0 0 28,1-1 0,-1 1 1,1 0-1,0-1 0,0 1 1,0 0-1,1-1 0,-1 0 1,3 5-1,5 6 293,1 1 1,0-1-1,13 13 1,21 18 704,79 64 0,-57-54-1174,-66-55-216,36 32-396,-22-18-5917,-18-23 4975</inkml:trace>
</inkml:ink>
</file>

<file path=ppt/ink/ink16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0:14.802"/>
    </inkml:context>
    <inkml:brush xml:id="br0">
      <inkml:brushProperty name="width" value="0.05" units="cm"/>
      <inkml:brushProperty name="height" value="0.05" units="cm"/>
      <inkml:brushProperty name="color" value="#FF0066"/>
    </inkml:brush>
  </inkml:definitions>
  <inkml:trace contextRef="#ctx0" brushRef="#br0">33 688 8578,'-31'-41'4049,"30"40"-3940,1 1-1,0-1 1,0 0 0,0 0 0,0 1 0,0-1 0,0 0 0,0 1 0,0-1 0,0 0-1,0 0 1,0 1 0,0-1 0,1 0 0,-1 1 0,0-1 0,0 0 0,1 1 0,-1-1-1,1 0 1,-1 1 0,0-1 0,1 1 0,-1-1 0,1 1 0,-1-1 0,2 0-1,18-14 1110,-13 10-554,39-33 1650,49-53 0,-81 77-2218,-2-1 1,0 0-1,0-1 0,-1 0 1,-1-1-1,-1 0 0,13-33 1,-20 40-167,0-1 1,0 1 0,-1 0 0,0 0 0,-1-1-1,0 1 1,-1 0 0,0-1 0,0 1 0,-1 0-1,-1 0 1,0 0 0,0 0 0,-1 0 0,-5-10-1,2 6-44,0 1-1,-1 1 1,0-1-1,-1 1 1,-1 1-1,0-1 1,0 2-1,-1 0 1,-21-16-1,30 24 109,1 1 0,-1 0 0,0-1 0,0 1 0,-1 0 0,1 0 1,0 0-1,0 1 0,-1-1 0,1 0 0,0 1 0,0 0 0,-1-1 0,1 1 0,-3 0 0,3 1 25,1-1 0,0 0 0,0 1 0,0-1 0,0 1 0,0-1 0,0 1 0,0 0 0,0-1 0,0 1 0,0 0 0,0 0 1,0-1-1,0 1 0,1 0 0,-1 0 0,0 0 0,1 0 0,-1 0 0,1 0 0,-1 2 0,-1 2 89,1 0-1,-1 0 1,1 1 0,1-1-1,-1 1 1,1-1 0,0 0-1,0 1 1,1-1 0,1 11-1,3 2 136,1 1 0,0-1-1,1 0 1,1-1 0,1 1-1,0-2 1,2 1 0,-1-1-1,2-1 1,18 19 0,-14-17-196,2-1 1,0 0 0,0-2-1,2 0 1,-1-1 0,2-1-1,0-1 1,24 9-1,-39-18-324,0 1 0,0-1-1,0-1 1,0 1-1,0-1 1,1 0 0,-1-1-1,10 0 1,-13 0-77,1-1 1,-1 1-1,1-1 1,-1 0-1,1 0 0,-1-1 1,0 1-1,0-1 1,0 0-1,0 1 1,0-1-1,0 0 1,0-1-1,-1 1 1,1-1-1,-1 1 0,3-4 1,13-18-1093</inkml:trace>
</inkml:ink>
</file>

<file path=ppt/ink/ink16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0:15.205"/>
    </inkml:context>
    <inkml:brush xml:id="br0">
      <inkml:brushProperty name="width" value="0.05" units="cm"/>
      <inkml:brushProperty name="height" value="0.05" units="cm"/>
      <inkml:brushProperty name="color" value="#FF0066"/>
    </inkml:brush>
  </inkml:definitions>
  <inkml:trace contextRef="#ctx0" brushRef="#br0">4 178 7698,'-3'-49'3648,"17"58"1809,28 7-1936,-34-15-3293,-1-1-1,1 0 0,0 0 0,0-1 0,0 0 1,-1 0-1,1-1 0,0 0 0,-1 0 0,0-1 1,1 0-1,-1 0 0,0 0 0,0-1 0,9-7 1,-12 7-219,1 1 1,-1-1 0,0 1 0,0-1 0,0-1 0,-1 1 0,0 0 0,1-1 0,-2 0 0,1 1 0,0-1 0,-1 0 0,0-1 0,0 1 0,-1 0 0,1 0 0,-1-1 0,0 1 0,-1-1 0,1 1 0,-1-1 0,-1-8 0,13 24 11,14 21 11,1 2 25,-14-20 78,1-1 0,1 0 0,0-2 0,1 1 0,-1-2 0,21 9 0,-24-13 6,0 1 0,0 1 1,-1 0-1,0 0 0,0 1 0,0 0 1,-1 1-1,-1 1 0,1-1 0,7 12 1,-15-18-121,0-1 1,-1 1-1,0-1 1,1 1-1,-1-1 1,0 1-1,0 0 1,0 0-1,-1-1 1,1 1-1,-1 0 1,1 0-1,-1 0 1,0 0-1,0 0 1,-1 0-1,1 0 1,-1 4-1,-1-3-3,0 0 0,1 0-1,-1 0 1,-1 0 0,1 0 0,-1-1-1,1 1 1,-1-1 0,0 0 0,0 0-1,-5 4 1,-3 1-94,-1 0 0,0 0-1,0-2 1,0 1 0,-1-1 0,-24 6 0,31-10-33,-52 13-1627,53-14 1354,1 0-1,-1 0 0,0-1 1,1 0-1,-1 0 1,0 0-1,1 0 0,-1-1 1,0 1-1,-4-3 0,-1-6 1357,4-5-463</inkml:trace>
</inkml:ink>
</file>

<file path=ppt/ink/ink16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0:15.712"/>
    </inkml:context>
    <inkml:brush xml:id="br0">
      <inkml:brushProperty name="width" value="0.05" units="cm"/>
      <inkml:brushProperty name="height" value="0.05" units="cm"/>
      <inkml:brushProperty name="color" value="#FF0066"/>
    </inkml:brush>
  </inkml:definitions>
  <inkml:trace contextRef="#ctx0" brushRef="#br0">113 375 10162,'-4'1'455,"1"0"0,0 0 1,-1 0-1,1 0 0,0 1 0,-1-1 0,1 1 0,0 0 1,0 0-1,0 0 0,1 0 0,-1 1 0,0-1 0,-3 6 1,2-2-90,-1 0 1,2 0 0,-1 0-1,1 1 1,0 0 0,-5 13 0,5-9-202,1 0 0,0 0-1,0 0 1,1 0 0,0 1 0,1-1 0,0 0 0,1 0 0,3 17 0,-2-22-98,0 0 1,1-1-1,0 1 0,-1 0 1,2-1-1,-1 1 0,1-1 0,0 0 1,0 0-1,0-1 0,0 1 1,1-1-1,0 0 0,0 0 1,0 0-1,0-1 0,1 0 1,0 0-1,5 2 0,-7-3-60,-1-1 0,1 0 0,0 0-1,-1 0 1,1-1 0,-1 1 0,1-1-1,0 0 1,0 0 0,-1 0 0,1 0 0,0-1-1,-1 0 1,1 1 0,-1-1 0,1 0-1,-1-1 1,1 1 0,-1-1 0,0 1-1,1-1 1,-1 0 0,0 0 0,0-1-1,0 1 1,-1-1 0,1 1 0,-1-1-1,1 0 1,-1 0 0,0 0 0,0 0-1,2-4 1,1-4 0,-1 0 0,0 0-1,-1 0 1,-1 0 0,1 0-1,-2 0 1,1-1 0,-2 1-1,0-1 1,0 1 0,-4-23-1,0 3-22,-3 1-1,0 0 0,-14-35 1,12 43-24,0 0 0,-1 1 0,-1 0 0,-2 1 1,0 0-1,0 1 0,-2 1 0,0 0 1,-2 1-1,-19-17 0,10 20 60,25 14-11,0 0 1,1 0-1,-1 0 0,1 0 1,-1 0-1,0 0 0,1 0 1,-1 0-1,0 0 0,1 0 1,-1 0-1,1 0 0,-1 0 1,0 0-1,1 1 0,-1-1 1,1 0-1,-1 0 0,1 1 1,-1-1-1,1 0 0,-1 1 1,1-1-1,-1 1 1,0 1 22,0 0 0,1 0 0,-1 0 1,1 0-1,0 0 0,0 0 1,-1 0-1,1 0 0,0 0 1,1 0-1,-1-1 0,0 1 1,1 0-1,-1 0 0,1 0 0,-1 0 1,1 0-1,0 0 0,0-1 1,0 1-1,1 2 0,6 9 204,0 0-1,1 0 1,0-1-1,1 0 0,1-1 1,0 0-1,0-1 1,1 0-1,22 14 1,0-3 246,0-2 0,59 24 0,-89-42-460,8 5 66,0-1-1,1 0 1,-1-1 0,1-1-1,0 0 1,0 0-1,24 0 1,-37-3-91,1 0 0,0-1 0,0 1 0,-1-1 0,1 1 0,0 0 0,-1-1 0,1 0 0,0 1 0,-1-1 0,1 1 0,-1-1 0,1 0 0,-1 1 0,1-1 0,-1 0 0,1 0 0,-1 1 0,0-1 0,1 0 0,-1 0 0,0 0 0,0 0 0,0 1 0,0-1 0,1 0 0,-1-2 0,0-26-156,0 26 134,-7-89-765,6 87 751,0 7-8,2 8-9,17 13 56,-1-4 8,-7-7 8,0 0 0,22 18 0,-32-30-13,0 0-1,0 1 1,1-1 0,-1 0 0,0 0 0,0 1 0,1-1 0,-1 0 0,0 0 0,0 1-1,1-1 1,-1 0 0,0 0 0,1 0 0,-1 1 0,0-1 0,0 0 0,1 0 0,-1 0-1,0 0 1,1 0 0,-1 0 0,1 0 0,-1 0 0,0 0 0,1 0 0,-1 0 0,0 0-1,1 0 1,-1 0 0,0 0 0,1 0 0,-1 0 0,0 0 0,1 0 0,-1-1 0,0 1-1,1 0 1,-1 0 0,0 0 0,0 0 0,1-1 0,-1 1 0,1-20 133,-10-22 111,2 20-149,1-1 0,1 0 0,-3-36 0,7 50-127,1 1 1,0-1-1,0 0 1,1 0-1,0 0 0,0 0 1,1 0-1,1 1 1,-1-1-1,1 1 1,0-1-1,6-9 0,-7 16-204,-1 0-1,1 0 1,-1 0-1,1 0 0,0 1 1,0-1-1,0 0 0,0 1 1,3-2-1,-2 1-598,0 1 1,0 0-1,0 0 0,0 0 1,0 0-1,1 0 0,-1 1 1,0-1-1,7 1 1,8 1-962</inkml:trace>
</inkml:ink>
</file>

<file path=ppt/ink/ink1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2:21.164"/>
    </inkml:context>
    <inkml:brush xml:id="br0">
      <inkml:brushProperty name="width" value="0.05" units="cm"/>
      <inkml:brushProperty name="height" value="0.05" units="cm"/>
    </inkml:brush>
  </inkml:definitions>
  <inkml:trace contextRef="#ctx0" brushRef="#br0">1 243 7250,'12'-10'820,"2"-1"0,0 2 1,0 0-1,0 0 0,1 1 1,1 1-1,-1 1 0,1 0 1,0 1-1,0 1 0,1 0 1,31-2-1,10 3 610,0 2 1,81 10-1,-77-4-821,1416 16 4498,-299-121-3307,-860 69-1653,420-17 5,-712 48-245,0-1-309,0 1 0,0 2 0,0 0 0,52 13 0,-77-15 234,0 1 1,0 0 0,0-1 0,0 1 0,-1 0 0,1 0-1,0 0 1,0 0 0,-1 0 0,4 3 0,1 16-946</inkml:trace>
</inkml:ink>
</file>

<file path=ppt/ink/ink16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0:16.113"/>
    </inkml:context>
    <inkml:brush xml:id="br0">
      <inkml:brushProperty name="width" value="0.05" units="cm"/>
      <inkml:brushProperty name="height" value="0.05" units="cm"/>
      <inkml:brushProperty name="color" value="#FF0066"/>
    </inkml:brush>
  </inkml:definitions>
  <inkml:trace contextRef="#ctx0" brushRef="#br0">12 39 10106,'4'-2'553,"28"-8"1655,-21 9-756,-11 1-1398,0 0 0,1 0 0,-1 1 0,0-1 0,0 0 0,0 0 0,0 0 0,0 0 0,0 0 0,1 0 0,-1 0 0,0 0 0,0 1 0,0-1 0,0 0 0,0 0 0,0 0 0,0 0-1,0 0 1,0 0 0,0 1 0,1-1 0,-1 0 0,0 0 0,0 0 0,0 0 0,0 1 0,0-1 0,0 0 0,0 0 0,0 0 0,0 0 0,0 0 0,0 1 0,-1-1 0,1 0 0,0 0-1,0 0 1,0 0 0,0 0 0,0 1 0,0-1 0,0 0 0,0 0 0,0 0 0,0 0 0,-1 0 0,-2 7 448,0 0 1,0 0-1,1 0 0,0 0 1,0 0-1,0 1 0,1-1 1,0 1-1,1-1 0,-1 1 1,1-1-1,2 10 0,-2-14-450,1 1 0,0-1-1,-1 0 1,1 0-1,0 0 1,1-1-1,-1 1 1,0 0-1,1 0 1,0-1 0,-1 1-1,1-1 1,0 1-1,0-1 1,1 0-1,-1 0 1,0 0 0,1 0-1,-1 0 1,1 0-1,0-1 1,0 1-1,-1-1 1,1 0-1,0 0 1,0 0 0,0 0-1,0 0 1,1-1-1,-1 1 1,4-1-1,-1 0 8,0 0-1,0 0 0,0-1 0,0 1 1,0-2-1,0 1 0,0-1 0,0 0 1,0 0-1,-1 0 0,1-1 0,-1 0 1,7-4-1,-10 6-19,-1-1 0,1 1 1,0-1-1,-1 1 0,1-1 0,-1 0 0,0 1 1,0-1-1,1 0 0,-1 0 0,0 0 0,-1 0 1,1 0-1,0 0 0,0 0 0,0-4 0,-1 4-4,0-1 0,0 0 0,-1 1 1,1-1-1,-1 0 0,1 1 0,-1-1 0,0 1 0,0-1 0,0 1 0,0-1 0,-1 1 0,1 0 0,-1 0 0,1-1 0,-4-2 0,-4-4-21,1 0 0,-1 1 0,-1 1 0,1 0 0,-1 0 0,0 1 0,-1 0 0,-19-8 0,22 11-531,0 0-1,-1 0 1,1 1 0,-1 1-1,1-1 1,-1 1 0,-14 0-1,10 1-1754,11-7 1010</inkml:trace>
</inkml:ink>
</file>

<file path=ppt/ink/ink16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0:16.566"/>
    </inkml:context>
    <inkml:brush xml:id="br0">
      <inkml:brushProperty name="width" value="0.05" units="cm"/>
      <inkml:brushProperty name="height" value="0.05" units="cm"/>
      <inkml:brushProperty name="color" value="#FF0066"/>
    </inkml:brush>
  </inkml:definitions>
  <inkml:trace contextRef="#ctx0" brushRef="#br0">29 250 7818,'63'41'6412,"-36"-25"-4667,-1 0-1,-1 2 1,0 2-1,-1 0 1,32 35-1,-54-52-1649,0 1 1,0-1-1,0 0 0,0 1 0,0-1 0,-1 1 0,0-1 0,1 1 0,-1 0 1,-1 0-1,1-1 0,0 9 0,-1-12-84,0 1 0,0-1 1,0 1-1,0 0 0,0-1 0,0 1 1,0-1-1,-1 1 0,1-1 0,0 1 0,0-1 1,-1 1-1,1 0 0,0-1 0,-1 1 0,1-1 1,0 0-1,-1 1 0,1-1 0,-1 1 0,1-1 1,0 0-1,-1 1 0,1-1 0,-1 0 1,1 1-1,-1-1 0,0 0 0,0 1 0,-1-1 0,0 0 0,0-1-1,1 1 1,-1 0 0,0-1 0,0 1-1,0-1 1,0 1 0,1-1-1,-1 0 1,0 0 0,1 0 0,-1 0-1,-2-2 1,-8-7 20,0 0 0,0 0 0,1-1 0,1 0 0,0-1 0,1-1 0,-11-18 0,5 6-33,1-2-1,-20-53 1,30 69-7,1-1-1,0 1 0,1-1 1,0 0-1,0 0 0,1 0 1,1 0-1,0 0 0,1 0 1,0 1-1,5-20 1,-5 26 31,1 0 0,0 0 1,0 0-1,0 0 0,1 0 1,-1 1-1,1-1 1,0 1-1,1 0 0,-1 0 1,1 0-1,-1 0 1,1 1-1,0-1 0,1 1 1,-1 0-1,1 0 1,-1 1-1,1-1 0,0 1 1,0 0-1,0 0 0,0 1 1,0-1-1,0 1 1,0 0-1,1 1 0,5-1 1,-8 1 26,0-1 1,1 1-1,-1 0 0,1 1 1,-1-1-1,0 0 1,1 1-1,-1 0 1,0 0-1,0 0 0,0 0 1,1 0-1,-1 1 1,0-1-1,-1 1 1,1 0-1,0 0 0,4 5 1,-5-5-23,-1 0 1,1 0 0,-1 0-1,0 1 1,0-1 0,0 0-1,0 1 1,0-1 0,-1 1-1,1-1 1,-1 1-1,1 0 1,-1-1 0,0 1-1,0-1 1,0 1 0,-1 0-1,1-1 1,0 1 0,-1-1-1,0 1 1,0-1 0,1 1-1,-2-1 1,-1 4-1,-3 6-1,-1 0 0,0 0 0,-1-1-1,0 0 1,-1-1 0,0 0-1,0 0 1,-13 9 0,16-13-317,-1-1 0,-1 0 0,1 0 0,-1-1 0,0 0 0,0 0 0,0-1 0,0 0 0,-1 0 0,1-1 0,-1 0 0,1 0 0,-14 0 0,20-2 30,0 0 0,0 0 0,0 0 0,-1-1 0,1 1 0,0 0 0,0-1 0,0 0 0,0 1 0,0-1 0,0 0 0,0 0 0,0 0 0,0 0 0,0 0 0,0-1 0,1 1 0,-1-1 0,0 1 0,1-1 0,-2-2 0,-16-27-1350</inkml:trace>
</inkml:ink>
</file>

<file path=ppt/ink/ink16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0:17.113"/>
    </inkml:context>
    <inkml:brush xml:id="br0">
      <inkml:brushProperty name="width" value="0.05" units="cm"/>
      <inkml:brushProperty name="height" value="0.05" units="cm"/>
      <inkml:brushProperty name="color" value="#FF0066"/>
    </inkml:brush>
  </inkml:definitions>
  <inkml:trace contextRef="#ctx0" brushRef="#br0">18 46 10282,'-6'-10'1680,"5"9"-1334,0-1 0,-1 0-1,1 1 1,0-1-1,0 0 1,0 0 0,1 0-1,-1 0 1,0 0-1,1 0 1,-1 0 0,1 0-1,0 0 1,0-4-1,0 6-287,0 0-1,0 0 0,0-1 1,0 1-1,0 0 0,0 0 0,0 0 1,0 0-1,0 0 0,0-1 1,0 1-1,1 0 0,-1 0 1,0 0-1,0 0 0,0 0 0,0 0 1,0-1-1,0 1 0,0 0 1,1 0-1,-1 0 0,0 0 1,0 0-1,0 0 0,0 0 0,1 0 1,-1 0-1,0 0 0,0 0 1,0 0-1,0 0 0,1 0 1,-1 0-1,0 0 0,0 0 0,0 0 1,0 0-1,0 0 0,1 0 1,-1 0-1,0 0 0,0 0 1,12 6 1127,12 10-123,-23-15-859,147 120 4225,-132-105-4169,0 1-1,-1 1 0,0 0 0,-2 1 1,0 0-1,13 28 0,-3 7 17,-15-34-211,0 0-1,1 0 1,20 30 0,-28-49-65,0 1 1,0-1-1,0 0 1,0 1 0,0-1-1,0 0 1,0 0 0,0 0-1,1 1 1,-1-1 0,0-1-1,1 1 1,-1 0-1,1 0 1,-1 0 0,1-1-1,-1 1 1,1-1 0,-1 1-1,1-1 1,1 0 0,-1 0-2,-1 0 1,0-1-1,1 1 1,-1-1-1,0 1 0,1-1 1,-1 0-1,0 0 1,0 1-1,0-1 1,0 0-1,0 0 1,0 0-1,0 0 1,0 0-1,0-1 1,0 1-1,-1 0 1,2-2-1,3-8-1,0 0 0,-1 0 0,0-1 0,3-15 0,-6 23 10,4-18-6,15-40-1,-19 61 1,0 0-1,0 0 1,0 0 0,0 0-1,0 0 1,0 1-1,0-1 1,0 0 0,0 0-1,0 1 1,1-1-1,-1 1 1,0-1 0,0 1-1,1-1 1,-1 1 0,0 0-1,1 0 1,1-1-1,1 1 13,0-1-1,0 0 0,0 0 1,0 0-1,-1-1 1,1 0-1,0 1 0,-1-1 1,6-5-1,4-4 39,-1-1 0,-1-1 1,0 0-1,-1-1 0,16-27 0,-12 13 66,-11 20-60,1 0 0,0 0-1,0 0 1,1 0 0,0 1-1,0 0 1,13-13 0,-17 19-54,0 1-1,0 0 1,0-1 0,-1 1 0,1 0 0,0 0 0,0 0-1,0 0 1,0 0 0,0 0 0,0 0 0,0 0 0,0 0-1,0 0 1,0 0 0,-1 1 0,1-1 0,0 0 0,0 0-1,0 1 1,0-1 0,0 1 0,-1-1 0,1 1 0,0-1-1,1 2 1,23 21 7,-15-14 8,-4-5-16,0 0 0,0-1 1,0 1-1,1-1 0,-1-1 1,1 0-1,0 1 0,0-2 1,8 2-1,-13-2 9,-1-1 1,1 0-1,0 0 0,-1 1 1,1-1-1,0 0 1,0 0-1,-1-1 0,1 1 1,0 0-1,-1-1 0,1 1 1,-1-1-1,1 1 1,0-1-1,-1 0 0,1 1 1,-1-1-1,1 0 0,-1 0 1,0 0-1,1 0 1,-1 0-1,0-1 0,0 1 1,0 0-1,0 0 0,0-1 1,0 1-1,0-1 0,0 1 1,-1-1-1,1 1 1,0-1-1,-1 0 0,1 1 1,-1-1-1,0 0 0,0 1 1,1-1-1,-1 0 1,-1-3-1,1 3 7,0 0 0,-1 0 1,1 0-1,-1 0 0,1 0 0,-1 0 1,0 0-1,0 0 0,0 1 0,0-1 1,0 0-1,0 0 0,0 1 0,-1-1 1,1 1-1,0-1 0,-1 1 0,0-1 1,1 1-1,-1 0 0,0 0 0,0 0 1,1 0-1,-1 0 0,0 0 0,0 1 1,-3-2-1,-2 0-38,-1 0-1,0 0 1,0 1 0,0 0 0,-13 0-1,-8 3-988,-1 1 0,2 2-1,-1 1 1,-43 15 0,49-15-522,-7 1-1292,4-10 1122</inkml:trace>
</inkml:ink>
</file>

<file path=ppt/ink/ink16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0:17.874"/>
    </inkml:context>
    <inkml:brush xml:id="br0">
      <inkml:brushProperty name="width" value="0.05" units="cm"/>
      <inkml:brushProperty name="height" value="0.05" units="cm"/>
      <inkml:brushProperty name="color" value="#FF0066"/>
    </inkml:brush>
  </inkml:definitions>
  <inkml:trace contextRef="#ctx0" brushRef="#br0">1 1 10290,'4'8'10061,"15"21"-7474,27 39-1827,-7-22 549,45 41-1,-53-58-1051,-1 2-1,-2 1 1,-1 1-1,25 41 1,-51-72-255,1 0 1,-1 0-1,1 0 1,0 0-1,-1 0 0,1 0 1,0-1-1,0 1 1,0-1-1,0 1 1,0-1-1,1 0 0,-1 0 1,0 0-1,1 0 1,-1 0-1,0 0 1,1-1-1,-1 1 0,1-1 1,-1 0-1,1 1 1,-1-1-1,1 0 1,0-1-1,-1 1 0,1 0 1,-1-1-1,0 1 1,1-1-1,-1 0 1,1 0-1,-1 0 0,0 0 1,0 0-1,1-1 1,-1 1-1,0 0 0,0-1 1,0 0-1,-1 0 1,1 1-1,3-5 1,8-3 56,-8 7 64,-9 5 267,-2 9-284,4-3-91,-19 15 14,10-12-23,4-3-5,-1 0 1,0-1-1,-1 0 1,0 0-1,0-1 1,-12 7-1,20-13-7,1-1-1,-1 1 0,0-1 1,1 0-1,-1 1 1,0-1-1,1 0 0,-1 0 1,0 1-1,1-1 0,-1 0 1,0 0-1,0 0 0,1 0 1,-1 0-1,0 0 0,1 0 1,-1 0-1,0 0 1,0 0-1,1 0 0,-1 0 1,0-1-1,1 1 0,-1 0 1,0 0-1,1-1 0,-1 1 1,0-1-1,0 0 0,0 0-45,0 0-1,1-1 1,-1 1-1,0-1 1,1 1-1,-1-1 1,1 1-1,-1-1 0,1 1 1,0-1-1,0 1 1,0-1-1,0-2 1,0-7-276,1 1 1,1-1 0,3-13-1,-1 10 349,1 0 0,0 0-1,12-21 1,-10 21 31,0-1 0,8-28 0,-12 33 20,1 1-1,0 0 1,0 0-1,0 1 1,1-1-1,9-10 1,-11 14 6,0 1 1,1 0-1,0 0 0,0 0 1,0 0-1,1 0 0,-1 1 0,1 0 1,0 0-1,0 0 0,0 1 1,9-4-1,-12 6-45,0 0 0,0-1 0,0 1 1,0 0-1,0 0 0,0 1 0,0-1 0,0 0 0,0 1 1,0-1-1,0 1 0,0 0 0,0-1 0,0 1 0,0 0 1,-1 0-1,1 0 0,0 1 0,-1-1 0,1 0 0,0 1 0,-1-1 1,0 1-1,1-1 0,-1 1 0,0-1 0,0 1 0,0 0 1,0 0-1,0 0 0,1 2 0,1 3 48,0 0 1,-1 0-1,1 0 1,-2 1-1,1-1 1,-1 0-1,1 10 0,-2-8-2,-1 0-1,0 0 0,0 0 1,-1-1-1,0 1 1,-1 0-1,0-1 0,0 0 1,-1 1-1,0-1 1,-6 9-1,6-11-332,0 1 0,0-1 0,-1-1 0,0 1 0,0-1-1,-1 0 1,0 0 0,1 0 0,-2-1 0,1 0 0,0 0 0,-1 0 0,-13 4 0,-4-8-3557,33-4-2892</inkml:trace>
</inkml:ink>
</file>

<file path=ppt/ink/ink16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0:18.319"/>
    </inkml:context>
    <inkml:brush xml:id="br0">
      <inkml:brushProperty name="width" value="0.05" units="cm"/>
      <inkml:brushProperty name="height" value="0.05" units="cm"/>
      <inkml:brushProperty name="color" value="#FF0066"/>
    </inkml:brush>
  </inkml:definitions>
  <inkml:trace contextRef="#ctx0" brushRef="#br0">1 1 7762,'5'5'4537,"8"0"40,4 3-1665,-1 4-575,-4 1-329,0 2-680,1-1-343,-3-4-553,2 3-176,-4-1-288,-6-4-376,-4 0-1265,-5-4-951,4-11-1985,-2-1 2712</inkml:trace>
</inkml:ink>
</file>

<file path=ppt/ink/ink16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0:18.737"/>
    </inkml:context>
    <inkml:brush xml:id="br0">
      <inkml:brushProperty name="width" value="0.05" units="cm"/>
      <inkml:brushProperty name="height" value="0.05" units="cm"/>
      <inkml:brushProperty name="color" value="#FF0066"/>
    </inkml:brush>
  </inkml:definitions>
  <inkml:trace contextRef="#ctx0" brushRef="#br0">1 161 8002,'52'-48'5607,"9"6"-5445,67-24-2677,-126 65 2643,-1 1 1,0-1-1,1 1 1,-1-1-1,1 1 1,-1-1-1,1 1 1,-1 0-1,1 0 1,-1 0-1,1 0 1,-1 0-1,1 0 1,-1 0-1,0 0 1,1 1-1,-1-1 1,1 1 0,-1-1-1,1 1 1,-1-1-1,0 1 1,1 0-1,-1 0 1,0-1-1,0 1 1,0 0-1,0 0 1,0 0-1,0 0 1,0 1-1,0-1 1,0 0-1,0 0 1,0 1-1,-1-1 1,1 0-1,0 1 1,-1-1-1,1 0 1,-1 1-1,1 2 1,2 8 1122,0 1-1,-1 0 1,2 25 0,-3-22-447,1 0 22,-1-3-79,0-1 0,1 1 0,7 24-1,-8-34-666,0 0 0,1 0 0,-1 0 0,1 0-1,0 0 1,-1 0 0,1 0 0,0-1-1,1 1 1,-1-1 0,0 0 0,1 1 0,-1-1-1,1 0 1,0 0 0,0-1 0,0 1 0,-1-1-1,2 1 1,3 1 0,1-2-154,0 1 0,0-1 0,1 0 0,-1 0 0,0-1 0,0-1 0,12-1 0,-14 1-538,0 0 0,0 0 0,0-1-1,0 0 1,-1 0 0,7-4 0,-3-1-720</inkml:trace>
</inkml:ink>
</file>

<file path=ppt/ink/ink16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0:19.178"/>
    </inkml:context>
    <inkml:brush xml:id="br0">
      <inkml:brushProperty name="width" value="0.05" units="cm"/>
      <inkml:brushProperty name="height" value="0.05" units="cm"/>
      <inkml:brushProperty name="color" value="#FF0066"/>
    </inkml:brush>
  </inkml:definitions>
  <inkml:trace contextRef="#ctx0" brushRef="#br0">47 1119 10122,'-6'-3'1948,"5"3"-1478,0 0 0,0-1 0,0 1 0,0 0 0,0-1 0,1 1 0,-1 0 0,0-1 0,0 0 0,1 1 0,-1-1 0,0 1 0,1-1 0,-1 0 0,0 1 0,1-1 0,-1 0 0,1 0 0,-1 0-1,1-16 3016,0-5-3403,3-85 1101,1-92-199,-12 159-914,0 22-53,8 18-17,0 0-1,0 0 1,0-1-1,-1 1 1,1 0-1,0 0 1,0 0-1,0 0 1,0-1-1,0 1 1,0 0 0,-1 0-1,1 0 1,0 0-1,0 0 1,0-1-1,0 1 1,-1 0-1,1 0 1,0 0-1,0 0 1,0 0 0,-1 0-1,1 0 1,0 0-1,0 0 1,0 0-1,-1 0 1,1 0-1,0 0 1,0 0-1,-1 0 1,1 0 0,0 0-1,0 0 1,0 0-1,0 0 1,-1 0-1,1 0 1,0 1-1,0-1 1,0 0-1,-1 0 1,1 0 0,0 0-1,0 0 1,0 1-1,0-1 1,0 0-1,-1 0 1,1 0-1,0 1 1,-1 1-8,0 1 0,0-1 0,0 1 0,0-1 0,0 1 0,1 0-1,-1 0 1,1-1 0,0 1 0,0 0 0,0 0 0,0-1 0,0 1 0,1 0 0,-1 0 0,2 3 0,15 44-70,-16-47 76,0-1 1,0 0-1,0 0 0,0 0 1,1 0-1,-1 0 0,0 0 0,1 0 1,0 0-1,-1-1 0,1 1 0,0 0 1,0-1-1,0 0 0,0 1 1,0-1-1,0 0 0,0 0 0,0 0 1,1 0-1,-1-1 0,5 2 1,-2-2-2,-1 0 1,1 0 0,0-1-1,-1 1 1,1-1 0,0 0-1,-1 0 1,1-1 0,-1 0-1,0 1 1,5-4 0,8-4-3,-2-1 1,1-1 0,-1 0 0,-1-1 0,13-15 0,-10 9 5,-1-2-1,-1 0 1,-1 0-1,-1-1 1,0-1-1,-2 0 1,15-41-1,-19 43 6,-1-1 0,-1 0 0,-1-1 0,0 1 0,-2-1 0,0 1 0,-2-1 0,0 0 0,-4-25 0,-1 28 3,0 0-1,-1 1 1,-1-1-1,-1 2 0,-1-1 1,0 1-1,-1 0 1,-1 1-1,0 0 1,-1 1-1,-1 0 1,0 1-1,-1 1 1,-1 0-1,0 0 1,-18-10-1,31 21-8,-1 0-1,0 1 0,0-1 1,0 0-1,0 1 1,0 0-1,0-1 1,0 1-1,0 0 1,-1 1-1,1-1 0,0 1 1,0-1-1,-1 1 1,1 0-1,-1 0 1,-3 1-1,6 0 0,0-1 0,-1 0 0,1 1 0,0 0 0,0-1 0,0 1 0,0 0 1,0 0-1,1-1 0,-1 1 0,0 0 0,0 0 0,0 0 0,1 0 0,-1 0 0,0 0 0,1 0 0,-2 2 0,2 1 1,-1-1-1,0 0 1,1 0-1,-1 1 1,1-1 0,0 0-1,0 1 1,0-1 0,1 5-1,3 8 12,-1 0 0,2-1 0,0 0 0,1 0 0,1-1 0,0 1 0,1-1 0,11 15 0,88 105 270,-59-76-90,272 362 1368,-307-401-1543,5 6-73,-1 0 1,20 42 0,-59-87-4997,-14-24 886,15 5 2423</inkml:trace>
</inkml:ink>
</file>

<file path=ppt/ink/ink16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0:19.577"/>
    </inkml:context>
    <inkml:brush xml:id="br0">
      <inkml:brushProperty name="width" value="0.05" units="cm"/>
      <inkml:brushProperty name="height" value="0.05" units="cm"/>
      <inkml:brushProperty name="color" value="#FF0066"/>
    </inkml:brush>
  </inkml:definitions>
  <inkml:trace contextRef="#ctx0" brushRef="#br0">0 1004 9986,'19'-6'5660,"-12"2"-5112,-1 0 1,0-1-1,0 0 0,9-10 1,3-5 299,0-1 0,-2-1 0,-1 0 0,22-43 0,-15 19 174,27-82-1,-40 101-896,-2-1-1,-1 1 1,-2-2 0,0 1 0,-2 0 0,-3-57 0,-3 48-74,-1 1 0,-2 1-1,-2-1 1,-26-67 0,23 71-26,8 19 6,0 1 0,-1-1 0,0 1 0,-1 1-1,-1-1 1,0 1 0,-12-15 0,25 50 516,201 369 2170,28-14-2526,-225-367-1208,-4-12-1916,-6-1 2616,0 0 0,0 0 0,0-1 0,0 1 0,0 0 0,0 0 0,0 0 0,-1-1 0,1 1 0,0 0 0,-1 0 0,1 0 0,-1-1 0,1 1 0,-1 0 0,-1-2 0,-14-18-1490</inkml:trace>
</inkml:ink>
</file>

<file path=ppt/ink/ink16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0:20.287"/>
    </inkml:context>
    <inkml:brush xml:id="br0">
      <inkml:brushProperty name="width" value="0.05" units="cm"/>
      <inkml:brushProperty name="height" value="0.05" units="cm"/>
      <inkml:brushProperty name="color" value="#FF0066"/>
    </inkml:brush>
  </inkml:definitions>
  <inkml:trace contextRef="#ctx0" brushRef="#br0">0 1222 9362,'10'-4'1220,"0"-1"1,0 1-1,-1-2 1,1 1-1,-1-1 0,15-13 1,-14 9-397,0 0 1,-1-1-1,0 1 1,14-24-1,-15 20-484,-1 0 0,0 0 0,-1-1 0,-1 0 1,0 0-1,-1 0 0,-1-1 0,0 0 0,-1 1 0,0-18 0,-2 28-292,0 1-1,-1 0 1,0-1-1,1 1 1,-1 0-1,-1 0 1,1 0 0,-3-5-1,4 8-43,-1 1-1,1-1 1,-1 0-1,1 0 1,-1 1-1,1-1 1,-1 0-1,1 1 1,-1-1-1,0 1 1,1-1-1,-1 1 1,0-1-1,1 1 1,-1 0-1,0-1 1,0 1-1,1 0 1,-3-1-1,2 1-5,0 0-1,0 0 1,0 1 0,0-1-1,0 0 1,0 1 0,0-1-1,0 0 1,0 1 0,0-1-1,0 1 1,0 0-1,0-1 1,0 1 0,0 0-1,0 0 1,0-1 0,1 1-1,-2 2 1,0-1-2,0 1 0,0 0 0,0 0 0,0 0 0,0 0 0,1 0 0,-1 0 0,1 0 0,0 0 0,0 1 0,0-1 0,0 0 0,1 1 0,0-1 0,-1 1 0,1-1 0,0 1 0,1-1 0,-1 0 0,1 1 0,-1-1 0,1 1 0,0-1 0,2 5 0,-2-5 2,1-1-1,-1 0 1,1 1-1,0-1 0,-1 0 1,1 0-1,0 0 1,0 0-1,0 0 1,1 0-1,-1 0 1,0-1-1,1 1 1,-1-1-1,1 0 0,-1 0 1,1 0-1,0 0 1,-1 0-1,1 0 1,0-1-1,0 1 1,0-1-1,-1 0 1,1 0-1,0 0 0,0 0 1,0-1-1,0 1 1,4-2-1,2-1 12,0 0-1,0-1 0,0 0 0,0 0 1,-1-1-1,0 0 0,0-1 1,0 0-1,0 0 0,-1 0 1,0-1-1,-1 0 0,1-1 1,-1 1-1,-1-1 0,1 0 1,-1-1-1,7-17 0,-4 7 155,0 0 0,-1-1 0,-1 0-1,-1-1 1,-1 1 0,-1-1 0,1-38 0,-14 80-177,9-14 15,0 0-1,0 0 1,1 0-1,0 1 0,0-1 1,0 0-1,1 0 1,3 13-1,-4-19-2,0 1 0,1 0 0,-1-1 0,0 1 0,1-1 0,0 1-1,-1-1 1,1 1 0,0-1 0,-1 1 0,1-1 0,0 0 0,0 0 0,0 1 0,0-1-1,1 0 1,-1 0 0,0 0 0,0 0 0,1 0 0,-1 0 0,0 0 0,1-1 0,-1 1 0,1 0-1,-1-1 1,1 1 0,-1-1 0,1 0 0,0 1 0,-1-1 0,1 0 0,-1 0 0,1 0-1,0 0 1,2-1 0,1 0-2,1 0-1,-1-1 0,0 0 1,0 0-1,0 0 0,0-1 1,0 0-1,6-4 0,0-3 12,-1 1 0,1-1 0,-2-1 0,0 1 0,0-2 1,-1 1-1,0-1 0,-1-1 0,0 1 0,-1-1 0,4-15 0,-3 9 10,-1-1-1,-1 1 1,-1-2 0,0 1 0,-2 0-1,-1-1 1,0-23 0,-4 14 10,-1 0 0,-2 0 0,0 0 0,-2 1 0,-14-33 0,-70-132 23,77 168 2,12 23-16,10 13-5,68 122 439,-49-81-6,67 93-1,-72-117-414,76 91-167,-83-107-1111,-14-11 1145,1-1 1,-1 1-1,0 0 0,0 0 0,1 0 0,-1 0 1,0-1-1,0 1 0,0 0 0,0 0 1,1 0-1,-1-1 0,0 1 0,0 0 0,0 0 1,0-1-1,0 1 0,0 0 0,0 0 1,0-1-1,0 1 0,1 0 0,-1 0 0,0-1 1,0 1-1,0 0 0,0 0 0,-1-1 1,1 1-1,0 0 0,0 0 0,0-1 0,0 1 1,0 0-1,-11-33-5409,-2 10 3718</inkml:trace>
</inkml:ink>
</file>

<file path=ppt/ink/ink16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0:20.752"/>
    </inkml:context>
    <inkml:brush xml:id="br0">
      <inkml:brushProperty name="width" value="0.05" units="cm"/>
      <inkml:brushProperty name="height" value="0.05" units="cm"/>
      <inkml:brushProperty name="color" value="#FF0066"/>
    </inkml:brush>
  </inkml:definitions>
  <inkml:trace contextRef="#ctx0" brushRef="#br0">156 266 9962,'-150'-20'5137,"145"28"-1696,13-5-1265,7-3-375,12-10-673,8-10-312,3-5-360,4-3-136,-7 1-80,-2-1-232,-6-7-1104,3 0-1368,-8-14 1439</inkml:trace>
  <inkml:trace contextRef="#ctx0" brushRef="#br0" timeOffset="1">864 12 17556,'-4'25'7657,"-4"0"-4432,-2 2-536,-3-11-1633,1-6-568,7-11-464,5-23-6745</inkml:trace>
</inkml:ink>
</file>

<file path=ppt/ink/ink1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2:21.892"/>
    </inkml:context>
    <inkml:brush xml:id="br0">
      <inkml:brushProperty name="width" value="0.05" units="cm"/>
      <inkml:brushProperty name="height" value="0.05" units="cm"/>
    </inkml:brush>
  </inkml:definitions>
  <inkml:trace contextRef="#ctx0" brushRef="#br0">0 701 8266,'4'4'6697,"-3"-4"-6545,9-5 1947,9-9-1145,-2-2-267,0-1 1,-1 0-1,0-1 0,-2-1 1,18-30-1,48-107 997,-68 130-1609,-2-1-1,-1 0 1,0 0 0,-3-1 0,5-32-1,-10 51-70,0-1 1,0 1-1,-1 0 0,0 0 0,-1 0 0,0 0 0,0 0 0,-1 0 0,0 0 0,-1 0 0,0 1 0,0-1 0,-1 1 0,0 0 0,0 0 0,-1 0 0,0 0 0,0 1 0,-13-13 0,17 19-5,0-1 0,-1 1 0,1 0 0,0 0 0,-1 0 0,1 0-1,-1 0 1,0 0 0,1 0 0,-1 1 0,1-1 0,-1 0 0,0 1 0,0 0-1,1-1 1,-1 1 0,-3 0 0,4 0-2,0 0 0,0 1 1,0-1-1,0 1 0,0-1 0,0 1 0,0-1 1,0 1-1,0 0 0,0-1 0,0 1 0,0 0 0,0 0 1,0 0-1,1-1 0,-1 1 0,0 0 0,1 0 0,-1 0 1,0 2-1,-1 3-5,-1 0 0,2 1 0,-1-1 1,1 1-1,0-1 0,0 1 0,1-1 1,0 9-1,1 8 6,2 0 1,0 0-1,2 0 0,0-1 1,2 0-1,11 27 1,67 122 45,-53-113-31,29 73 0,-55-115-5,-1-1 1,-1 1 0,4 28 0,-7-38-18,-1 0 0,0 0 0,0 0 0,-1-1 0,1 1 0,-3 9 0,2-13-11,0 0 0,0 0 0,1 1-1,-1-1 1,-1 0 0,1 0 0,0 0 0,-1 0-1,1 0 1,-1 0 0,1 0 0,-1-1 0,0 1-1,0-1 1,0 1 0,-2 1 0,3-3-1,0 1-1,1-1 1,-1 0 0,0 1 0,0-1-1,1 0 1,-1 0 0,0 0 0,0 0 0,1 1-1,-1-1 1,0 0 0,0 0 0,1 0 0,-1-1-1,0 1 1,0 0 0,1 0 0,-1 0-1,0-1 1,0 1 0,1 0 0,-1-1 0,0 1-1,1 0 1,-2-1 0,-14-21-349,-2-29-26,18 50 387,-7-27-73,2-1 0,1 0 1,1 0-1,1-53 0,3 62 80,0 1 1,2 0-1,0 1 0,1-1 0,1 0 0,1 1 0,1 0 0,11-23 0,-15 35 12,0 1 1,1 0-1,0 0 0,-1 1 0,2-1 1,-1 1-1,0 0 0,1 0 0,0 0 1,0 0-1,0 1 0,0 0 0,1 0 1,-1 1-1,8-3 0,-10 4 14,0 0 0,0 0 1,1 1-1,-1-1 0,0 1 0,0 0 1,0 0-1,1 0 0,-1 1 0,0-1 0,0 1 1,0 0-1,0-1 0,0 1 0,0 1 1,0-1-1,0 0 0,0 1 0,0-1 0,-1 1 1,1 0-1,-1 0 0,1 0 0,-1 0 1,0 1-1,0-1 0,0 1 0,0-1 1,0 1-1,2 3 0,-1 1 7,1 1 0,-1 0 0,0-1 0,0 1 0,-1 1 1,0-1-1,-1 0 0,1 0 0,-2 1 0,1-1 0,-1 0 0,-1 1 0,1-1 0,-1 1 1,-1-1-1,1 0 0,-2 0 0,1 0 0,-1 0 0,0 0 0,-5 7 0,-6 14-10,-2-2-1,-2 0 1,0-1-1,-25 28 1,43-54-20,0 0 0,-1 0 0,1 0 0,0 1 0,0-1 0,0 0 0,0 0 0,-1 1 0,1-1 0,0 0 1,0 0-1,0 1 0,0-1 0,0 0 0,0 1 0,0-1 0,0 0 0,0 1 0,0-1 0,0 0 0,0 0 0,0 1 0,0-1 0,0 0 1,0 1-1,0-1 0,0 0 0,0 0 0,0 1 0,0-1 0,0 0 0,1 1 0,-1-1 0,0 0 0,0 0 0,0 0 0,1 1 0,-1-1 0,0 0 1,0 0-1,1 1 0,16 5 40,24-1 27,-39-4-61,18 0 5,0-1 0,-1-1 0,1 0 0,0-2 0,-1 0 0,0-1-1,1-1 1,-2-1 0,1 0 0,-1-2 0,34-18 0,-44 21-591,-2-1 0,1 0 0,-1 0 0,1-1-1,-2 1 1,1-1 0,-1-1 0,5-8 0,2-8-569</inkml:trace>
</inkml:ink>
</file>

<file path=ppt/ink/ink16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0:12.315"/>
    </inkml:context>
    <inkml:brush xml:id="br0">
      <inkml:brushProperty name="width" value="0.05" units="cm"/>
      <inkml:brushProperty name="height" value="0.05" units="cm"/>
      <inkml:brushProperty name="color" value="#FF0066"/>
    </inkml:brush>
  </inkml:definitions>
  <inkml:trace contextRef="#ctx0" brushRef="#br0">620 686 6057,'-7'-2'859,"0"0"-1,0 1 0,1-1 1,-14 0-1,5 5 3457,23 0-644,77 32-2670,-60-24-829,0-1 1,0 0 0,1-2-1,34 6 1,55-1 375,130-1 0,-232-13-466,1 0 1,0-1-1,-1-1 0,1 0 0,-1-1 0,0 0 1,0-1-1,-1 0 0,1-1 0,-1-1 1,0 0-1,15-11 0,-9 3 67,0 0 0,-1-1 0,-1 0 0,0-1 0,-1-1 1,20-32-1,-30 42-130,0 0 0,-1 0 1,0 0-1,0-1 1,-1 1-1,0-1 0,-1 0 1,0 0-1,0 0 0,-1 0 1,0 0-1,0 0 1,-1 0-1,0 0 0,-1-1 1,-3-16-1,-10-33-15,10 35 2,-2 2-1,-13-39 1,16 53-6,-1 1 1,0 0-1,0 0 1,-1 0-1,0 0 1,0 1-1,0-1 1,-1 1-1,0 1 1,0-1-1,-12-7 1,-7-2 9,0 2 1,-1 1-1,-41-12 1,-10-6-19,63 24 8,-24-11-11,-61-19-1,85 33 10,1 0 0,0 1 0,-1 0 0,1 1 0,-1 0 0,1 1 0,-1 1 0,-24 4 0,-67 19-6,-108 39 0,139-42 8,56-18-1,1 1 0,0 1 0,1 1 0,-1 0 1,-29 17-1,-72 61-29,92-63 18,2-3 10,1 1-1,1 2 1,1 0-1,1 1 1,1 1 0,-22 35-1,29-36-8,0 2 0,-13 40 0,23-61 8,1 1 0,1 0 1,-1 0-1,0 0 1,1-1-1,0 1 0,0 0 1,0 0-1,1 0 0,-1-1 1,1 1-1,0 0 1,0 0-1,0-1 0,2 6 1,0-2 1,1 0 0,0-1 0,1 1 0,-1-1 0,1 0 0,0 0 0,8 6 0,-2-2 34,1 0-1,0-1 0,1-1 1,0 0-1,0 0 0,0-2 1,22 8-1,-15-8 124,0-2 0,0 0 0,1-1 0,36 0 0,84-10 648,-13 0-449,-63 9-271,-30-1-801,0 0 0,39-6 0,-15-7-171</inkml:trace>
</inkml:ink>
</file>

<file path=ppt/ink/ink16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0:13.906"/>
    </inkml:context>
    <inkml:brush xml:id="br0">
      <inkml:brushProperty name="width" value="0.05" units="cm"/>
      <inkml:brushProperty name="height" value="0.05" units="cm"/>
      <inkml:brushProperty name="color" value="#FF0066"/>
    </inkml:brush>
  </inkml:definitions>
  <inkml:trace contextRef="#ctx0" brushRef="#br0">7 1615 11418,'-1'0'29,"1"0"-1,0 0 0,0 0 0,0 0 0,0 0 1,0 0-1,-1 0 0,1 0 0,0 0 0,0 0 1,0 0-1,0 0 0,-1 0 0,1 0 0,0 0 1,0 0-1,0 0 0,0 0 0,-1 0 0,1 0 1,0 0-1,0 0 0,0 0 0,0 0 0,-1 0 1,1-1-1,0 1 0,0 0 0,0 0 0,0 0 1,0 0-1,0 0 0,-1 0 0,1-1 0,0 1 1,0 0-1,0 0 0,0 0 0,0 0 0,0 0 1,0-1-1,0 1 0,0 0 0,0 0 0,0 0 1,0 0-1,0-1 0,0 1 0,0 0 0,0 0 1,0 0-1,0 0 0,0-1 0,0 1 0,0 0 0,0 0 1,0 0-1,11-12 623,22-11-152,44-27 844,106-88 0,56-81 383,-90 86-158,190-130 0,-123 101-643,-187 139-826,478-342 709,-444 326-783,-9 4-18,3 2 0,0 2 0,100-37 0,-156 68-9,7-3-76,0 0 0,0 1 1,0-1-1,0 2 0,0-1 0,0 1 0,1 1 0,-1-1 0,0 1 0,13 2 0,-20-2 12,0 1 0,-1-1 0,1 1-1,0-1 1,-1 0 0,1 1 0,-1-1 0,1 1-1,-1-1 1,1 1 0,-1-1 0,1 1 0,-1-1 0,0 1-1,1 0 1,-1-1 0,0 1 0,1 0 0,-1-1-1,0 1 1,0 0 0,1-1 0,-1 1 0,0 0-1,0 0 1,0-1 0,0 1 0,0 0 0,0-1 0,0 1-1,0 0 1,-1 0 0,1-1 0,0 1 0,0 0-1,-1-1 1,1 1 0,0 0 0,-1-1 0,0 2-1,-17 26-2244,17-26 2070,-27 34-1937,-7 9 951</inkml:trace>
</inkml:ink>
</file>

<file path=ppt/ink/ink16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0:14.322"/>
    </inkml:context>
    <inkml:brush xml:id="br0">
      <inkml:brushProperty name="width" value="0.05" units="cm"/>
      <inkml:brushProperty name="height" value="0.05" units="cm"/>
      <inkml:brushProperty name="color" value="#FF0066"/>
    </inkml:brush>
  </inkml:definitions>
  <inkml:trace contextRef="#ctx0" brushRef="#br0">1 1057 8274,'25'-21'3272,"15"-11"-1807,10-13 23,18-13-16,14-11 9,20-21-241,10-9 48,6-17 65,-3-3-113,-8 11-408,-10 6-240,-17 28-432,-13 12-128,-17 29 24,-16 13-152,-21 12-496,-10 11-1392,-30 20 1263</inkml:trace>
</inkml:ink>
</file>

<file path=ppt/ink/ink16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0:52.074"/>
    </inkml:context>
    <inkml:brush xml:id="br0">
      <inkml:brushProperty name="width" value="0.05" units="cm"/>
      <inkml:brushProperty name="height" value="0.05" units="cm"/>
      <inkml:brushProperty name="color" value="#FF0066"/>
    </inkml:brush>
  </inkml:definitions>
  <inkml:trace contextRef="#ctx0" brushRef="#br0">13 126 6393,'-1'0'269,"0"0"0,1 0-1,-1-1 1,0 1-1,1 0 1,-1-1-1,0 1 1,1-1 0,-1 1-1,1-1 1,-1 1-1,1-1 1,-1 1-1,1-1 1,-1 1 0,1-1-1,0 0 1,-1 1-1,1-1 1,0 0-1,-1 1 1,1-1 0,0 0-1,0 1 1,0-1-1,0 0 1,-1 0-1,1 1 1,0-1 0,0 0-1,1 1 1,-1-1-1,0 0 1,0 0-1,0 1 1,0-1 0,1 0-1,-1 1 1,0-1-1,0 0 1,2 0-1,1-3 277,1 1-1,0 1 0,0-1 0,0 1 0,1-1 1,4-1-1,3-2-953,19-7 985,1 2 1,0 0 0,1 3-1,48-8 1,0 8-27,0 3-1,0 4 0,110 12 1,-32 12-459,18 2-35,83-20 597,-5 0 65,-193-2-142,0-4 1,78-10-1,-82 6-50,4-6 54,-52 8-424,1 0 0,-1 1 0,0 1 0,1-1 0,-1 2 0,1-1 0,-1 2 0,0-1 0,1 1 0,12 4 0,-20-4-21,-7 0-1300,-1 25-4183</inkml:trace>
</inkml:ink>
</file>

<file path=ppt/ink/ink16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0:58.994"/>
    </inkml:context>
    <inkml:brush xml:id="br0">
      <inkml:brushProperty name="width" value="0.05" units="cm"/>
      <inkml:brushProperty name="height" value="0.05" units="cm"/>
      <inkml:brushProperty name="color" value="#FF0066"/>
    </inkml:brush>
  </inkml:definitions>
  <inkml:trace contextRef="#ctx0" brushRef="#br0">250 674 7138,'4'-2'634,"0"0"0,-1 0 0,1 0 1,0 1-1,0 0 0,0-1 1,0 1-1,0 1 0,0-1 1,0 1-1,4-1 0,49 3 1567,-45-1-1573,153 11 1822,182-12 0,-240-5-1763,111-10 119,-173 9-649,0-1 1,76-24-1,-110 27-31,0 0 1,0 0-1,-1-1 1,1-1-1,-1 0 1,0 0-1,-1-1 1,13-12-1,-17 15-75,0-1-1,-1-1 1,0 1-1,0-1 0,-1 0 1,1 1-1,-1-2 1,0 1-1,-1 0 1,1-1-1,-1 1 1,-1-1-1,1 1 0,-1-1 1,1-12-1,-3 7-40,1 0 0,-2 0 0,0 0 0,0 0 0,-1 0 0,0 1 0,-1-1 0,-1 1 1,-10-21-1,3 12-7,0 0 1,-2 1 0,0 0-1,-21-20 1,19 23-23,-1 1 1,-1 0-1,-1 2 0,1 0 0,-2 1 1,0 1-1,0 0 0,-1 2 1,-1 1-1,-35-10 0,3 6 1,-2 3 0,0 2 1,-61 0-1,44 3 19,37 0-8,-1 3 1,-1 1-1,1 1 0,-71 13 1,-22 5 38,101-17-29,1 2 0,-1 0 1,1 2-1,-42 15 1,53-15-6,1 2 0,0 0 0,0 0 0,1 2 1,0 0-1,1 1 0,0 0 0,1 1 0,0 0 0,1 1 0,0 1 0,1 0 1,1 0-1,0 1 0,1 1 0,0-1 0,1 2 0,1-1 0,1 1 0,0 0 0,-4 25 1,6-27 77,1 1 0,0-1-1,1 1 1,1 0 0,1 30 0,1-41-45,-1 1 0,2-1 0,-1 0 0,0 0 0,1 0 0,0 0 0,0 0 0,1 0 0,-1 0 0,1 0 0,0-1 0,0 1 0,1-1 0,-1 0-1,1 0 1,0 0 0,0-1 0,0 0 0,1 1 0,7 3 0,3 1 133,1-2 0,0 0 0,0 0 0,1-2 0,-1 0 0,1 0 0,0-2 0,0 0 0,21-1 0,20-3 213,78-11 0,-42-2-276,-38 6-1725,65-4 1,-67 13 293</inkml:trace>
</inkml:ink>
</file>

<file path=ppt/ink/ink16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1:04.704"/>
    </inkml:context>
    <inkml:brush xml:id="br0">
      <inkml:brushProperty name="width" value="0.05" units="cm"/>
      <inkml:brushProperty name="height" value="0.05" units="cm"/>
      <inkml:brushProperty name="color" value="#FF0066"/>
    </inkml:brush>
  </inkml:definitions>
  <inkml:trace contextRef="#ctx0" brushRef="#br0">12 919 4985,'-10'0'8988,"10"-1"-8707,-2-11 2718,3 7-2927,0 1 0,1-1 0,-1 0 0,1 1 0,4-8 0,21-31 356,27-44 547,265-439 3982,-241 399-4523,-29 44-220,-49 83-255,0 0-1,0 0 1,0 0 0,0 1-1,-1-1 1,1 0 0,0 0-1,0 0 1,0 0-1,0 0 1,0 0 0,-1 0-1,1 0 1,0 0-1,0 0 1,0 0 0,0 0-1,-1 0 1,1 0-1,0 0 1,0 0 0,0 0-1,0 0 1,-1 0-1,1 0 1,0 0 0,0 0-1,0 0 1,0 0-1,-1 0 1,1 0 0,0 0-1,0 0 1,0 0-1,0 0 1,0-1 0,0 1-1,-1 0 1,1 0-1,0 0 1,0 0 0,0 0-1,0 0 1,0-1-1,0 1 1,0 0 0,0 0-1,0 0 1,0 0 0,-1-1-1,1 1 1,0 0-1,0 0 1,0 0 0,0 0-1,0-1 1,0 1-1,0 0 1,0 0 0,0 0-1,1 0 1,-1-1-1,0 1 1,0 0 0,0 0-1,0 0 1,-14 7-4663,5 6 3619</inkml:trace>
</inkml:ink>
</file>

<file path=ppt/ink/ink16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1:05.337"/>
    </inkml:context>
    <inkml:brush xml:id="br0">
      <inkml:brushProperty name="width" value="0.05" units="cm"/>
      <inkml:brushProperty name="height" value="0.05" units="cm"/>
      <inkml:brushProperty name="color" value="#FF0066"/>
    </inkml:brush>
  </inkml:definitions>
  <inkml:trace contextRef="#ctx0" brushRef="#br0">50 396 6457,'-13'2'1096,"10"-1"-787,1-1-1,-1 1 0,1-1 0,-1 0 0,1 0 0,-1 0 1,1 0-1,-1 0 0,1-1 0,-1 1 0,1-1 1,-4-1-1,16-2 5417,29-3-4605,-4 2-518,1-1-1,-1-2 1,41-15-1,208-89 2209,-194 71-1313,125-76-1,-96 49-924,-104 63-853,-15 6 208,1-1 1,-1 0 0,0 0-1,1 0 1,-1 1 0,1-1-1,-1 0 1,0 1 0,1-1-1,-1 0 1,0 1 0,1-1-1,-1 0 1,0 1 0,0-1-1,0 1 1,1-1 0,-1 0-1,0 1 1,0-1 0,0 1-1,0-1 1,1 1 0,-1-1-1,0 0 1,0 1 0,0-1-1,0 1 1,0 0 0,1 16-850</inkml:trace>
</inkml:ink>
</file>

<file path=ppt/ink/ink16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1:09.648"/>
    </inkml:context>
    <inkml:brush xml:id="br0">
      <inkml:brushProperty name="width" value="0.05" units="cm"/>
      <inkml:brushProperty name="height" value="0.05" units="cm"/>
      <inkml:brushProperty name="color" value="#FF0066"/>
    </inkml:brush>
  </inkml:definitions>
  <inkml:trace contextRef="#ctx0" brushRef="#br0">21 62 5553,'-15'-19'3654,"10"10"4243,11 9-5756,2 1-1935,0 1-1,0 0 0,0 0 0,-1 0 0,1 1 0,-1 0 0,9 6 1,-8-5-61,0 0 0,0-1 0,1 1 1,-1-2-1,1 1 0,-1-1 1,1 0-1,13 0 0,430 2 3133,-229-7-2387,44-5 382,-213 3-571,-1-3 1,101-27 0,-127 27-379,-15 3-138,0 1-1,1 1 0,-1 0 0,1 1 1,15-2-1,-46 16-2487,5-4 1502</inkml:trace>
</inkml:ink>
</file>

<file path=ppt/ink/ink16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1:19.291"/>
    </inkml:context>
    <inkml:brush xml:id="br0">
      <inkml:brushProperty name="width" value="0.05" units="cm"/>
      <inkml:brushProperty name="height" value="0.05" units="cm"/>
      <inkml:brushProperty name="color" value="#FF0066"/>
    </inkml:brush>
  </inkml:definitions>
  <inkml:trace contextRef="#ctx0" brushRef="#br0">774 1472 8002,'43'0'6389,"-6"2"-4154,75-1-1284,753-119 3074,-826 111-3909,0-2 0,-1-1 0,0-2 1,0-2-1,53-28 0,-77 35-37,-1-2-1,1 0 1,-2 0-1,1-1 1,-1-1-1,-1 0 1,0 0-1,-1-1 1,0-1 0,0 0-1,-2 0 1,1-1-1,-2 0 1,0 0-1,-1-1 1,8-25-1,-11 26-37,0 1-1,0-1 1,-2 0-1,0 0 1,0 0-1,-2 0 1,1-1-1,-2 1 1,-6-27-1,-1 11-34,-2 0 0,0 1 0,-22-38-1,-9-23 7,-16-29-8,49 103-6,-1 2 1,0-1-1,-1 1 0,0 1 1,-22-20-1,5 11-12,0 1-1,-63-35 1,-70-23-3,11 7 17,98 46-21,-1 1 1,-1 3-1,-104-27 1,117 40-4,-1 1 0,0 3 1,-1 1-1,0 2 0,-82 7 1,-237 55 12,343-54 5,1 0 1,-1 1-1,2 1 0,-1 1 1,1 0-1,0 2 0,-24 18 0,2 4-19,-58 63-1,59-53 23,2 3 0,2 0 0,3 2 0,-31 61 0,50-84-2,1-1 1,1 1-1,1 1 0,1 0 0,1 0 1,2 1-1,1 0 0,1 0 1,1 0-1,2 49 0,2-58 31,0 0 0,2 0 0,0 0 0,0-1 0,2 1 0,0-1 0,1-1 0,1 1 0,0-1 0,1 0 0,1-1 0,1 0 0,0-1 0,1 0 0,0 0 0,1-2 0,15 13 0,-1-6 173,0-2-1,0-1 0,1-1 1,1-1-1,1-1 1,0-2-1,46 11 1,-22-11 142,0-1 0,1-3 1,85 1-1,-69-11-305,-1-2 0,86-17 0,40-21-3008,-124 23 2379</inkml:trace>
</inkml:ink>
</file>

<file path=ppt/ink/ink16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1:20.316"/>
    </inkml:context>
    <inkml:brush xml:id="br0">
      <inkml:brushProperty name="width" value="0.05" units="cm"/>
      <inkml:brushProperty name="height" value="0.05" units="cm"/>
      <inkml:brushProperty name="color" value="#FF0066"/>
    </inkml:brush>
  </inkml:definitions>
  <inkml:trace contextRef="#ctx0" brushRef="#br0">2 113 9354,'-2'8'9236,"4"-1"-9012,-1-1-1,0 0 1,1 0-1,0 0 1,6 11-1,14 14 270,-13-19-184,0 0 0,0 1 0,12 27-1,-5-6 267,-6-14-245,13 37 0,-21-52-308,-1-1 0,0 1 0,1 0 0,-2 0 0,1 0 0,-1 0 0,0 0 0,0 0 0,0 0 0,0 0 0,-1 0 0,0-1 0,-2 8 0,3-11-17,0-1-1,0 1 1,-1 0 0,1 0-1,0-1 1,0 1-1,-1 0 1,1-1-1,0 1 1,-1 0 0,1-1-1,-1 1 1,1-1-1,-1 1 1,1 0-1,-1-1 1,1 1 0,-1-1-1,0 0 1,1 1-1,-1-1 1,1 1-1,-1-1 1,0 0 0,0 0-1,1 1 1,-1-1-1,0 0 1,-1 0-1,1-1 1,1 1 0,-1-1-1,0 1 1,0-1-1,0 0 1,0 1 0,0-1-1,0 0 1,1 0 0,-1 0-1,0 0 1,1 1-1,-1-1 1,1 0 0,-2-2-1,-19-52 70,20 50-67,-10-28 2,2-1-1,1 1 0,-6-69 0,13 89-7,1 1-1,1-1 1,0 1-1,1-1 1,0 1-1,5-16 0,-4 20 6,0 1 0,0 0 0,1 0 0,-1 0 0,1 1 0,1-1 0,0 1 0,-1 0-1,2 0 1,-1 0 0,8-5 0,-10 9 22,1 0-1,-1 0 1,1 1-1,0-1 0,-1 1 1,1 0-1,0 0 1,0 0-1,0 1 1,0-1-1,0 1 1,0 0-1,0 0 1,-1 0-1,1 1 1,0-1-1,0 1 1,0 0-1,0 0 1,-1 1-1,1-1 1,0 1-1,5 3 1,7 3 237,0 1 0,-1 1 0,24 19 0,-21-13-210,0 1 0,-1 0-1,-1 1 1,-1 1-1,-1 0 1,0 1-1,-2 0 1,0 1-1,-1 1 1,15 43 0,-23-57 223,4 23-3497,-7-30 3112,0-1 1,0 0 0,0 1-1,0-1 1,0 1-1,0-1 1,0 0-1,0 1 1,0-1 0,0 0-1,-1 1 1,1-1-1,0 0 1,0 1 0,0-1-1,-1 0 1,1 1-1,0-1 1,0 0-1,-1 0 1,1 1 0,0-1-1,-1 0 1,1 0-1,0 0 1,0 0 0,-1 1-1,-17-4-3002,4-7 1876</inkml:trace>
</inkml:ink>
</file>

<file path=ppt/ink/ink1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2:22.309"/>
    </inkml:context>
    <inkml:brush xml:id="br0">
      <inkml:brushProperty name="width" value="0.05" units="cm"/>
      <inkml:brushProperty name="height" value="0.05" units="cm"/>
    </inkml:brush>
  </inkml:definitions>
  <inkml:trace contextRef="#ctx0" brushRef="#br0">51 23 7266,'10'13'863,"-7"-10"-539,1 0 1,-1 1-1,0 0 1,-1-1-1,1 1 1,-1 0-1,0 1 1,0-1 0,0 0-1,0 1 1,-1-1-1,1 1 1,-1-1-1,0 1 1,-1-1-1,1 1 1,-1 0-1,0 5 1,-1-2 58,1 0 1,0 0-1,1-1 1,0 1-1,0 0 1,1 0-1,0 0 1,0-1-1,0 1 0,7 12 1,-7-18-325,-1 1-1,0-1 1,1 0 0,-1 0-1,1 0 1,0 0 0,0 0-1,0 0 1,0 0 0,0-1 0,0 1-1,0-1 1,0 1 0,1-1-1,-1 0 1,1 0 0,-1 0-1,1 0 1,-1 0 0,1-1-1,-1 1 1,1-1 0,-1 0-1,1 1 1,0-1 0,-1 0 0,1-1-1,0 1 1,-1 0 0,1-1-1,-1 0 1,1 1 0,0-1-1,-1 0 1,4-2 0,0-1 72,0 1-1,-1-1 1,1-1 0,-1 1 0,0-1-1,0 0 1,0 0 0,-1 0 0,1-1-1,-1 1 1,-1-1 0,7-12 0,-7 11 1,0 1 0,0-1 0,0 0 0,-1 0 0,0 0-1,0-1 1,-1 1 0,0 0 0,0-1 0,-1 1 0,0-15 0,-1 18-118,0 1 0,1 0 1,-1 0-1,-1 0 0,1 0 0,0 0 0,-1 0 0,1 0 0,-1 0 1,0 0-1,0 1 0,0-1 0,0 1 0,-1-1 0,1 1 0,-1 0 1,1 0-1,-5-2 0,2 1-5,-1 1 1,0-1-1,1 1 1,-1 1-1,0-1 0,0 1 1,0 0-1,0 0 1,-8 0-1,-10 2-584,1 1-1,-1 1 1,-43 10-1,59-11 31,5-1 292,1 0 0,-1 0 0,0-1 1,1 1-1,-1-1 0,0 1 0,1-1 0,-1 0 1,0 0-1,-5-1 0,3-8-563</inkml:trace>
</inkml:ink>
</file>

<file path=ppt/ink/ink16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1:20.747"/>
    </inkml:context>
    <inkml:brush xml:id="br0">
      <inkml:brushProperty name="width" value="0.05" units="cm"/>
      <inkml:brushProperty name="height" value="0.05" units="cm"/>
      <inkml:brushProperty name="color" value="#FF0066"/>
    </inkml:brush>
  </inkml:definitions>
  <inkml:trace contextRef="#ctx0" brushRef="#br0">14 142 9250,'-14'0'4225,"18"-1"-1745,9-4-463,9-7-449,8-3-248,-2-2-511,0 1-241,7 0-408,-6 6-16,-1 2-456,-1 1-320,-5 1-1329,-2-4-551,3-9 1503</inkml:trace>
</inkml:ink>
</file>

<file path=ppt/ink/ink16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1:21.164"/>
    </inkml:context>
    <inkml:brush xml:id="br0">
      <inkml:brushProperty name="width" value="0.05" units="cm"/>
      <inkml:brushProperty name="height" value="0.05" units="cm"/>
      <inkml:brushProperty name="color" value="#FF0066"/>
    </inkml:brush>
  </inkml:definitions>
  <inkml:trace contextRef="#ctx0" brushRef="#br0">1 301 7866,'64'-20'3845,"-62"20"-3649,0 1 0,-1-1 0,1 0 0,-1 0 0,1 0 0,-1 1 0,1-1 0,-1 1 0,1-1 0,-1 1 0,0 0 0,1 0 0,-1-1 0,0 1 0,0 0 0,1 0 0,-1 0 0,0 0 0,0 0 0,0 1 0,0-1 1,0 0-1,1 3 0,15 32 2225,-15-30-1962,1 1-86,0 0 0,-1 0 0,0 1-1,-1-1 1,0 1 0,1 10 0,-2-18-357,0 0 0,0 1-1,0-1 1,0 0 0,0 0 0,0 0-1,0 1 1,0-1 0,0 0 0,0 0-1,0 1 1,0-1 0,0 0 0,-1 0-1,1 0 1,0 1 0,0-1 0,0 0-1,0 0 1,0 0 0,0 0 0,0 1-1,-1-1 1,1 0 0,0 0 0,0 0-1,0 0 1,0 0 0,-1 1 0,1-1-1,0 0 1,0 0 0,0 0 0,-1 0-1,1 0 1,0 0 0,0 0 0,0 0-1,-1 0 1,1 0 0,0 0 0,0 0-1,0 0 1,-1 0 0,1 0 0,0 0-1,-1 0 1,1 0 10,-1-1 0,1 1 0,-1 0 0,0-1 0,1 1 1,-1-1-1,1 1 0,-1-1 0,1 1 0,-1-1 0,1 1 0,0-1 0,-1 0 0,1 1 0,0-1 0,-1 0 0,1 1 0,0-1 1,0-1-1,-6-17 1,1 1-1,2-2 1,0 1 0,0 0 0,2-39 0,1 56-14,0 0 0,0 0 0,0 0 0,0 0 0,0 0-1,1 0 1,-1 0 0,1 0 0,-1 0 0,1 0 0,0 0 0,0 0 0,0 0 0,0 1 0,0-1 0,0 0-1,1 1 1,-1-1 0,0 0 0,1 1 0,0 0 0,-1-1 0,1 1 0,0 0 0,-1 0 0,1 0 0,0 0 0,0 0-1,0 0 1,0 1 0,0-1 0,0 0 0,0 1 0,0 0 0,0-1 0,0 1 0,0 0 0,0 0 0,0 0-1,0 1 1,3-1 0,9 3 105,1 0 1,-1 1-1,-1 1 0,26 12 0,-20-10 12,-16-5-105,-1-1-9,1 1 0,0-1 0,-1 0 0,1 0 0,-1-1 0,1 1 0,0 0 0,0-1 0,-1 0 0,1 1 0,0-1 0,0 0 0,5-1 0,1-26 370,30-45-252,-36 64-125,0 1 0,0 0-1,-1-1 1,-1 1-1,1-1 1,-1 1 0,0-1-1,-1 0 1,0 0-1,0 1 1,-2-9 0,1-1 9,1 16 4,0 0-2,0 0 0,0 0-1,0 0 1,0-1 0,0 1 0,0 0 0,0 0 0,0-1 0,0 1 0,-1 0-1,1 0 1,0 0 0,-1 0 0,1-1 0,-1 1 0,0 0 0,1 0-1,-1 0 1,0 0 0,0 0 0,1 0 0,-1 0 0,-2-1 0,3 2 134,1 4-97,-1-1 1,1 0-1,0 1 0,0-1 0,0 0 0,0 0 1,0 0-1,1 0 0,0 0 0,-1 0 0,1 0 0,0 0 1,0-1-1,4 4 0,31 26 35,-33-28-34,5 3 6,0-1 0,0 0 0,0 0 0,1-1 0,-1 0 0,1-1 0,1 0 0,-1-1-1,17 4 1,-26-6-106,0-1-1,0 0 0,0 0 1,0 0-1,0 0 0,0 0 0,1 0 1,-1 0-1,0 0 0,0 0 1,0 0-1,0 0 0,0-1 1,0 1-1,0 0 0,0-1 1,0 1-1,0-1 0,0 1 1,0-1-1,0 0 0,0 1 1,1-2-1,9-22-3225,-4 4 764,7-1 1201</inkml:trace>
</inkml:ink>
</file>

<file path=ppt/ink/ink16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1:21.614"/>
    </inkml:context>
    <inkml:brush xml:id="br0">
      <inkml:brushProperty name="width" value="0.05" units="cm"/>
      <inkml:brushProperty name="height" value="0.05" units="cm"/>
      <inkml:brushProperty name="color" value="#FF0066"/>
    </inkml:brush>
  </inkml:definitions>
  <inkml:trace contextRef="#ctx0" brushRef="#br0">0 115 10890,'4'-1'4745,"4"2"-2408,4 6-177,8 10-399,0 6-161,1 2-320,-1 0-311,-4-1-529,-1-6-160,-5-1-160,0-2-136,-5-4-432,-2-4-321,2-2-999,-2-5-432,-3-8-4138</inkml:trace>
  <inkml:trace contextRef="#ctx0" brushRef="#br0" timeOffset="1">242 0 10330,'2'3'453,"61"88"8965,-43-64-8040,1-1 0,46 44 0,-51-56-1333,-1 1 1,0 1 0,12 17-1,-36-42-6206,-3-1 3445,-17-14 1051,-36-42 437</inkml:trace>
</inkml:ink>
</file>

<file path=ppt/ink/ink16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1:22.078"/>
    </inkml:context>
    <inkml:brush xml:id="br0">
      <inkml:brushProperty name="width" value="0.05" units="cm"/>
      <inkml:brushProperty name="height" value="0.05" units="cm"/>
      <inkml:brushProperty name="color" value="#FF0066"/>
    </inkml:brush>
  </inkml:definitions>
  <inkml:trace contextRef="#ctx0" brushRef="#br0">96 82 8130,'-84'-55'3603,"72"44"-1932,13 6-666,15 5 132,-14 0-824,263-11 6367,-258 11-6519,0 0 0,-1 0 0,1 1 0,-1 0-1,1 0 1,0 0 0,-1 1 0,0 0 0,1 0-1,-1 0 1,0 1 0,11 7 0,-14-8-123,-1 1 0,1-1-1,0 1 1,-1 0 0,0 0 0,0 0 0,0 1 0,0-1 0,0 0 0,0 1 0,-1-1 0,0 1 0,0-1-1,0 1 1,0 0 0,0-1 0,-1 1 0,1 0 0,-1 0 0,0 0 0,0-1 0,-1 1 0,1 0 0,-2 4-1,0 1-9,0 0 1,-1 0-1,0 0 0,-1-1 0,1 1 0,-2-1 0,1 0 0,-12 15 0,-2-1-50,-31 30 1,45-48 0,2-2-81,0 0 1,0 0 0,0 0 0,-1-1 0,1 1 0,0-1 0,-1 0-1,1 1 1,-1-1 0,1 0 0,-1-1 0,1 1 0,-1 0 0,0-1 0,1 1-1,-1-1 1,0 0 0,-2 0 0,3 0-86,0-1 0,1 1 0,-1 0 0,0-1 0,0 1 0,1-1 0,-1 0 0,0 0 0,1 1 0,-1-1 0,0 0 0,1 0 0,0-1 0,-1 1-1,1 0 1,0 0 0,-1-1 0,1 1 0,0-1 0,0 1 0,0-1 0,0 1 0,0-1 0,-1-3 0,2 3 69,0 0-1,-1 0 1,1 0-1,0 0 1,0 0 0,0-1-1,0 1 1,1 0-1,0-4 1,-1 5 82</inkml:trace>
</inkml:ink>
</file>

<file path=ppt/ink/ink16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1:22.496"/>
    </inkml:context>
    <inkml:brush xml:id="br0">
      <inkml:brushProperty name="width" value="0.05" units="cm"/>
      <inkml:brushProperty name="height" value="0.05" units="cm"/>
      <inkml:brushProperty name="color" value="#FF0066"/>
    </inkml:brush>
  </inkml:definitions>
  <inkml:trace contextRef="#ctx0" brushRef="#br0">74 161 11362,'14'25'4945,"1"8"-2584,1 7-273,1 5-663,-2-6-273,4-4-480,-6-3-224,0-11-272,-3-2-56,-3-4-224,-4-10-280,-4-5-792,-3-5-600</inkml:trace>
  <inkml:trace contextRef="#ctx0" brushRef="#br0" timeOffset="1">1 144 10314,'5'0'4721,"17"-5"-2008,3-7-281,15-8-583,0-3-153,-3-4-424,-6 6-295,-7 4-505,-3 5-208,-16 9-224,-3 1-200,1 1-1097</inkml:trace>
  <inkml:trace contextRef="#ctx0" brushRef="#br0" timeOffset="2">158 284 11290,'0'9'4929,"7"-8"-2464,6 3-473,7-11-519,5-8-209,0-3-488,-2-9-240,-3 4-368,-1 2-136,-4 10-376,-4 2-408,-6 9-736,-1 4-257,-4 6-679,-10 13-3921</inkml:trace>
</inkml:ink>
</file>

<file path=ppt/ink/ink16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1:22.879"/>
    </inkml:context>
    <inkml:brush xml:id="br0">
      <inkml:brushProperty name="width" value="0.05" units="cm"/>
      <inkml:brushProperty name="height" value="0.05" units="cm"/>
      <inkml:brushProperty name="color" value="#FF0066"/>
    </inkml:brush>
  </inkml:definitions>
  <inkml:trace contextRef="#ctx0" brushRef="#br0">29 0 5961,'-27'105'4345,"26"-78"216,1-2-1464,0-5-73,8-5-791,4-3-321,6-10-775,7-6-401,5-7-336,-1-8-232,1-9-1048,1-2-1001,-4-12 1105</inkml:trace>
</inkml:ink>
</file>

<file path=ppt/ink/ink16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1:24.114"/>
    </inkml:context>
    <inkml:brush xml:id="br0">
      <inkml:brushProperty name="width" value="0.05" units="cm"/>
      <inkml:brushProperty name="height" value="0.05" units="cm"/>
      <inkml:brushProperty name="color" value="#FF0066"/>
    </inkml:brush>
  </inkml:definitions>
  <inkml:trace contextRef="#ctx0" brushRef="#br0">1020 161 6873,'-13'-8'3693,"-18"-3"-2925,28 10-629,-2-1-70,0 0 1,0 1-1,-1 0 1,1 0-1,0 0 0,0 1 1,-1 0-1,1 0 0,0 0 1,-1 0-1,1 1 0,0 0 1,-1 0-1,1 0 0,0 1 1,-5 2-1,-28 11 258,1 1 0,1 2 0,1 2 0,0 1 0,-40 33 0,9 1-96,-239 221 944,272-241-999,1 1 0,2 1 0,2 2-1,2 1 1,1 1 0,-29 65-1,50-96-112,0 1 0,0-1-1,1 1 1,0 0 0,1 0-1,1 0 1,-1 0 0,2 0-1,-1 1 1,2-1 0,-1 0 0,2 0-1,-1 0 1,2 0 0,-1 0-1,1 0 1,1-1 0,0 1-1,1-1 1,0 0 0,0 0-1,1-1 1,0 1 0,8 8-1,4 5 94,1-1-1,1-1 0,1 0 0,1-1 0,0-2 0,2 0 0,0-2 1,1 0-1,0-2 0,1 0 0,41 14 0,-10-11 105,0-1 0,0-3 0,2-3-1,103 5 1,-80-14 31,-1-4 0,153-25 1,71-43 233,-241 51-365,-1-3-1,100-52 1,-117 49 86,0-2 0,49-39 0,-74 50-86,-2-1-1,0 0 0,-1-2 1,-1 0-1,0-1 0,18-31 1,-20 24-16,0-1 0,-2 0 0,-1-1 0,-2-1 0,0 1 1,-3-2-1,5-32 0,-9 39-106,-1-1-1,-1 1 1,-1-1 0,-2 0 0,0 1-1,-2 0 1,-1-1 0,0 2 0,-13-35-1,6 28-31,-2 0 0,-1 1-1,-1 1 1,-1 0-1,-1 1 1,-2 1 0,-1 1-1,-1 0 1,-1 2 0,-1 1-1,-1 0 1,-1 2-1,-1 1 1,-54-30 0,67 43-4,1 0 0,-1 2 0,0-1 0,-23-4 0,14 6-2,0 1-1,0 2 0,-31 1 1,-10 3-65,-1 4 1,1 2 0,1 3 0,0 3-1,-73 27 1,101-28-169,13-5-658,-1-1 1,-40 10-1,50-20 230</inkml:trace>
</inkml:ink>
</file>

<file path=ppt/ink/ink16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1:24.919"/>
    </inkml:context>
    <inkml:brush xml:id="br0">
      <inkml:brushProperty name="width" value="0.05" units="cm"/>
      <inkml:brushProperty name="height" value="0.05" units="cm"/>
      <inkml:brushProperty name="color" value="#FF0066"/>
    </inkml:brush>
  </inkml:definitions>
  <inkml:trace contextRef="#ctx0" brushRef="#br0">11 105 8754,'-7'4'7256,"4"6"-5434,4 18-1302,7-2-88,1 0-1,1-1 1,1 0 0,1-1 0,2 0-1,0-1 1,23 30 0,-37-69-160,-4-6-252,-10-67 15,3 30-20,-3-69 0,13 126-13,1-1-1,0 1 1,0 0-1,0-1 0,0 1 1,0 0-1,1-1 1,-1 1-1,1 0 0,-1-1 1,1 1-1,0 0 0,0 0 1,0 0-1,0 0 1,0 0-1,1 0 0,-1 0 1,1 0-1,-1 0 1,1 1-1,0-1 0,2-2 1,-1 3 21,0 0 0,0 0 0,0 1-1,0-1 1,0 1 0,0-1 0,0 1 0,0 0 0,0 0 0,0 0 0,1 0 0,-1 1 0,0-1-1,0 1 1,0 0 0,5 2 0,15 5 107,-1 1-1,0 1 1,-1 1-1,0 1 0,-1 0 1,0 2-1,-1 0 1,-1 1-1,0 1 1,-1 1-1,-1 0 1,0 1-1,-1 1 0,16 28 1,-28-35-1307,-4-12 173,1 0 912,0 0 1,0 0 0,0 0 0,-1 0-1,1 0 1,0 0 0,0 0-1,0 0 1,0 0 0,0 0-1,0 0 1,-1 0 0,1 0 0,0 0-1,0 0 1,-1 4-3105,-1-6 1829</inkml:trace>
</inkml:ink>
</file>

<file path=ppt/ink/ink16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1:25.318"/>
    </inkml:context>
    <inkml:brush xml:id="br0">
      <inkml:brushProperty name="width" value="0.05" units="cm"/>
      <inkml:brushProperty name="height" value="0.05" units="cm"/>
      <inkml:brushProperty name="color" value="#FF0066"/>
    </inkml:brush>
  </inkml:definitions>
  <inkml:trace contextRef="#ctx0" brushRef="#br0">1 199 11074,'0'3'4625,"16"-6"-2488,6-2-377,11-7-279,2-3-409,-1-1-584,-2-4-224,-17 3-320,-7 9-336,0-1-904,26-21-817,-4-3 4033,10-1-1976</inkml:trace>
</inkml:ink>
</file>

<file path=ppt/ink/ink16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1:25.735"/>
    </inkml:context>
    <inkml:brush xml:id="br0">
      <inkml:brushProperty name="width" value="0.05" units="cm"/>
      <inkml:brushProperty name="height" value="0.05" units="cm"/>
      <inkml:brushProperty name="color" value="#FF0066"/>
    </inkml:brush>
  </inkml:definitions>
  <inkml:trace contextRef="#ctx0" brushRef="#br0">1 169 7570,'2'0'82,"0"0"182,1-1-1,0 1 1,-1 0-1,1 0 1,0 0 0,0 0-1,-1 1 1,1-1-1,-1 1 1,1 0-1,0 0 1,-1-1 0,1 2-1,-1-1 1,0 0-1,1 0 1,-1 1-1,0-1 1,0 1 0,0 0-1,0 0 1,0 0-1,0 0 1,0 0-1,-1 0 1,1 0 0,-1 0-1,1 1 1,0 3-1,4 5 918,0 1-1,7 21 1,-12-30-1072,0 1 0,0-1 0,-1 0 0,1 0 0,-1 1 0,1-1 0,-1 0 1,0 1-1,0-1 0,0 0 0,-1 1 0,1-1 0,-1 0 0,0 1 0,0-1 0,-2 5 0,3-8-95,-1 0-1,1 1 0,-1-1 1,1 0-1,-1 1 0,1-1 1,-1 0-1,1 0 1,-1 1-1,1-1 0,-1 0 1,1 0-1,-1 0 1,0 0-1,1 0 0,-1 0 1,1 0-1,-1 0 0,1 0 1,-1 0-1,0 0 1,1 0-1,-1 0 0,1 0 1,-1 0-1,1-1 1,-1 1-1,1 0 0,-1 0 1,1-1-1,-1 1 0,1 0 1,-1-1-1,1 1 1,-1 0-1,1-1 0,0 1 1,-1-1-1,1 1 1,0-1-1,-1 1 0,1-1 1,0 1-1,-1-2 0,-17-23 225,15 19-220,0-1 0,0 0-1,1 0 1,0 0 0,0 0-1,1 0 1,-1 0 0,2 0-1,-1 0 1,1 0 0,0-1-1,1-9 1,0 14-15,-1 1-1,1 0 1,-1-1 0,1 1 0,0 0 0,0-1-1,0 1 1,0 0 0,0 0 0,1 0 0,-1 0-1,1 0 1,-1 0 0,1 0 0,0 1 0,2-3-1,-1 3 7,-1-1 0,1 1-1,-1 1 1,1-1-1,-1 0 1,1 1-1,-1-1 1,1 1 0,0-1-1,-1 1 1,1 0-1,0 0 1,-1 1 0,1-1-1,-1 1 1,1-1-1,0 1 1,3 1-1,26 11 384,-18-8-72,-1 0 0,28 7 1,-39-11-298,1-1 1,0 1-1,-1-1 1,1 0-1,0 0 1,0 0 0,0 0-1,-1 0 1,1-1-1,0 1 1,-1-1-1,1 0 1,0 0 0,-1 0-1,1 0 1,-1 0-1,1 0 1,-1-1-1,1 1 1,2-4-1,-2 1-11,0 0-1,-1 0 0,1 0 0,-1 0 0,0 0 0,0-1 1,-1 1-1,1-1 0,-1 1 0,0-1 0,0 0 0,-1 1 1,1-1-1,-1 0 0,0 0 0,0 1 0,-1-6 0,0 5 34,1 0 0,-1 0 0,1 1-1,1-1 1,-1 0 0,1 0-1,-1 1 1,1-1 0,1 0-1,-1 1 1,1-1 0,0 1 0,0 0-1,0-1 1,4-4 0,-5 8-44,0 0 0,0 1 1,0-1-1,0 0 1,0 1-1,0-1 0,0 1 1,0-1-1,0 1 1,0 0-1,0 0 0,1-1 1,-1 1-1,0 0 1,0 0-1,0 0 0,1 0 1,-1 0-1,0 0 1,0 0-1,0 1 0,0-1 1,1 0-1,-1 1 1,0-1-1,0 1 0,0-1 1,0 1-1,0 0 1,0-1-1,0 1 0,0 0 1,0 0-1,0-1 1,0 3-1,38 37-26,-29-28 96,-6-8-63,1 0 0,-1 0 0,1 0 1,-1-1-1,1 1 0,0-1 0,0 0 0,0-1 1,1 1-1,-1-1 0,1 0 0,-1 0 0,1-1 1,0 1-1,-1-1 0,1-1 0,0 1 1,8-1-1</inkml:trace>
</inkml:ink>
</file>

<file path=ppt/ink/ink1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2:22.714"/>
    </inkml:context>
    <inkml:brush xml:id="br0">
      <inkml:brushProperty name="width" value="0.05" units="cm"/>
      <inkml:brushProperty name="height" value="0.05" units="cm"/>
    </inkml:brush>
  </inkml:definitions>
  <inkml:trace contextRef="#ctx0" brushRef="#br0">61 1 8554,'-60'36'4273,"60"-29"-1745,7 10-367,-2 4-225,8 9-432,-1 0-207,-2 3-361,4-2-208,-7-2-384,0-1-176,-5-7-104,-2-1-80,-2-9-504,-2-3-336,0-8-800,0-7-753,-1-7-400,3-7 1593</inkml:trace>
</inkml:ink>
</file>

<file path=ppt/ink/ink16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1:26.110"/>
    </inkml:context>
    <inkml:brush xml:id="br0">
      <inkml:brushProperty name="width" value="0.05" units="cm"/>
      <inkml:brushProperty name="height" value="0.05" units="cm"/>
      <inkml:brushProperty name="color" value="#FF0066"/>
    </inkml:brush>
  </inkml:definitions>
  <inkml:trace contextRef="#ctx0" brushRef="#br0">1 14 8482,'3'-4'4457,"9"-2"-1561,-9 4-679,9 0-113,-6 2-623,4 5-233,4-3-376,-1 20-160,42 44-344,-42-46-160,-6-5-144,0-1-216,-4-6-640,-3-3-336</inkml:trace>
</inkml:ink>
</file>

<file path=ppt/ink/ink16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1:26.484"/>
    </inkml:context>
    <inkml:brush xml:id="br0">
      <inkml:brushProperty name="width" value="0.05" units="cm"/>
      <inkml:brushProperty name="height" value="0.05" units="cm"/>
      <inkml:brushProperty name="color" value="#FF0066"/>
    </inkml:brush>
  </inkml:definitions>
  <inkml:trace contextRef="#ctx0" brushRef="#br0">1 5 10402,'15'-5'5097,"1"5"-2240,43 14-721,-41-4-263,2 0-625,-2-2-232,-1 2-432,0 0-200,-4 0-223,-3-3-89,-3 0-465,-4-6-551</inkml:trace>
</inkml:ink>
</file>

<file path=ppt/ink/ink16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1:26.887"/>
    </inkml:context>
    <inkml:brush xml:id="br0">
      <inkml:brushProperty name="width" value="0.05" units="cm"/>
      <inkml:brushProperty name="height" value="0.05" units="cm"/>
      <inkml:brushProperty name="color" value="#FF0066"/>
    </inkml:brush>
  </inkml:definitions>
  <inkml:trace contextRef="#ctx0" brushRef="#br0">1 0 10578,'6'5'5908,"12"0"-4284,-11-4-531,37 13 1521,-22-6-1420,-1-2-1,41 8 0,-57-14-1120,0 1 0,0 0-1,-1 0 1,1 0 0,0 1-1,-1 0 1,1-1 0,-1 2-1,0-1 1,0 0-1,0 1 1,0 0 0,0 0-1,7 7 1,-9-8-68,-1 1 0,1-1 0,0 1 0,-1 0 0,0 0 0,1-1 0,-1 1 0,0 0 0,-1 0 0,1 0 0,0 0 0,-1 0-1,0 1 1,0-1 0,0 0 0,0 0 0,0 0 0,0 0 0,-1 0 0,0 0 0,1 0 0,-1 0 0,0 0 0,-3 4 0,2-3-118,0-1-1,0 1 1,0-1-1,0 0 1,-1 0-1,1 0 1,-1 0-1,0 0 1,0-1-1,0 1 1,0-1-1,0 0 1,-1 0-1,1 0 1,-1 0-1,0-1 1,1 1-1,-1-1 1,0 0-1,0 0 1,-6 1-1,10-2 11,-1 0-1,1 0 0,-1 0 0,1 0 0,-1 0 0,1 0 0,-1 0 1,1 0-1,-1 0 0,1 0 0,-1 0 0,1 0 0,0 0 0,-1-1 0,1 1 1,-1 0-1,1 0 0,-1 0 0,1-1 0,0 1 0,-1 0 0,1-1 0,-1 1 1,1-1-1,-3-6-4538,3 5 3393</inkml:trace>
</inkml:ink>
</file>

<file path=ppt/ink/ink16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1:27.283"/>
    </inkml:context>
    <inkml:brush xml:id="br0">
      <inkml:brushProperty name="width" value="0.05" units="cm"/>
      <inkml:brushProperty name="height" value="0.05" units="cm"/>
      <inkml:brushProperty name="color" value="#FF0066"/>
    </inkml:brush>
  </inkml:definitions>
  <inkml:trace contextRef="#ctx0" brushRef="#br0">102 1 7258,'-9'3'280,"1"-1"641,0 1 1,0 0-1,0 0 0,0 1 1,0 0-1,1 1 0,0 0 1,0 0-1,-11 10 1,17-14-854,1-1 1,0 0 0,-1 0 0,1 0-1,0 1 1,0-1 0,-1 0 0,1 1-1,0-1 1,-1 0 0,1 0 0,0 1-1,0-1 1,0 0 0,0 1 0,-1-1-1,1 1 1,0-1 0,0 0 0,0 1-1,0-1 1,0 0 0,0 1 0,0-1 0,0 1-1,0-1 1,0 0 0,0 1 0,0-1-1,0 0 1,0 1 0,0-1 0,0 1-1,0-1 1,1 0 0,-1 1 0,0-1-1,0 0 1,0 1 0,1-1 0,16 5 3286,-1-1-2560,-13-2-656,1-1 1,-1 1-1,1 1 0,-1-1 1,0 0-1,0 1 0,0-1 1,-1 1-1,1 0 0,2 4 1,4 2 41,15 18 495,2-2 0,1-1 0,59 42 0,-48-42-841,-31-18-2299,-26-13-2983,-12-9 2781,-31-20 1248</inkml:trace>
</inkml:ink>
</file>

<file path=ppt/ink/ink16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1:27.672"/>
    </inkml:context>
    <inkml:brush xml:id="br0">
      <inkml:brushProperty name="width" value="0.05" units="cm"/>
      <inkml:brushProperty name="height" value="0.05" units="cm"/>
      <inkml:brushProperty name="color" value="#FF0066"/>
    </inkml:brush>
  </inkml:definitions>
  <inkml:trace contextRef="#ctx0" brushRef="#br0">1 254 7346,'53'-5'8872,"25"-15"-3665,-55 14-4030,-1 0 1,44-5-1,-56 10-918,0 1 0,0 0-1,0 1 1,0 0 0,0 0 0,0 1-1,0 0 1,-1 1 0,1 0-1,9 5 1,-15-6-228,-1 0 0,0 0 0,0 0 0,0 0 0,0 0 0,-1 0 0,1 1 0,-1 0 0,1-1 0,-1 1 0,0 0 0,0 0 0,0 0 0,0 0 0,-1 1 0,1-1 0,-1 0 0,0 1 0,0-1 0,0 1-1,0-1 1,0 1 0,-1 0 0,0-1 0,0 1 0,0-1 0,0 1 0,0 0 0,-1-1 0,0 1 0,-1 4 0,0-3-156,0 0 0,0 0 0,-1 0-1,0-1 1,0 1 0,0-1 0,0 1 0,-1-1-1,1 0 1,-1 0 0,0 0 0,0-1 0,-1 0-1,1 0 1,-1 0 0,0 0 0,1 0 0,-1-1-1,-1 0 1,1 0 0,0-1 0,0 1 0,-1-1 0,1 0-1,0 0 1,-1-1 0,1 0 0,-1 0 0,1 0-1,-1-1 1,-5 0 0,-6-3 334</inkml:trace>
  <inkml:trace contextRef="#ctx0" brushRef="#br0" timeOffset="1">418 0 9154,'10'9'4305,"0"7"-1545,5 4-527,-3 7-185,-1 0-391,4 3-489,-1-3-264,-4-4-480,1 2-128,-6-8-136,0-2-152,-3-5-656,-7-5-344,0-2-1553,-8-5-335,1-9 1760</inkml:trace>
</inkml:ink>
</file>

<file path=ppt/ink/ink16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1:28.072"/>
    </inkml:context>
    <inkml:brush xml:id="br0">
      <inkml:brushProperty name="width" value="0.05" units="cm"/>
      <inkml:brushProperty name="height" value="0.05" units="cm"/>
      <inkml:brushProperty name="color" value="#FF0066"/>
    </inkml:brush>
  </inkml:definitions>
  <inkml:trace contextRef="#ctx0" brushRef="#br0">1 131 11474,'25'-7'4801,"10"-8"-2616,3-3 95,-4-7-343,-6-2-305,-8 10-712,-3 4-375,-7 8-425,-3 2-329,-12 4-879,0 3-792</inkml:trace>
  <inkml:trace contextRef="#ctx0" brushRef="#br0" timeOffset="1">148 126 9586,'-4'129'4625,"25"-140"-2064,5-12-329,1-5-15,-4-6-777,1 3-264,-11 4-776,0 4-472,-4 9-976,-4 8-960,0 11 1135</inkml:trace>
</inkml:ink>
</file>

<file path=ppt/ink/ink16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1:28.489"/>
    </inkml:context>
    <inkml:brush xml:id="br0">
      <inkml:brushProperty name="width" value="0.05" units="cm"/>
      <inkml:brushProperty name="height" value="0.05" units="cm"/>
      <inkml:brushProperty name="color" value="#FF0066"/>
    </inkml:brush>
  </inkml:definitions>
  <inkml:trace contextRef="#ctx0" brushRef="#br0">0 214 11266,'8'10'5154,"11"-10"-2130,-4-19-943,1-9-809,4-5-336,-3-11-584,5-1-1160,-5-10 584</inkml:trace>
</inkml:ink>
</file>

<file path=ppt/ink/ink16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0:55.481"/>
    </inkml:context>
    <inkml:brush xml:id="br0">
      <inkml:brushProperty name="width" value="0.05" units="cm"/>
      <inkml:brushProperty name="height" value="0.05" units="cm"/>
      <inkml:brushProperty name="color" value="#FF0066"/>
    </inkml:brush>
  </inkml:definitions>
  <inkml:trace contextRef="#ctx0" brushRef="#br0">6 16 8410,'-5'-15'9583,"32"24"-6336,-22-7-3785,10 4 779,1 0-1,-1-1 1,1-1 0,0-1 0,0 0 0,25 1-1,95-10 124,-119 3-1172,-1 0 1,0 0 0,22-9 0,-21 7-1151,3 4 782</inkml:trace>
</inkml:ink>
</file>

<file path=ppt/ink/ink16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0:55.819"/>
    </inkml:context>
    <inkml:brush xml:id="br0">
      <inkml:brushProperty name="width" value="0.05" units="cm"/>
      <inkml:brushProperty name="height" value="0.05" units="cm"/>
      <inkml:brushProperty name="color" value="#FF0066"/>
    </inkml:brush>
  </inkml:definitions>
  <inkml:trace contextRef="#ctx0" brushRef="#br0">1 119 9458,'35'-102'4205,"-35"102"-4064,0-1-1,0 0 1,0 1 0,0-1-1,0 0 1,1 1 0,-1-1 0,0 0-1,0 1 1,1-1 0,-1 0-1,0 1 1,1-1 0,-1 1-1,0-1 1,1 0 0,-1 1-1,1-1 1,-1 1 0,1-1 0,-1 1-1,1 0 1,-1-1 0,1 1-1,0 0 1,-1-1 0,1 1-1,0 0 1,-1 0 0,1-1 0,0 1-1,-1 0 1,1 0 0,0 0-1,-1 0 1,2 0 0,8 11 1049,-9-10-759,104 112 3929,-7 4-4774,-65-77-762,-29-35-2169</inkml:trace>
</inkml:ink>
</file>

<file path=ppt/ink/ink16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0:56.222"/>
    </inkml:context>
    <inkml:brush xml:id="br0">
      <inkml:brushProperty name="width" value="0.05" units="cm"/>
      <inkml:brushProperty name="height" value="0.05" units="cm"/>
      <inkml:brushProperty name="color" value="#FF0066"/>
    </inkml:brush>
  </inkml:definitions>
  <inkml:trace contextRef="#ctx0" brushRef="#br0">17 197 8546,'-1'-1'245,"0"0"0,-1 0 0,1 0 0,0 0 0,0-1 1,0 1-1,0 0 0,0-1 0,0 1 0,0-1 0,0 1 0,1-1 1,-1 0-1,1 1 0,-1-1 0,1 0 0,-1 1 0,1-1 0,0 0 0,0 1 1,0-4-1,1 1 1,-1 0 0,1 0 0,0 0 0,1 0 0,-1 0 0,1 1 0,0-1 0,-1 1 0,4-5 0,4-3 159,0-1 0,0 1-1,1 1 1,15-13 0,-16 16-252,1 0 1,-1 1 0,1 0-1,16-7 1,-21 11-89,0 0-1,1 0 1,-1 0-1,1 0 1,0 1 0,-1 0-1,1 1 1,0-1-1,0 1 1,8 0 0,-11 1-24,-1 0 1,1 0 0,-1 0-1,0 0 1,1 0 0,-1 1-1,0-1 1,0 1 0,0-1-1,0 1 1,0 0 0,0 0 0,-1 0-1,1 0 1,0 0 0,-1 0-1,2 3 1,20 42 589,-18-34-475,-4-8-111,1 0 1,-1 0-1,0 1 0,0-1 0,0 1 0,-1-1 1,1 1-1,-1-1 0,-1 1 0,1-1 1,-1 1-1,0-1 0,0 0 0,-1 1 0,0-1 1,0 0-1,-5 10 0,3-6-133,-1-1 1,0 0-1,-1 0 1,0-1-1,0 1 1,-1-1-1,1 0 1,-1-1-1,-13 9 1,9-9-854,11-6 825,0 0-1,-1 0 1,1 0 0,0 0 0,0 0-1,0 0 1,-1 0 0,1 0 0,0 0 0,0 0-1,0 0 1,-1 0 0,1 0 0,0 0 0,0 0-1,0 0 1,-1 0 0,1 0 0,0-1-1,0 1 1,0 0 0,-1 0 0,1 0 0,0 0-1,0 0 1,0 0 0,0-1 0,0 1-1,-1 0 1,1 0 0,0 0 0,0 0 0,0-1-1,0 1 1,0 0 0,0 0 0,0 0-1,0-1 1,0 1 0,0 0 0,0 0 0,0 0-1,0-1 1,0 1 0,0 0 0,0 0-1,0 0 1,0-1 0,0 1 0,0-2-971</inkml:trace>
</inkml:ink>
</file>

<file path=ppt/ink/ink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09:48.952"/>
    </inkml:context>
    <inkml:brush xml:id="br0">
      <inkml:brushProperty name="width" value="0.05" units="cm"/>
      <inkml:brushProperty name="height" value="0.05" units="cm"/>
      <inkml:brushProperty name="color" value="#FF0066"/>
    </inkml:brush>
  </inkml:definitions>
  <inkml:trace contextRef="#ctx0" brushRef="#br0">0 0 6201,'10'24'2609,"6"47"-1801,-15-27-264,6-2-280,-3 4-712,7 3 344</inkml:trace>
</inkml:ink>
</file>

<file path=ppt/ink/ink1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2:23.075"/>
    </inkml:context>
    <inkml:brush xml:id="br0">
      <inkml:brushProperty name="width" value="0.05" units="cm"/>
      <inkml:brushProperty name="height" value="0.05" units="cm"/>
    </inkml:brush>
  </inkml:definitions>
  <inkml:trace contextRef="#ctx0" brushRef="#br0">24 333 7802,'-23'-69'3546,"23"68"-3464,0 1 1,0 0 0,0-1-1,0 1 1,0 0-1,0-1 1,0 1-1,1 0 1,-1-1 0,0 1-1,0 0 1,0-1-1,1 1 1,-1 0 0,0-1-1,0 1 1,1 0-1,-1 0 1,0-1-1,0 1 1,1 0 0,-1 0-1,0 0 1,1-1-1,-1 1 1,0 0 0,1 0-1,-1 0 1,0 0-1,1 0 1,-1 0-1,0 0 1,1 0 0,-1 0-1,1 0 1,-1 0-1,0 0 1,1 0 0,-1 0-1,0 0 1,1 0-1,-1 0 1,0 0-1,1 0 1,-1 0 0,0 1-1,1-1 1,-1 0-1,0 0 1,1 1 0,27 8 1995,-21-6-1243,17 4 918,81 26 3616,-7 2-4320,-92-32-1573,9 2 1480,-12-7-3279,-4-13-6347</inkml:trace>
  <inkml:trace contextRef="#ctx0" brushRef="#br0" timeOffset="1">244 3 9130,'-9'-2'7298,"12"14"-4610,6 12-423,2 10-169,3 11-168,-2-3-167,7 3-601,-5-8-312,0-9-448,1 0-224,-7-15-672,2-3-408</inkml:trace>
</inkml:ink>
</file>

<file path=ppt/ink/ink17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0:56.718"/>
    </inkml:context>
    <inkml:brush xml:id="br0">
      <inkml:brushProperty name="width" value="0.05" units="cm"/>
      <inkml:brushProperty name="height" value="0.05" units="cm"/>
      <inkml:brushProperty name="color" value="#FF0066"/>
    </inkml:brush>
  </inkml:definitions>
  <inkml:trace contextRef="#ctx0" brushRef="#br0">0 4 8146,'1'-1'287,"0"1"0,0 0 0,-1-1 1,1 1-1,0 0 0,0-1 0,0 1 1,0 0-1,0 0 0,-1 0 0,1-1 1,0 1-1,0 0 0,0 0 0,0 0 1,0 1-1,0-1 0,-1 0 0,1 0 1,0 0-1,1 1 0,18 14 2710,8 26-945,-26-38-1716,22 39 687,-2 1 1,20 58 0,-38-89-966,-4-10-54,0 0 1,1-1 0,-1 1-1,1 0 1,-1 0-1,1-1 1,0 1 0,0-1-1,-1 1 1,1-1 0,0 1-1,0-1 1,1 1 0,-1-1-1,1 1 1,4-25 35,14-33-28,-14 41-9,-1 0-1,0 0 1,-1-1 0,2-20-1,-1 24 281,5 16 649,10 6-457,7 2 275,-8-2-2285,-5-7-5330,-10-3 5782</inkml:trace>
</inkml:ink>
</file>

<file path=ppt/ink/ink17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0:57.128"/>
    </inkml:context>
    <inkml:brush xml:id="br0">
      <inkml:brushProperty name="width" value="0.05" units="cm"/>
      <inkml:brushProperty name="height" value="0.05" units="cm"/>
      <inkml:brushProperty name="color" value="#FF0066"/>
    </inkml:brush>
  </inkml:definitions>
  <inkml:trace contextRef="#ctx0" brushRef="#br0">0 155 7258,'17'-14'881,"39"-36"6690,-52 45-7145,0 0-1,0 0 0,0 0 0,-1 0 0,0-1 0,0 0 0,0 1 0,-1-1 0,4-11 1,-6 16-420,0 1 1,0-1 0,0 0 0,0 0 0,0 0 0,0 0 0,0 0 0,0 0-1,0 0 1,0 1 0,-1-1 0,1 0 0,0 0 0,0 0 0,-1 0-1,1 1 1,-1-1 0,1 0 0,-1 0 0,1 1 0,-1-1 0,1 0-1,-1 1 1,0-1 0,1 1 0,-1-1 0,0 0 0,1 1 0,-1 0 0,0-1-1,0 1 1,0-1 0,1 1 0,-1 0 0,0 0 0,0-1 0,0 1-1,0 0 1,0 0 0,0 0 0,1 0 0,-1 0 0,0 0 0,0 0 0,0 0-1,0 1 1,0-1 0,0 0 0,-3 1-4,0-1-1,1 0 1,-1 1 0,0 0 0,1 0-1,-1 0 1,1 0 0,0 1 0,-1 0-1,1-1 1,-4 4 0,4-1 72,-1 1 0,1 0 0,-1-1 0,2 1 0,-1 1-1,0-1 1,1 0 0,0 1 0,0-1 0,1 1 0,0 0 0,0-1 0,0 1 0,0 0 0,1 0-1,1 11 1,-1-7 131,1 0 0,0-1 0,1 1 0,0-1 0,0 1 0,1-1 0,1 0 0,-1 0 0,7 11 0,-7-16-177,-1 0 1,1-1-1,0 1 1,1-1 0,-1 1-1,1-1 1,-1 0-1,1-1 1,0 1-1,0 0 1,0-1-1,0 0 1,1 0 0,-1 0-1,0-1 1,1 0-1,-1 1 1,1-1-1,0-1 1,-1 1 0,1-1-1,0 0 1,-1 0-1,1 0 1,0-1-1,8-1 1,3-2-383,0 0 0,0-1 0,0-1 0,-1-1 0,0 0 0,17-11 0,38-27-706</inkml:trace>
</inkml:ink>
</file>

<file path=ppt/ink/ink17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1:29.432"/>
    </inkml:context>
    <inkml:brush xml:id="br0">
      <inkml:brushProperty name="width" value="0.05" units="cm"/>
      <inkml:brushProperty name="height" value="0.05" units="cm"/>
      <inkml:brushProperty name="color" value="#FF0066"/>
    </inkml:brush>
  </inkml:definitions>
  <inkml:trace contextRef="#ctx0" brushRef="#br0">0 1 12987,'39'106'5025,"-43"-96"-3753,4 2-288,5 0-1688,2-9 576</inkml:trace>
</inkml:ink>
</file>

<file path=ppt/ink/ink17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1:32.059"/>
    </inkml:context>
    <inkml:brush xml:id="br0">
      <inkml:brushProperty name="width" value="0.05" units="cm"/>
      <inkml:brushProperty name="height" value="0.05" units="cm"/>
      <inkml:brushProperty name="color" value="#FF0066"/>
    </inkml:brush>
  </inkml:definitions>
  <inkml:trace contextRef="#ctx0" brushRef="#br0">44 476 6785,'-9'2'1908,"6"-1"-1395,-1-1 0,0 1 0,1 0 0,-1 0 0,1 0 0,-1 1 0,1-1 0,-3 3 0,15-8 5205,17 0-5374,-8 3 274,302-13 2369,-49 6-1963,-200 3-900,258-23 114,-6-28-212,-207 29 141,158-14 0,-220 36 135,0-3 0,0-1 0,-1-4 1,-1-1-1,85-36 0,-85 24-16,-36 17-176,1 0-1,1 1 1,0 0 0,0 2 0,0 0 0,37-6 0,-33 10-29,5 0-31,1 0 0,-1-2 0,0-1 0,30-10 0,-31 1-53,-23 11 5,1 1 1,0 0-1,0 0 0,0 0 0,0 0 0,5-1 0,-7 3-147,-1 0 0,0-1-1,1 1 1,-1 0 0,1-1 0,-1 1-1,1-1 1,-1 0 0,0 1 0,1-1 0,-1 0-1,3-2 1,-4 3 17,0-1 1,0 0-1,0 0 0,0 0 0,0 0 0,0 0 1,0 0-1,0 0 0,-1 1 0,1-1 0,0 0 0,0 0 1,-1 0-1,1 0 0,-1 1 0,1-1 0,0 0 1,-1 0-1,0 1 0,1-1 0,-2-1 0,-13-22-6516,11 18 5449</inkml:trace>
</inkml:ink>
</file>

<file path=ppt/ink/ink17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1:32.433"/>
    </inkml:context>
    <inkml:brush xml:id="br0">
      <inkml:brushProperty name="width" value="0.05" units="cm"/>
      <inkml:brushProperty name="height" value="0.05" units="cm"/>
      <inkml:brushProperty name="color" value="#FF0066"/>
    </inkml:brush>
  </inkml:definitions>
  <inkml:trace contextRef="#ctx0" brushRef="#br0">32 21 9138,'-12'-5'409,"-8"-6"4073,24 8-1898,15 2-850,-1 1-822,0 0 0,0 2 0,0 0 1,0 1-1,32 9 0,-43-9-779,-1-1-1,1 1 0,-1 0 0,0 1 0,1 0 0,-1 0 0,-1 0 1,1 1-1,-1 0 0,0 0 0,0 0 0,0 1 0,-1-1 0,0 1 1,0 0-1,0 0 0,4 11 0,-6-12-86,-1-1 0,0 1 1,0-1-1,-1 1 0,1 0 0,-1 0 1,0-1-1,0 1 0,-1 0 1,1 0-1,-1-1 0,0 1 0,0 0 1,-1-1-1,1 1 0,-1-1 0,0 0 1,0 0-1,-6 8 0,4-5-43,-1 0-1,0-1 1,0 0-1,0 0 0,-1 0 1,0-1-1,0 0 1,0 0-1,-1 0 1,0-1-1,-9 4 1,8-4 91,3-1-400,0-1-1,-1 0 0,0 0 1,1 0-1,-8 1 0,12-3 177,0 0 0,0 0-1,0 0 1,0 0 0,0 0-1,0 0 1,0 0-1,0 0 1,0 0 0,0 0-1,0-1 1,0 1 0,0 0-1,0-1 1,1 1-1,-1-1 1,0 1 0,0-1-1,0 1 1,1-1 0,-1 1-1,0-1 1,0 0 0,1 0-1,-1 1 1,1-1-1,-1 0 1,1 0 0,-1 0-1,1 1 1,-1-1 0,1 0-1,0 0 1,-1 0-1,1 0 1,0 0 0,0 0-1,0 0 1,0-2 0,-1-32-4078,-1 13 3105</inkml:trace>
</inkml:ink>
</file>

<file path=ppt/ink/ink17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1:32.864"/>
    </inkml:context>
    <inkml:brush xml:id="br0">
      <inkml:brushProperty name="width" value="0.05" units="cm"/>
      <inkml:brushProperty name="height" value="0.05" units="cm"/>
      <inkml:brushProperty name="color" value="#FF0066"/>
    </inkml:brush>
  </inkml:definitions>
  <inkml:trace contextRef="#ctx0" brushRef="#br0">1 36 9754,'7'-35'4225,"1"55"-2049,-5 5 97,9 12-233,-5-4-263,-4-8-625,-1-13-424,1 1-296,7 29-328,-3-12 1977,-2 0-1521</inkml:trace>
</inkml:ink>
</file>

<file path=ppt/ink/ink17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1:34.167"/>
    </inkml:context>
    <inkml:brush xml:id="br0">
      <inkml:brushProperty name="width" value="0.05" units="cm"/>
      <inkml:brushProperty name="height" value="0.05" units="cm"/>
      <inkml:brushProperty name="color" value="#FF0066"/>
    </inkml:brush>
  </inkml:definitions>
  <inkml:trace contextRef="#ctx0" brushRef="#br0">109 73 7482,'3'-24'3392,"0"-20"1935,-3 44-5279,0-1-1,0 1 1,0 0 0,0 0-1,0 0 1,0 0 0,0-1 0,0 1-1,0 0 1,0 0 0,0 0-1,0 0 1,0 0 0,0-1 0,0 1-1,0 0 1,0 0 0,0 0 0,0 0-1,0 0 1,0-1 0,-1 1-1,1 0 1,0 0 0,0 0 0,0 0-1,0 0 1,0 0 0,0 0-1,-1 0 1,1 0 0,0-1 0,0 1-1,0 0 1,0 0 0,0 0-1,-1 0 1,1 0 0,0 0 0,0 0-1,0 0 1,0 0 0,-1 0 0,1 0-1,0 0 1,0 0 0,0 0-1,0 0 1,0 1 0,-1-1 0,1 0-1,0 0 1,0 0 0,0 0-1,0 0 1,-12 10 1125,-7 16-301,8-8-529,0 1 0,2-1 0,0 2 0,2-1 1,0 1-1,1 0 0,-6 33 0,9-36-223,1 0 0,1 1 0,1-1 0,0 0 1,1 1-1,1-1 0,0 0 0,1 0 0,9 26 0,-9-36-97,0-1 0,0 1 0,0-1 0,1 1 0,0-1 1,0 0-1,1-1 0,0 1 0,0-1 0,0 0 0,1 0 0,-1-1 0,13 8 0,-9-7 42,1 0 0,-1-1 0,1 0 0,-1-1-1,1 0 1,0-1 0,0 0 0,1 0 0,14-1-1,-15 0-280,1-1-1,0-1 1,-1 0-1,1 0 1,-1-1-1,1 0 0,-1-1 1,0 0-1,0-1 1,0 0-1,0 0 0,-1-1 1,0-1-1,0 1 1,0-1-1,0-1 1,-1 0-1,0 0 0,-1 0 1,8-11-1,21-44-3083,-20 21 2693</inkml:trace>
</inkml:ink>
</file>

<file path=ppt/ink/ink17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1:34.672"/>
    </inkml:context>
    <inkml:brush xml:id="br0">
      <inkml:brushProperty name="width" value="0.05" units="cm"/>
      <inkml:brushProperty name="height" value="0.05" units="cm"/>
      <inkml:brushProperty name="color" value="#FF0066"/>
    </inkml:brush>
  </inkml:definitions>
  <inkml:trace contextRef="#ctx0" brushRef="#br0">12 66 8514,'-11'2'15504,"16"6"-15135,4 2-158,-1 1 1,2-1 0,17 16 0,-9-10-54,-15-13-136,1 1 0,0-1 0,0 1-1,0-1 1,0 0 0,0-1 0,1 1 0,-1-1 0,1 0-1,0 0 1,0 0 0,0-1 0,0 0 0,0 0 0,0 0-1,0 0 1,0-1 0,0 0 0,0 0 0,0 0 0,0-1-1,0 1 1,0-1 0,0 0 0,0-1 0,0 0-1,0 1 1,0-1 0,8-6 0,-7 5-19,-1-1 0,0 0 0,-1 0 0,1 0 0,-1 0 0,0-1 0,0 0 1,0 0-1,0 0 0,-1 0 0,0 0 0,0-1 0,0 0 0,-1 1 0,0-1 0,0 0 0,0 0 0,-1 0 0,0-1 0,0 1 0,-1 0 0,0-10 1,0 15-4,0-2 4,0 0-1,0 0 0,-1-1 0,1 1 0,-1 0 0,0 0 0,0 0 0,0-1 0,-3-4 1,4 8 1,-4-2-10,6 12 67,8 12 73,1 0-1,1-1 0,1 0 0,16 20 1,70 76 939,-89-107-986,2 3 20,-1 0 1,0 1-1,-1 0 0,-1 0 1,14 29-1,-21-40-89,-1 1 0,0-1-1,1 1 1,-1 0 0,-1-1 0,1 1 0,-1 0-1,1 0 1,-1-1 0,0 1 0,0 0 0,-1 0 0,1 0-1,-1-1 1,0 1 0,0 0 0,0-1 0,0 1-1,-1 0 1,1-1 0,-1 0 0,0 1 0,0-1 0,0 0-1,-1 0 1,1 0 0,-1 0 0,1-1 0,-1 1-1,0-1 1,0 1 0,-4 1 0,1 0-15,-1 0-1,1-1 1,0-1-1,-1 1 1,0-1-1,1 0 1,-1 0 0,0-1-1,0 0 1,0 0-1,0 0 1,0-1-1,-9-1 1,-3-1-537,-1-1-1,1 0 1,-27-10 0,44 13 367,1 0 1,0-1 0,0 1-1,-1-1 1,1 1-1,0-1 1,0 1 0,0-1-1,0 0 1,0 1-1,0-1 1,0 0 0,0 0-1,0 0 1,0 0-1,0 0 1,0 0 0,1 0-1,-1 0 1,0-1 0,0-1-1,0 1-207,1-1 1,0 1-1,0-1 0,0 1 0,0-1 0,0 1 0,0-1 1,1 1-1,-1-1 0,1 1 0,1-4 0,9-27-1072</inkml:trace>
</inkml:ink>
</file>

<file path=ppt/ink/ink17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1:35.431"/>
    </inkml:context>
    <inkml:brush xml:id="br0">
      <inkml:brushProperty name="width" value="0.05" units="cm"/>
      <inkml:brushProperty name="height" value="0.05" units="cm"/>
      <inkml:brushProperty name="color" value="#FF0066"/>
    </inkml:brush>
  </inkml:definitions>
  <inkml:trace contextRef="#ctx0" brushRef="#br0">69 431 11130,'-1'0'193,"1"-1"0,0 1-1,-1 0 1,1 0 0,0-1 0,-1 1-1,1 0 1,0 0 0,-1 0-1,1 0 1,-1-1 0,1 1 0,0 0-1,-1 0 1,1 0 0,-1 0-1,1 0 1,0 0 0,-1 0-1,1 0 1,-1 0 0,1 0 0,-1 0-1,1 0 1,0 1 0,-1-1-1,1 0 1,-1 0 0,1 0-1,0 0 1,-1 1 0,1-1 0,0 0-1,-1 1 1,-14 16 2595,-9 32-1193,21-43-935,1-2-603,0 0 0,1 0 1,-1 0-1,1 0 0,-1 1 0,1-1 0,1 1 0,-1-1 0,0 1 0,1-1 1,0 1-1,0-1 0,1 1 0,-1-1 0,1 1 0,0-1 0,0 0 0,0 1 1,1-1-1,0 0 0,-1 0 0,2 0 0,-1 0 0,0 0 0,1 0 0,-1-1 1,1 1-1,0-1 0,0 0 0,1 0 0,-1 0 0,1 0 0,-1 0 0,1-1 1,5 3-1,-4-2-52,0 0-1,0 0 1,1 0 0,-1-1 0,1 0 0,-1 0 0,1-1 0,0 1 0,0-1 0,0-1 0,0 1-1,0-1 1,-1 0 0,1 0 0,0 0 0,0-1 0,0 0 0,7-2 0,-6 0-12,-1 0 0,1 0 1,0-1-1,-1 0 0,0 0 0,0-1 1,0 1-1,-1-1 0,0-1 0,0 1 1,0-1-1,0 1 0,-1-2 0,5-8 1,0-1-36,-1-1 0,-1 0 0,-1-1 0,-1 0 1,0 0-1,-1 0 0,-1 0 0,-1-1 1,0 1-1,-2-1 0,0 1 0,-4-28 0,-1 7 18,-1 1 0,-3 0 0,-1 0 0,-28-68 0,35 100 36,0-1 0,0 1 0,-1 0 0,1 0 0,-1 1 0,-1-1 0,1 1 0,-6-6 0,9 10 3,0 1 0,0-1 1,0 0-1,0 0 1,0 1-1,0-1 0,-1 1 1,1-1-1,0 1 0,0 0 1,0-1-1,0 1 1,-1 0-1,1 0 0,0-1 1,0 1-1,-1 0 1,1 1-1,-2-1 0,1 1 17,0 0-1,1 0 1,-1 0-1,0 0 0,1 0 1,-1 0-1,1 0 1,0 0-1,-1 1 1,1-1-1,0 1 0,0-1 1,0 1-1,0 0 1,0-1-1,0 1 1,0 2-1,-3 5 95,1 0 0,1 1 0,0-1 0,0 1-1,0 0 1,2-1 0,-1 1 0,1 0 0,1 0 0,1 10 0,2 13 323,16 52 0,-15-67-328,0-1-1,2 0 1,0 0 0,1-1-1,19 29 1,-23-39-91,0 0-1,0-1 1,1 0-1,0 1 1,0-1-1,0-1 1,1 1-1,-1-1 1,1 0-1,0 0 1,1-1-1,-1 0 1,0 0-1,1 0 1,0-1-1,0 0 1,12 2-1,-16-4-22,1 0-1,0-1 1,-1 1 0,1-1-1,0 0 1,-1 0-1,1 0 1,-1-1 0,1 1-1,-1-1 1,0 0-1,0 0 1,0 0 0,0 0-1,0 0 1,0-1-1,0 0 1,-1 1 0,1-1-1,1-3 1,7-9 20,0 0 0,13-26 0,-23 38-23,5-10 6,0 0 0,-1 0 0,-1-1 0,0 1-1,-1-1 1,3-27 0,-1 6-31,-2 47-12,1 0 0,1 0 0,0-1 0,12 21 0,-12-25 31,1 0 0,0 0 1,0 0-1,0-1 0,1 0 1,0-1-1,0 1 0,0-1 0,16 8 1,-19-12 3,-1 1 0,1 0 0,0-1 0,0 0 0,-1 0 0,1 0 0,0 0 0,0 0 0,0-1 0,0 0 0,0 0 0,0 0 0,0 0 0,0-1 0,0 1 0,0-1 0,0 0 0,-1 0 0,1 0 0,0-1 0,-1 0 0,1 1 0,-1-1 0,5-3 0,-2 0 42,1-1 0,-1 0-1,0 0 1,-1 0 0,1-1 0,-1 0-1,0 0 1,-1 0 0,0-1 0,0 1-1,-1-1 1,4-9 0,-6 13-24,0 0-1,-1 0 1,1 1 0,-1-1-1,0 0 1,0 0 0,0 0 0,0 1-1,-1-1 1,1 0 0,-1 0-1,0 1 1,0-1 0,-1 0 0,1 1-1,-1-1 1,1 1 0,-1 0 0,0-1-1,-1 1 1,1 0 0,0 0-1,-1 0 1,0 1 0,1-1 0,-1 1-1,0-1 1,-1 1 0,-3-2-1,-10-5-331,-1 0-1,0 2 1,0 0-1,0 1 1,-1 1-1,0 1 1,0 1-1,0 0 1,-1 2-1,1 0 1,-21 2-1,3 6-1899,11 8 1009</inkml:trace>
</inkml:ink>
</file>

<file path=ppt/ink/ink17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1:36.140"/>
    </inkml:context>
    <inkml:brush xml:id="br0">
      <inkml:brushProperty name="width" value="0.05" units="cm"/>
      <inkml:brushProperty name="height" value="0.05" units="cm"/>
      <inkml:brushProperty name="color" value="#FF0066"/>
    </inkml:brush>
  </inkml:definitions>
  <inkml:trace contextRef="#ctx0" brushRef="#br0">3 1 8594,'0'0'245,"-1"0"1,1 1 0,0-1-1,0 1 1,-1-1 0,1 1-1,0-1 1,0 1-1,0-1 1,0 1 0,0-1-1,0 1 1,0-1 0,0 1-1,0-1 1,0 1-1,0-1 1,0 1 0,0-1-1,0 1 1,1-1-1,-1 1 1,0-1 0,0 1-1,0-1 1,1 1 0,-1-1-1,0 0 1,1 1-1,-1 0 1,14 18 1051,-10-14-611,87 112 3908,-52-71-3590,-3 2 0,49 85 1,-84-131-995,0 0 0,1 0 0,-1 0 0,0 0 0,1 0 1,-1 0-1,1 0 0,-1 0 0,1-1 0,3 3 1,-5-4-10,0 0 0,0 0 1,1 0-1,-1 0 0,0 1 1,0-1-1,0 0 0,1 0 1,-1 0-1,0 0 1,0 0-1,1 0 0,-1 0 1,0 0-1,0 0 0,0-1 1,1 1-1,-1 0 0,0 0 1,0 0-1,0 0 0,1 0 1,-1 0-1,0 0 1,0 0-1,0-1 0,1 1 1,-1 0-1,0 0 0,0 0 1,0 0-1,0-1 0,0 1 1,0 0-1,1 0 0,-1 0 1,0-1-1,3-18 46,-1-25 24,15-78 0,-5 46-71,-11 68 0,0 0 1,1 0-1,0 0 1,0 1-1,0-1 1,1 1-1,1-1 1,6-11-1,-9 17 2,0 0 0,1 1 0,-1-1 0,1 1 0,-1 0 0,1-1 1,0 1-1,-1 0 0,1 0 0,0 0 0,0 0 0,0 0 0,0 0 0,0 0 0,3 0 0,-2 1 3,0 0 1,0 0 0,1 0-1,-1 0 1,0 0 0,0 1-1,0 0 1,0 0-1,0 0 1,0 0 0,-1 0-1,1 0 1,5 3 0,2 4 52,0-1-1,-1 1 1,0 1 0,0 0 0,-1 0 0,0 1 0,12 19 0,-12-18-94,-1 0 0,1-1 0,0 0 0,1 0 0,0-1 0,1 0 1,18 13-1,-14-19-1425</inkml:trace>
</inkml:ink>
</file>

<file path=ppt/ink/ink1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2:24.173"/>
    </inkml:context>
    <inkml:brush xml:id="br0">
      <inkml:brushProperty name="width" value="0.05" units="cm"/>
      <inkml:brushProperty name="height" value="0.05" units="cm"/>
    </inkml:brush>
  </inkml:definitions>
  <inkml:trace contextRef="#ctx0" brushRef="#br0">5 412 7266,'-4'7'9546,"4"-15"-6011,3-3-3838,-1 5 400,0-1-1,1 1 0,0 0 0,0 0 0,0 0 1,1 0-1,0 0 0,0 1 0,6-7 1,8-10 157,60-112 1718,-47 80-1318,-17 30-258,32-45 0,-46 68-390,0 1 1,1-1 0,-1 0 0,1 1-1,-1-1 1,1 1 0,-1-1 0,1 1-1,-1-1 1,1 1 0,-1-1 0,1 1-1,0-1 1,-1 1 0,1 0 0,0-1-1,-1 1 1,1 0 0,0 0 0,0 0-1,-1-1 1,1 1 0,0 0 0,0 0-1,-1 0 1,1 0 0,0 0 0,0 0-1,-1 1 1,1-1 0,0 0 0,0 0-1,-1 0 1,1 1 0,0-1 0,-1 0-1,1 1 1,0-1 0,-1 1 0,1-1-1,-1 0 1,1 1 0,-1 0 0,1-1-1,-1 1 1,1-1 0,-1 1 0,1-1-1,0 2 1,17 38 310,-15-32-275,-1-4-24,5 15 72,0-1-1,1 0 1,1-1-1,21 30 1,-26-43-57,-1 0-1,1 0 1,0 0 0,0 0 0,0-1 0,1 0 0,-1 0 0,1 0-1,0 0 1,0-1 0,0 1 0,0-1 0,0-1 0,0 1 0,1-1-1,-1 0 1,1 0 0,-1 0 0,0-1 0,1 0 0,-1 0-1,7-1 1,0-1-5,1 0 0,-1-2 0,1 1 0,-1-1 0,0-1 0,-1 0 0,1-1 0,-1 0 0,0-1 0,0 0 0,-1-1 0,0 0 0,0 0 0,-1-1 0,0 0 0,-1-1-1,0 0 1,0 0 0,-1-1 0,-1 0 0,0 0 0,0-1 0,5-15 0,-10 25-40,-1 1-1,1-1 1,-1 1-1,0-1 1,1 0 0,-1 1-1,0-1 1,0 0-1,0 1 1,0-1-1,0 0 1,-1 1-1,1-1 1,0 0 0,-1 1-1,1-1 1,-1 1-1,0-1 1,1 1-1,-1-1 1,0 1 0,0-1-1,0 1 1,0 0-1,0-1 1,0 1-1,0 0 1,-1 0-1,1 0 1,0 0 0,-1 0-1,1 0 1,-1 0-1,1 1 1,-1-1-1,1 0 1,-1 1 0,-1-1-1,-1 0-206,1 0-1,0 1 1,0 0-1,-1 0 1,1 0-1,0 0 1,-1 0 0,1 0-1,0 1 1,-1 0-1,1-1 1,0 1-1,0 1 1,0-1 0,0 0-1,0 1 1,0-1-1,-4 4 1,-29 33-4015,18-15 3171</inkml:trace>
</inkml:ink>
</file>

<file path=ppt/ink/ink17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1:36.577"/>
    </inkml:context>
    <inkml:brush xml:id="br0">
      <inkml:brushProperty name="width" value="0.05" units="cm"/>
      <inkml:brushProperty name="height" value="0.05" units="cm"/>
      <inkml:brushProperty name="color" value="#FF0066"/>
    </inkml:brush>
  </inkml:definitions>
  <inkml:trace contextRef="#ctx0" brushRef="#br0">0 285 10954,'42'-3'7841,"-38"3"-7689,0 0 1,0 0 0,0 0 0,0 0 0,-1-1 0,1 0-1,0 1 1,0-2 0,-1 1 0,1 0 0,0-1 0,-1 1-1,0-1 1,1 0 0,-1 0 0,0-1 0,0 1 0,0-1-1,3-2 1,5-7 428,0 0 0,0-1-1,-1 0 1,14-25 0,-20 31-514,0-1-1,-1 1 1,1-1 0,-2 1 0,1-1-1,-1 0 1,0 0 0,-1 0 0,0 0 0,0-1-1,-1-11 1,-1 17-64,1 0-1,-1 0 1,0 0-1,0 1 1,0-1-1,0 0 1,0 1-1,0-1 1,-1 1-1,1-1 1,-1 1-1,0 0 1,0-1-1,0 1 1,0 0-1,0 0 1,0 1-1,-1-1 1,1 0-1,-1 1 1,1-1-1,-1 1 1,1 0-1,-1 0 1,0 0-1,0 0 1,1 0-1,-7 0 1,6 0-5,0 1 1,0 0 0,0 0-1,0 0 1,0 0 0,0 0-1,0 0 1,0 1 0,0 0 0,0-1-1,0 1 1,0 0 0,1 0-1,-1 1 1,0-1 0,0 1-1,1-1 1,-1 1 0,1 0 0,0 0-1,0 0 1,-1 0 0,1 0-1,0 1 1,1-1 0,-1 1-1,-2 3 1,2 0 10,-1 0-1,2 0 1,-1 0-1,1 0 1,0 0-1,0 1 1,1-1-1,-1 0 1,1 0 0,1 0-1,-1 1 1,1-1-1,0 0 1,1 0-1,-1 0 1,1 0-1,1 0 1,-1 0-1,1-1 1,0 1-1,0-1 1,0 0 0,1 0-1,0 0 1,0 0-1,0 0 1,9 6-1,-8-6-133,0 0 0,1-1-1,0 0 1,0 0 0,0 0-1,0-1 1,0 0 0,1 0-1,0 0 1,-1-1 0,1 0-1,0-1 1,0 1 0,0-1-1,0-1 1,0 1 0,1-1-1,-1 0 1,0-1 0,0 0-1,0 0 1,0 0 0,0-1-1,9-4 1,-8 2-638,-1-1-1,1 0 1,-1-1-1,0 0 1,-1 0-1,1 0 1,-1-1-1,5-8 1,-8 12 546,20-28-1078</inkml:trace>
</inkml:ink>
</file>

<file path=ppt/ink/ink17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1:36.935"/>
    </inkml:context>
    <inkml:brush xml:id="br0">
      <inkml:brushProperty name="width" value="0.05" units="cm"/>
      <inkml:brushProperty name="height" value="0.05" units="cm"/>
      <inkml:brushProperty name="color" value="#FF0066"/>
    </inkml:brush>
  </inkml:definitions>
  <inkml:trace contextRef="#ctx0" brushRef="#br0">126 1 7498,'1'0'477,"-1"1"0,1-1 0,0 1 0,0-1 0,0 1-1,-1 0 1,1-1 0,0 1 0,0 0 0,-1 0 0,1-1 0,-1 1 0,1 0 0,-1 0 0,2 2 0,6 26 1996,-7-25-1936,7 51 1638,-1 1 1,-2 61-1,-5-115-2173,-2 64 93,2-61-288,0 0 0,-1-1 0,0 1 0,0-1 1,0 1-1,-1-1 0,1 0 0,-1 0 0,0 1 0,0-1 0,-5 6 0,7-10 117,-1 1-1,0-1 0,1 0 0,-1 0 1,0 1-1,1-1 0,-1 0 0,0 0 1,1 0-1,-1 1 0,0-1 0,0 0 1,1 0-1,-1 0 0,0 0 0,1 0 1,-1-1-1,0 1 0,0 0 0,1 0 1,-1 0-1,0-1 0,1 1 0,-1 0 1,0-1-1,1 1 0,-1 0 0,1-1 1,-1 1-1,1-1 0,-1 1 0,1-1 1,-1 0-1,-19-19-1554,6 2 556,0-1 1,-17-32 0,21 31 1181,0 0-1,-12-40 0,22 59-24,0 0-1,-1 0 1,1 0-1,0 0 0,0 0 1,0 0-1,0 0 1,0 0-1,0 0 1,0 0-1,0 0 0,0 0 1,0 0-1,0 0 1,1 0-1,-1 0 1,0 0-1,1 0 0,-1 0 1,1 0-1,-1 1 1,1-1-1,0 0 1,-1 0-1,1 0 0,1-1 1,0 1 78,0 0 0,1-1 1,-1 1-1,0 0 0,1 1 0,-1-1 0,0 0 1,1 1-1,-1-1 0,6 1 0,3-1 380,1 1 0,0 1-1,19 3 1,87 28 1991,-31-8-2142,-86-23-495,1-1 1,-1 1 0,1-1 0,0 0 0,-1 0 0,1 1-1,-1-1 1,1 0 0,0-1 0,-1 1 0,1 0 0,-1 0-1,1-1 1,-1 1 0,1-1 0,-1 1 0,1-1 0,-1 1 0,1-1-1,-1 0 1,0 0 0,1 0 0,-1 0 0,2-1 0,-1-2-717,1 0 0,-1 0 0,1 0 0,-1 0 0,0 0 1,2-10-1,2-1-520</inkml:trace>
</inkml:ink>
</file>

<file path=ppt/ink/ink17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1:37.341"/>
    </inkml:context>
    <inkml:brush xml:id="br0">
      <inkml:brushProperty name="width" value="0.05" units="cm"/>
      <inkml:brushProperty name="height" value="0.05" units="cm"/>
      <inkml:brushProperty name="color" value="#FF0066"/>
    </inkml:brush>
  </inkml:definitions>
  <inkml:trace contextRef="#ctx0" brushRef="#br0">41 178 7610,'39'-111'3582,"-36"103"-2886,-1 1 0,0-1 1,0 0-1,-1 0 0,0-8 0,-1 15-597,1 1-1,-1-1 1,0 1-1,0-1 1,0 1-1,-1-1 1,1 1-1,0-1 1,0 1-1,0-1 0,0 1 1,0 0-1,0-1 1,-1 1-1,1-1 1,0 1-1,0-1 1,-1 1-1,1 0 1,0-1-1,-1 1 1,1 0-1,0-1 1,-1 1-1,0 0 19,0 0-1,1 0 1,-1 0 0,0 0-1,1 0 1,-1 0-1,0 1 1,1-1 0,-1 0-1,0 0 1,1 1 0,-1-1-1,1 1 1,-1-1 0,1 0-1,-1 1 1,0-1-1,1 1 1,0-1 0,-2 2-1,-5 6 328,1 1-1,-1-1 0,1 2 1,1-1-1,-1 0 0,2 1 1,-1 0-1,-4 18 0,4-12-191,1 0 0,1 0-1,1 0 1,0 0 0,1 20-1,1-32-229,0 1 0,1-1 0,0 1 0,0-1 0,0 1 0,0-1 0,1 0 0,-1 0 0,1 1 0,3 4 0,-4-8-21,0 0 0,0 0-1,-1 0 1,1 0 0,0 0-1,0 0 1,0-1 0,0 1-1,0 0 1,0 0 0,0-1 0,0 1-1,0-1 1,0 1 0,1-1-1,-1 0 1,0 1 0,0-1-1,0 0 1,1 0 0,-1 0 0,0 0-1,0 0 1,0 0 0,1 0-1,-1 0 1,0 0 0,0 0-1,0-1 1,1 1 0,-1-1 0,0 1-1,0-1 1,0 1 0,0-1-1,0 1 1,0-1 0,0 0-1,0 0 1,0 0 0,0 1 0,1-2-1,2-3 3,0 1 0,-1-1 0,1 0 0,-1 0-1,0 0 1,0 0 0,0 0 0,-1-1 0,0 1 0,0-1 0,0 0-1,1-10 1,1-6 1,-1 0 0,-1-25-1,-2 18-7,0 4 0,3 29-4,6 17-10,17 42 81,-23-57-50,1-1 1,-1 1-1,1-1 0,0 1 0,0-1 0,0 0 0,1-1 0,7 6 0,-12-9-112,1 0 1,0 0-1,0-1 1,0 1-1,0-1 1,0 1-1,1-1 1,-1 0-1,0 1 1,0-1-1,0 0 1,0 0-1,0 1 1,0-1-1,1 0 0,-1 0 1,0-1-1,0 1 1,0 0-1,0 0 1,0 0-1,1-1 1,-1 1-1,0 0 1,0-1-1,0 1 1,0-1-1,0 0 1,0 1-1,0-1 1,0 0-1,-1 1 1,1-1-1,1-1 0,0-1-420,0 0 0,0 0 0,0 0 0,0 0 0,-1 0 0,1 0 0,-1 0 0,0 0 0,0-1 0,1-4 0,0-17-895</inkml:trace>
</inkml:ink>
</file>

<file path=ppt/ink/ink17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1:37.756"/>
    </inkml:context>
    <inkml:brush xml:id="br0">
      <inkml:brushProperty name="width" value="0.05" units="cm"/>
      <inkml:brushProperty name="height" value="0.05" units="cm"/>
      <inkml:brushProperty name="color" value="#FF0066"/>
    </inkml:brush>
  </inkml:definitions>
  <inkml:trace contextRef="#ctx0" brushRef="#br0">1 117 9514,'8'26'7006,"3"-1"-3875,8 22-207,-17-37-2408,3 6-69,-2 0 0,1 1 0,-2-1 0,0 1 0,-1-1 0,-2 25 0,-4-32-380,2-23-2,3-22-64,-4-89-32,2 99-4,1-38 1,1 55 24,1 0-1,1-1 1,-1 1-1,1 0 1,1 0-1,0 0 1,5-12 0,-7 20 9,-1-1 1,1 1 0,0 0 0,-1-1 0,1 1 0,0 0-1,0 0 1,0 0 0,0-1 0,0 1 0,0 0 0,0 0-1,0 1 1,1-1 0,-1 0 0,0 0 0,1 1 0,-1-1-1,0 0 1,1 1 0,-1-1 0,1 1 0,1 0-1,-1 0 8,0 0 0,0 0-1,0 1 1,1-1 0,-1 1-1,0 0 1,0-1 0,0 1-1,-1 0 1,1 0 0,0 1-1,0-1 1,0 0-1,1 2 1,6 5 107,-1 1 0,-1-1 0,1 2 0,8 13 0,7 14 339,-9-13-316,1-1 0,23 27 0,-32-38-1727</inkml:trace>
</inkml:ink>
</file>

<file path=ppt/ink/ink17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1:38.193"/>
    </inkml:context>
    <inkml:brush xml:id="br0">
      <inkml:brushProperty name="width" value="0.05" units="cm"/>
      <inkml:brushProperty name="height" value="0.05" units="cm"/>
      <inkml:brushProperty name="color" value="#FF0066"/>
    </inkml:brush>
  </inkml:definitions>
  <inkml:trace contextRef="#ctx0" brushRef="#br0">0 348 7882,'10'-5'1545,"-1"0"0,0-1 1,-1 0-1,0-1 0,9-8 1,-9 6-678,1 0 1,-1-1 0,-1 0 0,9-15-1,-12 18-715,0-1 0,0 0 0,-1 0 0,0 0 0,0 0 0,-1 0 0,0-1 0,0 1 0,-1-1 0,0 1 0,-1-1 0,0 0 0,0 1 0,-1-1 0,-3-15 0,3 20-149,0 0 0,-1 0 0,0 0 0,0 0 0,0 1 0,0-1-1,0 0 1,-1 1 0,0 0 0,1 0 0,-1 0 0,0 0 0,-1 0 0,1 0 0,0 1 0,-1 0 0,0-1-1,1 1 1,-7-2 0,9 4-6,-1-1 0,0 1 0,0-1 0,0 1 0,0 0 0,0 0 0,0 0 0,0 0 0,0 0 0,0 0 0,0 0 0,0 1 0,0-1 0,1 1 0,-1-1 0,0 1 0,-3 1-1,3 0 2,0 0 0,0-1-1,-1 1 1,2 0 0,-1 0-1,0 1 1,0-1 0,1 0-1,-1 1 1,1-1 0,-1 1-1,1-1 1,0 1 0,0-1-1,-1 6 1,0 5 71,-1 0-1,2 0 1,-1 0-1,2 0 1,0 0 0,1 0-1,0 0 1,4 19-1,-3-22 94,0-1 1,1 0-1,0 0 0,0 0 0,1 0 0,0 0 0,0 0 0,1-1 0,1 0 0,-1 0 0,1-1 0,9 10 0,-12-14-91,1-1 0,-1 1 0,0-1 0,1 0-1,0 0 1,-1 0 0,1 0 0,0-1 0,0 1 0,0-1 0,0 0-1,0 0 1,0-1 0,0 1 0,0-1 0,6 0 0,-3-1 2,0 0 0,0 0 1,-1-1-1,1 0 0,0 0 1,-1-1-1,1 1 1,11-8-1,2-4 26,-1 0 1,0-1 0,-1-1-1,23-27 1,-25 26-502,0 0 1,-2-1-1,0-1 1,0 0 0,-2-1-1,18-40 1,-13 3-713</inkml:trace>
</inkml:ink>
</file>

<file path=ppt/ink/ink17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1:50.687"/>
    </inkml:context>
    <inkml:brush xml:id="br0">
      <inkml:brushProperty name="width" value="0.05" units="cm"/>
      <inkml:brushProperty name="height" value="0.05" units="cm"/>
      <inkml:brushProperty name="color" value="#FF0066"/>
    </inkml:brush>
  </inkml:definitions>
  <inkml:trace contextRef="#ctx0" brushRef="#br0">350 107 6545,'-8'-23'5600,"7"21"-5231,1 0 0,-1 0-1,0-1 1,0 1 0,0 0 0,0 0-1,0 0 1,0 0 0,0 0 0,-1 0-1,-1-1 1,1 1-281,0 1-1,0 0 1,0 0-1,0 0 1,0 0-1,-1 0 1,1 1-1,0-1 1,-1 1-1,1-1 1,0 1-1,-1 0 1,1 0-1,-1 0 1,-4 1 0,1-1-3,0 1 0,0 0 0,0 0 0,1 1 0,-1-1 0,0 1 0,0 0 1,1 1-1,-1 0 0,1-1 0,0 2 0,0-1 0,0 1 0,0-1 1,1 1-1,-1 1 0,1-1 0,-6 8 0,-19 28 528,2 1 0,-31 64 0,46-81-504,1 1 0,2 0-1,0 1 1,2 0 0,1 0 0,1 1-1,1 0 1,2 0 0,1 51 0,1-60-19,2 1 1,0-1 0,1 0-1,1-1 1,1 1 0,0-1-1,1 0 1,1 0 0,1 0-1,0-1 1,1 0 0,1-1-1,0 0 1,1 0-1,21 20 1,-21-26-7,2 1-1,-1-2 1,1 0-1,0 0 1,1-1-1,0-1 0,0 0 1,0-1-1,1-1 1,-1 0-1,28 3 1,13-1 231,105-3 0,-104-3-156,-24 0-59,0-2 1,0-1-1,-1-1 0,1-2 0,-1-1 0,50-18 1,-62 17 6,-1 0 0,0-1 0,-1-1 0,0-1 0,0-1 0,-1 0 0,-1-1 0,0 0 0,-1-1 0,0-1 0,19-27 0,-16 17 121,-2 0 1,0-1 0,-1 0-1,-2-2 1,0 1-1,6-30 1,-14 43-155,-1 0 0,0 0 1,-2-1-1,1 1 1,-2 0-1,0-1 0,0 1 1,-2 0-1,0-1 0,0 1 1,-1 0-1,-1 0 0,-1 1 1,-8-21-1,-1 6-34,-1 0 0,-1 2 0,-2 0 0,0 1 0,-43-44 0,48 57-42,0 0 0,-1 1 0,0 1 0,-1 0 1,0 1-1,0 1 0,-1 0 0,0 1 0,0 0 0,-1 2 0,-34-8 1,24 9 7,0 2 1,0 1 0,0 1 0,1 1 0,-1 1 0,0 2 0,-44 11-1,29-3-250,2 2-1,0 2 1,0 2-1,-37 23 0,55-29-545,-15 10-1874,37-22 2633,0 1 0,-1-1 0,1 0 0,0 0 0,0 0 0,0 1 0,0-1-1,0 0 1,-1 0 0,1 1 0,0-1 0,0 0 0,0 0 0,0 1 0,0-1 0,0 0 0,0 1 0,0-1-1,0 0 1,0 0 0,0 1 0,0-1 0,0 0 0,0 0 0,0 1 0,0-1 0,1 0 0,-1 0-1,0 1 1,0-1 0,0 0 0,0 0 0,0 1 0,1-1 0,-1 0 24</inkml:trace>
</inkml:ink>
</file>

<file path=ppt/ink/ink17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1:52.103"/>
    </inkml:context>
    <inkml:brush xml:id="br0">
      <inkml:brushProperty name="width" value="0.05" units="cm"/>
      <inkml:brushProperty name="height" value="0.05" units="cm"/>
      <inkml:brushProperty name="color" value="#FF0066"/>
    </inkml:brush>
  </inkml:definitions>
  <inkml:trace contextRef="#ctx0" brushRef="#br0">65 1421 4897,'-8'8'2081,"0"0"0,0-1-1,-18 13 1,12-19 4285,23-2-5913,9-3-223,0 0 0,0-1 0,21-9 0,-26 9-154,17-7 11,0-2 0,-1-2 0,0 0-1,38-31 1,-15 11-77,23-14 43,402-261 1110,18 28 615,185-92-189,-204 122-921,-465 248-691,-10 5-4,1-1-1,-1 1 1,1-1-1,-1 1 1,1-1-1,-1 0 0,1 0 1,-1 1-1,0-1 1,1 0-1,-1 0 1,0-1-1,2-1 1,-43 11-3872,-49 37-1311,14-10 3840</inkml:trace>
</inkml:ink>
</file>

<file path=ppt/ink/ink17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1:52.703"/>
    </inkml:context>
    <inkml:brush xml:id="br0">
      <inkml:brushProperty name="width" value="0.05" units="cm"/>
      <inkml:brushProperty name="height" value="0.05" units="cm"/>
      <inkml:brushProperty name="color" value="#FF0066"/>
    </inkml:brush>
  </inkml:definitions>
  <inkml:trace contextRef="#ctx0" brushRef="#br0">153 22 7778,'-6'-11'2922,"-2"0"2525,3 23-2907,-5 15-2734,3-8 477,-1-1-1,-1 0 0,-1 0 0,0-1 1,-1 0-1,-1-1 0,-1 0 1,-19 19-1,22-24 72,10-11-342,-1 0 0,1 1-1,0-1 1,0 0 0,0 0 0,0 0-1,0 1 1,0-1 0,0 0-1,0 0 1,0 1 0,0-1 0,0 0-1,0 0 1,0 0 0,0 1-1,0-1 1,0 0 0,0 0 0,0 1-1,0-1 1,0 0 0,0 0 0,0 0-1,0 1 1,1-1 0,-1 0-1,0 0 1,0 0 0,0 0 0,0 1-1,0-1 1,1 0 0,-1 0-1,0 0 1,0 0 0,0 0 0,1 1-1,-1-1 1,0 0 0,0 0 0,0 0-1,1 0 1,-1 0 0,0 0-1,0 0 1,1 0 0,-1 0 0,0 0-1,1 0 1,0 0 233,4-2 424,36-7-271,-1-2 1,0-2 0,-1-1 0,-1-3-1,0 0 1,58-38 0,-73 39-229,-9 8-172,-2-1-1,24-20 1,-36 29-50,0 0 0,0 0 1,0 0-1,0 0 1,0-1-1,0 1 0,0 0 1,0 0-1,0 0 1,0 0-1,0-1 1,-1 1-1,1 0 0,0 0 1,0 0-1,0 0 1,0 0-1,0-1 1,0 1-1,0 0 0,0 0 1,-1 0-1,1 0 1,0 0-1,0 0 1,0 0-1,0 0 0,0 0 1,-1-1-1,1 1 1,0 0-1,0 0 1,0 0-1,0 0 0,-1 0 1,1 0-1,0 0 1,0 0-1,0 0 1,0 0-1,0 0 0,-1 0 1,1 0-1,0 0 1,0 0-1,0 0 1,0 1-1,-1-1 0,1 0 1,0 0-1,0 0 1,0 0-1,0 0 0,0 0 1,0 0-1,-1 0 1,1 0-1,0 1 1,0-1-1,0 0 1,-3 14-1180</inkml:trace>
</inkml:ink>
</file>

<file path=ppt/ink/ink17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1:53.565"/>
    </inkml:context>
    <inkml:brush xml:id="br0">
      <inkml:brushProperty name="width" value="0.05" units="cm"/>
      <inkml:brushProperty name="height" value="0.05" units="cm"/>
      <inkml:brushProperty name="color" value="#FF0066"/>
    </inkml:brush>
  </inkml:definitions>
  <inkml:trace contextRef="#ctx0" brushRef="#br0">26 89 6993,'-5'-20'2372,"2"7"77,0-1 0,0-27 2382,9 45-4036,3 8-218,15 29 952,33 75 0,-51-102-1564,-1 0 0,0 1-1,-1 0 1,-1 0-1,0 0 1,-1 0 0,-1 0-1,0 1 1,-3 22-1,2-37-30,0-1-1,0 1 1,0-1-1,0 1 1,0-1-1,0 1 0,0-1 1,0 1-1,0-1 1,0 1-1,-1-1 1,1 0-1,0 1 1,0-1-1,-1 1 1,1-1-1,0 1 0,0-1 1,-1 0-1,1 1 1,-1-1-1,1 0 1,0 1-1,-1-1 1,1 0-1,-1 1 1,1-1-1,0 0 0,-1 0 1,1 0-1,-2 1 1,-13-8-2030,-11-20-843,15 11 1912,1-1 0,0-1 0,1 0-1,-8-22 1,10 21 1133,2 1 0,0-1 0,1 0 0,-2-25 0,5 43 17,1-1 1,0 1 0,-1 0-1,1-1 1,0 1-1,0 0 1,0-1 0,0 1-1,0 0 1,1-1-1,-1 1 1,0 0-1,0 0 1,1-1 0,-1 1-1,1 0 1,-1 0-1,1 0 1,0-1 0,-1 1-1,1 0 1,0 0-1,0 0 1,0 0 0,0 0-1,0 0 1,0 1-1,0-1 1,0 0 0,0 0-1,0 1 1,0-1-1,0 1 1,2-1 0,2 0 186,-1 1 1,1 0 0,0 0 0,-1 1 0,1-1 0,-1 1 0,1 0 0,8 3 0,18 7 910,0 2 0,42 25 0,32 13 187,-92-46-1356,1 0 0,0-1 0,0-1 1,1 0-1,27 2 0,-39-5-137,-1 1-1,0-1 1,0 0 0,1 0-1,-1-1 1,0 1 0,0 0 0,0-1-1,1 1 1,-1-1 0,0 0 0,0 1-1,0-1 1,0 0 0,0 0 0,0-1-1,0 1 1,-1 0 0,1-1 0,0 1-1,-1-1 1,1 1 0,-1-1 0,1 0-1,-1 0 1,0 1 0,0-1 0,2-3-1,-2 1-343,0 0 1,-1 0-1,1 0 0,-1 0 0,1 0 0,-1 0 0,0 0 0,-1 0 0,1 0 0,-1 1 0,0-1 1,0 0-1,0 0 0,-2-6 0,-10-19-994</inkml:trace>
</inkml:ink>
</file>

<file path=ppt/ink/ink17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1:54.060"/>
    </inkml:context>
    <inkml:brush xml:id="br0">
      <inkml:brushProperty name="width" value="0.05" units="cm"/>
      <inkml:brushProperty name="height" value="0.05" units="cm"/>
      <inkml:brushProperty name="color" value="#FF0066"/>
    </inkml:brush>
  </inkml:definitions>
  <inkml:trace contextRef="#ctx0" brushRef="#br0">6 9 6689,'-6'-8'12329,"13"23"-8794,2 7-4630,34 111 2889,-35-106-1566,-2 1-1,-1 0 1,2 38-1,-7-59-222,1-1-1,0 0 0,0 1 0,1-1 1,-1 0-1,1 0 0,4 8 0,-5-13-107,-1 1 1,1-1-1,-1 0 0,1 0 0,-1 0 0,1 0 0,0 0 0,0 0 0,0 0 0,-1 0 0,1 0 0,0 0 0,0 0 0,0-1 0,0 1 0,1 0 0,-1-1 0,0 1 0,0-1 0,0 1 0,0-1 0,1 1 0,-1-1 0,0 0 0,0 0 0,1 0 0,-1 1 0,0-1 0,1 0 0,-1-1 0,0 1 0,0 0 0,1 0 0,-1 0 0,0-1 0,0 1 0,0-1 0,1 1 0,-1-1 0,0 1 0,0-1 0,0 0 1,2-1-1,14-12-2274,4-1 1091</inkml:trace>
  <inkml:trace contextRef="#ctx0" brushRef="#br0" timeOffset="1">245 236 8482,'2'-1'158,"-1"0"0,1 1 0,-1-1 0,1 1 1,0 0-1,-1-1 0,1 1 0,0 0 0,-1 0 0,1 0 0,0 0 1,-1 0-1,1 1 0,0-1 0,-1 0 0,1 1 0,-1-1 1,1 1-1,1 0 0,-2 1 12,0 0-1,0-1 1,0 1 0,0 0-1,0-1 1,0 1 0,-1 0 0,1 0-1,-1 0 1,1 0 0,-1 0-1,0 3 1,7 24 1040,-6-25-1005,0 0 1,1 0 0,0 0 0,0 0-1,0-1 1,0 1 0,0-1 0,1 1-1,0-1 1,-1 0 0,1 0 0,0 0 0,1 0-1,-1 0 1,0-1 0,1 1 0,4 2-1,-4-4-90,-1 0 0,0 0-1,0 0 1,0 0-1,1-1 1,-1 1-1,1-1 1,-1 0-1,0 0 1,1 0 0,-1 0-1,0-1 1,1 1-1,-1-1 1,0 0-1,0 0 1,1 0-1,-1-1 1,0 1 0,0-1-1,0 1 1,4-4-1,0 0 27,0-1 0,0 1 0,-1-1-1,0-1 1,0 1 0,0-1 0,-1 0 0,0-1-1,0 1 1,-1-1 0,0 0 0,0 0-1,4-14 1,-7 18-126,0-1-1,0 1 0,-1-1 1,1 1-1,-1 0 1,0-1-1,0 1 0,0-1 1,-1 1-1,0-1 1,1 1-1,-2 0 0,1 0 1,0-1-1,-1 1 1,0 0-1,0 0 0,0 0 1,0 1-1,-1-1 1,1 0-1,-1 1 0,0 0 1,0-1-1,-1 1 1,1 0-1,0 1 0,-8-5 1,6 3-227,0 1 0,0 1 0,0-1 0,-1 1 0,1 0 0,-1 0 1,1 0-1,-1 1 0,0 0 0,0 0 0,1 0 0,-1 1 0,0 0 0,0 0 0,0 0 1,0 1-1,1 0 0,-1 0 0,0 0 0,1 1 0,-1 0 0,1 0 0,-1 0 0,-4 4 1,-11 16-924</inkml:trace>
</inkml:ink>
</file>

<file path=ppt/ink/ink1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2:24.624"/>
    </inkml:context>
    <inkml:brush xml:id="br0">
      <inkml:brushProperty name="width" value="0.05" units="cm"/>
      <inkml:brushProperty name="height" value="0.05" units="cm"/>
    </inkml:brush>
  </inkml:definitions>
  <inkml:trace contextRef="#ctx0" brushRef="#br0">2 437 8130,'-1'-8'589,"0"1"0,1-1 1,0 0-1,1 1 0,-1-1 0,1 1 1,1-1-1,0 1 0,0 0 0,0 0 1,5-11-1,-3 11-299,0 0 1,0 1 0,1-1-1,0 1 1,0 0-1,0 0 1,1 1-1,0 0 1,0 0-1,7-5 1,-5 5-158,1 0 0,0 0 0,1 1 1,-1 0-1,1 1 0,0 0 0,-1 1 0,1-1 0,0 2 1,1 0-1,-1 0 0,0 1 0,0 0 0,0 0 0,1 1 0,-1 1 1,14 3-1,3 3 609,-1-1 0,1-2 0,50 5 0,-66-10-514,-1 0 1,1-1 0,0 0-1,-1-1 1,1 0-1,-1-1 1,0 0-1,0 0 1,0-1 0,0-1-1,-1 1 1,1-2-1,9-6 1,-6 2 93,1-1 0,-1 0 0,-1-1 0,13-16 0,-22 25-276,0-1 1,0 1-1,0-1 0,-1 1 0,1-1 1,-1 0-1,0 0 0,0 0 1,-1 0-1,1 0 0,-1-1 0,0 1 1,0 0-1,0-1 0,0 1 1,-1-1-1,0 1 0,0-1 0,0 1 1,-1-1-1,-1-6 0,1 8-115,-1 0 0,1 1 0,-1-1 0,1 1 0,-1 0-1,0 0 1,0-1 0,0 1 0,-1 0 0,1 1 0,0-1 0,-1 0-1,1 1 1,-1-1 0,-4-1 0,-1 0-772,0 0 0,0 1 0,0 0 1,-12-2-1,-18 1-930</inkml:trace>
</inkml:ink>
</file>

<file path=ppt/ink/ink17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1:54.501"/>
    </inkml:context>
    <inkml:brush xml:id="br0">
      <inkml:brushProperty name="width" value="0.05" units="cm"/>
      <inkml:brushProperty name="height" value="0.05" units="cm"/>
      <inkml:brushProperty name="color" value="#FF0066"/>
    </inkml:brush>
  </inkml:definitions>
  <inkml:trace contextRef="#ctx0" brushRef="#br0">2 1 8410,'-1'5'3817,"9"15"-1433,4 8-335,11 4-449,6 11-40,2-1-464,1-4-231,-7 2-385,-5-8-152,-7-5-216,-1 0-40,-7-7 16,-2 0-48,-4-9-576,-1-4-320,-6-4-1137,1-3-287,-6-3 1456</inkml:trace>
</inkml:ink>
</file>

<file path=ppt/ink/ink17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1:54.907"/>
    </inkml:context>
    <inkml:brush xml:id="br0">
      <inkml:brushProperty name="width" value="0.05" units="cm"/>
      <inkml:brushProperty name="height" value="0.05" units="cm"/>
      <inkml:brushProperty name="color" value="#FF0066"/>
    </inkml:brush>
  </inkml:definitions>
  <inkml:trace contextRef="#ctx0" brushRef="#br0">1 224 9266,'3'-11'998,"0"0"1,1 0-1,1 0 0,0 0 1,0 1-1,1-1 1,0 1-1,8-9 0,-5 8-698,0-1-1,1 2 1,0-1-1,1 1 0,0 1 1,1 0-1,0 0 0,0 1 1,1 1-1,15-7 1,-25 12-273,1 1-1,-1 0 1,1 0 0,0 0 0,-1 0 0,1 0 0,0 1 0,0-1 0,0 1 0,-1 0 0,1 0 0,0 1 0,0-1 0,0 1 0,-1 0-1,1 0 1,0 0 0,-1 0 0,1 1 0,-1-1 0,1 1 0,-1 0 0,0 0 0,0 0 0,0 1 0,0-1 0,0 1 0,0-1 0,-1 1 0,1 0-1,-1 0 1,3 4 0,-2-1-14,-1 0-1,1-1 1,-1 1-1,0 0 1,0 0-1,0 1 1,-1-1-1,0 0 1,-1 0-1,1 1 0,-1-1 1,0 0-1,-1 1 1,1-1-1,-1 0 1,-1 1-1,1-1 1,-5 11-1,3-10-39,-32 69 194,32-70-245,-1-1-1,1 1 1,-1-1-1,0 0 1,0 0-1,-1 0 0,0 0 1,1-1-1,-1 0 1,-9 6-1,13-10-78,0 1 1,-1 0-1,1-1 0,-1 1 1,1-1-1,-1 1 0,1-1 0,0 0 1,-1 0-1,1 1 0,-1-1 1,0 0-1,1 0 0,-1-1 1,1 1-1,-1 0 0,1 0 0,0-1 1,-1 1-1,1-1 0,-1 1 1,1-1-1,0 0 0,-1 1 1,1-1-1,0 0 0,0 0 0,-1 0 1,1 0-1,0 0 0,-2-2 1,-8-16-997</inkml:trace>
</inkml:ink>
</file>

<file path=ppt/ink/ink17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1:55.562"/>
    </inkml:context>
    <inkml:brush xml:id="br0">
      <inkml:brushProperty name="width" value="0.05" units="cm"/>
      <inkml:brushProperty name="height" value="0.05" units="cm"/>
      <inkml:brushProperty name="color" value="#FF0066"/>
    </inkml:brush>
  </inkml:definitions>
  <inkml:trace contextRef="#ctx0" brushRef="#br0">1 311 7666,'95'9'3466,"-88"-9"-3086,1 0 0,-1 0 0,0-1 0,0 1 0,0-2 0,0 1 0,0-1 0,0 0 0,0 0 0,0-1 0,-1 0 0,1 0 0,-1-1 1,0 0-1,0 0 0,9-8 0,-6 4-178,-1 0 0,-1 0 0,0-1 0,0 0 1,-1-1-1,0 1 0,0-1 0,6-15 0,-11 20-183,1 0-1,-1 0 1,0-1 0,0 1-1,0 0 1,0 0 0,-1 0 0,-1-9-1,1 13-15,0 0-1,0 0 1,0 0-1,0 0 1,-1 0-1,1 0 1,0 0-1,-1 1 1,1-1-1,0 0 1,-1 0-1,1 0 1,-1 1-1,0-1 1,1 0-1,-1 0 1,1 1-1,-1-1 1,0 1-1,-1-2 1,1 2-2,0 0 0,-1-1-1,1 1 1,0 0 0,-1 0 0,1 0 0,0 0 0,0 0 0,-1 1 0,1-1 0,0 0 0,0 1 0,-1-1 0,1 1 0,0-1 0,0 1-1,0-1 1,0 1 0,0 0 0,-1 0 0,-2 2 6,1-1 0,0 1-1,0 0 1,0 0 0,0 0 0,1 0-1,-1 0 1,1 1 0,0-1 0,0 1-1,0-1 1,1 1 0,-1 0 0,1 0-1,0 0 1,0 0 0,0 0 0,0 0-1,0 7 1,1-7 1,0-1 0,0 0 0,0 0 0,0 0 0,1 0 0,0 0-1,-1 0 1,1 0 0,0 0 0,0 0 0,0 0 0,1-1 0,-1 1 0,1 0 0,0-1-1,-1 1 1,1-1 0,0 1 0,0-1 0,1 0 0,-1 0 0,0 0 0,1 0 0,-1 0-1,6 2 1,0-2 39,-1 1 0,1-2 0,-1 1 0,1-1 0,0 0 0,-1-1 0,1 0 0,0 0 0,0-1-1,-1 0 1,1 0 0,0 0 0,-1-1 0,1-1 0,-1 1 0,0-1 0,0 0 0,0-1 0,0 1 0,-1-2 0,11-7-1,-14 9-29,1 1-1,-1-1 1,0 1-1,1 0 1,-1 0-1,1 0 0,0 0 1,0 1-1,-1-1 1,1 1-1,0 0 0,0 0 1,7 0-1,-8 1 8,0 1 0,0-1 0,0 1 0,0 0 0,0 0 0,0 0 0,0 0-1,0 1 1,-1-1 0,1 1 0,0-1 0,-1 1 0,0 0 0,1 0 0,-1 0 0,0 0 0,0 1 0,3 2 0,14 22 304,-2 1 0,0 0 0,-1 1 0,-2 1 0,12 36 0,-2-7-163,1 14-90,-55-147 141,16 37-211,-48-142-23,51 144 1,2-1 1,2 1-1,-4-47 0,10 77 14,1-1-1,0 0 1,1 0 0,-1 0-1,1 1 1,0-1 0,1 0-1,-1 1 1,1-1 0,5-9-1,-6 13 4,0 0-1,0 0 1,1 1-1,-1-1 1,1 1-1,-1-1 1,1 1-1,-1-1 0,1 1 1,0 0-1,0 0 1,0 0-1,-1 0 1,1 0-1,0 0 1,0 0-1,0 1 1,1-1-1,-1 1 1,0 0-1,0-1 0,0 1 1,0 0-1,0 0 1,0 0-1,1 1 1,-1-1-1,0 0 1,0 1-1,0-1 1,0 1-1,3 1 0,-2-1 5,0 0-1,1 0 0,-1 0 0,0 1 1,0-1-1,0 1 0,0 0 0,0-1 1,0 1-1,0 1 0,0-1 0,-1 0 1,1 1-1,-1-1 0,0 1 0,0 0 1,0 0-1,0 0 0,0 0 0,-1 0 1,1 0-1,-1 0 0,0 1 0,0-1 0,0 0 1,0 1-1,-1-1 0,1 6 0,-1-2 4,-1 0-1,0 1 1,-1-1 0,0 0-1,0 0 1,0-1-1,-1 1 1,0 0-1,0-1 1,0 1-1,-1-1 1,-9 11-1,-26 24 72,37-39-136,0 0 0,0 0 1,0-1-1,-1 1 1,1 0-1,0-1 1,-1 0-1,0 0 0,1 0 1,-1 0-1,0 0 1,1 0-1,-1-1 1,0 1-1,0-1 0,1 0 1,-5 0-1,6 0-46,0 0 0,0-1 0,0 1 0,0-1-1,0 0 1,0 1 0,-1-1 0,2 0 0,-1 1 0,0-1-1,0 0 1,0 0 0,0 0 0,0 0 0,1 0 0,-1 0-1,1 0 1,-1 0 0,0 0 0,1 0 0,0-1 0,-1 1-1,1 0 1,0 0 0,-1 0 0,1-2 0,-2-36-2357,2 38 2411,5-46-2204,9-3 816</inkml:trace>
</inkml:ink>
</file>

<file path=ppt/ink/ink17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1:55.981"/>
    </inkml:context>
    <inkml:brush xml:id="br0">
      <inkml:brushProperty name="width" value="0.05" units="cm"/>
      <inkml:brushProperty name="height" value="0.05" units="cm"/>
      <inkml:brushProperty name="color" value="#FF0066"/>
    </inkml:brush>
  </inkml:definitions>
  <inkml:trace contextRef="#ctx0" brushRef="#br0">7 0 8914,'-1'4'661,"-1"-1"0,1 1 0,1-1 0,-1 1 0,0-1 0,1 1 0,0-1 0,0 1 0,0 3 0,10 34 2526,-2-21-2478,1-2 0,14 22 0,-12-21 228,63 87 1188,-51-76-2100,33 55 0,-50-66-1648,-5-19 1479,-1 0 0,0 1 1,0-1-1,0 0 1,0 0-1,0 1 0,0-1 1,1 0-1,-1 1 0,0-1 1,0 0-1,0 1 0,0-1 1,0 0-1,0 1 1,0-1-1,0 0 0,0 0 1,-1 1-1,1-1 0,0 0 1,0 1-1,0-1 0,0 0 1,0 1-1,0-1 0,-1 0 1,1 0-1,0 1 1,0-1-1,0 0 0,-1 0 1,1 0-1,0 1 0,-1-1 1,-4-1-1018</inkml:trace>
</inkml:ink>
</file>

<file path=ppt/ink/ink17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1:56.368"/>
    </inkml:context>
    <inkml:brush xml:id="br0">
      <inkml:brushProperty name="width" value="0.05" units="cm"/>
      <inkml:brushProperty name="height" value="0.05" units="cm"/>
      <inkml:brushProperty name="color" value="#FF0066"/>
    </inkml:brush>
  </inkml:definitions>
  <inkml:trace contextRef="#ctx0" brushRef="#br0">0 265 7386,'3'-16'794,"-2"13"-600,-1 0 0,0 0 0,1 0 0,-1 0 0,1 0 0,0 0 0,0 0 0,0 0 0,1 0 0,-1 0 0,0 0 0,1 1 0,0-1 0,0 1 0,0-1 0,0 1 0,0 0 0,0-1 0,1 1 0,-1 1 0,1-1 0,-1 0-1,1 0 1,4-1 0,6-2 479,1-1 357,1 1 0,-1 0 0,1 1 0,0 0-1,21-1 1,-32 5-860,0 0-1,1 0 0,-1 0 1,0 1-1,0-1 0,1 1 1,-1 1-1,0-1 1,0 0-1,0 1 0,-1 0 1,1 0-1,0 0 1,0 0-1,-1 1 0,0-1 1,1 1-1,-1 0 0,0 0 1,0 0-1,-1 0 1,1 1-1,-1-1 0,3 6 1,-1-1-88,0 0 0,-1 1-1,0-1 1,0 1 0,-1 0 0,-1 0 0,1 0 0,-1 12-1,3 10-557,-4-29 306,1 3-910,0-8-1118,0-6-2553,4-8 3657</inkml:trace>
  <inkml:trace contextRef="#ctx0" brushRef="#br0" timeOffset="1">221 6 6697,'-9'-5'3321,"3"6"-1064,7 8-1409,16-3-1496,-7 5 592,20 4-144</inkml:trace>
</inkml:ink>
</file>

<file path=ppt/ink/ink17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1:56.757"/>
    </inkml:context>
    <inkml:brush xml:id="br0">
      <inkml:brushProperty name="width" value="0.05" units="cm"/>
      <inkml:brushProperty name="height" value="0.05" units="cm"/>
      <inkml:brushProperty name="color" value="#FF0066"/>
    </inkml:brush>
  </inkml:definitions>
  <inkml:trace contextRef="#ctx0" brushRef="#br0">83 287 9330,'-19'33'3841,"9"-17"-3072,1 0 1,1 1-1,0 0 1,1 0-1,1 1 1,-8 36-1,13-52-725,1-1-1,0 1 0,0 0 0,0 0 1,0 0-1,0 0 0,0 0 1,1 0-1,-1 0 0,0 0 0,1-1 1,0 1-1,-1 0 0,2 2 0,-1-3-28,-1-1 0,1 1-1,-1-1 1,1 1 0,-1-1-1,1 1 1,0-1 0,-1 0-1,1 1 1,-1-1-1,1 0 1,0 0 0,-1 0-1,1 1 1,0-1 0,0 0-1,-1 0 1,1 0 0,0 0-1,-1 0 1,1 0-1,0 0 1,-1 0 0,1 0-1,0-1 1,0 1 0,3-2 11,0 1 1,0-1-1,0-1 1,0 1-1,-1 0 1,1-1-1,-1 0 1,1 0 0,-1 0-1,4-5 1,4-7 8,0 0 1,-2 0-1,0-1 1,0 0-1,-2-1 1,0 1 0,-1-2-1,-1 1 1,0-1-1,3-28 1,-4 13-18,-2 1-1,-1-1 1,-2 1 0,-1-1-1,-6-32 1,-1 35 151,2 20 87,7 10-241,-1 0 0,1 0 0,0 0 1,-1 0-1,1 0 0,0 0 0,0 0 0,-1 0 0,1 0 1,0 1-1,-1-1 0,1 0 0,0 0 0,0 0 0,-1 1 1,1-1-1,0 0 0,0 0 0,0 1 0,-1-1 0,1 0 1,0 0-1,0 1 0,0-1 0,0 0 0,0 1 0,-1-1 1,1 0-1,0 0 0,0 1 0,0-1 0,0 0 0,0 1 1,0-1-1,0 1 0,-2 14 71,0 0 0,1 0 0,1 0 0,1 0 0,0 0 0,0 0 0,7 25 0,-5-26-10,-2-5-27,24 113 580,-20-105-528,0 0 0,1-1 0,1 0 0,16 30 0,-20-42-71,-1 0 0,1 0 0,0 0-1,0-1 1,0 1 0,1-1 0,-1 0 0,1 0 0,0 0 0,0 0-1,0-1 1,0 0 0,0 0 0,0 0 0,1 0 0,-1-1 0,1 1 0,-1-1-1,1 0 1,-1 0 0,1-1 0,0 0 0,0 0 0,-1 0 0,1 0-1,0 0 1,-1-1 0,1 0 0,-1 0 0,1 0 0,4-3 0,0 1-10,-1-1 0,0 0 0,-1 0 0,1 0 0,-1-1 0,0-1 0,0 1 0,0-1 0,-1 0 0,0-1 0,0 1 0,0-1 0,-1 0 0,0-1 0,6-12 0,8-34 46,-18 51-63,0 0 1,0 0-1,-1 0 0,1 0 0,-1 0 0,0 0 1,0 0-1,0 0 0,0 0 0,0 0 1,-1 0-1,1 0 0,-1 0 0,0 0 0,-2-5 1,2 8-5,1-1 0,0 1 0,-1-1 0,1 1 0,-1-1 0,1 1 1,-1-1-1,1 1 0,-1 0 0,0-1 0,1 1 0,-1 0 1,1-1-1,-1 1 0,0 0 0,1 0 0,-1 0 0,1 0 0,-1 0 1,0 0-1,1-1 0,-1 1 0,0 1 0,1-1 0,-1 0 0,0 0 1,1 0-1,-1 0 0,0 0 0,1 0 0,-1 1 0,1-1 1,-1 0-1,0 1 0,1-1 0,-1 0 0,1 1 0,-1-1 0,1 1 1,-1-1-1,1 1 0,0-1 0,-1 1 0,-17 23-24,13-12-120,0 0 0,1 1 0,0 0 0,1-1 0,1 1 0,0 1 0,0 19 0,2-3-1325,1-1 0,7 41 1,2-11 138</inkml:trace>
</inkml:ink>
</file>

<file path=ppt/ink/ink17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1:57.345"/>
    </inkml:context>
    <inkml:brush xml:id="br0">
      <inkml:brushProperty name="width" value="0.05" units="cm"/>
      <inkml:brushProperty name="height" value="0.05" units="cm"/>
      <inkml:brushProperty name="color" value="#FF0066"/>
    </inkml:brush>
  </inkml:definitions>
  <inkml:trace contextRef="#ctx0" brushRef="#br0">39 16 4841,'-6'-4'1208,"-14"-7"3854,19 11-4960,1 0 0,0 0-1,-1-1 1,1 1-1,-1 0 1,1 0-1,0 0 1,-1 0-1,1 0 1,-1 0 0,1 0-1,0 1 1,-1-1-1,1 0 1,0 0-1,-1 0 1,1 0-1,-1 0 1,1 0-1,0 1 1,-1-1 0,1 0-1,0 0 1,0 1-1,-1-1 1,1 0-1,0 0 1,-1 1-1,1-1 1,0 0 0,0 1-1,0-1 1,-1 0-1,1 1 1,0-1-1,0 1 1,0-1-1,0 0 1,0 1-1,0-1 1,0 1 0,-1-1-1,1 0 1,0 1-1,0-1 1,1 0-1,-1 1 1,0 0-1,0 14 624,1-1-1,0 1 0,1-1 0,0 1 1,7 18-1,28 74 808,-9-31-919,-19-45-500,-4-13-91,1 0 0,0 0 0,1 0 0,1-1 0,0 0 0,14 20 0,-22-37-25,0 1 0,1-1 1,-1 1-1,1-1 0,-1 0 0,0 1 0,1-1 1,-1 1-1,1-1 0,-1 0 0,1 1 1,-1-1-1,1 0 0,-1 0 0,1 1 1,-1-1-1,1 0 0,-1 0 0,1 0 0,-1 0 1,1 1-1,-1-1 0,1 0 0,0 0 1,-1 0-1,1 0 0,-1 0 0,2-1 0,9-12-132,2-33-197,-11 38 246,5-16-254,14-38 0,-18 55 298,0 0 0,0 1 0,1 0 0,-1 0 0,1 0 0,1 0 0,-1 1 0,1-1 0,0 1 0,11-8-1,-14 11 53,0 1 0,1-1 0,-1 1 0,1 0 0,0 0 0,-1 0 0,1 0 0,0 1 0,-1-1 0,1 1 0,0 0 0,0-1 0,-1 1 0,1 0 0,0 1 0,0-1 0,-1 0 0,1 1 0,0 0-1,0-1 1,-1 1 0,1 0 0,-1 0 0,1 1 0,-1-1 0,1 1 0,-1-1 0,3 3 0,-2-2 27,-1 1 0,1 0 0,0 0 0,-1-1 0,0 2 0,1-1 0,-1 0 1,0 0-1,-1 1 0,1-1 0,-1 1 0,1-1 0,-1 1 0,0 0 0,0 0 0,-1-1 0,1 1 0,-1 0 0,0 0 0,0 4 0,-2 1-12,0 1 0,0-1-1,-1 0 1,-1 0 0,1 0-1,-1 0 1,-1 0 0,0-1-1,0 0 1,-1 0 0,1 0-1,-2-1 1,1 0 0,-1 0-1,0 0 1,-1-1 0,-11 8-1,12-10-329,0 1-1,-1-1 1,1-1-1,-1 1 1,0-1-1,0-1 1,-10 3-1,18-5 239,0 0 1,0 0-1,0 0 1,0-1-1,0 1 0,0 0 1,0 0-1,0 0 1,0 0-1,0 0 0,0-1 1,0 1-1,0 0 1,0 0-1,0 0 0,0 0 1,0 0-1,0-1 1,0 1-1,0 0 1,0 0-1,0 0 0,0 0 1,0 0-1,0-1 1,0 1-1,0 0 0,0 0 1,0 0-1,0 0 1,0 0-1,0-1 0,0 1 1,0 0-1,-1 0 1,1 0-1,0 0 0,0 0 1,0 0-1,0 0 1,0 0-1,0 0 0,0-1 1,-1 1-1,1 0 1,0 0-1,0 0 0,0 0 1,0 0-1,0 0 1,-1 0-1,1 0 1,0 0-1,0 0 0,0 0 1,0 0-1,-1 0 1,1 0-1,0 0 0,0 0 1,8-9-1292</inkml:trace>
</inkml:ink>
</file>

<file path=ppt/ink/ink17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1:57.740"/>
    </inkml:context>
    <inkml:brush xml:id="br0">
      <inkml:brushProperty name="width" value="0.05" units="cm"/>
      <inkml:brushProperty name="height" value="0.05" units="cm"/>
      <inkml:brushProperty name="color" value="#FF0066"/>
    </inkml:brush>
  </inkml:definitions>
  <inkml:trace contextRef="#ctx0" brushRef="#br0">22 0 9466,'-3'6'862,"0"0"1,1 0-1,0 0 0,0 0 1,-1 6-1,0 6-65,1-1 1,1 1-1,1-1 0,2 24 1,-2-37-698,0 0 0,1-1 0,0 1 0,-1-1 0,1 0 0,1 1 0,-1-1 0,0 0 0,1 1 0,0-1 0,0 0 0,0 0 0,0 0 0,0-1 0,1 1 0,-1 0 0,1-1 0,4 4 0,-5-5-78,0 0 1,0 0-1,0 0 1,0-1-1,0 1 1,0-1-1,0 1 1,0-1-1,0 0 1,0 0-1,1 0 1,-1 0-1,0 0 0,0 0 1,0-1-1,0 1 1,0-1-1,0 1 1,0-1-1,0 0 1,0 0-1,0 0 1,0 0-1,-1 0 1,1 0-1,0 0 1,-1-1-1,1 1 1,0-1-1,-1 1 1,0-1-1,2-2 1,1 0-58,-1-1 1,0 1-1,-1-1 1,1 1-1,-1-1 1,0 0-1,0 0 1,0-1-1,-1 1 1,1 0-1,-1 0 1,-1-1-1,1 1 1,-1-1-1,0 1 1,0 0-1,0-1 1,-1 1-1,0 0 1,0-1-1,0 1 1,-3-7-1,2 7-367,0 1 0,0-1 0,0 1 0,-1 0 0,1 0 0,-1 0 0,0 0 0,0 0-1,-1 0 1,1 1 0,-1-1 0,0 1 0,0 0 0,0 0 0,-5-2 0,-1 2-837</inkml:trace>
</inkml:ink>
</file>

<file path=ppt/ink/ink17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1:58.190"/>
    </inkml:context>
    <inkml:brush xml:id="br0">
      <inkml:brushProperty name="width" value="0.05" units="cm"/>
      <inkml:brushProperty name="height" value="0.05" units="cm"/>
      <inkml:brushProperty name="color" value="#FF0066"/>
    </inkml:brush>
  </inkml:definitions>
  <inkml:trace contextRef="#ctx0" brushRef="#br0">1 57 7074,'80'-42'3122,"-75"40"-2695,0-1 0,0 1 1,0 1-1,0-1 1,1 1-1,-1-1 1,0 2-1,1-1 1,-1 0-1,1 1 1,-1 0-1,9 1 1,-10 0-177,-1 0 1,0 0 0,0 0 0,0 0 0,0 1 0,0-1 0,0 1 0,0-1 0,-1 1 0,1 0-1,0 0 1,-1 1 0,0-1 0,1 0 0,3 6 0,-4-4-150,1 1 0,-1-1 0,0 1 0,0 0 0,-1 0 1,1 0-1,-1 0 0,0 0 0,0 0 0,-1 0 0,1 0 0,-1 0 0,-1 0 0,1 0 1,0 0-1,-1 0 0,0 0 0,-1 0 0,1 0 0,-1 0 0,0 0 0,-4 7 0,4-8-180,-17 27 249,19-31-187,0 0-1,0 1 0,-1-1 0,1 0 1,0 1-1,0-1 0,-1 0 1,1 0-1,0 1 0,-1-1 0,1 0 1,0 0-1,-1 0 0,1 1 1,0-1-1,-1 0 0,1 0 0,0 0 1,-1 0-1,1 0 0,-1 0 1,1 0-1,0 0 0,-1 0 0,1 0 1,-1 0-1,0 0-64,1-1-1,-1 0 1,1 0 0,-1 1-1,1-1 1,-1 0-1,1 0 1,-1 1 0,1-1-1,0 0 1,0 0 0,-1 0-1,1 0 1,0 0-1,0 1 1,0-1 0,0-2-1,-1-9-44,0 0-1,0-1 1,2 1 0,1-15-1,-2 24 130,0 1-1,1-1 0,-1 1 1,1-1-1,-1 1 0,1 0 0,0-1 1,0 1-1,0 0 0,0 0 1,0 0-1,1-1 0,-1 1 1,1 1-1,-1-1 0,1 0 1,0 0-1,-1 0 0,1 1 1,0-1-1,0 1 0,0 0 1,1-1-1,-1 1 0,0 0 1,0 0-1,1 1 0,-1-1 1,0 0-1,1 1 0,-1-1 1,1 1-1,2 0 0,1 0 108,1 0 0,-1 1 0,1 0 0,-1 0 1,0 1-1,1-1 0,-1 1 0,0 1 0,0-1 0,6 5 0,10 9 412,17 10-100,-38-25-459,0 0-1,1 0 0,-1 0 1,1-1-1,-1 1 1,1 0-1,-1-1 0,1 1 1,-1-1-1,1 0 1,0 0-1,-1 1 0,1-1 1,0 0-1,-1 0 1,1-1-1,-1 1 0,1 0 1,0 0-1,1-1 1,-2 0-105,0 0 0,0 0 0,0 1 1,0-1-1,-1 0 0,1 0 1,0 0-1,0 0 0,-1 0 1,1 0-1,-1 0 0,1 0 0,-1 0 1,1 0-1,-1-1 0,0 1 1,1 0-1,-1 0 0,0 0 1,0 0-1,0-1 0,0 1 0,0 0 1,0 0-1,0 0 0,-1-2 1,-8-29-1461,9 30 1730,-8-12-10</inkml:trace>
</inkml:ink>
</file>

<file path=ppt/ink/ink17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1:58.591"/>
    </inkml:context>
    <inkml:brush xml:id="br0">
      <inkml:brushProperty name="width" value="0.05" units="cm"/>
      <inkml:brushProperty name="height" value="0.05" units="cm"/>
      <inkml:brushProperty name="color" value="#FF0066"/>
    </inkml:brush>
  </inkml:definitions>
  <inkml:trace contextRef="#ctx0" brushRef="#br0">27 89 8906,'-27'-89'3945,"30"96"-1961,6 8-295,4 11-361,1 8-184,2 1-272,-2 0-200,-4-7-336,5-3-119,-5-5-137,-4-3-128,-4-5-513,0-6-727,4-6-1584,-6-1 2271</inkml:trace>
</inkml:ink>
</file>

<file path=ppt/ink/ink1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2:25.119"/>
    </inkml:context>
    <inkml:brush xml:id="br0">
      <inkml:brushProperty name="width" value="0.05" units="cm"/>
      <inkml:brushProperty name="height" value="0.05" units="cm"/>
    </inkml:brush>
  </inkml:definitions>
  <inkml:trace contextRef="#ctx0" brushRef="#br0">1 24 10066,'2'-24'9162,"7"47"-8314,-1-1-1,-1 1 1,-2 0 0,5 36-1,-2-17-255,36 319 2697,-29 6-1080,-16-344-2163,2 0 0,0 0 0,2-1 0,0 1 1,2 0-1,0-1 0,13 31 0,-18-52-85,0 0 1,0 0-1,1 0 1,-1 0-1,1 0 1,-1 0-1,1 0 0,-1 0 1,1 0-1,0 0 1,0 0-1,-1 0 1,1 0-1,0 0 0,0-1 1,0 1-1,0 0 1,0-1-1,0 1 1,0-1-1,0 1 0,2 0 1,-2-2-88,0 1 0,0-1 0,0 0-1,0 0 1,0 0 0,0 0 0,0 1 0,0-1 0,-1 0 0,1-1 0,0 1 0,0 0-1,-1 0 1,1 0 0,-1 0 0,1 0 0,-1-1 0,0 1 0,1 0 0,-1-3 0,8-24-2804,5-35 0,-5 17 859,9-27 632</inkml:trace>
</inkml:ink>
</file>

<file path=ppt/ink/ink17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1:59.025"/>
    </inkml:context>
    <inkml:brush xml:id="br0">
      <inkml:brushProperty name="width" value="0.05" units="cm"/>
      <inkml:brushProperty name="height" value="0.05" units="cm"/>
      <inkml:brushProperty name="color" value="#FF0066"/>
    </inkml:brush>
  </inkml:definitions>
  <inkml:trace contextRef="#ctx0" brushRef="#br0">0 96 8218,'26'56'6897,"16"21"-3077,4 10-2277,-37-56-1384,-9-30-159,1 1 0,-1-1 0,0 0 0,0 1 1,0-1-1,0 1 0,0-1 0,0 0 0,0 1 1,-1-1-1,1 0 0,0 1 0,-1-1 0,1 0 0,-1 1 1,1-1-1,-1 0 0,0 0 0,-1 2 0,2-3-33,-1 0 0,1 0-1,0 0 1,-1 0 0,1 0-1,-1 0 1,1 0 0,0 0-1,-1 0 1,1 0 0,0-1-1,-1 1 1,1 0 0,0 0-1,0 0 1,-1-1 0,1 1-1,0 0 1,-1 0 0,1-1-1,0 1 1,0 0 0,0 0-1,-1-1 1,1 1 0,0 0-1,0-1 1,0 1 0,0 0-1,-1-1 1,1 1 0,0 0-1,0-1 1,0 0 0,-6-17-324,5 16 345,-10-29-32,2 0-1,1 0 1,1-1-1,2-1 1,1 1-1,1-55 0,2 85 86,1-1-1,1 0 1,-1 0-1,0 0 0,1 0 1,-1 1-1,1-1 1,0 0-1,0 0 1,0 1-1,0-1 0,0 1 1,1-1-1,-1 1 1,1-1-1,0 1 1,0 0-1,0 0 0,0 0 1,0 0-1,0 0 1,0 0-1,0 1 1,1-1-1,-1 1 0,1 0 1,-1-1-1,1 1 1,0 0-1,-1 0 1,1 1-1,0-1 0,0 1 1,0-1-1,-1 1 1,1 0-1,4 0 0,1 1 145,0 0 0,-1 0 0,1 1 0,0 0 0,0 0 0,-1 1 0,0 0-1,1 1 1,-1-1 0,0 1 0,-1 1 0,8 4 0,-9-4-33,1-1 0,-1 1 0,0 0-1,-1 0 1,1 1 0,-1-1 0,0 1 0,0 0 0,-1 0 0,1 1 0,-2-1 0,1 1 0,-1-1-1,2 8 1,-3-7-104,0-1-1,-1 0 0,0 0 0,0 0 0,0 0 0,-1 0 1,0 1-1,0-1 0,-1 0 0,0-1 0,0 1 1,0 0-1,-1 0 0,0-1 0,0 0 0,-5 8 1,-7 5-191,0 0 1,-2 0-1,0-1 1,-1-1-1,0-1 1,-2-1 0,-25 15-1,19-12-673,5 1 179</inkml:trace>
</inkml:ink>
</file>

<file path=ppt/ink/ink17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2:00.556"/>
    </inkml:context>
    <inkml:brush xml:id="br0">
      <inkml:brushProperty name="width" value="0.05" units="cm"/>
      <inkml:brushProperty name="height" value="0.05" units="cm"/>
      <inkml:brushProperty name="color" value="#FF0066"/>
    </inkml:brush>
  </inkml:definitions>
  <inkml:trace contextRef="#ctx0" brushRef="#br0">128 153 8122,'42'-71'3272,"-40"68"-3007,-1 1-1,1-1 0,-1 0 0,0 0 0,0 0 0,0 0 1,0 0-1,-1 0 0,1 0 0,-1 0 0,0 0 0,0-1 0,0 1 1,0 0-1,-1 0 0,1 0 0,-1 0 0,0 0 0,-1-5 1,1 7-159,0 0 1,0-1-1,0 1 1,0 0 0,0 0-1,0 0 1,0 0-1,-1 0 1,1 0-1,0 0 1,0 1 0,-1-1-1,1 0 1,-1 1-1,1-1 1,-1 1 0,1-1-1,-1 1 1,1 0-1,-1 0 1,1 0 0,-1-1-1,1 1 1,-1 1-1,1-1 1,-1 0 0,1 0-1,-1 1 1,1-1-1,-1 0 1,1 1 0,-1-1-1,-1 2 1,-2 1 14,1-1 0,-1 1 0,1 0 0,0 0 0,0 1 0,0-1 0,0 1 0,1 0 0,-6 8 0,-27 44 197,29-45-238,1-1-41,1 1-1,-1 0 1,2-1-1,-1 2 1,2-1-1,-4 15 1,7-24-24,-1 0 1,1 1-1,-1-1 0,1 1 1,0-1-1,0 1 1,0-1-1,0 1 0,0-1 1,1 0-1,-1 1 0,1-1 1,-1 0-1,1 1 1,0-1-1,0 0 0,0 0 1,0 1-1,1-1 0,-1 0 1,0 0-1,1 0 1,0-1-1,-1 1 0,1 0 1,0-1-1,0 1 0,0-1 1,0 1-1,0-1 1,0 0-1,0 0 0,1 0 1,-1 0-1,0 0 0,4 0 1,4 1 50,0 0 0,0-1 0,0-1 1,0 0-1,0 0 0,0-1 0,20-4 0,69-24-73,-69 19-151,-23 8 12,0-1 0,0 0 1,0 0-1,-1 0 0,1-1 0,-1 0 1,0 0-1,0-1 0,11-9 0,-6 3 616</inkml:trace>
</inkml:ink>
</file>

<file path=ppt/ink/ink17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2:00.972"/>
    </inkml:context>
    <inkml:brush xml:id="br0">
      <inkml:brushProperty name="width" value="0.05" units="cm"/>
      <inkml:brushProperty name="height" value="0.05" units="cm"/>
      <inkml:brushProperty name="color" value="#FF0066"/>
    </inkml:brush>
  </inkml:definitions>
  <inkml:trace contextRef="#ctx0" brushRef="#br0">3 103 9098,'-3'-7'9538,"3"5"-8274,0 1-408,18-11-183,1 2-361,34-25-160,-38 28-96,-1 0-112,-8-3-568,6 7-897,1 0 1345,4-2-352</inkml:trace>
</inkml:ink>
</file>

<file path=ppt/ink/ink17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2:01.372"/>
    </inkml:context>
    <inkml:brush xml:id="br0">
      <inkml:brushProperty name="width" value="0.05" units="cm"/>
      <inkml:brushProperty name="height" value="0.05" units="cm"/>
      <inkml:brushProperty name="color" value="#FF0066"/>
    </inkml:brush>
  </inkml:definitions>
  <inkml:trace contextRef="#ctx0" brushRef="#br0">112 39 7850,'1'-16'5538,"-1"14"-5039,1 1-1,-1-1 1,0 1 0,0-1 0,0 1 0,0-1-1,0 0 1,0 1 0,0-1 0,0 1 0,-1-1-1,0-1 1,-6 11 177,-31 45-117,31-43-446,-1-1 0,1 1 0,1 0 0,0 0 0,0 1 0,1-1-1,0 1 1,-5 22 0,7-23-12,2 0 0,0 0 0,0-1 0,1 1 0,0 0-1,0 0 1,1 0 0,0 0 0,1 0 0,1 0 0,5 16 0,-6-21-32,0-1 0,0 1 1,0-1-1,1 0 0,0 1 1,0-1-1,0 0 1,0-1-1,1 1 0,-1-1 1,1 1-1,0-1 0,0 0 1,0 0-1,0-1 1,1 1-1,-1-1 0,1 0 1,0 0-1,-1-1 0,1 1 1,0-1-1,0 0 1,0 0-1,5 0 0,2-1 51,-1 0 0,1 0 0,-1-1 0,0 0 0,1-1 0,-1-1 0,0 0 0,0 0 0,0-1-1,17-9 1,-25 12-246,6-4-729,-32 3-7024</inkml:trace>
</inkml:ink>
</file>

<file path=ppt/ink/ink17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2:09.102"/>
    </inkml:context>
    <inkml:brush xml:id="br0">
      <inkml:brushProperty name="width" value="0.05" units="cm"/>
      <inkml:brushProperty name="height" value="0.05" units="cm"/>
      <inkml:brushProperty name="color" value="#FF0066"/>
    </inkml:brush>
  </inkml:definitions>
  <inkml:trace contextRef="#ctx0" brushRef="#br0">130 106 5033,'-5'-6'5210,"-9"-7"1498,-1 2-4026,14 10-2657,0 1 0,0-1 0,1 1 0,-1 0 0,0-1 0,0 1-1,0 0 1,1 0 0,-1-1 0,0 1 0,0 0 0,0 0 0,0 0 0,0 0 0,1 0 0,-1 0 0,0 0 0,0 1-1,0-1 1,0 0 0,1 0 0,-1 1 0,0-1 0,0 1 0,0-1 0,1 0 0,-1 1 0,0-1 0,1 1 0,-1 0-1,0-1 1,1 1 0,-1-1 0,1 1 0,-1 0 0,1 0 0,-1-1 0,1 1 0,-1 1 0,0 0 20,0 1 0,0-1 1,0 0-1,0 0 0,1 1 1,-1-1-1,1 0 0,-1 1 0,1-1 1,0 1-1,0-1 0,0 0 1,0 1-1,1-1 0,-1 1 1,1-1-1,-1 0 0,2 3 0,-1-3-28,0-1 0,0 1 0,0-1-1,0 0 1,0 0 0,0 0-1,0 1 1,1-1 0,-1 0 0,1 0-1,-1-1 1,0 1 0,1 0-1,-1 0 1,1-1 0,0 1 0,-1-1-1,1 1 1,-1-1 0,1 0-1,0 0 1,-1 1 0,1-1 0,0 0-1,-1-1 1,1 1 0,0 0-1,-1 0 1,1-1 0,0 1 0,-1-1-1,3 0 1,-2 1-12,1-1 0,-1 1 0,1-1 0,-1 1 0,1-1 0,-1 0 0,1 0 0,-1 0 0,0 0 0,0 0 0,1-1 0,-1 1 0,0-1 0,0 1 0,0-1 0,-1 0 0,1 0-1,0 0 1,-1 0 0,1 0 0,-1 0 0,0 0 0,1 0 0,-1-1 0,0 1 0,0 0 0,-1-1 0,1 1 0,0-1 0,-1 1 0,0-1 0,1-3 0,-1 2 5,0 0-1,0 0 1,0 0 0,0 0-1,-1 0 1,0 0 0,0 0-1,0 0 1,0 0 0,0 1 0,-1-1-1,0 0 1,0 1 0,0-1-1,0 1 1,0 0 0,-1 0-1,1 0 1,-6-5 0,6 6-6,-1 1 1,0-1 0,0 1 0,0 0 0,1 0-1,-1 0 1,0 0 0,-1 0 0,1 1-1,0 0 1,0-1 0,0 1 0,0 0 0,0 0-1,0 1 1,0-1 0,0 0 0,-1 1 0,1 0-1,0 0 1,1 0 0,-1 0 0,0 0-1,0 1 1,0-1 0,-3 4 0,2-3 18,0 1 0,0 0 0,1 0 0,-1 1 0,0-1 0,1 1 0,0 0 1,0 0-1,0 0 0,1 0 0,-1 0 0,1 1 0,0-1 0,0 1 0,1-1 0,-1 1 0,1 0 0,0 0 0,0-1 1,0 1-1,1 0 0,0 0 0,0 6 0,0-8 6,1 1 0,-1 0 1,1-1-1,0 1 0,0 0 0,0-1 1,1 0-1,-1 1 0,1-1 0,0 0 1,-1 1-1,2-1 0,-1 0 0,0-1 0,0 1 1,1 0-1,0-1 0,-1 1 0,1-1 1,0 0-1,0 0 0,1 0 0,-1 0 1,0 0-1,1-1 0,-1 1 0,0-1 1,1 0-1,0 0 0,-1-1 0,7 1 0,-4-1 51,-1 0 0,1 0 0,-1-1 0,1 0-1,-1 0 1,1-1 0,-1 1 0,0-1 0,0-1-1,0 1 1,8-6 0,-5 4 50,-2 0 0,1-1 0,0 0 0,-1-1 0,0 1 0,0-1 0,5-7 0,-10 11-100,0 0-1,0 1 0,0-1 0,0 0 1,0 1-1,-1-1 0,1 0 1,-1 0-1,1 0 0,-1 0 1,0 0-1,1 0 0,-1 0 1,0 1-1,0-1 0,0 0 1,-1 0-1,1 0 0,0 0 1,-1 0-1,1 0 0,-1 0 0,0 1 1,0-1-1,1 0 0,-1 0 1,0 1-1,-1-1 0,1 1 1,-1-2-1,0 0-96,0 1 0,-1 0 0,1 0 1,0 0-1,-1 1 0,1-1 0,-1 0 0,0 1 0,1 0 0,-1-1 1,0 1-1,0 0 0,0 1 0,0-1 0,0 0 0,0 1 1,0 0-1,-4-1 0,-24 12-2583,-5 6 1074</inkml:trace>
</inkml:ink>
</file>

<file path=ppt/ink/ink17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2:14.131"/>
    </inkml:context>
    <inkml:brush xml:id="br0">
      <inkml:brushProperty name="width" value="0.05" units="cm"/>
      <inkml:brushProperty name="height" value="0.05" units="cm"/>
      <inkml:brushProperty name="color" value="#FF0066"/>
    </inkml:brush>
  </inkml:definitions>
  <inkml:trace contextRef="#ctx0" brushRef="#br0">171 267 7690,'-92'-2'2942,"75"3"104,12 4-1488,15 9-473,-3-7-272,11 23-61,0 1 0,-2 0 0,-2 1 0,0 1 0,-2 0 0,-2 1 0,-1 0 0,6 49 0,-15-76-691,1-1-1,-1 1 0,-1 0 0,1-1 1,-1 1-1,-3 9 0,4-15-58,0 0 0,0 0-1,0 0 1,0 0 0,-1 0 0,1 0 0,0 0-1,-1 0 1,1 0 0,-1 0 0,1 0 0,-1-1-1,1 1 1,-1 0 0,1 0 0,-1-1-1,0 1 1,0 0 0,1-1 0,-1 1 0,0-1-1,0 1 1,0-1 0,1 1 0,-1-1 0,0 1-1,0-1 1,0 0 0,0 1 0,0-1 0,0 0-1,0 0 1,0 0 0,0 0 0,0 0 0,0 0-1,0 0 1,0 0 0,0 0 0,0-1-1,0 1 1,0 0 0,0-1 0,0 1 0,1 0-1,-1-1 1,0 1 0,0-1 0,0 1 0,0-1-1,1 0 1,-1 1 0,0-1 0,0-1 0,-7-5-47,1 0 1,0 0-1,1-1 1,0 0 0,0 0-1,-9-18 1,-25-60-263,37 80 286,-8-23-153,1-1 1,1 0-1,1-1 0,2 1 1,-5-58-1,10 67 88,1 0 0,1 1 0,0-1-1,2 0 1,0 0 0,1 1 0,2 0 0,0 0 0,13-31 0,-17 47 88,0 0 1,0 0-1,1 0 1,-1 0-1,1 0 1,0 0-1,0 0 1,0 1-1,0 0 0,1-1 1,-1 1-1,1 1 1,0-1-1,0 0 1,0 1-1,0 0 1,6-2-1,-5 3 41,0 0 1,1 0-1,-1 1 0,1-1 0,-1 2 0,1-1 0,-1 0 0,0 1 0,1 0 0,-1 0 0,0 1 1,1 0-1,9 4 0,28 13 570,1 2 1,-2 2-1,-1 1 1,42 34 0,-59-39-447,-1 1 0,-1 1 0,-1 1-1,0 1 1,-2 1 0,-1 1 0,24 42 0,-8-1-545,-34-66 322,1 0 0,-1 0 0,0 1 1,1-1-1,-1 0 0,0 1 0,1-1 0,-1 0 1,0 1-1,0-1 0,1 0 0,-1 1 0,0-1 1,0 1-1,0-1 0,0 1 0,0-1 0,0 0 1,1 1-1,-1-1 0,0 1 0,0-1 0,0 1 1,0-1-1,0 1 0,-1-1 0,1 0 1,0 1-1,0-1 0,0 1 0,0-1 0,0 1 1,-1-1-1,1 0 0,0 1 0,0-1 0,-1 0 1,1 1-1,0-1 0,0 0 0,-1 1 0,1-1 1,0 0-1,-1 1 0,1-1 0,-1 0 0,1 0 1,0 0-1,-1 1 0,0-1 0,-29 1-4691,12-1 3235,0 3 1059</inkml:trace>
</inkml:ink>
</file>

<file path=ppt/ink/ink17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2:14.562"/>
    </inkml:context>
    <inkml:brush xml:id="br0">
      <inkml:brushProperty name="width" value="0.05" units="cm"/>
      <inkml:brushProperty name="height" value="0.05" units="cm"/>
      <inkml:brushProperty name="color" value="#FF0066"/>
    </inkml:brush>
  </inkml:definitions>
  <inkml:trace contextRef="#ctx0" brushRef="#br0">18 237 11130,'-16'2'4881,"14"-9"-2592,4-4-129,14-3-911,9-13-465,17 4-592,0 0-64,8-11-368,2 9-288,0-5-1425,1 2-639,-1 11 1504</inkml:trace>
</inkml:ink>
</file>

<file path=ppt/ink/ink17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2:14.916"/>
    </inkml:context>
    <inkml:brush xml:id="br0">
      <inkml:brushProperty name="width" value="0.05" units="cm"/>
      <inkml:brushProperty name="height" value="0.05" units="cm"/>
      <inkml:brushProperty name="color" value="#FF0066"/>
    </inkml:brush>
  </inkml:definitions>
  <inkml:trace contextRef="#ctx0" brushRef="#br0">67 457 8578,'-1'0'240,"1"0"0,-1 0 0,1 0 1,-1 0-1,0 0 0,1 0 0,-1 0 1,0 0-1,1 0 0,-1 0 0,1 0 0,-1 0 1,0 1-1,1-1 0,-1 0 0,1 0 1,-1 1-1,0-1 0,1 0 0,-1 1 0,1-1 1,-1 0-1,1 1 0,-1-1 0,1 1 0,0-1 1,-1 1-1,1-1 0,0 1 0,-1 0 1,-11 20 659,10-17-349,-4 8-221,1 0 1,0 1 0,0 0-1,1 0 1,1 0 0,0 0-1,1 1 1,0 15 0,1-25-308,1 0 1,0 0 0,1 0-1,-1 0 1,1 0 0,0 0 0,0 0-1,0 0 1,0 0 0,1-1-1,-1 1 1,1 0 0,0-1-1,0 1 1,1-1 0,-1 0-1,1 0 1,-1 0 0,1 0 0,0 0-1,0 0 1,0-1 0,1 0-1,-1 1 1,1-1 0,-1 0-1,1-1 1,0 1 0,-1-1-1,1 1 1,6 0 0,-1-1-23,0 0 1,0-1-1,0 0 0,-1 0 1,1-1-1,0 0 0,0 0 1,-1-1-1,1 0 0,-1-1 1,1 0-1,-1 0 1,0-1-1,0 0 0,0-1 1,-1 1-1,14-12 0,1-2 9,0-1 0,-2-1 0,0 0-1,22-31 1,-28 33-2,-1-1-1,-1 0 0,-1-1 0,0 0 1,-2 0-1,0-1 0,-1-1 0,8-38 1,-13 44 1,-2 1 0,1-1 0,-2 1 1,0-1-1,-1 1 0,0-1 0,-1 1 1,-1 0-1,-1-1 0,0 1 0,-1 1 0,0-1 1,-12-22-1,16 36-4,-3-9 69,-1 1 0,0 0 0,-1 0 1,0 0-1,-1 1 0,1 0 0,-15-13 1,20 20-47,1 1 0,0-1 0,-1 1-1,1 0 1,-1-1 0,0 1 0,1-1 0,-1 1 0,1 0 0,-1 0 0,1-1 0,-1 1 0,0 0 0,1 0 0,-1 0 0,0 0 0,1 0 0,-1 0 0,1 0 0,-1 0-1,0 0 1,1 0 0,-1 0 0,0 0 0,1 0 0,-1 0 0,1 0 0,-1 1 0,0-1 0,1 0 0,-1 1 0,1-1 0,-1 0 0,1 1 0,-1-1 0,1 1 0,-1-1-1,1 0 1,-1 1 0,1-1 0,0 1 0,-1-1 0,1 1 0,0 0 0,-1-1 0,1 1 0,0-1 0,0 1 0,-1 0 0,1-1 0,0 1 0,0-1 0,0 1-1,0 0 1,0-1 0,0 1 0,0 0 0,-2 43 743,5-25-577,0 0 0,1-1 1,1 1-1,1-1 0,0 0 0,2 0 1,0-1-1,15 24 0,10 11 462,50 59-1,-38-59-302,-28-34-269,-1 0 1,-2 2 0,21 32-1,-34-51-139,0 0 0,0 0 0,-1 1 0,1-1 0,0 0 0,-1 0 0,0 0 0,1 1 0,-1-1 0,0 0 0,1 1-1,-1-1 1,0 0 0,0 1 0,0-1 0,0 0 0,0 0 0,-1 3 0,1-4-53,-1 0 0,1 1 1,-1-1-1,1 0 0,-1 1 0,1-1 0,-1 0 1,1 1-1,-1-1 0,1 0 0,-1 0 0,0 0 0,1 0 1,-1 0-1,1 1 0,-1-1 0,0 0 0,1 0 1,-1 0-1,1-1 0,-1 1 0,0 0 0,1 0 0,-1 0 1,1 0-1,-2-1 0,-6-1-1334,0-2 1,1 1-1,-15-8 1,-28-26-3396,26 12 3718</inkml:trace>
</inkml:ink>
</file>

<file path=ppt/ink/ink17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2:15.347"/>
    </inkml:context>
    <inkml:brush xml:id="br0">
      <inkml:brushProperty name="width" value="0.05" units="cm"/>
      <inkml:brushProperty name="height" value="0.05" units="cm"/>
      <inkml:brushProperty name="color" value="#FF0066"/>
    </inkml:brush>
  </inkml:definitions>
  <inkml:trace contextRef="#ctx0" brushRef="#br0">36 305 6737,'-34'-48'2992,"34"48"-2918,0-1 0,0 0 0,-1 1 0,1-1 0,0 0 1,0 1-1,0-1 0,0 0 0,0 0 0,0 1 0,0-1 0,0 0 1,0 0-1,0 1 0,0-1 0,1 0 0,-1 1 0,0-1 0,0 0 1,1 1-1,-1-1 0,1 0 0,-1 1 0,0-1 0,1 1 0,-1-1 1,1 1-1,-1-1 0,1 1 0,-1-1 0,1 1 0,0-1 0,-1 1 1,1 0-1,0-1 0,-1 1 0,1 0 0,0 0 0,-1-1 0,1 1 1,0 0-1,-1 0 0,1 0 0,0 0 0,0 0 0,-1 0 0,1 0 1,1 0-1,1-1 254,111-20 4001,-18 4-1432,-82 13-2398,0 2 0,0-1-1,0 2 1,1 0-1,-1 0 1,26 4-1,-34-2-400,0 0-1,0 1 0,-1 0 0,1 0 1,-1 0-1,0 0 0,1 1 0,-1 0 0,0 0 1,-1 1-1,1-1 0,-1 1 0,1 0 1,-1 0-1,0 1 0,0-1 0,-1 1 1,0 0-1,5 7 0,-1 4 16,0 0 0,0 0 0,4 20 0,4 11-658,-15-47 515,0 0-1,0 1 1,0-1 0,0 0 0,0 0 0,0 0 0,0 0 0,0 0 0,0 0 0,0 0 0,0 1 0,0-1 0,0 0 0,0 0 0,0 0 0,0 0-1,0 0 1,0 0 0,0 0 0,0 1 0,1-1 0,-1 0 0,0 0 0,0 0 0,0 0 0,0 0 0,0 0 0,0 0 0,0 0 0,1 0 0,-1 0 0,0 0-1,0 0 1,0 0 0,0 0 0,0 0 0,0 0 0,1 0 0,-1 0 0,0 0 0,0 0 0,0 0 0,0 0 0,0 0 0,0 0 0,0 0 0,1 0-1,-1 0 1,0 0 0,0 0 0,0 0 0,0 0 0,0 0 0,0 0 0,0 0 0,1-1 0,-1 1 0,0 0 0,0 0 0,0 0 0,0 0 0,0 0-1,0 0 1,0 0 0,0-1 0,3-7-3403,-3 7 2317</inkml:trace>
  <inkml:trace contextRef="#ctx0" brushRef="#br0" timeOffset="1">355 1 11434,'-17'13'4849,"12"1"-2856,3-3-745,11-7-872,4-3-1320,15 1 632</inkml:trace>
</inkml:ink>
</file>

<file path=ppt/ink/ink17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2:16.057"/>
    </inkml:context>
    <inkml:brush xml:id="br0">
      <inkml:brushProperty name="width" value="0.05" units="cm"/>
      <inkml:brushProperty name="height" value="0.05" units="cm"/>
      <inkml:brushProperty name="color" value="#FF0066"/>
    </inkml:brush>
  </inkml:definitions>
  <inkml:trace contextRef="#ctx0" brushRef="#br0">32 242 9010,'-20'-42'3849,"12"34"-1134,5 11-129,6 14 50,1-7-2120,3 5-108,1-1 1,0 1 0,1-2 0,16 21 0,-22-31-403,-1 0 0,1 0 0,0 0 0,1-1 0,-1 1 0,0-1 0,1 0 1,0 0-1,-1 0 0,1 0 0,0-1 0,0 1 0,0-1 0,0 0 0,0 0 0,0-1 1,0 1-1,0-1 0,0 0 0,1 0 0,-1 0 0,0 0 0,7-2 0,4-3-2,0 0 1,-1-1-1,1 0 0,-1-1 0,0-1 0,17-12 0,-10 4-7,-1 0-1,0-2 1,18-19-1,-35 33 10,1 0 1,-1 0-1,0 0 0,-1-1 1,1 1-1,-1-1 0,1 1 0,-1-1 1,-1 0-1,1 0 0,-1 0 1,0 0-1,0 0 0,0 0 1,-1 0-1,1 0 0,-1 0 0,-1-1 1,1 1-1,-1 0 0,1 0 1,-2 0-1,1 0 0,0 0 1,-1 0-1,0 1 0,0-1 0,-1 0 1,1 1-1,-1 0 0,0-1 1,0 1-1,0 0 0,-1 0 1,1 1-1,-1-1 0,0 1 1,0 0-1,-1 0 0,1 0 0,0 1 1,-1-1-1,0 1 0,1 0 1,-1 0-1,0 1 0,0-1 1,0 1-1,0 0 0,-9 0 0,11 1 28,0 0 0,1 0 0,-1 1 0,0-1 0,0 1 0,1 0 0,-1-1 0,1 1 0,-1 0 0,1 1 0,-1-1 0,1 0-1,0 1 1,-1-1 0,1 1 0,0 0 0,0 0 0,0 0 0,0 0 0,0 0 0,1 0 0,-1 0 0,-2 5 0,2-3 11,1-1 0,-1 1 0,1 0 0,-1-1 0,1 1 0,0 0 0,1 0 0,-1 0 0,1 0 0,-1 0 0,1 0 0,1 0 1,-1 0-1,0 0 0,1 0 0,1 4 0,0-1-3,1 0 0,0 0 1,0-1-1,1 1 0,0-1 1,0 0-1,0 0 1,1 0-1,0 0 0,0-1 1,0 0-1,9 7 0,-3-5-42,0 0 0,0-1-1,1 0 1,0-1 0,0 0-1,19 5 1,11-1-1399,1-2 0,0-2 0,53 0 0,-95-5 1372,74 2-1529</inkml:trace>
</inkml:ink>
</file>

<file path=ppt/ink/ink1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2:25.539"/>
    </inkml:context>
    <inkml:brush xml:id="br0">
      <inkml:brushProperty name="width" value="0.05" units="cm"/>
      <inkml:brushProperty name="height" value="0.05" units="cm"/>
    </inkml:brush>
  </inkml:definitions>
  <inkml:trace contextRef="#ctx0" brushRef="#br0">308 0 11458,'1'6'1030,"0"0"-1,0 0 0,0 0 0,-1 0 0,0 0 0,-1-1 0,-1 11 0,0-5-407,-1-1-1,0 0 1,-7 17 0,-5 0-674,-33 50 1,41-68 421,-201 266 39,207-274-396,0 0 1,0 0-1,0 0 0,0 1 0,0-1 0,0 0 0,0 0 0,1 1 1,-1-1-1,0 0 0,1 1 0,-1-1 0,1 1 0,-1-1 0,1 0 1,0 1-1,0-1 0,-1 1 0,1 0 0,0-1 0,0 1 1,1-1-1,-1 1 0,1 2 0,1-1 79,0 0 0,0 0 0,0 0 0,1-1 0,-1 1 0,1-1 0,0 1 0,5 2 0,-5-2-23,35 24 629,0-1-1,2-2 1,1-1 0,0-2-1,69 23 1,-105-42-1010,-1-1-1,0 0 1,1 1-1,-1-1 1,1-1-1,-1 1 1,1-1-1,0 0 1,-1 0 0,1 0-1,-1 0 1,1-1-1,7-2 1,3-11-1039</inkml:trace>
</inkml:ink>
</file>

<file path=ppt/ink/ink17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2:16.861"/>
    </inkml:context>
    <inkml:brush xml:id="br0">
      <inkml:brushProperty name="width" value="0.05" units="cm"/>
      <inkml:brushProperty name="height" value="0.05" units="cm"/>
      <inkml:brushProperty name="color" value="#FF0066"/>
    </inkml:brush>
  </inkml:definitions>
  <inkml:trace contextRef="#ctx0" brushRef="#br0">137 27 7082,'4'-2'5871,"8"-12"-1490,-12 14-4259,0 0 0,1-1-1,-1 1 1,0 0 0,0-1-1,0 1 1,0 0 0,0-1-1,0 1 1,0 0 0,0-1-1,0 1 1,0 0 0,0-1-1,0 1 1,0 0 0,0-1 0,0 1-1,0 0 1,0-1 0,-1 1-1,1 0 1,0-1 0,0 1-1,0 0 1,-1-1 0,1 1-1,0 0 1,0 0 0,0-1-1,-1 1 1,1 0 0,-1-1-1,-14 2 850,10 1-948,-1 0 0,1 1-1,-1-1 1,1 1 0,-6 5-1,0 0 32,0 0 0,1 1 0,0 1-1,1 0 1,0 0 0,-10 16 0,17-23-47,0-1 1,0 1-1,0 0 1,1 0-1,-1 0 1,1 0-1,0 0 1,0 1-1,0-1 1,0 0-1,1 0 1,-1 1-1,1-1 1,0 0-1,0 1 1,0-1-1,0 0 1,0 1-1,1-1 1,0 0-1,0 1 1,0-1-1,0 0 1,0 0-1,0 0 1,1 0-1,0 0 1,-1 0-1,1 0 1,0-1-1,0 1 1,1-1-1,-1 1 0,3 2 1,2 0-1,0 0-1,0-1 1,0 1-1,1-1 1,-1-1-1,1 1 1,0-1 0,0-1-1,0 1 1,0-1-1,15 1 1,4-1-5,-1-2 0,38-4 0,-44 2 41,-1 1-1,1 0 0,0 1 0,-1 2 0,31 5 1,-48-7-17,0 0 1,-1 0 0,1 1-1,0-1 1,-1 1 0,1 0-1,-1 0 1,1-1 0,-1 1-1,1 0 1,-1 0 0,1 0-1,-1 0 1,0 1 0,0-1-1,1 0 1,-1 0 0,0 1-1,0-1 1,1 3 0,-2-2 13,1-1 1,-1 1-1,0 0 0,0-1 1,0 1-1,0 0 1,0-1-1,0 1 1,-1 0-1,1-1 1,-1 1-1,1 0 0,-1-1 1,1 1-1,-1-1 1,0 1-1,-1 1 1,-3 5 86,-1 0 1,0-1 0,0 0-1,-1 0 1,0 0 0,-10 6 0,-26 17-84,-2-2 0,-72 33 0,83-44-523,33-17 337,0 1 1,0 0-1,0 0 1,0-1 0,0 1-1,-1-1 1,1 1-1,0-1 1,0 1-1,-1-1 1,1 0-1,0 1 1,-1-1-1,1 0 1,0 0 0,-1 0-1,1 0 1,0 0-1,-3-1 1,4 0-50,0-1 1,1 1 0,-1 0 0,0 0-1,1 0 1,-1 0 0,1-1 0,-1 1-1,1 0 1,0 0 0,-1 0 0,1 0-1,0 0 1,0 0 0,0 1 0,0-1-1,0 0 1,0 0 0,0 0-1,0 1 1,2-2 0,26-20-1118</inkml:trace>
</inkml:ink>
</file>

<file path=ppt/ink/ink17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2:17.265"/>
    </inkml:context>
    <inkml:brush xml:id="br0">
      <inkml:brushProperty name="width" value="0.05" units="cm"/>
      <inkml:brushProperty name="height" value="0.05" units="cm"/>
      <inkml:brushProperty name="color" value="#FF0066"/>
    </inkml:brush>
  </inkml:definitions>
  <inkml:trace contextRef="#ctx0" brushRef="#br0">94 119 8938,'10'12'4609,"0"7"-920,1 2-889,3 8-711,-4-3-473,0-1-816,0-3-296,-2-4-344,-1-1-24,1-7-368,-5 3-392,-1-18-2905,-4-3 633,2 6 1728</inkml:trace>
  <inkml:trace contextRef="#ctx0" brushRef="#br0" timeOffset="1">15 43 7858,'-10'5'3937,"5"-2"-1233,12 2-1888,4-3-360,11-4-904,0-6-288,3-14-896,3-3 984</inkml:trace>
</inkml:ink>
</file>

<file path=ppt/ink/ink17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2:17.666"/>
    </inkml:context>
    <inkml:brush xml:id="br0">
      <inkml:brushProperty name="width" value="0.05" units="cm"/>
      <inkml:brushProperty name="height" value="0.05" units="cm"/>
      <inkml:brushProperty name="color" value="#FF0066"/>
    </inkml:brush>
  </inkml:definitions>
  <inkml:trace contextRef="#ctx0" brushRef="#br0">13 1 8834,'-1'1'535,"-1"1"1,1 0-1,0-1 1,0 1-1,0 0 1,0 0-1,0 0 1,0-1-1,0 1 0,1 0 1,-1 0-1,0 3 1,2 29 2718,2-18-2555,1 0 0,8 19 0,-7-22 182,113 291 3812,-89-253-4467,-22-40-508,-1-1 0,0 1 0,0 0 0,-1 0 0,4 16-1,-21-36-6287,3-11 5283</inkml:trace>
  <inkml:trace contextRef="#ctx0" brushRef="#br0" timeOffset="1">11 378 11698,'4'7'4641,"19"-6"-3232,4-2-409,1-8-512,2-4-304,0-4-656,2 2-656,3 5 672</inkml:trace>
</inkml:ink>
</file>

<file path=ppt/ink/ink17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2:18.064"/>
    </inkml:context>
    <inkml:brush xml:id="br0">
      <inkml:brushProperty name="width" value="0.05" units="cm"/>
      <inkml:brushProperty name="height" value="0.05" units="cm"/>
      <inkml:brushProperty name="color" value="#FF0066"/>
    </inkml:brush>
  </inkml:definitions>
  <inkml:trace contextRef="#ctx0" brushRef="#br0">54 201 8442,'4'-1'759,"-1"0"0,1 0 0,-1 0 0,1-1 0,-1 1-1,0-1 1,0 0 0,0 0 0,0 0 0,3-2 0,-1-1-66,0 0 0,0 0 0,0 0 0,7-12 0,-7 9-371,0 0 1,-1-1 0,0 1 0,0-1 0,-1 0-1,0 0 1,2-17 0,-4 23-291,-1 1 0,0-1 0,1 0 0,-1 1 0,-1-1 1,1 1-1,0-1 0,0 1 0,-1-1 0,0 1 0,1-1 0,-1 1 0,0 0 0,0-1 0,0 1 1,-2-3-1,2 4-27,0 0 0,-1 0 0,1-1 1,0 1-1,-1 0 0,1 0 1,-1 1-1,1-1 0,-1 0 0,1 0 1,-1 1-1,1-1 0,-1 1 1,0-1-1,1 1 0,-1 0 0,0-1 1,-2 1-1,-1 1-10,1-1 0,0 1 1,0-1-1,0 2 0,-1-1 0,1 0 0,0 1 1,0-1-1,1 1 0,-1 0 0,0 1 0,1-1 1,-1 0-1,1 1 0,0 0 0,-1 0 0,1 0 0,-3 5 1,0 1 9,1 0 0,0 0 0,1 1 0,0 0 0,0 0 0,1 0 1,0 0-1,-2 19 0,3-14 64,0 0-1,2 1 1,0-1 0,0 0 0,5 25-1,-4-34 6,0 0 0,1-1 0,0 1 0,0 0 0,0-1 0,1 1 0,0-1 0,0 0 0,0 0 0,1 0 0,0-1 0,-1 1-1,2-1 1,-1 1 0,0-2 0,1 1 0,0 0 0,0-1 0,0 0 0,0 0 0,0 0 0,1-1 0,0 1 0,-1-2 0,8 3-1,-3-2-28,0-1-1,0 1 0,0-2 1,0 0-1,0 0 0,1-1 0,-1 0 1,0 0-1,-1-1 0,1-1 0,0 0 1,-1 0-1,1 0 0,12-8 0,-7 2-660,1 0 0,-2-2-1,0 1 1,0-2 0,21-22-1,-4-7-620</inkml:trace>
</inkml:ink>
</file>

<file path=ppt/ink/ink17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2:18.456"/>
    </inkml:context>
    <inkml:brush xml:id="br0">
      <inkml:brushProperty name="width" value="0.05" units="cm"/>
      <inkml:brushProperty name="height" value="0.05" units="cm"/>
      <inkml:brushProperty name="color" value="#FF0066"/>
    </inkml:brush>
  </inkml:definitions>
  <inkml:trace contextRef="#ctx0" brushRef="#br0">70 0 17620,'-13'32'7393,"3"5"-4840,-9-2-329,1-20-1704,8-3-864,17-41-8978</inkml:trace>
</inkml:ink>
</file>

<file path=ppt/ink/ink17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2:23.560"/>
    </inkml:context>
    <inkml:brush xml:id="br0">
      <inkml:brushProperty name="width" value="0.05" units="cm"/>
      <inkml:brushProperty name="height" value="0.05" units="cm"/>
      <inkml:brushProperty name="color" value="#FF0066"/>
    </inkml:brush>
  </inkml:definitions>
  <inkml:trace contextRef="#ctx0" brushRef="#br0">6 97 7050,'-2'-49'5433,"-2"1"2960,20 99-6378,46 151 1523,25 103-3244,-58-208-2761,-41-126-8482</inkml:trace>
</inkml:ink>
</file>

<file path=ppt/ink/ink17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2:23.933"/>
    </inkml:context>
    <inkml:brush xml:id="br0">
      <inkml:brushProperty name="width" value="0.05" units="cm"/>
      <inkml:brushProperty name="height" value="0.05" units="cm"/>
      <inkml:brushProperty name="color" value="#FF0066"/>
    </inkml:brush>
  </inkml:definitions>
  <inkml:trace contextRef="#ctx0" brushRef="#br0">9 102 6665,'-2'-3'499,"1"-1"-1,-1 0 1,1 0-1,1-1 0,-1 1 1,0 0-1,1 0 0,0 0 1,0 0-1,1-7 0,0 9-308,-1 0-1,1 0 1,0 0-1,0 0 1,0 0-1,0 0 1,0 0-1,1 0 1,-1 1-1,1-1 1,-1 1-1,1-1 1,-1 1-1,1-1 1,0 1 0,0 0-1,-1 0 1,1 0-1,0 0 1,0 0-1,0 0 1,0 0-1,3 0 1,20-4 905,-1 1 0,1 1 1,0 1-1,0 1 1,42 5-1,-8-2 74,-15 1-786,1 2-1,-1 2 0,55 17 1,31 5-3096,-103-27 273,-16-2-4258,-18-7 4465</inkml:trace>
</inkml:ink>
</file>

<file path=ppt/ink/ink17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2:24.349"/>
    </inkml:context>
    <inkml:brush xml:id="br0">
      <inkml:brushProperty name="width" value="0.05" units="cm"/>
      <inkml:brushProperty name="height" value="0.05" units="cm"/>
      <inkml:brushProperty name="color" value="#FF0066"/>
    </inkml:brush>
  </inkml:definitions>
  <inkml:trace contextRef="#ctx0" brushRef="#br0">2 1 12027,'-1'20'5161,"14"5"-2561,5 5-487,4 6-425,5-2-384,6 3-672,1 1-199,2-3-305,3 0-72,-4-7-8,1-2-56,-2-8-424,-1-10-449,-1-1-839,-7-7-497,2-2-511,-9-3 39,7-8 1689</inkml:trace>
  <inkml:trace contextRef="#ctx0" brushRef="#br0" timeOffset="1">567 274 7378,'8'-4'682,"-5"2"-355,0 0-1,0 1 1,0 0-1,0-1 1,0 1 0,1 0-1,5-1 1,-8 3-222,0-1 0,0 0 0,0 0 0,0 0 0,-1 1 0,1-1-1,0 0 1,0 1 0,0-1 0,0 1 0,0-1 0,0 1 0,0 0 0,-1-1 0,1 1 0,0 0 0,-1-1 0,1 1 0,0 0 0,-1 0 0,1 0 0,-1-1 0,1 1 0,-1 0 0,1 0 0,-1 0 0,0 0 0,0 0 0,1 2 0,6 17 1364,1-1 0,0 1 0,19 28 0,-24-43-1317,0 0 0,0 0 0,1-1-1,-1 1 1,1-1 0,0 0 0,1 0 0,-1-1 0,1 1 0,-1-1 0,1 0 0,0 0 0,0-1 0,1 1 0,-1-1 0,0 0 0,1-1 0,8 3 0,-11-4-98,1-1-1,0 1 1,-1-1 0,1 1 0,-1-1-1,1 0 1,-1 0 0,0 0 0,1-1-1,-1 1 1,0-1 0,0 0 0,0 0-1,0 0 1,0 0 0,-1-1-1,1 1 1,-1-1 0,1 1 0,-1-1-1,0 0 1,0 0 0,0 0 0,0 0-1,1-5 1,1 1 5,-1 0 0,0 0 0,0 0 0,-1 0 0,0-1 0,-1 1 0,1 0 0,-1-1 0,-1 0-1,1 1 1,-2-10 0,1 12-87,-1 1-1,0-1 0,0 1 1,0-1-1,-1 1 0,0 0 1,1-1-1,-1 1 0,-1 0 1,1 0-1,-1 1 1,1-1-1,-1 0 0,0 1 1,-1 0-1,1-1 0,0 1 1,-1 1-1,0-1 0,0 0 1,0 1-1,0 0 0,0 0 1,0 0-1,-5-1 1,0 0-563,1 1 0,-1 1 0,0 0 0,-1 0 0,1 0 0,0 1 0,0 1 0,0 0 0,0 0 0,0 0 0,-13 5 0,10 0-651</inkml:trace>
</inkml:ink>
</file>

<file path=ppt/ink/ink17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2:24.780"/>
    </inkml:context>
    <inkml:brush xml:id="br0">
      <inkml:brushProperty name="width" value="0.05" units="cm"/>
      <inkml:brushProperty name="height" value="0.05" units="cm"/>
      <inkml:brushProperty name="color" value="#FF0066"/>
    </inkml:brush>
  </inkml:definitions>
  <inkml:trace contextRef="#ctx0" brushRef="#br0">1 0 12587,'11'12'5177,"18"21"-2945,6 9-207,5 20-385,2 6-352,-6 11-648,-1 1-151,-6-4-273,-8-2-72,-6-12-120,-3-7-168,-2-15-449,-5 3-431,0-14-728,-5-8-665,-12-4-375,-3-12 1656</inkml:trace>
</inkml:ink>
</file>

<file path=ppt/ink/ink17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2:25.279"/>
    </inkml:context>
    <inkml:brush xml:id="br0">
      <inkml:brushProperty name="width" value="0.05" units="cm"/>
      <inkml:brushProperty name="height" value="0.05" units="cm"/>
      <inkml:brushProperty name="color" value="#FF0066"/>
    </inkml:brush>
  </inkml:definitions>
  <inkml:trace contextRef="#ctx0" brushRef="#br0">0 699 7818,'17'0'1851,"0"-1"0,0-1 0,-1-1 1,1 0-1,17-6 0,-19 4-1379,-1 0 1,0-1-1,-1-1 0,1-1 1,16-11-1,-16 7-480,0 0-1,0 0 1,-1-2 0,-1 0-1,0 0 1,-1-1 0,-1 0-1,0-1 1,-1 0 0,11-26-1,-13 25 10,0-1 0,-1 0 0,-1 0 0,0 0 0,-1 0 0,-2-1 0,0 1 0,0-1 0,-2 0 0,0 0 0,-1 1 0,-2-1 0,1 1 0,-2-1 0,0 1 0,-2 0 0,0 0 0,-12-24 0,-22-31 19,35 69 277,6 14-71,6 18 155,169 501 3555,-165-492-3863,-9-26-53,1 0 0,0 0-1,1 0 1,1 0 0,0-1 0,0 1 0,9 12 0,-13-22-20,-1-1 0,0 1 0,1-1 0,-1 1 0,0-1 0,1 0 0,-1 1 0,0-1 0,1 0 0,-1 1 0,1-1 0,-1 0 0,1 0 0,-1 1 0,1-1 0,-1 0 0,1 0 0,-1 0 0,1 0 0,-1 1 0,1-1 0,-1 0 0,1 0 0,-1 0 1,1 0-1,0 0 0,-1-1 0,1 1 0,-1 0 0,1 0 0,-1 0 0,1 0 0,-1-1 0,1 1 0,-1 0 0,1 0 0,-1-1 0,0 1 0,1 0 0,-1-1 0,1 1 0,-1 0 0,0-1 0,1 1 0,-1-1 0,0 1 0,1-1 0,-1 1 0,0-1 0,0 1 0,1-1 0,-1 1 0,0-1 0,13-34-5,-12 29 5,2-2-2,7-28-117,3-1 0,0 1-1,24-42 1,-37 78 114,1-1 0,-1 0-1,0 1 1,1-1 0,-1 0 0,1 1 0,-1-1-1,1 0 1,-1 1 0,1-1 0,-1 1 0,1-1-1,0 1 1,-1-1 0,1 1 0,0 0 0,-1-1-1,1 1 1,0 0 0,0-1 0,-1 1 0,1 0-1,0 0 1,0 0 0,0 0 0,1 0 0,-1 0 1,1 0 0,-1 1 1,0 0-1,0-1 0,1 1 1,-1 0-1,0 0 0,0 0 1,0 0-1,0 0 1,0 0-1,0 0 0,0 0 1,1 1-1,4 8 2,0 0-1,-1 1 1,5 11-1,-6-13-8,7 17 3,-5-10 29,1 0 0,1-1 1,18 28-1,-25-40-17,1-1 0,0 0 1,0 1-1,-1-1 0,1 0 1,1 0-1,-1 0 0,0 0 1,0 0-1,1-1 0,-1 1 1,1-1-1,0 1 0,-1-1 1,1 0-1,0 0 0,0 0 1,-1-1-1,1 1 0,0-1 1,0 1-1,0-1 0,0 0 1,0 0-1,0 0 0,0-1 1,0 1-1,0-1 0,3 0 1,-2-1-3,0 0 0,0 0 0,-1 0 0,1-1 0,-1 1 0,1-1 0,-1 1 0,0-1 0,0 0 0,-1-1 0,1 1 0,3-5 1,24-49 25,-16 29-15,0 0-9,1-2 1,31-44 0,-45 72-2,0 1-1,0 0 1,-1 0-1,1 0 1,0 0-1,0 0 1,1 0-1,-1 0 1,0 0-1,0 0 1,0 0-1,1 0 1,-1 1-1,0-1 1,1 1-1,-1-1 1,0 1-1,1-1 1,-1 1-1,1 0 1,-1 0-1,0 0 1,1 0-1,-1 0 1,1 0-1,-1 0 0,1 0 1,-1 0-1,1 1 1,-1-1-1,0 0 1,1 1-1,-1-1 1,0 1-1,1 0 1,-1 0-1,0-1 1,0 1-1,0 0 1,1 0-1,-1 0 1,0 0-1,0 0 1,0 0-1,1 3 1,4 4 70,1 0 1,-2 0 0,1 1-1,-1 0 1,4 10-1,15 45 512,-17-44-416,0-1 1,1 0 0,18 30-1,-26-48-191,0 0-1,1 0 1,-1 0-1,1 0 1,0 0 0,-1 0-1,1 0 1,0 0-1,-1 0 1,1 0-1,0 0 1,0 0-1,0-1 1,0 1-1,0 0 1,0-1-1,0 1 1,0-1-1,0 1 1,0-1-1,0 1 1,0-1 0,0 0-1,1 1 1,-1-1-1,0 0 1,0 0-1,0 0 1,1 0-1,-1 0 1,0 0-1,0 0 1,0-1-1,0 1 1,0 0-1,1 0 1,-1-1-1,0 1 1,0-1-1,0 1 1,0-1 0,0 0-1,0 1 1,0-1-1,0 0 1,-1 0-1,1 0 1,0 1-1,0-1 1,0 0-1,0-2 1,4-4-668,0 0 1,-1 0 0,0-1-1,-1 1 1,6-16-1,1-17-2146,4-5 1162</inkml:trace>
</inkml:ink>
</file>

<file path=ppt/ink/ink1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2:25.957"/>
    </inkml:context>
    <inkml:brush xml:id="br0">
      <inkml:brushProperty name="width" value="0.05" units="cm"/>
      <inkml:brushProperty name="height" value="0.05" units="cm"/>
    </inkml:brush>
  </inkml:definitions>
  <inkml:trace contextRef="#ctx0" brushRef="#br0">7 1 7938,'-6'14'6958,"7"4"-3351,13 20-1368,-8-22-1007,17 42 897,11 35-285,-31-82-1949,0 0 1,-1-1-1,0 1 1,-1 1-1,0-1 0,-1 15 1,-11-35-5250,-1-11 2973,1-4-88,-1-4 997</inkml:trace>
</inkml:ink>
</file>

<file path=ppt/ink/ink17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2:25.756"/>
    </inkml:context>
    <inkml:brush xml:id="br0">
      <inkml:brushProperty name="width" value="0.05" units="cm"/>
      <inkml:brushProperty name="height" value="0.05" units="cm"/>
      <inkml:brushProperty name="color" value="#FF0066"/>
    </inkml:brush>
  </inkml:definitions>
  <inkml:trace contextRef="#ctx0" brushRef="#br0">32 0 9594,'-15'22'4537,"3"-2"-1672,7-2-2049,7-4-616,14-1 2696,3 0-2207</inkml:trace>
</inkml:ink>
</file>

<file path=ppt/ink/ink17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2:26.157"/>
    </inkml:context>
    <inkml:brush xml:id="br0">
      <inkml:brushProperty name="width" value="0.05" units="cm"/>
      <inkml:brushProperty name="height" value="0.05" units="cm"/>
      <inkml:brushProperty name="color" value="#FF0066"/>
    </inkml:brush>
  </inkml:definitions>
  <inkml:trace contextRef="#ctx0" brushRef="#br0">42 1 8618,'-35'81'3525,"29"-59"-1293,9-14-899,0-1-449,31 128 5704,-31-125-6478,-1-1 0,-1 0 0,1 1 0,-2 0 0,1-1 0,-1 1 0,-1-1 0,0 1 0,0-1 0,-4 15 1,24-128-70,-13 78-19,0 1-20,18-47 0,-22 66 10,1 1 0,-1 0 0,1-1 0,0 1 0,0 1 0,1-1 0,-1 0 0,1 1 0,0 0 0,0 0-1,1 0 1,-1 0 0,1 1 0,7-5 0,-9 7 28,0 0 0,1 0 0,-1 1 0,0-1 0,1 0 0,-1 1 0,0 0 0,1 0 0,-1 0 0,0 0 0,1 1 0,-1-1 0,0 1 0,1 0 0,-1 0 0,0 0 0,0 1 0,0-1 0,0 1 0,0-1 0,0 1 0,0 0 0,4 4 0,6 5 143,0 1 0,-1 0 0,14 19 0,-18-21-122,93 121-317,-100-129 90,0-1 0,0 0 0,0 1 1,0-1-1,0 0 0,0 1 0,0-1 0,0 0 1,0 0-1,1 0 0,-1 0 0,0 0 1,1 0-1,-1 0 0,1-1 0,-1 1 1,1 0-1,-1-1 0,1 0 0,0 1 0,-1-1 1,1 0-1,-1 1 0,1-1 0,0 0 1,-1 0-1,1 0 0,0-1 0,-1 1 1,1 0-1,0-1 0,-1 1 0,3-2 0,-1 1-246,0-1 0,1-1-1,-1 1 1,0 0-1,0-1 1,0 0-1,2-3 1,12-15 1386,8-15-638</inkml:trace>
</inkml:ink>
</file>

<file path=ppt/ink/ink17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2:26.753"/>
    </inkml:context>
    <inkml:brush xml:id="br0">
      <inkml:brushProperty name="width" value="0.05" units="cm"/>
      <inkml:brushProperty name="height" value="0.05" units="cm"/>
      <inkml:brushProperty name="color" value="#FF0066"/>
    </inkml:brush>
  </inkml:definitions>
  <inkml:trace contextRef="#ctx0" brushRef="#br0">116 6 8194,'0'0'246,"0"-1"1,-1 1 0,1-1-1,0 1 1,-1 0-1,1-1 1,-1 1 0,1 0-1,0-1 1,-1 1 0,1 0-1,-1-1 1,1 1-1,-1 0 1,1 0 0,-1 0-1,1 0 1,-1-1-1,1 1 1,-1 0 0,1 0-1,-1 0 1,1 0 0,-1 0-1,1 0 1,-1 0-1,0 0 1,1 0 0,-1 1-1,0-1 1,-15 13 3043,-9 26-1242,24-36-1666,-8 14-28,0 1-1,1 0 1,1 1-1,1 0 1,0 0-1,2 0 1,0 0 0,1 1-1,1 0 1,1 33-1,1-51-343,0 0 0,1 0 0,-1 0-1,0 0 1,1 0 0,-1 0 0,1 0 0,0-1-1,-1 1 1,1 0 0,0 0 0,0-1 0,0 1 0,0-1-1,1 1 1,1 2 0,-2-4-6,0 1-1,1 0 1,-1-1-1,0 1 1,0-1-1,1 1 1,-1-1-1,0 1 1,0-1 0,1 0-1,-1 0 1,1 0-1,-1 0 1,0 0-1,1 0 1,-1 0-1,0 0 1,2-1-1,2 0 0,-1-1 0,0 1 0,0-1 0,0 0 0,0 0 0,0-1 0,-1 1 0,1-1 0,-1 0 0,1 0 0,-1 0 0,5-6 0,-3 1 12,0-1 0,0 0 0,-1-1-1,0 1 1,0-1 0,-1 0-1,2-10 1,9-27 210,-14 46-212,0 1-1,0-1 0,0 1 1,0-1-1,1 1 1,-1-1-1,0 1 0,0-1 1,0 1-1,1-1 0,-1 1 1,0-1-1,0 1 1,1-1-1,-1 1 0,1-1 1,-1 1-1,0 0 1,1-1-1,-1 1 0,1 0 1,-1-1-1,1 1 0,-1 0 1,1-1-1,-1 1 1,1 0-1,-1 0 0,1 0 1,-1 0-1,1 0 1,-1-1-1,1 1 0,-1 0 1,1 0-1,-1 0 0,1 0 1,0 0-1,-1 1 1,1-1-1,-1 0 0,1 0 1,-1 0-1,1 0 1,-1 1-1,1-1 0,-1 0 1,1 0-1,-1 1 0,1-1 1,-1 0-1,0 1 1,1-1-1,-1 1 0,1-1 1,-1 0-1,0 1 1,1-1-1,-1 1 0,0 0 1,22 34 432,-19-30-380,24 54 938,32 98 0,-2-2-62,-35-103-720,16 61 0,-32-93-193,-2 1 1,0-1-1,-1 1 0,-1 0 0,-1 0 0,-2 30 0,0-44-25,0 0-1,0 1 1,-1-1 0,0 0-1,0 0 1,-1 0 0,0 0-1,0-1 1,-1 1 0,0-1-1,0 0 1,0 0 0,-1 0-1,0 0 1,0-1 0,0 0 0,-1 0-1,1 0 1,-1-1 0,0 0-1,-1 0 1,1-1 0,-1 1-1,0-1 1,1-1 0,-1 1-1,-1-1 1,1 0 0,-8 0-1,5 0-15,1-1 0,0 0-1,-1-1 1,1 0-1,-1-1 1,1 0-1,-1 0 1,1-1 0,0 0-1,0-1 1,0 0-1,0 0 1,0-1 0,1 0-1,-1 0 1,1-1-1,0 0 1,0-1 0,1 0-1,0 0 1,0-1-1,-8-9 1,11 11 4,0 0 1,0-1-1,1 0 1,0 0-1,0 0 1,0 0-1,0 0 1,1-1-1,0 1 1,1 0-1,0-1 1,0 0-1,0 1 1,0-9-1,2 7 5,0 0 0,0-1-1,1 1 1,0 0-1,1 0 1,-1 1 0,2-1-1,-1 0 1,1 1 0,0 0-1,5-7 1,257-353-879,-254 352 1248</inkml:trace>
</inkml:ink>
</file>

<file path=ppt/ink/ink17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2:27.377"/>
    </inkml:context>
    <inkml:brush xml:id="br0">
      <inkml:brushProperty name="width" value="0.05" units="cm"/>
      <inkml:brushProperty name="height" value="0.05" units="cm"/>
      <inkml:brushProperty name="color" value="#FF0066"/>
    </inkml:brush>
  </inkml:definitions>
  <inkml:trace contextRef="#ctx0" brushRef="#br0">84 68 7594,'-4'-12'1292,"2"5"-354,0 0 0,-1 0 0,0 0 0,0 0 0,-7-9 0,10 16-874,0-1 0,-1 1 0,1 0 1,0-1-1,-1 1 0,1 0 0,0-1 0,-1 1 1,1 0-1,-1 0 0,1 0 0,0-1 0,-1 1 1,1 0-1,-1 0 0,1 0 0,-1 0 0,1 0 0,-1 0 1,1 0-1,-1 0 0,1 0 0,-1 0 0,1 0 1,0 0-1,-1 0 0,1 0 0,-1 0 0,1 0 1,-1 1-1,1-1 0,0 0 0,-1 0 0,1 0 1,-1 1-1,1-1 0,0 0 0,-1 1 0,1-1 1,-1 1-1,-11 18 1362,6-2-829,0 1 0,1 0 0,2 0 0,-1 1 0,0 36 0,8 98 1258,-1-107-1654,2-1 1,3 0-1,1 0 0,2-1 0,2 0 0,2-1 1,36 74-1,-44-104-347,1-1-1,0-1 1,0 1 0,1-1-1,1-1 1,-1 0 0,2 0 0,0-1-1,0 0 1,21 12 0,-22-15-389,2-1 1,-1 0 0,0-1 0,1 0-1,0-1 1,0 0 0,0-1 0,12 0-1,37 0-862</inkml:trace>
</inkml:ink>
</file>

<file path=ppt/ink/ink17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2:27.792"/>
    </inkml:context>
    <inkml:brush xml:id="br0">
      <inkml:brushProperty name="width" value="0.05" units="cm"/>
      <inkml:brushProperty name="height" value="0.05" units="cm"/>
      <inkml:brushProperty name="color" value="#FF0066"/>
    </inkml:brush>
  </inkml:definitions>
  <inkml:trace contextRef="#ctx0" brushRef="#br0">0 83 12859,'3'12'1498,"-1"0"1,2-1-1,6 17 1,4 1 68,19 29 0,11 22-726,-44-79-842,1-1 0,-1 1 0,0-1 0,0 1 1,0-1-1,0 1 0,1-1 0,-1 1 0,0 0 1,0-1-1,0 1 0,0-1 0,0 1 1,-1-1-1,1 1 0,0-1 0,0 1 0,0-1 1,0 1-1,0-1 0,-1 1 0,1 0 0,-1-1-48,1 0 0,0 0 0,0 0 0,-1 0 0,1 1-1,0-1 1,0 0 0,-1 0 0,1 0 0,0 0 0,0 0-1,-1 0 1,1 0 0,0 0 0,0 0 0,0 0 0,-1-1-1,1 1 1,0 0 0,0 0 0,-1 0 0,1 0 0,0 0-1,0 0 1,0 0 0,-1-1 0,1 1 0,0 0 0,0 0-1,0 0 1,-1 0 0,1-1 0,0 1 0,0 0 0,0 0-1,0 0 1,0-1 0,0 1 0,-1 0 0,1 0 0,0-1-1,0 1 1,0 0 0,0 0 0,0-1 0,0 1 0,0 0-1,0 0 1,0-1 0,-30-70-2619,17 43 2189,2-1 0,-10-33 0,18 53 465,1-1 0,0 0-1,0 0 1,1 1 0,0-1 0,1 0 0,0 0-1,2-20 1,-2 29 48,1 0 0,-1 0 0,0 0 0,1 0 0,-1 0 0,1 0 1,-1 0-1,1 0 0,0 0 0,-1 0 0,1 0 0,0 0 0,-1 1 0,1-1 0,0 0 0,0 0 0,0 1 0,0-1 0,0 0 0,0 1 0,0-1 0,0 1 0,0-1 1,0 1-1,0 0 0,0 0 0,0-1 0,0 1 0,1 0 0,-1 0 0,0 0 0,0 0 0,0 0 0,0 0 0,0 0 0,0 1 0,1-1 0,-1 0 0,1 1 1,8 2 298,0 0 0,0 1 1,14 7-1,-14-7-103,70 32 1796,144 42 0,-222-77-2089,0-1 0,1 1 1,-1 0-1,0-1 0,1 1 0,-1-1 1,0 0-1,1 1 0,-1-1 1,1 0-1,-1-1 0,0 1 1,1 0-1,-1-1 0,0 1 1,1-1-1,-1 0 0,0 0 1,4-2-1,-5 2-154,0-1 1,0 1 0,-1-1-1,1 0 1,0 1 0,-1-1-1,1 0 1,-1 0 0,0 0-1,1 1 1,-1-1 0,0 0-1,0 0 1,0 0-1,-1 1 1,1-1 0,0 0-1,-1 0 1,1 0 0,-1 1-1,1-1 1,-1 0 0,0 1-1,-1-4 1,-8-20-1006</inkml:trace>
</inkml:ink>
</file>

<file path=ppt/ink/ink17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2:28.257"/>
    </inkml:context>
    <inkml:brush xml:id="br0">
      <inkml:brushProperty name="width" value="0.05" units="cm"/>
      <inkml:brushProperty name="height" value="0.05" units="cm"/>
      <inkml:brushProperty name="color" value="#FF0066"/>
    </inkml:brush>
  </inkml:definitions>
  <inkml:trace contextRef="#ctx0" brushRef="#br0">10 16 8418,'-10'-15'3985,"14"28"-1505,7 19 1,6 21-153,6 7-295,4 6-449,2-8-256,-4-3-648,1-10-223,1-1-313,-4-4-88,7-10-48,-3 1-184,-2-9-777,2-5-327,-2-12-1417,0-9-319,2-16 1904</inkml:trace>
  <inkml:trace contextRef="#ctx0" brushRef="#br0" timeOffset="1">533 253 8898,'8'37'4053,"-1"-4"-1062,16 43-1,-20-67-2678,0-1-1,1 1 1,0-1-1,1 0 1,0-1-1,0 1 1,1-1-1,-1 0 1,14 12-1,-15-17-228,-1 1-1,1-1 0,0 0 1,-1 0-1,1 0 1,0 0-1,0-1 0,1 1 1,-1-1-1,0 0 0,0-1 1,0 1-1,1-1 0,-1 0 1,0 0-1,1 0 1,-1 0-1,0-1 0,1 0 1,-1 1-1,0-2 0,0 1 1,0 0-1,0-1 0,0 0 1,0 0-1,5-4 0,-2 2-15,-1-1 0,0 1-1,0-1 1,0 0-1,-1-1 1,1 1-1,-1-1 1,-1 0 0,1-1-1,-1 1 1,0-1-1,-1 1 1,1-1 0,3-12-1,-7 15-63,1 1 0,-1-1 1,1 1-1,-1-1 0,0 1 0,-1-1 0,1 0 1,-1 1-1,1-1 0,-1 1 0,0 0 0,0-1 0,0 1 1,-1 0-1,1-1 0,-1 1 0,0 0 0,0 0 1,0 0-1,0 1 0,-1-1 0,1 0 0,-1 1 0,1 0 1,-1-1-1,0 1 0,0 0 0,0 0 0,-6-2 1,1 0-379,0 0 1,0 0 0,-1 1 0,0 0 0,0 1 0,1-1 0,-1 2 0,-1-1 0,1 2 0,-15-1 0,-23 7-1115</inkml:trace>
</inkml:ink>
</file>

<file path=ppt/ink/ink17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2:29.649"/>
    </inkml:context>
    <inkml:brush xml:id="br0">
      <inkml:brushProperty name="width" value="0.05" units="cm"/>
      <inkml:brushProperty name="height" value="0.05" units="cm"/>
      <inkml:brushProperty name="color" value="#FF0066"/>
    </inkml:brush>
  </inkml:definitions>
  <inkml:trace contextRef="#ctx0" brushRef="#br0">1 955 9618,'26'-31'3658,"34"-49"0,-42 52-2720,-1 0 0,14-36 0,-21 39-830,-1 0 0,-1-1 1,-1 1-1,-1-1 1,-2-1-1,0 1 0,-2-1 1,-1-33-1,-2 49-58,0 16-19,1 22 56,3-2 119,0 0-1,2-1 1,1 0 0,1 0-1,18 41 1,67 112 977,-4-9-522,-77-141-610,16 34 13,-26-58-61,1 1-1,0-1 1,0 0-1,0 1 0,1-1 1,-1 0-1,1 0 1,0 0-1,0-1 0,0 1 1,6 3-1,-9-6-1,0 0-1,0 0 0,1 1 1,-1-1-1,0 0 0,0 0 1,0 0-1,0 0 1,0 0-1,1 0 0,-1 0 1,0 0-1,0 0 1,0 0-1,0 0 0,0 0 1,1 0-1,-1 0 1,0 0-1,0 0 0,0 0 1,0 0-1,0 0 1,1-1-1,-1 1 0,0 0 1,0 0-1,0 0 0,0 0 1,0 0-1,0 0 1,1 0-1,-1 0 0,0-1 1,0 1-1,0 0 1,0 0-1,0 0 0,0 0 1,0 0-1,0 0 1,0-1-1,0 1 0,0 0 1,0 0-1,0 0 1,0 0-1,0 0 0,0-1 1,0 1-1,0 0 0,0 0 1,0 0-1,0 0 1,0-1-1,0 1 0,0 0 1,0 0-1,-2-12 13,-30-89-28,-49-104-1,43 119-80,-49-177 0,87 261 96,-7-28-3,-4-39 0,10 61 0,1 0 0,-1-1 0,2 1-1,-1 0 1,1 0 0,0 0 0,1 0 0,0 0-1,0 1 1,4-10 0,-5 15 2,0 0 0,1 0 0,-1 0-1,0 0 1,1 0 0,-1 0 0,1 0 0,-1 1 0,1-1 0,0 1-1,0-1 1,0 1 0,0-1 0,0 1 0,0 0 0,0 0-1,0 0 1,5-1 0,-3 1 2,1 1 1,-1-1-1,0 1 0,0 0 0,1 0 1,-1 1-1,0-1 0,0 1 0,8 2 1,2 2 44,0 1 0,0 0 0,-1 1 0,24 16 0,-28-16 13,0-1 0,0 1 0,-1 1 0,0 0 0,-1 0 0,1 1 0,-1-1 0,-1 2 0,0-1-1,8 16 1,-12-19-44,1 1-1,-1-1 0,0 0 0,-1 1 0,0 0 1,0-1-1,0 1 0,-1-1 0,1 1 0,-2 0 0,1-1 1,-1 1-1,0 0 0,0-1 0,-1 1 0,0-1 1,0 0-1,-6 12 0,3-8-25,-1 0 0,0 0 0,-1 0 0,0-1 1,-1 0-1,-13 13 0,19-21-11,1 1 1,-1 0-1,0-1 0,0 1 1,0-1-1,0 1 0,0-1 1,-1 0-1,1 0 1,0 0-1,-1 0 0,1-1 1,0 1-1,-1-1 0,1 1 1,-1-1-1,1 0 1,-1 0-1,1 0 0,0 0 1,-1 0-1,1 0 0,-1-1 1,1 1-1,-1-1 1,1 0-1,0 0 0,-1 0 1,1 0-1,0 0 1,0 0-1,0 0 0,0-1 1,0 1-1,0-1 0,-3-3 1,3 3-8,0 0 0,0 0 0,0 0 0,1-1 0,-1 1 0,1 0-1,-1-1 1,1 1 0,0-1 0,0 0 0,0 1 0,0-1 0,1 0 0,-1 1 0,1-1 0,-1 0 0,1 0 0,0 0 0,0 1 0,0-1 0,1 0 0,-1 0 0,1 1 0,-1-1-1,1 0 1,0 0 0,2-3 0,-1 1 10,1 1 1,0 0-1,-1 1 0,1-1 0,0 0 0,1 1 0,-1 0 1,1 0-1,0 0 0,-1 0 0,1 0 0,0 1 0,1 0 1,-1 0-1,8-3 0,86-21 10,-63 17 21,60-21 0,-84 25 14,0 0 0,0-1 0,0 0 0,-1-1-1,1 0 1,-2-1 0,1 0 0,16-18 0,-16 15 65,-1-1 1,-1 0-1,0-1 1,-1 0-1,0 0 1,0 0-1,-2-1 1,0 0-1,5-21 1,-9 32-79,-1 1 1,0-1-1,0 1 1,0-1-1,0 1 1,-1-1-1,1 1 1,-1-1-1,1 1 1,-1-1-1,0 1 1,0-1-1,0 1 1,0 0-1,-2-3 1,2 4-12,1 0 1,-1 0 0,0 0 0,0-1-1,0 1 1,-1 0 0,1 0 0,0 0 0,0 1-1,0-1 1,-1 0 0,1 0 0,0 1 0,-1-1-1,1 0 1,-1 1 0,1 0 0,-1-1 0,1 1-1,-1 0 1,1 0 0,-1 0 0,1 0-1,-3 0 1,2 1-4,0 0 0,1-1 1,-1 1-1,1 1 0,0-1 0,-1 0 0,1 0 0,0 0 0,0 1 0,0-1 1,0 1-1,0-1 0,0 1 0,0-1 0,0 1 0,1-1 0,-1 1 0,0 0 0,1-1 1,0 1-1,-1 0 0,1 0 0,0-1 0,0 1 0,0 2 0,-2 49 14,2-48-10,1 1 1,-1-1 0,1 1 0,0-1 0,0 1-1,1-1 1,0 0 0,0 0 0,0 1 0,0-1-1,1 0 1,0-1 0,0 1 0,0-1 0,0 1-1,1-1 1,0 0 0,0 0 0,0 0 0,0-1-1,1 1 1,-1-1 0,1 0 0,0-1 0,0 1-1,0-1 1,0 0 0,0 0 0,0 0 0,1-1-1,-1 0 1,1 0 0,-1 0 0,1-1 0,-1 0-1,1 0 1,-1 0 0,1-1 0,-1 1 0,1-1-1,-1-1 1,1 1 0,-1-1 0,0 0 0,7-3-1,-4 1 1,0 0-1,-1-1 1,1 0 0,-1 0-1,0 0 1,0-1-1,-1 0 1,0-1 0,0 1-1,7-11 1,0-3 14,-1-1 1,13-30 0,-16 31-13,-9 20-7,0-1 1,0 1 0,0 0 0,1-1-1,-1 1 1,0-1 0,0 1-1,0 0 1,1-1 0,-1 1 0,0-1-1,1 1 1,-1 0 0,0-1 0,1 1-1,-1 0 1,0 0 0,1-1 0,-1 1-1,0 0 1,1 0 0,-1-1-1,1 1 1,-1 0 0,1 0 0,-1 0-1,0 0 1,1 0 0,-1 0 0,1 0-1,-1 0 1,1 0 0,-1 0-1,1 0 1,-1 0 0,1 0 0,-1 0-1,0 0 1,1 0 0,-1 1 0,1-1-1,-1 0 1,1 0 0,-1 0 0,0 1-1,1-1 1,-1 0 0,1 1-1,18 22 32,-13-15 0,4 6 65,-1 0 0,0 1 0,-1 0 0,0 0 0,5 20 1,23 85 729,-25-75-448,21 51 0,60 103 138,-90-197-507,-1 1-1,0-1 1,1 1 0,-1-1 0,1 0 0,0 1-1,0-1 1,-1 0 0,1 0 0,1 0 0,3 2-1,-6-4-6,0 1-1,1-1 0,-1 0 0,0 0 0,1 0 0,-1 0 1,0 0-1,0 0 0,1 0 0,-1 0 0,0 0 0,0 0 1,1 0-1,-1 0 0,0 0 0,1 0 0,-1 0 0,0 0 1,0 0-1,1-1 0,-1 1 0,0 0 0,0 0 0,0 0 1,1 0-1,-1 0 0,0-1 0,0 1 0,1 0 0,-1 0 1,0 0-1,0-1 0,0 1 0,0 0 0,1 0 1,-1-1-1,2-21 26,-10-20-38,-1 0 0,-2 0-1,-30-75 1,23 69-35,-21-51-87,20 55 39,2-1-1,2-1 1,2 0-1,-11-66 1,24 109 91,-1 0 0,1 0-1,0 0 1,0-1 0,0 1 0,1 0 0,-1 0 0,1 0 0,-1 0 0,1 0 0,0 0 0,0 0 0,0 0-1,4-5 1,-4 7 3,0-1-1,1 1 0,0 0 0,-1 0 1,1 0-1,0 0 0,-1 0 0,1 0 0,0 0 1,0 0-1,0 1 0,0-1 0,-1 1 1,1-1-1,0 1 0,0 0 0,0 0 1,0 0-1,0 0 0,0 0 0,0 0 1,4 1-1,9 2 12,0 0 0,0 1 0,0 0-1,0 1 1,21 11 0,-29-13 13,-1 0 0,0 1 0,0 0 0,0 0-1,-1 0 1,0 0 0,1 1 0,-1 0 0,-1 0-1,1 1 1,-1-1 0,0 1 0,0 0 0,4 10 0,-7-12-15,0 1 0,0-1 1,-1 0-1,1 1 0,-1-1 1,-1 1-1,1-1 1,0 0-1,-1 1 0,0-1 1,0 0-1,0 1 0,-1-1 1,0 0-1,1 0 1,-1 0-1,-1 0 0,1 0 1,0-1-1,-1 1 0,-3 3 1,-9 10-63,1-1 1,-32 25 0,46-40 51,-14 11-273,-1 0 1,-1-1-1,0-1 1,-23 12-1,33-19-36,1-1-1,-1 1 1,0-1-1,1-1 1,-1 1-1,0-1 1,0 0-1,0 0 1,0 0-1,0-1 1,0 0-1,-1-1 1,1 1-1,0-1 1,0 0-1,1 0 1,-11-4-1,13 4 71,0-1-1,1 1 0,-1-1 0,1 1 0,-1-1 1,1 0-1,0 0 0,0 0 0,0 0 1,-3-3-1,3 1 61,1 1 1,-1 0-1,1-1 1,0 0-1,-1 1 1,2-1-1,-2-4 0</inkml:trace>
</inkml:ink>
</file>

<file path=ppt/ink/ink17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2:30.036"/>
    </inkml:context>
    <inkml:brush xml:id="br0">
      <inkml:brushProperty name="width" value="0.05" units="cm"/>
      <inkml:brushProperty name="height" value="0.05" units="cm"/>
      <inkml:brushProperty name="color" value="#FF0066"/>
    </inkml:brush>
  </inkml:definitions>
  <inkml:trace contextRef="#ctx0" brushRef="#br0">8 0 7938,'-7'40'6512,"8"-1"-3668,19 39-1306,-14-58-704,10 28 282,2-1 0,27 53 0,58 84 1269,-89-160-2143,-7-13-305,42 80 665,-44-80-1194,0 1 1,0-1 0,-2 1-1,1 0 1,2 25-1,-8-31-4285,-6-7 3379,-6-7 349,2-4-275</inkml:trace>
</inkml:ink>
</file>

<file path=ppt/ink/ink17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2:30.451"/>
    </inkml:context>
    <inkml:brush xml:id="br0">
      <inkml:brushProperty name="width" value="0.05" units="cm"/>
      <inkml:brushProperty name="height" value="0.05" units="cm"/>
      <inkml:brushProperty name="color" value="#FF0066"/>
    </inkml:brush>
  </inkml:definitions>
  <inkml:trace contextRef="#ctx0" brushRef="#br0">0 235 6633,'27'-6'3945,"10"2"-672,3 9-945,1-5 57,3 9-257,-7 1-151,-11 5-473,1 7-352,-9 3-655,-3 0-193,-5 0-240,-6-2-288,-6-6-793,-1-1-367,-9-11-1425,4-1-335,13 2 1992</inkml:trace>
  <inkml:trace contextRef="#ctx0" brushRef="#br0" timeOffset="1">191 0 8066,'-9'10'3144,"4"3"-2143,12 1-1730,0-3 561</inkml:trace>
</inkml:ink>
</file>

<file path=ppt/ink/ink17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2:30.818"/>
    </inkml:context>
    <inkml:brush xml:id="br0">
      <inkml:brushProperty name="width" value="0.05" units="cm"/>
      <inkml:brushProperty name="height" value="0.05" units="cm"/>
      <inkml:brushProperty name="color" value="#FF0066"/>
    </inkml:brush>
  </inkml:definitions>
  <inkml:trace contextRef="#ctx0" brushRef="#br0">80 334 8130,'-20'40'4338,"-20"47"402,36-77-4433,0 0-1,1 1 1,1-1-1,-1 1 1,2 0-1,-1 14 0,1-24-288,1 0-1,0 0 1,0 0-1,0 0 1,0 0-1,0 0 0,0 0 1,0 0-1,1 0 1,-1 0-1,0 0 1,0 0-1,1 0 0,-1 0 1,0-1-1,1 1 1,-1 0-1,1 0 1,0 0-1,-1 0 0,1 0 1,0-1-12,0 0 0,-1 0 0,1 0 0,0 0 0,-1 0 0,1 0 1,-1 0-1,1 0 0,0-1 0,-1 1 0,1 0 0,-1 0 0,1-1 0,-1 1 0,1 0 0,-1-1 0,1 1 0,-1 0 1,1-1-1,-1 1 0,1-1 0,-1 1 0,1-1 0,3-5 6,1 1 0,-1-1 0,0 0 0,4-9 0,1-7 0,0-1 1,-2-1-1,-1 1 1,0-1-1,-2 0 0,2-46 1,-14-145 23,1 114 49,33 231 1566,-21-105-1415,5 32 288,3 0 0,2-1-1,35 85 1,-46-134-453,-1 1 0,2-1 0,-1 0 0,1-1 0,0 1 0,0-1 0,0 0 0,1 0 0,0-1 0,10 7 0,-13-10-38,0 0 1,0 0-1,0-1 1,1 1 0,-1-1-1,1 0 1,-1 0 0,1 0-1,-1-1 1,1 1 0,-1-1-1,1 0 1,-1 0-1,1 0 1,0 0 0,-1 0-1,1-1 1,-1 0 0,1 0-1,-1 0 1,1 0-1,-1 0 1,0-1 0,0 0-1,1 1 1,3-4 0,3-3-2,0-1 1,0 0-1,-1 0 1,0-1 0,-1-1-1,0 1 1,0-1 0,-1 0-1,-1-1 1,0 0 0,6-14-1,1-11 54,0 0 0,9-55 0,-19 79-66,-1 0 1,-1 1-1,0-1 0,-1-13 0,0 26-19,0 0 0,0-1 0,0 1-1,0 0 1,0 0 0,0 0-1,0-1 1,0 1 0,0 0 0,0 0-1,0 0 1,0-1 0,0 1-1,0 0 1,0 0 0,0-1 0,0 1-1,0 0 1,0 0 0,0 0 0,0-1-1,0 1 1,-1 0 0,1 0-1,0 0 1,0 0 0,0-1 0,0 1-1,0 0 1,-1 0 0,1 0-1,0 0 1,0 0 0,0 0 0,0-1-1,-1 1 1,1 0 0,0 0 0,0 0-1,0 0 1,-1 0 0,1 0-1,0 0 1,0 0 0,-8 9 10,-4 17-7,4 0-112,1 0-1,2 0 1,0 1-1,2 0 0,1-1 1,1 1-1,1 0 1,2 0-1,0 0 1,2 0-1,10 37 0,8 1 325</inkml:trace>
</inkml:ink>
</file>

<file path=ppt/ink/ink1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2:26.375"/>
    </inkml:context>
    <inkml:brush xml:id="br0">
      <inkml:brushProperty name="width" value="0.05" units="cm"/>
      <inkml:brushProperty name="height" value="0.05" units="cm"/>
    </inkml:brush>
  </inkml:definitions>
  <inkml:trace contextRef="#ctx0" brushRef="#br0">0 0 8746,'0'1'331,"0"0"1,0 0 0,0 0-1,0 0 1,1 0-1,-1 0 1,0 0 0,0-1-1,1 1 1,-1 0-1,1 0 1,-1 0 0,0 0-1,1-1 1,0 1-1,-1 0 1,1 0 0,-1-1-1,1 1 1,1 0-1,20 7 2347,30-9-1907,-44 1-267,48-6 394,75-2 1245,-118 8-1904,-1 0 0,1 2-1,0-1 1,-1 2 0,0-1 0,1 2-1,22 9 1,-32-11-207,1 0-1,-1 0 1,0 0-1,0 0 1,0 1-1,0-1 1,0 1-1,0 0 1,-1 0-1,1 0 1,-1 0-1,0 1 1,0-1-1,0 0 0,0 1 1,-1 0-1,0-1 1,1 1-1,-1 0 1,0 0-1,-1-1 1,1 1-1,-1 0 1,0 0-1,0 0 1,0 0-1,0 0 1,-1 0-1,1-1 1,-3 7-1,1 0 31,-1 1 0,-1-1 0,0 0 0,0 0-1,-1-1 1,0 1 0,-1-1 0,0 0 0,0 0 0,-8 8 0,-17 12 25,-1-1 1,-63 41 0,29-23-906,65-45 699,0 0-97,0-1-1,0 0 0,1 1 1,-1-1-1,0 1 1,0-1-1,1 1 0,-1-1 1,0 1-1,1 0 0,-1-1 1,1 1-1,-1 0 0,1 0 1,-1-1-1,1 1 1,-1 0-1,1 0 0,0 0 1,0 0-1,-1-1 0,1 3 1,4-1-1562</inkml:trace>
</inkml:ink>
</file>

<file path=ppt/ink/ink17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2:31.390"/>
    </inkml:context>
    <inkml:brush xml:id="br0">
      <inkml:brushProperty name="width" value="0.05" units="cm"/>
      <inkml:brushProperty name="height" value="0.05" units="cm"/>
      <inkml:brushProperty name="color" value="#FF0066"/>
    </inkml:brush>
  </inkml:definitions>
  <inkml:trace contextRef="#ctx0" brushRef="#br0">1 1 12459,'6'61'5838,"15"32"-3191,-4-22-1312,8 123 286,-7-41-1384,-11-134-237,-7-19-2,1 0 1,-1 1 0,0-1-1,0 0 1,1 0 0,-1 0-1,0 1 1,1-1 0,-1 0-1,0 0 1,0 0-1,1 0 1,-1 0 0,0 0-1,1 0 1,-1 0 0,0 1-1,1-1 1,-1 0 0,0-1-1,1 1 1,-1 0 0,0 0-1,1 0 1,-1 0 0,0 0-1,1 0 1,-1 0 0,0 0-1,1-1 1,1 0-4,0-1 0,0 0 0,-1 0 1,1 0-1,0 0 0,-1 0 0,0 0 0,1 0 0,-1 0 0,0 0 1,0-1-1,1-1 0,37-128-31,0 0-118,-33 115 111,1 0-1,1 0 1,1 1-1,1 0 1,15-20-1,-20 30 43,1 0 0,0 0 1,0 1-1,1 0 0,0 0 0,0 0 1,0 1-1,0 0 0,1 0 0,-1 1 0,1 0 1,0 1-1,0-1 0,0 2 0,0-1 1,0 1-1,11-1 0,-14 2 30,-1 0 0,1 0 0,-1 1-1,0-1 1,1 1 0,-1 0 0,0 0 0,1 1 0,-1-1-1,0 1 1,0 0 0,0 0 0,0 0 0,-1 0 0,1 1 0,-1 0-1,1 0 1,-1 0 0,0 0 0,0 0 0,0 0 0,0 1 0,-1 0-1,1-1 1,-1 1 0,0 0 0,0 0 0,-1 0 0,1 0-1,-1 1 1,0-1 0,0 0 0,1 8 0,-1-1 68,-1-1 0,0 0-1,-1 0 1,0 1 0,-1-1 0,0 0 0,0 0-1,-1 0 1,0 0 0,-9 15 0,-3 6 117,-36 53-1,-3-12-250,47-65-181,0 1 0,-1-1 0,1 0 0,-1-1 0,-1 0 0,-14 8 0,22-13 93,0-1 1,0 1-1,0-1 0,0 1 0,0-1 1,0 0-1,-1 1 0,1-1 0,0 0 1,0 0-1,0 0 0,-1 0 0,1 0 1,0 0-1,0 0 0,0 0 0,0 0 1,-1-1-1,-1 0 0,3 1-6,-1-1 0,0 0 0,1 1 0,-1-1 0,0 0 0,1 0 0,-1 1-1,1-1 1,-1 0 0,1 0 0,0 0 0,-1 0 0,1 0 0,0 1 0,0-1 0,0 0 0,-1 0-1,1 0 1,0 0 0,0 0 0,0 0 0,1 0 0,-1 0 0,0 0 0,0 0 0,1-1 0,9-31-1156</inkml:trace>
</inkml:ink>
</file>

<file path=ppt/ink/ink17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2:32.336"/>
    </inkml:context>
    <inkml:brush xml:id="br0">
      <inkml:brushProperty name="width" value="0.05" units="cm"/>
      <inkml:brushProperty name="height" value="0.05" units="cm"/>
      <inkml:brushProperty name="color" value="#FF0066"/>
    </inkml:brush>
  </inkml:definitions>
  <inkml:trace contextRef="#ctx0" brushRef="#br0">14 979 8306,'-7'108'9734,"4"-81"-8944,0 1-1,2-1 0,1 0 0,6 45 0,-5-70-761,-1 0 1,0 0-1,1 0 0,-1 0 0,1 0 1,0-1-1,-1 1 0,1 0 0,0 0 1,0-1-1,0 1 0,0 0 0,1-1 1,-1 1-1,2 0 0,-2-1-24,-1-1 1,1 1-1,0-1 0,0 0 0,0 1 0,-1-1 0,1 0 0,0 0 1,0 0-1,0 0 0,0 0 0,0 0 0,-1 0 0,1 0 1,0 0-1,0 0 0,0 0 0,0 0 0,0-1 0,-1 1 0,1 0 1,0-1-1,1 1 0,2-3-9,-1 0 1,1 0 0,0 0-1,-1 0 1,1 0-1,-1-1 1,0 1-1,0-1 1,-1 0-1,4-6 1,2-7 6,-1-1 1,-1-1 0,0 1 0,-1-1-1,-1 0 1,-1 0 0,1-26-1,-2 23 17,0-1 0,2 1 0,1 0 0,13-38 0,-18 59 14,0 0 1,1 0 0,-1 0-1,0-1 1,1 1-1,-1 0 1,1 0-1,0 0 1,-1 0 0,1 0-1,0 0 1,0 1-1,0-1 1,-1 0 0,1 0-1,0 0 1,0 1-1,0-1 1,0 1-1,0-1 1,0 0 0,1 1-1,-1 0 1,0-1-1,0 1 1,0 0 0,0 0-1,0-1 1,1 1-1,-1 0 1,0 0-1,0 0 1,0 0 0,1 1-1,-1-1 1,0 0-1,0 0 1,0 1-1,0-1 1,0 1 0,0-1-1,1 1 1,-1-1-1,0 1 1,0 0 0,1 0-1,5 5 302,1 0 0,-1 1 0,0 0 0,10 12 0,-10-11-242,1 3 21,0 0 0,0 1 0,-2-1 0,1 1 0,-1 1-1,-1-1 1,7 26 0,-11-35-108,-1-3-6,0 0 1,0 1-1,0-1 0,0 0 0,0 0 0,0 1 0,0-1 0,0 0 0,0 0 0,0 0 0,0 1 0,0-1 0,0 0 0,0 0 0,0 1 0,0-1 0,0 0 1,0 0-1,0 0 0,1 1 0,-1-1 0,0 0 0,0 0 0,0 0 0,0 1 0,0-1 0,1 0 0,-1 0 0,0 0 0,0 0 0,0 1 0,1-1 0,-1 0 1,0 0-1,0 0 0,0 0 0,1 0 0,-1 0 0,0 0 0,0 0 0,1 0 0,-1 0 0,0 0 0,0 0 0,1 0 0,-1 0 0,0 0 0,0 0 0,1 0 1,-1 0-1,0 0 0,0 0 0,0 0 0,1 0 0,-1 0 0,0-1 0,0 1 0,0 0 0,1 0 0,-1 0 0,0 0 0,8-21-9,1-15 14,1 0 1,2 0-1,17-36 0,-26 65-3,0 1-1,1-1 0,-1 1 0,1 0 0,0 0 0,0 0 1,1 1-1,0-1 0,0 1 0,0 0 0,1 1 0,6-5 1,-8 7 0,0 0 0,0 0 0,0 0 0,1 1 0,-1-1 0,0 1 0,1 0 0,-1 1 0,1-1 0,-1 1 0,1 0 0,-1 0 0,1 0 0,-1 1 0,1-1 0,-1 1 0,0 0 0,1 1 0,-1-1 0,6 3 0,1 2-1,0 0 0,0 0-1,-1 1 1,12 10 0,-13-10-84,0 0 0,1-1 0,0 1 0,10 3 0,-15-8-55,0 0-1,-1-1 1,1 1 0,0-1-1,0-1 1,0 1 0,0-1-1,0 0 1,0 0 0,0 0 0,0-1-1,0 1 1,5-3 0,1 0-212,-1-1 0,-1 0 0,1 0 1,-1-1-1,1-1 0,-1 1 1,-1-2-1,1 1 0,-1-1 1,0 0-1,-1-1 0,0 0 0,0 0 1,-1 0-1,0-1 0,0 0 1,-1 0-1,0-1 0,4-10 1,2-7-282,-1-2 0,-1 1 0,-1-1 0,-2-1 0,4-46 0,-8 59 555,-1 6 194,0 0 1,0 0-1,-1 0 1,0 0-1,-2-11 1,-10 47 1881,-8 41-295,4-16-243,2 0-1,-10 71 0,23-111-1253,1-1-1,0 0 0,0 0 0,1 1 0,3 15 0,-4-24-196,1 0-1,-1 1 1,0-1-1,0 0 1,1 1-1,-1-1 1,1 0-1,-1 0 1,1 1-1,0-1 1,-1 0 0,1 0-1,0 0 1,0 0-1,0 0 1,0 0-1,0 0 1,0 0-1,0 0 1,0-1-1,0 1 1,0 0 0,0 0-1,1-1 1,-1 1-1,0-1 1,1 0-1,-1 1 1,0-1-1,0 0 1,1 1 0,-1-1-1,0 0 1,1 0-1,-1 0 1,1 0-1,-1-1 1,0 1-1,1 0 1,-1-1-1,0 1 1,0 0 0,1-1-1,-1 0 1,0 1-1,0-1 1,0 0-1,0 1 1,1-1-1,0-1 1,4-3-5,0 0 1,0 0-1,0-1 0,-1 0 1,0 0-1,0 0 0,0-1 1,-1 0-1,7-14 0,3-9 14,11-32 0,-14 25-9,-1-1 1,-2 1 0,-1-1 0,-2-1 0,-2 1-1,-2-1 1,-1 0 0,-2 1 0,-1-1 0,-3 1 0,0 0-1,-3 0 1,-1 1 0,-19-44 0,28 75 4,-1 0 0,-1 1 1,1-1-1,-1 1 0,1 0 0,-2-1 1,1 1-1,0 1 0,-1-1 0,-4-4 1,7 9-9,1 0 0,0-1 0,0 1 0,-1 0 0,1 0 0,0 0 0,-1 0 0,1 0 0,0 0 0,-1 0 0,1 0 1,0 0-1,-1-1 0,1 1 0,0 1 0,-1-1 0,1 0 0,0 0 0,0 0 0,-1 0 0,1 0 0,0 0 0,-1 0 0,1 0 0,0 0 1,-1 1-1,1-1 0,0 0 0,0 0 0,-1 0 0,1 1 0,0-1 0,0 0 0,-1 0 0,1 0 0,0 1 0,0-1 0,0 0 1,0 1-1,-1-1 0,1 0 0,0 0 0,0 1 0,0-1 0,0 1 0,-4 18 282,2 17 263,2 0 0,9 71 0,24 73 394,3-36-637,-30-127-293,0 0-1,1-1 0,1 0 0,0 0 1,2-1-1,11 17 0,-18-28-50,1 0 0,-1 0 0,1-1 0,-1 1 1,1-1-1,0 0 0,1 0 0,-1 0 0,0 0 0,1-1 0,0 0 0,-1 0 0,1 0 0,0-1 0,0 1 1,0-1-1,0 0 0,0-1 0,0 1 0,0-1 0,0 0 0,0 0 0,1 0 0,8-3 0,-9 2-207,0-1 0,0 0 0,0 0 0,0-1 0,-1 0 0,1 1 0,-1-1 0,1-1 0,-1 1 0,0-1 0,0 0-1,-1 1 1,1-2 0,-1 1 0,4-7 0,15-31-2287,-2-10 1103</inkml:trace>
</inkml:ink>
</file>

<file path=ppt/ink/ink17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2:32.850"/>
    </inkml:context>
    <inkml:brush xml:id="br0">
      <inkml:brushProperty name="width" value="0.05" units="cm"/>
      <inkml:brushProperty name="height" value="0.05" units="cm"/>
      <inkml:brushProperty name="color" value="#FF0066"/>
    </inkml:brush>
  </inkml:definitions>
  <inkml:trace contextRef="#ctx0" brushRef="#br0">1 0 10386,'40'29'4641,"18"14"-2144,3 4 103,0 6-223,8 6-153,-17 7-375,-7 6-249,-15 5-600,-10 3-280,-15 10-328,-9 0-143,-14 0-97,-2-8-136,7-30-673,3-19-679,10-39 1776,5-33-752</inkml:trace>
  <inkml:trace contextRef="#ctx0" brushRef="#br0" timeOffset="1">1198 366 19396,'-22'48'7658,"-18"6"-5394,-2-6-983,1-13-961,2-7 216,24-19-416</inkml:trace>
</inkml:ink>
</file>

<file path=ppt/ink/ink17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3:15.411"/>
    </inkml:context>
    <inkml:brush xml:id="br0">
      <inkml:brushProperty name="width" value="0.05" units="cm"/>
      <inkml:brushProperty name="height" value="0.05" units="cm"/>
      <inkml:brushProperty name="color" value="#FF0066"/>
    </inkml:brush>
  </inkml:definitions>
  <inkml:trace contextRef="#ctx0" brushRef="#br0">389 1030 4321,'-5'63'13078,"15"-60"-10222,21-4-4635,-21 0 2846,2 0-1011,0 0 1,0-1 0,0 0-1,-1-1 1,1-1-1,-1 0 1,0 0 0,11-6-1,45-33 596,98-83 1,-149 112-522,-1-1 1,-1 0-1,0-2 1,-1 1-1,-1-2 1,0 1-1,-2-2 1,0 1-1,13-35 1,-10 14 33,-2 0-1,-1 0 1,-2-1 0,3-46 0,-9 67-102,-2 0 0,-1 0 0,0 0 0,-1 1 0,-1-1 0,-9-29 0,-2 5-8,-31-66-1,41 101-33,-1-1-1,-1 1 0,0 0 0,0 1 0,0-1 0,-1 1 0,0 0 1,0 1-1,-1 0 0,1 0 0,-1 0 0,-1 1 0,1 1 0,-1-1 1,0 1-1,0 1 0,0-1 0,-1 2 0,-12-3 0,-18-2 228,1 1-1,-1 3 0,-53 2 1,90 1-230,-14 0 18,-1 2 0,1 0 0,0 1 0,-1 0 0,2 1 0,-1 2 0,0-1 1,1 2-1,0 0 0,1 1 0,-1 1 0,1 0 0,1 1 0,0 0 0,0 1 0,1 1 0,1 0 0,0 1 0,1 0 0,0 1 0,1 0 0,-10 18 0,-14 31-12,-40 111 1,56-125 7,2 0-1,-9 55 1,22-87 6,1 0 1,0 0-1,2 0 0,0 1 1,0-1-1,2 0 1,0 0-1,1 0 1,1 0-1,6 17 0,-4-17 85,2 0 0,0 0-1,0-1 1,2 0 0,0 0 0,18 22-1,-21-31-62,-1 0-1,1-1 1,0 0-1,0 0 1,0-1-1,1 0 1,0 0-1,0 0 1,0-1-1,1-1 1,-1 1-1,1-1 1,0-1-1,0 1 1,10 0-1,1-2 58,-1-1-1,0 0 0,0-1 0,1-2 0,-1 1 0,0-2 0,-1-1 1,37-14-1,-6-2-718,90-54 1,-103 52 109</inkml:trace>
</inkml:ink>
</file>

<file path=ppt/ink/ink17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3:16.776"/>
    </inkml:context>
    <inkml:brush xml:id="br0">
      <inkml:brushProperty name="width" value="0.05" units="cm"/>
      <inkml:brushProperty name="height" value="0.05" units="cm"/>
      <inkml:brushProperty name="color" value="#FF0066"/>
    </inkml:brush>
  </inkml:definitions>
  <inkml:trace contextRef="#ctx0" brushRef="#br0">336 921 9010,'4'3'670,"-1"0"1,1 0 0,-1-1-1,1 1 1,0-1-1,0 0 1,0 0-1,1 0 1,-1 0-1,0-1 1,8 2-1,-4-2-322,0 0 0,0 0 0,0-1 0,0 0 0,0 0 0,8-2 0,5-3-95,0 0 1,-1-1-1,40-18 1,-24 8 160,-1-3 0,0 0 1,-2-3-1,0 0 1,-1-2-1,42-43 0,-57 50-251,0-1 0,-2-1-1,0-1 1,-1 0-1,-1-1 1,-1 0 0,-1-1-1,-1 0 1,-1-1-1,-1 0 1,9-44-1,-14 48-133,0 0 0,-2 0 1,0 0-1,-1 0 0,-1 0 0,-1 0 0,0 0 0,-2 0 0,0 1 0,-1-1 0,-9-20 0,9 27-27,0 1 1,-1 1-1,-1-1 0,1 1 1,-2 0-1,1 1 0,-1-1 1,-1 1-1,0 1 1,0 0-1,0 0 0,-1 1 1,0 0-1,-1 1 0,0 0 1,0 0-1,0 2 0,-18-7 1,8 6 13,-1 0 1,0 2-1,0 0 0,-33 1 1,-94 10 152,91-4-101,38-3-61,1 2 0,-1 0 0,0 1 0,1 0 0,0 2 0,0 0 0,1 1 0,0 1 0,0 1 0,0 1 0,1 0 1,1 1-1,0 1 0,0 0 0,2 1 0,-1 1 0,1 1 0,1-1 0,1 2 0,0 0 0,1 0 0,1 1 0,0 1 0,2 0 1,-9 22-1,3 11-2,3 1 1,1 0 0,3 0-1,2 1 1,3 0 0,2 0-1,10 81 1,-9-118 20,2 1 0,0-1 0,1 0 0,1 0 0,1-1 0,0 1 0,1-1 0,0 0 0,12 17 0,-14-25 15,1 1 1,0-1-1,0 0 1,1 0 0,0-1-1,0 0 1,1 0-1,0-1 1,0 0 0,0 0-1,0-1 1,1 0-1,-1 0 1,1-1-1,0 0 1,0-1 0,17 3-1,-8-4 64,1-1 1,-1 0-1,0-2 0,1 0 1,-1-1-1,0 0 0,0-2 1,0 0-1,31-14 0,-6-1 196,-1-2 0,65-45-1,-72 43-299,-2-1-1,-1-1 1,-1-2-1,-2-1 0,38-47 1,-63 71-116,-1 1-1,0-1 1,0 0-1,-1 0 1,3-7 0,-2-18-300</inkml:trace>
</inkml:ink>
</file>

<file path=ppt/ink/ink17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3:27.191"/>
    </inkml:context>
    <inkml:brush xml:id="br0">
      <inkml:brushProperty name="width" value="0.05" units="cm"/>
      <inkml:brushProperty name="height" value="0.05" units="cm"/>
      <inkml:brushProperty name="color" value="#FF0066"/>
    </inkml:brush>
  </inkml:definitions>
  <inkml:trace contextRef="#ctx0" brushRef="#br0">40 101 9650,'-36'-95'3742,"32"89"1173,7 22-2769,10 27-309,7 1-601,56 132 946,-62-138-2051,-2 0 0,13 72 1,27 228-1673,-49-405-6302,-2 21 6648</inkml:trace>
</inkml:ink>
</file>

<file path=ppt/ink/ink17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3:27.691"/>
    </inkml:context>
    <inkml:brush xml:id="br0">
      <inkml:brushProperty name="width" value="0.05" units="cm"/>
      <inkml:brushProperty name="height" value="0.05" units="cm"/>
      <inkml:brushProperty name="color" value="#FF0066"/>
    </inkml:brush>
  </inkml:definitions>
  <inkml:trace contextRef="#ctx0" brushRef="#br0">286 0 8802,'-1'1'413,"0"-1"1,0 1-1,1 0 1,-1 0-1,0 0 1,1 0-1,-1 0 1,1-1-1,-1 1 1,1 0-1,0 0 1,-1 0-1,1 0 0,0 0 1,0 0-1,-1 0 1,1 0-1,0 0 1,0 1-1,1 1 1,1 30 431,-1-14 94,-2-3-634,-1-1-1,-1 0 1,-1 0-1,0 0 0,-1-1 1,0 0-1,-13 24 0,-60 91 314,74-122-610,-36 47 82,-77 83 0,200-172 2177,-67 29-2105,0 1 0,0 1 0,1 0-1,0 2 1,-1 0 0,1 0 0,0 2 0,0 0-1,0 1 1,0 0 0,29 8 0,-23-3-115,0 2 0,0 1 0,-1 1 1,-1 0-1,0 2 0,0 0 0,33 27 0,-48-34 233,3 2-773,-1 0-1,1-1 1,0-1 0,0 1-1,10 3 1,-16-8 318,0 0 0,0 0-1,1 0 1,-1 0 0,0-1 0,0 0-1,0 1 1,0-1 0,0-1 0,0 1 0,1 0-1,-1-1 1,0 1 0,0-1 0,0 0-1,0 0 1,0 0 0,0-1 0,-1 1-1,1 0 1,0-1 0,2-2 0,15-13 858</inkml:trace>
</inkml:ink>
</file>

<file path=ppt/ink/ink17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3:28.077"/>
    </inkml:context>
    <inkml:brush xml:id="br0">
      <inkml:brushProperty name="width" value="0.05" units="cm"/>
      <inkml:brushProperty name="height" value="0.05" units="cm"/>
      <inkml:brushProperty name="color" value="#FF0066"/>
    </inkml:brush>
  </inkml:definitions>
  <inkml:trace contextRef="#ctx0" brushRef="#br0">0 0 8442,'3'12'1936,"1"1"0,0-2 1,1 1-1,10 17 0,30 42 2528,7 13-3095,-47-75-1324,-1 1 1,0 0-1,0 0 1,-1 1-1,-1-1 1,1 1-1,0 11 1,-3-21-310,0 12-149,-3-11-1819</inkml:trace>
</inkml:ink>
</file>

<file path=ppt/ink/ink17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3:28.466"/>
    </inkml:context>
    <inkml:brush xml:id="br0">
      <inkml:brushProperty name="width" value="0.05" units="cm"/>
      <inkml:brushProperty name="height" value="0.05" units="cm"/>
      <inkml:brushProperty name="color" value="#FF0066"/>
    </inkml:brush>
  </inkml:definitions>
  <inkml:trace contextRef="#ctx0" brushRef="#br0">10 187 10146,'-9'9'6749,"15"-11"-2316,28-15-2453,55-39-585,-50 28-730,1 3 0,86-40 0,-107 63-304,-13 2-1800,-20 24-5481</inkml:trace>
</inkml:ink>
</file>

<file path=ppt/ink/ink17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3:28.886"/>
    </inkml:context>
    <inkml:brush xml:id="br0">
      <inkml:brushProperty name="width" value="0.05" units="cm"/>
      <inkml:brushProperty name="height" value="0.05" units="cm"/>
      <inkml:brushProperty name="color" value="#FF0066"/>
    </inkml:brush>
  </inkml:definitions>
  <inkml:trace contextRef="#ctx0" brushRef="#br0">0 180 8410,'4'0'4305,"9"-5"-889,0-3-919,14-4-441,2-3-79,2 4-377,3-4-400,2 5-551,-2-2-241,1-3-296,-2 0 24,-8 0-216,-1 2-584,-14-2-4842,-10-4 3874</inkml:trace>
</inkml:ink>
</file>

<file path=ppt/ink/ink1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2:32.341"/>
    </inkml:context>
    <inkml:brush xml:id="br0">
      <inkml:brushProperty name="width" value="0.05" units="cm"/>
      <inkml:brushProperty name="height" value="0.05" units="cm"/>
    </inkml:brush>
  </inkml:definitions>
  <inkml:trace contextRef="#ctx0" brushRef="#br0">214 1156 9026,'2'-336'7730,"2"58"-6538,-7 197-203,-17-111 1,14 158-721,-2 1 1,-12-35-1,16 56-207,0 1 0,-1-1 0,-1 2 0,0-1 0,0 0 1,-1 1-1,0 0 0,-15-15 0,20 23-38,-1 0 1,1 0-1,0 0 1,-1 0-1,1 1 0,-1-1 1,1 1-1,-1-1 1,0 1-1,0 0 0,0 0 1,1 0-1,-6 0 1,7 0-9,0 2 1,-1-1-1,1 0 0,-1 0 1,1 0-1,-1 1 1,1-1-1,0 0 1,-1 1-1,1 0 1,0-1-1,-1 1 0,1 0 1,0-1-1,0 1 1,-1 0-1,1 0 1,0 0-1,-2 2 1,0 2 18,0 0 0,0 1 0,0-1 1,1 1-1,0-1 0,0 1 0,0 0 0,1-1 1,0 1-1,0 0 0,0 7 0,-1 27 229,2 0 0,1 0 0,3 0 0,13 63 0,-3-42-123,4 0 0,29 69 0,-45-125-140,7 16-1,1 0 1,12 20-1,-20-36-3,0-1 1,1-1-1,0 1 1,0 0-1,0-1 1,0 1-1,0-1 1,1 0-1,-1 0 1,1 0-1,0-1 1,0 1-1,0-1 1,0 0-1,0 0 1,9 3-1,-10-5 2,0 0-1,0 0 0,0-1 1,0 1-1,0-1 1,0 1-1,-1-1 1,1 0-1,0 0 0,-1 0 1,1-1-1,0 1 1,-1 0-1,1-1 1,-1 0-1,0 0 0,0 1 1,1-1-1,-1-1 1,-1 1-1,1 0 1,0 0-1,0-1 0,-1 1 1,3-6-1,3-6 7,0 0-1,-1 0 1,6-23-1,7-32-208,-4-2 0,7-80-1,-15 120-267,0 28 67,5 12 74,12 27 130,-20-29 201,1 1 0,-1-1 0,1-1 0,0 1 1,0-1-1,1 0 0,0 0 0,0 0 0,1-1 0,8 6 0,-14-11 7,0 1 1,1-1-1,-1 1 1,1-1-1,-1 1 1,1-1-1,-1 0 1,1 0-1,-1 0 0,1 0 1,0 0-1,-1 0 1,1 0-1,-1-1 1,1 1-1,-1 0 1,1-1-1,-1 1 1,0-1-1,1 0 1,-1 1-1,1-1 1,-1 0-1,0 0 1,0 0-1,0 0 1,1 0-1,-1 0 1,0 0-1,0 0 0,0 0 1,0-1-1,-1 1 1,1 0-1,0-1 1,0 1-1,-1 0 1,1-1-1,-1 1 1,1-2-1,1-2 9,-1 0-1,1 1 1,-1-1-1,0 0 1,-1 0-1,1 0 0,-1 1 1,0-1-1,0 0 1,0 0-1,-2-9 1,0 9 1,-1-1 0,0 1 0,0-1 0,0 1 0,-1 0 0,1 1 1,-1-1-1,-1 0 0,1 1 0,0 0 0,-1 0 0,-8-5 0,-5-3-17,0 1 0,-24-10 1,37 19-186,0 0 1,1 0-1,-1 0 1,0 0-1,0 1 1,0 0-1,0 0 1,0 0-1,0 0 1,0 1 0,0 0-1,-8 1 1,13-1 129,0 0 1,0 0-1,0 0 1,0 0-1,1 0 1,-1 0-1,0 0 1,0 0-1,0 0 1,0 0-1,0 0 1,0 0-1,1 0 0,-1 0 1,0 0-1,0 0 1,0 0-1,0 0 1,0 0-1,0 0 1,0 0-1,1 0 1,-1 0-1,0 0 1,0 1-1,0-1 1,0 0-1,0 0 1,0 0-1,0 0 1,0 0-1,0 0 1,0 0-1,0 1 1,0-1-1,0 0 1,0 0-1,1 0 1,-1 0-1,0 0 1,0 0-1,0 1 1,0-1-1,0 0 1,0 0-1,0 0 1,-1 0-1,1 0 1,0 0-1,0 1 0,0-1 1,0 0-1,0 0 1,0 0-1,0 0 1,0 0-1,0 0 1,0 0-1,0 1 1,0-1-1,0 0 1,-1 0-1,1 0 1,0 0-1,15-3-968</inkml:trace>
</inkml:ink>
</file>

<file path=ppt/ink/ink17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3:29.416"/>
    </inkml:context>
    <inkml:brush xml:id="br0">
      <inkml:brushProperty name="width" value="0.05" units="cm"/>
      <inkml:brushProperty name="height" value="0.05" units="cm"/>
      <inkml:brushProperty name="color" value="#FF0066"/>
    </inkml:brush>
  </inkml:definitions>
  <inkml:trace contextRef="#ctx0" brushRef="#br0">95 44 12491,'-2'-3'469,"1"-2"168,-1 1 1,0-1-1,-1 1 0,1-1 1,-6-6-1,7 11-582,1-1-1,-1 0 1,1 1 0,-1-1-1,0 1 1,1-1 0,-1 1-1,0 0 1,1-1 0,-1 1-1,0-1 1,0 1 0,1 0-1,-1 0 1,0 0 0,0-1-1,0 1 1,1 0 0,-1 0-1,0 0 1,0 0 0,0 0-1,1 0 1,-1 0 0,0 1-1,0-1 1,0 0 0,1 0-1,-1 1 1,0-1 0,0 0-1,1 1 1,-1-1 0,0 1-1,1-1 1,-1 1 0,0-1-1,1 1 1,-1-1 0,1 1-1,-1 0 1,1-1 0,-1 1-1,1 0 1,0-1 0,-1 2-1,-5 7 155,1 0-1,0 1 0,1-1 0,0 1 0,0 0 0,1 0 0,1 0 0,0 0 0,0 0 0,0 13 0,-1 21 393,3 46 1,4-3-174,3 0 1,25 113 0,-21-150-339,3-2 1,1 0-1,3 0 0,2-2 1,37 65-1,-48-98-74,14 29-1618,-22-40 1409,-1-1 0,1 0-1,-1 1 1,1-1 0,-1 1-1,0-1 1,0 1 0,0-1-1,0 0 1,0 1-1,0-1 1,0 1 0,0-1-1,0 1 1,-1-1 0,1 0-1,0 1 1,-1-1-1,1 0 1,-1 1 0,0-1-1,1 0 1,-1 0 0,0 1-1,0-1 1,0 0 0,-1 1-1,-14 9-1108</inkml:trace>
</inkml:ink>
</file>

<file path=ppt/ink/ink17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3:30.080"/>
    </inkml:context>
    <inkml:brush xml:id="br0">
      <inkml:brushProperty name="width" value="0.05" units="cm"/>
      <inkml:brushProperty name="height" value="0.05" units="cm"/>
      <inkml:brushProperty name="color" value="#FF0066"/>
    </inkml:brush>
  </inkml:definitions>
  <inkml:trace contextRef="#ctx0" brushRef="#br0">0 739 11130,'1'0'304,"0"1"-1,1-1 1,-1 0-1,0 0 1,0 0-1,0 0 1,0 0-1,0 0 1,0 0-1,0 0 1,0-1-1,0 1 1,0 0-1,0-1 1,0 1-1,0-1 1,0 1-1,0-1 1,0 1-1,0-1 1,0 0-1,1 0 1,23-22 1006,-15 14-268,97-89 2986,-23 20-3048,103-74-1,-169 141-1712,-1 0 1,2 1-1,0 1 1,36-12 0,-54 20 718,-1 1 1,1 0 0,0 0 0,0 0 0,-1 1-1,1-1 1,0 0 0,0 0 0,-1 0 0,1 0 0,0 1-1,-1-1 1,1 0 0,0 1 0,-1-1 0,1 0-1,0 1 1,-1-1 0,1 1 0,-1-1 0,1 1 0,-1-1-1,1 1 1,-1 0 0,1-1 0,-1 1 0,0-1-1,1 1 1,-1 0 0,0-1 0,0 1 0,1 0-1,-1 0 1,0-1 0,0 1 0,0 0 0,0 0 0,0-1-1,0 2 1,4 40 187,-3-29-113,1 2 98,0 0 0,2 0 1,-1 0-1,2 0 0,9 20 0,-12-30-135,1 1 0,-1-1 0,1 0 0,0-1 0,0 1 0,1 0 0,0-1 0,-1 0 0,1 0 0,1 0 0,-1 0 0,0-1 0,1 1 0,0-1 0,0 0 0,0-1 0,10 5 0,-14-7-22,0 0 0,0 1 0,0-1 0,0 0-1,0 0 1,0 1 0,0-1 0,0 0-1,0 0 1,0 0 0,0 0 0,0-1-1,0 1 1,0 0 0,0 0 0,0-1-1,0 1 1,0 0 0,0-1 0,0 1 0,0-1-1,0 1 1,0-1 0,-1 0 0,1 1-1,0-1 1,0 0 0,-1 1 0,2-2-1,-1-1 3,0 1-1,0 0 1,-1 0-1,1-1 1,0 1-1,-1-1 1,0 1-1,0-1 1,1 1-1,-2-1 0,1-4 1,-1-2 4,-1 0 1,0 0-1,0 0 1,-1 0-1,-6-13 1,-4-2 108,2 0 0,0-1 0,-8-30 0,20 54-83,0 1 1,0-1-1,0 0 1,0 1-1,0-1 1,0 1 0,0-1-1,0 1 1,0-1-1,0 1 1,1 0-1,-1-1 1,0 1-1,0 0 1,0 0-1,0 0 1,0 0-1,1 0 1,-1 0-1,2 1 1,3-1 53,65-17 201,-56 12-256,0 1-1,1 0 1,22-2-1,-33 6-22,0 0 0,0 0-1,0 1 1,0-1 0,0 1 0,0 0 0,0 0-1,-1 1 1,1-1 0,0 1 0,-1 0-1,1 1 1,-1-1 0,9 7 0,-9-5 1,1 0 0,-1 1 1,0-1-1,0 1 0,-1 0 0,1 0 1,2 7-1,3 3-1,-10-84 671,0 40-595,-1-87 374,3 106-402,0-1 1,0 1-1,1-1 0,0 1 1,1-1-1,0 1 0,0 0 1,9-17-1,-8 23-74,-1 0 0,1 0 0,0 0 0,0 0 0,0 1 1,0-1-1,1 1 0,-1 0 0,1 0 0,0 1 0,0 0 0,0-1 0,0 2 0,0-1 0,1 0 0,-1 1 0,8-1 0,-9 2-433,1 0 1,-1-1-1,1 1 0,-1 1 1,1-1-1,-1 1 1,0 0-1,5 1 0,11 9-996</inkml:trace>
</inkml:ink>
</file>

<file path=ppt/ink/ink17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3:31.426"/>
    </inkml:context>
    <inkml:brush xml:id="br0">
      <inkml:brushProperty name="width" value="0.05" units="cm"/>
      <inkml:brushProperty name="height" value="0.05" units="cm"/>
      <inkml:brushProperty name="color" value="#FF0066"/>
    </inkml:brush>
  </inkml:definitions>
  <inkml:trace contextRef="#ctx0" brushRef="#br0">1 1329 9698,'5'-28'5302,"15"-11"-3113,-8 17-1074,19-38 528,-8 18-911,-1-1-1,-2-1 1,19-65-1,-37 99-717,0 1 0,-1-1-1,0 0 1,0-14 0,-1 22-13,1 1-1,-1-1 1,0 1-1,0-1 1,0 1 0,-1-1-1,1 1 1,0-1-1,0 1 1,-1-1 0,1 1-1,-1-1 1,1 1-1,-1 0 1,0-1 0,0 1-1,1 0 1,-1-1-1,0 1 1,0 0 0,0 0-1,0 0 1,0 0-1,-1 0 1,1 0 0,0 0-1,0 0 1,-1 1-1,1-1 1,0 0 0,-1 1-1,1-1 1,-1 1-1,1-1 1,-3 1 0,1 0-2,1 0 0,0 1 0,-1 0 0,1-1 1,0 1-1,0 0 0,-1 0 0,1 0 0,0 0 1,0 1-1,0-1 0,0 0 0,0 1 1,1-1-1,-1 1 0,0 0 0,1 0 0,-3 2 1,-23 40-3,27-43 3,-9 17 59,0 1 0,2 0-1,0 1 1,2-1-1,-4 22 1,6-28 40,1 1 0,1-1 0,1 1 0,0 0 0,0-1 0,2 1 0,-1-1 0,6 21 0,-5-29-74,-1 0 0,1-1-1,0 0 1,0 1 0,0-1 0,1 0 0,-1 0-1,1 0 1,0 0 0,0 0 0,1-1-1,-1 0 1,1 1 0,-1-1 0,1 0 0,0-1-1,0 1 1,1-1 0,-1 0 0,0 0-1,1 0 1,-1 0 0,1-1 0,0 0-1,-1 0 1,1 0 0,0 0 0,0-1 0,8 0-1,1-1-53,-1 0-1,0-1 0,0-1 1,0 0-1,0-1 0,0 0 1,-1-1-1,1 0 1,19-13-1,-11 4-360,-1 0 0,-1-2 0,0 0 0,-1-1 0,-1-1 0,-1-1-1,27-39 1,-21 24-576,-2-1-1,-2-1 0,-1 0 1,13-43-1,-29 77 962,-1 0 0,1 0 0,0 0 0,-1 1 0,1-1 0,-1 0-1,0 0 1,1 0 0,-1 0 0,0 0 0,0 0 0,-1 0 0,1 0 0,0 0 0,0 0-1,-1 0 1,0-2 0,-4 4 1180,0 10 47,-5 18-190,-6 25-164,8-33-380,1 1 1,1 0 0,1 0-1,1 1 1,-2 30-1,6-51-478,0 1-1,1-1 0,-1 0 0,0 1 0,1-1 0,-1 1 0,0-1 1,1 1-1,0-1 0,-1 0 0,1 1 0,0-1 0,0 0 0,-1 0 1,1 0-1,0 0 0,0 0 0,0 0 0,1 0 0,-1 0 0,0 0 1,2 1-1,-2-2-9,0 1-1,0-1 1,0 0 0,0 0 0,0 1 0,0-1 0,-1 0 0,1 0 0,0 0 0,0 0 0,0 0-1,0-1 1,0 1 0,0 0 0,0 0 0,0-1 0,0 1 0,0 0 0,0-1 0,-1 1 0,1-1 0,0 1-1,0-1 1,0 0 0,-1 1 0,1-1 0,0 0 0,-1 1 0,1-1 0,-1 0 0,1 0 0,0 1-1,-1-1 1,0 0 0,1-2 0,9-20-23,-2 0 0,0-1-1,-2 0 1,0-1 0,2-28 0,-6 38-49,-2 14 65,0 0 0,0 1 0,0-1 1,0 0-1,0 1 0,0-1 0,0 1 0,0-1 0,0 0 0,0 1 0,1-1 0,-1 0 0,0 1 0,0-1 0,1 1 0,-1-1 0,0 1 0,1-1 0,-1 1 0,0-1 0,1 1 0,-1-1 0,1 1 0,-1-1 0,1 1 0,0-1 0,9 13-102,-4-2 120,-3-7-11,-1 0 1,1 0 0,-1 0 0,1 0 0,0 0-1,0 0 1,0 0 0,1-1 0,-1 0 0,0 0-1,1 0 1,0 0 0,-1 0 0,1-1-1,0 1 1,0-1 0,0 0 0,0-1 0,0 1-1,0-1 1,0 1 0,0-1 0,0 0-1,0-1 1,0 1 0,1-1 0,-1 1 0,-1-1-1,1 0 1,0-1 0,0 1 0,0-1 0,-1 0-1,6-3 1,2-1-7,-1-1-1,1 0 1,-1-1 0,-1-1-1,0 1 1,0-1 0,0-1-1,-1 0 1,-1 0-1,7-11 1,-7 8 9,0-1 1,-1 1-1,-1-1 0,0 0 0,-1-1 1,0 1-1,-1-1 0,-1 1 0,-1-1 1,1-27-1,-2 41-1,-1 1-1,1 0 1,0 0 0,0 0-1,0 0 1,0-1 0,0 1-1,0 0 1,0 0 0,0 0-1,0 0 1,0 0 0,0-1-1,0 1 1,0 0 0,0 0-1,-1 0 1,1 0 0,0 0-1,0 0 1,0 0 0,0 0-1,0-1 1,0 1 0,-1 0-1,1 0 1,0 0 0,0 0-1,0 0 1,0 0 0,0 0-1,-1 0 1,1 0 0,0 0-1,0 0 1,0 0 0,0 0-1,-1 0 1,1 0 0,0 0-1,0 0 1,0 0 0,0 0-1,0 0 1,-1 0 0,1 0-1,0 0 1,0 0 0,0 1-1,0-1 1,0 0 0,0 0-1,-1 0 1,1 0 0,0 0-1,0 0 1,0 0 0,0 1-1,0-1 1,0 0 0,0 0-1,0 0 1,0 0 0,-1 0-1,1 1 1,0-1 0,0 0-1,-7 9 30,5-5-17,0 0 0,1-1 0,-1 1 0,1 0 0,0 0 0,0 0 0,0 0 0,1 0 0,-1 0 0,1 0 0,0 0 0,0 0 0,0 0 0,1 0 0,-1 0 0,1 0 0,0 0 0,0 0 0,1 0 1,-1-1-1,1 1 0,0 0 0,2 3 0,-2-4-3,0-1 0,0 1 1,0-1-1,1 0 0,-1 1 1,1-1-1,-1 0 0,1-1 0,0 1 1,-1 0-1,1-1 0,0 1 1,0-1-1,0 0 0,0 0 1,1 0-1,-1-1 0,0 1 1,0-1-1,0 1 0,1-1 1,-1 0-1,0 0 0,0-1 1,1 1-1,-1-1 0,0 1 1,0-1-1,5-2 0,4-2-2,0 0-1,0-2 1,-1 1-1,0-1 1,0-1-1,0 0 1,-1 0-1,0-1 1,-1 0-1,0-1 1,0 0-1,-1 0 1,-1-1-1,0 0 1,0 0-1,-1-1 1,0 0-1,4-15 1,-2 5 26,-1 0 0,-2-1 0,0 0 0,-1 0 0,-1 0 0,-2-1 0,0 1 0,-1-1 0,-5-32 0,0 22-14,-2 0-1,-1 0 0,-1 1 0,-2 0 0,-24-51 1,32 78 11,-1 0 1,0 0-1,1 0 1,-10-9-1,12 14-23,1 1 1,-1-1-1,1 1 0,-1-1 0,1 1 0,-1 0 1,1-1-1,-1 1 0,1 0 0,-1-1 0,1 1 0,-1 0 1,0 0-1,1-1 0,-1 1 0,0 0 0,1 0 0,-1 0 1,1 0-1,-1 0 0,0 0 0,1 0 0,-2 0 0,1 1 12,0 0-1,0 0 0,0-1 0,0 1 0,1 0 1,-1 0-1,0 0 0,1 0 0,-1 0 1,0 0-1,1 0 0,-1 0 0,1 0 0,0 0 1,-1 0-1,1 1 0,0-1 0,-1 2 1,-3 29 205,1 1 0,1 0 0,2-1 1,7 60-1,-5-68-111,20 145 412,-19-152-477,1 1-1,1-1 1,1 0-1,1 0 1,0 0-1,1-1 1,16 24-1,-22-37-22,0 0-1,1 0 0,0 0 0,-1 0 0,1 0 1,0-1-1,0 1 0,0-1 0,0 0 1,1 0-1,-1 0 0,1 0 0,-1-1 1,1 1-1,0-1 0,3 1 0,-4-2 0,0 0 0,1 0 0,-1 0-1,0 0 1,0-1 0,0 1 0,0-1-1,0 0 1,0 0 0,0 0 0,0 0-1,0 0 1,0-1 0,0 1 0,0-1-1,-1 0 1,1 0 0,-1 0 0,1 0-1,2-4 1,10-11 81,-1-2-1,0 1 1,19-39-1,-24 40-72,0 1-1,1 0 0,1 0 1,1 1-1,0 0 1,18-16-1,-26 28-31,0 0-1,0 0 0,0 1 1,0-1-1,1 1 1,-1 0-1,1 0 0,0 1 1,-1 0-1,1-1 0,0 1 1,0 1-1,7-1 1,-10 1-92,0 0 1,0 0 0,0 0-1,0 1 1,0-1 0,0 0-1,0 1 1,0 0 0,0-1-1,-1 1 1,1 0 0,0 0-1,0 0 1,-1 0 0,1 1-1,-1-1 1,1 0 0,-1 1-1,1-1 1,-1 1 0,0-1-1,0 1 1,0-1 0,0 1-1,0 0 1,0 0 0,0-1-1,0 1 1,-1 0 0,1 0-1,-1 0 1,1 0 0,-1 0-1,0 3 1,0 33-2636,-1 23 1172</inkml:trace>
</inkml:ink>
</file>

<file path=ppt/ink/ink17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3:31.892"/>
    </inkml:context>
    <inkml:brush xml:id="br0">
      <inkml:brushProperty name="width" value="0.05" units="cm"/>
      <inkml:brushProperty name="height" value="0.05" units="cm"/>
      <inkml:brushProperty name="color" value="#FF0066"/>
    </inkml:brush>
  </inkml:definitions>
  <inkml:trace contextRef="#ctx0" brushRef="#br0">1 0 10466,'1'2'4625,"9"8"-2128,0 7-177,5 11-655,0 4-217,-6 1-552,1 4-312,-4-7-320,1-2-128,-2-3-80,-3-8-56,-2-4-768,-2-4-424,-3-9-1401,2-2 2753,1 1-512</inkml:trace>
</inkml:ink>
</file>

<file path=ppt/ink/ink17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3:32.310"/>
    </inkml:context>
    <inkml:brush xml:id="br0">
      <inkml:brushProperty name="width" value="0.05" units="cm"/>
      <inkml:brushProperty name="height" value="0.05" units="cm"/>
      <inkml:brushProperty name="color" value="#FF0066"/>
    </inkml:brush>
  </inkml:definitions>
  <inkml:trace contextRef="#ctx0" brushRef="#br0">7 2 11386,'-7'7'6410,"12"-5"-5602,-5-4-2088,27-6-1049</inkml:trace>
</inkml:ink>
</file>

<file path=ppt/ink/ink17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3:32.749"/>
    </inkml:context>
    <inkml:brush xml:id="br0">
      <inkml:brushProperty name="width" value="0.05" units="cm"/>
      <inkml:brushProperty name="height" value="0.05" units="cm"/>
      <inkml:brushProperty name="color" value="#FF0066"/>
    </inkml:brush>
  </inkml:definitions>
  <inkml:trace contextRef="#ctx0" brushRef="#br0">7 112 7810,'-1'18'4092,"-3"25"1432,3-29-4796,1 0-1,0 0 1,1-1-1,1 1 1,2 14-1,-4-37-589,0-1 0,1 1 1,0 0-1,0 0 0,1 0 0,0 0 0,1 1 0,6-15 0,-4 6-24,-3 9-19,0 1 0,0 0 0,1 0 0,0 0 0,0 0 0,0 0 0,1 0 0,0 1 0,1 0 0,-1 0 0,10-10 0,-10 14-10,-1 0-1,0 0 1,1 0 0,-1 1-1,1-1 1,-1 1-1,1 0 1,0 0 0,-1 0-1,1 0 1,0 1 0,0 0-1,0-1 1,-1 1-1,1 1 1,0-1 0,0 0-1,0 1 1,-1 0-1,1 0 1,0 0 0,-1 0-1,5 3 1,18 7 289,-19-8-548,0 0-1,1 0 1,-1 0-1,1-1 1,-1 0-1,15 1 1,-19-3-68,0 0 0,-1 0 1,1-1-1,0 1 0,-1-1 1,1 0-1,-1 0 0,1 0 1,-1 0-1,1 0 0,-1-1 0,0 1 1,1-1-1,-1 1 0,0-1 1,0 0-1,0 0 0,0 0 1,-1 0-1,1 0 0,0 0 1,-1 0-1,0-1 0,3-4 0,6-18-2206,-4-1 1158</inkml:trace>
</inkml:ink>
</file>

<file path=ppt/ink/ink17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3:33.195"/>
    </inkml:context>
    <inkml:brush xml:id="br0">
      <inkml:brushProperty name="width" value="0.05" units="cm"/>
      <inkml:brushProperty name="height" value="0.05" units="cm"/>
      <inkml:brushProperty name="color" value="#FF0066"/>
    </inkml:brush>
  </inkml:definitions>
  <inkml:trace contextRef="#ctx0" brushRef="#br0">17 62 5121,'-7'-23'2720,"5"18"-1615,0 0 0,1 1 0,-1-1 0,1 0 0,0-10 0,8 51 5575,20 41-3941,-1-5-1314,35 161 1467,-61-230-2887,0-1 1,0 0-1,1 0 0,0 1 0,-1-1 0,1 0 0,0 0 0,0 0 1,0 0-1,0 0 0,0 0 0,1 0 0,-1 0 0,1 0 0,-1 0 1,1-1-1,0 1 0,-1-1 0,5 3 0,-6-4-5,1 0 1,-1 0-1,1 0 0,-1 0 1,1 0-1,-1 0 0,1 0 0,-1-1 1,1 1-1,-1 0 0,1 0 1,-1-1-1,1 1 0,-1 0 0,0 0 1,1-1-1,-1 1 0,1 0 1,-1-1-1,0 1 0,1-1 0,-1 1 1,0 0-1,0-1 0,1 1 1,-1-1-1,0 1 0,0-1 0,0 1 1,1-1-1,-1 0 0,5-21 3,-4 15 0,3-11-4,0-1-7,0 1-1,1-1 1,1 1 0,15-33 0,-20 50 9,0 0 0,-1-1 0,1 1-1,-1 0 1,1 0 0,0 0 0,0 0-1,0 0 1,0 0 0,0 0 0,0 0-1,0 0 1,0 0 0,0 1 0,0-1-1,0 0 1,0 1 0,1-1 0,-1 1-1,0-1 1,0 1 0,1 0 0,-1-1-1,0 1 1,1 0 0,-1 0 0,0 0-1,1 0 1,-1 0 0,0 0 0,1 0-1,-1 1 1,0-1 0,0 0 0,1 1-1,-1-1 1,0 1 0,0-1 0,1 1-1,-1 0 1,0-1 0,0 1 0,0 0-1,1 1 1,6 5 14,0 1-1,-1-1 1,0 1 0,9 15-1,-6-10 10,5 8 76,-10-13-50,0 0 0,1-1 0,0 0 0,0 0 0,1 0 0,13 10 0,-19-17-103,0 0 1,-1 1 0,1-1 0,0 0 0,0 0 0,0 0 0,-1 0 0,1 0 0,0 0 0,0 0 0,0 0 0,-1 0 0,1-1 0,0 1 0,0 0 0,-1 0 0,1-1 0,0 1 0,-1 0 0,1-1 0,0 1 0,-1-1 0,1 1 0,0-1 0,-1 1 0,1-1 0,-1 1 0,1-1 0,-1 0 0,1 1 0,-1-1 0,0 0 0,1 1 0,-1-1 0,0 0 0,1 0 0,-1 1 0,0-1 0,0 0 0,0-1 0,13-41-3396,-9 31 1958,4-7 109</inkml:trace>
  <inkml:trace contextRef="#ctx0" brushRef="#br0" timeOffset="1">733 260 13443,'14'15'6609,"-8"-3"-2192,-6 0-1120,2-2-1577,-7-2-623,-2-5-809,-4-3-352,-13 5-2209,-12 2 1697</inkml:trace>
</inkml:ink>
</file>

<file path=ppt/ink/ink17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3:35.690"/>
    </inkml:context>
    <inkml:brush xml:id="br0">
      <inkml:brushProperty name="width" value="0.05" units="cm"/>
      <inkml:brushProperty name="height" value="0.05" units="cm"/>
      <inkml:brushProperty name="color" value="#FF0066"/>
    </inkml:brush>
  </inkml:definitions>
  <inkml:trace contextRef="#ctx0" brushRef="#br0">39 149 7306,'-14'20'1396,"-10"5"6735,37-39-6319,1 2-1396,85-71 1630,-82 71-1797,0 0 0,1 1-1,0 1 1,0 1 0,23-8-1,-38 16-304,4-1-401,0-1-1,1 1 0,-1 0 1,1 1-1,0 0 1,-1 0-1,10 1 1,-11 2-1584,-7 5 898</inkml:trace>
</inkml:ink>
</file>

<file path=ppt/ink/ink17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3:36.098"/>
    </inkml:context>
    <inkml:brush xml:id="br0">
      <inkml:brushProperty name="width" value="0.05" units="cm"/>
      <inkml:brushProperty name="height" value="0.05" units="cm"/>
      <inkml:brushProperty name="color" value="#FF0066"/>
    </inkml:brush>
  </inkml:definitions>
  <inkml:trace contextRef="#ctx0" brushRef="#br0">0 229 10674,'2'0'4633,"5"-8"-2296,13-11-825,5 1-280,8-4-239,7-1-273,4 3-368,2 0-112,1 1-536,-9 3-264,-3-4-1201,-4 0-527,-8-4 1408</inkml:trace>
</inkml:ink>
</file>

<file path=ppt/ink/ink17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3:36.456"/>
    </inkml:context>
    <inkml:brush xml:id="br0">
      <inkml:brushProperty name="width" value="0.05" units="cm"/>
      <inkml:brushProperty name="height" value="0.05" units="cm"/>
      <inkml:brushProperty name="color" value="#FF0066"/>
    </inkml:brush>
  </inkml:definitions>
  <inkml:trace contextRef="#ctx0" brushRef="#br0">4 1 12595,'-3'9'6377,"6"3"-3734,12 11-1971,-10-16 313,19 26 400,2 0 0,48 46 0,-47-52-1299,-1 1-1,-2 1 0,31 47 1,-40-55-2625,-11-22-693,-4-14 1685,-3-2 852</inkml:trace>
</inkml:ink>
</file>

<file path=ppt/ink/ink1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2:32.889"/>
    </inkml:context>
    <inkml:brush xml:id="br0">
      <inkml:brushProperty name="width" value="0.05" units="cm"/>
      <inkml:brushProperty name="height" value="0.05" units="cm"/>
    </inkml:brush>
  </inkml:definitions>
  <inkml:trace contextRef="#ctx0" brushRef="#br0">1 367 9842,'0'-1'531,"0"0"1,0 0-1,0 0 0,0-1 1,0 1-1,0 0 0,1 0 1,-1-1-1,0 1 0,1 0 1,-1 0-1,1 0 0,-1 0 0,1 0 1,0 0-1,0-2 0,1 4-317,-1 0 0,0 0 0,0 0 0,0 0 0,0 0 0,0 0-1,0 0 1,-1 0 0,1 0 0,0 0 0,-1 1 0,1-1 0,0 0 0,-1 1-1,1-1 1,-1 2 0,19 52 1828,-14-37-1693,0-1 1,1 1-1,16 29 0,-20-44-336,0 0 0,0 1 0,1-1 0,-1 0 1,1 0-1,-1 0 0,1-1 0,0 1 0,0 0 0,0-1 0,1 0 0,-1 0 1,1 0-1,-1 0 0,1-1 0,-1 1 0,1-1 0,0 0 0,0 0 1,-1 0-1,1 0 0,8-1 0,-8 0-14,1-1 0,-1 0 0,1 0 0,-1 0 1,1 0-1,-1-1 0,0 0 0,0 0 0,0 0 0,0-1 0,0 1 0,0-1 1,0 0-1,-1 0 0,0 0 0,1 0 0,-1-1 0,0 1 0,-1-1 0,1 0 1,0 0-1,2-7 0,1 1-42,-1-1 0,0-1 0,-1 1 0,-1-1 0,0 1 0,0-1 0,1-17 0,-3 18-30,-1 0 0,0 1 1,-2-18-1,1 25 20,1 0 0,-1-1 0,0 1 0,0 0 1,0-1-1,-1 1 0,1 0 0,-1 0 0,0 0 0,1 0 0,-1 0 0,-1 0 0,1 1 1,-4-5-1,5 9 1,1-1 0,-1 1 0,1 0 0,-1-1 0,1 1 0,0-1 0,0 1 0,0 0 0,0-1 0,0 1 0,0-1 0,1 4-1,-1-3 50,0 0-1,1 0 0,0 0 1,-1 0-1,1 0 0,0 0 0,0 0 1,0 0-1,0 0 0,1 0 1,-1 0-1,0-1 0,1 1 0,-1 0 1,1-1-1,0 1 0,-1-1 0,1 0 1,0 0-1,0 1 0,0-1 1,0 0-1,0-1 0,0 1 0,0 0 1,0-1-1,0 1 0,0-1 1,0 1-1,1-1 0,3 0 0,-2 0 8,-1-1 0,1 1 0,0-1 0,0 0 0,-1 0 0,1 0 0,-1-1 0,1 1 0,-1-1 0,0 0 0,0 0 0,0 0 0,0 0 0,0-1 0,0 1 0,0-1 0,-1 1 0,4-5-1,1-4 124,0-1 0,-1 0 0,0 0 0,-1-1 0,0 0 0,-1 0 0,0 0 0,-1 0 0,2-24 0,-5 32-78,-1 0 0,1 0-1,-1 1 1,0-1 0,-1 0 0,1 1 0,-1-1-1,0 1 1,0 0 0,0-1 0,0 1-1,-1 0 1,1 0 0,-1 1 0,0-1 0,-1 0-1,-4-3 1,-7-6-314,-1 0 1,-30-18-1,34 24-187,12 7 370,-1 0 0,1 0 0,-1 0 0,1 0 0,0-1 0,-1 1 0,1 0 0,-1 0 0,1 0-1,0-1 1,-1 1 0,1 0 0,0-1 0,-1 1 0,1 0 0,0-1 0,-1 1 0,1 0 0,0-1 0,0 1 0,-1-1 0,1 1 0,0 0 0,0-1 0,0 1 0,0-1 0,0 1-1,-1-1 1,1 1 0,0 0 0,0-1 0,0 1 0,0-1 0,0 1 0,0-1 0,1 0 0,17-7-4116,9 2 2932</inkml:trace>
</inkml:ink>
</file>

<file path=ppt/ink/ink17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3:36.856"/>
    </inkml:context>
    <inkml:brush xml:id="br0">
      <inkml:brushProperty name="width" value="0.05" units="cm"/>
      <inkml:brushProperty name="height" value="0.05" units="cm"/>
      <inkml:brushProperty name="color" value="#FF0066"/>
    </inkml:brush>
  </inkml:definitions>
  <inkml:trace contextRef="#ctx0" brushRef="#br0">213 0 9266,'-2'14'5572,"6"13"-2989,-1-1-1243,-4-10-872,-1 0-1,0 0 0,-2-1 0,0 1 1,-1-1-1,0 0 0,-8 17 0,-61 95 523,45-80-869,-20 18-37,20-28-80,34-41 266,1 1-1,0-1 0,0 1 0,0 1 0,0-1 1,10-1-1,3-3-60,0 1 0,1 1 0,0 0 0,0 2 1,22-1-1,-16 3-106,-1 1 0,1 1 1,-1 1-1,0 2 0,0 0 0,41 14 1,-64-18-245,28 10-1210,-7-10-3747,-5 0 3699</inkml:trace>
</inkml:ink>
</file>

<file path=ppt/ink/ink17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3:37.278"/>
    </inkml:context>
    <inkml:brush xml:id="br0">
      <inkml:brushProperty name="width" value="0.05" units="cm"/>
      <inkml:brushProperty name="height" value="0.05" units="cm"/>
      <inkml:brushProperty name="color" value="#FF0066"/>
    </inkml:brush>
  </inkml:definitions>
  <inkml:trace contextRef="#ctx0" brushRef="#br0">78 134 12355,'43'-33'5593,"-36"45"-2480,6 6-1265,2-1-312,5 3-448,-2-2-279,-1-3-441,-2 2-128,-3 1-176,-4-1-24,-4-2-240,-3 0-240,-4-10-785,-4-3-399,1-9-1129,-3-5-103,4-3 1824</inkml:trace>
  <inkml:trace contextRef="#ctx0" brushRef="#br0" timeOffset="1">1 1 10130,'0'0'125,"0"0"0,0 0 0,-1 0 0,1 1 0,0-1 0,0 0 0,0 0 0,0 0-1,0 0 1,0 1 0,2 2 3123,-2-3-3123,0 0 0,0 0 0,1 1 0,-1-1 0,0 0 0,0 0 0,0 0 0,14 3 1775,17-1-1145,-29-2-302,45 2 1829,70 11 0,-101-11-2053,-1 2 0,1 0 0,-1 1 0,0 0 0,0 1 0,-1 1 0,1 0 0,16 12 0,-29-17-195,0 0 0,0-1 0,0 1 0,0 0 0,0 0 0,-1 0 0,1 0-1,-1 0 1,1 0 0,-1 1 0,0-1 0,0 0 0,0 1 0,0-1 0,0 1-1,0-1 1,-1 1 0,1-1 0,-1 1 0,0 3 0,0-1 5,-1 0 0,1 0 1,-1 0-1,-1 0 0,1 0 0,-1-1 1,1 1-1,-1 0 0,-1-1 0,-2 6 1,-1-2-210,1 0 1,-1 0 0,-1 0 0,1-1 0,-1 0 0,-1 0 0,1 0-1,-1-1 1,0-1 0,-15 9 0,-3-5-3937,20-2 2600</inkml:trace>
</inkml:ink>
</file>

<file path=ppt/ink/ink17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3:37.679"/>
    </inkml:context>
    <inkml:brush xml:id="br0">
      <inkml:brushProperty name="width" value="0.05" units="cm"/>
      <inkml:brushProperty name="height" value="0.05" units="cm"/>
      <inkml:brushProperty name="color" value="#FF0066"/>
    </inkml:brush>
  </inkml:definitions>
  <inkml:trace contextRef="#ctx0" brushRef="#br0">89 0 15483,'-2'10'6530,"-5"7"-3442,-4-4-1903,-3-1-481,-7 3-4385,-13-5 2889</inkml:trace>
</inkml:ink>
</file>

<file path=ppt/ink/ink17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3:53.326"/>
    </inkml:context>
    <inkml:brush xml:id="br0">
      <inkml:brushProperty name="width" value="0.05" units="cm"/>
      <inkml:brushProperty name="height" value="0.05" units="cm"/>
      <inkml:brushProperty name="color" value="#FF0066"/>
    </inkml:brush>
  </inkml:definitions>
  <inkml:trace contextRef="#ctx0" brushRef="#br0">12 131 3577,'-1'-1'218,"1"1"1,-1 0-1,0-1 1,0 1-1,1-1 1,-1 1-1,0-1 1,1 1-1,-1-1 1,1 0-1,-1 1 0,1-1 1,-1 0-1,1 1 1,-1-1-1,1 0 1,0 0-1,-1 1 1,1-1-1,0 0 1,0 0-1,-1 0 1,1 1-1,0-1 1,0 0-1,0 0 1,0 0-1,0 0 1,0 1-1,0-1 0,0 0 1,1 0-1,-1 0 1,0 0-1,0 1 1,1-1-1,-1 0 1,1-1-1,16-7 3917,0 8-4397,8 3 805,-9 0-369,-1-1-1,0 0 1,0-2-1,1 1 1,-1-2-1,0 0 1,19-6-1,79-19 530,2 5-1,1 5 1,0 5-1,210 6 1,228 14 186,-126 12 102,-59 1-265,-248-21-667,536 19 2225,-231-8-1449,-122-40 281,-55 2-639,-73 22-137,58-5 499,-195 5-659,-39 5-180,0 0 0,0 0 0,0 0 0,1 0 0,-1 0 0,0 0 0,0 0-1,0 0 1,0 0 0,0 0 0,0 0 0,0 0 0,0 0 0,0 1 0,0-1-1,1 0 1,-1 0 0,0 0 0,0 0 0,0 0 0,0 0 0,0 0 0,0 0-1,0 0 1,0 1 0,0-1 0,0 0 0,0 0 0,0 0 0,0 0 0,0 0 0,0 0-1,0 0 1,0 1 0,0-1 0,0 0 0,0 0 0,0 0 0,0 0 0,0 0-1,0 0 1,0 0 0,0 0 0,0 1 0,0-1 0,0 0 0,-1 0 0,1 0-1,0 0 1,0 0 0,0 0 0,0 0 0,0 0 0,0 0 0,0 0 0,0 0-1,0 0 1,-1 1 0,1-1 0,0 0 0,0 0 0,0 0 0,0 0 0,0 0-1,0 0 1,0 0 0,-4 4-2087,0 12-923</inkml:trace>
</inkml:ink>
</file>

<file path=ppt/ink/ink17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3:59.657"/>
    </inkml:context>
    <inkml:brush xml:id="br0">
      <inkml:brushProperty name="width" value="0.05" units="cm"/>
      <inkml:brushProperty name="height" value="0.05" units="cm"/>
      <inkml:brushProperty name="color" value="#FF0066"/>
    </inkml:brush>
  </inkml:definitions>
  <inkml:trace contextRef="#ctx0" brushRef="#br0">47 449 7874,'-38'-1'3196,"38"1"-3130,0 0-1,-1 0 0,1 0 0,0 0 0,-1 0 0,1 0 0,0 0 1,-1 0-1,1 0 0,0 0 0,-1-1 0,1 1 0,0 0 1,0 0-1,-1 0 0,1 0 0,0 0 0,-1-1 0,1 1 1,0 0-1,0 0 0,0-1 0,-1 1 0,1 0 0,0 0 0,0-1 1,0 1-1,0 0 0,-1 0 0,1-1 0,0 1 0,0 0 1,0-1-1,0 1 0,0 0 0,0-1 0,0 1 0,0 0 0,0-1 1,0 1-1,0 0 0,0-1 0,0 1 0,0 0 0,0-1 1,0 1-1,0 0 0,0 0 0,1-1 0,-1 1 0,0 0 1,0-1-1,0 1 0,0 0 0,1 0 0,-1-1 0,0 1 0,0 0 1,1 0-1,-1-1 0,16-17 1451,-14 17-1208,3-5-79,0 1 1,0 1-1,1-1 1,-1 1-1,1 0 1,0 0-1,0 0 1,1 1-1,-1 0 1,1 1-1,-1-1 1,10-1-1,-12 3-192,0 0-1,0 1 1,0-1 0,1 1-1,-1 0 1,0 0-1,0 1 1,0-1 0,0 1-1,0 0 1,0 0-1,0 0 1,0 1-1,0-1 1,-1 1 0,1 0-1,0 0 1,-1 0-1,1 1 1,-1-1 0,0 1-1,5 5 1,2 4 25,1 2 1,-2 0 0,0 0-1,-1 0 1,0 1 0,-1 0 0,10 32-1,-10-108-86,13-183 48,-20 234 30,1 0 0,-2 0-1,0 0 1,0 0 0,0 0-1,-2 1 1,1-1 0,-1 1-1,0-1 1,-1 1 0,0 0-1,-9-15 1,8 18 60,0-1 1,0 1-1,-1-1 0,0 2 1,0-1-1,-1 1 0,1 0 1,-1 0-1,0 0 0,0 1 1,-1 0-1,1 1 0,-1 0 1,0 0-1,-12-3 0,11 4-116,-33-7 301,40 9-358,-1-1-1,1 1 1,0 0-1,-1 0 1,1 0-1,0 0 1,-1 0-1,1 0 0,0 1 1,0-1-1,-1 1 1,1 0-1,0 0 1,-3 1-1,0 7-1471,6 4 596</inkml:trace>
</inkml:ink>
</file>

<file path=ppt/ink/ink17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4:02.276"/>
    </inkml:context>
    <inkml:brush xml:id="br0">
      <inkml:brushProperty name="width" value="0.05" units="cm"/>
      <inkml:brushProperty name="height" value="0.05" units="cm"/>
      <inkml:brushProperty name="color" value="#FF0066"/>
    </inkml:brush>
  </inkml:definitions>
  <inkml:trace contextRef="#ctx0" brushRef="#br0">96 108 7346,'3'-13'3046,"-1"1"0,0-1 0,3-25 1878,-1 39-1721,11 3-3061,1 0 0,-1-1 0,1-1 1,0 0-1,0-1 0,-1-1 1,1 0-1,0-1 0,0-1 0,-1-1 1,1 0-1,19-7 0,41-20-30,-398 120-2831,314-88 2713,1 1-1,-1 0 1,1 0 0,0 1-1,0 0 1,-7 5-1,11-7 27,1 0-1,0 0 0,-1 1 0,1-1 0,0 0 0,0 1 0,1-1 0,-1 1 0,0 0 0,1 0 0,0-1 0,-1 1 0,1 0 0,0 0 0,1 0 0,-1 0 0,0 0 0,1 4 0,-1-1 65,1-1 0,0 1 0,0 0 0,0 0-1,1 0 1,0 0 0,0-1 0,0 1-1,1 0 1,0-1 0,0 1 0,0-1-1,1 1 1,0-1 0,6 9 0,16 23 524,-2 0 1,27 61-1,-42-81-482,-2 0 0,0 1 1,-1 0-1,0 1 0,-2-1 0,0 1 0,-1 0 0,-1 25 0,-13 72 122,12-115-230,0-1 0,0 1 0,0-1 0,0 1 0,0 0 0,0-1 0,0 1-1,0 0 1,0-1 0,0 1 0,0-1 0,1 1 0,-1 0 0,0-1-1,0 1 1,1-1 0,-1 1 0,0-1 0,1 1 0,-1-1 0,1 1 0,-1-1-1,0 1 1,1-1 0,-1 1 0,1-1 0,-1 0 0,1 1 0,1 0-1,21 0 462,25-13 242,-47 12-704,37-13 360,1 1 1,1 2-1,47-6 1,-74 15-47,-7 1-888,0 0 0,0-1 1,0 1-1,0-1 0,0-1 0,0 1 0,0-1 0,0 0 1,0 0-1,-1-1 0,0 1 0,1-1 0,-1-1 0,0 1 1,8-8-1,25-21-3300,-18 20 3074</inkml:trace>
</inkml:ink>
</file>

<file path=ppt/ink/ink17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4:02.814"/>
    </inkml:context>
    <inkml:brush xml:id="br0">
      <inkml:brushProperty name="width" value="0.05" units="cm"/>
      <inkml:brushProperty name="height" value="0.05" units="cm"/>
      <inkml:brushProperty name="color" value="#FF0066"/>
    </inkml:brush>
  </inkml:definitions>
  <inkml:trace contextRef="#ctx0" brushRef="#br0">285 16 7906,'-1'-1'647,"1"0"0,-1-1 0,0 1 0,0 0 0,0 0 0,0 0 1,0 0-1,0 0 0,0 0 0,-1 1 0,1-1 0,0 0 0,0 1 0,-3-2 1,-29 4 1978,1 4-1557,-46 15 1,63-16-633,0 0 0,1 2 0,-1-1 1,1 2-1,-24 16 0,37-23-417,0-1 0,0 1-1,0 0 1,0-1 0,1 1-1,-1 0 1,0 0-1,0 0 1,1 0 0,-1 0-1,1 0 1,-1 0 0,1 0-1,-1 0 1,1 0 0,0 0-1,-1 0 1,1 2 0,0-2-12,0-1 1,0 1-1,0 0 1,1 0-1,-1-1 1,0 1-1,1 0 0,-1 0 1,1-1-1,-1 1 1,0-1-1,1 1 1,-1 0-1,1-1 1,0 1-1,-1-1 1,1 1-1,-1-1 1,1 1-1,1-1 1,4 3 14,0 0 1,0 0 0,0-1-1,13 3 1,-11-3 16,11 3 9,101 32 583,-109-33-406,1 1-1,-1 0 1,0 1 0,-1 0 0,1 1 0,-1 0-1,15 15 1,-21-18-97,-1 0-1,0 0 1,0 0-1,0 1 1,0-1-1,-1 1 1,0 0 0,0 0-1,2 6 1,-3-9-93,-1-1 1,1 1 0,-1-1-1,0 1 1,0-1-1,0 1 1,0 0 0,0-1-1,0 1 1,0 0-1,0-1 1,-1 1 0,1-1-1,0 1 1,-1-1-1,0 1 1,1-1 0,-1 1-1,0-1 1,0 1 0,0-1-1,0 0 1,0 1-1,0-1 1,0 0 0,0 0-1,0 0 1,0 0-1,-1 0 1,1 0 0,-1 0-1,-1 1 1,-13 4-23,0 0 0,0-1 0,-1-1-1,0 0 1,0-1 0,0-1 0,0-1 0,0 0 0,0-1 0,0-1 0,-22-4 0,39 5-63,0 0 1,0 0-1,1 0 1,-1 0-1,0 0 1,0 0-1,1 0 1,-1-1 0,0 1-1,0 0 1,0 0-1,0 0 1,1 0-1,-1-1 1,0 1-1,0 0 1,0 0 0,0 0-1,1-1 1,-1 1-1,0 0 1,0 0-1,0 0 1,0-1-1,0 1 1,0 0 0,0 0-1,0-1 1,0 1-1,0 0 1,0 0-1,0-1 1,0 1-1,0 0 1,0 0-1,0-1 1,0 1 0,0 0-1,0 0 1,0-1-1,0 1 1,-1 0-1,1 0 1,0 0-1,0-1 1,0 1 0,0 0-1,0 0 1,-1 0-1,1-1 1,0 1-1,0 0 1,0 0-1,-1 0 1,1 0 0,0 0-1,0 0 1,-1 0-1,1-1 1,0 1-1,0 0 1,0 0-1,-1 0 1,1 0-1,0 0 1,0 0 0,-1 0-1,1 0 1,19-12-4164,66-32-1137,-53 23 3854</inkml:trace>
</inkml:ink>
</file>

<file path=ppt/ink/ink17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4:03.313"/>
    </inkml:context>
    <inkml:brush xml:id="br0">
      <inkml:brushProperty name="width" value="0.05" units="cm"/>
      <inkml:brushProperty name="height" value="0.05" units="cm"/>
      <inkml:brushProperty name="color" value="#FF0066"/>
    </inkml:brush>
  </inkml:definitions>
  <inkml:trace contextRef="#ctx0" brushRef="#br0">104 16 7442,'-3'-2'831,"0"0"1,-1 0 0,1 1 0,-1-1 0,0 1 0,1-1 0,-1 1 0,-6-1 0,5 2-228,0 0 0,1 0 0,-1 0 0,0 1 0,0-1 0,0 1 0,0 1 1,0-1-1,1 1 0,-5 1 0,8-3-524,1 0-1,-1 1 1,1-1-1,0 0 1,-1 0-1,1 0 1,0 0 0,-1 0-1,1 0 1,0 0-1,-1 1 1,1-1-1,0 0 1,0 0 0,-1 0-1,1 1 1,0-1-1,0 0 1,-1 0-1,1 1 1,0-1 0,0 0-1,-1 1 1,1-1-1,0 0 1,0 0 0,0 1-1,0-1 1,0 1-1,0-1 1,-1 1-1,12 5 1510,24 0-880,-16-5-617,-6-1 20,0 1 0,0 1 0,22 4 0,-33-5-99,0 1 0,1-1 0,-1 0 0,0 0 0,0 1 0,0-1 0,-1 1 0,1-1 0,0 1 0,0 0 0,-1 0 0,0 0 0,1 0 1,-1 0-1,0 0 0,0 0 0,0 1 0,0-1 0,0 0 0,0 0 0,0 5 0,2 6 87,-1 1 1,1 24-1,-1-11 44,1-5 16,1-1-1,1 1 1,1-1 0,1 0 0,1 0 0,1-1-1,16 28 1,-8-21 131,1-2-1,1 0 1,1 0 0,38 34-1,-49-52-213,-3-1 10,1 0 0,-1 1 0,0-1 0,6 9 0,-11-13-67,0-1 1,0 0-1,0 1 1,-1 0-1,1-1 1,0 1-1,0 0 1,-1-1-1,1 1 1,-1 0-1,0-1 1,0 1 0,1 0-1,-1 0 1,0 0-1,0-1 1,-1 1-1,1 0 1,0 0-1,0-1 1,-1 1-1,1 0 1,-1 0-1,0-1 1,0 1-1,-1 2 1,-4 3 26,1-1 0,-1 0 0,0 0 1,-1 0-1,1-1 0,-1 0 0,0 0 1,0-1-1,-13 6 0,-77 27 201,56-23-165,-79 35-480,120-50 361,-1 1-1,1 0 1,0 0-1,-1 0 0,1 0 1,0 0-1,0 0 0,-1 0 1,1 0-1,0 1 0,-1-1 1,1 0-1,0 0 0,0 0 1,-1 0-1,1 0 0,0 0 1,0 0-1,-1 1 0,1-1 1,0 0-1,0 0 1,0 0-1,-1 1 0,1-1 1,0 0-1,0 0 0,0 1 1,0-1-1,-1 0 0,1 0 1,0 1-1,0-1 0,0 0 1,0 0-1,0 1 0,0-1 1,0 0-1,0 0 0,0 1 1,0-1-1,0 0 0,0 1 1,0-1-1,0 0 1,0 0-1,0 1 0,0-1 1,0 0-1,0 1 0,1-1 1,-1 0-1,0 0 0,0 0 1,0 1-1,13 4-654</inkml:trace>
</inkml:ink>
</file>

<file path=ppt/ink/ink17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4:06.761"/>
    </inkml:context>
    <inkml:brush xml:id="br0">
      <inkml:brushProperty name="width" value="0.05" units="cm"/>
      <inkml:brushProperty name="height" value="0.05" units="cm"/>
      <inkml:brushProperty name="color" value="#FF0066"/>
    </inkml:brush>
  </inkml:definitions>
  <inkml:trace contextRef="#ctx0" brushRef="#br0">0 11 5809,'1'-11'13290,"3"19"-10831,4 31-2906,15 119 2098,14 71-463,-29-195-965,1 0 0,2 0-1,1-1 1,24 47 0,-29-68-104,1 0-1,1-1 1,0 1 0,17 15 0,-1-2 214,-9 7 851,-16-32-972,0 2-370</inkml:trace>
</inkml:ink>
</file>

<file path=ppt/ink/ink17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4:07.262"/>
    </inkml:context>
    <inkml:brush xml:id="br0">
      <inkml:brushProperty name="width" value="0.05" units="cm"/>
      <inkml:brushProperty name="height" value="0.05" units="cm"/>
      <inkml:brushProperty name="color" value="#FF0066"/>
    </inkml:brush>
  </inkml:definitions>
  <inkml:trace contextRef="#ctx0" brushRef="#br0">47 147 8130,'-47'21'12223,"53"-24"-9582,15-5-1971,-6 6-172,0 1 1,0 0-1,1 1 1,-1 1 0,24 4-1,-21-3-231,0 0 0,0-1-1,21-2 1,1-11-155,-10 3-77,-31 7-18,1 0 1,0 1 0,-1-1 0,1 1-1,-1-1 1,1 1 0,-1-1-1,0 1 1,1 0 0,-1-1 0,0 1-1,-1-2 1,1 1-12,-7-10 39,0 0 1,-1 0 0,0 1-1,-14-12 1,13 12-4,7 8-10,1 0-1,-1 0 1,0 0-1,0 0 1,-1 1-1,1-1 1,0 1-1,-1-1 1,0 1-1,1 1 1,-1-1-1,0 0 1,0 1-1,0 0 0,0 0 1,0 0-1,0 0 1,0 1-1,-1-1 1,1 1-1,-7 1 1,6 0-63,0 1 1,0 0-1,1 0 0,-1 0 1,0 1-1,1 0 1,0-1-1,-1 2 0,1-1 1,0 0-1,1 1 1,-1 0-1,1 0 0,-6 7 1,9-10-50,0-1 0,0 1 0,-1-1 1,1 1-1,0-1 0,-1 1 0,1-1 0,0 0 0,-1 1 1,1-1-1,0 0 0,-1 1 0,1-1 0,-1 0 1,1 1-1,-1-1 0,1 0 0,-1 0 0,1 1 0,-1-1 1,1 0-1,-1 0 0,1 0 0,-1 0 0,0 0 1,1 0-148,-1-1 0,1 0 0,-1 0 0,1 0 1,0 1-1,-1-1 0,1 0 0,0 0 1,0 0-1,0 0 0,-1 0 0,1 0 0,0 1 1,0-1-1,0 0 0,1 0 0,-1-1 0,0-23-1236</inkml:trace>
</inkml:ink>
</file>

<file path=ppt/ink/ink1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2:33.423"/>
    </inkml:context>
    <inkml:brush xml:id="br0">
      <inkml:brushProperty name="width" value="0.05" units="cm"/>
      <inkml:brushProperty name="height" value="0.05" units="cm"/>
    </inkml:brush>
  </inkml:definitions>
  <inkml:trace contextRef="#ctx0" brushRef="#br0">123 506 9122,'-9'-5'6541,"-3"-9"-4058,-5-13-755,15 23-1537,-1 0 0,1 0 0,-1 1 1,0-1-1,0 1 0,0-1 1,-7-5-1,9 9-169,0-1 0,0 1 0,0-1 1,0 1-1,1-1 0,-1 1 0,0-1 0,0 1 0,0 0 0,0-1 1,0 1-1,0 0 0,0 0 0,0 0 0,0 0 0,0 0 0,-1 0 1,1 0-1,0 0 0,0 0 0,0 1 0,0-1 0,0 0 0,1 1 1,-1-1-1,0 0 0,0 1 0,0-1 0,0 1 0,0 0 0,0-1 1,1 1-1,-1 0 0,0-1 0,0 1 0,1 0 0,-1 0 0,1 0 1,-1-1-1,1 1 0,-2 2 0,-1 4 66,0 0 0,1 0-1,0 0 1,0 1 0,0-1 0,1 1-1,0-1 1,0 1 0,1-1-1,0 1 1,0 0 0,1-1 0,2 11-1,-2-14-26,0 0-1,0 0 1,0 0 0,1 0-1,0 0 1,-1-1-1,1 1 1,0 0-1,1-1 1,-1 0-1,6 6 1,-6-7-45,0-1 0,0 1 1,0-1-1,0 1 0,0-1 1,1 0-1,-1 0 0,1 0 1,-1 0-1,0-1 0,1 1 1,0 0-1,-1-1 1,1 0-1,-1 0 0,1 0 1,0 0-1,-1 0 0,1 0 1,2-1-1,-1 0-2,0-1-1,0 1 1,0-1-1,-1 1 1,1-1 0,0-1-1,-1 1 1,0 0 0,1-1-1,-1 0 1,0 1-1,0-1 1,0 0 0,-1-1-1,1 1 1,-1 0 0,0-1-1,0 0 1,0 1 0,0-1-1,-1 0 1,1 0-1,0-6 1,2-5 30,0 0 0,-1-1 0,-1 1 0,0-31 0,-2 28-33,-1 6-1,1-1 0,1 1 0,0 0 0,4-17 0,-5 28-9,1 0 0,-1 0 0,1 1 0,-1-1 0,1 0 0,-1 0 0,1 1 0,0-1 0,-1 0 0,1 1 0,0-1 0,-1 1 0,1-1 0,0 1 0,0-1 0,0 1 0,0 0 0,-1-1 0,1 1 0,0 0 0,0-1 0,0 1 0,0 0 0,0 0 0,0 0 0,0 0 0,0 0 0,0 0 0,0 0 0,1 1 0,36 6 70,-23-3 7,-5-3-18,0 0 0,-1 0 0,1-1 0,0 0 0,-1-1-1,1 0 1,-1 0 0,1-1 0,-1 0 0,1-1 0,-1 0 0,12-5 0,-15 4 18,0 0 0,0 1 0,0-2 0,-1 1 0,1-1 0,-1 0 0,0 0 1,-1 0-1,1-1 0,-1 0 0,0 1 0,0-2 0,-1 1 0,0 0 0,0-1 0,0 1 0,1-8 1,-3 12-54,3-10 270,-1 0 0,0 0-1,-1 0 1,0-1 0,1-20-1,-4 30-266,1-1 0,0 1 0,-1 0-1,0-1 1,0 1 0,0 0-1,0 0 1,0 0 0,-1-1-1,1 1 1,-1 1 0,0-1 0,0 0-1,0 0 1,0 1 0,-1-1-1,1 1 1,-1-1 0,1 1 0,-1 0-1,0 0 1,0 1 0,0-1-1,0 0 1,0 1 0,-4-2-1,-9-2-559,0 0-1,-20-4 0,-26-7-4686,36 5 3439</inkml:trace>
</inkml:ink>
</file>

<file path=ppt/ink/ink17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4:08.159"/>
    </inkml:context>
    <inkml:brush xml:id="br0">
      <inkml:brushProperty name="width" value="0.05" units="cm"/>
      <inkml:brushProperty name="height" value="0.05" units="cm"/>
      <inkml:brushProperty name="color" value="#FF0066"/>
    </inkml:brush>
  </inkml:definitions>
  <inkml:trace contextRef="#ctx0" brushRef="#br0">7 1 8242,'-6'4'11763,"16"7"-7832,4 4-4849,114 92 2539,-108-89-1565,0 2 1,-1 0 0,32 44-1,-81-84-7613,17 4 6060</inkml:trace>
</inkml:ink>
</file>

<file path=ppt/ink/ink17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4:08.590"/>
    </inkml:context>
    <inkml:brush xml:id="br0">
      <inkml:brushProperty name="width" value="0.05" units="cm"/>
      <inkml:brushProperty name="height" value="0.05" units="cm"/>
      <inkml:brushProperty name="color" value="#FF0066"/>
    </inkml:brush>
  </inkml:definitions>
  <inkml:trace contextRef="#ctx0" brushRef="#br0">1 316 13491,'13'0'1280,"17"6"40,13 3 961,1-8-433,4 6-367,-13-5-441,0-1-184,-6 3-400,-3-1-176,-7-3-200,-1 0-32,-6-5-272,-6-2-296,-4-4-528,-4-1-368,-4-1-913,-6-4-224,4 5 1569</inkml:trace>
  <inkml:trace contextRef="#ctx0" brushRef="#br0" timeOffset="1">92 0 9562,'4'3'4305,"9"14"-2097,7 8-63,3 8-393,-8 4-215,7 3-281,0 2-144,3 0-376,2-4-184,-4-4-288,0-6-112,-4-8-56,1-5-96,-7-8-472,2-7-472,-6-15-1008,1 0-769,3-7 1689</inkml:trace>
</inkml:ink>
</file>

<file path=ppt/ink/ink17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4:08.977"/>
    </inkml:context>
    <inkml:brush xml:id="br0">
      <inkml:brushProperty name="width" value="0.05" units="cm"/>
      <inkml:brushProperty name="height" value="0.05" units="cm"/>
      <inkml:brushProperty name="color" value="#FF0066"/>
    </inkml:brush>
  </inkml:definitions>
  <inkml:trace contextRef="#ctx0" brushRef="#br0">0 91 6577,'1'7'817,"0"-1"-1,1 0 1,0 1-1,0-1 1,0 0 0,1 0-1,0-1 1,0 1-1,0 0 1,1-1-1,0 0 1,0 0-1,5 5 1,-7-7-643,1-1 1,0 0-1,0 0 0,0 0 1,0 0-1,1 0 1,-1-1-1,0 1 0,1-1 1,-1 0-1,1 0 1,-1 0-1,1-1 0,-1 1 1,1-1-1,0 0 1,-1 0-1,1 0 0,0 0 1,-1-1-1,1 1 1,-1-1-1,1 0 0,4-2 1,1 0-51,-1-1 0,1 0 0,-1-1 1,0 0-1,0 0 0,0 0 0,-1-1 1,0 0-1,10-12 0,-15 16-101,0 0 0,0 0 0,-1-1 0,1 1 0,-1 0 0,0-1 0,1 1 1,-1-1-1,0 1 0,0-1 0,-1 0 0,1 1 0,-1-1 0,1 0 0,-1 1 0,0-1 0,0 0 0,0 0 0,0 1 0,0-1 0,-1 0 0,1 1 0,-1-1 0,0 0 0,0 1 0,0-1 0,0 1 0,0-1 1,-1 1-1,1-1 0,-1 1 0,1 0 0,-1 0 0,0 0 0,0 0 0,-4-3 0,1 0-5,-1 1 0,1 0 1,-1 1-1,0-1 0,0 1 0,0 0 1,-1 1-1,1 0 0,-1 0 1,1 0-1,-1 1 0,0-1 0,1 2 1,-13-1-1,14 1-253,-1 0 1,1 1-1,0 0 0,0 0 1,0 0-1,0 0 0,0 1 1,0 0-1,1 0 0,-1 0 1,0 0-1,-6 6 0,10-8 189,1 0 0,0 0 0,0 0 0,0 1 0,0-1 0,0 0 0,0 0 0,-1 0 0,1 0 0,0 0 0,0 0-1,0 0 1,0 1 0,0-1 0,0 0 0,0 0 0,0 0 0,0 0 0,0 0 0,0 0 0,0 1 0,0-1 0,0 0 0,0 0 0,0 0 0,0 0-1,0 1 1,0-1 0,0 0 0,0 0 0,0 0 0,0 0 0,0 0 0,0 1 0,0-1 0,0 0 0,0 0 0,0 0 0,0 0 0,0 0 0,0 0-1,1 1 1,-1-1 0,0 0 0,0 0 0,10 8-1214</inkml:trace>
</inkml:ink>
</file>

<file path=ppt/ink/ink17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4:09.422"/>
    </inkml:context>
    <inkml:brush xml:id="br0">
      <inkml:brushProperty name="width" value="0.05" units="cm"/>
      <inkml:brushProperty name="height" value="0.05" units="cm"/>
      <inkml:brushProperty name="color" value="#FF0066"/>
    </inkml:brush>
  </inkml:definitions>
  <inkml:trace contextRef="#ctx0" brushRef="#br0">73 39 7218,'0'0'9410,"5"2"-7218,5 13-288,1 8-543,46 40-201,-40-36-496,-4 0-232,0-7-312,-3 2-64,-1-7 8,-3-2-80,-4-5-544,1-1-344</inkml:trace>
  <inkml:trace contextRef="#ctx0" brushRef="#br0" timeOffset="1">11 1 8666,'-10'3'3881,"10"0"-1537,1 1-880,-1-6-1359,0 0-1098,19 1 737</inkml:trace>
</inkml:ink>
</file>

<file path=ppt/ink/ink17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4:09.868"/>
    </inkml:context>
    <inkml:brush xml:id="br0">
      <inkml:brushProperty name="width" value="0.05" units="cm"/>
      <inkml:brushProperty name="height" value="0.05" units="cm"/>
      <inkml:brushProperty name="color" value="#FF0066"/>
    </inkml:brush>
  </inkml:definitions>
  <inkml:trace contextRef="#ctx0" brushRef="#br0">0 40 7738,'70'29'3343,"-67"-27"-3069,-1 0-1,1-1 1,-1 1 0,1 0 0,-1 1-1,0-1 1,0 0 0,0 1-1,0-1 1,0 1 0,0-1 0,-1 1-1,1 0 1,-1 0 0,0 0-1,0 0 1,1 4 0,4 8 1104,6 19 735,-10-25-1638,1 0 0,1 0-1,-1 0 1,1-1 0,8 13-1,-12-80 373,-1 47-817,3-61-33,-1 66 54,0 1 1,0-1-1,0 0 0,1 0 0,0 0 0,0 1 1,1 0-1,0-1 0,4-6 0,-6 12-15,-1 0 1,1 0-1,0 0 0,-1 0 0,1 1 1,0-1-1,-1 0 0,1 0 0,0 1 1,0-1-1,0 0 0,0 1 0,0-1 1,-1 1-1,1-1 0,0 1 0,0 0 1,0-1-1,0 1 0,1 0 0,-1 0 1,0-1-1,0 1 0,0 0 0,0 0 1,0 0-1,0 0 0,0 1 0,0-1 1,0 0-1,0 0 0,0 1 0,0-1 1,0 0-1,0 1 0,0-1 0,0 1 1,0-1-1,0 1 0,0 0 1,-1-1-1,1 1 0,0 0 0,0 0 1,-1-1-1,1 1 0,0 0 0,-1 0 1,2 2-1,4 6 243,1 1 0,-2 0 1,9 17-1,-10-18-140,38 59 568,-11-19-562,-27-39-185,-3-24-6824,2-9 5478</inkml:trace>
</inkml:ink>
</file>

<file path=ppt/ink/ink17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4:10.318"/>
    </inkml:context>
    <inkml:brush xml:id="br0">
      <inkml:brushProperty name="width" value="0.05" units="cm"/>
      <inkml:brushProperty name="height" value="0.05" units="cm"/>
      <inkml:brushProperty name="color" value="#FF0066"/>
    </inkml:brush>
  </inkml:definitions>
  <inkml:trace contextRef="#ctx0" brushRef="#br0">1 1 10234,'8'7'6079,"6"15"-4354,-8-12-716,26 48 866,-3 0 1,-2 2 0,21 69 0,-33-102-1506,-5-23-206,-10-4-160,1-1 0,-1 1 0,1-1 0,-1 1 0,1-1-1,-1 1 1,1-1 0,-1 1 0,0-1 0,1 1 0,-1-1 0,0 1 0,1-1 0,-1 0-1,0 1 1,0-1 0,0 0 0,0 1 0,1-1 0,-1-1 0,0-2 8,1 1 0,0-1 1,0 0-1,0 0 0,1 0 1,-1 1-1,1-1 0,0 0 1,0 1-1,0 0 0,1-1 1,-1 1-1,1 0 0,0 0 1,0 1-1,0-1 0,6-4 1,-5 5 54,1 0 0,0 0 0,-1 0 1,1 1-1,0 0 0,0-1 0,0 2 1,0-1-1,0 1 0,1-1 0,-1 2 1,6-1-1,11 4 207,-1 1 0,1 0 0,-1 2 0,-1 0 0,25 12 0,14 2-523,-40-14 174</inkml:trace>
</inkml:ink>
</file>

<file path=ppt/ink/ink17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4:11.629"/>
    </inkml:context>
    <inkml:brush xml:id="br0">
      <inkml:brushProperty name="width" value="0.05" units="cm"/>
      <inkml:brushProperty name="height" value="0.05" units="cm"/>
      <inkml:brushProperty name="color" value="#FF0066"/>
    </inkml:brush>
  </inkml:definitions>
  <inkml:trace contextRef="#ctx0" brushRef="#br0">7 5 5905,'-6'-5'17412,"27"5"-24325</inkml:trace>
</inkml:ink>
</file>

<file path=ppt/ink/ink17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4:12.075"/>
    </inkml:context>
    <inkml:brush xml:id="br0">
      <inkml:brushProperty name="width" value="0.05" units="cm"/>
      <inkml:brushProperty name="height" value="0.05" units="cm"/>
      <inkml:brushProperty name="color" value="#FF0066"/>
    </inkml:brush>
  </inkml:definitions>
  <inkml:trace contextRef="#ctx0" brushRef="#br0">1 149 7922,'63'-9'3424,"-56"3"-1639,4-3-1393,4 1-328,2-4-896,2 2-553,4 0 809</inkml:trace>
  <inkml:trace contextRef="#ctx0" brushRef="#br0" timeOffset="1">264 44 8530,'147'-44'4609,"-138"44"-1753,2 2-743,-4-2 535,-7-2-1591</inkml:trace>
</inkml:ink>
</file>

<file path=ppt/ink/ink17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4:12.826"/>
    </inkml:context>
    <inkml:brush xml:id="br0">
      <inkml:brushProperty name="width" value="0.05" units="cm"/>
      <inkml:brushProperty name="height" value="0.05" units="cm"/>
      <inkml:brushProperty name="color" value="#FF0066"/>
    </inkml:brush>
  </inkml:definitions>
  <inkml:trace contextRef="#ctx0" brushRef="#br0">6 232 6233,'-6'-9'11228,"13"17"-6845,16 21-3644,-17-22-669,16 19 644,50 45-1,-72-70-696,1 0 0,0 0 0,0 0 1,0 0-1,0 0 0,1-1 0,-1 1 0,0 0 0,0 0 1,0-1-1,1 1 0,-1-1 0,0 1 0,1-1 0,-1 0 1,0 1-1,1-1 0,-1 0 0,1 0 0,-1 0 0,0 0 1,1 0-1,-1 0 0,1 0 0,-1-1 0,0 1 1,1 0-1,-1-1 0,0 1 0,3-2 0,-2 0 1,0-1-1,0 1 1,-1 0-1,1-1 1,-1 0-1,1 1 1,-1-1-1,0 0 1,0 0-1,0 0 1,-1 1-1,1-1 1,0 0-1,-1-5 1,4-23-65,-1-1 0,-2 0 0,-1 0 0,-1 0 0,-2 1 0,-1-1 0,-2 1 0,-10-34 0,15 57-1097</inkml:trace>
</inkml:ink>
</file>

<file path=ppt/ink/ink17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4:13.941"/>
    </inkml:context>
    <inkml:brush xml:id="br0">
      <inkml:brushProperty name="width" value="0.05" units="cm"/>
      <inkml:brushProperty name="height" value="0.05" units="cm"/>
      <inkml:brushProperty name="color" value="#FF0066"/>
    </inkml:brush>
  </inkml:definitions>
  <inkml:trace contextRef="#ctx0" brushRef="#br0">1 24 7802,'33'113'3296,"-31"-108"-2757,0 1-1,-1 1 1,1-1-1,-1 0 1,0 0-1,-1 0 0,0 1 1,0-1-1,-1 9 1,-1 3 448,2-9-474,-2 1 0,1-1 0,-1 1 0,-1-1-1,-6 17 1,14-66-77,-5 39-420,0 0-1,0 1 0,0-1 1,0 1-1,1-1 1,-1 1-1,0-1 0,0 0 1,0 1-1,1-1 1,-1 1-1,0-1 1,0 1-1,1-1 0,-1 1 1,0-1-1,1 1 1,-1 0-1,1-1 0,-1 1 1,0-1-1,1 1 1,-1 0-1,1-1 0,-1 1 1,1 0-1,-1 0 1,1-1-1,-1 1 1,1 0-1,0 0 0,-1 0 1,1 0-1,-1 0 1,1 0-1,-1 0 0,1 0 1,0 0-1,-1 0 1,1 0-1,-1 0 0,1 0 1,-1 0-1,2 1 1,-1-1 33,0 1 1,0 0 0,1 0-1,-1 0 1,0 0 0,0 0 0,0 0-1,0 0 1,0 0 0,-1 0-1,1 0 1,0 1 0,0-1-1,0 3 1,0-1-20,0 1 0,1-1 0,-1 0 0,0 1 0,1-1 0,0 0 0,0 0-1,0 0 1,0 0 0,1 0 0,-1 0 0,6 4 0,18 22 199,-24-28 50,0-7-133,0-18-82,-2 12-57,1 0-3,4-53-7,-5 60 2,1 0 1,0 1 0,0-1 0,1 0-1,-1 1 1,1-1 0,0 0-1,0 1 1,0 0 0,1 0-1,3-6 1,-5 10 1,0-1-1,-1 1 1,1-1 0,-1 1-1,1 0 1,0-1 0,-1 1-1,1 0 1,0 0 0,-1-1 0,1 1-1,0 0 1,0 0 0,-1 0-1,1 0 1,0 0 0,0 0-1,-1 0 1,1 0 0,0 0-1,0 0 1,-1 0 0,1 0-1,0 1 1,-1-1 0,1 0-1,0 0 1,0 1 0,24 16-27,-23-14 26,1-1 1,0 0 0,-1 0-1,1 0 1,0-1 0,0 1 0,0 0-1,6 1 1,20 7 49,-12-2-859,-16-19-7848,6-11 6328,-6 20 2311,0-1 0,0 1-1,0 0 1,0 0 0,1 0 0,-1 0 0,1 0 0,-1 0 0,1 1-1,0-1 1,-1 0 0,1 1 0,3-3 0,-3 4 124,-1-1 0,0 1 0,1-1 0,-1 1 0,1 0 0,-1 0 0,1-1 0,-1 1 0,1 0 1,-1 0-1,0 0 0,1 1 0,-1-1 0,1 0 0,-1 1 0,0-1 0,3 1 0,3 3 692,1 1 0,-1 0-1,0 0 1,0 0 0,0 1 0,7 8-1,-9-9-659,0 0-1,1 0 1,0 0-1,0-1 1,8 5-1,-18-16 152,2-1 0,-1 1-1,1-1 1,0 0 0,-1-13 0,2 16-275,-9-70 0,9 68 19,0 0-1,1 0 0,0 0 0,1-1 0,0 1 1,0 0-1,0 0 0,1 0 0,3-9 0,-5 16-14,1-1 0,-1 1 0,0-1 0,1 1 0,-1-1 0,1 1 0,-1 0 0,1-1 0,-1 1-1,1-1 1,-1 1 0,1 0 0,-1 0 0,1-1 0,-1 1 0,1 0 0,0 0 0,-1-1 0,1 1-1,-1 0 1,1 0 0,0 0 0,-1 0 0,1 0 0,0 0 0,-1 0 0,1 0 0,-1 0 0,1 0 0,0 1-1,-1-1 1,1 0 0,-1 0 0,1 1 0,-1-1 0,1 0 0,-1 0 0,1 1 0,-1-1 0,1 1-1,-1-1 1,2 1 0,18 19 217,-9-5-183,-1 0 0,0 1 0,8 20 0,17 29 64,-32-61-209,0 0 1,-1 0-1,0 1 1,0-1-1,0 1 1,-1-1-1,2 8 1,-2-11-24,-1-1 0,0 1 1,0 0-1,0 0 0,0 0 0,0 0 1,0-1-1,0 1 0,0 0 0,-1 0 0,1 0 1,0 0-1,0-1 0,-1 1 0,1 0 1,0 0-1,-1-1 0,1 1 0,-1 0 1,1-1-1,-1 1 0,1 0 0,-1-1 0,0 1 1,1-1-1,-1 1 0,0-1 0,1 1 1,-1-1-1,0 1 0,0-1 0,1 0 0,-1 1 1,0-1-1,0 0 0,0 0 0,1 0 1,-1 1-1,0-1 0,0 0 0,0 0 1,0 0-1,1 0 0,-1-1 0,0 1 0,0 0 1,0 0-1,0 0 0,1-1 0,-2 1 1,-4-2-1041,1 1 1,-1-1 0,1 0 0,0 0 0,-1-1 0,1 1 0,-6-5 0,-20-11 9109,36 16-4771,26-10-2890,-23 9-369,-1 1-1,1-2 0,-1 1 0,0-1 1,0 0-1,0 0 0,-1-1 0,1 0 1,-1 0-1,-1-1 0,1 0 1,9-12-1,10-22-3404,-9 17 2385</inkml:trace>
</inkml:ink>
</file>

<file path=ppt/ink/ink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09:49.327"/>
    </inkml:context>
    <inkml:brush xml:id="br0">
      <inkml:brushProperty name="width" value="0.05" units="cm"/>
      <inkml:brushProperty name="height" value="0.05" units="cm"/>
      <inkml:brushProperty name="color" value="#FF0066"/>
    </inkml:brush>
  </inkml:definitions>
  <inkml:trace contextRef="#ctx0" brushRef="#br0">1 0 6457,'1'53'4490,"6"17"-3172,2 21-536,10 665 4168,-35 0-3151,12-639-1721,10 1051 107,1-784-325,-10-130-3949,-1-201 316,0-37 2878</inkml:trace>
</inkml:ink>
</file>

<file path=ppt/ink/ink1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2:33.892"/>
    </inkml:context>
    <inkml:brush xml:id="br0">
      <inkml:brushProperty name="width" value="0.05" units="cm"/>
      <inkml:brushProperty name="height" value="0.05" units="cm"/>
    </inkml:brush>
  </inkml:definitions>
  <inkml:trace contextRef="#ctx0" brushRef="#br0">1 0 9346,'5'9'9753,"29"41"-7157,-20-32-1839,92 128 3009,47 79-2535,-145-213-1250,-6-6-91,1-1 0,0-1 0,0 1 0,0 0-1,1-1 1,0 0 0,0 1 0,8 6 0,-11-11 40,-1 0-1,0 0 1,0 0-1,1 1 1,-1-1-1,0 0 1,1 0 0,-1 0-1,0 0 1,1 0-1,-1 0 1,0 0-1,1 0 1,-1 0 0,0 0-1,1 0 1,-1 0-1,0 0 1,1 0-1,-1 0 1,0 0 0,1 0-1,-1 0 1,0 0-1,1 0 1,-1 0-1,0-1 1,1 1 0,-1 0-1,0 0 1,0 0-1,1-1 1,-1 1-1,0 0 1,0 0 0,1-1-1,3-15-2293,-6-21-1261,-10-6 2273</inkml:trace>
</inkml:ink>
</file>

<file path=ppt/ink/ink18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4:14.362"/>
    </inkml:context>
    <inkml:brush xml:id="br0">
      <inkml:brushProperty name="width" value="0.05" units="cm"/>
      <inkml:brushProperty name="height" value="0.05" units="cm"/>
      <inkml:brushProperty name="color" value="#FF0066"/>
    </inkml:brush>
  </inkml:definitions>
  <inkml:trace contextRef="#ctx0" brushRef="#br0">45 3 6633,'19'-2'4185,"-21"37"-288,4 3-1872,-1-3-337,3-14-968,-1 5-344,-3-11-264,-3 0-88,-2-3-384,-5-12-584,1 0-768,1-5-305,-2-10-439,0 3 1535</inkml:trace>
  <inkml:trace contextRef="#ctx0" brushRef="#br0" timeOffset="1">0 104 6913,'0'-46'3937,"17"56"-784,8 10-336,12 5-561,3 0-632,3-8-719,-1-7-1,-2 1-2521,-8-7 1281</inkml:trace>
</inkml:ink>
</file>

<file path=ppt/ink/ink18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4:22.213"/>
    </inkml:context>
    <inkml:brush xml:id="br0">
      <inkml:brushProperty name="width" value="0.05" units="cm"/>
      <inkml:brushProperty name="height" value="0.05" units="cm"/>
      <inkml:brushProperty name="color" value="#FF0066"/>
    </inkml:brush>
  </inkml:definitions>
  <inkml:trace contextRef="#ctx0" brushRef="#br0">24 1176 6185,'-23'52'11879,"35"-57"-10232,23-14-1471,127-107 1257,-67 50-767,358-330 1955,-183 152-1697,-180 173-581,-19 15 70,144-104 0,-200 161-398,3-4-192,-21 10-452,-14 4-644,1 0-40,-39 6-4328,27 5 4266</inkml:trace>
</inkml:ink>
</file>

<file path=ppt/ink/ink18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4:22.750"/>
    </inkml:context>
    <inkml:brush xml:id="br0">
      <inkml:brushProperty name="width" value="0.05" units="cm"/>
      <inkml:brushProperty name="height" value="0.05" units="cm"/>
      <inkml:brushProperty name="color" value="#FF0066"/>
    </inkml:brush>
  </inkml:definitions>
  <inkml:trace contextRef="#ctx0" brushRef="#br0">44 27 6825,'-21'3'1104,"-1"-1"938,22-8-238,11-7 925,-5 5-1678,-1 3 2477,2 17-2240,-4 0-1198,0 1 1,0-1-1,-1 1 1,-1 0-1,0 0 1,-1-1-1,0 1 1,-1 0-1,0 0 1,-1 0-1,-6 20 1,8-32-35,-1 0 1,1 0-1,0 0 1,-1 0-1,1 0 1,0 0 0,0 0-1,0 0 1,0 0-1,0 0 1,0 0-1,0 1 1,0-1 0,0 0-1,1 0 1,-1 0-1,0 0 1,1 0-1,-1 0 1,2 2-1,-2-3-15,1 1 0,0-1 0,0 1-1,0-1 1,-1 0 0,1 1-1,0-1 1,0 0 0,0 0-1,0 1 1,0-1 0,-1 0-1,1 0 1,0 0 0,0 0-1,0 0 1,0 0 0,0 0-1,0-1 1,1 1 0,7-3 212,1-1 0,-1 1-1,17-10 1,-11 5 1,67-30 320,-46 20-1538,0 2-1,62-19 1,-43 22-68</inkml:trace>
</inkml:ink>
</file>

<file path=ppt/ink/ink18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4:23.485"/>
    </inkml:context>
    <inkml:brush xml:id="br0">
      <inkml:brushProperty name="width" value="0.05" units="cm"/>
      <inkml:brushProperty name="height" value="0.05" units="cm"/>
      <inkml:brushProperty name="color" value="#FF0066"/>
    </inkml:brush>
  </inkml:definitions>
  <inkml:trace contextRef="#ctx0" brushRef="#br0">34 831 6777,'-2'2'786,"-17"10"2358,19-12-3017,0 1 0,0-1 0,-1 0-1,1 0 1,0 0 0,0 1 0,-1-1 0,1 0 0,0 0 0,-1 0 0,1 0 0,0 0 0,0 0 0,-1 0 0,1 0 0,0 1 0,-1-1 0,1 0 0,0 0 0,-1 0 0,1 0-1,0-1 1,0 1 0,-1 0 0,1 0 0,0 0 0,-1 0 0,1 0 0,0 0 0,-1 0 0,1 0 0,0-1 0,0 1 0,-1 0 0,1 0 0,0 0 0,0-1 0,0 1 0,-1 0-1,1 0 1,0-1 0,0 1 0,0 0 0,0 0 0,-1-1 0,1 1 0,0 0 0,0-1 0,0 1 0,0 0 0,0 0 0,0-1 0,0 1 0,0 0 0,0-1 0,0 1-1,6-6 1317,37-24-461,-2-2-1,-2-2 0,39-42 0,107-134 1770,-54 60-1299,-64 81-940,3 3 1,138-100-1,-210 172-3358,-18 18 515,-31 29-2433,17-24 2493,-9 6 1124</inkml:trace>
</inkml:ink>
</file>

<file path=ppt/ink/ink18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4:23.948"/>
    </inkml:context>
    <inkml:brush xml:id="br0">
      <inkml:brushProperty name="width" value="0.05" units="cm"/>
      <inkml:brushProperty name="height" value="0.05" units="cm"/>
      <inkml:brushProperty name="color" value="#FF0066"/>
    </inkml:brush>
  </inkml:definitions>
  <inkml:trace contextRef="#ctx0" brushRef="#br0">71 0 7234,'-3'1'425,"0"-1"0,0 1 0,-1-1 0,1 1 0,0 0 1,0 0-1,0 1 0,0-1 0,0 0 0,0 1 0,1 0 1,-1 0-1,0 0 0,1 0 0,0 0 0,-1 0 0,1 0 1,-2 4-1,1-2-153,1 0 0,0 0-1,0 0 1,1 1 0,-1-1 0,1 0 0,0 1 0,1-1-1,-1 1 1,1-1 0,-1 8 0,3 7 37,0-1 1,1 1-1,1-1 0,1 0 0,7 19 1,-8-25 1,0 0 0,1 0 0,0-1 0,1 0 0,10 15 0,-13-21-197,1-2-1,-1 1 0,1 0 0,0-1 0,0 0 1,0 1-1,1-2 0,-1 1 0,1 0 1,-1-1-1,1 0 0,0 0 0,0 0 1,0-1-1,0 0 0,5 1 0,0-1 23,0 0 0,0-1-1,-1 0 1,1-1 0,0 0 0,0-1-1,-1 0 1,1 0 0,-1-1-1,0 0 1,0-1 0,0 0 0,0 0-1,0-1 1,-1 0 0,0 0-1,11-11 1,3-3-170,-1-1-1,0-2 0,-2 0 1,26-38-1,-44 58-39,14-17-1796,-2 10-3054,-5 5 2121</inkml:trace>
</inkml:ink>
</file>

<file path=ppt/ink/ink18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4:25.030"/>
    </inkml:context>
    <inkml:brush xml:id="br0">
      <inkml:brushProperty name="width" value="0.05" units="cm"/>
      <inkml:brushProperty name="height" value="0.05" units="cm"/>
      <inkml:brushProperty name="color" value="#FF0066"/>
    </inkml:brush>
  </inkml:definitions>
  <inkml:trace contextRef="#ctx0" brushRef="#br0">19 325 7410,'-10'8'3232,"1"-1"-1527,9-2 15,9-9-40,11-1-15,15-11-201,2-10 16,11-12 17,5-5-25,-1-7-312,3 1-280,-13 7-471,-7 7-257,-12 15-777,-9 4-551,-9 19 688</inkml:trace>
</inkml:ink>
</file>

<file path=ppt/ink/ink18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4:40.658"/>
    </inkml:context>
    <inkml:brush xml:id="br0">
      <inkml:brushProperty name="width" value="0.05" units="cm"/>
      <inkml:brushProperty name="height" value="0.05" units="cm"/>
      <inkml:brushProperty name="color" value="#FF0066"/>
    </inkml:brush>
  </inkml:definitions>
  <inkml:trace contextRef="#ctx0" brushRef="#br0">32 0 12091,'-5'2'4064,"-6"13"-1415,-4 17-1977</inkml:trace>
</inkml:ink>
</file>

<file path=ppt/ink/ink18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4:44.790"/>
    </inkml:context>
    <inkml:brush xml:id="br0">
      <inkml:brushProperty name="width" value="0.05" units="cm"/>
      <inkml:brushProperty name="height" value="0.05" units="cm"/>
      <inkml:brushProperty name="color" value="#FF0066"/>
    </inkml:brush>
  </inkml:definitions>
  <inkml:trace contextRef="#ctx0" brushRef="#br0">0 29 11034,'0'-2'461,"0"0"0,0 0-1,0 0 1,1 0-1,-1-1 1,1 1 0,-1 0-1,1 0 1,-1 0-1,1 0 1,1-2 0,6 2 1641,4 14-1084,1 11-160,-1-1 1,-2 2 0,0 0 0,9 34-1,-8-26-388,98 404 2623,-38-130-2098,-56-252-927,72 315-259,-86-367-26,-1 0-1,1 0 1,-1 1 0,0-1-1,0 0 1,0 0 0,0 0-1,0 1 1,0-1-1,-1 0 1,1 0 0,-2 3-1,2-5 141,0 0-1,0 0 0,0 0 1,0 0-1,-1 0 0,1 0 0,0 1 1,0-1-1,0 0 0,0 0 1,-1 0-1,1 0 0,0 0 1,0 0-1,0 0 0,-1 0 1,1 0-1,0 0 0,0 0 1,0 0-1,0 0 0,-1-1 0,1 1 1,0 0-1,0 0 0,0 0 1,-1 0-1,1 0 0,0 0 1,0 0-1,0 0 0,0-1 1,0 1-1,-1 0 0,1 0 1,0 0-1,0 0 0,0 0 0,0-1 1,0 1-1,-11-18-2646,-5-18 925</inkml:trace>
</inkml:ink>
</file>

<file path=ppt/ink/ink18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4:45.175"/>
    </inkml:context>
    <inkml:brush xml:id="br0">
      <inkml:brushProperty name="width" value="0.05" units="cm"/>
      <inkml:brushProperty name="height" value="0.05" units="cm"/>
      <inkml:brushProperty name="color" value="#FF0066"/>
    </inkml:brush>
  </inkml:definitions>
  <inkml:trace contextRef="#ctx0" brushRef="#br0">46 155 10202,'-4'19'4351,"3"13"-2505,-1 5-960,-6 2 398,-22 63 1,54-174-153,-11 30-906,2 0 1,2 2-1,35-64 0,-46 96-170,-1 0 0,1 0-1,1 0 1,0 1 0,0 0-1,0 1 1,11-9 0,-15 13-20,1 0 0,-1 0 0,0 1 1,1-1-1,-1 1 0,1-1 0,0 1 0,-1 0 1,1 0-1,0 1 0,0-1 0,-1 1 0,1 0 0,0 0 1,0 0-1,0 0 0,-1 1 0,1 0 0,0-1 1,0 1-1,6 3 0,-1 1-48,-1 0 1,0 1-1,1-1 1,-2 2-1,1-1 1,-1 1-1,0 0 1,-1 1-1,7 8 1,2 5-856,-1 1 0,16 32 1,-4 4-236</inkml:trace>
</inkml:ink>
</file>

<file path=ppt/ink/ink18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4:46.130"/>
    </inkml:context>
    <inkml:brush xml:id="br0">
      <inkml:brushProperty name="width" value="0.05" units="cm"/>
      <inkml:brushProperty name="height" value="0.05" units="cm"/>
      <inkml:brushProperty name="color" value="#FF0066"/>
    </inkml:brush>
  </inkml:definitions>
  <inkml:trace contextRef="#ctx0" brushRef="#br0">1 852 9594,'2'-5'8340,"17"-40"-7099,10-18-746,-3-2 1,-2 0-1,-4-1 1,-2-1-1,-3-1 1,9-114 0,-23 153-390,-5-55 1,4 75-96,-2 0-1,1 0 1,-1 0 0,-1 0 0,1 0 0,-2 1-1,1 0 1,-1-1 0,-10-14 0,14 23-10,0-1 1,-1 0-1,1 0 1,-1 1-1,1-1 1,-1 1-1,0-1 1,1 0-1,-1 1 1,1-1-1,-1 1 1,0 0-1,0-1 0,1 1 1,-1-1-1,0 1 1,0 0-1,1 0 1,-1-1-1,0 1 1,0 0-1,0 0 1,0 0-1,1 0 1,-1 0-1,0 0 1,0 0-1,-1 0 1,1 1 0,0 0 1,-1 0 0,1 0 0,0 0 0,-1 0 0,1 0 0,0 0 0,0 0 0,0 0 0,0 0 0,0 1 0,0-1 0,-1 3 0,-2 5 16,0 0 0,0 1 1,-3 15-1,1 1 119,1 0 0,1 1 0,2 0 0,0 0-1,2-1 1,1 1 0,1 0 0,1 0 0,2-1-1,0 1 1,2-1 0,1-1 0,1 1 0,16 32-1,-20-49-81,0-1 0,1 0 0,-1 0 0,2 0 0,-1-1 0,1 0 0,0 0 0,0-1 0,13 8 0,-16-11-47,0-1 0,0 0 0,0 0 0,1 0 0,-1 0 0,1-1 0,-1 1 0,1-1 0,0-1 0,-1 1 0,1-1 0,0 1 0,0-1 0,0-1 0,-1 1 0,1-1 0,0 1 0,-1-1 0,1-1 0,0 1 0,4-3 0,3-2 5,-1-1-1,0 0 1,0 0 0,-1-1-1,0-1 1,0 0 0,-1 0-1,9-12 1,0-1 9,-1-2-1,23-39 1,-31 47-12,-1-1 0,-1 1 1,10-35-1,-15 141-74,-3-75 63,1 1 0,1-1-1,1 0 1,0 0-1,0 0 1,7 18 0,-8-30-1,0 0 0,0-1 1,0 1-1,0 0 0,1-1 1,-1 1-1,1-1 0,-1 1 1,1-1-1,0 0 0,0 1 1,0-1-1,1 0 0,-1-1 0,0 1 1,1 0-1,-1-1 0,1 1 1,0-1-1,-1 0 0,1 1 1,0-1-1,0-1 0,0 1 1,-1 0-1,1-1 0,0 1 0,0-1 1,0 0-1,0 0 0,0 0 1,0-1-1,0 1 0,0-1 1,0 1-1,0-1 0,0 0 1,4-2-1,0 0 3,0 0 0,-1 0 0,0-1 0,1 0 0,-1 0 0,0 0 0,-1-1 0,1 0-1,-1 0 1,0 0 0,0-1 0,-1 0 0,0 0 0,0 0 0,0 0 0,-1-1 0,5-10 0,-6 11 3,0 1-1,0-1 1,0 0 0,-1 0 0,0 0-1,0-1 1,-1 1 0,0 0-1,0 0 1,0 0 0,-1-1 0,1 1-1,-2 0 1,1 0 0,-1 0-1,0 0 1,0 1 0,0-1-1,-1 0 1,0 1 0,-4-7 0,2 6-15,1 1 0,-1-1 1,0 1-1,-1 0 0,1 1 1,-1-1-1,0 1 0,0 0 1,0 1-1,-1 0 0,1 0 1,-1 0-1,0 0 0,-11-2 1,14 5-114,0-1 0,0 0 1,1 1-1,-1 0 1,0 0-1,0 0 1,0 1-1,0-1 1,0 1-1,0 0 0,1 0 1,-1 0-1,0 0 1,0 1-1,1 0 1,-1-1-1,1 1 0,0 1 1,0-1-1,0 0 1,0 1-1,0 0 1,0-1-1,0 1 1,1 0-1,-1 0 0,-2 7 1,4-10 27,1 1 0,-1-1 0,1 1 0,0-1 0,-1 1 0,1-1 0,0 1 0,-1-1 0,1 1 0,0-1 0,0 1 0,0 0 0,-1-1 0,1 1 0,0 0 0,0-1 0,0 1 0,0-1 0,0 1 0,0 0 0,0-1 0,0 1 0,1-1 0,-1 1 0,0 0 0,0-1 0,0 1 0,1-1 0,-1 1 0,0-1 0,1 1 0,-1-1 0,0 1 0,1-1 0,-1 1 0,0-1 0,1 1 0,-1-1 0,1 0 0,-1 1 0,1-1 0,0 1 0,1 0-120,0-1 1,0 1 0,0-1-1,0 0 1,0 0 0,-1 1-1,1-1 1,0 0 0,0-1 0,0 1-1,0 0 1,0-1 0,2 0-1,23-11-761</inkml:trace>
</inkml:ink>
</file>

<file path=ppt/ink/ink1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2:34.293"/>
    </inkml:context>
    <inkml:brush xml:id="br0">
      <inkml:brushProperty name="width" value="0.05" units="cm"/>
      <inkml:brushProperty name="height" value="0.05" units="cm"/>
    </inkml:brush>
  </inkml:definitions>
  <inkml:trace contextRef="#ctx0" brushRef="#br0">2 40 6481,'0'-2'424,"0"0"0,1 0 0,-1 0 0,1 0-1,0 0 1,0 0 0,0 0 0,0 0-1,0 1 1,0-1 0,0 0 0,0 1 0,1-1-1,-1 1 1,1-1 0,-1 1 0,1 0-1,0 0 1,-1-1 0,1 1 0,0 0 0,0 1-1,0-1 1,0 0 0,2 0 0,-3 1-342,-1 0 1,1 1 0,-1-1-1,1 1 1,0-1 0,-1 1-1,1-1 1,-1 1-1,1-1 1,-1 1 0,1-1-1,-1 1 1,0 0 0,1-1-1,-1 1 1,0 0-1,1-1 1,-1 1 0,0 0-1,0 0 1,0-1 0,1 1-1,-1 0 1,0-1 0,0 1-1,0 0 1,0 0-1,0-1 1,-1 1 0,1 0-1,0 0 1,0 0 0,-4 35 482,4-32-445,-40 342 2942,40-345-3030,0-1 0,0 1 0,-1 0-1,1-1 1,0 1 0,0-1-1,0 1 1,0 0 0,0-1-1,0 1 1,0 0 0,0-1-1,0 1 1,0-1 0,0 1-1,0 0 1,1-1 0,-1 1-1,0-1 1,0 1 0,1 0-1,-1-1 1,0 1 0,1-1-1,-1 1 1,0-1 0,1 1 0,-1-1-1,1 0 1,0 1 0,20-4 1045,7-3-1023,6 4 148,0 2 0,0 1 0,49 9 0,-68-8-272,40 5-137,-52-7-133,-1 0 1,1 0-1,0 0 0,-1-1 1,1 1-1,0-1 1,-1 0-1,1 1 1,-1-1-1,1 0 1,-1-1-1,0 1 1,1 0-1,-1-1 1,0 1-1,0-1 1,3-2-1,6-12-1107</inkml:trace>
</inkml:ink>
</file>

<file path=ppt/ink/ink18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4:46.579"/>
    </inkml:context>
    <inkml:brush xml:id="br0">
      <inkml:brushProperty name="width" value="0.05" units="cm"/>
      <inkml:brushProperty name="height" value="0.05" units="cm"/>
      <inkml:brushProperty name="color" value="#FF0066"/>
    </inkml:brush>
  </inkml:definitions>
  <inkml:trace contextRef="#ctx0" brushRef="#br0">0 274 9426,'3'4'823,"-1"0"-1,1 0 1,-1 1 0,0-1 0,-1 0-1,1 1 1,-1-1 0,0 1-1,0-1 1,0 1 0,0 8 0,-2 60 1358,-1-38-621,2-30-1361,0 0 1,0 0 0,1-1 0,-1 1 0,1 0 0,0-1 0,0 1 0,1 0 0,0-1 0,4 8-1,-6-11-167,1 0 0,0 0 0,-1 0 0,1 0 0,0 0 0,0-1 0,0 1 0,0 0 0,0 0-1,0-1 1,0 1 0,0-1 0,0 1 0,0-1 0,0 0 0,0 1 0,0-1 0,0 0 0,2 1 0,-1-2-30,1 1 0,-1 0 1,0 0-1,1-1 0,-1 0 1,0 1-1,0-1 0,0 0 1,1 0-1,-1 0 0,0 0 1,0 0-1,2-2 1,4-4 6,1 0 0,-1 0 0,-1 0 0,0-1 0,0 0 1,0 0-1,-1-1 0,0 0 0,6-11 0,1-9-14,17-52-1,-22 58-13,4-3-95,-5 21-43,-1 16-18,-6-10 119,3 1 10,0 0 41,0 0 1,0 0 0,1-1 0,-1 1 0,0-1 0,1 0 0,-1 0 0,7 1-1,-6 0 10,1-1-1,-1 0 1,0 0-1,1 0 0,-1 0 1,0-1-1,1 0 0,-1 1 1,1-2-1,-1 1 0,1-1 1,-1 1-1,0-1 1,1 0-1,-1-1 0,0 1 1,0-1-1,0 0 0,0 0 1,0 0-1,6-4 0,-5 2 43,-1 0-1,1-1 0,0 1 0,-1-1 1,0 1-1,0-1 0,-1 0 0,1-1 1,5-10-1,-8 12-14,0 0 0,0 0 0,0 0 0,0 0 0,0 1 0,-1-1 0,0 0 0,0 0-1,0 0 1,0 0 0,-1 0 0,1 0 0,-1 0 0,0 0 0,0 0 0,-1 1 0,-1-5 0,-6-12 21,-23-35 1,29 49-194,-1 1 0,-1-1-1,1 1 1,-1 0 0,0 0 0,0 0 0,0 1 0,-1 0 0,1 0 0,-8-3 0,9 6-3218,9 6 1417,12 8-529,8-4 1109</inkml:trace>
</inkml:ink>
</file>

<file path=ppt/ink/ink18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4:47.131"/>
    </inkml:context>
    <inkml:brush xml:id="br0">
      <inkml:brushProperty name="width" value="0.05" units="cm"/>
      <inkml:brushProperty name="height" value="0.05" units="cm"/>
      <inkml:brushProperty name="color" value="#FF0066"/>
    </inkml:brush>
  </inkml:definitions>
  <inkml:trace contextRef="#ctx0" brushRef="#br0">1 457 8306,'104'7'3706,"-103"-7"-3516,1 0 1,0 0 0,-1 0-1,1 0 1,0 0-1,-1 0 1,1 0-1,-1 0 1,1-1-1,0 1 1,-1-1-1,1 1 1,-1-1-1,1 0 1,-1 0-1,0 0 1,1 1 0,2-4-1,-4 3-62,1 0 1,0 0-1,-1 0 0,1 0 0,-1 0 0,1-1 1,-1 1-1,0 0 0,0 0 0,1-1 1,-1 1-1,0 0 0,0-2 0,0-2 485,1-3-87,0 0 1,0 0-1,-1 0 0,-1-11 1,1 17-416,0-1 0,-1 0 1,1 1-1,-1-1 1,0 0-1,1 1 0,-1-1 1,-1 1-1,1-1 0,0 1 1,0-1-1,-1 1 0,1 0 1,-1 0-1,0 0 0,-2-3 1,3 5-82,0-1 1,0 1 0,0 0-1,1-1 1,-1 1 0,0 0-1,0 0 1,0 0 0,0 0-1,0 0 1,0 0 0,1 0-1,-1 0 1,0 0 0,0 0-1,0 0 1,0 0 0,0 1-1,1-1 1,-1 0 0,0 1-1,0-1 1,0 1-1,1-1 1,-1 1 0,0-1-1,0 1 1,1-1 0,-1 1-1,1 0 1,-1-1 0,0 1-1,1 0 1,-1-1 0,1 1-1,0 0 1,-1 0 0,0 1-1,-15 34 365,13-24-332,1-1 0,0 1 1,1-1-1,0 1 1,1 0-1,2 18 1,-1-25-45,0-1 0,0 1 0,0 0 0,0-1 0,1 1 0,0-1-1,0 1 1,3 5 0,-3-8-12,-1 0-1,0 0 0,1-1 0,-1 1 0,1-1 0,0 1 1,-1-1-1,1 0 0,0 1 0,0-1 0,0 0 0,0 0 1,0 0-1,0-1 0,0 1 0,0 0 0,0-1 0,5 1 1,-3-1 5,0 0 0,0-1 0,0 1 0,0-1 0,0 0 0,0 0 0,0 0 0,-1-1 0,1 0 0,0 1 0,-1-1 0,1 0 0,-1-1 0,0 1 0,1-1 0,-1 1 0,0-1 0,3-4 0,2-2 51,-1 0 1,-1 0 0,1 0-1,-1 0 1,6-16-1,-3 5 41,-5 9-68,0-1 1,2 1-1,11-18 1,-16 27-31,0 1 0,0-1 1,1 0-1,-1 0 0,1 1 1,0-1-1,-1 1 0,1-1 1,0 1-1,0 0 1,0-1-1,0 1 0,0 0 1,0 0-1,0 1 0,0-1 1,1 0-1,-1 1 0,0-1 1,0 1-1,1 0 0,-1 0 1,0 0-1,1 0 1,3 0-1,2 3 36,1 0 0,-1 0 0,0 1 0,0 0 0,8 5 0,-7-4 81,0 0 1,0 0-1,19 5 1,-25-9-68,-1 0 0,1-1-1,1 1 1,-1-1 0,0 0 0,0 0 0,0 0 0,0 0-1,0-1 1,0 1 0,0-1 0,0 0 0,0 1 0,-1-1-1,1-1 1,0 1 0,4-3 0,2-2 122,0 0 1,0-2-1,-1 1 0,0-1 0,0 0 1,-1 0-1,0-1 0,0 0 1,-1 0-1,0-1 0,-1 0 1,0 0-1,6-17 0,-7 14-178,-1 1 0,0-1 0,0 0 0,-2 0 0,1 0 0,-1 0 0,-1 0-1,-1 0 1,0 0 0,0 0 0,-5-17 0,2 15-482,-7-28-1258,2 24-3878,15 26 3857</inkml:trace>
</inkml:ink>
</file>

<file path=ppt/ink/ink18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4:47.703"/>
    </inkml:context>
    <inkml:brush xml:id="br0">
      <inkml:brushProperty name="width" value="0.05" units="cm"/>
      <inkml:brushProperty name="height" value="0.05" units="cm"/>
      <inkml:brushProperty name="color" value="#FF0066"/>
    </inkml:brush>
  </inkml:definitions>
  <inkml:trace contextRef="#ctx0" brushRef="#br0">2 584 10938,'-1'-3'524,"1"-1"0,0 1 0,0-1-1,0 1 1,0-1 0,0 1 0,1-1-1,-1 1 1,1 0 0,0-1-1,0 1 1,0 0 0,3-5 0,-1 2-108,1 0 0,0 0 1,0 1-1,0 0 0,1-1 1,7-5-1,-2 2-50,0 1 1,1 1-1,0 0 0,0 0 1,1 1-1,22-9 0,-25 13-277,-1 0-1,0 0 1,1 1-1,-1 0 1,1 1-1,-1-1 1,1 2-1,-1-1 1,0 1-1,1 1 1,-1-1-1,0 1 1,1 1 0,-1-1-1,0 1 1,-1 1-1,1 0 1,-1 0-1,8 5 1,3 4 46,-1 0 0,-1 1 1,-1 1-1,0 0 0,0 1 1,16 25-1,-20-20 141,-13-40 63,16-307 602,-6 221-409,-7 94-460,-1-1 0,0 0 0,-1 0 0,-1 0-1,1 0 1,-2 0 0,-6-18 0,8 27-66,0 0 1,0 1 0,0-1 0,-1 1-1,1 0 1,-1-1 0,1 1 0,-1 0 0,0 0-1,0 0 1,0 0 0,0 1 0,0-1-1,-1 0 1,1 1 0,-3-2 0,2 2-9,0 1 1,0-1-1,1 1 1,-1-1-1,0 1 0,0 0 1,0 0-1,0 1 1,0-1-1,0 0 1,0 1-1,1 0 1,-1 0-1,0 0 1,0 0-1,1 0 1,-1 0-1,-4 3 1,-7 4-802,1 1 1,0 0 0,-16 14 0,28-19 32</inkml:trace>
</inkml:ink>
</file>

<file path=ppt/ink/ink18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5:00.323"/>
    </inkml:context>
    <inkml:brush xml:id="br0">
      <inkml:brushProperty name="width" value="0.05" units="cm"/>
      <inkml:brushProperty name="height" value="0.05" units="cm"/>
      <inkml:brushProperty name="color" value="#FF0066"/>
    </inkml:brush>
  </inkml:definitions>
  <inkml:trace contextRef="#ctx0" brushRef="#br0">11 11 6321,'-10'1'12973,"16"1"-8804,29 3-3664,29-2 768,87-7 0,-38 0-348,188-9 251,-295 14-1414,-7 0-636,-3 0-2215</inkml:trace>
</inkml:ink>
</file>

<file path=ppt/ink/ink18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5:00.780"/>
    </inkml:context>
    <inkml:brush xml:id="br0">
      <inkml:brushProperty name="width" value="0.05" units="cm"/>
      <inkml:brushProperty name="height" value="0.05" units="cm"/>
      <inkml:brushProperty name="color" value="#FF0066"/>
    </inkml:brush>
  </inkml:definitions>
  <inkml:trace contextRef="#ctx0" brushRef="#br0">48 25 8514,'-47'-24'8046,"47"24"-7889,15 9 1551,38 1 886,48 12 9,-90-18-2446,0 0 0,0 0-1,0 1 1,0 1 0,-1-1 0,14 12 0,-22-16-136,0 0 1,0 1-1,-1-1 0,1 1 1,-1-1-1,0 1 1,1 0-1,-1 0 0,0-1 1,0 1-1,0 0 0,0 0 1,0 0-1,-1 0 1,1 0-1,-1 0 0,1 0 1,-1 0-1,1 4 0,-2-3-4,1 1 0,-1-1 0,1 1 0,-1 0 0,0-1 0,0 0 0,-1 1 0,1-1 0,-1 0 0,-3 6 0,-4 4-51,-1 0-1,-1-1 1,0 0-1,-13 11 1,17-16-31,-1 0-23,1-1-155,0 1 1,0-1-1,-14 9 1,19-14 99,1 0 1,-1 0-1,0 0 1,0 0-1,0 0 1,-1 0 0,1-1-1,0 1 1,0-1-1,0 0 1,0 1-1,-1-1 1,1 0-1,0 0 1,0-1-1,0 1 1,0 0-1,-1-1 1,1 1-1,0-1 1,-4-1-1,1-1-528,-1 0 0,1-1 0,0 1-1,0-1 1,-8-8 0,0-9-483</inkml:trace>
</inkml:ink>
</file>

<file path=ppt/ink/ink18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5:01.225"/>
    </inkml:context>
    <inkml:brush xml:id="br0">
      <inkml:brushProperty name="width" value="0.05" units="cm"/>
      <inkml:brushProperty name="height" value="0.05" units="cm"/>
      <inkml:brushProperty name="color" value="#FF0066"/>
    </inkml:brush>
  </inkml:definitions>
  <inkml:trace contextRef="#ctx0" brushRef="#br0">33 7 11795,'-32'-6'5201,"47"49"-2713,-2 1-159,2 1-857,2-4-440,-2-14-736,-2-4-624,6-24 248</inkml:trace>
</inkml:ink>
</file>

<file path=ppt/ink/ink18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5:04.203"/>
    </inkml:context>
    <inkml:brush xml:id="br0">
      <inkml:brushProperty name="width" value="0.05" units="cm"/>
      <inkml:brushProperty name="height" value="0.05" units="cm"/>
      <inkml:brushProperty name="color" value="#FF0066"/>
    </inkml:brush>
  </inkml:definitions>
  <inkml:trace contextRef="#ctx0" brushRef="#br0">5 145 8898,'0'0'167,"-1"-1"0,1 0-1,-1 1 1,1-1 0,0 0 0,-1 1 0,1-1-1,0 0 1,-1 1 0,1-1 0,0 0 0,0 0-1,0 1 1,0-1 0,0 0 0,0 0 0,0 0 0,0 1-1,0-1 1,0 0 0,0 0 0,0 1 0,0-1-1,1 0 1,-1 0 0,0 1 0,1-1 0,-1 0-1,0 1 1,1-1 0,-1 0 0,1 1 0,-1-1 0,1 0-1,-1 1 1,1-1 0,-1 1 0,1-1 0,0 1-1,-1 0 1,1-1 0,0 1 0,-1 0 0,1-1-1,0 1 1,0 0 0,-1 0 0,1-1 0,0 1 0,0 0-1,0 0 1,-1 0 0,1 0 0,0 0 0,0 0-1,-1 0 1,1 1 0,0-1 0,1 0 0,3 1 159,1 0 0,0 0 0,-1 1 0,1-1 0,-1 1 0,0 0 0,7 4 0,8 10 127,0 0-1,-1 1 1,-1 1 0,-1 1-1,29 40 1,-19-24-253,-14-18-124,37 41 189,-46-53-240,1-1 0,0 0 0,0 1-1,0-2 1,0 1 0,1-1 0,0 0 0,-1 0-1,8 2 1,-13-5-21,1 1 1,0-1-1,-1 0 1,1 0-1,0 0 1,-1 0-1,1-1 0,0 1 1,-1 0-1,1 0 1,0 0-1,-1 0 0,1-1 1,0 1-1,-1 0 1,1-1-1,-1 1 1,1 0-1,-1-1 0,1 1 1,-1-1-1,1 1 1,-1-1-1,1 1 1,-1-1-1,1 1 0,-1-1 1,0 1-1,1-1 1,-1 0-1,0 1 0,0-1 1,1 1-1,-1-1 1,0 0-1,0 1 1,0-1-1,0 0 0,0 1 1,0-1-1,0 0 1,0 1-1,0-1 0,0 0 1,-1 0-1,-1-43 128,0 32-94,0-7-15,-1 0-1,-1 0 0,-1 1 0,-1-1 0,0 1 0,-1 0 0,-12-20 0,-5-5-8,-48-64-1,63 92 2,9 14-38,0 1 0,0 0 0,0-1 0,0 1 1,0-1-1,0 1 0,0-1 0,0 1 0,0 0 0,0-1 0,0 1 0,0-1 0,0 1 0,0 0 1,1-1-1,-1 1 0,0 0 0,0-1 0,0 1 0,1 0 0,-1-1 0,0 1 0,1 0 0,-1-1 1,0 1-1,0 0 0,1 0 0,0-1 0,10-4-4393,9 4 2525,-19 1 1817,26 2-1017</inkml:trace>
</inkml:ink>
</file>

<file path=ppt/ink/ink18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5:04.958"/>
    </inkml:context>
    <inkml:brush xml:id="br0">
      <inkml:brushProperty name="width" value="0.05" units="cm"/>
      <inkml:brushProperty name="height" value="0.05" units="cm"/>
      <inkml:brushProperty name="color" value="#FF0066"/>
    </inkml:brush>
  </inkml:definitions>
  <inkml:trace contextRef="#ctx0" brushRef="#br0">30 125 8146,'0'0'30,"-2"-1"733,0 0 0,0 1 0,0 0 0,1-1 1,-1 1-1,0 0 0,0 0 0,0 0 0,0 0 0,0 1 0,0-1 0,-3 1 0,5 1-449,-1-1 0,1 0 0,0 1 0,0-1 0,0 1 0,0-1 0,0 0 0,0 1 0,0-1 0,0 1 0,0-1 0,1 1 0,-1-1 0,0 0 0,2 3 0,2 14-1384,-1-1 1215,0-1-1,-1 1 1,-1 0-1,-1 22 1,-3 3 482,5-35-72,2-26-157,2-14 1,0 1-180,0 1 0,20-55 0,-25 82-185,1 0 1,0 1-1,0-1 0,0 1 0,0 0 0,5-6 0,-7 9-23,1-1 0,-1 1 0,1 0 0,-1-1 0,1 1 0,0 0-1,-1-1 1,1 1 0,-1 0 0,1 0 0,0-1 0,-1 1 0,1 0 0,0 0 0,-1 0 0,1 0 0,0 0 0,-1 0 0,1 0 0,0 0 0,-1 0 0,1 1 0,0-1 0,-1 0 0,1 0 0,0 1 0,-1-1 0,1 0 0,-1 0 0,1 1 0,-1-1 0,1 1-1,-1-1 1,1 1 0,-1-1 0,1 1 0,-1-1 0,1 1 0,-1-1 0,0 1 0,1-1 0,-1 1 0,0 0 0,1-1 0,-1 1 0,0 0 0,8 13 69,0 1 1,-2 0-1,1 0 1,-2 0 0,0 1-1,-1 0 1,3 19-1,-10-53-47,0-1-1,2 1 1,0 0-1,1-1 1,1 1-1,0 0 1,7-29-1,-6 41-32,-1 0 0,1 0 0,1 0 0,-1 0-1,1 0 1,6-9 0,-9 14 2,1 0-1,0 0 1,-1 1 0,1-1-1,0 0 1,0 0 0,0 0-1,0 0 1,0 1 0,0-1 0,0 0-1,0 1 1,0-1 0,0 1-1,0-1 1,0 1 0,0 0-1,0-1 1,0 1 0,0 0-1,1 0 1,-1 0 0,0-1-1,0 1 1,0 1 0,0-1-1,1 0 1,-1 0 0,0 0-1,0 1 1,0-1 0,0 0-1,0 1 1,0-1 0,1 1-1,-1-1 1,0 1 0,-1 0-1,1-1 1,0 1 0,1 1-1,7 7 90,-1-1 0,0 1 0,9 15-1,-12-17-12,1 1-1,-1-1 1,1 0-1,1 0 1,-1-1-1,1 0 1,13 9-1,7-5-34,-15-9-2981</inkml:trace>
</inkml:ink>
</file>

<file path=ppt/ink/ink18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5:05.368"/>
    </inkml:context>
    <inkml:brush xml:id="br0">
      <inkml:brushProperty name="width" value="0.05" units="cm"/>
      <inkml:brushProperty name="height" value="0.05" units="cm"/>
      <inkml:brushProperty name="color" value="#FF0066"/>
    </inkml:brush>
  </inkml:definitions>
  <inkml:trace contextRef="#ctx0" brushRef="#br0">7 168 8426,'6'-4'911,"15"-6"668,-21 10-1471,1 0-1,-1-1 1,1 1-1,-1 0 1,0 0-1,1 0 1,-1 0-1,1-1 1,-1 1-1,1 0 1,-1 0-1,1 0 1,-1 0 0,1 0-1,-1 0 1,0 0-1,1 0 1,-1 0-1,1 0 1,-1 1-1,1-1 1,-1 0-1,1 0 1,-1 0 0,0 0-1,1 1 1,-1-1-1,1 0 1,-1 1-1,0-1 1,1 0-1,-1 0 1,1 1-1,-1 0 303,1 1-1,-1-1 0,0 0 0,1 0 0,-1 0 0,0 0 0,0 1 0,0-1 0,0 0 1,0 0-1,0 0 0,0 0 0,-1 3 0,1-4-359,0 0 1,0 1 0,-1-1-1,1 0 1,0 0-1,0 1 1,0-1-1,0 0 1,-1 0 0,1 0-1,0 1 1,0-1-1,-1 0 1,1 0-1,0 0 1,0 0-1,-1 1 1,1-1 0,0 0-1,0 0 1,-1 0-1,1 0 1,0 0-1,-1 0 1,1 0 0,0 0-1,0 0 1,-1 0-1,1 0 1,0 0-1,-1 0 1,1 0 0,0 0-1,0 0 1,-1 0-1,1 0 1,0-1-1,0 1 1,-1 0-1,1 0 1,0 0 0,0 0-1,-1-1 1,1 1-1,0 0 1,0 0-1,0 0 1,-1-1 0,1 1-1,0 0 1,0 0-1,0-1 1,0 1-1,-1-1 1,-8-17 15,4 5-57,4 10-5,-3-5 13,0-1 0,1 0-1,1 0 1,-1 0 0,1-1 0,1 1-1,-1-1 1,2 1 0,-1-1 0,2 1-1,1-17 1,-2 26-2,0-1 1,0 1-1,0-1 1,1 0-1,-1 1 1,0-1-1,0 1 1,1-1-1,-1 0 1,0 1-1,1-1 1,-1 1-1,0-1 1,1 1-1,-1-1 1,1 1-1,-1 0 1,1-1-1,-1 1 1,1 0-1,-1-1 1,1 1-1,-1 0 1,1-1-1,0 1 1,-1 0-1,1 0 0,-1 0 1,1 0-1,0 0 1,-1 0-1,2-1 1,0 2 22,1-1 0,-1 1 0,0 0 0,0-1-1,0 1 1,0 0 0,0 0 0,0 0 0,3 3 0,35 31 527,-17-7-309,-1 0 0,27 48 0,-37-52-2191,-12-23 1797,1 0 0,-1 0 1,1 0-1,-1-1 1,1 1-1,-1 0 0,0 0 1,1 0-1,-1 0 0,0 0 1,0 0-1,0 0 0,0 0 1,0 0-1,0 0 1,0 0-1,0 0 0,0 0 1,0 0-1,0 0 0,-1 0 1,0 2-1,-5-4-3883,5-1 3146</inkml:trace>
</inkml:ink>
</file>

<file path=ppt/ink/ink18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5:05.784"/>
    </inkml:context>
    <inkml:brush xml:id="br0">
      <inkml:brushProperty name="width" value="0.05" units="cm"/>
      <inkml:brushProperty name="height" value="0.05" units="cm"/>
      <inkml:brushProperty name="color" value="#FF0066"/>
    </inkml:brush>
  </inkml:definitions>
  <inkml:trace contextRef="#ctx0" brushRef="#br0">71 126 9122,'-70'10'4585,"70"-2"-1856,5-3-425,5-2-224,5-6-703,-2-4-281,5-4-544,4-1-224,0-2-184,-4 3-136,1-4-720,-1 1-416,-5-6-1329,4-3-439,1 1 1847</inkml:trace>
</inkml:ink>
</file>

<file path=ppt/ink/ink1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2:34.824"/>
    </inkml:context>
    <inkml:brush xml:id="br0">
      <inkml:brushProperty name="width" value="0.05" units="cm"/>
      <inkml:brushProperty name="height" value="0.05" units="cm"/>
    </inkml:brush>
  </inkml:definitions>
  <inkml:trace contextRef="#ctx0" brushRef="#br0">1 350 9690,'4'-63'4236,"-4"63"-4169,0 0 0,0 0 1,0 0-1,0 0 0,0-1 0,0 1 1,0 0-1,0 0 0,0 0 1,0 0-1,0 0 0,0 0 0,0-1 1,0 1-1,0 0 0,1 0 1,-1 0-1,0 0 0,0 0 0,0 0 1,0 0-1,0 0 0,0 0 1,0-1-1,0 1 0,1 0 0,-1 0 1,0 0-1,0 0 0,0 0 1,0 0-1,0 0 0,0 0 0,1 0 1,-1 0-1,0 0 0,0 0 1,0 0-1,0 0 0,0 0 0,0 0 1,1 0-1,-1 0 0,0 0 1,0 0-1,0 0 0,0 0 1,0 0-1,0 1 0,1-1 0,-1 0 1,0 0-1,0 0 0,0 0 1,0 0-1,0 0 0,11 10 2120,8 13 351,-13-12-1960,-1 0-1,0 0 1,0 1-1,-1-1 1,-1 1 0,4 17-1,4 13-68,-16-58-488,0-1-1,-3-33 1,-2-8-159,4 34 51,1 0-74,0 0 0,-2-28 0,7 51 158,0 1 0,0-1-1,-1 1 1,1-1 0,0 1 0,0-1-1,0 1 1,0-1 0,0 0-1,1 1 1,-1-1 0,0 1 0,0-1-1,0 1 1,0-1 0,1 1-1,-1-1 1,0 1 0,0-1 0,1 1-1,-1 0 1,0-1 0,1 1-1,-1-1 1,0 1 0,1 0 0,-1-1-1,1 1 1,0-1 0,14 6-54,17 22 7,-29-24 43,4 4 8,11 11 73,1-1 0,21 14 0,-40-31-69,1 0 1,-1 0 0,0 0-1,1 0 1,-1 0-1,0 0 1,1 0-1,-1 0 1,0 0-1,0 0 1,1 0-1,-1 0 1,0-1-1,1 1 1,-1 0-1,0 0 1,0 0-1,1-1 1,-1 1-1,0 0 1,0 0-1,1-1 1,-1 1-1,0 0 1,0 0-1,0-1 1,0 1-1,1 0 1,-1-1-1,0 1 1,0 0-1,0 0 1,0-1-1,0 1 1,0 0 0,0-1-1,0 1 1,0 0-1,0-1 1,0 1-1,0 0 1,0-1-1,0 0 1,3-25 18,-3 19-4,3-63 20,-3 30-17,10-62 0,-10 101-9,0-1 0,0 1-1,0-1 1,1 1 0,-1-1-1,1 1 1,-1 0 0,1-1-1,-1 1 1,1-1 0,0 1-1,0 0 1,0 0 0,0 0-1,0-1 1,0 1 0,0 0-1,0 0 1,0 0 0,0 0-1,0 0 1,3 0 0,-3 0 21,1 1 1,-1 0 0,1 0-1,0 1 1,-1-1 0,1 0-1,-1 0 1,1 1 0,-1-1-1,1 1 1,-1-1 0,1 1-1,-1 0 1,0 0 0,1-1 0,-1 1-1,0 0 1,0 0 0,0 0-1,1 0 1,-1 1 0,1 0-1,14 16 355,-1 1-1,18 26 0,-23-28-839,1-2 1,1 1-1,1-2 1,0 0-1,18 16 1,-9-12-408</inkml:trace>
</inkml:ink>
</file>

<file path=ppt/ink/ink18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5:06.217"/>
    </inkml:context>
    <inkml:brush xml:id="br0">
      <inkml:brushProperty name="width" value="0.05" units="cm"/>
      <inkml:brushProperty name="height" value="0.05" units="cm"/>
      <inkml:brushProperty name="color" value="#FF0066"/>
    </inkml:brush>
  </inkml:definitions>
  <inkml:trace contextRef="#ctx0" brushRef="#br0">87 1 7266,'1'21'5358,"6"40"0,9 20-1216,6 40-3032,-22-102-728,0-19-474,-1 0 0,1 0 1,0 1-1,0-1 0,0 0 1,0 0-1,0 0 0,0 0 1,0 0-1,0 1 0,0-1 1,0 0-1,0 0 1,-1 0-1,1 0 0,0 0 1,0 0-1,0 0 0,0 0 1,0 1-1,-1-1 0,1 0 1,0 0-1,0 0 0,0 0 1,0 0-1,0 0 1,-1 0-1,1 0 0,0 0 1,0 0-1,0 0 0,0 0 1,-1 0-1,1 0 0,0 0 1,0 0-1,0 0 0,0 0 1,-1 0-1,1 0 1,0 0-1,0 0 0,0-1 1,-19-19-8533,15 15 8662,-5-6-405,-1 0-1,0 0 0,-15-12 1,4 4 233,19 18 199,0-1 0,0 1-1,1-1 1,-1 0 0,0 0 0,1 0-1,-1 0 1,1 0 0,-1 0 0,1 0-1,0 0 1,0-1 0,0 1 0,-6-7 7655,7 9-7612,0 1-1,1 0 1,-1-1-1,1 1 0,-1 0 0,1 0 1,-1 0-1,1 0 0,0 0 0,0-1 1,-1 1-1,1 0 0,0-1 0,0 1 0,0-1 1,0 1-1,0-1 0,0 1 0,0-1 1,0 1-1,0-1 0,1 1 0,105 36 4498,-11-3-3889,-69-21-1878,-15 7 524</inkml:trace>
</inkml:ink>
</file>

<file path=ppt/ink/ink18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5:12.042"/>
    </inkml:context>
    <inkml:brush xml:id="br0">
      <inkml:brushProperty name="width" value="0.05" units="cm"/>
      <inkml:brushProperty name="height" value="0.05" units="cm"/>
      <inkml:brushProperty name="color" value="#FF0066"/>
    </inkml:brush>
  </inkml:definitions>
  <inkml:trace contextRef="#ctx0" brushRef="#br0">309 569 6129,'-41'34'2633,"26"-31"10150,25 0-12486,40 15 1556,-37-12-1626,1-1 0,0 0-1,1-1 1,-1 0 0,1-2 0,-1 1 0,18-1-1,104-10 927,-129 8-1110,1-2 1,0 1-1,0-1 0,-1 0 1,1-1-1,-1 1 1,0-2-1,0 1 0,0-1 1,0 0-1,0 0 1,-1-1-1,0 0 1,0 0-1,0 0 0,-1-1 1,7-8-1,-6 5-29,0-1 0,0 0 1,-1 0-1,0 0 0,-1-1 0,0 0 0,0 1 0,-2-2 0,1 1 0,-1 0 0,0-14 1,19-145-6,-10 93 6,-10 64-9,0 1 0,0 0 0,-1-1 0,-1 1 0,-4-23 0,4 30-3,0 0-1,0 1 0,-1-1 1,0 0-1,1 1 1,-2-1-1,1 1 0,-1 0 1,1 0-1,-1 0 1,0 0-1,0 0 1,-1 1-1,1-1 0,-1 1 1,0 0-1,-5-3 1,2 3-2,1 1 1,-1 0 0,-1 0 0,1 1-1,0 0 1,0 0 0,-14 1-1,-12-3-12,9 1 10,0 1 0,1 1 1,-1 0-1,0 2 0,1 1 0,-25 6 0,-137 46-40,120-34 39,23-5-30,-59 30 0,87-38 38,12-6-4,-1-1 0,1 0-1,0 1 1,-1-1 0,1 0 0,0 0 0,-1-1 0,1 1 0,-1 0 0,0-1 0,1 1 0,-4-1 0,6 17-9,2-1 33,2 0 0,-1-1 1,2 1-1,0-1 0,13 27 0,-5-11 82,1 2 79,43 92 807,-49-110-720,0-1 1,1 0-1,1-1 0,0 0 0,1-1 1,15 14-1,-12-18 403,-14-8-732,0-1 1,0 1 0,0 0 0,0 0-1,-1 0 1,1 0 0,0 0 0,0-1-1,0 1 1,0 0 0,0 0 0,0 0-1,-1 0 1,1-1 0,0 1 0,0 0-1,0 0 1,0 0 0,0-1 0,0 1 0,0 0-1,0 0 1,0 0 0,0-1 0,0 1-1,0 0 1,0 0 0,0 0 0,0-1-1,0 1 1,0 0 0,0 0 0,0 0-1,0-1 1,1 1 0,-1 0 0,0 0-1,0 0 1,0 0 0,0-1 0,0 1-1,0 0 1,1 0 0,-1 0 0,0 0 0,0 0-1,0 0 1,0-1 0,1 1 0,-1 0-1,0 0 1,0 0 0,0 0 0,1 0-1,-1 0 1,0 0 0,0 0 0,0 0-1,1 0 1,-1 0 0,0 0 0,0 0-1,0 0 1,1 0 0,-1 0 0,0 0-1,0 0 1,1 0 0</inkml:trace>
</inkml:ink>
</file>

<file path=ppt/ink/ink18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5:18.567"/>
    </inkml:context>
    <inkml:brush xml:id="br0">
      <inkml:brushProperty name="width" value="0.05" units="cm"/>
      <inkml:brushProperty name="height" value="0.05" units="cm"/>
      <inkml:brushProperty name="color" value="#FF0066"/>
    </inkml:brush>
  </inkml:definitions>
  <inkml:trace contextRef="#ctx0" brushRef="#br0">75 1 1552,'-12'8'14459,"3"13"-10550,-4 26-5352,12-40 2649,-36 135-557,36-136-580,0 0-1,1-1 0,-1 1 1,1 0-1,1-1 1,-1 1-1,1 0 0,0-1 1,0 1-1,1-1 0,-1 1 1,1-1-1,0 0 0,6 10 1,-4-8 13,0-1 0,0 0 1,0 0-1,1 0 0,0 0 1,0-1-1,1 0 0,0 0 1,0 0-1,11 6 0,-13-10-8,-1 0-1,1 0 0,0 0 0,0 0 0,0-1 1,0 1-1,-1-1 0,1 0 0,0-1 0,0 1 0,0-1 1,0 1-1,0-1 0,-1 0 0,1-1 0,0 1 1,-1-1-1,1 1 0,5-5 0,-5 4-7,1 0 1,-1-1-1,0 0 0,0 0 1,0 0-1,0-1 0,-1 1 0,1-1 1,-1 0-1,0 1 0,0-2 0,0 1 1,-1 0-1,3-7 0,0-6 102,2-5 53,-1-1 0,3-33 0,-8 50-175,0 0 1,-1-1-1,0 1 0,-1 0 1,1-1-1,-1 1 1,-1 0-1,1 0 1,-1 0-1,0 0 1,0 0-1,-1 0 0,1 0 1,-5-6-1,4 9-3,0-1 0,1 1 0,-1 0 0,-1 0 0,1 0 1,0 0-1,-1 1 0,1-1 0,-1 1 0,0 0 0,0 0 0,0 0 0,0 1 0,0-1 0,0 1 0,0 0 0,0 0 0,-7 0 0,-4 0 48,1 1 1,-1 1-1,0 0 0,-14 4 1,0-1-166,26-4 25,2 1 54,1-1 1,-1 0 0,0 0 0,1 1 0,-1-1 0,1 0 0,-1 0 0,0 0 0,1 0-1,-1 0 1,0 0 0,1 0 0,-1 0 0,1 0 0,-1 0 0,0-1 0,1 1 0,-1 0-1,1 0 1,-1 0 0,0-1 0,1 1 0,-1 0 0,1-1 0,-1 1 0,1 0 0,-1-1-1,1 1 1,-1-1 0,1 1 0,0-1 0,-1 1 0,1-1 0,0 1 0,-1-1 0,1 1-1,0-1 1,0 0 0,-1 1 0,1-1 0,0 1 0,0-1 0,0 0 0,0 0 0,-7-20 359</inkml:trace>
</inkml:ink>
</file>

<file path=ppt/ink/ink18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5:21.201"/>
    </inkml:context>
    <inkml:brush xml:id="br0">
      <inkml:brushProperty name="width" value="0.05" units="cm"/>
      <inkml:brushProperty name="height" value="0.05" units="cm"/>
      <inkml:brushProperty name="color" value="#FF0066"/>
    </inkml:brush>
  </inkml:definitions>
  <inkml:trace contextRef="#ctx0" brushRef="#br0">141 599 7210,'-4'-4'4831,"-9"-10"5536,13 13-10320,0 1-1,0 0 1,0-1-1,0 1 0,0 0 1,0 0-1,0-1 1,0 1-1,0 0 0,0-1 1,0 1-1,1 0 0,-1 0 1,0-1-1,0 1 1,0 0-1,0 0 0,0-1 1,1 1-1,-1 0 1,0 0-1,0-1 0,0 1 1,1 0-1,-1 0 1,0 0-1,0-1 0,0 1 1,1 0-1,-1 0 0,0 0 1,1 0-1,-1 0 1,0 0-1,0 0 0,1-1 1,-1 1-1,0 0 1,1 0-1,-1 0 0,0 0 1,0 0-1,1 0 0,-1 0 1,0 1-1,1-1 1,-1 0-1,0 0 0,0 0 1,1 0-1,-1 0 1,0 0-1,1 1 0,95-7 1237,-29 1-371,92-14 1360,-99 12-1507,-55 3-585,-5 4-181,1-1 0,-1 1 1,0 0-1,1-1 0,-1 1 0,1 0 0,-1-1 0,1 1 0,-1 0 0,1 0 1,-1-1-1,1 1 0,-1 0 0,1 0 0,-1 0 0,1 0 0,-1 0 0,1 0 1,-1-1-1,1 1 0,-1 0 0,2 1 0,-1-1 3,1 0 0,-1 0 0,1-1-1,0 1 1,-1 0 0,1 0 0,-1-1 0,1 1-1,-1-1 1,1 1 0,-1-1 0,0 0 0,1 0-1,-1 0 1,0 1 0,1-1 0,1-2 0,15-26 2,-15 21 2,1 1-6,0-1 0,-1 1 0,0-1 0,0 0 0,-1 0 1,0 0-1,0 0 0,-1-1 0,0 1 0,-1-12 0,0 0 5,-1 1-1,-1-1 1,-1 1 0,0 0-1,-2 0 1,0 0 0,-1 1-1,-1 0 1,-17-32 0,3 0-17,20 44 10,-1 1 0,0-1 0,0 1 0,0 0 0,0-1 0,-1 1 0,0 1-1,0-1 1,0 0 0,0 1 0,-1-1 0,0 1 0,0 0 0,0 0 0,-7-5-1,1 5-14,0-1-1,0 1 1,0 1-1,-1-1 0,1 2 1,-1 0-1,1 0 0,-1 1 1,0 0-1,-21 1 0,0 4-12,1 1-1,-44 13 1,47-11 3,18-4 27,0 1 0,0 1-1,0-1 1,1 2-1,-1-1 1,1 1 0,0 1-1,1 0 1,0 0-1,0 0 1,0 1 0,1 0-1,0 1 1,1 0-1,0 0 1,0 0 0,1 1-1,0-1 1,-4 14-1,5-21 114,4-2-109,0 0-1,-1 0 1,1 0-1,0 0 1,0 0-1,0 0 1,0 0-1,-1 0 1,1 0 0,0 0-1,0 0 1,0 0-1,-1 0 1,1 0-1,0 0 1,0 0 0,0 0-1,0 0 1,0 1-1,-1-1 1,1 0-1,0 0 1,0 0 0,0 0-1,0 0 1,0 1-1,0-1 1,0 0-1,-1 0 1,1 0-1,0 0 1,0 0 0,0 1-1,0-1 1,0 0-1,0 0 1,0 0-1,0 1 1,0-1 0,0 0-1,0 0 1,0 0-1,0 0 1,0 1-1,0-1 1,0 0-1,-3 28 40,0 0-1,2 38 0,2-30 4,-1-21 72,0 0 1,2 1-1,0-1 1,0 0-1,2 0 1,0 0-1,10 25 1,-12-38-63,-1 0 1,0 0-1,1 0 1,-1 0-1,1 0 1,-1 0 0,1-1-1,0 1 1,0-1-1,0 1 1,0-1-1,0 0 1,0 0 0,0 0-1,0 0 1,0 0-1,0 0 1,1-1-1,-1 1 1,0-1-1,1 1 1,-1-1 0,0 0-1,1 0 1,2 0-1,6-1-116,-1 0 0,0-1 1,1 0-1,10-5 0,-5 3 85,-15 4-96,1-1 1,-1 1-1,0-1 0,1 1 1,-1 0-1,0 0 0,0 0 1,1 0-1,-1 0 0,0 0 0,1 0 1,-1 0-1,0 1 0,1-1 1,-1 0-1,2 1 0,12 15-3396</inkml:trace>
</inkml:ink>
</file>

<file path=ppt/ink/ink18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5:22.916"/>
    </inkml:context>
    <inkml:brush xml:id="br0">
      <inkml:brushProperty name="width" value="0.05" units="cm"/>
      <inkml:brushProperty name="height" value="0.05" units="cm"/>
      <inkml:brushProperty name="color" value="#FF0066"/>
    </inkml:brush>
  </inkml:definitions>
  <inkml:trace contextRef="#ctx0" brushRef="#br0">40 706 6313,'-12'6'5326,"12"-6"-5164,0 0 0,0 1 1,-1-1-1,1 0 0,0 0 0,0 0 0,-1 0 0,1 0 0,0 0 0,0 0 0,-1 0 0,1 0 1,0 0-1,0 0 0,-1 0 0,1 0 0,0 0 0,0 0 0,-1 0 0,1 0 0,0 0 0,-1 0 1,1 0-1,0 0 0,0 0 0,0 0 0,-1-1 0,1 1 0,0 0 0,0 0 0,-1 0 0,1 0 1,0-1-1,0 1 0,0 0 0,0 0 0,-1 0 0,1-1 0,0 1 0,0 0 0,0 0 0,0-1 1,0 1-1,0 0 0,0 0 0,0-1 0,-1 1 0,1 0 0,0-1 0,2 0 20,-1 0 0,1 1 0,-1-1 0,1 0 0,-1 1 0,1-1 0,0 1 0,-1 0 0,1-1 0,-1 1-1,4 0 1,-3 0 42,96-16 1568,-45 7-863,0 1 0,86 0 0,-92 9-705,84 8 432,-130-9-649,1 1-1,-1-1 1,1 1 0,-1-1 0,1 0-1,-1 0 1,1 0 0,0 0-1,-1 0 1,1 0 0,-1 0 0,1 0-1,-1-1 1,1 1 0,-1-1-1,1 1 1,-1-1 0,1 1 0,-1-1-1,1 0 1,-1 0 0,0 0-1,0 0 1,1 0 0,-1 0 0,0 0-1,0 0 1,0 0 0,0-1-1,0 1 1,0 0 0,-1-1 0,1 1-1,0 0 1,-1-1 0,1 1-1,0-1 1,-1 1 0,0-1 0,1 1-1,-1-3 1,0-6 16,0 0 1,-1 0-1,0-1 1,0 1-1,-5-14 0,0-9 24,-5-51 4,5 43-34,-2-44 1,6 24 2,-2 1 1,-16-70-1,20 126-19,-1 1-1,0-1 1,0 0 0,0 1-1,0-1 1,-1 0 0,1 1-1,-1 0 1,0-1 0,0 1-1,0 0 1,-1 0-1,1 0 1,-1 0 0,0 1-1,-4-4 1,4 4 0,0 1 0,0 0 0,0-1 0,-1 1 0,1 1-1,0-1 1,0 0 0,-1 1 0,1 0 0,-1 0 0,1 0 0,0 0 0,-1 0 0,1 1-1,0 0 1,-1-1 0,1 1 0,-6 3 0,-29 8-6,2 2 0,-1 2 0,2 1 0,0 1-1,-34 25 1,40-22 5,1-1 10,-41 38-1,57-48 125,-9 11-136,15-9 15,1 1 0,0 0 0,1 0 1,0 1-1,1-1 0,1 0 0,0 1 0,0 27 0,1-34-8,0 172 959,3-90 1,-3-86-907,1 0-1,0 0 1,1 1-1,-1-1 0,0 0 1,1 0-1,0 0 0,-1 0 1,1 0-1,3 5 1,-3-7-101,0 0 1,0 0-1,0 0 0,0 0 1,0 0-1,0-1 1,1 1-1,-1 0 1,0 0-1,1-1 1,-1 1-1,1-1 1,-1 0-1,1 1 1,-1-1-1,0 0 1,1 0-1,-1 0 1,1 0-1,-1 0 1,1 0-1,-1 0 0,1 0 1,1-1-1,16 0-385</inkml:trace>
</inkml:ink>
</file>

<file path=ppt/ink/ink18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4:30.846"/>
    </inkml:context>
    <inkml:brush xml:id="br0">
      <inkml:brushProperty name="width" value="0.05" units="cm"/>
      <inkml:brushProperty name="height" value="0.05" units="cm"/>
      <inkml:brushProperty name="color" value="#FF0066"/>
    </inkml:brush>
  </inkml:definitions>
  <inkml:trace contextRef="#ctx0" brushRef="#br0">55 48 7530,'-49'-38'3252,"44"28"3698,18 15-2231,16 38-3260,-24-35-1413,11 11 221,-1 1 0,-2 1 0,18 34 0,-29-51-246,-1-1 0,1 1 0,0-1 0,0 0 0,0 0 0,0 0 0,1 0 0,-1 0 0,1 0 0,0 0-1,0-1 1,0 0 0,0 1 0,0-1 0,0 0 0,0-1 0,1 1 0,5 2 0,2-2-60,0 0 0,0 0-1,1-1 1,-1-1 0,12 0 0,-21 0 13,10 0-836,1-1 0,-1 0-1,1-1 1,21-6 0,-1-1-336</inkml:trace>
</inkml:ink>
</file>

<file path=ppt/ink/ink18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4:31.486"/>
    </inkml:context>
    <inkml:brush xml:id="br0">
      <inkml:brushProperty name="width" value="0.05" units="cm"/>
      <inkml:brushProperty name="height" value="0.05" units="cm"/>
      <inkml:brushProperty name="color" value="#FF0066"/>
    </inkml:brush>
  </inkml:definitions>
  <inkml:trace contextRef="#ctx0" brushRef="#br0">52 112 10050,'-9'6'7715,"3"4"-5724,3 21-1584,3-30-323,-1 8 130,1 0 0,0 1 1,1-1-1,0 0 0,0 1 0,1-1 0,0 0 0,1 0 1,5 14-1,2-3 277,25 64 854,-33-77-1264,0-1-1,0 1 1,-1 0-1,0 0 1,0 0 0,0 0-1,-1-1 1,0 1 0,-1 0-1,-1 10 1,2-17-78,0 1 0,-1-1 0,1 1 1,0-1-1,-1 1 0,1-1 0,0 0 0,-1 1 0,1-1 0,-1 1 0,1-1 1,-1 0-1,1 1 0,-1-1 0,1 0 0,-1 0 0,1 1 0,-1-1 0,1 0 1,-1 0-1,1 0 0,-1 0 0,0 1 0,1-1 0,-1 0 0,1 0 0,-1 0 0,0 0 1,1-1-1,-1 1 0,1 0 0,-1 0 0,1 0 0,-1 0 0,1 0 0,-1-1 1,0 1-1,1 0 0,-1-1 0,1 1 0,-1 0 0,1-1 0,0 1 0,-1-1 1,1 1-1,-1-1 0,-22-17 18,18 11-28,1 1 0,0 0 1,0-1-1,0 0 0,1 0 0,0 0 0,0-1 0,1 1 1,-2-9-1,-1-11-83,-1-34-1,2 17-20,1 26 64,2 1 0,0 0 0,1 0 0,0-1 0,2 1 0,6-32 0,-7 45 60,0 0 0,0 0-1,1 0 1,0 0-1,-1 0 1,1 0 0,1 1-1,-1-1 1,0 1 0,1 0-1,0 0 1,-1 0-1,1 0 1,1 0 0,-1 0-1,0 1 1,1 0 0,-1-1-1,1 1 1,0 0 0,-1 1-1,1-1 1,0 1-1,0 0 1,0 0 0,0 0-1,0 0 1,1 1 0,-1-1-1,0 1 1,0 0-1,0 1 1,0-1 0,6 2-1,-3-1 69,0 0 0,0 1 0,0 0-1,-1 1 1,1-1 0,0 1 0,-1 1-1,0-1 1,1 1 0,-2 0 0,1 0-1,0 1 1,-1 0 0,0 0 0,0 0-1,0 0 1,-1 1 0,6 8 0,5 11 57,-2 1 0,0 0 0,12 37 0,8 16-379,-37-84-1267,-8-5-8344,4 5 8672</inkml:trace>
</inkml:ink>
</file>

<file path=ppt/ink/ink18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4:31.858"/>
    </inkml:context>
    <inkml:brush xml:id="br0">
      <inkml:brushProperty name="width" value="0.05" units="cm"/>
      <inkml:brushProperty name="height" value="0.05" units="cm"/>
      <inkml:brushProperty name="color" value="#FF0066"/>
    </inkml:brush>
  </inkml:definitions>
  <inkml:trace contextRef="#ctx0" brushRef="#br0">159 87 8938,'-150'18'4713,"142"-9"792,11-3-3304,12-6-489,2-5-192,9-3-496,6-2-287,0-5-377,-2 3-344,-5-6-1265,7-2-1079,-2-12 1328</inkml:trace>
</inkml:ink>
</file>

<file path=ppt/ink/ink18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5:29.514"/>
    </inkml:context>
    <inkml:brush xml:id="br0">
      <inkml:brushProperty name="width" value="0.05" units="cm"/>
      <inkml:brushProperty name="height" value="0.05" units="cm"/>
      <inkml:brushProperty name="color" value="#FF0066"/>
    </inkml:brush>
  </inkml:definitions>
  <inkml:trace contextRef="#ctx0" brushRef="#br0">9 127 10554,'-9'5'4489,"21"2"-2464,10 0-1,11-7-7,7-7-209,8-10-480,8-4-304,0-8-439,-2 1-129,-6 3-2321,-16 6 1489</inkml:trace>
</inkml:ink>
</file>

<file path=ppt/ink/ink18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5:32.697"/>
    </inkml:context>
    <inkml:brush xml:id="br0">
      <inkml:brushProperty name="width" value="0.05" units="cm"/>
      <inkml:brushProperty name="height" value="0.05" units="cm"/>
      <inkml:brushProperty name="color" value="#FF0066"/>
    </inkml:brush>
  </inkml:definitions>
  <inkml:trace contextRef="#ctx0" brushRef="#br0">16 4 6489,'-4'-3'12535,"5"9"-10608,2 47-1381,-5 67 0,-3-31-314,-3 93 1924,8-182-1906</inkml:trace>
</inkml:ink>
</file>

<file path=ppt/ink/ink1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2:35.724"/>
    </inkml:context>
    <inkml:brush xml:id="br0">
      <inkml:brushProperty name="width" value="0.05" units="cm"/>
      <inkml:brushProperty name="height" value="0.05" units="cm"/>
    </inkml:brush>
  </inkml:definitions>
  <inkml:trace contextRef="#ctx0" brushRef="#br0">34 46 8794,'-4'-4'958,"0"0"-33,0 1 0,1-1-1,-1 0 1,1 0-1,0-1 1,0 1-1,-2-10 2518,12 20-2487,7 8-171,1 4-57,16 15 12,-1 2 0,-3 1 0,-1 1 0,39 74 0,-44-56-514,-3 0 1,-1 2 0,11 79-1,-12-53 105,-14-77-257,-1-12-49,-1-15-13,-8-85-617,8-187 0,0 289 579,0-1 0,1 1 0,-1-1 0,1 1 1,0-1-1,0 1 0,1-1 0,-1 1 0,1 0 0,0 0 0,0 0 1,0 0-1,1 0 0,2-4 0,-3 7 22,-1 0 0,0 0 0,0 1 0,1-1 0,-1 0 0,0 0 0,1 0 0,-1 1 0,0-1 0,1 1 0,-1-1 0,1 1 0,-1 0 0,1-1 0,0 1 0,-1 0 0,3 0 0,-1 1-2,0-1 1,0 1-1,0 0 1,1 0-1,-1 0 1,0 0-1,0 1 1,-1-1-1,1 1 1,0-1 0,2 4-1,5 3-6,0 1-1,-1 0 1,-1 1 0,16 21-1,-19-22 47,1-1-1,-1 0 0,2 0 1,-1-1-1,1 0 1,1 0-1,-1 0 0,1-1 1,0 0-1,11 5 0,-17-10-18,0 0-1,-1-1 1,1 1-1,0-1 1,0 1-1,0-1 1,-1 0-1,1 0 1,0 0-1,0 0 1,0 0-1,0 0 1,0 0-1,0 0 1,-1-1-1,1 1 1,0-1-1,0 0 1,0 1-1,1-2 1,0-1-2,1 1 1,-1 0 0,0-1-1,-1 0 1,1 1 0,0-1-1,-1 0 1,0-1-1,3-3 1,2-5 6,-2 0 1,0 0-1,0-1 1,5-22-1,-6 13 2,2-40-1,-5 44-28,0 1 0,1 0 0,9-33-1,-11 50 8,0-1 0,0 1 0,0-1-1,1 1 1,-1-1 0,0 1 0,0-1-1,1 1 1,-1 0 0,0-1-1,0 1 1,1-1 0,-1 1 0,0 0-1,1-1 1,-1 1 0,1 0 0,-1 0-1,0-1 1,1 1 0,-1 0 0,1 0-1,-1-1 1,1 1 0,-1 0 0,1 0-1,-1 0 1,1 0 0,-1 0 0,1 0-1,0 0 1,17 8-24,17 27 48,-29-28 10,7 6 90,0-1 0,22 17 0,-30-26-132,0 0 0,0 0 0,0 0 0,0 0 0,0-1 0,1 0 0,-1 0 0,1-1 0,-1 1 0,1-1 0,10 0 0,-15 0-76,0-1-1,-1 0 0,1 0 1,0 0-1,0 0 0,0-1 1,0 1-1,0 0 1,0 0-1,0 0 0,0-1 1,0 1-1,0-1 0,-1 1 1,1 0-1,0-1 0,0 1 1,0-1-1,-1 0 0,1 1 1,0-1-1,-1 0 1,1 1-1,0-1 0,-1 0 1,1 0-1,-1 0 0,1 1 1,-1-1-1,0 0 0,1 0 1,-1-2-1,1 0-454,-1-1-1,0 1 1,0-1-1,0 1 1,0-1 0,-1 1-1,-1-6 1,-5-18-867</inkml:trace>
</inkml:ink>
</file>

<file path=ppt/ink/ink18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5:33.596"/>
    </inkml:context>
    <inkml:brush xml:id="br0">
      <inkml:brushProperty name="width" value="0.05" units="cm"/>
      <inkml:brushProperty name="height" value="0.05" units="cm"/>
      <inkml:brushProperty name="color" value="#FF0066"/>
    </inkml:brush>
  </inkml:definitions>
  <inkml:trace contextRef="#ctx0" brushRef="#br0">0 120 6401,'0'-49'13639,"2"48"-13515,-1 0 0,0-1 0,1 1 0,0 0 0,-1 0 0,1-1 0,-1 1 0,1 1 0,0-1 0,3-1 0,2-2 267,62-36 554,-62 38-844,0-1 0,1 1 0,-1 0 1,1 0-1,0 1 0,-1 0 1,1 1-1,0 0 0,-1 0 1,1 0-1,0 1 0,-1 0 0,1 1 1,-1-1-1,9 4 0,-3-2 102,-1 0 0,0-1-1,14 0 1,-23-2-180,20 0 245,1 0 1,0 2-1,33 6 0,-57-8-261,1 1 0,-1-1 1,0 0-1,0 0 0,1 0 0,-1 1 0,0-1 1,0 0-1,0 0 0,1 1 0,-1-1 0,0 0 1,0 0-1,0 1 0,0-1 0,1 0 0,-1 1 1,0-1-1,0 0 0,0 1 0,0-1 0,0 0 1,0 1-1,0-1 0,0 0 0,0 1 0,0-1 1,0 0-1,0 1 0,0-1 0,0 0 0,-1 1 1,-3 20 298,-1-1-215,-2 9-68,1-5 36,0 1 0,2-1 0,0 1 0,2 0 0,2 46 0,4-30 371,-1 58 0,-3-99-427,0 1 0,0-1 0,0 0-1,0 0 1,0 0 0,0 0 0,0 1-1,0-1 1,0 0 0,0 0-1,0 0 1,0 0 0,0 0 0,0 1-1,0-1 1,0 0 0,0 0 0,0 0-1,0 0 1,0 0 0,-1 1 0,1-1-1,0 0 1,0 0 0,0 0 0,0 0-1,0 0 1,0 0 0,0 0 0,-1 0-1,1 1 1,0-1 0,0 0 0,0 0-1,0 0 1,0 0 0,-1 0-1,1 0 1,0 0 0,0 0 0,0 0-1,0 0 1,-1 0 0,1 0 0,0 0-1,0 0 1,0 0 0,0 0 0,0 0-1,-1 0 1,1 0 0,0-1 0,0 1-1,-11-6-854,2 1-2411,-116-34-5515,107 32 9007,-2 4 55</inkml:trace>
</inkml:ink>
</file>

<file path=ppt/ink/ink18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5:34.079"/>
    </inkml:context>
    <inkml:brush xml:id="br0">
      <inkml:brushProperty name="width" value="0.05" units="cm"/>
      <inkml:brushProperty name="height" value="0.05" units="cm"/>
      <inkml:brushProperty name="color" value="#FF0066"/>
    </inkml:brush>
  </inkml:definitions>
  <inkml:trace contextRef="#ctx0" brushRef="#br0">128 11 6145,'-96'24'3034,"70"-21"-532,20-7 1566,7 3-3841,-1 1 1,1-1-1,-1 0 0,1 1 1,-1-1-1,1 0 0,0 1 1,0-1-1,-1 1 0,1-1 1,0 1-1,0 0 0,-1-1 1,1 1-1,0 0 0,0-1 1,0 1-1,0 0 0,-1 0 1,1 0-1,0 0 0,2 0 1,80 6 2124,-51-2-1581,0-2 0,0-1 0,0-2 0,37-4-1,56-24 57,-124 29-894,0 0 0,0-1 0,-1 1 0,1 0 1,0-1-1,0 1 0,0 0 0,0 0 0,0 0 0,0 0 0,0 0 0,0 0 0,0 0 0,0 0 0,0 0 0,0 1 0,-1-1 0,1 0 0,0 0 0,0 1 0,0-1 0,0 1 0,0-1 0,-1 1 0,1-1 0,0 1 0,0-1 1,0 2-1,11 15-758</inkml:trace>
</inkml:ink>
</file>

<file path=ppt/ink/ink18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5:36.575"/>
    </inkml:context>
    <inkml:brush xml:id="br0">
      <inkml:brushProperty name="width" value="0.05" units="cm"/>
      <inkml:brushProperty name="height" value="0.05" units="cm"/>
      <inkml:brushProperty name="color" value="#FF0066"/>
    </inkml:brush>
  </inkml:definitions>
  <inkml:trace contextRef="#ctx0" brushRef="#br0">29 12 6625,'-13'-11'8727,"4"11"-4217,8 2-4365,0 0 0,0 1 0,1-1 0,-1 1 0,0-1 0,1 1 0,-1-1 0,1 1 0,0 0 0,0-1 0,0 5 0,3 40 950,13 79 0,0-4-294,-14-94-415,10 44 0,-21-96-6176,7 8 3401,0 2 1102</inkml:trace>
</inkml:ink>
</file>

<file path=ppt/ink/ink18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5:37.176"/>
    </inkml:context>
    <inkml:brush xml:id="br0">
      <inkml:brushProperty name="width" value="0.05" units="cm"/>
      <inkml:brushProperty name="height" value="0.05" units="cm"/>
      <inkml:brushProperty name="color" value="#FF0066"/>
    </inkml:brush>
  </inkml:definitions>
  <inkml:trace contextRef="#ctx0" brushRef="#br0">7 170 8826,'-7'-13'8977,"11"1"-6736,27-16-1894,-11 13-122,1 2 1,0 0-1,0 1 1,2 2-1,28-11 0,-21 11 47,-19 5-87,-1 1 1,1 1-1,0 0 1,0 1-1,0 0 1,21-1-1,-30 3-157,0 0 1,-1 1 0,1-1-1,0 1 1,-1 0-1,1-1 1,0 1-1,-1 0 1,1 0-1,-1 0 1,1 0-1,-1 0 1,0 0-1,1 0 1,-1 1-1,0-1 1,0 1-1,0-1 1,0 0-1,0 1 1,0 0-1,0-1 1,0 3-1,15 48 588,-9-24-364,21 73 214,-19-66-259,12 35 0,-7-43-71,4 10 27,-18-35-149,1-1 0,-1 1 0,1 0 0,-1-1 0,0 1 0,0 0 0,0-1 0,0 1 0,0 0 0,0-1 1,-1 1-1,1 0 0,0-1 0,-1 1 0,0 0 0,1-1 0,-1 1 0,0-1 0,0 1 0,-1 1 0,-17 21 82,10-13-81,0 0 1,1 0 0,0 1 0,-6 15 0,8-17-56,0 0 0,-1 0 0,0 0 0,0-1 0,-1 0 0,0 0 0,-1-1 0,1 0 1,-2 0-1,1-1 0,-1 0 0,-13 6 0,17-11-39,-1 0-1,0 0 1,1 0 0,-1-1-1,0 0 1,0-1 0,0 1-1,0-1 1,1 0 0,-12-3 0,-2 0-598,1-1 1,-26-10 0,43 14 492,0-1 0,0 1 0,0-1 0,0 1 0,1-1-1,-1 0 1,0 0 0,1 0 0,-1 0 0,1 0 0,-1-1 0,1 1-1,-1 0 1,1-1 0,0 1 0,-1-1 0,1 1 0,0-1 0,0 0-1,0 1 1,1-1 0,-1 0 0,0 0 0,1 1 0,-2-5 0,1-13-879</inkml:trace>
</inkml:ink>
</file>

<file path=ppt/ink/ink18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5:37.611"/>
    </inkml:context>
    <inkml:brush xml:id="br0">
      <inkml:brushProperty name="width" value="0.05" units="cm"/>
      <inkml:brushProperty name="height" value="0.05" units="cm"/>
      <inkml:brushProperty name="color" value="#FF0066"/>
    </inkml:brush>
  </inkml:definitions>
  <inkml:trace contextRef="#ctx0" brushRef="#br0">96 257 9458,'-95'32'4145,"95"-27"-240,8-13-393,-8 6-2095,22-11-65,46-56-480,-36 43-248,-2 4-376,-3-3-96,-6 5-456,-2-4-416,-3 3-704,-2-1-1193,4-1-2784,-3 4 3497</inkml:trace>
</inkml:ink>
</file>

<file path=ppt/ink/ink18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5:38.042"/>
    </inkml:context>
    <inkml:brush xml:id="br0">
      <inkml:brushProperty name="width" value="0.05" units="cm"/>
      <inkml:brushProperty name="height" value="0.05" units="cm"/>
      <inkml:brushProperty name="color" value="#FF0066"/>
    </inkml:brush>
  </inkml:definitions>
  <inkml:trace contextRef="#ctx0" brushRef="#br0">1 194 8586,'0'3'888,"-1"1"0,2-1-1,-1 1 1,0 0 0,1-1 0,-1 0 0,1 1 0,0-1 0,0 1-1,0-1 1,4 6 0,24 37 2617,-2-4-1527,-21-27-1822,-1 0 0,-1 1 0,0-1 0,-1 1 1,0-1-1,-2 1 0,0 0 0,-1 18 0,-13-96-62,-25-270-197,38 323 97,0 0 0,0 1 0,1-1 0,0 0-1,3-13 1,-4 20 8,1 1 0,-1 0 0,1-1 0,-1 1 0,1 0 0,-1-1-1,1 1 1,0 0 0,0 0 0,-1 0 0,1 0 0,0 0 0,0 0 0,0 0-1,0 0 1,0 0 0,0 0 0,1 1 0,-1-1 0,0 0 0,0 1-1,0-1 1,1 1 0,-1-1 0,0 1 0,1-1 0,-1 1 0,0 0 0,1 0-1,-1 0 1,1 0 0,-1 0 0,0 0 0,1 0 0,-1 0 0,0 1-1,1-1 1,-1 0 0,0 1 0,1-1 0,-1 1 0,0-1 0,0 1 0,1 0-1,0 1 1,8 3 86,-1 1 0,-1 0-1,1 1 1,-1-1-1,0 2 1,10 11 0,41 57 792,-37-45-536,84 129-233,-102-150-1438,-3-10 1216,-1 1 0,0-1 0,0 0 0,0 0 0,-1 0 0,1 1 0,0-1 0,0 0 0,0 0 0,0 0 0,0 1 0,0-1 0,0 0 0,0 0 0,0 0 0,0 0 0,0 1 0,-1-1 0,1 0 0,0 0 0,0 0 0,0 0 0,0 0 0,0 0 0,-1 1 0,1-1 0,0 0 0,0 0 0,0 0 0,0 0 0,-1 0 0,1 0 0,0 0 0,0 0 0,0 0 0,-1 0 0,1 0 0,0 0 0,0 0 0,0 0 0,-1 0 0,1 0 0,0 0 0,0 0 0,0 0 0,-1 0 0,1 0 0,0 0 0,0 0 0,0 0 0,0 0 0,-1-1 0,1 1 0,0 0 0,0 0 0,0 0 0,-1 0 0,-1-2-1501</inkml:trace>
</inkml:ink>
</file>

<file path=ppt/ink/ink18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5:38.534"/>
    </inkml:context>
    <inkml:brush xml:id="br0">
      <inkml:brushProperty name="width" value="0.05" units="cm"/>
      <inkml:brushProperty name="height" value="0.05" units="cm"/>
      <inkml:brushProperty name="color" value="#FF0066"/>
    </inkml:brush>
  </inkml:definitions>
  <inkml:trace contextRef="#ctx0" brushRef="#br0">72 29 11330,'-72'-25'5074,"86"35"-2442,8 3-896,8-13-823,1-1-329,9-6-464,-1-1-592,7-2 336</inkml:trace>
</inkml:ink>
</file>

<file path=ppt/ink/ink18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5:39.362"/>
    </inkml:context>
    <inkml:brush xml:id="br0">
      <inkml:brushProperty name="width" value="0.05" units="cm"/>
      <inkml:brushProperty name="height" value="0.05" units="cm"/>
      <inkml:brushProperty name="color" value="#FF0066"/>
    </inkml:brush>
  </inkml:definitions>
  <inkml:trace contextRef="#ctx0" brushRef="#br0">119 820 6481,'-8'7'1623,"6"-6"-1199,-1 0-1,1 1 0,1 0 0,-1-1 1,0 1-1,0 0 0,1 0 1,-1 0-1,1 0 0,-1 0 0,1 0 1,-2 3-1,3-5-365,0 1-1,1-1 1,-1 0 0,0 0 0,0 0 0,0 0-1,0 0 1,0 1 0,0-1 0,0 0-1,0 0 1,0 0 0,0 0 0,0 0-1,0 0 1,1 1 0,-1-1 0,0 0-1,0 0 1,0 0 0,0 0 0,0 0 0,1 0-1,-1 0 1,0 0 0,0 0 0,0 0-1,0 0 1,0 0 0,1 1 0,-1-1-1,0 0 1,0 0 0,0 0 0,0 0 0,1 0-1,-1-1 1,0 1 0,0 0 0,0 0-1,0 0 1,0 0 0,1 0 0,-1 0-1,0 0 1,0 0 0,0 0 0,0 0 0,17-5 1333,12-8-21,8-5-205,1 3 1,0 1 0,1 2 0,45-8-1,163-18 548,-241 37-1677,26-3 78,1 2 0,-1 0 0,1 2-1,-1 2 1,1 1 0,58 13 0,-79-12-105,-7-2-6,0 0 0,0-1 0,1 1 0,-1-1 0,0 0 0,0-1 0,1 1 0,-1-1 0,0 0 0,1 0 0,6-1 0,-11-1-1,0 1 1,0 0-1,0 0 0,0 0 1,-1 0-1,1-1 0,0 1 1,-1 0-1,1-1 0,-1 1 0,1-1 1,-1 1-1,0 0 0,0-1 1,1 1-1,-1-1 0,0 1 1,0-1-1,0 1 0,-1-2 1,-3-32-1,-6-23-36,3 0 1,1-108 0,0-9 42,4 160 2,1-8-3,-2 0-1,0 0 1,-13-42 0,14 59-5,0 1 1,-1 0-1,0-1 0,1 1 0,-1 0 0,-1 1 0,1-1 1,-1 1-1,-4-5 0,5 7 2,1 0-1,-1 0 1,0 0 0,0 0-1,0 0 1,0 1 0,-1-1-1,1 1 1,0 0 0,-1 0-1,1 0 1,0 1 0,-1-1-1,1 1 1,-1 0 0,-3 0-1,-16 1-9,0 2 0,0 0 0,0 2 0,-23 7 0,-85 37 35,14-4-1,110-43-29,-336 126-10,336-125 14,4-1 3,0 0 1,1-1 0,-1 0 0,0 0-1,0 0 1,1 0 0,-1 0-1,0 0 1,0-1 0,0 0-1,0 1 1,0-1 0,0 0 0,0 0-1,-4-1 1,7 1 0,-1 0 0,1 0 0,-1 0 0,0 1 0,1-1 0,-1 0 0,1 0 0,-1 1 0,1-1 0,-1 0 0,1 1 0,-1-1-1,1 0 1,-1 1 0,1-1 0,0 1 0,-1-1 0,1 1 0,0-1 0,-1 1 0,1-1 0,0 1 0,-1-1 0,1 1 0,0-1 0,0 2 0,-10 23-30,6-14 42,-4 12 22,1 1 0,0 0 0,2 0-1,1 1 1,-2 30 0,6-33 93,1 1 1,1-1-1,1 1 0,8 31 1,-9-44-228,1-1-1,1 1 1,-1-1 0,1 0 0,1 0 0,0 0 0,0 0-1,1-1 1,0 0 0,1 0 0,-1-1 0,13 11 0,8-3-423</inkml:trace>
</inkml:ink>
</file>

<file path=ppt/ink/ink18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4:33.103"/>
    </inkml:context>
    <inkml:brush xml:id="br0">
      <inkml:brushProperty name="width" value="0.05" units="cm"/>
      <inkml:brushProperty name="height" value="0.05" units="cm"/>
      <inkml:brushProperty name="color" value="#FF0066"/>
    </inkml:brush>
  </inkml:definitions>
  <inkml:trace contextRef="#ctx0" brushRef="#br0">0 131 6329,'1'-10'1381,"0"-1"1,1 1-1,0 0 0,5-15 0,-4 15-503,0 1 0,-1-2 1,0 1-1,0-14 0,-4 98 3471,-1-12-2798,5 72-1,0-117-1388,-1 0 1,2-1-1,0 0 0,1 1 0,1-1 1,0 0-1,1-1 0,1 0 1,15 25-1,-19-35-138,1 0 0,0 0 0,0 0 0,1-1 0,-1 0 0,1 0-1,0 0 1,0-1 0,0 0 0,1 0 0,-1 0 0,1 0 0,0-1 0,-1 0 0,1 0 0,11 2 0,2-2-435,0-1 1,0-1 0,38-3-1,6-1-2578,-17 11 1687</inkml:trace>
</inkml:ink>
</file>

<file path=ppt/ink/ink18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4:33.642"/>
    </inkml:context>
    <inkml:brush xml:id="br0">
      <inkml:brushProperty name="width" value="0.05" units="cm"/>
      <inkml:brushProperty name="height" value="0.05" units="cm"/>
      <inkml:brushProperty name="color" value="#FF0066"/>
    </inkml:brush>
  </inkml:definitions>
  <inkml:trace contextRef="#ctx0" brushRef="#br0">0 1 10370,'1'0'251,"-1"0"0,1 0 0,-1 1 0,1-1-1,0 0 1,-1 0 0,1 1 0,-1-1 0,1 0 0,-1 1-1,1-1 1,-1 0 0,1 1 0,-1-1 0,0 1-1,1-1 1,-1 1 0,0-1 0,1 1 0,-1-1 0,0 1-1,1-1 1,-1 1 0,0 0 0,0-1 0,0 1 0,0-1-1,0 1 1,1 1 0,2 25 1483,-2-11-771,12 42 843,3-1 0,32 78-1,-17-54-1155,-15-29-604,-16-47-503,-2-5-453,-12-27-2795,7 6 1316,5 1 1053</inkml:trace>
</inkml:ink>
</file>

<file path=ppt/ink/ink1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2:36.172"/>
    </inkml:context>
    <inkml:brush xml:id="br0">
      <inkml:brushProperty name="width" value="0.05" units="cm"/>
      <inkml:brushProperty name="height" value="0.05" units="cm"/>
    </inkml:brush>
  </inkml:definitions>
  <inkml:trace contextRef="#ctx0" brushRef="#br0">27 0 8986,'-15'14'4257,"8"4"-1953,2-5-527,11 1-881,4-4-400,4-10-600,5-3-584,1-8-792,1-2-537,2-1 1129</inkml:trace>
</inkml:ink>
</file>

<file path=ppt/ink/ink18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4:34.434"/>
    </inkml:context>
    <inkml:brush xml:id="br0">
      <inkml:brushProperty name="width" value="0.05" units="cm"/>
      <inkml:brushProperty name="height" value="0.05" units="cm"/>
      <inkml:brushProperty name="color" value="#FF0066"/>
    </inkml:brush>
  </inkml:definitions>
  <inkml:trace contextRef="#ctx0" brushRef="#br0">25 176 7170,'-20'-5'4001,"20"5"-3893,-1 0-1,1 0 0,0 0 0,0 0 0,0-1 0,-1 1 1,1 0-1,0 0 0,0 0 0,-1 0 0,1-1 1,0 1-1,0 0 0,0 0 0,0-1 0,-1 1 0,1 0 1,0 0-1,0-1 0,0 1 0,0 0 0,0 0 0,0-1 1,0 1-1,0 0 0,0 0 0,0-1 0,0 1 0,0 0 1,0-1-1,0 1 0,0-1 0,2-1 366,0-1 0,0 1 0,0-1 0,0 1 0,0 0 0,1-1 0,-1 1 0,5-2 0,22-19 2044,-5 3-1832,2 1 0,0 0 0,1 2 0,29-13 0,-50 27-648,-1 1 0,1 1 0,-1-1 0,1 1 0,-1 0 0,1 0 0,0 1 0,0-1 0,-1 1 0,1 1 0,0-1 0,7 2 0,-11-1-32,0-1-1,1 1 1,-1 0 0,0 0 0,0 0 0,0 0 0,0 0 0,0 1-1,0-1 1,0 0 0,0 1 0,0 0 0,-1-1 0,1 1 0,-1 0 0,1 0-1,-1 0 1,0 0 0,1 0 0,-1 0 0,0 0 0,0 1 0,-1-1-1,1 0 1,0 0 0,-1 1 0,0-1 0,1 0 0,-1 1 0,0-1-1,0 1 1,0 2 0,-1 4 3,-1 0 0,0 0 0,0 0 0,-1 0 0,0 0 0,0 0 0,-1-1 0,0 0 0,-1 1 0,-8 10 0,4-6 4,-1 0 1,0-1-1,-1 0 0,-1-1 0,-18 14 0,-6-7 17,33-17-28,5-2-1,25-9-2,-18 7 5,10-4 12,2 0 0,-1 2 0,36-6 0,-50 10-6,0 1 0,0-1 0,0 1-1,0 1 1,0-1 0,0 1 0,0 0 0,0 0 0,0 1 0,0-1 0,0 2-1,-1-1 1,1 0 0,-1 1 0,0 0 0,1 0 0,-2 1 0,1 0 0,6 5 0,-8-6 15,0 0 1,-1 0-1,1 0 1,-1 0-1,0 1 1,1-1-1,-1 1 1,-1-1-1,1 1 1,-1 0 0,1-1-1,-1 1 1,0 0-1,0 0 1,-1 0-1,1 7 1,-2-6 22,1-1-1,-1 1 1,-1 0 0,1-1-1,0 1 1,-1-1 0,0 0-1,0 0 1,-1 1 0,1-1-1,-1-1 1,1 1 0,-7 6-1,-6 7 127,-1-1 0,-1-1 0,0-1-1,0 0 1,-2-1 0,1-1 0,-2-1-1,0-1 1,0 0 0,0-2 0,-1 0 0,-27 6-1,41-14-496</inkml:trace>
</inkml:ink>
</file>

<file path=ppt/ink/ink18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5:43.995"/>
    </inkml:context>
    <inkml:brush xml:id="br0">
      <inkml:brushProperty name="width" value="0.05" units="cm"/>
      <inkml:brushProperty name="height" value="0.05" units="cm"/>
      <inkml:brushProperty name="color" value="#FF0066"/>
    </inkml:brush>
  </inkml:definitions>
  <inkml:trace contextRef="#ctx0" brushRef="#br0">432 53 1624,'39'57'1618,"-39"-57"-1551,0 0 1,0 1-1,0-1 0,0 0 0,1 0 1,-1 1-1,0-1 0,0 0 0,0 0 0,1 1 1,-1-1-1,0 0 0,0 0 0,1 0 1,-1 1-1,0-1 0,0 0 0,1 0 1,-1 0-1,0 0 0,1 0 0,-1 0 1,0 0-1,0 1 0,1-1 0,-1 0 1,0 0-1,1 0 0,-1 0 0,0 0 1,1 0-1,-1-1 0,0 1 0,1 0 1,-1 0-1,0 0 0,0 0 0,1 0 1,-1-1-1,1 1-9,-1 0-1,0 0 1,0 0 0,0 0 0,0 0 0,0-1-1,0 1 1,0 0 0,0 0 0,0 0-1,0 0 1,0-1 0,0 1 0,0 0-1,0 0 1,-1 0 0,1 0 0,0 0 0,0-1-1,0 1 1,0 0 0,0 0 0,0 0-1,0 0 1,0 0 0,0 0 0,0 0-1,-1-1 1,1 1 0,0 0 0,0 0 0,0 0-1,0 0 1,0 0 0,-1 0 0,1 0-1,0 0 1,0 0 0,0 0 0,0 0-1,0 0 1,-1 0 0,1 0 0,0 0 0,0 0-1,0 0 1,0 0 0,0 0 0,-1 0-1,1 0 1,0 0 0,0 0 0,0 0 0,0 0-1,-1 0 1,1 0 0,0 0 0,0 0-1,0 0 1,0 1 0,0-1 0,0 0-1,0 0 1,-1 0 0,1 0 0,-7 2 44,-88 18 526,84-19-450,-1 0-1,1 0 0,0-1 1,-1-1-1,1 0 1,-18-3-1,25 3-152,-1 1 0,1-1 0,0 1-1,0 0 1,-1 1 0,1-1 0,0 1-1,0 0 1,-1 0 0,1 0 0,0 0-1,0 1 1,0 0 0,0 0 0,-6 4 0,-16 6 418,22-12-269,1 0 0,-1 0 0,1-1 0,-1 1 0,1-1-1,-1 0 1,1 0 0,-1-1 0,1 1 0,0-1-1,0 1 1,0-1 0,0 0 0,-4-3 0,-9-5 867,-3-1 651,4 1 3017,15 10-4638,0 0-45,-1-1-1,1 1 1,0 0 0,0 0-1,0 0 1,0 0 0,-1 0 0,1 0-1,0 0 1,0 0 0,0 0-1,0 0 1,-1 0 0,1 0 0,0 0-1,0 0 1,0 0 0,0 0-1,-1 0 1,1 1 0,0-1-1,0 0 1,0 0 0,0 0 0,-1 0-1,1 0 1,0 0 0,0 0-1,0 0 1,0 1 0,0-1 0,0 0-1,0 0 1,-1 0 0,1 0-1,0 0 1,0 1 0,0-1 0,0 0-1,0 0 1,0 0 0,0 0-1,0 1 1,0-1 0,0 0-1,0 0 1,0 0 0,0 0 0,0 1-1,0-1 1,0 0 0,0 0-1,0 0 1,0 1 0,-4 12 134,1 1 0,0 0 0,1 0-1,1 0 1,0 1 0,1-1 0,0 0 0,1 0 0,3 15 0,7-78 685,-7 25-817,0-46 1,-4 63-21,0-1 0,0 0 0,-1 1 0,0-1 0,0 0 0,-1 1 0,0-1 0,-1 1 0,1 0 1,-1 0-1,-6-10 0,9 16-5,-1 1 0,1 0 1,0-1-1,0 1 0,-1-1 0,1 1 1,0 0-1,0-1 0,-1 1 0,1 0 1,-1-1-1,1 1 0,0 0 0,-1 0 1,1-1-1,-1 1 0,1 0 0,0 0 1,-1 0-1,1 0 0,-1-1 1,1 1-1,-1 0 0,1 0 0,-1 0 1,1 0-1,-1 0 0,1 0 0,0 0 1,-1 0-1,1 0 0,-1 0 0,0 1 1,-10 13 168,1 21 278,10-22-241,0 0-1,1-1 1,0 1 0,1 0-1,0-1 1,6 15-1,5 38 526,-23-129-274,-5-108-435,15 211-10,-10 69 0,1-11-87,9-96-66,0 0 0,0 1 0,-1-1 1,1 0-1,0 0 0,0 0 0,0 0 0,0 1 1,0-1-1,1 0 0,-1 0 0,0 0 0,1 0 0,-1 0 1,0 0-1,1 0 0,-1 1 0,1-1 0,0 0 1,-1-1-1,1 1 0,0 0 0,-1 0 0,1 0 1,2 1-1,-2-2-212,0-1 1,0 1 0,0 0-1,0-1 1,-1 0 0,1 1-1,0-1 1,0 1 0,0-1-1,0 0 1,-1 0 0,1 1-1,0-1 1,-1 0 0,1 0 0,-1 0-1,1 0 1,-1 0 0,1 0-1,-1 0 1,1 0 0,-1 0-1,0 0 1,0 0 0,1 0-1,-1 0 1,0 0 0,0-1-1,5-20-2193</inkml:trace>
</inkml:ink>
</file>

<file path=ppt/ink/ink18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5:44.861"/>
    </inkml:context>
    <inkml:brush xml:id="br0">
      <inkml:brushProperty name="width" value="0.05" units="cm"/>
      <inkml:brushProperty name="height" value="0.05" units="cm"/>
      <inkml:brushProperty name="color" value="#FF0066"/>
    </inkml:brush>
  </inkml:definitions>
  <inkml:trace contextRef="#ctx0" brushRef="#br0">106 45 4521,'-38'2'2288,"37"-3"-2075,0 1-1,0 0 0,0-1 0,0 1 0,0-1 0,1 0 0,-1 1 0,0-1 0,0 0 1,1 1-1,-1-1 0,0 0 0,1 0 0,-1 0 0,1 1 0,-1-1 0,1 0 0,-1 0 1,1 0-1,-1-2 0,-11-26 10672,12 29-10807,-2 8 1186,13 204 1378,-4-134-2048,-4 1-1,-9 112 1,4-175-184,-1 11-1752,0-32 54,-2-21-39,-10-54-1710,-8-57-5101,21 97 7163</inkml:trace>
</inkml:ink>
</file>

<file path=ppt/ink/ink18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5:45.421"/>
    </inkml:context>
    <inkml:brush xml:id="br0">
      <inkml:brushProperty name="width" value="0.05" units="cm"/>
      <inkml:brushProperty name="height" value="0.05" units="cm"/>
      <inkml:brushProperty name="color" value="#FF0066"/>
    </inkml:brush>
  </inkml:definitions>
  <inkml:trace contextRef="#ctx0" brushRef="#br0">22 318 5793,'-12'-85'3070,"5"57"817,7 28-3767,-1 0 0,1 0 0,0-1 0,0 1 1,0 0-1,0 0 0,0 0 0,-1 0 1,1-1-1,0 1 0,0 0 0,0 0 1,0 0-1,0 0 0,0-1 0,0 1 1,0 0-1,0 0 0,0-1 0,0 1 1,0 0-1,0 0 0,0 0 0,0-1 1,0 1-1,0 0 0,0 0 0,0 0 1,0-1-1,0 1 0,0 0 0,0 0 1,0 0-1,1 0 0,-1-1 0,0 1 1,0 0-1,0 0 0,0 0 0,0 0 1,1-1-1,-1 1 0,0 0 0,0 0 1,0 0-1,0 0 0,1 0 0,-1 0 1,0 0-1,0 0 0,0 0 0,1 0 1,-1 0-1,0-1 0,0 1 0,0 0 1,1 0-1,-1 0 0,0 0 0,0 0 1,0 1-1,1-1 0,-1 0 0,0 0 0,0 0 1,0 0-1,1 0 0,-1 0 0,11-1-264,18-5 609,-1 0 0,-1-2 0,1-1 0,-1-1 0,50-26 0,-29 8-24,2 3 0,0 3 0,66-21 0,-115 43-429,0-1 1,0 1-1,0 0 0,0-1 0,-1 1 0,1 0 1,0 0-1,0 0 0,0 0 0,0 0 0,0 0 0,0 0 1,0 0-1,0 1 0,0-1 0,0 0 0,0 0 1,0 1-1,1 0 0,-2-1 3,1 1 0,-1-1 1,1 1-1,-1-1 0,0 1 0,1 0 0,-1-1 1,0 1-1,0-1 0,0 1 0,1 0 0,-1-1 1,0 1-1,0 0 0,0-1 0,0 1 0,0 0 1,0-1-1,0 1 0,0 0 0,-1 0 0,-14 39 571,12-33-520,-4 7 52,2 1 0,-1-1 0,2 1 1,0 0-1,0 1 0,2-1 0,-1 17 1,2-24-88,2 1 0,-1-1-1,1 0 1,0 0 0,1 1 0,0-1 0,0 0 0,1 0 0,0-1 0,1 1 0,-1 0 0,1-1 0,1 0-1,7 11 1,59 58 216,-55-62-195,-1 2 0,0 0 0,-1 1-1,0 0 1,-2 1 0,0 1 0,15 31 0,-26-47-48,0 0 0,0 0-1,0 0 1,0 0 0,-1 0 0,1 0 0,-1 0 0,0 0 0,0 0 0,0 0 0,0 0-1,0 1 1,-1-1 0,1 0 0,-1 0 0,0 0 0,0 0 0,0 0 0,-2 3 0,0-2-1,0 0 0,0-1 1,0 0-1,0 1 0,0-1 1,-1-1-1,1 1 1,-1 0-1,0-1 0,0 0 1,0 0-1,-4 2 1,-8 2 5,0-1 0,0-1 0,-1 0 1,0-1-1,-33 1 0,-86-11 45,5 0-37,115 8-7,-1 0-1,0 0 1,1 2-1,-1 0 1,-25 9-1,89-19-1145,-15-4 1176</inkml:trace>
</inkml:ink>
</file>

<file path=ppt/ink/ink18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5:48.782"/>
    </inkml:context>
    <inkml:brush xml:id="br0">
      <inkml:brushProperty name="width" value="0.05" units="cm"/>
      <inkml:brushProperty name="height" value="0.05" units="cm"/>
      <inkml:brushProperty name="color" value="#FF0066"/>
    </inkml:brush>
  </inkml:definitions>
  <inkml:trace contextRef="#ctx0" brushRef="#br0">335 261 3473,'-56'-140'5304,"30"76"-3521,22 57-1362,1 0 0,-1 0 1,0 0-1,-8-10 1,12 16-353,0 1-1,-1-1 1,1 0 0,-1 0 0,1 1-1,-1-1 1,0 0 0,1 1 0,-1-1-1,0 0 1,1 1 0,-1-1 0,0 1-1,1 0 1,-1-1 0,0 1 0,0-1-1,0 1 1,0 0 0,1 0 0,-1-1-1,0 1 1,0 0 0,0 0 0,0 0-1,0 0 1,1 0 0,-1 0 0,0 0-1,0 0 1,0 1 0,0-1-1,0 0 1,1 0 0,-1 1 0,0-1-1,0 0 1,0 1 0,1-1 0,-1 1-1,0-1 1,1 1 0,-1 0 0,0-1-1,1 1 1,-1 0 0,1-1 0,-1 1-1,1 0 1,-1-1 0,1 1 0,-1 0-1,1 0 1,0 0 0,-1 0 0,1-1-1,0 3 1,-8 19 359,2 0 1,1 0-1,0 1 0,2 0 0,-1 31 0,-2 1 63,-66 939 2241,56-673-2270,-9 201 103,7-170-540,-2 81 103,31 0 671,1 85 460,-12-390-669,0-107-187,2 0 0,1 0 1,0 0-1,2-1 1,8 26-1,-9-32-270,-2-33-6164,4-16 4512</inkml:trace>
</inkml:ink>
</file>

<file path=ppt/ink/ink18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5:49.614"/>
    </inkml:context>
    <inkml:brush xml:id="br0">
      <inkml:brushProperty name="width" value="0.05" units="cm"/>
      <inkml:brushProperty name="height" value="0.05" units="cm"/>
      <inkml:brushProperty name="color" value="#FF0066"/>
    </inkml:brush>
  </inkml:definitions>
  <inkml:trace contextRef="#ctx0" brushRef="#br0">98 583 8186,'-77'4'3320,"60"-5"-387,13-3-1624,14-6 3263,74-50-2208,-3-5 0,78-78-1,96-137 28,-241 263-2325,-10 11-164,-7 8-490,-33 34-6522,-27 26 3781,9-14 1455,29-30 1729</inkml:trace>
</inkml:ink>
</file>

<file path=ppt/ink/ink18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5:50.015"/>
    </inkml:context>
    <inkml:brush xml:id="br0">
      <inkml:brushProperty name="width" value="0.05" units="cm"/>
      <inkml:brushProperty name="height" value="0.05" units="cm"/>
      <inkml:brushProperty name="color" value="#FF0066"/>
    </inkml:brush>
  </inkml:definitions>
  <inkml:trace contextRef="#ctx0" brushRef="#br0">280 1 6401,'-147'28'3221,"143"-27"-2975,0 0-1,1-1 1,-1 0-1,1 0 1,-1 0-1,0 0 1,1 0 0,-1-1-1,1 0 1,-1 1-1,1-2 1,-6-1-1,8 2 67,0 1-1,-1-1 1,1 0-1,0 0 0,0 0 1,0-1-1,0 1 0,0 0 1,-6-6 5234,2 39-4579,-39 197 1771,40-211-2493,1-11-106,1 0 1,0 1-1,1-1 1,0 1-1,0-1 1,1 1-1,0-1 1,0 1-1,0-1 1,3 11-1,-2-17-104,-1 1 0,1-1 0,0 0-1,-1 0 1,1 1 0,0-1 0,0 0 0,0 0 0,0 0-1,0 0 1,0 0 0,0 0 0,1-1 0,-1 1 0,0 0-1,0 0 1,1-1 0,-1 1 0,0-1 0,1 1 0,-1-1-1,1 0 1,-1 0 0,0 1 0,1-1 0,-1 0 0,1 0-1,-1 0 1,1 0 0,-1-1 0,0 1 0,1 0 0,2-2-1,6 0 191,0-1 1,0-1-1,15-7 0,-17 7 8,185-101 402,-115 59-747,-73 43-117,-1 0 1,1 1-1,0-1 1,0 1-1,0 0 1,0 0-1,1 1 1,-1 0-1,0 0 1,1 0-1,-1 0 1,1 1-1,-1 0 1,6 0-1,14 6-778</inkml:trace>
</inkml:ink>
</file>

<file path=ppt/ink/ink18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5:51.540"/>
    </inkml:context>
    <inkml:brush xml:id="br0">
      <inkml:brushProperty name="width" value="0.05" units="cm"/>
      <inkml:brushProperty name="height" value="0.05" units="cm"/>
      <inkml:brushProperty name="color" value="#FF0066"/>
    </inkml:brush>
  </inkml:definitions>
  <inkml:trace contextRef="#ctx0" brushRef="#br0">39 309 7826,'-30'-58'4782,"25"31"4384,8-3-5830,-3 26-3218,1 0 0,0 1 0,-1-1-1,0 0 1,1 0 0,-2-1 0,1 1 0,0 1 0,-1-1 0,0 0 0,0 0 0,0 0 0,0 0 0,-3-4 0,11 10 1005,15 19-1000,-2 5 62,-1-1 1,-2 2 0,-1 1 0,0 0-1,-3 0 1,12 33 0,-16-31 1,48 171 1008,-65-207-1276,-12-20-307,12 15 368,0 1-26,-6-6-171,2-1 0,0-1 0,1 0 0,-12-27 1,4-1-507,3 7 72,-20-67 0,34 96 638,0 0-1,1 0 1,0 1-1,1-1 1,-1 0 0,2 0-1,0 0 1,0 0-1,0 1 1,6-19-1,-4 21 32,0 1 0,0-1 0,0 1 0,0 0 0,1 0 0,0 0 0,1 0 0,-1 1 0,1 0-1,0 0 1,0 0 0,1 0 0,-1 1 0,1 0 0,9-5 0,-6 4 73,1 0 0,0 1-1,0 0 1,0 0 0,20-4 0,-27 8-72,-1-1-1,1 1 1,-1 0 0,1 0 0,0 0-1,-1 0 1,1 0 0,-1 1 0,1-1-1,-1 1 1,1-1 0,-1 1-1,0 0 1,1 0 0,-1 0 0,0 1-1,1-1 1,-1 0 0,0 1-1,0-1 1,0 1 0,0 0 0,-1 0-1,1-1 1,0 1 0,-1 1 0,1-1-1,-1 0 1,2 4 0,0 3 0,0-1 0,-1 1-1,0 0 1,-1-1 0,0 1 0,0 0 0,-1 0 0,0 0 0,0-1 0,-1 1 0,0 0 0,-1 0 0,0-1 0,0 1 0,-5 9-1,-7 19 31,-2-2 0,-22 38 0,28-54-33,-4 5-2,10-16-1,5-11-3,2 1-7,-1-1-1,1 0 0,0 1 0,0 0 1,0-1-1,0 1 0,0 0 0,1 1 1,-1-1-1,1 0 0,-1 1 0,1 0 0,6-2 1,-1 0 0,7-2-3,-1 1 0,1 1 0,0 0-1,0 1 1,0 1 0,0 0 0,19 2 0,-31 0 11,1-1 0,0 1 0,-1 0 0,1 0 0,-1 1 0,0-1 0,1 1 0,-1 0 0,0 0 0,0 1 0,0-1 1,0 1-1,5 5 0,-6-5 13,-1 0 1,0 0-1,0 0 1,0 0-1,-1 0 1,1 1-1,-1-1 1,0 1-1,1 0 1,-2-1 0,1 1-1,0 0 1,-1-1-1,0 1 1,0 0-1,0-1 1,0 1-1,0 0 1,-2 7-1,0-3 32,-1 0 0,0 0-1,0 0 1,0 0 0,-1 0 0,0-1-1,-1 1 1,1-1 0,-1 0-1,-1 0 1,0-1 0,1 0-1,-2 0 1,1 0 0,-1-1 0,-12 8-1,-1-1 17,-1 0 0,0-1-1,-1-1 1,-39 11 0,61-21-94,-1 1 1,1-1 0,0 0-1,-1 0 1,1 0-1,-1 0 1,1 0-1,0 0 1,-1 0-1,1 0 1,-1 0-1,1 0 1,0 0-1,-1 0 1,1 0-1,0 0 1,-1-1-1,1 1 1,-1 0-1,1 0 1,0 0 0,-1 0-1,1-1 1,0 1-1,-1 0 1,1 0-1,0-1 1,0 1-1,-1 0 1,1-1-1,0 1 1,6-7-5331,15-6 3732</inkml:trace>
</inkml:ink>
</file>

<file path=ppt/ink/ink18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5:52.022"/>
    </inkml:context>
    <inkml:brush xml:id="br0">
      <inkml:brushProperty name="width" value="0.05" units="cm"/>
      <inkml:brushProperty name="height" value="0.05" units="cm"/>
      <inkml:brushProperty name="color" value="#FF0066"/>
    </inkml:brush>
  </inkml:definitions>
  <inkml:trace contextRef="#ctx0" brushRef="#br0">378 0 17884,'-54'84'7257,"-9"-2"-4136,-4 9-1977,-27 0-79,-6-6-697</inkml:trace>
</inkml:ink>
</file>

<file path=ppt/ink/ink18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6:07.161"/>
    </inkml:context>
    <inkml:brush xml:id="br0">
      <inkml:brushProperty name="width" value="0.05" units="cm"/>
      <inkml:brushProperty name="height" value="0.05" units="cm"/>
      <inkml:brushProperty name="color" value="#FF0066"/>
    </inkml:brush>
  </inkml:definitions>
  <inkml:trace contextRef="#ctx0" brushRef="#br0">369 82 8522,'-34'-52'3710,"33"51"-3583,0 1 1,1-1-1,-1 0 1,1 1-1,0-1 0,-1 0 1,1 0-1,0 1 1,-1-1-1,1 0 0,0 0 1,0 0-1,0 1 1,-1-1-1,1 0 1,0 0-1,0 0 0,0 1 1,1-1-1,-1 0 1,0 0-1,0 0 0,0 1 1,0-1-1,1 0 1,-1 0-1,0 1 0,1-1 1,-1 0-1,1 0 1,-1 1-1,1-1 1,-1 0-1,1 1 0,-1-1 1,2 0-1,-1 1-45,-1-1 0,1 1 0,0 0 0,-1 0 0,1-1 0,0 1 0,0 0 0,-1 0 1,1 0-1,0 0 0,0 0 0,-1 0 0,1 0 0,0 0 0,-1 1 0,1-1 0,0 0 0,0 0 0,-1 0 0,1 1 0,0-1 0,-1 0 0,1 1 0,-1-1 0,1 1 0,0-1 0,-1 1 0,1-1 0,-1 1 0,1-1 0,-1 1 1,1 0-1,2 5 58,-1-1 0,0 0 1,0 1-1,-1-1 1,1 1-1,-1-1 1,0 1-1,-1 0 1,1 7-1,-5 59 365,2-33-290,1-16-136,-8 147 200,5-139-266,-2 0 1,0-1-1,-16 45 0,20-69-13,-8 22 8,-1 0 0,-1-1 0,-30 49 0,38-69-16,-2-1 1,1 1-1,-1-1 1,1 0 0,-2 0-1,1-1 1,-1 0-1,-7 5 1,9-8-7,0 1-1,0-1 1,0 0 0,0-1 0,0 1 0,0-1-1,0 0 1,-1 0 0,1-1 0,0 1 0,-1-1-1,1-1 1,0 1 0,-6-2 0,6 2 1,1-1-1,-1-1 1,0 1 0,0-1 0,1 0 0,-1 0 0,1 0-1,-1-1 1,1 1 0,0-1 0,0 0 0,0 0 0,1-1-1,-1 1 1,1-1 0,0 0 0,0 0 0,0 0 0,0 0-1,1 0 1,-1 0 0,1-1 0,0 0 0,1 1 0,-1-1-1,-1-6 1,2 2 10,-1 0 0,1 0 0,1 0 0,0 0 0,0 0 0,1 0 0,0 0 0,0 0 0,1 0 0,0 1 0,1-1 0,0 0 0,6-12 0,-2 7 142,1 1 1,1 0-1,0 0 0,1 1 0,0 1 1,0-1-1,1 2 0,1-1 0,0 2 0,1-1 1,-1 2-1,2-1 0,-1 2 0,1 0 0,0 1 1,19-6-1,-16 7 126,1 0-1,-1 2 1,1 0 0,0 1 0,0 1-1,0 1 1,0 0 0,0 1 0,-1 1 0,1 1-1,0 1 1,-1 0 0,29 11 0,-8 2 98,-23-9-118,0-1-1,0-1 0,30 7 1,-41-12-317,0 0 0,0-1 1,-1 1-1,1-1 1,0 0-1,0 0 0,0 0 1,0-1-1,-1 1 0,1-1 1,0 0-1,0 0 1,-1-1-1,1 1 0,-1-1 1,1 1-1,-1-1 0,0 0 1,1-1-1,-1 1 0,4-4 1,6-13-2051,-12-4 811</inkml:trace>
</inkml:ink>
</file>

<file path=ppt/ink/ink1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2:36.559"/>
    </inkml:context>
    <inkml:brush xml:id="br0">
      <inkml:brushProperty name="width" value="0.05" units="cm"/>
      <inkml:brushProperty name="height" value="0.05" units="cm"/>
    </inkml:brush>
  </inkml:definitions>
  <inkml:trace contextRef="#ctx0" brushRef="#br0">88 49 8458,'1'-1'326,"0"0"0,0 0 0,-1 0-1,1 0 1,0 0 0,-1 0 0,1 0 0,-1 0 0,0 0 0,1 0 0,-1 0 0,0 0 0,1-1 0,-1 1 0,0 0-1,0 0 1,0 0 0,0 0 0,0 0 0,0-1 0,-1 1 0,1 0 0,0 0 0,0 0 0,-1 0 0,1 0 0,-1 0-1,1 0 1,-1 0 0,0 0 0,1 0 0,-2-2 0,1 2-228,0 0-1,1 0 1,-1 1 0,0-1 0,1 0-1,-1 0 1,0 1 0,0-1-1,0 0 1,0 1 0,0-1-1,0 1 1,0-1 0,0 1 0,0-1-1,0 1 1,0 0 0,0 0-1,0-1 1,0 1 0,0 0 0,0 0-1,0 0 1,0 0 0,0 0-1,-1 0 1,1 1 0,0-1 0,0 0-1,0 0 1,0 1 0,0-1-1,0 1 1,0-1 0,0 1-1,0-1 1,1 1 0,-2 1 0,-4 3 1,1 1 0,0 1 0,1-1 1,0 1-1,0 0 0,0 0 1,1 0-1,-1 0 0,2 1 1,-1-1-1,1 1 0,1-1 0,-1 1 1,1 0-1,0 0 0,1 0 1,0 0-1,0 0 0,1 0 0,0-1 1,3 11-1,-4-17-102,0 0 0,0 0 0,0 0 0,1 0 0,-1 0 1,0 0-1,1 0 0,-1 0 0,1 0 0,-1 0 0,1 0 0,-1 0 0,1 0 0,0 0 0,-1-1 0,1 1 0,0 0 1,0-1-1,-1 1 0,1 0 0,0-1 0,0 1 0,0-1 0,0 1 0,0-1 0,0 0 0,0 1 0,0-1 0,0 0 1,0 0-1,0 1 0,0-1 0,0 0 0,0 0 0,0 0 0,2-1 0,1-1-32,-1 0 0,1 0 0,-1 0 0,1 0 0,-1-1 0,0 0 0,5-5 0,18-12-204,-21 19 230,0 0 0,0 1 0,0 0 0,0-1 0,1 2 0,-1-1 0,0 1-1,0-1 1,0 1 0,0 1 0,0-1 0,0 1 0,0 0 0,7 4 0,11 5 59,34 26 1,-36-23 100,-15-11-44,0 2 0,0-1 0,0 0 0,-1 1 0,1 0 0,-1 1 0,-1-1 0,1 1 0,-1 0 0,0 0-1,5 9 1,-8-11-77,0 0 1,1 0-1,-1-1 0,-1 1 0,1 0 0,-1 0 0,1 1 0,-1-1 0,0 0 1,-1 0-1,1 0 0,-1 0 0,1 0 0,-1 0 0,-1 0 0,1 0 0,0-1 1,-1 1-1,0 0 0,0-1 0,-3 6 0,2-5 188,-41 56-2448,41-55 1615,-1-1 1,-1 0-1,1 0 0,0-1 0,-1 1 1,0-1-1,0 0 0,0 0 1,0-1-1,-9 4 0,-10-4-666</inkml:trace>
</inkml:ink>
</file>

<file path=ppt/ink/ink18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6:08.058"/>
    </inkml:context>
    <inkml:brush xml:id="br0">
      <inkml:brushProperty name="width" value="0.05" units="cm"/>
      <inkml:brushProperty name="height" value="0.05" units="cm"/>
      <inkml:brushProperty name="color" value="#FF0066"/>
    </inkml:brush>
  </inkml:definitions>
  <inkml:trace contextRef="#ctx0" brushRef="#br0">0 260 7266,'2'0'5057,"4"-6"-152,9-6-3449,12-23-152,53-42-151,-43 41-73,-2 4-392,-2 7-224,-9 6-304,-8 8-88,-4 7-440,-5 1-272,-2 6-1193,2 7-487,-7 7 1408</inkml:trace>
</inkml:ink>
</file>

<file path=ppt/ink/ink18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6:08.491"/>
    </inkml:context>
    <inkml:brush xml:id="br0">
      <inkml:brushProperty name="width" value="0.05" units="cm"/>
      <inkml:brushProperty name="height" value="0.05" units="cm"/>
      <inkml:brushProperty name="color" value="#FF0066"/>
    </inkml:brush>
  </inkml:definitions>
  <inkml:trace contextRef="#ctx0" brushRef="#br0">1 290 10994,'0'10'4657,"8"-15"-2176,7-10-425,3-12-487,-3-10-289,12-3-696,0-3-224,10-1-808,-6-2-424,8 4 528</inkml:trace>
</inkml:ink>
</file>

<file path=ppt/ink/ink18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6:11.186"/>
    </inkml:context>
    <inkml:brush xml:id="br0">
      <inkml:brushProperty name="width" value="0.05" units="cm"/>
      <inkml:brushProperty name="height" value="0.05" units="cm"/>
      <inkml:brushProperty name="color" value="#FF0066"/>
    </inkml:brush>
  </inkml:definitions>
  <inkml:trace contextRef="#ctx0" brushRef="#br0">35 36 8602,'-5'-3'1328,"3"2"-945,0 0 1,0 0-1,0 0 0,0-1 1,0 1-1,0 0 0,0-1 0,0 1 1,1-1-1,-1 0 0,1 1 1,-1-1-1,1 0 0,0 0 1,-1 0-1,0-3 0,3 5-232,-1-1 0,1 1 0,-1-1-1,1 1 1,0 0 0,-1 0 0,1-1 0,-1 1-1,1 0 1,0 0 0,-1 0 0,1-1 0,0 1-1,0 0 1,-1 0 0,1 0 0,0 0 0,-1 1-1,1-1 1,0 0 0,-1 0 0,1 0 0,0 0-1,-1 1 1,2-1 0,18 8 603,0 1 0,0 0-1,-1 1 1,0 1 0,0 1-1,16 15 1,-7-7-161,30 24-174,-2 2-1,-3 2 0,-1 3 1,-3 2-1,48 66 0,-88-106-440,-4-6-80,0 0 0,0 0 1,0-1-1,1 1 0,0-1 0,0 0 0,1-1 1,0 0-1,8 6 0,-14-11 33,-1 1 1,1-1-1,-1 0 0,1 1 1,0-1-1,-1 0 0,1 1 1,-1-1-1,1 0 0,0 0 1,-1 0-1,1 0 1,0 1-1,-1-1 0,1 0 1,-1 0-1,1 0 0,0 0 1,-1 0-1,1-1 0,0 1 1,-1 0-1,1 0 0,0 0 1,-1 0-1,1-1 1,-1 1-1,1 0 0,-1-1 1,1 1-1,0 0 0,-1-1 1,1 1-1,-1-1 0,0 1 1,1-1-1,-1 1 0,1-1 1,-1 1-1,0-1 1,1 1-1,-1-1 0,0 0 1,0 1-1,1-1 0,-1 1 1,0-1-1,0 0 0,0 1 1,0-1-1,0 0 1,0 1-1,0-1 0,0 0 1,0 1-1,0-2 0,-1-4-601,1 1-1,-1-1 0,0 1 1,-1 0-1,-3-10 1,-13-21-728</inkml:trace>
</inkml:ink>
</file>

<file path=ppt/ink/ink18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6:11.635"/>
    </inkml:context>
    <inkml:brush xml:id="br0">
      <inkml:brushProperty name="width" value="0.05" units="cm"/>
      <inkml:brushProperty name="height" value="0.05" units="cm"/>
      <inkml:brushProperty name="color" value="#FF0066"/>
    </inkml:brush>
  </inkml:definitions>
  <inkml:trace contextRef="#ctx0" brushRef="#br0">81 0 10178,'1'7'9899,"-4"14"-7601,2-16-2090,-5 39 421,-25 85-1,29-125-594,-8 32 234,1 1 1,1 0-1,-4 66 0,12-99-205,0 1 0,0-1 0,1 1 0,-1-1 0,1 1 0,0 0 0,0-1 0,1 0 1,-1 1-1,1-1 0,0 0 0,0 0 0,1 0 0,-1 0 0,1 0 0,0-1 0,0 1 0,3 3 1,-2-5 7,0 1 0,0 0 0,1-1 0,-1 1 0,0-1 0,1-1 1,0 1-1,-1-1 0,1 1 0,0-1 0,0-1 0,0 1 1,-1-1-1,1 1 0,0-1 0,9-2 0,4 0 58,-1-2 0,0 0 0,0-1 0,0-1-1,-1 0 1,0-1 0,0-1 0,16-10 0,11-11-593,57-48 0,-94 73 113,0-1 187,0 0 0,0-1 0,0 1 0,0-1 0,-1 0 0,6-9 0,-4-7 34</inkml:trace>
</inkml:ink>
</file>

<file path=ppt/ink/ink18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6:12.484"/>
    </inkml:context>
    <inkml:brush xml:id="br0">
      <inkml:brushProperty name="width" value="0.05" units="cm"/>
      <inkml:brushProperty name="height" value="0.05" units="cm"/>
      <inkml:brushProperty name="color" value="#FF0066"/>
    </inkml:brush>
  </inkml:definitions>
  <inkml:trace contextRef="#ctx0" brushRef="#br0">1 261 8186,'0'4'7107,"-1"-4"-6988,17 12 4308,6 5-4052,-11-8-258,67 64 1158,-67-62-1048,-1 0 0,0 1 0,-1 0 0,0 0 1,9 19-1,-16-28-199,-1 0-4,1-1 0,-1 1-1,0 0 1,0-1 0,0 1 0,0 0-1,-1 0 1,1 0 0,-1 0 0,1-1 0,-1 7-1,-1-9-19,1 0-1,-1 0 1,1 0-1,-1 0 1,1 0-1,-1 0 1,1 0-1,-1 0 1,1 0-1,-1 0 1,1 0-1,-1 0 1,1 0-1,-1-1 1,1 1-1,0 0 1,-1 0-1,1 0 1,-1-1-1,1 1 1,-1 0-1,1-1 1,0 1-1,-1 0 1,1-1-1,0 1 1,-1 0-1,1-1 1,0 1-1,0-1 1,-1 0-1,-14-15 36,0-5-29,1-2-1,1 0 1,0 0-1,2-1 1,1 0-1,1-1 1,-9-37-1,18 60-6,-1 0 0,1 0 0,-1 0 1,1 0-1,0 0 0,0 0 0,-1 0 0,1 0 0,1 0 0,-1 0 1,0 0-1,0 0 0,1 0 0,-1 0 0,1 0 0,0 0 0,-1 0 1,1 1-1,0-1 0,0 0 0,0 0 0,1 1 0,-1-1 0,0 1 1,0-1-1,1 1 0,-1-1 0,3 0 0,0 0 28,0 1-1,1 0 1,-1 0-1,0 0 1,1 1-1,-1-1 1,1 1-1,-1 0 1,1 1-1,-1-1 1,8 2-1,6 2 141,0 1 0,-1 0 0,0 2 0,0-1 0,29 18 0,-42-23-161,1 5 69,-8-18 20,2-17-86,2 0 0,4-32-1,-4 49 38,1 0 0,1-1 0,0 1 1,0 0-1,2 1 0,-1-1 0,11-18 0,-14 29-28,-1 0 0,1 0 0,-1 0 0,1 1 0,0-1 0,-1 0 1,1 0-1,0 1 0,0-1 0,-1 0 0,1 1 0,0-1 0,0 1 0,0-1 0,0 1 0,0-1 1,0 1-1,0 0 0,0-1 0,0 1 0,0 0 0,0 0 0,0 0 0,2 0 0,-1 0 15,0 0 0,0 1 0,-1 0 0,1 0 0,0-1 0,0 1-1,-1 0 1,1 0 0,0 0 0,-1 1 0,1-1 0,1 2 0,6 7 155,-1-1 1,-1 1 0,9 16 0,-10-16-25,11 19 203,16 22 104,-31-49-481,0 1 0,0-1 0,1 0 0,-1 0 0,0 0 0,1 0 0,-1 0 0,1 0 1,0-1-1,0 0 0,-1 1 0,1-1 0,0 0 0,0 0 0,0 0 0,4 0 0,-5-1-130,-1 0-1,1 0 0,0-1 1,-1 1-1,1 0 0,0-1 1,-1 1-1,1-1 0,-1 1 0,1-1 1,-1 0-1,1 0 0,-1 1 1,1-1-1,-1 0 0,1 0 1,-1-1-1,0 1 0,0 0 0,0 0 1,0-1-1,0 1 0,0 0 1,0-1-1,0 1 0,0-1 1,-1 1-1,1-1 0,0 0 1,-1 1-1,0-1 0,1 0 0,-1-2 1,3-25-1251</inkml:trace>
</inkml:ink>
</file>

<file path=ppt/ink/ink18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6:13.339"/>
    </inkml:context>
    <inkml:brush xml:id="br0">
      <inkml:brushProperty name="width" value="0.05" units="cm"/>
      <inkml:brushProperty name="height" value="0.05" units="cm"/>
      <inkml:brushProperty name="color" value="#FF0066"/>
    </inkml:brush>
  </inkml:definitions>
  <inkml:trace contextRef="#ctx0" brushRef="#br0">33 789 10706,'-7'-14'774,"3"9"-446,1 0 1,0 0-1,1-1 0,-1 1 0,1-1 0,0 0 1,0 1-1,1-1 0,0 0 0,0 0 0,0 0 1,1 0-1,0-1 0,0 1 0,0 0 0,1 0 1,1-7-1,0 9-117,14-42 1677,-15 44-1801,-1 0-1,1 1 1,0-1 0,0 0-1,0 1 1,0-1-1,0 1 1,1-1 0,-1 1-1,0 0 1,1-1-1,-1 1 1,1 0 0,-1 0-1,1 0 1,0 0 0,-1 0-1,1 0 1,0 1-1,0-1 1,3 0 0,-5 1-71,1 0 0,0 0 0,-1 0 0,1 0 0,-1 0 0,1 1 0,0-1 0,-1 0 0,1 0 0,-1 1 0,1-1 0,-1 0 0,1 0 0,-1 1 0,1-1 0,-1 1 0,1-1 0,-1 1 0,1-1 0,-1 0 0,0 1 0,1 0 0,-1-1 0,0 1 0,0-1 0,1 1 0,-1 0 0,5 10 1,-1 0-1,0 1 1,-1-1 0,0 1 0,-1 0 0,-1 0 0,1 0 0,-2 16-1,-7 102-2,-5-37 4,6-51 21,1 0 1,2 82-1,3-118-4,1 0 0,0 1-1,0-1 1,0 0 0,3 6 0,-4-11-28,1-1 0,-1 1 0,0 0 0,1-1-1,-1 1 1,0-1 0,1 1 0,-1-1 0,1 1 0,-1-1 0,0 1 0,1-1 0,-1 1 0,1-1 0,0 1 0,-1-1-1,1 0 1,-1 1 0,1-1 0,0 0 0,-1 0 0,1 1 0,0-1 0,-1 0 0,1 0 0,0 0 0,-1 0 0,1 0-1,0 0 1,-1 0 0,1 0 0,0 0 0,-1 0 0,1 0 0,0-1 0,-1 1 0,1 0 0,-1 0 0,1-1-1,0 1 1,-1 0 0,1-1 0,-1 1 0,1 0 0,-1-1 0,1 1 0,-1-1 0,1 1 0,-1-1 0,1 0 0,5-5 25,1-1 1,-2 1 0,1-1 0,-1-1 0,0 1 0,-1 0 0,5-11 0,0 0-3,123-261 177,-49 95-191,-79 176-14,1-5 11,1 1 0,0 0 0,1 0-1,0 0 1,1 1 0,17-19 0,-24 29-11,0 0 1,0 1 0,0-1-1,-1 1 1,1-1-1,0 1 1,0-1 0,0 1-1,0-1 1,0 1 0,0 0-1,0-1 1,0 1-1,0 0 1,0 0 0,0 0-1,0 0 1,0 0 0,0 0-1,0 0 1,0 0-1,0 1 1,0-1 0,0 0-1,0 1 1,2 0 0,-2 0 1,1 0 0,0 0 0,-1 1 0,0-1 0,1 0 1,-1 1-1,0 0 0,0-1 0,0 1 0,0 0 0,0-1 1,0 1-1,0 0 0,0 2 0,4 15 5,0 0 0,-2-1 0,0 1 0,-1 1 0,-1 27 0,-11 107 23,3-73-9,5-60-6,1-15 13,0 1-1,1 0 1,0-1 0,0 1-1,0-1 1,1 1 0,0-1 0,2 8-1,-3-13-17,0-1 0,0 1-1,1-1 1,-1 1-1,0 0 1,0-1-1,1 1 1,-1-1-1,0 1 1,0-1-1,1 0 1,-1 1 0,1-1-1,-1 1 1,0-1-1,1 1 1,-1-1-1,1 0 1,-1 0-1,1 1 1,-1-1-1,1 0 1,-1 1 0,1-1-1,0 0 1,-1 0-1,1 0 1,-1 0-1,1 0 1,0 0-1,18-9 276,12-30 129,-3-10-149,40-98 1,-49 99-152,3 1 1,46-74-1,-64 114-68,0 1 0,1 1 1,0-1-1,1 1 0,-1 0 1,1 0-1,0 0 0,12-7 1,-17 11-44,1 1 1,0-1-1,-1 0 1,1 1-1,0-1 1,-1 1-1,1-1 1,0 1-1,0 0 1,0 0-1,-1 0 1,1 0 0,0 0-1,0 0 1,-1 0-1,1 1 1,0-1-1,0 1 1,-1-1-1,1 1 1,0-1-1,-1 1 1,1 0-1,-1 0 1,1 0-1,-1 0 1,1 0-1,-1 0 1,0 1-1,1-1 1,-1 0 0,0 1-1,0-1 1,0 0-1,0 1 1,0 0-1,0-1 1,-1 1-1,1-1 1,0 4-1,4 6-30,-2-4 3,-1 0 0,2-1 0,-1 1 0,1-1 0,7 10 0,-10-15 20,0 0 0,0 0-1,0 0 1,0 0-1,0 0 1,0 0 0,0-1-1,1 1 1,-1 0-1,0-1 1,0 1 0,1-1-1,-1 1 1,0-1 0,1 0-1,-1 1 1,0-1-1,1 0 1,-1 0 0,1 0-1,-1 0 1,0 0-1,1 0 1,-1-1 0,0 1-1,1 0 1,-1-1-1,0 1 1,1-1 0,-1 1-1,0-1 1,0 0 0,1 1-1,-1-1 1,0 0-1,2-2 1,14-12-6,1 0-1,-2-2 1,0 0-1,13-20 1,50-81 11,4-57 227,-11 19 243,-46 118-625,-25 37 7,0 0 0,0-1 0,0 1 0,1 0 0,-1 0 0,0-1-1,1 1 1,-1 0 0,0 1 0,1-1 0,-1 0 0,1 0 0,0 1 0,-1-1 0,1 0 0,0 1 0,-1 0 0,1-1 0,0 1 0,-1 0 0,4 0 0,5 6-1130</inkml:trace>
</inkml:ink>
</file>

<file path=ppt/ink/ink18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6:13.922"/>
    </inkml:context>
    <inkml:brush xml:id="br0">
      <inkml:brushProperty name="width" value="0.05" units="cm"/>
      <inkml:brushProperty name="height" value="0.05" units="cm"/>
      <inkml:brushProperty name="color" value="#FF0066"/>
    </inkml:brush>
  </inkml:definitions>
  <inkml:trace contextRef="#ctx0" brushRef="#br0">0 22 8026,'4'-21'9559,"17"38"-5760,-14-10-3632,45 47 1744,52 71-1,-99-119-1886,0-1-1,1 0 1,-1 0-1,9 6 0,9 8-451,-23-19 300,0 0 0,-1-1-1,1 1 1,0 0 0,0 0 0,0 0-1,-1 0 1,1 0 0,0 0-1,0 0 1,-1 0 0,1 0-1,0 0 1,0 1 0,-1-1-1,1 0 1,0 0 0,0 0 0,-1 0-1,1 0 1,0 0 0,0 0-1,0 1 1,0-1 0,-1 0-1,1 0 1,0 0 0,0 0 0,0 1-1,0-1 1,-1 0 0,1 0-1,0 0 1,0 1 0,0-1-1,0 0 1,0 0 0,0 1-1,0-1 1,0 0 0,0 0 0,0 0-1,0 1 1,0-1 0,0 0-1,0 0 1,0 1 0,0-1-1,0 0 1,0 0 0,0 1 0,0-1-1,-1-1-1072</inkml:trace>
</inkml:ink>
</file>

<file path=ppt/ink/ink18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6:14.358"/>
    </inkml:context>
    <inkml:brush xml:id="br0">
      <inkml:brushProperty name="width" value="0.05" units="cm"/>
      <inkml:brushProperty name="height" value="0.05" units="cm"/>
      <inkml:brushProperty name="color" value="#FF0066"/>
    </inkml:brush>
  </inkml:definitions>
  <inkml:trace contextRef="#ctx0" brushRef="#br0">6 351 10058,'-6'4'8853,"24"-20"-5943,28-28-1247,29-49 799,29-33-1013,-82 102-1369,-17 17-161,1 0-1,0 1 1,0 0-1,1 0 1,0 0-1,9-6 0,-13 10-423,-2 2-519,-5 26-8476</inkml:trace>
</inkml:ink>
</file>

<file path=ppt/ink/ink18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6:14.817"/>
    </inkml:context>
    <inkml:brush xml:id="br0">
      <inkml:brushProperty name="width" value="0.05" units="cm"/>
      <inkml:brushProperty name="height" value="0.05" units="cm"/>
      <inkml:brushProperty name="color" value="#FF0066"/>
    </inkml:brush>
  </inkml:definitions>
  <inkml:trace contextRef="#ctx0" brushRef="#br0">0 378 12547,'7'13'5249,"6"-20"-2841,7-16-359,9-16-465,3-12-280,6-1-671,0 4-201,1 4-488,-3 7-344,3 6-1369,9 2-1079,1-1 1711</inkml:trace>
</inkml:ink>
</file>

<file path=ppt/ink/ink18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6:15.175"/>
    </inkml:context>
    <inkml:brush xml:id="br0">
      <inkml:brushProperty name="width" value="0.05" units="cm"/>
      <inkml:brushProperty name="height" value="0.05" units="cm"/>
      <inkml:brushProperty name="color" value="#FF0066"/>
    </inkml:brush>
  </inkml:definitions>
  <inkml:trace contextRef="#ctx0" brushRef="#br0">17 130 6897,'-17'70'8386,"26"-73"-6425,2-5-121,8-11-376,4-2-183,2-9-345,5 3-216,-5-2-416,0 4-144,4 10-104,-14 0-96,1 10-560,-4 2-368,-12 6-1361,3 7-471,-1 5 1727</inkml:trace>
  <inkml:trace contextRef="#ctx0" brushRef="#br0" timeOffset="1">191 401 11218,'3'6'4745,"2"-11"-2520,12-11-305,1-14-591,9 0-353,6-7-608,-8-2-512,10-2-1753,5-8 1353</inkml:trace>
</inkml:ink>
</file>

<file path=ppt/ink/ink1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2:36.993"/>
    </inkml:context>
    <inkml:brush xml:id="br0">
      <inkml:brushProperty name="width" value="0.05" units="cm"/>
      <inkml:brushProperty name="height" value="0.05" units="cm"/>
    </inkml:brush>
  </inkml:definitions>
  <inkml:trace contextRef="#ctx0" brushRef="#br0">9 4 9098,'-8'-3'9010,"8"11"-5220,16 20-2795,5-1-529,-6-9 38,-2 1-1,15 26 0,17 40 997,91 162 248,-135-245-1748,0-1 1,-1 0-1,1 0 0,0 1 1,0-1-1,-1 0 1,1 0-1,0 0 1,0 0-1,0 0 0,1 0 1,-1 0-1,0 0 1,0-1-1,0 1 1,3 1-1,-4-2 0,0-1 0,1 1 0,-1 0 0,1 0 0,-1-1 0,1 1 0,-1 0 0,1-1 0,-1 1 0,0 0 0,1-1 0,-1 1 0,0-1 0,1 1 0,-1 0 0,0-1 0,0 1 0,1-1 0,-1 1 0,0-1 0,0 1-1,0-1 1,0 1 0,1-1 0,-1 1 0,0-1 0,0 1 0,0-2 0,1-55 18,-2 47 0,0-18-11,0 16-7,0-1 1,1 0 0,1 1-1,3-23 1,-4 34-1,1 0 0,-1 0 1,0 0-1,1 0 0,-1 0 1,1 0-1,-1 0 0,1 1 0,-1-1 1,1 0-1,0 0 0,-1 0 1,1 1-1,0-1 0,0 1 1,-1-1-1,1 0 0,0 1 1,0-1-1,0 1 0,0 0 1,0-1-1,0 1 0,0 0 0,-1-1 1,1 1-1,0 0 0,0 0 1,0 0-1,0 0 0,0 0 1,0 0-1,0 0 0,0 0 1,0 0-1,0 1 0,0-1 0,0 0 1,0 1-1,0-1 0,0 0 1,0 1-1,0-1 0,-1 1 1,3 1-1,6 3 0,-1 0-1,1 1 1,10 10-1,-13-11 13,16 12-496,38 33 1241,-56-47-1787,-1 1 0,1 0 0,-1 0 0,0 1 1,0-1-1,3 7 0,-10-19-671</inkml:trace>
</inkml:ink>
</file>

<file path=ppt/ink/ink18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6:15.725"/>
    </inkml:context>
    <inkml:brush xml:id="br0">
      <inkml:brushProperty name="width" value="0.05" units="cm"/>
      <inkml:brushProperty name="height" value="0.05" units="cm"/>
      <inkml:brushProperty name="color" value="#FF0066"/>
    </inkml:brush>
  </inkml:definitions>
  <inkml:trace contextRef="#ctx0" brushRef="#br0">384 7 9506,'-16'-4'1204,"1"2"1962,14 2-3003,1 1 1,0 0-1,-1 0 1,1 0-1,0 0 1,0 0-1,0 0 1,0 0-1,0 0 0,0-1 1,0 1-1,0 0 1,0 0-1,0 0 1,1 0-1,-1 0 1,0 0-1,0 0 1,1 0-1,3 20 1105,-1-1 0,0 30 0,0-9-466,-1-6-573,-2-1-1,-1 1 0,-1-1 0,-2 1 0,-2-1 0,-1 0 1,-1-1-1,-18 45 0,20-61-198,-2 6 1,-1 1-1,-1-2 1,-25 43 0,32-60-28,0 0 0,-1-1 0,1 1 0,-1-1 0,0 0-1,-1 0 1,1 0 0,0-1 0,-1 0 0,0 1 0,0-1-1,0-1 1,0 1 0,0-1 0,-1 0 0,1 0 0,-1-1-1,1 1 1,-1-1 0,1-1 0,-1 1 0,0-1 0,-6 0-1,7-1 1,-1 0-1,0-1 0,1 1 0,-1-1 0,1-1 1,0 1-1,0-1 0,0 0 0,0 0 0,0 0 1,1-1-1,-1 1 0,1-1 0,0 0 0,0-1 0,0 1 1,1-1-1,0 1 0,-1-1 0,2 0 0,-1 0 1,-3-8-1,3 4 2,-1 1 1,1-1-1,0 1 1,1-1-1,0 0 1,1 0-1,0 0 1,0 0-1,1 0 1,0 0-1,0-1 1,1 1-1,3-12 1,-3 16 31,1 0 0,0 1 1,0-1-1,1 1 0,0 0 0,-1-1 1,2 1-1,-1 1 0,0-1 0,1 0 0,-1 1 1,1 0-1,0-1 0,0 2 0,0-1 1,1 0-1,-1 1 0,1 0 0,-1 0 1,1 0-1,0 0 0,0 1 0,0 0 1,7-1-1,6 0 166,0 0 1,0 2 0,0 0-1,1 0 1,24 6 0,94 23 975,23 4-321,-142-31-1033,1 0 0,-1-1 1,0-1-1,1-1 0,-1-1 1,30-6-1,-17-5-1067,-9-8 448</inkml:trace>
</inkml:ink>
</file>

<file path=ppt/ink/ink18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6:16.420"/>
    </inkml:context>
    <inkml:brush xml:id="br0">
      <inkml:brushProperty name="width" value="0.05" units="cm"/>
      <inkml:brushProperty name="height" value="0.05" units="cm"/>
      <inkml:brushProperty name="color" value="#FF0066"/>
    </inkml:brush>
  </inkml:definitions>
  <inkml:trace contextRef="#ctx0" brushRef="#br0">1 1 10354,'63'49'7102,"-4"1"-3724,118 86-178,9 0-1057,-96-67-1746,-68-53-400,1 0 0,1-1 1,0-2-1,1 0 0,39 13 1,-63-25-81,0-1 0,1 1 1,-1-1-1,0 0 0,0 0 1,1 1-1,-1-1 1,0 0-1,1 0 0,-1 0 1,0 0-1,0 0 0,1-1 1,-1 1-1,2-1 0,-2 1-5,-1-1 0,0 1-1,1 0 1,-1-1 0,0 1-1,1-1 1,-1 1-1,0 0 1,0-1 0,1 1-1,-1-1 1,0 1-1,0-1 1,0 1 0,0-1-1,0 1 1,0-1 0,0 1-1,0-1 1,0 1-1,0-1 1,0 1 0,0-1-1,0 1 1,0 0-1,0-2 1,-2-3-9,0-1 0,-1 1 0,1-1-1,-1 1 1,-4-5 0,-14-20 500</inkml:trace>
</inkml:ink>
</file>

<file path=ppt/ink/ink18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6:16.848"/>
    </inkml:context>
    <inkml:brush xml:id="br0">
      <inkml:brushProperty name="width" value="0.05" units="cm"/>
      <inkml:brushProperty name="height" value="0.05" units="cm"/>
      <inkml:brushProperty name="color" value="#FF0066"/>
    </inkml:brush>
  </inkml:definitions>
  <inkml:trace contextRef="#ctx0" brushRef="#br0">1 18 9722,'0'-1'294,"0"0"0,1 0 0,-1-1 0,1 1 1,-1 0-1,1 0 0,-1 0 0,1 0 0,0 0 0,0 0 0,-1 1 0,1-1 0,0 0 0,0 0 1,0 0-1,2 0 0,-3 0-175,1 1 0,-1 0 1,1 0-1,-1 0 0,1 0 1,-1 0-1,1 1 1,-1-1-1,1 0 0,-1 0 1,1 0-1,-1 0 0,1 1 1,-1-1-1,1 0 0,-1 0 1,1 1-1,-1-1 0,0 0 1,1 1-1,-1-1 0,1 0 1,-1 1-1,0-1 0,1 0 1,-1 2-1,3 1 224,-1 2 0,0-1-1,0 0 1,0 0 0,-1 1-1,0-1 1,2 9 0,3 30 793,-3 0 1,-3 73-1,-18 88 318,9-117-972,8-83-413,1 0-1,0 0 1,-1 0 0,1 0 0,0 0 0,1 0-1,-1 0 1,1 0 0,0-1 0,0 1-1,0 0 1,3 6 0,-3-9-37,1 1 0,-1-1 0,1 0 1,-1 1-1,1-1 0,0 0 0,0 0 0,-1 0 0,1 0 0,0-1 1,0 1-1,0 0 0,0-1 0,0 1 0,0-1 0,0 0 0,0 1 0,0-1 1,0 0-1,0 0 0,0-1 0,0 1 0,0 0 0,0-1 0,0 1 0,3-2 1,24-5 322,-1-2 1,34-15 0,-19 7-122,-3 2-543,73-17-1,-110 30-13,0 1 0,0 0-1,-1-1 1,1 1 0,-1-1-1,1 0 1,-1 1-1,1-1 1,-1-1 0,0 1-1,0 0 1,0 0 0,0-1-1,2-4 1,1 0 1059,9-10-620</inkml:trace>
</inkml:ink>
</file>

<file path=ppt/ink/ink18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6:17.496"/>
    </inkml:context>
    <inkml:brush xml:id="br0">
      <inkml:brushProperty name="width" value="0.05" units="cm"/>
      <inkml:brushProperty name="height" value="0.05" units="cm"/>
      <inkml:brushProperty name="color" value="#FF0066"/>
    </inkml:brush>
  </inkml:definitions>
  <inkml:trace contextRef="#ctx0" brushRef="#br0">1 298 12355,'3'0'8910,"0"1"-8696,0-1 0,0 1 0,0-1 1,-1 1-1,1 0 0,0 0 0,0 0 0,-1 0 0,1 0 1,-1 1-1,1-1 0,3 4 0,81 70 1575,-49-41-701,-23-14-483,-14-16-343,-7-16-49,1 0-210,-2 0 0,0 0 1,0 1-1,-1 0 0,0 1 0,-1 0 1,0 0-1,-11-10 0,-18-17 20,31 30-18,-15-18 154,21 24-141,1 1 1,-1-1-1,1 0 1,0 1-1,-1-1 1,1 0-1,-1 0 1,1 1-1,0-1 0,0 0 1,0 0-1,-1 1 1,1-1-1,0 0 1,0 0-1,0 0 1,0 0-1,0 1 1,0-1-1,1 0 1,-1 0-1,0 1 1,0-1-1,1 0 1,-1 0-1,0 1 0,1-1 1,-1 0-1,0 0 1,1 1-1,0-2 1,2 1 26,-1 0 0,1-1 0,-1 1 0,1 0 0,0 0 0,-1 1 0,1-1 0,0 1 0,0-1 0,-1 1 0,1 0 0,0 0 0,0 0 0,0 0 0,4 1 0,13 0 36,-10-1-60,-6-1-3,1 0 0,0 1-1,-1 0 1,1 0 0,0 0-1,-1 1 1,1 0 0,0-1 0,-1 2-1,1-1 1,-1 0 0,0 1-1,1 0 1,-1 0 0,7 5-1,14 8 148,-24-14-159,0-1 1,0 1-1,0-1 0,0 1 1,0-1-1,0 1 0,1-1 0,-1 0 1,0 0-1,0 1 0,0-1 1,0 0-1,0 0 0,1 0 0,-1 0 1,0-1-1,0 1 0,0 0 1,0 0-1,0-1 0,0 1 0,2-1 1,-2-8 59,0-3-55,1-14-4,-1-1 1,-1 1-1,-4-30 0,1 38-6,0 3 6,2 0 0,-1-28 0,2 43-7,0-1 0,0 1 0,0-1 0,0 1 0,0-1 0,0 1 0,0-1 0,0 1 0,1-1 0,-1 1 0,0-1 0,0 1 0,1-1 0,-1 1 0,0 0-1,1-1 1,-1 1 0,0-1 0,1 1 0,-1 0 0,0-1 0,1 1 0,-1 0 0,1 0 0,-1-1 0,1 1 0,-1 0 0,1 0 0,-1-1 0,1 1 0,-1 0 0,1 0 0,-1 0 0,1 0 0,-1 0 0,1 0 0,-1 0 0,1 0 0,-1 0 0,1 0 0,-1 0 0,1 0 0,-1 0 0,1 1 0,-1-1 0,1 0 0,-1 0 0,1 1 0,-1-1 0,1 0 0,0 1 0,30 18-5,-24-14 8,-1-1-27,25 16 270,1-1 0,0-1 0,48 18 0,-78-35-409,-1-1 0,1 0-1,-1 1 1,1-1 0,-1 0-1,1 0 1,0 0 0,-1 0-1,1 0 1,-1 0 0,1 0-1,0-1 1,-1 1 0,1 0-1,-1-1 1,1 1-1,-1-1 1,1 0 0,-1 0-1,0 1 1,1-1 0,-1 0-1,0 0 1,0 0 0,1 0-1,-1-1 1,0 1 0,1-2-1,17-17-1431</inkml:trace>
</inkml:ink>
</file>

<file path=ppt/ink/ink18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6:21.347"/>
    </inkml:context>
    <inkml:brush xml:id="br0">
      <inkml:brushProperty name="width" value="0.05" units="cm"/>
      <inkml:brushProperty name="height" value="0.05" units="cm"/>
      <inkml:brushProperty name="color" value="#FF0066"/>
    </inkml:brush>
  </inkml:definitions>
  <inkml:trace contextRef="#ctx0" brushRef="#br0">241 0 9890,'-5'5'7950,"4"8"-6128,8 24-1506,5 8 121,2 1 2,-3 1-1,10 80 0,-19-83-391,-2 0-1,-2-1 1,-9 58 0,8-85-46,0 0 0,-1-1 0,-1 0 0,0 0 0,-1 0 0,-1-1 1,0 1-1,-1-1 0,0-1 0,-2 0 0,1 0 0,-16 15 0,22-25-4,0 0-1,0 0 1,0-1-1,0 1 0,-1-1 1,1 0-1,-1 0 1,0 0-1,1-1 1,-1 1-1,0-1 0,0 0 1,0 0-1,0 0 1,0-1-1,0 1 0,0-1 1,0 0-1,0 0 1,0 0-1,0-1 1,0 1-1,0-1 0,0 0 1,0 0-1,0-1 1,0 1-1,0-1 1,1 0-1,-1 0 0,1 0 1,-1 0-1,1 0 1,0-1-1,0 0 0,0 1 1,-5-7-1,4 4 1,-1-1 1,1 0-1,-1 1 0,2-1 0,-1-1 0,1 1 0,0 0 0,0-1 0,0 0 0,1 1 0,0-1 0,1 0 1,-1 0-1,1 0 0,1-1 0,-1 1 0,1 0 0,1 0 0,-1 0 0,1 0 0,2-9 0,0 9 33,0 0-1,0 0 1,0 1-1,1-1 0,0 1 1,0-1-1,1 2 1,0-1-1,0 0 1,0 1-1,0 0 0,7-5 1,-2 3 63,1 1 1,-1 0-1,1 0 1,0 1-1,1 0 1,20-5-1,-3 4 40,0 1 0,0 1 0,1 2-1,-1 1 1,41 4 0,7 6-38,11 2-386,-31-12-2948,-41-2 2257</inkml:trace>
</inkml:ink>
</file>

<file path=ppt/ink/ink18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6:21.794"/>
    </inkml:context>
    <inkml:brush xml:id="br0">
      <inkml:brushProperty name="width" value="0.05" units="cm"/>
      <inkml:brushProperty name="height" value="0.05" units="cm"/>
      <inkml:brushProperty name="color" value="#FF0066"/>
    </inkml:brush>
  </inkml:definitions>
  <inkml:trace contextRef="#ctx0" brushRef="#br0">0 155 12867,'55'-55'5073,"-42"39"-3137,8-3-888,-10 1-519,-2 5-113,1 3-960,-5 1-777,3 1-1119,-1 1 1344</inkml:trace>
  <inkml:trace contextRef="#ctx0" brushRef="#br0" timeOffset="1">145 249 10762,'2'22'5089,"3"-6"-2016,8-12-1145,7-4-311,4-15-601,1-5-344,0-9-456,-2 2-552,1-4-1600,-14-16 1336</inkml:trace>
</inkml:ink>
</file>

<file path=ppt/ink/ink18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6:22.394"/>
    </inkml:context>
    <inkml:brush xml:id="br0">
      <inkml:brushProperty name="width" value="0.05" units="cm"/>
      <inkml:brushProperty name="height" value="0.05" units="cm"/>
      <inkml:brushProperty name="color" value="#FF0066"/>
    </inkml:brush>
  </inkml:definitions>
  <inkml:trace contextRef="#ctx0" brushRef="#br0">1 366 9778,'0'2'274,"0"-1"0,0 0 0,0 0 0,1 1 0,-1-1 0,0 0 0,1 0 0,-1 0 0,1 1 0,-1-1 0,1 0 0,0 0 0,-1 0 0,1 0 0,0 0 0,0 0 0,0 0 0,0 0 0,0 0 0,0-1 0,0 1 0,0 0 1,0 0-1,0-1 0,0 1 0,2 0 0,38 15 1120,-31-13-656,8 3 5,-1-1-75,-1 1-1,28 14 1,-41-19-635,0 1 1,-1-1 0,1 1 0,0 0-1,-1 0 1,1 0 0,-1 0 0,1 1-1,-1-1 1,0 1 0,0-1 0,0 1-1,0 0 1,-1 0 0,1 0-1,-1 0 1,0 0 0,0 0 0,0 0-1,0 0 1,0 4 0,0-6-30,-1 0 1,0 0-1,0-1 1,0 1-1,0 0 1,0 0-1,0 0 1,0 0-1,-1 0 1,1-1-1,0 1 1,0 0-1,-1 0 0,1 0 1,0 0-1,-1-1 1,1 1-1,-1 0 1,1-1-1,-1 1 1,0 0-1,1-1 1,-1 1-1,1 0 1,-1-1-1,0 1 1,0-1-1,1 1 1,-1-1-1,0 0 1,0 1-1,0-1 0,1 0 1,-1 1-1,0-1 1,0 0-1,0 0 1,0 0-1,0 0 1,1 0-1,-1 0 1,0 0-1,0 0 1,0 0-1,0 0 1,0-1-1,-1 1 1,-2-1 11,0 0 1,0 0 0,1-1-1,-1 1 1,0-1 0,0 0-1,1 0 1,-1 0 0,-4-5-1,-1-2 7,1 0-1,0-1 1,0 0-1,1 0 1,0-1 0,1 0-1,1 0 1,-1-1-1,2 1 1,-5-17-1,4 11 2,1 1 0,1 0 0,1-1 0,0 1 0,1-1 0,1 1 0,3-25 0,-2 32-131,1 0-1,1 0 0,-1 0 0,1 0 1,1 1-1,-1 0 0,1-1 1,1 1-1,0 0 0,0 1 0,0 0 1,1-1-1,0 2 0,14-13 0,-9 10-164,1 1 0,-1 0 0,1 1-1,1 1 1,-1 0 0,1 0 0,0 1 0,0 1-1,15-3 1,-18 5-720,-8 2 620,1 0-1,-1-1 1,1 0-1,-1 1 0,1-1 1,-1 0-1,0 0 1,4-2-1,5-9-775</inkml:trace>
</inkml:ink>
</file>

<file path=ppt/ink/ink18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6:23.016"/>
    </inkml:context>
    <inkml:brush xml:id="br0">
      <inkml:brushProperty name="width" value="0.05" units="cm"/>
      <inkml:brushProperty name="height" value="0.05" units="cm"/>
      <inkml:brushProperty name="color" value="#FF0066"/>
    </inkml:brush>
  </inkml:definitions>
  <inkml:trace contextRef="#ctx0" brushRef="#br0">0 669 9418,'55'-12'3807,"-55"12"-3706,1 0-1,-1 1 1,0-1-1,1 0 0,-1 1 1,0-1-1,0 0 1,1 1-1,-1-1 0,0 0 1,0 1-1,1-1 1,-1 0-1,0 1 0,0-1 1,0 1-1,0-1 0,0 1 1,0-1-1,1 0 1,-1 1-1,0-1 0,0 1 1,0-1-1,0 1 1,-1-1-1,1 0 0,0 1 1,0-1-1,0 1 0,0-1 1,0 0-1,0 1 1,-1-1-1,1 1 0,0-1 1,-8 26 1339,6-20-1049,0 2-67,-4 11 257,1 1-1,0 0 1,1 0-1,1 1 0,1-1 1,2 39-1,0-57-556,0 0-1,1 0 0,-1-1 1,1 1-1,-1 0 0,1-1 1,-1 1-1,1-1 0,0 1 1,0-1-1,1 3 0,-1-4-17,-1 1-1,1-1 0,-1 0 0,0 1 0,1-1 0,-1 0 0,1 0 0,-1 1 0,0-1 0,1 0 0,-1 0 0,1 0 1,-1 0-1,1 1 0,-1-1 0,1 0 0,-1 0 0,1 0 0,-1 0 0,1 0 0,-1 0 0,1 0 0,-1 0 1,1-1-1,-1 1 0,1 0 0,1-1-2,0-1-1,0 1 1,0 0 0,-1-1 0,1 1-1,-1-1 1,1 0 0,-1 1-1,1-1 1,-1 0 0,0 0 0,0 0-1,0 0 1,0 0 0,0 0 0,1-4-1,1-9-18,0-1-1,0 0 1,-1 1-1,-1-28 1,3-25-626,-1 63 296,5 11 208,9 18 159,-9-12-42,-3-7 25,-1 0 0,1-1 1,0 1-1,0-1 0,1 0 0,-1-1 0,1 1 0,0-1 0,0 0 1,0 0-1,0-1 0,0 0 0,1 0 0,-1-1 0,0 1 0,8-1 1,-9 0-4,-1-1 1,0 0 0,1 0 0,-1-1 0,0 1 0,1-1 0,-1 0-1,0 0 1,0-1 0,0 1 0,0-1 0,0 0 0,0 0 0,0 0-1,-1-1 1,1 1 0,-1-1 0,0 0 0,0 0 0,1 0 0,-2 0-1,1 0 1,0-1 0,-1 1 0,4-7 0,1-6 2,-1 0 1,0-1-1,-1 0 0,-1 0 1,0 0-1,-2 0 1,0 0-1,0-1 0,-2 1 1,0-1-1,-1 1 1,-1-1-1,-7-29 1,-1 7 1,-1 2 1,-2-1 0,-2 2 0,-36-68 0,33 74-4,-1 1-1,-1 1 1,-2 0 0,-1 2-1,-29-29 1,29 42 43,23 14-40,-1 0 0,1 0 0,0 0 0,-1 0 0,1 0 0,0 0 0,-1 0 0,1 0 0,0 0-1,-1 0 1,1 0 0,0 0 0,-1 0 0,1 0 0,0 0 0,-1 0 0,1 0 0,0 0 0,0 1 0,-1-1 0,1 0 0,0 0 0,-1 0 0,1 1 0,0-1 0,0 0 0,0 0 0,-1 1 0,1-1 0,0 0-1,0 1 1,0-1 0,-1 0 0,1 0 0,0 1 0,0 3 32,0-1-1,-1 0 1,2 0-1,-1 1 0,0-1 1,1 0-1,-1 0 1,1 0-1,0 0 0,0 0 1,3 6-1,13 26 113,1-1-1,2-1 1,1-1 0,2-1-1,1-1 1,2-1-1,0-1 1,2-1-1,1-1 1,1-2 0,1-1-1,58 32 1,-20-29-580,-59-24-6505,-17-8 5549</inkml:trace>
</inkml:ink>
</file>

<file path=ppt/ink/ink18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6:23.430"/>
    </inkml:context>
    <inkml:brush xml:id="br0">
      <inkml:brushProperty name="width" value="0.05" units="cm"/>
      <inkml:brushProperty name="height" value="0.05" units="cm"/>
      <inkml:brushProperty name="color" value="#FF0066"/>
    </inkml:brush>
  </inkml:definitions>
  <inkml:trace contextRef="#ctx0" brushRef="#br0">46 366 8626,'-45'-45'3953,"78"40"-1769,12-7-519,-1-1 71,-6-2-136,-1 5-199,-4 7-297,-3 6-152,-8 0-424,-2 2-112,-8 2-256,-4-2-80,-3 2-208,-2-1-320</inkml:trace>
  <inkml:trace contextRef="#ctx0" brushRef="#br0" timeOffset="1">68 32 10674,'-7'2'4177,"14"-2"-3097,4 0-351,1-5-1018,6-5-431,4 5-944,3-8 952</inkml:trace>
</inkml:ink>
</file>

<file path=ppt/ink/ink18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6:23.850"/>
    </inkml:context>
    <inkml:brush xml:id="br0">
      <inkml:brushProperty name="width" value="0.05" units="cm"/>
      <inkml:brushProperty name="height" value="0.05" units="cm"/>
      <inkml:brushProperty name="color" value="#FF0066"/>
    </inkml:brush>
  </inkml:definitions>
  <inkml:trace contextRef="#ctx0" brushRef="#br0">1 151 8898,'123'59'4014,"-115"-55"-3422,-1 1 0,0 0 1,-1 1-1,1-1 0,-1 1 0,7 9 0,-12-13-463,1 0-1,-1 0 1,0 0 0,0 0-1,1-1 1,-1 1 0,1-1-1,0 1 1,-1-1 0,1 1-1,0-1 1,0 0-1,0 0 1,0 0 0,0 0-1,0 0 1,0 0 0,0-1-1,0 1 1,0-1-1,1 0 1,-1 1 0,0-1-1,0 0 1,1 0 0,-1 0-1,0-1 1,0 1-1,0 0 1,0-1 0,1 1-1,-1-1 1,0 0 0,4-2-1,2-1 54,-1-1 1,1 0-1,-1 0 0,1-1 0,-1 0 0,-1 0 0,1-1 0,-1 0 0,-1 0 1,1 0-1,-1-1 0,0 1 0,-1-1 0,0 0 0,0-1 0,-1 1 1,0-1-1,0 0 0,-1 0 0,2-13 0,-4 18-189,0 1 0,-1 0 0,0-1 1,1 1-1,-1 0 0,0 0 0,0 0 0,-1 0 0,1 0 0,-1 0 0,1 0 0,-1 0 0,0 0 1,0 1-1,0-1 0,-1 1 0,1-1 0,0 1 0,-1 0 0,0 0 0,1 0 0,-1 0 1,0 1-1,0-1 0,0 1 0,-4-2 0,-11-4-880,1 1 0,-2 1 0,-26-5 0,25 6-413,-31-7-238</inkml:trace>
</inkml:ink>
</file>

<file path=ppt/ink/ink1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2:37.456"/>
    </inkml:context>
    <inkml:brush xml:id="br0">
      <inkml:brushProperty name="width" value="0.05" units="cm"/>
      <inkml:brushProperty name="height" value="0.05" units="cm"/>
    </inkml:brush>
  </inkml:definitions>
  <inkml:trace contextRef="#ctx0" brushRef="#br0">0 622 8858,'6'-1'1319,"-1"0"0,1 0 0,-1 0 0,1-1 0,7-3 0,-7 2-653,-1 1 0,0-1 0,0-1 0,0 1 0,7-7 0,-9 8-543,-1 0 0,0 0-1,0 0 1,-1 0 0,1 0 0,0 0 0,-1-1-1,1 1 1,-1 0 0,1-1 0,-1 0 0,0 1-1,0-1 1,-1 0 0,1 1 0,0-1 0,-1 0-1,0 0 1,0 0 0,1 1 0,-2-1 0,1 0-1,0 0 1,-1 0 0,1 1 0,-1-1 0,0 0-1,-2-5 1,2 6-100,0-1-1,-1 1 1,1 0-1,-1-1 0,1 1 1,-1 0-1,0 0 1,0 0-1,0 0 1,0 0-1,-1 1 1,1-1-1,0 1 1,-1-1-1,1 1 0,-1 0 1,1 0-1,-5-1 1,6 2-25,-1 0-1,1 0 1,0 0 0,-1 0 0,1 0 0,-1 0 0,1 0-1,-1 0 1,1 1 0,0-1 0,-1 1 0,1-1 0,0 1-1,-1-1 1,1 1 0,0 0 0,0 0 0,0 0 0,0 0-1,0-1 1,-1 1 0,2 1 0,-1-1 0,0 0 0,0 0-1,0 0 1,0 0 0,1 1 0,-1-1 0,1 0-1,-1 1 1,1-1 0,-1 0 0,1 1 0,0-1 0,-1 0-1,1 3 1,-1 1 8,0 1 0,1-1-1,-1 1 1,1-1 0,0 1-1,1 0 1,-1-1 0,1 1 0,0-1-1,0 1 1,1-1 0,0 0-1,0 1 1,0-1 0,0 0-1,1 0 1,0 0 0,0-1 0,0 1-1,1-1 1,0 0 0,0 1-1,0-2 1,0 1 0,0 0-1,1-1 1,-1 0 0,1 0-1,0 0 1,0-1 0,0 1 0,11 2-1,-14-5 16,-1 1 0,1-1-1,0 0 1,0 0-1,0 0 1,0 0 0,-1 0-1,1 0 1,0-1-1,0 1 1,0-1 0,-1 1-1,1-1 1,0 1-1,-1-1 1,1 0 0,0 0-1,-1 0 1,3-2-1,-2 1 20,1-1-1,0 0 1,-1 0-1,0 0 0,0 0 1,0 0-1,0-1 0,3-6 1,0-3 50,-1-1-1,-1 0 1,4-26 0,-1-109 89,-6 148-178,0 0 1,0 0 0,0 1-1,1-1 1,-1 0 0,0 0-1,0 0 1,0 1 0,1-1-1,-1 0 1,1 0 0,-1 1-1,0-1 1,1 0 0,-1 1-1,1-1 1,-1 1 0,1-1-1,0 0 1,-1 1 0,1-1-1,0 1 1,-1 0 0,1-1-1,0 1 1,-1-1 0,1 1-1,0 0 1,0 0 0,-1-1-1,1 1 1,0 0 0,0 0-1,0 0 1,-1 0 0,1 0-1,0 0 1,0 0 0,0 0-1,-1 0 1,1 0 0,2 1-1,37 16 151,-24-9-57,-12-6-38,0 0 1,1-1-1,-1 0 0,1 1 0,-1-2 0,1 1 0,0 0 0,0-1 1,-1 0-1,1 0 0,0 0 0,5-2 0,-7 1 5,0 0 1,-1-1-1,1 1 0,-1-1 0,0 1 1,1-1-1,-1 0 0,0 0 0,0 0 1,0 0-1,0-1 0,-1 1 0,1 0 1,-1-1-1,1 1 0,-1-1 0,0 0 1,0 1-1,0-1 0,0 0 1,1-4-1,12-49 713,-3-1 0,7-77 1,-18 127-802,2-44-252,-2 49 150,-1 0-1,1 0 0,0 0 0,-1 0 1,1 0-1,-1 0 0,1 0 0,-1 0 1,0 0-1,0 0 0,0 0 1,0 0-1,0 0 0,-1 1 0,1-1 1,0 0-1,-1 1 0,1-1 0,-3-1 1,-9 1-719</inkml:trace>
</inkml:ink>
</file>

<file path=ppt/ink/ink18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6:24.423"/>
    </inkml:context>
    <inkml:brush xml:id="br0">
      <inkml:brushProperty name="width" value="0.05" units="cm"/>
      <inkml:brushProperty name="height" value="0.05" units="cm"/>
      <inkml:brushProperty name="color" value="#FF0066"/>
    </inkml:brush>
  </inkml:definitions>
  <inkml:trace contextRef="#ctx0" brushRef="#br0">11 1 10146,'-10'3'4353,"13"5"-2304,9 7-145,14 12-448,13 6-159,7 7-361,5 1-96,-5-5-296,-6-2-128,-3-1-240,-5-3-80,-7 2-40,-2-4-80,-9-3-560,-3-5-288,-4-10-1449,-5-5-399,-7-8 1696</inkml:trace>
</inkml:ink>
</file>

<file path=ppt/ink/ink18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6:24.839"/>
    </inkml:context>
    <inkml:brush xml:id="br0">
      <inkml:brushProperty name="width" value="0.05" units="cm"/>
      <inkml:brushProperty name="height" value="0.05" units="cm"/>
      <inkml:brushProperty name="color" value="#FF0066"/>
    </inkml:brush>
  </inkml:definitions>
  <inkml:trace contextRef="#ctx0" brushRef="#br0">0 1 10554,'7'17'2728,"0"1"0,3 21-1,8 72 790,-14-71-2900,14 52 1,-17-88-583,0 0-1,1 0 1,-1 0 0,0 0-1,1-1 1,0 1 0,0 0-1,0-1 1,1 0 0,-1 1-1,1-1 1,-1 0 0,1 0-1,0 0 1,1-1 0,-1 1-1,0-1 1,1 0 0,-1 0-1,1 0 1,5 2 0,-2-2-14,0 0 1,0-1 0,0 0-1,0-1 1,0 0 0,0 0-1,1 0 1,-1-1 0,0 0 0,0 0-1,9-4 1,-5 2-49,0 0 0,0-1 0,0-1 0,-1 0 1,1-1-1,13-9 0,-19 11-260,0 0-1,-1 0 1,1 0 0,-1 0 0,0-1 0,0 0-1,0 0 1,0 0 0,-1 0 0,0-1 0,0 1-1,-1-1 1,4-9 0,1-12 199,1 2-75</inkml:trace>
</inkml:ink>
</file>

<file path=ppt/ink/ink18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6:25.244"/>
    </inkml:context>
    <inkml:brush xml:id="br0">
      <inkml:brushProperty name="width" value="0.05" units="cm"/>
      <inkml:brushProperty name="height" value="0.05" units="cm"/>
      <inkml:brushProperty name="color" value="#FF0066"/>
    </inkml:brush>
  </inkml:definitions>
  <inkml:trace contextRef="#ctx0" brushRef="#br0">0 110 11130,'5'2'1126,"1"1"-1,-1-1 0,0 1 0,0 0 0,-1 0 0,9 8 1,30 35-143,-41-43-695,1 1-55,0-1 0,-1 1 1,0-1-1,0 1 0,0 0 1,0 0-1,0 0 0,-1 0 0,1 4 1,-2-8-211,0 0 1,0 0-1,0 0 1,0 0-1,0 0 1,0 0-1,0 0 1,0 0-1,0 0 1,-1 0-1,1 0 1,0 0-1,0 0 1,0 0-1,0 0 1,0 0-1,0 0 1,0 0-1,0 0 0,0 0 1,0 0-1,0 0 1,-1 0-1,1 0 1,0 0-1,0 0 1,0 0-1,0 0 1,0 0-1,0 0 1,0 0-1,0 0 1,0 0-1,0 0 1,0 0-1,0 0 1,-1 0-1,-8-26 28,4 7-42,-20-83 24,24 102-33,1-1 0,0 0 0,0 0 0,-1 1 0,1-1 1,0 0-1,0 0 0,0 0 0,0 0 0,0 1 0,0-1 1,0 0-1,0 0 0,0 0 0,0 0 0,0 1 0,1-1 1,-1 0-1,0 0 0,1 1 0,-1-1 0,0 0 0,1 0 0,-1 1 1,1-1-1,0 0 0,0 1 4,0 0 0,0 0 1,0 0-1,0 0 0,0 0 0,-1 1 1,1-1-1,0 0 0,0 1 0,0-1 0,0 1 1,0-1-1,-1 1 0,1-1 0,0 1 1,0-1-1,-1 1 0,2 0 0,32 37 318,0 14 163,-24-35-312,1-1 0,19 23-1,-30-38-164,0-1-1,0 1 0,1-1 1,-1 1-1,1 0 0,-1-1 1,0 1-1,1-1 0,-1 1 0,1-1 1,-1 1-1,1-1 0,0 1 1,-1-1-1,1 1 0,-1-1 1,1 0-1,0 1 0,-1-1 1,1 0-1,0 0 0,-1 0 1,1 1-1,0-1 0,0 0 0,-1 0 1,1 0-1,0 0 0,0 0 1,-1 0-1,1 0 0,0 0 1,-1-1-1,2 1 0,7-25 487,-3 3-455,-1 4-21,23-66 26,-25 75-40,1 0 0,0 1 0,0 0-1,1 0 1,0 0 0,1 1 0,9-11 0,-13 16 0,-1 1 0,1-1 0,0 1 0,0 0 0,0 0 0,0 0 0,0 0 0,0 0 1,1 0-1,-1 0 0,0 1 0,0-1 0,1 1 0,-1 0 0,0 0 0,0-1 0,1 2 0,-1-1 0,0 0 0,1 0 1,-1 1-1,0-1 0,0 1 0,1-1 0,-1 1 0,0 0 0,0 0 0,0 0 0,0 0 0,0 1 0,2 1 0,7 5 49,-1 1 0,0 0 0,0 0 0,10 15 0,-10-12 9,5 5 36,-11-10-59,1-1 1,-1 0 0,2-1 0,-1 1-1,1-1 1,-1 0 0,1 0 0,1-1-1,11 7 1,-18-11-54,1 0-1,-1 0 1,1 0 0,-1 0 0,1 0-1,-1 1 1,1-1 0,0 0-1,-1 0 1,1-1 0,-1 1-1,1 0 1,-1 0 0,1 0 0,0 0-1,-1 0 1,1-1 0,-1 1-1,1 0 1,-1 0 0,1-1-1,-1 1 1,1 0 0,-1-1-1,0 1 1,1-1 0,-1 1 0,1 0-1,-1-1 1,0 1 0,1-1-1,-1 1 1,0-1 0,0 1-1,1-1 1,-1 1 0,0-1 0,0 0-1,0 1 1,0-1 0,0 1-1,0-1 1,0 1 0,0-1-1,0 0 1,0 1 0,0-1-1,0 1 1,0-1 0,0 0 0,-2-31-322</inkml:trace>
</inkml:ink>
</file>

<file path=ppt/ink/ink18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6:28.813"/>
    </inkml:context>
    <inkml:brush xml:id="br0">
      <inkml:brushProperty name="width" value="0.05" units="cm"/>
      <inkml:brushProperty name="height" value="0.05" units="cm"/>
      <inkml:brushProperty name="color" value="#FF0066"/>
    </inkml:brush>
  </inkml:definitions>
  <inkml:trace contextRef="#ctx0" brushRef="#br0">155 48 6121,'-53'1'2441,"13"-4"-1481,7-5 200,16-2 313,5-2 151,14 5 96,8-1 33,22 11-1,9 4-152,13 13-415,7 5-233,3-2-336,4-3-408,16-16 1016,-4-8-848</inkml:trace>
</inkml:ink>
</file>

<file path=ppt/ink/ink18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6:29.752"/>
    </inkml:context>
    <inkml:brush xml:id="br0">
      <inkml:brushProperty name="width" value="0.05" units="cm"/>
      <inkml:brushProperty name="height" value="0.05" units="cm"/>
      <inkml:brushProperty name="color" value="#FF0066"/>
    </inkml:brush>
  </inkml:definitions>
  <inkml:trace contextRef="#ctx0" brushRef="#br0">57 1 11282,'-50'18'4841,"48"-13"-952,1-3-2985,-1-2-391,0 0-353,14-7-4457</inkml:trace>
</inkml:ink>
</file>

<file path=ppt/ink/ink18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6:30.170"/>
    </inkml:context>
    <inkml:brush xml:id="br0">
      <inkml:brushProperty name="width" value="0.05" units="cm"/>
      <inkml:brushProperty name="height" value="0.05" units="cm"/>
      <inkml:brushProperty name="color" value="#FF0066"/>
    </inkml:brush>
  </inkml:definitions>
  <inkml:trace contextRef="#ctx0" brushRef="#br0">141 12 12179,'-120'7'4769,"100"-2"-2897,46-8-1104,6-17-544</inkml:trace>
</inkml:ink>
</file>

<file path=ppt/ink/ink18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6:31.283"/>
    </inkml:context>
    <inkml:brush xml:id="br0">
      <inkml:brushProperty name="width" value="0.05" units="cm"/>
      <inkml:brushProperty name="height" value="0.05" units="cm"/>
      <inkml:brushProperty name="color" value="#FF0066"/>
    </inkml:brush>
  </inkml:definitions>
  <inkml:trace contextRef="#ctx0" brushRef="#br0">346 1093 5401,'-4'-7'10093,"9"3"-6245,17-1-4274,-9 3 1394,51-9-94,144-34 1088,-183 38-1819,0-2-1,0-1 1,-1-1 0,-1-1-1,0-1 1,27-19-1,-29 15-43,-1-1-1,0 0 0,-2-1 0,0-1 1,-1-1-1,-1-1 0,-1 0 0,-1-1 1,15-30-1,-21 34-1,-1 1 1,0-2 0,-1 1 0,-2 0-1,1-1 1,-2 0 0,-1 0-1,-1 0 1,0 0 0,-1-1-1,-2 1 1,-6-36 0,2 27-75,-2 1 1,-1 1-1,-1 0 0,-2 0 1,0 1-1,-2 0 0,-24-33 1,29 46-24,0 1 0,-1 1-1,-1 0 1,0 0 0,0 1 0,-1 0 0,0 1 0,-1 1 0,0 0 0,0 0 0,0 2 0,-1-1 0,0 2-1,-1 0 1,-26-6 0,18 8-4,-1 1-1,1 1 1,-1 2-1,1 0 0,0 1 1,-1 1-1,1 1 1,1 1-1,-1 2 1,1 0-1,0 1 0,0 1 1,-25 15-1,14-5 2,2 1-1,0 2 1,1 1-1,2 1 1,0 2-1,2 0 1,-36 47-1,46-51-2,1 1 0,1 1 0,1 0-1,1 1 1,1 1 0,1 0 0,2 0-1,0 0 1,2 1 0,1 0 0,-3 45-1,7-52 38,2-1-1,0 0 0,1 0 0,1 1 0,0-1 0,2 0 0,10 28 0,-10-34 55,2 1 0,0-1 0,0 0 0,1 0 0,1-1 1,0 0-1,1-1 0,0 0 0,0 0 0,19 13 0,-18-16 30,1 0-1,-1-2 1,1 1 0,1-1 0,-1-1-1,1 0 1,0-1 0,25 5 0,-17-6-5,1-1 0,0-1 1,-1 0-1,1-2 0,22-3 1,0-4-33,0-2 0,-1-1 0,0-3 0,71-32 1,-34 7-163,-14 9 26</inkml:trace>
</inkml:ink>
</file>

<file path=ppt/ink/ink18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6:32.986"/>
    </inkml:context>
    <inkml:brush xml:id="br0">
      <inkml:brushProperty name="width" value="0.05" units="cm"/>
      <inkml:brushProperty name="height" value="0.05" units="cm"/>
      <inkml:brushProperty name="color" value="#FF0066"/>
    </inkml:brush>
  </inkml:definitions>
  <inkml:trace contextRef="#ctx0" brushRef="#br0">56 1 10018,'-54'28'4753,"53"-40"-2328,4 4 1207,2 15-2151,15 3 279,10-5-1288</inkml:trace>
</inkml:ink>
</file>

<file path=ppt/ink/ink18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5:46.685"/>
    </inkml:context>
    <inkml:brush xml:id="br0">
      <inkml:brushProperty name="width" value="0.05" units="cm"/>
      <inkml:brushProperty name="height" value="0.05" units="cm"/>
      <inkml:brushProperty name="color" value="#FF0066"/>
    </inkml:brush>
  </inkml:definitions>
  <inkml:trace contextRef="#ctx0" brushRef="#br0">40 1 9610,'0'0'200,"0"-1"-1,0 1 0,-1 0 1,1 0-1,0 0 1,-1 0-1,1 1 1,0-1-1,0 0 1,-1 0-1,1 0 1,-3 2 2393,3-2-2394,0 0 1,0 1-1,-1-1 1,1 0-1,0 0 0,0 1 1,0-1-1,0 0 1,0 1-1,0-1 1,0 0-1,0 0 1,0 1-1,0-1 1,0 1-1,-3 19 1757,3-18-1765,-7 208 1995,-5 73 53,9-238-1940,-2 6 55,2 1 0,5 57 0,3-93-438,1-26-487,2-30-1050,1-52-2721,-2 31 3059</inkml:trace>
</inkml:ink>
</file>

<file path=ppt/ink/ink18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5:47.349"/>
    </inkml:context>
    <inkml:brush xml:id="br0">
      <inkml:brushProperty name="width" value="0.05" units="cm"/>
      <inkml:brushProperty name="height" value="0.05" units="cm"/>
      <inkml:brushProperty name="color" value="#FF0066"/>
    </inkml:brush>
  </inkml:definitions>
  <inkml:trace contextRef="#ctx0" brushRef="#br0">1 59 7009,'2'2'7691,"9"0"-3854,20 2-2414,15 1-517,0-3 1,0-1-1,87-10 0,-8-18-102,55-9 27,-174 35-800,1 0 0,0 0-1,-1 1 1,1 0 0,0 0-1,-1 1 1,1 0 0,0 0 0,-1 0-1,1 1 1,-1 0 0,0 0-1,1 1 1,-1 0 0,0 0 0,-1 0-1,1 1 1,0 0 0,-1 0-1,0 0 1,0 0 0,0 1 0,-1 0-1,1 0 1,-1 1 0,0-1-1,-1 1 1,4 6 0,95 132 983,-19-30-786,-50-65-158,-3 1 0,-1 2 0,22 58 0,-50-108-64,0 0 0,-1 1 1,1 0-1,-1-1 0,1 1 1,-1-1-1,0 1 1,0 0-1,0-1 0,0 1 1,0 0-1,-1-1 0,1 1 1,-1-1-1,1 1 1,-1-1-1,0 1 0,-2 2 1,1-2 3,0 1 1,-1 0-1,0-1 1,0 0-1,0 0 1,0 0-1,0 0 1,-1 0-1,1 0 1,-5 1-1,-4 3 5,0-2-1,0 1 1,-1-2 0,1 0-1,-1 0 1,-18 2-1,0-2-17,0-2-1,0 0 0,0-3 1,-36-4-1,-118-28-50,111 18 28,40 9 23,-1 1 0,1 1 0,-69 3 1,84 2-1,1 1-1,0 1 1,1 1 0,-1 0 0,1 2 0,0 0 0,0 0 0,0 2 0,-20 12 0,-27 24 6,61-39-731,12-7-567,16-9-776,5-16 744</inkml:trace>
</inkml:ink>
</file>

<file path=ppt/ink/ink1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2:38.154"/>
    </inkml:context>
    <inkml:brush xml:id="br0">
      <inkml:brushProperty name="width" value="0.05" units="cm"/>
      <inkml:brushProperty name="height" value="0.05" units="cm"/>
    </inkml:brush>
  </inkml:definitions>
  <inkml:trace contextRef="#ctx0" brushRef="#br0">0 31 7178,'10'-8'3413,"16"-9"884,-25 16-4078,0 0 1,0 1-1,0-1 0,0 1 0,0-1 0,0 1 0,0-1 1,0 1-1,0 0 0,0 0 0,0-1 0,0 1 0,0 0 1,0 0-1,0 0 0,0 0 0,0 0 0,0 0 0,0 0 1,2 1-1,-13 27 4188,-2 23-4099,2 0-1,3 0 1,-2 96-1,9-140-303,0 0 1,1 0-1,0 0 1,0 0-1,1-1 1,4 14-1,-6-19-4,1 0 0,-1 0-1,1 0 1,-1 0 0,1 0 0,0 0 0,-1 0-1,1-1 1,0 1 0,0 0 0,-1 0 0,1-1-1,0 1 1,0 0 0,0-1 0,0 1-1,0-1 1,0 1 0,0-1 0,2 1 0,-2-1-1,1 0 1,-1 0 0,1-1 0,-1 1 0,1 0-1,-1-1 1,1 1 0,-1-1 0,1 0 0,-1 1-1,0-1 1,1 0 0,-1 0 0,0 0 0,0 0 0,1 0-1,-1 0 1,0 0 0,1-2 0,3-3 1,-1 0 0,0-1 0,0 1 0,-1-1 0,1 0 0,-1 1 0,-1-2 0,1 1 0,-1 0 0,-1 0 0,1-1 0,-1 1 0,0-15 0,-1-2 1,-1 1 0,0 0-1,-7-28 1,5 36-21,0 1 405,14 22 133,-9-6-494,1 1 1,0-1 0,0 0 0,0 0 0,0 0 0,0 0 0,0 0 0,0 0-1,1-1 1,-1 0 0,1 0 0,-1 0 0,1 0 0,0 0 0,-1-1-1,1 1 1,-1-1 0,1 0 0,0 0 0,0 0 0,-1-1 0,1 0-1,-1 1 1,1-1 0,-1 0 0,6-2 0,0-2-575,1 1 0,-1-1 0,0 0 0,0-1-1,0 0 1,-1-1 0,0 1 0,10-12 0,5-11-749</inkml:trace>
</inkml:ink>
</file>

<file path=ppt/ink/ink18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6:33.951"/>
    </inkml:context>
    <inkml:brush xml:id="br0">
      <inkml:brushProperty name="width" value="0.05" units="cm"/>
      <inkml:brushProperty name="height" value="0.05" units="cm"/>
      <inkml:brushProperty name="color" value="#FF0066"/>
    </inkml:brush>
  </inkml:definitions>
  <inkml:trace contextRef="#ctx0" brushRef="#br0">578 1183 5721,'-3'3'566,"0"0"1,0 1-1,0 0 0,1-1 0,0 1 1,0 0-1,0 0 0,0 0 0,0 1 1,-1 7-1,3-10-466,0-1 0,0 0 0,0 0 0,0 0 0,0 1 0,0-1 0,1 0 0,-1 0 1,0 0-1,1 0 0,-1 0 0,1 0 0,0 0 0,-1 0 0,1 0 0,0 0 0,0 1 0,2 1 34,0-1 0,-1 0 0,1 0-1,0-1 1,0 1 0,0 0 0,0-1-1,4 2 1,10 2 313,-1-1-1,1-1 0,-1 0 1,1-1-1,0-1 0,19-1 1,6-1 375,54-11 0,-62 6-702,0-2 0,-1-2 0,0-1-1,0-2 1,-1-1 0,-1-1 0,0-2-1,-1-1 1,-1-1 0,-1-2 0,-1 0 0,28-29-1,-39 33-104,-1 0 0,-1-1 0,-1 0 0,0-1 0,-2 0 0,0-1-1,-1-1 1,12-33 0,-17 36 25,-1 1 0,0-1 0,-1 0 0,-1 0 0,-1 0 0,-1 0 0,0 0-1,-1 0 1,-1 0 0,-1 0 0,-8-30 0,-1 14 12,-1 1 0,-1 1 0,-1 0 1,-2 0-1,-28-37 0,8 18-32,-2 3 0,-55-53 0,75 83-17,-1 0 0,-1 2-1,0 0 1,-1 1 0,-1 2-1,0 0 1,-1 1 0,-1 1-1,-42-12 1,46 18-2,0 0 0,-1 2-1,1 0 1,-1 1 0,0 1-1,1 2 1,-1 0 0,0 1 0,1 1-1,-1 1 1,1 1 0,-25 9-1,19-3 5,0 2 0,1 0-1,0 2 1,1 1-1,1 1 1,0 1 0,2 1-1,-34 37 1,23-20 8,3 2 0,1 1 1,2 2-1,-33 64 0,37-59 53,2 0 0,3 2 0,1 0 0,2 1-1,-14 94 1,26-119-9,2 0-1,0-1 0,2 1 1,1 0-1,0 0 1,8 30-1,-5-38-9,0 0 1,0-1-1,2 0 0,0 0 0,1 0 1,0-1-1,1 0 0,0 0 0,2-1 1,11 12-1,-9-13-35,0-1-1,1 0 0,1-1 1,0 0-1,0-2 1,1 1-1,0-2 1,0 0-1,1-1 1,0-1-1,0 0 1,0-1-1,32 2 0,16-1-564,0-3 0,89-9 0,-113 4 52,121-8-360</inkml:trace>
</inkml:ink>
</file>

<file path=ppt/ink/ink18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6:36.102"/>
    </inkml:context>
    <inkml:brush xml:id="br0">
      <inkml:brushProperty name="width" value="0.05" units="cm"/>
      <inkml:brushProperty name="height" value="0.05" units="cm"/>
      <inkml:brushProperty name="color" value="#FF0066"/>
    </inkml:brush>
  </inkml:definitions>
  <inkml:trace contextRef="#ctx0" brushRef="#br0">11 1311 8666,'-4'-100'3566,"4"99"-3493,0 0 1,0 1-1,0-1 0,-1 0 1,1 1-1,0-1 1,0 0-1,0 1 0,0-1 1,1 0-1,-1 1 1,0-1-1,0 1 0,0-1 1,0 0-1,1 1 0,-1-1 1,0 0-1,1 1 1,-1-1-1,0 1 0,1-1 1,-1 1-1,1-1 0,-1 1 1,1-1-1,-1 1 1,1-1-1,-1 1 0,1 0 1,-1-1-1,1 1 1,-1 0-1,1 0 0,0-1 1,-1 1-1,1 0 0,0 0 1,-1 0-1,1 0 1,0 0-1,0 0 0,21 10 1665,-18-7-1253,26 13 186,1-1 0,0-1 0,1-2 0,0-1-1,1-2 1,1-1 0,37 5 0,245 6 497,-184-16-421,-53 1-480,15 1 336,130-9-1,-194 1-447,0-1 0,0-2 0,0 0 0,-1-3 0,0 0 0,-1-1 0,0-2 0,39-23 0,-24 8-41,-1-2-1,-2-1 0,0-3 1,-3-1-1,0-2 0,-3-1 1,50-68-1,-74 90-60,0-1 0,-1-1 0,-1 1 0,-1-2 0,0 1 0,-1-1 0,6-28 0,-10 33-24,-1 0 0,0 0 0,-1 0 1,0 0-1,-1 0 0,-1 0 1,0 0-1,0 1 0,-1-1 0,-1 1 1,-9-22-1,-5-2-11,-2 0 0,-1 2 0,-1 0 0,-30-32 0,-117-114-9,144 155-18,-2 1 0,-1 1 0,-50-31 0,64 46 3,0 0 0,0 2 0,-1-1 0,0 2 0,0 0 0,0 1 0,-1 0 0,0 2 0,1-1 0,-31 1 0,14 5-6,1 1 1,0 1-1,0 2 0,1 1 0,0 1 0,1 2 1,-37 18-1,-7 9-24,-108 75 0,-253 226 9,397-307 25,2 1 1,1 2-1,-56 76 0,79-95 2,1 1-1,1 0 1,1 0 0,0 1-1,-8 26 1,13-32-1,1 0-1,0 0 1,0 0 0,2-1 0,-1 1-1,1 0 1,1 0 0,0 0 0,5 21 0,-4-23 4,1-1 1,1 1 0,0-1 0,0 1 0,1-1 0,0 0-1,0-1 1,1 1 0,0-1 0,15 14 0,-10-12 10,0-1 1,1 0 0,0 0-1,1-2 1,-1 0 0,28 12 0,-8-9 12,0-1 1,1-1 0,0-1 0,0-3 0,0 0 0,37-1 0,5-5-149,102-15 0,-59 4-1050,64-7 706</inkml:trace>
</inkml:ink>
</file>

<file path=ppt/ink/ink18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6:40.600"/>
    </inkml:context>
    <inkml:brush xml:id="br0">
      <inkml:brushProperty name="width" value="0.05" units="cm"/>
      <inkml:brushProperty name="height" value="0.05" units="cm"/>
      <inkml:brushProperty name="color" value="#FF0066"/>
    </inkml:brush>
  </inkml:definitions>
  <inkml:trace contextRef="#ctx0" brushRef="#br0">366 0 9954,'36'21'4190,"-21"-18"3895,-13 3-5320,-1 0-3326,2 14 719,-1 1 0,-2-1 0,1 1 0,-2-1 0,-1 1 0,-1-1 0,-8 33 0,4-21-87,-2-1 0,-1-1 0,-1 1 0,-2-2 0,-23 40 0,30-60-73,0 0 1,0-1-1,-1 0 1,0 0-1,-1-1 1,0 0-1,0 0 1,-17 10-1,19-13 6,-1-1 0,0 0 0,0 0 0,0-1 0,0 0 0,-1 0 0,1-1 0,-1 0 0,1 0 0,-1 0-1,1-1 1,-1-1 0,-12-1 0,12 1-3,1-1 0,0 0-1,0 0 1,0-1-1,0 0 1,0 0 0,1 0-1,-1-1 1,1 0 0,0-1-1,0 1 1,1-1-1,-1 0 1,1 0 0,0-1-1,0 1 1,1-1 0,-8-13-1,11 17 3,1 1-1,-1-1 1,0 1 0,1-1-1,-1 1 1,1-1-1,0 0 1,-1 1 0,1-1-1,0 0 1,0 1-1,0-1 1,0 0 0,1 1-1,-1-1 1,0 0-1,1 1 1,-1-1-1,1 0 1,1-2 0,0 1 6,-1 1 1,1-1 0,1 1 0,-1-1 0,0 1 0,0 0-1,1 0 1,-1 0 0,1 0 0,4-1 0,6-4 82,1 1 1,0 1 0,26-6 0,-37 11-65,36-10 369,0 3-1,0 1 1,0 1 0,1 3 0,74 4 0,-96 0-343,0 0 1,-1 1-1,1 1 1,-1 1 0,0 0-1,0 1 1,0 1-1,-1 1 1,0 0-1,-1 1 1,1 1 0,-2 0-1,1 1 1,-2 0-1,17 18 1,-21-18-180,-5-6 181,0 0 0,1-1 0,-1 1 1,1-1-1,7 6 0,13 0 50</inkml:trace>
</inkml:ink>
</file>

<file path=ppt/ink/ink18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6:43.108"/>
    </inkml:context>
    <inkml:brush xml:id="br0">
      <inkml:brushProperty name="width" value="0.05" units="cm"/>
      <inkml:brushProperty name="height" value="0.05" units="cm"/>
      <inkml:brushProperty name="color" value="#FF0066"/>
    </inkml:brush>
  </inkml:definitions>
  <inkml:trace contextRef="#ctx0" brushRef="#br0">114 142 6737,'-2'0'309,"-2"-1"654,0 0 1,-1 0-1,1 0 1,-1 1-1,1 0 1,-6 0-1,9 1-830,0-1 0,0 0 0,-1 1 0,1-1 0,0 1 0,0-1 0,0 1 0,0 0 0,0-1 0,0 1 0,0 0 0,0 0 0,0 0 0,1-1 0,-1 1 0,0 0 0,0 0 0,1 0 0,-1 0 0,1 1 0,-1-1 0,1 0 0,-1 0 0,1 0 0,-1 3 0,-8 32 259,2 1 1,2 0-1,1 0 0,1 1 1,3-1-1,1 1 1,11 71-1,-2-57-171,2-1 0,2 0 0,2-1 0,3-1 0,27 53 0,-42-96-165,-1 0 1,2-1 0,-1 1-1,0-1 1,1 1 0,0-1 0,0-1-1,1 1 1,-1-1 0,1 0-1,0 0 1,0-1 0,0 1-1,1-1 1,-1-1 0,1 1-1,0-1 1,11 2 0,10 1 73,1-2 0,0-1 0,37-2 0,-10 1 58,62 8 178,137 30 0,50 5 199,-226-38-355,370 42 912,109 15-338,265-76 523,-805 11-1277,0-1 0,0 0 0,0-1 0,-1-1-1,0-1 1,0 0 0,0-1 0,-1-1 0,0-1 0,0 0 0,-1-1 0,-1 0 0,1-2-1,-2 1 1,0-2 0,22-26 0,-25 29-60,0 0-1,19-14 1,-21 18 11,-1 0 0,0 0 0,0 0 0,-1-1 0,1 0 0,-1-1 0,-1 1 1,7-12-1,-5 4 5,-2 0 1,0-1 0,-1 1 0,0-1-1,-1 0 1,-1 0 0,0 0 0,-2 0-1,0-1 1,0 1 0,-5-27-1,-3-2-36,-2 1 0,-31-83 0,38 118 39,-1 0 1,0 1-1,0 0 0,-1 0 0,0 0 0,-1 0 0,0 1 0,0 0 0,0 0 0,-1 0 0,0 1 0,0 0 0,-12-8 0,2 5 10,0 1 0,0 0-1,-1 1 1,0 1-1,-32-7 1,-159-45-230,-65-13 81,109 43-14,-268-10-1,301 28 102,-216-45 0,344 54 63,-264-38-7,217 36 5,0 2 0,-1 1 0,-61 10 0,-39 16 5,-151 15 10,208-35 7,0-5-1,-134-15 1,215 12-22,-5-1 54,-1 0-1,0 1 1,0 1-1,0 1 1,-23 3-1,39-2-65,0-1-1,0 1 1,0 0-1,0 1 1,0-1-1,0 1 1,0-1-1,1 1 1,-1 0-1,1 1 1,-1-1-1,1 1 1,0-1-1,0 1 0,0 0 1,0 0-1,0 0 1,1 1-1,-1-1 1,1 1-1,0-1 1,0 1-1,0 0 1,1 0-1,-1 0 1,1-1-1,0 2 1,0-1-1,0 0 1,0 5-1,1-3-278,0-1-1,0 0 0,1 0 1,0 0-1,0 0 0,0 0 1,0 0-1,1-1 1,-1 1-1,1 0 0,1-1 1,-1 1-1,1-1 1,-1 1-1,1-1 0,1 0 1,-1 0-1,0-1 1,1 1-1,0-1 0,0 0 1,0 0-1,0 0 1,5 3-1,38 17-1797</inkml:trace>
</inkml:ink>
</file>

<file path=ppt/ink/ink18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6:48.158"/>
    </inkml:context>
    <inkml:brush xml:id="br0">
      <inkml:brushProperty name="width" value="0.05" units="cm"/>
      <inkml:brushProperty name="height" value="0.05" units="cm"/>
      <inkml:brushProperty name="color" value="#FF0066"/>
    </inkml:brush>
  </inkml:definitions>
  <inkml:trace contextRef="#ctx0" brushRef="#br0">14 604 6897,'-13'-2'9932,"39"-21"-6859,-23 20-3455,195-147 2990,43-35-37,45-48-2110,-286 233-497,0 0 0,0 0 0,1 0 0,-1 0 0,0 0-1,0 0 1,0 0 0,1 0 0,-1 0 0,0 0 0,0 0 0,0-1 0,0 1 0,1 0 0,-1 0 0,0 0-1,0 0 1,0 0 0,0-1 0,0 1 0,1 0 0,-1 0 0,0 0 0,0 0 0,0-1 0,0 1 0,0 0-1,0 0 1,0 0 0,0-1 0,0 1 0,0 0 0,0 0 0,0 0 0,0-1 0,0 1 0,0 0 0,0 0-1,0 0 1,0-1 0,0 1 0,0 0 0,0 0 0,0 0 0,0-1 0,0 1 0,-1 0 0,-10 1-6791,1 3 5381</inkml:trace>
</inkml:ink>
</file>

<file path=ppt/ink/ink18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6:48.604"/>
    </inkml:context>
    <inkml:brush xml:id="br0">
      <inkml:brushProperty name="width" value="0.05" units="cm"/>
      <inkml:brushProperty name="height" value="0.05" units="cm"/>
      <inkml:brushProperty name="color" value="#FF0066"/>
    </inkml:brush>
  </inkml:definitions>
  <inkml:trace contextRef="#ctx0" brushRef="#br0">188 1 9106,'-8'1'2129,"6"-1"-1731,1 0-1,0 0 1,-1 0-1,1 0 0,0 0 1,-1 1-1,1-1 0,0 0 1,0 1-1,0-1 0,-1 1 1,1-1-1,0 1 0,0-1 1,0 1-1,0 0 1,-2 1-1,1-1 1295,-3 4-339,-10 24-973,-8-2-228,10-11-10,0 0 1,-14 26 0,23-36-85,-8 15 311,-17 37 0,27-53-278,0 0 0,0 1 0,0-1 0,1 1 0,0-1-1,0 1 1,0-1 0,1 1 0,0 0 0,0-1 0,0 1 0,1 0-1,1 7 1,-1-11-53,0-1-1,0 1 0,0 0 1,1 0-1,-1-1 1,1 1-1,-1 0 0,1-1 1,-1 1-1,1-1 1,0 0-1,0 0 0,0 0 1,-1 0-1,1 0 1,0 0-1,0 0 0,1 0 1,-1-1-1,0 1 1,0-1-1,0 0 0,0 1 1,0-1-1,1 0 1,-1 0-1,0-1 1,4 0-1,9 0 197,0-1 0,28-8 0,-40 9-191,61-19 27,-2-4 0,0-2 0,-2-2-1,74-48 1,-95 53-496</inkml:trace>
</inkml:ink>
</file>

<file path=ppt/ink/ink18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6:53.851"/>
    </inkml:context>
    <inkml:brush xml:id="br0">
      <inkml:brushProperty name="width" value="0.05" units="cm"/>
      <inkml:brushProperty name="height" value="0.05" units="cm"/>
      <inkml:brushProperty name="color" value="#FF0066"/>
    </inkml:brush>
  </inkml:definitions>
  <inkml:trace contextRef="#ctx0" brushRef="#br0">42 71 6617,'-16'-2'2785,"6"-8"-1513,1 3-71,6-6-113,0 1 128,4 1 152,8 1 153,11 5 215,5 5-32,13 5-159,4 6-177,10 4-464,8-3-296,13 0-208,2-6-8,15-11-2072,1-13 1384</inkml:trace>
</inkml:ink>
</file>

<file path=ppt/ink/ink18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6:57.153"/>
    </inkml:context>
    <inkml:brush xml:id="br0">
      <inkml:brushProperty name="width" value="0.05" units="cm"/>
      <inkml:brushProperty name="height" value="0.05" units="cm"/>
      <inkml:brushProperty name="color" value="#FF0066"/>
    </inkml:brush>
  </inkml:definitions>
  <inkml:trace contextRef="#ctx0" brushRef="#br0">35 241 7346,'-27'2'1728,"19"-2"-595,13 0 1543,-4 0-1923,5 1 63,44 2 48,0-3 0,1-1 0,-1-3 0,0-2 0,94-23 0,3-11 204,285-63 822,-303 83-902,1 5 1,0 7-1,223 12 0,-182 19 316,-104-13-885,-60-9-459,20 0 275,-26-2-278,0 1-1,0 0 1,0-1 0,-1 1 0,1-1 0,0 1-1,0-1 1,0 0 0,0 1 0,-1-1 0,1 0-1,0 0 1,-1 1 0,1-1 0,-1 0-1,1 0 1,-1 0 0,1 0 0,-1 0 0,1 0-1,-1 0 1,0 0 0,1 0 0,-1-1 0,0 0-232,1 0 0,-1 1 1,1-1-1,-1 1 1,1-1-1,-1 1 1,1-1-1,0 1 0,0-1 1,0 1-1,0 0 1,0-1-1,0 1 1,0 0-1,0 0 0,3-2 1,15-10-1334</inkml:trace>
</inkml:ink>
</file>

<file path=ppt/ink/ink18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7:00.872"/>
    </inkml:context>
    <inkml:brush xml:id="br0">
      <inkml:brushProperty name="width" value="0.05" units="cm"/>
      <inkml:brushProperty name="height" value="0.05" units="cm"/>
      <inkml:brushProperty name="color" value="#FF0066"/>
    </inkml:brush>
  </inkml:definitions>
  <inkml:trace contextRef="#ctx0" brushRef="#br0">131 72 5385,'-93'7'1923,"92"-7"-1834,-1 0 0,1 0 0,0 0 0,-1 0 0,1 0 0,0 0 0,-1 0 0,1 0 0,0 0 0,-1-1 0,1 1-1,0 0 1,0-1 0,-1 1 0,1-1 0,0 0 0,0 1 0,0-1 0,0 0 0,0 0 0,0 0 0,0 0 0,0 0 0,0 0 0,0 0 0,0 0 0,0 0-1,1 0 1,-1 0 0,0 0 0,1-1 0,-1 1 0,1 0 0,0 0 0,-1-1 0,1 1 0,0 0 0,0-1 0,0 1 0,0 0 0,0-1 0,0 1 0,0 0-1,0-1 1,0 1 0,1 0 0,0-2 0,-1-9 862,0 12-863,0-1-1,-1 0 1,1 0 0,0 0-1,0 1 1,0-1 0,0 0-1,0 0 1,0 0 0,0 0-1,0 0 1,0 1 0,0-1-1,1 0 1,-1 0 0,0 0-1,1 1 1,-1-1 0,0 0-1,1 0 1,-1 1 0,1-1-1,-1 0 1,1 1 0,-1-1-1,1 1 1,0-1 0,-1 0-1,1 1 1,0-1-1,-1 1 1,1 0 0,0-1-1,0 1 1,-1 0 0,1-1-1,0 1 1,0 0 0,0 0-1,0 0 1,-1-1 0,1 1-1,0 0 1,0 0 0,0 0-1,0 1 1,1-1 0,2 1 210,-1 0 0,1 0 0,-1 0 0,1 0 0,-1 1 0,0 0 1,1-1-1,-1 1 0,0 0 0,4 4 0,8 8 380,0 1 1,0 1-1,-2 0 1,0 1-1,15 25 1,-20-28-575,-2 0 1,0 0-1,0 1 1,-2-1-1,1 1 1,-2 0 0,0 1-1,1 19 1,-4-9-53,-1 0 1,-6 41 0,0-2 1292,6-16-677</inkml:trace>
</inkml:ink>
</file>

<file path=ppt/ink/ink18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7:06.636"/>
    </inkml:context>
    <inkml:brush xml:id="br0">
      <inkml:brushProperty name="width" value="0.05" units="cm"/>
      <inkml:brushProperty name="height" value="0.05" units="cm"/>
      <inkml:brushProperty name="color" value="#FF0066"/>
    </inkml:brush>
  </inkml:definitions>
  <inkml:trace contextRef="#ctx0" brushRef="#br0">7 528 6545,'-7'6'14852,"9"-2"-14336,4 7-437,-1 0 0,-1 1 0,0 0 0,0 0 1,-1 0-1,-1 0 0,0 1 0,0-1 0,-1 16 1,4 29 287,-5-54-324,0-1 1,1 0-1,-1 0 1,1 1-1,-1-1 1,1 0 0,0 0-1,0 0 1,0 1-1,0-1 1,0 0 0,0 0-1,1-1 1,-1 1-1,4 3 1,-4-4 1,1 0 1,-1-1-1,1 1 1,0-1-1,-1 1 1,1-1-1,-1 0 1,1 1-1,0-1 1,-1 0-1,1 0 1,0 0-1,-1-1 1,1 1-1,0 0 1,-1 0-1,1-1 1,-1 1-1,1-1 1,0 0-1,-1 1 1,0-1-1,1 0 1,-1 0-1,2-1 1,12-9 282,0 0-1,-1-1 1,-1-1-1,23-27 1,-30 33-254,95-106 529,168-185-111,-84 111-3299,-108 116 1676</inkml:trace>
</inkml:ink>
</file>

<file path=ppt/ink/ink1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2:38.561"/>
    </inkml:context>
    <inkml:brush xml:id="br0">
      <inkml:brushProperty name="width" value="0.05" units="cm"/>
      <inkml:brushProperty name="height" value="0.05" units="cm"/>
    </inkml:brush>
  </inkml:definitions>
  <inkml:trace contextRef="#ctx0" brushRef="#br0">53 1 10026,'-3'1'571,"1"0"0,-1 1-1,0-1 1,1 1 0,-1-1-1,1 1 1,0 0 0,0 0-1,-1 0 1,1 0 0,0 0-1,-2 4 1,2-2-115,-1 0-1,1 1 1,0-1-1,1 1 1,-1-1-1,-1 10 1,1 2 147,0 0 0,1 0 0,2 24 0,0-36-407,0 27 554,3 0 0,0 0-1,2-1 1,1 0 0,18 49-1,-17-59-591,1-1 0,1-1 1,0 0-1,1 0 0,1-1 0,1 0 0,0-1 0,1-1 0,23 19 0,-15-15-162,-6-7-369,-1 0-1,15 18 1,-30-30 367,1 1-91,-1-1 1,0 0 0,1 0-1,-1 0 1,1 1-1,-1-1 1,0 0 0,1 1-1,-1-1 1,0 0 0,0 1-1,1-1 1,-1 0-1,0 1 1,0-1 0,1 0-1,-1 1 1,0-1-1,0 1 1,0-1 0,0 0-1,0 1 1,1-1-1,-1 1 1,0-1 0,0 1-1,0-1 1,0 0-1,0 1 1,0-1 0,-1 1-1,1-1 1,0 1-1,0-1 1,0 0 0,0 1-1,0-1 1,-1 1 0,1-1-1,0 0 1,0 1-1,-1-1 1,1 0 0,0 1-1,0-1 1,-1 0-1,1 1 1,0-1 0,-1 0-1,1 0 1,-1 1-1,1-1 1,0 0 0,-1 0-1,1 0 1,-1 0-1,1 1 1,0-1 0,-1 0-1,1 0 1,-1 0-1,0 0 1,-20 1-1362</inkml:trace>
</inkml:ink>
</file>

<file path=ppt/ink/ink18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7:07.332"/>
    </inkml:context>
    <inkml:brush xml:id="br0">
      <inkml:brushProperty name="width" value="0.05" units="cm"/>
      <inkml:brushProperty name="height" value="0.05" units="cm"/>
      <inkml:brushProperty name="color" value="#FF0066"/>
    </inkml:brush>
  </inkml:definitions>
  <inkml:trace contextRef="#ctx0" brushRef="#br0">8 518 6777,'-5'12'8746,"2"13"-5408,3-13-2882,1 0 0,0 0 0,4 17 0,-3-17-259,0-1 0,-1 1 0,0 17 0,-1-25-139,0 5 202,0-1 0,1 1-1,-1-1 1,2 1 0,3 13 0,-5-20-205,1-1 0,-1 1 0,1 0 0,0-1 0,0 1 0,0-1 0,0 0 0,0 1 0,0-1 0,0 0 0,0 1 0,0-1 0,1 0 0,-1 0 0,0 0 1,1 0-1,-1 0 0,1-1 0,-1 1 0,1 0 0,-1-1 0,1 1 0,0-1 0,-1 1 0,1-1 0,0 0 0,-1 0 0,1 0 0,0 0 0,-1 0 0,1 0 0,0 0 0,0 0 1,-1-1-1,1 1 0,2-1 0,14-6 194,0-1 1,-1 0-1,0-1 1,-1-1-1,0 0 1,0-2-1,24-21 1,-13 11-74,303-254 732,-24-27 266,-237 223-765</inkml:trace>
</inkml:ink>
</file>

<file path=ppt/ink/ink18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7:21.303"/>
    </inkml:context>
    <inkml:brush xml:id="br0">
      <inkml:brushProperty name="width" value="0.05" units="cm"/>
      <inkml:brushProperty name="height" value="0.05" units="cm"/>
      <inkml:brushProperty name="color" value="#FF0066"/>
    </inkml:brush>
  </inkml:definitions>
  <inkml:trace contextRef="#ctx0" brushRef="#br0">475 1035 7162,'9'10'678,"-7"-8"-505,1 1 0,-1-1 1,1 1-1,-1-1 0,1 0 0,0 0 0,-1 0 0,1-1 1,0 1-1,1-1 0,-1 1 0,0-1 0,0 0 0,0 0 1,1 0-1,-1-1 0,7 1 0,17 1 835,39 9 1,-45-7-699,0-1 1,1 0 0,38-1-1,-44-4-144,-1 0-1,1-1 0,-1-1 0,0 0 0,0-1 1,0-1-1,-1 0 0,0-1 0,0-1 0,0 0 1,-1-1-1,0 0 0,-1-1 0,0 0 0,0-1 1,-1 0-1,-1-1 0,0 0 0,9-16 0,-5 6 32,-1-1 1,-1 0-1,-1-1 0,-1 0 0,-2-1 0,0 0 0,-1 0 0,-2-1 0,-1 0 0,2-46 0,-5 33-104,-1-1-1,-3 1 1,-1 0 0,-2 0-1,-16-57 1,16 75-38,-2 1 0,0-1 0,-1 1 0,-2 1 1,1 0-1,-2 0 0,-1 1 0,0 1 0,-1 0 0,-1 1 1,-23-20-1,24 26-20,0 1 0,0 0 1,-1 1-1,0 0 0,0 2 0,0 0 1,-1 0-1,0 2 0,0 0 1,-1 0-1,-20 0 0,6 1 27,0 2 0,1 1 1,-1 2-1,1 1 0,-37 8 0,43-5-51,-1 2-1,1 0 1,1 2-1,0 0 1,0 2-1,1 1 1,0 0 0,1 2-1,1 0 1,0 1-1,-27 30 1,22-18 40,0 1 1,3 1-1,0 1 1,2 1-1,1 1 1,2 0-1,-16 44 1,23-50 137,2 1 0,1-1 0,2 1 0,0 1-1,2-1 1,1 1 0,1-1 0,2 1 0,0-1 0,12 55 0,-9-65-24,1-1-1,1 1 0,0-1 1,2 0-1,0-1 1,0 0-1,21 28 1,-20-33-66,0 0 1,1-1-1,0 0 1,1-1 0,0 0-1,0-1 1,1 0-1,0-1 1,0 0 0,1-1-1,13 5 1,-3-3-17,0-2 0,0-1 1,1 0-1,-1-2 1,1-1-1,32 0 0,-4-5-162,93-16-1,-20-10-484,1-17 280</inkml:trace>
</inkml:ink>
</file>

<file path=ppt/ink/ink18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7:22.648"/>
    </inkml:context>
    <inkml:brush xml:id="br0">
      <inkml:brushProperty name="width" value="0.05" units="cm"/>
      <inkml:brushProperty name="height" value="0.05" units="cm"/>
      <inkml:brushProperty name="color" value="#FF0066"/>
    </inkml:brush>
  </inkml:definitions>
  <inkml:trace contextRef="#ctx0" brushRef="#br0">1 1155 8474,'67'74'6000,"-62"-70"-5736,1 1-1,0-2 1,0 1 0,0-1 0,0 0 0,1 0 0,-1 0-1,1-1 1,0 0 0,0 0 0,-1-1 0,1 0 0,0 0-1,9-1 1,13 1 336,55-7-1,-81 6-565,31-5 226,0-2-1,0-1 1,0-1-1,-1-2 1,-1-2-1,0 0 1,0-3-1,-2 0 1,55-39 0,-42 21 147,-2-1 0,-1-1 1,-2-3-1,-1-1 1,50-72-1,-75 94-343,-1 1 1,-1-1-1,0-1 0,-1 0 1,-1 0-1,9-35 0,-14 38-42,0 1-1,-1-1 1,-1 0-1,0 1 0,-1-1 1,-1 0-1,-1 0 0,0 0 1,-6-19-1,0 2-14,-3 1 0,0 0 0,-2 1 0,-1 1 0,-2 0 0,-1 0 0,-1 2 0,-29-34 0,35 47-13,-1 1 1,0 1 0,-1 0-1,-1 1 1,0 0 0,-1 1-1,0 1 1,0 0 0,-1 2-1,-1 0 1,1 0 0,-1 2-1,0 0 1,-1 1 0,1 1-1,-20-2 1,21 5-5,0 0 1,0 2-1,1 0 0,-1 0 0,0 2 0,1 0 1,-1 1-1,1 0 0,-31 14 0,29-9-2,0 1-1,1 0 0,0 2 1,0 0-1,1 1 1,1 1-1,-26 28 0,23-19 69,2 0 0,0 1-1,2 0 1,0 1-1,2 1 1,0 0 0,2 1-1,1 0 1,2 0-1,0 1 1,2 0 0,1 0-1,1 1 1,1-1-1,5 54 1,-1-66 46,1 0 1,0 0-1,1-1 0,1 1 1,1-1-1,0 0 1,1 0-1,1 0 0,0-1 1,1-1-1,0 1 0,1-1 1,1-1-1,0 0 1,0 0-1,23 16 0,-16-15-366,1-1 0,0 0 0,1-2 1,0 0-1,0-1 0,1-2 0,0 0 0,1-1 0,-1-1 0,1 0 0,39 1 0,19-9-951</inkml:trace>
</inkml:ink>
</file>

<file path=ppt/ink/ink18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7:26.216"/>
    </inkml:context>
    <inkml:brush xml:id="br0">
      <inkml:brushProperty name="width" value="0.05" units="cm"/>
      <inkml:brushProperty name="height" value="0.05" units="cm"/>
      <inkml:brushProperty name="color" value="#FF0066"/>
    </inkml:brush>
  </inkml:definitions>
  <inkml:trace contextRef="#ctx0" brushRef="#br0">610 1532 7266,'0'-1'151,"-1"1"1,1-1 0,-1 1 0,1-1-1,0 0 1,-1 1 0,1-1 0,0 1 0,0-1-1,-1 0 1,1 1 0,0-1 0,0 0-1,0 1 1,0-1 0,0 0 0,0 1-1,0-1 1,0 0 0,0 1 0,0-1 0,0 1-1,0-1 1,0 0 0,1 1 0,-1-1-1,0 0 1,0 1 0,1-1 0,-1 1 0,1-2-1,0 2 11,1-1 0,-1 0 0,0 0-1,1 1 1,-1-1 0,1 1 0,-1-1-1,1 1 1,-1-1 0,1 1 0,-1 0 0,4 0-1,46 5 1887,-41-3-1736,15 3 254,0 0-1,1-1 0,0-1 1,43-2-1,36-8 84,58-4 624,200 12 0,-259 4-861,109-9-1,102-24 269,-270 24-574,353-40 1295,-155 32-1137,19-3 395,37-41 163,-263 46-748,0-1-1,-1-2 1,0-1-1,-1-2 1,-1-1-1,35-25 1,-50 28-40,0-1 1,-1-1 0,-1 0 0,0-2 0,19-27-1,-7 3 37,33-64-1,-57 97-56,0 1 1,0-1-1,-1 0 0,0-1 1,-1 1-1,0 0 0,0-1 1,-1 1-1,0-1 0,-1 1 0,0-1 1,-3-18-1,-1 10 16,-1 0 1,0 0-1,-1 0 0,-2 1 1,-15-28-1,3 8-32,-2 1-1,-2 1 1,-1 2-1,-1 0 1,-2 2-1,-2 1 0,0 1 1,-2 1-1,-1 2 1,-1 2-1,-1 0 1,-1 3-1,-1 1 1,-1 2-1,0 1 1,-2 2-1,-43-10 1,-174-19-25,-49-13-1,242 39 29,-154-37-31,162 44-1,1 2 0,-60 0-1,-409 8-79,390 3 82,68-1-7,0 3-1,0 3 0,0 3 1,1 3-1,-121 40 0,171-47 29,-190 76-148,173-67 104,1 2 1,0 1 0,1 2-1,-31 26 1,-195 194-234,195-175 224,-100 141 0,147-186 60,1 1 0,1 1 0,1-1 0,1 2 0,-13 40 1,20-52-1,1 0 1,0 1-1,0-1 0,2 1 1,-1 0-1,2-1 1,-1 1-1,2-1 1,-1 1-1,2-1 1,-1 0-1,2 0 1,-1 0-1,8 15 1,1-3 9,2 0 1,0 0 0,1-1-1,1-1 1,1-1 0,1 0-1,1-1 1,1-1-1,34 25 1,-33-29 2,0 0 0,1-2 0,0 0-1,1-2 1,0 0 0,1-1 0,0-2 0,0 0 0,1-2 0,32 4 0,30-7-727,107-10 0,-33-1-2258,-33 9 1440</inkml:trace>
</inkml:ink>
</file>

<file path=ppt/ink/ink18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7:49.101"/>
    </inkml:context>
    <inkml:brush xml:id="br0">
      <inkml:brushProperty name="width" value="0.05" units="cm"/>
      <inkml:brushProperty name="height" value="0.05" units="cm"/>
      <inkml:brushProperty name="color" value="#FF0066"/>
    </inkml:brush>
  </inkml:definitions>
  <inkml:trace contextRef="#ctx0" brushRef="#br0">545 153 4321,'-18'-5'1633,"-58"-13"3588,70 17-5037,-1 0 0,1 1-1,-1 0 1,0 0-1,1 1 1,-1 0-1,0 0 1,1 0-1,-11 4 1,1 0-43,0 1 0,0 1 1,0 1-1,1 0 0,0 0 0,1 2 0,0 0 1,0 0-1,1 2 0,-16 16 0,-17 28-2,-47 63-77,84-106-25,2 0 0,0 0 0,0 0-1,1 1 1,1 0 0,0 0-1,-5 29 1,9-32 68,0-1-1,1 1 0,1 0 1,-1 0-1,2-1 1,0 1-1,0 0 0,1-1 1,5 14-1,-2-7 128,2-1 0,0 0 0,1 0 0,21 27-1,-19-32-56,0-1-1,1-1 0,0 0 0,0 0 0,1-2 0,0 1 1,1-2-1,16 7 0,17 9 179,25 11 178,1-3 0,2-3 0,147 32 0,-172-46-360,-1 3-1,0 2 0,-1 2 1,0 2-1,-2 2 0,77 54 0,-107-65-147,0 0 0,-1 0 0,-1 2-1,0 0 1,-1 0 0,-1 2 0,0-1-1,15 30 1,-1 9 57,30 90-1,-52-132-89,1 2 12,-1-2-1,1-1-1,11 23 1,-15-33-2,0 0-1,0 0 1,1 1 0,-1-1-1,1 0 1,-1-1-1,1 1 1,0 0-1,-1 0 1,1-1 0,0 1-1,0-1 1,1 0-1,-1 1 1,0-1 0,0 0-1,1 0 1,-1 0-1,0-1 1,1 1 0,3 0-1,3-1 40,1 0 0,0-1 0,0-1-1,-1 0 1,1 0 0,16-6 0,56-28 161,-39 16-109,-15 7-77,-1-2 0,-1 0 0,0-2 1,-1 0-1,-1-2 0,27-26 0,-9 1 92,-2-1 1,39-59-1,-74 97-84,6-7 76,0-1 0,-1 0 0,-1-1 0,0 0 0,-1 0 0,-1 0 0,9-31 0,-8 13 153,4-61 0,-11 81-221,-1 0 0,0 0 1,-1 1-1,-1-1 0,0 0 0,-1 1 1,-6-19-1,-12-21-5,-1 1 1,-3 0-1,-2 2 0,-2 1 1,-2 1-1,-47-53 0,6 27 117,-94-73-1,147 130-144,-10-6 4,-2 2 0,0 0 0,-1 2 0,0 2 0,-47-18 1,-1 6 6,-98-22 0,133 40 2,0 2 0,0 3 0,-1 1 0,-77 2 0,102 4-35,0 1 1,0 0 0,-1 2 0,2 0-1,-1 2 1,0 0 0,1 1 0,1 1-1,-1 1 1,1 1 0,1 0 0,-21 16-1,33-21-129,0 0-1,0 0 1,0 0-1,1 1 1,0 0-1,-6 8 1,10-13 76,1 0 0,-1 1 0,0-1 1,1 0-1,-1 1 0,1-1 0,0 0 0,-1 1 1,1-1-1,0 1 0,0-1 0,0 0 1,0 1-1,0-1 0,0 1 0,0-1 0,0 0 1,1 1-1,-1-1 0,0 0 0,1 1 1,0-1-1,-1 0 0,1 1 0,-1-1 1,1 0-1,0 0 0,0 0 0,0 0 0,0 0 1,0 0-1,0 0 0,0 0 0,0 0 1,0 0-1,0 0 0,3 1 0,40 19-1188</inkml:trace>
</inkml:ink>
</file>

<file path=ppt/ink/ink18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7:50.983"/>
    </inkml:context>
    <inkml:brush xml:id="br0">
      <inkml:brushProperty name="width" value="0.05" units="cm"/>
      <inkml:brushProperty name="height" value="0.05" units="cm"/>
      <inkml:brushProperty name="color" value="#FF0066"/>
    </inkml:brush>
  </inkml:definitions>
  <inkml:trace contextRef="#ctx0" brushRef="#br0">658 820 7178,'-90'-31'7110,"81"25"-4837,15 6-232,-2 0-1889,1 2 0,-1-1 0,0 1 0,0-1 0,0 1 1,6 4-1,8 8-59,1 1 1,-2 0-1,0 1 0,-1 1 1,-1 1-1,-1 0 0,0 1 1,16 29-1,-21-27 13,0 0 0,-2 1 1,0 0-1,5 30 0,6 90 550,-3-19-29,-12-108-576,0-2-1,1 1 1,0 0 0,1-1 0,1 1 0,0-2 0,1 1 0,0-1 0,1 0-1,0 0 1,1-1 0,1 0 0,-1 0 0,23 17 0,-16-16 19,0-1 1,1 0 0,1-1 0,0-1 0,0-1-1,1-1 1,0 0 0,0-1 0,0-1 0,24 3-1,203 18 737,-93-11-688,-125-13-115,1-1 0,0-1 0,42-6 1,83-22 30,-62 10 134,-69 13-118,-1-2-1,-1 0 1,26-13-1,-20 9 18,44-14 0,-43 17-30,-1-1 1,0-2-1,0-1 1,-1-1 0,0-1-1,-1-1 1,-1-1-1,-1-2 1,0 0-1,-1-1 1,-1-1 0,29-37-1,-2-1 46,-21 27-40,28-42 0,-47 61-21,-1-1 1,0-1-1,-1 1 1,0-1 0,-1-1-1,0 1 1,2-16-1,-1-8 16,-1 0-1,-2 0 0,-2-1 1,-7-75-1,3 91-29,0 0 0,-2 1 0,-1 0 1,-1 0-1,-1 0 0,0 0 0,-2 2 0,0-1 0,-22-30 0,10 24 7,-2 1 1,-1 2-1,-1 0 0,-36-25 0,-11-9 0,46 35-15,-170-136-13,168 139 10,-2 1 0,0 1 0,-1 1 0,0 2 1,-38-11-1,25 14 1,-1 1 0,-1 2 1,-50-2-1,-144 2-3,79 6 3,99 0-20,1 3-1,0 2 1,0 4 0,0 2 0,1 3 0,0 2 0,1 3 0,1 3 0,0 2 0,-93 49 0,77-28-96,1 3 0,3 4 1,2 3-1,2 3 0,-88 92 0,150-141 52,1-3-36,0 1 0,0 0 0,1-1 0,0 1-1,0 1 1,0-1 0,0 0 0,1 1 0,-1-1 0,1 1 0,0 0 0,1 0 0,-1 0 0,-1 9 0,3-13 9,0 0 1,0 1-1,0-1 0,0 1 1,1-1-1,-1 0 1,0 1-1,1-1 1,-1 0-1,1 0 0,-1 1 1,1-1-1,-1 0 1,1 0-1,0 0 0,0 0 1,0 1-1,0-1 1,-1 0-1,1-1 0,0 1 1,1 0-1,-1 0 1,0 0-1,0-1 0,0 1 1,0 0-1,1-1 1,-1 1-1,0-1 1,1 1-1,-1-1 0,2 0 1,5 2-482,0-2 0,0 1 0,0-1 0,12-1-1,-18 1 493,54-6-1170</inkml:trace>
</inkml:ink>
</file>

<file path=ppt/ink/ink18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7:55.482"/>
    </inkml:context>
    <inkml:brush xml:id="br0">
      <inkml:brushProperty name="width" value="0.3" units="cm"/>
      <inkml:brushProperty name="height" value="0.6" units="cm"/>
      <inkml:brushProperty name="color" value="#FFFC00"/>
      <inkml:brushProperty name="tip" value="rectangle"/>
      <inkml:brushProperty name="rasterOp" value="maskPen"/>
    </inkml:brush>
  </inkml:definitions>
  <inkml:trace contextRef="#ctx0" brushRef="#br0">253 26 5609,'-1'-1'133,"1"-1"0,0 1 0,-1 0 0,1-1 0,-1 1-1,0 0 1,1 0 0,-1 0 0,0-1 0,0 1 0,0 0 0,0 0 0,0 0 0,0 0-1,0 0 1,0 0 0,0 1 0,0-1 0,0 0 0,0 1 0,-1-1 0,1 0-1,0 1 1,-1-1 0,1 1 0,0 0 0,-1 0 0,1-1 0,-1 1 0,1 0-1,0 0 1,-1 0 0,1 0 0,0 1 0,-1-1 0,-2 1 0,-4 1-27,0 2 0,0-1 0,0 1 0,0 0 0,-7 5 0,-2 1 1503,13-7-1461,0 0 0,0 0 0,0 0 1,1 1-1,-1 0 0,1-1 0,0 1 1,0 0-1,-4 8 0,-21 45 256,21-42-285,-5 12 27,0 1-1,2 1 1,1 0-1,2 0 0,-7 43 1,14-71-134,0 1 1,0-1-1,0 1 1,0-1 0,0 1-1,0-1 1,0 1-1,0-1 1,0 1-1,1-1 1,-1 1-1,0-1 1,1 1 0,0-1-1,-1 0 1,2 3-1,-1-3-3,0-1 0,-1 0 0,1 1 0,-1-1 0,1 1 0,0-1 0,0 0 0,-1 0 0,1 1 0,0-1 0,-1 0 0,1 0 0,0 0 0,0 0 0,-1 0-1,1 0 1,0 0 0,0 0 0,-1 0 0,1 0 0,0 0 0,0 0 0,0-1 0,5-1 36,-1-1 0,0 1-1,1-1 1,-1-1 0,-1 1 0,1 0 0,5-7 0,41-39 266,60-51-47,-99 90-243,1 1 0,0 1 0,0 0 0,1 1 0,0 0-1,1 1 1,20-6 0,-32 11-11,1 0-1,0 0 0,0 1 0,0-1 0,0 1 0,0 0 1,0 0-1,0 0 0,0 0 0,0 1 0,0 0 0,0-1 1,0 1-1,0 1 0,5 2 0,-6-2-4,-1-1 0,1 1 0,-1 1 0,0-1 0,0 0 1,1 0-1,-2 1 0,1 0 0,0-1 0,-1 1 0,1 0 0,-1-1 0,0 1 0,1 0 0,-2 0 0,1 0 0,0 0 0,0 0 0,-1 7 0,3 35 72,-3 0-1,-6 61 0,0-30 310,4-54-226,0-14-43,1 1-1,1 0 0,0-1 0,1 18 1,-1-25-104,0 1 1,1-1-1,-1 0 0,0 1 1,1-1-1,-1 0 1,1 0-1,-1 1 1,1-1-1,0 0 1,0 0-1,-1 0 1,1 0-1,0 0 1,0 0-1,0 0 1,0 0-1,0 0 1,0 0-1,0 0 1,1-1-1,-1 1 1,0-1-1,0 1 1,0 0-1,1-1 1,-1 0-1,0 1 0,1-1 1,-1 0-1,0 0 1,1 0-1,-1 0 1,0 0-1,1 0 1,-1 0-1,2 0 1,14-3 143,0-1 1,0-1-1,30-12 1,-26 9 42,39-10 1,-51 16-173,4-1 1,0 0 0,0 0 0,0 2 0,1-1 0,-1 2 0,0 0 0,1 0 0,-1 1 0,0 1-1,16 4 1,9 6 8,-13-3 16,1-1 0,0-1 1,35 4-1,-15-5 56,0-3 0,0-1 0,0-3 0,48-7 0,9-3 62,-90 10-38,-1 1-1,1 1 0,0 0 1,-1 0-1,1 2 0,14 3 1101,-37-4-1248,-9 6-102,1-1-15,-1 0 1,0-1-1,0 0 0,-35 3 0,-213 36-474,213-32 596,-1 3 0,-92 40 0,-35 38-5,-16 7 214,183-96-46,1 0 0,-1 0 0,-23 3 0,22-5 131,16 10-157,2 7-127,-2-8 0,0 10 2,0-1 0,-1 1 0,-2-1-1,-6 30 1,-61 140 32,43-126-21,24-57-11,1-3 1,0 0 0,0 0 0,1 0 0,-1 1 0,0 7 0,2-11-3,0-1 1,0 0-1,0 0 1,0 1-1,0-1 1,0 0 0,1 1-1,-1-1 1,0 0-1,1 0 1,-1 0-1,1 1 1,0-1 0,-1 0-1,1 0 1,0 0-1,0 0 1,-1 0-1,1 0 1,0 0 0,0 0-1,0-1 1,0 1-1,0 0 1,0 0-1,1-1 1,-1 1-1,1 0 1,6 1-108,-1 0 0,0 0 0,1 0 0,-1-1 0,0 0 0,1-1 0,-1 0 0,14-1 0,47-7-278</inkml:trace>
</inkml:ink>
</file>

<file path=ppt/ink/ink18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7:56.804"/>
    </inkml:context>
    <inkml:brush xml:id="br0">
      <inkml:brushProperty name="width" value="0.3" units="cm"/>
      <inkml:brushProperty name="height" value="0.6" units="cm"/>
      <inkml:brushProperty name="color" value="#FFFC00"/>
      <inkml:brushProperty name="tip" value="rectangle"/>
      <inkml:brushProperty name="rasterOp" value="maskPen"/>
    </inkml:brush>
  </inkml:definitions>
  <inkml:trace contextRef="#ctx0" brushRef="#br0">1 200 2473,'64'-40'1944,"35"-14"-3170,31-51 14905,-147 116-12739,7 0-712,0-1-1,1 1 0,0 1 0,-11 17 0,7-9-37,6-10-103,0 2-1,1-1 0,0 1 1,1 0-1,1 0 1,-1 1-1,2-1 1,0 1-1,0 0 0,1 0 1,0 22-1,3-19 13,0 1 0,1 0 0,0-1 0,2 1 0,0-1 0,0 0 0,14 30-1,-15-40-97,0-1 0,0 0 0,0-1 0,1 1 0,0 0 0,0-1 0,0 0 0,0 0 0,0 0-1,1 0 1,0-1 0,0 0 0,0 0 0,0 0 0,10 3 0,7 2 8,0-2-1,41 8 1,5 0 2,-12 0 5,-27-7-8,48 17 0,-70-22-7,1 2 0,-1-1 1,0 1-1,0 0 0,-1 0 1,1 1-1,-1 0 0,0 0 0,-1 0 1,1 1-1,5 8 0,27 45 22,-24-35 5,1-2 0,31 38 1,-40-53-3,1-1 0,0 0 0,0 0 0,1 0 0,-1-1 0,1 0 0,1 0 0,-1-1 1,1 0-1,-1-1 0,1 0 0,10 2 0,6 0 96,0-2 0,0-1 0,0-1 0,1-1 0,29-4 0,130-26 350,-113 17-413,-30 3 42,54-19 0,-56 15 119,59-11 1,-95 24-206,1 0 0,-1 1 1,1-1-1,-1 1 0,1 0 0,-1 0 1,1 1-1,-1-1 0,0 1 1,1 0-1,-1 0 0,1 1 0,-1-1 1,0 1-1,0 0 0,0 0 1,4 3-1,-5-2 8,0 0 0,0 0 1,0 0-1,0 0 0,-1 1 1,1 0-1,-1-1 0,0 1 1,0 0-1,0 0 0,-1 0 1,1 0-1,-1 0 0,0 1 1,-1-1-1,1 0 0,0 8 0,0-4 42,-1 1 0,0 0 0,-1 0-1,0 0 1,0 0 0,0-1-1,-4 11 1</inkml:trace>
</inkml:ink>
</file>

<file path=ppt/ink/ink18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7:57.192"/>
    </inkml:context>
    <inkml:brush xml:id="br0">
      <inkml:brushProperty name="width" value="0.3" units="cm"/>
      <inkml:brushProperty name="height" value="0.6" units="cm"/>
      <inkml:brushProperty name="color" value="#FFFC00"/>
      <inkml:brushProperty name="tip" value="rectangle"/>
      <inkml:brushProperty name="rasterOp" value="maskPen"/>
    </inkml:brush>
  </inkml:definitions>
  <inkml:trace contextRef="#ctx0" brushRef="#br0">457 0 8746,'-14'9'9956,"11"10"-9241,-15 50 535,-37 87 0,-43 70 1197,12-29-713,-4-4-760,-1 2-727,89-190-618,14-19-1108,16-30-1009,-24 37 1952,29-43-2485,1-4 1193</inkml:trace>
</inkml:ink>
</file>

<file path=ppt/ink/ink18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7:57.562"/>
    </inkml:context>
    <inkml:brush xml:id="br0">
      <inkml:brushProperty name="width" value="0.3" units="cm"/>
      <inkml:brushProperty name="height" value="0.6" units="cm"/>
      <inkml:brushProperty name="color" value="#FFFC00"/>
      <inkml:brushProperty name="tip" value="rectangle"/>
      <inkml:brushProperty name="rasterOp" value="maskPen"/>
    </inkml:brush>
  </inkml:definitions>
  <inkml:trace contextRef="#ctx0" brushRef="#br0">152 0 14579,'-55'45'6233,"5"5"-3904,23-8-985,7-5-152,29-14-2424,-1-16 1032</inkml:trace>
</inkml:ink>
</file>

<file path=ppt/ink/ink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09:49.726"/>
    </inkml:context>
    <inkml:brush xml:id="br0">
      <inkml:brushProperty name="width" value="0.05" units="cm"/>
      <inkml:brushProperty name="height" value="0.05" units="cm"/>
      <inkml:brushProperty name="color" value="#FF0066"/>
    </inkml:brush>
  </inkml:definitions>
  <inkml:trace contextRef="#ctx0" brushRef="#br0">36 359 9698,'-26'1'4329,"17"-2"-2625,25-10-399,15-10-217,27-13-496,12-4-104,21-7-152,6 1-128,4-3-248,-3 2-336,-13 5-1464,-3 6 1280</inkml:trace>
</inkml:ink>
</file>

<file path=ppt/ink/ink1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2:38.978"/>
    </inkml:context>
    <inkml:brush xml:id="br0">
      <inkml:brushProperty name="width" value="0.05" units="cm"/>
      <inkml:brushProperty name="height" value="0.05" units="cm"/>
    </inkml:brush>
  </inkml:definitions>
  <inkml:trace contextRef="#ctx0" brushRef="#br0">1 1049 7458,'14'-4'3520,"8"-20"-1535,9-5-993,3-9-584,2-3-408,-8-4-688,0 0-456,2-5 664</inkml:trace>
  <inkml:trace contextRef="#ctx0" brushRef="#br0" timeOffset="1">160 0 7834,'-1'1'381,"-1"-1"0,0 1 0,0 0 0,0 0 0,0 0 1,0 0-1,1 0 0,-1 0 0,0 0 0,1 1 0,-1-1 0,1 0 1,-1 1-1,1-1 0,0 1 0,0 0 0,-1-1 0,1 1 0,-1 3 1,1 0-37,-1-1 1,1 1-1,0-1 1,0 1 0,1-1-1,-1 1 1,1 0-1,1 6 1,1 9 193,1 0 0,1 0 0,8 21 0,-10-36-253,24 76 735,3-1 0,4-1 0,4-2 1,84 131-1,-105-185-1040,-8-12-428,0 1-1,-1 0 1,7 14 0,-14-26 356,0 0 0,0 0 1,1 0-1,-1 1 0,0-1 1,0 0-1,0 0 0,0 0 1,0 0-1,0 1 1,0-1-1,0 0 0,0 0 1,0 0-1,0 1 0,0-1 1,0 0-1,0 0 1,0 0-1,0 1 0,0-1 1,0 0-1,0 0 0,0 0 1,0 1-1,0-1 0,0 0 1,0 0-1,0 0 1,0 0-1,-1 1 0,1-1 1,0 0-1,0 0 0,0 0 1,0 0-1,0 0 1,0 1-1,-1-1 0,1 0 1,0 0-1,0 0 0,0 0 1,0 0-1,-1 0 0,1 0 1,0 0-1,-1 0 1,0 2-1228</inkml:trace>
</inkml:ink>
</file>

<file path=ppt/ink/ink19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8:04.747"/>
    </inkml:context>
    <inkml:brush xml:id="br0">
      <inkml:brushProperty name="width" value="0.05" units="cm"/>
      <inkml:brushProperty name="height" value="0.05" units="cm"/>
      <inkml:brushProperty name="color" value="#FF0066"/>
    </inkml:brush>
  </inkml:definitions>
  <inkml:trace contextRef="#ctx0" brushRef="#br0">0 25 8154,'80'-21'3376,"-75"19"-2095,0 0-177,2 2-328</inkml:trace>
</inkml:ink>
</file>

<file path=ppt/ink/ink19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8:07.276"/>
    </inkml:context>
    <inkml:brush xml:id="br0">
      <inkml:brushProperty name="width" value="0.05" units="cm"/>
      <inkml:brushProperty name="height" value="0.05" units="cm"/>
      <inkml:brushProperty name="color" value="#FF0066"/>
    </inkml:brush>
  </inkml:definitions>
  <inkml:trace contextRef="#ctx0" brushRef="#br0">37 418 6689,'-10'0'2217,"9"0"-2015,-1 0 0,1 0 0,-1 0 0,1 0 0,-1 0 1,1 0-1,0 0 0,-1 1 0,1-1 0,-1 1 0,1-1 0,-1 1 0,1-1 1,0 1-1,-1 0 0,1 0 0,-1 1 0,9-8 4750,6 2-3583,25-9-833,-3-6-57,-8 4-20,1 1 0,45-16 0,-27 16-99,198-68 869,-190 61-1441,-2-3-1,73-43 1,-121 64 158,7-4-608,1 0 1,19-18-1,-29 23 375,0 0-1,0 0 1,0-1 0,0 1-1,0 0 1,0-1 0,-1 1-1,1-1 1,-1 0 0,0 1-1,0-1 1,0 0 0,0 0-1,0 0 1,0 1-1,-1-1 1,1 0 0,-1 0-1,0-6 1,-4-8-725</inkml:trace>
</inkml:ink>
</file>

<file path=ppt/ink/ink19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8:07.678"/>
    </inkml:context>
    <inkml:brush xml:id="br0">
      <inkml:brushProperty name="width" value="0.05" units="cm"/>
      <inkml:brushProperty name="height" value="0.05" units="cm"/>
      <inkml:brushProperty name="color" value="#FF0066"/>
    </inkml:brush>
  </inkml:definitions>
  <inkml:trace contextRef="#ctx0" brushRef="#br0">109 1 8130,'-108'28'3456,"108"-13"-1767,7-2-257,16-3-208,5-1 17,12-8-161,4-1-32,-4-3-112,-2 3-168,-13 2-303,-3 4-177,-12 11-248,-10 5-16,-12 13 80,-9 8-176,-6 1-696,2-4-865,15-15 969</inkml:trace>
</inkml:ink>
</file>

<file path=ppt/ink/ink19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8:08.586"/>
    </inkml:context>
    <inkml:brush xml:id="br0">
      <inkml:brushProperty name="width" value="0.05" units="cm"/>
      <inkml:brushProperty name="height" value="0.05" units="cm"/>
      <inkml:brushProperty name="color" value="#FF0066"/>
    </inkml:brush>
  </inkml:definitions>
  <inkml:trace contextRef="#ctx0" brushRef="#br0">165 32 7570,'-36'-17'4820,"9"3"-1485,26 14-3262,0-1 1,0 1-1,-1 0 1,1 0 0,0 0-1,0 0 1,-1 0-1,1 1 1,0-1-1,0 0 1,0 0 0,-1 1-1,1-1 1,0 1-1,0-1 1,0 1 0,0 0-1,0-1 1,0 1-1,0 0 1,0 0-1,0 0 1,0-1 0,0 1-1,0 0 1,0 0-1,1 0 1,-1 0 0,1 1-1,-1-1 1,0 2-1,-21 43 185,19-37-94,-4 8-42,0-2-12,1 1 0,1-1-1,0 1 1,0 0 0,2 0-1,-3 30 1,6-44-98,0-1-1,0 0 1,0 1 0,0-1-1,1 0 1,-1 1 0,0-1 0,1 0-1,-1 1 1,1-1 0,-1 0 0,1 0-1,0 0 1,-1 0 0,1 1 0,0-1-1,0 0 1,0 0 0,0-1 0,0 1-1,0 0 1,0 0 0,0 0 0,0 0-1,0-1 1,0 1 0,1-1-1,-1 1 1,0-1 0,0 1 0,1-1-1,-1 0 1,0 0 0,1 1 0,-1-1-1,0 0 1,2 0 0,7 0 66,0-1-1,0 0 1,0 0 0,11-4 0,-7 2-6,1 1-9,15-4 67,45-2 0,-66 7-118,-1 1 0,0 0-1,0 1 1,0 0 0,0 0-1,1 1 1,-2 0 0,1 0-1,0 1 1,14 7 0,-20-9-10,1 1 0,-1-1 1,0 1-1,0 0 1,0 0-1,1 0 0,-2 0 1,1 0-1,0 1 0,0-1 1,-1 1-1,1-1 0,-1 1 1,0-1-1,0 1 0,0 0 1,0 0-1,0 3 0,0-1 2,0 1 0,-1 0 0,0-1 0,-1 1-1,1-1 1,-1 1 0,0-1 0,0 1-1,-2 5 1,-3 3-4,0 0 0,0 0 0,-1-1 0,-1 0-1,0 0 1,-15 17 0,10-15-428,0-2 1,-2 0-1,0 0 0,0-1 0,-1-1 0,0-1 1,-1 0-1,-34 14 0,37-19-1036,6-5 542</inkml:trace>
</inkml:ink>
</file>

<file path=ppt/ink/ink19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8:09.144"/>
    </inkml:context>
    <inkml:brush xml:id="br0">
      <inkml:brushProperty name="width" value="0.05" units="cm"/>
      <inkml:brushProperty name="height" value="0.05" units="cm"/>
      <inkml:brushProperty name="color" value="#FF0066"/>
    </inkml:brush>
  </inkml:definitions>
  <inkml:trace contextRef="#ctx0" brushRef="#br0">0 174 11883,'2'1'578,"1"0"1,-1 1 0,1 0 0,-1-1 0,0 1 0,0 0 0,0 0 0,0 0 0,3 5 0,9 26 1889,-10-17-2319,-1 1 0,1 24 1,-1-16 282,-2-18-402,0-2-17,0 1-1,-1-1 1,1 0 0,-1 1 0,0-1 0,0 1-1,-1-1 1,0 1 0,-1 4 0,-2-10-46,0-10 19,-2-16 8,3 12 3,2-1 0,-1 0 1,2-17-1,0 26 5,1 0 0,0 0 0,0 0 0,0 0 0,1 0 0,0 0 0,0 0-1,0 1 1,1-1 0,-1 1 0,2-1 0,5-7 0,-4 7 57,0 1-1,0-1 1,1 1-1,0 0 1,0 1-1,0-1 1,0 1-1,1 0 1,13-5 0,-19 9-35,1-1 1,0 0 0,-1 1 0,1 0 0,0 0 0,0-1-1,-1 1 1,1 0 0,0 0 0,0 0 0,-1 1-1,1-1 1,0 0 0,-1 1 0,1-1 0,0 1 0,-1-1-1,4 3 1,-3-2-13,-1 1 0,1 0 0,0 0 0,-1 0 0,1-1 0,-1 2 0,0-1 1,0 0-1,0 0 0,0 0 0,0 0 0,0 1 0,0-1 0,-1 0 0,1 1 0,-1-1 0,1 5 0,0 0 19,-1 0 0,1 1 0,-1-1 0,0 1 0,-1-1 0,1 1 0,-1-1 0,-1 0 0,-2 8 1,2-72 841,4 36-830,2 1 1,0 0-1,1 0 0,13-35 1,-15 49-1,0-1 0,0 1 1,1 0-1,-1 0 0,1 1 1,1-1-1,-1 1 0,11-10 1,-13 13-11,1 1 1,0-1 0,-1 0 0,1 1 0,0-1 0,0 1 0,0 0-1,0 0 1,0 0 0,0 0 0,1 1 0,-1-1 0,0 1 0,0 0-1,0 0 1,1 0 0,-1 0 0,0 1 0,0-1 0,5 2 0,-5-1-17,0 0 1,0 0-1,0 0 1,0 1 0,0-1-1,0 1 1,0 0-1,-1 0 1,1 0 0,-1 0-1,1 0 1,-1 1-1,0-1 1,4 6 0,-1 0-20,0 1-1,-1-1 1,5 17 0,-7-18-425,1-1 1,-1 1-1,1-1 0,1 1 1,-1-1-1,1 0 0,8 10 1,-12-15 231,1-1 1,0 1 0,-1-1 0,1 1-1,0-1 1,-1 1 0,1-1 0,0 0-1,0 1 1,-1-1 0,1 0-1,0 0 1,0 1 0,0-1 0,-1 0-1,1 0 1,0 0 0,0 0 0,0 0-1,1 0 1,15-3-895</inkml:trace>
</inkml:ink>
</file>

<file path=ppt/ink/ink19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8:10.237"/>
    </inkml:context>
    <inkml:brush xml:id="br0">
      <inkml:brushProperty name="width" value="0.05" units="cm"/>
      <inkml:brushProperty name="height" value="0.05" units="cm"/>
      <inkml:brushProperty name="color" value="#FF0066"/>
    </inkml:brush>
  </inkml:definitions>
  <inkml:trace contextRef="#ctx0" brushRef="#br0">44 765 9098,'2'2'8142,"-3"9"-5368,-6 20-2951,6-25 767,-8 28-293,-1 2 102,-7 47 0,16-80-394,1 0-1,1 0 1,-1-1 0,0 1 0,0 0-1,1-1 1,0 1 0,1 4-1,-2-7-4,0 1-1,0 0 0,1-1 0,-1 1 1,0 0-1,0-1 0,1 1 0,-1-1 0,1 1 1,-1-1-1,0 1 0,1-1 0,-1 1 0,1-1 1,-1 1-1,1-1 0,-1 1 0,1-1 0,-1 0 1,1 1-1,0-1 0,-1 0 0,1 0 1,0 1-1,-1-1 0,1 0 0,-1 0 0,1 0 1,0 0-1,-1 0 0,1 0 0,0 0 0,-1 0 1,1 0-1,0 0 0,0 0 0,0-1 0,0 0-1,-1 1 0,1-1 1,0 0-1,-1 0 1,1 1-1,-1-1 0,1 0 1,-1 0-1,0 0 1,1 1-1,-1-1 0,0 0 1,1 0-1,-1 0 0,0 0 1,0 0-1,0 0 1,0 0-1,0-1 0,0-24-29,0 20 16,2-13-153,1 0-1,9-38 1,-5 29-174,-7 28 338,0 0-1,0-1 1,0 1-1,0 0 1,0 0-1,0 0 1,0-1 0,0 1-1,0 0 1,0 0-1,0 0 1,0 0-1,1-1 1,-1 1-1,0 0 1,0 0-1,0 0 1,0 0-1,0-1 1,0 1-1,0 0 1,0 0-1,1 0 1,-1 0-1,0 0 1,0 0-1,0-1 1,0 1-1,1 0 1,-1 0-1,0 0 1,0 0-1,0 0 1,0 0-1,1 0 1,-1 0-1,0 0 1,0 0-1,0 0 1,0 0-1,1 0 1,-1 0-1,7 7-48,3 14 29,-8-15 25,0 0 1,0 0-1,1 0 0,-1 0 1,2-1-1,-1 0 1,0 1-1,6 5 1,-7-10-3,-1 1 0,1-1 0,-1 1 0,1-1 1,0 0-1,0 0 0,-1 0 0,1 0 0,0 0 0,0 0 1,0 0-1,0-1 0,0 1 0,0-1 0,1 1 1,-1-1-1,0 0 0,0 0 0,0 0 0,0 0 1,0 0-1,0 0 0,1-1 0,-1 1 0,0-1 0,0 1 1,0-1-1,2-1 0,0 0-1,1-1 1,-1 0-1,0 0 1,0 0-1,0 0 1,0-1-1,-1 1 1,1-1-1,-1 0 1,0 0-1,0 0 0,0-1 1,-1 1-1,0-1 1,0 1-1,0-1 1,3-9-1,0-5 20,-1-1 0,-1 1 0,1-24 0,0-16 176,-2 0 1,-7-67-1,2 96-160,-2-1 1,-1 1-1,-1 1 1,-1-1-1,-24-54 1,32 83-32,-1 0 0,1-1 0,-1 1 1,1 0-1,-1 0 0,0 0 1,0 0-1,1 0 0,-1 0 1,0 0-1,0 0 0,0 0 1,0 0-1,0 0 0,0 0 1,0 1-1,-2-2 0,2 2 1,0 0 0,1 0-1,-1 0 1,1 0-1,-1 0 1,0 0-1,1 1 1,-1-1 0,1 0-1,-1 0 1,1 0-1,-1 1 1,0-1-1,1 0 1,-1 1 0,1-1-1,0 1 1,-1-1-1,1 0 1,-1 1-1,1-1 1,0 1 0,-1-1-1,1 1 1,-1 0-1,-1 4 27,0-1 0,0 1 0,0-1-1,0 1 1,1 0 0,0 0 0,-1 7-1,1 3 36,1 0 0,1 1-1,1-1 1,0 0-1,0 0 1,2 0 0,0-1-1,0 1 1,8 15 0,-2-9-20,0 0 1,1-1-1,1 0 1,1-1 0,20 23-1,-31-39-42,0 0-1,1-1 0,-1 0 0,0 1 0,1-1 0,-1 0 0,1 0 1,0-1-1,0 1 0,-1 0 0,1-1 0,0 0 0,0 1 0,1-1 1,-1-1-1,0 1 0,0 0 0,0-1 0,1 1 0,-1-1 0,6 0 0,-6-1 2,1-1 0,0 1 0,-1-1 0,1 1 0,-1-1 0,1 0 0,-1 0 0,0 0 0,0-1 0,0 1 0,0-1 0,0 0 0,0 0 0,-1 0 0,0 0 0,1 0 0,2-7 0,1-2 10,0 0 0,-1 0 0,0-1 0,-1 0 0,-1 0 0,0 0 0,2-24 0,-1-100 55,-4 100-46,0 2 6,-1 0-1,-2 0 0,-1 0 1,-2 0-1,-1 0 1,-13-35-1,10 53 188,10 17-208,0 0 0,0 0 0,-1 0 0,1 0 0,0 0 0,0 0 0,-1 1 0,1-1 0,0 0 0,0 0 0,-1 0 0,1 0 0,0 0 0,0 0 0,0 1 0,-1-1 0,1 0 0,0 0 0,0 0 0,0 1 0,-1-1 1,1 0-1,0 0 0,0 0 0,0 1 0,0-1 0,0 0 0,0 0 0,0 1 0,0-1 0,-1 0 0,1 0 0,0 1 0,0-1 0,0 0 0,0 1 0,-2 35 330,6-6-145,1-1 0,2-1 0,1 1 0,17 39-1,-13-37-16,-6-14-92,0 0 1,2 0-1,0 0 1,0-1-1,2-1 1,0 0-1,1 0 0,0-1 1,21 20-1,-31-32-66,1-1-1,0 0 1,-1 1-1,1-1 1,0 0-1,0 0 1,-1 0-1,1 0 1,0-1-1,0 1 1,0 0-1,0-1 1,0 1-1,0-1 1,0 0-1,0 0 1,1 0-1,-1 0 1,0 0-1,0 0 1,2-1-1,-1 0 5,-1 0-1,1 0 0,-1-1 0,1 1 1,-1-1-1,0 1 0,0-1 0,0 0 1,0 0-1,0 0 0,0 0 0,-1 0 1,1 0-1,1-3 0,2-4 13,-1-1 1,1 1-1,-2-1 1,1 1-1,-2-1 0,1 0 1,1-14-1,-3 13-32,2-42 26,-3 51-30,0-1 1,0 1-1,0-1 1,0 1-1,-1-1 1,1 1-1,-1 0 1,0-1-1,1 1 1,-1 0-1,0-1 1,-1 1-1,1 0 1,0 0-1,-1 0 1,1 0-1,-3-3 1,4 5-2,-1 0 1,1 0 0,0 0-1,0 0 1,-1 0 0,1 0-1,0 0 1,-1 0 0,1-1-1,0 1 1,-1 0 0,1 0-1,0 0 1,-1 1 0,1-1 0,0 0-1,0 0 1,-1 0 0,1 0-1,0 0 1,-1 0 0,1 0-1,0 0 1,0 1 0,-1-1-1,1 0 1,0 0 0,0 0-1,-1 1 1,1-1 0,0 0-1,0 0 1,-1 1 0,1-1-1,0 0 1,0 0 0,0 1-1,0-1 1,0 0 0,0 1-1,-1-1 1,1 0 0,0 0-1,0 1 1,0-1 0,0 0-1,0 1 1,0-1 0,0 0-1,0 1 1,0-1 0,0 0-1,0 1 1,1-1 0,-1 0-1,0 1 1,0-1 0,0 0-1,1 24-51,0-19 52,1 0 0,-1 0 0,1 1 1,0-1-1,0-1 0,1 1 0,0 0 1,-1 0-1,2-1 0,-1 0 0,0 0 1,1 0-1,0 0 0,0 0 1,0-1-1,0 1 0,0-1 0,1 0 1,0 0-1,-1-1 0,1 0 0,0 0 1,8 3-1,-5-3 38,-1 0-1,1 0 1,0 0 0,0-1-1,0 0 1,0-1 0,0 0-1,0 0 1,0-1 0,0 0 0,0 0-1,0-1 1,-1 0 0,1 0-1,10-5 1,0-3 379,0-1 0,19-16 0,-25 17-136,1 0 0,1 1 0,0 0 1,27-11-1,-38 19-444,-1 0 0,1 1 0,-1-1 1,1 1-1,-1 0 0,1 0 0,0 0 1,-1 0-1,1 0 0,-1 0 0,1 1 1,-1-1-1,1 1 0,-1 0 0,1-1 1,-1 1-1,0 0 0,1 1 0,-1-1 1,0 0-1,0 1 0,0-1 0,0 1 1,0 0-1,2 2 0,20 15-1270</inkml:trace>
</inkml:ink>
</file>

<file path=ppt/ink/ink19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8:11.746"/>
    </inkml:context>
    <inkml:brush xml:id="br0">
      <inkml:brushProperty name="width" value="0.05" units="cm"/>
      <inkml:brushProperty name="height" value="0.05" units="cm"/>
      <inkml:brushProperty name="color" value="#FF0066"/>
    </inkml:brush>
  </inkml:definitions>
  <inkml:trace contextRef="#ctx0" brushRef="#br0">5 224 4153,'-1'-2'627,"0"-1"1,0 0 0,1 0-1,-1 0 1,1 0-1,-1 1 1,1-1-1,0 0 1,0-3-1,1 2-326,-1 1-1,0 0 0,1-1 0,-1 1 0,1 0 0,0-1 0,0 1 0,0 0 0,1 0 0,-1 0 1,1 0-1,3-5 0,2 25 5909,15 66-5918,-7 14-8,3 13 48,-15-96-248,1 0-1,1-1 1,0 1-1,1-1 1,12 20-1,-18-32-79,1 0 0,0 1 0,0-1-1,-1 0 1,1 0 0,0 0-1,0 0 1,0 1 0,1-1 0,-1-1-1,0 1 1,0 0 0,0 0-1,1 0 1,-1-1 0,0 1 0,1-1-1,-1 1 1,1-1 0,-1 1-1,1-1 1,-1 0 0,2 0 0,0 0-2,-1 0 0,0-1 1,0 0-1,0 1 1,0-1-1,0 0 0,0 0 1,0 0-1,0 0 1,0-1-1,0 1 0,0 0 1,2-4-1,5-4-20,-1-2-1,0 1 1,-1-1-1,7-12 1,-14 23 17,9-17-158,-1 0 0,5-19 0,7-13-406,-20 48 548,0 0-1,1 0 1,-1 1 0,1-1-1,-1 0 1,1 1 0,0-1-1,-1 0 1,1 1-1,0-1 1,-1 1 0,1-1-1,0 1 1,-1-1 0,1 1-1,0 0 1,0-1 0,0 1-1,0 0 1,-1 0-1,1 0 1,0-1 0,0 1-1,0 0 1,0 0 0,0 0-1,-1 0 1,1 0 0,0 1-1,0-1 1,0 0-1,0 0 1,-1 0 0,2 1-1,34 17-83,-12-6 143,-17-11 3,1 1-1,-1-2 1,1 1-1,-1-1 1,1 0-1,-1-1 1,1 0-1,-1 0 1,1-1 0,-1 1-1,0-2 1,0 1-1,0-1 1,0 0-1,0 0 1,-1-1 0,1 0-1,-1 0 1,0-1-1,0 0 1,0 0-1,-1 0 1,6-7-1,-6 7 48,-1 0 0,1 0 0,-1 0 0,0-1 0,-1 0 0,1 1 0,-1-1 0,0-1 0,-1 1 0,0 0 0,0-1 0,0 1 0,0-1 0,-1 1 0,0-1 0,-1 0 0,1 0 0,-1 1 0,-1-1 0,1 0 0,-1 1 0,0-1 0,-1 0 0,0 1 0,0-1 0,-3-6 0,-6-7 63,-1 0 0,-25-31-1,31 44-285,0 0 0,-1 0 0,0 0 0,0 1 0,-1 0 0,1 0 0,-1 1 0,-1 0 0,-9-5 0,6 9-1771,14 10 16,18 15-783,7 1 1395</inkml:trace>
</inkml:ink>
</file>

<file path=ppt/ink/ink19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8:12.188"/>
    </inkml:context>
    <inkml:brush xml:id="br0">
      <inkml:brushProperty name="width" value="0.05" units="cm"/>
      <inkml:brushProperty name="height" value="0.05" units="cm"/>
      <inkml:brushProperty name="color" value="#FF0066"/>
    </inkml:brush>
  </inkml:definitions>
  <inkml:trace contextRef="#ctx0" brushRef="#br0">0 326 9242,'1'0'4747,"7"-9"-3367,2-2-742,-1 0-1,0 0 1,-1-1 0,-1 0 0,1-1 0,-2 0 0,7-16 0,27-101 1341,-40 129-1972,1-4 18,0 0 0,0-1 0,-1 1 0,0 0-1,0-1 1,0 1 0,-1 0 0,-1-6 0,2 10-24,0 0 1,0 0 0,0 0-1,-1 1 1,1-1-1,0 0 1,0 0 0,-1 0-1,1 0 1,-1 0-1,1 0 1,-1 1-1,1-1 1,-1 0 0,1 0-1,-1 1 1,0-1-1,1 1 1,-1-1-1,0 0 1,0 1 0,1-1-1,-1 1 1,0-1-1,0 1 1,0 0 0,0-1-1,0 1 1,1 0-1,-1 0 1,0-1-1,0 1 1,0 0 0,0 0-1,0 0 1,0 0-1,0 0 1,0 1 0,0-1-1,0 0 1,0 0-1,1 0 1,-1 1-1,0-1 1,0 1 0,0-1-1,0 0 1,1 1-1,-1-1 1,0 1 0,0 0-1,1-1 1,-1 1-1,0 1 1,-5 2-4,1 1 0,0 0 1,0 1-1,0-1 0,1 1 0,0 0 0,0 0 1,0 0-1,1 1 0,-4 9 0,3-5 11,0 1-1,1 0 1,0-1 0,1 1-1,-2 20 1,4-24 9,0 1 0,1-1 1,-1 1-1,2-1 0,-1 0 0,1 1 1,0-1-1,1 0 0,0 0 0,0 0 1,1-1-1,0 1 0,0-1 1,1 0-1,0 0 0,9 10 0,-9-13-85,-1 1-1,2-1 1,-1 0 0,0 0-1,1-1 1,-1 0-1,1 0 1,0 0-1,0 0 1,1-1-1,-1 0 1,0 0-1,1-1 1,-1 0-1,1 0 1,-1-1 0,1 1-1,-1-1 1,1-1-1,0 1 1,11-4-1,-1-1-1342,0-1 1,0-1-1,-1 0 0,29-19 0,-35 20 759,18-12-537</inkml:trace>
</inkml:ink>
</file>

<file path=ppt/ink/ink19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8:12.561"/>
    </inkml:context>
    <inkml:brush xml:id="br0">
      <inkml:brushProperty name="width" value="0.05" units="cm"/>
      <inkml:brushProperty name="height" value="0.05" units="cm"/>
      <inkml:brushProperty name="color" value="#FF0066"/>
    </inkml:brush>
  </inkml:definitions>
  <inkml:trace contextRef="#ctx0" brushRef="#br0">49 129 6689,'55'-102'3569,"-46"81"-707,-11 16-1427,-10 14 3258,-11 34-3353,14-28-1230,-4 4 103,0 1-1,-12 27 0,23-42-201,-1 0 0,1 1 0,0-1-1,1 0 1,-1 1 0,1-1 0,0 1-1,1 0 1,-1-1 0,1 1 0,0 0-1,0-1 1,1 1 0,0 0-1,0-1 1,2 7 0,-3-12-19,0 0 0,0 1 0,0-1 0,0 0 0,0 0-1,0 1 1,0-1 0,0 0 0,0 0 0,1 1 0,-1-1 0,0 0 0,0 0 0,0 0 0,0 1 0,0-1 0,1 0 0,-1 0-1,0 0 1,0 0 0,0 1 0,1-1 0,-1 0 0,0 0 0,0 0 0,1 0 0,-1 0 0,0 0 0,0 0 0,0 0 0,1 0-1,-1 1 1,0-1 0,0 0 0,1 0 0,-1 0 0,0 0 0,0-1 0,1 1 0,-1 0 0,0 0 0,0 0 0,1 0 0,-1 0-1,0 0 1,0 0 0,1 0 0,-1 0 0,0-1 0,0 1 0,0 0 0,1 0 0,-1 0 0,0 0 0,0-1 0,0 1-1,0 0 1,1 0 0,-1 0 0,0-1 0,0 1 0,0 0 0,0 0 0,0-1 0,0 1 0,0 0 0,0-1 0,12-24-280,-9 16 358,5-7-74,-5 11 3,-1-1 1,1 0-1,-1 0 0,0-1 1,-1 1-1,1 0 0,0-7 1,-2 13 1,0-1-1,0 1 1,0-1 0,0 1 0,0 0-1,0-1 1,0 1 0,0 0 0,0-1 0,0 1-1,1-1 1,-1 1 0,0 0 0,0-1-1,0 1 1,1 0 0,-1-1 0,0 1 0,0 0-1,1 0 1,-1-1 0,0 1 0,1 0 0,-1 0-1,0-1 1,1 1 0,-1 0 0,0 0-1,1 0 1,-1 0 0,1-1 0,-1 1 0,0 0-1,1 0 1,0 0 0,15 7 50,10 16 80,-19-14-90,0-1 0,0 0 0,1-1 0,0 1 0,0-1 0,1-1 0,18 11 0,-25-16-70,0 0 1,1 1-1,-1-1 0,0-1 0,1 1 0,0 0 0,-1 0 0,1-1 0,-1 0 0,1 1 0,-1-1 1,1 0-1,0 0 0,-1-1 0,1 1 0,-1 0 0,1-1 0,-1 0 0,1 1 0,-1-1 0,1 0 1,-1 0-1,1-1 0,-1 1 0,0 0 0,0-1 0,0 1 0,0-1 0,0 0 0,0 0 0,0 0 1,-1 0-1,1 0 0,0 0 0,-1 0 0,3-5 0,3-8-874,0-1 0,0 0 0,-1 0 1,-1 0-1,-1-1 0,-1 0 0,0 0 0,-1 0 0,0-19 0,-1 8 115</inkml:trace>
</inkml:ink>
</file>

<file path=ppt/ink/ink19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8:13.040"/>
    </inkml:context>
    <inkml:brush xml:id="br0">
      <inkml:brushProperty name="width" value="0.05" units="cm"/>
      <inkml:brushProperty name="height" value="0.05" units="cm"/>
      <inkml:brushProperty name="color" value="#FF0066"/>
    </inkml:brush>
  </inkml:definitions>
  <inkml:trace contextRef="#ctx0" brushRef="#br0">13 198 5265,'-4'-20'627,"1"7"804,1 1-1,1 0 1,-1-1-1,2 1 1,1-19-1,3-48 5838,-3 74-4279,3 12-2315,5 25-633,11 61 308,-12-51-257,2-1 0,1 0 0,23 54 0,-33-92-153,1-1-1,-1 1 1,1 0-1,0-1 1,0 0-1,0 1 1,0-1-1,0 0 0,1 0 1,-1 0-1,0-1 1,4 3-1,-5-4-22,-1 0 0,1 1-1,0-1 1,-1 0 0,1 0-1,0 1 1,-1-1-1,1 0 1,0 0 0,0 0-1,-1 0 1,1 0 0,0 0-1,0 0 1,-1 0 0,1 0-1,0-1 1,-1 1-1,1 0 1,0 0 0,0-1-1,0 0-101,0 0-1,0 1 1,0-1 0,0 0-1,-1 0 1,1 0-1,0 0 1,-1 0-1,1-1 1,-1 1-1,1 0 1,-1 0 0,1 0-1,-1 0 1,0-1-1,0 1 1,1-1-1,4-31-2677,2 12 2428</inkml:trace>
</inkml:ink>
</file>

<file path=ppt/ink/ink1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2:39.423"/>
    </inkml:context>
    <inkml:brush xml:id="br0">
      <inkml:brushProperty name="width" value="0.05" units="cm"/>
      <inkml:brushProperty name="height" value="0.05" units="cm"/>
    </inkml:brush>
  </inkml:definitions>
  <inkml:trace contextRef="#ctx0" brushRef="#br0">1 321 9058,'17'-15'3961,"9"-4"-2129,1 3 65,1-3-33,1 11-192,1 5-263,-5 6-129,-3 8-392,-5 2-200,-1 6-264,-5-3-152,-3 1-120,-1-2-128,-2-4-600,-3 2-424,-2-9-1616,-1-28-1313</inkml:trace>
  <inkml:trace contextRef="#ctx0" brushRef="#br0" timeOffset="1">92 0 8258,'-3'6'3072,"6"-4"-2535,5 0-425,2-5 264,8-1-360</inkml:trace>
</inkml:ink>
</file>

<file path=ppt/ink/ink19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8:13.412"/>
    </inkml:context>
    <inkml:brush xml:id="br0">
      <inkml:brushProperty name="width" value="0.05" units="cm"/>
      <inkml:brushProperty name="height" value="0.05" units="cm"/>
      <inkml:brushProperty name="color" value="#FF0066"/>
    </inkml:brush>
  </inkml:definitions>
  <inkml:trace contextRef="#ctx0" brushRef="#br0">56 0 7506,'-4'3'895,"0"0"1,0 1 0,1 0 0,0-1 0,-1 1 0,1 0 0,1 0-1,-1 1 1,0-1 0,-2 8 0,1-3-162,1 1-1,1-1 1,-1 1 0,-1 20 0,3-14-230,0 0 0,2 1 1,0-1-1,1 1 0,0-1 0,6 19 1,-6-29-327,0 1 1,0 0 0,1-1-1,0 0 1,0 0 0,0 0-1,1 0 1,0 0 0,0 0-1,0-1 1,1 0 0,0 0-1,0 0 1,0-1-1,1 0 1,-1 0 0,12 6-1,-11-7-130,1-1-1,0 0 1,-1 0-1,1-1 0,0 0 1,0 0-1,0-1 1,-1 1-1,1-2 0,0 1 1,0-1-1,0 0 1,0 0-1,-1-1 0,1 0 1,-1 0-1,12-5 0,0-3-520,1-1 0,-1 0-1,-1-1 1,25-22 0,-18 14-663,27-23-112</inkml:trace>
</inkml:ink>
</file>

<file path=ppt/ink/ink19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8:14.367"/>
    </inkml:context>
    <inkml:brush xml:id="br0">
      <inkml:brushProperty name="width" value="0.05" units="cm"/>
      <inkml:brushProperty name="height" value="0.05" units="cm"/>
      <inkml:brushProperty name="color" value="#FF0066"/>
    </inkml:brush>
  </inkml:definitions>
  <inkml:trace contextRef="#ctx0" brushRef="#br0">193 71 5481,'13'-21'5180,"-10"18"-4624,-1 0-1,0 0 0,0-1 0,0 1 1,0-1-1,0 1 0,-1-1 0,1 1 0,-1-1 1,2-7-1,-3 10-505,0 1 1,0 0-1,0 0 0,0 0 0,0 0 1,0 0-1,0-1 0,0 1 1,0 0-1,0 0 0,-1 0 1,1 0-1,0 0 0,0 0 0,0-1 1,0 1-1,0 0 0,0 0 1,0 0-1,0 0 0,0 0 0,0 0 1,-1 0-1,1-1 0,0 1 1,0 0-1,0 0 0,0 0 1,0 0-1,0 0 0,-1 0 0,1 0 1,0 0-1,0 0 0,0 0 1,0 0-1,0 0 0,0 0 1,-1 0-1,1 0 0,0 0 0,0 0 1,0 0-1,0 0 0,0 0 1,-1 0-1,1 0 0,0 0 1,0 0-1,0 0 0,0 0 0,0 0 1,0 0-1,-1 1 0,1-1 1,0 0-1,-12 10 962,-13 20-861,22-27 62,-14 15-116,0 0-1,-33 24 0,32-29-51,2 2 0,0-1 1,-24 29-1,40-42-46,-1 0 1,0 0-1,0 0 1,1 0-1,-1 0 1,0 0-1,1 0 0,-1 0 1,1 0-1,0 0 1,-1 0-1,1 1 1,0-1-1,0 0 1,0 0-1,0 0 0,-1 1 1,2 1-1,-1-2 0,0-1 0,1 1 0,-1 0 0,1 0-1,-1-1 1,1 1 0,-1 0 0,1-1 0,0 1 0,-1-1-1,1 1 1,0 0 0,-1-1 0,1 0 0,0 1-1,-1-1 1,1 1 0,0-1 0,1 1 0,5 0-7,0 1 0,0-1 0,1 0 0,12-1 0,-13 0 7,6 0 11,41 1 45,0 2-1,94 17 1,-143-19-8,0 0-1,0 1 1,0 0 0,0 0 0,0 0 0,0 0 0,-1 1 0,1 0 0,4 3 0,-8-5-17,0 0 1,0 1 0,1-1 0,-1 0 0,0 1 0,-1-1-1,1 1 1,0-1 0,0 1 0,-1-1 0,1 1 0,0 0 0,-1-1-1,0 1 1,1 0 0,-1-1 0,0 1 0,0 0 0,0-1 0,0 1-1,0 0 1,0-1 0,-1 1 0,1 0 0,0-1 0,-1 1 0,1 0-1,-1-1 1,0 1 0,0-1 0,1 1 0,-2 1 0,-5 6 57,1 0 0,-1 0 0,0-1 1,-1 0-1,0 0 0,0 0 1,-1-1-1,-18 11 0,-6 1-48,-42 20 0,4-10-828,71-29 752,0 0 0,0 0 0,-1 0 0,1 0 0,0 0 0,0 1 0,0-1 0,0 0-1,0 0 1,-1 0 0,1 0 0,0 0 0,0 0 0,0 0 0,0 0 0,-1 0 0,1 0 0,0 0 0,0 0-1,0 0 1,-1 0 0,1 0 0,0 0 0,0 0 0,0 0 0,0 0 0,-1 0 0,1 0 0,0 0 0,0 0-1,0 0 1,-1 0 0,1 0 0,0 0 0,0 0 0,0 0 0,0 0 0,-1-1 0,1 1 0,0 0-1,0 0 1,0 0 0,0 0 0,0 0 0,0-1 0,-1 1 0,7-10-1592,13-12-543,-18 22 2110,27-29-1870,14-6 843</inkml:trace>
</inkml:ink>
</file>

<file path=ppt/ink/ink19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8:15.495"/>
    </inkml:context>
    <inkml:brush xml:id="br0">
      <inkml:brushProperty name="width" value="0.05" units="cm"/>
      <inkml:brushProperty name="height" value="0.05" units="cm"/>
      <inkml:brushProperty name="color" value="#FF0066"/>
    </inkml:brush>
  </inkml:definitions>
  <inkml:trace contextRef="#ctx0" brushRef="#br0">1 0 14747,'22'43'5337,"-17"-39"-4481,0 6-784,0-4-128</inkml:trace>
</inkml:ink>
</file>

<file path=ppt/ink/ink19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8:16.364"/>
    </inkml:context>
    <inkml:brush xml:id="br0">
      <inkml:brushProperty name="width" value="0.05" units="cm"/>
      <inkml:brushProperty name="height" value="0.05" units="cm"/>
      <inkml:brushProperty name="color" value="#FF0066"/>
    </inkml:brush>
  </inkml:definitions>
  <inkml:trace contextRef="#ctx0" brushRef="#br0">0 0 8818,'20'9'2208</inkml:trace>
</inkml:ink>
</file>

<file path=ppt/ink/ink19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8:18.569"/>
    </inkml:context>
    <inkml:brush xml:id="br0">
      <inkml:brushProperty name="width" value="0.05" units="cm"/>
      <inkml:brushProperty name="height" value="0.05" units="cm"/>
      <inkml:brushProperty name="color" value="#FF0066"/>
    </inkml:brush>
  </inkml:definitions>
  <inkml:trace contextRef="#ctx0" brushRef="#br0">23 25 8226,'-3'-3'680,"-11"-17"3901,9 19-2351,5 12-805,79 251 3619,-61-209-4429,4 6-362,2-2 1,2-1-1,41 64 0,-29-54-2990,-37-61 709,-4-6-577,-4-5 1324</inkml:trace>
</inkml:ink>
</file>

<file path=ppt/ink/ink19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8:19.003"/>
    </inkml:context>
    <inkml:brush xml:id="br0">
      <inkml:brushProperty name="width" value="0.05" units="cm"/>
      <inkml:brushProperty name="height" value="0.05" units="cm"/>
      <inkml:brushProperty name="color" value="#FF0066"/>
    </inkml:brush>
  </inkml:definitions>
  <inkml:trace contextRef="#ctx0" brushRef="#br0">121 290 7050,'-102'-73'3442,"84"56"123,17 6-1854,2 10-1628,0 0 1,0 0-1,0 0 1,0 0-1,0 0 1,0 1-1,0-1 1,0 0-1,1 1 0,-1-1 1,0 1-1,0-1 1,3 0-1,0 0 529,15-9 505,1 0 1,0 1 0,0 1-1,42-11 1,-39 15-930,-1 0 1,1 1-1,-1 1 1,1 1-1,0 1 1,-1 1-1,1 1 1,27 6-1,-43-6-157,1 1 0,-1-1 0,1 1 1,-1 1-1,0-1 0,0 1 0,-1 0 0,1 1 0,-1 0 1,0 0-1,0 0 0,8 11 0,-10-12 15,0 2 0,0-1 0,-1 0 0,1 1 0,-2-1 0,1 1 1,0 0-1,-1 0 0,0 0 0,-1 0 0,1 0 0,-1 1 0,0-1 0,-1 0 0,0 1 0,0 6 0,0-11-34,0-1 0,0 0 1,0 0-1,0 1 0,0-1 0,0 0 0,-1 0 0,1 0 0,0 1 1,-1-1-1,1 0 0,-1 0 0,1 0 0,-1 0 0,1 0 0,-1 0 1,0 0-1,0 0 0,1 0 0,-1 0 0,0 0 0,0 0 0,0-1 0,0 1 1,0 0-1,0-1 0,0 1 0,0 0 0,0-1 0,-1 0 0,1 1 1,0-1-1,0 0 0,0 1 0,-3-1 0,2 0 20,0-1-1,0 1 1,0-1 0,0 1-1,0-1 1,0 0 0,0 0-1,0 0 1,1 0 0,-1 0-1,0 0 1,1-1 0,-1 1-1,0 0 1,1-1 0,0 1-1,-1-1 1,1 0-1,0 1 1,-1-3 0,-1-1-14,0 1 0,1-1-1,-1 0 1,1 0 0,1 0 0,-1 0 0,1 0 0,0 0 0,0 0 0,0 0 0,0-1 0,1 1 0,0 0-1,0 0 1,1-1 0,0 1 0,0 0 0,0 0 0,0 0 0,1 0 0,-1 0 0,1 0 0,1 0-1,-1 0 1,1 1 0,0-1 0,0 1 0,0 0 0,0 0 0,6-5 0,9-8-180,1 1 1,1 1-1,0 1 0,1 1 1,25-12-1,-30 17-130,-7 3-349,0 0 0,0 1 0,1 0 0,11-2 0,-17 5 24,-1 0 0,1 1 1,-1-1-1,1 1 0,-1 0 0,1 0 1,-1 0-1,1 1 0,5 0 0,5 5-726</inkml:trace>
</inkml:ink>
</file>

<file path=ppt/ink/ink19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8:19.606"/>
    </inkml:context>
    <inkml:brush xml:id="br0">
      <inkml:brushProperty name="width" value="0.05" units="cm"/>
      <inkml:brushProperty name="height" value="0.05" units="cm"/>
      <inkml:brushProperty name="color" value="#FF0066"/>
    </inkml:brush>
  </inkml:definitions>
  <inkml:trace contextRef="#ctx0" brushRef="#br0">29 0 8386,'43'9'5941,"-51"4"-346,0 4-4495,-13 29-424,14-29-512,0-1 0,1 1 0,-5 18 0,10-29-112,0 0-1,0 0 1,1-1-1,-1 1 0,1 0 1,1 0-1,0 7 1,-1-10-45,1-1 1,-1 1-1,1 0 0,0-1 1,0 1-1,0 0 0,0-1 1,0 1-1,0-1 0,1 0 1,-1 1-1,1-1 0,0 0 1,0 0-1,-1 0 1,1 0-1,3 2 0,-4-4-7,0 0-1,0 1 0,-1-1 0,1 0 1,0 1-1,0-1 0,0 0 1,0 0-1,0 0 0,0 0 1,0 0-1,0 0 0,0 0 1,0 0-1,0 0 0,0 0 1,-1 0-1,1-1 0,0 1 1,0 0-1,0-1 0,0 1 1,0-1-1,-1 1 0,1-1 0,0 1 1,0-1-1,-1 1 0,1-1 1,0 0-1,-1 1 0,1-1 1,0 0-1,0-1 0,18-31 14,-17 28-4,57-138 489,-58 142-447,-1 0 0,1 0 0,0 1 0,0-1 0,-1 1 0,1-1-1,0 0 1,0 1 0,0 0 0,-1-1 0,1 1 0,0-1 0,0 1 0,0 0-1,0 0 1,0-1 0,0 1 0,0 0 0,0 0 0,0 0 0,0 0 0,0 0-1,0 0 1,-1 0 0,1 1 0,0-1 0,0 0 0,0 1 0,0-1 0,0 0-1,0 1 1,0-1 0,-1 1 0,1-1 0,0 1 0,0-1 0,-1 1 0,2 1-1,41 31 821,-29-22-544,-5-4-171,0-2-100,0 2 0,-1-1 0,0 1 0,0 0 0,0 1 0,-1 0 0,0 0 0,9 15 0,-14-18-68,0-1 92,-1-12 16,0 1-87,0-4-9,1 0 1,0 0 0,0 0 0,1 0 0,0 0 0,1 1 0,0 0 0,1-1 0,0 2 0,1-1 0,0 0 0,0 1 0,10-10 0,-14 16 17,1 1 0,-1-1-1,1 0 1,0 1 0,0 0 0,0-1 0,0 1 0,0 0 0,0 1 0,0-1 0,1 1-1,-1-1 1,1 1 0,-1 0 0,1 0 0,0 0 0,-1 1 0,1-1 0,0 1-1,-1 0 1,8 1 0,-6 0 17,-1 1-1,1-1 1,-1 1-1,1 0 1,-1 1-1,0-1 1,0 1-1,0 0 1,0 0-1,-1 0 1,1 0-1,-1 1 1,0-1 0,0 1-1,0 0 1,3 6-1,14 33 184,-18-37-193,1 1 0,0-1 0,0 1 0,0-1 0,0 0 0,7 7 0,-10-12-28,1-1-1,0 1 0,-1-1 1,1 1-1,-1-1 0,1 1 1,0-1-1,-1 1 0,1-1 1,0 1-1,0-1 0,-1 0 0,1 0 1,0 1-1,0-1 0,-1 0 1,1 0-1,0 0 0,0 0 1,0 0-1,-1 0 0,1 0 0,0 0 1,0 0-1,-1 0 0,1 0 1,0-1-1,0 1 0,-1 0 1,1-1-1,0 1 0,0 0 0,-1-1 1,1 1-1,0-1 0,23-24-1453,-15 14-77,1 0-906,2 1 0,-1 0 0,21-14 0,-9 11 852</inkml:trace>
</inkml:ink>
</file>

<file path=ppt/ink/ink19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8:20.619"/>
    </inkml:context>
    <inkml:brush xml:id="br0">
      <inkml:brushProperty name="width" value="0.05" units="cm"/>
      <inkml:brushProperty name="height" value="0.05" units="cm"/>
      <inkml:brushProperty name="color" value="#FF0066"/>
    </inkml:brush>
  </inkml:definitions>
  <inkml:trace contextRef="#ctx0" brushRef="#br0">58 119 8338,'105'-62'3847,"-79"45"1088,-36 22-2862,-10 8-1262,1 0-1,0 2 1,1 0-1,1 2 0,-25 27 1,9 5-344,31-47-459,1 0-1,0 0 1,0 0-1,0 0 0,0 0 1,0 0-1,0 1 1,1-1-1,-1 0 1,1 0-1,0 1 0,-1-1 1,1 0-1,0 1 1,0-1-1,1 0 0,-1 1 1,0-1-1,1 0 1,-1 1-1,3 3 1,-2-5-10,0 0 1,0-1 0,0 1-1,0 0 1,0 0 0,0-1 0,0 1-1,0 0 1,1-1 0,-1 1 0,0-1-1,1 0 1,-1 1 0,0-1-1,1 0 1,-1 0 0,0 0 0,1 0-1,-1 0 1,0 0 0,1 0-1,-1 0 1,0-1 0,3 0 0,34-11 0,-31 9 2,26-11 22,-20 8-12,0 1 1,0 0 0,19-3-1,-28 7-2,0 0-1,0 1 1,1 0-1,-1 0 0,0 0 1,1 0-1,-1 1 1,0-1-1,0 1 0,0 0 1,1 1-1,-1-1 0,0 1 1,-1-1-1,6 4 1,4 4 78,-1 0 1,-1 1 0,1 0 0,-2 1 0,1 0 0,-1 0-1,-1 1 1,0 1 0,11 22 0,-11-18 40,0 1 0,-2-1 0,0 1 0,-2 1 0,1-1 0,-2 1-1,2 25 1,-5-20-90,-2 1 0,0 0-1,-2-1 1,-1 1 0,0-1-1,-2 0 1,-1 0-1,-19 43 1,23-61-36,1-1-1,-1-1 0,0 1 1,0 0-1,0-1 1,0 0-1,-1 1 0,0-1 1,0-1-1,0 1 1,0 0-1,-1-1 1,1 0-1,-1 0 0,-7 3 1,8-5-5,0 1 1,0-1 0,0-1-1,-1 1 1,1 0-1,0-1 1,-1 0 0,1 0-1,0 0 1,0-1-1,-1 1 1,1-1 0,0 0-1,0 0 1,0-1-1,0 1 1,0-1 0,0 0-1,-7-4 1,5 1-17,0 0 1,0 0 0,0-1-1,0 0 1,1 0-1,0 0 1,0 0 0,1-1-1,0 0 1,0 0-1,0 0 1,1 0 0,0 0-1,0-1 1,-1-11-1,1 6-16,0 0 0,1 0 0,1-1 0,0 1 0,1 0 0,1-1 0,0 1 0,4-21 0,-3 26 27,1 0-1,0 0 0,0 1 0,0-1 1,1 1-1,0-1 0,1 1 0,0 0 1,9-10-1,5-1 7,36-30 0,14-11 32,-11 2 299,26-27 470,-74 72-687,1 0 1,-2-1-1,0-1 1,-1 1-1,8-19 1,-12 23-61,19-53 165,-22 57-211,0 1 0,0-1 0,0 0 0,-1 0 0,1 1 0,-1-1-1,-1 0 1,1 0 0,-1 0 0,0 1 0,-1-8 0,2 12-5,0-1 0,-1 1 0,1-1-1,0 0 1,0 1 0,0-1 0,0 0 0,-1 1 0,1-1 0,0 1-1,-1-1 1,1 1 0,0-1 0,-1 1 0,1-1 0,-1 1-1,1-1 1,0 1 0,-1-1 0,1 1 0,-1 0 0,0-1-1,1 1 1,-1 0 0,1-1 0,-1 1 0,1 0 0,-1 0 0,-1-1-1,1 2 0,0-1 0,0 1 0,0-1-1,1 1 1,-1 0 0,0-1 0,0 1-1,0 0 1,1 0 0,-1-1-1,0 1 1,1 0 0,-1 0 0,1 0-1,-2 2 1,-14 40-28,14-37 29,1-1-1,0 0 0,0 1 0,0-1 0,1 0 0,-1 1 1,1-1-1,1 1 0,-1-1 0,1 1 0,0-1 0,3 9 0,-3-11 0,1 0 0,0 0 0,-1 0-1,1 0 1,1 0 0,-1 0-1,0-1 1,1 1 0,-1-1 0,1 0-1,0 0 1,0 1 0,0-2-1,0 1 1,0 0 0,0-1 0,1 1-1,-1-1 1,0 0 0,5 1-1,24 4 169,0-2 0,0-1 0,0-2-1,40-2 1,32 1 1223,-68 9-727,-34-7-634,1-1 1,-1 0 0,1 0-1,0 0 1,-1 0 0,1-1-1,0 1 1,-1-1-1,1 1 1,0-1 0,0 0-1,-1 0 1,1 0 0,0-1-1,-1 1 1,1-1 0,0 1-1,-1-1 1,1 0 0,0 0-1,-1 0 1,1 0 0,2-2-1,16-14 27,0-1-1,-1-1 1,25-29-1,14-15-1147,-37 49 1692,0 11-3431,-14 4 675,0 0 0,0 0 1,-1 1-1,10 3 0,31 5-6664,-45-10 8789,1 0 0,-1 0 0,1 0 1,-1-1-1,0 0 0,1 1 0,4-3 0,-7 3 239,-1-1 0,1 1 0,-1 0 0,1-1 0,-1 1 1,1 0-1,-1 0 0,1 0 0,-1-1 0,1 1 0,-1 0 0,1 0 0,-1 0 0,1 0 1,-1 0-1,1 0 0,0 0 0,-1 0 0,1 0 0,-1 0 0,1 0 0,-1 0 0,1 1 0,-1-1 1,1 0-1,-1 0 0,1 0 0,-1 1 0,1-1 0,-1 0 0,1 1 0,-1-1 0,1 1 1,-1 17 4376,-1-4-3451,8 3-463</inkml:trace>
</inkml:ink>
</file>

<file path=ppt/ink/ink19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8:23.383"/>
    </inkml:context>
    <inkml:brush xml:id="br0">
      <inkml:brushProperty name="width" value="0.05" units="cm"/>
      <inkml:brushProperty name="height" value="0.05" units="cm"/>
      <inkml:brushProperty name="color" value="#FF0066"/>
    </inkml:brush>
  </inkml:definitions>
  <inkml:trace contextRef="#ctx0" brushRef="#br0">0 1 12115,'29'63'3656,"-23"-56"-3440</inkml:trace>
</inkml:ink>
</file>

<file path=ppt/ink/ink19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8:27.085"/>
    </inkml:context>
    <inkml:brush xml:id="br0">
      <inkml:brushProperty name="width" value="0.05" units="cm"/>
      <inkml:brushProperty name="height" value="0.05" units="cm"/>
      <inkml:brushProperty name="color" value="#FF0066"/>
    </inkml:brush>
  </inkml:definitions>
  <inkml:trace contextRef="#ctx0" brushRef="#br0">6 88 8794,'-5'4'8392,"6"8"-6192,9 20-3244,-7-26 1829,4 16-619,47 115 1104,-43-110-1030,3 0 1,0-1 0,20 28 0,-32-51-235,0 0-1,0 0 1,1-1-1,-1 1 1,1-1 0,-1 1-1,1-1 1,0 0 0,0 0-1,0 0 1,0-1 0,0 1-1,0-1 1,0 1-1,1-1 1,-1 0 0,0 0-1,6 0 1,-6-1-3,0 0 1,0-1-1,0 1 0,0-1 1,-1 0-1,1 0 0,0 0 1,0 0-1,-1 0 0,1-1 0,0 1 1,-1-1-1,1 1 0,-1-1 1,0 0-1,0 0 0,0 0 1,0-1-1,0 1 0,0 0 1,2-5-1,7-10 12,16-36-1,7-13-194,-33 65 175,-1 0-1,1 0 1,0 0-1,-1 0 0,1 0 1,0 1-1,0-1 1,-1 0-1,1 0 1,0 1-1,0-1 0,0 1 1,0-1-1,0 1 1,0-1-1,0 1 1,0-1-1,0 1 0,0 0 1,0 0-1,1 0 1,-1 0-1,0-1 0,0 1 1,0 0-1,0 1 1,0-1-1,0 0 1,2 0-1,32 18-47,-31-15 66,0 0 1,0 0-1,1-1 0,-1 0 0,1 0 0,9 3 0,-11-5 11,0 0 0,1-1 0,-1 1 0,1 0 0,-1-1 0,1 0 0,-1 0 0,0 0 0,0 0 0,1-1 0,-1 1 0,0-1 0,0 0 0,0 1 0,-1-2 0,1 1 0,0 0 0,-1 0 0,1-1 0,-1 1 0,0-1 0,0 0 0,0 0 0,3-5 0,1-2 161,0-1-1,-1 0 1,0 0-1,-1-1 1,6-20-1,-9 26-124,0 0 0,0-1-1,-1 1 1,0-1-1,0 1 1,0-1 0,-1 1-1,0-1 1,0 1-1,-1-1 1,0 1 0,0 0-1,0 0 1,-6-11 0,2 7-279,-1 0 0,0 1 0,0 0 0,-1 0 0,0 0 0,0 1 0,-15-10 0,10 12-1513,9 7-252,7 6 316,11 4 554</inkml:trace>
</inkml:ink>
</file>

<file path=ppt/ink/ink1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2:39.796"/>
    </inkml:context>
    <inkml:brush xml:id="br0">
      <inkml:brushProperty name="width" value="0.05" units="cm"/>
      <inkml:brushProperty name="height" value="0.05" units="cm"/>
    </inkml:brush>
  </inkml:definitions>
  <inkml:trace contextRef="#ctx0" brushRef="#br0">1 265 9370,'24'41'5859,"5"10"-1727,-27-48-3838,-1 1 1,0 0-1,0-1 1,0 1-1,0 0 0,0 0 1,-1 0-1,1 0 1,-1 0-1,0 0 1,-2 7-1,-2-2 64,-1-16 90,-5-27 239,9 27-645,0 4-42,-5-19-30,-4-37 0,9 51 23,1 1 0,0 0 0,0 0 0,0-1 1,1 1-1,0 0 0,1 0 0,-1 0 0,1 0 0,4-9 0,-5 14 5,0 0 0,0 0 0,0 0 0,0 1 0,0-1 0,0 0 0,1 0 0,-1 1 0,0-1 0,1 1 0,0-1 0,-1 1-1,1 0 1,0 0 0,0 0 0,-1 0 0,1 0 0,0 0 0,0 0 0,0 0 0,0 1 0,0-1 0,0 1 0,1 0 0,-1-1 0,0 1 0,0 0 0,0 0 0,0 0-1,0 1 1,0-1 0,0 0 0,1 1 0,-1-1 0,0 1 0,0 0 0,3 1 0,4 3 9,0 0 0,0 0 1,-1 1-1,1 0 0,-1 1 0,11 11 0,-17-15 5,0-1 1,0 0-1,1 1 0,-1-1 0,1 0 0,0 0 0,0-1 0,0 1 1,0 0-1,0-1 0,0 0 0,0 0 0,0 0 0,0 0 1,1 0-1,-1-1 0,6 1 0,-7-1-7,1-1 0,0 0 0,0 0 0,0 0 0,-1 0 0,1 0 0,0-1 0,-1 1 0,0-1-1,1 0 1,-1 0 0,0 1 0,0-1 0,0-1 0,0 1 0,0 0 0,0 0 0,0-1 0,-1 1 0,3-5 0,0-4 4,1 0 0,-1 0 0,-1-1 1,0 1-1,-1-1 0,0 0 0,0 1 0,-1-1 0,-1 0 1,0 0-1,-1 0 0,0 1 0,-1-1 0,0 0 0,-7-20 1,7 25 165,4 7 2,9 14 173,14 26 316,-18-24-422,24 43 582,-29-56-817,1 0 1,-1 0-1,0 0 0,1 0 0,-1 0 0,1-1 1,0 1-1,0-1 0,0 1 0,0-1 0,1 0 1,-1-1-1,0 1 0,6 1 0,-8-2-89,-1-1 1,1 0-1,0 0 0,0-1 0,-1 1 0,1 0 1,0 0-1,0 0 0,-1 0 0,1-1 0,0 1 1,0 0-1,-1-1 0,1 1 0,0 0 0,-1-1 1,1 1-1,-1-1 0,1 1 0,-1-1 0,1 0 1,-1 1-1,1-1 0,-1 1 0,1-1 0,-1 0 0,0 1 1,1-1-1,-1 0 0,0 1 0,1-1 0,-1 0 1,0 0-1,0 1 0,0-1 0,0-1 0,5-36-3067,-4 27 2930,1-16-229</inkml:trace>
</inkml:ink>
</file>

<file path=ppt/ink/ink19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8:27.487"/>
    </inkml:context>
    <inkml:brush xml:id="br0">
      <inkml:brushProperty name="width" value="0.05" units="cm"/>
      <inkml:brushProperty name="height" value="0.05" units="cm"/>
      <inkml:brushProperty name="color" value="#FF0066"/>
    </inkml:brush>
  </inkml:definitions>
  <inkml:trace contextRef="#ctx0" brushRef="#br0">10 247 6537,'2'1'6493,"3"-9"-3745,7-13-1672,-10 17-300,10-17 510,-1-1-45,16-36-1,-24 51-1159,-1 0-1,0 0 0,-1 0 1,1 0-1,-1 0 1,-1 0-1,1 0 1,-1-1-1,0 1 1,-2-9-1,2 15-78,0 0 0,0 0 0,0 0 0,0 0 0,0 0 0,0 0 0,-1 0 0,1 0 0,0 0 0,-1 0 0,1 0 0,0 0 0,-1 0 0,0 0 0,1 0 0,-1 0 0,1 0 1,-1 1-1,0-1 0,1 0 0,-1 0 0,0 1 0,0-1 0,0 0 0,0 1 0,0-1 0,0 1 0,0-1 0,0 1 0,0 0 0,0-1 0,0 1 0,0 0 0,0-1 0,0 1 0,0 0 0,0 0 0,0 0 0,0 0 0,0 0 0,0 0 0,0 1 0,0-1 0,-2 1 0,0 0-4,0 1-1,0-1 1,1 1 0,-1 0 0,0 0-1,1 0 1,0 0 0,-1 0-1,1 1 1,0-1 0,0 1-1,0-1 1,-3 7 0,1 0 30,1 0 1,-1 1-1,2 0 0,-1 0 1,1 0-1,1 0 0,0 0 1,0 0-1,1 0 0,0 0 1,1 0-1,0 0 1,1 0-1,0 0 0,0 0 1,1 0-1,1-1 0,8 19 1,-9-22-39,0 0 0,0-1 0,1 1-1,0-1 1,0 0 0,0 0 0,1 0 0,-1 0 0,1-1 0,1 0 0,-1 0 0,0 0 0,1-1-1,0 0 1,0 0 0,0 0 0,0-1 0,0 1 0,0-2 0,1 1 0,-1-1 0,0 0 0,1 0-1,0 0 1,-1-1 0,1 0 0,-1-1 0,1 1 0,12-4 0,-12 2-318,-1-1 0,1 1 0,-1-1 0,1-1 1,-1 1-1,0-1 0,0 0 0,-1 0 0,1-1 0,6-7 1,11-8 727,5-4-375</inkml:trace>
</inkml:ink>
</file>

<file path=ppt/ink/ink19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8:27.952"/>
    </inkml:context>
    <inkml:brush xml:id="br0">
      <inkml:brushProperty name="width" value="0.05" units="cm"/>
      <inkml:brushProperty name="height" value="0.05" units="cm"/>
      <inkml:brushProperty name="color" value="#FF0066"/>
    </inkml:brush>
  </inkml:definitions>
  <inkml:trace contextRef="#ctx0" brushRef="#br0">39 0 9690,'-6'11'1449,"1"0"1,0 0-1,1 0 0,0 0 0,-2 14 1,2-2-1040,2-1 0,0 1 1,2 34-1,0-53-381,0 0 0,1 0 0,0 0 1,0 0-1,0 1 0,0-1 0,3 5 0,-3-9-28,-1 1 1,0 0-1,0-1 0,1 1 0,-1 0 0,0-1 1,1 1-1,-1-1 0,0 1 0,1-1 0,-1 1 1,1-1-1,-1 1 0,1-1 0,-1 1 0,1-1 1,0 1-1,-1-1 0,1 0 0,-1 0 0,1 1 1,0-1-1,-1 0 0,1 0 0,0 0 0,-1 1 1,1-1-1,0 0 0,0 0 0,-1 0 0,1 0 1,0 0-1,-1 0 0,1-1 0,0 1 0,-1 0 1,1 0-1,0 0 0,-1-1 0,1 1 0,-1 0 1,1-1-1,0 1 0,-1 0 0,1-1 0,-1 1 1,1-1-1,0 0 0,1-1 5,-1-1-1,1 1 1,-1-1 0,0 1-1,0-1 1,0 0-1,0 1 1,0-1 0,-1 0-1,1 0 1,-1 1 0,1-5-1,0-36 125,-1 40-110,0-49 1107,23 65 882,-10-5-1934,-2 1-1,1 0 1,12 13-1,-16-14-136,0 0 0,1-1 0,0 1 0,0-2-1,1 0 1,10 6 0,-19-12-111,1 0 0,-1 0 1,0 0-1,0 0 0,0 0 0,0 0 0,0 0 1,0 0-1,0 0 0,1-1 0,-1 1 0,0 0 1,0-1-1,0 1 0,0-1 0,0 1 0,0-1 1,0 0-1,-1 1 0,1-1 0,0 0 0,0 1 1,0-1-1,-1 0 0,1 0 0,0 0 0,-1 0 1,1 0-1,-1 0 0,1 0 0,-1 0 1,1 0-1,-1 0 0,1-1 0,-1 2 138,9-14-1116</inkml:trace>
</inkml:ink>
</file>

<file path=ppt/ink/ink19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8:28.352"/>
    </inkml:context>
    <inkml:brush xml:id="br0">
      <inkml:brushProperty name="width" value="0.05" units="cm"/>
      <inkml:brushProperty name="height" value="0.05" units="cm"/>
      <inkml:brushProperty name="color" value="#FF0066"/>
    </inkml:brush>
  </inkml:definitions>
  <inkml:trace contextRef="#ctx0" brushRef="#br0">2 1 9122,'-1'5'6517,"5"7"-4240,9 16-1442,-12-25-287,52 97 2364,-23-47-2182,-2 2 0,-3 0 0,21 70 0,-43-115-945,-1 0 0,0 0 0,-1 0 0,0 0 0,0 0 0,-2 19 0,0-26-2521,3-25-7896</inkml:trace>
</inkml:ink>
</file>

<file path=ppt/ink/ink19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8:28.773"/>
    </inkml:context>
    <inkml:brush xml:id="br0">
      <inkml:brushProperty name="width" value="0.05" units="cm"/>
      <inkml:brushProperty name="height" value="0.05" units="cm"/>
      <inkml:brushProperty name="color" value="#FF0066"/>
    </inkml:brush>
  </inkml:definitions>
  <inkml:trace contextRef="#ctx0" brushRef="#br0">6 1 8650,'2'0'407,"0"1"0,0-1 0,0 1 0,-1-1 0,1 1-1,0 0 1,-1 0 0,1 0 0,0 0 0,-1 0 0,0 0 0,1 1 0,-1-1 0,1 0 0,-1 1 0,0-1 0,1 2 0,0 1 51,1 0 0,-1 1-1,0-1 1,-1 0 0,1 1 0,1 7 0,-1-2-89,-1 0 1,0 1-1,-1-1 1,0 0-1,-2 16 1,-23 135 1123,24-158-1487,0 0 1,0 0-1,0 0 0,0 0 0,0 0 0,-1-1 1,1 1-1,-1 0 0,-3 3 0,-6 10 14,50-14 858,-24-3-764,0 2 0,0 0 0,20 3-1,-30-3-222,0 0 0,0 1-1,0-1 1,0 1 0,-1 0 0,1 0-1,-1 1 1,1-1 0,-1 1 0,0 0-1,0 0 1,0 1 0,0-1-1,-1 1 1,6 6 0,-8-8-302,0-1 269,-1 0-1,1 0 1,-1 0 0,1 0-1,0-1 1,-1 1 0,1 0-1,0 0 1,0-1 0,-1 1-1,1 0 1,0-1 0,0 1-1,0-1 1,0 1 0,0-1-1,1 1 1,15-2-718</inkml:trace>
  <inkml:trace contextRef="#ctx0" brushRef="#br0" timeOffset="1">506 243 11210,'10'6'6074,"-10"1"-1097,-2 3-2825,-6 3-1392,1-1-912,2-17 72</inkml:trace>
</inkml:ink>
</file>

<file path=ppt/ink/ink19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7:29.013"/>
    </inkml:context>
    <inkml:brush xml:id="br0">
      <inkml:brushProperty name="width" value="0.05" units="cm"/>
      <inkml:brushProperty name="height" value="0.05" units="cm"/>
      <inkml:brushProperty name="color" value="#FF0066"/>
    </inkml:brush>
  </inkml:definitions>
  <inkml:trace contextRef="#ctx0" brushRef="#br0">3 550 6361,'-3'-2'8095,"14"5"-6333,30 10-1372,-11-3 190,1-1 1,0-2 0,46 4 0,300-10 1434,-286-3-1724,31-2 76,-21-1 191,184 16 1,33 19-370,-248-28 143,-1-3 0,109-15 0,294-92 1474,-340 73-1154,-76 21-529,90-27 10,-122 33-43,0-2 0,-1-1-1,43-26 1,-43 22 34,-2-1 0,0-1 0,0-1 0,-2 0 0,0-2 0,-2 0 0,0-1 0,-1-1 0,-1 0 0,-1-1 0,15-33 0,-28 53-121,11-34 173,-12 36-170,0 0-1,1 0 0,-1-1 0,0 1 0,0 0 1,0 0-1,0 0 0,0-1 0,0 1 1,-1 0-1,1 0 0,0-1 0,-1 1 1,1 0-1,0 0 0,-1 0 0,0 0 1,1 0-1,-1 0 0,0 0 0,1 0 1,-1 0-1,0 0 0,0 0 0,0 0 0,0 0 1,0 0-1,-2 0 0,2 0-9,1 1-13,-9-1-2084,-1-5-5294,9 2 6086</inkml:trace>
</inkml:ink>
</file>

<file path=ppt/ink/ink19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7:31.241"/>
    </inkml:context>
    <inkml:brush xml:id="br0">
      <inkml:brushProperty name="width" value="0.05" units="cm"/>
      <inkml:brushProperty name="height" value="0.05" units="cm"/>
      <inkml:brushProperty name="color" value="#FF0066"/>
    </inkml:brush>
  </inkml:definitions>
  <inkml:trace contextRef="#ctx0" brushRef="#br0">745 1510 6169,'-13'0'1872,"-1"-1"0,1-1 0,-22-4-1,142 25 3840,-51-13-5064,1-3 0,105-8 1,126-24 344,210-18 216,-316 36-1038,-22 3 265,261-47 0,-361 40-197,-1-3-1,0-2 0,77-38 0,154-109 1503,-259 148-1494,-1-2 0,-1-2 1,-1-1-1,26-27 0,-47 43-191,1-1-1,-1 0 1,0 0 0,-1-1-1,0 0 1,-1 0-1,0 0 1,0 0-1,-1-1 1,-1 0 0,0 0-1,0 0 1,-1 0-1,0-1 1,-1 1-1,0-1 1,-2-11 0,-1 4-35,0 1 0,-2-1 0,0 0 1,-1 1-1,-1 0 0,-1 0 0,-1 1 1,-13-24-1,7 19-15,-1 1 0,0 0 1,-2 1-1,0 1 0,-32-27 0,9 15-18,-2 1-1,-1 2 1,-2 2-1,0 2 0,-84-31 1,-11 5-87,-1 7 1,-2 6-1,-1 6 1,-201-17-1,-175 27-401,0 34 157,454-10 302,0 4 0,-84 18 1,109-15-1,1 2 1,0 2 0,0 1 0,-64 37 0,69-32-18,0 2 0,2 2 0,1 1 0,0 1 0,3 2 0,0 1 0,-42 55 0,55-62 49,1 1 0,1 1 1,1 1-1,1-1 0,2 2 0,0 0 0,2 0 0,0 1 0,2-1 0,1 2 1,2-1-1,-2 38 0,6-48 15,0 1-1,0-1 1,2 1 0,0-1 0,1 0-1,1 0 1,0 0 0,1 0 0,1-1-1,1 0 1,0-1 0,12 18 0,-5-14 31,0 0 0,1-1 0,1-1 1,0 0-1,1-1 0,1-2 0,1 1 1,31 16-1,-12-11 42,0-2-1,2-2 1,0-1-1,1-3 1,0-1 0,1-2-1,52 5 1,-12-8-721,0-3 0,155-16 0,-145 0-1458,-8-8 897</inkml:trace>
</inkml:ink>
</file>

<file path=ppt/ink/ink19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7:34.217"/>
    </inkml:context>
    <inkml:brush xml:id="br0">
      <inkml:brushProperty name="width" value="0.05" units="cm"/>
      <inkml:brushProperty name="height" value="0.05" units="cm"/>
      <inkml:brushProperty name="color" value="#FF0066"/>
    </inkml:brush>
  </inkml:definitions>
  <inkml:trace contextRef="#ctx0" brushRef="#br0">20 549 8090,'-1'0'249,"0"0"0,0 0 1,1 0-1,-1 1 0,0-2 0,0 1 1,0 0-1,1 0 0,-1 0 1,0 0-1,0 0 0,0-1 0,1 1 1,-1 0-1,0-1 0,0 1 0,1 0 1,-1-1-1,0 1 0,1-1 1,-1 1-1,0-1 0,0-1 0,1 2-101,0-1-1,0 0 0,0 0 0,0 0 1,0 1-1,0-1 0,0 0 0,0 0 0,0 0 1,1 1-1,-1-1 0,0 0 0,1 0 1,-1 1-1,0-1 0,1 0 0,-1 1 0,1-1 1,0-1-1,37-34 1744,-32 31-1435,71-62 2138,230-182 2119,-243 206-4391,-18 12-683,75-63 0,-140 107-6388,-40 30 4215,26-15 2086</inkml:trace>
</inkml:ink>
</file>

<file path=ppt/ink/ink19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7:34.652"/>
    </inkml:context>
    <inkml:brush xml:id="br0">
      <inkml:brushProperty name="width" value="0.05" units="cm"/>
      <inkml:brushProperty name="height" value="0.05" units="cm"/>
      <inkml:brushProperty name="color" value="#FF0066"/>
    </inkml:brush>
  </inkml:definitions>
  <inkml:trace contextRef="#ctx0" brushRef="#br0">128 1 8474,'-2'0'466,"1"0"-1,-1 0 1,1 1 0,-1-1 0,0 0 0,1 1-1,-1-1 1,1 1 0,-1 0 0,1-1 0,0 1-1,-3 2 1,-14 16 2129,-9 32-1732,20-35-127,5-12-611,-11 24 683,-14 42 0,24-62-489,1 0 0,0 0 1,0 0-1,1 1 0,0-1 0,1 1 0,0-1 0,0 1 0,1-1 0,2 12 0,-2-18-234,0 0 0,0 0-1,0 0 1,0 0 0,1 0-1,-1 0 1,1-1-1,-1 1 1,1 0 0,0-1-1,-1 1 1,1-1-1,0 0 1,0 1 0,0-1-1,0 0 1,3 1-1,2 1 3,-1-1 0,1 0 0,0 0 0,-1 0 0,9 0 0,-5-1-36,1-1-1,0-1 1,-1 0-1,1 0 1,-1-1 0,0 0-1,1-1 1,-1 0 0,0-1-1,0 0 1,14-8 0,13-10-314,54-42 0,-48 33-695,16-11-1124,-4-1 762</inkml:trace>
</inkml:ink>
</file>

<file path=ppt/ink/ink19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7:35.482"/>
    </inkml:context>
    <inkml:brush xml:id="br0">
      <inkml:brushProperty name="width" value="0.05" units="cm"/>
      <inkml:brushProperty name="height" value="0.05" units="cm"/>
      <inkml:brushProperty name="color" value="#FF0066"/>
    </inkml:brush>
  </inkml:definitions>
  <inkml:trace contextRef="#ctx0" brushRef="#br0">52 18 10818,'-13'-6'2049,"-18"-5"2130,31 10-4123,-1 1-1,1 0 1,0 0-1,-1 0 1,1 0-1,0 0 1,0 0-1,-1 0 1,1 0 0,0 0-1,0 0 1,-1 0-1,1 1 1,0-1-1,0 0 1,-1 0-1,1 0 1,0 0 0,0 0-1,0 0 1,-1 1-1,1-1 1,0 0-1,0 0 1,0 0-1,-1 0 1,1 1 0,0-1-1,0 0 1,0 0-1,0 0 1,0 1-1,-1-1 1,1 1-1,6 16 1723,106 158 1765,-29-49-2489,17 52-179,-40-70-623,-53-95-243,1 0-1,0 0 1,1-1-1,19 21 1,-28-32-11,0-1-1,1 0 1,-1 1-1,1-1 1,-1 1-1,0-1 1,1 0 0,-1 1-1,1-1 1,-1 0-1,1 1 1,-1-1-1,1 0 1,-1 0 0,1 0-1,-1 1 1,1-1-1,0 0 1,-1 0 0,1 0-1,-1 0 1,1 0-1,-1 0 1,1 0-1,-1 0 1,1 0 0,0 0-1,-1-1 1,1 1-1,-1 0 1,1 0-1,-1 0 1,1-1 0,-1 1-1,1 0 1,-1-1-1,1 1 1,-1 0-1,0-1 1,1 1 0,-1-1-1,1 1 1,-1 0-1,0-1 1,1 1 0,-1-1-1,0 1 1,0-1-1,1 1 1,-1-1-1,0 1 1,0-2 0,8-33-110,-1-63-64,-5 60 85,1 0-1,13-66 0,-15 102 92,-1 0 1,1 0-1,-1 0 0,1 0 0,0 0 0,0 1 1,0-1-1,0 0 0,0 0 0,0 1 0,0-1 1,1 0-1,-1 1 0,4-3 0,-4 3-1,0 1 0,0-1 1,0 1-1,0-1 0,0 1 0,1 0 0,-1-1 0,0 1 0,0 0 1,0 0-1,0 0 0,1 0 0,-1 0 0,0 0 0,0 1 0,0-1 1,0 0-1,1 0 0,0 2 0,6 1-3,-1 2 0,1-1 0,-1 1 1,0 1-1,11 11 0,5 2 35,-18-15-9,1 0 1,0-1 0,0 1 0,0-1 0,0-1 0,1 1-1,-1-1 1,8 2 0,-11-4-19,0 0 0,0 1 1,0-1-1,-1 0 0,1 0 0,0 0 0,0-1 0,0 1 1,-1-1-1,1 1 0,0-1 0,-1 0 0,1 0 0,0 0 1,-1-1-1,1 1 0,-1-1 0,0 1 0,1-1 1,-1 0-1,3-3 0,9-11 2,-1-1 0,-1-1 0,-1 0 0,-1 0 0,0-1 0,-1-1 0,12-38 0,-20 55-5,0 0 1,0 1-1,0 0 0,0-1 1,0 1-1,1 0 1,-1-1-1,1 1 0,0 0 1,3-3-1,-5 5-1,1-1-1,0 1 1,0 0 0,-1-1-1,1 1 1,0 0-1,0 0 1,0-1 0,-1 1-1,1 0 1,0 0 0,0 0-1,0 0 1,-1 0-1,1 0 1,0 0 0,0 1-1,0-1 1,0 0-1,-1 0 1,1 1 0,0-1-1,0 0 1,-1 1-1,1-1 1,0 1 0,-1-1-1,1 1 1,0-1-1,-1 1 1,1-1 0,-1 1-1,1 0 1,0-1-1,-1 1 1,0 0 0,1-1-1,0 2 1,19 29-24,-18-26 13,1 0 0,0 0 0,0 0 0,1-1-1,-1 1 1,1-1 0,0 0 0,0 0 0,1 0 0,-1 0 0,1-1 0,0 1 0,0-1-1,0-1 1,0 1 0,0-1 0,7 2 0,-9-3-101,0 0 0,1 0 0,-1 0 0,0-1 0,1 0 0,-1 1 0,0-1 0,1-1 1,-1 1-1,0 0 0,5-2 0,-6 2-54,0-1-1,-1 0 1,1 0 0,0 0 0,-1 0-1,1 0 1,0 0 0,-1 0 0,1 0-1,-1-1 1,0 1 0,1-1 0,-1 1 0,0-1-1,0 1 1,0-1 0,0 0 0,0 1-1,0-1 1,0 0 0,-1 0 0,2-3-1,7-20 454,7-7-201</inkml:trace>
</inkml:ink>
</file>

<file path=ppt/ink/ink19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7:35.898"/>
    </inkml:context>
    <inkml:brush xml:id="br0">
      <inkml:brushProperty name="width" value="0.05" units="cm"/>
      <inkml:brushProperty name="height" value="0.05" units="cm"/>
      <inkml:brushProperty name="color" value="#FF0066"/>
    </inkml:brush>
  </inkml:definitions>
  <inkml:trace contextRef="#ctx0" brushRef="#br0">10 11 7202,'-10'11'3832,"10"-4"57,10-5-3217,9-4-576,6-5-200,5-3-568,3 2-392,6 5 592</inkml:trace>
</inkml:ink>
</file>

<file path=ppt/ink/ink1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2:40.232"/>
    </inkml:context>
    <inkml:brush xml:id="br0">
      <inkml:brushProperty name="width" value="0.05" units="cm"/>
      <inkml:brushProperty name="height" value="0.05" units="cm"/>
    </inkml:brush>
  </inkml:definitions>
  <inkml:trace contextRef="#ctx0" brushRef="#br0">23 598 10410,'-12'20'5033,"2"-8"-2080,10 1-705,0-10-1215,6-7-425,1-16-744,2-2-240,0-14-817,-6-3-791,8-6-841,3-4 1561</inkml:trace>
  <inkml:trace contextRef="#ctx0" brushRef="#br0" timeOffset="1">25 1 11146,'11'38'7392,"21"18"-4271,-12-22-1658,51 105 2529,57 156-1,-43-95-5062,-98-238-5879,0 8 5159</inkml:trace>
</inkml:ink>
</file>

<file path=ppt/ink/ink19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7:36.344"/>
    </inkml:context>
    <inkml:brush xml:id="br0">
      <inkml:brushProperty name="width" value="0.05" units="cm"/>
      <inkml:brushProperty name="height" value="0.05" units="cm"/>
      <inkml:brushProperty name="color" value="#FF0066"/>
    </inkml:brush>
  </inkml:definitions>
  <inkml:trace contextRef="#ctx0" brushRef="#br0">136 1 8522,'-5'6'10571,"-5"8"-8175,-16 23-2255,17-27-11,-6 6 305,1 2-1,-13 19 1,23-31-329,0 1 1,1-1 0,0 0 0,0 1 0,0 0 0,1 0 0,0 0 0,0 0 0,1 0 0,0 0 0,0 12 0,1-18-106,-1 0 1,1 0 0,0 0 0,0 0 0,0 0 0,0 0 0,0 0 0,0 0 0,0 0 0,0 0 0,1 0 0,-1-1 0,0 1 0,1 0 0,-1 0 0,0 0 0,1 0 0,-1 0 0,1-1 0,-1 1 0,1 0-1,-1 0 1,1-1 0,0 1 0,0 0 0,-1-1 0,1 1 0,0-1 0,0 1 0,-1-1 0,1 1 0,0-1 0,0 1 0,0-1 0,0 0 0,0 1 0,0-1 0,0 0 0,0 0 0,-1 0 0,1 0 0,0 0 0,0 0-1,0 0 1,0 0 0,0 0 0,0-1 0,0 1 0,0 0 0,0 0 0,0-1 0,0 1 0,-1-1 0,1 1 0,0-1 0,0 1 0,0-1 0,8-4-17,-1-1-1,0 1 1,-1-1 0,8-7 0,-3 1-1,-6 6 22,-1 1-1,1 0 0,0 0 0,11-6 1,-15 10-4,0 0 0,0 0 0,0 0 0,0 1 0,0-1 0,0 1 0,0-1 0,0 1 0,0 0 0,0 0 1,0-1-1,0 2 0,0-1 0,0 0 0,0 0 0,0 1 0,0-1 0,0 1 0,0-1 0,0 1 0,0 0 0,2 1 1,6 5 50,-2 0 1,1 0 0,-1 0 0,0 1-1,-1 0 1,1 1 0,-2 0 0,1 0-1,-1 0 1,-1 1 0,0 0 0,0 0 0,-1 0-1,5 20 1,-6-22-84,0 0-1,-1 1 1,-1-1 0,1 1-1,-1-1 1,-1 1-1,0-1 1,0 1 0,0 0-1,-1-1 1,-1 1-1,1-1 1,-1 1 0,-1-1-1,1 0 1,-2 0-1,1 0 1,-1 0 0,-8 12-1,11-18-105,-1-1 0,1 1-1,-1-1 1,1 0 0,-1 1-1,1-1 1,-1 0 0,0 0 0,0 0-1,1 0 1,-1 0 0,0 0-1,0-1 1,0 1 0,0 0-1,0-1 1,0 0 0,0 0 0,0 1-1,-1-1 1,1 0 0,0 0-1,0-1 1,0 1 0,0 0-1,0-1 1,-2 0 0,1 0 79,0-1 1,0 1-1,0-1 0,0 1 1,0-1-1,1 0 0,-1 0 1,1 0-1,-1-1 0,1 1 1,0 0-1,-1-1 0,1 0 1,1 1-1,-1-1 0,-2-5 1,-8-30 382</inkml:trace>
</inkml:ink>
</file>

<file path=ppt/ink/ink19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7:37.058"/>
    </inkml:context>
    <inkml:brush xml:id="br0">
      <inkml:brushProperty name="width" value="0.05" units="cm"/>
      <inkml:brushProperty name="height" value="0.05" units="cm"/>
      <inkml:brushProperty name="color" value="#FF0066"/>
    </inkml:brush>
  </inkml:definitions>
  <inkml:trace contextRef="#ctx0" brushRef="#br0">19 99 8450,'-7'-6'1634,"-4"-3"3357,18 13-1757,14 15-2303,-2 1 0,0 0 0,-1 1 0,-1 1 0,23 40 0,-13-22-302,3 10-49,-2 1 0,-3 1 0,31 87 0,-33-78-238,-18-48-276,-2-3-8,1-1 1,0 0-1,10 15 1,-14-23-59,0-1 0,0 0 0,0 0 0,0 0 0,0 0 0,0 0 0,0 1 1,0-1-1,0 0 0,1 0 0,-1 0 0,0 0 0,0 0 0,0 0 0,0 0 0,0 1 0,0-1 0,0 0 0,1 0 1,-1 0-1,0 0 0,0 0 0,0 0 0,0 0 0,0 0 0,1 0 0,-1 0 0,0 0 0,0 0 0,0 0 0,0 0 1,0 0-1,1 0 0,-1 0 0,0 0 0,0 0 0,0 0 0,0 0 0,0 0 0,1 0 0,-1 0 0,0 0 0,0 0 1,0 0-1,0 0 0,0-1 0,1 1 0,-1 0 0,0 0 0,4-11-27,0-16-81,-4 26 92,2-21-303,1 0 0,9-36-1,-9 49 178,0 0 0,1 1 0,0-1-1,0 1 1,0 0 0,1 0-1,1 1 1,-1-1 0,10-8 0,4-8-100,-17 20 232,1 0 1,0 1 0,0-1 0,0 1 0,1-1-1,-1 1 1,6-4 0,-7 6 16,0 0-1,-1 1 1,1-1-1,0 1 1,0-1-1,-1 1 1,1 0-1,0-1 0,0 1 1,0 0-1,0 0 1,-1 1-1,1-1 1,0 0-1,0 1 1,0-1-1,-1 1 1,1-1-1,0 1 1,-1 0-1,1-1 1,0 1-1,-1 0 1,3 2-1,5 4 164,1-1 0,0-1 0,0 1 0,0-2 0,0 1 1,1-1-1,0-1 0,0 0 0,0-1 0,0 0 0,0 0 0,1-1 0,16-1 0,-25 0-161,1 0 1,0-1 0,-1 0-1,1 1 1,-1-1-1,1 0 1,-1-1-1,0 1 1,1-1 0,-1 1-1,0-1 1,0 0-1,0 0 1,0 0-1,0-1 1,-1 1 0,1-1-1,-1 1 1,1-1-1,-1 0 1,3-6 0,2 0-3,0 0 0,-2-1 0,1 0 1,-1 0-1,0 0 0,-1-1 1,4-15-1,-6 21-3,-1-1 0,0 1 0,0 0 0,0-1 0,-1 1 0,0-1 0,0 1 0,0-1 0,-1 1 0,1-1 0,-1 1 0,-1-1 0,1 1 0,-1 0 0,0 0 0,0 0 0,-3-6 0,4 10-3,1 0-1,-1-1 0,0 1 1,1 0-1,-1 0 0,0 0 1,0 0-1,0 0 0,0 0 1,1 0-1,-1 0 0,-1 1 1,1-1-1,0 0 0,0 0 1,0 1-1,0-1 0,0 1 1,-1-1-1,1 1 0,0 0 1,0-1-1,-1 1 0,1 0 1,0 0-1,-1 0 0,1 0 1,0 0-1,-1 0 0,1 0 1,0 0-1,0 0 0,-1 1 1,1-1-1,0 1 0,-2 0 1,1 1 1,0-1 0,0 1 0,0 0 0,1 0 0,-1 0 0,1 0 0,-1 0 0,1 0 0,0 0 0,0 0 1,0 0-1,0 1 0,0-1 0,0 1 0,1-1 0,-1 0 0,1 1 0,-1 3 0,1 5 19,0 0-1,1 0 0,0-1 1,1 1-1,0 0 0,1-1 1,0 1-1,7 16 0,-8-24-13,0 0 0,-1 0 0,1 1-1,0-2 1,1 1 0,-1 0 0,0 0-1,1-1 1,-1 1 0,1-1 0,0 0-1,0 0 1,4 2 0,-5-3 3,1 0 1,-1 0-1,1 0 1,0-1-1,-1 1 1,1-1-1,0 0 1,-1 0-1,1 0 1,0 0 0,-1 0-1,1-1 1,0 1-1,-1-1 1,1 0-1,-1 0 1,1 0-1,-1 0 1,5-2-1,0-2 30,0 1 0,0-1-1,0 0 1,-1 0 0,0-1-1,0 0 1,-1 0-1,0 0 1,0-1 0,6-9-1,3-9 138,18-43 0,-8 13 40,-23 53-184,1-1 0,0 0 0,-1 0 0,1 1 0,0-1 0,0 1 0,1 0 0,-1 0 0,0 0 0,1 0 0,-1 0 0,1 0 0,0 0 0,0 1 0,0-1 0,-1 1 0,1 0 0,5-1 0,3 0 120,0 0 0,0 1 0,0 1 0,12 0 0,-12 0-71,0 0 0,0 0-1,0-1 1,14-4 0,-16 3-110,-2 0 1,1-1 0,0-1-1,-1 1 1,1-1 0,-1-1 0,0 1-1,0-1 1,-1 0 0,1-1-1,-1 1 1,0-1 0,-1 0-1,8-11 1,-9 11-735,1-1 1,-1 1-1,2 0 0,-1 0 1,1 1-1,0 0 0,0 0 0,0 0 1,1 0-1,-1 1 0,9-4 1,0 6-1000</inkml:trace>
</inkml:ink>
</file>

<file path=ppt/ink/ink19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7:37.710"/>
    </inkml:context>
    <inkml:brush xml:id="br0">
      <inkml:brushProperty name="width" value="0.05" units="cm"/>
      <inkml:brushProperty name="height" value="0.05" units="cm"/>
      <inkml:brushProperty name="color" value="#FF0066"/>
    </inkml:brush>
  </inkml:definitions>
  <inkml:trace contextRef="#ctx0" brushRef="#br0">95 308 7298,'-1'-3'291,"0"0"0,0-1 0,1 1 0,-1 0 0,1-1 0,0 1 0,0 0 0,0 0 0,0-1 0,0 1 0,1 0 0,-1-1 0,1 1 0,0 0 0,0 0 0,3-6 0,30-55 1594,-17 34 164,-12 21-1365,-1 1-1,0-1 1,0 0-1,-1 0 0,0 0 1,-1 0-1,0-1 1,1-12-1,-3 22-643,0-1-1,0 1 1,0 0-1,-1-1 1,1 1 0,0-1-1,0 1 1,0-1-1,-1 1 1,1 0-1,0-1 1,-1 1 0,1 0-1,0-1 1,-1 1-1,1 0 1,0 0-1,-1-1 1,1 1 0,-1 0-1,1 0 1,-1-1-1,1 1 1,0 0-1,-1 0 1,1 0 0,-1 0-1,1 0 1,-1 0-1,1 0 1,-1 0-1,1 0 1,-1 0 0,1 0-1,-1 0 1,1 0-1,0 0 1,-1 0-1,1 0 1,-1 1 0,1-1-1,-1 0 1,1 0-1,0 1 1,-1-1-1,1 0 1,-1 0 0,1 1-1,0-1 1,-1 0-1,1 1 1,-23 14 515,9-1-400,0 0 0,2 0-1,0 1 1,0 0 0,1 1 0,1 1 0,1-1 0,0 2 0,1-1 0,1 1 0,-9 35 0,15-50-141,1 1 0,-1-1 1,0 1-1,1-1 0,0 1 0,0-1 1,0 1-1,0-1 0,0 1 0,1-1 1,0 1-1,1 6 0,-1-9-9,0 1 0,1-1-1,-1 1 1,0-1 0,0 0 0,1 1-1,-1-1 1,0 0 0,1 0 0,-1 0-1,1 0 1,0 0 0,-1 0-1,1-1 1,0 1 0,-1 0 0,1-1-1,0 1 1,0-1 0,-1 0 0,1 0-1,0 0 1,0 0 0,0 0 0,0 0-1,1 0 1,3-1 3,0 1 0,0-1 0,0-1 0,-1 1 0,1-1 1,-1 0-1,1 0 0,-1 0 0,0-1 0,0 0 0,0 0 0,0 0 0,8-8 0,2-3 13,0-2-1,20-26 0,-26 29-13,1 0-1,0 1 0,1 1 1,1 0-1,13-11 0,-24 21-2,1 1-1,0-1 0,0 0 1,0 1-1,0-1 1,-1 1-1,1-1 0,0 1 1,0 0-1,0 0 1,0 0-1,0 0 0,0 0 1,0 0-1,0 1 1,0-1-1,-1 1 0,1-1 1,0 1-1,0 0 1,0-1-1,-1 1 1,1 0-1,0 0 0,1 2 1,0-1-62,0-1 1,0 1 0,0-1 0,0 0-1,0 0 1,0 0 0,0 0 0,1 0-1,2-1 1,0 0-306,1-1-1,-1 0 1,0 0 0,0-1 0,0 0-1,0 0 1,0-1 0,-1 1-1,1-1 1,-1 0 0,0-1-1,0 1 1,0-1 0,0 0-1,6-7 1,7-8-1541,-1-1-1,21-32 1,-1-5 622</inkml:trace>
</inkml:ink>
</file>

<file path=ppt/ink/ink19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7:38.141"/>
    </inkml:context>
    <inkml:brush xml:id="br0">
      <inkml:brushProperty name="width" value="0.05" units="cm"/>
      <inkml:brushProperty name="height" value="0.05" units="cm"/>
      <inkml:brushProperty name="color" value="#FF0066"/>
    </inkml:brush>
  </inkml:definitions>
  <inkml:trace contextRef="#ctx0" brushRef="#br0">135 62 8058,'-4'-6'659,"1"-1"1,-1 1-1,0 0 1,0 0 0,-1 0-1,0 1 1,-5-6-1,8 10-518,1 0 0,0 1 0,0-1-1,-1 0 1,1 0 0,0 0 0,-1 1 0,1-1-1,-1 1 1,1-1 0,-1 1 0,1 0 0,-1 0-1,1-1 1,-1 1 0,0 0 0,1 0 0,-1 0-1,1 1 1,-1-1 0,1 0 0,-1 1-1,1-1 1,-1 0 0,1 1 0,-1 0 0,1-1-1,0 1 1,-1 0 0,1 0 0,0 0 0,-1 0-1,1 0 1,0 0 0,0 0 0,0 0 0,0 0-1,0 1 1,0-1 0,0 2 0,-5 6 256,1 0 1,0 0 0,1 0 0,0 1-1,1-1 1,-1 1 0,2 0-1,0 0 1,0 0 0,1 1-1,0-1 1,0 13 0,2 5 131,0 0 0,2-1 0,9 38 1,0-23-195,2-1 0,1 0 0,42 74 0,11 29-646,-66-141 120,-1 1 0,1-1 0,-1 0 0,0 0 0,0 0 0,0 1 0,-1-1 0,1 1 0,-1-1 0,0 0 0,0 1 0,0-1 0,0 1 0,0-1 0,-2 5 0,2-7 88,0-1 1,-1 1 0,1-1 0,0 1 0,-1-1 0,1 0 0,0 1 0,-1-1 0,1 0 0,-1 1 0,1-1 0,-1 0-1,1 1 1,0-1 0,-1 0 0,1 0 0,-1 1 0,1-1 0,-1 0 0,0 0 0,1 0 0,-1 0 0,1 0 0,-1 0 0,1 0-1,-1 0 1,1 0 0,-1 0 0,1 0 0,-1 0 0,1 0 0,-1 0 0,1-1 0,-1 1 0,0 0 0,-21-12-2569,18 9 2178,-21-12-800</inkml:trace>
</inkml:ink>
</file>

<file path=ppt/ink/ink19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7:38.561"/>
    </inkml:context>
    <inkml:brush xml:id="br0">
      <inkml:brushProperty name="width" value="0.05" units="cm"/>
      <inkml:brushProperty name="height" value="0.05" units="cm"/>
      <inkml:brushProperty name="color" value="#FF0066"/>
    </inkml:brush>
  </inkml:definitions>
  <inkml:trace contextRef="#ctx0" brushRef="#br0">104 328 7890,'-103'-39'3368,"113"39"-1519,6-6-361,23-11-504,7-6-167,8-7-489,1-2-536,-8-7-641,-4 1-343,0-14-32,-3 1 672</inkml:trace>
</inkml:ink>
</file>

<file path=ppt/ink/ink19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7:38.996"/>
    </inkml:context>
    <inkml:brush xml:id="br0">
      <inkml:brushProperty name="width" value="0.05" units="cm"/>
      <inkml:brushProperty name="height" value="0.05" units="cm"/>
      <inkml:brushProperty name="color" value="#FF0066"/>
    </inkml:brush>
  </inkml:definitions>
  <inkml:trace contextRef="#ctx0" brushRef="#br0">80 5 6353,'-1'-1'229,"0"1"0,0-1 0,0 1 0,0-1 0,0 1 0,0-1 0,0 1 1,0 0-1,0 0 0,0-1 0,0 1 0,0 0 0,0 0 0,0 0 0,0 0 0,-1 0 0,1 0 0,0 1 0,0-1 0,0 0 0,0 1 0,0-1 0,0 0 0,0 1 0,0-1 0,0 1 0,0 0 0,0-1 0,0 1 0,1 0 0,-1 0 0,0-1 0,0 1 0,1 0 0,-1 0 0,0 0 0,1 0 0,-1 0 0,1 0 0,-1 2 0,-4 4 285,2 0 0,-1 0-1,1 1 1,-3 10 0,0 7-35,1-1 1,1 1-1,1 0 1,1-1-1,2 1 1,0 0-1,2 0 1,0 0-1,8 29 1,5 5-224,2-2 1,41 94 0,-45-122-301,26 69-236,-36-89-45,0 0 0,-1 1-1,0-1 1,-1 0 0,0 1 0,-1-1-1,1 1 1,-3 16 0,2-25 197,0 0 1,0 0 0,0 0-1,-1 0 1,1 0 0,0-1-1,0 1 1,0 0 0,-1 0-1,1 0 1,-1 0 0,1 0-1,-1 0 1,1 0 0,-1-1-1,1 1 1,-1 0 0,0 0-1,1-1 1,-1 1 0,0 0-1,0-1 1,1 1-1,-1-1 1,0 1 0,0-1-1,0 1 1,-1 0 0,0-2-96,0 1 0,1 0 0,-1-1 0,0 1 0,1 0 0,-1-1 0,1 0 1,-1 1-1,1-1 0,-1 0 0,1 0 0,-1 0 0,1 0 0,-3-2 0,-3-4-502,0-1-1,0 1 1,1-1 0,-7-11-1,5 6 623,1 0-1,0 0 1,2-1 0,-9-25-1,13 35 337,0 0-1,0 0 1,0 0-1,1 0 1,0 0-1,0 0 0,0-1 1,0 1-1,0 0 1,1 0-1,-1 0 1,1 0-1,1 0 0,-1 0 1,0 0-1,1 1 1,0-1-1,0 0 0,0 1 1,0-1-1,0 1 1,4-4-1,21-17 643,0 2-1,2 1 1,0 2-1,1 0 1,1 2-1,1 2 1,35-13-1,-64 26-809,0 1-1,0 1 1,0-1-1,0 0 0,0 1 1,0-1-1,0 1 1,0 0-1,0 0 0,0 0 1,0 0-1,0 1 1,0-1-1,0 1 0,-1 0 1,1 0-1,0 0 1,0 0-1,0 0 0,-1 1 1,1-1-1,-1 1 1,1 0-1,-1 0 0,1 0 1,-1 0-1,0 0 1,0 0-1,0 0 0,0 1 1,2 3-1,4 8 247,0 1 0,-1 0 0,-1 0 0,8 26 0,-4-10 2,-4-13-212,-5-14-140,0-1-1,-1 0 1,2 0-1,-1 0 0,0 0 1,0 0-1,1 0 0,0 0 1,0 0-1,3 4 0,-4-7 1,-1 1-1,0-1 0,0 0 1,0 0-1,0 0 0,0 0 1,0 0-1,0 0 0,1 0 1,-1 0-1,0 0 0,0 0 1,0 0-1,0 0 0,0 0 1,1 0-1,-1 0 0,0 0 1,0 0-1,0 0 0,0 0 1,0 0-1,1 0 0,-1 0 1,0 0-1,0 0 0,0 0 1,0 0-1,0 0 0,1 0 1,-1 0-1,0 0 0,0 0 1,0 0-1,0 0 0,0-1 1,0 1-1,1 0 1,-1 0-1,0 0 0,0 0 1,0 0-1,0 0 0,0 0 1,0-1-1,0 1 0,4-11-1591,-3-13-1140,-4-2 333,7-5 1116</inkml:trace>
  <inkml:trace contextRef="#ctx0" brushRef="#br0" timeOffset="1">376 228 9834,'-9'9'4153,"6"6"-2585,3 2-431,3-4-753,4-1-520,5-6-689,1-2-223,2-4-864,17 0 1184</inkml:trace>
</inkml:ink>
</file>

<file path=ppt/ink/ink19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7:39.449"/>
    </inkml:context>
    <inkml:brush xml:id="br0">
      <inkml:brushProperty name="width" value="0.05" units="cm"/>
      <inkml:brushProperty name="height" value="0.05" units="cm"/>
      <inkml:brushProperty name="color" value="#FF0066"/>
    </inkml:brush>
  </inkml:definitions>
  <inkml:trace contextRef="#ctx0" brushRef="#br0">1 557 8986,'12'13'1140,"-1"1"1,0 0-1,0 0 1,-2 2-1,15 28 1,11 60 6284,-35-106-7421,-1 0-1,1 0 1,-1 0-1,1 0 1,0 0-1,-1 0 1,1 0-1,0 0 1,0 0-1,1 0 1,0-3-1,0-8 1,0 3-2,7-54-5,-7 59 5,0 0 0,0-1 0,1 1 1,0 0-1,0 0 0,0 0 0,1 0 0,0 0 0,-1 1 0,7-7 0,-9 10-2,1 1 0,0 0 0,-1-1 0,1 1-1,-1 0 1,1-1 0,-1 1 0,1 0 0,0 0-1,-1 0 1,1 0 0,-1 0 0,1-1 0,0 1-1,-1 0 1,1 0 0,-1 1 0,1-1 0,0 0 0,-1 0-1,1 0 1,-1 0 0,1 0 0,0 1 0,-1-1-1,1 0 1,-1 0 0,1 1 0,-1-1 0,1 1-1,-1-1 1,1 0 0,-1 1 0,1-1 0,-1 1-1,0-1 1,1 1 0,-1 0 0,21 27-18,-13-16 14,-7-10 4,1-1-1,-1 1 1,1 0 0,0-1 0,-1 0-1,1 1 1,0-1 0,0 0-1,0 0 1,0 0 0,0 0 0,0 0-1,0 0 1,1 0 0,-1-1 0,0 1-1,0-1 1,0 0 0,5 0-1,-3 0 0,0-1 0,0 0 0,0 0 0,0 0 0,-1 0 0,1 0 0,0-1 0,0 0 0,-1 0-1,5-3 1,3-3-1,0-1-1,0-1 0,-1 0 1,0 0-1,10-15 1,-8 7 12,-1 0 1,0-2 0,-1 1 0,-2-1 0,0 0-1,0-1 1,-2 0 0,-1 0 0,-1-1-1,0 1 1,0-33 0,-4 32 4,-2 0 0,0 0 0,-2 0 0,-7-28 0,-32-81 268,32 99-44,33 108 1007,8 1-884,-7-17 21,44 82-1,-50-120-656,-10-14-1537</inkml:trace>
</inkml:ink>
</file>

<file path=ppt/ink/ink19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7:39.847"/>
    </inkml:context>
    <inkml:brush xml:id="br0">
      <inkml:brushProperty name="width" value="0.05" units="cm"/>
      <inkml:brushProperty name="height" value="0.05" units="cm"/>
      <inkml:brushProperty name="color" value="#FF0066"/>
    </inkml:brush>
  </inkml:definitions>
  <inkml:trace contextRef="#ctx0" brushRef="#br0">82 79 7258,'-82'-3'3368,"92"6"-583,2-3-817,10-5-79,1-3 79,7-7-304,5 0-159,-3-2-305,-2 7-248,-10 5-520,-5 1-168,-8 4-320,-4 2-256,-1 1-624</inkml:trace>
</inkml:ink>
</file>

<file path=ppt/ink/ink19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7:40.312"/>
    </inkml:context>
    <inkml:brush xml:id="br0">
      <inkml:brushProperty name="width" value="0.05" units="cm"/>
      <inkml:brushProperty name="height" value="0.05" units="cm"/>
      <inkml:brushProperty name="color" value="#FF0066"/>
    </inkml:brush>
  </inkml:definitions>
  <inkml:trace contextRef="#ctx0" brushRef="#br0">0 0 10898,'3'30'4905,"4"-1"-2664,5-1-993,1-3-352,2-5-656,-1-6-240,-3-4-472,-1-7-608,0-5-928,5-4 1199</inkml:trace>
</inkml:ink>
</file>

<file path=ppt/ink/ink19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7:40.703"/>
    </inkml:context>
    <inkml:brush xml:id="br0">
      <inkml:brushProperty name="width" value="0.05" units="cm"/>
      <inkml:brushProperty name="height" value="0.05" units="cm"/>
      <inkml:brushProperty name="color" value="#FF0066"/>
    </inkml:brush>
  </inkml:definitions>
  <inkml:trace contextRef="#ctx0" brushRef="#br0">0 246 11618,'16'3'8454,"-8"0"-7848,-1 0 0,1 1 0,-1-1 0,12 10 0,30 24 290,-46-35-833,0-1 0,0 1 0,0 0-1,0-1 1,0 0 0,0 0-1,0 0 1,1 0 0,-1 0-1,0-1 1,1 1 0,-1-1 0,0 0-1,1 0 1,-1 0 0,1 0-1,-1-1 1,0 1 0,1-1-1,-1 0 1,0 0 0,0 0 0,0-1-1,1 1 1,2-3 0,1-1-35,0 0 0,-1 0 0,0 0-1,0-1 1,0 0 0,-1 0 0,0-1 0,5-7 0,4-9-7,20-26 30,-33 48-45,-1 1-1,1-1 1,0 1-1,0-1 1,-1 1-1,1 0 1,0-1-1,-1 1 1,1 0-1,0 0 0,0 0 1,0 0-1,-1 0 1,1 0-1,0 0 1,0 0-1,-1 0 1,1 0-1,0 0 1,0 0-1,0 0 1,-1 0-1,1 1 1,0-1-1,-1 0 1,1 1-1,0-1 1,0 1-1,-1-1 1,1 0-1,-1 1 1,1-1-1,0 1 1,-1 0-1,1-1 0,-1 1 1,1-1-1,-1 2 1,24 29 362,-21-27-290,16 25 286,0 0-1,-2 1 0,-1 1 1,-2 0-1,14 46 0,-24-64-337,0 0 0,-1 0-1,-1 0 1,0 1 0,-1-1-1,0 0 1,-1 1 0,-1-1 0,0 1-1,-1-1 1,0 0 0,-1 0-1,0 0 1,-1 0 0,-1 0-1,-10 20 1,12-28-23,0 0 1,0 0 0,-1-1-1,0 1 1,0-1-1,0 0 1,0 0-1,-1 0 1,0-1 0,-7 5-1,11-7-3,0-1 0,0 1 0,0-1-1,-1 1 1,1-1 0,0 0 0,0 1 0,0-1 0,-1 0-1,1 0 1,0 0 0,0 0 0,-1 0 0,1 0 0,0 0-1,0-1 1,0 1 0,-1 0 0,1-1 0,0 1-1,-2-2 1,2 1-4,-1-1 0,0 1-1,1-1 1,-1 0-1,1 0 1,0 1 0,-1-1-1,1 0 1,0 0 0,0-1-1,0 1 1,1 0 0,-1 0-1,0 0 1,1-1 0,-1-2-1,-1-11-51,0-1 0,1 0-1,1 0 1,1 0 0,0 1 0,1-1-1,1 0 1,0 1 0,8-23-1,-2 13-11,1 1-1,1 0 0,1 1 0,2 0 0,18-26 0,-9 21 96,2 0 1,1 1-1,1 2 1,58-44-1,-18 23-611,88-46 0,-121 78 292,-4 7-137</inkml:trace>
</inkml:ink>
</file>

<file path=ppt/ink/ink1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2:40.724"/>
    </inkml:context>
    <inkml:brush xml:id="br0">
      <inkml:brushProperty name="width" value="0.05" units="cm"/>
      <inkml:brushProperty name="height" value="0.05" units="cm"/>
    </inkml:brush>
  </inkml:definitions>
  <inkml:trace contextRef="#ctx0" brushRef="#br0">1 718 11258,'0'1'303,"-1"1"-1,1-1 0,0 1 0,0-1 0,0 0 1,0 1-1,1-1 0,-1 0 0,0 1 0,0-1 0,1 1 1,-1-1-1,1 0 0,-1 0 0,1 1 0,0-1 1,-1 0-1,1 0 0,0 0 0,0 0 0,0 0 0,0 0 1,0 0-1,2 2 0,-2-3-144,1 0 0,-1 1 0,1-1 0,0 0 0,-1 0-1,1 0 1,-1 0 0,1-1 0,0 1 0,-1 0 0,1-1 0,-1 1 0,1-1 0,-1 1 0,1-1 0,-1 0-1,3-1 1,4-3-36,1-1 0,-1 0 0,-1-1 0,1 1 0,10-14 0,-7 6-223,0-1 1,-1 0-1,-1-1 0,-1 0 0,0 0 0,8-25 0,-11 25-630,-1 1-1,-1-1 1,0 0 0,-1 0 0,-1 0 0,0 0 0,-3-25-1,4 56 1481,0-1 0,1-1 0,0 1 0,1 0 0,1-1 0,0 0-1,13 23 1,-15-30-448,1 0-1,0-1 1,0 1-1,0-1 0,1 0 1,-1 0-1,1-1 1,0 1-1,1-1 1,-1 0-1,1-1 0,0 1 1,0-1-1,0 0 1,0-1-1,0 1 1,1-1-1,-1 0 0,1-1 1,6 1-1,94 1 1202,-69-3-1153,52 6-1,-75-5-280,1 2 0,-1 0 0,1 1 0,-1 1 0,0 0-1,18 9 1,-29-11-61,1-1 0,-1 1 0,0-1-1,-1 1 1,1 1 0,0-1 0,-1 0-1,0 1 1,0 0 0,0 0 0,0 0 0,-1 0-1,1 0 1,-1 0 0,0 1 0,0-1-1,-1 1 1,1-1 0,-1 1 0,0 0 0,0-1-1,-1 1 1,1 0 0,-1 8 0,-1-3-1,0 1 0,-1 0 0,0-1-1,-1 1 1,0-1 0,-1 0 0,0 0 0,-1 0 0,-8 14 0,4-10-7,0 0 0,-1-1 0,-1 0 0,0-1 0,-18 17 0,27-28-2,1 1-1,-1 0 1,0-1-1,0 0 1,1 1-1,-1-1 1,0 0-1,0 0 1,0 0-1,0 0 1,0 0-1,0 0 1,0-1-1,-1 1 1,1-1 0,0 1-1,0-1 1,0 0-1,-1 0 1,1 0-1,0 0 1,0 0-1,-1-1 1,1 1-1,0-1 1,0 1-1,0-1 1,0 0 0,0 0-1,0 0 1,0 0-1,0 0 1,0 0-1,0-1 1,0 1-1,1-1 1,-3-2-1,-2-2-10,1-1 0,1 0-1,0 0 1,0-1 0,0 1-1,1-1 1,0 1 0,0-1 0,-2-11-1,-2-21-6,1 0 0,2-1 0,1 0 0,6-68 0,30-163-58,-28 239-8,25-134-1513,-1 61-2394,-6 55 2439</inkml:trace>
</inkml:ink>
</file>

<file path=ppt/ink/ink19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8:36.722"/>
    </inkml:context>
    <inkml:brush xml:id="br0">
      <inkml:brushProperty name="width" value="0.05" units="cm"/>
      <inkml:brushProperty name="height" value="0.05" units="cm"/>
      <inkml:brushProperty name="color" value="#FF0066"/>
    </inkml:brush>
  </inkml:definitions>
  <inkml:trace contextRef="#ctx0" brushRef="#br0">858 1474 8186,'72'-17'2549,"1"3"0,96-5 0,147 9-1167,54-5 366,-311 9-1038,-1-3 0,97-28 0,-127 28-451,0-1 0,-1-1 1,0-1-1,-1-2 0,-1-1 0,0-1 0,30-24 0,-46 31-161,0 1-1,-1-1 1,0 0-1,0-1 1,-1 0-1,0 0 0,-1-1 1,0 0-1,8-22 1,-9 16-28,0 0 1,-2 0 0,1-1 0,-2 0-1,-1 1 1,0-21 0,-4-10-28,-2 1 0,-3 1 0,-1-1 1,-20-57-1,16 63-39,-9-35-15,-58-133 0,70 187 3,-2 1 1,0 1-1,-1 0 1,-1 1 0,0 0-1,-2 1 1,0 0-1,-1 2 1,-1 0-1,-33-23 1,24 23-5,-1 2-1,-1 1 1,0 1-1,-1 1 1,0 2-1,0 1 1,-58-8 0,1 8-7,-136 3 1,112 11-2,1 3 0,0 6 1,1 5-1,1 4 0,-155 56 0,211-60 8,1 2-1,1 3 1,0 1-1,-45 34 0,60-34 6,1 1 0,2 1-1,1 1 1,1 2 0,-44 60 0,51-59 2,1 1 0,2 1 1,1 1-1,2 1 1,2 0-1,-17 59 1,27-76 2,0 1 1,2 0-1,1 0 1,0 1-1,2-1 1,0 0-1,1 1 1,1-1-1,1 0 1,1 0-1,0 0 0,2-1 1,0 0-1,13 27 1,-10-29 6,0 0 1,2 0-1,0-1 1,1-1-1,0 0 0,1-1 1,1 0-1,0-1 1,17 12-1,-9-10 9,0 0-1,2-2 0,0-1 1,0-1-1,48 15 1,-8-10 22,1-3 1,1-3-1,-1-3 1,102-2-1,257-22-141,-306 3 418</inkml:trace>
</inkml:ink>
</file>

<file path=ppt/ink/ink19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8:42.017"/>
    </inkml:context>
    <inkml:brush xml:id="br0">
      <inkml:brushProperty name="width" value="0.05" units="cm"/>
      <inkml:brushProperty name="height" value="0.05" units="cm"/>
      <inkml:brushProperty name="color" value="#FF0066"/>
    </inkml:brush>
  </inkml:definitions>
  <inkml:trace contextRef="#ctx0" brushRef="#br0">2 645 6537,'-2'-40'6327,"3"27"2750,-1 15-8575,4 9-311,0 1-1,-1 0 0,-1-1 0,0 1 1,0 0-1,-1 0 0,-1 19 0,1 13 513,-1-43-683,-1 0 0,1 0 1,0 0-1,0-1 0,0 1 1,0 0-1,1 0 0,-1 0 0,0 0 1,0 0-1,1 0 0,-1 0 0,0-1 1,1 1-1,-1 0 0,0 0 1,1 0-1,0-1 0,-1 1 0,1 0 1,-1-1-1,1 1 0,0 0 0,-1-1 1,1 1-1,0-1 0,0 1 1,-1-1-1,1 1 0,0-1 0,0 0 1,0 1-1,0-1 0,0 0 0,-1 0 1,1 1-1,0-1 0,0 0 1,0 0-1,0 0 0,1 0 0,4-1 84,0-1 0,0 1 0,0-1 0,-1 0 0,10-5 0,56-28 427,-1-4 0,-2-3 0,79-63-1,174-168 573,-223 186-828,-34 27-676,-35 33-232,57-44 0,-56 50 286</inkml:trace>
</inkml:ink>
</file>

<file path=ppt/ink/ink19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8:29.910"/>
    </inkml:context>
    <inkml:brush xml:id="br0">
      <inkml:brushProperty name="width" value="0.05" units="cm"/>
      <inkml:brushProperty name="height" value="0.05" units="cm"/>
      <inkml:brushProperty name="color" value="#FF0066"/>
    </inkml:brush>
  </inkml:definitions>
  <inkml:trace contextRef="#ctx0" brushRef="#br0">117 76 6785,'11'-18'1187,"16"-21"1224,-12 21 7702,-34 24-9284,13-2-793,-1 0 1,1 0-1,-1 0 1,1 1-1,0 0 1,1 0-1,-1 1 1,-6 8-1,-3 3 4,3-4-28,1-1 0,0 1 0,-10 18 1,18-27-16,1 1 0,-1-1 1,1 1-1,0 0 1,0 0-1,1 0 1,0 0-1,0 0 1,0 1-1,0-1 1,1 0-1,0 7 1,1-9-2,-1 0 0,1 0 1,0 0-1,0 0 0,0-1 0,0 1 1,0 0-1,1-1 0,-1 1 1,1-1-1,0 1 0,0-1 1,-1 0-1,2 0 0,-1 0 0,0 0 1,0 0-1,1 0 0,-1 0 1,1-1-1,-1 1 0,1-1 0,0 0 1,-1 0-1,1 0 0,0 0 1,4 0-1,10 3-12,0-1 0,0 0 0,26 0 0,-27-2 18,18 0 12,-9 0 13,1 0 0,-1 2 0,0 1 0,0 0 0,41 14 0,-66-18-9,1 1 0,0-1-1,0 0 1,0 0 0,-1 1 0,1-1-1,0 0 1,0 1 0,-1-1 0,1 0-1,0 1 1,-1-1 0,1 1-1,0-1 1,-1 1 0,1 0 0,-1-1-1,1 1 1,-1 0 0,1-1 0,-1 1-1,0 0 1,1-1 0,-1 1-1,0 0 1,1 0 0,-1 0 0,0-1-1,0 1 1,0 0 0,0 0 0,0 0-1,0-1 1,0 1 0,0 0-1,0 0 1,0 0 0,0-1 0,0 1-1,0 0 1,-1 0 0,1 0 0,0-1-1,-1 1 1,0 1 0,-2 2 101,-1 0 1,0 1 0,0-2-1,0 1 1,-8 5-1,2-1 35,-4 3-22,-90 71 544,92-74-763,0 0-1,-1-1 1,0 0 0,-1-1-1,0 0 1,-24 6-1,35-12-177,0 1-1,0-1 0,-1 1 1,1-1-1,0 0 1,0-1-1,0 1 0,-1 0 1,1-1-1,-4-1 0,2-3-810</inkml:trace>
</inkml:ink>
</file>

<file path=ppt/ink/ink19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8:30.545"/>
    </inkml:context>
    <inkml:brush xml:id="br0">
      <inkml:brushProperty name="width" value="0.05" units="cm"/>
      <inkml:brushProperty name="height" value="0.05" units="cm"/>
      <inkml:brushProperty name="color" value="#FF0066"/>
    </inkml:brush>
  </inkml:definitions>
  <inkml:trace contextRef="#ctx0" brushRef="#br0">4 5 10354,'-3'-5'4425,"8"14"-2440,0 13-169,5 13-416,3 5-135,4 15-281,3 0-128,3 5-384,-5 2-160,-3-4-160,-1-1-64,-8-5-96,-1-7-152,-5-7-576,0-5-224,-8-9-1129,1-4-183,1-8 1416</inkml:trace>
</inkml:ink>
</file>

<file path=ppt/ink/ink19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8:31.018"/>
    </inkml:context>
    <inkml:brush xml:id="br0">
      <inkml:brushProperty name="width" value="0.05" units="cm"/>
      <inkml:brushProperty name="height" value="0.05" units="cm"/>
      <inkml:brushProperty name="color" value="#FF0066"/>
    </inkml:brush>
  </inkml:definitions>
  <inkml:trace contextRef="#ctx0" brushRef="#br0">85 358 8618,'-78'-110'3765,"77"109"-3665,1 0 1,-1 0-1,0-1 1,1 1-1,-1 0 1,1 0-1,-1-1 0,1 1 1,0 0-1,-1-1 1,1 1-1,0-1 1,0 1-1,0 0 1,0-1-1,0 1 1,0 0-1,0-1 1,1 1-1,-1 0 1,1-1-1,-1 1 1,1 0-1,-1-1 1,1 1-1,0-2 1,1 1 85,0 0 0,0 1 0,1-1 1,-1 0-1,0 1 0,0 0 1,1-1-1,-1 1 0,4-1 0,0-1 322,33-15 2199,66-23 0,-68 30-2128,1 1 1,39-5 0,-70 15-609,0 0 0,0 0 1,-1 0-1,1 1 0,0-1 1,0 2-1,0-1 0,-1 1 1,1 0-1,-1 0 0,13 7 1,1 3-229,0 0 0,20 17 0,-37-26 262,3 1-15,-1 1 0,-1 0 0,1 0 0,-1 0-1,1 1 1,-1 0 0,-1 0 0,1 0 0,-1 0 0,0 0 0,-1 0 0,0 1-1,0 0 1,2 9 0,-3-10 14,0 0-1,0 0 0,0 1 1,-1-1-1,0 0 1,-1 0-1,1 0 1,-1 1-1,0-1 1,-1 0-1,0 0 0,0 0 1,0 0-1,0-1 1,-1 1-1,-5 7 1,7-11 6,1-1 1,-1 0-1,0 1 0,0-1 1,0 0-1,0 0 1,0 0-1,0 0 0,-1 0 1,1 0-1,0 0 1,0 0-1,-1 0 1,1-1-1,-1 1 0,1 0 1,-3 0-1,3-1 1,0 0 0,1 0-1,-1-1 1,0 1-1,1 0 1,-1 0 0,0-1-1,1 1 1,-1-1 0,0 1-1,1 0 1,-1-1-1,1 1 1,-1-1 0,1 1-1,-1-1 1,1 0 0,-1 1-1,1-1 1,0 1-1,-1-1 1,1 0 0,0 1-1,-1-1 1,1-1 0,-2-5 35,0 1 1,0-1 0,1 0-1,0 0 1,1 0 0,0-9 0,1-5 8,1 0 1,1 1 0,0-1 0,2 1-1,1 0 1,0 0 0,16-33 0,-18 44-79,1 1 1,-1-1 0,1 1-1,1 0 1,-1 0 0,1 1-1,1 0 1,-1 0-1,1 0 1,0 1 0,1 0-1,0 1 1,0-1-1,0 1 1,0 1 0,1 0-1,0 0 1,0 0 0,9-1-1,-6 3-1459,-1 1 0,0 1 1,24 1-1,-17 0-1002,1 0 1213</inkml:trace>
</inkml:ink>
</file>

<file path=ppt/ink/ink19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8:31.578"/>
    </inkml:context>
    <inkml:brush xml:id="br0">
      <inkml:brushProperty name="width" value="0.05" units="cm"/>
      <inkml:brushProperty name="height" value="0.05" units="cm"/>
      <inkml:brushProperty name="color" value="#FF0066"/>
    </inkml:brush>
  </inkml:definitions>
  <inkml:trace contextRef="#ctx0" brushRef="#br0">63 8 6585,'36'-8'5718,"-41"11"-5143,0 1 0,1-1 0,-1 1 1,0 0-1,1 0 0,0 1 0,0-1 1,0 1-1,-5 9 0,7-12-445,-4 7 82,0 1 0,1 0 0,0-1-1,0 2 1,1-1 0,0 1 0,1-1 0,0 1-1,1 0 1,0 0 0,1 0 0,0 0 0,0 1-1,1-1 1,4 22 0,-4-32-209,0 1 0,1 0 1,-1-1-1,1 1 0,-1 0 0,1-1 0,0 1 0,0-1 1,-1 1-1,1-1 0,0 1 0,0-1 0,1 0 1,1 2-1,-3-2-3,1-1 1,0 1-1,0-1 1,0 0-1,0 1 1,-1-1-1,1 0 1,0 0-1,0 1 1,0-1-1,0 0 1,0 0-1,0 0 1,-1 0-1,1 0 1,0 0-1,0 0 1,0-1-1,0 1 1,1-1-1,1 0 3,0 0 0,0-1-1,-1 0 1,1 0 0,0 0-1,-1 0 1,1 0 0,-1 0-1,0-1 1,1 1 0,-1-1 0,-1 0-1,3-3 1,12-24 54,-11 20 11,0 0-1,0 0 1,1 0-1,0 1 1,1 0-1,0 0 1,0 0-1,1 1 1,0 0 0,11-8-1,-17 15-24,-1 0-1,1 1 1,-1-1-1,1 1 1,0-1-1,-1 1 1,1-1 0,0 1-1,0 0 1,-1 0-1,1 0 1,0 0-1,-1 0 1,1 0-1,0 0 1,0 1-1,-1-1 1,1 1 0,0-1-1,-1 1 1,1 0-1,-1-1 1,1 1-1,-1 0 1,1 0-1,-1 0 1,0 0 0,1 0-1,1 3 1,4 3 101,0 1-1,-1 1 1,11 16 0,-6-7-5,-6-9-120,0 1 1,-1 0-1,4 16 0,0-7-18,7-52 21,-14 31-16,18-27 11,43-51 0,-57 73 99,1 1 0,0-1 1,1 1-1,-1 0 0,1 1 1,0 0-1,1 0 0,-1 0 1,1 1-1,0 0 0,0 1 1,0-1-1,0 2 0,16-4 1,-21 6-72,-1 0 1,0 0-1,1 0 1,-1 0-1,0 0 1,0 1 0,1-1-1,-1 1 1,0 0-1,0 0 1,0 0-1,0 0 1,1 0-1,-1 0 1,-1 0 0,1 1-1,0-1 1,0 1-1,0-1 1,-1 1-1,1 0 1,-1 0-1,0 0 1,1 0 0,-1 0-1,1 2 1,3 7-12,-1-1 1,0 1-1,-1 1 1,3 13 0,9 26-781,-14-49 538,0-1-1,0 0 0,-1 1 1,1-1-1,0 0 1,0 0-1,0 0 1,0 0-1,0 0 1,1 0-1,-1 0 0,0 0 1,0 0-1,1 0 1,-1-1-1,0 1 1,1 0-1,-1-1 1,1 1-1,-1-1 0,1 0 1,-1 1-1,1-1 1,-1 0-1,3 0 1,10-3-1257</inkml:trace>
</inkml:ink>
</file>

<file path=ppt/ink/ink19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8:32.766"/>
    </inkml:context>
    <inkml:brush xml:id="br0">
      <inkml:brushProperty name="width" value="0.05" units="cm"/>
      <inkml:brushProperty name="height" value="0.05" units="cm"/>
      <inkml:brushProperty name="color" value="#FF0066"/>
    </inkml:brush>
  </inkml:definitions>
  <inkml:trace contextRef="#ctx0" brushRef="#br0">250 139 9618,'0'-1'520,"-1"0"0,0-1 0,0 1 0,0 0 1,0 0-1,0 0 0,-1 0 0,1 0 0,0 0 0,0 0 0,-1 0 0,1 0 0,-3-1 0,-23-5 1147,-18 6-1594,40 2 30,-1 1 1,0-1 0,0 1 0,1 0 0,-1 0 0,1 1-1,0 0 1,-1 0 0,1 0 0,-4 4 0,-43 40 1058,47-43-1042,0 2-36,0 0 1,0 0-1,1 0 0,0 0 1,-6 12-1,9-17-87,1 0 0,-1 0 0,0 0-1,1 0 1,-1 0 0,1 0 0,0 0 0,-1 0 0,1 1 0,0-1 0,-1 0-1,1 0 1,0 0 0,0 0 0,0 1 0,0-1 0,0 0 0,0 0 0,1 0 0,-1 1-1,0-1 1,1 0 0,-1 0 0,0 0 0,1 0 0,0 0 0,-1 0 0,1 0-1,-1 0 1,1 0 0,0 0 0,0 0 0,0 0 0,0 0 0,-1-1 0,1 1 0,0 0-1,0-1 1,0 1 0,0-1 0,1 1 0,-1-1 0,0 1 0,2 0 0,8 0-54,0 0 0,0 0 0,0-1 0,0 0 1,0-1-1,-1 0 0,1-1 0,17-5 0,-12 4-73,-1 0-1,1 0 1,22 1-1,-33 2 115,0 0-1,0 1 0,0-1 0,0 1 0,0 1 0,0-1 1,0 1-1,0 0 0,0 0 0,-1 0 0,1 1 0,-1-1 1,1 1-1,5 5 0,1 3 47,-1-1-1,-1 1 1,0 1 0,0 0 0,-1 0 0,0 1-1,-1 0 1,-1 0 0,0 0 0,-1 1-1,4 15 1,-2 1 53,-1-1 0,-1 1 0,-2 0 0,0 42 0,-4-61-56,0 0 0,-1 0 0,0 0 0,-1 0 0,0 0 0,-1-1 0,0 0 0,-1 1 0,0-1 0,0-1 0,-1 1 0,-12 14 0,13-18-16,0-1-1,0 1 1,-1-1-1,1 0 1,-1-1-1,-1 1 1,1-1-1,-13 6 0,15-8-7,0-1 0,-1 1 0,1-1 0,-1 0 0,0 0 0,1 0 0,-1-1 0,0 0 0,0 0 0,1 0 0,-1 0 0,0-1 0,1 0 0,-9-2 0,8 1-3,0-1 0,0 1 1,0-1-1,0 0 0,1 0 1,0 0-1,-1-1 1,1 1-1,0-1 0,1 0 1,-1 0-1,1-1 0,0 1 1,0-1-1,0 1 1,1-1-1,-1 0 0,1 0 1,0 0-1,1 0 0,-1-1 1,1 1-1,0 0 1,0-1-1,0-6 0,0-3-5,1 0-1,0-1 1,1 1-1,0-1 1,1 1-1,1 0 0,8-26 1,16-25 4,3 2 1,65-104-1,-50 92 92,-42 70-77,16-27 651,41-54 1,-52 78-355,-5 9 62,-8 18 358,-4 22-363,8-29-299,0 0 1,1 0 0,0 0-1,1 0 1,1-1 0,2 12-1,-4-20-59,1 0 0,-1 1-1,1-1 1,0 0-1,0 0 1,0 0 0,0 0-1,0 0 1,0 0-1,0 0 1,1-1 0,-1 1-1,1 0 1,-1-1-1,1 1 1,0-1 0,0 0-1,-1 1 1,1-1 0,0 0-1,0 0 1,0 0-1,0 0 1,0 0 0,1-1-1,-1 1 1,0-1-1,0 1 1,0-1 0,1 0-1,-1 0 1,0 0-1,0 0 1,1 0 0,-1 0-1,0-1 1,0 1-1,0-1 1,0 0 0,4-1-1,6-3 29,0-1-1,-1 0 1,1-1-1,-1 0 1,-1-1-1,14-13 1,30-20 275,-47 37-223,-1 0 0,1 0 0,0 1 0,0 0 0,0 0 0,10-2 0,-14 4-39,0 1 0,0 0 0,0 0-1,0 0 1,0 1 0,0-1-1,0 1 1,0 0 0,0-1 0,0 1-1,0 0 1,0 1 0,-1-1-1,1 1 1,0-1 0,-1 1-1,1 0 1,3 3 0,16 15 350,-17-15-234,0 0 0,0-1 0,0 1 0,1-1 1,9 5-1,-12-8-115,-1 0-1,1 0 1,0 0 0,-1-1 0,1 1 0,0-1 0,-1 0 0,1 0 0,0 0 0,-1 0 0,1 0-1,0 0 1,0-1 0,-1 1 0,1-1 0,-1 0 0,1 0 0,3-2 0,17-9-87,-1-1 1,0-1 0,-1-1-1,33-31 1,-30 25-2278,0 1 0,45-27 0,-29 28 685</inkml:trace>
</inkml:ink>
</file>

<file path=ppt/ink/ink19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8:33.259"/>
    </inkml:context>
    <inkml:brush xml:id="br0">
      <inkml:brushProperty name="width" value="0.05" units="cm"/>
      <inkml:brushProperty name="height" value="0.05" units="cm"/>
      <inkml:brushProperty name="color" value="#FF0066"/>
    </inkml:brush>
  </inkml:definitions>
  <inkml:trace contextRef="#ctx0" brushRef="#br0">2 1 12371,'0'18'7081,"-2"1"-1368,2-11-2888,2-1-993,3-4-983,-5-5-1530,0 1-591,0-1 680</inkml:trace>
</inkml:ink>
</file>

<file path=ppt/ink/ink19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8:43.661"/>
    </inkml:context>
    <inkml:brush xml:id="br0">
      <inkml:brushProperty name="width" value="0.05" units="cm"/>
      <inkml:brushProperty name="height" value="0.05" units="cm"/>
      <inkml:brushProperty name="color" value="#FF0066"/>
    </inkml:brush>
  </inkml:definitions>
  <inkml:trace contextRef="#ctx0" brushRef="#br0">1 647 8210,'99'-8'3436,"-97"8"-3251,-1 0-1,1 0 1,-1 0-1,1 0 0,-1 0 1,1 0-1,-1 0 1,1 0-1,-1 1 0,1-1 1,-1 1-1,1-1 1,-1 1-1,0 0 0,1-1 1,-1 1-1,0 0 1,3 2-1,1 13 998,-4-11-684,9 29 1536,15 42 937,-22-69-2675,0 0-1,1 0 1,0 0-1,0-1 1,0 0 0,1 0-1,11 11 1,-14-15-210,0 0 1,1 0 0,-1 0-1,1-1 1,0 0-1,0 1 1,-1-1-1,1 0 1,0 0 0,0 0-1,0-1 1,0 1-1,0-1 1,0 1-1,4-1 1,0-1 47,0 0 0,0 0 0,-1 0-1,1 0 1,0-1 0,9-4 0,5-5 238,0 0 0,36-26 0,-56 37-368,217-170 1489,-43 30-775,-81 72-521,130-101 305,-156 113-1639,71-76-1,-90 80 283</inkml:trace>
</inkml:ink>
</file>

<file path=ppt/ink/ink19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9:57.435"/>
    </inkml:context>
    <inkml:brush xml:id="br0">
      <inkml:brushProperty name="width" value="0.05" units="cm"/>
      <inkml:brushProperty name="height" value="0.05" units="cm"/>
      <inkml:brushProperty name="color" value="#FF0066"/>
    </inkml:brush>
  </inkml:definitions>
  <inkml:trace contextRef="#ctx0" brushRef="#br0">106 334 7994,'-83'40'2988,"61"-25"4408,29-20-6438,25-9-119,2-1-215,-1-1 0,33-23 0,17-12 268,122-57-1,-108 59-890,-33 12-2840,-63 36 2629,0 1 0,0 0 0,0-1-1,0 1 1,-1-1 0,1 1 0,0-1-1,0 0 1,0 1 0,0-1-1,-1 0 1,1 1 0,0-1 0,-1 0-1,1 0 1,-1 0 0,1 0-1,-1 0 1,1 0 0,-1 0 0,1 0-1,-1 0 1,0 0 0,0 0 0,1 0-1,-1 0 1,0 0 0,0 0-1,0 0 1,0 0 0,0 0 0,0 0-1,-1 0 1,1 0 0,0 0-1,0 0 1,-1 0 0,1 0 0,-2-2-1,-13-16-1504</inkml:trace>
</inkml:ink>
</file>

<file path=ppt/ink/ink1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2:41.108"/>
    </inkml:context>
    <inkml:brush xml:id="br0">
      <inkml:brushProperty name="width" value="0.05" units="cm"/>
      <inkml:brushProperty name="height" value="0.05" units="cm"/>
    </inkml:brush>
  </inkml:definitions>
  <inkml:trace contextRef="#ctx0" brushRef="#br0">0 1 14611,'104'95'6538,"-99"-75"-3346,-2-6-727,-4-16-1289,-5-7-800,3-26-344</inkml:trace>
</inkml:ink>
</file>

<file path=ppt/ink/ink19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9:57.864"/>
    </inkml:context>
    <inkml:brush xml:id="br0">
      <inkml:brushProperty name="width" value="0.05" units="cm"/>
      <inkml:brushProperty name="height" value="0.05" units="cm"/>
      <inkml:brushProperty name="color" value="#FF0066"/>
    </inkml:brush>
  </inkml:definitions>
  <inkml:trace contextRef="#ctx0" brushRef="#br0">112 1 6945,'-112'0'3377,"112"15"-848,10-9-969,17-4-248,8 0 1,5-4-33,2 4-64,3 9-80,-15 5-151,-5 9-265,0 5-136,-25 1-264,7 8-96,-14 4-16,-13-6-296,-5 0-880,1-9-1049,-6-5 1145</inkml:trace>
</inkml:ink>
</file>

<file path=ppt/ink/ink19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9:58.300"/>
    </inkml:context>
    <inkml:brush xml:id="br0">
      <inkml:brushProperty name="width" value="0.05" units="cm"/>
      <inkml:brushProperty name="height" value="0.05" units="cm"/>
      <inkml:brushProperty name="color" value="#FF0066"/>
    </inkml:brush>
  </inkml:definitions>
  <inkml:trace contextRef="#ctx0" brushRef="#br0">4 2 6689,'-3'-2'8010,"9"14"-6105,4 10-161,4 8-248,-1 10-304,2 1-183,4 8-337,-3-4-192,3-3-304,1-4-96,-9-10-40,1-2-8,-5-10-328,-11-4-280,-2-5-768,-6-9-849,-8-13 1401</inkml:trace>
</inkml:ink>
</file>

<file path=ppt/ink/ink19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9:58.716"/>
    </inkml:context>
    <inkml:brush xml:id="br0">
      <inkml:brushProperty name="width" value="0.05" units="cm"/>
      <inkml:brushProperty name="height" value="0.05" units="cm"/>
      <inkml:brushProperty name="color" value="#FF0066"/>
    </inkml:brush>
  </inkml:definitions>
  <inkml:trace contextRef="#ctx0" brushRef="#br0">2 316 9202,'-2'3'4065,"17"-18"-1449,5-8-823,17-14 39,0-5-119,0-1-585,-2 1-200,-5 10-488,-4 2-200,1 7-184,0 6-16,-7 7-48,-2 5-168,-6 7-592,-4 1-456,1 4-1057,-3-2-255,-2 12 1559</inkml:trace>
</inkml:ink>
</file>

<file path=ppt/ink/ink19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9:59.181"/>
    </inkml:context>
    <inkml:brush xml:id="br0">
      <inkml:brushProperty name="width" value="0.05" units="cm"/>
      <inkml:brushProperty name="height" value="0.05" units="cm"/>
      <inkml:brushProperty name="color" value="#FF0066"/>
    </inkml:brush>
  </inkml:definitions>
  <inkml:trace contextRef="#ctx0" brushRef="#br0">9 246 9826,'-8'11'4065,"11"-7"-2297,2-6-87,17-15 55,4-3-176,11-7-295,3-3-193,2 2-512,0 3-200,-6 3-288,-2 4-8,-14 3-328,-2 3-384,-11-3-632,0 5-1057,1-10 1497</inkml:trace>
</inkml:ink>
</file>

<file path=ppt/ink/ink19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09:59.565"/>
    </inkml:context>
    <inkml:brush xml:id="br0">
      <inkml:brushProperty name="width" value="0.05" units="cm"/>
      <inkml:brushProperty name="height" value="0.05" units="cm"/>
      <inkml:brushProperty name="color" value="#FF0066"/>
    </inkml:brush>
  </inkml:definitions>
  <inkml:trace contextRef="#ctx0" brushRef="#br0">1 460 10386,'18'-8'6489,"-1"9"-3308,-16 0-3121,1 0 1,0 0-1,-1 0 1,1 0-1,-1 0 1,1 0-1,-1 0 1,1 1-1,-1-1 1,0 0-1,0 1 1,0-1-1,1 1 1,-1-1-1,-1 1 0,1 0 1,0-1-1,0 1 1,-1 0-1,1 0 1,-1 0-1,1-1 1,-1 1-1,0 0 1,0 0-1,0 3 1,2-17-55,-1 0 0,2 0 0,0 0 0,0 0 0,1 0 0,9-18 0,-11 25-3,1-2 32,0 0 0,1 0 0,0 1 0,0-1-1,0 1 1,1 0 0,-1 0 0,2 1 0,10-10 0,-14 14 7,-1 0 1,1 0-1,-1 0 1,1 0-1,0 0 1,-1 0-1,1 1 1,0-1-1,0 1 1,-1-1-1,1 1 0,0 0 1,0 0-1,0 0 1,0 0-1,-1 0 1,1 0-1,0 0 1,0 0-1,0 1 0,0-1 1,-1 1-1,1-1 1,0 1-1,-1 0 1,1 0-1,0 0 1,-1 0-1,1 0 1,-1 0-1,1 0 0,-1 0 1,0 1-1,0-1 1,1 1-1,-1-1 1,0 1-1,0-1 1,1 4-1,6 8 227,0 1-1,-1 1 1,8 22-1,14 28-226,-25-80-7756,-5 6 7473,3-26-1098</inkml:trace>
  <inkml:trace contextRef="#ctx0" brushRef="#br0" timeOffset="1">293 1 9762,'5'10'5497,"16"9"-2838,-8-7-1051,-4 0-998,0 1 0,-1 0 1,0 1-1,-1-1 0,0 1 1,-1 1-1,7 28 0,-6-22-330,0-1-1,1-1 0,12 23 0,-20-41-269,0-1 0,1 1 0,-1-1 0,0 1-1,0-1 1,1 1 0,-1-1 0,1 1 0,-1-1-1,0 1 1,1-1 0,-1 0 0,1 1-1,-1-1 1,1 1 0,-1-1 0,1 0 0,-1 0-1,1 1 1,-1-1 0,1 0 0,-1 0 0,1 0-1,-1 0 1,1 1 0,0-1 0,-1 0-1,1 0 1,-1 0 0,1 0 0,0-1 0,0 1 4,1-1 0,-1 0 1,0 1-1,0-1 0,0 0 1,0 0-1,0 0 0,0 0 0,0 0 1,-1 0-1,1 0 0,0-1 1,0 0-1,19-46 205,-18 43-189,4-14 66,18-45-37,-22 59-22,1 0 1,-1 1-1,1-1 1,0 1-1,0 0 1,0 0-1,1 0 1,-1 0-1,1 0 1,6-3-1,-8 5 12,0 1 1,1 0-1,-1 0 1,1 1-1,-1-1 1,1 0-1,-1 1 0,1 0 1,-1-1-1,1 1 1,-1 0-1,1 0 0,-1 0 1,1 1-1,-1-1 1,1 1-1,-1-1 1,1 1-1,-1 0 0,1 0 1,-1 0-1,0 0 1,1 1-1,-1-1 0,0 0 1,2 3-1,8 5 111,-1 0 0,0 1 0,13 17-1,-15-17-131,-3-3-37,0 1 0,0-2 1,1 1-1,0-1 1,0 0-1,0 0 1,1-1-1,0 0 1,0-1-1,0 1 0,0-2 1,1 1-1,0-1 1,0 0-1,0-1 1,11 2-1,39-1 81</inkml:trace>
</inkml:ink>
</file>

<file path=ppt/ink/ink19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0:00.575"/>
    </inkml:context>
    <inkml:brush xml:id="br0">
      <inkml:brushProperty name="width" value="0.05" units="cm"/>
      <inkml:brushProperty name="height" value="0.05" units="cm"/>
      <inkml:brushProperty name="color" value="#FF0066"/>
    </inkml:brush>
  </inkml:definitions>
  <inkml:trace contextRef="#ctx0" brushRef="#br0">441 55 9466,'-5'-6'546,"-1"1"0,1 0-1,-1 0 1,0 0 0,-1 1-1,1 0 1,-1 0 0,0 1 0,0 0-1,0 0 1,-13-3 0,14 5-407,0 1-1,0-1 1,0 1-1,0 1 1,0-1 0,0 1-1,0 0 1,0 0 0,0 1-1,0-1 1,1 2 0,-1-1-1,1 0 1,-1 1 0,-9 7-1,2-1 8,0 2 0,0-1-1,1 2 1,0 0 0,1 0 0,1 1-1,-15 23 1,2 2 152,-29 70 0,38-74-198,3 0 0,1 1 1,1 0-1,2 1 0,1 0 0,2 0 0,2 0 1,1 1-1,2-1 0,7 49 0,-1-36 4,3 0 0,2-1 0,2 0 0,2-1 0,3-1 0,1 0 0,29 47 0,-33-69-56,0 0 0,2-1 0,1 0 0,1-2 0,1 0 1,0-1-1,2-1 0,0-2 0,1 0 0,1-1 0,0-2 0,1 0 0,1-2 1,0-1-1,0-1 0,1-1 0,1-1 0,-1-2 0,1-1 0,30 1 1,-20-3 137,0-1 0,0-3 0,1-1 1,66-12-1,-88 10-104,0 0 1,0-2 0,-1 0-1,1-1 1,-1-1 0,-1 0-1,0-2 1,0 1 0,-1-2-1,0 0 1,0-1 0,13-15-1,-7 2 99,-1-1-1,-1-1 0,-1-1 0,-1 0 0,-2-1 1,-1-1-1,-1 0 0,-2-1 0,-1 0 0,-1-1 1,-2 0-1,6-52 0,-10 39-62,-1 0 1,-1 0-1,-3 0 1,-2 0-1,-2 0 1,-2 1-1,-2 0 1,-24-69-1,25 90-115,-1 0-1,-1 1 1,-1 0-1,0 1 1,-2 0-1,-1 1 1,0 1-1,-1 0 1,-1 1 0,-1 1-1,-1 0 1,0 2-1,-1 0 1,0 1-1,-2 1 1,1 1-1,-1 1 1,-1 1 0,0 1-1,0 1 1,-1 1-1,-32-5 1,-1 4-21,0 2 1,-1 3 0,1 3-1,0 2 1,0 2 0,0 3-1,0 3 1,-106 31 0,151-37-52,6-3-98,0 1 0,1 0 1,-1 0-1,0 0 0,1 1 0,-1 0 1,1 0-1,0 0 0,-9 8 0,13-11 124,0 1-1,1-1 0,-1 1 1,1-1-1,0 0 0,-1 1 1,1-1-1,-1 1 0,1-1 1,0 1-1,-1 0 0,1-1 1,0 1-1,0-1 0,-1 1 1,1 0-1,0-1 0,0 1 0,0-1 1,0 1-1,0 0 0,0-1 1,0 1-1,0 0 0,0-1 1,0 1-1,0-1 0,0 1 1,0 0-1,0-1 0,1 2 1,2 0-62,0 0 0,0 0 1,0 0-1,0 0 0,0-1 1,0 1-1,6 1 0</inkml:trace>
</inkml:ink>
</file>

<file path=ppt/ink/ink19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0:03.440"/>
    </inkml:context>
    <inkml:brush xml:id="br0">
      <inkml:brushProperty name="width" value="0.05" units="cm"/>
      <inkml:brushProperty name="height" value="0.05" units="cm"/>
      <inkml:brushProperty name="color" value="#FF0066"/>
    </inkml:brush>
  </inkml:definitions>
  <inkml:trace contextRef="#ctx0" brushRef="#br0">418 721 8346,'1'-2'456,"0"1"1,0-1 0,0 0 0,0 1-1,1-1 1,-1 1 0,1-1-1,-1 1 1,1 0 0,-1 0 0,1 0-1,0 0 1,0 0 0,2-2-1,34-4 2346,-22 7-2221,-1 0-1,27 5 1,14 2 118,0-2-1,0-3 1,62-4-1,-45-3 88,133-26-1,-180 25-648,0-2 1,-1-1-1,1 0 0,-2-2 0,0-1 0,0-1 1,-1-1-1,29-24 0,-43 32-91,0-2 0,-1 1 0,0-1 1,0 0-1,0-1 0,-1 0 0,8-13 0,-13 17-19,0 0 0,0-1-1,0 1 1,-1 0 0,0-1 0,0 1-1,0-1 1,-1 1 0,1-1 0,-1 1 0,-1-1-1,1 1 1,-1-1 0,0 1 0,0-1-1,-1 1 1,-1-6 0,-3-3-15,0 1 1,0-1-1,-1 1 1,-1 0 0,0 1-1,-1 0 1,0 0-1,-1 1 1,0 0-1,-1 1 1,0 0-1,-17-11 1,-6-2-15,-2 1 1,0 2 0,-45-18-1,36 22-5,-1 1 0,-93-16 0,66 16 14,3 4-5,-2 2 0,-73 2 0,121 7-13,1 2 0,-1 0 0,0 2 0,1 0 0,-1 2-1,1 0 1,1 2 0,-1 0 0,1 2 0,1 0 0,0 2 0,0 0-1,1 1 1,1 1 0,0 1 0,-24 25 0,28-24 6,0 0 0,2 1 0,0 0 0,0 2 0,2-1 1,0 1-1,2 1 0,-8 20 0,11-23 3,1-1 1,1 1-1,1 0 1,0 0-1,1 0 0,1 0 1,0 1-1,2-1 1,0 0-1,6 29 1,-5-36 23,0-1 0,1 0 0,0 1 0,1-1 0,0 0 0,0-1 0,1 1 0,0-1 1,0 0-1,1 0 0,0 0 0,13 11 0,-9-11 50,0-1 1,0 0-1,0 0 0,1-1 0,0 0 1,1-1-1,-1 0 0,24 6 1,-3-5 81,1-1 1,-1-1-1,1-2 1,0-1 0,0-2-1,56-8 1,-28-1-349,0-2 0,0-2 0,-1-4 0,63-27 0,-61 15-276</inkml:trace>
</inkml:ink>
</file>

<file path=ppt/ink/ink19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0:19.917"/>
    </inkml:context>
    <inkml:brush xml:id="br0">
      <inkml:brushProperty name="width" value="0.05" units="cm"/>
      <inkml:brushProperty name="height" value="0.05" units="cm"/>
      <inkml:brushProperty name="color" value="#FF0066"/>
    </inkml:brush>
  </inkml:definitions>
  <inkml:trace contextRef="#ctx0" brushRef="#br0">9 43 6617,'0'0'99,"-1"1"0,0-1 0,1 1 0,-1-1-1,1 1 1,-1-1 0,1 1 0,-1-1 0,1 1-1,-1-1 1,1 1 0,0 0 0,-1-1 0,1 1-1,0 0 1,0-1 0,-1 1 0,1 0-1,0-1 1,0 1 0,0 0 0,0-1 0,0 1-1,0 0 1,0 0 0,0-1 0,0 1 0,0 0-1,0-1 1,1 1 0,-1 0 0,0 0 0,0-1-1,1 1 1,-1-1 0,0 1 0,1 0 0,-1-1-1,1 1 1,-1-1 0,1 1 0,-1-1-1,1 1 1,-1-1 0,1 1 0,-1-1 0,2 1-1,0 0 1,0 1 1,0-1-1,0 0 0,0 0 0,0 0 0,1 0 0,-1-1 0,0 1 0,0-1 0,1 1 0,-1-1 0,1 0 0,-1 0 0,0 0 0,5 0 0,72-23 1647,-55 15-1228,1 1-1,37-5 0,13 7-57,140 9-1,-65 2-434,256-13 4,325 15 33,-353 16 103,-273-25 132,165-21 1,69-14 678,-275 34-754,0 2 0,0 4 1,84 14-1,-108-10-145,19 4 197,1-2 0,-1-2 0,2-4 0,66-2 0,-12-18 50,-75 8 64,75-2 0,-114 10-400,0 0 15,0 1 0,0-1 0,0 0 0,0 0 0,0 0 0,0 0 0,0 0 0,0 0 0,0 0 0,0 0 0,0 0 0,0 0 0,0-1 0,0 1 0,0 0 0,0-1 0,0 1 0,0 0 0,0-1 0,0 0 0,0 1 0,0-1 0,-1 1 0,1-1 0,0 0 0,0 1 0,-1-1 0,1 0 0,0 0 0,-1 0 0,1 0 0,-1 0 0,1 1 0,-1-1 0,0 0 0,1 0 0,-1-2 0</inkml:trace>
</inkml:ink>
</file>

<file path=ppt/ink/ink19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0:20.319"/>
    </inkml:context>
    <inkml:brush xml:id="br0">
      <inkml:brushProperty name="width" value="0.05" units="cm"/>
      <inkml:brushProperty name="height" value="0.05" units="cm"/>
      <inkml:brushProperty name="color" value="#FF0066"/>
    </inkml:brush>
  </inkml:definitions>
  <inkml:trace contextRef="#ctx0" brushRef="#br0">3 30 5793,'-2'-2'2606,"2"2"-2389,0-1 0,0 1 0,0 0 0,0 0 0,0-1 0,0 1 1,0 0-1,0 0 0,0-1 0,0 1 0,0 0 0,0-1 0,1-1 1954,-1 1-1953,12-6 1706,21-2-1356,-27 7-386,0 1 1,0 1-1,0-1 0,0 1 0,0-1 0,-1 2 1,1-1-1,0 1 0,0 0 0,0 0 0,0 0 1,-1 1-1,1 0 0,0 0 0,-1 1 0,0-1 1,0 1-1,0 0 0,0 1 0,0-1 0,0 1 1,-1 0-1,8 8 0,-8-6-90,0-1 0,-1 1 0,1 0 1,-1 0-1,0 0 0,0 0 0,-1 0 0,0 1 0,0-1 0,-1 1 0,0-1 1,0 1-1,0 0 0,-1-1 0,0 1 0,0 0 0,-1 0 0,-2 11 0,1-9-59,-1 0-1,0 0 1,-1 0-1,0 0 0,0-1 1,-1 0-1,0 1 0,0-2 1,-1 1-1,0-1 0,-1 0 1,-11 10-1,17-16-92,0 0 0,0 0 0,0 0 1,0-1-1,0 1 0,0-1 0,-1 1 0,1-1 0,0 1 0,0-1 0,-1 1 0,1-1 1,0 0-1,-1 0 0,1 0 0,0 0 0,-1 0 0,1 0 0,0 0 0,-1 0 0,1 0 1,0-1-1,-1 1 0,1 0 0,0-1 0,0 0 0,-1 1 0,1-1 0,0 1 0,0-1 0,0 0 1,0 0-1,0 0 0,0 0 0,0 0 0,0 0 0,0 0 0,0 0 0,1 0 0,-2-2 1,-2-3-658,0 0 1,0-1 0,0 0 0,1 1 0,0-1 0,-2-9 0,-1-10-403</inkml:trace>
</inkml:ink>
</file>

<file path=ppt/ink/ink19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0:20.755"/>
    </inkml:context>
    <inkml:brush xml:id="br0">
      <inkml:brushProperty name="width" value="0.05" units="cm"/>
      <inkml:brushProperty name="height" value="0.05" units="cm"/>
      <inkml:brushProperty name="color" value="#FF0066"/>
    </inkml:brush>
  </inkml:definitions>
  <inkml:trace contextRef="#ctx0" brushRef="#br0">47 43 9138,'-47'-42'4017,"51"65"-1961,1 9-151,-5 11-361,8 6-232,-3-1-392,10 2-215,2-13-185,3-4-304,13-9-1376,2-18 935</inkml:trace>
</inkml:ink>
</file>

<file path=ppt/ink/ink1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10-06T13:39:13.803"/>
    </inkml:context>
    <inkml:brush xml:id="br0">
      <inkml:brushProperty name="width" value="0.025" units="cm"/>
      <inkml:brushProperty name="height" value="0.025" units="cm"/>
      <inkml:brushProperty name="color" value="#AB008B"/>
    </inkml:brush>
  </inkml:definitions>
  <inkml:trace contextRef="#ctx0" brushRef="#br0">1 73 1976,'0'13'1641,"1"-1"319,9 7-175,-12-4-1,-1-7 232,3-3-63,-3-15-337,7-2-272,6-16-151,10-3-1337,25-33 184</inkml:trace>
</inkml:ink>
</file>

<file path=ppt/ink/ink19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0:21.604"/>
    </inkml:context>
    <inkml:brush xml:id="br0">
      <inkml:brushProperty name="width" value="0.05" units="cm"/>
      <inkml:brushProperty name="height" value="0.05" units="cm"/>
      <inkml:brushProperty name="color" value="#FF0066"/>
    </inkml:brush>
  </inkml:definitions>
  <inkml:trace contextRef="#ctx0" brushRef="#br0">358 744 6865,'-15'9'2955,"15"-9"-2871,0 0 0,0 1 0,0-1 0,0 0 0,0 1 0,0-1-1,0 0 1,0 0 0,0 1 0,0-1 0,0 0 0,0 0 0,0 1 0,1-1 0,-1 0 0,0 0 0,0 0-1,0 1 1,0-1 0,1 0 0,-1 0 0,0 0 0,0 1 0,0-1 0,1 0 0,-1 0 0,0 0 0,0 0-1,0 1 1,1-1 0,-1 0 0,0 0 0,0 0 0,1 0 0,-1 0 0,43 8 2817,397 17 1060,-380-21-3507,-1-3 1,1-2-1,93-14 0,-120 9-287,1-1-1,-1-2 0,0-1 0,-1-2 0,-1-1 0,0-2 0,51-31 0,-60 31-126,-1 0 0,0-1 0,-2-1 0,30-33-1,-41 41-25,-1 0-1,-1-1 1,0 0-1,0 0 1,-1-1-1,0 0 1,0 0-1,-2 0 1,1 0-1,-1-1 1,-1 1-1,2-22 1,-3 16 26,0 0 1,-2 0 0,0 0 0,-5-30-1,4 40-30,0-1-1,-1 1 0,1 0 0,-1 0 1,-1 1-1,1-1 0,-1 1 0,-1-1 1,1 1-1,-1 1 0,0-1 1,0 0-1,-8-5 0,-12-9-1,-1 2 0,0 1 0,-1 1 0,-1 1-1,0 2 1,-1 0 0,0 2 0,-1 2 0,0 0 0,-54-7 0,19 6-14,0 2 1,0 4-1,0 2 0,-1 3 1,-116 18-1,128-8-2,0 2 0,2 3-1,-1 2 1,2 2 0,1 2-1,-49 30 1,72-36 5,1 1 0,1 1 1,0 1-1,2 2 0,0 0 1,1 1-1,1 2 0,2 0 1,0 1-1,1 0 0,2 2 1,-14 30-1,25-48 3,1 1 1,1-1-1,0 1 1,0 0-1,1 0 0,0 0 1,1 0-1,0 0 1,1 0-1,0 0 0,0 0 1,3 15-1,-1-16 40,1 0 0,0-1 0,1 1 0,-1-1-1,2 0 1,-1 0 0,1 0 0,0-1 0,1 0 0,-1 0-1,1 0 1,1-1 0,-1 0 0,11 7 0,0-1 95,0 0 1,1-2-1,1 0 1,-1-2-1,2 0 1,-1 0-1,1-2 1,0-1-1,0 0 1,27 2-1,26-1 265,116-4 0,-101-3-230,177-12-2511,-207 7 1371</inkml:trace>
</inkml:ink>
</file>

<file path=ppt/ink/ink19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0:28.236"/>
    </inkml:context>
    <inkml:brush xml:id="br0">
      <inkml:brushProperty name="width" value="0.05" units="cm"/>
      <inkml:brushProperty name="height" value="0.05" units="cm"/>
      <inkml:brushProperty name="color" value="#FF0066"/>
    </inkml:brush>
  </inkml:definitions>
  <inkml:trace contextRef="#ctx0" brushRef="#br0">1 4 8546,'2'0'236,"0"-1"1,0 0-1,0 1 1,0-1-1,0 1 1,0 0-1,0 0 1,0 0-1,0 0 1,0 0-1,1 0 1,-1 0-1,0 1 1,0-1-1,0 1 1,0-1-1,0 1 1,0 0-1,2 1 1,42 21 340,-41-21-272,62 39 1260,84 66 0,3 3-93,-143-103-1390,43 28 1009,1-2 0,90 39 0,-128-65-892,1-1 1,-1 0 0,1-1 0,1-1 0,-1-1 0,1-1 0,-1 0 0,1-1 0,0-1 0,-1-1 0,1-1-1,-1 0 1,26-8 0,-16 1-631,0-2 0,39-21 0,-44 20-836,15-4-1014,-2 6 901</inkml:trace>
</inkml:ink>
</file>

<file path=ppt/ink/ink19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0:28.904"/>
    </inkml:context>
    <inkml:brush xml:id="br0">
      <inkml:brushProperty name="width" value="0.05" units="cm"/>
      <inkml:brushProperty name="height" value="0.05" units="cm"/>
      <inkml:brushProperty name="color" value="#FF0066"/>
    </inkml:brush>
  </inkml:definitions>
  <inkml:trace contextRef="#ctx0" brushRef="#br0">1 1 8538,'-1'-1'4684,"4"6"-1668,12 14-492,23 26-1034,-17-21-793,-1 0-1,-1 1 1,-1 2-1,19 36 1,-12-13-297,28 86 1,-47-116-428,-1 0 0,3 37 1,2 7-2169,-34-88-3282,4-5 4312</inkml:trace>
</inkml:ink>
</file>

<file path=ppt/ink/ink19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0:29.336"/>
    </inkml:context>
    <inkml:brush xml:id="br0">
      <inkml:brushProperty name="width" value="0.05" units="cm"/>
      <inkml:brushProperty name="height" value="0.05" units="cm"/>
      <inkml:brushProperty name="color" value="#FF0066"/>
    </inkml:brush>
  </inkml:definitions>
  <inkml:trace contextRef="#ctx0" brushRef="#br0">0 87 8042,'0'-2'245,"1"0"0,-1 0 0,0 0 0,1 0 0,-1 0 1,1 0-1,0 0 0,-1 0 0,1 0 0,0 1 0,0-1 1,0 0-1,1 0 0,-1 1 0,0-1 0,1 1 0,-1-1 0,1 1 1,-1 0-1,1-1 0,0 1 0,-1 0 0,1 0 0,0 0 0,3-1 1,6-4 219,0 1 0,0 0 0,14-3-1,-5 2-109,1 2-1,-1 0 1,1 2-1,0 0 1,0 1-1,0 1 0,0 1 1,0 0-1,0 2 1,-1 1-1,32 9 0,-48-11-324,1-1-1,0 1 0,-1 1 1,1-1-1,-1 1 0,0-1 1,0 1-1,0 1 0,0-1 0,-1 0 1,1 1-1,-1 0 0,0 0 1,0 0-1,4 7 0,-5-8-16,-1 0-1,0 1 1,0-1-1,0 0 0,0 1 1,0-1-1,-1 1 1,1-1-1,-1 1 1,0 0-1,0-1 0,-1 1 1,1-1-1,-1 1 1,1-1-1,-1 1 1,0-1-1,0 0 0,-1 1 1,1-1-1,-1 0 1,-2 5-1,-1-2 14,0 1-1,0-1 1,0 0 0,-1 0-1,0 0 1,0-1-1,0 0 1,-1 0 0,-12 6-1,15-9-87,-1 1 0,1-1 0,-1-1 0,0 1 0,1-1-1,-1 1 1,0-1 0,0-1 0,0 1 0,0-1 0,0 0 0,0 0 0,0 0-1,0-1 1,0 0 0,-9-2 0,13 3-82,0 0-1,0-1 1,0 1 0,-1-1-1,1 1 1,0-1 0,0 0-1,0 1 1,0-1 0,0 0-1,0 0 1,0 1-1,0-1 1,1 0 0,-1 0-1,0 0 1,0 0 0,1 0-1,-1 0 1,1 0 0,-1-1-1,1 1 1,-1 0 0,1 0-1,0 0 1,-1-1 0,1 1-1,0-1 1,8-7-806</inkml:trace>
</inkml:ink>
</file>

<file path=ppt/ink/ink19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0:29.751"/>
    </inkml:context>
    <inkml:brush xml:id="br0">
      <inkml:brushProperty name="width" value="0.05" units="cm"/>
      <inkml:brushProperty name="height" value="0.05" units="cm"/>
      <inkml:brushProperty name="color" value="#FF0066"/>
    </inkml:brush>
  </inkml:definitions>
  <inkml:trace contextRef="#ctx0" brushRef="#br0">72 1 9194,'6'9'5637,"-4"16"-3469,0-4-852,-1-18-1243,0 0 0,1 0 0,-1 0 0,1 0 0,-1 0 0,1-1 0,0 1 1,0 0-1,0-1 0,1 0 0,-1 0 0,0 1 0,1-1 0,-1 0 0,1-1 1,0 1-1,0 0 0,0-1 0,0 0 0,0 0 0,0 0 0,0 0 0,0 0 1,0 0-1,0-1 0,1 0 0,-1 1 0,0-1 0,0 0 0,1-1 0,-1 1 1,5-2-1,1 1-8,0-1 1,-1 0-1,1-1 1,-1 0-1,1 0 1,-1-1-1,0 0 1,0-1 0,-1 0-1,11-8 1,-17 13-61,-1 0 1,1-1 0,-1 1 0,1-1-1,-1 1 1,1-1 0,-1 1 0,1-1-1,-1 1 1,1-1 0,-1 1 0,1-1-1,-1 1 1,0-1 0,1 0 0,-1 1-1,0-1 1,0 0 0,0 1 0,1-1 0,-1 0-1,0 0 1,0 1 0,0-1 0,0 0-1,0 1 1,0-1 0,0 0 0,-1 1-1,1-1 1,0 0 0,0 1 0,0-1-1,-1 0 1,1 1 0,0-1 0,-1 0-1,1 1 1,0-1 0,-1 1 0,1-1-1,-1 1 1,1-1 0,-1 1 0,1-1 0,-1 1-1,0-1 1,1 1 0,-1 0 0,1-1-1,-1 1 1,0 0 0,1 0 0,-2-1-1,-3-1 6,-1 0-1,1 0 0,-1 0 1,0 1-1,-6-2 0,-6 2-105,0 0 0,0 0 0,0 2 0,0 0 0,-33 8 0,35-6-741,0 2-1,1 0 0,-25 11 0,40-15 115</inkml:trace>
</inkml:ink>
</file>

<file path=ppt/ink/ink19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0:30.191"/>
    </inkml:context>
    <inkml:brush xml:id="br0">
      <inkml:brushProperty name="width" value="0.05" units="cm"/>
      <inkml:brushProperty name="height" value="0.05" units="cm"/>
      <inkml:brushProperty name="color" value="#FF0066"/>
    </inkml:brush>
  </inkml:definitions>
  <inkml:trace contextRef="#ctx0" brushRef="#br0">11 1 6705,'0'0'277,"-1"0"-1,1 0 1,-1 0-1,1 0 0,-1 0 1,1 1-1,-1-1 1,1 0-1,-1 0 0,1 1 1,-1-1-1,1 0 1,0 0-1,-1 1 0,1-1 1,0 0-1,-1 1 1,1-1-1,0 0 0,-1 1 1,1-1-1,0 1 1,-1-1-1,1 1 0,0-1 1,0 1-1,0-1 1,0 1-1,-1-1 0,1 0 1,0 1-1,0-1 1,0 2-1,7 20 2917,-2-10-3396,44 108 2417,28 71 105,-73-179-2271,5 15 224,17 35 0,-23-56-330,1 1 1,-1-1-1,1-1 1,0 1 0,0 0-1,1-1 1,-1 0 0,1 0-1,1 0 1,-1-1-1,7 5 1,-11-9-84,0 1-1,0-1 0,0 1 1,0-1-1,0 0 1,0 0-1,0 1 1,0-1-1,0 0 1,0 0-1,1 0 1,-1 0-1,0 0 1,0 0-1,0 0 1,0 0-1,0-1 1,0 1-1,0 0 0,0-1 1,0 1-1,0-1 1,0 1-1,0-1 1,0 1-1,0-1 1,0 0-1,0 1 1,0-1-1,-1 0 1,1 0-1,0 0 1,-1 0-1,1 1 1,0-1-1,-1 0 0,2-2 1,6-7-1585,6 0 496</inkml:trace>
</inkml:ink>
</file>

<file path=ppt/ink/ink19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0:30.621"/>
    </inkml:context>
    <inkml:brush xml:id="br0">
      <inkml:brushProperty name="width" value="0.05" units="cm"/>
      <inkml:brushProperty name="height" value="0.05" units="cm"/>
      <inkml:brushProperty name="color" value="#FF0066"/>
    </inkml:brush>
  </inkml:definitions>
  <inkml:trace contextRef="#ctx0" brushRef="#br0">8 102 8402,'80'-43'3495,"-78"41"-3192,1 1 0,-1-1-1,1 1 1,-1-1 0,0 0 0,0 0-1,1 0 1,-1 0 0,-1 0 0,4-5-1,-4 6-167,-1 0-1,0 1 1,1-1 0,-1 0-1,0 0 1,0 0-1,1 0 1,-1 1-1,0-1 1,0 0-1,0 0 1,0 0 0,0 0-1,0 0 1,0 1-1,-1-1 1,1 0-1,0 0 1,0 0 0,-1 1-1,1-1 1,-1-1-1,0 0-32,0 1 0,0 0 0,0 0 0,-1 0 0,1 0 0,0 0 0,0 0 0,-1 1 0,1-1 0,0 0 0,-1 1 0,1-1 0,-1 1 0,1-1 0,-1 1 0,1 0 0,-1-1 0,1 1-1,-1 0 1,0 0 0,1 0 0,-1 0 0,1 1 0,-1-1 0,1 0 0,-3 1 0,-1 2-28,0 0 0,1 0 1,-1 0-1,1 0 0,0 1 0,0-1 0,0 1 0,0 0 0,1 0 0,-1 1 1,1-1-1,0 1 0,0 0 0,1-1 0,0 1 0,-1 1 0,-1 9 0,2-11-40,1 0-1,-1 0 0,1 1 0,0-1 0,1 0 0,-1 1 0,1-1 0,0 1 1,0-1-1,0 1 0,0-1 0,1 0 0,0 1 0,0-1 0,0 0 1,0 1-1,1-1 0,0 0 0,0 0 0,0 0 0,5 7 0,-6-10-30,0 0 0,0 0 0,0 0 0,0-1 0,0 1 0,1 0 0,-1 0 0,0-1 0,0 1 0,1-1 0,-1 1 0,0-1 0,1 1 0,-1-1 0,1 0 0,-1 0 0,0 0 0,1 0 0,-1 0 0,1 0 0,-1 0 0,0 0 0,1 0 0,-1-1 0,1 1 0,-1-1 0,0 1 0,1-1 0,-1 1 0,0-1 0,2 0 0,-2-1 3,1 1 0,0 0-1,-1 0 1,1-1 0,-1 1-1,0-1 1,1 1 0,-1-1-1,0 1 1,0-1 0,0 0-1,0 0 1,0 1 0,0-1-1,-1 0 1,1 0 0,-1 0-1,1 0 1,-1-4 0,7-44 26,-4 49-310,0 0 1,0 0 0,0 0-1,0 0 1,0 1 0,0-1-1,0 1 1,0 0 0,1 0 0,-1 0-1,4 1 1,-3-1-284,57-3-2258,-60 3 2783,0 0 0,0 0 0,0-1 0,0 1 0,0 0 0,0-1 0,0 1 0,0 0 0,0-1 0,0 1 0,0-1 0,0 0 0,0 1 1,0-1-1,0 0 0,-1 0 0,1 1 0,0-1 0,0 0 0,-1 0 0,1 0 0,0-2 0,2-1 368,5-8-1</inkml:trace>
</inkml:ink>
</file>

<file path=ppt/ink/ink19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0:31.040"/>
    </inkml:context>
    <inkml:brush xml:id="br0">
      <inkml:brushProperty name="width" value="0.05" units="cm"/>
      <inkml:brushProperty name="height" value="0.05" units="cm"/>
      <inkml:brushProperty name="color" value="#FF0066"/>
    </inkml:brush>
  </inkml:definitions>
  <inkml:trace contextRef="#ctx0" brushRef="#br0">11 0 3073,'-6'0'4392,"2"0"-5462</inkml:trace>
</inkml:ink>
</file>

<file path=ppt/ink/ink19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0:31.488"/>
    </inkml:context>
    <inkml:brush xml:id="br0">
      <inkml:brushProperty name="width" value="0.05" units="cm"/>
      <inkml:brushProperty name="height" value="0.05" units="cm"/>
      <inkml:brushProperty name="color" value="#FF0066"/>
    </inkml:brush>
  </inkml:definitions>
  <inkml:trace contextRef="#ctx0" brushRef="#br0">1 117 6833,'1'-2'922,"2"0"-1,-1 1 0,0-1 0,0 0 0,1 1 1,-1 0-1,1-1 0,-1 1 0,5-1 0,24-1 2087,-22 4-2787,-1 0 0,0 1 0,17 5 0,-25-7-218,5 2 149,0 0-1,0 1 1,0 0-1,-1 0 0,1 0 1,-1 0-1,0 1 1,0-1-1,0 1 1,0 0-1,0 0 1,-1 1-1,0-1 0,5 10 1,-3-5-61,-1 0 0,1 1 0,-2 0 1,0 0-1,0 0 0,2 13 0,-7-8 29,-3-14-16,-1-10 108,-1-3-172,1-1 0,1 0 0,1-1 0,-6-25 0,9 34-27,0 0 1,1 1-1,-1-1 0,1 1 0,0-1 0,1 0 0,-1 1 0,1-1 1,0 1-1,0-1 0,0 1 0,1 0 0,-1-1 0,1 1 0,0 0 1,1 0-1,-1 0 0,1 0 0,-1 0 0,1 1 0,0-1 0,6-4 1,-2 2 6,1 0 1,0 0-1,0 1 1,0-1 0,1 2-1,0-1 1,0 2 0,16-6-1,-10 5-595,1 1-1,0 0 0,19 1 0,-20 0-323</inkml:trace>
</inkml:ink>
</file>

<file path=ppt/ink/ink19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0:31.923"/>
    </inkml:context>
    <inkml:brush xml:id="br0">
      <inkml:brushProperty name="width" value="0.05" units="cm"/>
      <inkml:brushProperty name="height" value="0.05" units="cm"/>
      <inkml:brushProperty name="color" value="#FF0066"/>
    </inkml:brush>
  </inkml:definitions>
  <inkml:trace contextRef="#ctx0" brushRef="#br0">174 92 5329,'21'-14'3962,"-16"11"-3598,-1-1 1,0 1-1,0-1 0,0-1 0,-1 1 1,1 0-1,-1-1 0,4-8 0,-5 1 6523,-11 4-4113,-21 0-2236,16 6-407,0 1 1,0 0 0,-1 1 0,-18 2-1,25-1-55,-1 0-1,1 1 1,0 0 0,0 0-1,0 1 1,0 0-1,1 0 1,-1 1-1,1 0 1,-8 5-1,4 6 459,10-9-1462,9-6-4564,21-10 1017,-13 2 3142</inkml:trace>
</inkml:ink>
</file>

<file path=ppt/ink/ink1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3:32.933"/>
    </inkml:context>
    <inkml:brush xml:id="br0">
      <inkml:brushProperty name="width" value="0.05" units="cm"/>
      <inkml:brushProperty name="height" value="0.05" units="cm"/>
      <inkml:brushProperty name="color" value="#FF0066"/>
    </inkml:brush>
  </inkml:definitions>
  <inkml:trace contextRef="#ctx0" brushRef="#br0">194 1003 5785,'-5'-6'1083,"2"5"-753,1-1 0,0 0-1,0 0 1,0 0-1,0 0 1,0-1-1,1 1 1,-1 0-1,1-1 1,-1 0-1,1 1 1,0-1-1,0 0 1,0 1-1,0-1 1,1 0 0,-1-4 493,64 11 1252,-49-3-1793,1 0-1,-1 0 1,1-2-1,27-3 1,23-8 794,-31 5-740,0 1 0,0 1 0,1 2 0,0 2 0,0 1 1,41 5-1,41 19 166,-64-12-126,2-2-1,60 3 0,232-12 592,38 2 5,-351-2-932,0-1 1,0-1-1,1-2 0,-1-2 1,-1-1-1,1-1 0,-1-2 1,39-16-1,45-27 25,42-16 26,-140 62-83,-1-2 1,32-16 0,-43 20-7,0 0 1,-1-1-1,1 0 1,-1 0 0,-1-1-1,1 0 1,-1 0 0,0 0-1,7-11 1,-4 3 12,-4 9-6,-1 0-1,0 0 0,0-1 1,-1 0-1,4-8 0,-6 12-1,1-1 0,-1 0-1,0 1 1,0-1 0,0 1-1,0-1 1,0 1 0,-1-1-1,1 1 1,-1-1 0,1 1-1,-1-1 1,0 1 0,0-1-1,0 1 1,0 0 0,-3-4-1,-20-32 31,-1 2-1,-2 0 1,-2 1-1,-1 2 1,-57-49-1,69 69-36,-1 1 1,-1 0-1,0 1 1,-1 2-1,-22-8 1,-114-30 5,39 13-7,-286-112 18,366 134-23,0 2 0,0 2 0,-1 2 0,1 1 0,-1 2 0,-72 4 0,-231 44-58,61-3 45,246-39 22,0 2 1,1 1-1,-1 1 0,-35 14 1,52-14-18,-1 1 1,1 1-1,0 1 1,1 0 0,0 1-1,1 1 1,0 0-1,-22 24 1,22-19-4,1 1 0,0 0-1,2 1 1,0 1 0,1 0 0,-17 39 0,22-42 14,2 0 0,0 1 1,0 0-1,2 0 0,0 0 1,1 0-1,1 0 1,1 1-1,2 22 0,1-21 3,0 1-1,1-1 0,1 0 1,1-1-1,1 1 0,0-1 1,2-1-1,0 1 0,1-1 1,1-1-1,24 30 1,-25-35 24,1-1 0,1 0 0,0 0 1,0-1-1,1-1 0,0 0 1,1-1-1,0-1 0,0 0 1,0 0-1,1-2 0,0 1 1,0-2-1,1 0 0,25 2 1,-9-4 74,1-1 0,-1-2 0,0-1 0,33-7 0,126-34 243,-56 11-223,-118 29-436,0 1 1,1 0-1,-1 1 0,21 2 1,-7 1-247</inkml:trace>
</inkml:ink>
</file>

<file path=ppt/ink/ink19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0:32.322"/>
    </inkml:context>
    <inkml:brush xml:id="br0">
      <inkml:brushProperty name="width" value="0.05" units="cm"/>
      <inkml:brushProperty name="height" value="0.05" units="cm"/>
      <inkml:brushProperty name="color" value="#FF0066"/>
    </inkml:brush>
  </inkml:definitions>
  <inkml:trace contextRef="#ctx0" brushRef="#br0">102 49 5489,'8'-42'3077,"-8"42"-2977,-1-1 0,1 1 1,0 0-1,0-1 0,0 1 0,0 0 1,0 0-1,0-1 0,0 1 0,0 0 1,-1-1-1,1 1 0,0 0 1,0 0-1,0 0 0,0-1 0,-1 1 1,1 0-1,0 0 0,0 0 0,-1-1 1,1 1-1,0 0 0,0 0 0,-1 0 1,1 0-1,0 0 0,0 0 1,-1-1-1,1 1 0,0 0 0,-1 0 1,1 0-1,0 0 0,-1 0 0,1 0 1,0 0-1,0 0 0,-1 0 0,1 1 1,0-1-1,-1 0 0,1 0 0,0 0 1,0 0-1,-1 0 0,1 0 1,0 1-1,0-1 0,-1 0 0,1 0 1,0 1-1,-17 6 2215,10 0-1919,-1 1-1,1 0 0,0 0 0,0 0 0,1 0 0,0 1 1,1 0-1,-1 1 0,2-1 0,0 1 0,0 0 0,-4 15 1,8-23-332,-1 0 1,1 1 0,0-1 0,-1 1 0,1-1 0,0 1 0,1-1 0,-1 0 0,0 1 0,1-1 0,-1 1 0,1-1 0,0 0 0,-1 0 0,1 1 0,0-1 0,1 0-1,-1 0 1,0 0 0,1 0 0,-1 0 0,1 0 0,-1 0 0,1-1 0,0 1 0,0 0 0,0-1 0,0 0 0,0 1 0,0-1 0,0 0 0,0 0 0,0 0-1,1 0 1,-1-1 0,0 1 0,1 0 0,-1-1 0,5 0 0,5 2 75,0-1 1,0-1-1,0 0 0,0 0 0,0-1 1,21-5-1,-20 3-230,-1 0 0,1 0-1,-1-1 1,0-1 0,-1 0 0,1-1-1,-1 0 1,14-11 0,-15 8-301</inkml:trace>
</inkml:ink>
</file>

<file path=ppt/ink/ink19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0:36.036"/>
    </inkml:context>
    <inkml:brush xml:id="br0">
      <inkml:brushProperty name="width" value="0.05" units="cm"/>
      <inkml:brushProperty name="height" value="0.05" units="cm"/>
      <inkml:brushProperty name="color" value="#FF0066"/>
    </inkml:brush>
  </inkml:definitions>
  <inkml:trace contextRef="#ctx0" brushRef="#br0">1 536 8842,'45'-26'4156,"23"-8"-2093,26-14-722,106-77 1484,110-59 311,-243 151-2727,137-46-1,-200 78-433,19-4-252,-22 5 253,-1 0 0,1 0 0,-1 0 1,0 0-1,1 0 0,-1 0 1,0 0-1,1 0 0,-1 0 0,0 0 1,1 0-1,-1 0 0,0 0 0,1 1 1,-1-1-1,0 0 0,0 0 0,1 0 1,-1 1-1,0-1 0,1 0 0,-1 0 1,0 0-1,0 1 0,0-1 1,1 0-1,-1 1 0,0-1 0,0 0 1,0 1-1,0-1 0,1 0 0,-1 1 1,0-1-1,0 0 0,0 1 0,0-1 1,0 0-1,0 1 0,0-1 0,0 0 1,0 1-1,0-1 0,0 0 0,0 1 1,0-1-1,0 0 0,-1 1 1,1-1-1,0 0 0,0 1 0,0-1 1,0 0-1,-1 1 0,1-1 0,0 0 1,-8 13-425,1-2 1,-1 1-1,-1-1 1,0-1-1,-1 1 1,0-1-1,-18 13 1,-2 3-188,20-16 473,-309 305-70,305-300 469,-25 30 498,37-42-619,0 0 0,0 0 0,0 1 0,0-1 0,0 0-1,1 1 1,0 0 0,0-1 0,0 1 0,0 0 0,-1 7 0,2-10-83,0-1 0,0 1 0,1 0 0,-1 0 0,0 0 0,0-1-1,0 1 1,0 0 0,1 0 0,-1-1 0,0 1 0,1 0 0,-1 0 0,1-1 0,-1 1 0,1-1 0,-1 1 0,1 0 0,-1-1 0,1 1 0,-1-1 0,1 1 0,0-1 0,-1 1 0,1-1 0,0 0 0,0 1 0,-1-1 0,1 0-1,0 1 1,0-1 0,-1 0 0,1 0 0,0 0 0,0 0 0,0 0 0,-1 0 0,3 0 0,35-7 648,-35 7-624,146-53 1259,-111 37-888,-1 2 0,2 1 0,53-9 1,-89 21-398,0 0 1,-1 1 0,1-1 0,0 1 0,0 0 0,0 0-1,0 0 1,0 0 0,-1 1 0,1-1 0,0 1 0,0-1 0,-1 1-1,1 0 1,0 0 0,3 2 0,-5-1-29,-1-1 0,1 1 0,0-1 0,0 1 0,-1-1 1,1 1-1,-1-1 0,1 1 0,-1 0 0,0-1 0,1 1 0,-1 0 0,0-1 1,0 1-1,0 0 0,-1 0 0,1-1 0,0 1 0,-1 0 0,1-1 0,-1 1 0,1-1 1,-1 1-1,0-1 0,1 1 0,-3 1 0,-9 22 19,-11 24 128,22-47-115,0 1-1,0 0 0,0 0 1,1 0-1,-1-1 0,1 1 1,0 0-1,-1 0 1,1 0-1,1 0 0,-1 0 1,0 0-1,2 6 0,-1-8-116,0 1-1,0 0 0,1-1 0,-1 1 1,1-1-1,-1 0 0,1 1 0,-1-1 0,1 0 1,0 0-1,-1 0 0,1 0 0,0 0 1,0 0-1,0 0 0,0-1 0,0 1 0,0-1 1,0 1-1,0-1 0,4 0 0,3 2-365,23 5-463</inkml:trace>
</inkml:ink>
</file>

<file path=ppt/ink/ink19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0:41.311"/>
    </inkml:context>
    <inkml:brush xml:id="br0">
      <inkml:brushProperty name="width" value="0.05" units="cm"/>
      <inkml:brushProperty name="height" value="0.05" units="cm"/>
      <inkml:brushProperty name="color" value="#FF0066"/>
    </inkml:brush>
  </inkml:definitions>
  <inkml:trace contextRef="#ctx0" brushRef="#br0">7 87 6257,'-6'-2'7249,"13"-1"-5536,21-3-1607,38-3 806,127-21 1443,-114 16-1946,0 3 1,0 4-1,1 3 1,157 13-1,235 41 2225,-340-31-1748,81 8 862,-177-25-1237,0-2 0,0-1-1,71-12 1,120-38 1864,-224 51-2508,-1-1 0,1 1 0,-1-1 0,0 0 0,1 0 0,-1 0 0,1 0 0,-1 0 0,0 0 0,0-1 0,0 1-1,4-4 1</inkml:trace>
</inkml:ink>
</file>

<file path=ppt/ink/ink19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0:42.390"/>
    </inkml:context>
    <inkml:brush xml:id="br0">
      <inkml:brushProperty name="width" value="0.05" units="cm"/>
      <inkml:brushProperty name="height" value="0.05" units="cm"/>
      <inkml:brushProperty name="color" value="#FF0066"/>
    </inkml:brush>
  </inkml:definitions>
  <inkml:trace contextRef="#ctx0" brushRef="#br0">1 1 9146,'1'2'5736,"17"25"-70,42 75-4049,60 162 611,-89-193-2169,-29-64-201,10 22-42,-12-28 86,1-1 0,-1 1 0,0 0-1,1 0 1,-1 0 0,0-1 0,0 1 0,0 0-1,0 0 1,0 0 0,0 0 0,0-1 0,0 1-1,0 0 1,0 0 0,0 0 0,-1-1 0,1 1-1,0 0 1,0 0 0,-1-1 0,1 1 0,-1 0-1,1 0 1,-1-1 0,1 1 0,-1 0 0,0-1-51,0 1 0,0-1 0,0 0 1,1 0-1,-1-1 0,0 1 0,0 0 1,0 0-1,1 0 0,-1 0 0,0-1 1,0 1-1,1 0 0,-1-1 0,0 1 1,0-1-1,1 1 0,-1 0 0,1-1 1,-1 0-1,0 1 0,1-1 0,-1 1 1,1-1-1,-1 0 0,1 1 0,-1-2 1,-8-15-965</inkml:trace>
</inkml:ink>
</file>

<file path=ppt/ink/ink19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0:42.764"/>
    </inkml:context>
    <inkml:brush xml:id="br0">
      <inkml:brushProperty name="width" value="0.05" units="cm"/>
      <inkml:brushProperty name="height" value="0.05" units="cm"/>
      <inkml:brushProperty name="color" value="#FF0066"/>
    </inkml:brush>
  </inkml:definitions>
  <inkml:trace contextRef="#ctx0" brushRef="#br0">5 175 6497,'-1'-2'396,"1"0"-1,-1-1 1,0 1-1,1 0 0,-1 0 1,1 0-1,0-1 1,0 1-1,0 0 0,0 0 1,0-1-1,0 1 1,1 0-1,-1 0 0,1-1 1,-1 1-1,3-3 1,-1 0-32,1 1 1,-1-1 0,1 1 0,0 0-1,1 0 1,-1 0 0,6-5 0,4-2 254,1 1 0,0 0 0,26-13 0,-27 16-309,1 0-1,1 2 0,-1-1 0,19-3 0,-28 8-273,1 0-1,-1 0 1,1 0 0,-1 1-1,1-1 1,-1 2-1,1-1 1,-1 0-1,1 1 1,-1 0-1,1 0 1,-1 1-1,0 0 1,10 4-1,-13-5-31,-1 0 0,1 0 0,-1 1 0,1-1-1,-1 1 1,1-1 0,-1 1 0,0 0-1,0 0 1,0-1 0,0 1 0,0 0 0,0 0-1,0 0 1,-1 0 0,1 0 0,-1 0-1,0 0 1,1 0 0,-1 0 0,0 0 0,0 0-1,0 0 1,0 0 0,-1 0 0,1 0-1,0 0 1,-1 0 0,0 0 0,1 0 0,-1 0-1,-2 3 1,-1 5 14,-1 0 0,-1 0 0,1-1 0,-13 16 0,5-11 29,1 1 0,-26 20 1,33-31-95,0 1 0,-1-2 1,1 1-1,-1-1 1,0 1-1,0-2 1,0 1-1,0-1 0,0 1 1,-1-2-1,-7 2 1,14-3 8,0 0 0,-1 0 0,1 0 0,0 0 0,0 0 0,-1 0 0,1 0 0,0 0 0,0 0 0,-1 0 0,1 0 0,0 0 0,0 0 0,0 0 0,-1 0 0,1 0 0,0 0 0,0 0 0,0-1 0,-1 1 0,1 0 0,0 0 0,0 0-1,0 0 1,0 0 0,-1-1 0,1 1 0,0 0 0,0 0 0,0 0 0,0-1 0,0 1 0,0 0 0,0 0 0,0 0 0,0-1 0,0 1 0,-1 0 0,1 0 0,0-1 0,0 1 0,0 0 0,0 0 0,1-1 0,-1 1 0,0 0 0,0 0 0,0 0 0,0-1 0,0 1 0,0 0 0,5-13-1252,-4 12 1015,9-16-1560,11-6 785</inkml:trace>
</inkml:ink>
</file>

<file path=ppt/ink/ink19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0:43.161"/>
    </inkml:context>
    <inkml:brush xml:id="br0">
      <inkml:brushProperty name="width" value="0.05" units="cm"/>
      <inkml:brushProperty name="height" value="0.05" units="cm"/>
      <inkml:brushProperty name="color" value="#FF0066"/>
    </inkml:brush>
  </inkml:definitions>
  <inkml:trace contextRef="#ctx0" brushRef="#br0">37 13 8946,'-5'18'2560,"2"-6"-1609,0-1 1,1 0 0,0 1 0,1 0-1,1 21 1,0-30-894,0-1 1,0 0-1,1 0 0,0 1 0,-1-1 0,1 0 1,0 0-1,0 0 0,0 0 0,0 0 0,0 0 1,1 0-1,-1 0 0,1-1 0,-1 1 1,1 0-1,0-1 0,-1 0 0,1 1 0,0-1 1,0 0-1,0 0 0,0 0 0,0 0 0,0 0 1,0 0-1,0 0 0,1-1 0,-1 1 0,0-1 1,0 0-1,1 0 0,-1 1 0,0-1 1,0-1-1,1 1 0,1-1 0,8-1 13,0 0 0,-1-1 0,0-1 0,0 0 0,0-1 0,0 0 0,-1 0 0,0-1 0,0 0 0,0-1 0,-1 0 0,0-1 0,15-16 0,-23 23-60,0 0 0,1-1 1,-1 1-1,0-1 0,0 1 0,0-1 1,0 1-1,0-1 0,-1 0 1,1 0-1,0 1 0,-1-1 0,0 0 1,1 0-1,-1 0 0,0 0 1,0 0-1,0 1 0,0-1 1,0 0-1,0-2 0,-1 2-3,0 0-1,0 0 0,0 1 1,0-1-1,-1 1 1,1-1-1,0 1 1,-1-1-1,1 1 1,-1 0-1,1-1 1,-1 1-1,1 0 1,-1 0-1,0 0 0,-3-1 1,-5-1-8,0 0-1,-1 0 1,1 1 0,-1 0 0,0 1-1,-12-1 1,14 2-172,0-1 1,0 1-1,0 0 0,0 1 1,0 0-1,0 1 1,0 0-1,0 0 0,1 1 1,-1 0-1,1 0 0,0 1 1,-11 6-1,19-10 183,-1 1 0,0-1 1,1 0-1,-1 1 0,1-1 0,-1 0 1,0 1-1,1-1 0,-1 1 0,1-1 1,-1 1-1,1-1 0,0 1 0,-1 0 1,1-1-1,-1 1 0,1-1 0,0 1 1,0 0-1,-1-1 0,1 1 1,0 0-1,0 0 0,0-1 0,0 1 1,0 0-1,0-1 0,0 1 0,0 0 1,0-1-1,0 1 0,0 0 0,0 0 1,0-1-1,1 1 0,-1 0 0,0-1 1,0 1-1,1-1 0,0 2 0,7 10 548</inkml:trace>
</inkml:ink>
</file>

<file path=ppt/ink/ink19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0:43.576"/>
    </inkml:context>
    <inkml:brush xml:id="br0">
      <inkml:brushProperty name="width" value="0.05" units="cm"/>
      <inkml:brushProperty name="height" value="0.05" units="cm"/>
      <inkml:brushProperty name="color" value="#FF0066"/>
    </inkml:brush>
  </inkml:definitions>
  <inkml:trace contextRef="#ctx0" brushRef="#br0">53 1 6457,'-16'24'6747,"1"13"-4041,11-27-2165,-1 0 0,2 0 0,0 0 0,-3 14 0,6-22-502,0 0 1,0-1 0,0 1 0,0 0-1,0-1 1,0 1 0,1 0 0,-1-1-1,1 1 1,-1-1 0,1 1-1,0-1 1,0 1 0,0-1 0,0 1-1,0-1 1,0 1 0,0-1 0,0 0-1,0 0 1,0 0 0,1 0 0,-1 0-1,0 0 1,1 0 0,-1 0-1,1 0 1,-1 0 0,1-1 0,0 1-1,-1-1 1,1 1 0,0-1 0,-1 0-1,4 1 1,1-1 7,0 1 1,0 0-1,0-1 1,0 0-1,0-1 0,0 1 1,0-1-1,0 0 1,7-3-1,3-2 100,0 0-1,25-16 0,-38 21-132,0-1 0,-1 1-1,1-1 1,-1 1 0,0-1-1,1 0 1,-1 0-1,0 0 1,0 0 0,0 0-1,0-1 1,0 1 0,-1 0-1,1-1 1,-1 1 0,0-1-1,1 0 1,-1 0-1,-1 1 1,1-1 0,0 0-1,0 0 1,-1 0 0,0-5-1,0 7-19,-1-1 0,1 1 0,-1-1 0,0 1 0,0-1 0,0 1 0,0 0 0,0-1 0,0 1 0,0 0 0,0 0 0,0 0 0,-1 0 0,1 0 0,0 0 0,-1 0 0,1 0 1,-1 1-1,1-1 0,-1 0 0,1 1 0,-1-1 0,1 1 0,-1 0 0,0-1 0,1 1 0,-1 0 0,1 0 0,-1 0 0,-2 1 0,-8-1-247,1 1 1,0 0-1,-12 3 1,19-3 119,-80 18-4329,77-12 3532</inkml:trace>
</inkml:ink>
</file>

<file path=ppt/ink/ink19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0:43.995"/>
    </inkml:context>
    <inkml:brush xml:id="br0">
      <inkml:brushProperty name="width" value="0.05" units="cm"/>
      <inkml:brushProperty name="height" value="0.05" units="cm"/>
      <inkml:brushProperty name="color" value="#FF0066"/>
    </inkml:brush>
  </inkml:definitions>
  <inkml:trace contextRef="#ctx0" brushRef="#br0">0 209 8746,'75'-38'3107,"-73"37"-2960,0 1 0,0-1 0,0 0 0,0 1 0,0-1 0,-1 1 0,1 0 0,0 0 0,0-1 0,0 1 0,0 0-1,0 1 1,0-1 0,0 0 0,0 1 0,0-1 0,0 1 0,0-1 0,0 1 0,0 0 0,-1 0 0,1 0 0,0 0 0,-1 0 0,1 0 0,-1 0-1,1 1 1,-1-1 0,1 1 0,-1-1 0,0 1 0,2 2 0,4 4 599,-3-5-450,7 7 354,0 1-1,-1-1 1,14 20 0,-22-28-616,0 0 0,-1 0 0,0 0-1,1 0 1,-1 0 0,0 0 0,0 0 0,0 1 0,0-1 0,-1 1 0,1-1-1,0 0 1,-1 1 0,0-1 0,0 1 0,0-1 0,0 1 0,0-1 0,0 1-1,0-1 1,-1 1 0,1-1 0,-1 0 0,0 1 0,0-1 0,0 0 0,0 1-1,0-1 1,-2 3 0,3-5-29,0 0-1,-1 0 0,1 0 1,0 1-1,0-1 0,0 0 1,-1 0-1,1 0 0,0 0 1,0 0-1,-1 1 0,1-1 1,0 0-1,0 0 0,-1 0 1,1 0-1,0 0 0,0 0 1,-1 0-1,1 0 0,0 0 1,0 0-1,-1 0 0,1 0 1,0 0-1,0 0 0,-1 0 1,1 0-1,0-1 0,0 1 1,-1 0-1,1 0 0,0 0 1,0 0-1,-1 0 0,1-1 1,0 1-1,0 0 0,0 0 1,-1 0-1,1 0 1,0-1-1,0 1 0,-9-14 127,7 10-125,-5-8 36,0-1 0,1-1 0,0 1-1,1-1 1,-5-22 0,9 29-14,0 0 0,1 0 1,-1 0-1,1 0 0,0-1 0,1 1 1,0 0-1,0 0 0,1 0 0,0 0 1,0 0-1,0 0 0,1 0 0,5-9 1,-3 8-1,0-1 0,1 1 0,0 0 0,0 0 0,1 1 0,0 0 0,0 0 0,1 0 0,9-5 0,-15 10-121,1 0-1,-1 1 0,1-1 1,0 1-1,-1-1 0,1 1 1,0 0-1,0 0 1,0 1-1,0-1 0,0 0 1,0 1-1,0 0 0,0 0 1,0 0-1,1 0 0,-1 0 1,0 1-1,0-1 1,0 1-1,0 0 0,0 0 1,-1 0-1,1 0 0,0 1 1,0-1-1,-1 1 1,5 3-1,2 8-909</inkml:trace>
</inkml:ink>
</file>

<file path=ppt/ink/ink19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0:44.431"/>
    </inkml:context>
    <inkml:brush xml:id="br0">
      <inkml:brushProperty name="width" value="0.05" units="cm"/>
      <inkml:brushProperty name="height" value="0.05" units="cm"/>
      <inkml:brushProperty name="color" value="#FF0066"/>
    </inkml:brush>
  </inkml:definitions>
  <inkml:trace contextRef="#ctx0" brushRef="#br0">11 2 9370,'-10'-1'6339,"11"10"-4233,15 17-826,26 18 692,74 61 0,-20-21-1465,-95-83-505,1 1-1,-1-1 0,0 1 0,0-1 0,1 0 0,-1 0 1,1 0-1,-1 0 0,1 0 0,0 0 0,-1 0 0,3 0 1,-4-18-123,-4-21-35,4 31 140,-1 1 0,1-1-1,1 0 1,-1 0 0,1 0 0,0 0 0,1 0-1,0 0 1,0 1 0,0-1 0,1 1 0,0-1-1,0 1 1,0 0 0,1 0 0,0 0 0,0 1-1,1-1 1,-1 1 0,8-6 0,-7 8 25,-1-1 0,1 1 0,0 0 0,1 1-1,-1-1 1,0 1 0,1 0 0,-1 0 0,1 1 0,0 0 0,-1 0 0,1 0 0,0 1 0,0-1 0,0 1-1,-1 1 1,1-1 0,0 1 0,0 0 0,-1 0 0,1 1 0,-1 0 0,1 0 0,7 3 0,-12-4 2,1 0 0,-1 0 1,1 0-1,-1 1 0,0-1 1,1 0-1,-1 1 0,0-1 1,0 0-1,0 1 0,0-1 1,0 1-1,0 0 1,0-1-1,-1 1 0,1 0 1,-1-1-1,1 1 0,-1 0 1,1 0-1,-1 3 0,0-1 7,-1-1 0,1 1 0,-1-1-1,0 0 1,0 1 0,0-1-1,0 0 1,-1 0 0,1 1 0,-4 4-1,-2 2 22,-1-1 0,0 0-1,0 0 1,0 0-1,-15 10 1,22-18-47,-55 37-69,52-35-184,-1 0-1,0-1 1,-1 1 0,1-1 0,0 0 0,-1-1 0,1 1-1,-1-1 1,-7 1 0,12-2 183,1 0 0,0 0 0,-1 0 0,1 0 0,0 0-1,0 0 1,-1 0 0,1 0 0,0 0 0,-1 0 0,1 0 0,0 0-1,-1 0 1,1 0 0,0 0 0,-1-1 0,1 1 0,0 0 0,0 0 0,-1 0-1,1 0 1,0-1 0,0 1 0,-1 0 0,1 0 0,0 0 0,0-1 0,-1 1-1,1 0 1,0 0 0,0-1 0,0 1 0,0 0 0,0-1 0,-1 1-1,1 0 1,0 0 0,0-1 0,0 1 0,0 0 0,0-1 0,0 1 0,0 0-1,0-1 1,0 1 0,0 0 0,0-1 0,0 1 0,0 0 0,0-1 0,0 1-1,1-1 1,9-11-1109</inkml:trace>
</inkml:ink>
</file>

<file path=ppt/ink/ink19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0:44.835"/>
    </inkml:context>
    <inkml:brush xml:id="br0">
      <inkml:brushProperty name="width" value="0.05" units="cm"/>
      <inkml:brushProperty name="height" value="0.05" units="cm"/>
      <inkml:brushProperty name="color" value="#FF0066"/>
    </inkml:brush>
  </inkml:definitions>
  <inkml:trace contextRef="#ctx0" brushRef="#br0">127 149 10546,'12'10'4393,"0"6"-2560,-6 1-185,1 3-600,0 0-304,-4-3-432,0 0-96,2-4-120,-5-1 32,0-7-360,-1 0-296,-8-9-1096,6 1-737</inkml:trace>
  <inkml:trace contextRef="#ctx0" brushRef="#br0" timeOffset="1">4 0 9650,'-4'8'3353,"11"1"-3041,5-2-360,3-2-808,5-5 608</inkml:trace>
</inkml:ink>
</file>

<file path=ppt/ink/ink1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3:42.586"/>
    </inkml:context>
    <inkml:brush xml:id="br0">
      <inkml:brushProperty name="width" value="0.05" units="cm"/>
      <inkml:brushProperty name="height" value="0.05" units="cm"/>
      <inkml:brushProperty name="color" value="#FF0066"/>
    </inkml:brush>
  </inkml:definitions>
  <inkml:trace contextRef="#ctx0" brushRef="#br0">472 1284 7306,'-9'-1'7936,"21"-6"-4722,0 1-2966,0 0 0,0 1 0,16-4 0,-12 4-44,0 1 43,0 0 0,0 1 0,0 1 0,0 0 0,27 2 0,3-1 41,490-3 676,-206 36 356,-248-22-1174,-42-7 19,0-1 1,1-2-1,78-11 0,118-36 623,-79 13-445,-107 26-166,61 0 0,46-6-33,-45-6-28,133-42 0,-219 53-89,0-2 1,-1 0 0,0-2 0,-1 0-1,0-2 1,-1-1 0,-1-1 0,-1-1-1,30-30 1,-49 45-26,0 0-1,0 0 1,0-1-1,-1 1 1,0-1-1,0 1 1,0-1-1,0 0 1,0 0-1,-1 0 1,1 0-1,-1 0 1,0 0-1,-1 0 1,1 0-1,-1-1 1,0 1-1,0 0 1,0 0-1,0-1 1,-2-5-1,-1 1 2,0 1-1,0 0 1,-1 0-1,0 0 1,0 0 0,-1 1-1,0-1 1,-1 1-1,-7-8 1,-62-83-14,51 63-9,-35-37 0,33 42-14,-3 2 1,0 1-1,-1 2 0,-2 1 1,0 1-1,-2 2 0,-48-23 1,-9 5 24,-2 4 0,-122-28 1,-197-21-14,381 79 21,-269-43-17,212 38 6,-124 2 1,127 10-11,0 4 0,0 3 0,-161 41 0,135-17 15,1 6-1,-180 89 1,267-114 3,0 0 1,1 2 0,0 0-1,1 2 1,1 0-1,1 1 1,1 1 0,1 1-1,0 1 1,2 0 0,0 1-1,-12 27 1,13-23-4,2 2 0,1 0-1,2 0 1,0 1 0,2 0 0,1 0 0,2 1-1,1-1 1,1 1 0,4 45 0,-1-61 2,1 0 1,1 0-1,0 0 1,1-1-1,0 1 1,1-1-1,1 0 1,13 24-1,-12-29 21,-1 1 0,1-1 0,1-1 0,0 1 0,0-1-1,0-1 1,1 1 0,0-1 0,1-1 0,-1 0 0,1 0-1,13 5 1,14 3 139,0-1-1,2-1 0,64 10 1,119 2 460,-135-17-743,-82-7 22,-1 1 1,0-1-1,1 1 1,-1 0 0,0 0-1,7 4 1,23 21-296</inkml:trace>
</inkml:ink>
</file>

<file path=ppt/ink/ink19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0:45.321"/>
    </inkml:context>
    <inkml:brush xml:id="br0">
      <inkml:brushProperty name="width" value="0.05" units="cm"/>
      <inkml:brushProperty name="height" value="0.05" units="cm"/>
      <inkml:brushProperty name="color" value="#FF0066"/>
    </inkml:brush>
  </inkml:definitions>
  <inkml:trace contextRef="#ctx0" brushRef="#br0">1 97 8426,'92'56'3094,"-90"-55"-2981,-1 0 1,1 0 0,0 0-1,-1 0 1,1 0 0,-1 0-1,1 1 1,-1-1 0,0 1-1,0-1 1,0 1 0,1-1-1,-1 1 1,0 0-1,-1-1 1,1 1 0,0 0-1,-1 0 1,1 0 0,-1 0-1,1-1 1,-1 1 0,0 0-1,1 0 1,-1 0 0,-1 3-1,1 6 482,0-9-464,2 25 1190,-2-27-1281,0 1 1,0-1-1,0 1 0,0-1 1,0 1-1,0-1 0,0 0 1,0 1-1,0-1 0,0 1 1,0-1-1,0 1 0,0-1 1,0 0-1,0 1 0,0-1 1,-1 1-1,1-1 0,0 0 1,0 1-1,-1-1 1,1 1-1,0-1 0,0 0 1,-1 1-1,1-1 0,0 0 1,-1 0-1,1 1 0,0-1 1,-1 0-1,1 0 0,-1 1 1,1-1-1,0 0 0,-1 0 1,1 0-1,-1 0 0,1 0 1,0 0-1,-1 0 0,1 0 1,-1 1-1,1-2 1,-1 1-1,1 0 0,-1 0 1,1 0-1,0 0 0,-1 0 1,1 0-1,-1 0 0,0-1 18,0 0 0,0 0-1,1 0 1,-1-1 0,0 1-1,1 0 1,-1 0 0,1 0-1,-1 0 1,1-1 0,-1 1-1,1 0 1,0 0 0,0-1-1,-1 1 1,1 0 0,0-1-1,0 1 1,1-2 0,2-33-83,-3 30 30,1-2 0,0-1-1,0 1 1,1 0 0,0-1-1,1 1 1,0 0 0,0 1-1,0-1 1,1 0 0,0 1-1,6-8 1,-8 14 1,-1 0 1,1 0-1,0 0 1,0 0-1,-1 0 1,1 1-1,0-1 1,0 1-1,0-1 0,0 1 1,0 0-1,0 0 1,0 0-1,-1 0 1,1 0-1,0 0 1,0 0-1,0 0 1,0 1-1,0-1 0,0 1 1,0 0-1,-1-1 1,4 3-1,49 27 551,-40-21-191,-8-5-119,19 10 342,-24-13-535,-1-1 1,1 0-1,0 1 0,0-1 1,0 0-1,-1 1 0,1-1 1,0 0-1,0 0 0,0 0 1,0 0-1,-1 0 0,1 0 1,0 0-1,0 0 0,0 0 0,0 0 1,0 0-1,-1 0 0,1 0 1,0-1-1,0 1 0,0 0 1,0-1-1,-4-21-704,-10-53-2633,11 50 1048,11 11 965</inkml:trace>
</inkml:ink>
</file>

<file path=ppt/ink/ink19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0:45.796"/>
    </inkml:context>
    <inkml:brush xml:id="br0">
      <inkml:brushProperty name="width" value="0.05" units="cm"/>
      <inkml:brushProperty name="height" value="0.05" units="cm"/>
      <inkml:brushProperty name="color" value="#FF0066"/>
    </inkml:brush>
  </inkml:definitions>
  <inkml:trace contextRef="#ctx0" brushRef="#br0">12 331 9178,'57'-47'3751,"-83"78"2281,0 16-4194,23-40-1801,0 0 0,1 0 1,-1 0-1,2 1 1,-1-1-1,1 1 1,0-1-1,0 1 1,1-1-1,0 1 1,1 0-1,-1-1 1,3 9-1,-3-16-37,0 1 0,0 0 0,0-1 0,0 1 0,0 0 0,0-1 0,1 1 0,-1 0 0,0-1 0,0 1 0,0-1 0,1 1-1,-1-1 1,0 1 0,1 0 0,-1-1 0,1 1 0,-1-1 0,1 1 0,-1-1 0,0 0 0,1 1 0,0-1 0,-1 1 0,1-1 0,-1 0 0,1 0 0,-1 1 0,1-1 0,0 0-1,-1 0 1,1 0 0,0 1 0,-1-1 0,1 0 0,-1 0 0,1 0 0,0 0 0,-1 0 0,1 0 0,0-1 0,-1 1 0,1 0 0,0 0 0,-1 0 0,1-1 0,-1 1 0,1 0-1,0 0 1,-1-1 0,1 1 0,-1-1 0,1 1 0,-1 0 0,1-1 0,-1 1 0,0-1 0,1 1 0,-1-1 0,1 1 0,-1-1 0,1 0 0,25-37 26,-15 15-2,0-2 0,-2 1 0,-1-2 1,-1 1-1,-1-1 0,-1 0 0,-1 0 0,-1 0 1,-2-1-1,-1 1 0,-1 0 0,-1-1 0,-1 1 0,-12-50 1,11 69 468,3 9-160,0 23-6,7 41-32,-2-39 109,1 0-1,1 0 1,19 50 0,-25-74-373,1-1-1,1 1 1,-1 0 0,0-1-1,1 1 1,-1-1 0,1 0-1,-1 1 1,1-1 0,0 0 0,0 0-1,0 0 1,1 0 0,-1 0-1,0-1 1,1 1 0,-1-1-1,1 0 1,-1 1 0,1-1-1,0 0 1,-1 0 0,1-1-1,0 1 1,0-1 0,0 1-1,3-1 1,-2-1-9,-1 1 1,1-1-1,-1-1 0,1 1 0,-1 0 0,1-1 1,-1 0-1,0 0 0,0 0 0,0 0 0,0 0 1,0 0-1,0-1 0,-1 0 0,1 1 1,-1-1-1,0 0 0,1 0 0,-1 0 0,2-5 1,24-62 107,-27 70-131,-1 0-1,1 0 0,-1 0 1,1 1-1,-1-1 1,1 0-1,-1 0 0,1 0 1,-1 0-1,1 1 1,-1-1-1,1 0 0,-1 1 1,1-1-1,-1 0 0,1 1 1,-1-1-1,0 0 1,1 1-1,-1-1 0,0 1 1,1-1-1,-1 0 1,0 1-1,1-1 0,-1 1 1,0-1-1,0 1 0,0 0 1,1-1-1,-1 1 1,9 16-4,1 3-89,-8-14 1,0-1 0,1 0 0,0 1 0,0-1 0,0 0-1,1 0 1,0-1 0,0 1 0,0-1 0,0 1 0,1-1 0,7 5 0</inkml:trace>
</inkml:ink>
</file>

<file path=ppt/ink/ink19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0:46.343"/>
    </inkml:context>
    <inkml:brush xml:id="br0">
      <inkml:brushProperty name="width" value="0.05" units="cm"/>
      <inkml:brushProperty name="height" value="0.05" units="cm"/>
      <inkml:brushProperty name="color" value="#FF0066"/>
    </inkml:brush>
  </inkml:definitions>
  <inkml:trace contextRef="#ctx0" brushRef="#br0">1 72 7602,'30'-6'6656,"-24"5"-6252,1 1-1,-1 1 1,1-1 0,-1 1 0,0 1-1,0-1 1,1 1 0,-1 0-1,0 0 1,9 5 0,-5 6-212,1 5-80,3 1 190,0 1-1,16 31 1,-18-28 30,-2 0 1,-1 0-1,0 1 0,5 27 0,-12-43-289,-1-1 1,0 1-1,0 0 0,0 0 0,-1 0 0,-1 0 0,1 0 1,-1 0-1,0 0 0,-1 0 0,0 0 0,0-1 0,-1 1 0,0-1 1,0 1-1,-1-1 0,-5 8 0,6-11 44,0-1 1,1 1-1,-1-1 1,-1 0-1,1 0 0,-1 0 1,1 0-1,-1 0 1,0-1-1,-7 4 0,10-5-45,0-1 0,0 0-1,0 0 1,0 1-1,0-1 1,0 0-1,0 0 1,0 0 0,0 0-1,0 0 1,0 0-1,0 0 1,0-1-1,0 1 1,0 0 0,0-1-1,0 1 1,0 0-1,0-1 1,-1 0-1,0-1 0,1 1 1,-1-1-1,1 0 0,0 1 0,0-1 0,-1 0 0,1 0 0,0 0 0,1 0 0,-1 0 0,0 0 0,1 0 0,-1 0 0,0-2 0,0-7 26,0 1 0,0-1 0,1 0 0,0 0 0,1 1 0,0-1 1,3-12-1,2-3-33,16-45 0,-6 38-29,1-1 0,1 2 0,2 1-1,1 0 1,25-27 0,-32 41-28,-11 13-472,0 1 0,0 0 0,0 0 0,0 0 0,0 1 0,8-5 0,12-9-2476,8-12 1636</inkml:trace>
</inkml:ink>
</file>

<file path=ppt/ink/ink19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0:46.734"/>
    </inkml:context>
    <inkml:brush xml:id="br0">
      <inkml:brushProperty name="width" value="0.05" units="cm"/>
      <inkml:brushProperty name="height" value="0.05" units="cm"/>
      <inkml:brushProperty name="color" value="#FF0066"/>
    </inkml:brush>
  </inkml:definitions>
  <inkml:trace contextRef="#ctx0" brushRef="#br0">86 1 12019,'-7'16'6417,"-5"-1"-1544,-3-3-2585,-3 0-615,-5-11-1489,13-7-1016</inkml:trace>
</inkml:ink>
</file>

<file path=ppt/ink/ink19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0:54.718"/>
    </inkml:context>
    <inkml:brush xml:id="br0">
      <inkml:brushProperty name="width" value="0.05" units="cm"/>
      <inkml:brushProperty name="height" value="0.05" units="cm"/>
      <inkml:brushProperty name="color" value="#FF0066"/>
    </inkml:brush>
  </inkml:definitions>
  <inkml:trace contextRef="#ctx0" brushRef="#br0">310 832 6665,'-38'32'2989,"29"-28"-424,6-9 363,6-8 2488,7 11-5222,0-1 0,0 2-1,1-1 1,-1 2 0,1-1-1,12 2 1,-4-1-10,27 0 332,44-3 503,1 5 0,116 16 0,-144-7-681,1-2 0,1-3 0,72-3 0,-115-4-285,0-1 0,-1-1 0,1-1 0,-1-1 0,0-1 0,0-1 0,-1-1 0,0 0 0,0-2 0,-1 0 0,0-1 0,-1-1 0,18-15 0,-25 18-37,-1 0-1,0-1 1,0-1 0,-1 1-1,-1-1 1,0-1 0,0 1-1,-1-2 1,-1 1 0,7-16-1,-10 17-3,1-1 0,-2 0 0,1 0 0,-2 0 0,0 0 0,0 0 0,-1 0 0,0 0 0,-1 0 0,-1 0 0,-5-23 0,2 19-15,0 0 0,-1 1 0,-1 0-1,0 0 1,-1 0 0,0 1 0,-19-22 0,-4 0 0,-47-42 1,-1 0 5,66 63-5,-1 1-1,-1 0 1,0 1-1,-27-17 1,30 24-6,0 0 1,0 0 0,0 1 0,-1 1-1,1 0 1,-1 1 0,-25-4 0,-34 0-6,0 4 0,-131 10 0,160-2-7,1 3 1,0 1-1,1 2 1,-67 27-1,41-9 0,-120 74-1,173-92 17,0 0 1,0 1-1,1 0 0,0 1 0,2 0 0,-1 1 0,1 1 0,1 0 1,1 0-1,0 1 0,1 0 0,1 0 0,0 1 0,1 0 0,1 0 1,1 1-1,-5 33 0,9-40 25,0 0 0,1 1 0,0-1 0,0 0 0,1 0 0,1 0 0,0 0 0,0-1 0,1 1 0,0-1 0,1 0 0,0 0 0,1 0 0,0-1 0,1 1 0,0-1 0,0-1 0,14 14 0,-9-11 116,1-1 0,0 0 0,1-1 0,0 0 0,0-1 0,1-1 0,0 0 0,0-1 0,1 0 0,0-1 0,-1-1 0,19 2 0,4-3 103,-1-2-1,1-1 0,0-2 1,-1-1-1,0-3 0,0 0 1,0-3-1,66-24 0,-96 31-1663,0 3-1166</inkml:trace>
</inkml:ink>
</file>

<file path=ppt/ink/ink19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1:09.430"/>
    </inkml:context>
    <inkml:brush xml:id="br0">
      <inkml:brushProperty name="width" value="0.05" units="cm"/>
      <inkml:brushProperty name="height" value="0.05" units="cm"/>
      <inkml:brushProperty name="color" value="#FF0066"/>
    </inkml:brush>
  </inkml:definitions>
  <inkml:trace contextRef="#ctx0" brushRef="#br0">488 1699 7762,'100'14'9997,"11"-6"-5716,123-5-4055,-79-2 904,-45-1-425,214-27 1,-243 13-362,-1-3 0,0-4 0,98-40 0,-128 39-146,-1-3 0,-2-1 0,0-2 0,-2-3-1,-1-1 1,-2-3 0,-1-1 0,-2-1 0,48-61 0,-67 73-151,-2 0-1,0-2 1,-2 0 0,-1 0-1,21-53 1,-31 66-37,0-1 0,-1-1 0,-1 1 0,0-1 0,-1 1 0,-1-1 0,0 0 0,-2 0 0,1 1 0,-2-1 0,0 0 0,-1 1 0,-6-21 0,-4-1-18,-2 1 0,-2 1 0,-1 0-1,-1 1 1,-2 1 0,-2 1 0,-1 1 0,-1 1 0,-1 2-1,-2 0 1,-1 1 0,-1 2 0,-1 1 0,-1 2 0,-37-20-1,-13-5-8,-130-69 18,173 98-10,0 1-1,-1 3 0,-70-17 1,42 20-21,0 3 1,-1 3 0,-111 5-1,-203 43-83,322-34 97,0 4 1,1 2-1,1 2 0,-64 29 0,93-32-5,1 1 0,1 1-1,0 1 1,1 2 0,1 0-1,1 2 1,0 1 0,2 1-1,-31 38 1,26-22 0,1 0-1,2 2 1,-31 65-1,45-80 21,2 0 0,0 0-1,1 1 1,2 0 0,1 0 0,1 1-1,-1 41 1,6-32 16,1 1 0,1-1 0,3 1 1,1-1-1,1-1 0,2 0 0,2 0 0,30 64 0,-33-82 19,1-1 0,0 0-1,1-1 1,1 0 0,1-1-1,0-1 1,1 0 0,0 0-1,1-1 1,1-1 0,0-1-1,0 0 1,1-1 0,1-1-1,0 0 1,0-2 0,0 0-1,32 7 1,-14-7 6,1-2 0,1-2-1,-1-2 1,69-5 0,150-35-4634,-243 36 4087,68-13-1116</inkml:trace>
</inkml:ink>
</file>

<file path=ppt/ink/ink19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1:10.086"/>
    </inkml:context>
    <inkml:brush xml:id="br0">
      <inkml:brushProperty name="width" value="0.05" units="cm"/>
      <inkml:brushProperty name="height" value="0.05" units="cm"/>
      <inkml:brushProperty name="color" value="#FF0066"/>
    </inkml:brush>
  </inkml:definitions>
  <inkml:trace contextRef="#ctx0" brushRef="#br0">15 3 7194,'-1'-1'207,"1"1"1,0 0 0,-1 0-1,1 0 1,0 0 0,-1-1-1,1 1 1,-1 0 0,1 0-1,0 0 1,-1 0 0,1 0-1,-1 0 1,1 0 0,0 0-1,-1 0 1,1 0 0,0 0-1,-1 0 1,1 0 0,-1 1-1,1-1 1,0 0 0,-1 0 0,1 0-1,0 0 1,-1 1 0,1-1-1,0 0 1,-1 0 0,1 1-1,0-1 1,0 0 0,-1 1-1,1-1 1,0 0 0,0 1-1,-1-1 1,1 0 0,0 1-1,2 22 3298,0-13-4083,1 6 806,16 73 1200,-16-78-1165,0 1 1,1-1-1,1-1 1,0 1-1,0-1 1,8 12-1,-11-19-183,0-1-1,0 1 1,1-1-1,-1 1 0,1-1 1,-1 0-1,1 0 1,0 0-1,-1 0 1,1-1-1,0 1 0,0-1 1,1 0-1,-1 0 1,0 0-1,0 0 0,0 0 1,1-1-1,3 1 1,-1-1 31,-1-1 0,1 1-1,-1-1 1,1 0 0,-1-1 0,1 1 0,-1-1 0,0 0 0,0 0 0,0-1 0,5-3 0,-3 2 24,-1 0 0,1-1-1,-1 0 1,0 0 0,0 0 0,-1-1 0,0 0 0,0 0-1,0 0 1,-1 0 0,0-1 0,0 0 0,0 0 0,-1 0-1,0 0 1,-1-1 0,3-9 0,-5 14-87,0-1 1,0 0-1,0 0 1,0 0-1,-1 1 1,1-1 0,-1 0-1,0 0 1,0 1-1,-1-1 1,1 1-1,-1-1 1,0 1-1,1-1 1,-2 1-1,-3-6 1,1 5 12,1-1 0,-1 1 0,1 0 0,-2 0 0,1 1 0,0-1 0,0 1 0,-1 0 0,-11-4 0,11 5-310,0 0 0,0 0 1,-1 0-1,1 1 0,0 0 0,0 0 1,-1 0-1,1 1 0,-1 0 1,1 1-1,0-1 0,-1 1 0,1 0 1,0 1-1,0 0 0,0 0 1,0 0-1,0 0 0,0 1 0,0 0 1,-6 5-1,-13 13-1351</inkml:trace>
</inkml:ink>
</file>

<file path=ppt/ink/ink19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1:12.543"/>
    </inkml:context>
    <inkml:brush xml:id="br0">
      <inkml:brushProperty name="width" value="0.05" units="cm"/>
      <inkml:brushProperty name="height" value="0.05" units="cm"/>
      <inkml:brushProperty name="color" value="#FF0066"/>
    </inkml:brush>
  </inkml:definitions>
  <inkml:trace contextRef="#ctx0" brushRef="#br0">7 9 7450,'-6'-8'8393,"26"15"-4330,-2-1-4217,18 4 845,0-1-1,0-2 1,1-2-1,64 2 1,-94-7-723,115-5 148,-44-8-3109,-77 13 2790,0 0 1,0-1-1,-1 1 0,1 0 0,0 0 0,0 0 0,0 0 1,0 0-1,0 0 0,-1 0 0,1 0 0,0 0 0,0 0 0,0 1 1,0-1-1,-1 0 0,1 0 0,1 1 0,5 3-820</inkml:trace>
</inkml:ink>
</file>

<file path=ppt/ink/ink19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1:13.006"/>
    </inkml:context>
    <inkml:brush xml:id="br0">
      <inkml:brushProperty name="width" value="0.05" units="cm"/>
      <inkml:brushProperty name="height" value="0.05" units="cm"/>
      <inkml:brushProperty name="color" value="#FF0066"/>
    </inkml:brush>
  </inkml:definitions>
  <inkml:trace contextRef="#ctx0" brushRef="#br0">1 1 9642,'5'15'4737,"10"-7"-2016,21-6-281,11-2-255,10-9-601,11 4-368,-4-1-680,-4 2-32,5 4-1848,-7 0 1104</inkml:trace>
</inkml:ink>
</file>

<file path=ppt/ink/ink19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1:14.215"/>
    </inkml:context>
    <inkml:brush xml:id="br0">
      <inkml:brushProperty name="width" value="0.05" units="cm"/>
      <inkml:brushProperty name="height" value="0.05" units="cm"/>
      <inkml:brushProperty name="color" value="#FF0066"/>
    </inkml:brush>
  </inkml:definitions>
  <inkml:trace contextRef="#ctx0" brushRef="#br0">1 0 9066,'3'2'3665,"7"5"-1993,4-2-56,4 1-15,4 1-97,9-4-320,4-1-183,7-2-409,5 0-168,-2 3-168,-2 2-280,-9 5-696,-2 1-785,-14 5 825</inkml:trace>
</inkml:ink>
</file>

<file path=ppt/ink/ink1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3:44.431"/>
    </inkml:context>
    <inkml:brush xml:id="br0">
      <inkml:brushProperty name="width" value="0.05" units="cm"/>
      <inkml:brushProperty name="height" value="0.05" units="cm"/>
      <inkml:brushProperty name="color" value="#FF0066"/>
    </inkml:brush>
  </inkml:definitions>
  <inkml:trace contextRef="#ctx0" brushRef="#br0">750 87 8202,'22'-12'841,"74"-42"3483,-62 37 74,-35 17-4299,1 0 0,0-1 0,0 1 0,-1 0 1,1 0-1,0-1 0,0 1 0,-1 0 0,1 0 0,0-1 0,-1 1 0,1 0 0,0 0 0,-1 0 0,1 0 0,-1 0 0,1 0 0,0 0 1,-1 0-1,1 0 0,0 0 0,-1 0 0,1 0 0,-1 0 0,1 0 0,0 0 0,-1 0 0,1 0 0,0 0 0,-1 0 0,-26 13 435,16-6-447,-147 86 1232,-21 3-711,-213 95-751,381-187-194,0 0 0,0 0 0,0-1 0,-1 0 0,1-1 0,-13 0 0,-9-6-533</inkml:trace>
</inkml:ink>
</file>

<file path=ppt/ink/ink19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1:14.635"/>
    </inkml:context>
    <inkml:brush xml:id="br0">
      <inkml:brushProperty name="width" value="0.05" units="cm"/>
      <inkml:brushProperty name="height" value="0.05" units="cm"/>
      <inkml:brushProperty name="color" value="#FF0066"/>
    </inkml:brush>
  </inkml:definitions>
  <inkml:trace contextRef="#ctx0" brushRef="#br0">0 1 11282,'20'7'4745,"22"1"-2496,12 5-377,-1 2-343,0 2-425,-1-2-512,-7-3-280,0-4-1800,7-8-4153,-17-17 3752</inkml:trace>
</inkml:ink>
</file>

<file path=ppt/ink/ink19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1:19.721"/>
    </inkml:context>
    <inkml:brush xml:id="br0">
      <inkml:brushProperty name="width" value="0.05" units="cm"/>
      <inkml:brushProperty name="height" value="0.05" units="cm"/>
      <inkml:brushProperty name="color" value="#FF0066"/>
    </inkml:brush>
  </inkml:definitions>
  <inkml:trace contextRef="#ctx0" brushRef="#br0">299 1044 7786,'16'1'4344,"10"4"-2514,9 0-1042,130-1 1940,-30-3-1619,145 29 201,-10 0-697,-220-28-408,1-2 1,-1-1-1,69-13 0,51-22 397,31-4 371,-153 33-751,1 2 0,60 1 0,-99 4-170,0 0 0,-1 0-1,1-1 1,0-1 0,0 0-1,-1 0 1,1-1 0,-1 0-1,0-1 1,0 0 0,11-6 0,-10 3 63,0 0 1,0-1-1,0-1 1,-1 1-1,0-1 1,-1-1 0,0 0-1,9-15 1,1 0 155,-10 13-72,0 0 0,12-25 0,-18 32-178,0-1 1,0 0-1,-1-1 0,1 1 1,-1 0-1,-1 0 0,1 0 1,-1-1-1,0 1 0,-1-7 1,-3-5-14,0-1 1,-1 1 0,-1 0 0,0 0 0,-1 0 0,-1 1 0,-1 0-1,-1 1 1,0 0 0,-1 0 0,0 1 0,-27-26 0,-12-6-22,-2 2 1,-67-45 0,112 84 12,-56-38-55,-2 2-1,-1 3 1,-96-41-1,117 62-54,-1 1 0,0 3 0,-1 2 0,0 2 0,-1 2 0,-70-3 0,-28 11 17,-240 32 1,353-27 79,0 2 1,0 1-1,0 2 0,1 1 1,1 2-1,0 1 1,0 1-1,2 1 0,0 2 1,1 1-1,1 2 1,0 0-1,2 2 1,1 0-1,-36 46 0,24-24 14,2 1 0,2 2 0,-46 94 0,73-132 1,1-1-1,1 1 1,0 0-1,0 0 1,1 0 0,0 0-1,1 1 1,0-1-1,1 1 1,0-1-1,0 0 1,1 1-1,1-1 1,0 0-1,0 0 1,1 0-1,6 16 1,-2-13 11,0 0 1,0-1-1,1-1 0,0 1 1,1-1-1,1-1 0,0 1 1,0-2-1,1 1 1,0-1-1,0-1 0,18 10 1,1-3 6,0 0 0,1-2 1,56 16-1,103 12-1394,-85-27 849</inkml:trace>
</inkml:ink>
</file>

<file path=ppt/ink/ink19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1:22.022"/>
    </inkml:context>
    <inkml:brush xml:id="br0">
      <inkml:brushProperty name="width" value="0.05" units="cm"/>
      <inkml:brushProperty name="height" value="0.05" units="cm"/>
      <inkml:brushProperty name="color" value="#FF0066"/>
    </inkml:brush>
  </inkml:definitions>
  <inkml:trace contextRef="#ctx0" brushRef="#br0">45 43 5265,'-2'0'327,"1"0"0,0 1 0,0-1 0,-1 0 0,1 0 0,0 0 0,-1 0 0,1 0 0,0 0 0,-1 0 0,1 0 0,0-1 0,0 1 0,-3-1-1,-9-2 5284,12 4-5466,0 0-1,0 0 1,0 0-1,0 1 1,0-1-1,1 0 0,-1 0 1,1 1-1,-1-1 1,1 0-1,-1 1 1,1-1-1,0 0 1,-1 1-1,1-1 0,0 1 1,0-1-1,0 0 1,0 1-1,0-1 1,1 1-1,-1-1 0,0 0 1,1 1-1,-1-1 1,1 2-1,29 9 600,-17-10-552,-1 0-1,0 0 1,1-1 0,0-1 0,-1 0-1,1 0 1,-1-2 0,25-4-1,278-59 2434,-245 55-2145,0 3 0,111 2 0,11 27 272,-65-4-305,-79-11 210,-30-2-1662,-18-5 904,-1 0-1,1 0 0,0 0 1,0 0-1,0 0 0,0 0 1,0 0-1,0 0 1,-1 0-1,1 0 0,0 0 1,-21 12-6498</inkml:trace>
</inkml:ink>
</file>

<file path=ppt/ink/ink19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1:22.410"/>
    </inkml:context>
    <inkml:brush xml:id="br0">
      <inkml:brushProperty name="width" value="0.05" units="cm"/>
      <inkml:brushProperty name="height" value="0.05" units="cm"/>
      <inkml:brushProperty name="color" value="#FF0066"/>
    </inkml:brush>
  </inkml:definitions>
  <inkml:trace contextRef="#ctx0" brushRef="#br0">0 88 8802,'2'8'3793,"23"0"-1873,13-1 9,26-9-97,16-3-200,25-11-327,5-6-97,5 0-8,-6 0-104,-24 9-312,-10 5-215,-23 8-377,-11 5-80,-15 3-833,-10 4-1063,-7 11 1128</inkml:trace>
</inkml:ink>
</file>

<file path=ppt/ink/ink19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1:27.401"/>
    </inkml:context>
    <inkml:brush xml:id="br0">
      <inkml:brushProperty name="width" value="0.05" units="cm"/>
      <inkml:brushProperty name="height" value="0.05" units="cm"/>
      <inkml:brushProperty name="color" value="#FF0066"/>
    </inkml:brush>
  </inkml:definitions>
  <inkml:trace contextRef="#ctx0" brushRef="#br0">11 2 11354,'-3'0'6466,"1"0"-5258,0 0-1456,1 0 856,-1-1-592</inkml:trace>
</inkml:ink>
</file>

<file path=ppt/ink/ink19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1:31.845"/>
    </inkml:context>
    <inkml:brush xml:id="br0">
      <inkml:brushProperty name="width" value="0.05" units="cm"/>
      <inkml:brushProperty name="height" value="0.05" units="cm"/>
      <inkml:brushProperty name="color" value="#FF0066"/>
    </inkml:brush>
  </inkml:definitions>
  <inkml:trace contextRef="#ctx0" brushRef="#br0">71 80 11771,'-57'-72'5137,"51"64"-2665,2 8-1152,1 0-111,13 3-2594</inkml:trace>
</inkml:ink>
</file>

<file path=ppt/ink/ink19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1:38.431"/>
    </inkml:context>
    <inkml:brush xml:id="br0">
      <inkml:brushProperty name="width" value="0.05" units="cm"/>
      <inkml:brushProperty name="height" value="0.05" units="cm"/>
      <inkml:brushProperty name="color" value="#FF0066"/>
    </inkml:brush>
  </inkml:definitions>
  <inkml:trace contextRef="#ctx0" brushRef="#br0">13 520 5481,'-13'-7'13976,"17"-3"-11299,17-16-1990,33-34-1,-10 13-111,26-31 64,-32 32-499,3 1 0,2 3 0,54-42 0,-92 80-324,31-25-261,-34 27 73,0 0 0,-1 0 0,1 1 0,-1-1 1,1 0-1,-1-1 0,1 1 0,-1 0 0,0 0 0,0 0 0,0-1 0,-1 1 0,1 0 0,0-1 0,-1-3 0,-1 2 1066,-1 4 131</inkml:trace>
</inkml:ink>
</file>

<file path=ppt/ink/ink19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1:39.021"/>
    </inkml:context>
    <inkml:brush xml:id="br0">
      <inkml:brushProperty name="width" value="0.05" units="cm"/>
      <inkml:brushProperty name="height" value="0.05" units="cm"/>
      <inkml:brushProperty name="color" value="#FF0066"/>
    </inkml:brush>
  </inkml:definitions>
  <inkml:trace contextRef="#ctx0" brushRef="#br0">67 1 7498,'-12'-1'8070,"7"8"-5004,2 22-3549,2-10 1451,-26 147 920,18-117-1355,-1 49 0,11-81-494,-1-16-36,0-1 1,0 0-1,0 0 0,0 1 1,0-1-1,0 0 0,0 0 1,1 1-1,-1-1 0,0 0 0,0 0 1,0 1-1,0-1 0,0 0 1,0 0-1,1 1 0,-1-1 1,0 0-1,0 0 0,0 0 0,1 1 1,-1-1-1,0 0 0,0 0 1,1 0-1,-1 0 0,0 0 1,0 1-1,0-1 0,1 0 1,-1 0-1,0 0 0,1 0 0,-1 0 1,0 0-1,0 0 0,1 0 1,-1 0-1,0 0 0,0 0 1,1 0-1,-1 0 0,0 0 0,1 0 1,-1-1-1,0 1 0,14-7 364,-1-1-1,0-1 0,22-18 0,-15 11-208,4-3 144,-2 0-1,0-1 1,-1-1-1,29-37 0,-50 58-290,1-1 0,0 0 0,0 1 0,-1-1-1,1 0 1,0 0 0,-1 0 0,1 1-1,-1-1 1,1 0 0,-1 0 0,1 0-1,-1 0 1,0 0 0,0 0 0,1 0 0,-1 0-1,0 0 1,0 0 0,0 0 0,0 0-1,0 0 1,0 0 0,0 0 0,0 0-1,-1 0 1,1 0 0,0 0 0,0 0 0,-1 0-1,1 0 1,-1 0 0,1 0 0,-1 1-1,1-1 1,-1 0 0,0 0 0,1 0 0,-1 1-1,0-1 1,0 0 0,1 1 0,-1-1-1,0 1 1,0-1 0,-1 0 0,-5-2 15,0 1 1,-1-1-1,1 1 1,-1 1-1,-9-2 1,-2 0 2,8 0 15,0-1-1,0 0 1,1 0 0,-12-6-1,20 9-72,0 0 1,1 0-1,-1-1 1,0 1-1,1 0 1,-1-1-1,1 1 0,-1-1 1,1 1-1,0-1 1,-1 0-1,1 0 0,-1-2 1,1 3-55,1-1-1,0 1 1,0 0 0,0 0 0,0 0-1,0-1 1,0 1 0,0 0 0,1 0-1,-1 0 1,0-1 0,0 1 0,1 0-1,-1 0 1,1 0 0,-1 0 0,1 0 0,0 0-1,-1 0 1,1 0 0,0 0 0,0 0-1,0 0 1,0 1 0,-1-1 0,3-1-1,18-13-2128,5-1 806</inkml:trace>
</inkml:ink>
</file>

<file path=ppt/ink/ink19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1:39.888"/>
    </inkml:context>
    <inkml:brush xml:id="br0">
      <inkml:brushProperty name="width" value="0.05" units="cm"/>
      <inkml:brushProperty name="height" value="0.05" units="cm"/>
      <inkml:brushProperty name="color" value="#FF0066"/>
    </inkml:brush>
  </inkml:definitions>
  <inkml:trace contextRef="#ctx0" brushRef="#br0">212 16 8234,'-1'-1'213,"1"-1"0,-1 1 0,0 0 0,1 1 0,-1-1 0,0 0 0,0 0 0,0 0 0,0 0 0,0 1 0,0-1 0,0 0 0,0 1 0,0-1 0,0 1 0,0-1 0,-1 1 0,1-1 0,0 1 0,0 0 0,0 0 0,-3 0 0,2 0-31,0 0 0,-1 1 0,1-1 0,-1 1 0,1-1 0,-1 1 0,1 0 0,0 0 0,0 1 0,-4 1 0,-5 5 145,1 0 0,0 1 0,-12 14 0,19-19-54,-5 4-61,-47 55 871,50-56-960,0 0 1,0 1 0,0-1-1,1 1 1,1 0 0,-1 0-1,-2 10 1,5-17-110,1 0 0,0 0 0,-1 0 0,1 0-1,0 0 1,0 0 0,0 1 0,0-1 0,0 0 0,0 0 0,0 0 0,0 0-1,1 0 1,-1 0 0,0 0 0,1 0 0,-1 0 0,1 0 0,-1 0-1,1-1 1,-1 1 0,1 0 0,-1 0 0,1 0 0,0 0 0,-1-1 0,1 1-1,0 0 1,0-1 0,0 1 0,0-1 0,-1 1 0,1-1 0,0 1 0,0-1-1,0 1 1,0-1 0,0 0 0,0 0 0,0 1 0,0-1 0,0 0-1,0 0 1,1 0 0,-1 0 0,1 0 0,9-1 57,0 0-1,0 0 1,19-5-1,-9 2 63,-11 3-78,0 0-1,0 1 1,0 0 0,0 1 0,1 1-1,-1-1 1,-1 1 0,1 1 0,0 0 0,0 0-1,-1 1 1,11 6 0,-17-8-23,1 0 1,0 0 0,-1 1 0,1 0-1,-1 0 1,0 0 0,0 0-1,0 0 1,-1 0 0,1 1 0,-1-1-1,1 1 1,-1 0 0,0 0-1,-1 0 1,1 0 0,-1 0 0,1 0-1,-1 0 1,-1 1 0,1-1-1,-1 0 1,1 0 0,-1 1-1,0-1 1,-1 0 0,1 1 0,-1-1-1,0 0 1,-2 8 0,0-3 61,0 0 1,-1-1 0,0 1 0,-1-1 0,0 0-1,0 0 1,-1 0 0,0-1 0,0 1 0,-10 7-1,13-12-99,-1 1 1,0-1-1,1 0 0,-2 0 0,1-1 0,0 1 0,0-1 0,-1 0 0,1 0 0,-1 0 0,0-1 1,0 0-1,1 0 0,-1 0 0,0 0 0,0-1 0,0 0 0,0 0 0,0 0 0,0 0 0,-6-2 1,9 1-102,1 1 1,-1-1 0,1 0-1,-1 0 1,1 0 0,-1 0-1,1 0 1,0 0 0,-1 0-1,1 0 1,0-1 0,0 1-1,0 0 1,0-1 0,0 1-1,0-1 1,0 1 0,1-1-1,-1 0 1,0 1 0,1-1 0,-1-2-1,-3-40-3215,6 8 2044</inkml:trace>
</inkml:ink>
</file>

<file path=ppt/ink/ink19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1:40.428"/>
    </inkml:context>
    <inkml:brush xml:id="br0">
      <inkml:brushProperty name="width" value="0.05" units="cm"/>
      <inkml:brushProperty name="height" value="0.05" units="cm"/>
      <inkml:brushProperty name="color" value="#FF0066"/>
    </inkml:brush>
  </inkml:definitions>
  <inkml:trace contextRef="#ctx0" brushRef="#br0">0 279 7682,'10'6'2197,"0"0"1,0 0-1,13 12 1,-13-10-1323,-1 1 0,-1 0 1,12 16-1,-16-20-769,0 1-1,0-1 1,-1 1 0,0 0 0,0 0-1,0 0 1,-1 1 0,0-1 0,0 1 0,-1-1-1,0 1 1,0-1 0,0 1 0,-1 0-1,0-1 1,0 1 0,-2 12 0,2-18-99,0 0 0,-1 0 0,1 0 0,0 1 0,0-1 0,-1 0 0,1 0 0,-1 0 0,1 0 0,-1 0 0,1 0 0,-1 0 0,1 0 0,-1 0 0,0 0 0,0 0 0,0 0 0,1 0 0,-1 0 0,-2 1 0,2-2-3,0-1 0,0 1-1,1 0 1,-1 0 0,0-1 0,1 1-1,-1-1 1,0 1 0,1-1 0,-1 1-1,1-1 1,-1 1 0,0-1 0,1 1-1,0-1 1,-1 1 0,1-1 0,-1 0-1,1 0 1,0 1 0,-1-1 0,1-1-1,-4-7 14,0-1 0,1 1 0,-3-18 0,4 13-8,1-1 0,0 1 0,1-1 0,1 1 0,0-1 0,4-17 0,-4 27 25,1 0-1,-1-1 1,1 1-1,0 0 0,1 0 1,-1 0-1,1 1 0,6-10 1,-7 12 16,0 0 0,1 0 1,-1 0-1,0 0 0,1 0 1,-1 1-1,1-1 0,0 1 1,-1-1-1,1 1 0,0 0 1,0 0-1,0 0 0,0 1 1,0-1-1,0 1 0,3-1 1,-3 1-10,-1 0 0,1 0 0,-1 0 0,1 1 0,-1-1 0,1 1-1,-1-1 1,1 1 0,-1 0 0,0 0 0,1 0 0,-1 0 0,0 0 0,0 1 0,0-1 0,0 0 0,0 1 0,3 3 0,0 1 61,0 1 0,-1-1-1,0 1 1,6 11 0,-8-13-56,-3-10-17,-1 0-1,2 0 1,-1 0-1,0 0 1,1 0-1,0 0 1,1-8-1,0 0-8,0-11-15,1 0-1,1 1 1,8-31-1,-9 45 59,0 0 0,1 1 0,0-1 0,1 1 0,0 0 0,0 0 0,0 0 0,1 0 0,1 1 0,-1 0 1,1 0-1,0 0 0,9-6 0,-13 11-40,-1 1 0,1 0 1,0-1-1,0 1 1,0 0-1,1 0 1,-1 0-1,0 0 1,0 0-1,0 1 1,1-1-1,-1 1 1,0-1-1,1 1 1,-1 0-1,0 0 1,1 0-1,-1 0 1,1 0-1,-1 1 0,0-1 1,0 1-1,1 0 1,-1-1-1,0 1 1,0 0-1,0 0 1,1 0-1,-1 1 1,0-1-1,-1 0 1,1 1-1,0-1 1,0 1-1,-1 0 1,1-1-1,1 3 0,3 4-46,-1 0 0,0 1-1,0-1 1,-1 1-1,0 0 1,-1 0-1,5 17 1,-8-24-118,1-1 0,-1 1 0,0-1 0,1 1 1,0 0-1,-1-1 0,1 1 0,0-1 0,0 1 1,-1-1-1,1 0 0,0 1 0,1-1 0,-1 0 0,0 0 1,0 0-1,0 1 0,3 0 0,-3-2-47,0 0 0,0 0 0,1 0 0,-1 0 0,0 0-1,0 0 1,0 0 0,1 0 0,-1-1 0,0 1 0,0 0 0,0-1 0,0 1-1,0-1 1,0 0 0,0 1 0,0-1 0,0 0 0,0 1 0,0-1 0,0 0-1,0 0 1,0 0 0,-1 0 0,1 0 0,0 0 0,0-2 0,12-15-971</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08:20.173"/>
    </inkml:context>
    <inkml:brush xml:id="br0">
      <inkml:brushProperty name="width" value="0.05" units="cm"/>
      <inkml:brushProperty name="height" value="0.05" units="cm"/>
      <inkml:brushProperty name="color" value="#FF0066"/>
    </inkml:brush>
  </inkml:definitions>
  <inkml:trace contextRef="#ctx0" brushRef="#br0">379 0 5897,'-102'12'2753,"81"-6"-1345,31-1-361,7 3-1075,-4-1 75,-3-1 4,1 0 0,-1-1-1,1 0 1,1-1 0,-1 0 0,24 4 0,19-2 179,1-3 0,92-6 0,113-26 357,-142 14-572,-64 7-5,-36 4 7,-1 1 1,1 1 0,0 0-1,0 1 1,0 1 0,35 5-1,-50-4-12,0 0-1,0 0 0,0 1 1,-1-1-1,1 1 0,0-1 1,-1 1-1,0 0 0,1 0 1,-1 0-1,0 0 0,0 1 1,0-1-1,0 0 0,0 1 1,-1-1-1,1 1 0,-1 0 1,1 0-1,-1 0 0,0-1 1,0 1-1,-1 0 0,1 0 1,0 0-1,-1 7 0,2 8 13,-2 1-1,0-1 1,-5 28-1,2-14-5,0 172 71,2-103-60,59 769 43,-48-778-52,23 148 130,-24-188-89,-4-22-31,2 0-1,11 37 1,-15-58-4,0 0 0,-1 1 0,0 0 0,-1-1 0,0 1 0,0 0 0,-1 0 0,0 0 0,-2 10-1,-3 7 95,-1 0 0,-9 27 0,13-51-110,1 1 0,-1-1 1,0 0-1,1 1 0,-1-1 0,-1 0 1,1 0-1,0 0 0,-1 0 0,0 0 1,1-1-1,-1 1 0,-4 2 1,-47 23 71,29-16-76,8-5 56,-1 0-1,-1-1 1,1 0 0,-1-2 0,0 0 0,0-1 0,-28 0 0,-140-8 192,137 1-234,-265-38 85,15 1-23,262 39-32,-71-8-61,100 9 34,0-1-1,0 0 1,0-1 0,0 0 0,1 0 0,-1-1 0,1 0 0,0-1 0,-9-6 0,15 10 242,1-1 0,-1 1 0,1-1 1,-1 0-1,1 1 0,-1-1 0,1 0 0,0 0 1,-2-3-1,-5-25 1042</inkml:trace>
</inkml:ink>
</file>

<file path=ppt/ink/ink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09:50.329"/>
    </inkml:context>
    <inkml:brush xml:id="br0">
      <inkml:brushProperty name="width" value="0.05" units="cm"/>
      <inkml:brushProperty name="height" value="0.05" units="cm"/>
      <inkml:brushProperty name="color" value="#FF0066"/>
    </inkml:brush>
  </inkml:definitions>
  <inkml:trace contextRef="#ctx0" brushRef="#br0">28 111 7130,'-6'-2'1084,"-12"-5"879,15 2-907,10 2 363,48-7-682,-1 2-1,1 2 1,1 4 0,-1 1-1,61 8 1,-21 5-688,0 4 0,103 33-1,-177-44-59,-1 0 0,1-1 0,0-1-1,0 0 1,1-2 0,-1-1 0,0 0 0,1-2-1,-1 0 1,0-2 0,30-8 0,378-93 802,-331 87-276,1 5 0,140-2 0,-236 15-545,10-1-336,-1 1 0,1 1 0,-1 0 0,1 1 1,-1 0-1,15 5 0,11 13-580</inkml:trace>
</inkml:ink>
</file>

<file path=ppt/ink/ink2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3:45.097"/>
    </inkml:context>
    <inkml:brush xml:id="br0">
      <inkml:brushProperty name="width" value="0.05" units="cm"/>
      <inkml:brushProperty name="height" value="0.05" units="cm"/>
      <inkml:brushProperty name="color" value="#FF0066"/>
    </inkml:brush>
  </inkml:definitions>
  <inkml:trace contextRef="#ctx0" brushRef="#br0">0 46 8434,'2'-7'1556,"0"1"0,1-1-1,0 1 1,0 0 0,4-7 0,-7 13-1491,0 0 0,1 0 0,-1 0-1,0 0 1,0 0 0,0-1 0,0 1 0,0 0 0,0 0-1,1 0 1,-1 0 0,0 0 0,0 0 0,0 0 0,0 0 0,1 0-1,-1 0 1,0 0 0,0 0 0,0 0 0,0 0 0,0 0-1,1 0 1,-1 1 0,0-1 0,0 0 0,0 0 0,0 0-1,0 0 1,0 0 0,1 0 0,-1 0 0,0 0 0,0 0-1,0 1 1,0-1 0,0 0 0,0 0 0,0 0 0,0 0-1,0 0 1,1 0 0,-1 1 0,0-1 0,0 0 0,0 0-1,0 0 1,0 0 0,0 0 0,0 1 0,0-1 0,0 0-1,0 0 1,0 0 0,0 0 0,0 0 0,0 1 0,0-1-1,0 0 1,0 0 0,-1 0 0,1 0 0,0 1 0,3 14 1216,-3-13-1367,24 252 2786,-24-254-2701,1 24-111,0-1-1,2 1 1,0-1-1,2 1 1,10 30 0,-10-74-7452,-5 19 7523,-2-25-1258</inkml:trace>
</inkml:ink>
</file>

<file path=ppt/ink/ink20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1:41.168"/>
    </inkml:context>
    <inkml:brush xml:id="br0">
      <inkml:brushProperty name="width" value="0.05" units="cm"/>
      <inkml:brushProperty name="height" value="0.05" units="cm"/>
      <inkml:brushProperty name="color" value="#FF0066"/>
    </inkml:brush>
  </inkml:definitions>
  <inkml:trace contextRef="#ctx0" brushRef="#br0">0 786 7650,'72'-74'3616,"-52"57"-108,-15 16 105,-13 18 271,6-13-4561,-35 76 1863,27-43-732,9-34-437,1-1 0,-1 1 0,1 0 0,-1-1 0,0 1 1,0-1-1,0 1 0,0-1 0,0 0 0,-1 1 0,-1 1 1,-1 3 11,8-22-16,4-62-143,-8 75 122,1 0 1,-1 0 0,1 0 0,-1 0-1,1 0 1,0 0 0,0 0 0,0 0 0,0 0-1,1-2 1,-1 3 4,-1 1 1,1-1-1,-1 1 1,1 0-1,-1-1 0,1 1 1,-1-1-1,1 1 1,0 0-1,-1 0 0,1-1 1,-1 1-1,1 0 1,0 0-1,-1 0 0,1 0 1,-1 0-1,1 0 0,0 0 1,-1 0-1,1 0 1,1 0-1,1 1-4,1 1 1,-1-1-1,0 1 0,1 0 0,-1 0 0,0 0 1,0 0-1,4 4 0,13 9 13,-17-14-6,0 0 1,0-1-1,0 1 1,0-1-1,0 1 0,0-1 1,1 0-1,-1 0 1,0 0-1,0-1 0,0 1 1,0-1-1,0 1 0,0-1 1,0 0-1,3-2 1,-1 0 0,0 0 0,0 0 0,-1 0 0,1-1 0,-1 1 0,0-1 1,0 0-1,5-7 0,-1 1 6,-1-2 0,0 1 0,0-1 0,-1 0 0,-1-1 1,8-23-1,-6 5 24,-1 0 1,-1-1 0,-2 0-1,-1 1 1,-2-1-1,-6-53 1,6 79-25,-1-1 0,0 1-1,-1-1 1,0 1 0,0 0 0,0 0-1,-1 0 1,0 0 0,0 0 0,0 0 0,-5-5-1,8 11-3,0 0 0,-1-1-1,1 1 1,0 0-1,0 0 1,-1-1-1,1 1 1,0 0 0,-1 0-1,1-1 1,0 1-1,-1 0 1,1 0-1,0 0 1,-1 0 0,1 0-1,0-1 1,-1 1-1,1 0 1,0 0-1,-1 0 1,1 0 0,-1 0-1,1 0 1,0 0-1,-1 0 1,1 1-1,0-1 1,-1 0 0,1 0-1,-1 0 1,1 0-1,0 0 1,-1 0-1,1 1 1,0-1 0,0 0-1,-1 0 1,1 1-1,-10 17 114,3 22 91,7-26-147,1-1 0,0 1 0,1-1 1,0 1-1,1-1 0,0 0 0,1 0 1,7 14-1,-9-21-48,1-1-1,-1 1 1,1-1 0,0 0-1,1 1 1,-1-2 0,1 1 0,0 0-1,0-1 1,0 0 0,1 0 0,0 0-1,-1 0 1,1-1 0,1 1-1,-1-2 1,0 1 0,1 0 0,-1-1-1,12 3 1,-13-5-10,0 0-1,-1 0 1,1 0 0,0 0 0,0-1-1,0 0 1,0 0 0,-1 0-1,1 0 1,0 0 0,-1-1 0,1 0-1,-1 0 1,0 0 0,1 0-1,-1 0 1,0 0 0,0-1 0,-1 0-1,1 1 1,0-1 0,-1 0-1,4-6 1,3-5 13,0 0-1,-1 0 0,-1-1 1,6-17-1,-5 12 8,-1 0-1,0 0 1,-2 0-1,-1-1 1,0 0-1,-2 0 1,0 0-1,-1 0 1,-1 0-1,-1 0 1,-1 0-1,-1 0 1,-1 0-1,-1 1 1,0-1-1,-16-36 1,19 54-21,0-1 1,0 0 0,0 1 0,0 0-1,-1-1 1,1 1 0,-1 0-1,0 0 1,0 1 0,0-1-1,-6-4 1,8 7 2,0 0 1,0-1-1,0 1 0,0 0 0,1-1 0,-1 1 1,0 0-1,0 0 0,0 0 0,0 0 0,0 0 1,0 0-1,0 0 0,1 0 0,-1 0 0,0 0 1,0 1-1,0-1 0,0 0 0,0 0 0,-1 2 1,1-1 7,-1 0 0,1 0 0,-1 1 0,1-1 0,0 1 0,0 0 1,-1-1-1,1 1 0,0 0 0,1-1 0,-1 1 0,0 0 0,-1 4 0,-1 6 36,0 1 0,1 0 0,0 0 0,1 0 0,1 1 0,0-1 0,0 0 0,2 0 0,-1 0 0,2 0 0,0 0 0,0 0 0,6 12 0,10 22-457,2-2-1,30 50 1,-6-13-2258,-20-26 1417</inkml:trace>
</inkml:ink>
</file>

<file path=ppt/ink/ink20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1:41.858"/>
    </inkml:context>
    <inkml:brush xml:id="br0">
      <inkml:brushProperty name="width" value="0.05" units="cm"/>
      <inkml:brushProperty name="height" value="0.05" units="cm"/>
      <inkml:brushProperty name="color" value="#FF0066"/>
    </inkml:brush>
  </inkml:definitions>
  <inkml:trace contextRef="#ctx0" brushRef="#br0">175 42 6353,'0'-10'2656,"0"7"-2048,0 1 1,0 0-1,0 0 1,0 0 0,0 0-1,0 0 1,-1 0 0,1 0-1,-1 0 1,0-2-1,0 3-490,0 0 0,1 1-1,-1-1 1,0 1-1,0-1 1,0 1 0,1-1-1,-1 1 1,0 0-1,0-1 1,0 1 0,0 0-1,0 0 1,0-1-1,0 1 1,0 0 0,0 0-1,0 0 1,0 0-1,0 1 1,0-1 0,0 0-1,0 0 1,1 0 0,-1 1-1,-2 0 1,-4 1 113,0 1 1,0 0-1,0 0 1,0 1-1,0 0 1,1 0 0,0 1-1,0 0 1,0 0-1,0 0 1,1 1-1,0 0 1,0 0-1,0 0 1,-6 11-1,5-7-111,0 0-1,1 0 0,1 1 0,-1 0 0,1-1 0,1 1 0,0 1 0,1-1 0,0 0 0,0 13 0,2-23-116,-1 1-1,1-1 1,0 1 0,0-1-1,0 1 1,0-1-1,1 1 1,-1-1 0,0 1-1,0-1 1,1 0 0,-1 1-1,1-1 1,-1 0-1,1 1 1,0-1 0,0 0-1,-1 0 1,1 1 0,0-1-1,0 0 1,0 0-1,0 0 1,0 0 0,1 0-1,-1 0 1,0-1 0,0 1-1,1 0 1,-1 0-1,0-1 1,1 1 0,-1-1-1,0 0 1,1 1 0,-1-1-1,1 0 1,-1 0-1,1 1 1,-1-1 0,1-1-1,-1 1 1,1 0 0,-1 0-1,0 0 1,1-1-1,-1 1 1,2-1 0,3-1-4,-1 0 1,1 0-1,-1 0 0,1-1 1,-1 0-1,0 0 1,0 0-1,0-1 1,-1 0-1,9-8 1,2-8 14,-2-1 0,0-1 0,18-44 0,-17 36 18,-12 39 11,-1-2 17,0 0 0,1 0 0,0 0 0,0-1-1,0 1 1,1 0 0,0-1 0,0 0-1,8 11 1,-10-16-105,1 0-1,-1 0 1,1 0-1,-1 0 0,1 0 1,0 0-1,0 0 1,-1-1-1,1 1 0,0-1 1,0 1-1,0-1 1,-1 1-1,1-1 1,0 0-1,0 0 0,0 0 1,0 0-1,0 0 1,0-1-1,0 1 0,-1-1 1,1 1-1,0-1 1,0 1-1,-1-1 1,1 0-1,0 0 0,-1 0 1,1 0-1,1-2 1,4-2-963,-1-1 1,0 0-1,0-1 1,-1 1 0,8-12-1,5-7-159</inkml:trace>
</inkml:ink>
</file>

<file path=ppt/ink/ink20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1:42.430"/>
    </inkml:context>
    <inkml:brush xml:id="br0">
      <inkml:brushProperty name="width" value="0.05" units="cm"/>
      <inkml:brushProperty name="height" value="0.05" units="cm"/>
      <inkml:brushProperty name="color" value="#FF0066"/>
    </inkml:brush>
  </inkml:definitions>
  <inkml:trace contextRef="#ctx0" brushRef="#br0">6 230 10226,'-5'-19'4373,"9"37"-1296,9 44-82,-10-41-2331,-3-16-533,1-1-1,0 1 1,0 0-1,0 0 1,0-1 0,1 1-1,0 0 1,0-1-1,3 6 1,-4-12-112,0 1 1,0-1 0,0 0-1,0 1 1,-1-1-1,1 0 1,-1 1 0,1-1-1,-1 0 1,0 0-1,0 0 1,1-3 0,1-26-8,-1 19-9,0 1 0,1 0 0,0 0 0,0-1 0,1 1 0,1 1 0,6-15 0,-9 23 2,-1-1 1,1 1-1,1 0 1,-1 0 0,0 0-1,0 0 1,1 0 0,-1 0-1,1 0 1,0 0-1,0 1 1,-1-1 0,1 0-1,0 1 1,0 0 0,1-1-1,-1 1 1,0 0-1,0 0 1,1 0 0,3 0-1,-5 0 7,0 1 0,0 0 0,0 1-1,0-1 1,0 0 0,0 0 0,0 0-1,0 1 1,0-1 0,0 0 0,0 1-1,0-1 1,0 1 0,0-1 0,0 1-1,0 0 1,0-1 0,0 1 0,0 1-1,1 0 12,-1 0 0,1 0 0,-1 0 0,0 0 0,0 0 0,1 0 0,-2 1-1,1-1 1,0 0 0,0 1 0,0 3 0,0 2 2,0 1-1,-1 0 1,0 0 0,0 0 0,-1-1-1,0 1 1,-1 0 0,0 0 0,0-1-1,-1 1 1,0-1 0,-7 14-1,10-22-22,0-1-1,0 1 0,0 0 0,0 0 0,0-1 0,0 1 0,0 0 0,-1-1 1,1 1-1,0 0 0,0 0 0,0-1 0,0 1 0,0 0 0,-1 0 0,1-1 1,0 1-1,0 0 0,0 0 0,-1 0 0,1 0 0,0-1 0,0 1 0,-1 0 1,1 0-1,0 0 0,0 0 0,-1 0 0,1 0 0,0-1 0,-1 1 0,1 0 1,0 0-1,0 0 0,-1 0 0,1 0 0,0 0 0,-1 0 0,1 0 0,0 0 1,0 0-1,-1 1 0,1-1 0,0 0 0,0 0 0,-1 0 0,1 0 0,0 0 1,0 0-1,-1 1 0,1-1 0,0 0 0,0 0 0,-1 0 0,1 1 0,0-1 1,0 0-1,0 0 0,0 1 0,-1-1 0,1 0 0,0 0 0,0 1 0,0-1 1,0 0-1,0 0 0,0 1 0,0-1 0,0 1 0,-4-26 31,8-3-19,0-1 0,2 1 0,1 1 0,2-1 0,0 1-1,2 1 1,1 0 0,22-38 0,-33 63 9,0-1 0,0 1 0,-1 0 0,1-1 0,0 1 0,0 0 1,0-1-1,0 1 0,0 0 0,0 0 0,1 0 0,-1 0 0,0 0 0,1 0 0,-1 1 0,0-1 0,1 0 0,-1 1 0,1-1 0,-1 1 0,1-1 0,-1 1 0,1 0 0,2-1 1,-2 2 13,1-1 0,-1 1 0,0 0 0,-1 0 0,1 0 0,0 0 0,0 0 0,0 0 0,0 1 0,-1-1 0,1 1 0,-1-1 0,1 1 0,-1-1 0,2 4 0,5 7 125,-1 0 1,0 1-1,10 25 1,-16-35-160,0 2-2,1-1 0,0 1 1,0-1-1,0 0 0,1 1 0,5 6 0,-8-10-32,1-1 0,-1 1-1,1-1 1,-1 0-1,1 1 1,-1-1 0,1 0-1,-1 0 1,1 1 0,-1-1-1,1 0 1,0 0-1,-1 0 1,1 1 0,-1-1-1,1 0 1,0 0 0,-1 0-1,1 0 1,-1 0-1,1 0 1,0 0 0,0-1-1,1 0-116,-1 1 0,1-1 0,-1 0 0,1 0 0,-1 0-1,1-1 1,-1 1 0,0 0 0,0 0 0,1-1 0,-1 1-1,1-3 1,2-2-629,-1 0-1,0-1 1,0 0 0,0 1-1,-1-1 1,2-8-1,-1 4-126,7-20-336</inkml:trace>
</inkml:ink>
</file>

<file path=ppt/ink/ink20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1:42.846"/>
    </inkml:context>
    <inkml:brush xml:id="br0">
      <inkml:brushProperty name="width" value="0.05" units="cm"/>
      <inkml:brushProperty name="height" value="0.05" units="cm"/>
      <inkml:brushProperty name="color" value="#FF0066"/>
    </inkml:brush>
  </inkml:definitions>
  <inkml:trace contextRef="#ctx0" brushRef="#br0">1 145 6313,'36'-81'3234,"-24"39"5228,-15 59-4068,2-7-4227,-1 63 389,2-71-543,1 0-1,-1 0 1,0 0 0,0 0-1,1 1 1,-1-1-1,1 0 1,0 0-1,-1 0 1,1 0 0,0 0-1,0-1 1,1 1-1,-1 0 1,0 0 0,0-1-1,1 1 1,-1 0-1,1-1 1,0 0-1,-1 1 1,1-1 0,0 0-1,0 0 1,0 0-1,0 0 1,0 0 0,0 0-1,0 0 1,0-1-1,0 1 1,0-1-1,0 0 1,4 1 0,-2-1-10,0-1 0,0 1 0,0-1 0,0 0 1,-1 1-1,1-2 0,0 1 0,-1 0 0,1-1 1,-1 0-1,1 1 0,-1-1 0,0-1 0,1 1 1,-1 0-1,4-6 0,-4 5-8,-1 1 1,0-1-1,-1 0 1,1 0-1,0 0 0,-1-1 1,0 1-1,0 0 0,0-1 1,0 1-1,0-1 1,-1 1-1,1 0 0,-1-1 1,0 1-1,0-1 0,-1 1 1,1-1-1,-1 1 1,1-1-1,-1 1 0,0-1 1,0 1-1,-1 0 0,1 0 1,-1 0-1,1 0 1,-1 0-1,0 0 0,0 0 1,0 0-1,-4-3 0,3 3-232,0 0 0,-1 0-1,1 1 1,-1-1 0,1 1-1,-1 0 1,0 0 0,0 0-1,0 0 1,-6-1 0,4 1-395,4 1 202,0 0-1,0 0 1,0 1-1,-1-1 0,1 1 1,0-1-1,0 1 1,-1 0-1,1 0 1,-4 0-1,7 2-664</inkml:trace>
</inkml:ink>
</file>

<file path=ppt/ink/ink20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1:43.664"/>
    </inkml:context>
    <inkml:brush xml:id="br0">
      <inkml:brushProperty name="width" value="0.05" units="cm"/>
      <inkml:brushProperty name="height" value="0.05" units="cm"/>
      <inkml:brushProperty name="color" value="#FF0066"/>
    </inkml:brush>
  </inkml:definitions>
  <inkml:trace contextRef="#ctx0" brushRef="#br0">1 797 8858,'33'-37'3769,"-32"37"-3556,-1 0 1,1-1-1,-1 1 1,1 0-1,-1 0 1,1 0-1,-1-1 1,1 1-1,0 0 1,-1 0-1,1 0 1,-1 0-1,1 0 1,0 0-1,-1 0 1,1 0-1,-1 0 0,1 0 1,-1 0-1,1 0 1,0 1-1,-1-1 1,1 0-1,-1 0 1,1 1-1,-1-1 1,1 0-1,-1 1 1,1-1-1,-1 0 1,1 1-1,-1-1 1,0 1-1,1-1 1,-1 0-1,0 1 1,1-1-1,-1 1 1,0 0-1,0-1 1,1 2-1,3 2 580,-2-3-776,1 1-2,-1 0 1,1-1-1,0 1 1,0-1-1,-1 1 1,1-1-1,0 0 1,0 0-1,0-1 1,0 1-1,3 0 1,-5-2-8,0 0-1,0-1 1,-1 1 0,1 0 0,-1 0-1,1-1 1,-1 1 0,1 0 0,-1-1 0,0 1-1,0-1 1,0 1 0,1 0 0,-1-1-1,-1-1 1,1 0 5,1 1-10,-1 0 0,0 0 1,1 0-1,-1 0 0,1 0 0,0 0 0,-1 0 0,1 0 1,0 0-1,2-2 0,25-37 65,-17 26 193,-5 19 46,3 7-243,-6-8-35,0 0 0,0 0 1,0-1-1,0 1 0,1-1 0,0 0 1,-1 0-1,8 3 0,-9-4 13,-1-1 1,1 0-1,0 1 0,0-1 0,0 0 0,0 0 1,0 0-1,0 0 0,0 0 0,0 0 0,0-1 1,0 1-1,0-1 0,0 1 0,0-1 1,0 0-1,-1 0 0,1 0 0,0 0 0,2-2 1,-2 2 10,0 0 0,-1-1 0,1 0 0,0 0 0,-1 1 0,1-1 0,-1 0 0,0 0 0,1 0 0,-1 0 0,0-1 0,0 1 0,-1 0 0,1 0 0,0-3 0,7-17-112,-3 10 66,-1 5-3,-1-1 1,0 1 0,-1-1-1,0 0 1,0 0 0,-1 0-1,1-13 1,4-134 22,-6 155-27,0 0 1,0 0-1,0 0 1,1 0-1,-1 0 1,0 0-1,0 0 1,0 0-1,0 0 1,0 0-1,0 0 1,0 0-1,0 0 1,0 0-1,0 1 1,0-1-1,0 0 0,0 0 1,1-1-1,-1 1 1,0 0-1,0 0 1,0 0-1,0 0 1,0 0-1,0 0 1,0 0-1,0 0 1,0 0-1,0 0 1,0 0-1,0 0 1,0 0-1,0 0 1,0 0-1,1 0 1,-1 0-1,0 0 1,0 0-1,0 0 1,0 0-1,0 0 1,0 0-1,0-1 1,0 1-1,0 0 1,0 0-1,0 0 1,0 0-1,0 0 0,0 0 1,0 0-1,0 0 1,0 0-1,0 0 1,0 0-1,0 0 1,0 0-1,0-1 1,0 1-1,0 0 1,5 9 55,5 12 76,2 24 172,-10-34-242,1 1 0,0-1 0,1 0-1,0 0 1,0 0 0,9 12 0,-8-37 52,-3 10-111,7-16 1,0 1 1,-1-1-1,-2 0 0,0-1 1,-1 0-1,3-25 1,-5 10 5,-1 1 1,-2-2 0,-7-49-1,4 65-9,-1 0 0,0 0 0,-2 0 0,-1 1-1,0 0 1,-1 0 0,-12-19 0,20 38-1,-1 0-1,0-1 1,1 1 0,-1 0 0,0 0-1,0 0 1,1 0 0,-1 0 0,0 0-1,0 0 1,0 0 0,0 0 0,0 0-1,0 0 1,-2 0 0,2 1 0,1 0 1,0 1-1,-1-1 1,1 0 0,0 0-1,-1 1 1,1-1-1,0 0 1,0 1-1,-1-1 1,1 0 0,0 1-1,0-1 1,-1 0-1,1 1 1,0-1-1,0 1 1,0-1 0,0 0-1,0 1 1,0-1-1,-1 1 1,1-1-1,0 1 1,0-1 0,0 0-1,1 1 1,-1-1-1,0 1 1,0 6 21,0 0 1,1 0-1,0 0 1,3 10-1,11 22 180,3-1 0,0-1-1,42 60 1,-19-31-136,-28-37-959,-13-28 798,1 0 0,-1-1 1,0 1-1,0-1 0,1 1 0,-1 0 1,0-1-1,0 1 0,0 0 1,0-1-1,0 1 0,0 0 0,0-1 1,0 1-1,0 0 0,0-1 0,0 1 1,0 0-1,-1-1 0,1 1 0,0 0 1,0-1-1,-1 1 0,1-1 0,0 1 1,-1-1-1,1 1 0,-1-1 1,1 1-1,-1-1 0,1 1 0,-1-1 1,1 1-1,-1-1 0,1 0 0,-1 1 1,1-1-1,-1 0 0,0 1 0,1-1 1,-1 0-1,-1 0 0,-15 0-1218</inkml:trace>
</inkml:ink>
</file>

<file path=ppt/ink/ink20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1:44.139"/>
    </inkml:context>
    <inkml:brush xml:id="br0">
      <inkml:brushProperty name="width" value="0.05" units="cm"/>
      <inkml:brushProperty name="height" value="0.05" units="cm"/>
      <inkml:brushProperty name="color" value="#FF0066"/>
    </inkml:brush>
  </inkml:definitions>
  <inkml:trace contextRef="#ctx0" brushRef="#br0">1 250 15675,'58'-62'6378,"12"49"-3874,2-9-319,-4-8-817,-13-7-360,-23 4-840,-7 1-304,-11 12 32</inkml:trace>
</inkml:ink>
</file>

<file path=ppt/ink/ink20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1:47.094"/>
    </inkml:context>
    <inkml:brush xml:id="br0">
      <inkml:brushProperty name="width" value="0.05" units="cm"/>
      <inkml:brushProperty name="height" value="0.05" units="cm"/>
      <inkml:brushProperty name="color" value="#FF0066"/>
    </inkml:brush>
  </inkml:definitions>
  <inkml:trace contextRef="#ctx0" brushRef="#br0">604 1113 6177,'-31'14'3442,"30"-13"-3251,-1 0 1,1-1-1,-1 1 0,1 0 0,-1 1 0,1-1 1,0 0-1,-1 0 0,1 0 0,0 1 0,0-1 0,0 1 1,0-1-1,0 1 0,0-1 0,-1 4 0,3-4-107,-1-1-1,0 1 1,1-1-1,-1 1 1,1-1-1,-1 1 1,1-1-1,-1 1 1,1-1-1,-1 0 1,1 1-1,-1-1 1,1 0-1,-1 1 1,1-1-1,0 0 1,-1 0-1,1 0 1,-1 1-1,1-1 1,0 0-1,-1 0 1,1 0-1,0 0 1,-1 0-1,1 0 1,0 0-1,-1 0 1,1 0-1,0-1 1,0 1-1,29-3 1279,-25 3-1032,277-5 3261,-8 1-3144,-243 2-383,230-13 1195,-182 14-1042,682 13 1108,-480-2-128,-217-12-797,0-3 0,87-18 1,-102 14-154,0 3 0,88-1 0,97 18 63,-32-1 18,-145-12-279,-1-3 0,111-24 0,13-1 68,-160 28-64,0 0-1,0-1 1,-1 0 0,1-2 0,-1-1 0,0 0 0,0-1 0,32-17 0,159-114 166,-192 125-218,-1-1 1,-1-1 0,0 0-1,0-1 1,-2-1 0,0 0-1,14-24 1,-26 38 0,0-1-1,0 1 1,0-1 0,0 0 0,-1 0 0,1 1-1,-1-1 1,0 0 0,-1 0 0,1 0 0,-1 0-1,1 0 1,-1 0 0,0 0 0,-1 0-1,1 0 1,-1 0 0,1 0 0,-1 0 0,-1 0-1,1 0 1,0 0 0,-1 1 0,0-1 0,0 0-1,0 1 1,0 0 0,-4-5 0,-7-7 3,0 1 0,-2 0 0,1 0 0,-28-17 0,12 8 1,-8-9-207,-61-36 1,82 58 162,-1 0 1,0 2-1,-1 0 0,0 1 1,-1 1-1,-27-5 0,-47-1 15,-107 0 0,117 9-4,-478-43-457,433 30 446,-195 2 0,154 8 26,-212-36 0,51-17-1,-68-9-9,36 30-24,283 32-3,0 5 1,0 2 0,-105 17-1,171-16 35,0 0 0,-1 2 0,1-1 0,0 2 0,1 0 0,-1 0 0,1 2 0,0 0 0,0 0 0,-17 14 0,5 0-76,1 2 0,1 0 1,-30 40-1,-30 36-60,-53 70-294,113-138 379,2 2 1,1 0-1,-23 55 1,37-74 63,1 0 1,0 0 0,1 1 0,1 0 0,1 0 0,-2 26 0,4-33 2,0 0 0,1 0-1,0 0 1,0 0 0,1 0 0,0 0 0,1 0-1,-1-1 1,1 1 0,1-1 0,0 0 0,0 0 0,0 0-1,8 9 1,0-4 52,0 0-1,1-1 1,0-1-1,1 0 1,0-1-1,0 0 1,1-1 0,0-1-1,1 0 1,0-1-1,32 8 1,2-3 253,0-2 1,87 3 0,327-22 517,-337 4-1509,-47 5-113,-13 3 213</inkml:trace>
</inkml:ink>
</file>

<file path=ppt/ink/ink20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1:53.018"/>
    </inkml:context>
    <inkml:brush xml:id="br0">
      <inkml:brushProperty name="width" value="0.05" units="cm"/>
      <inkml:brushProperty name="height" value="0.05" units="cm"/>
      <inkml:brushProperty name="color" value="#FF0066"/>
    </inkml:brush>
  </inkml:definitions>
  <inkml:trace contextRef="#ctx0" brushRef="#br0">482 1202 6817,'31'2'4464,"18"6"-2592,19 2-1102,80-8 996,154-19 1,-209 10-1450,37-2 146,-8 3-114,0-6 1,128-29-1,-222 34-210,-1-1 0,1-1 0,-2-2 1,1-1-1,-1 0 0,45-32 0,-54 32 43,-1-2 0,0 0 0,-1-1 1,0-1-1,-1 0 0,-1-1 0,-1 0 0,0-1 0,17-38 0,-17 31 2,-2-1 0,-1 0-1,-1 0 1,-1-1-1,-2 0 1,3-30 0,-6 38-151,-2 0 0,-1-1 0,0 1 1,-1 0-1,-1 0 0,-1 0 0,0 0 1,-2 1-1,-12-29 0,6 20-63,-2 1 0,-1 1 0,-2 0 0,0 0 0,-1 2 0,-2 0-1,0 2 1,-1 0 0,-1 1 0,-1 1 0,-1 1 0,0 2 0,-2 0 0,1 1 0,-2 2 0,0 0-1,-1 2 1,0 1 0,0 2 0,-1 0 0,0 2 0,-55-4 0,23 7 16,0 3 0,0 3 0,0 2 0,-104 24 0,75-7 8,2 4 0,-126 56 0,115-35-2,2 5 0,-94 67 0,145-87 34,2 2 1,1 1 0,2 3-1,-56 66 1,76-78 1,0 1 1,2 1-1,1 1 0,2 0 1,0 1-1,2 1 0,2 0 1,-16 56-1,25-74 17,1-1 0,0 1 0,1 0-1,1 0 1,0-1 0,0 1 0,1 0 0,1 0 0,5 21 0,-4-25-9,1 1 1,0-1-1,1 0 1,0 0 0,0 0-1,1 0 1,0-1-1,0 0 1,1-1-1,0 1 1,0-1 0,11 8-1,1-2 8,1-1 0,1 0 0,0-1 0,0-2 0,1 0-1,1-1 1,-1-1 0,1-1 0,0-1 0,41 3 0,6-4-1,0-3-1,94-9 1,147-29-840,-95 10-1097,-70 15 918</inkml:trace>
</inkml:ink>
</file>

<file path=ppt/ink/ink20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1:59.766"/>
    </inkml:context>
    <inkml:brush xml:id="br0">
      <inkml:brushProperty name="width" value="0.05" units="cm"/>
      <inkml:brushProperty name="height" value="0.05" units="cm"/>
      <inkml:brushProperty name="color" value="#FF0066"/>
    </inkml:brush>
  </inkml:definitions>
  <inkml:trace contextRef="#ctx0" brushRef="#br0">293 1148 7914,'0'2'147,"-1"0"0,1-1 0,0 1 0,0 0 0,0 0 0,0 0 0,0 0 0,0 0 0,1 0 0,-1 0 0,0 0 0,1 0 1,0 0-1,-1 0 0,1 0 0,0-1 0,0 1 0,0 0 0,0-1 0,1 1 0,-1-1 0,0 1 0,1-1 0,-1 1 0,1-1 0,-1 0 0,1 0 0,-1 0 1,1 0-1,0 0 0,0 0 0,0 0 0,-1 0 0,1-1 0,0 1 0,0-1 0,0 0 0,0 1 0,3-1 0,10 2 92,0-1-1,-1 0 0,1-1 1,17-3-1,-21 2 161,66-4 470,260-10 971,-108 15-208,395-52-1,-542 35-1239,0-3-1,-1-4 0,89-40 1,-128 47-133,-1-3 0,-1-1 0,-1-1 0,-1-2 0,-1-2 0,-1-2 0,47-47 0,-78 70-218,0-1 0,0 0-1,0-1 1,-1 1-1,0-1 1,0 0 0,-1 1-1,0-2 1,0 1 0,-1 0-1,0-1 1,0 1-1,1-12 1,-2 7-16,-1 0-1,0 0 1,-1 1-1,-1-1 1,1 0 0,-2 1-1,0-1 1,-4-12-1,-4-2-15,-2 0-1,0 0 0,-1 1 1,-2 1-1,0 0 0,-29-31 1,28 38-11,0 0 1,-1 1 0,0 1 0,-2 0 0,1 2 0,-2 0 0,-38-17 0,6 9-1,-1 2 0,-62-13 0,-24-5 10,-109-25-10,196 52-32,-1 3 0,-95-2 0,-56 3-1,-57 1-21,226 8 51,0 1 1,0 1-1,1 2 0,0 1 1,-45 18-1,45-11-3,2 1 0,-1 2 0,2 2-1,-59 46 1,29-13-13,-67 75-1,108-104 18,0 1 1,1 1-1,2 1 0,1 1 0,1 0 1,1 1-1,-20 58 0,29-69 6,2 1-1,0 0 1,1-1-1,0 1 1,2 0-1,1 27 1,1-33 8,0 0 1,1 0-1,1 0 0,0 0 1,1-1-1,0 1 0,1-1 1,1 0-1,0-1 0,8 13 1,-7-14 36,1 1 0,0-1 1,1-1-1,0 0 0,0 0 0,1-1 1,0 0-1,1 0 0,21 10 0,-15-9 81,2-2 0,-1 0 0,1-1-1,0-1 1,35 5 0,-5-6 145,0-2-1,0-2 1,-1-3-1,67-11 1,253-60-352,-262 50-1579,-45 12-591,-7 6 939</inkml:trace>
</inkml:ink>
</file>

<file path=ppt/ink/ink20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2:51.171"/>
    </inkml:context>
    <inkml:brush xml:id="br0">
      <inkml:brushProperty name="width" value="0.05" units="cm"/>
      <inkml:brushProperty name="height" value="0.05" units="cm"/>
      <inkml:brushProperty name="color" value="#FF0066"/>
    </inkml:brush>
  </inkml:definitions>
  <inkml:trace contextRef="#ctx0" brushRef="#br0">11 102 5129,'-11'43'2298,"11"-43"-2224,1 1 0,-1-1 0,0 1 0,0-1 0,0 1 0,0-1 1,0 1-1,1-1 0,-1 0 0,0 1 0,0-1 0,1 1 0,-1-1 0,0 0 0,1 1 0,-1-1 0,0 0 0,1 1 1,-1-1-1,0 0 0,1 0 0,-1 1 0,1-1 0,-1 0 0,0 0 0,1 0 0,-1 1 0,1-1 0,-1 0 1,1 0-1,-1 0 0,1 0 0,-1 0 0,1 0 0,-1 0 0,1 0 0,-1 0 0,1 0 0,-1 0 0,0-1 1,1 1-1,-1 0 0,1 0 0,-1 0 0,1-1 0,26-8 1813,-23 8-1501,41-16 1021,1 2 1,1 3-1,65-10 0,-4 5-502,-60 8-506,0 2 0,85 0 0,-3 14 346,-40-1-418,173-11-1,-195-1-116,1 3 0,-1 3 0,118 15 0,-124-8 53,1-2-1,0-2 1,0-4 0,-1-2 0,1-3-1,-1-3 1,66-18 0,-107 22-187,-13 2-55,0 0 1,1 1 0,-1 0-1,1 0 1,-1 1-1,1 0 1,0 1 0,0 0-1,8 1 1,-16-1-51,-1 0 1,1 0 0,-1 1-1,1-1 1,-1 0-1,1 1 1,-1-1 0,0 0-1,1 1 1,-1-1 0,0 1-1,1-1 1,-1 0-1,0 1 1,1-1 0,-1 1-1,0-1 1,0 1-1,0-1 1,0 1 0,1-1-1,-1 2 1,-3 2-3603,1-4 2352</inkml:trace>
</inkml:ink>
</file>

<file path=ppt/ink/ink2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3:45.499"/>
    </inkml:context>
    <inkml:brush xml:id="br0">
      <inkml:brushProperty name="width" value="0.05" units="cm"/>
      <inkml:brushProperty name="height" value="0.05" units="cm"/>
      <inkml:brushProperty name="color" value="#FF0066"/>
    </inkml:brush>
  </inkml:definitions>
  <inkml:trace contextRef="#ctx0" brushRef="#br0">1 260 8002,'0'-9'5804,"8"0"-3510,15-5-1367,-17 11 79,52-36 2518,100-87 0,-116 90-2954,-20 12-1534,-36 38-6887,10 1 6458</inkml:trace>
</inkml:ink>
</file>

<file path=ppt/ink/ink20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2:51.729"/>
    </inkml:context>
    <inkml:brush xml:id="br0">
      <inkml:brushProperty name="width" value="0.05" units="cm"/>
      <inkml:brushProperty name="height" value="0.05" units="cm"/>
      <inkml:brushProperty name="color" value="#FF0066"/>
    </inkml:brush>
  </inkml:definitions>
  <inkml:trace contextRef="#ctx0" brushRef="#br0">12 13 7882,'-11'3'4639,"17"-2"-1713,29-2-1581,279 8 1981,-211-2-2576,-62-3-485,134 6 1294,193-16 0,-253-5-1219,-38 4-475,0 3-1,87 4 1,-156 3-883,0 0 0,0 0 0,0 1 0,13 4 0,-12-4-153</inkml:trace>
</inkml:ink>
</file>

<file path=ppt/ink/ink20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2:52.175"/>
    </inkml:context>
    <inkml:brush xml:id="br0">
      <inkml:brushProperty name="width" value="0.05" units="cm"/>
      <inkml:brushProperty name="height" value="0.05" units="cm"/>
      <inkml:brushProperty name="color" value="#FF0066"/>
    </inkml:brush>
  </inkml:definitions>
  <inkml:trace contextRef="#ctx0" brushRef="#br0">5 5 6737,'-4'-3'5561,"13"2"-3807,22 1-709,196 32 3039,53 4-1739,-251-34-2320,174 8 1098,-173-11-1810,0-1 0,-1-1 0,0-1 0,50-15 0,-67 15-1287,-16 1 760</inkml:trace>
</inkml:ink>
</file>

<file path=ppt/ink/ink20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2:52.605"/>
    </inkml:context>
    <inkml:brush xml:id="br0">
      <inkml:brushProperty name="width" value="0.05" units="cm"/>
      <inkml:brushProperty name="height" value="0.05" units="cm"/>
      <inkml:brushProperty name="color" value="#FF0066"/>
    </inkml:brush>
  </inkml:definitions>
  <inkml:trace contextRef="#ctx0" brushRef="#br0">0 25 8410,'18'5'3761,"16"-2"-2137,29 9-64,6-5-55,16-1-401,-3-2-264,-7-9-312,2 1-104,-21-6-264,-4 0-64,-5 4-264,-10-6-256,-6 7-952,-6 0-409,-21 0 1017</inkml:trace>
</inkml:ink>
</file>

<file path=ppt/ink/ink20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2:53.021"/>
    </inkml:context>
    <inkml:brush xml:id="br0">
      <inkml:brushProperty name="width" value="0.05" units="cm"/>
      <inkml:brushProperty name="height" value="0.05" units="cm"/>
      <inkml:brushProperty name="color" value="#FF0066"/>
    </inkml:brush>
  </inkml:definitions>
  <inkml:trace contextRef="#ctx0" brushRef="#br0">1 0 10458,'37'8'4137,"11"-3"-2825,-1 2-111,10-2-377,-9-1-360,0-4-376,-4 0-24,-14-7-240,-4 5-328,-7 2-696,-7 2-481,-6 1 969</inkml:trace>
</inkml:ink>
</file>

<file path=ppt/ink/ink20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2:53.453"/>
    </inkml:context>
    <inkml:brush xml:id="br0">
      <inkml:brushProperty name="width" value="0.05" units="cm"/>
      <inkml:brushProperty name="height" value="0.05" units="cm"/>
      <inkml:brushProperty name="color" value="#FF0066"/>
    </inkml:brush>
  </inkml:definitions>
  <inkml:trace contextRef="#ctx0" brushRef="#br0">0 0 9682,'24'24'4585,"6"2"-1776,1-7-1401,11-6-224,3-3-600,0-8-304,15-9-1240,-11-6-2897,-24-32 2617</inkml:trace>
</inkml:ink>
</file>

<file path=ppt/ink/ink20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2:54.845"/>
    </inkml:context>
    <inkml:brush xml:id="br0">
      <inkml:brushProperty name="width" value="0.05" units="cm"/>
      <inkml:brushProperty name="height" value="0.05" units="cm"/>
      <inkml:brushProperty name="color" value="#FF0066"/>
    </inkml:brush>
  </inkml:definitions>
  <inkml:trace contextRef="#ctx0" brushRef="#br0">143 1171 7778,'0'0'146,"0"0"1,-1 1 0,1-1 0,0 0-1,0 1 1,-1-1 0,1 0 0,0 1-1,0-1 1,0 1 0,-1-1 0,1 0-1,0 1 1,0-1 0,0 1 0,0-1 0,0 1-1,0-1 1,0 0 0,0 1 0,0-1-1,0 1 1,0-1 0,0 1 0,0-1-1,0 0 1,0 1 0,1-1 0,-1 1-1,0-1 1,15 4 3037,-8-3-3133,11 3 209,-1-1 0,0 2-1,0 1 1,-1 0 0,17 8 0,17 8 437,1-3 17,1-3 1,77 16-1,112 5 544,-113-20-676,213 27 336,-269-39-849,0-2-1,124-13 1,-145 2-27,-1-3 1,0-1-1,54-22 0,137-68 209,-140 53-185,139-90 0,-227 130-3,0 0-1,-1 0 1,0-1-1,0-1 1,-1 0-1,-1 0 1,1-1-1,-2-1 1,0 1-1,-1-2 0,0 1 1,0-1-1,-2 0 1,0-1-1,0 1 1,-2-1-1,0 0 1,0 0-1,-2-1 1,1 1-1,-1-26 1,-2 23 30,0 0 0,0 0 0,-2 0 1,0 0-1,-1 0 0,-1 1 0,-1-1 0,0 1 0,-2 0 1,1 0-1,-2 1 0,0 0 0,-12-16 0,8 15-50,-1 0 0,-1 2-1,-1-1 1,0 2 0,-1 0 0,0 0-1,-1 2 1,0 0 0,-1 1 0,-1 1-1,-24-10 1,-13-1-5,0 2-1,-101-19 1,41 9-8,-128-52 1,-15-4-32,215 73-28,0 1 1,-1 3 0,0 2-1,-1 1 1,1 3-1,0 1 1,-1 3-1,1 1 1,-71 16 0,46-3-47,2 3 0,0 3 0,2 3 0,0 3 1,-99 58-1,131-65 64,2 1 1,0 2-1,2 1 0,1 2 1,0 0-1,3 2 1,0 1-1,2 1 0,1 1 1,1 1-1,-28 61 1,36-64 6,3 0 1,0 1 0,2 0-1,1 0 1,-4 44 0,10-54 0,1 0 1,1 0-1,1-1 1,0 1-1,2 0 0,1-1 1,0 0-1,1 0 1,13 30-1,3 0 8,54 88 0,-61-116 18,2 0 1,0-1 0,1 0 0,1-2-1,35 30 1,-30-32 21,0 0 0,1-2 0,1-1 0,1-1 0,0-1 0,52 16 0,-45-17-23,1-2 0,-1-1 0,1-2 0,61 4 0,-72-10-15,1-1-1,0-1 0,0-1 0,-1-1 1,0-1-1,0-1 0,0-1 0,22-10 1,10-8-336,-1-2 1,65-44-1,-11-8-74</inkml:trace>
</inkml:ink>
</file>

<file path=ppt/ink/ink20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3:01.506"/>
    </inkml:context>
    <inkml:brush xml:id="br0">
      <inkml:brushProperty name="width" value="0.05" units="cm"/>
      <inkml:brushProperty name="height" value="0.05" units="cm"/>
      <inkml:brushProperty name="color" value="#FF0066"/>
    </inkml:brush>
  </inkml:definitions>
  <inkml:trace contextRef="#ctx0" brushRef="#br0">1 1 12723,'0'1'6753,"0"6"-5673,0-5-688,3 8-1176</inkml:trace>
</inkml:ink>
</file>

<file path=ppt/ink/ink20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3:06.383"/>
    </inkml:context>
    <inkml:brush xml:id="br0">
      <inkml:brushProperty name="width" value="0.05" units="cm"/>
      <inkml:brushProperty name="height" value="0.05" units="cm"/>
      <inkml:brushProperty name="color" value="#FF0066"/>
    </inkml:brush>
  </inkml:definitions>
  <inkml:trace contextRef="#ctx0" brushRef="#br0">40 23 5441,'-34'12'2454,"33"-12"-2368,1 0-1,0-1 1,-1 1-1,1 0 0,0 0 1,-1 0-1,1-1 1,0 1-1,0 0 1,-1 0-1,1-1 1,0 1-1,0 0 1,0 0-1,-1-1 1,1 1-1,0 0 1,0-1-1,0 1 1,0 0-1,-1-1 1,1 1-1,0 0 1,0-1-1,0 1 1,0-1-1,0 1 1,0 0-1,0-1 1,0 1-1,0 0 1,0-1-1,0 1 1,0 0-1,1-1 1,-1 1-1,0 0 1,0-1-1,0 1 1,0 0-1,1-1 1,-1 1-1,7-16 8632,8 13-6147,-14 3-2490,-1-1 0,1 1 0,0 0-1,0-1 1,0 1 0,0 0 0,0 0-1,-1 0 1,1 0 0,0 0 0,0 0 0,0 0-1,0 0 1,0 0 0,-1 0 0,1 0-1,0 0 1,0 1 0,0-1 0,0 0-1,-1 1 1,1-1 0,0 1 0,0-1-1,-1 1 1,2 0 0,7 6 8,0 0-1,0 0 1,0 0-1,-1 1 1,9 13 0,14 13 229,-7-10 212,-2 1 0,-1 1 0,24 39 0,-8-15 23,-26-35-383,20 31 1,-29-43-156,7 13 110,0 0-1,0-1 1,14 16-1,-16-21-30,0 1 0,0-1 0,8 20 0,-15-21-281</inkml:trace>
</inkml:ink>
</file>

<file path=ppt/ink/ink20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3:07.078"/>
    </inkml:context>
    <inkml:brush xml:id="br0">
      <inkml:brushProperty name="width" value="0.05" units="cm"/>
      <inkml:brushProperty name="height" value="0.05" units="cm"/>
      <inkml:brushProperty name="color" value="#FF0066"/>
    </inkml:brush>
  </inkml:definitions>
  <inkml:trace contextRef="#ctx0" brushRef="#br0">22 77 5617,'-1'2'12309,"-6"12"-11783,3-1-148,2-8-269,0 0-1,1 0 1,0 1-1,0-1 0,0 0 1,0 1-1,1-1 1,0 1-1,0-1 1,1 0-1,-1 1 0,1-1 1,2 8-1,-1-6-83,1 1 1,-1-2-1,1 1 0,1 0 0,-1 0 0,1-1 0,8 11 0,-9-14 0,0-1 0,-1 1-1,1 0 1,0-1 0,1 1-1,-1-1 1,0 0 0,1 0-1,-1 0 1,1-1 0,-1 1 0,1-1-1,0 0 1,0 0 0,-1 0-1,1-1 1,0 1 0,0-1-1,6 0 1,-1 0 90,1-1 1,-1 0-1,1 0 0,-1-1 1,0 0-1,0-1 0,10-4 0,-14 5-38,0-1 0,-1 0-1,1 0 1,-1 0 0,1-1-1,-1 1 1,0-1-1,0 0 1,-1-1 0,1 1-1,-1 0 1,0-1 0,4-9-1,-3 8 47,-1-1 0,-1 1 0,1-1-1,-1 0 1,0 0 0,-1 0 0,1 0-1,-1 0 1,-1 0 0,1 0 0,-1 0 0,-2-12-1,1 15-75,0-1-1,0 1 1,-1-1 0,0 1-1,0-1 1,0 1-1,0 0 1,-1 0-1,0 0 1,1 1-1,-1-1 1,-1 0 0,1 1-1,0 0 1,-1 0-1,0 0 1,0 0-1,1 1 1,-9-4-1,0 1-14,0 0 0,0 2-1,-1-1 1,1 2-1,-1-1 1,0 2 0,0 0-1,-15 0 1,-32-3-1660,46 5-2251,14 3 2516</inkml:trace>
</inkml:ink>
</file>

<file path=ppt/ink/ink20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3:08.076"/>
    </inkml:context>
    <inkml:brush xml:id="br0">
      <inkml:brushProperty name="width" value="0.05" units="cm"/>
      <inkml:brushProperty name="height" value="0.05" units="cm"/>
      <inkml:brushProperty name="color" value="#FF0066"/>
    </inkml:brush>
  </inkml:definitions>
  <inkml:trace contextRef="#ctx0" brushRef="#br0">19 18 4297,'-18'-18'13979,"20"25"-10128,8 29-3481,-4 3 407,-1 0 0,-2 53 0,-3-91-727,1 1 0,-1 0 0,0-1-1,1 1 1,-1 0 0,1 0 0,-1-1 0,1 1 0,0-1-1,-1 1 1,3 2 0,2 4-1120,-3 2-4083</inkml:trace>
</inkml:ink>
</file>

<file path=ppt/ink/ink2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3:45.971"/>
    </inkml:context>
    <inkml:brush xml:id="br0">
      <inkml:brushProperty name="width" value="0.05" units="cm"/>
      <inkml:brushProperty name="height" value="0.05" units="cm"/>
      <inkml:brushProperty name="color" value="#FF0066"/>
    </inkml:brush>
  </inkml:definitions>
  <inkml:trace contextRef="#ctx0" brushRef="#br0">1 163 8602,'3'-1'3465,"7"-5"-1753,8-4-40,6-5 73,1-3-49,7-1-312,-2 0-223,2-1-417,-3 4-160,-9 1-400,4 5-96,-7 3-8,-4 1-104,1 6-464,-4 1-320,-6 5-1209,1 3-223,-7 7 1320</inkml:trace>
  <inkml:trace contextRef="#ctx0" brushRef="#br0" timeOffset="1">87 338 8586,'-10'12'4601,"2"-2"-1160,11-2-1473,8-8-112,11-9-479,8 0-209,8-7-424,6 1-280,0-5-448,4-3-520,16-4-5009,4-2 3993</inkml:trace>
</inkml:ink>
</file>

<file path=ppt/ink/ink20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3:08.852"/>
    </inkml:context>
    <inkml:brush xml:id="br0">
      <inkml:brushProperty name="width" value="0.05" units="cm"/>
      <inkml:brushProperty name="height" value="0.05" units="cm"/>
      <inkml:brushProperty name="color" value="#FF0066"/>
    </inkml:brush>
  </inkml:definitions>
  <inkml:trace contextRef="#ctx0" brushRef="#br0">13 0 5113,'-10'5'13408,"8"6"-9863,11 24-4690,-7-29 2249,7 29-735,-6-19-87,1-1 0,1 1-1,1-1 1,0 0 0,15 27 0,-14-28-252,7 13 182,-14-26-263,1 0 1,-1-1-1,0 1 1,1 0-1,-1-1 0,1 1 1,-1 0-1,1-1 0,-1 1 1,1-1-1,-1 1 0,1-1 1,0 1-1,-1-1 0,1 1 1,-1-1-1,1 0 0,0 1 1,0-1-1,-1 0 0,1 0 1,0 0-1,-1 1 1,1-1-1,0 0 0,1 0 1,-11-32-10275,8 19 8200,1 0 921</inkml:trace>
</inkml:ink>
</file>

<file path=ppt/ink/ink20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3:09.315"/>
    </inkml:context>
    <inkml:brush xml:id="br0">
      <inkml:brushProperty name="width" value="0.05" units="cm"/>
      <inkml:brushProperty name="height" value="0.05" units="cm"/>
      <inkml:brushProperty name="color" value="#FF0066"/>
    </inkml:brush>
  </inkml:definitions>
  <inkml:trace contextRef="#ctx0" brushRef="#br0">0 85 5257,'3'-8'9484,"4"1"-5712,15-2-3893,-5 4 1555,94-46 1361,-107 50-2791,0 0 1,1 0 0,-1 0-1,0 1 1,1-1 0,-1 1-1,9 1 1,-5 1-6762,-8-3 5627</inkml:trace>
</inkml:ink>
</file>

<file path=ppt/ink/ink20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3:09.766"/>
    </inkml:context>
    <inkml:brush xml:id="br0">
      <inkml:brushProperty name="width" value="0.05" units="cm"/>
      <inkml:brushProperty name="height" value="0.05" units="cm"/>
      <inkml:brushProperty name="color" value="#FF0066"/>
    </inkml:brush>
  </inkml:definitions>
  <inkml:trace contextRef="#ctx0" brushRef="#br0">44 66 6617,'-44'-66'13280,"44"74"-11261,9 21-2245,11 21 1716,23 100 1,-39-118-1037,-3-24-336,-1 1-1,2-1 1,-1 0 0,1 0 0,0 0-1,1 0 1,5 12 0,-17-64 174,-3-11-287,-15-76-27,27 83-52,0 47 48,1 7 18,16 92 1030,32 102 1,-49-200-1085,0 1 0,0-1-1,0 1 1,1-1-1,-1 0 1,0 1-1,0-1 1,1 1 0,-1-1-1,0 0 1,1 1-1,-1-1 1,0 0-1,1 1 1,-1-1 0,1 0-1,-1 0 1,0 1-1,1-1 1,-1 0 0,1 0-1,-1 0 1,1 0-1,-1 0 1,1 0-1,-1 1 1,0-1 0,1 0-1,-1 0 1,1 0-1,-1 0 1,1-1 0,-1 1-1,1 0 1,0 0-1,15-5-876</inkml:trace>
</inkml:ink>
</file>

<file path=ppt/ink/ink20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2:30.507"/>
    </inkml:context>
    <inkml:brush xml:id="br0">
      <inkml:brushProperty name="width" value="0.05" units="cm"/>
      <inkml:brushProperty name="height" value="0.05" units="cm"/>
      <inkml:brushProperty name="color" value="#FF0066"/>
    </inkml:brush>
  </inkml:definitions>
  <inkml:trace contextRef="#ctx0" brushRef="#br0">293 1074 8146,'-1'1'234,"1"-1"1,-1 0 0,0 1-1,0-1 1,1 1-1,-1-1 1,0 1 0,1-1-1,-1 1 1,0-1-1,1 1 1,-1 0 0,1-1-1,-1 1 1,1 0-1,0 0 1,-1-1 0,1 1-1,-1 0 1,1 0-1,0 0 1,0-1 0,0 1-1,-1 0 1,1 0-1,0 0 1,0 0 0,0 0-1,1 1 1,1-1 120,0 1 0,1 0-1,-1-1 1,1 0 0,-1 1 0,1-1 0,0 0 0,0 0-1,2 0 1,7 3-971,15 5 1027,0-1 1,1-2 0,0-1-1,40 3 1,895 22 3218,-908-29-3384,1-2 0,-1-3 0,0-1 0,-1-4 0,1-2 1,83-27-1,-122 31-142,-1-1-1,0 0 1,0-1 0,-1 0 0,0-1 0,0-1 0,-1 0 0,-1-1-1,0-1 1,-1 1 0,0-2 0,-1 0 0,0 0 0,-1 0-1,-1-1 1,7-18 0,-8 17 0,-1 0 0,0-1 1,-1 1-1,-1-1 0,-1 0 0,0 0 0,-2-1 0,0 1 0,0 0 0,-2-1 1,0 1-1,-1 0 0,-1 0 0,0 0 0,-11-30 0,-3 10-53,-2-1-1,-1 2 1,-2 1-1,-2 1 1,-1 1-1,-53-54 1,56 64-52,-2 2 1,0 1 0,-1 1-1,-1 1 1,-1 1 0,-32-14-1,20 13-14,0 2 1,-2 2-1,0 2 0,-43-7 1,-74-9-149,-284-13 0,415 42 148,-1 1 0,0 1 0,1 2 0,0 0 0,0 2 0,0 1 0,-44 20 0,24-6-2,1 2-1,2 2 0,-52 39 0,49-29 13,1 2 0,3 2-1,-53 60 1,76-76 2,2 1 0,0 1 0,1 0 0,2 1 0,1 1-1,1 0 1,1 1 0,-8 32 0,12-30 5,1 0 0,2 1-1,1-1 1,2 1 0,1 0 0,2 0 0,0 0-1,10 46 1,-8-64 0,0 0 0,1 0-1,1 0 1,0 0-1,1-1 1,0 1 0,1-2-1,1 1 1,0-1 0,1 0-1,0 0 1,0-1 0,1-1-1,1 0 1,0 0 0,0-1-1,1 0 1,0-1 0,1 0-1,18 8 1,-15-10-191,-1-1-1,1 0 1,0-2 0,0 0 0,1 0 0,-1-2 0,0 0-1,1 0 1,-1-2 0,1 0 0,-1-1 0,0-1-1,20-5 1,79-25-710</inkml:trace>
</inkml:ink>
</file>

<file path=ppt/ink/ink20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2:31.078"/>
    </inkml:context>
    <inkml:brush xml:id="br0">
      <inkml:brushProperty name="width" value="0.05" units="cm"/>
      <inkml:brushProperty name="height" value="0.05" units="cm"/>
      <inkml:brushProperty name="color" value="#FF0066"/>
    </inkml:brush>
  </inkml:definitions>
  <inkml:trace contextRef="#ctx0" brushRef="#br0">117 310 4969,'-9'5'762,"-1"0"-1,1 0 1,0 1-1,1 0 1,-1 0 0,1 1-1,0 0 1,1 0-1,0 1 1,0 0 0,1 1-1,-11 17 1,17-26-690,-1 0 1,1 0-1,0 0 1,0 1 0,0-1-1,0 0 1,0 0-1,-1 1 1,1-1-1,0 0 1,0 0-1,0 1 1,0-1 0,0 0-1,0 0 1,0 1-1,0-1 1,0 0-1,0 1 1,0-1-1,0 0 1,0 0-1,0 1 1,0-1 0,0 0-1,0 0 1,0 1-1,0-1 1,0 0-1,1 1 1,-1-1-1,0 0 1,0 0-1,0 0 1,0 1 0,1-1-1,-1 0 1,0 0-1,0 0 1,1 1-1,12-3 1718,17-12-187,253-183 4057,-12 7-4595,-264 186-1156,18-10-31,-25 14 67,1-1-1,0 1 1,0-1 0,-1 1-1,1 0 1,0-1-1,0 1 1,-1 0 0,1 0-1,0 0 1,0-1-1,0 1 1,0 0 0,-1 0-1,1 0 1,0 0-1,0 1 1,0-1 0,0 0-1,-1 0 1,1 0-1,1 1 1,-3 1-230,0-1 1,0 1-1,-1-1 0,1 0 0,0 1 1,-1-1-1,1 0 0,-1 0 1,0 0-1,1 0 0,-1 0 0,0 0 1,0 0-1,-1 0 0,-1 1-294,-42 20-4398,19-6 3692</inkml:trace>
</inkml:ink>
</file>

<file path=ppt/ink/ink20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2:31.552"/>
    </inkml:context>
    <inkml:brush xml:id="br0">
      <inkml:brushProperty name="width" value="0.05" units="cm"/>
      <inkml:brushProperty name="height" value="0.05" units="cm"/>
      <inkml:brushProperty name="color" value="#FF0066"/>
    </inkml:brush>
  </inkml:definitions>
  <inkml:trace contextRef="#ctx0" brushRef="#br0">285 3 7874,'-2'-1'583,"0"1"0,1 0 0,-1-1 0,0 1 0,0 0 0,0 0 0,0 0 0,0 0 0,1 0 0,-1 0 0,0 1 0,0-1 0,-3 2 0,-21 14 2603,16-6-3094,1 1 1,-16 21-1,14-16 637,-93 132 846,92-128-1251,0 2 1,1-1 0,1 2 0,2-1 0,-9 34 0,17-56-316,0 0 1,0 1 0,0-1-1,0 1 1,0-1 0,0 0-1,0 1 1,0-1-1,1 0 1,-1 1 0,0-1-1,0 1 1,0-1 0,1 0-1,-1 1 1,0-1-1,0 0 1,1 0 0,-1 1-1,0-1 1,1 0 0,-1 0-1,0 1 1,1-1 0,-1 0-1,0 0 1,1 0-1,-1 0 1,1 0 0,-1 1-1,0-1 1,1 0 0,-1 0-1,1 0 1,-1 0-1,0 0 1,1 0 0,-1 0-1,1-1 1,22 1 251,-19-1-170,24 1 150,0-2 0,-1-2 0,1 0 0,-1-2 0,0-1-1,-1-1 1,0-1 0,0-1 0,0-1 0,-2-2 0,1 0 0,29-23 0,-48 31-151,-1 0 0,1 0 1,-1 0-1,0-1 0,-1 0 1,1 0-1,-1 0 0,0 0 1,-1-1-1,5-10 0,-7 15-62,-1 0 0,1 0 0,-1 0-1,1-1 1,-1 1 0,0 0-1,0 0 1,0-1 0,0 1-1,0 0 1,0 0 0,-1-1-1,1 1 1,-1 0 0,1 0-1,-1 0 1,0 0 0,0 0 0,0 0-1,0 0 1,0 0 0,-1 0-1,1 0 1,0 1 0,-1-1-1,0 0 1,1 1 0,-1-1-1,0 1 1,0 0 0,0-1 0,1 1-1,-1 0 1,-1 0 0,1 1-1,0-1 1,0 0 0,-3 0-1,-16-5 96,-42-7 0,45 10-244,0-1 1,0 0 0,-20-8-1,36 11 84,1 1-1,0 0 1,0-1-1,0 1 1,0 0-1,0-1 1,0 0-1,0 1 1,0-1-1,0 1 1,0-1-1,0 0 1,0 0-1,1 0 1,-1 1-1,0-1 1,0 0-1,1 0 1,-1 0-1,0 0 0,1 0 1,0 0-1,-1 0 1,1 0-1,-1-1 1,1 1-1,0 0 1,0 0-1,0 0 1,-1 0-1,1 0 1,0-1-1,0 1 1,1 0-1,-1 0 1,0 0-1,0 0 1,1 0-1,-1 0 1,0-1-1,1 1 1,-1 0-1,1 0 1,-1 0-1,2-1 1,11-22-2</inkml:trace>
</inkml:ink>
</file>

<file path=ppt/ink/ink20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2:32.831"/>
    </inkml:context>
    <inkml:brush xml:id="br0">
      <inkml:brushProperty name="width" value="0.05" units="cm"/>
      <inkml:brushProperty name="height" value="0.05" units="cm"/>
      <inkml:brushProperty name="color" value="#FF0066"/>
    </inkml:brush>
  </inkml:definitions>
  <inkml:trace contextRef="#ctx0" brushRef="#br0">4 283 8050,'-2'2'1679,"2"-2"-1439,0 0-1,0 0 1,0 1 0,0-1 0,-1 0 0,1 1 0,0-1 0,0 0 0,0 1-1,0-1 1,0 0 0,0 1 0,0-1 0,0 0 0,0 1 0,0-1-1,0 0 1,0 1 0,0-1 0,0 0 0,0 1 0,0-1 0,0 0-1,0 1 1,1-1 0,-1 0 0,0 1 0,0-1 0,1 1 240,-1-1-241,16 17 4193,1-1-4507,-3-2 310,-1 2 1,-1-1 0,0 2 0,18 34 0,-7 3 28,-30-78-229,0 1 1,2-1-1,0-1 1,0-26-1,4 43-35,0 0 1,1 1-1,1-1 0,-1 0 0,1 0 1,1 1-1,-1-1 0,1 0 0,1 1 1,4-11-1,-5 14 11,1-1 1,0 1-1,0 0 1,0 0-1,0 0 0,1 1 1,-1-1-1,1 1 0,0 0 1,0 0-1,1 0 1,-1 1-1,0-1 0,1 1 1,0 0-1,-1 0 1,7-1-1,-4 1 40,-1 0 0,1 1 0,0 0 1,0 0-1,1 0 0,-1 1 0,0 0 0,0 1 0,0 0 0,0 0 1,0 0-1,0 1 0,0 0 0,8 3 0,-7-1-25,0 1-1,0-1 1,0 1 0,-1 1 0,0 0-1,0 0 1,0 0 0,-1 0-1,0 1 1,9 14 0,-13-19-21,0 1 0,0 0 0,-1 0-1,0 0 1,1 0 0,-1 0 0,0 0 0,-1 0 0,1 0 0,-1 1 0,1-1 0,-1 0 0,0 0 0,0 1 0,0-1 0,0 0 0,-1 0 0,1 0 0,-1 1 0,0-1 0,0 0 0,0 0 0,-1 0 0,1 0 0,-1 0 0,1-1 0,-1 1 0,-4 5 0,5-8-4,1 1 0,-1-1 0,0 1 1,0 0-1,0-1 0,0 1 1,0-1-1,0 0 0,1 1 0,-1-1 1,0 0-1,0 1 0,0-1 1,0 0-1,0 0 0,0 0 0,0 0 1,-1 0-1,1 0 0,0 0 1,0 0-1,0-1 0,1 1 0,-1 0 1,0-1-1,0 1 0,0 0 1,0-1-1,0 1 0,0-1 0,0 0 1,0 1-1,1-1 0,-1 0 0,0 1 1,1-1-1,-1 0 0,-1-1 1,-2-3 2,1 0 0,-1 0 1,1 0-1,0 0 0,-3-7 1,1-1-5,0-1-1,1 1 1,1-1 0,0 0 0,1 0 0,0 0 0,2 0 0,-1 0 0,3-23 0,-1 30-1,-1 0 0,2 0 0,-1-1 0,1 1 0,0 0 0,0 1 0,1-1 0,0 0 1,0 1-1,0-1 0,1 1 0,0 0 0,0 0 0,1 1 0,0-1 0,0 1 0,0 0 0,0 0 0,1 0 1,10-6-1,-11 9 7,0 0 0,0 0 1,1 1-1,-1-1 0,1 1 0,-1 0 1,1 1-1,-1-1 0,1 1 1,5 0-1,59 11 463,-14-3 181,-48-7-737,69 1 466,-70-2-979,0-1 1,-1 0-1,1-1 0,-1 1 1,9-4-1,4-13-4267,-7 7 3569</inkml:trace>
</inkml:ink>
</file>

<file path=ppt/ink/ink20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2:33.590"/>
    </inkml:context>
    <inkml:brush xml:id="br0">
      <inkml:brushProperty name="width" value="0.05" units="cm"/>
      <inkml:brushProperty name="height" value="0.05" units="cm"/>
      <inkml:brushProperty name="color" value="#FF0066"/>
    </inkml:brush>
  </inkml:definitions>
  <inkml:trace contextRef="#ctx0" brushRef="#br0">1 771 10306,'37'-91'4065,"-36"89"-3862,-1 1-1,1 0 1,-1 0-1,1 0 1,-1 0-1,1-1 1,0 1-1,0 0 1,0 0 0,0 0-1,0 1 1,0-1-1,0 0 1,1-1-1,-2 2-141,1 0-1,-1 0 1,0 0-1,1 0 1,-1 0-1,1 0 1,-1 0-1,0 0 1,1 0-1,-1 0 1,1 0-1,-1 0 1,0 0-1,1 0 1,-1 0-1,0 1 1,1-1-1,-1 0 1,1 0-1,-1 0 1,0 1-1,1-1 1,-1 0-1,0 0 1,0 1-1,1-1 1,-1 1-1,13 22 1512,-13-21-1245,8 15 619,-2-4-470,0 1 1,1-1 0,0 0-1,17 20 1,-23-31-459,1 0-1,-1 0 0,1 0 1,0 0-1,0-1 1,0 1-1,0 0 0,0-1 1,0 0-1,1 1 1,-1-1-1,0 0 0,1 0 1,-1 0-1,1-1 1,-1 1-1,1-1 0,-1 1 1,1-1-1,-1 0 0,1 0 1,-1 0-1,1 0 1,-1 0-1,1 0 0,0-1 1,-1 1-1,1-1 1,-1 0-1,0 0 0,1 0 1,-1 0-1,0 0 1,4-3-1,-3 2-10,0-1 1,0 0-1,0 0 0,0 0 0,0 0 1,0 0-1,-1 0 0,0-1 1,0 0-1,0 1 0,0-1 0,0 0 1,-1 0-1,1 0 0,-1 0 1,0 0-1,0 0 0,0-6 0,0-10 2,0 0 0,-4-35 0,1 5 10,1 37-14,1 11-4,0-1 1,0 1-1,0-1 1,0 0 0,0 1-1,0-1 1,1 0-1,-1 1 1,1-1 0,0 1-1,0-1 1,1-2-1,16 36 47,-7-21-32,0-1 0,1-1 0,17 11 0,-19-14-8,-8-3-3,0-1 0,1 0 0,-1 0 0,1 0 0,-1-1 0,1 1 0,-1-1 1,1 1-1,-1-1 0,1 0 0,-1 0 0,1 0 0,-1 0 0,1 0 0,0-1 0,-1 1 0,1-1 0,-1 0 0,1 1 0,-1-1 0,0 0 0,1-1 0,-1 1 0,0 0 0,0-1 0,0 1 0,0-1 0,0 1 0,2-3 0,2-3 4,0 1 1,0-1-1,-1 0 0,0 0 1,0 0-1,5-12 0,-3 3-6,-1 0-1,-1 0 1,-1-1-1,-1 0 1,0 1-1,-1-1 0,0-33 1,-2 28-1,-2 0 1,0 1-1,-1-1 1,-1 0 0,-12-35-1,10 45 3,0 1 0,0 1-1,-1-1 1,0 1 0,0 0 0,-1 0 0,-1 1-1,-15-13 1,12 11 2,1-1 0,0 0 0,1 0 0,-11-17-1,16 20 25,4 7-3,0 0 0,1 0 0,-1 0 0,0 1 0,0-1 0,0 0 0,0 1-1,-1-1 1,1 1 0,0-1 0,-1 1 0,1-1 0,-1 1 0,1 0 0,-1 0 0,1 0 0,-1 0-1,0 0 1,0 0 0,1 0 0,-1 0 0,0 1 0,0-1 0,0 1 0,-2-1 0,2 10 38,3 10-10,1 1-1,1-1 1,1 0-1,0 0 1,1 0-1,2 0 1,0-1-1,0 0 1,2-1-1,12 20 1,-11-20-81,2 0 1,0 0 0,1-1 0,1 0 0,0-2 0,1 1 0,1-2 0,0 0 0,30 18 0,-28-24-1403,-17-7 1246,-1 0 0,1 0-1,-1 0 1,1 1 0,-1-1 0,1 0-1,-1 0 1,1 0 0,-1 0 0,1 0-1,-1-1 1,1 1 0,-1 0-1,1 0 1,-1 0 0,1 0 0,-1 0-1,1-1 1,-1 1 0,1 0 0,-1 0-1,1-1 1,-1 1 0,0 0 0,1-1-1,-1 1 1,0-1 0,1 1-1,-1 0 1,0-1 0,1 1 0,-1-1-1,1 0 1,-1-5-1247</inkml:trace>
</inkml:ink>
</file>

<file path=ppt/ink/ink20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2:34.066"/>
    </inkml:context>
    <inkml:brush xml:id="br0">
      <inkml:brushProperty name="width" value="0.05" units="cm"/>
      <inkml:brushProperty name="height" value="0.05" units="cm"/>
      <inkml:brushProperty name="color" value="#FF0066"/>
    </inkml:brush>
  </inkml:definitions>
  <inkml:trace contextRef="#ctx0" brushRef="#br0">82 188 9938,'-82'-9'4753,"89"16"-1928,2-2-257,16-10-887,0-7-249,5-11-472,-2-5-256,-5-1-344,-1 6-168,-5 5-264,-1 1-248,-5 5-920,-3-1-688,4 6-1145,-1 4-1664,3 4 3129</inkml:trace>
</inkml:ink>
</file>

<file path=ppt/ink/ink20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2:34.595"/>
    </inkml:context>
    <inkml:brush xml:id="br0">
      <inkml:brushProperty name="width" value="0.05" units="cm"/>
      <inkml:brushProperty name="height" value="0.05" units="cm"/>
      <inkml:brushProperty name="color" value="#FF0066"/>
    </inkml:brush>
  </inkml:definitions>
  <inkml:trace contextRef="#ctx0" brushRef="#br0">36 736 9618,'14'-14'1623,"0"1"1354,-26 29 649,8-12-3130,-4 5 52,1 1 0,0-1 0,1 1 0,-6 11 0,11-20-527,0 0 0,0 0-1,1 1 1,-1-1-1,0 0 1,1 1-1,-1-1 1,1 0 0,0 1-1,-1-1 1,1 1-1,0-1 1,0 1 0,0-1-1,0 1 1,0-1-1,0 0 1,0 1-1,0-1 1,1 1 0,-1-1-1,1 0 1,-1 1-1,1-1 1,-1 0 0,1 1-1,0-1 1,0 0-1,-1 0 1,1 1-1,0-1 1,0 0 0,0 0-1,0 0 1,0 0-1,1-1 1,-1 1 0,0 0-1,0 0 1,1-1-1,-1 1 1,0 0-1,3 0 1,-1 0-22,-1-1 0,1 1 0,-1 0-1,1-1 1,-1 0 0,1 1 0,-1-1 0,1 0 0,-1-1-1,1 1 1,-1 0 0,1-1 0,-1 1 0,1-1 0,-1 0 0,0 1-1,1-1 1,-1 0 0,0-1 0,3-1 0,0-1-59,1-1 0,-1 0 0,-1 0 1,1 0-1,6-11 0,-8 12 30,0 0 1,0-1-1,0 1 0,0 0 0,1 0 0,0 1 1,0-1-1,0 1 0,0 0 0,0 0 1,6-3-1,-5 5 22,-1 0 1,0 0 0,0 1-1,0-1 1,1 1 0,-1 0-1,0 0 1,1 1-1,-1-1 1,0 1 0,6 2-1,-6-2 8,0 0-1,-1 0 1,1-1-1,0 1 1,0-1-1,0 0 0,-1 0 1,1 0-1,0 0 1,0-1-1,0 1 1,-1-1-1,1 0 1,0 0-1,4-3 1,-4 2 6,1-1 1,-2-1 0,1 1 0,0 0 0,-1-1 0,1 0 0,-1 0 0,0 0 0,0 0 0,-1-1 0,1 1 0,-1-1 0,0 1 0,0-1 0,-1 0-1,1 0 1,-1 0 0,0 0 0,0 0 0,-1 0 0,1 0 0,-1 0 0,-1-8 0,-1-15 133,-1 0-1,-2 1 1,-8-32 0,6 27 31,-3-4-70,-1-1 0,-1 2 1,-26-50-1,-61-95-69,72 135-9,5 8 156,22 37-169,0 0 0,0 0 0,0 0 0,0 0 0,0 0 0,0-1 0,0 1 0,0 0 0,0 0 0,0 0 0,0 0 0,0 0 0,0 0 0,0-1 0,0 1 0,-1 0 0,1 0 0,0 0 1,0 0-1,0 0 0,0 0 0,0-1 0,0 1 0,0 0 0,0 0 0,0 0 0,0 0 0,-1 0 0,1 0 0,0 0 0,0 0 0,0 0 0,0-1 0,0 1 0,0 0 0,0 0 0,-1 0 1,1 0-1,0 0 0,0 0 0,0 0 0,0 0 0,0 0 0,-1 0 0,1 0 0,0 0 0,0 0 0,0 0 0,0 0 0,0 0 0,-1 0 0,1 0 0,0 0 0,0 1 0,0-1 0,0 0 1,0 0-1,0 0 0,0 0 0,-1 0 0,1 0 0,0 0 0,2 13 281,6 19-10,13 28-208,3 0 0,2-2 1,3-1-1,2-1 0,3-2 0,80 100 0,-112-152-172,20 27-135,-16-15-786,-6-13 946,0-1-1,0 0 0,0 1 1,0-1-1,0 0 0,0 1 1,0-1-1,0 0 1,0 0-1,0 1 0,0-1 1,0 0-1,0 1 0,0-1 1,0 0-1,-1 0 1,1 1-1,0-1 0,0 0 1,0 0-1,0 1 0,-1-1 1,1 0-1,0 0 1,0 0-1,-1 1 0,1-1 1,0 0-1,0 0 0,-1 0 1,1 0-1,0 0 1,0 0-1,-1 1 0,1-1 1,-6-4-3305,-2-9 2624,7 10 464,-56-86-665,55 86 1036,1 0 0,-1 0 0,1 0-1,-1 0 1,1 0 0,0 0 0,0-1 0,1 1 0,-1 0 0,1-1 0,-1 1 0,1 0 0,0-1 0,0 1 0,1 0 0,-1-1 0,1 1 0,-1 0 0,1-1 0,0 1 0,0 0 0,1 0 0,-1 0 0,1 0 0,-1 0 0,1 0 0,0 0 0,0 1 0,0-1 0,1 1 0,4-5 0,0 1 305,0 0-1,1 1 1,0 0 0,0 1-1,0-1 1,1 2-1,-1-1 1,1 1-1,12-3 1,-17 5-189,1 1 0,-1-1 0,1 1 0,0 0 0,0 0-1,-1 0 1,1 1 0,0 0 0,-1 0 0,1 0 0,-1 0 0,1 1 0,-1 0 0,0 0 0,0 0 0,1 0 0,-1 1 0,-1-1 0,1 1-1,0 0 1,-1 0 0,7 7 0,3 6 1,0 1 0,-1 0-1,18 37 1,-6-12-526,-20-39-1778,-2-10 413,-2-16-889,0 14 1469,3-25-374</inkml:trace>
</inkml:ink>
</file>

<file path=ppt/ink/ink2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3:46.817"/>
    </inkml:context>
    <inkml:brush xml:id="br0">
      <inkml:brushProperty name="width" value="0.05" units="cm"/>
      <inkml:brushProperty name="height" value="0.05" units="cm"/>
      <inkml:brushProperty name="color" value="#FF0066"/>
    </inkml:brush>
  </inkml:definitions>
  <inkml:trace contextRef="#ctx0" brushRef="#br0">6 915 9186,'-1'-1'279,"0"0"1,1 0-1,-1 0 1,1 0-1,-1-1 1,1 1-1,0 0 1,-1 0-1,1 0 1,0-1-1,0 1 1,0 0-1,-1 0 1,1-1-1,1 1 1,-1 0-1,0 0 1,0-1-1,0 1 1,1 0-1,-1 0 1,1-1-1,-1 1 1,1 0-1,-1 0 1,1 0-1,0 0 1,-1 0-1,1 0 1,1-1-1,33-32 1442,-24 24-952,248-191 3936,-129 107-3571,251-172 306,-305 216-1400,130-103-1691,-141 102-4806,-41 33 5054</inkml:trace>
</inkml:ink>
</file>

<file path=ppt/ink/ink20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2:35.026"/>
    </inkml:context>
    <inkml:brush xml:id="br0">
      <inkml:brushProperty name="width" value="0.05" units="cm"/>
      <inkml:brushProperty name="height" value="0.05" units="cm"/>
      <inkml:brushProperty name="color" value="#FF0066"/>
    </inkml:brush>
  </inkml:definitions>
  <inkml:trace contextRef="#ctx0" brushRef="#br0">2 1 11226,'0'20'5081,"-2"-7"-2160,16-3-1969,-3-5-400,3-3-432,6-2-224,-5-3-328,0-2-232,0-2-1072,1 2-441,4 5 1329</inkml:trace>
</inkml:ink>
</file>

<file path=ppt/ink/ink20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2:35.490"/>
    </inkml:context>
    <inkml:brush xml:id="br0">
      <inkml:brushProperty name="width" value="0.05" units="cm"/>
      <inkml:brushProperty name="height" value="0.05" units="cm"/>
      <inkml:brushProperty name="color" value="#FF0066"/>
    </inkml:brush>
  </inkml:definitions>
  <inkml:trace contextRef="#ctx0" brushRef="#br0">160 109 8306,'52'51'3971,"-49"-47"-3382,1 1 0,0 0 0,-1 0 0,0 0-1,0 0 1,-1 1 0,1-1 0,-1 1 0,0 0-1,1 6 1,-2-8-261,-1-1-1,1 1 1,1 0-1,-1-1 1,1 1-1,-1 0 1,1-1-1,0 0 1,0 1 0,0-1-1,1 0 1,-1 0-1,5 3 1,-7-5-277,1-1 0,0 1 0,-1-1-1,1 0 1,0 1 0,-1-1 0,1 0 0,0 0 0,0 1 0,-1-1 0,1 0 0,0 0 0,0 0 0,-1 0 0,1 0 0,0 0 0,0 0 0,-1 0 0,1 0 0,0 0 0,0-1 0,-1 1 0,1 0-1,0 0 1,0-1 0,-1 1 0,1-1 0,0 1 0,-1 0 0,1-1 0,-1 1 0,1-1 0,-1 1 0,1-1 0,-1 0 0,2 0 0,17-28 911,-15 22-718,-2 3-124,10-18 543,1 1 1,1 1 0,1 0 0,31-33-1,-41 48-585,0 1 0,0 0-1,0 1 1,0-1 0,1 1-1,-1 0 1,1 0 0,0 1-1,0-1 1,0 1 0,0 1-1,0-1 1,1 1 0,-1 0-1,0 0 1,1 1 0,-1 0-1,0 0 1,1 1 0,-1-1-1,0 1 1,1 1 0,-1-1-1,7 4 1,-7-3-105,0 1-1,0 0 1,0 0 0,0 0 0,8 7-1,-13-10-91,0 1-1,-1-1 1,1 1-1,0-1 1,0 1-1,0 0 1,0-1-1,-1 1 1,1 0-1,0 0 1,-1 0-1,1-1 1,-1 1-1,1 0 0,-1 0 1,1 0-1,-1 0 1,0 0-1,1 0 1,-1 0-1,0 0 1,0 0-1,0 0 1,0 0-1,0 0 1,0 0-1,0 0 1,0 0-1,0 0 1,0 1-1,0-1 1,-1 0-1,1 0 1,0-1-1,-1 1 0,1 0 1,-1 0-1,1 0 1,-1 0-1,1 0 1,-1 0-1,0-1 1,0 2-1,-2 1-572,1-1 243,-1 0 0,1 0 0,0 0 0,-1 0 0,1-1 0,-1 1 0,0-1 0,0 1 0,-5 1 0,-31 3-809</inkml:trace>
  <inkml:trace contextRef="#ctx0" brushRef="#br0" timeOffset="1">1 81 17276,'17'1'7337,"-4"-1"-4648,2-1-697,-7-11-1336,-3-5-600,-5-6-984,2 6-1312,1 6 1432</inkml:trace>
</inkml:ink>
</file>

<file path=ppt/ink/ink20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3:12.693"/>
    </inkml:context>
    <inkml:brush xml:id="br0">
      <inkml:brushProperty name="width" value="0.05" units="cm"/>
      <inkml:brushProperty name="height" value="0.05" units="cm"/>
      <inkml:brushProperty name="color" value="#FF0066"/>
    </inkml:brush>
  </inkml:definitions>
  <inkml:trace contextRef="#ctx0" brushRef="#br0">45 11 6865,'-36'29'2766,"36"-28"-2690,-1-1 0,1 0 0,0 0 0,0 0-1,0 0 1,-1 0 0,1 0 0,0 0 0,0 0-1,-1 0 1,1 0 0,0 0 0,0 0 0,-1 0-1,1 0 1,0 0 0,0 0 0,0 0 0,-1 0-1,1 0 1,0 0 0,0 0 0,0-1 0,-1 1-1,1 0 1,0 0 0,0 0 0,0 0 0,-1 0-1,1-1 1,0 1 0,0 0 0,0 0 0,0 0 0,0 0-1,-1-1 1,1 1 0,0 0 0,0 0 0,0-1-1,0 1 1,0 0 0,0 0 0,0 0 0,0-1-1,0 1 1,0 0 0,0 0 0,0-1 0,0 1-1,0 0 1,0 0 0,0 0 0,0-1 0,0 1-1,0 0 1,0 0 0,0-1 0,1 1 0,-1 0-1,0 0 1,0-1 0,0 0 276,0 0 0,0 0 1,1 1-1,-1-1 0,0 0 0,0 0 1,1 0-1,-1 0 0,0 0 0,1 0 1,-1 0-1,1 0 0,-1 1 0,1-1 0,0 0 1,-1 0-1,2-1 0,2 0-164,0 0 0,0 0 1,0 0-1,0 1 0,0-1 0,1 1 0,-1 0 1,0 0-1,1 1 0,-1-1 0,1 1 0,-1 0 0,0 0 1,1 1-1,-1-1 0,1 1 0,-1 0 0,0 0 1,0 0-1,1 1 0,-1-1 0,0 1 0,0 0 1,0 0-1,-1 1 0,1-1 0,3 4 0,25 24 598,54 64 1,11 17 117,22 29-208,-81-89-434,-1 1-1,-4 1 1,-1 2 0,46 112-1,-63-120-193,11 24 32,-10-44-68,8 15 0,-23-40-31,0 1 0,0-1 0,0 1 0,0-1 1,0 0-1,-1 1 0,0-1 0,1 1 0,-1-1 1,0 1-1,0 0 0,0-1 0,0 1 0,-2 3 1,1-5-97,0 1 1,0-1 0,0 1 0,0-1-1,0 1 1,0-1 0,-1 0 0,1 0 0,-1 0-1,1 0 1,-1 0 0,1 0 0,-1 0-1,0 0 1,1 0 0,-1-1 0,0 1 0,0-1-1,1 1 1,-1-1 0,0 0 0,0 0-1,0 0 1,-3 0 0,4 0-179,-1 0 1,0 0-1,1 0 0,-1 0 1,0 0-1,1 0 0,-1-1 1,1 1-1,-1 0 1,1-1-1,-1 0 0,1 1 1,-1-1-1,1 0 0,-1 0 1,1 1-1,0-1 0,-1 0 1,1 0-1,0-1 1,0 1-1,0 0 0,0 0 1,0-1-1,0 1 0,0 0 1,0-1-1,-1-2 0,0-13-1355,-5-3 640</inkml:trace>
</inkml:ink>
</file>

<file path=ppt/ink/ink20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3:13.583"/>
    </inkml:context>
    <inkml:brush xml:id="br0">
      <inkml:brushProperty name="width" value="0.05" units="cm"/>
      <inkml:brushProperty name="height" value="0.05" units="cm"/>
      <inkml:brushProperty name="color" value="#FF0066"/>
    </inkml:brush>
  </inkml:definitions>
  <inkml:trace contextRef="#ctx0" brushRef="#br0">33 79 6217,'-3'-3'583,"0"0"-1,0 0 1,0 0-1,1 0 1,0 0-1,-1-1 1,1 1 0,0-1-1,1 1 1,-1-1-1,1 0 1,-1 0-1,1 0 1,0 0-1,1 0 1,-1 0-1,1 0 1,0 0-1,0-6 2801,2 23-2366,0-3-879,0 0 1,1-1 0,0 1-1,1 0 1,0-1 0,1 0-1,5 10 1,-4-8 48,1 0 31,1 0-1,0 0 1,19 18 0,9 12 15,-31-33-218,-7-10 34,-8-14-2,-26-58-39,34 69-10,0 1 0,0 0 0,1-1 0,-1 1 0,1-1 0,0 1 0,0-1 0,1 1 0,-1-1 0,1 0 0,0 0 0,1 1 0,-1-1 0,1 0 0,0 1 0,2-8 0,-2 10 2,0-1 0,0 1-1,0 0 1,0 0-1,1 0 1,-1 0-1,1 1 1,-1-1 0,1 0-1,0 1 1,0-1-1,-1 1 1,1-1-1,0 1 1,0 0 0,1 0-1,-1 0 1,0 0-1,0 0 1,0 0-1,1 1 1,-1-1 0,0 1-1,1-1 1,-1 1-1,0 0 1,1 0-1,-1 0 1,1 0 0,1 1-1,-1-1 12,0 1-1,0-1 0,0 1 1,0-1-1,-1 1 1,1 0-1,0 0 1,-1 0-1,1 0 0,-1 1 1,1-1-1,-1 1 1,1-1-1,-1 1 1,0 0-1,0 0 0,0 0 1,0 0-1,2 4 1,-2-3 55,-1 0-1,0 1 1,0-1 0,0 1 0,0-1 0,0 1-1,-1-1 1,0 1 0,1-1 0,-1 1 0,-1-1 0,1 1-1,0-1 1,-1 1 0,-1 5 0,-2 2 61,-1 1 1,0-1 0,0 0 0,-1-1-1,0 1 1,-1-1 0,0 0 0,-15 15-1,18-23-1762,20-10 1035</inkml:trace>
</inkml:ink>
</file>

<file path=ppt/ink/ink20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3:14.358"/>
    </inkml:context>
    <inkml:brush xml:id="br0">
      <inkml:brushProperty name="width" value="0.05" units="cm"/>
      <inkml:brushProperty name="height" value="0.05" units="cm"/>
      <inkml:brushProperty name="color" value="#FF0066"/>
    </inkml:brush>
  </inkml:definitions>
  <inkml:trace contextRef="#ctx0" brushRef="#br0">0 1 7818,'5'5'5929,"17"19"-2872,6 0-944,-12-10-1478,0 1-1,0 0 1,-1 1-1,13 18 1,-16-15-643,1-1 0,0-1 0,1 0 0,1-1 0,1 0 0,23 17 0,-36-31 3,3 0-3831,-6-4 3431</inkml:trace>
</inkml:ink>
</file>

<file path=ppt/ink/ink20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3:14.793"/>
    </inkml:context>
    <inkml:brush xml:id="br0">
      <inkml:brushProperty name="width" value="0.05" units="cm"/>
      <inkml:brushProperty name="height" value="0.05" units="cm"/>
      <inkml:brushProperty name="color" value="#FF0066"/>
    </inkml:brush>
  </inkml:definitions>
  <inkml:trace contextRef="#ctx0" brushRef="#br0">4 480 8066,'-3'-7'7357,"5"-2"-5241,10-14-1285,-12 23-794,42-55 1182,-26 36-795,-1-2 0,0 0-1,21-41 1,-33 56-668,-1 1 0,1-1 0,-1 0 0,-1 1 0,1-1 0,-1 0 0,0 0 0,0 0 0,-1 0 0,0-1 0,0 1 0,0 0 0,-1 0 0,0 0 0,0 0 0,0 0 0,-1 0 0,0 1 0,0-1 0,-1 0 0,-4-7 0,0 0-85,-2 1 0,0-1 0,0 2 0,-1-1 0,0 1 1,-1 1-1,-1 0 0,1 0 0,-19-10 0,30 19 387,-1 1 0,1 0 0,0 0 0,0 0 1,0-1-1,-1 1 0,1 0 0,0 0 0,-1 0 0,1-1 0,0 1 0,0 0 0,-1 0 0,1 0 0,0 0 1,-1 0-1,1 0 0,0 0 0,-1 0 0,1 0 0,0 0 0,-1 0 0,1 0 0,0 0 0,-1 0 1,1 0-1,0 0 0,-1 0 0,1 0 0,0 0 0,-1 0 0,1 1 0,0-1 0,0 0 0,-1 0 1,1 0-1,0 1 0,0-1 0,-1 0 0,1 0 0,0 0 0,-1 1 0,5 16 2039,19 26 635,-21-40-2492,16 24 792,1 0 0,2-2 1,38 37-1,-23-24-517,-19-19-366,-9-10-168,0 0-1,1 0 0,0-1 1,0 0-1,16 9 1,-24-16-177,0-1 0,0 0 1,0 1-1,0-1 0,0 0 0,0 0 1,0 0-1,0 1 0,0-1 1,0 0-1,0-1 0,0 1 0,0 0 1,0 0-1,0 0 0,0 0 1,0-1-1,0 1 0,0-1 0,0 1 1,0-1-1,0 1 0,0-1 1,0 1-1,0-1 0,0 0 0,0 1 1,-1-1-1,1 0 0,0 0 0,0-1 1,3-2-226,6-7-622</inkml:trace>
</inkml:ink>
</file>

<file path=ppt/ink/ink20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3:15.223"/>
    </inkml:context>
    <inkml:brush xml:id="br0">
      <inkml:brushProperty name="width" value="0.05" units="cm"/>
      <inkml:brushProperty name="height" value="0.05" units="cm"/>
      <inkml:brushProperty name="color" value="#FF0066"/>
    </inkml:brush>
  </inkml:definitions>
  <inkml:trace contextRef="#ctx0" brushRef="#br0">1 196 10866,'0'-3'7450,"0"1"-6210,17-8-296,-1-2-568,43-34-175,-44 24-346,-2-2-303,-3 1-1160,-5-9-600,0 11 1287</inkml:trace>
</inkml:ink>
</file>

<file path=ppt/ink/ink20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3:15.640"/>
    </inkml:context>
    <inkml:brush xml:id="br0">
      <inkml:brushProperty name="width" value="0.05" units="cm"/>
      <inkml:brushProperty name="height" value="0.05" units="cm"/>
      <inkml:brushProperty name="color" value="#FF0066"/>
    </inkml:brush>
  </inkml:definitions>
  <inkml:trace contextRef="#ctx0" brushRef="#br0">1 1 9298,'3'12'5039,"13"8"-3519,-10-14-691,30 36 1242,154 169 2008,-139-153-3863,-36-39-952,29 28-1,-38-44-1627,-8-8 1590,1 2 633</inkml:trace>
  <inkml:trace contextRef="#ctx0" brushRef="#br0" timeOffset="1">248 274 7530,'-44'-64'3428,"43"63"-3358,1 1-1,0-1 0,-1 1 1,1-1-1,0 1 0,-1-1 0,1 1 1,0-1-1,0 1 0,0-1 1,-1 0-1,1 1 0,0-1 0,0 1 1,0-1-1,0 0 0,0 1 1,0-1-1,0 1 0,0-1 0,0 1 1,0-1-1,1 0 0,-1 1 1,0-1-1,0 1 0,0-1 1,1 1-1,-1-1 0,0 1 0,1-1 1,-1 1-1,0-1 0,1 1 1,-1-1-1,1 1 0,-1 0 0,1-1 1,-1 1-1,1 0 0,-1-1 1,1 1-1,-1 0 0,1 0 1,-1-1-1,1 1 0,-1 0 0,1 0 1,0 0-1,-1 0 0,1 0 1,-1 0-1,1 0 0,0 0 0,4-2 432,5-2 61,0-1-1,0 1 1,0 1 0,0 0-1,1 0 1,0 1 0,13-1-1,-19 3-469,0 0 0,1 0-1,-1 1 1,0 0 0,0-1-1,0 2 1,0-1 0,0 1 0,0 0-1,-1 0 1,1 0 0,0 0-1,-1 1 1,0 0 0,1 0-1,-1 0 1,6 6 0,-7-5-34,-1-1 0,1 1 0,-1-1 0,1 1 0,-1 0 0,0 0 0,-1 0 0,1 0-1,-1 1 1,1-1 0,-1 0 0,0 1 0,-1-1 0,1 0 0,-1 6 0,0-7-94,0 0 0,0 0 1,0 1-1,-1-1 0,1 0 0,-1 0 0,0 0 0,0 0 1,0 0-1,0 0 0,0-1 0,-1 1 0,1 0 0,-1 0 1,0-1-1,0 1 0,0-1 0,0 0 0,0 1 0,0-1 0,-5 3 1,6-4-131,0-1 0,0 1 1,0 0-1,-1-1 0,1 1 0,0-1 1,0 0-1,0 0 0,0 1 1,-1-1-1,1 0 0,0 0 1,0 0-1,-1 0 0,1 0 1,0 0-1,0 0 0,-1-1 0,1 1 1,0 0-1,0-1 0,0 1 1,0-1-1,0 1 0,-1-1 1,1 0-1,0 1 0,-1-2 1,-8-13-932</inkml:trace>
</inkml:ink>
</file>

<file path=ppt/ink/ink20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3:16.054"/>
    </inkml:context>
    <inkml:brush xml:id="br0">
      <inkml:brushProperty name="width" value="0.05" units="cm"/>
      <inkml:brushProperty name="height" value="0.05" units="cm"/>
      <inkml:brushProperty name="color" value="#FF0066"/>
    </inkml:brush>
  </inkml:definitions>
  <inkml:trace contextRef="#ctx0" brushRef="#br0">30 0 7898,'-1'9'704,"0"0"0,0 1 0,1-1 0,0 0 0,1 0 0,0 1 0,0-1 0,1 0 0,0 0 0,1 0 1,-1 0-1,6 9 0,-6-14-599,0 0 1,0 0-1,1 0 0,-1 0 1,1-1-1,0 1 0,0-1 1,0 1-1,1-1 1,-1 0-1,1-1 0,-1 1 1,1 0-1,0-1 1,0 0-1,0 0 0,1 0 1,-1-1-1,0 1 1,1-1-1,-1 0 0,1 0 1,-1 0-1,1-1 1,8 0-1,-10 0-57,0 0 1,0-1 0,-1 1-1,1-1 1,0 0-1,-1 0 1,1 0-1,-1 0 1,1 0-1,-1 0 1,1-1 0,-1 1-1,0-1 1,0 0-1,0 0 1,0 0-1,0 0 1,0 0-1,0 0 1,0 0-1,-1 0 1,0-1 0,1 1-1,-1-1 1,0 1-1,0-1 1,0 1-1,0-1 1,-1 0-1,1 0 1,-1 1 0,1-1-1,-1 0 1,0-4-1,0 2-24,0 0-1,0 0 1,-1 0 0,1 0-1,-1 1 1,0-1-1,0 0 1,-1 1-1,1-1 1,-1 1 0,0-1-1,0 1 1,-1 0-1,1 0 1,-1 0 0,0 0-1,0 0 1,0 0-1,-5-3 1,1 3-150,0 0-1,-1 1 1,1-1 0,-1 1-1,0 1 1,0 0-1,0 0 1,0 0 0,-1 1-1,-8 0 1,-49 3-5336,55 0 4227</inkml:trace>
</inkml:ink>
</file>

<file path=ppt/ink/ink20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3:16.436"/>
    </inkml:context>
    <inkml:brush xml:id="br0">
      <inkml:brushProperty name="width" value="0.05" units="cm"/>
      <inkml:brushProperty name="height" value="0.05" units="cm"/>
      <inkml:brushProperty name="color" value="#FF0066"/>
    </inkml:brush>
  </inkml:definitions>
  <inkml:trace contextRef="#ctx0" brushRef="#br0">0 33 8106,'82'-32'3705,"-72"45"-1721,7 4-456,-7 1-47,8 2-297,0 0-248,-6-1-304,0-4-168,-9 0-296,0 1-88,-3-2-80,0 1-120,0-7-488,-5-1-632,-1-9-745,-3-3-287,-1-7 1328</inkml:trace>
  <inkml:trace contextRef="#ctx0" brushRef="#br0" timeOffset="1">122 98 5457,'-40'-72'3033,"52"72"-137,-2 2-671,5 1-361,5 2-135,-2-2-505,2 2-256,-3 0-376,-2-3-168,-4 1-240,-4-1-88,-2 1-96,-2 1-184</inkml:trace>
</inkml:ink>
</file>

<file path=ppt/ink/ink2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3:47.344"/>
    </inkml:context>
    <inkml:brush xml:id="br0">
      <inkml:brushProperty name="width" value="0.05" units="cm"/>
      <inkml:brushProperty name="height" value="0.05" units="cm"/>
      <inkml:brushProperty name="color" value="#FF0066"/>
    </inkml:brush>
  </inkml:definitions>
  <inkml:trace contextRef="#ctx0" brushRef="#br0">288 44 10530,'0'-2'376,"1"0"-1,-1 1 1,0-1-1,0 0 0,1 0 1,-2 0-1,1 1 1,0-1-1,0 0 0,0 0 1,-1 1-1,1-1 1,-1 0-1,1 0 1,-1 1-1,0-1 0,0 0 1,0 1-1,0-1 1,0 1-1,0-1 0,-2-1 1,1 2-278,0 1-1,0-1 1,0 1 0,0 0 0,0 0-1,0 0 1,-1 0 0,1 0 0,0 1-1,0-1 1,0 0 0,0 1 0,0 0-1,0-1 1,0 1 0,1 0 0,-1 0-1,0 0 1,0 0 0,0 0-1,-2 3 1,-24 16 87,1 1-1,0 2 0,2 1 0,-36 42 1,54-57-176,1 0 0,-1 0-1,2 1 1,-1-1 0,1 1 0,1 0 0,0 1 0,-4 14 0,7-22-10,1 0 1,-1 0-1,0 0 0,1 0 1,0 0-1,0 0 0,0 0 1,0 0-1,0 0 1,0 0-1,1 0 0,0 0 1,-1 0-1,1 0 1,0 0-1,1 0 0,-1 0 1,0 0-1,1-1 1,0 1-1,-1-1 0,1 1 1,0-1-1,0 0 0,0 1 1,1-1-1,-1 0 1,1 0-1,-1-1 0,1 1 1,-1 0-1,1-1 1,0 0-1,4 2 0,12 2 5,0-1 0,0 0 0,0-2 0,0 0 0,1-1 0,37-4 0,-32 2 470,-1 0-1,0 2 1,44 6-1,-66-7-400,0 1-1,0-1 1,0 0-1,0 1 1,0-1-1,0 1 1,0 0 0,-1-1-1,1 1 1,0 0-1,0 0 1,-1 0-1,1 1 1,-1-1-1,1 0 1,-1 1-1,1-1 1,-1 1-1,0-1 1,0 1 0,2 1-1,-3-1-9,0 0 0,0-1-1,1 1 1,-1 0 0,-1-1-1,1 1 1,0 0 0,0-1 0,-1 1-1,1 0 1,-1-1 0,1 1-1,-1-1 1,0 1 0,1-1 0,-1 1-1,0-1 1,0 1 0,-2 1-1,-5 6 142,-1 1-1,0-1 0,0-1 0,-1 0 0,-12 7 0,-160 92 567,58-38-2608,110-61-416,3-8 895</inkml:trace>
</inkml:ink>
</file>

<file path=ppt/ink/ink20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3:16.828"/>
    </inkml:context>
    <inkml:brush xml:id="br0">
      <inkml:brushProperty name="width" value="0.05" units="cm"/>
      <inkml:brushProperty name="height" value="0.05" units="cm"/>
      <inkml:brushProperty name="color" value="#FF0066"/>
    </inkml:brush>
  </inkml:definitions>
  <inkml:trace contextRef="#ctx0" brushRef="#br0">32 164 7330,'-32'-61'3880,"44"76"-1143,6 1-873,1-1-231,2 5-609,1-1-312,-3-3-344,-4 3-104,-4-7-168,-1-4-56,-3-5-392,0-1-608,-7-7-1040,0 3 1167</inkml:trace>
  <inkml:trace contextRef="#ctx0" brushRef="#br0" timeOffset="1">144 1 9906,'0'0'5985,"10"15"-4456,5 7-561,40 38-320,-43-47-368,3 2-96,-7 0-96,-5-3-16,-1-1-288,-4-4-184,-6-5-992,1-2-321,-3-4-567,5-1 1192</inkml:trace>
</inkml:ink>
</file>

<file path=ppt/ink/ink20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3:17.298"/>
    </inkml:context>
    <inkml:brush xml:id="br0">
      <inkml:brushProperty name="width" value="0.05" units="cm"/>
      <inkml:brushProperty name="height" value="0.05" units="cm"/>
      <inkml:brushProperty name="color" value="#FF0066"/>
    </inkml:brush>
  </inkml:definitions>
  <inkml:trace contextRef="#ctx0" brushRef="#br0">0 5 8378,'13'-5'4736,"12"8"-3103,-13-2-691,50-2 1707,-46 0-2065,0 0 0,1 1-1,-1 1 1,0 0 0,16 5 0,-28-6-510,0 2 1,-1-1 0,1 0 0,-1 1-1,1 0 1,-1-1 0,0 2 0,1-1-1,-1 0 1,0 0 0,0 1-1,-1 0 1,1-1 0,-1 1 0,1 0-1,-1 1 1,4 5 0,-4-3-2,0-1 0,0 1 0,0 0 0,-1-1 0,0 1 0,0 0 0,-1 0 0,1 0 0,-1 0 0,-1 10 0,-2 0-303,0 0-1,-1 0 0,0-1 0,-1 1 1,-1-1-1,0 0 0,-16 24 0,-18 23-4392,24-28 3290</inkml:trace>
</inkml:ink>
</file>

<file path=ppt/ink/ink20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3:17.685"/>
    </inkml:context>
    <inkml:brush xml:id="br0">
      <inkml:brushProperty name="width" value="0.05" units="cm"/>
      <inkml:brushProperty name="height" value="0.05" units="cm"/>
      <inkml:brushProperty name="color" value="#FF0066"/>
    </inkml:brush>
  </inkml:definitions>
  <inkml:trace contextRef="#ctx0" brushRef="#br0">7 795 9202,'-7'-6'6118,"10"-5"-4032,12-10-1541,-13 18-53,43-47 1081,94-82 1,2 0-146,37-79 550,-19 18-1111,-153 187-887,15-15 75,-21 20-70,1 0 0,0 0 0,0 1 0,-1-1 0,1 0 0,0 1 0,0-1 0,0 1 0,0 0 0,0-1 0,0 1 0,0-1 0,0 1 0,0 0 0,0 0 0,0 0 0,0 0 0,0-1 0,0 1 0,2 1 0,-3-1-29,1 1 0,-1-1 0,1 0 1,-1 1-1,0-1 0,1 1 0,-1-1 0,0 1 1,1-1-1,-1 1 0,0-1 0,0 1 0,0-1 1,1 1-1,-1 0 0,0-1 0,0 1 0,0-1 1,0 1-1,0 0 0,0-1 0,0 1 0,0-1 1,0 1-1,0-1 0,-1 1 0,1 0 0,0-1 1,0 1-1,0-1 0,-1 1 0,1 0 0,-10 19-1575,-33 56-5120,29-43 5323</inkml:trace>
  <inkml:trace contextRef="#ctx0" brushRef="#br0" timeOffset="1">340 726 9906,'4'0'4521,"9"-3"-2352,11-16-385,2-7-200,11-14-119,3-5 31,5-9-144,2-1-176,-9 8-359,-6 2-273,-9 17-272,-4 8-56,-11 6-424,-3 11-688,-8 25 624</inkml:trace>
</inkml:ink>
</file>

<file path=ppt/ink/ink20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3:23.459"/>
    </inkml:context>
    <inkml:brush xml:id="br0">
      <inkml:brushProperty name="width" value="0.05" units="cm"/>
      <inkml:brushProperty name="height" value="0.05" units="cm"/>
      <inkml:brushProperty name="color" value="#FF0066"/>
    </inkml:brush>
  </inkml:definitions>
  <inkml:trace contextRef="#ctx0" brushRef="#br0">102 938 9458,'0'0'287,"-1"-1"0,0 0 0,1 1 1,-1-1-1,0 0 0,1 0 0,-1 1 0,1-1 0,-1 0 0,1 0 1,0 0-1,-1 0 0,1 1 0,0-1 0,0 0 0,-1 0 0,1 0 1,0 0-1,0 0 0,0 0 0,0 0 0,0 0 0,1-1 0,2-29 423,-2 24-79,8-80 796,12-168 613,-19 194-1660,-3 0-1,-11-74 0,7 97-263,-2 0 0,-1 0 1,-2 1-1,-27-65 0,22 80-98,14 22-14,1-1 0,-1 1-1,1 0 1,-1-1-1,1 1 1,-1-1 0,1 1-1,-1 0 1,1 0-1,-1-1 1,0 1 0,1 0-1,-1 0 1,0 0-1,1 0 1,-1 0 0,0-1-1,1 1 1,-1 0-1,1 1 1,-2-1 0,1 1 3,-1 0 0,1 0 1,-1 0-1,1 0 0,0 1 1,0-1-1,0 1 0,0-1 1,0 0-1,0 1 1,0 0-1,0-1 0,1 1 1,-1 0-1,0-1 0,1 1 1,0 0-1,-1-1 1,1 1-1,0 0 0,0 3 1,-2 19 44,0 0 1,2 1-1,1-1 1,1 0-1,1 1 1,1-1-1,12 37 1,-5-26 39,2-1 1,1 0-1,1-1 1,28 43-1,-37-68-76,0 1-1,0-1 0,1 0 1,0 0-1,0-1 1,1 0-1,0 0 0,0-1 1,18 10-1,-23-14-15,1 0 1,-1-1 0,1 1-1,0-1 1,0 0 0,0 0-1,0 0 1,-1-1-1,1 1 1,0-1 0,0 0-1,0 0 1,0 0 0,0-1-1,0 1 1,0-1-1,0 0 1,0 0 0,-1 0-1,1-1 1,0 1-1,-1-1 1,1 0 0,-1 0-1,0 0 1,1-1 0,4-5-1,4-5 9,-1 0-1,-1-2 0,0 1 1,-1-1-1,-1 0 0,0-1 1,-1 0-1,7-25 0,20-41-56,-33 111-364,1-11 270,-1-7 115,0-1 0,0 1 0,1 0-1,1 0 1,0-1 0,0 1-1,1-1 1,8 16 0,-11-23 29,1 0 0,0 0 1,-1 0-1,1-1 0,1 1 1,-1 0-1,0-1 0,1 1 1,-1-1-1,1 0 0,-1 0 0,1 0 1,0 0-1,0 0 0,0-1 1,0 1-1,1-1 0,-1 0 1,0 0-1,0 0 0,1 0 0,-1-1 1,0 1-1,1-1 0,-1 0 1,1 0-1,-1 0 0,1 0 0,-1-1 1,0 1-1,6-3 0,-3 1 3,-1 0 0,1-1 0,-1 0 0,0 0 0,0-1-1,0 1 1,0-1 0,0 0 0,-1-1 0,0 1-1,0-1 1,0 1 0,0-1 0,-1 0 0,5-9 0,-4 5 1,0 1 1,0-1-1,-1 0 1,0 0-1,-1 0 1,1 0-1,-2-1 1,0 1 0,1-16-1,-2 22-2,0 0 1,0 0-1,-1 1 1,1-1-1,-1 0 0,1 1 1,-1-1-1,0 1 0,0-1 1,0 1-1,0-1 1,-1 1-1,1-1 0,-1 1 1,1 0-1,-1 0 0,0 0 1,0 0-1,0 0 1,0 0-1,0 1 0,0-1 1,-1 1-1,1-1 0,0 1 1,-1 0-1,1 0 0,-4-1 1,-7-2 6,1 2 0,-1-1 0,0 2-1,-25-1 1,27 2-254,0 0-1,1-1 1,-1 0-1,-18-5 1,29 6 205,0 0 1,-1 0 0,1 0-1,0 0 1,0 0-1,0-1 1,0 1-1,0 0 1,-1 0 0,1 0-1,0 0 1,0 0-1,0 0 1,0 0-1,0 0 1,0-1 0,-1 1-1,1 0 1,0 0-1,0 0 1,0 0-1,0 0 1,0-1 0,0 1-1,0 0 1,0 0-1,0 0 1,0 0-1,0 0 1,0-1 0,0 1-1,0 0 1,0 0-1,0 0 1,0 0-1,0-1 1,0 1 0,0 0-1,0 0 1,0 0-1,0 0 1,0-1-1,0 1 1,0 0 0,0 0-1,0 0 1,0 0-1,1 0 1,-1-1-1,0 1 1,0 0 0,12-9-1663,17-7-605,-29 16 2288,26-14-1049</inkml:trace>
</inkml:ink>
</file>

<file path=ppt/ink/ink20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3:23.925"/>
    </inkml:context>
    <inkml:brush xml:id="br0">
      <inkml:brushProperty name="width" value="0.05" units="cm"/>
      <inkml:brushProperty name="height" value="0.05" units="cm"/>
      <inkml:brushProperty name="color" value="#FF0066"/>
    </inkml:brush>
  </inkml:definitions>
  <inkml:trace contextRef="#ctx0" brushRef="#br0">1 256 8850,'41'-27'3670,"-40"27"-3540,0 0-1,0 0 1,0 0 0,0 0-1,0 0 1,-1 0-1,1 1 1,0-1 0,0 0-1,0 1 1,0-1 0,-1 0-1,1 1 1,0-1-1,0 1 1,-1-1 0,1 1-1,0 0 1,-1-1 0,1 1-1,0-1 1,-1 1-1,1 0 1,-1 0 0,1-1-1,-1 1 1,1 1 0,12 25 2238,-11-23-1845,3 8 396,1 0-1,0-1 1,1 0-1,11 15 1,-17-25-909,0 0-1,0 1 1,0-1 0,0 0-1,0 0 1,0 0 0,0 0-1,0 0 1,1 0 0,-1 0-1,0 0 1,1-1 0,-1 1 0,1 0-1,-1-1 1,0 1 0,1-1-1,-1 1 1,1-1 0,-1 0-1,1 0 1,0 0 0,-1 0-1,1 0 1,-1 0 0,1 0 0,-1 0-1,1 0 1,-1-1 0,1 1-1,-1-1 1,1 1 0,-1-1-1,0 0 1,1 1 0,-1-1-1,0 0 1,1 0 0,-1 0 0,0 0-1,0 0 1,0 0 0,0 0-1,0-1 1,0 1 0,0 0-1,0 0 1,0-1 0,0-1-1,9-16-11,-6 11 12,1-1 0,0 1-1,10-14 1,-14 21-11,-1 1-1,1-1 1,-1 0 0,1 0 0,0 1 0,-1-1-1,1 0 1,0 1 0,0-1 0,-1 1-1,1-1 1,0 1 0,0-1 0,0 1 0,-1 0-1,1-1 1,0 1 0,0 0 0,0 0-1,0-1 1,0 1 0,0 0 0,0 0 0,0 0-1,0 0 1,0 0 0,0 1 0,0-1-1,-1 0 1,1 0 0,0 0 0,0 1-1,0-1 1,0 1 0,0-1 0,-1 0 0,1 1-1,0 0 1,0-1 0,-1 1 0,1-1-1,0 1 1,-1 0 0,2 1 0,0-1-2,-1 1 1,1 0-1,0-1 0,0 1 1,0-1-1,0 0 1,1 1-1,-1-1 0,0 0 1,1 0-1,-1-1 1,0 1-1,1 0 0,-1-1 1,1 0-1,-1 1 1,1-1-1,-1 0 0,1 0 1,-1 0-1,1-1 1,-1 1-1,0-1 0,1 1 1,-1-1-1,1 0 1,-1 0-1,0 0 0,0 0 1,4-2-1,0 0 2,0-1-1,0 1 1,-1-2-1,1 1 1,-1 0-1,0-1 0,0 0 1,0 0-1,6-11 1,-6 9 23,-1-1 0,0 0 0,0 0 0,-1 0 0,0 0 0,0 0 0,2-15 0,-5 20 32,0-1 1,1 1 0,-1 0 0,-1 0 0,1 0 0,0 0 0,-1-1 0,1 1 0,-1 0 0,0 0-1,0 0 1,0 0 0,-1 0 0,1 1 0,-1-1 0,1 0 0,-1 1 0,0-1 0,0 1 0,0-1-1,-1 1 1,1 0 0,0 0 0,-4-2 0,-11-7 113,-1 1 0,-1 1 0,-26-9 1,28 11-251,3-1-315,14 8 334,0-1 0,0 1 0,-1 0-1,1 0 1,0 0 0,-1-1 0,1 1 0,0 0 0,0 0-1,-1-1 1,1 1 0,0 0 0,0-1 0,0 1 0,0 0-1,0-1 1,-1 1 0,1 0 0,0-1 0,0 1 0,0 0-1,0-1 1,0 1 0,0 0 0,0-1 0,0 1 0,0 0 0,0-1-1,0 1 1,0 0 0,0-1 0,0 1 0,1 0 0,-1-1-1,0 1 1,0 0 0,0-1 0,0 1 0,1-1 0,6 0-840</inkml:trace>
</inkml:ink>
</file>

<file path=ppt/ink/ink20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3:24.479"/>
    </inkml:context>
    <inkml:brush xml:id="br0">
      <inkml:brushProperty name="width" value="0.05" units="cm"/>
      <inkml:brushProperty name="height" value="0.05" units="cm"/>
      <inkml:brushProperty name="color" value="#FF0066"/>
    </inkml:brush>
  </inkml:definitions>
  <inkml:trace contextRef="#ctx0" brushRef="#br0">1 0 11819,'0'10'4841,"3"7"-2625,9 10-408,10 13-463,6 3-121,5 9-464,4-2-184,-5-2-288,-1-3-88,-4-8-136,-5-5-48,-7-9-152,-7-8-208,-1-11-616,-2-6-248,-5-11-1041,0-9-247,0-8 1592</inkml:trace>
</inkml:ink>
</file>

<file path=ppt/ink/ink20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3:24.884"/>
    </inkml:context>
    <inkml:brush xml:id="br0">
      <inkml:brushProperty name="width" value="0.05" units="cm"/>
      <inkml:brushProperty name="height" value="0.05" units="cm"/>
      <inkml:brushProperty name="color" value="#FF0066"/>
    </inkml:brush>
  </inkml:definitions>
  <inkml:trace contextRef="#ctx0" brushRef="#br0">76 0 8602,'8'21'7284,"-8"5"-4492,-9 22-1420,8-44-1026,-29 95 1480,20-74-1574,1 1 0,2 1-1,1 0 1,-5 49 0,11-73-219,-1 0-1,1 0 1,0 0-1,1 0 1,-1-1-1,0 1 1,1 0 0,0 0-1,-1 0 1,1 0-1,0 0 1,1-1-1,-1 1 1,0 0 0,1-1-1,-1 1 1,1-1-1,0 0 1,0 1-1,0-1 1,0 0 0,0 0-1,1 0 1,-1 0-1,0-1 1,1 1 0,-1-1-1,1 1 1,0-1-1,0 0 1,-1 0-1,1 0 1,0-1 0,0 1-1,0 0 1,0-1-1,0 0 1,0 0-1,5 0 1,14-3 44,1-1-1,-1-1 1,1-1 0,-2-1-1,1-1 1,33-17 0,1 1-51,-35 16-148,33-16-524,-51 22 127,0 0-1,1-1 1,-1 0 0,0 1-1,0-1 1,0 0 0,0 0-1,-1-1 1,0 1 0,1-1-1,-1 1 1,2-5 0,8-17-793</inkml:trace>
</inkml:ink>
</file>

<file path=ppt/ink/ink20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3:25.237"/>
    </inkml:context>
    <inkml:brush xml:id="br0">
      <inkml:brushProperty name="width" value="0.05" units="cm"/>
      <inkml:brushProperty name="height" value="0.05" units="cm"/>
      <inkml:brushProperty name="color" value="#FF0066"/>
    </inkml:brush>
  </inkml:definitions>
  <inkml:trace contextRef="#ctx0" brushRef="#br0">127 81 10538,'15'18'5081,"-2"4"-2072,7 3-929,2 4-279,-5-3-561,4 1-368,-2-2-448,-4-3-152,-2-2-184,-4-5-128,-3 0-544,-6-4-424,-5-9-1480,-3-2-377,8-10 1697</inkml:trace>
  <inkml:trace contextRef="#ctx0" brushRef="#br0" timeOffset="1">2 181 10058,'-2'5'4737,"12"-6"-1728,8-6-737,9-15-855,5-3-225,-2-5-544,2 0-232,-9 7-288,-5-1-192,-1 11-784,-4 3-888,-4 10-641,4 10 1225</inkml:trace>
</inkml:ink>
</file>

<file path=ppt/ink/ink20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3:25.637"/>
    </inkml:context>
    <inkml:brush xml:id="br0">
      <inkml:brushProperty name="width" value="0.05" units="cm"/>
      <inkml:brushProperty name="height" value="0.05" units="cm"/>
      <inkml:brushProperty name="color" value="#FF0066"/>
    </inkml:brush>
  </inkml:definitions>
  <inkml:trace contextRef="#ctx0" brushRef="#br0">1 247 13611,'13'15'5745,"12"-8"-3232,2-12-673,4-22-880,1-9-192,0-21-912,4-10-5337,-7-10 4025</inkml:trace>
</inkml:ink>
</file>

<file path=ppt/ink/ink20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3:26.989"/>
    </inkml:context>
    <inkml:brush xml:id="br0">
      <inkml:brushProperty name="width" value="0.05" units="cm"/>
      <inkml:brushProperty name="height" value="0.05" units="cm"/>
      <inkml:brushProperty name="color" value="#FF0066"/>
    </inkml:brush>
  </inkml:definitions>
  <inkml:trace contextRef="#ctx0" brushRef="#br0">450 1263 7170,'0'0'5779,"4"2"-4252,53 23 607,-34-11-1809,-13-7-122,1-1 0,0 0 1,0-1-1,1 0 0,23 7 1,-3-4 176,-1-2 1,1-1 0,0-2-1,1 0 1,-1-3 0,0 0-1,0-2 1,0-2 0,0-1 0,0-1-1,-1-1 1,44-18 0,-51 16-156,-2-1 1,0-1 0,0-1 0,33-25 0,-44 29-192,-1-1-1,0-1 1,-1 0 0,0 0 0,-1-1 0,0 0 0,0-1 0,-1 1 0,-1-1-1,6-14 1,4-16 91,-2-1 0,-1 0 0,-3 0 0,-1-2 0,-2 1 0,-2-1 0,-2 0 0,-2 1-1,-6-54 1,2 67-112,-2 2-1,-1-1 1,-1 1-1,-1-1 0,-2 2 1,-1 0-1,-1 0 0,-1 1 1,-2 0-1,-1 1 1,0 1-1,-2 1 0,-1 0 1,-34-33-1,30 38-3,-1 0-1,-1 1 1,-1 2 0,0 0-1,-1 2 1,0 1-1,-1 1 1,-1 1 0,0 2-1,0 1 1,-1 1-1,0 1 1,0 2 0,0 1-1,-1 2 1,1 0-1,-1 2 1,1 2 0,0 0-1,0 2 1,0 2-1,1 0 1,-1 2 0,2 1-1,0 2 1,-30 16-1,23-8 6,0 2-1,1 1 0,2 2 0,1 1 0,-47 51 1,62-60-6,1 1 0,1 1 0,1 0 0,1 1 0,0 1 0,2-1 0,0 2 0,2-1 0,0 1 0,1 1 0,-5 31 0,9-26 13,1 1-1,1-1 1,2 1 0,0 0-1,2-1 1,2 1-1,0-1 1,2-1 0,1 1-1,1-1 1,1 0-1,15 26 1,-15-33 44,1-1 0,1 0 1,1-1-1,0 0 0,2-1 1,0-1-1,0 0 0,2-1 1,0-1-1,0 0 0,2-2 0,-1 0 1,2-1-1,-1 0 0,2-2 1,22 8-1,-7-7 94,1-2 0,-1-1 1,1-1-1,1-3 0,-1-1 1,0-1-1,1-3 0,-1 0 0,0-3 1,0-1-1,0-2 0,-1-1 0,52-21 1,-86 29-162,5-1-104,0-1 0,0 0 0,0-1 0,-1 1 0,1-1 0,9-9 0,-3 2-969,-4 17 396</inkml:trace>
</inkml:ink>
</file>

<file path=ppt/ink/ink2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4:04.088"/>
    </inkml:context>
    <inkml:brush xml:id="br0">
      <inkml:brushProperty name="width" value="0.05" units="cm"/>
      <inkml:brushProperty name="height" value="0.05" units="cm"/>
      <inkml:brushProperty name="color" value="#FF0066"/>
    </inkml:brush>
  </inkml:definitions>
  <inkml:trace contextRef="#ctx0" brushRef="#br0">19 1567 7370,'-1'0'203,"0"0"0,0 0 1,0 0-1,1-1 0,-1 1 1,0 0-1,0-1 0,1 1 1,-1 0-1,0-1 1,0 1-1,1-1 0,-1 1 1,0-1-1,1 1 0,-1-1 1,1 0-1,-1 1 0,1-1 1,-1 0-1,1 0 0,-1 1 1,1-1-1,0 0 1,-1 0-1,1 0 0,-1-1 96,1-1 0,0 1-1,0 0 1,0 0 0,0 0-1,0 0 1,0 0 0,1-1 0,-1 1-1,2-3 1,-1 1-42,0 0 0,1 0 0,0 1 1,0-1-1,0 0 0,0 1 0,0-1 0,1 1 1,-1 0-1,1 0 0,5-4 0,111-83 2548,-58 42-2184,-25 24-437,0 2 0,1 2 0,2 2 0,65-23 0,-46 19-147,61-33 0,83-45-17,-116 59-15,129-41-17,-100 42 12,-36 5 22,-1-3 1,111-75-1,-89 51 83,-64 39 178,-1-2 1,-2-1-1,45-46 1,-72 67-229,18-19 193,35-42-1,-53 58-186,0 0 0,0-1 0,-1 1 1,-1-1-1,0 0 0,0 0 0,0-1 0,-1 1 0,-1-1 0,3-13 1,-5 19-17,0 0 1,-1 0 0,1 0 0,-1-1-1,0 1 1,0 0 0,0 0-1,-1 0 1,1 1 0,-1-1 0,-3-5-1,-30-43 157,21 33-142,9 13-50,-1 0-1,0 1 0,0-1 1,0 1-1,0 1 0,-1-1 1,1 1-1,-1 0 0,0 1 1,-1 0-1,1 0 0,-11-3 1,-39-19 32,21 6 5,-16-10 215,52 28-227,-1 0 0,0 1 0,1-1 0,-1 1 0,0-1 1,0 0-1,0 1 0,0 0 0,0-1 0,1 1 1,-1-1-1,0 1 0,0 0 0,0 0 0,0 0 0,0-1 1,0 1-1,0 0 0,0 0 0,0 0 0,0 0 0,0 1 1,0-1-1,0 0 0,0 0 0,0 1 0,0-1 1,-1 1-1,0 0 5,1 1 0,-1-1 1,1 1-1,0 0 0,0-1 1,0 1-1,0 0 0,0-1 1,0 1-1,0 0 0,1 0 1,-1 0-1,0 2 0,-1 9 60,0 0 0,1-1 0,0 17 0,0-8 61,0-18 14,0-13-126,1 1-39,4-28-18,-4 35 15,1 1 1,0-1 0,-1 1-1,1-1 1,0 1 0,0-1-1,0 1 1,1-1 0,-1 1-1,0 0 1,0 0 0,1-1-1,-1 1 1,1 0 0,-1 0-1,1 1 1,-1-1 0,1 0-1,2 0 1,1-2 21,0 1 0,0 0 1,0-1-1,0 0 0,0 0 0,0-1 0,6-5 0,3-3 45,-13 11-63,0 0 0,0 0-1,1 1 1,-1-1 0,0 0 0,1 0 0,-1 1 0,0-1-1,1 1 1,-1-1 0,1 1 0,-1 0 0,1 0 0,-1 0 0,1-1-1,-1 1 1,1 0 0,-1 1 0,1-1 0,-1 0 0,0 0-1,1 1 1,-1-1 0,1 1 0,-1-1 0,0 1 0,1-1 0,-1 1-1,0 0 1,1 0 0,-1 0 0,0 0 0,0 0 0,0 0-1,0 0 1,2 2 0,-1 1-180,1-1 0,-1 1 0,0 0 0,0 0 0,0 1 0,0-1 0,-1 0 0,0 1 1,1 4-1,-1-2-300,0 1 0,-1-1 1,1 1-1,-2 9 0,-4 6 167</inkml:trace>
</inkml:ink>
</file>

<file path=ppt/ink/ink20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3:37.878"/>
    </inkml:context>
    <inkml:brush xml:id="br0">
      <inkml:brushProperty name="width" value="0.05" units="cm"/>
      <inkml:brushProperty name="height" value="0.05" units="cm"/>
      <inkml:brushProperty name="color" value="#FF0066"/>
    </inkml:brush>
  </inkml:definitions>
  <inkml:trace contextRef="#ctx0" brushRef="#br0">1 46 6105,'3'-45'12027</inkml:trace>
</inkml:ink>
</file>

<file path=ppt/ink/ink20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3:45.153"/>
    </inkml:context>
    <inkml:brush xml:id="br0">
      <inkml:brushProperty name="width" value="0.05" units="cm"/>
      <inkml:brushProperty name="height" value="0.05" units="cm"/>
      <inkml:brushProperty name="color" value="#66CC00"/>
    </inkml:brush>
  </inkml:definitions>
  <inkml:trace contextRef="#ctx0" brushRef="#br0">9 74 3449,'-5'-14'7302,"4"-16"-5461,0 12 464,0 7 4643,1 23-5408,5 37-1387,18 120 1482,-5-43-443,4 162 0,-25-32-647,1-252-839,-3-9-2158,-2-12-1383,3-16 156,-3-54-900,8 60 3823</inkml:trace>
</inkml:ink>
</file>

<file path=ppt/ink/ink20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3:45.571"/>
    </inkml:context>
    <inkml:brush xml:id="br0">
      <inkml:brushProperty name="width" value="0.05" units="cm"/>
      <inkml:brushProperty name="height" value="0.05" units="cm"/>
      <inkml:brushProperty name="color" value="#66CC00"/>
    </inkml:brush>
  </inkml:definitions>
  <inkml:trace contextRef="#ctx0" brushRef="#br0">64 89 6713,'-9'-17'3852,"-13"-37"0,15 36 1406,-4 90-3865,6-47-1047,1 0 0,1 1 0,1 35-1,2-61-334,0 0 0,0 0-1,0 1 1,0-1 0,0 0-1,0 0 1,0 0-1,0 0 1,0 0 0,0 0-1,0 1 1,0-1-1,0 0 1,0 0 0,0 0-1,0 0 1,0 0 0,0 0-1,0 1 1,0-1-1,0 0 1,0 0 0,0 0-1,0 0 1,1 0 0,-1 0-1,0 0 1,0 1-1,0-1 1,0 0 0,0 0-1,0 0 1,0 0-1,0 0 1,1 0 0,-1 0-1,0 0 1,0 0 0,0 0-1,0 0 1,0 0-1,0 0 1,1 0 0,-1 0-1,0 1 1,0-1-1,0 0 1,0 0 0,0-1-1,0 1 1,1 0 0,-1 0-1,0 0 1,8-8 254,9-20-65,-15 24-105,4-7-32,1 0 1,0 1-1,0 0 0,1 1 1,0 0-1,1 0 0,12-11 1,-17 17-60,0 1-1,0 0 1,0 0 0,0 0 0,0 0-1,0 0 1,0 1 0,1 0 0,-1-1 0,1 2-1,-1-1 1,1 1 0,-1-1 0,1 1-1,-1 0 1,1 1 0,-1-1 0,1 1 0,-1 0-1,0 0 1,1 0 0,-1 1 0,7 3-1,0 0-233,-1 2 0,0-1-1,-1 1 1,1 1 0,9 10-1,-17-16 193,32 31-479</inkml:trace>
</inkml:ink>
</file>

<file path=ppt/ink/ink20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3:46.201"/>
    </inkml:context>
    <inkml:brush xml:id="br0">
      <inkml:brushProperty name="width" value="0.05" units="cm"/>
      <inkml:brushProperty name="height" value="0.05" units="cm"/>
      <inkml:brushProperty name="color" value="#66CC00"/>
    </inkml:brush>
  </inkml:definitions>
  <inkml:trace contextRef="#ctx0" brushRef="#br0">16 1 7458,'-1'0'436,"0"-1"1,1 1 0,-1 0 0,0 0-1,1 0 1,-1 0 0,0 0 0,1 0-1,-1 0 1,1 1 0,-1-1-1,0 0 1,1 0 0,-1 0 0,1 1-1,-1-1 1,0 0 0,1 1 0,-1-1-1,0 1 438,0 0-437,1 7 4572,2 1-5347,-2-6-605,14 28 1458,-5-17-428,1 0 39,-1 1-1,-1-1 0,0 2 0,10 29 0,-15-35-167,-1-6-27,-1 1 1,1-1-1,-1 1 1,0 0-1,0-1 1,-1 1-1,1 0 1,-1 0-1,0 0 1,-1 6-1,-6-27-7884,1-1 6726</inkml:trace>
</inkml:ink>
</file>

<file path=ppt/ink/ink20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3:46.570"/>
    </inkml:context>
    <inkml:brush xml:id="br0">
      <inkml:brushProperty name="width" value="0.05" units="cm"/>
      <inkml:brushProperty name="height" value="0.05" units="cm"/>
      <inkml:brushProperty name="color" value="#66CC00"/>
    </inkml:brush>
  </inkml:definitions>
  <inkml:trace contextRef="#ctx0" brushRef="#br0">19 97 5457,'-18'-62'2849,"18"61"-2739,0 1 0,0-1 0,0 1 0,0 0 0,0-1-1,0 1 1,0-1 0,0 1 0,0-1 0,0 1 0,0-1 0,0 1 0,0 0 0,0-1 0,0 1 0,1-1 0,-1 1 0,0 0 0,0-1 0,0 1 0,1-1 0,-1 1 0,0 0 0,0-1 0,1 1 0,-1 0-1,0-1 1,1 1 0,-1 0 0,0 0 0,1-1 0,-1 1 0,1 0 0,-1 0 0,0 0 0,1 0 0,-1-1 0,1 1 0,-1 0 0,0 0 0,1 0 0,-1 0 0,2 0 0,15 1 937,-16-1-668,15 2 1038,-1-1 0,0 2 0,22 6 1,42 17 748,-47-14-1911,-32-11-291,1-1 0,-1 0 0,1 1 0,-1-1 1,1 0-1,0 0 0,-1 1 0,1-1 0,0 0 1,-1 0-1,1 0 0,0 0 0,-1 0 0,1 0 1,-1 0-1,1 0 0,0 0 0,-1 0 0,1 0 1,0 0-1,-1 0 0,1-1 0,0 1 0,-1 0 1,1 0-1,-1-1 0,1 1 0,-1 0 0,1-1 1,-1 1-1,1-1 0,-1 1 0,1-1 0,-1 1 1,1-1-1,-1 1 0,0-1 0,1 1 0,-1-1 1,0 1-1,1-1 0,-1 0 0,0 1 0,0-1 1,0 1-1,1-1 0,-1 0 0,0 1 0,0-1 1,0-1-1,-5-35-4570,3 29 3587,-1-9-179</inkml:trace>
</inkml:ink>
</file>

<file path=ppt/ink/ink20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3:46.952"/>
    </inkml:context>
    <inkml:brush xml:id="br0">
      <inkml:brushProperty name="width" value="0.05" units="cm"/>
      <inkml:brushProperty name="height" value="0.05" units="cm"/>
      <inkml:brushProperty name="color" value="#66CC00"/>
    </inkml:brush>
  </inkml:definitions>
  <inkml:trace contextRef="#ctx0" brushRef="#br0">37 86 6129,'-36'-86'11949,"53"104"-9272,20 26-1147,-22-18-1403,-1 1 0,-1 1 0,-2 0-1,0 1 1,10 50 0,-19-73-2035,-2-11-1190,0 2 2271,0 0-439</inkml:trace>
</inkml:ink>
</file>

<file path=ppt/ink/ink20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3:47.399"/>
    </inkml:context>
    <inkml:brush xml:id="br0">
      <inkml:brushProperty name="width" value="0.05" units="cm"/>
      <inkml:brushProperty name="height" value="0.05" units="cm"/>
      <inkml:brushProperty name="color" value="#66CC00"/>
    </inkml:brush>
  </inkml:definitions>
  <inkml:trace contextRef="#ctx0" brushRef="#br0">1 210 9346,'8'-5'5857,"14"-5"-4773,-19 9-361,19-14 144,-11 3-538,0 0-1,17-26 1,-25 34-263,0 1 0,-1-1-1,0 0 1,0 0 0,0 0 0,0 0 0,-1 0 0,1 0 0,-1 0 0,0-1 0,-1 1 0,1 0 0,-1-1 0,1 1 0,-1 0 0,-1-1 0,1 1 0,0 0 0,-3-8 0,3 11-57,-1-1 0,1 1 0,-1 0 1,1-1-1,-1 1 0,0 0 0,0-1 0,0 1 1,1 0-1,-1 0 0,0 0 0,-1-1 1,1 1-1,0 1 0,0-1 0,0 0 0,0 0 1,-1 0-1,1 0 0,0 1 0,-1-1 1,1 1-1,-1-1 0,1 1 0,-1 0 0,1-1 1,-1 1-1,1 0 0,-1 0 0,1 0 1,-1 0-1,1 0 0,-1 0 0,1 1 0,-1-1 1,1 0-1,0 1 0,-2 0 0,0 0 34,1 0-1,-1 1 0,1 0 1,0-1-1,0 1 0,0 0 0,0 0 1,0 0-1,0 0 0,0 0 1,0 1-1,1-1 0,0 0 0,-1 1 1,1-1-1,0 1 0,0-1 1,0 1-1,-1 5 0,1-2 51,1 0-1,-1 0 1,1 0-1,1 0 1,-1 0-1,1 1 1,0-1-1,0 0 1,1 0-1,0 0 1,0-1-1,0 1 1,0 0 0,1-1-1,0 0 1,1 1-1,-1-1 1,1 0-1,0-1 1,0 1-1,0-1 1,1 1-1,-1-1 1,7 3-1,-3-1-79,0-1 0,1 0 0,0 0 0,0-1 0,0 0 0,0-1 0,1 0 0,-1-1 0,1 1 0,0-2 0,0 0 0,-1 0 0,1 0-1,14-2 1,-21 1-127,-1-1 0,0 1-1,0-1 1,0 1-1,0-1 1,1 0 0,-1 0-1,0 0 1,-1 0-1,1 0 1,0 0 0,0 0-1,0-1 1,-1 1-1,1-1 1,0 1-1,2-4 1,0-2-879,0 1 0,-1-1-1,0 0 1,3-8 0,5-5-177</inkml:trace>
</inkml:ink>
</file>

<file path=ppt/ink/ink20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3:47.827"/>
    </inkml:context>
    <inkml:brush xml:id="br0">
      <inkml:brushProperty name="width" value="0.05" units="cm"/>
      <inkml:brushProperty name="height" value="0.05" units="cm"/>
      <inkml:brushProperty name="color" value="#66CC00"/>
    </inkml:brush>
  </inkml:definitions>
  <inkml:trace contextRef="#ctx0" brushRef="#br0">26 185 8330,'-21'-38'3402,"17"37"-1124,3 10-895,4 11 305,2-8-323,0 0 1,11 20-1,-14-28-1240,0-1 0,0 1 0,0-1 1,1 0-1,0 0 0,-1 0 0,1-1 0,0 1 0,0-1 0,0 1 1,1-1-1,-1 0 0,6 3 0,-8-5-125,1 0 0,-1 0 0,0 0 0,0 0 0,0-1 0,0 1 0,1 0 0,-1 0 0,0-1 0,0 1-1,0-1 1,0 1 0,0-1 0,0 1 0,0-1 0,0 1 0,0-1 0,0 0 0,0 0 0,-1 0 0,1 1 0,0-1 0,0 0 0,-1 0 0,1 0 0,0 0 0,0-2 0,14-31 28,-11 17-142,-1-1 1,2-31 0,-5 49 50,13 28 19,0-10 58,27 17 5,-39-34-9,1-1 0,-1 1-1,0 0 1,0-1 0,0 1-1,1 0 1,-1-1 0,0 1 0,0-1-1,1 0 1,-1 0 0,1 1-1,-1-1 1,0 0 0,1 0-1,-1 0 1,0 0 0,1 0 0,-1-1-1,0 1 1,1 0 0,-1-1-1,0 1 1,1-1 0,-1 1 0,0-1-1,0 1 1,1-1 0,-1 0-1,0 0 1,0 0 0,0 1-1,0-1 1,0 0 0,1-2 0,1-1 82,0 0 1,0 0-1,-1 0 1,0-1 0,1 1-1,2-9 1,-4 7-29,-1 1-1,1-1 1,-1 1 0,1-1 0,-2 1 0,1-1 0,-1 1 0,1-1 0,-2 1 0,1 0 0,0-1-1,-1 1 1,0 0 0,0 0 0,-1 0 0,0 0 0,1 1 0,-5-6 0,2 3-483,1 1 0,-1 0 0,0 0 0,-1 0 0,0 1 0,1 0 0,-2 0 1,1 0-1,0 1 0,-1 0 0,-13-6 0,20 10 397,0 0 0,0 0 0,0 0 0,-1 0 0,1 0 0,0-1 0,0 1 0,0 0 0,0 0 0,0 0 0,0 0 0,0 0 1,0 0-1,0 0 0,0 0 0,-1 0 0,1 0 0,0 0 0,0 0 0,0 0 0,0 0 0,0 0 0,0 0 0,0 0 0,0 0 0,0 0 0,0 0 0,-1 1 0,1-1 0,0 0 0,0 0 0,0 0 1,0 0-1,0 0 0,0 0 0,0 0 0,0 0 0,0 0 0,0 0 0,0 0 0,0 0 0,0 0 0,0 0 0,-1 1 0,1-1 0,0 0 0,0 0 0,0 0 0,0 0 0,0 0 0,0 0 0,0 0 1,0 0-1,0 0 0,0 1 0,0-1 0,0 0 0,0 0 0,0 0 0,0 0 0</inkml:trace>
</inkml:ink>
</file>

<file path=ppt/ink/ink20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3:48.380"/>
    </inkml:context>
    <inkml:brush xml:id="br0">
      <inkml:brushProperty name="width" value="0.05" units="cm"/>
      <inkml:brushProperty name="height" value="0.05" units="cm"/>
      <inkml:brushProperty name="color" value="#66CC00"/>
    </inkml:brush>
  </inkml:definitions>
  <inkml:trace contextRef="#ctx0" brushRef="#br0">157 241 6433,'-35'-23'2704,"34"22"-2518,0 0 0,0 1 0,0-1 0,0 0 0,1 0 0,-1 0 1,0 0-1,1 1 0,-1-1 0,0 0 0,1 0 0,-1 0 0,1 0 0,0 0 1,-1-1-1,1 1 0,0 0 0,0 0 0,-1-2 0,1 2-89,0 1 1,0-1-1,0 1 0,0-1 0,0 0 0,0 1 1,0-1-1,0 1 0,-1-1 0,1 1 0,0-1 0,0 1 1,-1-1-1,1 1 0,0-1 0,-1 1 0,1-1 1,0 1-1,-1-1 0,1 1 0,-1-1 0,1 1 0,-1 0 1,1-1-1,-2 1 0,1-1 32,-1 0 0,0 0 0,1 1 0,-1-1 0,0 1 1,0-1-1,0 1 0,0 0 0,1 0 0,-1 0 0,0 0 0,0 0 0,0 0 0,0 0 0,0 1 0,1-1 1,-1 1-1,0-1 0,0 1 0,1 0 0,-1-1 0,0 1 0,1 0 0,-1 0 0,1 0 0,-1 0 0,1 1 1,0-1-1,-1 0 0,1 1 0,0-1 0,0 1 0,0-1 0,0 1 0,0-1 0,-1 3 0,-5 8 134,1 0 0,1 0 0,-8 25 0,11-30-75,0 1-135,0 1 0,0-1 1,1 0-1,0 1 0,0-1 0,1 1 1,0-1-1,1 1 0,0-1 0,3 17 1,-3-22-55,0-1 1,0 1 0,0 0 0,0-1 0,0 1-1,0-1 1,1 1 0,-1-1 0,1 0 0,0 0 0,-1 1-1,1-1 1,0 0 0,0-1 0,1 1 0,-1 0-1,0-1 1,0 1 0,1-1 0,-1 1 0,1-1-1,-1 0 1,1 0 0,0-1 0,-1 1 0,1 0 0,0-1-1,0 1 1,-1-1 0,1 0 0,0 0 0,0 0-1,0-1 1,-1 1 0,1-1 0,4 0 0,-2-1-13,0 0 1,-1 0 0,1 0 0,-1 0-1,1-1 1,-1 1 0,0-1-1,0 0 1,0-1 0,0 1 0,-1-1-1,1 0 1,-1 1 0,0-1 0,0-1-1,0 1 1,-1 0 0,1-1-1,-1 1 1,2-9 0,-1 4-28,0 0-1,0 0 1,-1-1 0,0 0 0,-1 1-1,0-1 1,0 0 0,-1 1 0,-2-18 0,-1 13 4,0 0 1,0-1 0,-1 1 0,-1 1-1,0-1 1,-1 1 0,-1-1 0,0 2-1,0-1 1,-2 1 0,1 0-1,-1 1 1,-1 0 0,0 0 0,-14-10-1,10 9 39,9 8 34,1 1 0,-1-1 0,0 1 1,0 0-1,-10-5 0,15 8-25,0-1 0,0 1 0,-1 0 0,1 0 0,0 0 0,0 0 0,-1 0 0,1 0 0,0 0 0,0 0 0,-1 0 0,1 0 0,0 0 0,0 0 0,-1 0 0,1 0 0,0 0 0,0 1 0,-1-1 0,1 0 0,0 0 0,0 0 0,-1 0 0,1 0 0,0 1 0,0-1 0,0 0 0,0 0 0,-1 0 0,1 0 0,0 1 0,0-1 0,0 0 0,0 0 0,0 1 0,-1-1 0,1 0 0,0 0 0,0 1 0,0-1 0,0 0 0,0 0 0,0 1 0,0-1 0,0 0 0,0 0 0,0 1 0,0-1 0,0 0 0,0 0 1,0 1-1,3 12 359,1-5-160,0 1 0,1-1 0,0 0 0,1-1 0,0 0 1,0 1-1,0-2 0,1 1 0,0-1 0,0 0 0,12 7 0,-8-5 42,1 2 0,-2-1 0,18 20 0,-23-23-221,7 10 109,0-1 0,18 17 1,-26-28-221,0-1 0,0 0 0,1 0 0,-1 0 0,0 0 0,1-1 1,0 1-1,-1-1 0,1-1 0,0 1 0,0-1 0,0 1 0,9 0 1,-13-2-100,0 0 0,0 0 1,0 0-1,1 0 1,-1 0-1,0 0 0,0-1 1,0 1-1,0 0 1,0-1-1,0 1 0,0 0 1,1-1-1,-1 0 1,0 1-1,0-1 0,-1 1 1,1-1-1,0 0 1,0 0-1,0 0 0,0 1 1,-1-1-1,1 0 1,0 0-1,-1 0 1,2-2-1,6-31-5068,-8 21 4473</inkml:trace>
</inkml:ink>
</file>

<file path=ppt/ink/ink20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3:48.783"/>
    </inkml:context>
    <inkml:brush xml:id="br0">
      <inkml:brushProperty name="width" value="0.05" units="cm"/>
      <inkml:brushProperty name="height" value="0.05" units="cm"/>
      <inkml:brushProperty name="color" value="#66CC00"/>
    </inkml:brush>
  </inkml:definitions>
  <inkml:trace contextRef="#ctx0" brushRef="#br0">2 154 7186,'-2'-6'11086,"10"7"-7926,-7-1-3058,0 0-1,0 0 1,0 1 0,1-1 0,-1 1 0,0-1 0,0 1-1,0 0 1,0-1 0,0 1 0,0 0 0,0 0-1,0-1 1,-1 1 0,2 2 0,-1-2 99,7 15 386,-8-16-566,0 0 0,0 1 1,0-1-1,0 0 0,0 0 0,0 0 1,0 1-1,0-1 0,0 0 1,0 0-1,0 0 0,0 1 1,0-1-1,0 0 0,0 0 1,0 0-1,0 1 0,0-1 1,1 0-1,-1 0 0,0 0 1,0 0-1,0 0 0,0 1 1,0-1-1,1 0 0,-1 0 1,0 0-1,0 0 0,0 0 1,1 0-1,-1 0 0,0 0 1,0 0-1,0 0 0,1 0 1,-1 0-1,0 1 0,0-1 1,0 0-1,1-1 0,-1 1 1,0 0-1,0 0 0,0 0 1,0 0-1,1 0 0,-1 0 0,0 0 1,0 0-1,0 0 0,1 0 1,-1 0-1,0 0 0,0-1 1,0 1-1,0 0 0,1 0 1,-1 0-1,0 0 0,0 0 1,0-1-1,0 1 0,3-6-3,8-26 40,16-59 1,-27 89-91,0 0 1,1 0-1,-1 0 1,1 0-1,0 0 0,-1 1 1,1-1-1,0 0 1,0 0-1,0 1 0,0-1 1,0 1-1,1-1 0,-1 1 1,1-1-1,-1 1 1,3-2-1,17-5-3377,-2 1-2044,-7 3 4067</inkml:trace>
</inkml:ink>
</file>

<file path=ppt/ink/ink2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4:05.184"/>
    </inkml:context>
    <inkml:brush xml:id="br0">
      <inkml:brushProperty name="width" value="0.05" units="cm"/>
      <inkml:brushProperty name="height" value="0.05" units="cm"/>
      <inkml:brushProperty name="color" value="#FF0066"/>
    </inkml:brush>
  </inkml:definitions>
  <inkml:trace contextRef="#ctx0" brushRef="#br0">17 235 8778,'-13'-5'5025,"9"11"-659,13 26-914,-7-26-3951,8 26 1233,10 46 1,-17-64-549,-1 0 0,-1 1 0,0-1 0,-1 0 0,0 1 0,-5 23 0,2-16-95,0-11-16,4-31-30,0-27-275,-10-91-1,4 102-18,2 0 0,2 0-1,1 0 1,8-63 0,-7 90 245,1 0 1,0 1 0,1-1 0,0 1-1,0 0 1,4-8 0,-6 14 32,1 0 1,-1 0 0,0 1 0,1-1 0,-1 0-1,1 1 1,-1-1 0,1 1 0,0 0-1,0-1 1,0 1 0,0 0 0,-1 0 0,1 0-1,0 1 1,1-1 0,-1 0 0,0 1 0,0-1-1,0 1 1,0 0 0,0 0 0,1 0-1,-1 0 1,0 0 0,0 0 0,0 0 0,0 1-1,0-1 1,4 2 0,3 1 122,0 1-1,-1-1 1,1 1-1,-1 1 1,0-1 0,-1 2-1,1-1 1,-1 1 0,0 0-1,0 0 1,-1 1-1,0 0 1,9 13 0,4 9 29,-1 2 0,19 44 0,13 23-213,-48-95 192,0 0-440,0 1 0,0-1 0,0 1-1,0-1 1,-1 1 0,1 0 0,0 4-1,-2-7 156,0-1-1,0 1 0,0-1 0,0 1 0,0-1 1,0 1-1,0-1 0,0 1 0,0-1 1,0 1-1,-1-1 0,1 1 0,0-1 0,0 1 1,-1-1-1,1 1 0,0-1 0,0 1 1,-1-1-1,1 0 0,-1 1 0,1-1 1,-1 1-1,-20 4-3209,7-5 2010</inkml:trace>
</inkml:ink>
</file>

<file path=ppt/ink/ink20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3:49.184"/>
    </inkml:context>
    <inkml:brush xml:id="br0">
      <inkml:brushProperty name="width" value="0.05" units="cm"/>
      <inkml:brushProperty name="height" value="0.05" units="cm"/>
      <inkml:brushProperty name="color" value="#66CC00"/>
    </inkml:brush>
  </inkml:definitions>
  <inkml:trace contextRef="#ctx0" brushRef="#br0">1 48 9114,'0'0'67,"5"2"427,-1 0 1,1 1-1,-1-1 0,0 1 0,0 0 1,0 0-1,-1 0 0,1 0 0,-1 1 1,0-1-1,0 1 0,0 0 1,3 5-1,-3-1-199,1-1 0,0 0 1,1 0-1,0 0 0,0 0 0,0-1 1,1 1-1,0-1 0,0-1 0,0 1 1,1-1-1,0 0 0,0-1 0,0 1 1,0-2-1,1 1 0,9 3 0,-11-6-165,0 1 0,0 0 0,0 1 0,0 0 0,0-1 0,-1 2 0,1-1 0,-1 1 0,10 8 0,-13-10-101,0 1 1,0 0 0,0 0-1,0 0 1,-1 0-1,1 0 1,-1 0 0,0 0-1,0 1 1,0-1 0,0 0-1,0 1 1,-1-1 0,0 1-1,1-1 1,-1 1-1,-1-1 1,1 1 0,0-1-1,-2 6 1,-1 3-19,0-1 1,-1 1-1,0-1 1,-1 1-1,-10 16 0,13-23-7,-1 0 0,0 0-1,-1-1 1,1 1 0,-1-1-1,0 0 1,0 0-1,0 0 1,0-1 0,-1 1-1,1-1 1,-1 0-1,0 0 1,-8 3 0,11-6 11,0 1 0,0-1 0,1 0 1,-1 1-1,0-1 0,1 0 0,-1 0 1,0 0-1,0 0 0,1-1 0,-1 1 1,0 0-1,0-1 0,1 1 0,-1-1 1,0 1-1,1-1 0,-1 0 0,1 0 1,-1 0-1,1 0 0,-1 0 0,1 0 1,0 0-1,0 0 0,-1-1 0,1 1 1,0-1-1,0 1 0,0 0 0,0-1 1,1 0-1,-1 1 0,0-1 0,1 1 1,-1-1-1,1 0 0,-1 1 0,1-1 1,-1-3-1,0-4 69,-1 0 0,2-1 1,-1 1-1,1-1 0,1 1 0,1-14 1,4 1-97,0 0 0,1 1 0,2 0 0,0 0 1,1 1-1,0 0 0,2 1 0,1 1 0,0-1 0,1 2 1,1 0-1,1 1 0,22-19 0,-11 10-1665,-15-4 682</inkml:trace>
</inkml:ink>
</file>

<file path=ppt/ink/ink20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3:51.845"/>
    </inkml:context>
    <inkml:brush xml:id="br0">
      <inkml:brushProperty name="width" value="0.05" units="cm"/>
      <inkml:brushProperty name="height" value="0.05" units="cm"/>
      <inkml:brushProperty name="color" value="#66CC00"/>
    </inkml:brush>
  </inkml:definitions>
  <inkml:trace contextRef="#ctx0" brushRef="#br0">24 956 6769,'-7'-10'4356,"2"-13"-3602,2 4-184,2 11-495,-1 1 130,0 0 0,1 0 0,0-1 0,0 1 0,1 0 0,0-1 0,0 1 0,1-1 0,0 1 0,3-13 0,87-182 3400,-79 179-3245,1 0 0,0 0-1,2 1 1,25-29 0,28-41 303,-35 44-270,3 2 0,54-55 1,-85 94-373,17-13 62,0 1 0,2 0 0,0 2 0,1 0 0,0 2 0,45-19 0,-60 29-38,0 1 0,0 1 0,1 0 0,-1 0 0,1 1 0,-1 0 0,1 1 0,0 0 0,-1 1 1,1 0-1,0 1 0,-1 0 0,1 1 0,0 0 0,-1 0 0,0 1 0,0 1 0,0 0 0,0 0 1,0 1-1,10 6 0,31 10 171,-44-19-182,1 0 0,-1 1 0,1 0 1,-1 0-1,0 1 0,-1 0 0,1 0 0,-1 1 0,8 6 0,-8-6-21,1 1-1,-1 1 0,-1-1 1,1 1-1,-1 0 1,-1 0-1,1 0 0,-1 1 1,0-1-1,-1 1 1,0 0-1,5 17 1,-4-9 64,2 1 0,0-1 1,1 0-1,10 16 1,11 28-8,-4-5-35,-16-37-26,0-1 1,-1 1-1,-1 0 1,4 24 0,60 265 152,-12-63 425,-48-209-429,1 0 0,1-1 0,2-1 0,20 35 0,-12-25 12,25 72 0,-14 10-84,-21-74 82,34 92 0,24-20 199,-52-89-257,43 64 0,-27-48-32,-29-44-64,-1-1 0,1 0 1,0-1-1,0 1 0,0-1 0,1 0 1,-1 0-1,8 3 0,-6-3 3,0 1-1,0 0 1,0 0-1,8 8 0,16 25 222,-1 1-1,25 44 0,-41-64 32,1-1 0,1 0 0,31 27 0,-9-9-192,-35-34-927,-6-6-2342</inkml:trace>
</inkml:ink>
</file>

<file path=ppt/ink/ink20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3:52.525"/>
    </inkml:context>
    <inkml:brush xml:id="br0">
      <inkml:brushProperty name="width" value="0.05" units="cm"/>
      <inkml:brushProperty name="height" value="0.05" units="cm"/>
      <inkml:brushProperty name="color" value="#66CC00"/>
    </inkml:brush>
  </inkml:definitions>
  <inkml:trace contextRef="#ctx0" brushRef="#br0">1 264 9162,'14'6'4759,"14"-3"-3195,-19-3-815,12 0-101,0 0-1,-1-2 1,1 0 0,0-1-1,0-2 1,-1 0-1,0-1 1,0-1 0,19-9-1,20-14 613,84-56-1,40-21-326,-177 104-1909,-8 4-175,-19 11-1417,-23 12-1410,16-5 2740</inkml:trace>
</inkml:ink>
</file>

<file path=ppt/ink/ink20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3:52.971"/>
    </inkml:context>
    <inkml:brush xml:id="br0">
      <inkml:brushProperty name="width" value="0.05" units="cm"/>
      <inkml:brushProperty name="height" value="0.05" units="cm"/>
      <inkml:brushProperty name="color" value="#66CC00"/>
    </inkml:brush>
  </inkml:definitions>
  <inkml:trace contextRef="#ctx0" brushRef="#br0">164 1 6393,'-4'0'631,"0"0"-1,0 0 1,0 0-1,1 0 1,-1 0-1,0 1 1,0 0-1,1 0 1,-1 0-1,1 0 1,-1 0-1,1 1 0,-1 0 1,-5 3-1,3 0-368,0 1 0,0 0 0,1-1-1,0 2 1,0-1 0,-4 8-1,1-2 12,0 0 0,1 0-1,1 1 1,0 0 0,1 0-1,0 1 1,1-1 0,1 1 0,0 0-1,1 0 1,0 0 0,1 19-1,1-32-221,0 1 0,0 0 0,1-1 0,-1 1 0,1 0 0,-1-1 0,1 1 0,0-1 0,0 1 0,-1-1 0,1 1 0,0-1 0,0 0 0,1 1 0,-1-1 0,0 0 0,0 0 0,1 0 0,-1 0 0,0 0 0,2 1 0,1 0 54,0-1 0,0 1-1,1-1 1,-1 0 0,0 0-1,0 0 1,1 0-1,4-1 1,6 0 241,-1 0 1,1-2-1,28-5 0,-24 2-97,0-1 1,0-1 0,0 0-1,-1-1 1,20-13-1,-27 14-140,-1 0 0,1-1 0,-1 0 0,-1 0 0,1-1 0,-1-1 0,-1 1 0,0-1 0,7-12 0,-14 20-92,0 1-1,0-1 1,0 0-1,0 0 1,0 0-1,-1 0 1,1 0-1,-1 1 1,1-1-1,-1 0 1,0 0 0,1-4-1,-2 5-8,1 0 0,0 0 0,0 0 0,-1 0 1,1 0-1,0 0 0,-1 0 0,1 0 0,-1 1 0,0-1 0,1 0 0,-1 0 0,1 0 0,-1 1 0,0-1 1,0 0-1,1 1 0,-3-2 0,-2 0-199,-1-1 1,0 1-1,0 0 0,0 1 1,0-1-1,-11 0 1,11 1-583,1 1 0,-1-2 0,1 1 0,-1 0 0,-7-4 1,10 1-845</inkml:trace>
</inkml:ink>
</file>

<file path=ppt/ink/ink20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3:53.558"/>
    </inkml:context>
    <inkml:brush xml:id="br0">
      <inkml:brushProperty name="width" value="0.05" units="cm"/>
      <inkml:brushProperty name="height" value="0.05" units="cm"/>
      <inkml:brushProperty name="color" value="#66CC00"/>
    </inkml:brush>
  </inkml:definitions>
  <inkml:trace contextRef="#ctx0" brushRef="#br0">150 149 6929,'-139'16'5344,"138"-16"-5205,1 0-1,-1 0 0,1 0 1,0 0-1,-1 0 1,1 0-1,-1 0 0,1 0 1,-1 1-1,1-1 0,0 0 1,-1 0-1,1 1 0,-1-1 1,1 0-1,0 0 1,-1 1-1,1-1 0,0 0 1,0 1-1,-1-1 0,1 0 1,0 1-1,0-1 1,-1 1-1,1-1 0,0 0 1,0 1-1,0-1 0,0 1 1,0-1-1,-1 1 0,1-1 1,0 0-1,0 1 1,0-1-1,0 1 0,0-1 1,0 1-1,1-1 0,-1 1 1,0-1-1,0 0 1,0 1-1,0 0 0,13 26 2379,-8-17-2798,1 4 435,3 5 257,1 0 0,15 23-1,-23-38-332,1 0 0,-1 0-1,1-1 1,1 1 0,-1-1 0,0 1-1,1-1 1,0 0 0,-1-1 0,1 1-1,0-1 1,1 1 0,-1-1 0,0 0-1,1-1 1,-1 1 0,6 1 0,-7-3-44,-1-1 0,1 1 1,-1 0-1,1-1 0,-1 1 0,1-1 1,-1 0-1,1 0 0,-1 0 1,0 0-1,1 0 0,-1-1 0,0 1 1,0-1-1,0 1 0,0-1 1,0 0-1,0 1 0,-1-1 1,1 0-1,0-1 0,-1 1 0,0 0 1,1 0-1,-1 0 0,0-1 1,1-3-1,2-4 39,0-1 1,-1 1-1,0-1 0,-1 0 1,2-12-1,-3 5-130,0 1 0,-1-1 1,-1 1-1,0-1 0,-2 1 0,0 0 0,-1 0 1,0 0-1,-14-32 0,17 46-212,-1 0 0,0 0 0,0 0 0,0 1-1,0-1 1,0 1 0,0-1 0,-1 1 0,1 0 0,-1 0 0,1 0 0,-5-2 0,1 0-1645</inkml:trace>
</inkml:ink>
</file>

<file path=ppt/ink/ink20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3:54.008"/>
    </inkml:context>
    <inkml:brush xml:id="br0">
      <inkml:brushProperty name="width" value="0.05" units="cm"/>
      <inkml:brushProperty name="height" value="0.05" units="cm"/>
      <inkml:brushProperty name="color" value="#66CC00"/>
    </inkml:brush>
  </inkml:definitions>
  <inkml:trace contextRef="#ctx0" brushRef="#br0">0 154 9842,'145'14'4577,"-135"11"-2216,0-2-321,2 0-888,-5 2-408,-2-5-408,8-3-135,-6-9-201,-1-3-184,4-6-425,-5-8-815,-1-7-616,11-3 1151</inkml:trace>
  <inkml:trace contextRef="#ctx0" brushRef="#br0" timeOffset="1">58 1 9290,'-5'6'3617,"12"-4"-2657,3 1-376,4 2-800,-3-1-232,4-4-616,7 0-393,1 0 945</inkml:trace>
</inkml:ink>
</file>

<file path=ppt/ink/ink20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3:54.489"/>
    </inkml:context>
    <inkml:brush xml:id="br0">
      <inkml:brushProperty name="width" value="0.05" units="cm"/>
      <inkml:brushProperty name="height" value="0.05" units="cm"/>
      <inkml:brushProperty name="color" value="#66CC00"/>
    </inkml:brush>
  </inkml:definitions>
  <inkml:trace contextRef="#ctx0" brushRef="#br0">0 73 7426,'102'70'3092,"-99"-68"-2845,0 0 0,-1 0 0,1 1 0,-1-1 0,1 1 0,-1-1 0,0 1 0,0 0 1,0 0-1,-1 0 0,1 0 0,1 4 0,-3-6-75,1 0 0,-1 1 0,0-1 0,0 1 1,1-1-1,-1 1 0,0-1 0,0 1 1,-1-1-1,1 0 0,0 1 0,0-1 0,-1 1 1,1-1-1,-1 1 0,1-1 0,-1 0 0,1 1 1,-2 0-1,1-1-70,0 1 0,0-1 0,0 0 1,-1 0-1,1 0 0,0 0 0,0 0 1,-1-1-1,1 1 0,-1 0 0,1-1 0,-1 1 1,1-1-1,-1 1 0,1-1 0,-1 0 0,1 1 1,-1-1-1,1 0 0,-1 0 0,1 0 0,-1 0 1,0 0-1,1-1 0,-1 1 0,1 0 0,-1-1 1,1 1-1,-1-1 0,1 0 0,0 1 1,-1-1-1,1 0 0,0 0 0,-1 0 0,1 0 1,-2-2-1,1 1-53,0 0 0,0 0-1,-1 0 1,1 0 0,1-1 0,-1 1 0,0-1 0,0 1 0,1-1-1,0 0 1,-1 1 0,1-1 0,0 0 0,1 0 0,-1 0 0,0 0-1,1 0 1,-1 0 0,1 0 0,0 0 0,0 0 0,1 0 0,-1 0-1,1-5 1,1 2-53,1 0 1,-1 0-1,1 1 0,0-1 0,0 0 0,1 1 0,-1 0 0,1 0 0,1 0 1,7-7-1,9-12-483,-19 21 40,1-1 1,0 0 0,0 1 0,0 0-1,0-1 1,1 1 0,-1 0-1,1 1 1,0-1 0,0 1-1,0 0 1,0 0 0,0 0 0,9-3-1,7 2 115</inkml:trace>
</inkml:ink>
</file>

<file path=ppt/ink/ink20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3:54.930"/>
    </inkml:context>
    <inkml:brush xml:id="br0">
      <inkml:brushProperty name="width" value="0.05" units="cm"/>
      <inkml:brushProperty name="height" value="0.05" units="cm"/>
      <inkml:brushProperty name="color" value="#66CC00"/>
    </inkml:brush>
  </inkml:definitions>
  <inkml:trace contextRef="#ctx0" brushRef="#br0">1 364 9746,'5'-2'8346,"5"7"-5933,9 9-1351,2 10-49,-12-15-914,-1 1-1,1-2 0,0 1 0,14 9 1,-22-18-97,-1 0 0,1 0 1,-1 0-1,1 0 0,0 1 1,-1-1-1,1 0 0,-1 0 1,1 0-1,0 0 0,-1 0 1,1 0-1,-1 0 0,1-1 1,0 1-1,-1 0 0,1 0 1,-1 0-1,1-1 0,0 1 1,-1 0-1,1 0 0,-1-1 1,1 1-1,-1-1 0,1 1 1,-1 0-1,0-1 0,1 1 1,-1-1-1,1 1 0,-1-1 1,0 1-1,0-1 0,1 1 1,-1-2-1,13-23-8,-11 21 12,4-11-5,-1 0 0,0-1 0,-1 0 1,3-30-1,-3 20-16,-3 29 76,-1-1-1,1 1 1,-1-1-1,1 1 1,0-1-1,0 1 1,1-1-1,-1 1 1,0-1-1,1 0 1,-1 1 0,1-1-1,0 0 1,0 0-1,-1-1 1,2 1-1,-1 0 1,0 0-1,0-1 1,0 1 0,6 1-1,-7-2-59,0 0 0,1 0 0,-1 0 1,0-1-1,1 1 0,-1 0 0,1-1 0,-1 1 0,1-1 0,0 1 0,-1-1 0,1 0 1,-1 0-1,1 0 0,0 0 0,-1 0 0,1 0 0,0 0 0,-1-1 0,1 1 0,-1 0 1,1-1-1,-1 1 0,1-1 0,-1 0 0,1 1 0,-1-1 0,1 0 0,-1 0 1,0 0-1,0 0 0,1 0 0,-1 0 0,0-1 0,0 1 0,0 0 0,0 0 0,0-1 1,-1 1-1,1-1 0,1-1 0,5-14 16,2 1 1,13-21-1,-19 33-16,9-22 13,-12 25-13,1 0-1,-1 0 1,0 0 0,1 0 0,-1 0 0,0 0 0,1 0 0,-1 0 0,1 0 0,0 1-1,-1-1 1,1 0 0,0 0 0,-1 0 0,1 1 0,0-1 0,0 1 0,0-1-1,0 0 1,1 0 0,7-6-1,0-1-1,0 0 0,-1 0 1,0-1-1,-1 0 0,0-1 1,6-10-1,-4 6 0,15-23 13,-19 27 92,0 1 0,1 0 0,0 1 0,12-12 1,-17 18-44,1 0 0,0 1 1,-1 0-1,1-1 1,0 1-1,0 0 1,0 0-1,0 0 0,0 0 1,0 1-1,1-1 1,-1 0-1,0 1 0,0 0 1,0-1-1,1 1 1,-1 0-1,0 0 0,0 0 1,1 0-1,-1 1 1,0-1-1,0 1 1,0-1-1,3 2 0,-2-1 2,0 1 0,0-1 0,0 1-1,0 0 1,-1 0 0,1 0 0,0 0 0,-1 1-1,0-1 1,1 1 0,-1-1 0,0 1-1,0 0 1,-1 0 0,1 0 0,0 0 0,-1 0-1,0 0 1,0 0 0,0 1 0,0-1-1,0 0 1,-1 1 0,1 5 0,-1 1-18,1-1 0,-2 1 0,1-1 1,-1 1-1,-1-1 0,0 0 0,-5 16 0,-7 9-182,-2-1 0,-20 33-1,2-6-1727,15-26-640,-12-9 985</inkml:trace>
</inkml:ink>
</file>

<file path=ppt/ink/ink20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3:57.523"/>
    </inkml:context>
    <inkml:brush xml:id="br0">
      <inkml:brushProperty name="width" value="0.05" units="cm"/>
      <inkml:brushProperty name="height" value="0.05" units="cm"/>
      <inkml:brushProperty name="color" value="#66CC00"/>
    </inkml:brush>
  </inkml:definitions>
  <inkml:trace contextRef="#ctx0" brushRef="#br0">14 4186 5169,'-1'-1'167,"0"1"1,0-1-1,0 0 0,0 1 1,0-1-1,0 0 0,0 0 0,1 0 1,-1 0-1,0 0 0,1 0 1,-1 0-1,1 0 0,-1 0 1,1 0-1,0 0 0,-1 0 0,1-1 1,0 1-1,0 0 0,0 0 1,-1 0-1,1 0 0,1-1 1,-1 1-1,0 0 0,0 0 0,0 0 1,1 0-1,-1 0 0,0-1 1,1 1-1,-1 0 0,1 0 1,-1 0-1,1 0 0,0 0 0,-1 0 1,1 0-1,0 1 0,0-1 1,0 0-1,-1 0 0,3-1 0,5-2 56,-1-1-1,1 1 0,0 1 0,0-1 0,9-1 0,-1-1 701,27-13-131,0-3 1,-2-1 0,49-36 0,110-98 211,-131 101-707,-10 4-99,78-90 0,4-5 245,-66 76 25,-3-3 1,-3-4-1,-3-2 0,70-115 0,169-299 465,-242 394-637,5 3-1,118-132 0,-131 164-191,-4-3 0,-3-2 1,65-126-1,88-243 108,-170 359 29,30-121 0,3-89 333,-40 171-344,-5 35 69,3 1 1,3 1-1,70-150 1,-95 232-302,0 0 0,0 0 1,0 0-1,0 0 1,0-1-1,1 1 1,-1 0-1,0 0 1,0 0-1,0-1 0,0 1 1,0 0-1,0 0 1,0 0-1,0 0 1,0-1-1,0 1 1,0 0-1,1 0 1,-1 0-1,0 0 0,0 0 1,0-1-1,0 1 1,0 0-1,1 0 1,-1 0-1,0 0 1,0 0-1,0 0 0,1 0 1,-1 0-1,0 0 1,0 0-1,0 0 1,0 0-1,1 0 1,-1 0-1,0 0 1,0 0-1,0 0 0,1 0 1,-1 0-1,0 0 1,0 0-1,0 0 1,1 0-1,-1 0 1,0 0-1,0 0 0,0 0 1,0 0-1,0 0 1,1 1-1,-1-1 1,0 0-1,0 0 1,0 0-1,0 0 1,0 0-1,1 1 0,-1-1 1,12 6-5073</inkml:trace>
</inkml:ink>
</file>

<file path=ppt/ink/ink20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3:58.063"/>
    </inkml:context>
    <inkml:brush xml:id="br0">
      <inkml:brushProperty name="width" value="0.05" units="cm"/>
      <inkml:brushProperty name="height" value="0.05" units="cm"/>
      <inkml:brushProperty name="color" value="#66CC00"/>
    </inkml:brush>
  </inkml:definitions>
  <inkml:trace contextRef="#ctx0" brushRef="#br0">9 10 8114,'-8'-10'8756,"10"12"-8560,-1 0 1,1-1-1,0 1 0,-1 0 1,1 0-1,-1 0 0,1 0 1,-1 0-1,2 5 0,45 114 1896,56 121-579,-134-257-6591,14 6 4089</inkml:trace>
</inkml:ink>
</file>

<file path=ppt/ink/ink2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4:05.569"/>
    </inkml:context>
    <inkml:brush xml:id="br0">
      <inkml:brushProperty name="width" value="0.05" units="cm"/>
      <inkml:brushProperty name="height" value="0.05" units="cm"/>
      <inkml:brushProperty name="color" value="#FF0066"/>
    </inkml:brush>
  </inkml:definitions>
  <inkml:trace contextRef="#ctx0" brushRef="#br0">110 216 10154,'-109'2'4273,"123"-11"-2409,1-1-279,2-8-377,5-1-256,0-1-480,0-2-144,7 0-176,1 0-232,-1 3-568,0-1-504,-1 4-824,-2 4-353,0 3 1449</inkml:trace>
</inkml:ink>
</file>

<file path=ppt/ink/ink20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3:58.483"/>
    </inkml:context>
    <inkml:brush xml:id="br0">
      <inkml:brushProperty name="width" value="0.05" units="cm"/>
      <inkml:brushProperty name="height" value="0.05" units="cm"/>
      <inkml:brushProperty name="color" value="#66CC00"/>
    </inkml:brush>
  </inkml:definitions>
  <inkml:trace contextRef="#ctx0" brushRef="#br0">9 459 9162,'-8'4'3830,"18"-5"240,8-8-3260,0-1-1,-1-1 1,0 0 0,0-1-1,-2-1 1,25-23-1,-28 24-448,137-132 2125,-22 19-2451,-39 47-3653</inkml:trace>
</inkml:ink>
</file>

<file path=ppt/ink/ink20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3:58.917"/>
    </inkml:context>
    <inkml:brush xml:id="br0">
      <inkml:brushProperty name="width" value="0.05" units="cm"/>
      <inkml:brushProperty name="height" value="0.05" units="cm"/>
      <inkml:brushProperty name="color" value="#66CC00"/>
    </inkml:brush>
  </inkml:definitions>
  <inkml:trace contextRef="#ctx0" brushRef="#br0">17 0 9986,'-12'7'4305,"7"0"-2409,5 3-247,14 5-689,2 1-216,1 3-352,1-4-64,-3 1-160,0 3-56,-3-6-32,0 2-80,-6-5-464,1-2-376,-4-1-1048,-3-2-977</inkml:trace>
</inkml:ink>
</file>

<file path=ppt/ink/ink20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3:59.341"/>
    </inkml:context>
    <inkml:brush xml:id="br0">
      <inkml:brushProperty name="width" value="0.05" units="cm"/>
      <inkml:brushProperty name="height" value="0.05" units="cm"/>
      <inkml:brushProperty name="color" value="#66CC00"/>
    </inkml:brush>
  </inkml:definitions>
  <inkml:trace contextRef="#ctx0" brushRef="#br0">0 308 9890,'1'-6'558,"-1"0"-1,1 0 1,0 0 0,1 1 0,-1-1-1,1 0 1,1 0 0,-1 1-1,6-10 1,-1 5 145,1 0 0,0 1 0,0 0 1,10-9-1,-4 6-263,-10 10-403,-1 0-1,0-1 1,0 1 0,-1-1 0,1 0-1,0 0 1,-1 0 0,0 0 0,0 0-1,0 0 1,0-1 0,0 1 0,-1-1-1,1 0 1,1-6 0,15-104-1540,-18 114 1510,0 0 0,-1 0-1,1 0 1,0-1 0,0 1 0,0 0-1,0 0 1,0 0 0,0 0 0,0 0 0,0 0-1,0 0 1,0-1 0,0 1 0,0 0 0,1 0-1,-1 0 1,0 0 0,0 0 0,0 0-1,0 0 1,0 0 0,0-1 0,0 1 0,0 0-1,0 0 1,0 0 0,0 0 0,0 0 0,0 0-1,1 0 1,-1 0 0,0 0 0,0 0-1,0 0 1,0 0 0,0 0 0,0 0 0,0-1-1,0 1 1,1 0 0,-1 0 0,0 0-1,0 0 1,0 0 0,0 0 0,0 0 0,0 0-1,0 0 1,1 0 0,-1 1 0,0-1 0,0 0-1,0 0 1,0 0 0,0 0 0,0 0-1,0 0 1,0 0 0,1 0 0,-1 0 0,6 11 750,8 22 224,-12-29-1042,51 178 1773,-39-133-1701,-13-45-319,5 15 98,2-14-3841,4-8 2951</inkml:trace>
  <inkml:trace contextRef="#ctx0" brushRef="#br0" timeOffset="1">336 192 12027,'42'-56'5473,"-52"78"-2953,0 0-735,3 1-2409,2 4 447</inkml:trace>
</inkml:ink>
</file>

<file path=ppt/ink/ink20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4:14.393"/>
    </inkml:context>
    <inkml:brush xml:id="br0">
      <inkml:brushProperty name="width" value="0.05" units="cm"/>
      <inkml:brushProperty name="height" value="0.05" units="cm"/>
      <inkml:brushProperty name="color" value="#66CC00"/>
    </inkml:brush>
  </inkml:definitions>
  <inkml:trace contextRef="#ctx0" brushRef="#br0">343 39 10186,'-47'-23'3566,"-11"8"-2748,53 14-724,1 1 0,-1 0 1,0 0-1,0 1 0,0-1 0,0 1 1,0 0-1,1 1 0,-1-1 0,0 1 1,1 0-1,-1 0 0,1 0 0,0 0 1,-1 1-1,1 0 0,0 0 0,1 0 1,-7 6-1,-3 4 177,1 1 0,1 0 0,-16 26-1,15-20-81,0 0-1,2 1 0,0 1 0,-8 29 0,13-37-81,2 1 0,0 0-1,0 0 1,2 0-1,-1 1 1,2-1 0,2 26-1,-1-37-75,-1 1-1,1-1 1,0 0-1,0 0 1,1 0-1,-1 0 1,1 0-1,0 0 1,0 0-1,0 0 0,1-1 1,-1 1-1,1-1 1,0 0-1,0 1 1,0-1-1,4 3 1,-4-5-18,0 1 0,0-1 1,0 1-1,0-1 0,0 0 0,1 0 1,-1 0-1,1 0 0,-1-1 0,0 0 1,1 1-1,-1-1 0,1 0 0,-1-1 1,1 1-1,-1-1 0,0 1 0,1-1 1,-1 0-1,0 0 0,6-3 0,2-2-7,0 1 1,-1-2-1,0 0 0,0 0 0,-1-1 0,1 0 0,-2 0 0,1-1 1,-1 0-1,0-1 0,-1 0 0,-1 0 0,1 0 0,-1-1 0,-1 0 0,0 0 1,3-13-1,6-20 10,-2-1 0,-2-1 1,4-47-1,-13 84-13,-1-20 262,0 26 253,1 16 195,5 39 539,2 0-1,21 71 0,43 100 121,-41-133-1011,98 232-220,-129-322-170,0 0 1,0 0-1,0 0 0,0 0 0,0-1 1,0 1-1,0 0 0,1 0 0,-1 0 1,0 0-1,0 0 0,0 0 0,0 0 0,0 0 1,0 0-1,0 0 0,0 0 0,1-1 1,-1 1-1,0 0 0,0 0 0,0 0 1,0 0-1,0 0 0,0 0 0,1 0 1,-1 0-1,0 0 0,0 0 0,0 0 0,0 0 1,0 0-1,0 0 0,1 0 0,-1 0 1,0 1-1,0-1 0,0 0 0,0 0 1,0 0-1,0 0 0,0 0 0,0 0 1,1 0-1,-1 0 0,0 0 0,0 0 0,0 0 1,0 1-1,0-1 0,0 0 0,0 0 1,0 0-1,0 0 0,0 0 0,0 1 1,3-23-1833,-5-30-817,-5 12 3755,-1 1-654</inkml:trace>
</inkml:ink>
</file>

<file path=ppt/ink/ink20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4:14.778"/>
    </inkml:context>
    <inkml:brush xml:id="br0">
      <inkml:brushProperty name="width" value="0.05" units="cm"/>
      <inkml:brushProperty name="height" value="0.05" units="cm"/>
      <inkml:brushProperty name="color" value="#66CC00"/>
    </inkml:brush>
  </inkml:definitions>
  <inkml:trace contextRef="#ctx0" brushRef="#br0">8 0 12403,'-5'7'5033,"2"1"-3297,3 2-400,0 0-679,0 0-281,0 2-440,2-2-296,1 2-1321,0-2-519,2 5 1223</inkml:trace>
  <inkml:trace contextRef="#ctx0" brushRef="#br0" timeOffset="1">182 628 11883,'-12'32'5113,"6"-12"-2657,6-7-543,-5-8-713,5-2-456,5-3-616,-5-1-120,0-1-632,0 0-456,16-36 2576,18-45-1528</inkml:trace>
</inkml:ink>
</file>

<file path=ppt/ink/ink20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4:15.209"/>
    </inkml:context>
    <inkml:brush xml:id="br0">
      <inkml:brushProperty name="width" value="0.05" units="cm"/>
      <inkml:brushProperty name="height" value="0.05" units="cm"/>
      <inkml:brushProperty name="color" value="#66CC00"/>
    </inkml:brush>
  </inkml:definitions>
  <inkml:trace contextRef="#ctx0" brushRef="#br0">11 1 10522,'-1'1'416,"0"0"-1,1 0 0,-1 0 0,0 0 1,0 0-1,0 0 0,1 0 0,-1 0 1,0 0-1,1 1 0,-1-1 1,1 0-1,-1 0 0,1 1 0,0-1 1,0 0-1,0 1 0,-1-1 1,1 0-1,1 2 0,2 32 1454,-1-25-1298,8 50 270,4-1 0,1-1 0,4 0 0,2-2 0,2 0 0,3-1 0,36 57 0,-55-101-906,42 78 404,-46-81-629,1 0 0,-1 0 0,0 1 0,0 0 0,-1-1 0,-1 1 0,1 0 0,-1 16 0,-3-16-1210,2-9 1451,0 0 0,0 0 1,0 0-1,0 0 1,0 0-1,0 0 0,0 0 1,0 0-1,0 1 0,-1-1 1,1 0-1,0 0 0,0 0 1,0 0-1,0 0 1,0 0-1,0 0 0,0 0 1,0 0-1,0 0 0,-1 0 1,1 0-1,0 0 1,0 0-1,0 0 0,0 0 1,0 0-1,0 0 0,0 0 1,-1 0-1,1 0 1,0 0-1,0 0 0,0 0 1,0 0-1,0 0 0,0 0 1,0 0-1,-1 0 0,1 0 1,0 0-1,0 0 1,0 0-1,0 0 0,0 0 1,0 0-1,0 0 0,0 0 1,0-1-1,0 1 1,-1 0-1,1 0 0,0 0 1,0 0-1,0 0 0,0 0 1,0 0-1,0 0 1,0-1-1,0 1 0,0 0 1,0 0-1,0 0 0,0 0 1,0 0-1,0 0 1,0 0-1,0-1 0,-4-13-1622</inkml:trace>
</inkml:ink>
</file>

<file path=ppt/ink/ink20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4:15.625"/>
    </inkml:context>
    <inkml:brush xml:id="br0">
      <inkml:brushProperty name="width" value="0.05" units="cm"/>
      <inkml:brushProperty name="height" value="0.05" units="cm"/>
      <inkml:brushProperty name="color" value="#66CC00"/>
    </inkml:brush>
  </inkml:definitions>
  <inkml:trace contextRef="#ctx0" brushRef="#br0">3 23 12331,'-2'-19'3750,"2"19"-3695,0 0 1,0 0-1,0-1 0,0 1 0,0 0 0,0 0 0,0 0 0,0 0 0,0 0 0,0 0 1,0-1-1,0 1 0,0 0 0,0 0 0,0 0 0,0 0 0,0 0 0,0 0 0,0 0 0,1-1 1,-1 1-1,0 0 0,0 0 0,0 0 0,0 0 0,0 0 0,0 0 0,0 0 0,1 0 1,-1 0-1,0 0 0,0 0 0,0 0 0,0 0 0,0 0 0,0 0 0,1 0 0,-1 0 1,0 0-1,0 0 0,0 0 0,0 0 0,0 0 0,1 0 0,-1 0 0,0 0 0,0 0 0,0 0 1,0 0-1,0 0 0,0 0 0,1 0 0,1 2 184,0 0-1,-1 0 1,1 0-1,0 1 1,-1-1-1,1 0 1,-1 1-1,0-1 1,0 1-1,2 2 1,63 172 3135,91 206-1583,-152-373-1802,10 18-56,-2 2 0,-1-1 0,-1 2 0,12 49-1,-24-67-1506,-7-16-211,-9-19-1501,3-9 563,-9-6 1154</inkml:trace>
</inkml:ink>
</file>

<file path=ppt/ink/ink20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4:16.024"/>
    </inkml:context>
    <inkml:brush xml:id="br0">
      <inkml:brushProperty name="width" value="0.05" units="cm"/>
      <inkml:brushProperty name="height" value="0.05" units="cm"/>
      <inkml:brushProperty name="color" value="#66CC00"/>
    </inkml:brush>
  </inkml:definitions>
  <inkml:trace contextRef="#ctx0" brushRef="#br0">25 20 8890,'-9'-19'8748,"9"19"-8591,0 0-1,-1 0 1,1 0-1,-1 1 1,1-1-1,0 0 1,0 0-1,-1 0 1,1 1-1,0-1 1,-1 0-1,1 0 1,0 1-1,0-1 1,-1 0-1,1 1 0,0-1 1,0 0-1,0 1 1,-1-1-1,1 0 1,0 1-1,0-1 1,0 0-1,0 1 1,0-1-1,0 0 1,0 1-1,0-1 1,0 1-1,-7 52 1364,4 81-658,21 191 0,-16-304-693,6 46 286,-7-63-339,0 1-1,0-1 1,1 1 0,-1-1 0,1 1-1,0-1 1,0 0 0,1 0-1,-1 0 1,6 6 0,-8-9-72,1-1 0,0 1 0,0-1 0,0 1 0,1 0 0,-1-1-1,0 0 1,0 1 0,0-1 0,0 0 0,0 1 0,0-1 0,1 0 0,-1 0 0,0 0 0,0 0 0,0 0 0,0 0 0,1-1 0,-1 1 0,0 0 0,0-1-1,0 1 1,0 0 0,0-1 0,0 1 0,1-2 0,27-17 587,-29 19-629,23-22 276,-1-1-1,-1-1 1,-1-1 0,31-53-1,-36 56-211,49-89-205,-32 34-3422,-25 52 2160</inkml:trace>
</inkml:ink>
</file>

<file path=ppt/ink/ink20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4:17.766"/>
    </inkml:context>
    <inkml:brush xml:id="br0">
      <inkml:brushProperty name="width" value="0.05" units="cm"/>
      <inkml:brushProperty name="height" value="0.05" units="cm"/>
      <inkml:brushProperty name="color" value="#66CC00"/>
    </inkml:brush>
  </inkml:definitions>
  <inkml:trace contextRef="#ctx0" brushRef="#br0">196 108 6465,'-36'-25'3037,"34"23"-2699,1 0 0,1 0 0,-1 0 0,0 0 0,0 0 0,1 0 0,-1-1 0,1 1-1,0 0 1,-1 0 0,1 0 0,0-1 0,0 1 0,1 0 0,-1 0 0,0 0 0,1 0 0,-1-1 0,3-3 0,-1-6 1356,-2 11-1598,0 0 0,0 0 0,0 0 0,0 0 0,0 0 0,0 0 1,0 1-1,0-1 0,0 0 0,0 0 0,-1 0 0,1 0 1,0 0-1,-1 0 0,1 1 0,0-1 0,-1 0 0,1 0 0,-1 1 1,0-1-1,1 0 0,-1 0 0,1 1 0,-1-1 0,0 1 1,-1-2-1,1 2-36,0 0 1,-1 0-1,1 0 0,0 0 1,0 0-1,-1 0 1,1 0-1,0 0 0,-1 1 1,1-1-1,0 0 1,0 1-1,0-1 1,-1 1-1,1-1 0,-1 2 1,-4 1-2,0 1 0,1-1-1,0 2 1,0-1 0,0 0 0,-4 6 0,-1 3-35,2 1 0,-1 0 1,2 1-1,0-1 0,1 1 0,-7 27 1,5-11-29,1 0 1,-3 46 0,9-68 7,1 1 0,0-1 0,1 1 0,-1-1-1,2 1 1,-1-1 0,5 12 0,-6-18-3,1-1 0,0 0 0,0 1 0,0-1-1,0 0 1,1 0 0,-1 0 0,0 0 0,1 0 0,0 0 0,-1 0 0,1 0 0,0 0-1,0-1 1,0 1 0,0-1 0,0 1 0,1-1 0,-1 0 0,0 0 0,0 0-1,1 0 1,-1-1 0,1 1 0,-1 0 0,1-1 0,-1 0 0,1 0 0,-1 1-1,1-1 1,-1-1 0,5 1 0,0-2-8,0 0 1,0-1-1,-1 1 0,1-1 1,-1-1-1,1 1 0,-1-1 1,0 0-1,0-1 0,-1 1 1,1-1-1,-1 0 0,0 0 0,0-1 1,-1 0-1,1 1 0,5-14 1,1 1-21,-1-2 0,-1 1 0,0-1 0,9-39 0,-3-18 0,-14 70 46,-1-1 0,1 0-1,-1 0 1,-1 0 0,1 1 0,-1-1-1,-4-14 1,-1 11 1256,7 20 186,6 30-591,17 54-418,5-2 0,3 0 0,4-3 1,92 162-1,-120-236-185,9 12-1391,-17-26 1102,0 0-1,0 0 0,1 0 1,-1 0-1,0 0 0,0 0 1,0 0-1,0 0 1,0 0-1,0 0 0,0 0 1,0 0-1,0 0 0,0 1 1,1-1-1,-1 0 0,0 0 1,0 0-1,0 0 0,0 0 1,0 0-1,0-1 1,0 1-1,0 0 0,1 0 1,-1 0-1,0 0 0,0 0 1,0 0-1,0 0 0,0 0 1,0 0-1,0 0 1,0 0-1,0 0 0,0 0 1,0 0-1,0 0 0,1 0 1,-1 0-1,0-1 0,0 1 1,0 0-1,0 0 0,0 0 1,0 0-1,0 0 1,0 0-1,0 0 0,0 0 1,0 0-1,0-1 0,0 1 1,0 0-1,0 0 0,0 0 1,0 0-1,0 0 1,0 0-1,0 0 0,0 0 1,0 0-1,0-1 0,0 1 1,-2-20-2003,-3-43-3012,-1 22 3462</inkml:trace>
</inkml:ink>
</file>

<file path=ppt/ink/ink20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4:18.229"/>
    </inkml:context>
    <inkml:brush xml:id="br0">
      <inkml:brushProperty name="width" value="0.05" units="cm"/>
      <inkml:brushProperty name="height" value="0.05" units="cm"/>
      <inkml:brushProperty name="color" value="#66CC00"/>
    </inkml:brush>
  </inkml:definitions>
  <inkml:trace contextRef="#ctx0" brushRef="#br0">1 7 7954,'0'2'3336,"5"-1"-2103,-9-1-273,4-1 288,0-1-792,0 0-536,0 0-392,0 1-440,4-1 536</inkml:trace>
</inkml:ink>
</file>

<file path=ppt/ink/ink2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4:05.959"/>
    </inkml:context>
    <inkml:brush xml:id="br0">
      <inkml:brushProperty name="width" value="0.05" units="cm"/>
      <inkml:brushProperty name="height" value="0.05" units="cm"/>
      <inkml:brushProperty name="color" value="#FF0066"/>
    </inkml:brush>
  </inkml:definitions>
  <inkml:trace contextRef="#ctx0" brushRef="#br0">0 385 7218,'61'-31'3087,"-63"32"-2501,0 0-1,1 1 1,-1-1 0,0 1 0,1-1-1,-1 1 1,1 0 0,0 0 0,0 0-1,-1-1 1,1 1 0,-1 4 0,0-1-204,1-1 1,-1 1-1,1-1 1,0 1-1,0 0 1,0 9 0,1-12-335,0 1 0,0 0 1,0 0-1,1 0 0,-1 0 1,0-1-1,1 1 0,0 0 0,0 0 1,0-1-1,0 1 0,0 0 1,0-1-1,1 1 0,-1-1 1,1 0-1,0 1 0,0-1 1,0 0-1,0 0 0,0 0 1,0 0-1,0-1 0,1 1 1,-1-1-1,1 1 0,-1-1 1,1 0-1,3 2 0,2-1-31,0-1-1,0 0 1,0 0-1,0-1 0,0 0 1,0 0-1,0-1 1,0 0-1,0-1 1,0 1-1,-1-2 0,1 1 1,-1-1-1,1 0 1,-1 0-1,7-5 1,-4 2-25,0-1 0,0 1 0,-1-2 0,0 1 0,-1-1 0,1 0 0,-2-1 0,1 0 0,-1 0 0,8-15 0,-10 15-9,-1 0-1,0 0 0,-1-1 1,0 0-1,-1 1 1,0-1-1,0 0 0,-1 0 1,0 0-1,-1 0 0,0-1 1,0 1-1,-4-18 0,-2 2-72,-1-1-1,-2 1 1,-21-46-1,29 71 91,-20-38-40,20 37 66,0 1 1,0-1-1,0 1 1,-1-1-1,1 1 1,0 0-1,-1-1 1,1 1-1,-1 0 1,1 0-1,-1 0 1,1 0-1,-1 1 1,0-1-1,0 0 1,1 1-1,-1-1 0,0 1 1,-3-1-1,4 1 12,0 1 0,1-1-1,-1 0 1,0 1-1,0-1 1,0 0 0,1 1-1,-1-1 1,0 1-1,1 0 1,-1-1 0,0 1-1,1-1 1,-1 1 0,1 0-1,-1 0 1,1-1-1,-1 1 1,1 0 0,0 0-1,-1-1 1,1 1-1,0 0 1,-1 0 0,1 0-1,0 0 1,0 0-1,0-1 1,0 1 0,0 0-1,0 0 1,0 0-1,0 0 1,0 0 0,1 1-1,4 33 761,-2-18-604,1-1 0,0 0 1,1-1-1,1 1 0,0-1 1,1 0-1,1 0 0,0-1 1,1 0-1,11 13 0,73 66-427,-84-75-1637,-8-18 1752,-1 1-1,0-1 1,0 0 0,0 0-1,0 1 1,1-1-1,-1 0 1,0 1-1,0-1 1,0 0-1,0 1 1,0-1 0,0 0-1,0 1 1,0-1-1,0 1 1,0-1-1,0 0 1,0 1-1,0-1 1,0 0 0,-1 1-1,1-1 1,0 0-1,0 1 1,0-1-1,0 0 1,0 0-1,-1 1 1,1-1 0,0 0-1,0 0 1,-1 1-1,1-1 1,0 0-1,0 0 1,-1 1-1,1-1 1,0 0 0,-1 0-1,1 0 1,0 0-1,-1 0 1,1 1-1,0-1 1,-1 0-1,1 0 1</inkml:trace>
</inkml:ink>
</file>

<file path=ppt/ink/ink20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4:18.600"/>
    </inkml:context>
    <inkml:brush xml:id="br0">
      <inkml:brushProperty name="width" value="0.05" units="cm"/>
      <inkml:brushProperty name="height" value="0.05" units="cm"/>
      <inkml:brushProperty name="color" value="#66CC00"/>
    </inkml:brush>
  </inkml:definitions>
  <inkml:trace contextRef="#ctx0" brushRef="#br0">1 1 12051,'1'13'5145,"4"-3"-2513,-1-5-511,-1-2-609,0 2 8,-3-6-2160,25-16-2088</inkml:trace>
</inkml:ink>
</file>

<file path=ppt/ink/ink20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4:19.004"/>
    </inkml:context>
    <inkml:brush xml:id="br0">
      <inkml:brushProperty name="width" value="0.05" units="cm"/>
      <inkml:brushProperty name="height" value="0.05" units="cm"/>
      <inkml:brushProperty name="color" value="#66CC00"/>
    </inkml:brush>
  </inkml:definitions>
  <inkml:trace contextRef="#ctx0" brushRef="#br0">0 1 9882,'0'0'5063,"8"7"-3363,3 3-639,0 1 0,0 0 0,-1 1-1,-1 0 1,0 0 0,9 19 0,-1-4-927,93 150 1152,-88-138-1211,-3 1 0,25 71 0,-38-80-857,-4-17-2480,-1-34-1008,-2-9 2919</inkml:trace>
</inkml:ink>
</file>

<file path=ppt/ink/ink20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4:19.444"/>
    </inkml:context>
    <inkml:brush xml:id="br0">
      <inkml:brushProperty name="width" value="0.05" units="cm"/>
      <inkml:brushProperty name="height" value="0.05" units="cm"/>
      <inkml:brushProperty name="color" value="#66CC00"/>
    </inkml:brush>
  </inkml:definitions>
  <inkml:trace contextRef="#ctx0" brushRef="#br0">206 116 11066,'2'-14'1826,"3"-42"2308,-5 54-3956,0 0 0,0 0 0,0 0-1,0-1 1,-1 1 0,1 0 0,0 0 0,-1 0 0,1 0 0,-1 0-1,0 0 1,0 0 0,0 0 0,0 0 0,0 0 0,0 0 0,-1 0-1,1 0 1,-3-1 0,3 2-92,0 0 0,-1 1 0,1-1 0,-1 1 0,1 0 0,-1-1 0,0 1 0,1 0 0,-1 0 0,1 0 1,-1 0-1,1 0 0,-1 1 0,1-1 0,-1 0 0,0 1 0,1-1 0,0 1 0,-1-1 0,-1 2 0,-28 16 582,19-6-535,-1 1 0,1 0 0,1 1 0,1 0-1,0 0 1,0 1 0,2 1 0,0-1 0,1 1 0,0 1-1,1-1 1,1 1 0,1 0 0,-4 27 0,7-41-121,1 0 0,0 0 0,-1 0 0,1 0 0,1 0 1,-1 0-1,0 0 0,1 0 0,-1 0 0,1 0 0,0 0 1,0 0-1,0-1 0,0 1 0,1 0 0,-1-1 0,1 1 0,-1-1 1,1 1-1,0-1 0,2 3 0,-1-4-10,-1 0-1,0 0 1,0 1 0,1-1-1,-1-1 1,1 1-1,-1 0 1,1-1 0,-1 1-1,1-1 1,0 0 0,-1 1-1,1-1 1,-1-1-1,1 1 1,-1 0 0,1-1-1,0 1 1,-1-1 0,1 0-1,-1 0 1,0 0-1,1 0 1,2-2 0,6-3 0,-1 0 0,0 0 1,-1-1-1,1-1 0,-2 0 1,1 0-1,-1 0 0,0-1 1,-1-1-1,8-11 0,1-5 12,-2 0 1,20-50-1,-34 76-8,0-1 0,0 1 0,0-1 0,0 1 0,0-1 0,1 1 0,-1 0 1,0-1-1,0 1 0,0 0 0,0-1 0,1 1 0,-1-1 0,0 1 0,0 0 0,0-1 0,1 1 1,-1 0-1,0-1 0,1 1 0,-1 0 0,0 0 0,1-1 0,-1 1 0,0 0 0,1 0 1,-1 0-1,1-1 0,-1 1 0,0 0 0,1 0 0,-1 0 0,1 0 0,0 0 0,6 15 267,3 47 285,-7-40-365,3 18-66,3 0 0,1-1-1,1-1 1,3 0 0,1 0 0,29 53-1,-29-67-333,22 43-1020,-34-60 576,0 0 0,-1 0 0,0 0 0,0 0 0,-1 0 1,0 0-1,0 1 0,0 9 0,-3 8-948</inkml:trace>
</inkml:ink>
</file>

<file path=ppt/ink/ink20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14:20.047"/>
    </inkml:context>
    <inkml:brush xml:id="br0">
      <inkml:brushProperty name="width" value="0.05" units="cm"/>
      <inkml:brushProperty name="height" value="0.05" units="cm"/>
      <inkml:brushProperty name="color" value="#66CC00"/>
    </inkml:brush>
  </inkml:definitions>
  <inkml:trace contextRef="#ctx0" brushRef="#br0">921 2428 7178,'-5'6'952,"3"-5"-477,0 1 1,1 0 0,-1 0-1,1 0 1,-1 0 0,1 1-1,0-1 1,0 0 0,0 1-1,0-1 1,0 0 0,1 1-1,-1-1 1,0 5 0,1-7-424,0 0 1,0 1 0,0-1 0,0 0-1,0 0 1,0 1 0,0-1 0,1 0-1,-1 0 1,0 0 0,0 1-1,0-1 1,0 0 0,0 0 0,0 1-1,1-1 1,-1 0 0,0 0 0,0 0-1,0 0 1,0 1 0,1-1 0,-1 0-1,0 0 1,0 0 0,0 0 0,1 0-1,-1 0 1,0 0 0,0 0 0,1 1-1,-1-1 1,0 0 0,0 0 0,1 0-1,-1 0 1,0 0 0,0 0 0,1 0-1,-1 0 1,0-1 0,11 0 320,-1 0 1,0-1-1,0-1 1,-1 0-1,1 0 0,0-1 1,-1 0-1,0 0 1,0-1-1,15-11 1,-10 7-88,103-64 1164,-4-5 1,161-145-1,-131 86-390,149-182 0,-204 215-678,191-247 511,-250 308-802,-2-2-1,-1 0 1,-3-2-1,-2 0 1,-2-2 0,20-76-1,-35 106-76,-2 0 0,0 0-1,0-1 1,-2 1-1,-1 0 1,0-1-1,-1 1 1,-1 0-1,-1 0 1,-1 0-1,-1 1 1,0 0 0,-1 0-1,-1 0 1,-1 1-1,0 0 1,-1 0-1,-16-19 1,3 9-94,0 1 1,-1 0-1,-2 2 1,-1 1-1,0 1 1,-2 2-1,0 0 1,-2 2-1,-36-16 1,8 7-239,-1 3-1,-110-29 1,140 46 276,-1 2 0,1 1 1,-1 1-1,0 1 0,0 2 0,0 1 0,-60 11 0,45 0 24,0 1 0,1 3 0,-49 24 0,-124 79-24,109-51-4,3 4 1,4 6 0,-99 96-1,147-121-6,3 2-1,2 3 0,3 2 0,2 2 1,3 1-1,-51 109 0,52-78 33,5 0 1,4 3 0,4 0-1,-28 201 1,50-258 20,2 0 0,2 0 0,1-1 0,8 53 0,-6-79 2,0 1 0,1-1 0,1 0 0,0 0 0,1 0 0,0-1 0,1 1 0,0-1 0,1 0 0,1-1 0,-1 0 0,2 0 0,0-1 0,0 0 0,1 0 0,11 8 0,-8-9 16,0-1 1,1 0-1,0-1 1,0-1-1,0 0 1,1-1-1,0-1 1,0 0 0,1-1-1,-1-1 1,17 1-1,4-2 63,0-2-1,1-1 0,59-12 1,-9-4 158,123-44 0,77-48 96,170-101-81,-272 99-2520,-125 71 1336</inkml:trace>
</inkml:ink>
</file>

<file path=ppt/ink/ink20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5:01.613"/>
    </inkml:context>
    <inkml:brush xml:id="br0">
      <inkml:brushProperty name="width" value="0.05" units="cm"/>
      <inkml:brushProperty name="height" value="0.05" units="cm"/>
      <inkml:brushProperty name="color" value="#66CC00"/>
    </inkml:brush>
  </inkml:definitions>
  <inkml:trace contextRef="#ctx0" brushRef="#br0">515 884 5017,'-18'-7'11030,"13"5"-9017,11 6-307,82 54-1154,-78-54-487,0 1 1,1-2 0,-1 1 0,0-2 0,1 1-1,0-1 1,-1-1 0,1 0 0,0 0-1,19-2 1,-2 0 90,6 3 91,-1-3 1,1 0 0,-1-2 0,1-2 0,-1-1 0,64-21 0,-17-3 175,-1-4 1,-2-4 0,100-64 0,-168 95-353,0 0 0,0-1 0,-1 0 0,0 0 0,0-1 0,-1 0 0,0 0 0,0-1 0,-1 0 0,8-19 0,-10 20-12,-1 0 0,0 0 0,0 0 0,0 0 0,-2-1 0,1 1 0,-1-1 0,0 0 0,-1 1 0,0-1 0,-1 0 0,0 1 0,-2-11 0,-2 0-37,-2 0 0,0 0 1,-1 1-1,0 0 0,-2 0 1,0 1-1,-2 0 1,0 1-1,0 0 0,-2 1 1,0 0-1,-26-21 0,12 14-45,-1 1-1,-1 1 1,-1 1 0,-1 2-1,-1 2 1,0 1-1,-1 1 1,-1 2-1,0 1 1,0 2-1,-1 1 1,0 2-1,-1 2 1,1 1-1,-1 2 1,-61 5 0,46 2-49,1 1 0,-1 3 0,2 2-1,-95 36 1,112-34 48,1 1 0,1 2 0,1 2 0,0 0 0,1 2 0,2 1 0,0 1 0,-28 32 0,41-40 18,1 1 0,1 0-1,0 1 1,1 0-1,1 1 1,1 0 0,0 0-1,1 1 1,1 0-1,1 0 1,1 1-1,1 0 1,0 0 0,1 0-1,1 38 1,3-37 10,1-1 1,1 0 0,0 0 0,2 0-1,0 0 1,2-1 0,0 0-1,1 0 1,1 0 0,0-1-1,2-1 1,0 0 0,1 0-1,0-1 1,1 0 0,1-1-1,1-1 1,0 0 0,1-1 0,0-1-1,1 0 1,0-2 0,1 0-1,0 0 1,1-2 0,0 0-1,0-1 1,1-1 0,-1-1-1,24 3 1,-12-5 41,0-2 0,0-1 0,-1-1 0,1-2 0,43-9 0,-55 8-211,0-1-1,0-1 1,0-1-1,-1-1 1,0 0-1,0-1 1,-1-1-1,0-1 1,24-20-1,18-32-410</inkml:trace>
</inkml:ink>
</file>

<file path=ppt/ink/ink20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5:07.489"/>
    </inkml:context>
    <inkml:brush xml:id="br0">
      <inkml:brushProperty name="width" value="0.05" units="cm"/>
      <inkml:brushProperty name="height" value="0.05" units="cm"/>
      <inkml:brushProperty name="color" value="#66CC00"/>
    </inkml:brush>
  </inkml:definitions>
  <inkml:trace contextRef="#ctx0" brushRef="#br0">25 1309 5825,'-11'7'3085,"-3"-3"3759,18-12-5820,260-458 7719,-176 330-7794,137-161 0,-149 208-1027,66-80-338,-52 57-4640,-70 88 2115,3 5 1265</inkml:trace>
</inkml:ink>
</file>

<file path=ppt/ink/ink20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5:07.908"/>
    </inkml:context>
    <inkml:brush xml:id="br0">
      <inkml:brushProperty name="width" value="0.05" units="cm"/>
      <inkml:brushProperty name="height" value="0.05" units="cm"/>
      <inkml:brushProperty name="color" value="#66CC00"/>
    </inkml:brush>
  </inkml:definitions>
  <inkml:trace contextRef="#ctx0" brushRef="#br0">12 1 9458,'-1'1'329,"0"0"-1,0-1 1,0 1 0,0 0-1,0 0 1,0 0 0,1 0-1,-1 0 1,0 1 0,1-1-1,-1 0 1,1 0 0,0 0-1,-1 0 1,1 1-1,0-1 1,-1 0 0,1 2-1,2 29 2233,18 30-334,-20-61-2190,26 58 773,3 0 1,3-2-1,2-2 0,48 61 1,-74-106-1084,-3-2-1468,-19-16-3558,7 4 3402,-13-8 779</inkml:trace>
</inkml:ink>
</file>

<file path=ppt/ink/ink20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5:08.296"/>
    </inkml:context>
    <inkml:brush xml:id="br0">
      <inkml:brushProperty name="width" value="0.05" units="cm"/>
      <inkml:brushProperty name="height" value="0.05" units="cm"/>
      <inkml:brushProperty name="color" value="#66CC00"/>
    </inkml:brush>
  </inkml:definitions>
  <inkml:trace contextRef="#ctx0" brushRef="#br0">12 361 6545,'-2'-5'440,"0"1"0,0-1 1,1 0-1,0 1 0,0-1 0,0 0 0,0 0 0,1 0 0,0 1 0,0-1 0,0 0 0,1 0 0,-1 0 0,1 0 0,0 1 0,0-1 0,1 0 0,0 1 0,0-1 0,0 1 0,3-6 0,7-9 185,0 1 0,1 0 1,21-22-1,-23 27-108,3-3-147,-2 0 10,2 0-1,0 1 0,0 0 1,2 1-1,0 1 1,28-18-1,-43 30-353,1 0-1,0 0 0,0 0 1,0 0-1,0 1 1,0-1-1,0 1 1,0-1-1,0 1 0,0-1 1,0 1-1,0 0 1,0 0-1,0 0 1,0 1-1,1-1 1,-1 0-1,0 1 0,3 0 1,-4 0-9,1 0-1,-1 1 1,1-1 0,-1 0 0,0 1 0,1-1 0,-1 0-1,0 1 1,0 0 0,0-1 0,0 1 0,0 0 0,-1-1-1,1 1 1,0 0 0,-1 0 0,1 0 0,-1-1-1,0 1 1,0 0 0,0 4 0,1 8 24,-1 1 0,-1 0 0,-1-1 0,0 1 0,-8 24 1,-28 72 20,33-98-50,2-5-2,0 0 0,-1 0-1,0 0 1,0 0 0,-1-1-1,0 0 1,0 0-1,-10 9 1,9-9 81,8-4 291,21-3 558,2-1-777,-12 1-122,101-1 959,-98 0-966,0 0 0,0-2 0,0 0 0,0 0 0,21-9 0,-34 11-286,0-1 0,0 1 1,0-1-1,0 0 0,0 0 0,0 0 1,-1-1-1,1 1 0,-1 0 1,1-1-1,-1 0 0,0 0 0,0 1 1,-1-1-1,3-5 0,0-2-1488,0 0 0,-1 0 0,3-18 0,-4 14 145,7-26-814</inkml:trace>
</inkml:ink>
</file>

<file path=ppt/ink/ink20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5:08.734"/>
    </inkml:context>
    <inkml:brush xml:id="br0">
      <inkml:brushProperty name="width" value="0.05" units="cm"/>
      <inkml:brushProperty name="height" value="0.05" units="cm"/>
      <inkml:brushProperty name="color" value="#66CC00"/>
    </inkml:brush>
  </inkml:definitions>
  <inkml:trace contextRef="#ctx0" brushRef="#br0">7 446 9282,'0'0'116,"0"-1"-1,0 1 1,1 0 0,-1-1-1,0 1 1,0-1 0,0 1-1,1 0 1,-1-1 0,0 1-1,0 0 1,1-1-1,-1 1 1,0 0 0,1-1-1,-1 1 1,0 0 0,1 0-1,-1-1 1,0 1 0,1 0-1,-1 0 1,1 0 0,-1 0-1,0-1 1,1 1 0,-1 0-1,1 0 1,-1 0 0,1 0-1,-1 0 1,0 0 0,1 0-1,-1 0 1,1 0 0,-1 0-1,1 0 1,-1 1 0,0-1-1,1 0 1,-1 0-1,1 0 1,-1 1 0,1-1-1,17 21 2735,1 2-392,-17-21-2118,25 21 2030,-25-22-2209,-1 0-1,1 1 1,-1-1 0,1 0-1,-1 0 1,1-1-1,-1 1 1,1 0 0,0 0-1,-1-1 1,1 1 0,0-1-1,0 1 1,2-1-1,-15-26 504,4 11-672,-1 2-1,0-1 1,-15-17-1,15 22-40,1-1 1,0 1-1,1-2 0,0 1 0,0-1 0,1 0 0,-4-15 0,8 25 27,0-1-1,0 0 1,1 0-1,-1-1 1,1 1-1,0 0 1,-1 0-1,1 0 0,0 0 1,0 0-1,0 0 1,0 0-1,1 0 1,-1-1-1,1 1 1,0-3-1,0 4 16,0 1 0,1-1 0,-1 1 0,0-1-1,0 1 1,0-1 0,0 1 0,1 0 0,-1-1-1,0 1 1,0 0 0,1 0 0,-1 0-1,0 0 1,0 0 0,1 0 0,-1 0 0,0 1-1,0-1 1,1 0 0,-1 1 0,0-1-1,0 1 1,0-1 0,0 1 0,2 1 0,0-1 4,26 11-5,46 12 0,-65-21 63,0-1 1,0-1-1,-1 0 1,1 0 0,0-1-1,0 0 1,0-1 0,0 0-1,11-3 1,-19 4-21,0-1 1,0 1-1,0-1 0,0 0 0,0 0 1,0 1-1,0-1 0,0-1 0,0 1 0,-1 0 1,1 0-1,0-1 0,-1 1 0,1-1 1,-1 1-1,1-1 0,-1 0 0,0 1 1,0-1-1,0 0 0,0 0 0,0 0 1,0 0-1,0 0 0,-1 0 0,1 0 1,-1 0-1,1 0 0,-1-1 0,0 1 1,0 0-1,0 0 0,0 0 0,0 0 1,0 0-1,-1-1 0,1 1 0,-2-3 1,-1-5 25,0 1 0,-1 0 0,0 0 0,0 0 1,-1 0-1,0 1 0,-7-10 0,-17-18-113,9 12-962,1-1-1,-21-36 1,34 43-1572,6 18 2457,0-1 0,0 0 1,0 1-1,1-1 0,-1 1 0,0-1 1,0 1-1,0-1 0,1 1 1,-1-1-1,0 1 0,0-1 1,1 1-1,-1-1 0,1 1 1,-1 0-1,0-1 0,1 1 0,-1-1 1,1 1-1,-1 0 0,1 0 1,-1-1-1,1 1 0,-1 0 1,1 0-1,-1-1 0,1 1 0,-1 0 1,1 0-1,-1 0 0,2 0 1,16-4-1237</inkml:trace>
</inkml:ink>
</file>

<file path=ppt/ink/ink20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5:09.152"/>
    </inkml:context>
    <inkml:brush xml:id="br0">
      <inkml:brushProperty name="width" value="0.05" units="cm"/>
      <inkml:brushProperty name="height" value="0.05" units="cm"/>
      <inkml:brushProperty name="color" value="#66CC00"/>
    </inkml:brush>
  </inkml:definitions>
  <inkml:trace contextRef="#ctx0" brushRef="#br0">172 466 8146,'7'19'2658,"-5"-14"-1770,1 0 0,-2 1 0,1-1 0,0 1 0,-1-1 0,0 1 0,0 8 0,-1-14-832,0 1-1,0-1 1,0 0 0,0 0 0,0 0-1,0 0 1,0 0 0,0 1 0,0-1 0,0 0-1,0 0 1,0 0 0,0 0 0,0 1-1,0-1 1,0 0 0,0 0 0,-1 0 0,1 0-1,0 0 1,0 0 0,0 1 0,0-1-1,0 0 1,0 0 0,0 0 0,-1 0-1,1 0 1,0 0 0,0 0 0,0 0 0,0 0-1,0 0 1,0 0 0,-1 0 0,1 1-1,0-1 1,0 0 0,0 0 0,0 0 0,-1 0-1,1 0 1,0 0 0,0-1 0,-9-4 1072,-6-12-429,15 16-590,-20-25-46,1 0 0,1-2 0,1 0-1,2 0 1,1-2 0,1 0 0,2 0 0,0-1-1,3-1 1,-9-54 0,16 74-69,1 1 1,0 0-1,1-1 0,0 1 0,1 0 1,6-21-1,-7 30 8,0-1 0,0 0-1,0 0 1,1 1 0,-1-1 0,1 0 0,-1 1-1,1 0 1,0-1 0,0 1 0,0 0-1,0 0 1,5-3 0,-5 4 7,0 0 0,0 0 0,1 1 0,-1-1 0,0 0 1,0 1-1,0 0 0,1 0 0,-1 0 0,0 0 0,0 0 0,1 0 0,-1 0 0,0 1 1,0-1-1,0 1 0,0-1 0,1 1 0,-1 0 0,0 0 0,2 1 0,6 4 151,0 0 0,-1 1-1,0 0 1,0 1-1,-1-1 1,0 2 0,-1-1-1,1 1 1,6 11-1,10 16 556,19 42-1,-20-36-522,-6-11-229,-2 0-1,17 45 1,-32-75-112,0 0-1,1 0 1,-1 0 0,0 0-1,0 0 1,0 1 0,0-1 0,0 0-1,0 0 1,0 0 0,0 0-1,0 1 1,0-1 0,-1 0-1,1 0 1,0 0 0,-1 0 0,1 0-1,-1 0 1,0 0 0,1 0-1,-1 0 1,0 0 0,1 0-1,-2 1 1,1-2 26,1 1 0,-1-1-1,0 0 1,1 1 0,-1-1-1,0 0 1,0 0 0,1 1-1,-1-1 1,0 0 0,0 0 0,1 0-1,-1 0 1,0 0 0,0 0-1,1 0 1,-1 0 0,0 0-1,0 0 1,1-1 0,-1 1 0,0 0-1,0 0 1,1-1 0,-1 1-1,0 0 1,1-1 0,-1 1-1,1-1 1,-1 1 0,0-1 0,1 1-1,-1-1 1,1 1 0,-1-1-1,1 0 1,-1-1 0,-5-14-337</inkml:trace>
</inkml:ink>
</file>

<file path=ppt/ink/ink2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4:06.394"/>
    </inkml:context>
    <inkml:brush xml:id="br0">
      <inkml:brushProperty name="width" value="0.05" units="cm"/>
      <inkml:brushProperty name="height" value="0.05" units="cm"/>
      <inkml:brushProperty name="color" value="#FF0066"/>
    </inkml:brush>
  </inkml:definitions>
  <inkml:trace contextRef="#ctx0" brushRef="#br0">25 349 9506,'-7'-10'749,"4"7"-490,1 0-1,0 1 0,0-1 1,0 0-1,1 0 1,-1 0-1,-1-5 1,3 7-202,0 0 1,0 0-1,0 0 1,0 0-1,0 0 1,0 0-1,0 0 0,0 0 1,1 0-1,-1 1 1,0-1-1,1 0 1,-1 0-1,0 0 1,1 0-1,-1 0 1,1 0-1,0 1 1,-1-1-1,1 0 1,0 0-1,-1 1 1,1-1-1,0 1 1,0-1-1,-1 0 0,1 1 1,0 0-1,0-1 1,1 0-1,16-10 943,0-2-1,27-25 0,-29 24 39,1 0 0,27-17 0,-43 29-964,1 1 0,0 0 0,0 0 0,0 0 0,0 0 0,0 0 0,0 0 0,0 0 0,0 0 0,0 1 0,0-1 0,1 1 0,-1 0 0,0 0-1,0-1 1,0 1 0,1 1 0,-1-1 0,0 0 0,0 1 0,0-1 0,0 1 0,0-1 0,1 1 0,-1 0 0,0 0 0,0 0 0,-1 0 0,1 0 0,0 0 0,0 1 0,0-1-1,-1 1 1,2 1 0,2 4 115,-1-1-1,-1 1 0,1 0 0,-1 0 1,-1 0-1,1 0 0,-1 0 0,2 13 1,-4-19-171,11 40 525,-11-38-559,1 0 0,0 0-1,0-1 1,0 1 0,0 0 0,1-1-1,-1 1 1,1-1 0,0 0 0,-1 1 0,5 3-1,-5-6-95,-1 0 1,0 0-1,0 0 0,1 0 0,-1-1 0,0 1 0,0 0 0,1 0 0,-1 0 1,0 0-1,0-1 0,1 1 0,-1 0 0,0 0 0,0 0 0,0-1 1,0 1-1,0 0 0,1 0 0,-1-1 0,0 1 0,0 0 0,0 0 0,0-1 1,0 1-1,0 0 0,0 0 0,0-1 0,0 1 0,0 0 0,0-1 0,0 1 1,0 0-1,0 0 0,0-1 0,0 1 0,0 0 0,0-1 0,0-17-3841,0 15 4261,0-28-1562</inkml:trace>
  <inkml:trace contextRef="#ctx0" brushRef="#br0" timeOffset="1">198 1 9698,'-9'7'4041,"6"2"-2689,1-3-592,7 0-135,1-5-946,1 1-335,9-2 1681,-1-2-1065</inkml:trace>
</inkml:ink>
</file>

<file path=ppt/ink/ink20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5:09.566"/>
    </inkml:context>
    <inkml:brush xml:id="br0">
      <inkml:brushProperty name="width" value="0.05" units="cm"/>
      <inkml:brushProperty name="height" value="0.05" units="cm"/>
      <inkml:brushProperty name="color" value="#66CC00"/>
    </inkml:brush>
  </inkml:definitions>
  <inkml:trace contextRef="#ctx0" brushRef="#br0">55 311 10330,'-55'1'4561,"62"6"-2432,-4-5-177,9-19-568,3-5-271,5-11-441,5-2-168,-5 3-368,-3-3-368,-1-2-712,-2 2-825,1-3-983,3 1 1583</inkml:trace>
</inkml:ink>
</file>

<file path=ppt/ink/ink20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5:09.982"/>
    </inkml:context>
    <inkml:brush xml:id="br0">
      <inkml:brushProperty name="width" value="0.05" units="cm"/>
      <inkml:brushProperty name="height" value="0.05" units="cm"/>
      <inkml:brushProperty name="color" value="#66CC00"/>
    </inkml:brush>
  </inkml:definitions>
  <inkml:trace contextRef="#ctx0" brushRef="#br0">33 280 8826,'9'-10'1162,"16"-13"979,-24 23-2036,0-1-1,-1 1 0,1-1 0,0 1 1,0 0-1,-1 0 0,1 0 1,0-1-1,-1 1 0,1 0 1,0 0-1,0 0 0,-1 0 1,1 0-1,0 0 0,0 0 1,-1 0-1,1 1 0,0-1 0,0 0 1,-1 0-1,1 1 0,0-1 1,-1 0-1,1 1 0,0-1 1,-1 1-1,1-1 0,-1 1 1,1-1-1,0 1 0,-1-1 0,1 1 1,-1-1-1,0 1 0,2 1 1,16 21 2003,0-1 0,2-1 1,28 23-1,-26-25-1648,0 2 1,34 43-1,-55-63-473,0-1-1,-1 1 1,1 0 0,-1 0-1,1-1 1,-1 1 0,0 0-1,1 0 1,-1 0 0,0-1-1,1 1 1,-1 0 0,0 0-1,0 0 1,0 0 0,0 0-1,0 1 1,0-2-15,0 0 0,0 1 0,0-1-1,-1 0 1,1 0 0,0 1 0,0-1 0,-1 0 0,1 0 0,0 0 0,-1 1-1,1-1 1,0 0 0,-1 0 0,1 0 0,0 0 0,-1 0 0,1 0 0,0 0-1,-1 0 1,1 0 0,0 0 0,-1 0 0,1 0 0,0 0 0,-1 0 0,1 0 0,-1 0-1,-2 0-160,0-1 0,0 0 0,0 0 0,0 0 0,0 0 0,1 0 0,-1 0 0,-3-3 0,-19-17-1281,1-1-1,1-2 1,1 0-1,-24-34 1,-1 0-56,36 45 1336,4 5 193,-1 0 0,1 0 0,1-1 0,-1 0 1,1 0-1,1 0 0,0-1 0,0 0 0,-5-19 1,10 26 100,0 0 0,0 0 0,0 0 0,1 0 0,-1 0 0,1 0 0,0 0 0,0 0 0,0 0 1,0 1-1,1-1 0,-1 0 0,1 1 0,-1-1 0,1 1 0,0 0 0,0-1 0,0 1 0,0 0 0,1 0 0,-1 0 1,5-2-1,6-5 583,1 0 0,25-11 0,-38 20-677,16-9 572,1 1 296,0 0 0,26-8 0,-40 14-696,0 1 1,0 0 0,1 0 0,-1 1-1,0-1 1,1 1 0,-1 0 0,0 0-1,1 1 1,-1-1 0,0 1 0,1 0-1,-1 0 1,0 0 0,0 1 0,6 2-1,-8-3-137,-1 0 0,1 0 0,-1 0 0,0 0 0,1 1 0,-1-1 0,0 0 0,0 1 0,1-1-1,-1 1 1,0 0 0,0-1 0,-1 1 0,1-1 0,0 1 0,-1 0 0,1 0 0,-1 0 0,1-1 0,-1 4 0,0-1-4,0 1 1,0-1-1,0 1 1,-1-1 0,0 1-1,0-1 1,0 0 0,-2 6-1,-5 7-232,0-1-1,-1 0 1,-12 17-1,20-32 144,-9 15-350,-45 74-5553,38-52 4475</inkml:trace>
</inkml:ink>
</file>

<file path=ppt/ink/ink20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5:10.416"/>
    </inkml:context>
    <inkml:brush xml:id="br0">
      <inkml:brushProperty name="width" value="0.05" units="cm"/>
      <inkml:brushProperty name="height" value="0.05" units="cm"/>
      <inkml:brushProperty name="color" value="#66CC00"/>
    </inkml:brush>
  </inkml:definitions>
  <inkml:trace contextRef="#ctx0" brushRef="#br0">1 1420 9354,'0'-7'911,"1"0"-1,1 0 1,-1 1-1,1-1 1,3-6 0,2-4-310,2 2-1,9-17 1,-10 20-131,69-100 2559,162-181 0,-201 250-2529,-5 4-93,319-357 3168,28 31-2061,-373 359-1586,0 0 1,0 0-1,0 1 0,1 0 1,0 1-1,0-1 1,14-4-1,-22 9 33,1 0-1,-1-1 0,1 1 0,-1 0 0,1 0 0,-1 0 0,1-1 0,-1 1 0,1 0 0,-1 0 0,1 0 0,0 0 0,-1 0 0,1 0 0,-1 0 1,1 0-1,-1 0 0,1 0 0,0 0 0,-1 0 0,1 1 0,-1-1 0,1 0 0,-1 0 0,1 1 0,-1-1 0,1 0 0,-1 0 0,1 1 0,-1-1 1,0 1-1,1-1 0,-1 0 0,1 1 0,-1-1 0,0 1 0,1-1 0,-1 1 0,0-1 0,0 1 0,1-1 0,-1 1 0,0-1 0,0 1 0,0-1 1,0 1-1,0 0 0,0-1 0,0 1 0,0-1 0,0 1 0,0-1 0,0 1 0,0 0 0,0-1 0,0 1 0,0-1 0,-1 1 0,1-1 0,0 2 1,-15 32-2055,-54 68-3240,62-92 5009,-49 66-1446</inkml:trace>
  <inkml:trace contextRef="#ctx0" brushRef="#br0" timeOffset="1">492 1253 9370,'-4'18'4577,"6"-14"-2177,26-24-111,6-19-121,27-34-319,18-17 15,18-32-31,10-2-161,1 6-424,-11 9-352,-15 37-551,-17 11-97,-28 24-248,-4 17-240,-26 18-1161,-9 17-359,-23 32 920</inkml:trace>
</inkml:ink>
</file>

<file path=ppt/ink/ink20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5:15.407"/>
    </inkml:context>
    <inkml:brush xml:id="br0">
      <inkml:brushProperty name="width" value="0.05" units="cm"/>
      <inkml:brushProperty name="height" value="0.05" units="cm"/>
      <inkml:brushProperty name="color" value="#66CC00"/>
    </inkml:brush>
  </inkml:definitions>
  <inkml:trace contextRef="#ctx0" brushRef="#br0">319 1029 6353,'40'2'2153,"-1"1"-1,42 10 1,-36-5-1387,61 3 0,448-27 2013,-482 12-2589,393-11 1222,-1 39-424,192 41 115,-514-52-882,386 6 809,-515-19-1011,0-1 0,1 0 0,-1 0 0,0-1 0,-1-1 0,24-8 0,-28 8 3,0-1 0,0-1 0,0 1 0,0-1 0,-1-1 0,0 1 0,0-1 0,-1-1 0,1 1 0,8-13 0,5-11 163,-2 0 1,29-65-1,9-15 139,-55 108-323,10-16 2,0-1 0,-2 0 0,0 0 0,7-22 0,-15 35 1,1 0 1,-1 0 0,0 0-1,-1 0 1,1 0-1,-1 0 1,0 0-1,-1 0 1,1 0-1,-1 1 1,0-1-1,-1 0 1,1 0-1,-1 0 1,-1 1 0,1-1-1,-1 1 1,1 0-1,-6-7 1,-12-10 7,0 0 0,-2 1 0,-1 1 0,0 1 1,-46-28-1,39 26-3,-14-10-6,-1 2-1,-2 2 0,0 2 1,-2 2-1,0 2 1,-1 2-1,-2 3 0,-71-14 1,-243-14 51,74 12-19,-182-3-55,236 24 15,22-8 10,-153-5-34,-16 35-41,318-4 50,0 3 0,0 2-1,-109 36 1,160-42 13,-151 60-62,147-56 63,1 0 0,0 2-1,1 0 1,0 0 0,1 2-1,-18 18 1,20-16 1,1 0 0,0 1 1,1 1-1,1 0 0,0 0 0,-12 31 0,18-33 4,0 0 0,2-1-1,0 2 1,1-1 0,0 0 0,2 1-1,0 0 1,0-1 0,3 20-1,2-4 32,0-1-1,2 1 1,2-1 0,1 0-1,1-1 1,2 0-1,0-1 1,3 0-1,0-1 1,1 0-1,2-1 1,1-2-1,39 43 1,-39-50 62,0 0 1,2 0-1,0-2 1,0-1-1,2 0 0,0-2 1,0-1-1,1 0 0,1-2 1,0-1-1,0-1 1,1-1-1,0-1 0,0-1 1,0-2-1,1 0 0,26-2 1,1-3-195,0-2 0,-1-3 0,0-2 0,0-2 0,-1-2 0,93-38 0,-71 11-286</inkml:trace>
</inkml:ink>
</file>

<file path=ppt/ink/ink20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5:17.223"/>
    </inkml:context>
    <inkml:brush xml:id="br0">
      <inkml:brushProperty name="width" value="0.05" units="cm"/>
      <inkml:brushProperty name="height" value="0.05" units="cm"/>
      <inkml:brushProperty name="color" value="#66CC00"/>
    </inkml:brush>
  </inkml:definitions>
  <inkml:trace contextRef="#ctx0" brushRef="#br0">11 4 8274,'-4'-3'6433,"3"3"-5041,-1 0-391,0 0-1073,1 0 8</inkml:trace>
</inkml:ink>
</file>

<file path=ppt/ink/ink20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5:35.337"/>
    </inkml:context>
    <inkml:brush xml:id="br0">
      <inkml:brushProperty name="width" value="0.05" units="cm"/>
      <inkml:brushProperty name="height" value="0.05" units="cm"/>
      <inkml:brushProperty name="color" value="#66CC00"/>
    </inkml:brush>
  </inkml:definitions>
  <inkml:trace contextRef="#ctx0" brushRef="#br0">576 1407 3825,'-149'-64'7215,"142"62"-6845,7 2-334,0 0 0,0-1-1,0 1 1,0 0 0,0 0 0,0 0-1,0 0 1,0 0 0,-1 0 0,1-1-1,0 1 1,0 0 0,0 0 0,0 0-1,0 0 1,0 0 0,-1 0 0,1 0 0,0 0-1,0 0 1,0-1 0,0 1 0,0 0-1,-1 0 1,1 0 0,0 0 0,0 0-1,0 0 1,0 0 0,-1 0 0,1 0-1,0 0 1,0 0 0,0 0 0,0 0-1,-1 1 1,1-1 0,0 0 0,0 0-1,0 0 1,0 0 0,0 0 0,-1 0-1,1 0 1,0 0 0,0 0 0,0 1-1,0-1 1,0 0 0,0 0 0,0 0-1,-1 0 1,1 0 0,0 0 0,0 1-1,0-1 1,0 0 0,0 0 0,0 0-1,0 0 1,0 1 0,0-1 0,0 0-1,0 0 1,0 0 0,0 0 0,0 1-1,0-1 1,-1 8 670,0-7-381,7 2 2464,10 4-2578,1-2 0,0 0 0,0-1 0,1 0 0,24 1-1,100 0 589,-57-3-426,638 82 2018,-336-30-1212,-344-49-1089,1-3 1,0-1 0,0-2-1,-1-2 1,1-2 0,-1-2 0,0-2-1,-1-2 1,0-2 0,0-1-1,-1-2 1,-1-2 0,-1-2-1,63-42 1,-89 53-57,-1-1 1,-1 0-1,1-1 0,-2 0 1,0-1-1,0 0 0,-1-1 1,0 0-1,-1 0 0,-1 0 1,0-1-1,-1-1 0,-1 1 1,0-1-1,0 0 0,-2 0 1,0 0-1,-1 0 0,1-24 1,-3 6 2,-1 0 0,-2 0 0,-1 0 1,-1 1-1,-2 0 0,-2 0 0,-1 0 0,-16-36 1,0 6-54,-3 1 0,-54-85 0,67 123 11,-1 1 1,-1 0-1,0 1 1,-2 1-1,0 1 1,-2 1-1,0 1 1,-44-27 0,23 22 4,-2 1 0,0 2 0,-2 2 1,-77-17-1,-536-113-11,619 141-4,0 3-1,0 1 1,0 1-1,-43 7 1,-161 32-65,10-2-26,31-7-97,177-24 115,1 2 0,-1 1-1,2 1 1,-1 1-1,-35 20 1,48-21 61,0 1 0,0 0 0,1 1 1,0 1-1,1 0 0,1 0 0,0 1 0,0 0 0,1 1 0,1 0 1,0 0-1,-9 26 0,0 6-33,3 0 1,-17 93-1,27-114 56,1-1-1,2 1 1,0 0-1,2 0 1,1 0 0,0 0-1,2-1 1,1 0-1,1 1 1,1-2 0,1 1-1,1-1 1,2 0-1,0-1 1,1 0 0,20 28-1,-12-23 81,0-1 0,1-1 0,2-1 1,0-1-1,2-1 0,0-1 0,1-2 0,2 0 0,0-2 0,0-1 0,2-1 0,-1-1 0,2-2 0,0-1 0,1-1 1,-1-2-1,2-1 0,59 4 0,-44-9 46,-1-3 0,0-2 0,0-2 0,0-2 0,63-17 0,226-91-2631,-212 64 1528</inkml:trace>
</inkml:ink>
</file>

<file path=ppt/ink/ink20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5:20.739"/>
    </inkml:context>
    <inkml:brush xml:id="br0">
      <inkml:brushProperty name="width" value="0.05" units="cm"/>
      <inkml:brushProperty name="height" value="0.05" units="cm"/>
      <inkml:brushProperty name="color" value="#66CC00"/>
    </inkml:brush>
  </inkml:definitions>
  <inkml:trace contextRef="#ctx0" brushRef="#br0">129 23 3761,'-1'-1'414,"1"0"-102,-1-1-1,1 1 1,-1 0-1,1 0 1,-1 0-1,0-1 0,0 1 1,0 0-1,1 0 1,-1 0-1,0 0 1,0 1-1,0-1 0,0 0 1,-1 0-1,1 0 1,0 1-1,0-1 1,0 1-1,-1-1 0,1 1 1,0-1-1,0 1 1,-1 0-1,1 0 0,0 0 1,-1-1-1,1 1 1,0 0-1,-1 1 1,1-1-1,-2 0 0,3 22 1568,-2-5-1702,-1 0 0,0 0-1,-2 0 1,0-1 0,0 0-1,-2 0 1,-8 17 0,-19 48 73,31-66-192,0 0 1,0 1 0,1-1-1,1 1 1,1-1 0,0 1-1,4 25 1,-3-39-52,-1 0 1,1 0-1,0 1 0,0-1 1,0 0-1,0 0 0,1 0 1,-1 0-1,0-1 0,1 1 1,-1 0-1,1 0 0,0-1 1,0 1-1,0-1 0,-1 0 1,1 1-1,0-1 0,0 0 1,1 0-1,-1 0 1,0-1-1,0 1 0,0 0 1,1-1-1,-1 1 0,0-1 1,1 0-1,-1 0 0,4 0 1,5 0 31,1 0 1,-1-1 0,1-1 0,18-4 0,46-18 247,14-5 110,-80 27-315,1 0 1,-1 1-1,0 0 0,1 0 0,-1 1 1,18 2-1,-25-1-52,0-1-1,0 1 1,-1 0-1,1 1 1,0-1 0,-1 0-1,1 1 1,-1-1-1,0 1 1,0 0 0,1 0-1,-1 0 1,0 0-1,0 0 1,-1 0 0,1 1-1,0-1 1,-1 1-1,0-1 1,1 1 0,-1-1-1,0 1 1,0 0-1,0-1 1,-1 1 0,1 0-1,-1 0 1,1 0-1,-1 0 1,0 5 0,0 2 40,0 1 1,-1-1 0,0 0 0,0 0 0,-1 1 0,-1-1-1,-5 14 1,3-12-67,-1-1-1,0-1 0,-1 1 1,0-1-1,-1 0 1,0-1-1,-1 0 0,1 0 1,-2-1-1,1 0 0,-1-1 1,0 0-1,-1 0 0,0-1 1,0 0-1,0-1 1,-1-1-1,-23 7 0,34-11-44,1 0 0,-1 1 0,0-1-1,0 0 1,0 0 0,0 0 0,1 0-1,-1 0 1,0 0 0,0 0 0,0 0-1,0-1 1,0 1 0,1 0 0,-1 0 0,0-1-1,0 1 1,0 0 0,1-1 0,-1 1-1,-1-2 1,2 2-43,-1-1 0,1 0 1,0 1-1,0-1 0,-1 0 0,1 1 0,0-1 0,0 0 1,0 0-1,0 1 0,0-1 0,0 0 0,0 1 0,0-1 1,0 0-1,0 1 0,1-1 0,-1 0 0,0 0 0,1 0 1,1-4-425,0 1 0,0-1 1,1 1-1,0-1 1,6-6-1,3-2-736,0 1 0,18-13-1,6-3 290</inkml:trace>
</inkml:ink>
</file>

<file path=ppt/ink/ink20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5:21.178"/>
    </inkml:context>
    <inkml:brush xml:id="br0">
      <inkml:brushProperty name="width" value="0.05" units="cm"/>
      <inkml:brushProperty name="height" value="0.05" units="cm"/>
      <inkml:brushProperty name="color" value="#66CC00"/>
    </inkml:brush>
  </inkml:definitions>
  <inkml:trace contextRef="#ctx0" brushRef="#br0">77 61 7170,'8'-12'2359,"-5"8"-1500,0 0-1,0 0 1,0 0 0,-1-1-1,0 1 1,0-1 0,3-9-1,-5 14-812,0 0-1,0 0 0,0 0 1,0 0-1,0 0 0,0 0 1,0-1-1,1 1 0,-1 0 0,0 0 1,0 0-1,0 0 0,0 0 1,0 0-1,0-1 0,0 1 1,0 0-1,0 0 0,0 0 1,0 0-1,0 0 0,0 0 1,-1-1-1,1 1 0,0 0 1,0 0-1,0 0 0,0 0 1,0 0-1,0 0 0,0-1 1,0 1-1,0 0 0,0 0 1,0 0-1,0 0 0,-1 0 1,1 0-1,0 0 0,0 0 1,0 0-1,0 0 0,0 0 1,0 0-1,-1-1 0,1 1 1,0 0-1,0 0 0,0 0 1,0 0-1,0 0 0,0 0 1,-1 0-1,1 0 0,0 0 1,0 0-1,0 0 0,0 1 1,0-1-1,0 0 0,-1 0 1,1 0-1,0 0 0,-9 11 1174,-12 29-942,-29 65 212,45-93-436,1 0 0,0 1 1,1-1-1,1 1 1,0-1-1,0 1 1,1 13-1,1-25-49,0 1 0,0 0 0,0-1 0,0 1-1,0-1 1,0 1 0,0 0 0,1-1 0,-1 1 0,0-1-1,1 1 1,0-1 0,-1 0 0,1 1 0,0-1-1,0 1 1,-1-1 0,1 0 0,0 0 0,1 1 0,-1-1-1,0 0 1,0 0 0,0 0 0,1 0 0,0 0-1,0 0-3,0-1 0,0 0 0,0 0-1,0 0 1,0-1 0,-1 1-1,1 0 1,0-1 0,0 1-1,0-1 1,-1 1 0,1-1-1,0 0 1,-1 0 0,1 0 0,0 0-1,-1 0 1,1 0 0,-1-1-1,0 1 1,1 0 0,1-3-1,7-9 8,1 0 0,-1-1-1,-1 0 1,-1-1 0,0 0-1,-1 0 1,0-1-1,6-22 1,-6 17 9,-7 21-13,0-1 0,0 1 0,1 0 0,-1-1 0,0 1 0,0 0 0,0-1 0,0 1 0,1 0 0,-1-1 0,0 1 0,0 0 0,0-1 0,1 1 0,-1 0 0,0 0 0,1-1 0,-1 1 0,0 0 0,0 0 0,1 0 0,-1-1 0,0 1 0,1 0 0,-1 0 0,1 0 0,-1 0 0,0 0 0,1 0 1,-1 0-1,0 0 0,1 0 0,-1 0 0,0 0 0,1 0 0,-1 0 0,1 0 0,-1 0 0,0 0 0,1 0 0,-1 0 0,0 1 0,1-1 0,-1 0 0,0 0 0,1 0 0,-1 0 0,0 1 0,0-1 0,1 0 0,-1 0 0,0 1 0,0-1 0,1 0 0,-1 1 0,0-1 0,0 0 0,0 1 0,1-1 0,-1 0 0,0 1 0,0 0 0,20 32 430,-11-17-133,-6-12-238,0 1 0,1-1 0,0 0 0,-1 0 0,2 0-1,-1-1 1,0 1 0,1-1 0,0 0 0,-1 0 0,10 3 0,-12-5-169,1 0 0,0 0 0,-1-1 0,1 1-1,-1-1 1,1 0 0,0 0 0,-1 0 0,1 0 0,0 0 0,-1-1 0,1 1 0,-1-1 0,1 1 0,0-1 0,-1 0 0,1 0 0,-1 0 0,0 0 0,1-1 0,-1 1 0,0-1 0,0 1 0,0-1 0,0 0 0,2-2 0,-1 1-269,1-2-355,1 1 1,-1-1 0,0 0-1,-1 0 1,1 0 0,-1-1 0,3-5-1,4-19-418</inkml:trace>
</inkml:ink>
</file>

<file path=ppt/ink/ink20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5:21.752"/>
    </inkml:context>
    <inkml:brush xml:id="br0">
      <inkml:brushProperty name="width" value="0.05" units="cm"/>
      <inkml:brushProperty name="height" value="0.05" units="cm"/>
      <inkml:brushProperty name="color" value="#66CC00"/>
    </inkml:brush>
  </inkml:definitions>
  <inkml:trace contextRef="#ctx0" brushRef="#br0">1 142 6105,'0'14'5810,"9"10"-1905,0 2-978,-5 5-1098,1 45 1,-3-18-1454,3-142-262,-5 74-113,1 0 0,0 1 0,1-1 0,0 1 0,0-1 0,1 1 1,0 0-1,1 0 0,4-9 0,-7 16 22,1-1-1,-1 0 0,1 1 1,-1-1-1,1 1 1,0-1-1,0 1 1,0 0-1,0 0 1,0 0-1,1 0 0,-1 0 1,1 1-1,-1-1 1,1 1-1,0-1 1,-1 1-1,1 0 1,0 0-1,0 0 0,0 0 1,0 1-1,0-1 1,0 1-1,0 0 1,0 0-1,0 0 1,0 0-1,-1 0 0,1 1 1,0-1-1,4 2 1,-4-1 36,1 1 1,-1-1-1,0 1 0,0 0 1,0 0-1,0 0 0,-1 1 1,1-1-1,0 1 1,-1-1-1,0 1 0,1 0 1,-1 0-1,0 0 1,0 0-1,-1 0 0,1 0 1,1 5-1,0 0-23,-1 0 0,0 0 0,0 0-1,-1 1 1,0-1 0,0 12 0,0-36-39,1-1 0,1 0 0,7-25-1,-4 19 1,-4 17 3,-1-6 1,2 1 1,-1-1-1,1 1 1,1 0-1,0 0 0,1 0 1,0 0-1,1 1 1,11-16-1,-16 24 7,0 1-1,0-1 1,1 1-1,-1 0 1,1 0-1,-1-1 1,1 1-1,-1 0 1,1 1 0,0-1-1,-1 0 1,1 0-1,0 1 1,0-1-1,-1 1 1,1-1-1,0 1 1,0 0-1,0 0 1,0 0-1,3 0 1,-1 1 24,-1 0 1,0 0 0,0 0 0,0 0 0,0 1-1,0-1 1,0 1 0,0 0 0,0 0-1,-1 0 1,4 4 0,2 2 86,0 1 0,-1 0 0,0 1 1,0 0-1,9 20 0,0 11-19,-13-32-364,0 1-1,1-1 1,0 0 0,1 0 0,0 0 0,0 0-1,9 11 1,-11-19-2471,-3-1 2599,1 0-1,-1 0 0,0 0 1,0 0-1,0 0 0,1 0 0,-1 0 1,0 0-1,0 0 0,2-5-3747</inkml:trace>
</inkml:ink>
</file>

<file path=ppt/ink/ink20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5:22.155"/>
    </inkml:context>
    <inkml:brush xml:id="br0">
      <inkml:brushProperty name="width" value="0.05" units="cm"/>
      <inkml:brushProperty name="height" value="0.05" units="cm"/>
      <inkml:brushProperty name="color" value="#66CC00"/>
    </inkml:brush>
  </inkml:definitions>
  <inkml:trace contextRef="#ctx0" brushRef="#br0">1 238 8066,'93'-72'8072,"-88"66"-7766,0 1 0,-1-1-1,1 0 1,-1 0 0,-1 0 0,1-1-1,-1 1 1,0-1 0,0 0 0,-1 0 0,0 0-1,0 0 1,-1 0 0,0-1 0,0 1-1,0 0 1,-2-10 0,1 15-304,0 0 0,-1 1 0,0-1 0,1 0-1,-1 0 1,0 0 0,0 1 0,0-1 0,0 0 0,-1 1 0,1-1 0,0 1 0,-1-1-1,1 1 1,-1 0 0,1-1 0,-1 1 0,1 0 0,-1 0 0,0 0 0,0 0 0,0 1 0,1-1-1,-1 0 1,0 1 0,0-1 0,0 1 0,0 0 0,0 0 0,0-1 0,0 1 0,0 1-1,0-1 1,0 0 0,0 0 0,0 1 0,0-1 0,0 1 0,0 0 0,1-1 0,-1 1 0,0 0-1,0 0 1,1 0 0,-1 0 0,0 0 0,1 1 0,-1-1 0,1 0 0,0 1 0,-1-1-1,1 1 1,0 0 0,0-1 0,0 1 0,-2 3 0,2 2 5,0 1 0,0-1 0,0 0 0,1 0 0,0 1 0,1-1 0,-1 0 0,1 0 0,1 0 0,-1 0 0,1 0 0,1 0 0,-1 0 0,1 0 0,0-1 0,1 1 1,0-1-1,5 8 0,-3-5-46,0-1 0,1-1 0,0 1 0,0-1 1,0 0-1,1-1 0,0 1 0,0-2 1,1 1-1,0-1 0,0 0 0,0-1 0,11 4 1,-7-5-137,0-1 0,0 0 0,1 0 0,-1-2 0,1 1 0,-1-2 0,23-3 1,47-14-132</inkml:trace>
</inkml:ink>
</file>

<file path=ppt/ink/ink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09:50.733"/>
    </inkml:context>
    <inkml:brush xml:id="br0">
      <inkml:brushProperty name="width" value="0.05" units="cm"/>
      <inkml:brushProperty name="height" value="0.05" units="cm"/>
      <inkml:brushProperty name="color" value="#FF0066"/>
    </inkml:brush>
  </inkml:definitions>
  <inkml:trace contextRef="#ctx0" brushRef="#br0">496 0 10554,'-26'54'4233,"9"49"-2761,-1 19 49,8 34-353,-7 14-280,-7 11-480,-5 2-72,-15 1-176,-1-2-64,-9-19-64,-1-10-8,6-31-72,4-16-200,14-21-1048,9-8-592,12-16 1072</inkml:trace>
</inkml:ink>
</file>

<file path=ppt/ink/ink2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4:06.832"/>
    </inkml:context>
    <inkml:brush xml:id="br0">
      <inkml:brushProperty name="width" value="0.05" units="cm"/>
      <inkml:brushProperty name="height" value="0.05" units="cm"/>
      <inkml:brushProperty name="color" value="#FF0066"/>
    </inkml:brush>
  </inkml:definitions>
  <inkml:trace contextRef="#ctx0" brushRef="#br0">0 202 6009,'70'48'3457,"-69"-47"-3171,1 1 0,-1-1 1,1 0-1,-1 0 0,0 1 0,1-1 0,-1 1 0,0-1 1,0 1-1,0-1 0,0 1 0,-1 0 0,1-1 0,0 1 1,-1 0-1,1 0 0,-1-1 0,1 1 0,-1 0 0,0 0 1,0 0-1,0 0 0,0 0 0,0-1 0,0 1 0,-1 3 1,0 5 932,1-6-974,0-1-1,1 0 1,-1 1-1,1-1 1,0 1-1,0-1 1,0 0 0,1 1-1,-1-1 1,1 0-1,-1 0 1,1 0-1,0 0 1,0-1 0,3 4-1,-4-5-219,1 0 0,-1-1 1,0 1-1,1 0 0,-1 0 0,1-1 0,-1 1 1,1 0-1,-1-1 0,1 0 0,-1 1 0,1-1 0,-1 0 1,1 0-1,0 0 0,-1 0 0,1 0 0,0 0 1,-1 0-1,1-1 0,-1 1 0,1 0 0,-1-1 0,1 1 1,-1-1-1,1 0 0,-1 0 0,1 1 0,-1-1 1,0 0-1,0 0 0,1 0 0,-1 0 0,0-1 0,1 0 1,2-2-18,0 0 0,-1 0 0,1 0 0,-1-1 0,0 1 0,0-1 0,-1 0 0,1 0 0,-1 0 0,2-8 0,9-55-572,-4 15-903,16 86 1321,-22-30 183,0 0-1,1 0 0,-1-1 1,0 1-1,1-1 1,0 0-1,0 0 0,-1-1 1,1 1-1,0-1 1,0 0-1,1 0 0,-1 0 1,0 0-1,0-1 1,0 1-1,8-2 0,-6 1 45,1-2-1,0 1 0,0-1 0,-1 0 0,1 0 0,-1-1 0,0 0 1,0 0-1,0 0 0,8-6 0,-6 3 4,0 0 0,0-1 0,-1 0 0,0 0 0,0-1 0,-1 0 0,0 0 0,0 0 0,0-1 0,-1 0 0,-1 0 0,0 0 0,0 0 0,-1-1 0,3-10 0,-6 17-78,1 1 0,-1-1 1,0 1-1,-1-1 0,1 1 0,0-1 1,-1 0-1,1 1 0,-1 0 1,0-1-1,0 1 0,0-1 0,0 1 1,0 0-1,0 0 0,-1 0 1,1 0-1,-1 0 0,1 0 0,-1 0 1,0 0-1,0 0 0,0 1 1,0-1-1,0 1 0,0-1 0,0 1 1,-5-2-1,6 3-8,-1-1 0,0 0 0,0 1 0,1 0 0,-1-1 0,0 1 0,0 0 0,0 0 0,0 0 0,1 0 0,-1 0 0,0 0-1,0 1 1,0-1 0,1 0 0,-1 1 0,0 0 0,0-1 0,1 1 0,-1 0 0,0 0 0,1 0 0,-1 0 0,1 0 0,-1 0 0,1 0 0,0 1 0,0-1 0,-1 1 0,1-1 0,0 1 0,0-1 0,0 1 0,0-1 0,1 1 0,-1 0 0,0-1 0,0 5-1,-2 3 0,2 0-1,-1 0 0,1 1 0,0-1 1,1 0-1,0 1 0,0-1 0,1 1 0,0-1 1,1 0-1,0 0 0,1 0 0,0 0 1,7 16-1,29 47-1569,6-5-3370,-33-49 2619,8 12 545</inkml:trace>
</inkml:ink>
</file>

<file path=ppt/ink/ink21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5:22.733"/>
    </inkml:context>
    <inkml:brush xml:id="br0">
      <inkml:brushProperty name="width" value="0.05" units="cm"/>
      <inkml:brushProperty name="height" value="0.05" units="cm"/>
      <inkml:brushProperty name="color" value="#66CC00"/>
    </inkml:brush>
  </inkml:definitions>
  <inkml:trace contextRef="#ctx0" brushRef="#br0">128 0 7394,'-3'2'448,"0"0"1,0 0-1,0 1 1,0-1-1,1 1 1,-1 0-1,1 0 1,0 0-1,0 0 0,0 0 1,0 0-1,-2 4 1,-17 47 664,12-28-257,-20 24 328,23-41-873,1 0 0,0 0 0,0 0 0,-6 19 0,10-28-290,1 1-1,0 0 1,0-1 0,-1 1 0,1 0-1,0-1 1,0 1 0,0 0 0,0-1-1,0 1 1,0 0 0,0 0 0,0-1-1,0 1 1,0 0 0,0-1 0,1 1 0,-1 0-1,0-1 1,0 1 0,1 0 0,-1-1-1,0 1 1,1 0 0,-1-1 0,1 1-1,-1-1 1,1 1 0,0 0 0,0-1 3,0 1 1,1-1 0,-1 1-1,0-1 1,1 0 0,-1 0-1,0 0 1,1 0 0,-1 0-1,1 0 1,-1 0 0,0 0-1,3-1 1,46-17 391,-47 17-371,21-10 272,0 2 0,47-13 0,-62 20-238,-1 0-1,1 1 0,0 0 0,0 1 0,-1-1 0,1 2 1,0-1-1,0 1 0,0 0 0,-1 1 0,1 0 0,9 4 1,-16-5-51,0 0 1,0 0-1,0 0 1,-1 0 0,1 0-1,0 0 1,-1 0 0,1 1-1,-1-1 1,1 1-1,-1-1 1,1 1 0,-1-1-1,0 1 1,0 0 0,0 0-1,0-1 1,0 1-1,0 0 1,-1 0 0,1 0-1,0 2 1,-1 0 25,0 0 1,0 0-1,0 0 0,0 0 1,-1 0-1,0 0 0,0 0 1,0 0-1,0 0 1,-3 6-1,-3 3 41,0 0 0,0-1 0,-2 0 0,1-1-1,-16 16 1,17-20-232,-1 1-1,0-1 0,0-1 0,-1 0 1,0 0-1,0 0 0,0-1 1,-1-1-1,1 1 0,-1-2 1,0 1-1,-1-1 0,1-1 1,0 0-1,-15 1 0,25-3 84,0 0 0,0-1-1,0 1 1,0 0 0,1 0-1,-1 0 1,0 0 0,0 0-1,0-1 1,0 1 0,0 0-1,0 0 1,0 0 0,0-1 0,0 1-1,0 0 1,0 0 0,0 0-1,0 0 1,0-1 0,0 1-1,0 0 1,0 0 0,0 0 0,0-1-1,-1 1 1,1 0 0,0 0-1,0 0 1,0 0 0,0 0-1,0-1 1,0 1 0,0 0-1,-1 0 1,1 0 0,0 0 0,0 0-1,0 0 1,0 0 0,0-1-1,-1 1 1,1 0 0,0 0-1,0 0 1,0 0 0,0 0 0,-1 0-1,1 0 1,0 0 0,0 0-1,0 0 1,-1 0 0,1 0-1,0 0 1,0 0 0,0 0-1,0 0 1,-1 0 0,1 0 0,0 0-1,0 1 1,12-12-2052,-11 10 2105,21-14-1243</inkml:trace>
</inkml:ink>
</file>

<file path=ppt/ink/ink21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5:23.497"/>
    </inkml:context>
    <inkml:brush xml:id="br0">
      <inkml:brushProperty name="width" value="0.05" units="cm"/>
      <inkml:brushProperty name="height" value="0.05" units="cm"/>
      <inkml:brushProperty name="color" value="#66CC00"/>
    </inkml:brush>
  </inkml:definitions>
  <inkml:trace contextRef="#ctx0" brushRef="#br0">59 197 5465,'22'-18'7514,"-6"-10"-4041,-15 26-3388,0 1-1,-1-1 1,1 0-1,-1 1 1,1-1-1,-1 0 1,0 0-1,1 1 1,-1-1-1,0 0 1,0 0-1,0 0 1,-1 1-1,1-1 1,0 0-1,-1 0 1,1 1-1,-1-1 1,1 0-1,-1 1 1,0-1-1,0 1 1,0-1-1,0 0 1,0 1-1,0 0 1,0-1-1,0 1 1,-1 0-1,1 0 1,-3-2-1,2 2-65,1 0 1,0 1-1,-1 0 1,1-1-1,-1 1 0,1 0 1,-1 0-1,1 0 0,-1 0 1,0 0-1,1 0 0,-1 0 1,1 0-1,-1 0 0,1 1 1,0-1-1,-1 1 0,1-1 1,-1 1-1,1 0 1,0 0-1,-1-1 0,1 1 1,0 0-1,0 0 0,0 0 1,-1 0-1,1 0 0,0 0 1,1 1-1,-1-1 0,0 0 1,0 1-1,-1 1 0,-4 7 74,1 0-1,-1 0 0,-3 13 0,9-23-91,-2 3 50,1 1 1,-1 0 0,1 0-1,0-1 1,0 1-1,1 0 1,-1 0-1,1 0 1,0 0-1,0 0 1,0 0-1,0 0 1,1 0-1,-1 0 1,1-1-1,3 8 1,-3-9-36,0 0 1,1 0 0,0 1-1,0-1 1,-1 0 0,1 0-1,0-1 1,0 1 0,1 0-1,-1-1 1,0 1 0,1-1-1,-1 0 1,0 0 0,1 0-1,-1 0 1,1 0 0,0 0-1,-1-1 1,1 1 0,0-1-1,-1 0 1,1 0 0,5 0-1,4-1-15,0 0-1,-1-1 0,1-1 1,-1 0-1,1 0 1,-1-1-1,0-1 0,0 0 1,-1 0-1,1-1 0,-1 0 1,-1-1-1,15-12 1,11-13-144,-2 0 1,31-40 0,-51 58 47,-6 6 78,-1 0 0,0 0 0,0 0 0,5-11 0,-33 109 62,21-86-35,0 1 0,1 0 0,0 0-1,-1 0 1,2-1 0,-1 1 0,0 0 0,1 0-1,0-1 1,0 1 0,0 0 0,1-1-1,0 1 1,0-1 0,0 1 0,0-1 0,1 0-1,-1 0 1,1 0 0,5 5 0,-6-7-4,1 0 1,-1 1-1,1-2 1,0 1-1,0 0 0,0 0 1,0-1-1,0 0 1,0 0-1,1 0 0,-1 0 1,0 0-1,1 0 1,-1-1-1,0 0 1,1 0-1,-1 0 0,0 0 1,1 0-1,-1 0 1,1-1-1,-1 0 0,0 0 1,0 0-1,0 0 1,1 0-1,3-3 1,-2 1-2,0 0 1,0 0 0,0-1 0,0 0 0,-1 0 0,1 0 0,-1-1-1,0 1 1,3-6 0,-5 7-2,0 1 0,0-1-1,0 0 1,-1 0 0,0 0-1,1-1 1,-1 1 0,0 0 0,0 0-1,-1-1 1,1 1 0,-1 0-1,1-1 1,-1 1 0,0 0 0,-1-1-1,0-5 1,1 8-3,0 0 0,0 1 0,0-1 0,-1 0 0,1 0 1,0 1-1,-1-1 0,1 0 0,0 1 0,-1-1 0,1 0 0,-1 1 0,1-1 1,-1 1-1,1-1 0,-1 1 0,1-1 0,-1 1 0,-1-2 0,-8 6 7,8-2-8,1 0 1,0-1-1,0 1 0,-1 0 0,1 0 1,0 0-1,1 0 0,-1 0 0,0 0 1,0 0-1,1 0 0,-1 4 0,1 8 63,1-1 0,1 1 0,0 0 0,0 0 0,2-1 0,0 1 0,0-1 0,1 0 0,7 13 0,7 9 320,0-2 0,25 32 0,-34-51-332,1 0 0,0-1 0,15 13 0,-22-23-40,0 0 0,0 0 0,0 0-1,0 0 1,1-1 0,-1 0-1,6 2 1,-8-3 1,0 0-1,0-1 0,0 0 1,0 1-1,0-1 1,0 0-1,0 0 1,0 0-1,0 0 1,0 0-1,0-1 1,0 1-1,0-1 1,0 1-1,0-1 0,0 0 1,3-1-1,-2 0 15,-1 0 0,1 0-1,-1-1 1,0 1 0,0 0-1,0-1 1,0 0 0,0 1-1,0-1 1,-1 0 0,1 0-1,-1 0 1,0 0 0,0 0-1,0 0 1,0 0 0,-1 0-1,1-1 1,-1 1 0,0-4-1,1 0 5,-2 0 0,1 0 0,0 1 0,-1-1 0,-1 0 0,1 1 0,-1-1 0,-4-11 0,3 13-36,0 0 1,0 0 0,0 0 0,-1 0 0,1 0 0,-1 1 0,0 0 0,0 0 0,-1 0 0,1 0 0,-1 1 0,0-1 0,0 1-1,0 1 1,-1-1 0,1 1 0,-1-1 0,1 2 0,-1-1 0,0 1 0,1-1 0,-1 2 0,0-1 0,0 1 0,-6 0-1,6 0-190,0 0-1,0 1 1,1 0-1,-1 1 1,0-1-1,0 1 1,1 0-1,-1 1 1,1-1-1,0 1 1,0 0-1,0 1 0,0-1 1,0 1-1,-8 8 1,5 0-1532,13-2 770</inkml:trace>
</inkml:ink>
</file>

<file path=ppt/ink/ink21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5:24.562"/>
    </inkml:context>
    <inkml:brush xml:id="br0">
      <inkml:brushProperty name="width" value="0.05" units="cm"/>
      <inkml:brushProperty name="height" value="0.05" units="cm"/>
      <inkml:brushProperty name="color" value="#66CC00"/>
    </inkml:brush>
  </inkml:definitions>
  <inkml:trace contextRef="#ctx0" brushRef="#br0">2 296 7258,'0'-5'978,"-1"2"-593,1-1 0,0 1 0,0 0 0,0-1 0,0 1 0,0 0 0,1 0-1,-1-1 1,1 1 0,0 0 0,0 0 0,0 0 0,0 0 0,1 0 0,-1 0 0,1 0 0,0 0 0,0 1 0,0-1 0,3-2-1,-5 4-333,1 1 0,-1 0-1,0 0 1,1 0-1,-1-1 1,1 1-1,-1 0 1,1 0-1,-1 0 1,1 0-1,-1 0 1,1 0 0,-1 0-1,1 0 1,-1 0-1,0 0 1,1 0-1,-1 0 1,1 0-1,-1 1 1,1-1-1,-1 0 1,1 0 0,-1 0-1,0 1 1,1-1-1,-1 0 1,1 0-1,-1 1 1,0-1-1,1 0 1,-1 1-1,12 19 651,2 22-64,-7 1-60,-4-23-250,10 35-1,-12-50-302,1-1 0,-1 0 0,1 1-1,0-1 1,0 0 0,1 0 0,-1 0 0,1 0-1,0-1 1,0 1 0,0-1 0,1 0 0,3 3-1,-6-5-22,0 0 0,1 0 0,-1 0 0,0-1 0,1 1 0,-1-1 0,0 1 0,1-1 0,-1 1 0,1-1-1,-1 0 1,0 0 0,1 1 0,-1-1 0,1 0 0,-1 0 0,1-1 0,-1 1 0,1 0 0,-1 0-1,0-1 1,3 0 0,-2 0 3,1-1-1,-1 1 0,0-1 1,1 0-1,-1 0 0,0 0 1,0 0-1,0 0 0,0 0 1,2-5-1,1-1 10,0 0 0,-1-1 0,0 0 0,0 1 0,4-20 0,-4-11 7,-4 32-19,1-1 0,-1 1 1,1 0-1,1-1 0,4-11 0,-5 18 8,0 0-1,0 1 1,0-1 0,0 0-1,1 1 1,-1 0 0,0-1-1,0 1 1,1 0 0,-1 0-1,0-1 1,0 1 0,1 0-1,-1 0 1,0 0 0,1 1-1,-1-1 1,0 0 0,1 0-1,-1 1 1,0-1 0,0 1-1,0-1 1,2 2 0,12 1 20,-6-1-20,5 0 35,0 0 1,22 1-1,-30-3-36,0 0 1,-1-1 0,1 0-1,-1 0 1,0 0-1,1 0 1,-1-1 0,0 0-1,1 0 1,-1-1-1,7-3 1,5-7 0,-1-1-1,0 0 1,0-1 0,-1-1-1,-1 0 1,-1-1 0,22-36-1,-35 52-8,1 0-1,-1 0 0,0 0 1,1 1-1,-1-1 0,1 0 0,-1 0 1,1 1-1,0-1 0,-1 0 1,1 1-1,0-1 0,-1 1 1,1-1-1,0 1 0,0-1 1,-1 1-1,1 0 0,0-1 0,0 1 1,0 0-1,0-1 0,0 1 1,-1 0-1,1 0 0,0 0 1,0 0-1,0 0 0,0 0 1,1 0-1,1 1 0,-1 0 0,0 0 0,0 1 0,0-1 0,0 0 0,0 1 0,0-1 0,-1 1 0,1 0 0,0-1 0,2 4 0,5 9 33,0 0 0,11 24 0,-17-33-3,87 163 897,-74-142-800,1-1 1,1-1 0,1 0 0,28 26-1,-47-50-124,0 1 0,1 0 0,-1-1-1,1 1 1,0-1 0,-1 1 0,1-1-1,-1 0 1,1 1 0,0-1 0,-1 1 0,1-1-1,0 0 1,-1 0 0,1 1 0,0-1-1,0 0 1,-1 0 0,1 0 0,0 0-1,1 0 1,2-11 45,-8-23 11,-8-2-100,-2 0-1,-1 1 1,-20-32 0,20 40-74,1-1 1,1 0 0,1-1-1,2 0 1,-11-45 0,21 71 120,-1 0-1,1 0 1,0 1 0,0-1 0,0 0 0,0 1-1,0-1 1,0 0 0,1 1 0,0-1-1,-1 0 1,1 1 0,0-1 0,0 1 0,0-1-1,1 1 1,-1-1 0,0 1 0,1 0 0,0 0-1,-1 0 1,1 0 0,0 0 0,0 0-1,0 0 1,1 1 0,-1-1 0,0 1 0,0-1-1,1 1 1,-1 0 0,1 0 0,-1 0 0,1 0-1,0 1 1,-1-1 0,1 1 0,0-1-1,-1 1 1,1 0 0,0 0 0,0 0 0,-1 0-1,1 1 1,0-1 0,-1 1 0,1-1-1,-1 1 1,1 0 0,-1 0 0,1 1 0,-1-1-1,1 0 1,-1 1 0,0-1 0,0 1 0,0 0-1,0-1 1,0 1 0,0 0 0,0 1-1,1 1 1,0 0 19,-1-1-1,1 1 0,-1 0 1,0 0-1,0 0 0,-1 0 1,1 0-1,-1 0 0,0 0 1,0 0-1,0 1 1,-1-1-1,0 0 0,1 1 1,-2-1-1,1 0 0,0 0 1,-1 1-1,0-1 0,-1 5 1,0-2-35,0 0 0,-1 0 0,0-1 1,-1 1-1,1-1 0,-1 0 0,0 0 1,-1 0-1,1 0 0,-1-1 0,-8 7 1,13-11-43,-1 0 0,1-1 1,-1 1-1,1-1 0,-1 1 0,1-1 1,-1 1-1,1-1 0,-1 1 1,1-1-1,-1 0 0,0 1 0,1-1 1,-1 0-1,0 1 0,0-1 1,1 0-1,-1 0 0,0 0 1,1 0-1,-1 0 0,0 0 0,0 0 1,1 0-1,-1 0 0,0 0 1,0 0-1,1 0 0,-1 0 1,0-1-1,1 1 0,-1 0 0,0 0 1,1-1-1,-1 1 0,0 0 1,1-1-1,-1 1 0,1-1 0,-1 1 1,1-1-1,-1 1 0,1-1 1,-1 0-1,1 1 0,-1-2 1,0 0-265,0-1 0,0 1 0,0-1 1,0 0-1,1 1 0,-1-1 0,1 0 1,0 1-1,0-1 0,0 0 0,0 0 1,1-3-1,7-21-845</inkml:trace>
</inkml:ink>
</file>

<file path=ppt/ink/ink21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5:24.967"/>
    </inkml:context>
    <inkml:brush xml:id="br0">
      <inkml:brushProperty name="width" value="0.05" units="cm"/>
      <inkml:brushProperty name="height" value="0.05" units="cm"/>
      <inkml:brushProperty name="color" value="#66CC00"/>
    </inkml:brush>
  </inkml:definitions>
  <inkml:trace contextRef="#ctx0" brushRef="#br0">1 273 7322,'21'-11'1573,"42"-13"0,-61 24-1432,1-1 0,-1 1 0,0 0 0,0 0 0,1 0 0,-1 0 0,0 1 0,0-1 0,0 1 0,0-1 0,1 1 0,-1 0 1,0-1-1,0 1 0,0 0 0,0 1 0,-1-1 0,1 0 0,0 0 0,0 1 0,-1-1 0,1 1 0,-1 0 0,3 2 0,3 3 525,25 20 1581,-2 2-1,38 45 0,-67-74-2245,8 14 60,-9-13-58,0-1-1,1 0 0,-1 0 1,0 1-1,0-1 0,0 0 1,1 1-1,-1-1 0,0 0 1,0 1-1,0-1 0,0 0 1,0 1-1,0-1 0,0 1 1,0-1-1,0 0 0,0 1 1,0-1-1,0 0 0,0 1 1,0-1-1,0 0 0,0 1 1,0-1-1,0 0 0,-1 1 1,1-1-1,0 0 0,0 1 1,0-1-1,-1 0 0,1 1 1,0-1-1,0 0 0,-1 0 1,1 1-1,0-1 0,0 0 1,-1 0-1,1 1 0,-10-13-11,-38-48-177,30 39 34,1-1 0,-24-40 0,31 45 44,0-2 0,1 1 0,0-1-1,-9-33 1,17 46 97,0 1 0,0 0 0,0 0 0,1-1 0,0 1 0,0 0 0,0-1 0,1 1 0,0 0 0,2-9 0,-2 11 15,0 0-1,1 0 0,0 0 1,-1 0-1,1 0 1,0 0-1,1 1 0,-1-1 1,0 0-1,1 1 1,-1 0-1,1 0 1,0 0-1,0 0 0,0 0 1,0 0-1,0 1 1,3-2-1,-2 1 50,1 1 0,-1 0 0,0 0 0,0 0 0,0 0 0,1 1 1,-1-1-1,1 1 0,-1 0 0,0 1 0,1-1 0,-1 1 0,0-1 0,0 1 0,1 1 0,-1-1 0,0 1 0,0-1 0,0 1 0,0 0 1,-1 1-1,1-1 0,-1 1 0,1-1 0,-1 1 0,0 0 0,0 0 0,0 1 0,0-1 0,0 0 0,-1 1 0,0 0 0,0 0 0,0-1 1,0 1-1,0 0 0,-1 1 0,0-1 0,0 0 0,0 0 0,0 1 0,-1-1 0,1 0 0,-1 1 0,0-1 0,-1 0 0,1 1 0,-2 4 1,0 2-221,-1 0 1,0-1 0,-1 1-1,0-1 1,0 1 0,-1-2-1,-1 1 1,0 0 0,0-1-1,-14 16 1,19-25 3,0 1 1,0 0-1,0 0 0,-1-1 1,1 1-1,0-1 0,0 1 1,0-1-1,0 1 0,-1-1 1,1 0-1,0 0 0,0 0 1,-1 1-1,1-1 1,0 0-1,0 0 0,-1-1 1,1 1-1,0 0 0,0 0 1,-3-1-1,-3-5-1015</inkml:trace>
</inkml:ink>
</file>

<file path=ppt/ink/ink21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5:25.590"/>
    </inkml:context>
    <inkml:brush xml:id="br0">
      <inkml:brushProperty name="width" value="0.05" units="cm"/>
      <inkml:brushProperty name="height" value="0.05" units="cm"/>
      <inkml:brushProperty name="color" value="#66CC00"/>
    </inkml:brush>
  </inkml:definitions>
  <inkml:trace contextRef="#ctx0" brushRef="#br0">0 626 7394,'125'-41'3095,"-121"39"-2812,0 1 0,1 0-1,-1-1 1,0 0 0,0 0 0,0-1-1,0 1 1,-1-1 0,1 1 0,0-1 0,-1 0-1,0-1 1,0 1 0,0-1 0,0 1 0,0-1-1,-1 0 1,0 0 0,0 0 0,0 0 0,0 0-1,0 0 1,-1-1 0,0 1 0,0-1 0,0 1-1,-1-1 1,1 1 0,-1-9 0,0 7-33,0 2-139,0 0 1,0 0 0,0 0-1,-1 0 1,0 1 0,0-1-1,0 0 1,0 0-1,-1 1 1,1-1 0,-1 1-1,0-1 1,-4-6 0,5 9-109,0 0 0,0 0 0,0-1 1,0 1-1,-1 0 0,1 0 1,0 0-1,0 0 0,-1 0 1,1 0-1,0 0 0,-1 1 1,1-1-1,-1 0 0,1 1 0,-1-1 1,1 1-1,-1-1 0,0 1 1,1 0-1,-1 0 0,1 0 1,-1 0-1,0 0 0,1 0 0,-1 0 1,1 0-1,-1 1 0,0-1 1,1 1-1,-1-1 0,1 1 1,-1 0-1,1-1 0,-3 3 0,2-1-4,0 0 0,-1 0 0,1 0-1,1 0 1,-1 1 0,0-1 0,0 0-1,1 1 1,0 0 0,-1-1 0,1 1-1,0 0 1,0 0 0,1-1 0,-1 1-1,0 0 1,1 0 0,0 0 0,0 0-1,0 0 1,0 0 0,0 0 0,0 0-1,2 5 1,-1-3 10,0 1 0,1-1 1,-1 0-1,1 0 0,0 0 0,0 0 0,1-1 1,0 1-1,0-1 0,0 1 0,0-1 0,7 7 0,-7-8 14,0-1 0,0 1 0,0-1 0,1 0 0,-1 0 0,0 0 0,1-1 0,-1 1 0,1-1-1,0 0 1,-1 0 0,1 0 0,0 0 0,0-1 0,0 1 0,0-1 0,-1 0 0,1 0 0,0-1-1,0 1 1,0-1 0,-1 0 0,1 0 0,0 0 0,-1 0 0,7-4 0,-4 2-1,0-1 1,0 0 0,-1-1 0,1 0-1,-1 1 1,0-2 0,-1 1-1,1-1 1,-1 1 0,0-1 0,0 0-1,-1 0 1,3-8 0,-1-1-17,0 1 0,-1-1 1,3-23-1,-6 25-10,2 0-1,-1 1 1,2-1 0,8-21 0,-11 32 3,0 1 0,0 0 0,-1 0 0,1 0 0,0 0-1,0 0 1,0 0 0,0 1 0,1-1 0,-1 0 0,0 1 0,0-1 0,0 0 0,1 1 0,-1-1 0,0 1 0,0 0 0,1-1 0,-1 1 0,0 0 0,1 0 0,-1 0 0,0 0 0,1 0 0,-1 0 0,0 0 0,1 0 0,-1 1 0,0-1 0,1 1 0,-1-1 0,0 1 0,0-1-1,1 1 1,-1-1 0,0 1 0,1 1 0,10 4-1,-2 1 0,1 0 0,9 9 0,-10-8 23,-4-4 7,0 1-1,1-1 1,0 0 0,-1 0-1,1-1 1,0 0 0,14 4-1,-18-6 5,-1-1 0,1 0 0,0 1 0,-1-1 0,1 0 0,-1 0 0,1-1 0,0 1 0,-1-1 0,1 1 0,-1-1 0,1 0 0,-1 0 0,1 0 0,-1 0 0,0 0 0,0 0 0,1-1 0,-1 1 0,0-1 0,0 0 0,0 1-1,-1-1 1,1 0 0,0 0 0,-1 0 0,3-3 0,4-9 109,1-1 1,-2 0-1,0 0 0,-1 0 0,0-1 0,-1 1 1,-1-1-1,4-31 0,-6 23-827,-1 1-1,-1 0 1,-1-1 0,-1 1-1,-8-40 1,10 59 1584,3 5-494</inkml:trace>
</inkml:ink>
</file>

<file path=ppt/ink/ink21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5:26.142"/>
    </inkml:context>
    <inkml:brush xml:id="br0">
      <inkml:brushProperty name="width" value="0.05" units="cm"/>
      <inkml:brushProperty name="height" value="0.05" units="cm"/>
      <inkml:brushProperty name="color" value="#66CC00"/>
    </inkml:brush>
  </inkml:definitions>
  <inkml:trace contextRef="#ctx0" brushRef="#br0">216 18 8018,'0'-1'135,"-1"0"1,1 1-1,0-1 1,-1 0-1,1 0 1,-1 0-1,1 0 1,-1 0-1,1 0 1,-1 0-1,0 1 1,1-1-1,-1 0 1,0 1-1,0-1 1,0 0-1,0 1 1,1-1-1,-1 1 1,0-1-1,0 1 1,0-1-1,0 1 1,0 0-1,0 0 1,0-1-1,0 1 1,0 0-1,0 0 1,0 0 0,0 0-1,0 0 1,0 0-1,0 0 1,0 1-1,0-1 1,0 0-1,0 1 1,0-1-1,0 0 1,0 1-1,0-1 1,0 1-1,-1 0 1,-4 2 37,1 1 0,-1-1 0,1 1 1,0 0-1,0 0 0,-5 6 1,-71 88 1329,73-86-1369,0-1 0,1 1 0,1 0 0,0 1 1,1-1-1,0 1 0,-4 17 0,9-29-127,0 1 0,-1-1 0,1 0-1,0 0 1,0 1 0,0-1 0,0 0 0,0 1-1,0-1 1,1 0 0,-1 1 0,0-1 0,1 0-1,-1 0 1,1 0 0,-1 1 0,1-1 0,0 0-1,-1 0 1,1 0 0,0 0 0,0 0 0,0 0-1,0 0 1,0 0 0,0 0 0,0-1 0,0 1-1,0 0 1,0 0 0,0-1 0,0 1 0,0-1 0,1 1-1,-1-1 1,0 0 0,1 1 0,-1-1 0,2 0-1,6 1 72,1 0-1,0 0 0,-1-1 0,13-2 0,-11 1 31,11-1 185,0-2 1,31-9-1,7 0 476,-58 12-728,-1 0-1,1 1 0,0 0 1,0-1-1,0 1 0,0 0 1,-1 0-1,1 0 0,0 0 1,0 0-1,0 1 0,0-1 1,-1 1-1,1-1 0,0 1 1,0-1-1,-1 1 1,1 0-1,0 0 0,-1 0 1,1 0-1,-1 0 0,1 0 1,-1 0-1,3 3 0,-3-2-7,-1 0 1,1 1-1,0-1 0,-1 0 0,1 0 1,-1 0-1,0 1 0,0-1 0,0 0 1,0 0-1,0 1 0,0-1 0,-1 0 1,1 0-1,-1 1 0,0-1 0,1 0 1,-1 0-1,0 0 0,0 0 0,-2 2 1,-39 70 228,37-67-405,1 0-1,-1-1 0,-1 0 0,1 0 0,-1 0 0,0 0 0,0-1 0,-10 7 0,15-12 33,0 1-1,0 0 1,0-1-1,0 1 0,0-1 1,0 1-1,-1-1 1,1 0-1,0 1 0,0-1 1,0 0-1,0 0 1,0 0-1,-1 1 0,1-1 1,0-1-1,0 1 1,0 0-1,0 0 0,0 0 1,-1 0-1,1-1 1,0 1-1,0-1 0,0 1 1,0-1-1,0 1 1,0-1-1,0 0 0,0 1 1,0-1-1,0 0 1,0 0-1,1 1 0,-1-1 1,0 0-1,1 0 1,-1 0-1,0 0 0,0-2 1,-1-22-803</inkml:trace>
</inkml:ink>
</file>

<file path=ppt/ink/ink21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5:26.517"/>
    </inkml:context>
    <inkml:brush xml:id="br0">
      <inkml:brushProperty name="width" value="0.05" units="cm"/>
      <inkml:brushProperty name="height" value="0.05" units="cm"/>
      <inkml:brushProperty name="color" value="#66CC00"/>
    </inkml:brush>
  </inkml:definitions>
  <inkml:trace contextRef="#ctx0" brushRef="#br0">1 1 7122,'0'15'3880,"6"5"9,8 8-1920,2 5-193,8-4-208,-1 1-423,4 2-137,-2-2-280,-2-2-184,4-1-296,-5-6-120,-9 1-88,0-2-112,-8 0-640,-5-3-328,-6-4-1305,-6-1-407,-13-10 1727</inkml:trace>
</inkml:ink>
</file>

<file path=ppt/ink/ink21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5:26.893"/>
    </inkml:context>
    <inkml:brush xml:id="br0">
      <inkml:brushProperty name="width" value="0.05" units="cm"/>
      <inkml:brushProperty name="height" value="0.05" units="cm"/>
      <inkml:brushProperty name="color" value="#66CC00"/>
    </inkml:brush>
  </inkml:definitions>
  <inkml:trace contextRef="#ctx0" brushRef="#br0">52 414 8658,'-12'-5'973,"-21"-11"1251,32 16-2142,1-1 1,-1 1-1,1 0 1,-1-1 0,1 1-1,-1-1 1,1 0-1,0 1 1,0-1-1,-1 1 1,1-1 0,0 1-1,0-1 1,-1 0-1,1 1 1,0-1 0,0 1-1,0-1 1,0 0-1,0 1 1,0-1 0,0 0-1,0 1 1,0-1-1,0 0 1,1 1 0,-1-1-1,0 1 1,0-1-1,0 0 1,1 1 0,-1-1-1,0 1 1,1-1-1,-1 1 1,1-1 0,-1 1-1,0-1 1,1 1-1,-1 0 1,1-1 0,-1 1-1,1-1 1,-1 1-1,2-1 1,116-92 6621,-73 62-5554,1 1 1,58-26 0,-100 54-1126,1 0 1,0 0 0,-1 0 0,1 1 0,0-1 0,0 1-1,0 0 1,0 1 0,0-1 0,0 1 0,8 1 0,-10-1-25,0 1 1,0 0 0,0 0 0,-1 0 0,1 0 0,0 0 0,0 1 0,-1 0 0,1-1 0,-1 1-1,1 0 1,-1 0 0,0 0 0,1 0 0,-1 1 0,0-1 0,-1 1 0,1-1 0,3 6 0,-5-6-1,29 54-13,-27-51 13,0 0 1,0 0-1,0 1 0,-1-1 1,0 0-1,0 1 0,0-1 1,-1 1-1,1 6 0,-1-12 0,0 0-1,0 0 1,0 1 0,0-1-1,0 0 1,0 0-1,0 0 1,0 0 0,0 1-1,0-1 1,0 0-1,0 0 1,-1 0 0,1 1-1,0-1 1,0 0-1,0 0 1,0 0 0,0 0-1,0 1 1,0-1-1,0 0 1,-1 0-1,1 0 1,0 0 0,0 0-1,0 0 1,0 1-1,0-1 1,-1 0 0,1 0-1,0 0 1,0 0-1,0 0 1,-1 0 0,1 0-1,0 0 1,0 0-1,0 0 1,0 0 0,-1 0-1,1 0 1,0 0-1,0 0 1,0 0 0,-1 0-1,1 0 1,0 0-1,0 0 1,0 0 0,0 0-1,-1 0 1,1 0-1,0 0 1,0 0-1,0-1 1,0 1 0,-1 0-1,1 0 1,0 0-1,0-1 1,-10-14 4,4-2-30,1 0 1,0 0 0,1 0 0,1-1 0,1 0 0,1 0-1,1-32 1,0 44-1,2 0-1,-1 0 1,1 0-1,0 0 1,0 0-1,0 0 1,1 0-1,0 1 1,4-7-1,-5 9-185,0 0 0,0 1 0,0-1 0,0 1 0,0-1 0,1 1 0,-1 0 0,1-1 0,0 1 0,0 1 0,0-1 1,-1 0-1,2 1 0,-1-1 0,0 1 0,0 0 0,0 0 0,6-1 0,52-9-7367,-41 7 6478</inkml:trace>
</inkml:ink>
</file>

<file path=ppt/ink/ink21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5:27.741"/>
    </inkml:context>
    <inkml:brush xml:id="br0">
      <inkml:brushProperty name="width" value="0.05" units="cm"/>
      <inkml:brushProperty name="height" value="0.05" units="cm"/>
      <inkml:brushProperty name="color" value="#66CC00"/>
    </inkml:brush>
  </inkml:definitions>
  <inkml:trace contextRef="#ctx0" brushRef="#br0">30 671 7250,'28'-41'2867,"-26"37"-588,-8 8-720,-6 11 384,5-5-1283,1 1-1,1-1 0,0 2 1,-7 21-1,10-27-587,1-1 0,0 1-1,0 0 1,0 0 0,1 0-1,0 0 1,0-1 0,0 1-1,1 0 1,0 0 0,0 0-1,2 6 1,-2-11-66,-1 0 0,1 0 0,-1-1 0,1 1 0,-1 0 0,1 0 0,0-1 0,-1 1 0,1 0 0,0-1 0,-1 1 0,1-1 0,0 1 0,0-1 0,0 1 0,-1-1 0,1 0 0,0 1 0,0-1 0,0 0 0,0 0 0,0 1 0,0-1 0,0 0 0,0 0 0,-1 0 0,1 0 0,0 0 0,0 0 0,0-1 0,0 1 0,0 0 0,0 0 0,0-1 0,0 1 0,-1 0 0,1-1 0,0 1 0,0-1 0,0 1 0,-1-1 0,1 0 0,0 1 0,-1-1 0,1 0 0,0 1 0,-1-1 0,1 0 0,-1 0 0,1 1 0,-1-1 0,0 0 0,1 0 0,-1 0 0,0 0 0,1 0 0,-1-1 0,1-2 49,20-70 412,-19 69-382,0 0 0,0 0 0,1 0 0,-1 0 0,1 1 1,0-1-1,0 1 0,0-1 0,1 1 0,0 0 0,7-6 0,-10 10-63,0-1 0,0 1 0,0-1 0,0 1 1,0-1-1,0 1 0,0 0 0,0-1 0,0 1 0,1 0 0,-1 0 0,0 0 1,0 0-1,0 0 0,0 0 0,0 0 0,0 1 0,0-1 0,0 0 0,0 0 0,1 1 1,-1-1-1,0 1 0,0-1 0,-1 1 0,1-1 0,0 1 0,0 0 0,0-1 1,0 1-1,0 0 0,-1 0 0,1 0 0,0-1 0,-1 1 0,1 0 0,-1 0 0,1 0 1,-1 0-1,1 0 0,-1 0 0,1 0 0,-1 2 0,3 4 34,-1 0-1,0 0 0,0 0 1,-1 0-1,1 8 1,-1 18 81,-2-24-122,1-1 1,1 1-1,0 0 1,3 14-1,7-69-51,-6 22-7,1-5-316,0 0 0,2 1 0,1 0 0,15-31 1,-22 56 312,0-1 0,0 1 1,0 0-1,0-1 0,1 1 0,-1 0 1,1 1-1,0-1 0,0 0 1,0 1-1,0 0 0,0-1 0,1 1 1,-1 0-1,1 1 0,-1-1 1,1 1-1,0-1 0,5 0 1,2 1-21,0 0 0,0 1 1,0 0-1,0 1 1,15 3-1,27 1 67,-50-5 4,0-1 1,0 1-1,0 0 0,0-1 1,0 0-1,0 1 1,0-1-1,0 0 1,0-1-1,0 1 1,-1 0-1,1-1 0,0 0 1,-1 1-1,1-1 1,3-4-1,-2 1 20,0 1 0,-1-1 0,1 0 0,-1 0 0,0 0 0,-1-1 0,1 1 0,1-8 0,2-8 194,-2 0 0,0 0 1,2-35-1,-6 53-186,1-7 73,-1 7-86,1 0 0,0-1-1,-1 1 1,0-1-1,0 1 1,0 0 0,0-1-1,0 1 1,-1-1-1,0 1 1,1 0 0,-1 0-1,-1-1 1,1 1 0,0 0-1,-2-3 1,3 6-19,0 0 1,-1 0 0,1 0 0,0-1-1,0 1 1,0 0 0,0 0 0,0 0-1,0 0 1,-1 0 0,1 0-1,0 0 1,0 0 0,0 0 0,0 0-1,-1-1 1,1 1 0,0 0 0,0 0-1,0 0 1,0 0 0,-1 0 0,1 0-1,0 0 1,0 0 0,0 0-1,0 0 1,-1 0 0,1 1 0,0-1-1,0 0 1,0 0 0,0 0 0,0 0-1,-1 0 1,1 0 0,0 0-1,0 0 1,0 0 0,0 1 0,0-1-1,0 0 1,-1 0 0,-2 10 44,3 11 6,1-6-36,8 61 100,-8-71-99,0 0-1,0 0 1,1 0 0,-1-1 0,1 1 0,1-1 0,-1 1 0,0-1 0,1 0 0,0 0-1,0 0 1,6 6 0,-8-9-14,1 0-1,-1 0 1,0 0 0,0 0-1,1 0 1,-1 0-1,0-1 1,1 1 0,-1 0-1,1-1 1,-1 1 0,0-1-1,1 0 1,-1 1-1,1-1 1,-1 0 0,1 0-1,0 0 1,-1 0 0,1 0-1,-1-1 1,3 1-1,-2-1 1,0 0 0,0-1-1,0 1 1,0 0-1,0-1 1,0 1 0,0-1-1,0 1 1,-1-1-1,1 0 1,-1 0-1,3-3 1,2-5 8,-1 0 0,0 0 0,-1-1 0,6-19 1,-6 9 1,0 0 1,0 0 0,-2 0 0,-1-30-1,-11-84-5,3 61-80,7 73 70,0 0 0,0 0 0,0 0 0,0 0 0,0 1 0,0-1 1,0 0-1,0 0 0,0 0 0,0 0 0,0 0 0,0 0 0,0 1 1,1-1-1,-1 0 0,0 0 0,1 0 0,-1 1 0,1-1 1,-1 0-1,1 0 0,-1 1 0,1-1 0,0 0 0,0 0 0,0 1 0,0 0 0,0 0 0,0 0 0,0 0 0,0 0 0,-1 0 0,1 0 0,0 0 0,0 0 0,0 1 0,0-1 1,0 0-1,0 1 0,-1-1 0,1 0 0,0 1 0,0-1 0,0 1 0,38 31 86,0 12 400,-27-29-224,1-1-1,0 0 1,1-1-1,19 14 1,-30-26-309,0 1 1,0 0 0,0-1-1,0 0 1,0 0-1,1 0 1,-1 0 0,0 0-1,1 0 1,-1-1-1,0 0 1,1 0 0,-1 0-1,1 0 1,-1 0-1,1-1 1,-1 1-1,0-1 1,1 0 0,-1 0-1,0 0 1,0-1-1,0 1 1,0-1 0,0 0-1,0 1 1,0-1-1,0 0 1,4-5 0,5-5-1048,-1 0 1,0-1 0,0 0 0,15-26 0,3-8-242</inkml:trace>
</inkml:ink>
</file>

<file path=ppt/ink/ink21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5:28.194"/>
    </inkml:context>
    <inkml:brush xml:id="br0">
      <inkml:brushProperty name="width" value="0.05" units="cm"/>
      <inkml:brushProperty name="height" value="0.05" units="cm"/>
      <inkml:brushProperty name="color" value="#66CC00"/>
    </inkml:brush>
  </inkml:definitions>
  <inkml:trace contextRef="#ctx0" brushRef="#br0">0 7 11250,'0'-5'4105,"7"5"-3601,8-1-312</inkml:trace>
</inkml:ink>
</file>

<file path=ppt/ink/ink2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4:07.371"/>
    </inkml:context>
    <inkml:brush xml:id="br0">
      <inkml:brushProperty name="width" value="0.05" units="cm"/>
      <inkml:brushProperty name="height" value="0.05" units="cm"/>
      <inkml:brushProperty name="color" value="#FF0066"/>
    </inkml:brush>
  </inkml:definitions>
  <inkml:trace contextRef="#ctx0" brushRef="#br0">111 7 9066,'0'-1'116,"0"1"0,0 0 1,0 0-1,0 0 0,0-1 0,0 1 1,0 0-1,-1 0 0,1-1 0,0 1 1,0 0-1,0 0 0,0 0 0,0-1 1,0 1-1,0 0 0,0 0 0,-1 0 0,1 0 1,0-1-1,0 1 0,0 0 0,0 0 1,-1 0-1,1 0 0,0 0 0,0 0 1,0-1-1,-1 1 0,1 0 0,0 0 1,0 0-1,0 0 0,-1 0 0,1 0 0,0 0 1,0 0-1,-1 0 0,1 0 0,0 0 1,0 0-1,0 0 0,-1 0 0,1 0 1,0 0-1,0 0 0,-1 0 0,1 0 1,0 1-1,0-1 0,0 0 0,0 0 1,-1 0-1,1 0 0,0 0 0,0 1 0,0-1 1,0 0-1,-1 0 0,1 0 0,0 0 1,0 1-1,0-1 0,0 0 0,0 0 1,0 1-1,-14 13 1115,5 3-781,-24 29 0,-8 11 317,40-56-759,1-1 0,-1 1-1,1-1 1,0 1 0,0-1-1,-1 1 1,1 0 0,0-1-1,0 1 1,0-1 0,-1 1 0,1 0-1,0-1 1,0 1 0,0 0-1,0-1 1,0 1 0,0 0-1,0-1 1,1 1 0,-1-1-1,0 1 1,0 0 0,0-1 0,1 1-1,-1-1 1,0 1 0,1 0-1,19 11 192,37-2 151,-42-8-226,-9-1-70,1 0 0,0 0 0,0 1 0,-1 0 0,1 0 0,-1 1 0,1 0 0,6 4 0,-11-5-21,1 0 1,-1 0-1,0 0 0,0 1 0,-1-1 0,1 0 0,0 1 0,-1 0 1,1-1-1,-1 1 0,0 0 0,0-1 0,0 1 0,0 0 0,0 0 1,-1 0-1,0 0 0,1 0 0,-1 0 0,0 0 0,-1 4 0,1 0 25,-1-1 0,-1 0 0,1 1 0,-1-1-1,0 0 1,0 0 0,-1 0 0,0 0 0,0-1 0,0 1-1,-1-1 1,0 1 0,0-1 0,-8 8 0,6-7-140,0-1 0,0 0 1,0 0-1,-1-1 1,0 1-1,1-1 0,-1-1 1,-1 1-1,1-1 1,-1 0-1,-13 3 0,20-6-22,1 0-1,-1 0 1,0 0-1,1 0 1,-1 0-1,0 0 1,1 0-1,-1 0 1,0 0-1,1 0 1,-1 0-1,0 0 1,1 0-1,-1 0 1,0-1-1,1 1 1,-1 0-1,1 0 1,-1-1-1,0 1 1,1 0-1,-1-1 1,1 1-1,-1-1 1,1 1-1,-1-1 1,1 1-1,0-1 1,-1 1-1,1-1 1,-1 1-1,1-1 1,0 1-1,0-1 1,-1 0-1,1 1 1,0-1-1,0 0 1,0 1-1,-1-1 1,1 0-1,0 1 1,0-1-1,0-1 1,5-11-1014</inkml:trace>
</inkml:ink>
</file>

<file path=ppt/ink/ink21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5:37.727"/>
    </inkml:context>
    <inkml:brush xml:id="br0">
      <inkml:brushProperty name="width" value="0.05" units="cm"/>
      <inkml:brushProperty name="height" value="0.05" units="cm"/>
      <inkml:brushProperty name="color" value="#66CC00"/>
    </inkml:brush>
  </inkml:definitions>
  <inkml:trace contextRef="#ctx0" brushRef="#br0">637 932 6169,'-15'1'10112,"28"3"-7929,37 4-2294,15-4 734,-1-3 0,87-11 0,22 0 280,-96 9-425,144-20 1,-193 16-434,-1-1 0,1-2 0,-1-1 0,-1-1 0,0-1 0,0-1-1,-1-2 1,33-23 0,-49 30-26,1 0 0,-2-1 0,1 0-1,-1 0 1,0-1 0,-1 0 0,0-1-1,0 1 1,6-13 0,-11 16-12,1 1-1,-1-1 1,0 1 0,-1-1-1,1 0 1,-1 0-1,0 1 1,-1-1 0,1 0-1,-1 0 1,-1 0-1,1 0 1,-1 0 0,0 0-1,0 0 1,0 1-1,-1-1 1,0 0 0,0 1-1,-3-6 1,-8-10 3,-1 1 0,0 0 0,-30-30 0,-1-3-10,-86-97 1,112 131-3,-1 1 1,-1 2-1,-1 0 1,0 1-1,-34-18 1,-6 7-1,-1 1 0,-1 4 0,-1 2 0,0 3 0,-1 3 0,-1 3 0,0 3 0,-107 2 1,95 10-3,1 4 0,0 3 1,-107 30-1,171-37-2,1 0 0,-1 1 0,1 1 1,1 0-1,-1 0 0,1 1 0,0 1 0,1 0 0,0 0 1,1 2-1,0-1 0,0 1 0,1 0 0,0 1 0,1 0 1,-10 20-1,8-13 8,2 0 0,-1 1 1,2 0-1,1 0 0,0 0 1,2 1-1,0 0 0,1 0 1,1 0-1,2 39 1,3-31 99,2 0 0,0 0 0,2-1 0,1 0 0,1 0 0,2-1 1,0 0-1,2-1 0,1-1 0,19 27 0,-22-37 25,0 0 0,0-1 1,2 0-1,0-1 0,0-1 0,1 0 0,1-1 0,0 0 1,0-1-1,1-1 0,0-1 0,1 0 0,0-1 1,0-1-1,1 0 0,-1-1 0,21 2 0,-12-4 24,1-2-1,-1-1 1,1-1-1,-1-2 1,0 0-1,28-8 1,154-53 92,-50 13-1305,-65 27-866,-9 1 842</inkml:trace>
</inkml:ink>
</file>

<file path=ppt/ink/ink21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5:47.524"/>
    </inkml:context>
    <inkml:brush xml:id="br0">
      <inkml:brushProperty name="width" value="0.05" units="cm"/>
      <inkml:brushProperty name="height" value="0.05" units="cm"/>
      <inkml:brushProperty name="color" value="#66CC00"/>
    </inkml:brush>
  </inkml:definitions>
  <inkml:trace contextRef="#ctx0" brushRef="#br0">273 173 2865,'-1'-1'387,"0"0"1,0 0 0,0 0 0,0 0-1,0 1 1,0-1 0,0 0-1,-1 0 1,1 1 0,0-1 0,-1 1-1,1-1 1,0 1 0,-1 0-1,1-1 1,-1 1 0,1 0 0,0 0-1,-1 0 1,1 0 0,-1 0 0,1 0-1,0 1 1,-3 0 0,-10 10 740,-26 30 120,1 2-505,34-34-577,0 0 0,0 1 1,0-1-1,1 1 0,1 0 0,0 0 1,0 1-1,1-1 0,0 1 0,0 18 1,-8 32 339,6-39-286,2 1-1,0-1 1,2 42 0,-2 29 308,1-76-405,1 0 0,0 0-1,1 0 1,1 0 0,5 20 0,26 82 650,-20-79-609,3 8 109,3 0 1,42 77 0,66 81 716,-122-199-913,0-1 1,0 0 0,0 1 0,1-2 0,0 1 0,0-1 0,0 0-1,11 7 1,0-3 300,1-1-1,23 8 0,-21-9-212,68 35 434,-54-25-481,38 14 0,-63-27-110,1-1-1,0 0 0,0-1 0,0 0 1,0-1-1,1 0 0,-1 0 0,18-2 1,-19-1 21,0 0 0,0-1 1,0 0-1,14-7 1,-15 6-12,1 0 1,0 1-1,0 0 1,0 1 0,11-2-1,0 2 0,0-1 1,0-1-1,0-1 0,-1 0 0,22-10 0,-31 11-14,1-2-1,-2 1 1,1-2-1,0 1 1,-1-1 0,-1 0-1,1-1 1,-1 0-1,0-1 1,10-15-1,-11 14 30,-1-1-1,0-1 1,-1 1 0,0-1-1,-1 0 1,4-18-1,-2 2 222,4-50-1,-6 30-234,4-123 70,-9 146-80,-1 1-1,-1-1 1,-1 1-1,-1 0 0,-9-25 1,-5-3-1,-48-93 0,32 70-13,25 53 3,0-1 0,-1 1-1,-2 1 1,-15-20 0,8 16-3,-2 2 0,-1 0 0,0 1 0,-2 2 0,-29-19 0,-31-27 11,64 48-3,-1 1 0,0 1-1,-1 0 1,-1 2-1,-32-14 1,-156-53 2,201 77-13,0 1-1,0 0 1,-1 1 0,1 0-1,-1 1 1,0 0 0,1 1-1,-1 0 1,0 1 0,1 0-1,-1 1 1,1 0 0,-1 1-1,1 0 1,0 1 0,0 0-1,0 1 1,-18 11 0,13-7-181,1 1 1,0 1 0,1 0-1,0 1 1,0 1 0,2 0 0,-1 1-1,2 0 1,0 1 0,1 0 0,-12 22-1,20-33 54,1-1-1,-1 1 0,1-1 1,0 1-1,0 0 1,0 0-1,-1 4 0,2-7 58,0 0-1,0 1 1,1-1-1,-1 0 1,0 0-1,0 1 1,1-1-1,-1 0 0,1 0 1,-1 0-1,1 1 1,-1-1-1,1 0 1,0 0-1,-1 0 1,1 0-1,0 0 0,0 0 1,0 0-1,0-1 1,0 1-1,0 0 1,0 0-1,0-1 0,1 2 1,32 8-1016</inkml:trace>
</inkml:ink>
</file>

<file path=ppt/ink/ink21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5:49.491"/>
    </inkml:context>
    <inkml:brush xml:id="br0">
      <inkml:brushProperty name="width" value="0.05" units="cm"/>
      <inkml:brushProperty name="height" value="0.05" units="cm"/>
      <inkml:brushProperty name="color" value="#66CC00"/>
    </inkml:brush>
  </inkml:definitions>
  <inkml:trace contextRef="#ctx0" brushRef="#br0">3 0 10626,'-3'5'6224,"8"15"-4659,2-1-936,1-1 1,19 31 0,-17-33-392,-1 0 0,-1 1 0,0 0 0,4 18 0,9 41 334,-5 1 1,-2 0-1,3 94 1,-12-102-1013,-3-1 0,-8 84-1,6-151 269,0 1 0,-1-1 0,1 1 0,-1-1 0,1 1 0,-1-1 0,1 0 0,-1 1 0,1-1 0,-1 0-1,0 1 1,0-1 0,-1 1 0,1-1 87,1-1-1,0 0 1,-1 1-1,1-1 1,-1 0-1,1 0 1,-1 1 0,1-1-1,-1 0 1,1 0-1,-1 0 1,1 1-1,-1-1 1,1 0 0,-1 0-1,1 0 1,-1 0-1,0 0 1,1 0-1,-1 0 1,1 0-1,-1-1 1,1 1 0,-1 0-1,1 0 1,-1 0-1,1-1 1,-1 1-1,1 0 1,-1 0 0,1-1-1,0 1 1,-1 0-1,1-1 1,-1 0-1,-9-13-1145</inkml:trace>
</inkml:ink>
</file>

<file path=ppt/ink/ink21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5:49.954"/>
    </inkml:context>
    <inkml:brush xml:id="br0">
      <inkml:brushProperty name="width" value="0.05" units="cm"/>
      <inkml:brushProperty name="height" value="0.05" units="cm"/>
      <inkml:brushProperty name="color" value="#66CC00"/>
    </inkml:brush>
  </inkml:definitions>
  <inkml:trace contextRef="#ctx0" brushRef="#br0">46 279 9290,'-45'-30'4177,"56"60"-1745,3 0-79,4-5-217,-1-4-351,-1-15-625,3-6-240,7-10-424,4-10-152,2-13-144,-2-6-184,-5-9-760,-1 0-312,-13-4-1344,-6-2-337,2-2 1753</inkml:trace>
</inkml:ink>
</file>

<file path=ppt/ink/ink21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5:50.345"/>
    </inkml:context>
    <inkml:brush xml:id="br0">
      <inkml:brushProperty name="width" value="0.05" units="cm"/>
      <inkml:brushProperty name="height" value="0.05" units="cm"/>
      <inkml:brushProperty name="color" value="#66CC00"/>
    </inkml:brush>
  </inkml:definitions>
  <inkml:trace contextRef="#ctx0" brushRef="#br0">129 369 11883,'0'0'99,"-1"0"0,1 0 0,0 0 0,-1 0 0,1 0 1,0 0-1,-1 0 0,1 0 0,0 0 0,0 0 0,-1 0 0,1 0 1,0 0-1,-1 0 0,1 1 0,0-1 0,0 0 0,-1 0 1,1 0-1,0 0 0,0 0 0,-1 1 0,1-1 0,0 0 1,0 0-1,0 1 0,-1-1 0,1 0 0,0 0 0,0 1 1,0-1-1,0 0 0,0 0 0,-1 1 0,1-1 0,0 0 0,0 0 1,0 1-1,0-1 0,0 0 0,0 1 0,0-1 0,0 0 1,0 1-1,0-1 0,0 0 0,0 0 0,0 1 0,0-1 1,1 0-1,-1 1 0,0-1 0,0 0 0,0 0 0,0 1 1,0-1-1,1 0 0,-1 0 0,0 1 0,0-1 0,0 0 0,1 0 1,-1 0-1,0 1 0,0-1 0,1 0 0,22 25 1461,-11-12-548,28 39 27,-2 2 1,-3 2 0,48 103-1,-68-115-1127,-15-42 41,1-1-1,-1 1 1,0 0 0,0 0 0,1-1 0,-1 1-1,0 0 1,-1 0 0,1 0 0,0 0-1,0-1 1,-1 1 0,1 0 0,-1 0 0,1-1-1,-1 1 1,0 0 0,0-1 0,0 1 0,0-1-1,-2 3 1,2-3-2,0-1 0,1 1 0,-1-1 0,0 0 0,0 0 0,0 1 0,0-1 0,1 0 0,-1 0 0,0 0 0,0 0 0,0 0 0,0 0 0,0 0 0,1 0 0,-1 0 0,0-1 0,0 1-1,0 0 1,1 0 0,-1-1 0,0 1 0,0-1 0,0 1 0,1-1 0,-1 1 0,0-1 0,-21-18-733,21 18 715,-31-36-546,2-1-1,1-2 0,-24-44 0,25 41 459,2 0 81,1-2-1,-27-65 1,44 89 79,0 0 0,2 0 0,1-1 0,0 1 0,2-1 0,0 0-1,1-42 1,2 57 35,1-1-1,0 0 0,0 1 1,1 0-1,0-1 0,0 1 1,1 0-1,0 0 0,0 0 1,0 0-1,1 1 0,0-1 1,10-11-1,-10 14 33,0 1 0,0-1-1,0 1 1,1 0 0,0 0 0,-1 0 0,1 1 0,0 0-1,0-1 1,1 2 0,-1-1 0,0 1 0,0 0 0,1 0-1,-1 0 1,1 1 0,-1-1 0,1 1 0,7 2 0,-1-1 120,-1 1 1,0 0-1,0 0 1,0 2-1,0-1 1,0 1-1,-1 1 1,1 0-1,-1 1 1,-1-1-1,1 2 1,-1 0-1,0 0 1,0 0-1,13 17 1,-17-18-151,0 0-1,0 1 1,-1 0 0,0 0 0,-1 0 0,1 0-1,-1 1 1,-1 0 0,1-1 0,-1 1-1,-1 0 1,0 0 0,0 0 0,0 0-1,-1 0 1,0 0 0,-1 0 0,1 0-1,-2 0 1,1 0 0,-1 0 0,-5 14-1,3-13-80,1 0 0,-1-1-1,0 0 1,-1 0-1,0 0 1,0 0-1,-10 10 1,11-15-243,0 1 0,0-1 0,0 0 0,0 0 0,-1 0 0,1-1 0,-1 1 0,1-1 0,-1 0 0,0-1 0,0 1 0,0-1 0,0 0 0,-8 1 0,-2-4-1697,9-9 894</inkml:trace>
</inkml:ink>
</file>

<file path=ppt/ink/ink21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5:50.734"/>
    </inkml:context>
    <inkml:brush xml:id="br0">
      <inkml:brushProperty name="width" value="0.05" units="cm"/>
      <inkml:brushProperty name="height" value="0.05" units="cm"/>
      <inkml:brushProperty name="color" value="#66CC00"/>
    </inkml:brush>
  </inkml:definitions>
  <inkml:trace contextRef="#ctx0" brushRef="#br0">1 215 9906,'46'55'8079,"-32"-37"-6779,-1 1 0,17 32 0,-30-50-1295,1-1 0,-1 0 1,0 1-1,0-1 1,0 0-1,1 1 0,-1-1 1,0 0-1,0 1 1,0-1-1,0 1 0,0-1 1,0 0-1,0 1 0,0-1 1,0 1-1,0-1 1,0 0-1,0 1 0,0-1 1,0 0-1,0 1 1,0-1-1,0 1 0,0-1 1,0 0-1,-1 1 0,1-1 1,-1 0-2,1 0 0,-1-1 0,1 1 0,-1 0 1,1-1-1,-1 1 0,1-1 0,-1 1 0,1-1 0,-1 1 1,1-1-1,0 1 0,-1-1 0,1 1 0,0-1 0,-1 0 1,1 1-1,0-1 0,0 1 0,0-1 0,0 0 0,-1 1 1,1-2-1,-10-30 16,3 13-17,1 0 1,0 0-1,2-1 1,0 0-1,0-26 1,4 36-177,1 1 0,0-1 0,0 0 0,1 1 0,0-1 0,1 1 0,0 0 0,1 0 0,7-14 0,-5 13-1010,0 0-1,0 1 1,1 0 0,12-13-1,-2 9 76</inkml:trace>
</inkml:ink>
</file>

<file path=ppt/ink/ink21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5:51.152"/>
    </inkml:context>
    <inkml:brush xml:id="br0">
      <inkml:brushProperty name="width" value="0.05" units="cm"/>
      <inkml:brushProperty name="height" value="0.05" units="cm"/>
      <inkml:brushProperty name="color" value="#66CC00"/>
    </inkml:brush>
  </inkml:definitions>
  <inkml:trace contextRef="#ctx0" brushRef="#br0">57 184 6209,'123'3'3761,"-108"22"-288,4 2-1265,4 3-151,1-7-497,-8 1-344,3-9-519,-6 0-185,2-5-312,0-5-64,-3-5-360,-2-7-224,-2-3-1009,0-7-487,-8 2 4136,10-3-2192</inkml:trace>
  <inkml:trace contextRef="#ctx0" brushRef="#br0" timeOffset="1">25 0 9234,'-16'10'4009,"7"-2"-2561,11-1-568,5-2-128,6-2-575,5-3-346,4 0-599,8-3-472,2-5 648</inkml:trace>
</inkml:ink>
</file>

<file path=ppt/ink/ink21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5:51.575"/>
    </inkml:context>
    <inkml:brush xml:id="br0">
      <inkml:brushProperty name="width" value="0.05" units="cm"/>
      <inkml:brushProperty name="height" value="0.05" units="cm"/>
      <inkml:brushProperty name="color" value="#66CC00"/>
    </inkml:brush>
  </inkml:definitions>
  <inkml:trace contextRef="#ctx0" brushRef="#br0">0 351 6929,'1'7'849,"0"0"0,0-1-1,1 1 1,0-1 0,0 0-1,1 0 1,0 1 0,0-2-1,0 1 1,6 7 0,-1 0-133,1-2 1,0 1-1,18 15 1,-27-27-712,0 0 1,0 1 0,0-1 0,0 0-1,1 0 1,-1 1 0,0-1 0,0 0-1,0 0 1,0 1 0,1-1-1,-1 0 1,0 0 0,0 0 0,1 1-1,-1-1 1,0 0 0,0 0-1,1 0 1,-1 0 0,0 0 0,0 0-1,1 0 1,-1 0 0,0 0-1,1 0 1,-1 0 0,0 0 0,1 0-1,-1 0 1,0 0 0,0 0 0,1 0-1,-1 0 1,0 0 0,1 0-1,-1 0 1,0 0 0,0 0 0,1 0-1,-1-1 1,0 1 0,0 0-1,0 0 1,1 0 0,-1-1 0,0 1-1,0 0 1,0 0 0,1 0 0,-1-1-1,0 1 1,0 0 0,0 0-1,0-1 1,0 1 0,1-1 0,0-20 140,-1 16-132,0-34 1,-1 14-11,2 1 1,6-41 0,-6 60 42,0 0 0,0 1 0,0-1 0,1 0 0,-1 1 0,1-1 0,1 1 0,-1-1 0,0 1 0,1 0 0,0 0 0,5-5 0,-7 8-23,0-1-1,1 1 0,0 0 1,-1 0-1,1 0 0,-1 0 1,1 0-1,0 1 0,0-1 1,0 0-1,-1 1 1,1 0-1,0-1 0,0 1 1,0 0-1,0 0 0,0 0 1,0 0-1,0 0 0,0 0 1,-1 0-1,1 1 0,0-1 1,0 1-1,0 0 0,0-1 1,-1 1-1,1 0 0,0 0 1,-1 0-1,1 0 0,-1 0 1,1 0-1,2 3 1,3 3 129,0 0 1,0 1 0,0 0 0,-1 0 0,0 1-1,-1 0 1,0 0 0,0 0 0,-1 0 0,0 1-1,3 10 1,-8-22-147,1-1-1,-1 0 1,1 1-1,0-1 1,0 0-1,0 1 1,0-1-1,1-4 1,1-15-4,-1-23-13,9-50-1,-8 81 6,1 0 0,0 0 0,1 0 0,1 0 0,0 1-1,0-1 1,2 1 0,12-19 0,-18 30 20,0 0-1,1 0 1,-1 0 0,1 0 0,-1 0 0,1 0-1,0 0 1,-1 1 0,1-1 0,0 1 0,0 0-1,0-1 1,0 1 0,1 0 0,-1 0-1,0 0 1,0 1 0,1-1 0,-1 0 0,0 1-1,1 0 1,-1-1 0,1 1 0,-1 0 0,0 0-1,1 0 1,-1 1 0,1-1 0,-1 0-1,0 1 1,1 0 0,-1-1 0,0 1 0,0 0-1,1 0 1,-1 1 0,0-1 0,0 0 0,0 1-1,2 1 1,3 3 158,0 1-1,-1 0 1,1 0-1,-2 1 1,1 0-1,-1 0 1,0 0-1,7 18 1,-2-3 54,-7-12-237,1-1 0,0 0 0,0 0 0,1 0 0,1-1 0,0 0 0,0 0 0,11 12 0,-13-23-1824,-2-8 354,-2-15-776,0 23 1925,-1-27-941</inkml:trace>
</inkml:ink>
</file>

<file path=ppt/ink/ink21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5:52.111"/>
    </inkml:context>
    <inkml:brush xml:id="br0">
      <inkml:brushProperty name="width" value="0.05" units="cm"/>
      <inkml:brushProperty name="height" value="0.05" units="cm"/>
      <inkml:brushProperty name="color" value="#66CC00"/>
    </inkml:brush>
  </inkml:definitions>
  <inkml:trace contextRef="#ctx0" brushRef="#br0">14 638 7258,'4'-1'629,"-1"0"0,0-1 0,0 1 0,0-1-1,1 0 1,-2 0 0,1 0 0,0 0 0,0-1 0,-1 1 0,1-1 0,-1 0 0,0 0 0,3-3 0,-3 2-416,0 1 1,0-1-1,0 1 0,0-1 0,-1 0 0,1 0 0,-1 0 0,0 0 0,0 0 0,-1 0 0,1 0 0,-1 0 0,0 0 0,0 0 0,0-1 1,-1 1-1,0 0 0,1 0 0,-3-5 0,3 8-211,0 1 0,-1-1 0,1 0 0,-1 0-1,1 1 1,-1-1 0,1 0 0,-1 1 0,1-1 0,-1 1 0,0-1 0,1 1 0,-1-1 0,0 1 0,0-1 0,1 1 0,-1 0 0,0-1-1,0 1 1,1 0 0,-1-1 0,0 1 0,0 0 0,0 0 0,0 0 0,1 0 0,-1 0 0,0 0 0,0 0 0,0 0 0,0 0 0,1 0-1,-1 1 1,0-1 0,0 0 0,0 1 0,1-1 0,-1 0 0,0 1 0,1-1 0,-1 1 0,0-1 0,0 1 0,-2 1-5,0 0 1,1 0 0,-1 0-1,1 0 1,-1 1-1,1-1 1,0 1 0,0-1-1,0 1 1,-2 3-1,2 1 76,0 0-1,0 0 0,0 0 0,1 0 1,0 0-1,0 0 0,1 0 0,0 0 0,0 0 1,1 0-1,0 1 0,0-1 0,0 0 0,1 0 1,0-1-1,1 1 0,5 11 0,-6-13 6,1 0-1,0 0 0,0-1 0,0 0 1,0 1-1,1-1 0,-1 0 0,1-1 1,0 1-1,0-1 0,1 1 0,-1-1 1,1-1-1,-1 1 0,1-1 0,0 1 1,0-1-1,0-1 0,0 1 1,0-1-1,1 0 0,-1 0 0,0 0 1,9-1-1,-10 0-30,-1-1 1,1 0 0,-1 0-1,1 0 1,0 0-1,-1-1 1,0 0 0,1 1-1,-1-1 1,0 0-1,0-1 1,0 1-1,0 0 1,0-1 0,-1 0-1,1 1 1,-1-1-1,0 0 1,0-1 0,0 1-1,0 0 1,0 0-1,-1-1 1,3-5-1,2-8 42,-1 0 0,0 0 0,4-31-1,-6 28-49,-2 9 0,1-1 0,0 1 0,0-1 0,1 1 0,0 0 0,1 0 0,1 0-1,-1 0 1,9-12 0,-12 22-20,0-1-1,-1 1 0,1 0 1,0 0-1,0-1 0,0 1 1,0 0-1,0 0 1,1 0-1,-1 0 0,0 0 1,0 1-1,1-1 0,-1 0 1,0 0-1,1 1 1,-1-1-1,1 1 0,-1-1 1,1 1-1,-1 0 0,1 0 1,-1-1-1,1 1 1,-1 0-1,1 0 0,-1 1 1,1-1-1,-1 0 0,1 0 1,-1 1-1,1-1 0,1 1 1,2 2 46,-1 1 1,1-1 0,0 1-1,-1 0 1,0 0 0,0 1-1,3 4 1,13 12 205,-20-21-255,1 0 0,0 0 0,-1 1 1,1-1-1,-1 0 0,1 0 0,0 0 1,-1 0-1,1 0 0,0 0 1,-1 0-1,1 0 0,0 0 0,-1 0 1,1 0-1,0-1 0,-1 1 0,1 0 1,0 0-1,-1-1 0,1 1 1,-1 0-1,1-1 0,-1 1 0,1-1 1,-1 1-1,1 0 0,-1-1 0,1 1 1,-1-1-1,0 0 0,1 1 1,-1-1-1,1 0 0,16-25 433,-14 22-355,49-79 1003,104-128 0,-124 170-1150,-19 23-539,27-29 0,-26 35-333,1 1-1,17-12 1,-29 22 801</inkml:trace>
</inkml:ink>
</file>

<file path=ppt/ink/ink21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5:55.731"/>
    </inkml:context>
    <inkml:brush xml:id="br0">
      <inkml:brushProperty name="width" value="0.05" units="cm"/>
      <inkml:brushProperty name="height" value="0.05" units="cm"/>
      <inkml:brushProperty name="color" value="#66CC00"/>
    </inkml:brush>
  </inkml:definitions>
  <inkml:trace contextRef="#ctx0" brushRef="#br0">6 817 4577,'-6'4'10426,"12"-5"-9136,19-3-434,0 2 0,37-1 0,-22 2-134,151-21 1298,-127 13-1470,-40 5-348,178-29 1204,-165 25-1264,-1-2 0,-1-2 0,50-23 0,39-23 369,-31 16-154,-2-4 0,103-71 0,-135 73 108,66-66 1,-36 34-212,-53 48-160,50-52 0,-81 75-76,19-23 118,-23 27-133,-1 1 0,0-1 0,0 1 0,0-1 0,1 1-1,-1-1 1,0 1 0,0-1 0,0 0 0,0 1 0,0-1-1,0 1 1,0-1 0,0 1 0,0-1 0,0 1 0,0-1-1,0 1 1,0-1 0,0 0 0,-1 1 0,1-1 0,-1 0-2,0 0 1,0 1-1,1-1 1,-1 0-1,0 1 1,0-1-1,0 1 1,0-1-1,0 1 1,0 0-1,0-1 1,0 1 0,0 0-1,0 0 1,0 0-1,0 0 1,-1 0-1,-11 0-2,1 0-1,-1 1 0,0 0 1,1 1-1,0 1 0,-1 0 1,-16 7-1,21-7-1,1 1 0,0-1 0,0 2 0,0-1 0,1 1 0,0 0 0,-7 7 0,-14 10-5,26-22 7,1 1 1,-1-1 0,0 1-1,1-1 1,-1 1 0,0-1-1,1 1 1,-1 0-1,1-1 1,-1 1 0,1 0-1,-1-1 1,1 1-1,-1 0 1,1 0 0,0-1-1,-1 1 1,1 0-1,0 0 1,0 0 0,-1 0-1,1 1 1,1-2-1,-1 1 1,1-1-1,-1 1 1,0-1-1,1 0 1,-1 1-1,1-1 1,-1 0-1,1 0 1,0 1-1,-1-1 1,1 0-1,-1 0 0,1 0 1,-1 0-1,1 0 1,0 0-1,-1 0 1,1 0-1,-1 0 1,1 0-1,-1 0 1,1 0-1,0 0 1,-1 0-1,1 0 1,-1 0-1,1-1 1,-1 1-1,1 0 1,-1-1-1,1 1 0,-1 0 1,1-1-1,0 0 1,26-12-2,50-34 0,6-4 146,-81 49-120,0 1 0,1 0 0,-1-1 0,0 1 1,1 0-1,0 1 0,-1-1 0,1 0 0,-1 1 0,1-1 1,0 1-1,0 0 0,-1 0 0,1 0 0,0 0 0,-1 0 0,1 1 1,0-1-1,-1 1 0,1 0 0,0 0 0,-1 0 0,1 0 0,4 3 1,-5-2 1,0 0 1,0 0 0,-1 1-1,1-1 1,0 1 0,-1 0-1,1 0 1,-1-1 0,0 1 0,0 0-1,0 0 1,0 0 0,-1 0-1,1 0 1,-1 0 0,0 0-1,0 0 1,0 0 0,0 0-1,0 0 1,-2 6 0,-1 4-11,-1 0 1,0 0 0,-1 0 0,0-1-1,-7 12 1,6-14-505,1 1 1,1-1-1,-1 1 1,2 0-1,-1 0 1,-2 17-1,7-2-855</inkml:trace>
</inkml:ink>
</file>

<file path=ppt/ink/ink2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4:07.833"/>
    </inkml:context>
    <inkml:brush xml:id="br0">
      <inkml:brushProperty name="width" value="0.05" units="cm"/>
      <inkml:brushProperty name="height" value="0.05" units="cm"/>
      <inkml:brushProperty name="color" value="#FF0066"/>
    </inkml:brush>
  </inkml:definitions>
  <inkml:trace contextRef="#ctx0" brushRef="#br0">156 110 11026,'8'10'4969,"0"2"-2616,-2 4-761,0 4-215,-3 2-665,1-3-224,1-1-288,1-4-48,-2-5-336,-2-1-264,0-7-1473,-3 3-503,0-5 1408</inkml:trace>
  <inkml:trace contextRef="#ctx0" brushRef="#br0" timeOffset="1">13 18 8434,'-9'12'3769,"5"-2"-1457,11-6-1992,7-4-296,3-7-936,5-11-352,7-1 728</inkml:trace>
</inkml:ink>
</file>

<file path=ppt/ink/ink21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6:01.847"/>
    </inkml:context>
    <inkml:brush xml:id="br0">
      <inkml:brushProperty name="width" value="0.05" units="cm"/>
      <inkml:brushProperty name="height" value="0.05" units="cm"/>
      <inkml:brushProperty name="color" value="#66CC00"/>
    </inkml:brush>
  </inkml:definitions>
  <inkml:trace contextRef="#ctx0" brushRef="#br0">56 3 6977,'-5'3'9636,"6"6"-6331,14 17-3725,-11-20 502,-2-2-36,0 0 0,0 0 0,1-1 1,0 1-1,-1-1 0,1 0 0,0 1 1,1-1-1,-1-1 0,1 1 0,-1 0 1,1-1-1,0 0 0,0 0 0,0 0 0,7 2 1,11-1 170,0-1 1,0 0-1,0-2 1,0-1 0,0-1-1,42-9 1,-38 7 18,0 0 1,0 1-1,0 2 1,32 1 0,-26 11-24,-32-11-210,1 0 0,-1 0 0,1 0 0,0 0 1,-1 1-1,1-1 0,-1 0 0,1 0 0,-1 0 0,1 1 1,-1-1-1,1 0 0,-1 1 0,1-1 0,-1 0 0,1 1 1,-1-1-1,0 1 0,1-1 0,-1 1 0,0-1 0,1 1 1,-1-1-1,0 1 0,0-1 0,1 1 0,-1-1 0,0 1 1,0-1-1,0 1 0,0 0 0,0-1 0,0 1 0,0-1 1,0 1-1,0-1 0,0 1 0,0 0 0,0-1 0,0 1 0,0-1 1,0 1-1,-1-1 0,1 1 0,0 0 0,-12 0 105,-33 3-92,-79-3 0,55-1-30,-81 10 1,85-4 18,59-6 7,-28 1-34,32-1 36,1 0 0,-1 0 0,0 0 0,1 0-1,-1-1 1,1 1 0,-1 0 0,0-1 0,1 0-1,-1 1 1,1-1 0,0 0 0,-1 0 0,1 0-1,0 0 1,-2-1 0,3 1 8,0 1 0,0-1 0,0 1 0,-1 0 0,1-1 0,1 1 0,-1-1 0,0 1 0,0-1-1,0 1 1,0-1 0,0 1 0,0 0 0,0-1 0,1 1 0,-1-1 0,0 1 0,0-1 0,0 1 0,1 0 0,-1-1 0,0 1 0,1 0 0,-1-1 0,0 1 0,1 0-1,-1 0 1,0-1 0,1 1 0,-1 0 0,1 0 0,-1-1 0,1 1 0,-1 0 0,0 0 0,1 0 0,-1 0 0,1 0 0,-1 0 0,1 0 0,0 0 0,281-47 897,-89 18 181,78-2 665,-265 29-2142,-16 1-481,-3 3 356</inkml:trace>
</inkml:ink>
</file>

<file path=ppt/ink/ink21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6:04.926"/>
    </inkml:context>
    <inkml:brush xml:id="br0">
      <inkml:brushProperty name="width" value="0.05" units="cm"/>
      <inkml:brushProperty name="height" value="0.05" units="cm"/>
      <inkml:brushProperty name="color" value="#66CC00"/>
    </inkml:brush>
  </inkml:definitions>
  <inkml:trace contextRef="#ctx0" brushRef="#br0">25 46 5425,'-24'-45'14397,"74"143"-11718,-43-82-2527,-1 1 0,0-1 0,-1 1 0,-1 0 0,2 20 1,8 29 235,4-19-221,-13-36-154,-1 0 0,0 0 0,0 1-1,3 19 1,-7-32-62,0 1 0,-1 0 0,1 0 0,0 0 0,0 0 0,0 0 0,0-1-1,-1 1 1,1 0 0,0 0 0,0 0 0,0 0 0,0 0 0,-1 0 0,1 0 0,0 0 0,0 0 0,0 0-1,-1 0 1,1 0 0,0-1 0,0 1 0,-1 0 0,1 1 0,0-1 0,0 0 0,0 0 0,-1 0 0,1 0-1,0 0 1,0 0 0,0 0 0,-1 0 0,1 0 0,0 0 0,0 0 0,0 1 0,0-1 0,-1 0 0,1 0 0,0 0-1,0 0 1,0 0 0,0 1 0,0-1 0,0 0 0,-1 0 0,1 0 0,0 0 0,0 1 0,0-1 0,0 0-1,0 0 1,0 1 0,0-1 0,0 0 0,0 0 0,0 0 0,0 1 0,0-1 0,0 0 0,0 0 0,0 0-1,0 1 1,0-1 0,0 0 0,-17-16-4030,-4-12 3025</inkml:trace>
</inkml:ink>
</file>

<file path=ppt/ink/ink21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6:05.331"/>
    </inkml:context>
    <inkml:brush xml:id="br0">
      <inkml:brushProperty name="width" value="0.05" units="cm"/>
      <inkml:brushProperty name="height" value="0.05" units="cm"/>
      <inkml:brushProperty name="color" value="#66CC00"/>
    </inkml:brush>
  </inkml:definitions>
  <inkml:trace contextRef="#ctx0" brushRef="#br0">0 18 6929,'1'-1'227,"-1"0"0,0 0 0,1 1-1,-1-1 1,1 0 0,-1 0 0,1 0 0,-1 0-1,1 0 1,0 0 0,-1 1 0,1-1-1,0 0 1,0 1 0,-1-1 0,1 0-1,0 1 1,0-1 0,0 1 0,0-1-1,0 1 1,0 0 0,0-1 0,0 1-1,0 0 1,0-1 0,0 1 0,0 0-1,0 0 1,0 0 0,0 0 0,0 0-1,0 0 1,0 1 0,1-1 0,44 6 2120,-42-6-1985,177 40 4926,-126-26-4713,-40-9-523,0-1 1,0 0-1,1-1 1,-1-1-1,0-1 0,16 0 1,-29-1-72,1 0-1,-1 0 1,0-1 0,0 1-1,0-1 1,0 0 0,-1 0 0,1 1-1,0-1 1,0 0 0,0 0-1,2-3 1,-3 4-78,-1-1 0,0 1 0,1-1 0,-1 1 0,0-1 0,1 1 0,-1-1 0,0 1 1,0-1-1,0 1 0,1-1 0,-1 0 0,0 1 0,0-1 0,0 1 0,0-1 0,0 1 0,0-1 0,0 0 0,0 1 0,0-1 0,0 1 0,-1-1 0,1 1 0,0-1 0,0 0 0,0 1 0,-1-1 0,1 1 0,0-1 0,-1 1 0,1-1 0,0 1 0,-1 0 0,1-1 1,0 1-1,-1-1 0,1 1 0,-1 0 0,1-1 0,-1 1 0,1 0 0,-2-1 0,-7-8-2066,0-3 966</inkml:trace>
</inkml:ink>
</file>

<file path=ppt/ink/ink21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6:05.763"/>
    </inkml:context>
    <inkml:brush xml:id="br0">
      <inkml:brushProperty name="width" value="0.05" units="cm"/>
      <inkml:brushProperty name="height" value="0.05" units="cm"/>
      <inkml:brushProperty name="color" value="#66CC00"/>
    </inkml:brush>
  </inkml:definitions>
  <inkml:trace contextRef="#ctx0" brushRef="#br0">0 0 8426,'1'2'5381,"4"9"-1558,1 9-3147,1 1 0,1-1 0,1-1 0,14 24 0,7 14 536,-25-47-1020,85 161 1115,-90-170-1326,0-1 1,0 0-1,0 0 0,0 0 1,0 1-1,0-1 0,0 0 1,0 0-1,0 0 0,0 0 1,0 1-1,0-1 0,0 0 1,0 0-1,0 0 0,0 0 1,0 1-1,1-1 0,-1 0 1,0 0-1,0 0 0,0 0 1,0 0-1,0 0 0,1 1 1,-1-1-1,0 0 0,0 0 1,0 0-1,0 0 0,0 0 1,1 0-1,-1 0 0,0 0 1,0 0-1,0 0 0,1 0 0,-1 0 1,0 0-1,0 0 0,0 0 1,0 0-1,1 0 0,-1 0 1,0 0-1,0 0 0,0 0 1,0 0-1,1 0 0,-1 0 1,0 0-1,2-13-3821,-1 8 1624,2-19 1333</inkml:trace>
</inkml:ink>
</file>

<file path=ppt/ink/ink21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6:06.210"/>
    </inkml:context>
    <inkml:brush xml:id="br0">
      <inkml:brushProperty name="width" value="0.05" units="cm"/>
      <inkml:brushProperty name="height" value="0.05" units="cm"/>
      <inkml:brushProperty name="color" value="#66CC00"/>
    </inkml:brush>
  </inkml:definitions>
  <inkml:trace contextRef="#ctx0" brushRef="#br0">144 195 10370,'0'-1'336,"1"0"0,0 1 0,-1-1 1,1 1-1,0-1 0,-1 1 0,1-1 0,0 1 0,0 0 0,-1-1 0,1 1 0,0 0 0,0 0 0,0-1 0,-1 1 0,1 0 0,0 0 1,1 0-1,14 7 2079,18 28-942,12 25 90,62 109-1,-107-167-1574,6 12-70,-8-11-739,-6-5-1151,-2-2 2527</inkml:trace>
  <inkml:trace contextRef="#ctx0" brushRef="#br0" timeOffset="1">7 290 8698,'-7'-4'3841,"11"-9"-1561,9-2-463,10-15 7,9-2-216,5-3-327,-1-3-137,3 8-408,-4 5-232,-7 3-368,-3 7-88,-6 3-48,-3 4-240,-7 6-840,-1 1-665,-5-4-1039,-3 3 1592</inkml:trace>
</inkml:ink>
</file>

<file path=ppt/ink/ink21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6:06.648"/>
    </inkml:context>
    <inkml:brush xml:id="br0">
      <inkml:brushProperty name="width" value="0.05" units="cm"/>
      <inkml:brushProperty name="height" value="0.05" units="cm"/>
      <inkml:brushProperty name="color" value="#66CC00"/>
    </inkml:brush>
  </inkml:definitions>
  <inkml:trace contextRef="#ctx0" brushRef="#br0">1 61 10162,'32'6'1915,"42"14"0,-72-19-1803,0-1-1,0 1 0,0 0 1,0 0-1,-1 0 0,1 0 1,0 0-1,-1 1 1,1-1-1,-1 0 0,0 1 1,1-1-1,-1 1 0,0 0 1,0-1-1,0 1 0,0 0 1,0 0-1,0-1 1,0 1-1,-1 0 0,1 0 1,-1 0-1,1 0 0,-1 0 1,0 4-1,3 8 674,6 8 83,1-1 1,0 1-1,2-2 1,15 22 0,62 72 208,-84-108-1225,-18-31-9617</inkml:trace>
  <inkml:trace contextRef="#ctx0" brushRef="#br0" timeOffset="1">36 121 5169,'-2'-1'224,"1"0"-1,0 0 1,0-1-1,-1 1 1,1-1-1,0 1 1,1-1-1,-1 0 1,0 1-1,0-1 1,1 0-1,-1 0 1,1 1-1,-1-1 1,1 0-1,0 0 1,0 0-1,0 1 1,0-1-1,0 0 1,0 0-1,0 0 1,1-2-1,0 1-59,1 1 0,-1-1-1,1 0 1,0 1 0,-1 0-1,1-1 1,0 1 0,1 0 0,-1 0-1,0 0 1,0 0 0,1 1 0,2-2-1,10-5 335,0 1 0,1 1 0,-1 0 0,18-4 0,-23 8-125,1-1 1,0 1-1,0 1 0,0 0 0,0 1 1,0 0-1,0 0 0,0 1 0,11 3 0,-18-4-246,0 1 0,-1 0-1,1 0 1,-1 1 0,1-1 0,-1 1-1,1 0 1,-1-1 0,0 2 0,0-1-1,0 0 1,0 0 0,0 1-1,-1 0 1,1-1 0,-1 1 0,0 0-1,1 0 1,-1 1 0,-1-1-1,1 0 1,0 1 0,-1-1 0,0 1-1,0-1 1,0 1 0,0 0-1,0-1 1,-1 1 0,1 5 0,-2-4-31,1 1 1,-1 0 0,0 0 0,0 0 0,-1-1 0,0 1 0,0-1 0,0 1 0,0-1 0,-1 0 0,0 0-1,0 0 1,-1 0 0,1 0 0,-1-1 0,0 0 0,-8 7 0,3-3-334,0-1 1,0 0-1,-1 0 1,0-1-1,0-1 1,0 0-1,-21 8 1,17-10-475</inkml:trace>
</inkml:ink>
</file>

<file path=ppt/ink/ink21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6:12.349"/>
    </inkml:context>
    <inkml:brush xml:id="br0">
      <inkml:brushProperty name="width" value="0.05" units="cm"/>
      <inkml:brushProperty name="height" value="0.05" units="cm"/>
      <inkml:brushProperty name="color" value="#66CC00"/>
    </inkml:brush>
  </inkml:definitions>
  <inkml:trace contextRef="#ctx0" brushRef="#br0">35 484 7410,'-3'-2'278,"0"-1"0,0 1 0,0-1 0,1 0 1,-1 0-1,1 0 0,0 0 0,0 0 1,0 0-1,1-1 0,-1 1 0,1-1 1,-1 1-1,1-1 0,0 0 0,1 1 0,-1-1 1,0 0-1,1 0 0,0 1 0,0-1 1,0 0-1,1 0 0,-1 1 0,1-1 1,0 0-1,0 0 0,0 1 0,2-5 0,5-10 378,1 0 0,0 1-1,1 0 1,18-21-1,-22 28-314,4-5-66,1 1 1,0 0-1,1 1 0,0 0 1,1 0-1,0 2 1,23-16-1,-34 25-259,0 1-1,0 0 1,-1 0 0,1 0-1,0 0 1,0 0-1,0 0 1,0 1 0,0-1-1,0 0 1,1 1 0,-1 0-1,0 0 1,0-1 0,0 1-1,0 0 1,0 1 0,1-1-1,-1 0 1,0 1 0,0-1-1,0 1 1,0 0-1,0-1 1,0 1 0,0 0-1,0 0 1,0 0 0,-1 1-1,1-1 1,0 0 0,-1 1-1,1-1 1,-1 1 0,1 0-1,-1-1 1,0 1-1,0 0 1,1 0 0,-1 0-1,-1-1 1,2 4 0,4 9 50,-1 0 1,-1 0-1,0 0 1,3 28-1,-5-34-51,5 49 54,-4-25-20,10 42 1,-11-66-42,1 0 1,-1 0-1,1 0 1,1 0-1,-1-1 1,1 1-1,1-1 1,-1 0-1,1 0 1,7 7 0,-10-12-7,0 0 0,0 0 0,0 0 0,0 0 0,1-1 0,-1 1 1,0 0-1,1-1 0,0 0 0,-1 0 0,1 1 0,-1-2 1,1 1-1,0 0 0,0 0 0,0-1 0,-1 0 0,1 1 0,0-1 1,0 0-1,3-1 0,-2 0 1,0 0-1,0-1 1,-1 1 0,1-1-1,0 0 1,-1 0 0,1 0-1,-1-1 1,0 1 0,0-1-1,0 1 1,0-1 0,3-4 0,5-7 6,-1-1 1,0 0 0,-1-1 0,-1 0 0,9-23 0,-10 20 1,-1-1 0,0 0 0,-2-1 0,-1 1 0,0-1 0,-1 1 0,-1-1 0,-2 0 1,0 0-1,-1 0 0,0 1 0,-2-1 0,-1 1 0,0 0 0,-2 0 0,0 1 0,-11-21 1,13 29 525,9 19 414,21 26-167,13 8-538,53 55 733,-73-78-899,2-2 1,39 29-1,-43-39-1640,-15-7 1470,-1-1 0,1 1 0,-1 0 0,0 0 0,1-1-1,-1 1 1,0 0 0,1 0 0,-1-1 0,0 1 0,0 0 0,1-1 0,-1 1 0,0 0 0,0-1 0,1 1 0,-1 0-1,0-1 1,0 1 0,0-1 0,0 1 0,0 0 0,1-1 0,-1 1 0,0-1 0,0 1 0,0 0 0,0-1-1,0 1 1,0-1 0,-1 1 0,1-1 0,0 1 0,0 0 0,0-1 0,0 0 0,-3-16-1491</inkml:trace>
</inkml:ink>
</file>

<file path=ppt/ink/ink21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6:12.901"/>
    </inkml:context>
    <inkml:brush xml:id="br0">
      <inkml:brushProperty name="width" value="0.05" units="cm"/>
      <inkml:brushProperty name="height" value="0.05" units="cm"/>
      <inkml:brushProperty name="color" value="#66CC00"/>
    </inkml:brush>
  </inkml:definitions>
  <inkml:trace contextRef="#ctx0" brushRef="#br0">5 1 7090,'-5'0'14177,"16"21"-15105,-4-9 2008,10 22-603,2 5 528,40 59-1,-37-60-1486,-22-32-1791,-15-23-1216,7 4 2240</inkml:trace>
</inkml:ink>
</file>

<file path=ppt/ink/ink21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6:13.356"/>
    </inkml:context>
    <inkml:brush xml:id="br0">
      <inkml:brushProperty name="width" value="0.05" units="cm"/>
      <inkml:brushProperty name="height" value="0.05" units="cm"/>
      <inkml:brushProperty name="color" value="#66CC00"/>
    </inkml:brush>
  </inkml:definitions>
  <inkml:trace contextRef="#ctx0" brushRef="#br0">1 361 9834,'6'5'4233,"16"-8"-2017,7-11-167,12-9-49,4-7-215,0-4-577,4 3-280,-7-6-560,-2 2-200,-7 3-192,-6 4-224,-9 8-704,-5 2-368,-4 2-1497,-1-4-1536,4-5 2849</inkml:trace>
</inkml:ink>
</file>

<file path=ppt/ink/ink21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6:13.758"/>
    </inkml:context>
    <inkml:brush xml:id="br0">
      <inkml:brushProperty name="width" value="0.05" units="cm"/>
      <inkml:brushProperty name="height" value="0.05" units="cm"/>
      <inkml:brushProperty name="color" value="#66CC00"/>
    </inkml:brush>
  </inkml:definitions>
  <inkml:trace contextRef="#ctx0" brushRef="#br0">1 105 7618,'14'8'6589,"0"16"-4586,-2-1-999,61 93 2613,-58-94-2955,2 0-1,1-1 1,1-1 0,0-1-1,40 30 1,-23-18-570,-13-9 439,-18-14-1742,-18-15-5394,-1-3 5938,1 0 0,0-1 0,0 0 0,1-1 0,-12-15 0,-11-12-834,15 16 948,1 0 1,-17-28-1,27 38 800,2 0 0,0-1-1,0 0 1,1 0 0,-7-29 0,12 38-73,0 1 1,1-1-1,0 0 1,0 1-1,0-1 1,1 0-1,-1 1 1,1-1-1,0 1 1,1-1-1,-1 1 1,1-1-1,0 1 1,0 0-1,0 0 1,0 0-1,1 0 1,0 0-1,-1 0 1,2 1-1,-1-1 1,0 1 0,1 0-1,-1 0 1,1 0-1,0 0 1,8-3-1,-2 0 257,1 0-1,0 1 1,0 1 0,1 0-1,0 1 1,-1 0 0,1 0-1,0 1 1,22 0 0,-26 1-211,0 2 1,0-1 0,0 1 0,0 0 0,0 1 0,-1-1 0,1 2 0,-1-1-1,1 1 1,6 4 0,-11-6-170,0 1 0,-1 0 1,1 0-1,-1 0 0,0 1 0,0-1 0,0 0 0,0 1 1,0 0-1,0-1 0,0 1 0,-1 0 0,0 0 0,1 0 1,-1 0-1,0 0 0,0 0 0,-1 0 0,1 0 0,-1 0 1,0 0-1,1 1 0,-1-1 0,0 0 0,-1 0 0,1 0 1,-2 5-1,-1 5 31,-1 0 0,0-1 0,-1 1 0,0-1 0,-1 0 0,0-1 0,-1 0 0,-1 0 0,-12 16 0,-35 32-876,0-10-3383,32-31 2365</inkml:trace>
</inkml:ink>
</file>

<file path=ppt/ink/ink2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4:08.218"/>
    </inkml:context>
    <inkml:brush xml:id="br0">
      <inkml:brushProperty name="width" value="0.05" units="cm"/>
      <inkml:brushProperty name="height" value="0.05" units="cm"/>
      <inkml:brushProperty name="color" value="#FF0066"/>
    </inkml:brush>
  </inkml:definitions>
  <inkml:trace contextRef="#ctx0" brushRef="#br0">27 1 12379,'27'149'11859,"0"-1"-9203,-22-126-2446,2 0 0,0-1 0,1 0 0,17 30 1,-1-21-136,-9-19-807,-14-11 652,-1 0 0,1 0 0,-1 0 0,0 1 0,1-1 0,-1 0 0,1 0 0,-1 0 0,1 0 0,-1 0 0,0-1 0,1 1-1,-1 0 1,1 0 0,-1 0 0,0 0 0,1 0 0,-1-1 0,0 1 0,1 0 0,-1 0 0,1 0 0,-1-1 0,0 1 0,0 0 0,1-1 0,-1 1 0,0 0 0,1-1 0,-1 1 0,0 0 0,0-1 0,1 0 0,-1 0-187,0-1 1,0 1 0,0-1-1,0 1 1,0-1 0,0 1-1,0 0 1,0-1 0,0 1-1,-1-1 1,1 1 0,-1 0-1,1-1 1,-1 1 0,1 0-1,-2-3 1,-13-17-849</inkml:trace>
  <inkml:trace contextRef="#ctx0" brushRef="#br0" timeOffset="1">37 341 11410,'-37'-25'4457,"67"11"-3272,2-5-393,3 0-280,-2 0-320,-8-2-640,1 5-520,-4 6-745,-7 4 921</inkml:trace>
</inkml:ink>
</file>

<file path=ppt/ink/ink21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6:14.449"/>
    </inkml:context>
    <inkml:brush xml:id="br0">
      <inkml:brushProperty name="width" value="0.05" units="cm"/>
      <inkml:brushProperty name="height" value="0.05" units="cm"/>
      <inkml:brushProperty name="color" value="#66CC00"/>
    </inkml:brush>
  </inkml:definitions>
  <inkml:trace contextRef="#ctx0" brushRef="#br0">4 324 9386,'0'0'122,"0"0"0,0-1 0,-1 1 0,1 0 0,0 0 0,0 0 0,0 0 0,-1 0-1,1 0 1,0-1 0,0 1 0,0 0 0,0 0 0,-1 0 0,1 0 0,0-1 0,0 1 0,0 0 0,0 0 0,0-1 0,0 1 0,0 0 0,0 0 0,-1 0 0,1-1 0,0 1-1,0 0 1,0 0 0,0-1 0,0 1 0,0 0 0,0 0 0,0-1 0,1 1 0,-1 0 0,0 0 0,0-1 0,0 1 0,0 0 0,0 0 0,0-1 0,11-10 1712,24-9-1078,-30 18-212,379-232 5270,-367 222-5675,-11 7-98,0 0 1,1 1-1,-1 0 1,1 0-1,0 0 0,1 1 1,7-3-1,-14 6-39,-1 0-1,1 0 0,0 0 0,-1 0 0,1 0 0,-1 0 0,1 0 1,-1 0-1,1 0 0,0 0 0,-1 0 0,1 0 0,-1 0 0,1 0 1,-1 1-1,1-1 0,0 0 0,-1 0 0,1 1 0,-1-1 1,1 0-1,-1 1 0,0-1 0,1 1 0,-1-1 0,1 0 0,-1 1 1,0-1-1,1 1 0,-1-1 0,0 1 0,1 0 0,0 22-7,-5-7-11,0-1-1,0 0 0,-2 0 0,0-1 0,-9 18 0,-48 70-105,9-14 97,51-82 107,0 0 0,0 0-1,0 1 1,1-1-1,-1 1 1,0 9 0,3-15-55,0-1 1,-1 1 0,1-1 0,0 1 0,1-1 0,-1 1 0,0-1 0,0 1 0,0-1 0,0 1 0,0-1 0,0 1-1,1-1 1,-1 1 0,0-1 0,0 1 0,1-1 0,-1 1 0,0-1 0,1 0 0,-1 1 0,0-1 0,1 0 0,-1 1-1,1-1 1,-1 0 0,0 1 0,1-1 0,-1 0 0,1 0 0,-1 1 0,1-1 0,-1 0 0,1 0 0,-1 0 0,1 0 0,-1 0-1,1 0 1,-1 0 0,1 0 0,-1 0 0,1 0 0,-1 0 0,1 0 0,-1 0 0,1 0 0,-1 0 0,1-1 0,-1 1-1,1 0 1,-1 0 0,1-1 0,-1 1 0,1-1 0,28-13 748,-4-2-586,-2-1 0,0-2 1,31-32-1,-25 19-1766,44-60 0,-41 39 409</inkml:trace>
</inkml:ink>
</file>

<file path=ppt/ink/ink21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6:08.555"/>
    </inkml:context>
    <inkml:brush xml:id="br0">
      <inkml:brushProperty name="width" value="0.05" units="cm"/>
      <inkml:brushProperty name="height" value="0.05" units="cm"/>
      <inkml:brushProperty name="color" value="#66CC00"/>
    </inkml:brush>
  </inkml:definitions>
  <inkml:trace contextRef="#ctx0" brushRef="#br0">537 1284 5761,'20'-4'1398,"-1"0"0,0-1 0,0-1 0,-1-1 0,33-17 0,-32 13-872,0 0 0,-1-1 0,0-1 1,-1-1-1,0-1 0,-1 0 0,-1-1 0,23-31 0,-23 23-283,-1 0 0,-2-2 0,0 1 0,-2-2 0,-1 1 0,-1-1 0,-2-1 0,0 1-1,2-35 1,-5 24-168,-2 0 0,-1 0-1,-3 0 1,0 0-1,-3 0 1,-12-47-1,3 38-53,-2 2-1,-3 0 0,-1 1 0,-2 0 0,-38-53 1,52 84 23,0 1 1,-1 0-1,-1 1 1,0 0-1,0 1 1,-1 0 0,0 0-1,-1 2 1,0-1-1,0 2 1,-1 0-1,-14-6 1,18 9-18,-1 1 0,1 1-1,-1-1 1,0 2 0,1-1 0,-1 1-1,0 1 1,0 0 0,0 1 0,1 0 0,-1 0-1,0 1 1,1 1 0,-1 0 0,1 0 0,0 1-1,-17 9 1,-2 4-21,0 1 0,1 2 0,1 1 0,1 1 0,1 2 0,1 0 0,1 1 0,1 2-1,-19 30 1,23-30 50,2 0-1,0 2 1,2 0-1,2 1 1,0 0-1,2 1 0,1 0 1,2 0-1,-7 55 1,13-65 48,0 0 0,2 0 1,0-1-1,1 1 0,1 0 1,1-1-1,1 1 0,12 31 1,-12-40-24,1-1 1,0 1 0,0-1 0,1 0-1,1-1 1,0 0 0,0 0 0,1 0 0,0-1-1,1-1 1,0 1 0,0-2 0,1 1-1,0-1 1,14 6 0,3-1 16,0-2 1,0 0 0,1-2-1,1-2 1,-1 0 0,1-2-1,0-1 1,0-2-1,0 0 1,1-2 0,-1-2-1,-1-1 1,1-1 0,0-1-1,-1-1 1,0-2-1,-1-1 1,43-22 0,-25 5-732,-8-1 247</inkml:trace>
</inkml:ink>
</file>

<file path=ppt/ink/ink21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6:10.943"/>
    </inkml:context>
    <inkml:brush xml:id="br0">
      <inkml:brushProperty name="width" value="0.05" units="cm"/>
      <inkml:brushProperty name="height" value="0.05" units="cm"/>
      <inkml:brushProperty name="color" value="#66CC00"/>
    </inkml:brush>
  </inkml:definitions>
  <inkml:trace contextRef="#ctx0" brushRef="#br0">378 951 6385,'27'38'2429,"-25"-37"-2259,-1 1 1,1-1-1,-1 0 0,1 0 1,0 1-1,-1-1 1,1 0-1,0 0 0,0-1 1,0 1-1,0 0 0,0 0 1,0-1-1,0 0 1,0 1-1,0-1 0,0 0 1,0 0-1,0 0 1,0 0-1,3-1 0,3 0 222,-1-1-1,0 0 0,0 0 1,8-5-1,-9 5-53,26-12 385,-2 0 1,1-2-1,-2-1 1,0-2 0,27-23-1,-39 27-578,1-1 0,-2-1 0,0-1 0,-1 0 0,-1-1 0,-1 0 0,-1-1 0,12-26 0,-16 29-109,0 0 0,-2-1 1,0 0-1,-1 0 0,-1 0 0,0 0 0,-2-1 1,0 1-1,-1-1 0,-1 0 0,0 1 0,-2-1 1,-6-32-1,5 35-33,-10-42 9,-21-57 0,28 99-11,0 1-1,-1-1 1,-1 2 0,0-1-1,-1 1 1,0 0 0,-1 1-1,-18-19 1,21 26-1,0 1 0,-1 0 0,1 0 0,-1 0 0,0 1-1,-1 0 1,1 1 0,-1 0 0,1 0 0,-1 1 0,0 0 0,0 0 0,0 1-1,0 0 1,-11 1 0,-16 1 14,0 2 0,-55 12 0,37-6 46,29-5-21,-1-1-7,0 1 0,1 1 1,0 1-1,0 1 1,0 1-1,-28 14 1,46-17-8,0 0 0,0 1 1,1-1-1,0 1 1,0 0-1,0 1 1,1 0-1,0-1 0,0 2 1,-6 13-1,-3 9 264,-15 45-1,26-66-240,-5 16 86,0 1 0,1 0 0,2 0 0,1 0 1,1 1-1,1-1 0,2 34 0,0-49-45,1 0-1,1 0 0,0-1 1,1 1-1,-1-1 1,2 0-1,0 1 1,0-1-1,1-1 1,0 1-1,0-1 1,1 0-1,1 0 1,-1-1-1,1 1 1,1-2-1,0 1 1,0-1-1,0 0 1,15 9-1,-3-5 50,1-2 1,0 0-1,0-1 1,0-1-1,1-1 1,0-2-1,45 6 0,-8-7-152,108-6 0,-30-12 641,-77 4-275</inkml:trace>
</inkml:ink>
</file>

<file path=ppt/ink/ink21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6:16.538"/>
    </inkml:context>
    <inkml:brush xml:id="br0">
      <inkml:brushProperty name="width" value="0.05" units="cm"/>
      <inkml:brushProperty name="height" value="0.05" units="cm"/>
      <inkml:brushProperty name="color" value="#66CC00"/>
    </inkml:brush>
  </inkml:definitions>
  <inkml:trace contextRef="#ctx0" brushRef="#br0">1211 140 8050,'-5'-14'2043,"0"0"0,-1 1 1,-1-1-1,-11-17 0,16 27-1886,-1 0 0,0 0 0,0 1 0,0-1 0,0 1 0,-1 0 0,1 0 0,-1 0 0,0 0 0,0 1 0,0-1 0,0 1 0,0 0 0,0 1 0,-1-1 0,1 0 0,-1 1 0,-5-1 0,-27 0 270,0 1 1,0 2 0,-66 11 0,-107 33 66,144-23-350,0 2 0,2 4 0,-90 51 0,72-36 15,68-36-121,-14 6 181,0 2-1,0 1 1,1 1 0,1 2-1,-30 27 1,48-34-51,7-11-88,1-5-57,0 2-30,30-30-1168,-11 13 774,-4 4-855,0-1 1,-1 0 0,13-19-1,-26 33 1150,0 1 0,0-1-1,0 1 1,0-1-1,0 0 1,0 1-1,-1-1 1,1 0-1,-1 0 1,1 0-1,-1 1 1,1-1 0,-1 0-1,0 0 1,0 0-1,0-3 1,-1 4 109,1 1 1,-1 0 0,1 0-1,-1-1 1,1 1-1,-1 0 1,0 0 0,1 0-1,-1 0 1,1 0 0,-1 0-1,1 0 1,-1 0-1,0 0 1,1 0 0,-1 0-1,1 0 1,-1 0-1,1 0 1,-1 0 0,1 1-1,-1-1 1,1 0 0,-1 0-1,1 1 1,-1-1-1,1 0 1,-1 1 0,0 0-1,-16 10 365,-73 94 3885,88-101-4095,-2-1 45,1 1-1,0 0 0,1 1 1,-1-1-1,1 0 0,0 1 1,0-1-1,-2 6 1,4-9-177,0 1 0,0-1 0,0 0 0,0 0 0,0 1 1,0-1-1,0 0 0,0 0 0,1 1 0,-1-1 1,0 0-1,1 0 0,-1 0 0,1 0 0,-1 1 0,1-1 1,0 0-1,-1 0 0,1 0 0,0 0 0,0 0 1,0 0-1,0-1 0,0 1 0,0 0 0,0 0 1,0-1-1,0 1 0,0 0 0,0-1 0,0 1 0,0-1 1,1 0-1,-1 1 0,0-1 0,2 1 0,6 1-139,-1-1 0,1 0 0,0 0 0,0 0 0,-1-1 0,1 0 0,9-2 0,52-9-195</inkml:trace>
</inkml:ink>
</file>

<file path=ppt/ink/ink21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6:18.371"/>
    </inkml:context>
    <inkml:brush xml:id="br0">
      <inkml:brushProperty name="width" value="0.05" units="cm"/>
      <inkml:brushProperty name="height" value="0.05" units="cm"/>
      <inkml:brushProperty name="color" value="#66CC00"/>
    </inkml:brush>
  </inkml:definitions>
  <inkml:trace contextRef="#ctx0" brushRef="#br0">1431 437 8226,'0'-12'888,"0"-17"1034,6 0 2231,-6 26-3765,-1 1 1,1-1 0,-1 0 0,1 1 0,-1-1 0,0 1-1,0-1 1,0 1 0,-1 0 0,1-1 0,0 1-1,-1 0 1,-3-3 0,-3-9-237,4 7-94,0 0 0,0 1-1,-1-1 1,1 1-1,-1 0 1,-1 0-1,-6-6 1,-4-3 46,-3-6 0,-2 1 0,0 0 0,-1 2 0,-1 1 0,-1 0 0,0 2 1,-1 1-1,-33-14 0,18 13-114,-1 2 1,0 1-1,-1 2 1,-67-7-1,83 14 40,0 1-1,0 1 1,0 1 0,1 1-1,-1 2 1,0 0 0,1 2-1,-34 10 1,24 0 29,0 1 1,1 1 0,-62 44 0,44-28 32,32-21 169,0 1 0,-32 28-1,31-23-127,-32 22 0,37-29-45,-1 1 0,2 1 0,0 0 0,-19 21 0,-21 47 608,55-81-717,0 0 0,0 0 0,0 0 0,-1 0 0,1 0 0,0 0 0,0 0 0,0 1 0,0-1 0,0 0 0,0 0 0,-1 0 0,1 0 0,0 0 0,0 0 0,0 0 0,0 0 0,0 0 0,-1 0 0,1 0 0,0 0 0,0 0-1,0 0 1,0 0 0,-1 0 0,1 0 0,0 0 0,0 0 0,0 0 0,0 0 0,0 0 0,-1 0 0,1 0 0,0-1 0,0 1 0,0 0 0,0 0 0,0 0 0,0 0 0,0 0 0,-1 0 0,1 0 0,0-1 0,0 1-59,0 0 0,0-1 0,0 1 0,0-1 0,0 1 0,0 0 0,0-1 0,0 1 0,0 0 1,0-1-1,0 1 0,0 0 0,0-1 0,0 1 0,0-1 0,0 1 0,0 0 0,0-1 0,1 1 0,-1 0 0,0-1 0,0 1 0,0 0 0,1 0 0,-1-1 0,0 1 0,0 0 0,1 0 0,-1-1 1,0 1-1,1 0 0,54-61-2029,-43 47 1880,10-13-447,-22 26 664,1-1-1,-1 1 1,1 0-1,-1 0 1,1 0 0,-1-1-1,0 1 1,0 0-1,1 0 1,-1-1-1,0 1 1,0 0 0,0 0-1,0-1 1,-1 1-1,1-2 1,0 3 55,0 0 0,0 0 0,0 0-1,0-1 1,0 1 0,0 0 0,0 0 0,0 0 0,0 0 0,0 0 0,0 0 0,-1 0-1,1-1 1,0 1 0,0 0 0,0 0 0,0 0 0,0 0 0,0 0 0,0 0 0,0 0 0,0 0-1,0 0 1,-1-1 0,1 1 0,0 0 0,0 0 0,0 0 0,0 0 0,0 0 0,0 0-1,0 0 1,-1 0 0,1 0 0,0 0 0,0 0 0,0 0 0,0 0 0,0 0 0,0 0-1,-1 0 1,1 0 0,0 0 0,0 0 0,0 0 0,0 0 0,0 0 0,0 0 0,-1 0-1,1 1 1,-7 6 880,-2 8-294,4-7-359,0 1 0,-1 0 0,-11 12 0,3-4 12,13-16-218,0 0-1,1 0 1,-1 0-1,0 1 1,0-1 0,1 0-1,-1 0 1,1 0 0,-1 0-1,1 1 1,0-1-1,-1 0 1,1 0 0,0 1-1,0-1 1,0 0 0,0 1-1,0-1 1,0 3-1,0-4-36,1 1-1,-1 0 0,1-1 0,0 1 0,-1-1 0,1 1 0,-1-1 0,1 1 1,0-1-1,-1 1 0,1-1 0,0 0 0,0 1 0,-1-1 0,1 0 0,0 0 1,0 1-1,0-1 0,-1 0 0,1 0 0,0 0 0,1 0 0,6 0 38,1-1-1,-1 0 1,0 0-1,10-3 0,-13 3 7,127-26-3145,-86 18 1850</inkml:trace>
</inkml:ink>
</file>

<file path=ppt/ink/ink21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6:19.379"/>
    </inkml:context>
    <inkml:brush xml:id="br0">
      <inkml:brushProperty name="width" value="0.05" units="cm"/>
      <inkml:brushProperty name="height" value="0.05" units="cm"/>
      <inkml:brushProperty name="color" value="#66CC00"/>
    </inkml:brush>
  </inkml:definitions>
  <inkml:trace contextRef="#ctx0" brushRef="#br0">78 8 8338,'1'0'145,"-1"-1"1,0 1-1,0-1 1,0 1-1,1-1 1,-1 1-1,0-1 1,1 1 0,-1 0-1,0-1 1,1 1-1,-1 0 1,1-1-1,-1 1 1,1 0-1,-1-1 1,1 1-1,-1 0 1,0 0-1,1 0 1,-1 0-1,1-1 1,-1 1-1,1 0 1,0 0-1,-1 0 1,1 0 0,-1 0-1,1 0 1,-1 0-1,1 0 1,-1 0-1,1 0 1,-1 1-1,1-1 1,-1 0-1,1 0 1,-1 0-1,1 1 1,-1-1-1,0 0 1,1 1-1,-1-1 1,1 0-1,-1 1 1,0-1-1,1 0 1,-1 1 0,1 0-1,1 1 103,-1-1 0,1 1 0,-1 0 0,1 0 0,-1 0 0,0 0-1,0 0 1,0 1 0,2 3 0,-3-1-72,1-1 0,-1 1-1,0 0 1,0 0 0,-1-1 0,0 1-1,1 0 1,-2 0 0,1-1 0,0 1-1,-1-1 1,-4 8 0,-34 53 939,17-30-449,14-21-333,-13 23 425,21-36-685,0 1 0,0 0 0,0 0 0,0 0 0,1 0 0,-1 0 0,1 0 0,-1 0 0,1 0 0,0 0 0,0 0 0,0 0 0,0 0 0,1 4 0,-1-6-49,1 1-1,-1-1 1,1 1 0,-1-1-1,1 1 1,0-1 0,-1 1-1,1-1 1,0 0 0,0 1-1,-1-1 1,1 0 0,0 0-1,0 1 1,-1-1 0,1 0-1,0 0 1,0 0-1,-1 0 1,1 0 0,0 0-1,0 0 1,0 0 0,-1 0-1,1-1 1,0 1 0,0 0-1,1-1 1,27-9 108,-24 9-76,159-57-1579,-106 34 912</inkml:trace>
</inkml:ink>
</file>

<file path=ppt/ink/ink21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6:20.475"/>
    </inkml:context>
    <inkml:brush xml:id="br0">
      <inkml:brushProperty name="width" value="0.05" units="cm"/>
      <inkml:brushProperty name="height" value="0.05" units="cm"/>
      <inkml:brushProperty name="color" value="#66CC00"/>
    </inkml:brush>
  </inkml:definitions>
  <inkml:trace contextRef="#ctx0" brushRef="#br0">41 7 4817,'-11'-3'1011,"-9"0"5565,11 5-770,19 7-3882,11 3-1446,-9-6-207,0 1 0,0 0 0,-1 0 0,0 2 0,0-1 0,12 14 0,-11-8-20,-1 1 0,-1 0-1,-1 0 1,0 1 0,-1 0 0,-1 1 0,0 0 0,4 17-1,2 13 391,11 84-1,-22-118-601,-1 0 0,0 1 0,-1-1 1,0 0-1,-1 1 0,-1-1 0,0 0 0,-1 0 0,-4 14 0,4-19-992,-1 0 0,1-1 0,-1 0 0,-1 1-1,-6 8 1,6-15-1082</inkml:trace>
</inkml:ink>
</file>

<file path=ppt/ink/ink21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6:21.550"/>
    </inkml:context>
    <inkml:brush xml:id="br0">
      <inkml:brushProperty name="width" value="0.05" units="cm"/>
      <inkml:brushProperty name="height" value="0.05" units="cm"/>
      <inkml:brushProperty name="color" value="#66CC00"/>
    </inkml:brush>
  </inkml:definitions>
  <inkml:trace contextRef="#ctx0" brushRef="#br0">0 378 7034,'20'-111'4838,"-20"109"-4625,0-1 1,1 1-1,-1-1 0,1 1 0,0 0 1,-1-1-1,1 1 0,1 0 1,-1 0-1,0 0 0,0 0 1,1 0-1,-1 0 0,1 0 1,-1 0-1,1 0 0,0 1 1,0-1-1,0 1 0,0-1 1,0 1-1,0 0 0,0 0 1,1 0-1,-1 0 0,0 0 1,5-1-1,-3 2 18,-1 0-1,1 1 1,0-1 0,-1 1 0,1-1-1,-1 1 1,1 0 0,-1 0-1,1 1 1,-1-1 0,0 1 0,0 0-1,1-1 1,-1 2 0,0-1 0,-1 0-1,1 0 1,2 4 0,9 7-6,-2 1 1,0 1 0,0 0-1,-1 1 1,-1 0-1,-1 0 1,0 1 0,-1 1-1,-1-1 1,-1 1 0,0 0-1,-2 1 1,0-1-1,-1 1 1,0 0 0,-1 27-1,-2-45-222,0-1 0,0 1 0,0-1 0,0 0 0,0 1 0,0-1 0,0 1 0,0-1 0,0 0 0,0 1 0,0-1 0,-1 0 0,1 1 0,0-1 0,0 1 0,0-1 0,0 0-1,-1 1 1,1-1 0,0 0 0,0 1 0,-1-1 0,1 0 0,0 0 0,-1 1 0,1-1 0,0 0 0,-1 0 0,1 0 0,0 1 0,-2-1 0,-11-5 47,-10-18-7,13 8-35,1 0-1,1 0 0,1-1 0,0 0 1,-9-30-1,-14-89-210,29 133 196,-5-27-121,1-1 0,1 0-1,2 0 1,1 0 0,5-60 0,-4 88 125,1-1-1,-1 1 0,1-1 1,0 1-1,-1-1 0,1 1 1,0-1-1,0 1 0,0-1 1,1 1-1,-1 0 0,1 0 1,-1 0-1,3-3 0,-2 5 3,-1-1 0,0 0-1,0 1 1,1-1 0,-1 1 0,0 0-1,1 0 1,-1-1 0,1 1 0,-1 0-1,0 0 1,1 0 0,-1 0-1,1 0 1,-1 1 0,0-1 0,1 0-1,-1 1 1,0-1 0,1 1 0,-1-1-1,0 1 1,0 0 0,1-1 0,-1 1-1,0 0 1,2 1 0,14 11 36,0 0 0,0 1 1,-1 1-1,16 19 0,52 74 482,-53-67-277,48 52 0,-52-61-188,-22-25-150,0 0-1,1-1 1,-1 0 0,1 0 0,12 9 0</inkml:trace>
</inkml:ink>
</file>

<file path=ppt/ink/ink21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6:21.997"/>
    </inkml:context>
    <inkml:brush xml:id="br0">
      <inkml:brushProperty name="width" value="0.05" units="cm"/>
      <inkml:brushProperty name="height" value="0.05" units="cm"/>
      <inkml:brushProperty name="color" value="#66CC00"/>
    </inkml:brush>
  </inkml:definitions>
  <inkml:trace contextRef="#ctx0" brushRef="#br0">9 400 8186,'-7'11'4201,"6"-4"1112,12-9-3793,6-8-216,7-6-463,2-6-185,6-1-352,-4-1-96,1 1-552,-1 0-472,-6-1-1193,-2 1-551,8-7 1527</inkml:trace>
  <inkml:trace contextRef="#ctx0" brushRef="#br0" timeOffset="1">313 68 7650,'25'-67'4233,"-22"88"-793,9 8-1375,6 3-81,2-1-488,4 1-231,-1-7-369,-1 3-216,0-4-392,-1-3-152,-6 1-80,-3-3-160,-5-3-688,-6-4-416,-7-5-1177,-1-6-359,-5-9 1743</inkml:trace>
</inkml:ink>
</file>

<file path=ppt/ink/ink21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6:22.397"/>
    </inkml:context>
    <inkml:brush xml:id="br0">
      <inkml:brushProperty name="width" value="0.05" units="cm"/>
      <inkml:brushProperty name="height" value="0.05" units="cm"/>
      <inkml:brushProperty name="color" value="#66CC00"/>
    </inkml:brush>
  </inkml:definitions>
  <inkml:trace contextRef="#ctx0" brushRef="#br0">12 226 10610,'-12'0'4769,"12"-7"-2528,10-1-9,12-9-471,-1-6-273,16-1-408,-3 3-280,-1-3-512,4 4-152,-11 5-184,-2 2-192,-7 4-880,-2 1-472,0-4-1233,3-1-143,-1 1 1919</inkml:trace>
</inkml:ink>
</file>

<file path=ppt/ink/ink2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4:08.670"/>
    </inkml:context>
    <inkml:brush xml:id="br0">
      <inkml:brushProperty name="width" value="0.05" units="cm"/>
      <inkml:brushProperty name="height" value="0.05" units="cm"/>
      <inkml:brushProperty name="color" value="#FF0066"/>
    </inkml:brush>
  </inkml:definitions>
  <inkml:trace contextRef="#ctx0" brushRef="#br0">10 215 7530,'48'4'4050,"-47"-5"-3859,-1 1 0,1 0-1,0-1 1,0 1 0,-1 0 0,1-1 0,0 1 0,-1-1 0,1 1 0,0-1-1,-1 1 1,1-1 0,-1 0 0,1 1 0,-1-1 0,1 0 0,-1 1 0,1-1-1,-1 0 1,0 0 0,1 1 0,-1-1 0,0 0 0,0 0 0,0 1 0,0-1-1,1 0 1,-1 0 0,0 0 0,0 0 0,0 1 0,-1-1 0,1 0-1,0-1 1,0 0 3,0 1-1,0-1 1,-1 0-1,1 1 1,0-1-1,-1 0 1,1 1-1,-1-1 1,1 1-1,-1-1 1,0 1 0,0-1-1,0 1 1,0 0-1,-1-3 1,1 4-126,0 0 0,0-1 0,0 1 1,0 0-1,0-1 0,0 1 0,0 0 0,-1 0 1,1 0-1,0 0 0,0 0 0,0 0 1,0 0-1,0 0 0,0 0 0,0 1 1,0-1-1,0 0 0,0 1 0,0-1 1,0 1-1,0-1 0,0 1 0,-1 0 1,-1 1 16,1 1 0,-1-1 1,1 0-1,0 1 1,0-1-1,0 1 0,0 0 1,-2 5-1,2-6-63,1 0 0,0 1-1,-1-1 1,1 1 0,0-1 0,1 1-1,-1-1 1,0 1 0,1 0 0,-1-1-1,1 1 1,0 0 0,0-1 0,0 1-1,0 0 1,1-1 0,-1 1 0,1 0-1,-1-1 1,1 1 0,0-1 0,0 1-1,1 2 1,1-3-16,-1-1 0,1 1 1,-1 0-1,1-1 0,-1 0 0,1 1 0,0-1 0,0 0 0,0 0 1,0-1-1,0 1 0,0-1 0,0 1 0,0-1 0,0 0 0,0 0 0,0 0 1,0 0-1,0-1 0,0 1 0,-1-1 0,1 0 0,0 0 0,5-2 1,0 0 2,0-1 1,-1 0-1,1 0 1,0-1-1,-1 0 1,0 0-1,9-9 1,-2-2 19,0-1 1,-2 0-1,16-28 1,-19 30 125,0 0 0,1 1 0,0 0 0,1 1 0,0 0 0,15-12 0,-22 22-37,1 0 1,-1 0 0,1 1 0,0 0 0,0 0 0,0 0 0,0 0 0,0 1 0,0 0 0,0 0 0,0 0 0,1 0 0,-1 1 0,0 0 0,0 0 0,1 1 0,-1-1 0,6 3 0,-8-3-57,-1 1 1,1 0-1,-1 0 0,1 0 1,-1 0-1,0 0 0,1 0 1,-1 1-1,0-1 0,0 1 1,0-1-1,0 1 0,0 0 1,-1 0-1,1 0 0,0 0 1,-1 0-1,1 0 0,-1 1 1,0-1-1,0 0 0,0 1 1,0-1-1,0 1 0,-1-1 1,1 1-1,-1-1 0,1 1 1,-1-1-1,0 1 0,0 0 1,0-1-1,0 1 0,-1-1 1,1 1-1,-1-1 0,-1 5 0,-1 2 34,0 1-1,-1-1 0,-1 0 0,1-1 0,-1 1 0,-1-1 0,0 0 0,0 0 0,0-1 1,-13 12-1,13-13-340,-1-1 1,1 1-1,-1-1 0,0-1 1,0 1-1,0-1 1,-1-1-1,1 1 1,-1-1-1,0-1 0,0 1 1,0-1-1,-9 0 1,6-1-1011</inkml:trace>
</inkml:ink>
</file>

<file path=ppt/ink/ink21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6:22.875"/>
    </inkml:context>
    <inkml:brush xml:id="br0">
      <inkml:brushProperty name="width" value="0.05" units="cm"/>
      <inkml:brushProperty name="height" value="0.05" units="cm"/>
      <inkml:brushProperty name="color" value="#66CC00"/>
    </inkml:brush>
  </inkml:definitions>
  <inkml:trace contextRef="#ctx0" brushRef="#br0">1 268 8554,'18'-2'998,"-12"1"-578,0 0 0,0 1 0,0 0 0,13 1 0,-17 0-263,0-1 0,0 1 1,0-1-1,0 1 0,0 0 0,0 0 0,-1 0 0,1 0 0,0 0 0,0 1 0,-1-1 0,1 0 0,-1 1 0,1-1 0,-1 1 1,0-1-1,0 1 0,1 0 0,0 2 0,107 223 8381,-123-259-8441,0-1-1,2 0 1,-12-58 0,19 68-124,1 1 0,2-1-1,0 0 1,1 1 0,1-1 0,1 0-1,5-26 1,-4 42 69,0 1 0,0-1 0,0 1 0,1 0 1,0 0-1,0 0 0,1 0 0,0 1 0,0-1 0,0 1 0,0 0 0,1 0 0,0 0 0,0 1 1,0 0-1,1 0 0,-1 0 0,1 1 0,0-1 0,0 1 0,0 1 0,0-1 0,1 1 0,-1 0 1,1 1-1,-1-1 0,1 1 0,0 1 0,-1-1 0,1 1 0,0 0 0,0 1 0,-1 0 0,1 0 1,0 0-1,11 4 0,-14-3 17,0 0 1,-1 0 0,1 0 0,0 0 0,-1 1-1,1-1 1,-1 1 0,0 0 0,0 0 0,0 0-1,0 1 1,0-1 0,-1 1 0,1-1-1,-1 1 1,0 0 0,-1 0 0,1 0 0,0 0-1,-1 0 1,0 0 0,0 1 0,0-1-1,-1 0 1,1 1 0,-1-1 0,0 5 0,-1 1-28,0-1 0,0 1 0,0-1 0,-1 1 1,-1-1-1,0 0 0,0 0 0,-1 0 1,0 0-1,0-1 0,-9 13 0,-4 0-511,-1 0 0,0-2 0,-2 0 0,-1-1-1,0-1 1,-27 17 0,7-13-593</inkml:trace>
</inkml:ink>
</file>

<file path=ppt/ink/ink21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6:25.739"/>
    </inkml:context>
    <inkml:brush xml:id="br0">
      <inkml:brushProperty name="width" value="0.05" units="cm"/>
      <inkml:brushProperty name="height" value="0.05" units="cm"/>
      <inkml:brushProperty name="color" value="#66CC00"/>
    </inkml:brush>
  </inkml:definitions>
  <inkml:trace contextRef="#ctx0" brushRef="#br0">49 549 9338,'-45'38'3491,"41"-36"-759,9-10-1583,9-10-105,100-107 2744,-14 13-1282,204-176 1,-292 279-2508,18-18-70,-32 26-778,-12 1-8152,1 2 7547</inkml:trace>
</inkml:ink>
</file>

<file path=ppt/ink/ink21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6:26.172"/>
    </inkml:context>
    <inkml:brush xml:id="br0">
      <inkml:brushProperty name="width" value="0.05" units="cm"/>
      <inkml:brushProperty name="height" value="0.05" units="cm"/>
      <inkml:brushProperty name="color" value="#66CC00"/>
    </inkml:brush>
  </inkml:definitions>
  <inkml:trace contextRef="#ctx0" brushRef="#br0">120 0 7946,'-7'1'7515,"1"2"-3747,-8 18-3388,7-7 374,-3 4-533,1-1 1,1 2-1,0-1 1,2 1-1,-5 23 0,-3 15 391,-4 23 350,17-74-805,0 1 1,1-1 0,0 0-1,0 0 1,1 0 0,0 0-1,0 0 1,0 1-1,0-1 1,4 8 0,-4-13-101,0 0 0,0 0 1,0 0-1,0 0 0,-1 0 0,1 0 1,0-1-1,0 1 0,1 0 1,-1-1-1,0 1 0,0 0 0,0-1 1,0 0-1,0 1 0,1-1 1,-1 0-1,0 1 0,0-1 1,1 0-1,-1 0 0,0 0 0,0 0 1,1 0-1,-1 0 0,2-1 1,2 0 67,0 0-1,-1 0 1,1 0 0,0 0 0,8-5 0,28-20 24,0-2 0,-2-2 0,-1-1 0,46-50 0,-71 68-250,13-15 224</inkml:trace>
</inkml:ink>
</file>

<file path=ppt/ink/ink21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6:27.442"/>
    </inkml:context>
    <inkml:brush xml:id="br0">
      <inkml:brushProperty name="width" value="0.05" units="cm"/>
      <inkml:brushProperty name="height" value="0.05" units="cm"/>
      <inkml:brushProperty name="color" value="#66CC00"/>
    </inkml:brush>
  </inkml:definitions>
  <inkml:trace contextRef="#ctx0" brushRef="#br0">6 1068 8994,'0'0'159,"-1"0"0,1-1 0,-1 1 0,1 0 1,0-1-1,-1 1 0,1-1 0,0 1 0,-1-1 0,1 1 0,0-1 1,-1 1-1,1-1 0,0 1 0,0-1 0,0 1 0,0-1 0,0 1 0,-1-1 1,1 1-1,0-1 0,0 0 0,0 1 0,0-1 0,1 1 0,-1-1 1,0 1-1,0-1 0,0 1 0,0-1 0,0 0 0,1 1 0,-1-1 0,1 0 1,7-24 942,-6 19-862,59-174 4544,-55 160-4595,-2-1 1,0 0-1,-1 0 0,-2 0 1,0 0-1,-4-41 0,3 58-186,-1 1-1,1-1 1,-1 1-1,0-1 1,-1 1 0,1-1-1,-1 1 1,1 0-1,-4-6 1,4 9-3,1 0 0,0-1 0,-1 1 0,1-1 0,-1 1 0,1 0 0,0 0 0,-1-1 0,1 1-1,-1 0 1,1-1 0,-1 1 0,1 0 0,-1 0 0,1 0 0,-1 0 0,1 0 0,-1-1 0,1 1 0,-1 0 0,1 0 0,-1 0 0,1 0 0,-1 0 0,0 1 0,0-1-1,0 1-1,-1 0 1,1-1 0,0 1-1,0 0 1,0 0-1,0 0 1,0 0 0,0 0-1,1 0 1,-1 0 0,0 0-1,0 0 1,0 3-1,-3 6 2,1 0-1,0 0 1,0 0-1,1 1 1,0-1 0,1 1-1,1 0 1,-1-1-1,2 1 1,-1-1-1,1 1 1,1 0-1,4 13 1,-5-20 0,0 1 1,1 0-1,-1-1 1,1 0-1,1 1 1,-1-1-1,0 0 1,1 0-1,0 0 1,0-1-1,0 1 0,0-1 1,1 1-1,-1-1 1,5 3-1,-5-5 0,0 0 0,-1 1 0,1-1-1,0 0 1,0 0 0,0-1 0,0 1-1,0-1 1,0 1 0,0-1 0,0 0-1,0 0 1,0 0 0,0 0 0,-1-1-1,1 1 1,0-1 0,0 0 0,0 0 0,0 0-1,0 0 1,-1-1 0,1 1 0,-1 0-1,4-4 1,4-2 4,-1-1 1,0 0-1,0 0 1,-1-1-1,0-1 0,-1 1 1,0-1-1,-1 0 1,1-1-1,-2 0 0,0 0 1,0 0-1,5-20 1,1-11 13,-2 0 0,6-64 0,-11 60 24,-2 0 1,-1 0-1,-3 0 0,-2 0 1,-2 0-1,-1 0 0,-26-82 1,31 124-42,1 0 1,-1 0-1,0 0 0,0 1 1,0-1-1,0 1 0,-1-1 1,1 1-1,-1 0 1,0 0-1,-3-3 0,5 5 0,0 1 0,1-1 0,-1 1 0,0 0 0,0-1 0,0 1 0,0-1 0,1 1 0,-1 0 0,0 0 0,0 0 0,0-1 0,0 1 0,0 0 0,0 0 0,1 0 0,-1 0 0,0 1 0,0-1 0,0 0 0,-1 1 0,0-1 2,1 1 0,-1 0-1,1 1 1,-1-1-1,1 0 1,0 0 0,0 1-1,0-1 1,0 0-1,0 1 1,0-1-1,0 1 1,0 0 0,0-1-1,0 3 1,-2 6 50,0-1-1,1 1 1,0 0 0,0 0-1,1 0 1,1 0 0,0 0-1,1 11 1,13 83 483,-12-92-483,7 35 305,17 57 0,-22-92-295,0 1 0,1-1 0,1 0 0,0 0 0,0-1 0,1 0 1,0 0-1,1-1 0,16 17 0,-21-24-58,0-1 0,0 1 1,0-1-1,1 1 1,-1-1-1,1 0 0,0 0 1,-1-1-1,1 1 1,0-1-1,0 0 1,0 0-1,0 0 0,0-1 1,0 1-1,0-1 1,1 0-1,-1 0 0,0 0 1,0-1-1,0 1 1,0-1-1,0 0 0,0 0 1,0-1-1,0 1 1,0-1-1,-1 0 0,1 0 1,-1 0-1,1 0 1,5-5-1,0-1 4,0 0 0,-1 0 0,0-1 1,-1 0-1,1-1 0,-2 1 0,1-1 0,-1-1 0,-1 1 0,6-16 0,3-16 35,9-46 0,-24 97-47,0 0-1,1 0 1,0 0-1,0 0 1,1-1-1,0 1 1,0 0-1,4 11 0,-4-16 3,0 0-1,1 0 1,-1 0-1,1 0 0,0 0 1,0 0-1,0-1 1,0 1-1,1-1 0,-1 0 1,1 0-1,0 1 1,0-2-1,0 1 0,0 0 1,0-1-1,1 1 1,-1-1-1,1 0 0,0 0 1,0 0-1,0-1 1,-1 0-1,7 2 0,-3-2 3,0 0 0,0 0-1,0-1 1,0 0-1,1 0 1,-1-1-1,0 0 1,0 0 0,0-1-1,12-4 1,-17 5-1,0 0 1,0 0-1,0 0 0,0 0 1,0 0-1,0-1 1,-1 1-1,1 0 1,-1-1-1,1 0 0,-1 1 1,0-1-1,1 0 1,-1 0-1,0 0 0,0 0 1,0 0-1,0 0 1,-1 0-1,1 0 1,-1 0-1,1 0 0,-1 0 1,1 0-1,-1-1 1,0 1-1,0 0 0,0 0 1,-1 0-1,1-1 1,0 1-1,-1 0 1,1 0-1,-1 0 0,0 0 1,0 0-1,0 0 1,-2-3-1,1-2 1,-1 0 0,-1 0 1,0 0-1,0 1 0,0-1 0,-1 1 0,0 0 1,0 0-1,0 0 0,-1 1 0,0 0 0,-10-7 1,11 9-265,0 1 1,0 0-1,0 0 1,-1 0 0,1 0-1,-1 1 1,1 0-1,-1 0 1,0 1 0,1 0-1,-1 0 1,0 0-1,0 0 1,1 1 0,-1 0-1,1 0 1,-10 3-1,7 0-1630,9-1 854</inkml:trace>
</inkml:ink>
</file>

<file path=ppt/ink/ink21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6:28.383"/>
    </inkml:context>
    <inkml:brush xml:id="br0">
      <inkml:brushProperty name="width" value="0.05" units="cm"/>
      <inkml:brushProperty name="height" value="0.05" units="cm"/>
      <inkml:brushProperty name="color" value="#66CC00"/>
    </inkml:brush>
  </inkml:definitions>
  <inkml:trace contextRef="#ctx0" brushRef="#br0">0 52 7938,'9'3'12472,"-1"5"-8756,3 19-5695,-6-15 3333,0 4-1233,0 1 1,-1-1-1,3 28 0,-7-42-29,1-3-21,0-11 12,0-18-100,-1 29 143,-1-15 1056,28 109-682,-29-109-472,0 1-1,1 0 1,1 0 0,1-1 0,0 1 0,0 0-1,5-16 1,-2 3-5,-4 23-23,1 1 1,0-1-1,0 1 0,1 0 0,-1-1 1,1 1-1,0 0 0,0 0 0,5-8 0,-6 11 0,0 0 0,0 0 0,0 0-1,0 0 1,0 0 0,0 1 0,0-1-1,1 0 1,-1 0 0,0 1 0,0-1 0,1 1-1,-1-1 1,0 1 0,1 0 0,-1-1-1,1 1 1,-1 0 0,0 0 0,1 0-1,-1 0 1,1 0 0,-1 0 0,0 0-1,1 1 1,-1-1 0,1 0 0,-1 1-1,0-1 1,0 1 0,1-1 0,-1 1-1,0 0 1,0 0 0,2 1 0,24 20-17,-23-18-102,0-1-1,0 1 1,0-1-1,0 0 1,1 0-1,-1 0 1,1 0-1,0-1 1,0 0-1,9 3 1,-6-5-2624</inkml:trace>
</inkml:ink>
</file>

<file path=ppt/ink/ink21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6:28.864"/>
    </inkml:context>
    <inkml:brush xml:id="br0">
      <inkml:brushProperty name="width" value="0.05" units="cm"/>
      <inkml:brushProperty name="height" value="0.05" units="cm"/>
      <inkml:brushProperty name="color" value="#66CC00"/>
    </inkml:brush>
  </inkml:definitions>
  <inkml:trace contextRef="#ctx0" brushRef="#br0">133 5 8594,'-2'-1'502,"1"0"1,-1 1-1,1-1 1,-1 1-1,0-1 0,1 1 1,-1 0-1,0 0 1,0 0-1,1 0 0,-1 0 1,0 0-1,1 0 1,-1 0-1,0 1 1,-3 0-1,2 1-119,-1-1 0,1 1 1,-1 0-1,1 0 0,0 1 0,0-1 1,-4 4-1,-1 3 57,-1 0 1,1 1 0,-10 15-1,14-19-308,1 0 0,-1 0-1,1 1 1,0-1-1,1 1 1,0 0 0,0-1-1,0 1 1,0 10-1,2-16-120,-1 1-1,1 0 0,1 0 0,-1-1 0,0 1 0,0 0 0,1 0 0,-1-1 0,1 1 0,-1 0 0,1-1 1,0 1-1,0-1 0,0 1 0,0-1 0,0 1 0,1 1 0,0-2-13,0 0 1,0 1-1,-1-1 1,1 0-1,1 0 0,-1 0 1,0 0-1,0-1 1,0 1-1,0-1 1,1 1-1,-1-1 0,0 0 1,0 1-1,1-1 1,3-1-1,1 0-10,-1 0 0,0 0 0,0-1 0,0 0 1,0 0-1,0 0 0,0-1 0,0 0 0,6-4 0,-6 3 2,0 0-1,1 1 1,0 0-1,14-4 1,-18 6 12,0 1-1,0 0 1,0-1 0,0 1-1,1 1 1,-1-1 0,0 0 0,0 1-1,0-1 1,0 1 0,0 0-1,0 0 1,0 0 0,0 1 0,5 2-1,8 8 22,-1 0-1,0 1 1,-1 0-1,0 1 1,20 29-1,-13-18 61,-14-16-41,0 1 1,-1 0-1,0 0 0,-1 0 1,0 1-1,-1-1 0,0 1 1,0 0-1,-1 0 0,-1 1 0,0-1 1,0 1-1,-1-1 0,-1 1 1,-1 15-1,1-17-17,-2 1 0,1-1 1,-1 0-1,-1 0 0,0 0 0,0 0 0,-1 0 0,0-1 1,0 0-1,-1 0 0,-1 0 0,1 0 0,-2-1 1,1 0-1,-1 0 0,0-1 0,-12 10 0,16-15-31,1 0-1,-1 0 1,0 0-1,1-1 1,-1 1-1,0-1 1,0 0-1,0 0 1,0 0-1,0-1 1,0 1-1,0 0 1,-1-1-1,1 0 1,0 0-1,0 0 0,0 0 1,0-1-1,-1 1 1,1-1-1,0 0 1,0 0-1,0 0 1,0 0-1,0 0 1,1 0-1,-1-1 1,0 0-1,-4-3 1,2 1-199,1 0 0,-1 0 0,1-1 0,-1 0 0,2 0 0,-1 0 0,0 0-1,1-1 1,0 1 0,0-1 0,1 0 0,-1 0 0,-2-12 0,3 4-613,0 0-1,0 0 0,2 0 1,-1 0-1,2 0 0,0 0 1,1 0-1,0 0 0,8-25 1,5 1-173</inkml:trace>
</inkml:ink>
</file>

<file path=ppt/ink/ink21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6:29.451"/>
    </inkml:context>
    <inkml:brush xml:id="br0">
      <inkml:brushProperty name="width" value="0.05" units="cm"/>
      <inkml:brushProperty name="height" value="0.05" units="cm"/>
      <inkml:brushProperty name="color" value="#66CC00"/>
    </inkml:brush>
  </inkml:definitions>
  <inkml:trace contextRef="#ctx0" brushRef="#br0">67 526 8490,'10'-22'3741,"-3"6"589,-14 28-2166,-13 24-964,-18 36 83,35-65-1214,0 1 0,0 0 0,1 0 0,0 0 0,0 0-1,1 0 1,-1 11 0,2-18-68,0 0 0,0-1-1,0 1 1,0 0 0,0 0 0,0 0-1,0 0 1,0 0 0,0 0-1,0 0 1,0 0 0,1 0 0,-1 0-1,0 0 1,1-1 0,-1 1-1,1 0 1,-1 0 0,1 0 0,-1 0-1,1-1 1,-1 1 0,1 0-1,1 0 1,-1 0 0,0-2-1,0 1 0,0 0 1,0 0-1,0 0 1,0 0-1,-1-1 0,1 1 1,0 0-1,0-1 1,0 1-1,0-1 0,0 1 1,-1-1-1,1 1 1,0-1-1,0 1 0,-1-1 1,2-1-1,31-39 35,-32 40-29,5-9-39,0-1 0,-1 1 0,0-1 0,4-16 0,2-2-225,-11 28 247,0 0 0,1 1-1,-1-1 1,1 0 0,-1 0-1,1 1 1,-1-1 0,1 0-1,-1 1 1,1-1 0,0 1-1,-1-1 1,1 1 0,0-1-1,-1 1 1,1-1 0,0 1-1,0 0 1,-1-1 0,1 1-1,0 0 1,0 0 0,0 0 0,-1-1-1,1 1 1,0 0 0,0 0-1,0 0 1,0 0 0,1 1-1,30 8-87,-7-1 93,-19-8 10,0 0 1,0 0-1,0-1 1,0 0-1,-1 0 0,1 0 1,0-1-1,0 0 0,-1 0 1,0 0-1,1 0 0,-1-1 1,0 0-1,0 0 0,0-1 1,0 1-1,-1-1 1,0 0-1,1 0 0,-2-1 1,1 1-1,0-1 0,-1 0 1,0 0-1,0 0 0,4-9 1,0-1 34,-1 0 1,-1 0-1,0-1 1,-1 0-1,-1 0 1,0 0-1,-1 0 1,-1-26 0,-3 13-4,-1 0 1,-2 0 0,-1 1 0,-1 0-1,-1 0 1,-2 0 0,0 1 0,-23-39-1,33 65 2,0 0 1,-1 0-1,1 0 0,0 0 0,-1 0 0,1 0 0,-1 0 0,1 1 0,-1-1 0,0 0 0,1 0 0,-1 0 1,0 1-1,0-1 0,1 0 0,-1 1 0,0-1 0,-2 0 0,2 17 594,12 32 54,8 14-197,3-2-1,3 0 1,2-2-1,3 0 1,56 80-1,-67-116-437,-11-17-1201,-12-17-2785,-6-7 1364,-8-14 1184</inkml:trace>
</inkml:ink>
</file>

<file path=ppt/ink/ink21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6:29.836"/>
    </inkml:context>
    <inkml:brush xml:id="br0">
      <inkml:brushProperty name="width" value="0.05" units="cm"/>
      <inkml:brushProperty name="height" value="0.05" units="cm"/>
      <inkml:brushProperty name="color" value="#66CC00"/>
    </inkml:brush>
  </inkml:definitions>
  <inkml:trace contextRef="#ctx0" brushRef="#br0">0 78 10034,'4'11'4497,"9"-4"-2136,4-4-425,6-8-704,2-5-296,-1-6-487,-3-1-145,-2 5-288,-3 1-208,-2 2-897,-3-1-695,-1 4-809,2 4 1377</inkml:trace>
</inkml:ink>
</file>

<file path=ppt/ink/ink21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6:30.328"/>
    </inkml:context>
    <inkml:brush xml:id="br0">
      <inkml:brushProperty name="width" value="0.05" units="cm"/>
      <inkml:brushProperty name="height" value="0.05" units="cm"/>
      <inkml:brushProperty name="color" value="#66CC00"/>
    </inkml:brush>
  </inkml:definitions>
  <inkml:trace contextRef="#ctx0" brushRef="#br0">29 527 6065,'56'6'3288,"-55"-6"-3145,-1 0 1,1 0-1,0 0 1,-1 0-1,1 0 1,0 0 0,-1 0-1,1 0 1,-1-1-1,1 1 1,0 0-1,-1 0 1,1-1 0,-1 1-1,1 0 1,-1-1-1,1 1 1,-1 0-1,1-1 1,-1 1 0,1-1-1,-1 1 1,1-1-1,-1 1 1,0-1-1,1 1 1,-1-1-1,0 1 1,0-1 0,1 0-1,-1 1 1,0-1-1,0 1 1,0-1-1,0 0 1,0 1 0,0-1-1,0 0 1,0 1-1,0-1 1,0-1-1,0 1 78,0 0-1,0 0 1,0 0-1,-1-1 1,1 1-1,0 0 1,-1 0-1,1 0 1,0 0-1,-1 0 1,0 0-1,1 0 0,-1 0 1,0 0-1,1 0 1,-1 0-1,-1-1 1,-1 1-140,0 1 0,1-1 0,-1 1 0,0 0 0,1 0 0,-1 0 0,0 1 0,1-1 0,-1 1 0,0-1 0,1 1 0,-1 0 0,1 0 0,-1 0 0,1 0 0,-1 0 0,1 1 0,0-1 0,0 1 0,0-1 0,0 1 0,0 0 0,0 0 0,0 0 0,0 0 0,-2 4 0,2-3-69,-1 0 0,1 1 0,-1-1 0,1 1 0,0-1 1,0 1-1,1 0 0,-1 0 0,1-1 0,0 1 0,0 0 1,0 1-1,1-1 0,-1 0 0,1 0 0,0 0 0,0 4 1,1-5-11,0-1 0,0 1 1,0-1-1,0 1 0,0-1 1,0 0-1,1 0 0,-1 1 1,1-1-1,-1 0 1,1 0-1,0-1 0,0 1 1,0 0-1,0 0 0,0-1 1,0 0-1,0 1 0,1-1 1,-1 0-1,0 0 0,1 0 1,-1 0-1,1-1 1,-1 1-1,1-1 0,0 1 1,-1-1-1,1 0 0,-1 0 1,1 0-1,0 0 0,4-1 1,0 0 1,1-1 0,-1 1 0,0-1 0,1 0 0,-1-1 0,0 0 0,0 0 0,0 0 0,-1-1 0,11-7 0,5-9 127,-1 0 1,-1-2 0,-1 0-1,0-1 1,-2-1 0,-1-1 0,14-28-1,-33 66-76,-1-1 0,2 1 1,0 0-1,0 0 0,1 0 0,1 13 0,0-13-21,0-8-28,1 0-1,0 0 1,0 0-1,0 1 1,4 8 0,-5-13-6,0 0 0,0-1 1,0 1-1,0-1 1,0 1-1,1 0 1,-1-1-1,0 1 1,0 0-1,1-1 0,-1 1 1,1-1-1,-1 1 1,0-1-1,1 1 1,-1-1-1,1 1 1,-1-1-1,1 1 0,-1-1 1,1 0-1,-1 1 1,1-1-1,0 0 1,-1 1-1,1-1 1,-1 0-1,1 0 0,0 0 1,-1 1-1,1-1 1,0 0-1,-1 0 1,1 0-1,0 0 1,-1 0-1,1 0 1,0 0-1,-1-1 0,1 1 1,0 0-1,-1 0 1,1 0-1,-1-1 1,1 1-1,0 0 1,-1-1-1,1 1 0,-1 0 1,1-1-1,-1 1 1,1-1-1,-1 1 1,1-1-1,-1 1 1,0-1-1,1 1 0,-1-1 1,1 0-1,7-11 12,-1 1 0,0-1-1,0-1 1,-1 1-1,-1-1 1,0 0 0,-1-1-1,0 1 1,-1-1-1,-1 1 1,0-1 0,0-22-1,-2-17 13,-13-102-1,11 142-22,2 10 1,-2-19 12,-2 0 0,0 0 0,-1 0 0,-8-23 0,5 34 222,3 18 53,1 22 94,3 6-234,2 0 0,2-1 0,1 1 1,1 0-1,2-1 0,1 0 0,2-1 0,17 38 0,-11-33-1394,-2 2 0,10 41-1,-13-28 11</inkml:trace>
</inkml:ink>
</file>

<file path=ppt/ink/ink21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6:30.793"/>
    </inkml:context>
    <inkml:brush xml:id="br0">
      <inkml:brushProperty name="width" value="0.05" units="cm"/>
      <inkml:brushProperty name="height" value="0.05" units="cm"/>
      <inkml:brushProperty name="color" value="#66CC00"/>
    </inkml:brush>
  </inkml:definitions>
  <inkml:trace contextRef="#ctx0" brushRef="#br0">0 5 10082,'1'-4'6135,"-2"4"-6028,13 7 2208,14 16-780,16 23 102,-1 2 0,56 88 0,-84-106-3001,-13-30 1285,0 0-1,0 0 1,0 1 0,0-1 0,0 0 0,0 0 0,0 1 0,0-1 0,0 0-1,0 0 1,0 1 0,0-1 0,0 0 0,0 0 0,0 1 0,0-1 0,0 0-1,0 0 1,0 1 0,0-1 0,0 0 0,-1 0 0,1 1 0,0-1 0,0 0-1,0 0 1,0 1 0,-1-1 0,1 0 0,0 0 0,0 0 0,-1 1 0,-14-9-3514,0-6 270,-3-2 1380</inkml:trace>
</inkml:ink>
</file>

<file path=ppt/ink/ink2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3:49.167"/>
    </inkml:context>
    <inkml:brush xml:id="br0">
      <inkml:brushProperty name="width" value="0.05" units="cm"/>
      <inkml:brushProperty name="height" value="0.05" units="cm"/>
      <inkml:brushProperty name="color" value="#FF0066"/>
    </inkml:brush>
  </inkml:definitions>
  <inkml:trace contextRef="#ctx0" brushRef="#br0">297 733 6849,'25'2'6853,"-3"0"-4329,-10 0-2295,1-1 1,0 0 0,-1-1 0,20-2-1,19-5 740,0-2-1,0-2 0,70-27 0,-85 25-809,-1-3 1,-1 0-1,-1-3 1,0 0-1,44-36 0,-66 45-114,1-1 0,-1-1 0,-1 0 0,0 0 1,-1-1-1,0-1 0,-1 1 0,0-1 0,-1 0 0,-1-1 0,8-26 0,-11 33-28,-1-1 0,0 1 0,0-1 0,-1 0 1,0 1-1,-1-1 0,0 0 0,0 0 1,-1 1-1,0-1 0,-1 0 0,0 1 0,0-1 1,0 1-1,-1-1 0,-1 1 0,0 0 1,0 0-1,0 1 0,-1-1 0,0 1 0,-8-9 1,-4 0-7,-1 1 1,-1 0 0,-1 2-1,1 0 1,-2 1 0,0 1-1,-1 1 1,1 1 0,-2 1 0,1 0-1,-1 2 1,0 1 0,-44-4-1,24 6-17,0 1 0,1 3 0,-1 1-1,0 2 1,1 2 0,-77 22 0,97-21-1,0 0 0,0 2 0,1 0 1,0 1-1,1 1 0,0 2 0,1 0 0,-34 29 1,45-33 8,-1 0 0,1 0 0,0 1 1,1 0-1,0 0 0,1 0 0,0 1 0,0 0 1,1 1-1,1-1 0,0 1 0,0 0 1,1 0-1,1 0 0,0 0 0,1 1 1,0-1-1,1 15 0,1-13 38,0-1-1,1 0 1,1 1 0,0-1 0,0 0 0,2 0-1,-1-1 1,13 23 0,-12-26 16,1-1 0,0 0 0,0 0 0,1 0 0,0-1 0,0 0 0,1-1 0,0 1 0,0-1 0,0-1 0,1 0 0,16 8 0,3-2 90,1-2 0,0 0 0,0-2 0,0-2 0,33 3 0,10-3-222,73-6 0,-65-4-1377,-15-10 628</inkml:trace>
</inkml:ink>
</file>

<file path=ppt/ink/ink21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6:31.208"/>
    </inkml:context>
    <inkml:brush xml:id="br0">
      <inkml:brushProperty name="width" value="0.05" units="cm"/>
      <inkml:brushProperty name="height" value="0.05" units="cm"/>
      <inkml:brushProperty name="color" value="#66CC00"/>
    </inkml:brush>
  </inkml:definitions>
  <inkml:trace contextRef="#ctx0" brushRef="#br0">1 135 8202,'2'-8'507,"1"1"-1,0-1 1,1 1 0,0 1 0,0-1-1,0 0 1,1 1 0,0 0 0,0 0-1,1 0 1,0 1 0,-1 0 0,2 0-1,-1 0 1,1 1 0,-1 0 0,14-6 0,-13 6-264,1 1 1,-1 0-1,1 0 1,0 1-1,0-1 1,0 2 0,0-1-1,0 1 1,0 1-1,1-1 1,-1 1 0,0 1-1,0 0 1,0 0-1,0 0 1,16 5 0,-21-4-195,0-1 1,0 1 0,0 0-1,0 0 1,0 0 0,0 0-1,0 0 1,-1 1 0,1-1 0,-1 1-1,1 0 1,-1-1 0,0 1-1,0 0 1,0 0 0,-1 1-1,1-1 1,1 6 0,-2-3-21,1 0 1,-2 0-1,1 1 1,-1-1-1,0 0 1,0 0-1,0 0 1,-1 0-1,0 1 1,-2 6-1,0-1-23,-1-1 0,0 0 0,-1 0 0,0-1-1,-1 1 1,0-1 0,0 0 0,-1 0 0,0-1 0,-1 0 0,-9 8 0,12-13-5,0-1 0,0 0 1,0 0-1,0-1 0,0 1 1,0-1-1,-1-1 0,-11 3 0,16-3 0,-1-1-1,0 1 0,1-1 0,-1 0 0,0 0 0,0 1 1,1-1-1,-1-1 0,0 1 0,0 0 0,1 0 0,-1-1 1,0 1-1,1-1 0,-1 1 0,0-1 0,1 0 0,-1 0 1,1 1-1,-1-1 0,1 0 0,0 0 0,-1-1 0,1 1 1,0 0-1,0 0 0,-1-1 0,1 1 0,0 0 0,1-1 1,-1 1-1,-1-4 0,1 4 1,1 0 1,0 0 0,-1 0-1,1 0 1,0-1-1,0 1 1,0 0-1,0 0 1,0 0 0,0 0-1,0 0 1,1-1-1,-1 1 1,0 0-1,0 0 1,1 0 0,-1 0-1,1 0 1,-1 0-1,1 0 1,0 0-1,-1 0 1,1 0 0,0 0-1,0 0 1,-1 1-1,1-1 1,0 0-1,0 0 1,0 1 0,0-1-1,0 1 1,0-1-1,0 1 1,0-1-1,0 1 1,0-1-1,0 1 1,3 0 0,4-2 60,1 0 1,0 0 0,-1 2 0,10-1 0,-13 1 1,168 6 1345,-100-1-1269,-42 1-49,-26-5-496,0 0 0,0 0 0,0 0 0,1 0 0,-1-1 0,10 0-1,-14-1 168,1 1 0,-1 0 0,1-1 0,-1 0 0,0 1-1,1-1 1,-1 0 0,0 0 0,1 0 0,-1 0-1,0 0 1,0 0 0,0 0 0,0 0 0,0 0 0,0 0-1,0-1 1,0 1 0,-1 0 0,1-1 0,0 1-1,-1 0 1,1-1 0,-1 1 0,0-1 0,1 1 0,-1-1-1,0-1 1,5-24-1110</inkml:trace>
</inkml:ink>
</file>

<file path=ppt/ink/ink21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6:31.665"/>
    </inkml:context>
    <inkml:brush xml:id="br0">
      <inkml:brushProperty name="width" value="0.05" units="cm"/>
      <inkml:brushProperty name="height" value="0.05" units="cm"/>
      <inkml:brushProperty name="color" value="#66CC00"/>
    </inkml:brush>
  </inkml:definitions>
  <inkml:trace contextRef="#ctx0" brushRef="#br0">17 74 7834,'3'-12'1001,"4"-3"1286,-7 15-2142,1 0 1,0 0 0,-1 1-1,1-1 1,0 0-1,-1 0 1,1 0 0,0 1-1,-1-1 1,1 0-1,-1 1 1,1-1-1,-1 1 1,1-1 0,-1 1-1,1-1 1,-1 1-1,1-1 1,-1 1 0,1-1-1,-1 1 1,0 0-1,1-1 1,-1 1 0,0 0-1,4 4 258,-1-1 0,0 1 1,0 0-1,0 0 0,-1 0 0,1 0 0,-1 0 0,0 0 0,-1 1 1,1-1-1,-1 1 0,0-1 0,0 9 0,2 6-37,-2-17-343,0-1 1,0 1 0,0 0 0,-1-1 0,1 1 0,-1 0-1,0 0 1,0-1 0,0 1 0,0 0 0,0 0 0,-1-1-1,1 1 1,-1 0 0,-1 4 0,1-7-15,1 0 0,0 0 1,-1 0-1,1 0 0,-1 0 1,1 0-1,0 0 0,0 0 1,-1 0-1,1-1 0,0 1 1,-1 0-1,1 0 0,0 0 0,-1 0 1,1-1-1,0 1 0,0 0 1,-1 0-1,1-1 0,0 1 1,0 0-1,-1 0 0,1-1 0,0 1 1,0 0-1,0-1 0,0 1 1,0 0-1,-1-1 0,1 1 1,0 0-1,0-1 0,0 1 0,0 0 1,0-1-1,0 1 0,0 0 1,0-1-1,-4-15 68,-9-30 7,11 40-65,0 0 1,0-1-1,1 1 1,0 0-1,0 0 1,-1-8-1,2 13-10,0 0 0,0 0-1,-1 0 1,1 0 0,0 0-1,-1 0 1,1 0 0,-1 0-1,1 0 1,-1 0 0,1 1-1,-1-1 1,0 0 0,1 0-1,-1 1 1,0-1-1,0 0 1,0 1 0,1-1-1,-1 1 1,0-1 0,0 1-1,0-1 1,0 1 0,0 0-1,0 0 1,0-1 0,0 1-1,0 0 1,0 0 0,0 0-1,0 0 1,0 0 0,0 0-1,0 0 1,0 0 0,0 0-1,0 1 1,0-1 0,0 0-1,0 1 1,0-1-1,0 1 1,0-1 0,1 1-1,-3 0 688,7-69 622,-3 68-1260,1 0 0,0 0 1,0 0-1,-1 0 0,1 1 1,0-1-1,0 0 0,-1 1 1,1-1-1,0 1 1,-1 0-1,1 0 0,0-1 1,-1 1-1,1 0 0,1 2 1,96 119 592,-97-121-669,36 46 171,-37-44-223,1-1 1,0 1 0,-1 0-1,1-1 1,-1 1-1,0 0 1,0 0-1,0 0 1,0 0-1,-1 0 1,1 0-1,-1 0 1,0 0-1,0 0 1,0 0-1,-1 5 1,1-7-48,0-1-1,0 1 1,-1-1 0,1 1 0,0-1-1,-1 1 1,1-1 0,-1 0 0,1 1-1,0-1 1,-1 1 0,1-1-1,-1 0 1,1 1 0,-1-1 0,0 0-1,1 0 1,-1 1 0,1-1 0,-1 0-1,1 0 1,-1 0 0,0 0-1,1 0 1,-1 0 0,1 0 0,-1 0-1,0 0 1,1 0 0,-1 0 0,1 0-1,-1 0 1,1 0 0,-1 0-1,0-1 1,1 1 0,-2-1 0,-20-10-3069,3-4 1746,1-7 509</inkml:trace>
</inkml:ink>
</file>

<file path=ppt/ink/ink21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6:32.055"/>
    </inkml:context>
    <inkml:brush xml:id="br0">
      <inkml:brushProperty name="width" value="0.05" units="cm"/>
      <inkml:brushProperty name="height" value="0.05" units="cm"/>
      <inkml:brushProperty name="color" value="#66CC00"/>
    </inkml:brush>
  </inkml:definitions>
  <inkml:trace contextRef="#ctx0" brushRef="#br0">47 288 8130,'-41'-92'3611,"40"91"-3466,0 0 0,1 0 0,-1 0 0,1 0 0,-1 0 1,1-1-1,0 1 0,-1 0 0,1 0 0,0 0 0,0-1 0,0 1 0,0 0 0,0 0 0,0-1 0,0 1 0,0 0 0,1 0 0,-1-2 0,12 2 1236,-8 1-795,13 0 377,-1 1 0,1 0 1,-1 2-1,0-1 0,1 2 1,-1 0-1,0 1 0,21 10 0,-12-3-550,-1 1 0,-1 2 0,0 0 0,28 23 0,-14-9-1436,-37-29 940,0 0-1,1 0 0,-1-1 1,0 1-1,0 0 1,1 0-1,-1 0 0,0-1 1,0 1-1,0 0 0,1 0 1,-1-1-1,0 1 0,0 0 1,0-1-1,0 1 1,0 0-1,0 0 0,0-1 1,1 1-1,-1 0 0,0-1 1,0 1-1,0 0 1,0-1-1,0 1 0,0 0 1,0 0-1,-1-1 0,1 1 1,0 0-1,0-1 0,0 1 1,0 0-1,0 0 1,0-1-1,0 1 0,-1 0 1,1-1-1,-5-17-2208,-21-44-3121,5 20 3986</inkml:trace>
  <inkml:trace contextRef="#ctx0" brushRef="#br0" timeOffset="1">256 113 8162,'-44'-112'6289,"54"118"-4024,7 6-137,3-2-216,3 2-327,2 3-233,-3 5-464,-2-2-240,-1 9-344,-4-4-95,-5 1-89,-2-1-176,-5-8-769,1-2-439,-1-11-1433,5-9 2169,-4-6 24</inkml:trace>
</inkml:ink>
</file>

<file path=ppt/ink/ink21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6:32.424"/>
    </inkml:context>
    <inkml:brush xml:id="br0">
      <inkml:brushProperty name="width" value="0.05" units="cm"/>
      <inkml:brushProperty name="height" value="0.05" units="cm"/>
      <inkml:brushProperty name="color" value="#66CC00"/>
    </inkml:brush>
  </inkml:definitions>
  <inkml:trace contextRef="#ctx0" brushRef="#br0">0 157 9114,'4'3'815,"0"0"1,0 0 0,0 0-1,0 0 1,0 1-1,-1-1 1,0 1-1,0 0 1,0 0-1,4 8 1,22 47 1633,-26-50-1754,54 132 2695,-57-141-3385,0 0 0,0 1 1,0-1-1,0 0 0,0 0 1,0 1-1,0-1 0,0 0 1,0 1-1,0-1 0,0 0 1,0 0-1,1 1 1,-1-1-1,0 0 0,0 0 1,0 1-1,0-1 0,1 0 1,-1 0-1,0 0 0,0 1 1,0-1-1,1 0 0,-1 0 1,0 0-1,0 0 0,1 0 1,-1 1-1,0-1 1,0 0-1,1 0 0,-1 0 1,0 0-1,1 0 0,-1 0 1,4-11 78,-3-21-34,-12-96-2,6 90-94,2-1-1,1 0 1,5-55-1,-3 92 48,1-1-1,-1 0 1,1 0 0,-1 0-1,1 1 1,0-1-1,0 0 1,3-4 0,-3 7 0,-1-1 0,1 0 0,-1 1 0,1-1 0,-1 1 1,1-1-1,0 1 0,-1-1 0,1 1 0,-1-1 0,1 1 0,0-1 1,0 1-1,-1 0 0,1 0 0,0-1 0,0 1 0,-1 0 0,1 0 1,0 0-1,1 0 0,1 0 8,0 1-1,0 0 1,-1 0 0,1 1-1,0-1 1,0 0 0,-1 1 0,1 0-1,-1-1 1,0 1 0,1 0 0,-1 0-1,0 1 1,3 3 0,26 34 408,-3 1 1,-1 1 0,26 55 0,-18-31-590,-34-66 103,-1 0 0,0 1 1,1-1-1,-1 1 0,1-1 1,-1 1-1,0 0 1,0-1-1,1 1 0,-1-1 1,0 1-1,0-1 0,0 1 1,1 0-1,-1-1 0,0 1 1,0 0-1,0-1 0,0 1 1,0-1-1,0 1 1,0 0-1,-1-1 0,1 2 1,-17-9-5168,1-3 3894</inkml:trace>
</inkml:ink>
</file>

<file path=ppt/ink/ink21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6:32.872"/>
    </inkml:context>
    <inkml:brush xml:id="br0">
      <inkml:brushProperty name="width" value="0.05" units="cm"/>
      <inkml:brushProperty name="height" value="0.05" units="cm"/>
      <inkml:brushProperty name="color" value="#66CC00"/>
    </inkml:brush>
  </inkml:definitions>
  <inkml:trace contextRef="#ctx0" brushRef="#br0">3 337 14067,'-3'-5'9578,"6"-1"-8474,9-8-296,5-11-463,43-40-73,-47 35-384,6 0-657,4-7-1943,7-3 1752</inkml:trace>
  <inkml:trace contextRef="#ctx0" brushRef="#br0" timeOffset="0.99">546 0 14027,'7'42'6761,"-16"-17"-2528,-4 3-1728,-2-6-1273,-5-9-640,8-9-656,2-19-6897</inkml:trace>
</inkml:ink>
</file>

<file path=ppt/ink/ink21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6:41.325"/>
    </inkml:context>
    <inkml:brush xml:id="br0">
      <inkml:brushProperty name="width" value="0.05" units="cm"/>
      <inkml:brushProperty name="height" value="0.05" units="cm"/>
      <inkml:brushProperty name="color" value="#66CC00"/>
    </inkml:brush>
  </inkml:definitions>
  <inkml:trace contextRef="#ctx0" brushRef="#br0">24 51 8162,'-21'-21'3066,"21"20"-2975,-1 1-1,1-1 1,0 1 0,-1-1-1,1 1 1,0-1-1,0 1 1,0-1 0,0 1-1,-1-1 1,1 0 0,0 1-1,0-1 1,0 1-1,0-1 1,0 1 0,0-1-1,1 0 1,-1 1-1,0-1 1,0 1 0,0-1-1,0 1 1,1-1 0,-1 1-1,1-2 1,1 1 113,0-1 0,1 1 0,0-1 0,-1 1 0,1 0 0,0 0 0,-1 0 0,1 0 0,0 0 0,0 0 0,0 1 0,0 0 0,0-1 1,0 1-1,4 1 0,59-2 1010,1 4 0,-1 2 0,92 20 0,-97-11-785,-1 2 0,0 3 0,-2 3 0,0 2 1,-1 2-1,86 56 0,242 209 1767,-329-246-1779,-43-35-256,0 1 1,-1 0-1,0 1 1,-1 1 0,0 0-1,-1 0 1,14 25-1,-21-34-135,-1 1 0,0-1 0,0 1 0,-1 0 0,0-1 0,0 1 0,0 0-1,0 0 1,0 0 0,-1-1 0,0 1 0,0 0 0,-1 0 0,1 0 0,-1 0-1,0 0 1,0-1 0,-1 1 0,1 0 0,-1-1 0,0 1 0,0-1 0,-1 0 0,1 0-1,-1 0 1,0 0 0,0 0 0,0 0 0,-1-1 0,-4 4 0,7-5-138,-8 6 138,0 0-1,-20 13 1,27-20-131,0 0 0,0 0 0,1 0 0,-1 0 0,0-1 0,0 1 0,0 0 1,0-1-1,0 0 0,0 1 0,-3-1 0,4 0-33,0-1 0,0 1 0,1 0 1,-1 0-1,0-1 0,0 1 0,1 0 0,-1-1 0,0 1 0,1-1 0,-1 1 0,0-1 0,1 1 1,-1-1-1,1 0 0,-1 1 0,1-1 0,-1 1 0,1-1 0,0 0 0,-1 0 0,1 1 0,0-1 1,-1 0-1,1 0 0,0 1 0,0-1 0,0 0 0,-1-1 0,-1-15-1318</inkml:trace>
</inkml:ink>
</file>

<file path=ppt/ink/ink21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6:42.068"/>
    </inkml:context>
    <inkml:brush xml:id="br0">
      <inkml:brushProperty name="width" value="0.05" units="cm"/>
      <inkml:brushProperty name="height" value="0.05" units="cm"/>
      <inkml:brushProperty name="color" value="#66CC00"/>
    </inkml:brush>
  </inkml:definitions>
  <inkml:trace contextRef="#ctx0" brushRef="#br0">0 1 8130,'2'10'4473,"10"10"-584,8 15-1849,3 8-328,4 9-223,-7-2-313,5 2-448,2-1-224,-9-4-336,-3-3-80,-5-11-8,-8-10-80,-4-6-528,0-4-296,-11-11-1337,1-2-375,1-15 1544</inkml:trace>
</inkml:ink>
</file>

<file path=ppt/ink/ink21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6:42.488"/>
    </inkml:context>
    <inkml:brush xml:id="br0">
      <inkml:brushProperty name="width" value="0.05" units="cm"/>
      <inkml:brushProperty name="height" value="0.05" units="cm"/>
      <inkml:brushProperty name="color" value="#66CC00"/>
    </inkml:brush>
  </inkml:definitions>
  <inkml:trace contextRef="#ctx0" brushRef="#br0">1 110 9146,'7'-6'893,"0"0"-1,0 1 1,0 0-1,1 1 1,0-1-1,16-5 1,56-16 1152,-55 18-1015,-22 7-926,30-9 1429,63-10 0,-87 18-1386,-1 1-1,0 0 1,1 1-1,-1 0 1,0 1 0,1-1-1,-1 2 1,0-1 0,0 1-1,1 0 1,-1 1-1,-1 0 1,15 7 0,-17-6-94,-1 0 0,0 0 0,0 0 0,0 1 1,0 0-1,-1-1 0,0 1 0,0 1 0,0-1 1,0 0-1,-1 1 0,0-1 0,0 1 0,-1 0 0,1 0 1,-1-1-1,0 1 0,-1 0 0,0 0 0,0 10 1,-1 13 101,-2-1 0,-11 52 0,14-77-150,-28 106 113,25-98-122,-1-1 1,0 0 0,-1 0 0,0 0 0,0-1 0,-1 0-1,0 0 1,-9 10 0,14-18-85,-1 1 0,1-1 0,-1 0 0,1 1 0,-1-1 0,1 0 0,-1 0 0,0 0 0,1 0 0,-1-1 0,0 1 0,0 0 0,0-1-1,0 1 1,0-1 0,0 0 0,0 1 0,0-1 0,0 0 0,1 0 0,-1 0 0,0-1 0,0 1 0,0 0 0,0-1 0,-3 0 0,3 0-230,0 0-1,0-1 1,1 1 0,-1 0-1,0-1 1,1 1 0,-1-1-1,1 0 1,-1 1 0,1-1-1,0 0 1,-1 0 0,1 0-1,0 0 1,1 0 0,-1 0 0,0 0-1,0 0 1,1 0 0,-1 0-1,1-1 1,0 1 0,0-4-1,-1-37-1941</inkml:trace>
</inkml:ink>
</file>

<file path=ppt/ink/ink21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6:42.937"/>
    </inkml:context>
    <inkml:brush xml:id="br0">
      <inkml:brushProperty name="width" value="0.05" units="cm"/>
      <inkml:brushProperty name="height" value="0.05" units="cm"/>
      <inkml:brushProperty name="color" value="#66CC00"/>
    </inkml:brush>
  </inkml:definitions>
  <inkml:trace contextRef="#ctx0" brushRef="#br0">4 261 8642,'41'42'6630,"-9"5"-3349,-28-40-3017,0 1 0,-1 0 0,0 0 1,-1 0-1,1 0 0,-1 0 0,-1 1 0,0-1 1,0 1-1,0-1 0,-2 13 0,1-20-258,0-1-1,0 0 1,0 0-1,0 1 0,0-1 1,0 0-1,0 1 1,0-1-1,0 0 1,0 0-1,0 1 0,0-1 1,0 0-1,0 1 1,0-1-1,0 0 1,0 0-1,0 1 0,0-1 1,-1 0-1,1 0 1,0 0-1,0 1 1,0-1-1,0 0 0,-1 0 1,1 1-1,0-1 1,0 0-1,0 0 1,-1 0-1,1 0 0,0 0 1,0 1-1,-1-1 1,1 0-1,0 0 0,0 0 1,-1 0-1,1 0 1,0 0-1,-1 0 1,1 0-1,0 0 0,0 0 1,-1 0-1,1 0 1,0 0-1,0 0 1,-1 0-1,1 0 0,0 0 1,-1 0-1,1-1 1,0 1-1,0 0 1,-1 0-1,1 0 0,0 0 1,0 0-1,0-1 1,-1 1-1,1 0 1,0 0-1,0-1 0,-15-16 59,4 1-58,2-1 0,0-1 0,1 1 0,0-1 0,2-1 0,0 0 0,1 1 0,1-2 0,-3-35 0,7 53-6,-1 0 0,1 0 1,0 0-1,0 1 0,0-1 1,0 0-1,0 0 0,0 0 0,1 0 1,-1 0-1,1 0 0,-1 1 1,1-1-1,0 0 0,-1 0 0,1 1 1,0-1-1,0 0 0,0 1 1,2-3-1,-1 3-2,-1 1 0,0 0 1,0-1-1,1 1 0,-1 0 1,0-1-1,1 1 0,-1 0 0,0 0 1,0 0-1,1 0 0,-1 0 0,0 1 1,1-1-1,-1 0 0,0 1 0,0-1 1,1 1-1,-1-1 0,0 1 0,2 0 1,8 6 13,-1 0 1,0 0-1,0 1 1,12 12-1,-6-3 233,2-1 0,0-1 0,35 22 0,-47-33-161,0-1 0,0 0 1,1 0-1,-1 0 1,1-1-1,-1 0 0,1-1 1,0 1-1,0-1 0,-1 0 1,1-1-1,0 0 0,0 0 1,0 0-1,0-1 1,0 0-1,9-3 0,-14 4-51,0-1 0,1 0 0,-1 0 0,0 1 0,0-2 0,0 1 0,0 0 0,0 0-1,-1-1 1,1 1 0,0-1 0,-1 1 0,1-1 0,-1 0 0,1 0 0,-1 1 0,0-1 0,0 0-1,2-3 1,-2 1-5,0 1-1,-1-1 0,1 1 1,-1-1-1,1 1 0,-1-1 0,0 0 1,-1 1-1,1-1 0,0 1 1,-2-5-1,-2-6-2,-1 0 1,0 0-1,-1 1 0,-15-24 1,12 20-449,-2 2 1,0-1 0,0 1-1,-2 1 1,0 0 0,0 1 0,-30-22-1,39 33 112,-13-10-1887,16 11 2108,1 1 0,-1 0 0,1-1 1,0 1-1,-1-1 0,1 1 0,0-1 0,-1 1 1,1 0-1,0-1 0,-1 1 0,1-1 0,0 1 0,0-1 1,0 1-1,-1-1 0,1 0 0,0 1 0,0-1 1,0 1-1,0-1 0,0 1 0,0-1 0,0 1 1,0-1-1,0 0 0,1 1 0,-1-1 0,0 1 1,0-1-1,0 1 0,1-1 0,6-6-589</inkml:trace>
</inkml:ink>
</file>

<file path=ppt/ink/ink21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6:43.293"/>
    </inkml:context>
    <inkml:brush xml:id="br0">
      <inkml:brushProperty name="width" value="0.05" units="cm"/>
      <inkml:brushProperty name="height" value="0.05" units="cm"/>
      <inkml:brushProperty name="color" value="#66CC00"/>
    </inkml:brush>
  </inkml:definitions>
  <inkml:trace contextRef="#ctx0" brushRef="#br0">98 295 9426,'12'17'3075,"-8"-13"-2572,-1 0-1,0 0 0,0 0 0,-1 0 0,1 1 1,-1-1-1,0 1 0,0-1 0,-1 1 1,1 0-1,0 5 0,-2-10-453,0 0 0,0 1 0,0-1 1,0 1-1,0-1 0,0 0 0,-1 1 0,1-1 0,0 0 1,0 1-1,0-1 0,0 0 0,-1 1 0,1-1 1,0 0-1,0 0 0,-1 1 0,1-1 0,0 0 0,0 0 1,-1 1-1,1-1 0,0 0 0,-1 0 0,1 0 0,0 0 1,-1 1-1,1-1 0,0 0 0,-1 0 0,1 0 0,-1 0 1,1 0-1,0 0 0,-1 0 0,1 0 0,0 0 0,-1 0 1,1 0-1,0 0 0,-1 0 0,1 0 0,-1-1 0,1 1 1,0 0-1,-1 0 0,1 0 0,0 0 0,0-1 0,-1 1 1,1 0-1,0 0 0,-1-1 0,1 1 0,0 0 1,0 0-1,0-1 0,-1 1 0,1 0 0,0-1 0,0 1 1,0 0-1,0-1 0,-1 1 0,1 0 0,0-1 0,0 1 1,0-1-1,-67-149 148,62 139-189,-4-9-2,1 0 1,0-1-1,2 0 1,0-1-1,1 0 1,-2-30-1,7 51-6,0 0 0,-1 0-1,1-1 1,0 1-1,0 0 1,0-1-1,1 1 1,-1 0-1,0 0 1,0-1-1,1 1 1,-1 0 0,1 0-1,-1 0 1,1-1-1,-1 1 1,1 0-1,0 0 1,-1 0-1,1 0 1,0 0-1,0 0 1,0 0 0,0 0-1,1 0 1,-1 0 2,1 1 0,-1 0 1,1 0-1,-1 0 0,1 0 0,-1 0 1,1 1-1,-1-1 0,1 0 1,-1 1-1,1-1 0,-1 0 1,0 1-1,1 0 0,-1-1 1,0 1-1,3 2 0,8 6 53,0 0 0,0 1 1,11 14-1,-19-20-19,161 162 1327,-153-155-1317,0 1 0,-1 0 0,12 16 0,-19-22-21,-1-1-1,0 1 1,0-1 0,0 1-1,-1 0 1,0 0 0,0 0-1,-1 0 1,1 0 0,-1 0 0,0 13-1,-1-4 328</inkml:trace>
  <inkml:trace contextRef="#ctx0" brushRef="#br0" timeOffset="1">260 303 9978,'-78'-60'5281,"98"62"-600,27-6-3617,1-2-287,4-13-193,13-6-1184,-12-17 480</inkml:trace>
</inkml:ink>
</file>

<file path=ppt/ink/ink2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3:52.003"/>
    </inkml:context>
    <inkml:brush xml:id="br0">
      <inkml:brushProperty name="width" value="0.05" units="cm"/>
      <inkml:brushProperty name="height" value="0.05" units="cm"/>
      <inkml:brushProperty name="color" value="#FF0066"/>
    </inkml:brush>
  </inkml:definitions>
  <inkml:trace contextRef="#ctx0" brushRef="#br0">327 718 6721,'-22'1'935,"14"-1"1191,15-3 572,14-4-187,-2 2-1005,1 0-1,26-3 0,86 0 291,-89 7-1347,81-12 0,-101 8-246,-2 2 49,34-12 0,-50 14-217,0-1 0,0 0-1,0-1 1,0 1-1,0-1 1,0 0 0,-1 0-1,0-1 1,1 1-1,-1-1 1,5-7 0,18-24 303,28-53 0,-47 74-306,-1 0-1,-1-1 0,-1 0 1,0 0-1,-1 0 1,0-1-1,2-22 1,-6 29-10,-1 0 0,0-1-1,0 1 1,0-1 0,-1 1 0,-1 0 0,0 0 0,0 0 0,0 1-1,-1-1 1,-1 1 0,-7-13 0,1 5-17,0 1 0,-1 1 0,0 0 0,-1 0 0,-20-16 1,18 20 9,-1-1 0,0 2 1,0 0-1,-1 1 0,-35-11 0,-93-18 76,125 35-96,-1 0 0,0 2 1,1 1-1,-1 0 0,1 1 0,0 2 0,-38 10 0,-22 3 4,65-14 6,1 2-1,0 0 1,0 0-1,0 1 1,1 1-1,0 1 0,0 0 1,-15 12-1,14-9-9,1 1 0,1 0-1,-13 17 1,-4 3 0,21-24 45,1 1 0,0 0 0,0 0 0,1 0 0,0 1 0,0 0 0,1 0 0,1 1 0,0-1 0,0 1 0,1 0 1,0 0-1,1 0 0,1 0 0,-1 0 0,2 1 0,-1-1 0,2 1 0,0-1 0,0 0 0,1 0 0,0 0 0,1 0 0,0 0 0,1 0 1,0 0-1,0-1 0,1 0 0,1 0 0,0 0 0,0-1 0,1 0 0,0 0 0,1 0 0,0-1 0,0 0 0,0-1 0,1 0 0,0 0 1,20 10-1,-14-10 123,0-1 1,0-1-1,0 0 1,1-1 0,0 0-1,0-1 1,20 0-1,116-3 778,-124-1-799,-16 0-70,59-4 437,-65 4-469,-1 0-1,1 0 1,-1-1 0,1 0 0,-1 0 0,1 0-1,-1-1 1,0 1 0,9-7 0,-14 8-171,1 1 0,0-1 1,-1 1-1,1-1 0,-1 1 1,1-1-1,-1 1 0,1-1 0,-1 0 1,1 1-1,-1-1 0,1 0 1,-1 1-1,0-1 0,1 0 1,-1 0-1,0 1 0,0-1 0,0 0 1,0 0-1,1 1 0,-1-1 1,0 0-1,0 0 0,-1 0 1,1 1-1,0-1 0,0 0 1,0 0-1,0 1 0,-1-1 0,1 0 1,0 0-1,-1 1 0,1-2 1,-5 2-1304</inkml:trace>
</inkml:ink>
</file>

<file path=ppt/ink/ink21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6:45.565"/>
    </inkml:context>
    <inkml:brush xml:id="br0">
      <inkml:brushProperty name="width" value="0.05" units="cm"/>
      <inkml:brushProperty name="height" value="0.05" units="cm"/>
      <inkml:brushProperty name="color" value="#66CC00"/>
    </inkml:brush>
  </inkml:definitions>
  <inkml:trace contextRef="#ctx0" brushRef="#br0">0 0 12051,'3'20'5178,"9"8"-3713,-2-4-720,16 42 265,3-1 1,3-1 0,2-1-1,4-3 1,52 67 0,-76-108-881,79 103 929,110 111 0,-171-200-907,2-2 0,0-1 0,2-2 0,1-1 0,1-2 0,2-2 0,0-1 1,47 17-1,-56-29-252,0-1 1,1-1 0,0-2 0,49 3 0,-41-7-4106,59-6 1,-43-3 1065</inkml:trace>
</inkml:ink>
</file>

<file path=ppt/ink/ink21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6:46.126"/>
    </inkml:context>
    <inkml:brush xml:id="br0">
      <inkml:brushProperty name="width" value="0.05" units="cm"/>
      <inkml:brushProperty name="height" value="0.05" units="cm"/>
      <inkml:brushProperty name="color" value="#66CC00"/>
    </inkml:brush>
  </inkml:definitions>
  <inkml:trace contextRef="#ctx0" brushRef="#br0">42 1 9890,'-41'60'4137,"54"-27"-2321,4 1-7,6 11-377,0 1-160,1 6-463,-3 3-185,-2-3-328,-2 1-152,-4-16-96,-3-5-8,-2-14-248,-3-9-288,-5-14-1113,-1-10-375,-6-14 1120</inkml:trace>
</inkml:ink>
</file>

<file path=ppt/ink/ink21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6:46.587"/>
    </inkml:context>
    <inkml:brush xml:id="br0">
      <inkml:brushProperty name="width" value="0.05" units="cm"/>
      <inkml:brushProperty name="height" value="0.05" units="cm"/>
      <inkml:brushProperty name="color" value="#66CC00"/>
    </inkml:brush>
  </inkml:definitions>
  <inkml:trace contextRef="#ctx0" brushRef="#br0">0 111 9642,'3'-12'4575,"23"-17"-2309,-25 29-2085,9-8 179,0 0 0,0 1 0,1 1 0,0-1 0,0 2 0,0 0 0,1 0 0,-1 1 0,1 0 0,1 1 0,16-2 0,-24 4-320,0 0 0,1 1 0,-1 0 0,0 0 0,0 0 0,0 0 0,1 1 0,-1 0 0,0 0 0,0 1 0,0-1 0,0 1 0,-1 0 0,1 1 0,0-1 0,-1 1 0,1 0 0,-1 0 0,0 0 0,0 0 0,0 1 0,-1 0 0,1-1 0,-1 1 0,0 1 0,0-1-1,0 0 1,0 1 0,3 8 0,-4-5-30,1 1 0,-2 0 0,1-1 0,-1 1 0,0 0 0,-1 0 0,0-1 0,0 1 0,-1 0 0,0 0-1,0 0 1,-1-1 0,0 1 0,-6 12 0,4-10 0,-1 1-1,-1-1 1,1 0 0,-2 0-1,0 0 1,0-1 0,-1 0-1,0-1 1,-16 16 0,20-23-2,1 1 1,-1-1 0,1 0-1,-1 0 1,0 0 0,0 0-1,0 0 1,0-1 0,0 0-1,0 0 1,0 0 0,0-1-1,-6 1 1,135-11 2731,-14-1-2240,-87 11-270,22-2-2346,-44 2 1699,0 0 0,0-1-1,0 1 1,0-1 0,0 0-1,0 1 1,0-1 0,0 0 0,-1 0-1,1 0 1,0 0 0,0-1-1,-1 1 1,1 0 0,-1-1-1,1 1 1,1-3 0,4-9-893</inkml:trace>
</inkml:ink>
</file>

<file path=ppt/ink/ink21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6:47.005"/>
    </inkml:context>
    <inkml:brush xml:id="br0">
      <inkml:brushProperty name="width" value="0.05" units="cm"/>
      <inkml:brushProperty name="height" value="0.05" units="cm"/>
      <inkml:brushProperty name="color" value="#66CC00"/>
    </inkml:brush>
  </inkml:definitions>
  <inkml:trace contextRef="#ctx0" brushRef="#br0">0 351 9826,'2'-1'8401,"7"8"-7576,42 68 683,-49-72-1441,0 0 0,0 0 0,0 1 0,-1-1 0,1 1 0,-1 0 0,0-1 0,0 1 0,0 0 0,1 6 0,-1-1 71,-2-7 173,-3-11-139,-5-14-103,2-5-47,-1-2-15,1 0-1,1 0 1,-1-43-1,6 71-7,1 0 0,0-1 0,0 1-1,1 0 1,-1 0 0,0-1 0,1 1-1,-1 0 1,2-4 0,-1 6 0,-1-1 0,0 1 0,0 0 0,1-1 0,-1 1 0,0 0 0,1-1 0,-1 1 0,0 0 0,1-1 0,-1 1 0,0 0 0,1 0 0,-1 0 0,0-1 0,1 1 0,-1 0 0,1 0 0,-1 0 0,1 0 0,-1 0 0,0 0 1,1 0-1,-1 0 0,1 0 0,-1 0 0,1 0 0,-1 0 0,0 0 0,1 0 0,3 2-6,1 0 1,-1 0 0,0 1-1,-1-1 1,1 1-1,0 0 1,3 4 0,1 0 6,16 13 7,0 2 6,32 20 0,-48-36 45,1-1 0,-1-1-1,1 1 1,-1-2 0,1 1-1,0-1 1,1 0 0,14 2-1,-22-5-21,-1 0 0,1 0 0,0 1 0,0-1-1,0 0 1,0-1 0,0 1 0,0 0 0,0 0 0,0-1 0,0 1 0,-1-1-1,1 0 1,0 0 0,0 1 0,-1-1 0,1 0 0,0-1 0,-1 1-1,1 0 1,-1 0 0,1-1 0,-1 1 0,0 0 0,0-1 0,1 1 0,-1-1-1,0 0 1,0 1 0,-1-1 0,1 0 0,0 0 0,0 0 0,-1 1-1,1-1 1,-1 0 0,0 0 0,0 0 0,0 0 0,1 0 0,-2-2 0,1-5 66,0 0 0,-1 0 0,0-1 0,0 1 0,-1 0 0,0 0 0,-6-13 0,-37-68-4,31 68-1213,2-2 0,1 1 0,-10-33 0,19 37-1137,14 0 997</inkml:trace>
</inkml:ink>
</file>

<file path=ppt/ink/ink21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6:47.455"/>
    </inkml:context>
    <inkml:brush xml:id="br0">
      <inkml:brushProperty name="width" value="0.05" units="cm"/>
      <inkml:brushProperty name="height" value="0.05" units="cm"/>
      <inkml:brushProperty name="color" value="#66CC00"/>
    </inkml:brush>
  </inkml:definitions>
  <inkml:trace contextRef="#ctx0" brushRef="#br0">64 408 9618,'3'4'1540,"-1"-1"-945,0 0-1,0 1 1,0-1-1,-1 0 1,1 1 0,-1-1-1,0 1 1,0-1-1,0 1 1,0 0 0,0 7-1,-1-11-532,-1 0 0,1-1-1,-1 1 1,1 0 0,0 0-1,-1 0 1,1 0 0,0 0-1,-1 0 1,1-1 0,0 1 0,-1 0-1,1 0 1,0-1 0,0 1-1,-1 0 1,1 0 0,0-1-1,0 1 1,-1 0 0,1-1-1,0 1 1,0 0 0,0-1-1,0 1 1,0 0 0,-1-1 0,1 1-1,0 0 1,0-1 0,0 1-1,0 0 1,0-1 0,0 0-1,-18-50-1,3-2 0,2 0 0,2 0 0,3-1-1,-3-72 1,11 120-45,0 0 0,1 0 0,0 0-1,0 0 1,0 0 0,2-6 0,-3 11-6,1 1 0,-1-1 0,0 0 0,1 0 0,-1 0 1,1 1-1,-1-1 0,1 0 0,-1 1 0,1-1 0,0 1 0,-1-1 0,1 0 1,0 1-1,-1-1 0,1 1 0,0-1 0,0 1 0,1-1 0,-1 1 7,0 0-1,0 0 1,0 0-1,0 0 1,1 1-1,-1-1 0,0 0 1,0 1-1,0-1 1,0 0-1,0 1 1,0-1-1,0 1 0,0 0 1,0-1-1,0 1 1,0 0-1,0-1 0,1 2 1,6 7 112,0 0-1,0 0 1,0 0-1,-1 1 1,11 21 0,26 62 732,-23-45-360,19 30 196,-22-45-560,-1 2-1,15 41 1,-32-75-198,1 0 1,-1-1 0,0 1 0,1 0-1,-1 0 1,0 0 0,1 0 0,-1-1 0,0 1-1,0 0 1,0 0 0,0 0 0,0 0-1,0 0 1,0-1 0,0 1 0,0 0-1,0 0 1,0 0 0,0 0 0,-1 0 0,1-1-1,0 1 1,-1 0 0,1 0 0,-1 0-1,1-1 1,-1 1 0,1 0 0,-1-1-1,1 1 1,-1 0 0,0-1 0,1 1 0,-1-1-1,0 1 1,1-1 0,-1 1 0,-1 0-1,-2-1-456,1 1 0,-1-1 0,0 0-1,1 0 1,-1 0 0,0-1 0,1 1-1,-6-2 1,-17-3-816</inkml:trace>
</inkml:ink>
</file>

<file path=ppt/ink/ink21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6:47.876"/>
    </inkml:context>
    <inkml:brush xml:id="br0">
      <inkml:brushProperty name="width" value="0.05" units="cm"/>
      <inkml:brushProperty name="height" value="0.05" units="cm"/>
      <inkml:brushProperty name="color" value="#66CC00"/>
    </inkml:brush>
  </inkml:definitions>
  <inkml:trace contextRef="#ctx0" brushRef="#br0">46 207 11426,'-45'-5'5090,"56"5"-2706,10-3-960,0-6-263,3-7-513,-3-1-216,-1-6-120,-3-2-200,-5 1-664,-1 3-784,3-6-241,-14-10 761</inkml:trace>
</inkml:ink>
</file>

<file path=ppt/ink/ink21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6:48.310"/>
    </inkml:context>
    <inkml:brush xml:id="br0">
      <inkml:brushProperty name="width" value="0.05" units="cm"/>
      <inkml:brushProperty name="height" value="0.05" units="cm"/>
      <inkml:brushProperty name="color" value="#66CC00"/>
    </inkml:brush>
  </inkml:definitions>
  <inkml:trace contextRef="#ctx0" brushRef="#br0">59 129 11626,'36'83'6240,"4"-3"-3450,41 98-286,-72-139-2105,-9-38-396,0 0-1,0-1 1,0 1-1,0 0 1,0 0-1,0 0 1,0-1-1,0 1 1,0 0-1,0 0 1,0-1-1,0 1 1,0 0-1,-1 0 0,1-1 1,0 1-1,-1 0 1,1-1-1,0 1 1,-1 0-1,1-1 1,-1 1-1,1-1 1,-1 1-1,1 0 1,-1-1-1,0 0 1,1 1-1,-1-1 1,0 1-1,1-1 0,-1 0 1,0 1-1,1-1 1,-1 0-1,0 0 1,0 1-1,1-1 1,-1 0-1,0 0 1,0 0-1,1 0 1,-1 0-1,0 0 1,0 0-1,-1-1-5,1 1 0,0-1-1,-1 1 1,1-1 0,0 0 0,0 0-1,0 1 1,0-1 0,0 0 0,0 0-1,0 0 1,0 0 0,0 0 0,0 0-1,1-1 1,-1 1 0,0 0 0,1 0-1,-2-3 1,-9-29-151,8 23 80,-14-45-419,3-2 0,2 0 0,3 0 0,-4-90 0,13 142 480,-1 0 0,1 0 0,1 1 0,-1-1 0,1 0 0,0 0 1,0 1-1,0-1 0,1 1 0,-1-1 0,1 1 0,0 0 0,0-1 0,4-3 0,-4 6 32,0 0 1,1 0-1,-1 0 0,1 0 1,-1 0-1,1 1 0,0-1 1,0 1-1,0 0 0,0 0 1,0 0-1,0 0 0,0 0 1,0 1-1,0-1 0,1 1 1,-1 0-1,0 0 0,0 0 1,0 1-1,0-1 1,4 1-1,2 1 236,1 0 1,0 0-1,-1 1 1,1 0-1,-1 1 1,0 0-1,0 0 1,0 1-1,0 0 1,9 8-1,-15-11-138,0 1 0,0-1 0,0 1 0,0 0 0,-1 0 0,1 0 0,-1 0 0,0 1 0,0-1 0,0 1 0,0-1 0,-1 1 0,1 0 1,-1-1-1,0 1 0,0 0 0,-1 0 0,1 0 0,-1 0 0,1 0 0,-1 0 0,0 0 0,-1 0 0,1-1 0,-1 1 0,0 0 0,0 0 0,-2 6 0,-3 2-36,0 0 0,0-1 0,-1 0 0,0 0 0,-1 0 0,-1-1-1,1 0 1,-2-1 0,-11 10 0,2-3-386,-1-1-1,-1-1 0,-42 21 0,57-32-42,0 0 0,1-1 0,-1 1-1,0-1 1,-1-1 0,1 1-1,0-1 1,0 0 0,-1 0-1,1-1 1,-11 0 0,-23-12-992</inkml:trace>
</inkml:ink>
</file>

<file path=ppt/ink/ink21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6:50.112"/>
    </inkml:context>
    <inkml:brush xml:id="br0">
      <inkml:brushProperty name="width" value="0.05" units="cm"/>
      <inkml:brushProperty name="height" value="0.05" units="cm"/>
      <inkml:brushProperty name="color" value="#66CC00"/>
    </inkml:brush>
  </inkml:definitions>
  <inkml:trace contextRef="#ctx0" brushRef="#br0">171 182 6497,'-110'26'2993,"100"-23"-2413,-23 7 1784,18 3 800,14-13-3109,1 0-1,0 1 1,0-1 0,0 0 0,0 1-1,-1-1 1,1 0 0,0 1 0,0-1-1,0 0 1,0 1 0,0-1 0,0 0-1,0 1 1,0-1 0,0 0 0,0 1-1,0-1 1,0 0 0,0 1-1,0-1 1,0 0 0,0 1 0,0-1-1,1 0 1,-1 1 0,0-1 0,0 0-1,0 1 1,1-1 0,-1 0 0,0 0-1,0 1 1,1-1 0,-1 0 0,0 0-1,0 0 1,1 1 0,-1-1-1,0 0 1,1 0 0,-1 0 0,0 0-1,1 0 1,-1 1 0,0-1 0,1 0-1,-1 0 1,0 0 0,1 0 0,-1 0-1,0 0 1,1 0 0,0 0 0,25 2 1104,5-5-611,0-1-1,-1-1 0,0-2 1,0-1-1,40-17 0,-28 10-134,18-5 77,436-128 1721,-491 147-2025,39-9-1242,-37 7-1113,-28 5-1280,0 3 1289,-6 4 965</inkml:trace>
</inkml:ink>
</file>

<file path=ppt/ink/ink21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6:50.526"/>
    </inkml:context>
    <inkml:brush xml:id="br0">
      <inkml:brushProperty name="width" value="0.05" units="cm"/>
      <inkml:brushProperty name="height" value="0.05" units="cm"/>
      <inkml:brushProperty name="color" value="#66CC00"/>
    </inkml:brush>
  </inkml:definitions>
  <inkml:trace contextRef="#ctx0" brushRef="#br0">144 1 9226,'-7'2'567,"0"2"-1,0-1 1,0 1 0,1 0-1,0 0 1,0 1 0,0 0-1,0 0 1,1 0 0,-1 1-1,1-1 1,1 1-1,-5 7 1,0 1-119,1 0 1,0 1-1,1 0 0,-10 30 0,16-39-306,-1-1-1,1 0 1,0 1-1,0-1 0,0 1 1,1-1-1,0 1 1,0-1-1,0 1 1,1-1-1,0 0 1,0 1-1,0-1 1,1 1-1,3 8 0,-2-10-45,-1-1 0,1 1 0,0 0 0,0-1 0,0 0-1,0 0 1,0 0 0,1 0 0,-1 0 0,1-1-1,0 1 1,0-1 0,0 0 0,0 0 0,0-1-1,0 1 1,1-1 0,-1 0 0,8 1 0,5 0 57,0 0 1,1-2-1,-1 0 1,1-1 0,28-6-1,90-25-165,-115 27-93,95-28-2521,-55 16 1520</inkml:trace>
</inkml:ink>
</file>

<file path=ppt/ink/ink21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6:50.958"/>
    </inkml:context>
    <inkml:brush xml:id="br0">
      <inkml:brushProperty name="width" value="0.05" units="cm"/>
      <inkml:brushProperty name="height" value="0.05" units="cm"/>
      <inkml:brushProperty name="color" value="#66CC00"/>
    </inkml:brush>
  </inkml:definitions>
  <inkml:trace contextRef="#ctx0" brushRef="#br0">247 56 8946,'-19'-44'3346,"19"43"-3252,-1 0 0,0 0 0,0 1 0,0-1 0,0 0 0,0 0 0,0 0 0,0 1-1,0-1 1,0 0 0,0 1 0,0-1 0,0 1 0,0-1 0,-1 1 0,1 0 0,0-1 0,0 1 0,0 0 0,-1 0 0,1 0 0,0 0 0,0 0 0,-1 0 0,-1 1 0,-30 10 926,27-8-768,-11 4 101,0 2 0,1 0 0,1 0-1,-1 2 1,1 0 0,1 0 0,-20 22-1,33-32-329,-1 0 0,1 1 0,0-1-1,0 0 1,0 1 0,0-1-1,0 1 1,0-1 0,0 1 0,1-1-1,-1 1 1,1-1 0,-1 1-1,1 0 1,-1-1 0,1 1 0,0 0-1,0 0 1,0-1 0,0 1-1,0 0 1,0 0 0,0-1 0,0 1-1,1 0 1,-1-1 0,1 1-1,-1 0 1,1-1 0,0 1 0,0-1-1,0 1 1,0-1 0,0 1-1,0-1 1,0 0 0,0 1 0,0-1-1,2 1 1,7 6 19,-1-1 0,1 0 0,0 0-1,19 8 1,-15-8 51,28 14 74,-29-15-68,1 0 1,-1 1 0,0 0-1,0 1 1,-1 0-1,0 1 1,0 1 0,10 11-1,-21-20-63,0 1-1,0-1 1,0 1 0,0-1-1,0 1 1,-1-1-1,1 1 1,0-1 0,-1 1-1,1 0 1,-1-1-1,0 1 1,1 0 0,-1 0-1,0-1 1,0 1-1,0 0 1,0 0 0,-1-1-1,1 1 1,0 0-1,-1 2 1,-1-2 5,1 1-1,-1 0 1,0 0 0,0-1-1,1 1 1,-2-1 0,1 0-1,0 1 1,0-1 0,-1 0-1,-3 2 1,-5 3 2,0-1 1,-1 0-1,0 0 1,-19 5 0,22-9-233,0 1 1,1-2 0,-1 1 0,0-1-1,-10 0 1,16-1 171,0 0-1,0 0 0,1 0 1,-1-1-1,0 1 1,1-1-1,-1 1 0,0-1 1,1 0-1,-1 0 1,1 0-1,-1 0 0,1-1 1,-1 1-1,1-1 1,0 1-1,0-1 0,0 0 1,0 0-1,-3-4 1,-1-5 789</inkml:trace>
</inkml:ink>
</file>

<file path=ppt/ink/ink2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3:58.426"/>
    </inkml:context>
    <inkml:brush xml:id="br0">
      <inkml:brushProperty name="width" value="0.05" units="cm"/>
      <inkml:brushProperty name="height" value="0.05" units="cm"/>
      <inkml:brushProperty name="color" value="#FF0066"/>
    </inkml:brush>
  </inkml:definitions>
  <inkml:trace contextRef="#ctx0" brushRef="#br0">18 134 5449,'-6'-5'2317,"5"4"-1830,0 1 1,0-1-1,1 0 1,-1 0-1,0 0 1,0 1-1,0-1 0,1 0 1,-1 0-1,1 0 1,-1 0-1,0 0 1,1 0-1,0 0 1,-1 0-1,1 0 1,-1-4 3534,5 6-3860,-1 0 1,1-1-1,-1 1 1,1-1-1,-1 0 1,1 0-1,0 0 1,-1 0-1,1 0 1,0-1-1,-1 0 1,6-1-1,16-6 348,-1 0 0,44-21 0,-43 16-331,1 2 0,-1 1 0,49-11 0,-14 19-5493,-43-3 4143</inkml:trace>
</inkml:ink>
</file>

<file path=ppt/ink/ink21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6:51.360"/>
    </inkml:context>
    <inkml:brush xml:id="br0">
      <inkml:brushProperty name="width" value="0.05" units="cm"/>
      <inkml:brushProperty name="height" value="0.05" units="cm"/>
      <inkml:brushProperty name="color" value="#66CC00"/>
    </inkml:brush>
  </inkml:definitions>
  <inkml:trace contextRef="#ctx0" brushRef="#br0">104 124 10690,'10'15'4545,"7"10"-2568,-7 0-273,0-2-624,0 0-280,-5-4-487,3 3-121,-3-7-88,2 0-56,-4-7-416,-1-6-265,-2-6-2231</inkml:trace>
  <inkml:trace contextRef="#ctx0" brushRef="#br0" timeOffset="1">1 0 7970,'3'8'2800,"15"-3"-1031,12 4-1329</inkml:trace>
</inkml:ink>
</file>

<file path=ppt/ink/ink21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6:51.815"/>
    </inkml:context>
    <inkml:brush xml:id="br0">
      <inkml:brushProperty name="width" value="0.05" units="cm"/>
      <inkml:brushProperty name="height" value="0.05" units="cm"/>
      <inkml:brushProperty name="color" value="#66CC00"/>
    </inkml:brush>
  </inkml:definitions>
  <inkml:trace contextRef="#ctx0" brushRef="#br0">132 0 7882,'-11'9'1292,"0"0"0,0 1 1,0 0-1,1 0 0,-9 14 1,12-15-1025,0 1 1,1 0 0,0 1-1,0-1 1,1 1-1,1 0 1,0 1 0,0-1-1,1 1 1,-3 23 0,6-33-240,-1 1 0,1-1 0,0 1 1,0-1-1,1 1 0,-1 0 0,1-1 1,-1 1-1,1-1 0,0 0 0,-1 1 1,1-1-1,1 0 0,-1 1 0,0-1 1,0 0-1,1 0 0,-1 0 1,1 0-1,0 0 0,0 0 0,0 0 1,0-1-1,0 1 0,0-1 0,0 1 1,0-1-1,0 0 0,4 1 0,-3-1-21,0 0 0,1 0 1,-1-1-1,1 0 0,-1 1 0,1-1 0,-1 0 0,0-1 0,1 1 0,-1-1 0,1 1 0,-1-1 0,0 0 0,1 0 0,-1-1 0,0 1 0,0-1 0,0 1 0,0-1 0,0 0 0,4-4 1,54-54 123,-60 59-125,-1 1 1,0 0 0,0 0 0,1 0 0,-1 0-1,0 0 1,1 0 0,-1-1 0,0 1 0,0 0 0,1 0-1,-1 0 1,0 0 0,1 0 0,-1 0 0,0 0-1,1 1 1,-1-1 0,0 0 0,1 0 0,-1 0-1,0 0 1,0 0 0,1 0 0,-1 1 0,0-1 0,0 0-1,1 0 1,-1 0 0,0 0 0,0 1 0,1-1-1,-1 0 1,0 0 0,0 1 0,0-1 0,0 0-1,1 1 1,-1-1 0,0 0 0,0 1 0,11 19 436,-5-7-399,37 56 400,-21-36-7,-2 1 0,31 68 0,-45-85-359,-1 0 1,-1 1-1,0 0 0,-1 0 0,-1 0 0,-1 0 1,-1 28-1,-1-40-65,1-1 1,-1 1-1,0-1 0,0 0 1,0 1-1,-1-1 0,1 0 1,-1 0-1,-1 0 1,1 0-1,-1 0 0,0-1 1,0 1-1,0-1 1,-1 0-1,1 1 0,-1-2 1,0 1-1,0 0 1,0-1-1,-1 0 0,1 0 1,-1 0-1,0 0 0,0-1 1,0 0-1,0 0 1,-9 2-1,8-3-89,-1 0 0,1 0-1,0-1 1,0 0 0,-1 0 0,1-1-1,0 1 1,0-1 0,0-1 0,0 1-1,0-1 1,0 0 0,0 0 0,0-1-1,1 0 1,-1 0 0,1 0 0,0-1-1,-9-7 1,8 6-378,1-1 0,0 0 0,0 1 0,0-2 0,1 1 0,-1-1 0,1 1 0,1-1 0,0 0 0,-3-8 0,-2-25-677</inkml:trace>
</inkml:ink>
</file>

<file path=ppt/ink/ink21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6:52.899"/>
    </inkml:context>
    <inkml:brush xml:id="br0">
      <inkml:brushProperty name="width" value="0.05" units="cm"/>
      <inkml:brushProperty name="height" value="0.05" units="cm"/>
      <inkml:brushProperty name="color" value="#66CC00"/>
    </inkml:brush>
  </inkml:definitions>
  <inkml:trace contextRef="#ctx0" brushRef="#br0">0 550 9170,'13'4'1959,"-1"1"1,0 1-1,0 0 1,21 15-1,-25-15-1595,0 0-1,-1 0 0,1 1 1,-1 0-1,-1 1 1,1 0-1,-1 0 0,-1 0 1,0 0-1,0 1 0,7 17 1,-11-21-267,0 0 0,0 0 0,0 0 0,-1 0 0,0 0 0,0 0 0,-1 7 0,1-10-87,0 0 0,0 0 0,0-1 0,-1 1 1,1 0-1,-1 0 0,1 0 0,-1 0 0,0 0 0,0-1 1,0 1-1,0 0 0,0-1 0,0 1 0,0-1 0,0 1 1,-1-1-1,1 1 0,-1-1 0,-2 2 0,4-3-8,-1 0 0,1 0 1,0 0-1,-1 0 0,1 0 0,-1 0 0,1 0 0,0 0 0,-1 0 0,1 0 0,0 0 1,-1 0-1,1 0 0,-1-1 0,1 1 0,0 0 0,-1 0 0,1 0 0,0 0 0,-1-1 1,1 1-1,0 0 0,0-1 0,-1 1 0,1 0 0,0 0 0,0-1 0,-1 1 0,1 0 1,0-1-1,0 1 0,0 0 0,-1-1 0,1 1 0,0-1 0,0 1 0,0 0 1,0-1-1,0 1 0,0-1 0,0 1 0,0 0 0,0-1 0,0 1 0,0-1 0,0 1 1,0 0-1,0-1 0,1 1 0,-1-1 0,2-30 47,-1 25-54,7-50 25,8-70-10,-15 121-13,-1 0 1,1 0-1,0 0 1,0 0-1,1 1 1,-1-1 0,1 0-1,0 0 1,3-4-1,-4 8 4,-1 0-1,1 0 0,0 0 0,-1 0 1,1 1-1,0-1 0,-1 0 0,1 1 1,0-1-1,0 0 0,0 1 0,0-1 1,0 1-1,-1 0 0,1-1 0,0 1 1,0 0-1,0-1 0,0 1 0,2 0 0,-2 0 3,1 0 0,-1 1 0,1-1 0,-1 1 0,1-1 0,-1 1 0,1 0 0,-1-1 0,0 1 0,1 0 0,-1 0 0,0 0 0,0 0 0,1 0 0,-1 0 0,0 0 0,1 3 0,3 3 78,0 0-1,-1 1 0,-1-1 1,1 1-1,-1 0 1,0 0-1,-1 0 0,3 13 1,7 71 544,-10-64-487,-2-24-53,-1-6-5,4-51-19,-1 32-70,0 1-109,0 0 0,1-1-1,2 1 1,0 1-1,8-22 1,-13 39 105,1 1 0,-1 0 0,0 0 1,1 0-1,-1 0 0,1 0 0,-1 0 1,1 0-1,0 0 0,-1 0 0,1 0 1,0 1-1,0-1 0,0 0 0,-1 0 1,1 1-1,0-1 0,0 0 0,0 1 1,0-1-1,0 1 0,0-1 0,0 1 0,0-1 1,1 1-1,-1 0 0,0 0 0,0 0 1,0-1-1,0 1 0,0 0 0,0 0 1,1 1-1,-1-1 0,0 0 0,0 0 1,0 0-1,0 1 0,0-1 0,0 1 0,0-1 1,0 1-1,0-1 0,0 1 0,0-1 1,0 1-1,0 0 0,0 0 0,0-1 1,-1 1-1,1 0 0,0 0 0,0 0 1,0 1-1,5 7-51,1-1 1,-2 0-1,1 1 0,5 15 1,-8-19 39,-1-1 0,1 1 0,0 0 0,0-1 0,0 1 1,0-1-1,1 0 0,0 0 0,0 0 0,0-1 0,6 5 0,-8-7 18,0 0-1,0 0 0,0-1 0,0 1 0,-1 0 0,1-1 1,0 1-1,0-1 0,0 0 0,0 0 0,0 0 0,0 0 0,0 0 1,0 0-1,0 0 0,0-1 0,0 1 0,0-1 0,0 1 1,0-1-1,0 0 0,0 0 0,0 0 0,-1 0 0,1 0 1,0 0-1,-1 0 0,1-1 0,-1 1 0,1 0 0,-1-1 0,0 0 1,2-2-1,11-16-11,-1-1 1,-1 0-1,0-1 1,-2-1-1,-1 0 1,-1 0-1,8-35 1,-15 57 21,-1 0 0,0 0 1,1-1-1,-1 1 0,0 0 1,0 0-1,0 0 0,0 0 1,0 0-1,0 0 0,0 0 1,0 0-1,0-1 0,0 1 1,0 0-1,-1 0 0,1 0 0,-1 0 1,1 0-1,-1 0 0,1 0 1,-1-1-1,0 2 3,0 0-1,1 0 0,-1 0 1,1 0-1,-1 0 1,1 0-1,-1 0 1,0 0-1,1 0 1,-1 1-1,1-1 0,-1 0 1,1 0-1,-1 0 1,1 1-1,-1-1 1,1 0-1,-1 1 1,1-1-1,-1 0 1,1 1-1,-1-1 0,1 1 1,0-1-1,-1 1 1,1-1-1,0 1 1,-1-1-1,1 1 1,0-1-1,-1 1 1,1-1-1,0 1 0,0-1 1,0 1-1,0-1 1,0 1-1,0 0 1,0 0-1,-5 11 69,2 1 0,-1-1-1,2 1 1,0 0 0,0-1-1,1 1 1,1 0 0,0 0-1,0 0 1,2 0 0,0 0-1,0-1 1,8 24 0,-10-34-72,1-1 1,-1 1 0,0-1-1,1 0 1,0 1 0,-1-1 0,1 0-1,0 1 1,0-1 0,0 0-1,0 0 1,0 0 0,0 0-1,0 0 1,0 0 0,0 0-1,0 0 1,0 0 0,1 0-1,-1-1 1,0 1 0,1-1-1,-1 1 1,0-1 0,1 1-1,-1-1 1,1 0 0,-1 1 0,1-1-1,-1 0 1,1 0 0,-1 0-1,1 0 1,2-1 0,-2 0 6,1 0 0,-1 0 0,0-1 0,1 1 0,-1-1 0,0 1 0,0-1 0,0 0 0,0 0 0,0 0 0,0 0 0,-1 0 0,1 0 0,-1 0 1,1-1-1,-1 1 0,0 0 0,1-3 0,2-4 14,-1 0-1,0-1 1,-1 1 0,0 0 0,-1-1 0,1-14 0,-2 24-30,15 28 312,6-6-53,23 17 68,-42-37-267,0-1 0,0 1 0,0-1 0,0 1 0,0-1 0,0 0 0,1 0 0,-1 0 0,1 0 0,-1 0 0,0-1 0,1 1-1,-1-1 1,1 1 0,-1-1 0,1 0 0,-1 0 0,1 0 0,-1 0 0,1-1 0,-1 1 0,1-1 0,-1 1 0,1-1 0,-1 0 0,1 0 0,-1 0 0,0 0-1,0 0 1,0-1 0,3-1 0,2-3 158,0-1-1,0 0 1,0 0-1,-1 0 0,10-15 1,-16 22-210,10-15 160,-1 0 1,-1-1-1,0 0 0,-1-1 1,-1 1-1,0-1 0,-1 0 1,-1-1-1,1-17 0,0-18-715,-3-89-1,-3 70-1661,0 70 2020,1-1-1,0 1 1,0 0-1,1 0 1,-1-1-1,0 1 1,1 0 0,-1 0-1,1 0 1,0-1-1,-1 1 1,1 0 0,0 0-1,1 0 1,-1 0-1,1-1 1,13-14-388</inkml:trace>
</inkml:ink>
</file>

<file path=ppt/ink/ink21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7:06.664"/>
    </inkml:context>
    <inkml:brush xml:id="br0">
      <inkml:brushProperty name="width" value="0.05" units="cm"/>
      <inkml:brushProperty name="height" value="0.05" units="cm"/>
      <inkml:brushProperty name="color" value="#66CC00"/>
    </inkml:brush>
  </inkml:definitions>
  <inkml:trace contextRef="#ctx0" brushRef="#br0">218 551 6881,'-6'0'10667,"15"-1"-8608,29 1-2274,249 15 2568,-155-6-1477,31 1-157,-136-11-559,1 0 1,-1-1 0,51-12-1,-42 4 268,67-27 0,-88 30-296,0-1 0,-1 0 0,0-1 1,0 0-1,-1-1 0,21-20 0,-31 26-118,0 1 0,0 0 0,-1-1 0,1 0 0,-1 0 0,0 1 0,0-1 0,0 0 0,-1-1 0,1 1 0,-1 0 0,0 0 0,-1-1 0,1 1 0,0 0 0,-1-1 0,0 1 0,0-1 0,-1 1 0,1 0 0,-1-1 0,0 1 0,0 0 0,0-1 0,-1 1 0,0 0 0,1 0 0,-5-6 0,-6-9 2,0 0 0,-2 1 0,0 0 1,-22-22-1,16 20-4,-2-6-2,1 2-7,-1 1 0,-29-24-1,42 40-5,0 1-1,0 0 0,0 0 0,-1 1 0,0 0 0,0 1 0,0 0 0,-1 1 0,1 0 0,-15-2 1,-22 1-1,-90 3 0,56 3 4,76-2 0,-213 7-11,188-3 6,1 0 1,0 2-1,0 1 0,0 1 1,-35 16-1,44-15 1,0 1 0,-28 19 0,39-23-3,1 1 1,0 0-1,0 1 1,0 0 0,1 1-1,-12 17 1,8-9 4,1-1 1,1 2 0,1-1 0,1 1-1,0 0 1,1 1 0,-5 32 0,9-41 37,1 0 1,1 0 0,-1 1 0,2-1-1,-1 0 1,1 0 0,1 1 0,0-1-1,1 0 1,0-1 0,0 1 0,1 0-1,0-1 1,0 0 0,1 0 0,8 11-1,0-4 38,0-1-1,2 0 1,0-1 0,0 0-1,1-1 1,1-1-1,0 0 1,1-1-1,0-1 1,1-1-1,32 11 1,-28-12-410,1-2 0,0 0 0,0-1 0,0-2 0,1-1 0,-1 0 1,1-2-1,-1-1 0,42-6 0,45-23-851</inkml:trace>
</inkml:ink>
</file>

<file path=ppt/ink/ink21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7:08.398"/>
    </inkml:context>
    <inkml:brush xml:id="br0">
      <inkml:brushProperty name="width" value="0.05" units="cm"/>
      <inkml:brushProperty name="height" value="0.05" units="cm"/>
      <inkml:brushProperty name="color" value="#66CC00"/>
    </inkml:brush>
  </inkml:definitions>
  <inkml:trace contextRef="#ctx0" brushRef="#br0">351 593 7178,'3'-3'607,"0"0"0,1 0 0,-1 0 0,0 1 0,1-1 0,0 1 0,0 0 0,-1 0 0,1 0 0,0 0 0,1 1 0,-1-1 0,0 1 0,0 0 0,9 0 0,-2 1-188,0 1 0,0 1 0,-1 0 0,1 0 1,11 5-1,-10-4-173,59 17 569,116 16 1,-161-32-666,0-3 0,1 0 0,-1-1 0,0-2 0,0 0 0,0-2 0,0-1 0,28-9-1,-27 5 31,-2 0 0,1-2 0,-1-1 0,-1 0 0,0-2 0,-1-1 0,31-25-1,-51 37-137,-1 0 0,1 0 0,0-1-1,-1 1 1,0-1 0,0 1-1,0-1 1,0 0 0,-1 0-1,0 0 1,1 0 0,-1 0 0,-1 0-1,1 0 1,-1 0 0,1 0-1,-1 0 1,0 0 0,-1-1-1,1 1 1,-1 0 0,1 0 0,-1 0-1,-1 0 1,1 0 0,0 0-1,-5-6 1,1-2-6,-1 1 0,-1 0 0,0 0 0,-1 1 1,0 0-1,0 1 0,-19-17 0,-110-102 5,121 113-42,-2 0 1,0 1-1,0 1 0,-1 1 0,-1 0 0,0 2 1,-1 0-1,0 1 0,0 1 0,0 1 0,-1 1 1,-1 1-1,1 1 0,0 1 0,-29 0 0,7 2-5,0 2-1,1 2 1,-1 2-1,1 1 1,0 3-1,-82 28 0,98-27 6,1 1-1,0 2 1,2 0-1,-1 2 1,2 0-1,0 2 0,0 0 1,2 2-1,0 1 1,-34 41-1,52-57 4,0 0-1,1 0 1,-1 0-1,1 0 0,0 1 1,0-1-1,0 0 1,1 1-1,-1 0 1,1-1-1,0 1 1,0 0-1,1-1 1,0 1-1,0 0 1,0 0-1,0 0 1,1 5-1,1-5 14,0 1-1,0 0 1,0-1-1,0 1 1,1-1 0,0 1-1,0-1 1,1 0-1,0 0 1,-1-1-1,2 1 1,-1-1 0,0 0-1,8 5 1,2 1 69,2 0-1,-1-1 1,1 0 0,1-2 0,0 0 0,0-1-1,32 8 1,132 12-274,-125-20-550,-3 0-995,-6-3 708</inkml:trace>
</inkml:ink>
</file>

<file path=ppt/ink/ink21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7:11.024"/>
    </inkml:context>
    <inkml:brush xml:id="br0">
      <inkml:brushProperty name="width" value="0.05" units="cm"/>
      <inkml:brushProperty name="height" value="0.05" units="cm"/>
      <inkml:brushProperty name="color" value="#66CC00"/>
    </inkml:brush>
  </inkml:definitions>
  <inkml:trace contextRef="#ctx0" brushRef="#br0">0 15 8578,'9'-3'4193,"-1"-2"-1113,4-2-1767,-4 9-3786,-11 1 1953</inkml:trace>
</inkml:ink>
</file>

<file path=ppt/ink/ink21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7:14.943"/>
    </inkml:context>
    <inkml:brush xml:id="br0">
      <inkml:brushProperty name="width" value="0.05" units="cm"/>
      <inkml:brushProperty name="height" value="0.05" units="cm"/>
      <inkml:brushProperty name="color" value="#66CC00"/>
    </inkml:brush>
  </inkml:definitions>
  <inkml:trace contextRef="#ctx0" brushRef="#br0">312 713 6297,'0'0'323,"0"-1"0,0 1 0,0-1 0,0 1 0,1-1-1,-1 1 1,0-1 0,0 1 0,0-1 0,0 1 0,0-1 0,1 1-1,-1 0 1,2-3 2260,-1 2-2260,0 0 0,12 0 2213,26 10-2896,-27-5 1272,31 8-379,0-2-1,1-2 1,71 4-1,-85-12-430,-1-2 0,0-1-1,0-1 1,-1-1 0,1-2-1,-1-1 1,45-19 0,-52 17-73,-1 0 0,0-1 0,-1 0 0,0-2 0,-1 0 0,0-2 0,-1 0 0,-1 0 1,0-2-1,19-26 0,-31 36-13,0 1-1,-1-1 1,0 1 0,0-1 0,-1 0 0,0 0 0,0-1-1,-1 1 1,0 0 0,0 0 0,0-1 0,-1 1 0,0 0-1,-1-1 1,0 1 0,0 0 0,0 0 0,-1-1-1,0 1 1,0 0 0,-1 0 0,-4-7 0,-7-15 22,-2 2 0,0 0 0,-37-43 0,38 51-38,0 1 0,-2 0 1,0 2-1,-1 0 0,-1 0 1,0 2-1,-31-17 0,32 21-2,0 2 0,0 1 0,-1 0 0,0 1 0,0 1 0,0 1-1,-1 1 1,1 0 0,-31 1 0,23 3 5,0 1 0,0 2 1,0 1-1,0 1 0,1 1 0,0 1 0,1 1 0,-30 15 1,14-2 41,2 0 0,0 3 0,1 1 1,-34 33-1,55-45 2,1 0 0,1 2 1,0 0-1,1 1 0,1 0 0,-15 26 0,24-36 9,1 0 0,-1 1-1,1-1 1,1 1-1,-1 0 1,1 0-1,1 0 1,0 0-1,0 0 1,0 0 0,1 0-1,0 0 1,1 0-1,-1 1 1,2-1-1,-1 0 1,1 0-1,0-1 1,6 15-1,-2-11-1,0 0-1,1-1 1,0 1-1,0-1 1,1-1-1,1 1 0,-1-1 1,2-1-1,-1 0 1,1 0-1,0-1 0,1 0 1,-1-1-1,17 8 1,-12-8-281,-1 0 0,1-1 1,1-1-1,23 4 1,-25-6-722,1-1 0,-1 0 1,1-1-1,27-4 0,28-13-1370</inkml:trace>
</inkml:ink>
</file>

<file path=ppt/ink/ink21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7:22.326"/>
    </inkml:context>
    <inkml:brush xml:id="br0">
      <inkml:brushProperty name="width" value="0.05" units="cm"/>
      <inkml:brushProperty name="height" value="0.05" units="cm"/>
      <inkml:brushProperty name="color" value="#66CC00"/>
    </inkml:brush>
  </inkml:definitions>
  <inkml:trace contextRef="#ctx0" brushRef="#br0">0 196 6473,'5'-115'2977,"2"95"-1289,0 5 377,3 0 23,-4 0-7,-1 10-249,-1-2-480,-4 4-631</inkml:trace>
</inkml:ink>
</file>

<file path=ppt/ink/ink21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7:24.083"/>
    </inkml:context>
    <inkml:brush xml:id="br0">
      <inkml:brushProperty name="width" value="0.05" units="cm"/>
      <inkml:brushProperty name="height" value="0.05" units="cm"/>
      <inkml:brushProperty name="color" value="#66CC00"/>
    </inkml:brush>
  </inkml:definitions>
  <inkml:trace contextRef="#ctx0" brushRef="#br0">621 0 10170,'4'0'4393,"6"7"-2224,-4 9-9,6 18-480,-7 8-191,-12 18-497,-9 5-192,-23 12-312,-14 9-64,-17 1-112,-7 2-120,-8-8-96,0 0 0,11-10-296,8-9-496,19-19-1544,17-12 15,21-31 1097</inkml:trace>
</inkml:ink>
</file>

<file path=ppt/ink/ink21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7:24.546"/>
    </inkml:context>
    <inkml:brush xml:id="br0">
      <inkml:brushProperty name="width" value="0.05" units="cm"/>
      <inkml:brushProperty name="height" value="0.05" units="cm"/>
      <inkml:brushProperty name="color" value="#66CC00"/>
    </inkml:brush>
  </inkml:definitions>
  <inkml:trace contextRef="#ctx0" brushRef="#br0">10 0 8690,'-7'27'4721,"4"6"-144,3 9-2409,2 13-591,6 3-97,4 3-448,-2-3-320,3-3-352,-1-7-168,-4-4-144,2-4-8,-3-12-296,0-4-248,-4-14-720,-1-7-328,-6-13-937,-2-3-287,-4-11 1799</inkml:trace>
</inkml:ink>
</file>

<file path=ppt/ink/ink2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3:58.840"/>
    </inkml:context>
    <inkml:brush xml:id="br0">
      <inkml:brushProperty name="width" value="0.05" units="cm"/>
      <inkml:brushProperty name="height" value="0.05" units="cm"/>
      <inkml:brushProperty name="color" value="#FF0066"/>
    </inkml:brush>
  </inkml:definitions>
  <inkml:trace contextRef="#ctx0" brushRef="#br0">0 38 10682,'84'-33'3970,"-83"32"-3744,0 1 0,0-1-1,0 1 1,1-1-1,-1 1 1,0-1 0,0 1-1,1 0 1,-1 0-1,0 0 1,0-1 0,1 1-1,-1 0 1,0 1-1,1-1 1,-1 0 0,0 0-1,0 0 1,1 1-1,-1-1 1,0 1 0,0-1-1,0 1 1,1-1-1,-1 1 1,1 1 0,0 0-73,-1 0 0,0 0 0,0 0 0,0 0 0,0 0 1,0 0-1,0 0 0,-1 0 0,1 0 0,0 3 0,2 6 443,8 14 23,-1 0 0,0 1 0,-2 0 0,6 33 0,-10-44-625,5 21 273,-8-35-309,-1 0 0,0 0 0,0 0 0,0-1 0,0 1 0,0 0 0,0 0 0,0 0 0,0-1 0,0 1 0,0 0-1,0 0 1,0 0 0,-1-1 0,1 1 0,0 0 0,0 0 0,-1-1 0,1 1 0,-1 0 0,1 0 0,-1-1 0,1 1 0,-1-1 0,1 1 0,-1 0-1,0-1 1,1 1 0,-1-1 0,0 0 0,1 1 0,-2 0 0</inkml:trace>
</inkml:ink>
</file>

<file path=ppt/ink/ink21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7:24.990"/>
    </inkml:context>
    <inkml:brush xml:id="br0">
      <inkml:brushProperty name="width" value="0.05" units="cm"/>
      <inkml:brushProperty name="height" value="0.05" units="cm"/>
      <inkml:brushProperty name="color" value="#66CC00"/>
    </inkml:brush>
  </inkml:definitions>
  <inkml:trace contextRef="#ctx0" brushRef="#br0">0 302 6993,'2'-7'669,"1"-1"-1,0 1 0,0 0 0,0 0 0,1 0 1,0 0-1,0 1 0,1 0 0,0-1 0,7-6 1,11-9 668,28-22 0,-39 33-793,95-70 2562,-91 71-2747,0 1 0,1 0 0,-1 1-1,1 1 1,23-7 0,-35 13-307,-1 0 1,1 0 0,0 0-1,-1 1 1,1 0-1,0-1 1,4 2 0,-7-1-47,-1 0 0,0 1 0,0-1 0,0 0 0,0 1 0,1-1 0,-1 1 0,0-1 1,0 1-1,0-1 0,0 1 0,0 0 0,0 0 0,0 0 0,0-1 0,0 1 0,-1 0 0,1 0 1,0 0-1,0 0 0,-1 0 0,1 0 0,-1 0 0,1 1 0,-1-1 0,1 0 0,-1 0 0,0 0 1,0 1-1,1-1 0,-1 0 0,0 0 0,0 3 0,-1 5 5,0 1-1,-1-1 1,0 0-1,0 1 1,-1-1 0,0 0-1,0 0 1,-1-1-1,-8 15 1,-52 72 2,-32 21-117,82-101 47,0-1-1,-1 0 0,-1-2 1,0 0-1,-25 14 0,28-21 16,11-8 65,19-15 135,-2 10 28,0 0-1,0 1 1,1 0 0,-1 2 0,2 0-1,-1 0 1,1 2 0,16-2-1,-12 2 19,0 1 0,0 2 0,0 0 0,0 1-1,0 1 1,22 5 0,-32-4-313,0 1 1,-1 0-1,1 1 0,-1 0 0,0 1 1,10 8-1,-12-9-713,1 1 1,-1-1-1,1 0 1,0-1-1,0 0 1,1 0-1,18 4 0,3-4-123</inkml:trace>
</inkml:ink>
</file>

<file path=ppt/ink/ink21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7:25.418"/>
    </inkml:context>
    <inkml:brush xml:id="br0">
      <inkml:brushProperty name="width" value="0.05" units="cm"/>
      <inkml:brushProperty name="height" value="0.05" units="cm"/>
      <inkml:brushProperty name="color" value="#66CC00"/>
    </inkml:brush>
  </inkml:definitions>
  <inkml:trace contextRef="#ctx0" brushRef="#br0">3 324 9498,'1'1'6955,"0"10"-5790,0 4 186,-2-7-436,-4-8 664,5-8-1431,1-37-55,13-80 0,-13 122-89,8-33 35,-9 35-39,0 0 1,1 1 0,-1-1 0,1 0 0,-1 0-1,0 1 1,1-1 0,-1 0 0,1 1 0,-1-1 0,1 1-1,0-1 1,-1 1 0,1-1 0,0 1 0,-1-1-1,1 1 1,0-1 0,-1 1 0,1 0 0,0-1-1,0 1 1,0 0 0,-1 0 0,1 0 0,0-1-1,0 1 1,0 0 0,-1 0 0,1 0 0,0 0-1,0 0 1,0 1 0,0-1 0,-1 0 0,1 0-1,0 1 1,0-1 0,-1 0 0,2 1 0,6 5 20,0-1-1,0 2 1,0-1 0,-1 1 0,0 0 0,0 1 0,7 11 0,-4-7 116,-1 0-1,17 14 1,-22-23-57,0 0-1,0 0 1,0 0-1,0 0 1,0-1-1,1 0 1,-1 0 0,1 0-1,-1-1 1,1 1-1,0-1 1,5 1-1,-8-2-28,0 0 0,1 0 0,-1-1 0,0 1 0,0 0 0,0-1 0,0 0 0,0 1 0,-1-1-1,1 0 1,0 0 0,0 0 0,0 0 0,-1 0 0,1-1 0,0 1 0,-1 0 0,1-1 0,-1 1 0,0-1 0,1 0-1,-1 1 1,0-1 0,0 0 0,0 0 0,0 1 0,-1-1 0,1 0 0,0 0 0,0-4 0,1-1 32,-1 1 1,0-1-1,0 0 1,-1 0-1,0 1 1,0-1-1,0 0 1,-1 0-1,0 0 1,0 1-1,-1-1 1,0 0-1,0 1 1,0 0-1,-7-12 1,-4-5-847,-1 1 1,-27-35-1,38 54 540,3 3 107,0 0 1,-1 0-1,1 0 1,0-1-1,0 1 1,0 0-1,-1 0 1,1 0-1,0 0 1,0 0-1,0-1 1,0 1-1,-1 0 1,1 0-1,0 0 1,0-1-1,0 1 1,0 0 0,0 0-1,0 0 1,0-1-1,0 1 1,0 0-1,0 0 1,0-1-1,0 1 1,0 0-1,0 0 1,0-1-1,0 1 1,0 0-1,0 0 1,0 0-1,0-1 1,0 1-1,0 0 1,0 0-1,0-1 1,0 1-1,0 0 1,0 0-1,1 0 1,-1-1-1,0 1 1,0 0-1,0 0 1,0 0-1,1 0 1,-1-1-1,0 1 1,0 0-1,0 0 1,1 0-1,-1 0 1,0 0 0,1 0-1,-1-2-1194</inkml:trace>
</inkml:ink>
</file>

<file path=ppt/ink/ink21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7:25.836"/>
    </inkml:context>
    <inkml:brush xml:id="br0">
      <inkml:brushProperty name="width" value="0.05" units="cm"/>
      <inkml:brushProperty name="height" value="0.05" units="cm"/>
      <inkml:brushProperty name="color" value="#66CC00"/>
    </inkml:brush>
  </inkml:definitions>
  <inkml:trace contextRef="#ctx0" brushRef="#br0">59 262 7370,'18'21'5362,"-6"-7"690,-28-20-4257,14 5-1796,1-1 0,-1 1 0,0 0 0,1-1 1,0 1-1,-1-1 0,1 1 0,0-1 0,0 0 0,-1 0 0,2 1 0,-1-1 0,0 0 1,0 0-1,-1-4 0,-8-18 0,7 18 1,-3-4-1,1 0-1,0 0 1,0-1-1,1 0 1,1 1 0,0-1-1,0-1 1,1 1-1,1 0 1,-1-20-1,3 23 4,0 0 0,0 0-1,1 0 1,0 0 0,1 0-1,-1 1 1,5-8 0,-7 13 0,1 1 0,0 0 1,-1-1-1,1 1 0,0 0 0,-1 0 1,1 0-1,0 0 0,0 0 1,0 0-1,0 0 0,0 0 0,0 0 1,0 0-1,1 0 0,-1 1 0,0-1 1,0 0-1,1 1 0,-1-1 1,0 1-1,1 0 0,-1-1 0,0 1 1,1 0-1,-1 0 0,0 0 1,1 0-1,-1 0 0,1 0 0,-1 0 1,0 0-1,1 1 0,-1-1 1,0 0-1,1 1 0,-1-1 0,0 1 1,1 0-1,-1-1 0,0 1 0,0 0 1,0 0-1,0 0 0,0-1 1,0 1-1,2 2 0,10 11 405,0 1 0,-1 0 0,-1 0 1,-1 1-1,15 29 0,8 12 1002,-1-14-508,-22-30-802,0 0 1,-1 1-1,0 0 0,9 22 0,-18-36-149,0 1 0,0-1 0,0 0 0,0 1 0,0-1 0,0 0 0,0 1 0,0-1 0,0 0 0,0 1 0,-1-1 0,1 0 0,0 1 0,0-1 0,0 0 0,-1 1 0,1-1 0,0 0 0,0 0 0,-1 1 0,1-1 0,0 0 0,0 0 0,-1 1 0,1-1 0,0 0 0,-1 0 0,1 0 0,0 0 0,-1 1 0,1-1 0,0 0 0,-1 0 0,1 0 0,0 0 0,-1 0 0,1 0 0,-1 0 0,1 0 0,0 0 0,-1 0 0,1 0 0,0 0 0,-1-1 0,1 1 0,-1 0 0,-19-3-3236,8-6 1974</inkml:trace>
</inkml:ink>
</file>

<file path=ppt/ink/ink21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7:26.269"/>
    </inkml:context>
    <inkml:brush xml:id="br0">
      <inkml:brushProperty name="width" value="0.05" units="cm"/>
      <inkml:brushProperty name="height" value="0.05" units="cm"/>
      <inkml:brushProperty name="color" value="#66CC00"/>
    </inkml:brush>
  </inkml:definitions>
  <inkml:trace contextRef="#ctx0" brushRef="#br0">1 156 11354,'5'3'4841,"15"-3"-2496,0-5-465,8-5-559,0-5-321,2-2-576,4 1-112,-6-6-768,6 5-432,-6-4-1521,5 0-3256,2 6 3825</inkml:trace>
</inkml:ink>
</file>

<file path=ppt/ink/ink21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7:26.739"/>
    </inkml:context>
    <inkml:brush xml:id="br0">
      <inkml:brushProperty name="width" value="0.05" units="cm"/>
      <inkml:brushProperty name="height" value="0.05" units="cm"/>
      <inkml:brushProperty name="color" value="#66CC00"/>
    </inkml:brush>
  </inkml:definitions>
  <inkml:trace contextRef="#ctx0" brushRef="#br0">1 217 9130,'14'-1'795,"-9"0"-409,0 1 0,0 0 0,0 0 1,1 0-1,-1 1 0,7 1 1,-11-2-258,1 1 0,-1-1 0,0 1 0,1 0 0,-1 0 1,0 0-1,0 0 0,0-1 0,1 2 0,-1-1 1,0 0-1,0 0 0,0 0 0,-1 0 0,1 1 1,0-1-1,0 0 0,-1 1 0,1-1 0,-1 0 0,1 1 1,-1-1-1,0 1 0,1-1 0,-1 4 0,3 14 1585,1 0 0,12 37 0,-14-49-1473,1 0 0,0 0 0,1 0 0,-1-1 0,1 1-1,1-1 1,-1 0 0,1 0 0,0 0 0,9 7-1,0-5-115,-12-14-66,-14-20-152,-31-47-182,27 49 118,0-2-1,2 0 1,1 0 0,1-1-1,2-1 1,-9-33 0,18 57 148,0 0 1,0 0 0,1 0-1,0 0 1,0 0 0,0-1-1,0 1 1,0 0-1,1 0 1,0 0 0,0 0-1,0 0 1,0 0-1,1 0 1,3-7 0,-3 9 10,1-1 1,-1 0 0,1 0-1,0 1 1,0 0 0,0-1-1,0 1 1,0 1-1,0-1 1,0 0 0,1 1-1,-1-1 1,1 1 0,-1 0-1,1 0 1,0 0 0,-1 1-1,6-1 1,5 0 143,-1 0 0,0 1 1,1 1-1,-1 0 1,0 1-1,0 0 0,0 1 1,0 0-1,0 1 0,-1 1 1,1 0-1,-1 1 0,0 0 1,11 8-1,-21-13-109,1 1 1,-1-1 0,0 1-1,0 0 1,0 0-1,0 0 1,-1 0-1,1 0 1,0 0 0,-1 0-1,1 1 1,-1-1-1,0 0 1,0 1-1,0-1 1,0 1 0,0 0-1,-1-1 1,1 1-1,-1-1 1,1 1-1,-1 0 1,0 0 0,0-1-1,0 1 1,-1 0-1,1-1 1,-1 1-1,1 0 1,-1-1 0,0 1-1,0-1 1,0 1-1,0-1 1,0 0-1,-1 1 1,1-1 0,-1 0-1,0 0 1,1 0-1,-4 3 1,-3 3-40,-1 0-1,1-1 1,-1 0 0,-1 0 0,1-1-1,-1 0 1,0-1 0,-17 7 0,13-8-447,-1 0 1,1-1 0,-22 2 0,8-4-196</inkml:trace>
  <inkml:trace contextRef="#ctx0" brushRef="#br0" timeOffset="1">478 105 14363,'-18'13'6537,"-12"-5"-3584,0-1-416,15-7-3081,-17-2 464</inkml:trace>
</inkml:ink>
</file>

<file path=ppt/ink/ink21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7:39.695"/>
    </inkml:context>
    <inkml:brush xml:id="br0">
      <inkml:brushProperty name="width" value="0.05" units="cm"/>
      <inkml:brushProperty name="height" value="0.05" units="cm"/>
      <inkml:brushProperty name="color" value="#66CC00"/>
    </inkml:brush>
  </inkml:definitions>
  <inkml:trace contextRef="#ctx0" brushRef="#br0">4 9 6497,'-3'3'6066,"15"-4"-4370,4-1 16,13 2-7,11 5-129,3 2-176,16 1-207,-1-3-113,2-3-304,-1 1-192,-6-3-328,-3-5-40,-5-5-400,-3 0-320,-34-3 320</inkml:trace>
</inkml:ink>
</file>

<file path=ppt/ink/ink21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7:44.279"/>
    </inkml:context>
    <inkml:brush xml:id="br0">
      <inkml:brushProperty name="width" value="0.05" units="cm"/>
      <inkml:brushProperty name="height" value="0.05" units="cm"/>
      <inkml:brushProperty name="color" value="#66CC00"/>
    </inkml:brush>
  </inkml:definitions>
  <inkml:trace contextRef="#ctx0" brushRef="#br0">34 21 5673,'-2'0'457,"1"0"0,-1 0 1,0 0-1,1 0 0,-1 0 0,0 0 0,1-1 0,-1 1 0,0-1 0,1 1 0,-1-1 1,1 1-1,-3-2 0,4 2-146,-1-1 1,0 1 0,1 0 0,-1-1-1,1 1 1,-1-1 0,1 1 0,-1-1-1,1 1 1,-1-1 0,1 0 0,0 1-1,-1-1 1,1 1 0,0-1 0,-1 0-1,1 1 1,0-1 0,0 0 0,0 1-1,0-1 1,0-1 0,6 1 553,24 2-87,1 1-1,55 11 0,25 3 471,-51-14-726,0-3 1,114-17-1,-99 8-1128,-32 6 346</inkml:trace>
</inkml:ink>
</file>

<file path=ppt/ink/ink21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7:50.349"/>
    </inkml:context>
    <inkml:brush xml:id="br0">
      <inkml:brushProperty name="width" value="0.05" units="cm"/>
      <inkml:brushProperty name="height" value="0.05" units="cm"/>
      <inkml:brushProperty name="color" value="#66CC00"/>
    </inkml:brush>
  </inkml:definitions>
  <inkml:trace contextRef="#ctx0" brushRef="#br0">76 1665 5977,'-56'65'2150,"55"-63"-1954,0-1 1,0 0-1,0 0 0,1 0 1,-1 0-1,0 0 0,0 0 1,-1 0-1,1-1 0,0 1 1,0 0-1,0 0 0,0-1 1,-1 1-1,-1 0 0,9-8 3393,10 2-3225,-1-1 1,0 0-1,0-1 1,16-10-1,11-7 201,18-13-51,-2-3 0,69-61 0,37-26 404,-104 86-734,138-100 562,-106 74-342,-50 38-236,-1-1-1,-2-2 0,46-49 0,-19 17-8,-43 44-91,28-31 0,117-137 109,-148 166-163,-7 10-4,-1-2 1,0 1 0,-2-1-1,14-22 1,-18 26-6,1 1-1,0 0 1,0 0 0,17-15-1,-14 15-4,-1-1 1,0 0-1,8-13 0,40-55 42,-37 53-30,-2 0 0,24-42-1,-25 33-2,-5 12 7,17-46 1,-20 45 1,-6 17-7,0-1 0,-1 0 1,1-1-1,-2 1 0,1 0 1,0-8-1,-2 15 115</inkml:trace>
</inkml:ink>
</file>

<file path=ppt/ink/ink21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7:59.032"/>
    </inkml:context>
    <inkml:brush xml:id="br0">
      <inkml:brushProperty name="width" value="0.05" units="cm"/>
      <inkml:brushProperty name="height" value="0.05" units="cm"/>
      <inkml:brushProperty name="color" value="#FF0066"/>
    </inkml:brush>
  </inkml:definitions>
  <inkml:trace contextRef="#ctx0" brushRef="#br0">17 2030 5105,'0'-1'440,"0"0"0,0-1 0,0 1 0,0 0 0,-1 0 0,1-1 0,0 1 0,-1 0 0,1-1 0,-1 1-1,1 0 1,-1 0 0,0 0 0,1 0 0,-3-2 0,-3-7 1812,5 9-2083,1 0 1,0 0-1,-1 0 0,1 0 0,0 0 0,0 0 0,0 1 0,0-1 0,0 0 0,0 0 0,0 0 1,0 0-1,0 0 0,0 0 0,1 0 0,-1 0 0,0 0 0,0 1 0,1-1 0,-1 0 0,1 0 0,-1 0 1,1 1-1,0-2 0,23-22-231,-14 16 461,188-160 1386,-60 57-1278,-15 20 33,-78 60-242,53-48 0,-11 5 331,118-79-1,-166 124-391,0-1-1,-2-3 1,42-47-1,-20 27 146,-42 39-279,30-31 0,157-171 457,-152 162-437,10-14-67,-16 12-18,-24 31 25,-1-1 1,31-51-1,-7 7 4,-31 50-60,-1 0-1,-1-1 0,15-33 0,0 2 1,-23 46-5,1 0 0,-1-1 0,-1 1 0,1-1 0,-1 0 0,-1 0 0,1 0 0,-1-1 0,0 1 0,1-15 0,-2 14-3,-1 1-1,1 0 0,1-1 1,-1 1-1,1 0 0,4-10 1,3-9 28,-9 10-3,0 16-22,0 0-1,-1 0 1,1 0-1,0 0 1,-1 0-1,1 0 1,0 0-1,-1 0 1,1 0-1,0 0 1,-1 0-1,1 0 1,0 0-1,-1 1 1,1-1-1,0 0 1,0 0-1,-1 0 1,1 0-1,0 1 1,0-1-1,-1 0 1,1 0-1,0 1 1,0-1-1,0 0 1,-1 1-1,1-1 1,0 0-1,0 0 0,0 1 1,0-1-1,-1 1 1,0 3-145,-1 1 0,0-1 0,0 0 0,0 0 0,0 0 0,-1 0 0,0 0 0,0-1 0,0 1 0,0-1 0,-7 6 0,9-9-591</inkml:trace>
</inkml:ink>
</file>

<file path=ppt/ink/ink21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7:59.741"/>
    </inkml:context>
    <inkml:brush xml:id="br0">
      <inkml:brushProperty name="width" value="0.05" units="cm"/>
      <inkml:brushProperty name="height" value="0.05" units="cm"/>
      <inkml:brushProperty name="color" value="#FF0066"/>
    </inkml:brush>
  </inkml:definitions>
  <inkml:trace contextRef="#ctx0" brushRef="#br0">7 27 6817,'-1'-1'280,"1"1"0,-1-1 0,1 0 0,-1 0 0,1 0 0,-1 1 0,1-1 0,-1 0 0,1 0 0,0 0 0,-1 0 0,1 0 0,0 0 0,0 0 0,0 0 0,0 0 0,0 0 0,0 0-1,0 0 1,0 0 0,0 1 0,0-1 0,0 0 0,1 0 0,-1 0 0,1-1 0,0 2-139,-1-1 0,1 1 0,0 0 0,0 0 0,0 0 0,0 0 0,0 0 0,0 0 0,-1 0 0,1 0 0,0 0 0,0 0 0,0 1 0,0-1 0,-1 0 0,1 0 0,0 1 0,0-1 0,0 1 0,-1-1 0,1 1 0,0-1 0,-1 1 0,1-1 0,0 1 0,-1 0 0,1-1 0,-1 1 0,1 0 0,-1-1 0,1 2 0,7 7 256,-1 0-1,-1 1 1,1 0-1,-2 0 1,1 0-1,-1 0 1,-1 1 0,4 12-1,21 100 936,-7-27-1008,17 21-569,-39-116 151,1-1 1,-1 1 0,0 0 0,1 0-1,-1-1 1,0 1 0,0 0-1,1 0 1,-1-1 0,0 1 0,0 0-1,0 0 1,0-1 0,0 1-1,0 0 1,0 0 0,0-1 0,0 1-1,-1 0 1,1 0 0,0-1-1,0 1 1,-1 0 0,1 0 0,-1-1-1,1 1 1,0-1 0,-1 1-1,1 0 1,-1-1 0,1 1-1,-1-1 1,0 1 0,1-1 0,-1 1-1,1-1 1,-1 1 0,0-1-1,0 0 1,1 1 0,-1-1 0,0 0-1,1 0 1,-1 0 0,-1 1-1,-1-1-338,-1 0-1,1 0 1,0 0-1,0-1 1,0 1-1,0-1 1,-1 0-1,1 0 1,-4-1-1,-10-9-863</inkml:trace>
</inkml:ink>
</file>

<file path=ppt/ink/ink2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3:59.229"/>
    </inkml:context>
    <inkml:brush xml:id="br0">
      <inkml:brushProperty name="width" value="0.05" units="cm"/>
      <inkml:brushProperty name="height" value="0.05" units="cm"/>
      <inkml:brushProperty name="color" value="#FF0066"/>
    </inkml:brush>
  </inkml:definitions>
  <inkml:trace contextRef="#ctx0" brushRef="#br0">6 257 9994,'0'0'151,"0"0"0,0 0 0,-1 0-1,1 0 1,0 0 0,0 0 0,-1 0 0,1 0-1,0-1 1,0 1 0,-1 0 0,1 0 0,0 0-1,0 0 1,-1-1 0,1 1 0,0 0 0,0 0-1,0 0 1,0-1 0,0 1 0,-1 0-1,1 0 1,0-1 0,0 1 0,0 0 0,0 0-1,0-1 1,0 1 0,0 0 0,0 0 0,0-1-1,0 1 1,0 0 0,0-1 0,0 1 0,8-12 2342,22-11-1376,-23 18-494,7-5-121,41-32 1465,1 3 1,121-62-1,-171 98-1943,0 0 1,1 0-1,-1 1 0,1 0 1,-1 1-1,1 0 0,11-1 1,-20 13-6261,-3 4 3563,4-14 2641,-6 15-1294</inkml:trace>
</inkml:ink>
</file>

<file path=ppt/ink/ink21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8:00.178"/>
    </inkml:context>
    <inkml:brush xml:id="br0">
      <inkml:brushProperty name="width" value="0.05" units="cm"/>
      <inkml:brushProperty name="height" value="0.05" units="cm"/>
      <inkml:brushProperty name="color" value="#FF0066"/>
    </inkml:brush>
  </inkml:definitions>
  <inkml:trace contextRef="#ctx0" brushRef="#br0">3 424 8946,'0'0'163,"0"0"1,0-1-1,-1 1 0,1 0 1,0 0-1,0 0 0,0-1 0,0 1 1,-1 0-1,1 0 0,0-1 1,0 1-1,0 0 0,0 0 1,0-1-1,0 1 0,0 0 1,0 0-1,-1-1 0,1 1 1,0 0-1,0-1 0,0 1 1,0 0-1,0 0 0,1-1 1,-1 1-1,0 0 0,0-1 0,0 1 1,0 0-1,0 0 0,0-1 1,0 1-1,1 0 0,-1 0 1,0-1-1,0 1 0,0 0 1,0 0-1,1 0 0,-1-1 1,0 1-1,1 0 0,13-14 845,-9 10-298,158-152 4817,52-46-3560,-207 195-2008,-5 4-48,0-1 0,1 1 0,-1 1 0,1-1-1,0 0 1,0 1 0,0 0 0,0 0 0,0 0-1,5-1 1,-8 3-87,0 0-1,-1 0 0,1 0 0,0 0 1,0 1-1,0-1 0,-1 0 1,1 1-1,0-1 0,0 1 1,-1-1-1,1 0 0,0 1 0,-1 0 1,1-1-1,-1 1 0,1-1 1,-1 1-1,1 0 0,-1-1 1,1 1-1,-1 0 0,1 0 0,-1-1 1,0 1-1,0 0 0,1 0 1,-1 0-1,0-1 0,0 1 1,0 0-1,0 0 0,0 0 1,0 0-1,0-1 0,0 2 0,1 5-768,5 8-326</inkml:trace>
</inkml:ink>
</file>

<file path=ppt/ink/ink21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8:00.631"/>
    </inkml:context>
    <inkml:brush xml:id="br0">
      <inkml:brushProperty name="width" value="0.05" units="cm"/>
      <inkml:brushProperty name="height" value="0.05" units="cm"/>
      <inkml:brushProperty name="color" value="#FF0066"/>
    </inkml:brush>
  </inkml:definitions>
  <inkml:trace contextRef="#ctx0" brushRef="#br0">1 313 7962,'0'-7'4638,"4"-8"-3271,-2 10-623,6-16 366,0 0 0,2 0 0,17-27-1,-18 34-852,0-1-1,-1 0 0,-1-1 0,0 0 1,-1 0-1,-1-1 0,4-20 1,-8 36-255,-1 0 1,0-1 0,1 1-1,-1 0 1,0 0 0,0 0-1,0-1 1,0 1 0,0 0-1,0 0 1,0-1 0,0 1 0,-1 0-1,1 0 1,0 0 0,-1-1-1,1 1 1,-1 0 0,1 0-1,-1 0 1,0 0 0,0-1-1,0 2-2,0-1 0,0 1-1,0 1 1,0-1 0,0 0-1,0 0 1,0 0-1,0 0 1,0 1 0,1-1-1,-1 0 1,0 1 0,0-1-1,0 1 1,0-1-1,1 1 1,-1-1 0,0 1-1,1 0 1,-1-1 0,-1 2-1,-5 6-9,0 0-1,0 0 1,-9 15 0,9-12 8,1 0-1,0 1 1,1 0 0,0 0 0,1 1 0,0-1 0,-2 17 0,6-25 6,-1 1 0,1-1-1,0 1 1,0 0 0,0-1 0,1 1-1,-1 0 1,1-1 0,0 1 0,1-1-1,-1 1 1,1-1 0,0 0 0,0 1-1,0-1 1,0 0 0,1 0-1,0-1 1,0 1 0,0 0 0,0-1-1,0 0 1,5 4 0,-1-3 24,1 1 0,0-1 1,0 0-1,0-1 0,0 0 0,0 0 1,1-1-1,0 0 0,-1 0 0,1-1 1,0 0-1,0-1 0,-1 0 0,1 0 1,17-3-1,-14 1-369,0-1 1,0 0-1,-1 0 1,1-1-1,-1 0 1,1-1-1,-1-1 1,-1 0-1,1 0 1,-1-1-1,10-8 1,-6-2-1403,-3-2 789</inkml:trace>
</inkml:ink>
</file>

<file path=ppt/ink/ink21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8:01.475"/>
    </inkml:context>
    <inkml:brush xml:id="br0">
      <inkml:brushProperty name="width" value="0.05" units="cm"/>
      <inkml:brushProperty name="height" value="0.05" units="cm"/>
      <inkml:brushProperty name="color" value="#FF0066"/>
    </inkml:brush>
  </inkml:definitions>
  <inkml:trace contextRef="#ctx0" brushRef="#br0">1 463 6129,'-1'-17'1171,"3"-11"3405,2 40 2237,-3-12-6670,1 1-1,-1-1 0,0 1 1,1 0-1,-1-1 0,0 1 0,1 0 1,-1 0-1,0 0 0,0 0 1,0 0-1,0 0 0,0 0 1,0 0-1,0 1 0,0-1 0,0 0 1,1 2-1,15 29-327,-15-27 319,-2-8-138,0-1-1,0 1 1,0-1 0,1 1 0,-1-1-1,1 1 1,0 0 0,-1-1-1,2 1 1,-1 0 0,0 0 0,1-1-1,-1 1 1,4-4 0,43-63 19,-47 69 5,-1 0 0,1 0 0,-1 0 0,1 1 1,0-1-1,0 0 0,-1 0 0,1 0 0,0 0 1,0 1-1,0-1 0,0 0 0,-1 1 0,1-1 1,0 1-1,0-1 0,0 1 0,0-1 0,1 1 1,-1 0-1,0 0 0,0-1 0,0 1 0,0 0 1,0 0-1,0 0 0,0 0 0,0 0 0,1 0 1,-1 1-1,0-1 0,0 0 0,0 0 1,0 1-1,0-1 0,0 1 0,0-1 0,0 1 1,0-1-1,0 1 0,0 0 0,0 0 0,2 1 47,-1 0-1,0 0 1,0 0 0,0 0-1,0 0 1,-1 1-1,1-1 1,-1 1-1,1-1 1,-1 1 0,0-1-1,0 1 1,0 0-1,0-1 1,0 5-1,0 6 23,-1-12 0,6-44-27,1 20-71,17-40-1,-20 56 9,-1 0-1,1 0 1,0 1 0,0-1 0,1 1-1,-1 0 1,2 0 0,-1 1 0,0-1-1,13-8 1,-15 13-6,0 1 0,0-1-1,0 0 1,0 1 0,0 0 0,0-1-1,0 1 1,0 1 0,0-1 0,0 0 0,0 1-1,5 1 1,30 1 14,1-8-16,-37 5 4,-1-1 1,1 0-1,-1 1 0,0-1 1,1 0-1,-1 0 0,0 0 1,0 0-1,0 0 1,1 0-1,-1 0 0,0 0 1,-1 0-1,1 0 0,0-1 1,0 1-1,0 0 0,-1-1 1,1 1-1,-1 0 0,1-1 1,-1 1-1,1-1 1,-1 1-1,0-1 0,0 1 1,0-1-1,0-2 0,3-9-32,0 7 21,-1 0 8,0 0 1,1 0 0,0 0 0,0 1 0,6-9-1,-8 13 9,0 0 0,-1 0 0,1 0-1,0 0 1,0 0 0,0 0 0,1 1-1,-1-1 1,0 0 0,0 1 0,0-1-1,0 1 1,1-1 0,-1 1 0,0 0-1,0-1 1,1 1 0,-1 0 0,0 0-1,1 0 1,-1 0 0,0 0 0,0 0-1,1 0 1,-1 1 0,0-1 0,1 0-1,-1 1 1,0-1 0,0 1 0,0-1-1,1 1 1,-1-1 0,1 2 0,10 7 43,-1 1 0,-1 0 1,0 0-1,0 1 1,-1 0-1,0 1 0,12 22 1,15 19 152,-9-21-72,-12-14-21,22 32 0,-34-44-87,0 0-1,0 0 1,0 0-1,-1 0 1,1 1-1,-1-1 1,-1 1-1,1-1 1,-1 1-1,0 9 0,-1-15-13,0-1-1,0 1 0,0-1 0,0 1 0,0-1 0,0 1 0,0-1 1,0 0-1,-1 1 0,1-1 0,0 1 0,0-1 0,0 1 0,-1-1 1,1 0-1,0 1 0,0-1 0,-1 0 0,1 1 0,0-1 0,-1 0 1,1 1-1,0-1 0,-1 0 0,1 0 0,0 1 0,-1-1 0,1 0 1,-1 0-1,1 0 0,0 0 0,-1 1 0,1-1 0,-1 0 0,1 0 1,-1 0-1,1 0 0,-1 0 0,1 0 0,0 0 0,-1 0 0,1 0 1,-1-1-1,1 1 0,-1 0 0,1 0 0,0 0 0,-1 0 0,1-1 1,-1 1-1,1 0 0,0 0 0,-1-1 0,1 1 0,0 0 0,-1-1 0,-25-16 29,8 2-61,1 0 0,1-2 0,0 1 0,1-2 0,1 0 0,-19-32 0,25 34-5,0 1 0,0-1 0,2 0 0,0 0 0,0-1 0,2 0 0,0 0 0,1 0-1,-1-24 1,3 37 29,1 0 0,0 0 0,1 0 0,-1 0 0,1 0 0,-1 0-1,1 0 1,0 0 0,1 1 0,-1-1 0,1 0 0,0 0 0,-1 1-1,2-1 1,-1 1 0,0 0 0,1 0 0,4-5 0,-4 6 8,0 0-1,-1 0 1,1 1 0,0-1 0,1 1 0,-1 0 0,0 0 0,0 0 0,0 0 0,1 1-1,-1-1 1,0 1 0,1 0 0,-1 0 0,0 0 0,1 0 0,-1 1 0,0-1 0,0 1-1,1 0 1,-1 0 0,5 2 0,0 1 71,0 0 0,0 0 0,-1 1-1,1 0 1,-1 0 0,0 0 0,0 1 0,-1 1-1,0-1 1,0 1 0,0 0 0,-1 0 0,0 1-1,8 15 1,-11-19-48,0 0 0,0 0 0,0 1 0,-1-1 0,0 1 0,0-1 1,0 1-1,0 0 0,-1-1 0,1 1 0,-1 0 0,0-1 0,-1 1 0,1 0 0,-1-1 0,0 1 0,0 0 0,0-1 0,-1 0 0,0 1 0,0-1 0,0 0 0,0 0 0,0 0 0,-1 0 0,0 0 0,0 0 0,0-1 0,0 1 0,-6 3 0,7-5-67,-1 0 0,1 0 0,-1 0-1,0-1 1,1 1 0,-1-1 0,0 0-1,0 0 1,0 0 0,0 0 0,0 0-1,0-1 1,-1 1 0,1-1 0,0 0-1,0 0 1,0 0 0,-5-1 0,3 0-205,0 0 0,0-1 1,0 0-1,0 0 1,0-1-1,1 1 1,-1-1-1,1 0 0,-1 0 1,-3-5-1,-3-2-636,1 0 0,0-1 0,1-1-1,1 1 1,0-2 0,-13-25-1,5 1-176</inkml:trace>
</inkml:ink>
</file>

<file path=ppt/ink/ink21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8:01.952"/>
    </inkml:context>
    <inkml:brush xml:id="br0">
      <inkml:brushProperty name="width" value="0.05" units="cm"/>
      <inkml:brushProperty name="height" value="0.05" units="cm"/>
      <inkml:brushProperty name="color" value="#FF0066"/>
    </inkml:brush>
  </inkml:definitions>
  <inkml:trace contextRef="#ctx0" brushRef="#br0">1 0 7626,'18'5'6577,"0"8"-3466,14 20-1335,-25-25-1022,23 28 48,-1 2 1,-2 1-1,-2 1 0,-2 1 0,33 79 0,-52-106-823,3 9-212,-7-23 136,1 1 0,-1-1 0,0 1 0,0-1 0,0 1 0,0-1 0,1 0 0,-1 1 0,0-1 0,0 1 1,1-1-1,-1 0 0,0 1 0,1-1 0,-1 0 0,1 1 0,-1-1 0,0 0 0,1 1 0,-1-1 0,1 0 0,-1 0 0,1 0 0,-1 1 0,0-1 1,1 0-1,-1 0 0,1 0 0,-1 0 0,2 0 0,-1-10-6842</inkml:trace>
</inkml:ink>
</file>

<file path=ppt/ink/ink21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8:02.403"/>
    </inkml:context>
    <inkml:brush xml:id="br0">
      <inkml:brushProperty name="width" value="0.05" units="cm"/>
      <inkml:brushProperty name="height" value="0.05" units="cm"/>
      <inkml:brushProperty name="color" value="#FF0066"/>
    </inkml:brush>
  </inkml:definitions>
  <inkml:trace contextRef="#ctx0" brushRef="#br0">4 556 6985,'40'-83'7446,"-41"93"-5540,-5 16-124,-8 9 11,8-22-1240,1 1 0,-6 23 0,11-29-566,4-11-1020,5-5 363,120-61 148,-125 67 523,1-1-1,-1 1 1,0-1-1,0 0 1,0-1-1,0 1 0,0-1 1,-1 1-1,0-1 1,0 0-1,0-1 0,0 1 1,4-9-1,-4 6 29,0-1 0,-1 0 0,0 0-1,0 0 1,-1-1 0,0 1 0,0-15 0,-2-1 70,-1 0-1,-2 1 1,0 0 0,-2 0 0,-8-25 0,-38-77 100,12 34 143,37 73 188,13 22 128,18 27 123,8 21 167,-2 1-1,31 67 1,-35-63-516,29 39 42,-27-48-965</inkml:trace>
</inkml:ink>
</file>

<file path=ppt/ink/ink21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8:02.832"/>
    </inkml:context>
    <inkml:brush xml:id="br0">
      <inkml:brushProperty name="width" value="0.05" units="cm"/>
      <inkml:brushProperty name="height" value="0.05" units="cm"/>
      <inkml:brushProperty name="color" value="#FF0066"/>
    </inkml:brush>
  </inkml:definitions>
  <inkml:trace contextRef="#ctx0" brushRef="#br0">59 210 6849,'-59'-32'3089,"71"25"-768,2-1-1465,7-6-96,-2-4-96,4 10-312,0-6-280,-1 9-632,0 5-456,-6 0-1049,3 0 1273</inkml:trace>
  <inkml:trace contextRef="#ctx0" brushRef="#br0" timeOffset="1">251 119 5873,'71'18'2969,"-69"-17"-2703,0 0 0,1-1 0,-1 1 1,0-1-1,1 0 0,-1 0 0,0 0 0,1 0 1,-1 0-1,0 0 0,1 0 0,-1-1 0,0 0 1,1 1-1,-1-1 0,0 0 0,0 0 0,0 0 1,3-2-1,-4 2-67,0-1 1,1 1-1,-1-1 1,0 1-1,0-1 0,0 0 1,0 1-1,0-1 1,-1 0-1,1 0 1,0 0-1,-1 0 0,1 0 1,-1 0-1,0 0 1,0 0-1,0-3 1,0-1 7,0 0 1,-1 1 0,0-1 0,0 0 0,-1 1 0,1-1 0,-1 1 0,0-1 0,-1 1 0,0 0 0,1 0 0,-5-6 0,6 9-166,-1 1 0,1-1-1,0 1 1,-1-1 0,1 1 0,-1 0 0,0-1-1,1 1 1,-1 0 0,0 0 0,0 0 0,-3-1-1,5 2-22,0 0-1,-1 0 0,1 0 1,0 1-1,-1-1 0,1 0 0,0 0 1,-1 0-1,1 1 0,0-1 0,0 0 1,-1 1-1,1-1 0,0 0 1,0 0-1,-1 1 0,1-1 0,0 0 1,0 1-1,0-1 0,0 1 0,0-1 1,-1 0-1,1 1 0,0-1 1,0 0-1,0 1 0,0-1 0,0 1 1,0-1-1,0 0 0,0 1 0,1-1 1,-1 0-1,0 1 0,0-1 1,0 1-1,1 5 122,1 1 0,-1-1 0,1 0 1,1 0-1,-1 0 0,7 11 0,0-2 101,2 1 0,0-2 0,0 1 0,2-2 0,0 1 0,19 14 0,-27-24-235,1 0 0,0 0 0,0 0 0,0-1 0,1 0 0,-1 0 0,1 0 0,0-1 0,-1 0 0,1-1 0,0 1 0,0-2 0,0 1 0,0 0 0,1-1 0,-1-1 0,0 1 0,0-1 0,0 0 0,7-3 0,2-2-43,0 0 1,18-11-1</inkml:trace>
</inkml:ink>
</file>

<file path=ppt/ink/ink21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8:06.814"/>
    </inkml:context>
    <inkml:brush xml:id="br0">
      <inkml:brushProperty name="width" value="0.05" units="cm"/>
      <inkml:brushProperty name="height" value="0.05" units="cm"/>
      <inkml:brushProperty name="color" value="#FF0066"/>
    </inkml:brush>
  </inkml:definitions>
  <inkml:trace contextRef="#ctx0" brushRef="#br0">3329 25 5177,'23'-19'3575,"-11"13"3195,-11 26-4646,-2-13-2027,-1-1 0,-1 1-1,1 0 1,-1 0 0,-1-1-1,1 0 1,-1 1-1,0-1 1,0-1 0,-1 1-1,0-1 1,-7 8-1,6-7-26,-12 12 1,0-1-1,-28 20 1,-6 5-2,-29 38 55,-32 27 23,19-34 5,-160 92-1,-117 34-132,320-171-15,2 2 1,-50 39-1,-84 81-12,100-80 11,19-16 5,-3-2 0,-2-4 1,-101 54-1,121-75 85,1 2 0,2 1 1,-59 52-1,-114 121 287,34-44-159,122-109-91,-112 114 1,-52 79-122,93-105 182,119-121-150,8-11-6,1 1-1,0 0 1,0 1-1,-8 14 0,2 1 95,6-10 14,-1 0 1,0 0 0,-1-1-1,0 0 1,-1 0 0,-1-1-1,-11 11 1,20-21 38,-1 0-1,1 0 1,-1 0 0,1 0 0,-1 0 0,0 0-1,1 0 1,-1-1 0,0 1 0,1-1-1,-3 1 1,-7-3-5525</inkml:trace>
</inkml:ink>
</file>

<file path=ppt/ink/ink21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8:07.280"/>
    </inkml:context>
    <inkml:brush xml:id="br0">
      <inkml:brushProperty name="width" value="0.05" units="cm"/>
      <inkml:brushProperty name="height" value="0.05" units="cm"/>
      <inkml:brushProperty name="color" value="#FF0066"/>
    </inkml:brush>
  </inkml:definitions>
  <inkml:trace contextRef="#ctx0" brushRef="#br0">0 19 5817,'2'-6'12478,"2"15"-10197,7 28-2781,-10-27 589,0 0 0,0 0 0,0-1 0,-2 1 0,1 0-1,-1 0 1,-4 16 0,5-25-62,0 0 0,-1-1 0,1 1 0,0 0 0,0 0 0,0-1 0,0 1 0,0 0 0,0 0 0,0 0 0,0 0 0,0-1 0,0 1 0,0 0 0,0 0 1,1-1-1,-1 1 0,0 0 0,1 0 0,0 0 0,-1 0 15,1-1 0,-1 0 0,1 0 0,-1 1 0,1-1 1,-1 0-1,1 0 0,-1 0 0,1 0 0,-1 0 0,1 0 0,0 0 1,-1 0-1,1 0 0,-1 0 0,1 0 0,-1 0 0,1 0 0,0 0 1,-1-1-1,1 1 0,0 0 0,40-25 854,-39 23-963,18-11 142,5-3 224,-1-2 1,-1 0-1,38-38 0,-60 55-295,-1 1 0,0 0 0,1-1 0,-1 1 0,0 0 0,0-1 0,1 1 0,-1 0 0,0-1 0,0 1 0,0-1 0,1 1 0,-1 0 0,0-1 0,0 1 0,0-1 0,0 1 0,0-1 0,0 1 0,0 0 0,0-1 0,0 1 0,0-1 0,0 1 0,0 0 0,0-1 0,0 1 0,-1-1 0,1 1 0,0 0 0,0-1 0,0 1 0,-1-1 0,1 1 0,0 0 0,0-1 0,-1 1 0,1 0 0,0 0 0,-1-1-1,1 1 1,0 0 0,-1 0 0,1-1 0,0 1 0,-1 0 0,0 0 0,-4-5-1162,3 4 729</inkml:trace>
</inkml:ink>
</file>

<file path=ppt/ink/ink21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8:09.630"/>
    </inkml:context>
    <inkml:brush xml:id="br0">
      <inkml:brushProperty name="width" value="0.05" units="cm"/>
      <inkml:brushProperty name="height" value="0.05" units="cm"/>
      <inkml:brushProperty name="color" value="#FF0066"/>
    </inkml:brush>
  </inkml:definitions>
  <inkml:trace contextRef="#ctx0" brushRef="#br0">60 118 5649,'-4'-2'660,"-1"0"0,1 0 0,0-1-1,0 0 1,0 1 0,0-1 0,1-1-1,-1 1 1,1 0 0,0-1 0,-4-5-1,6 7-428,0 0 0,-1 0 0,1-1 0,0 1-1,0 0 1,0-1 0,1 1 0,-1-1 0,1 1-1,-1-1 1,1 1 0,0-1 0,0 1 0,0-1-1,0 1 1,0-1 0,1 1 0,-1-1 0,1 1-1,0-1 1,0 1 0,1-5 0,-1 6-149,0 0 1,0-1 0,0 1-1,1 0 1,-1 0 0,0-1-1,0 1 1,1 0 0,-1 0-1,0 1 1,1-1-1,-1 0 1,1 0 0,0 1-1,-1-1 1,1 1 0,-1-1-1,1 1 1,0 0 0,-1-1-1,1 1 1,0 0 0,-1 0-1,1 0 1,0 0-1,-1 1 1,1-1 0,0 0-1,-1 1 1,1-1 0,-1 1-1,3 0 1,7 3 202,-1 1-1,1 0 1,13 8 0,84 56 1047,34 20 11,-50-39-780,172 101 518,-258-147-1436,23 14 951,-25-15-2203,-20-10-3304,-70-32 1716,50 27 2435</inkml:trace>
</inkml:ink>
</file>

<file path=ppt/ink/ink21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8:10.633"/>
    </inkml:context>
    <inkml:brush xml:id="br0">
      <inkml:brushProperty name="width" value="0.05" units="cm"/>
      <inkml:brushProperty name="height" value="0.05" units="cm"/>
      <inkml:brushProperty name="color" value="#FF0066"/>
    </inkml:brush>
  </inkml:definitions>
  <inkml:trace contextRef="#ctx0" brushRef="#br0">7 123 6977,'-6'-9'12435,"21"17"-9549,31 28-2537,101 117 2209,-146-152-2521,1 1-1,-1-1 0,0 1 0,1-1 0,-1 0 0,1 1 1,-1-1-1,1 0 0,-1 0 0,1 0 0,0 0 0,-1-1 1,1 1-1,0 0 0,0-1 0,0 1 0,-1-1 1,1 0-1,0 1 0,0-1 0,0 0 0,0 0 0,2 0 1,-16-24 263,5 13-300,0 1 0,-1-1 0,0 2 0,-1-1 0,0 1-1,0 0 1,-12-7 0,7 3-1,-37-29-19,37 32 0,1-1-1,1 0 0,-20-23 1,22 16 10,10 18 8,0 0 1,0 0 0,0-1-1,0 1 1,0 0 0,-1-1 0,1 1-1,0 0 1,0 0 0,0-1-1,0 1 1,0 0 0,0-1 0,0 1-1,0 0 1,0-1 0,0 1-1,0 0 1,0-1 0,0 1-1,0 0 1,1 0 0,-1-1 0,0 1-1,0 0 1,0-1 0,0 1-1,1 0 1,-1 0 0,0-1 0,0 1-1,0 0 1,1 0 0,-1 0-1,0-1 1,0 1 0,1 0-1,-1 0 1,0 0 0,0 0 0,1-1-1,-1 1 1,0 0 0,1 0-1,-1 0 1,0 0 0,1 0 0,-1 0-1,0 0 1,1 0 0,0 0-39,6 1-18,11 3 65,1-1-1,0-1 0,0 0 1,0-2-1,0 0 0,0-1 1,36-7-1,-31 4 7,1-1 0,-1-2 0,-1-1 0,1 0 0,-1-2 0,33-19 0,-56 29-13,1 0 0,-1 0 0,0-1 1,0 1-1,0 0 0,0 0 0,0 0 1,1 0-1,-1-1 0,0 1 0,0 0 1,0 0-1,1 0 0,-1 0 0,0 0 1,0 0-1,0 0 0,1 0 0,-1 0 0,0-1 1,0 1-1,1 0 0,-1 0 0,0 0 1,0 0-1,0 0 0,1 0 0,-1 0 1,0 1-1,0-1 0,1 0 0,-1 0 1,0 0-1,0 0 0,0 0 0,1 0 1,-1 0-1,0 0 0,0 0 0,0 1 1,1-1-1,-1 0 0,0 0 0,0 1 1,-2 11 12,-13 18 20,-6 2 146,0-1 0,-32 33 0,33-43 34,1 2 0,1 1 1,1 0-1,-27 52 0,44-76-295,0 1 0,-1-1 0,1 1 0,0-1-1,-1 1 1,1-1 0,0 1 0,0-1 0,0 1 0,-1 0 0,1-1 0,0 1 0,0-1 0,0 1-1,0 0 1,0-1 0,0 1 0,0 0 0,0-1 0,0 1 0,0-1 0,1 1 0,-1 0 0,0-1-1,0 1 1,1-1 0,-1 1 0,0-1 0,1 1 0,-1-1 0,0 1 0,1-1 0,-1 1 0,1-1-1,-1 1 1,1 0 0,1-1-389,0 1 0,0-1 0,1 0 0,-1 1 0,0-1 0,0 0 0,0 0 0,0 0 0,0-1 0,1 1 0,1-1 0,37-10-2478</inkml:trace>
</inkml:ink>
</file>

<file path=ppt/ink/ink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09:51.117"/>
    </inkml:context>
    <inkml:brush xml:id="br0">
      <inkml:brushProperty name="width" value="0.05" units="cm"/>
      <inkml:brushProperty name="height" value="0.05" units="cm"/>
      <inkml:brushProperty name="color" value="#FF0066"/>
    </inkml:brush>
  </inkml:definitions>
  <inkml:trace contextRef="#ctx0" brushRef="#br0">4 6 9290,'7'-6'3865,"7"22"-2361,0 12-32,1 21-471,-4 7-121,-6 13-240,-3 1-80,-3-2-240,-3-2-112,2-12-152,0-11-24,-10-18-176,7-8-224,-6-18-832,-1-6-368,3-13-2889,-4-11 2888</inkml:trace>
</inkml:ink>
</file>

<file path=ppt/ink/ink2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3:59.630"/>
    </inkml:context>
    <inkml:brush xml:id="br0">
      <inkml:brushProperty name="width" value="0.05" units="cm"/>
      <inkml:brushProperty name="height" value="0.05" units="cm"/>
      <inkml:brushProperty name="color" value="#FF0066"/>
    </inkml:brush>
  </inkml:definitions>
  <inkml:trace contextRef="#ctx0" brushRef="#br0">11 157 8402,'-7'7'3561,"5"-3"-1689,1-1-24,7-1 3225,16-5-3480,61-19-41,-34-3-40,19-3-207,-4 1-137,-14 0-448,-2 8-200,-23 5-288,-6 7-312,-14 7-1272,1 11-1257,-4 18 1505</inkml:trace>
</inkml:ink>
</file>

<file path=ppt/ink/ink22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8:12.381"/>
    </inkml:context>
    <inkml:brush xml:id="br0">
      <inkml:brushProperty name="width" value="0.05" units="cm"/>
      <inkml:brushProperty name="height" value="0.05" units="cm"/>
      <inkml:brushProperty name="color" value="#FF0066"/>
    </inkml:brush>
  </inkml:definitions>
  <inkml:trace contextRef="#ctx0" brushRef="#br0">54 12 7130,'-42'-4'2900,"31"-4"6363,27 41-8654,-1 0 0,-2 1 0,-1 0 0,11 56 0,-16-61-235,42 147-198,-48-172-1199,-1-6-266,-4-8-2793,2 9 2815</inkml:trace>
</inkml:ink>
</file>

<file path=ppt/ink/ink22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8:12.814"/>
    </inkml:context>
    <inkml:brush xml:id="br0">
      <inkml:brushProperty name="width" value="0.05" units="cm"/>
      <inkml:brushProperty name="height" value="0.05" units="cm"/>
      <inkml:brushProperty name="color" value="#FF0066"/>
    </inkml:brush>
  </inkml:definitions>
  <inkml:trace contextRef="#ctx0" brushRef="#br0">1 0 8738,'1'3'563,"1"1"0,0-1 0,0 0 0,0 0 0,0-1 0,0 1 0,1 0 0,-1-1 0,1 1 0,-1-1 0,1 0 0,3 2 0,0-1-2,0 0 0,0 0 0,0 0 0,0-1 0,13 3 0,3-2 264,0 0 0,41-1 0,-54-2-456,29 0 129,-17 1-434,0-1 0,1 0-1,-1-2 1,41-8 0,-61 9-209,0 1 1,0 0 0,0 0-1,0-1 1,0 1 0,0 0 0,0-1-1,0 1 1,0-1 0,0 1-1,0-1 1,0 0 0,0 1 0,0-1-1,0 0 1,-1 0 0,1 1-1,0-1 1,-1 0 0,1 0 0,0 0-1,-1 0 1,1 0 0,-1 0-1,1 0 1,-1 0 0,0 0-1,1 0 1,-1 0 0,0-1 0,0 1-1,0 0 1,0 0 0,0 0-1,0 0 1,0 0 0,0 0 0,0 0-1,-1 0 1,1-2 0,-5-10-1037</inkml:trace>
</inkml:ink>
</file>

<file path=ppt/ink/ink22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8:13.198"/>
    </inkml:context>
    <inkml:brush xml:id="br0">
      <inkml:brushProperty name="width" value="0.05" units="cm"/>
      <inkml:brushProperty name="height" value="0.05" units="cm"/>
      <inkml:brushProperty name="color" value="#FF0066"/>
    </inkml:brush>
  </inkml:definitions>
  <inkml:trace contextRef="#ctx0" brushRef="#br0">5 171 8474,'0'0'235,"-1"1"0,1-1 0,0 0-1,-1 0 1,1 1 0,0-1 0,-1 0 0,1 1 0,0-1 0,0 0 0,0 1 0,-1-1 0,1 0 0,0 1 0,0-1 0,0 1-1,0-1 1,0 0 0,-1 1 0,1-1 0,0 1 0,0-1 0,0 0 0,0 1 0,0-1 0,0 1 0,1-1 0,-1 0-1,0 1 1,7 17 2732,16 18-1128,-21-33-1359,16 21 513,6 7-175,-1 2 0,-2 0-1,29 62 1,-38-69-743,-8-19-61,0 1 0,-1 0 0,0 0-1,0 0 1,-1 0 0,2 10 0,1-1-342,-2-14-1217,1-11-2319,-1-7 2530</inkml:trace>
  <inkml:trace contextRef="#ctx0" brushRef="#br0" timeOffset="1">387 1 10522,'0'27'4833,"9"3"-2472,4 6-545,0 1-151,11 1-529,-4-3-192,0-3-352,1-2-144,-7-6-256,1-4-80,-7-4-40,-1-6-80,-5-3-408,-2-2-344,-7-2-656</inkml:trace>
</inkml:ink>
</file>

<file path=ppt/ink/ink22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8:13.613"/>
    </inkml:context>
    <inkml:brush xml:id="br0">
      <inkml:brushProperty name="width" value="0.05" units="cm"/>
      <inkml:brushProperty name="height" value="0.05" units="cm"/>
      <inkml:brushProperty name="color" value="#FF0066"/>
    </inkml:brush>
  </inkml:definitions>
  <inkml:trace contextRef="#ctx0" brushRef="#br0">11 265 10690,'-10'1'4473,"21"-9"-2608,10-7-33,7-12-136,12-6-111,3-5-233,2 1-160,2 5-464,-7 5-239,-6 11-313,-6 4-96,-8 2-96,-2 7-264,-6-1-841,-4 4-423,-1-1-1377,1-1 4290,8 4-1377</inkml:trace>
</inkml:ink>
</file>

<file path=ppt/ink/ink22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8:14.029"/>
    </inkml:context>
    <inkml:brush xml:id="br0">
      <inkml:brushProperty name="width" value="0.05" units="cm"/>
      <inkml:brushProperty name="height" value="0.05" units="cm"/>
      <inkml:brushProperty name="color" value="#FF0066"/>
    </inkml:brush>
  </inkml:definitions>
  <inkml:trace contextRef="#ctx0" brushRef="#br0">54 162 10658,'48'-28'4193,"-48"27"-4114,1 1 0,0 0 0,-1 0 0,1 0 0,0 0 0,-1 0 0,1-1-1,0 1 1,-1 0 0,1 0 0,0 1 0,-1-1 0,1 0 0,0 0 0,-1 0 0,1 0 0,-1 0-1,1 1 1,0-1 0,-1 0 0,1 1 0,-1-1 0,1 0 0,-1 1 0,1-1 0,-1 1 0,1-1-1,-1 1 1,1-1 0,-1 1 0,1-1 0,-1 1 0,0-1 0,1 1 0,-1 0 0,0-1 0,0 1 0,1-1-1,-1 1 1,0 0 0,0-1 0,0 1 0,0 0 0,0 0 0,2 3 374,14 23 925,2-1 0,1-1-1,31 31 1,30 41-321,-72-86-1065,0 0 1,-2 1-1,1 0 0,-1 1 1,-1-1-1,7 27 0,-10-19-1341,-2-20 1287,0 0 0,-1 0 0,1 0 0,0 1 0,0-1 0,0 0 0,0 0 0,-1 0 0,1 0 0,0 0 1,0 0-1,0 0 0,-1 0 0,1 0 0,0 0 0,0 0 0,0 0 0,0 0 0,-1 0 0,1 0 0,0 0 0,0 0 0,0 0 0,-1 0 0,1 0 0,0 0 0,0 0 0,0 0 0,0 0 0,-1 0 0,1-1 0,0 1 0,0 0 0,0 0 0,0 0 0,-1 0 0,1 0 0,0 0 0,0-1 0,0 1 0,0 0 0,0 0 0,0 0 0,0 0 0,-1-1 0,-24-32-6861,15 19 4426,-12-9 382</inkml:trace>
  <inkml:trace contextRef="#ctx0" brushRef="#br0" timeOffset="1">7 190 8242,'-1'-1'235,"0"0"0,1 0 0,-1 0 0,1 0 0,-1 0 0,1 0 0,-1 0 0,1 0 0,-1 0 1,1 0-1,0-1 0,0 1 0,-1 0 0,1 0 0,0 0 0,0-1 0,0 1 0,1 0 0,-1 0 0,0 0 0,0 0 0,1-1 0,0 0 1,0-2 29,1 1 0,0-1 0,0 1 0,0 0 1,0 0-1,1 0 0,3-4 0,6-4 236,1 0-1,21-13 1,-33 24-408,22-14 669,0 0 1,44-17 0,-53 26-453,1 0 0,0 0 0,-1 2 0,1 0 0,1 0 0,18 0 0,-30 3-222,0 0 1,1 1-1,-1-1 0,0 1 1,0 0-1,1 0 1,-1 0-1,0 0 0,0 1 1,0-1-1,0 1 0,5 4 1,-7-5-52,0 1 1,0 0-1,-1-1 1,1 1 0,-1 0-1,1 0 1,-1 0-1,0 0 1,0 0 0,1 1-1,-2-1 1,1 0-1,0 0 1,0 1 0,-1-1-1,1 0 1,-1 1 0,0-1-1,0 1 1,0-1-1,0 0 1,0 1 0,-1 2-1,-1 8 38,-1 0 0,0 0 1,-2-1-1,1 0 0,-1 0 0,-1 0 0,0 0 0,-1-1 1,-15 20-1,11-17-507,-1 0-1,-1 0 1,0-2 0,-1 1 0,0-2 0,-25 16-1,14-11-1640,0 3 843</inkml:trace>
</inkml:ink>
</file>

<file path=ppt/ink/ink22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8:14.476"/>
    </inkml:context>
    <inkml:brush xml:id="br0">
      <inkml:brushProperty name="width" value="0.05" units="cm"/>
      <inkml:brushProperty name="height" value="0.05" units="cm"/>
      <inkml:brushProperty name="color" value="#FF0066"/>
    </inkml:brush>
  </inkml:definitions>
  <inkml:trace contextRef="#ctx0" brushRef="#br0">0 946 10714,'8'-7'6413,"8"-8"-4535,14-13-733,134-126 3129,-33 30-2344,490-396 2647,-611 513-4548,16-15 53,1 3 1,45-25-1,-71 43-88,0 0 0,1 1 0,-1-1 0,1 0 0,-1 1 0,0 0 0,1-1 0,0 1-1,-1 0 1,1 0 0,-1 0 0,1 0 0,2 0 0,-4 0-5,1 1-1,-1-1 1,1 0-1,-1 1 0,1-1 1,-1 1-1,1-1 0,-1 1 1,0-1-1,1 1 1,-1-1-1,0 1 0,1-1 1,-1 1-1,0-1 1,0 1-1,0 0 0,1-1 1,-1 1-1,0-1 0,0 1 1,0 0-1,0-1 1,0 1-1,0-1 0,0 1 1,0 0-1,-1-1 1,1 1-1,0-1 0,0 1 1,0 0-1,-1-1 0,1 1 1,-7 19-836,0 0-1,-2-1 1,0 0-1,-15 23 1,-12 23-3721,-6 25 1517</inkml:trace>
</inkml:ink>
</file>

<file path=ppt/ink/ink22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8:20.933"/>
    </inkml:context>
    <inkml:brush xml:id="br0">
      <inkml:brushProperty name="width" value="0.05" units="cm"/>
      <inkml:brushProperty name="height" value="0.05" units="cm"/>
      <inkml:brushProperty name="color" value="#FF0066"/>
    </inkml:brush>
  </inkml:definitions>
  <inkml:trace contextRef="#ctx0" brushRef="#br0">0 60 10082,'5'3'4289,"15"14"-2337,10 2 9,27 1-113,10-4-119,25-17-145,8-9-88,2-14-311,-4 3-225,-8 2-504,-6 1-88,-9 3-440,-3-2-696,13 7 600</inkml:trace>
</inkml:ink>
</file>

<file path=ppt/ink/ink22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8:23.905"/>
    </inkml:context>
    <inkml:brush xml:id="br0">
      <inkml:brushProperty name="width" value="0.05" units="cm"/>
      <inkml:brushProperty name="height" value="0.05" units="cm"/>
      <inkml:brushProperty name="color" value="#FF0066"/>
    </inkml:brush>
  </inkml:definitions>
  <inkml:trace contextRef="#ctx0" brushRef="#br0">1 0 9754,'0'0'8066,"13"29"-6450,19 53 9,-22-24-345,2 7-112,-4 14-216,0 1-152,-3 0-303,0 0-137,-1-7-176,-4-4-40,0-11-448,0-9-561,8-18-1711,9-16 1616</inkml:trace>
</inkml:ink>
</file>

<file path=ppt/ink/ink22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8:24.893"/>
    </inkml:context>
    <inkml:brush xml:id="br0">
      <inkml:brushProperty name="width" value="0.05" units="cm"/>
      <inkml:brushProperty name="height" value="0.05" units="cm"/>
      <inkml:brushProperty name="color" value="#FF0066"/>
    </inkml:brush>
  </inkml:definitions>
  <inkml:trace contextRef="#ctx0" brushRef="#br0">0 122 8778,'6'8'6084,"11"4"-4437,-8-6-550,4 5-664,-1 1 0,-1 0 0,0 1 0,-1 1 0,0 0-1,-1 0 1,-1 1 0,0 0 0,-1 0 0,8 24-1,-16-40-428,1 0-1,-1 1 0,1-1 1,-1 1-1,1-1 0,-1 1 1,1-1-1,-1 1 0,0-1 1,1 1-1,-1-1 0,0 1 1,0 0-1,1-1 0,-1 1 1,0 0-1,0 0 0,1-1 1,-1 1-1,0 0 0,0 0 1,1 0-1,-1 0 0,0 0 1,0 0-1,0 0 0,1 0 1,-1 1-1,0-1 0,0 0 0,1 0 1,-1 1-1,0-1 0,0 0 1,1 1-1,-1-1 0,0 1 1,1-1-1,-1 1 0,1-1 1,-1 1-1,1-1 0,-1 1 1,1-1-1,-1 1 0,1 0 1,-1-1-1,1 1 0,0 0 1,-1 0-1,1-1 0,0 1 1,0 0-1,-1 0 0,1-1 1,0 1-1,0 0 0,0 0 1,0 0-1,0-1 0,0 1 1,1 1-1,-6-11-2,1 0 1,0-1-1,0 1 1,1-1-1,1 0 1,0 0-1,0 0 1,1 0-1,0 0 0,0-1 1,1 1-1,1 0 1,0 0-1,0 0 1,1 0-1,0 0 1,1 0-1,0 0 1,6-11-1,-8 18-2,0 1 0,0 0 0,0 0 0,1 0 0,-1 0 0,1 0 0,-1 1 0,1-1 0,0 0 0,-1 1 0,1-1 0,0 1 0,0 0 0,0-1 0,0 1 0,0 0 0,1 0 0,-1 1 0,0-1 0,0 0 0,1 1 0,-1-1 0,0 1 0,1 0 0,-1-1 0,1 1-1,-1 0 1,0 1 0,1-1 0,-1 0 0,0 1 0,1-1 0,-1 1 0,0 0 0,0 0 0,0 0 0,1 0 0,-1 0 0,0 0 0,2 2 0,9 7 12,0 0-1,0 0 0,-1 1 1,18 22-1,-17-18 47,-12-14-48,16 13 61,-10-14 0,-3-12 65,-4-1-120,-1 2-9,0 0 1,2 0-1,-1 0 1,1 0-1,1 0 0,0 0 1,1 0-1,0 1 0,0-1 1,9-18-1,-10 26 46,0 0-1,0 0 1,0 0-1,1 0 1,-1 0-1,1 1 1,-1-1 0,1 1-1,0 0 1,0-1-1,0 1 1,0 1-1,1-1 1,-1 0-1,0 1 1,1-1-1,-1 1 1,1 0-1,0 1 1,-1-1-1,1 0 1,0 1-1,-1 0 1,1 0 0,0 0-1,-1 0 1,6 2-1,-2-1 31,-1 1 0,0 0 0,0 0 0,0 1 0,-1-1 0,1 1 0,-1 1 0,1-1 0,-1 1 0,0 0-1,0 0 1,-1 0 0,1 1 0,-1 0 0,5 7 0,-7-9-97,0 0 1,0 0-1,0-1 0,1 1 0,-1-1 0,1 1 1,-1-1-1,1 0 0,3 2 0,-5-4-95,-1 1 1,1-1-1,0 0 0,0 0 0,0 0 0,0 0 1,0 0-1,0 0 0,0 0 0,-1 0 0,1 0 1,0 0-1,0 0 0,0 0 0,0-1 0,0 1 1,0 0-1,-1-1 0,1 1 0,0-1 0,0 1 1,-1-1-1,1 1 0,0-1 0,-1 1 0,1-1 1,0 0-1,-1 1 0,1-1 0,-1 0 0,1 0 1,-1 1-1,1-1 0,-1 0 0,0 0 0,1 0 0,-1 0 1,0-1-1,17-34-3072,-7 15 2466</inkml:trace>
</inkml:ink>
</file>

<file path=ppt/ink/ink22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8:25.458"/>
    </inkml:context>
    <inkml:brush xml:id="br0">
      <inkml:brushProperty name="width" value="0.05" units="cm"/>
      <inkml:brushProperty name="height" value="0.05" units="cm"/>
      <inkml:brushProperty name="color" value="#FF0066"/>
    </inkml:brush>
  </inkml:definitions>
  <inkml:trace contextRef="#ctx0" brushRef="#br0">0 218 9538,'16'26'2551,"0"-2"0,2 1-1,33 35 1,46 33-85,-99-95-2549,0 0-1,0 0 0,0-1 1,0 1-1,0-1 0,0 1 0,1-1 1,0 0-1,-1 1 0,0-5 1,-14-22-208,0 6 113,4 7 23,1 0 1,1 0-1,0-2 0,-8-20 0,11 18 1,-4-4 37,2-1-1,0-1 0,2 0 1,1 0-1,-3-27 0,9 51 124,-1 0 1,1 0-1,0 0 1,0-1-1,0 1 0,0 0 1,0 0-1,1 0 0,-1 0 1,1 0-1,-1 0 0,1 0 1,0 0-1,-1 0 0,1 0 1,0 0-1,1 0 1,-1 0-1,0 1 0,0-1 1,1 1-1,-1-1 0,1 1 1,-1-1-1,1 1 0,0 0 1,0-1-1,-1 1 1,1 0-1,0 0 0,0 1 1,0-1-1,0 0 0,3 0 1,-1 0 66,1 1 0,-1 0 0,1 0 0,-1 1 1,1-1-1,-1 1 0,1 0 0,-1 0 0,0 0 1,0 1-1,1-1 0,-1 1 0,0 0 0,0 0 1,5 5-1,-2-1 64,1 0 0,-1 1 0,-1 0 0,1 0 1,-1 1-1,0 0 0,-1 0 0,0 0 0,0 0 1,-1 1-1,0 0 0,-1 0 0,1 0 0,-2 1 0,4 16 1,-5-19-111,0 0 1,0 1 0,-1-1-1,0 1 1,0-1 0,-1 1-1,0-1 1,0 0 0,0 1-1,-1-1 1,0 0-1,-1 0 1,0 0 0,0 0-1,0-1 1,-1 1 0,0-1-1,0 0 1,0 0 0,-1 0-1,-6 5 1,-19 5 17,30-16-44,0 1 1,-1-1-1,1 0 0,-1 1 1,1-1-1,-1 0 0,1 0 1,-1 0-1,1 0 0,-1 1 0,0-1 1,1 0-1,-1 0 0,1 0 1,-1 0-1,1 0 0,-1 0 1,1 0-1,-1-1 0,1 1 1,-1 0-1,1 0 0,-1 0 1,1 0-1,-1-1 0,1 1 1,-1 0-1,1-1 0,-1 1 0,1 0 1,-1-1-1,1 1 0,0 0 1,-1-1-1,1 1 0,0-1 1,-1 1-1,1 0 0,0-1 1,0 1-1,-1-1 0,1 1 1,0-1-1,0 1 0,0-1 0,0 0 1,0 1-1,-1-1 0,1 1 1,0-1-1,0 1 0,0-1 1,0 1-1,1-1 0,-1 0 1,1 0 0,-1 0 0,1 0 0,-1 0-1,1 0 1,-1 1 0,1-1 0,0 0 0,0 1-1,-1-1 1,1 0 0,0 1 0,0-1-1,0 1 1,0-1 0,0 1 0,-1-1 0,1 1-1,0 0 1,0-1 0,0 1 0,0 0 0,0 0-1,2 0 1,33-5 45,-19 3-27,125-37-1556,-138 37 1039,0 1 0,1-1-1,-1 0 1,0 0 0,0 0 0,0 0 0,0-1-1,0 0 1,-1 0 0,1 0 0,-1 0 0,0 0-1,0-1 1,0 1 0,0-1 0,3-6 0,5-14-546</inkml:trace>
</inkml:ink>
</file>

<file path=ppt/ink/ink2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4:10.748"/>
    </inkml:context>
    <inkml:brush xml:id="br0">
      <inkml:brushProperty name="width" value="0.05" units="cm"/>
      <inkml:brushProperty name="height" value="0.05" units="cm"/>
      <inkml:brushProperty name="color" value="#FF0066"/>
    </inkml:brush>
  </inkml:definitions>
  <inkml:trace contextRef="#ctx0" brushRef="#br0">9 6 6225,'-9'-6'9893,"10"14"-5258,15 26-3205,69 114 641,40 66-322,-103-182-1412,1-1 1,1 0 0,2-2 0,38 34-1,-51-53-222,0 1 0,0-2 0,1 0-1,0-1 1,1 0 0,0-1 0,0 0 0,0-2-1,1 0 1,0 0 0,0-2 0,0 0 0,1 0-1,-1-2 1,0 0 0,1-1 0,-1-1 0,1 0-1,-1-1 1,1-1 0,-1 0 0,0-1 0,24-11 0,-39 15-160,1 0 1,-1 0 0,0 0 0,0-1 0,0 1 0,0 0 0,0-1-1,0 1 1,0-1 0,-1 1 0,1-1 0,0 0 0,0 1 0,0-1 0,0 0-1,-1 1 1,1-1 0,0 0 0,-1 0 0,1 0 0,-1 0 0,1 0 0,-1 0-1,1 0 1,-1 0 0,1 0 0,-1 0 0,0 0 0,0 0 0,1 0 0,-1 0-1,0 0 1,0 0 0,0 0 0,0 0 0,0 0 0,-1 0 0,1 0 0,0 0-1,0 0 1,-1 0 0,1 0 0,-1 0 0,0-2 0,-13-17-123</inkml:trace>
</inkml:ink>
</file>

<file path=ppt/ink/ink22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8:25.905"/>
    </inkml:context>
    <inkml:brush xml:id="br0">
      <inkml:brushProperty name="width" value="0.05" units="cm"/>
      <inkml:brushProperty name="height" value="0.05" units="cm"/>
      <inkml:brushProperty name="color" value="#FF0066"/>
    </inkml:brush>
  </inkml:definitions>
  <inkml:trace contextRef="#ctx0" brushRef="#br0">1 349 5865,'11'-18'1629,"-2"15"387,-7 5-1639,-1 0-1,1 0 0,0 0 0,-1 0 0,1 0 0,-1 0 0,0 0 1,0 0-1,0 0 0,1 3 0,16 28 1881,4-7-356,-18-22-1560,0 1-1,1-1 1,-1 1 0,-1 0-1,1 1 1,-1-1-1,5 11 1,-30-46 898,11 8-1231,0 0 1,1-2-1,1 1 1,2-1-1,-8-38 1,15 62-9,-1-1-1,1 1 1,0-1 0,0 1 0,0-1 0,0 1 0,0 0 0,0-1-1,0 1 1,0-1 0,0 1 0,0-1 0,0 1 0,0-1-1,1 1 1,-1-1 0,0 1 0,0 0 0,0-1 0,1 1 0,-1-1-1,0 1 1,0 0 0,1-1 0,-1 1 0,0-1 0,1 1 0,-1 0-1,1 0 1,-1-1 0,0 1 0,1 0 0,-1 0 0,1-1 0,-1 1-1,0 0 1,1 0 0,-1 0 0,1 0 0,-1 0 0,1 0 0,-1-1-1,1 1 1,-1 0 0,1 0 0,-1 1 0,1-1 0,-1 0 0,1 0-1,-1 0 1,0 0 0,1 0 0,-1 0 0,1 1 0,-1-1 0,1 0-1,-1 1 1,31 13-36,-28-13 37,31 20 18,33 18 666,-63-37-536,0 0 0,0-1 0,1 1 0,-1-1 0,0 0 0,1 0 0,-1 0 0,1-1 0,0 1 0,-1-1 0,1 0 0,-1-1 0,7 0 0,-8 0-88,-1 0 1,1 0 0,0 0-1,-1 0 1,1 0-1,-1-1 1,1 1 0,-1-1-1,0 1 1,1-1 0,-1 0-1,0 0 1,0 0 0,0 0-1,-1-1 1,1 1 0,-1 0-1,1-1 1,-1 1 0,0-1-1,1 1 1,-1-1 0,-1 0-1,1 0 1,0 1-1,-1-1 1,1 0 0,-1 0-1,0 0 1,0 1 0,0-1-1,0 0 1,-1 0 0,1 0-1,-1 1 1,1-1 0,-1 0-1,0 0 1,0 1 0,0-1-1,-1 1 1,1-1 0,-2-2-1,-65-70-18,51 58-747,1 0 0,0 0 0,-20-33 1,26 24-1417,10 25 1922,0 1 0,-1-1 0,1 0 0,0 0-1,0 0 1,-1 0 0,1 0 0,0 0 0,0 0 0,0 0 0,0 0 0,0 0 0,0 0 0,1 0 0,-1 1 0,0-1 0,0 0 0,1 0-1,-1 0 1,0 0 0,1 0 0,-1 1 0,1-2 0,12 0-1208</inkml:trace>
</inkml:ink>
</file>

<file path=ppt/ink/ink22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8:26.369"/>
    </inkml:context>
    <inkml:brush xml:id="br0">
      <inkml:brushProperty name="width" value="0.05" units="cm"/>
      <inkml:brushProperty name="height" value="0.05" units="cm"/>
      <inkml:brushProperty name="color" value="#FF0066"/>
    </inkml:brush>
  </inkml:definitions>
  <inkml:trace contextRef="#ctx0" brushRef="#br0">46 278 6993,'10'18'12765,"-12"-20"-12695,1 0 0,-1 0 0,1 0 0,0 0 0,-1 0 0,1 0 0,0 0 0,0 0 0,0-1 0,1 1 0,-1 0 0,0-4 1,-4-12 12,-22-86 70,24 89-145,0 0 0,2 1 0,0-1 1,0 0-1,3-26 0,-2 40 1,0 0 0,0 0 1,0 0-1,0 0 0,0 0 1,0 0-1,1-1 0,-1 1 0,0 0 1,1 0-1,-1 0 0,0 0 0,1 0 1,-1 0-1,1 1 0,0-1 1,-1 0-1,1 0 0,0 0 0,-1 0 1,1 1-1,0-1 0,0 0 1,0 1-1,0-1 0,0 0 0,-1 1 1,1-1-1,0 1 0,0 0 1,0-1-1,1 1 0,-1 0 0,0-1 1,0 1-1,0 0 0,0 0 1,0 0-1,0 0 0,0 0 0,0 0 1,0 1-1,0-1 0,0 0 1,0 0-1,0 1 0,0-1 0,2 1 1,3 2 134,-1 0 1,1 1 0,-1 0 0,0 0 0,0 0-1,8 8 1,8 9 209,0 2 0,-1 1 0,-1 0 0,-1 1 1,-2 1-1,0 1 0,21 52 0,-36-78-479,-1-1 0,0 1 0,0-1 0,1 1 0,-1 0 0,0-1 0,0 1 0,0-1 0,0 1 0,0 0 0,0-1 1,0 1-1,0 0 0,0-1 0,0 1 0,0-1 0,0 1 0,0 0 0,-1-1 0,1 1 0,0-1 0,0 1 0,-1 0 0,1-1 0,0 1 0,-1-1 1,1 1-1,-1-1 0,1 1 0,0-1 0,-1 0 0,1 1 0,-1-1 0,0 1 0,1-1 0,-1 0 0,0 1 0,0-1-211,-1 1 1,1-1-1,-1 0 0,1 0 0,0 0 0,-1 0 0,1 0 0,-1 0 1,1 0-1,-1 0 0,1-1 0,0 1 0,-1-1 0,1 1 1,0-1-1,-2 0 0,-16-14-1171</inkml:trace>
  <inkml:trace contextRef="#ctx0" brushRef="#br0" timeOffset="1">133 221 7834,'-52'-47'4233,"69"49"-929,3-2-791,10 0-993,2 0-560,-4-9-544,0-1-103,-3-1-1266,-8-1 793</inkml:trace>
</inkml:ink>
</file>

<file path=ppt/ink/ink22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8:27.142"/>
    </inkml:context>
    <inkml:brush xml:id="br0">
      <inkml:brushProperty name="width" value="0.05" units="cm"/>
      <inkml:brushProperty name="height" value="0.05" units="cm"/>
      <inkml:brushProperty name="color" value="#FF0066"/>
    </inkml:brush>
  </inkml:definitions>
  <inkml:trace contextRef="#ctx0" brushRef="#br0">33 261 8898,'-6'-3'371,"3"3"-49,1-1 0,0 0-1,0 0 1,0 0 0,-1 0-1,1-1 1,0 1 0,1-1-1,-1 1 1,-2-3 0,3 3-167,1 0 1,0 0 0,0 0-1,0 0 1,0 0 0,0 0-1,0-1 1,0 1 0,0 0-1,0 0 1,0 0 0,1 0-1,-1 0 1,0 0-1,1 0 1,-1 0 0,1 0-1,-1 0 1,1 0 0,-1 0-1,1 0 1,0 1 0,-1-1-1,1 0 1,0 0 0,1-1-1,21-23 3233,48-42-1,-35 39-2438,1 1-1,55-30 0,-89 56-990,-1-1 1,1 1-1,0 0 1,0 0-1,0 0 1,0 0-1,0 0 1,0 0-1,4 1 1,-6 2-1658,-7 1 77,5-3 1917</inkml:trace>
</inkml:ink>
</file>

<file path=ppt/ink/ink22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8:27.640"/>
    </inkml:context>
    <inkml:brush xml:id="br0">
      <inkml:brushProperty name="width" value="0.05" units="cm"/>
      <inkml:brushProperty name="height" value="0.05" units="cm"/>
      <inkml:brushProperty name="color" value="#FF0066"/>
    </inkml:brush>
  </inkml:definitions>
  <inkml:trace contextRef="#ctx0" brushRef="#br0">74 1 6409,'-52'59'3196,"50"-57"-2734,0 1 1,0-1 0,0 1 0,0 0 0,0 0-1,1 0 1,-1 0 0,1 0 0,0 0-1,0 0 1,0 1 0,0-1 0,1 0-1,-1 0 1,1 1 0,0-1 0,0 0-1,1 6 1,-1 2 2112,14-11-2398,34-1-56,-27 0 61,-1 0-1,0 2 1,1 0-1,-1 1 1,0 1-1,24 7 1,-37-8-100,17 6 363,-1 1 1,36 18-1,-55-25-346,1 1 0,-1-1 0,0 1 0,0 0 0,0 0 0,0 0 0,0 1 0,0-1 0,-1 1 0,0 0 0,0 0 0,0 0 0,0 0 0,0 1 0,-1-1 0,0 1 0,0 0 0,0-1 0,1 9 0,-3-11-68,0 0 0,-1 0 1,1 0-1,0 0 0,-1 0 0,1 0 1,-1 0-1,0 0 0,0 0 0,0-1 1,0 1-1,0 0 0,0 0 0,0-1 1,0 1-1,-1-1 0,1 1 0,-1-1 1,1 0-1,-3 2 0,-36 23 226,17-13-193,11-6-72,1-1-1,-1 0 0,0 0 0,-1-1 1,1-1-1,-26 6 0,36-10-97,0 0 1,0 0-1,0 0 0,0-1 0,0 1 1,0 0-1,0-1 0,0 0 0,0 1 1,0-1-1,1 0 0,-1 0 0,0 0 1,1 0-1,-1 0 0,0 0 0,1-1 1,0 1-1,-1 0 0,1-1 1,0 0-1,0 1 0,-1-1 0,1 1 1,0-1-1,1 0 0,-1 0 0,-1-3 1,-1-4-1145,0 0 0,0 0-1,1 0 1,-1-17 0,2-1-45</inkml:trace>
</inkml:ink>
</file>

<file path=ppt/ink/ink22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8:28.108"/>
    </inkml:context>
    <inkml:brush xml:id="br0">
      <inkml:brushProperty name="width" value="0.05" units="cm"/>
      <inkml:brushProperty name="height" value="0.05" units="cm"/>
      <inkml:brushProperty name="color" value="#FF0066"/>
    </inkml:brush>
  </inkml:definitions>
  <inkml:trace contextRef="#ctx0" brushRef="#br0">1 17 11434,'11'-11'4986,"0"6"-2578,7 6-312,0 16-823,-3 6-217,2 9-528,-9 1-48,2 7-616,0 1-1584,14-1 1264</inkml:trace>
</inkml:ink>
</file>

<file path=ppt/ink/ink22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8:29.979"/>
    </inkml:context>
    <inkml:brush xml:id="br0">
      <inkml:brushProperty name="width" value="0.05" units="cm"/>
      <inkml:brushProperty name="height" value="0.05" units="cm"/>
      <inkml:brushProperty name="color" value="#FF0066"/>
    </inkml:brush>
  </inkml:definitions>
  <inkml:trace contextRef="#ctx0" brushRef="#br0">14 2054 6641,'0'0'252,"-1"-1"0,0 1-1,0 0 1,1-1-1,-1 1 1,0-1-1,0 1 1,1-1-1,-1 1 1,0-1 0,1 0-1,-1 1 1,1-1-1,-1 0 1,1 1-1,-1-1 1,1 0 0,0 1-1,-1-1 1,1 0-1,0 0 1,-1 0-1,1 1 1,0-1-1,0 0 1,0 0 0,0 0-1,0 0 1,0 1-1,0-1 1,0 0-1,0 0 1,1-1 0,1-4 32,0 1-1,1 0 1,0 0 0,0 0 0,6-8 0,32-44 662,36-69-1,28-126 680,5-11-1032,-51 147-591,73-134-2,-98 192 17,4 1 1,53-61 0,92-120 485,-153 200-333,46-46 1,-44 51-118,46-62 1,-10 12 418,-28 37 71,-37 42-418,0 0 0,0-1 0,-1 1 1,0-1-1,0 1 0,0-1 1,0 0-1,-1 0 0,2-5 0,-1-14-3158,-2 22 1998</inkml:trace>
</inkml:ink>
</file>

<file path=ppt/ink/ink22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8:30.690"/>
    </inkml:context>
    <inkml:brush xml:id="br0">
      <inkml:brushProperty name="width" value="0.05" units="cm"/>
      <inkml:brushProperty name="height" value="0.05" units="cm"/>
      <inkml:brushProperty name="color" value="#FF0066"/>
    </inkml:brush>
  </inkml:definitions>
  <inkml:trace contextRef="#ctx0" brushRef="#br0">1 13 6121,'2'-1'7967,"6"-3"-3557,-5 2-4435,0 1 0,0 0 1,1 0-1,-1 1 0,0-1 0,0 0 0,1 1 0,-1 0 0,1 0 0,2 0 0,-4 0 30,0 0 10,0 0 1,1 0-1,-1 0 1,0 0-1,0 1 1,1-1-1,-1 1 1,0-1-1,0 1 1,0 0-1,0 0 0,0 0 1,0 0-1,0 0 1,0 0-1,0 0 1,0 1-1,0-1 1,-1 1-1,1-1 1,-1 1-1,1 0 1,-1-1-1,0 1 1,1 0-1,-1 0 0,0 0 1,0 0-1,0 0 1,-1 0-1,1 0 1,0 1-1,0 2 1,1 17 43,-1 1 1,-2 23 0,1-9-30,0-37-30,0 0 0,0 1 1,0-1-1,0 1 0,0-1 0,0 1 0,0-1 1,0 1-1,0-1 0,0 1 0,0-1 0,1 1 1,-1-1-1,0 0 0,0 1 0,0-1 1,1 1-1,-1-1 0,0 0 0,1 1 0,-1-1 1,0 0-1,1 1 0,-1-1 0,0 0 0,1 0 1,-1 1-1,1-1 0,-1 0 0,1 0 0,-1 0 1,0 1-1,1-1 0,-1 0 0,1 0 0,-1 0 1,1 0-1,-1 0 0,1 0 0,-1 0 0,1 0 1,24-6-1,-9 1 7,-8 5 32,1-1 0,0 1 0,-1 1 0,1 0 0,0 0 0,-1 0 0,1 1 1,-1 1-1,0-1 0,0 1 0,14 8 0,-17-9 29,-1 1 0,0-1 0,0 1 0,-1 0 0,1 0 0,0 1 0,-1-1 0,0 1 0,0 0 0,0 0 0,0 0 0,-1 0 0,0 0 0,0 1 0,0-1 0,0 1 1,0-1-1,-1 1 0,0 0 0,0-1 0,0 1 0,-1 0 0,0 5 0,0-4-17,-1-1 0,0 0 1,0 0-1,-1 0 0,0 0 0,0 0 1,0 0-1,0-1 0,-1 1 1,0 0-1,1-1 0,-2 0 0,1 0 1,0 0-1,-1 0 0,0-1 0,0 1 1,-7 4-1,6-4-234,0 0-1,-1-1 1,1 0 0,-1 0-1,0 0 1,0 0-1,0-1 1,0 0 0,0-1-1,-1 1 1,1-1 0,0 0-1,-1 0 1,-12-1-1,18-1-9,0 1 66,0 0 0,0 0-1,0 0 1,0 0 0,0 0 0,0-1 0,0 1 0,0 0 0,0-1-1,0 1 1,0-1 0,0 1 0,0-1 0,0 1 0,1-1 0,-1 1-1,0-1 1,0 0 0,1 0 0,-1 1 0,1-1 0,-1 0 0,0 0-1,1 0 1,-1-1 0,-5-17-844</inkml:trace>
</inkml:ink>
</file>

<file path=ppt/ink/ink22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8:31.118"/>
    </inkml:context>
    <inkml:brush xml:id="br0">
      <inkml:brushProperty name="width" value="0.05" units="cm"/>
      <inkml:brushProperty name="height" value="0.05" units="cm"/>
      <inkml:brushProperty name="color" value="#FF0066"/>
    </inkml:brush>
  </inkml:definitions>
  <inkml:trace contextRef="#ctx0" brushRef="#br0">1 10 6977,'10'-8'4153,"0"6"400,2 2-2512,3 12-385,1 10-232,-1 1-447,-1 7-241,-3-6-384,-2 1 24,1-4-592,5 3-1224,8 1 1064</inkml:trace>
</inkml:ink>
</file>

<file path=ppt/ink/ink22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8:35.050"/>
    </inkml:context>
    <inkml:brush xml:id="br0">
      <inkml:brushProperty name="width" value="0.05" units="cm"/>
      <inkml:brushProperty name="height" value="0.05" units="cm"/>
      <inkml:brushProperty name="color" value="#FF0066"/>
    </inkml:brush>
  </inkml:definitions>
  <inkml:trace contextRef="#ctx0" brushRef="#br0">32 66 5873,'-2'1'274,"0"0"0,0 0 0,0 1 0,0-1 0,0 0 0,1 1 0,-1-1 0,0 1 0,1 0 0,-1 0 0,1-1 0,-1 1 0,1 0 0,0 0 0,0 0 0,0 0 0,0 1 0,0-1 0,1 0 0,-1 0 0,0 0 0,1 1 0,0-1 0,-1 0 0,1 1 0,1 2 0,-1-4-191,1 0 0,-1-1 0,1 1 0,0 0 0,0-1 0,-1 1 0,1 0 0,0-1 0,0 1 0,0-1 0,0 1 0,0-1 0,0 1 0,0-1 0,0 0 0,0 0 0,0 1 0,0-1 0,0 0 0,0 0 0,2 0 0,27 0 708,-24 0-541,257-10 3187,-51 1-1799,-79 3 198,-1-5 1,227-50 0,-322 52-1261,1 1-1,0 2 1,0 1-1,41 1 1,-76 5-525,0-1 0,0 1 0,0-1-1,0 1 1,0 0 0,0 0 0,0 0 0,0 1 0,0-1 0,0 1 0,-1-1-1,1 1 1,0 0 0,3 4 0,-5-5-59,0 0-1,0 0 1,0 0 0,-1 0-1,1 0 1,0 0 0,-1 0-1,1 1 1,-1-1 0,1 0 0,-1 0-1,1 0 1,-1 1 0,0-1-1,0 0 1,0 0 0,0 1-1,0-1 1,0 0 0,0 1-1,0-1 1,0 0 0,0 0-1,-1 1 1,1-1 0,0 0-1,-1 0 1,1 0 0,-1 0-1,0 1 1,1-1 0,-1 0-1,0 0 1,0 0 0,1 0-1,-1 0 1,-1 0 0,-8 4-2331,0-8-3701</inkml:trace>
</inkml:ink>
</file>

<file path=ppt/ink/ink22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8:39.369"/>
    </inkml:context>
    <inkml:brush xml:id="br0">
      <inkml:brushProperty name="width" value="0.05" units="cm"/>
      <inkml:brushProperty name="height" value="0.05" units="cm"/>
      <inkml:brushProperty name="color" value="#FF0066"/>
    </inkml:brush>
  </inkml:definitions>
  <inkml:trace contextRef="#ctx0" brushRef="#br0">1 0 6617,'1'5'7458,"16"4"-5546,5-4-71,8 0-185,5-3-288,11-2-583,6-2-177,8 0-616,-1-5-312,-11-3 224</inkml:trace>
</inkml:ink>
</file>

<file path=ppt/ink/ink2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4:11.925"/>
    </inkml:context>
    <inkml:brush xml:id="br0">
      <inkml:brushProperty name="width" value="0.05" units="cm"/>
      <inkml:brushProperty name="height" value="0.05" units="cm"/>
      <inkml:brushProperty name="color" value="#FF0066"/>
    </inkml:brush>
  </inkml:definitions>
  <inkml:trace contextRef="#ctx0" brushRef="#br0">62 113 6169,'1'-5'906,"1"0"-1,1 1 1,-1-1-1,1 0 1,6-8-1,2-4 756,22-41 3801,-57 81-3112,13-9-2082,1 1-1,1 0 1,0 1-1,1 0 0,-9 27 1,5-5 45,-10 57 0,21-90-274,0-1-1,0 0 0,1 1 0,0-1 1,0 1-1,0-1 0,0 0 1,1 1-1,-1-1 0,1 0 0,0 1 1,0-1-1,1 0 0,-1 0 1,1 0-1,0 0 0,0 0 0,5 6 1,-3-6-21,-1-1 1,1 0 0,0 0 0,0 0 0,0 0-1,1-1 1,-1 1 0,0-1 0,1 0 0,0 0-1,-1-1 1,1 0 0,0 0 0,0 0 0,0 0-1,7 0 1,3-1-69,1-1-1,0 0 0,-1-1 1,0 0-1,1-1 1,-1-1-1,0-1 1,-1 0-1,1-1 0,-1 0 1,0-1-1,0-1 1,-1 0-1,17-14 0,-15 11-476,-1-1-1,-1-1 1,0 0-1,0-1 1,-2 0-1,1 0 0,-2-2 1,0 1-1,-1-1 1,-1-1-1,13-33 1,-20 45 441,0 0 1,-1 0 0,1 0 0,-1-1 0,-1-8-1,-6-3 278,7 17-167,-1 0 0,1-1 0,-1 1 0,1 0 1,-1 0-1,1-1 0,-1 1 0,1 0 0,-1 0 0,1 0 0,-1 0 0,0 0 0,1 0 1,-1 0-1,1 0 0,-1 0 0,1 0 0,-1 0 0,1 0 0,-1 1 0,0-1 0,1 0 1,-1 0-1,1 0 0,-1 1 0,1-1 0,-1 0 0,1 1 0,0-1 0,-1 1 0,-4 3 174,1 1 0,0 0 0,0 0 0,1 0 0,-1 1 0,1-1 0,0 1 0,1 0 0,-1 0 0,1-1 0,0 2 0,1-1 0,-1 0 0,1 0 0,1 0 0,-1 1 0,1-1 0,0 0 0,1 9 0,0-13-145,-1 0 0,1 0 0,-1 0 0,1 0 0,0 0 0,0-1-1,0 1 1,0 0 0,0 0 0,0-1 0,1 1 0,-1-1 0,0 1 0,1-1 0,-1 1 0,1-1 0,0 0 0,-1 0-1,1 0 1,3 2 0,-2-2-2,1 0 1,0 0-1,0 0 0,0 0 0,0-1 0,0 1 0,0-1 1,0 0-1,0-1 0,4 0 0,2 0-22,-1-1 0,0-1 0,0 1 0,-1-1 0,1-1-1,-1 0 1,1 0 0,12-9 0,-18 10-21,1 0 0,0 0-1,-1-1 1,0 1 0,1-1 0,-1 0 0,-1 0-1,1 0 1,-1 0 0,1 0 0,2-10 0,-4 12-2,-1 0-1,1-1 1,-1 1 0,0-1 0,1 1 0,-1-1 0,0 1 0,-1-1-1,1 1 1,0-1 0,-1 1 0,1-1 0,-1 1 0,0-1 0,0 1-1,0 0 1,0 0 0,0-1 0,-1 1 0,1 0 0,-1 0 0,1 0 0,-1 0-1,0 1 1,-2-3 0,-3-1-22,0 0-1,0 0 0,-1 0 1,0 1-1,0 1 1,0-1-1,0 1 1,-1 1-1,1-1 0,-1 1 1,1 1-1,-1 0 1,-12 0-1,12 0-346,0 1 0,0 1-1,0 0 1,0 0-1,0 0 1,0 2 0,-14 4-1,23-7 357,0 0-1,-1 0 1,1 0-1,0 0 0,-1 0 1,1 0-1,0 0 0,-1 0 1,1 0-1,0 1 1,-1-1-1,1 0 0,0 0 1,0 0-1,-1 1 0,1-1 1,0 0-1,0 0 1,0 1-1,-1-1 0,1 0 1,0 0-1,0 1 0,0-1 1,0 0-1,-1 1 1,1-1-1,0 0 0,0 1 1,0-1-1,0 1 0,4-1 548</inkml:trace>
</inkml:ink>
</file>

<file path=ppt/ink/ink22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8:40.431"/>
    </inkml:context>
    <inkml:brush xml:id="br0">
      <inkml:brushProperty name="width" value="0.05" units="cm"/>
      <inkml:brushProperty name="height" value="0.05" units="cm"/>
      <inkml:brushProperty name="color" value="#FF0066"/>
    </inkml:brush>
  </inkml:definitions>
  <inkml:trace contextRef="#ctx0" brushRef="#br0">4 0 8898,'-3'1'5207,"8"1"-2011,1 0-2777,-1 0 0,0 0 0,1 0 0,-1 1 0,0 0 0,7 5 0,9 13 216,-1 1 0,31 44 0,45 73 1091,-69-99-1562,-4-7-11,-12-18-92,0 1 0,-1 0 0,0 0 0,12 32 0,-24-49 14,1 1-69,0-1 0,0 1 0,0 0-1,-1-1 1,1 1 0,0-1 0,0 0-1,0 1 1,0-1 0,0 0 0,0 0 0,0 0-1,0 0 1,0 0 0,1 0 0,-1 0-1,0 0 1,0-1 0,1-14 16,2-1 0,0 1 0,7-30 0,5-27-6,-12 43-4,-1 18-3,0-1 0,0 0-1,1 1 1,1-1 0,0 1 0,5-13-1,-7 23 2,0 0-1,1 0 1,-1 1-1,0-1 0,1 0 1,-1 1-1,1-1 1,-1 1-1,1-1 0,0 1 1,0 0-1,0 0 1,-1 0-1,1 0 0,0 0 1,0 0-1,0 1 1,0-1-1,1 0 0,-1 1 1,0 0-1,0 0 1,0-1-1,0 1 0,0 0 1,1 1-1,-1-1 1,0 0-1,0 1 0,0-1 1,4 2-1,7 2 107,-1 1-1,0 0 0,0 0 1,10 8-1,-12-7-19,-3-3-71,0 1 1,0 1-1,0-1 1,-1 1 0,0 0-1,0 0 1,0 1-1,-1 0 1,0 0-1,0 0 1,0 0-1,6 13 1,-10-17-142,0 0 0,0 1-1,0-1 1,0 0 0,0-1 0,0 1 0,1 0-1,-1 0 1,1 0 0,-1-1 0,1 1 0,0-1-1,0 1 1,-1-1 0,1 0 0,0 0 0,0 0 0,0 0-1,0 0 1,1 0 0,-1 0 0,0-1 0,0 1-1,0-1 1,1 0 0,-1 1 0,0-1 0,3 0-1,-1-1-368,-1-1 0,1 1 0,0 0 0,-1-1 0,1 0 0,-1 0 0,0 0 0,0 0 0,0-1 0,0 1 0,0-1 0,0 1 0,0-1 0,-1 0 0,4-5 0,12-20-1177</inkml:trace>
</inkml:ink>
</file>

<file path=ppt/ink/ink22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8:41.049"/>
    </inkml:context>
    <inkml:brush xml:id="br0">
      <inkml:brushProperty name="width" value="0.05" units="cm"/>
      <inkml:brushProperty name="height" value="0.05" units="cm"/>
      <inkml:brushProperty name="color" value="#FF0066"/>
    </inkml:brush>
  </inkml:definitions>
  <inkml:trace contextRef="#ctx0" brushRef="#br0">36 157 8130,'19'-59'3666,"-16"46"-1230,-6 11-555,-4 13 1896,-2 8-3408,1 1 0,1 1 0,1-1 1,1 1-1,0 0 0,2 0 0,-1 22 1,4-41-349,0 0 0,0-1-1,0 1 1,0-1 0,0 1 0,0 0 0,1-1 0,-1 1 0,1-1 0,-1 1 0,1-1 0,0 1 0,-1-1 0,1 1 0,0-1 0,0 0 0,2 3 0,-2-4-18,0 1-1,0-1 1,0 1 0,0-1-1,0 0 1,0 0 0,0 1-1,0-1 1,0 0 0,0 0-1,0 0 1,0 0 0,0 0-1,0 0 1,0-1 0,0 1-1,0 0 1,0 0 0,0-1-1,0 1 1,0-1 0,0 1-1,0-1 1,0 1 0,0-1-1,-1 1 1,1-1 0,0 0-1,1-1 1,3-2-3,-1-1-1,1 1 1,-1-1-1,0 0 1,-1-1 0,1 1-1,-1-1 1,0 1 0,0-1-1,2-7 1,-1 1-21,0-1-1,-1 0 1,0 1 0,0-15-1,3 29-16,2 0 44,1 0 0,-1-1 0,0 0 0,15 0 0,20-8 2,-40 5-6,-1 0-1,1 1 0,0-1 0,0-1 1,-1 1-1,1 0 0,-1-1 0,0 1 1,0-1-1,0 1 0,0-1 1,0 0-1,0 0 0,-1 0 0,1 0 1,-1 0-1,0-1 0,1-5 0,5-7 13,17-68 50,-24 83-46,1 0 0,0 1 1,0-1-1,-1 0 0,1 1 1,0-1-1,0 0 0,0 1 1,-1-1-1,1 1 0,0 0 1,0-1-1,0 1 0,0 0 1,0-1-1,0 1 0,0 0 1,0 0-1,0 0 1,0 0-1,0 0 0,0 0 1,0 0-1,0 0 0,0 0 1,0 1-1,0-1 0,0 0 1,0 1-1,0-1 0,0 1 1,0-1-1,0 1 0,-1-1 1,1 1-1,1 0 0,36 25 664,-33-22-619,-2-2-67,1 1 1,-1-1 0,1 0-1,0 0 1,0 0-1,0 0 1,0-1 0,0 0-1,0 1 1,0-2 0,1 1-1,-1 0 1,8-1-1,-8 0-467,0 0-1,0-1 0,0 0 0,0 0 0,0 0 0,0-1 0,0 1 0,6-4 0,-9 5 300,-1-1-1,0 1 1,1 0-1,-1 0 0,1-1 1,-1 1-1,1 0 1,-1-1-1,0 1 0,1 0 1,-1-1-1,0 1 1,1 0-1,-1-1 0,0 1 1,0-1-1,1 1 1,-1-1-1,0 1 1,0-1-1,0 1 0,0-1 1,1 0-1,0-8-886</inkml:trace>
</inkml:ink>
</file>

<file path=ppt/ink/ink22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8:41.490"/>
    </inkml:context>
    <inkml:brush xml:id="br0">
      <inkml:brushProperty name="width" value="0.05" units="cm"/>
      <inkml:brushProperty name="height" value="0.05" units="cm"/>
      <inkml:brushProperty name="color" value="#FF0066"/>
    </inkml:brush>
  </inkml:definitions>
  <inkml:trace contextRef="#ctx0" brushRef="#br0">0 12 5265,'0'-5'1761,"0"3"-2426,2-3 473</inkml:trace>
</inkml:ink>
</file>

<file path=ppt/ink/ink22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8:41.937"/>
    </inkml:context>
    <inkml:brush xml:id="br0">
      <inkml:brushProperty name="width" value="0.05" units="cm"/>
      <inkml:brushProperty name="height" value="0.05" units="cm"/>
      <inkml:brushProperty name="color" value="#FF0066"/>
    </inkml:brush>
  </inkml:definitions>
  <inkml:trace contextRef="#ctx0" brushRef="#br0">0 127 7858,'12'18'2176,"0"0"0,1-1 0,1 0 0,31 28 1,-36-34-1470,-4-7 992,-6-19-830,-9-42-560,-1-16-226,11 68-105,0 0 0,0 0 0,0 0 0,1 1-1,0-1 1,0 0 0,0 0 0,1 1 0,-1-1 0,1 0-1,0 1 1,1 0 0,-1-1 0,6-6 0,-6 8-130,1 1 1,-1-1-1,1 0 1,-1 1-1,1-1 1,0 1-1,0 0 1,0 0-1,0 0 1,1 0-1,-1 1 1,0-1-1,1 1 1,-1 0-1,1 0 1,-1 0-1,1 1 1,0-1-1,-1 1 1,5 0-1,9 2 344</inkml:trace>
</inkml:ink>
</file>

<file path=ppt/ink/ink22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8:42.310"/>
    </inkml:context>
    <inkml:brush xml:id="br0">
      <inkml:brushProperty name="width" value="0.05" units="cm"/>
      <inkml:brushProperty name="height" value="0.05" units="cm"/>
      <inkml:brushProperty name="color" value="#FF0066"/>
    </inkml:brush>
  </inkml:definitions>
  <inkml:trace contextRef="#ctx0" brushRef="#br0">0 318 8682,'89'28'3937,"-85"-27"-3576,1 1 0,-1 0 0,0 0 1,0 1-1,0-1 0,0 1 0,-1 0 0,1 0 1,4 5-1,4 3 556,154 132 5368,-217-189-6128,31 26-143,-9-11-286,-37-47 1,60 70 196,0-1-1,0 0 1,1 0 0,0 0 0,0-1 0,1 0 0,0 0 0,1 0 0,0 0 0,1 0 0,-2-19-1,4 28 76,0-1-1,0 1 0,0 0 0,0-1 0,0 1 1,1 0-1,-1-1 0,0 1 0,1 0 0,-1-1 1,1 1-1,-1 0 0,1 0 0,0 0 0,0 0 1,-1 0-1,1 0 0,0 0 0,0 0 0,0 0 1,0 0-1,0 0 0,0 0 0,0 0 0,0 1 0,2-2 1,0 1 2,1 0-1,-1 0 1,1 1 0,-1-1 0,0 1 0,1 0 0,-1-1 0,1 1 0,-1 1 0,5 0 0,0 0 48,1 0 0,-1 1 0,0 1 0,1-1 0,-1 2 0,-1-1 0,1 1 0,8 5 0,-13-7-19,-1 0 1,1 0-1,-1 1 1,1 0-1,-1-1 1,0 1 0,0 0-1,0 0 1,-1 0-1,1 0 1,-1 0-1,1 1 1,-1-1-1,0 0 1,0 1-1,0-1 1,-1 1-1,1-1 1,-1 1-1,0-1 1,0 1 0,0-1-1,-1 1 1,1-1-1,-1 1 1,0-1-1,0 0 1,0 1-1,0-1 1,-2 4-1,2-4-99,-1-1 0,1 0 0,0 0-1,-1 0 1,0 0 0,1 0 0,-1 0-1,0 0 1,0-1 0,0 1 0,0-1-1,-1 1 1,1-1 0,0 0 0,0 0 0,-1 0-1,-2 1 1,2-2-202,0 1-1,0-1 0,0 0 1,0 0-1,0 0 1,0 0-1,0 0 0,0-1 1,0 1-1,0-1 1,1 0-1,-1 0 1,0 0-1,0 0 0,1-1 1,-1 1-1,-4-4 1,-11-11-967</inkml:trace>
  <inkml:trace contextRef="#ctx0" brushRef="#br0" timeOffset="1">346 137 11698,'11'20'5114,"3"0"-2762,4 0-1032,-1-4-287,-7-1-601,2-5-200,-6 0-328,-1 0-272,-5-5-3073,-1-7 2601</inkml:trace>
  <inkml:trace contextRef="#ctx0" brushRef="#br0" timeOffset="2">269 0 5665,'7'7'1521,"11"0"-1698</inkml:trace>
</inkml:ink>
</file>

<file path=ppt/ink/ink22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8:42.738"/>
    </inkml:context>
    <inkml:brush xml:id="br0">
      <inkml:brushProperty name="width" value="0.05" units="cm"/>
      <inkml:brushProperty name="height" value="0.05" units="cm"/>
      <inkml:brushProperty name="color" value="#FF0066"/>
    </inkml:brush>
  </inkml:definitions>
  <inkml:trace contextRef="#ctx0" brushRef="#br0">1 221 5977,'106'53'2551,"-79"-35"-451,-20-7-663,-2-1-74,-4-9-1402,3 6 1130,-12-5 646,8-3-1633,-1 1 1,0-1 0,1 1-1,-1-1 1,0 0-1,1 1 1,-1-1-1,1 1 1,-1-1 0,0 0-1,1 0 1,0 1-1,-1-1 1,1 0-1,-1 0 1,1 1 0,0-1-1,0 0 1,-1 0-1,1 0 1,0 0-1,0 0 1,0 1 0,0-1-1,0 0 1,0 0-1,0 0 1,1-1 0,2-27 580,-3 25-181,1 3-434,-1 0-1,1 0 0,-1 0 1,1 0-1,-1 0 1,1 0-1,0 0 1,-1 0-1,1 0 1,0 0-1,0 1 1,0-1-1,0 0 1,0 1-1,0-1 1,0 0-1,0 1 1,0-1-1,1 0 1,27-9 346,-25 9-302,90-20 1163,-85 19-1022,-1-1 0,1 0 0,-1-1 0,0 0 0,0 0 0,-1 0 0,1-1 0,-1-1 0,10-9 0,-11 11-46,-1-1-1,0 0 0,-1 0 0,1-1 0,-1 1 0,0-1 1,-1 0-1,1 0 0,-1 0 0,-1-1 0,1 1 1,2-12-1,-4 16-179,-1 0 1,0 0-1,1 0 1,-1 0 0,0 0-1,0-1 1,-1 1-1,1 0 1,0 0-1,-1 0 1,1 0-1,-1 0 1,0 1 0,1-1-1,-1 0 1,0 0-1,0 0 1,0 1-1,-1-1 1,1 0-1,0 1 1,-1-1 0,1 1-1,0-1 1,-1 1-1,0 0 1,1 0-1,-1 0 1,0 0-1,0 0 1,-2-1 0,-5-2-214,-1 1 1,0 1 0,-1-1-1,1 2 1,-11-2 0,-11-1-2378,14-3 1156</inkml:trace>
</inkml:ink>
</file>

<file path=ppt/ink/ink22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8:47.248"/>
    </inkml:context>
    <inkml:brush xml:id="br0">
      <inkml:brushProperty name="width" value="0.05" units="cm"/>
      <inkml:brushProperty name="height" value="0.05" units="cm"/>
      <inkml:brushProperty name="color" value="#FF0066"/>
    </inkml:brush>
  </inkml:definitions>
  <inkml:trace contextRef="#ctx0" brushRef="#br0">0 63 8866,'4'-17'3897,"9"0"-2337,22 7 272,7-1-23,28 4-161,17 7-119,20 7-233,8 8-176,-3 10-464,-4 0-232,-9-7-240,-16-6-80,-4-12-664,-8-12-1160,-19-11 1080</inkml:trace>
</inkml:ink>
</file>

<file path=ppt/ink/ink22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8:53.575"/>
    </inkml:context>
    <inkml:brush xml:id="br0">
      <inkml:brushProperty name="width" value="0.05" units="cm"/>
      <inkml:brushProperty name="height" value="0.05" units="cm"/>
      <inkml:brushProperty name="color" value="#FF0066"/>
    </inkml:brush>
  </inkml:definitions>
  <inkml:trace contextRef="#ctx0" brushRef="#br0">30 217 6537,'-5'-10'790,"0"1"0,1-1 0,0 0-1,1 0 1,0 0 0,-2-19 0,5 25-644,0 0 0,0 0-1,0 1 1,0-1 0,1 0 0,-1 1 0,1-1 0,0 1 0,0-1-1,0 1 1,1-1 0,-1 1 0,1-1 0,0 1 0,0 0 0,0 0-1,0 0 1,1 0 0,-1 1 0,1-1 0,0 1 0,4-4 0,-4 4-7,0 0 1,0 1 0,0-1-1,1 1 1,-1 0-1,0 0 1,1 0 0,-1 0-1,1 1 1,-1-1 0,1 1-1,5 0 1,47 6 802,-32-3-599,319 17 1466,-152-13-1105,968 23 4050,-188-71-1633,-576 17-1797,-185 12-683,275-11 599,-457 23-1192,4-2-3,1 2-1,0 1 1,-1 1 0,50 11 0,-79-12-112,0-1 1,-1 1 0,1 0 0,-1-1 0,1 1-1,0 0 1,-1 0 0,0 1 0,1-1 0,-1 0-1,0 1 1,0 0 0,1-1 0,-1 1 0,-1 0-1,1 0 1,0 0 0,0 0 0,-1 0 0,1 1-1,-1-1 1,0 0 0,1 1 0,-1-1 0,0 1 0,-1 0-1,1-1 1,0 1 0,-1-1 0,1 1 0,-1 0-1,0 5 1,2 22-161</inkml:trace>
</inkml:ink>
</file>

<file path=ppt/ink/ink22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8:57.315"/>
    </inkml:context>
    <inkml:brush xml:id="br0">
      <inkml:brushProperty name="width" value="0.05" units="cm"/>
      <inkml:brushProperty name="height" value="0.05" units="cm"/>
      <inkml:brushProperty name="color" value="#FF0066"/>
    </inkml:brush>
  </inkml:definitions>
  <inkml:trace contextRef="#ctx0" brushRef="#br0">0 2 11626,'0'-2'4169</inkml:trace>
</inkml:ink>
</file>

<file path=ppt/ink/ink22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8:59.381"/>
    </inkml:context>
    <inkml:brush xml:id="br0">
      <inkml:brushProperty name="width" value="0.05" units="cm"/>
      <inkml:brushProperty name="height" value="0.05" units="cm"/>
      <inkml:brushProperty name="color" value="#FF0066"/>
    </inkml:brush>
  </inkml:definitions>
  <inkml:trace contextRef="#ctx0" brushRef="#br0">689 771 6113,'-1'-1'284,"-1"0"-1,1 1 1,0-1-1,0 0 0,0 0 1,0 1-1,1-1 1,-1 0-1,0 0 0,0 0 1,0 0-1,1 0 1,-1 0-1,0 0 1,1-1-1,-1 1 0,0-2 1,0-8 4686,19 17-3502,36 18-593,-39-17-657,0-1-1,0 0 0,25 6 0,-8-5-31,0-1-1,1-2 1,-1-1-1,1-2 1,-1-1-1,1-1 1,-1-2-1,1-1 1,-1-2-1,0-1 0,-1-2 1,0-1-1,0-1 1,-1-1-1,50-29 1,-67 33-123,0-1 0,0 0 0,0-1 1,-1 0-1,-1-1 0,0 0 0,0-1 0,-1 0 0,-1-1 1,0 0-1,-1-1 0,9-19 0,-12 21-48,0 0-1,-2-1 1,1 1-1,-2-1 1,1 0-1,-2 0 1,0 0-1,0 0 1,-2 0-1,1 0 1,-1 0-1,-1 0 1,-1 1-1,0-1 1,-6-17-1,3 15-13,-1 1 1,0 0-1,-1 0 0,0 0 0,-2 1 0,1 0 0,-1 1 0,-1 0 0,0 1 0,-1 0 0,0 1 0,-1 0 0,0 1 1,-18-10-1,2 4-6,-1 1 0,1 1 0,-2 2 0,0 1 0,0 1 0,-35-5 0,24 7 3,-64-12-3,-202-10 0,277 30-3,0 1 1,-1 1-1,1 2 1,1 1-1,-1 1 1,1 2-1,1 1 1,-1 2-1,2 0 1,0 2-1,-30 20 1,37-20 7,1 0-1,0 2 1,1 1 0,1 0-1,0 1 1,2 1 0,0 0-1,1 2 1,1 0 0,1 0-1,0 1 1,2 1 0,1 0-1,-9 28 1,8-13 66,2 0 1,1 1-1,2 0 1,2 0-1,1 48 1,3-76-4,1 0 1,0 0-1,1-1 1,0 1-1,1 0 1,0-1-1,8 18 1,-8-21-11,1-1-1,0 0 1,0 0 0,0-1 0,1 1 0,0-1-1,0 0 1,0 0 0,0 0 0,1-1-1,0 0 1,0 0 0,8 4 0,8 1 62,-1-1 1,1-1-1,1-1 1,-1-1 0,1-1-1,0-1 1,28 0-1,171-8 294,-202 4-389,107-8-325,153-6-242,-161 16 344</inkml:trace>
</inkml:ink>
</file>

<file path=ppt/ink/ink2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4:12.370"/>
    </inkml:context>
    <inkml:brush xml:id="br0">
      <inkml:brushProperty name="width" value="0.05" units="cm"/>
      <inkml:brushProperty name="height" value="0.05" units="cm"/>
      <inkml:brushProperty name="color" value="#FF0066"/>
    </inkml:brush>
  </inkml:definitions>
  <inkml:trace contextRef="#ctx0" brushRef="#br0">13 181 11114,'-13'-6'11884,"16"15"-7884,4 10-4975,-2-7 1130,1 0 1,0-1-1,1 0 0,0 0 1,1-1-1,0 0 1,0 0-1,13 10 0,-18-16-131,1-1-1,0 0 0,-1 0 1,1 0-1,1 0 0,-1-1 1,0 0-1,1 0 0,-1 0 0,1 0 1,-1-1-1,1 1 0,0-1 1,0 0-1,0-1 0,0 1 1,0-1-1,-1 0 0,1 0 1,0-1-1,0 1 0,0-1 0,0 0 1,-1-1-1,1 1 0,0-1 1,4-2-1,-2 0 12,0 0-1,0-1 1,-1 1 0,0-1-1,0 0 1,-1-1 0,1 0 0,-1 0-1,0 0 1,0 0 0,-1-1-1,0 0 1,0 1 0,-1-2-1,0 1 1,0 0 0,-1-1-1,1 1 1,-2-1 0,1 0-1,0-15 1,-1 12-137,-1 1 0,-1-1-1,0 1 1,0 0 0,-1-1-1,-1 1 1,1 0 0,-2 0-1,1 0 1,-1 1 0,-1-1-1,0 1 1,0 0 0,-1 0-1,0 1 1,-8-9 0,8 11-1355</inkml:trace>
</inkml:ink>
</file>

<file path=ppt/ink/ink22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9:01.644"/>
    </inkml:context>
    <inkml:brush xml:id="br0">
      <inkml:brushProperty name="width" value="0.05" units="cm"/>
      <inkml:brushProperty name="height" value="0.05" units="cm"/>
      <inkml:brushProperty name="color" value="#FF0066"/>
    </inkml:brush>
  </inkml:definitions>
  <inkml:trace contextRef="#ctx0" brushRef="#br0">1 0 8426,'1'5'3056,"1"4"-2479,-2 2-938</inkml:trace>
</inkml:ink>
</file>

<file path=ppt/ink/ink22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9:02.046"/>
    </inkml:context>
    <inkml:brush xml:id="br0">
      <inkml:brushProperty name="width" value="0.05" units="cm"/>
      <inkml:brushProperty name="height" value="0.05" units="cm"/>
      <inkml:brushProperty name="color" value="#FF0066"/>
    </inkml:brush>
  </inkml:definitions>
  <inkml:trace contextRef="#ctx0" brushRef="#br0">4 24 12435,'-3'-5'4841,"8"5"-3257,8-1-696,14-16-728</inkml:trace>
</inkml:ink>
</file>

<file path=ppt/ink/ink22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9:05.059"/>
    </inkml:context>
    <inkml:brush xml:id="br0">
      <inkml:brushProperty name="width" value="0.05" units="cm"/>
      <inkml:brushProperty name="height" value="0.05" units="cm"/>
      <inkml:brushProperty name="color" value="#FF0066"/>
    </inkml:brush>
  </inkml:definitions>
  <inkml:trace contextRef="#ctx0" brushRef="#br0">398 1561 7522,'-9'-5'4149,"22"2"-2770,27 3-574,372 10 2622,343 5-699,2-36-761,-643 8-1693,1-4 0,-2-6 0,188-62 0,-262 72-264,0-2 1,-1-2 0,-1-1-1,-1-2 1,0-2-1,-2-1 1,0-1-1,-2-2 1,33-34 0,-49 43-5,-1-1 1,0 0 0,-1-1-1,-1 0 1,-1-2 0,-1 1 0,-1-1-1,-1-1 1,0 1 0,-2-2 0,0 1-1,-2-1 1,-1 0 0,0 0-1,-2 0 1,0 0 0,-3-39 0,-1 40-5,-2 0 1,0 0 0,0 0 0,-2 1 0,-1 0-1,-1 0 1,-1 0 0,0 1 0,-1 1 0,-2-1-1,0 2 1,-15-19 0,8 15-1,-1 1-1,-1 2 0,0 0 1,-2 1-1,0 1 1,-1 1-1,0 1 1,-52-23-1,-63-15-1,-2 7 0,-187-38 0,144 46-69,-2 7 1,0 8-1,-1 9 1,-230 11-1,302 9-5,0 4 0,1 6-1,-168 44 1,244-49 67,-280 97-35,286-94 38,0 2 0,1 1 1,1 1-1,1 1 0,1 2 1,0 1-1,-36 38 0,49-41 2,0 0 0,1 0-1,1 2 1,1 0 0,1 0 0,1 1-1,-12 39 1,7-12-5,3 1-1,-9 78 1,19-109 37,1 1-1,0 0 1,2 0 0,0-1-1,1 1 1,1 0-1,1-1 1,0 0 0,2 1-1,0-2 1,1 1-1,1-1 1,1 0 0,1-1-1,0 0 1,1 0-1,0-1 1,2-1 0,20 20-1,-8-10 74,2-2 0,1-1 0,0-1-1,2-1 1,0-2 0,1-1 0,1-1-1,0-2 1,1-1 0,40 9 0,-15-7-523,1-4 1,1-1 0,-1-4-1,1-2 1,73-4 0,-18-9-4870</inkml:trace>
</inkml:ink>
</file>

<file path=ppt/ink/ink22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9:06.734"/>
    </inkml:context>
    <inkml:brush xml:id="br0">
      <inkml:brushProperty name="width" value="0.05" units="cm"/>
      <inkml:brushProperty name="height" value="0.05" units="cm"/>
      <inkml:brushProperty name="color" value="#FF0066"/>
    </inkml:brush>
  </inkml:definitions>
  <inkml:trace contextRef="#ctx0" brushRef="#br0">7 156 9970,'-7'5'4025,"16"-2"-2337,7-3-79,13-6-57,6-6-48,12-8-487,-1-5-225,9 1-680,-6-6-448,-7 7-1353,-4 0 1153</inkml:trace>
</inkml:ink>
</file>

<file path=ppt/ink/ink22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9:07.326"/>
    </inkml:context>
    <inkml:brush xml:id="br0">
      <inkml:brushProperty name="width" value="0.05" units="cm"/>
      <inkml:brushProperty name="height" value="0.05" units="cm"/>
      <inkml:brushProperty name="color" value="#FF0066"/>
    </inkml:brush>
  </inkml:definitions>
  <inkml:trace contextRef="#ctx0" brushRef="#br0">6 3 8354,'-5'-2'9654,"7"7"-9086,6 10 50,0 0 0,19 24 0,-19-28-374,0 1 0,0 0 1,-1 0-1,-1 1 0,9 22 0,10 48 451,23 140 0,-37-167-924,-9-46 72,3 23-1077,-5-32 1077,0 0 0,0 0-1,0 0 1,0 0-1,-1-1 1,1 1-1,0 0 1,0 0-1,-1 0 1,1 0-1,0 0 1,-1 0-1,1-1 1,-1 1-1,1 0 1,-1 0-1,1-1 1,-1 1-1,0 0 1,1-1-1,-1 1 1,0 0-1,1-1 1,-1 1-1,0-1 1,0 1-1,0-1 1,1 0-1,-3 1 1,-15 3-1157</inkml:trace>
</inkml:ink>
</file>

<file path=ppt/ink/ink22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9:07.728"/>
    </inkml:context>
    <inkml:brush xml:id="br0">
      <inkml:brushProperty name="width" value="0.05" units="cm"/>
      <inkml:brushProperty name="height" value="0.05" units="cm"/>
      <inkml:brushProperty name="color" value="#FF0066"/>
    </inkml:brush>
  </inkml:definitions>
  <inkml:trace contextRef="#ctx0" brushRef="#br0">0 268 9642,'5'-2'4217,"12"-8"-2433,13-10-159,10-3-9,14-8-344,1-4-223,8 5-457,-1-1-232,-9 4-256,-3 5-152,-10 7-376,-8 4-361,-10 4-1183,-4 4-464,-3 4 1455</inkml:trace>
</inkml:ink>
</file>

<file path=ppt/ink/ink22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9:08.154"/>
    </inkml:context>
    <inkml:brush xml:id="br0">
      <inkml:brushProperty name="width" value="0.05" units="cm"/>
      <inkml:brushProperty name="height" value="0.05" units="cm"/>
      <inkml:brushProperty name="color" value="#FF0066"/>
    </inkml:brush>
  </inkml:definitions>
  <inkml:trace contextRef="#ctx0" brushRef="#br0">9 81 8506,'-8'93'3090,"8"-92"-3050,0-1 1,0 0-1,0 0 1,0 0-1,-1 0 0,1 1 1,0-1-1,0 0 1,0 0-1,0 0 0,0 0 1,0 1-1,0-1 1,0 0-1,0 0 1,0 0-1,0 0 0,0 1 1,1-1-1,-1 0 1,0 0-1,0 0 1,0 0-1,0 0 0,0 1 1,0-1-1,0 0 1,0 0-1,0 0 1,0 0-1,1 0 0,-1 0 1,0 1-1,0-1 1,0 0-1,0 0 0,0 0 1,1 0-1,-1 0 1,0 0-1,0 0 1,0 0-1,0 0 0,1 0 1,-1 0-1,0 0 1,0 0-1,0 0 1,0 0-1,1 0 0,-1 0 1,0 0-1,0 0 1,0 0-1,12-9 1218,13-22 90,-22 27-963,8-10 204,28-39 529,-37 50-1095,0-1 0,0 1-1,0-1 1,0 0-1,0 0 1,-1 0-1,0 1 1,0-2-1,0 1 1,0 0 0,-1 0-1,0-5 1,0 9-24,0 0 1,0 0 0,0-1-1,0 1 1,0 0 0,0 0 0,0 0-1,0-1 1,0 1 0,0 0-1,0 0 1,0 0 0,0 0-1,0-1 1,0 1 0,0 0-1,0 0 1,-1 0 0,1 0-1,0-1 1,0 1 0,0 0 0,0 0-1,-1 0 1,1 0 0,0 0-1,0 0 1,0-1 0,0 1-1,-1 0 1,1 0 0,0 0-1,0 0 1,0 0 0,-1 0-1,1 0 1,0 0 0,0 0 0,0 0-1,-1 0 1,1 0 0,0 0-1,0 0 1,0 0 0,-1 0-1,1 0 1,0 0 0,0 1-1,0-1 1,0 0 0,-1 0 0,1 0-1,0 0 1,0 0 0,0 0-1,0 0 1,-1 1 0,1-1-1,0 0 1,0 0 0,0 0-1,0 0 1,0 1 0,-10 9-26,-1 4 16,1 1 0,1 1-1,0 0 1,-9 25 0,14-33 89,1 1 1,1-1-1,-1 1 0,2 0 0,-1 0 1,1 0-1,0 0 0,1 0 1,0 0-1,1 0 0,1 9 1,-2-16-39,1 0 1,-1 0 0,1-1 0,-1 1 0,1 0 0,0-1 0,0 1 0,-1-1 0,1 1 0,0-1 0,0 1-1,1-1 1,-1 0 0,0 1 0,0-1 0,1 0 0,-1 0 0,0 0 0,1 0 0,-1 0 0,1 0 0,1 0-1,0 0 13,1 0-1,-1 0 0,0-1 0,0 0 0,1 1 1,-1-1-1,0 0 0,0-1 0,1 1 1,-1-1-1,4 0 0,6-3 43,0-1 0,-1 0 0,0 0-1,21-13 1,-24 12-213,1 0 0,-1-1-1,0 0 1,0 0 0,-1-1-1,0 0 1,-1-1 0,9-12 0,-11 14-544,-1-1 1,-1 0-1,1 1 1,-1-2-1,0 1 0,-1 0 1,0 0-1,0-1 1,-1 1-1,0-1 1,0-12-1,-1-3-494,0 3 611</inkml:trace>
</inkml:ink>
</file>

<file path=ppt/ink/ink22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9:08.554"/>
    </inkml:context>
    <inkml:brush xml:id="br0">
      <inkml:brushProperty name="width" value="0.05" units="cm"/>
      <inkml:brushProperty name="height" value="0.05" units="cm"/>
      <inkml:brushProperty name="color" value="#FF0066"/>
    </inkml:brush>
  </inkml:definitions>
  <inkml:trace contextRef="#ctx0" brushRef="#br0">7 109 6761,'-5'0'7898,"4"10"-5978,5 20-1423,2-12 55,1 0 1,15 26-1,-15-29-165,-6-14-371,4 11 214,-5-9 3,-6-7 180,5 3-392,1-1-1,-1 1 1,0 0-1,1-1 1,-1 1-1,1 0 0,0-1 1,-1 1-1,1-1 1,0 1-1,0 0 1,0-1-1,0 1 1,0-3-1,0-8 35,-1 1-65,1 0 1,0 1-1,1-1 1,0 0-1,0 1 1,1-1-1,1 1 1,-1-1-1,2 1 1,0 0-1,0 0 1,0 0 0,1 1-1,1 0 1,0 0-1,0 0 1,1 0-1,9-9 1,9-2-3972,-22 18 2939</inkml:trace>
</inkml:ink>
</file>

<file path=ppt/ink/ink22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9:08.971"/>
    </inkml:context>
    <inkml:brush xml:id="br0">
      <inkml:brushProperty name="width" value="0.05" units="cm"/>
      <inkml:brushProperty name="height" value="0.05" units="cm"/>
      <inkml:brushProperty name="color" value="#FF0066"/>
    </inkml:brush>
  </inkml:definitions>
  <inkml:trace contextRef="#ctx0" brushRef="#br0">1 246 9170,'7'-1'646,"0"1"-1,0 1 1,1-1-1,-1 1 1,0 1 0,0-1-1,0 1 1,11 5 0,-15-6-446,0 1 0,0-1 1,-1 1-1,1 0 0,-1 0 1,1 0-1,-1 0 1,0 0-1,0 0 0,0 1 1,0-1-1,0 1 0,-1 0 1,1-1-1,-1 1 1,0 0-1,0 0 0,0 0 1,0 0-1,0 0 0,0 0 1,-1 0-1,1 6 1,5 25 768,-6-33-961,1-1-1,-1 1 1,0 0-1,1-1 0,-1 1 1,0 0-1,1-1 1,-1 1-1,1-1 0,-1 1 1,1-1-1,-1 1 1,1-1-1,0 1 1,-1-1-1,1 0 0,-1 1 1,1-1-1,0 0 1,-1 1-1,1-1 0,0 0 1,-1 0-1,1 0 1,0 0-1,0 0 1,-1 0-1,1 0 0,0 0 1,-1 0-1,1 0 1,0 0-1,-1 0 0,1 0 1,0 0-1,0-1 1,-1 1-1,1 0 1,-1 0-1,1-1 0,0 1 1,-1-1-1,1 1 1,-1 0-1,2-2 1,0 0 7,0-1 1,0 0 0,0 0 0,0 0 0,0 0 0,-1 0 0,1 0 0,-1-1 0,0 1 0,0 0 0,0-1-1,0 1 1,0-6 0,3-8 44,-3 10-18,14-32-22,-14 38-10,-1 0 0,1 0 0,-1 1 0,1-1 0,-1 0 0,1 0 0,0 0 0,-1 1 0,1-1 0,0 0-1,-1 1 1,1-1 0,0 1 0,0-1 0,0 1 0,0-1 0,0 1 0,-1 0 0,1-1 0,0 1 0,0 0 0,0 0 0,0-1 0,0 1 0,0 0 0,0 0 0,0 0 0,0 0 0,0 0 0,0 1 0,0-1 0,0 0 0,0 0 0,0 1 0,0-1 0,1 1 0,-1 0 722,-1 0-698,0 0-1,0 0 1,0 0-1,0 0 1,0 1 0,0-1-1,1 0 1,-1 0-1,0 0 1,1 0-1,-1 0 1,0 0 0,1 0-1,0 0 1,-1 0-1,1 0 1,0 0-1,-1 0 1,1 0 0,0 0-1,0 0 1,0 0-1,0-1 1,-1 1-1,1 0 1,0-1 0,0 1-1,1-1 1,-1 1-1,0-1 1,1 1-1,2-1-15,0 1-1,0-1 1,-1 0-1,1 0 0,0-1 1,0 1-1,-1-1 1,1 1-1,0-1 0,-1-1 1,5-1-1,3 0 5,-1-1 0,0-1 1,0 0-1,0 0 0,-1-1 0,0 0 0,14-12 0,18-22 130,-26 24-74,1 0 0,1 1 0,1 1 0,23-15 0,-36 26-67,0 1 1,0 0-1,0 0 1,1 0-1,-1 1 1,10-2-1,4 4-6721</inkml:trace>
  <inkml:trace contextRef="#ctx0" brushRef="#br0" timeOffset="1">657 10 11330,'53'-10'4753,"-44"12"-2744,2 6-553,-6-3-264,-1 0-1536,-13-5 272</inkml:trace>
</inkml:ink>
</file>

<file path=ppt/ink/ink22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9:11.969"/>
    </inkml:context>
    <inkml:brush xml:id="br0">
      <inkml:brushProperty name="width" value="0.05" units="cm"/>
      <inkml:brushProperty name="height" value="0.05" units="cm"/>
      <inkml:brushProperty name="color" value="#FF0066"/>
    </inkml:brush>
  </inkml:definitions>
  <inkml:trace contextRef="#ctx0" brushRef="#br0">125 690 7418,'-2'8'518,"1"-5"-265,0 0 1,1 0-1,-1 0 0,1 0 0,0 0 0,-1 0 0,1 0 0,1 3 1,-1-5-150,1 1 0,-1-1 1,1 0-1,-1 0 1,1 0-1,0 1 1,0-1-1,0 0 1,-1 0-1,1 0 0,0 0 1,0 0-1,0-1 1,0 1-1,1 0 1,-1 0-1,0-1 1,0 1-1,0 0 1,1-1-1,-1 1 0,0-1 1,2 1-1,5 1 142,0-1-1,0 1 0,0-1 0,0-1 0,0 0 1,0 0-1,0 0 0,0-1 0,0 0 0,9-3 1,15-4 369,37-16 1,-14 5-24,12 2-42,1 3-1,0 3 1,103-3-1,-153 13-532,-1-1 0,0-1-1,1-1 1,-1 0 0,-1-1 0,1 0 0,-1-2-1,0 0 1,0-1 0,16-10 0,-25 13 13,-1 1 0,0-1 1,0-1-1,-1 1 0,1-1 0,-1 0 1,0 0-1,-1 0 0,1-1 1,-1 0-1,0 0 0,-1 0 0,0 0 1,0 0-1,-1-1 0,0 1 0,0-1 1,0 0-1,-1 1 0,0-1 1,-1 0-1,0 0 0,0 0 0,-3-14 1,0 6-13,-1 0 1,-1 1 0,-1 0-1,0 0 1,-1 0 0,0 0-1,-1 1 1,-1 1-1,0-1 1,-1 1 0,-17-16-1,5 5-19,-2 2-1,-1 1 0,-1 1 0,-47-29 0,51 37 21,-1 2-1,0 0 1,-1 2-1,0 1 1,0 0-1,-1 2 1,0 1-1,0 1 1,0 1-1,0 1 1,0 1-1,0 1 1,0 2-1,-30 6 1,34-5 78,-1 1 0,0 1 0,1 1 0,0 0 1,1 2-1,0 1 0,0 0 0,1 2 0,0 0 1,1 1-1,0 1 0,1 0 0,1 1 1,0 1-1,2 1 0,-16 21 0,23-28-47,1 0 0,0 0 0,1 0 0,0 1 0,1 0-1,0 0 1,1 0 0,0 0 0,1 1 0,0-1 0,1 1 0,0-1 0,1 1 0,0-1-1,0 1 1,2 0 0,-1-1 0,2 1 0,-1-1 0,2 0 0,-1 0 0,1 0 0,1 0-1,0-1 1,1 0 0,10 16 0,-2-9-2,1 0 1,0-1-1,1-1 0,1 0 1,0-1-1,1-1 1,1 0-1,0-2 0,0 0 1,1-1-1,35 12 0,-22-12-439,1 0 0,1-2 0,-1-2 0,1-1 1,0-2-1,58-1 0,-2-10-626</inkml:trace>
</inkml:ink>
</file>

<file path=ppt/ink/ink2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4:12.849"/>
    </inkml:context>
    <inkml:brush xml:id="br0">
      <inkml:brushProperty name="width" value="0.05" units="cm"/>
      <inkml:brushProperty name="height" value="0.05" units="cm"/>
      <inkml:brushProperty name="color" value="#FF0066"/>
    </inkml:brush>
  </inkml:definitions>
  <inkml:trace contextRef="#ctx0" brushRef="#br0">155 0 8266,'-3'5'8520,"-16"16"-6303,-7 7-200,15-17-1419,0 0-1,1 1 0,0 0 0,1 1 0,0 0 0,-11 23 0,12-18-314,5-14-242,1 1 1,0 0 0,-1 0-1,1 0 1,1 0 0,-1 1-1,1-1 1,0 0 0,0 1-1,1-1 1,-1 9 0,2-14-42,-1 1 1,0-1 0,0 1-1,1-1 1,-1 0-1,0 1 1,1-1-1,-1 1 1,0-1-1,1 0 1,-1 1-1,1-1 1,-1 0 0,1 0-1,-1 1 1,1-1-1,-1 0 1,1 0-1,-1 0 1,1 0-1,-1 1 1,1-1 0,-1 0-1,1 0 1,-1 0-1,1 0 1,-1 0-1,1 0 1,-1 0-1,1 0 1,-1-1-1,1 1 1,-1 0 0,1 0-1,-1 0 1,1-1-1,-1 1 1,0 0-1,1 0 1,-1-1-1,1 1 1,-1 0 0,0-1-1,1 1 1,-1 0-1,1-1 1,-1 1-1,0-1 1,21-17 15,-12 6-73,-2 0 1,0-1 0,0 0 0,-1 0 0,-1 0 0,0-1-1,5-22 1,-1 5-233,-4 22 8,0 18 196,-2 2 75,0-4 14,1 1 1,-1-1 0,1-1 0,1 1 0,-1 0-1,1-1 1,0 0 0,1 0 0,7 7 0,-11-12-20,0 1 1,0-1-1,0 0 1,0 0-1,0 0 1,0 0-1,0 0 1,0 0-1,0-1 1,1 1-1,-1-1 1,0 1-1,0-1 1,1 0-1,-1 0 1,0 0-1,1 0 1,-1 0-1,0 0 1,1-1-1,-1 1 1,0-1-1,0 0 1,0 0-1,0 0 1,1 0-1,-1 0 1,0 0-1,-1 0 1,1 0 0,0-1-1,0 1 1,0-1-1,-1 0 1,1 1-1,1-4 1,5-4-780,-2 0 1,1-1-1,-1 0 1,0 0-1,4-11 1,2-4-1268,5-11 807</inkml:trace>
</inkml:ink>
</file>

<file path=ppt/ink/ink22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9:15.322"/>
    </inkml:context>
    <inkml:brush xml:id="br0">
      <inkml:brushProperty name="width" value="0.05" units="cm"/>
      <inkml:brushProperty name="height" value="0.05" units="cm"/>
      <inkml:brushProperty name="color" value="#FF0066"/>
    </inkml:brush>
  </inkml:definitions>
  <inkml:trace contextRef="#ctx0" brushRef="#br0">497 905 6729,'-4'-2'8686,"18"1"-7520,81 21 123,-68-12-1154,0-2-1,41 3 0,-20-7 65,-1-2-1,0-2 0,0-2 1,-1-2-1,1-2 0,-1-2 1,49-18-1,-80 22-176,-1-1 0,1-1-1,-1-1 1,-1 0 0,0 0-1,0-1 1,-1-1 0,0 0-1,13-17 1,0-3 178,-1-1 0,30-56-1,-50 81-167,-1-1-1,0 0 0,0 1 0,-1-1 0,0 0 0,0 0 0,-1 0 0,0-1 0,-1 1 0,0 0 0,0 0 1,-1-1-1,0 1 0,0 0 0,0 0 0,-6-16 0,-5-8 28,-1 1 1,-32-55-1,19 38-39,20 35-1,-1 0 0,0 1-1,0 0 1,-1 1 0,-1-1 0,0 2-1,0-1 1,-1 1 0,0 1 0,-1-1-1,0 2 1,-1 0 0,1 0 0,-2 1-1,1 0 1,-21-7 0,-58-17 271,-42-17-72,119 42-216,-1 1 0,0 1-1,0 0 1,-1 1 0,1 1 0,-1 0-1,0 1 1,1 1 0,-1 1 0,0 0-1,1 1 1,-30 7 0,-11 6 3,0 3 0,-57 26 0,85-32-4,-1 0-2,1 2 1,1 1-1,0 2 1,1 0-1,1 2 1,0 0-1,2 2 1,0 1-1,1 0 1,2 2-1,0 0 1,2 2-1,0 0 1,2 0-1,-17 39 1,23-37 28,0 0 1,-5 36-1,13-53 40,1 0 0,0 0 0,1 0 0,1 1 0,-1-1 0,2 0 0,0 0 0,0 0 0,1 0 0,0 0 0,1-1-1,0 1 1,1-1 0,0 0 0,0 0 0,1-1 0,12 15 0,-7-9 108,1-2-1,0 1 1,1-2-1,0 0 1,1 0-1,0-1 1,1-1-1,0 0 1,1-1 0,21 9-1,-6-8 127,1 0 0,1-2 0,-1-2 0,1-1-1,37 1 1,-9-4 62,114-12-1,-126 3-617,-22 3 315,39-1 0,-35 5 71</inkml:trace>
</inkml:ink>
</file>

<file path=ppt/ink/ink22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9:17.144"/>
    </inkml:context>
    <inkml:brush xml:id="br0">
      <inkml:brushProperty name="width" value="0.05" units="cm"/>
      <inkml:brushProperty name="height" value="0.05" units="cm"/>
      <inkml:brushProperty name="color" value="#FF0066"/>
    </inkml:brush>
  </inkml:definitions>
  <inkml:trace contextRef="#ctx0" brushRef="#br0">20 198 6585,'-8'2'3233,"-2"-2"216,8-4-2057,2 3-88,0-1 41,0-3-73,4-22-48,64-45-168,-38 46-231,4 6-377,-6 3-208,-1 5-176,-4 2-152,-5 7-592,1 3-657,-4 2-991,1 1 1352</inkml:trace>
</inkml:ink>
</file>

<file path=ppt/ink/ink22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9:17.820"/>
    </inkml:context>
    <inkml:brush xml:id="br0">
      <inkml:brushProperty name="width" value="0.05" units="cm"/>
      <inkml:brushProperty name="height" value="0.05" units="cm"/>
      <inkml:brushProperty name="color" value="#FF0066"/>
    </inkml:brush>
  </inkml:definitions>
  <inkml:trace contextRef="#ctx0" brushRef="#br0">1 269 10050,'52'-13'3602,"-50"13"-3366,1 1-1,-1-1 1,0 1 0,1 0-1,-1-1 1,0 1-1,1 0 1,-1 1-1,0-1 1,0 0-1,0 1 1,0-1 0,0 1-1,0-1 1,0 1-1,-1 0 1,1 0-1,2 4 1,6 4 785,48 40 977,-60-52-1988,1 1 0,0 0 0,0-1 0,1 1 1,-1 0-1,0-1 0,0 1 0,1-1 0,-1 1 0,1-1 0,-1 0 0,1 1 0,0-1 0,-1 1 0,1-1 0,0-1 0,-2-13 2,-1 3-4,-8-45-9,10 52 7,0 0 0,1 1 0,0-1 0,0 0 1,0 0-1,1 1 0,0-1 0,2-8 1,-2 13 6,-1 0 1,1 0-1,0 0 1,0 0-1,-1 0 1,1 0-1,0 0 1,0 1 0,0-1-1,0 0 1,0 0-1,0 1 1,0-1-1,0 1 1,0-1-1,0 1 1,0 0 0,0-1-1,1 1 1,-1 0-1,0 0 1,0-1-1,0 1 1,0 0-1,1 0 1,-1 1 0,0-1-1,0 0 1,0 0-1,0 0 1,1 1-1,-1-1 1,0 1-1,0-1 1,0 1 0,0-1-1,0 1 1,1 0-1,5 3 72,0-1 0,0 1-1,0 1 1,7 5 0,-2 2 92,0 0 0,16 21 1,-3-2 45,-13-14-58,-12-17-145,0 0-15,-1 0 1,1-1-1,0 1 0,-1 0 1,1-1-1,-1 1 0,1-1 1,0 1-1,-1 0 0,1-1 0,0 1 1,-1-1-1,1 1 0,0-1 1,0 1-1,-1-1 0,1 1 1,0-1-1,0 1 0,0-1 1,0 0-1,0 1 0,0-1 1,0 1-1,0-1 0,0 0 1,0-18-12,0 16 16,0-9-11,1 0 0,0 0 0,1 1-1,0-1 1,1 0 0,4-11 0,-6 19 1,0 1-1,1-1 1,-1 0 0,1 1 0,0-1-1,0 1 1,1-1 0,-1 1 0,1 0-1,-1 0 1,1 0 0,0 1 0,0-1 0,0 1-1,1-1 1,-1 1 0,1 0 0,-1 0-1,1 0 1,0 1 0,5-2 0,-6 2-2,-1 1 0,0 0 1,0 0-1,0 0 0,0 0 1,0 0-1,0 0 0,0 0 1,1 1-1,-1-1 0,0 1 1,0 0-1,0 0 0,0-1 1,-1 1-1,1 0 0,2 2 1,26 26 309,-26-25-219,0 1-1,0-1 1,0 0-1,1 0 1,8 6-1,-11-9-67,0 0 0,0 0-1,0 0 1,0-1 0,0 1-1,0-1 1,0 0 0,0 1-1,0-1 1,0 0 0,1 0-1,-1 0 1,0 0 0,0-1-1,0 1 1,0 0 0,0-1-1,0 0 1,0 1 0,0-1-1,2-1 1,0 0-33,0 0 1,1-1-1,-1 1 1,0-1-1,-1 0 0,1 0 1,0 0-1,-1-1 1,0 1-1,0-1 1,0 1-1,0-1 0,0 0 1,-1 0-1,3-7 1,7-28-2586,-6-6-4216,-4 21 5263</inkml:trace>
</inkml:ink>
</file>

<file path=ppt/ink/ink22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9:18.888"/>
    </inkml:context>
    <inkml:brush xml:id="br0">
      <inkml:brushProperty name="width" value="0.05" units="cm"/>
      <inkml:brushProperty name="height" value="0.05" units="cm"/>
      <inkml:brushProperty name="color" value="#FF0066"/>
    </inkml:brush>
  </inkml:definitions>
  <inkml:trace contextRef="#ctx0" brushRef="#br0">1 421 9114,'14'-56'3599,"-14"56"-3508,1 0-1,-1 0 0,1 0 0,-1 0 0,1 0 1,-1 0-1,1 0 0,-1 1 0,1-1 0,-1 0 1,1 0-1,-1 0 0,0 0 0,1 0 0,-1 1 1,1-1-1,-1 0 0,0 1 0,1-1 0,-1 0 1,1 0-1,-1 1 0,0-1 0,1 1 0,-1-1 1,0 0-1,0 1 0,1-1 0,-1 1 0,0-1 1,0 0-1,0 1 0,0-1 0,1 1 1,-1 0-1,18 27 1602,-11-18-941,168 221 3977,-172-227-4718,-7-8-69,-7-14-96,-18-45-85,-35-94-408,59 141 585,0-1 0,1 0 1,1 0-1,0 0 0,2-1 0,0 1 1,2-28-1,0 39 59,-1 0 1,1 0-1,1 0 0,-1 1 1,1-1-1,0 1 0,1-1 1,-1 1-1,1-1 0,0 1 1,0 0-1,8-8 0,-9 11 26,0 1-1,0-1 0,0 0 0,0 1 0,0-1 0,1 1 0,-1 0 0,1-1 0,-1 1 0,1 1 1,0-1-1,-1 0 0,1 0 0,0 1 0,-1 0 0,1-1 0,0 1 0,0 0 0,-1 0 0,1 1 1,0-1-1,-1 1 0,1-1 0,0 1 0,-1 0 0,1 0 0,-1 0 0,1 0 0,2 2 0,-1-1 29,1 1 0,-1-1-1,0 1 1,0 0-1,-1 0 1,1 1 0,-1-1-1,1 1 1,-1-1 0,0 1-1,0 0 1,-1 0-1,1 1 1,-1-1 0,0 0-1,0 1 1,-1 0-1,1-1 1,-1 1 0,0 0-1,0 0 1,0-1 0,-1 1-1,0 0 1,0 0-1,0 0 1,0 0 0,-1 0-1,-2 8 1,0 2-29,-1-1 0,-1 0-1,0 0 1,-1 0 0,-1 0 0,0-1 0,0 0 0,-15 18 0,18-26-17,0-1 0,-1 1 1,1-1-1,-1 0 0,0-1 1,0 1-1,-8 4 0,21-10 143,-1 1 0,1 0 0,0 0 0,14 1 0,-19 0-127,45-1 221,70-2 148,-114 3-637,0-1 1,0 0 0,0 1 0,0-2-1,0 1 1,-1 0 0,1-1 0,0 1-1,-1-1 1,1 0 0,-1 0-1,1-1 1,-1 1 0,0-1 0,0 1-1,0-1 1,0 0 0,-1 0-1,5-7 1,-2 0-990,0-1 0,-1 0 0,0 0 0,0 0 0,2-16 0,-3 13 715,11-20-720,-14 33 1272,0 1 0,0 0 0,1-1 0,-1 1 0,0-1 0,0 1 1,0-1-1,1 1 0,-1-1 0,0 1 0,1 0 0,-1-1 1,0 1-1,1 0 0,-1-1 0,0 1 0,1 0 0,-1-1 0,0 1 1,1 0-1,-1 0 0,1-1 0,-1 1 0,1 0 0,-1 0 1,1 0-1,-1 0 0,1 0 0,-1 0 0,1 0 0,-1 0 0,1 0 1,-1 0-1,1 0 0,-1 0 0,0 0 0,1 0 0,-1 0 1,1 0-1,-1 0 0,1 1 0,-1-1 0,1 0 0,-1 0 0,0 0 1,1 1-1,-1-1 0,1 0 0,-1 1 0,0-1 0,1 0 1,-1 1-1,0-1 0,1 1 0,-1-1 0,0 0 0,0 1 0,0-1 1,1 1-1,-1-1 0,0 2 0,61 117 8913,-71-135-7959,2 3-896,-1 0 0,2 0 0,0-1 1,0 0-1,1-1 0,1 1 0,1-1 0,0 0 0,0 0 0,0-19 0,4 33-88,-1 0 0,1 0 0,0 0 0,1 0 0,-1 0 0,0 0 1,0 0-1,0-1 0,1 1 0,-1 0 0,0 0 0,1 0 0,-1 0 0,1 0 1,-1 0-1,1 0 0,0 0 0,-1 1 0,1-1 0,0 0 0,0 0 0,-1 0 1,1 1-1,0-1 0,0 0 0,0 1 0,0-1 0,0 1 0,0-1 0,0 1 0,0 0 1,0-1-1,0 1 0,0 0 0,0 0 0,1-1 0,-1 1 0,0 0 0,0 0 1,2 1-1,6-1 7,0 1 1,0 1-1,0 0 0,10 3 1,-4-1 22,-6-2 74,1-1 1,-1 0-1,0-1 1,0 0-1,0-1 0,0 1 1,1-2-1,-1 1 1,0-1-1,15-6 1,-18 6 8,1-1 1,-1 0-1,1 0 1,-1 0 0,0-1-1,-1 0 1,1 0-1,0-1 1,-1 1-1,0-1 1,0 0 0,-1-1-1,1 1 1,5-10-1,-9 13-79,-1 0-1,1 1 1,0-1 0,0 0-1,-1 0 1,1 0-1,-1 0 1,1 0-1,-1 0 1,0 0-1,0 0 1,0 0 0,0 0-1,0 0 1,0 0-1,0 0 1,-1 1-1,1-1 1,-1 0-1,0 0 1,-1-4 0,0 3-10,0 1 0,0-1 0,-1 0 0,1 0 0,-1 1 0,0 0 1,0-1-1,1 1 0,-1 0 0,-1 0 0,-3-2 0,-2 0-179,0 1 0,0 0 0,0 0 0,-1 0 0,1 1 0,-1 1 0,1 0-1,-14-1 1,11 2-2948,28-4-2021,-1 1 4219,14-4-184</inkml:trace>
</inkml:ink>
</file>

<file path=ppt/ink/ink22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9:19.315"/>
    </inkml:context>
    <inkml:brush xml:id="br0">
      <inkml:brushProperty name="width" value="0.05" units="cm"/>
      <inkml:brushProperty name="height" value="0.05" units="cm"/>
      <inkml:brushProperty name="color" value="#FF0066"/>
    </inkml:brush>
  </inkml:definitions>
  <inkml:trace contextRef="#ctx0" brushRef="#br0">13 254 8690,'5'9'1939,"0"0"0,-1 1-1,5 13 1,-8-20-1685,0 0 0,0 0 0,-1 0 0,1 0-1,-1 0 1,0 0 0,0-1 0,0 1 0,0 0 0,0 0-1,-1 0 1,1 0 0,-1 0 0,0 0 0,0 0 0,-2 5-1,3-8-235,0 0-1,-1 0 0,1 1 0,0-1 0,0 0 1,-1 0-1,1 0 0,0 0 0,0 0 0,0 1 1,-1-1-1,1 0 0,0 0 0,0 0 0,-1 0 0,1 0 1,0 0-1,0 0 0,-1 0 0,1 0 0,0 0 1,-1 0-1,1 0 0,0 0 0,0 0 0,-1 0 1,1 0-1,0 0 0,0 0 0,-1-1 0,1 1 1,0 0-1,0 0 0,0 0 0,-1 0 0,1 0 1,0-1-1,0 1 0,0 0 0,-1 0 0,1 0 0,0-1 1,0 1-1,0 0 0,0 0 0,0 0 0,-1-1 1,1 1-1,0 0 0,0 0 0,0-1 0,0 1 1,0 0-1,0-1 0,0 1 0,0 0 0,0 0 1,0-1-1,0 1 0,0-1 0,-6-20 60,0-11-56,2-1 0,1 1 0,1-1 0,2 0-1,7-60 1,-6 88 20,0 0 0,0 0 0,1 0-1,0 0 1,-1 0 0,2 0 0,-1 1 0,0-1-1,1 1 1,0-1 0,6-6 0,-7 9 9,0 1 0,0 0 1,-1 0-1,1 0 0,0 0 0,0 0 1,0 0-1,0 0 0,0 1 1,0-1-1,0 1 0,0-1 1,0 1-1,0 0 0,1 0 1,-1 0-1,0 0 0,0 0 0,0 0 1,0 1-1,0-1 0,0 1 1,0-1-1,0 1 0,0 0 1,0 0-1,0 0 0,0 0 1,0 0-1,-1 0 0,4 3 0,9 6 318,0 2-1,0-1 0,-1 2 0,22 27 0,39 64 883,-48-64-1078,33 38 1,-47-63-473,11 10-1105,-3-15-2586,-6-7 2598</inkml:trace>
</inkml:ink>
</file>

<file path=ppt/ink/ink22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9:19.996"/>
    </inkml:context>
    <inkml:brush xml:id="br0">
      <inkml:brushProperty name="width" value="0.05" units="cm"/>
      <inkml:brushProperty name="height" value="0.05" units="cm"/>
      <inkml:brushProperty name="color" value="#FF0066"/>
    </inkml:brush>
  </inkml:definitions>
  <inkml:trace contextRef="#ctx0" brushRef="#br0">1 172 9914,'8'-13'4569,"11"-1"-2168,21-7-1081,0-6-472,8 4-584,1-4-1048,1 4-824,0-1 975</inkml:trace>
</inkml:ink>
</file>

<file path=ppt/ink/ink22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9:20.532"/>
    </inkml:context>
    <inkml:brush xml:id="br0">
      <inkml:brushProperty name="width" value="0.05" units="cm"/>
      <inkml:brushProperty name="height" value="0.05" units="cm"/>
      <inkml:brushProperty name="color" value="#FF0066"/>
    </inkml:brush>
  </inkml:definitions>
  <inkml:trace contextRef="#ctx0" brushRef="#br0">0 131 9938,'13'1'4153,"31"-4"-2201,14-11 25,14-12 31,5-4-335,5 1-673,-9 8-288,-13 12-768,-13 9-600,-15 25 440</inkml:trace>
</inkml:ink>
</file>

<file path=ppt/ink/ink22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9:24.868"/>
    </inkml:context>
    <inkml:brush xml:id="br0">
      <inkml:brushProperty name="width" value="0.05" units="cm"/>
      <inkml:brushProperty name="height" value="0.05" units="cm"/>
      <inkml:brushProperty name="color" value="#FF0066"/>
    </inkml:brush>
  </inkml:definitions>
  <inkml:trace contextRef="#ctx0" brushRef="#br0">20 0 8106,'-11'4'608,"2"-6"-912</inkml:trace>
</inkml:ink>
</file>

<file path=ppt/ink/ink22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9:26.473"/>
    </inkml:context>
    <inkml:brush xml:id="br0">
      <inkml:brushProperty name="width" value="0.05" units="cm"/>
      <inkml:brushProperty name="height" value="0.05" units="cm"/>
      <inkml:brushProperty name="color" value="#FF0066"/>
    </inkml:brush>
  </inkml:definitions>
  <inkml:trace contextRef="#ctx0" brushRef="#br0">489 1191 6961,'-1'0'89,"1"0"0,0 0 0,0 0-1,0 0 1,-1 0 0,1 0-1,0 0 1,0 0 0,0 1 0,-1-1-1,1 0 1,0 0 0,0 0-1,0 0 1,0 0 0,-1 0 0,1 0-1,0 0 1,0 1 0,0-1-1,0 0 1,0 0 0,-1 0 0,1 0-1,0 0 1,0 1 0,0-1-1,0 0 1,0 0 0,0 0 0,0 1-1,0-1 1,0 0 0,0 0-1,0 0 1,0 0 0,0 1 0,0-1-1,0 0 1,0 0 0,0 0-1,0 1 1,0-1 0,0 0 0,0 0-1,0 0 1,0 1 0,0-1-1,0 0 1,0 0 0,0 0 0,0 0-1,1 1 1,-1-1 0,0 0-1,0 0 1,0 0 0,0 0 0,0 0-1,1 0 1,-1 1 0,0-1-1,0 0 1,0 0 0,1 0-1,21 7 1832,36-1-877,70 2 125,490 43 1129,-398-24-1608,0-10 0,2-10 1,312-29-1,-414 3-383,153-44 1,-144 30-191,-102 27-80,0-2-1,-1-1 1,1-2-1,40-21 1,-55 25 6,-1 0 1,0-1-1,0 0 1,-1-1-1,0 0 1,-1 0 0,0-1-1,0-1 1,-1 1-1,-1-1 1,13-23-1,-7 5 191,0 0-1,-2-1 1,10-41-1,-18 55-173,-1 1 0,0-1 0,-1 0 0,-1 0 0,0 0 0,-2 1 0,1-1 0,-8-26 0,3 16-48,-1-1-1,-2 1 1,-1 1 0,-1 0 0,-1 0 0,-1 1 0,-1 1 0,-1 0 0,-1 1 0,-1 0 0,0 2 0,-2 0-1,-1 1 1,0 1 0,-1 1 0,-45-28 0,17 18-43,-1 3-1,0 1 1,-62-16-1,-165-31-86,131 46 70,-157-6 1,-152 16-52,353 13 62,-104 2-239,-377 53-1,536-46 245,0 1 0,0 3 0,1 1 0,1 3 0,1 2 0,-79 42-1,96-43 30,0 1 0,2 1-1,0 1 1,1 1-1,1 1 1,2 1-1,0 1 1,1 1-1,1 1 1,2 0-1,-18 37 1,21-36 14,2 0 1,2 2 0,0-1-1,2 1 1,1 1-1,1 0 1,2 0 0,-2 47-1,7-56 30,0-1 1,1 1-1,1-1 0,1 0 1,0 0-1,2-1 0,0 1 1,1-1-1,1 0 1,1-1-1,1 0 0,0 0 1,22 27-1,-16-27 10,0 0 1,2-1-1,0-1 0,0 0 1,2-2-1,0 0 1,33 17-1,-20-15-10,0-2 0,0-2 0,1-1 1,52 10-1,15-7-367,2-4 1,159-5 0,-256-5 291,171-1-350</inkml:trace>
</inkml:ink>
</file>

<file path=ppt/ink/ink22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9:28.805"/>
    </inkml:context>
    <inkml:brush xml:id="br0">
      <inkml:brushProperty name="width" value="0.05" units="cm"/>
      <inkml:brushProperty name="height" value="0.05" units="cm"/>
      <inkml:brushProperty name="color" value="#FF0066"/>
    </inkml:brush>
  </inkml:definitions>
  <inkml:trace contextRef="#ctx0" brushRef="#br0">5 189 6937,'-5'2'14067,"33"-14"-12578,49-20-249,-40 12-600,5 4-232,-7-1-456,0-3-480,0 2-1136,-7-4-825,6-11 1401</inkml:trace>
</inkml:ink>
</file>

<file path=ppt/ink/ink2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4:13.264"/>
    </inkml:context>
    <inkml:brush xml:id="br0">
      <inkml:brushProperty name="width" value="0.05" units="cm"/>
      <inkml:brushProperty name="height" value="0.05" units="cm"/>
      <inkml:brushProperty name="color" value="#FF0066"/>
    </inkml:brush>
  </inkml:definitions>
  <inkml:trace contextRef="#ctx0" brushRef="#br0">12 0 10690,'-1'1'457,"0"0"-1,0-1 0,1 1 0,-1 0 0,0-1 1,1 1-1,-1 0 0,0 0 0,1 0 0,-1 0 1,1-1-1,-1 1 0,1 0 0,0 0 1,-1 2-1,-1 19 2614,9 23-1250,-6-40-1139,12 53 1492,30 78 0,32 50-3581,-63-163-3032,-7-20 3073</inkml:trace>
</inkml:ink>
</file>

<file path=ppt/ink/ink22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9:29.191"/>
    </inkml:context>
    <inkml:brush xml:id="br0">
      <inkml:brushProperty name="width" value="0.05" units="cm"/>
      <inkml:brushProperty name="height" value="0.05" units="cm"/>
      <inkml:brushProperty name="color" value="#FF0066"/>
    </inkml:brush>
  </inkml:definitions>
  <inkml:trace contextRef="#ctx0" brushRef="#br0">0 1 10122,'2'8'9182,"3"51"-6724,-3-20-1766,3 0 1,1 0-1,2 0 1,1-1-1,16 39 0,-9-26-1225,19 101-1,-35-152 444,0 0-1,-1 0 1,1 0-1,0 0 0,0-1 1,-1 1-1,1 0 1,0 0-1,0 0 1,-1 0-1,1 0 0,0 0 1,0 0-1,-1-1 1,1 1-1,0 0 0,0 0 1,-1 0-1,1 0 1,0 0-1,-1 0 1,1 0-1,0 1 0,0-1 1,-1 0-1,1 0 1,0 0-1,0 0 1,-1 0-1,1 0 0,0 0 1,0 1-1,-1-1 1,1 0-1,0 0 1,0 0-1,-1 0 0,1 1 1,0-1-1,0 0 1,0 0-1,0 1 0,0-1 1,-1 0-1,1 0 1,0 1-1,0-1 1,0 0-1,0 0 0,0 1 1,0-1-1,0 0 1,0 1-1,0-1 1,0 0-1,0 0 0,0 1 1,0-1-1,0 0 1,0 1-1,-13-17-1125</inkml:trace>
</inkml:ink>
</file>

<file path=ppt/ink/ink22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9:29.627"/>
    </inkml:context>
    <inkml:brush xml:id="br0">
      <inkml:brushProperty name="width" value="0.05" units="cm"/>
      <inkml:brushProperty name="height" value="0.05" units="cm"/>
      <inkml:brushProperty name="color" value="#FF0066"/>
    </inkml:brush>
  </inkml:definitions>
  <inkml:trace contextRef="#ctx0" brushRef="#br0">0 272 12411,'0'-1'4953,"15"-15"-3137,15-4-400,5-10-271,6-3-201,2 0-392,0-1-208,-1 6-272,-4 1-72,-4 9-512,-6 1-400,-9 9-1385,-6 1 3361,-11 12-1192</inkml:trace>
</inkml:ink>
</file>

<file path=ppt/ink/ink22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9:30.089"/>
    </inkml:context>
    <inkml:brush xml:id="br0">
      <inkml:brushProperty name="width" value="0.05" units="cm"/>
      <inkml:brushProperty name="height" value="0.05" units="cm"/>
      <inkml:brushProperty name="color" value="#FF0066"/>
    </inkml:brush>
  </inkml:definitions>
  <inkml:trace contextRef="#ctx0" brushRef="#br0">0 212 9002,'10'-2'1619,"1"0"1,-1 0 0,0-1-1,16-6 1,-15 3-879,0 1 1,0-1-1,19-15 1,-24 16-662,1 0-1,-1 0 1,0-1-1,-1 0 1,1 0-1,-1-1 1,0 1 0,-1-1-1,0 0 1,0 0-1,0-1 1,-1 1-1,0-1 1,-1 0 0,3-11-1,-4 18-93,-1 0 0,0-1 0,1 1 0,-1-1 0,0 1 0,0-1 0,0 1 0,0 0 0,0-1 0,0 1 0,-1-1 0,1 1 0,0-1-1,-1 1 1,1 0 0,-1-1 0,1 1 0,-1 0 0,0-1 0,1 1 0,-1 0 0,0 0 0,0 0 0,-1-2 0,0 3-25,1-1-1,-1 1 1,0-1 0,1 1-1,-1-1 1,0 1-1,1 0 1,-1 0 0,0 0-1,1 0 1,-1 0 0,0 0-1,1 1 1,-1-1 0,0 0-1,1 1 1,-3 0 0,-6 3-92,0 1 1,0-1 0,1 2-1,0-1 1,-10 9 0,12-8 166,1 0 0,0 1 0,0-1 0,0 2 0,1-1 0,0 0 0,1 1 0,-1 0 0,1 0 0,1 1 0,0-1 0,0 1 0,0-1 0,-1 19 1,3-23 41,0 0 0,1 0 1,0 0-1,-1 0 1,2 0-1,-1 0 1,0-1-1,1 1 0,0 0 1,0 0-1,0 0 1,0 0-1,1-1 1,-1 1-1,1 0 1,0-1-1,0 0 0,0 1 1,1-1-1,-1 0 1,1 0-1,0 0 1,-1 0-1,1-1 0,1 1 1,-1-1-1,0 0 1,0 0-1,1 0 1,0 0-1,-1-1 1,1 1-1,0-1 0,-1 0 1,6 1-1,-2-1-31,0 0-1,0-1 1,0 0 0,0 0-1,-1 0 1,1-1-1,0 0 1,0 0-1,-1-1 1,1 0 0,-1 0-1,1-1 1,-1 1-1,0-1 1,0-1-1,0 1 1,0-1 0,-1 0-1,0 0 1,0-1-1,7-7 1,1-1-513,0-2 1,14-21-1,16-32-4227,-37 58 3548,9-12-72</inkml:trace>
</inkml:ink>
</file>

<file path=ppt/ink/ink22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9:30.487"/>
    </inkml:context>
    <inkml:brush xml:id="br0">
      <inkml:brushProperty name="width" value="0.05" units="cm"/>
      <inkml:brushProperty name="height" value="0.05" units="cm"/>
      <inkml:brushProperty name="color" value="#FF0066"/>
    </inkml:brush>
  </inkml:definitions>
  <inkml:trace contextRef="#ctx0" brushRef="#br0">0 181 10426,'1'2'6889,"0"3"-4638,4 19-2289,-3-17 178,1 3 183,0 0 0,0-1 0,1 0-1,0 0 1,0 0 0,1 0 0,1-1 0,-1 0 0,9 10 0,-14-18-313,0 0 0,1 1-1,-1-1 1,0 0 0,0 0 0,0 0 0,0 0 0,1 1-1,-1-1 1,0 0 0,0 0 0,1 0 0,-1 0 0,0 0-1,0 0 1,0 1 0,1-1 0,-1 0 0,0 0 0,0 0-1,1 0 1,-1 0 0,0 0 0,0 0 0,1 0 0,-1 0 0,0 0-1,0 0 1,1 0 0,-1 0 0,0-1 0,0 1 0,1 0-1,-1 0 1,0 0 0,0 0 0,0 0 0,1 0 0,-1-1-1,0 1 1,0 0 0,0 0 0,0 0 0,1 0 0,-1-1-1,0 1 1,0 0 0,0 0 0,0-1 0,0 1 0,0 0-1,1 0 1,-1 0 0,0-1 0,2-16 125,-1 12-135,19-173 204,-18 170-301,-2-1-58,1 1 0,1 0 0,0-1 0,0 1 0,0 0 0,1 0 0,0 0 0,1 0 0,0 1 0,6-11 0,7 11-5649,-16 5 4484</inkml:trace>
</inkml:ink>
</file>

<file path=ppt/ink/ink22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29:30.908"/>
    </inkml:context>
    <inkml:brush xml:id="br0">
      <inkml:brushProperty name="width" value="0.05" units="cm"/>
      <inkml:brushProperty name="height" value="0.05" units="cm"/>
      <inkml:brushProperty name="color" value="#FF0066"/>
    </inkml:brush>
  </inkml:definitions>
  <inkml:trace contextRef="#ctx0" brushRef="#br0">0 176 8290,'12'6'5679,"1"9"-3172,0 3-1409,2 2-183,-1 1 0,-1 0 0,16 33 0,-29-52-835,0 0 1,1-1 0,0 1-1,-1 0 1,1-1-1,0 1 1,0 0 0,0-1-1,0 1 1,0-1-1,0 0 1,3 3-1,0-26 364,-2-7-504,1-1 65,6-51 14,-7 71-17,0 1 0,0-1 0,1 1 0,0 0 0,1-1 0,4-8 1,-8 18 0,1-1 1,-1 1 0,0-1 0,0 1 0,0 0 0,1-1 0,-1 1 0,0-1 0,0 1 0,1-1 0,-1 1 0,1 0 0,-1-1 0,0 1 0,1 0 0,-1-1 0,1 1 0,-1 0 0,0-1 0,1 1 0,-1 0 0,1 0 0,-1 0 0,1-1 0,-1 1 0,1 0 0,0 0-1,-1 0 1,1 0 0,-1 0 0,1 0 0,-1 0 0,1 0 0,-1 0 0,1 0 0,-1 0 0,1 1 0,-1-1 0,1 0 0,-1 0 0,1 0 0,-1 1 0,1-1 0,-1 0 0,0 1 0,1-1 0,-1 0 0,1 1 0,-1-1 0,0 0 0,1 1 0,-1-1 0,0 1 0,1-1-1,-1 1 1,0-1 0,0 1 0,0-1 0,1 1 0,-1-1 0,0 1 0,14 36 388,-13-33-339,4 11 117,-2-7-96,0-1 0,-1 1 0,0-1 0,0 1-1,-1 0 1,0 0 0,0 0 0,-1 14 0,9-72 28,1 19-102,18-39 1,-23 59 2,0 1 1,1 0-1,0 0 1,0 1-1,1 0 0,1 0 1,0 0-1,10-8 1,-17 15 1,1 1 1,-1 0 0,1 0 0,-1 0 0,1 0 0,0 0 0,0 0 0,-1 0-1,1 1 1,0-1 0,0 1 0,0-1 0,0 1 0,0 0 0,0 0-1,0-1 1,0 2 0,0-1 0,0 0 0,-1 0 0,4 1 0,-2 0 29,0 1-1,-1-1 1,1 1 0,0-1 0,-1 1 0,1 0 0,-1 0 0,0 0 0,1 0-1,-1 1 1,0-1 0,2 3 0,4 8 168,0 0 1,-1 1-1,-1 0 0,7 19 1,-10-21 12,6 11-1086,-9-22 767,1-1-1,-1 0 0,1 1 0,-1-1 0,1 0 1,-1 0-1,1 0 0,-1 0 0,1 1 1,-1-1-1,1 0 0,0 0 0,-1 0 0,1 0 1,-1 0-1,1 0 0,-1 0 0,1 0 0,-1 0 1,1-1-1,-1 1 0,1 0 0,-1 0 1,1 0-1,-1 0 0,1-1 0,-1 1 0,1 0 1,-1-1-1,1 1 0,-1 0 0,0-1 0,1 1 1,-1-1-1,0 1 0,1 0 0,-1-1 1,0 1-1,1-1 0,-1 1 0,0-1 0,0 1 1,1-2-1,13-16-1402</inkml:trace>
  <inkml:trace contextRef="#ctx0" brushRef="#br0" timeOffset="1">636 43 13747,'101'6'5537,"-110"1"-3240,-2-5-2441,4-6 144</inkml:trace>
</inkml:ink>
</file>

<file path=ppt/ink/ink22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0:06.454"/>
    </inkml:context>
    <inkml:brush xml:id="br0">
      <inkml:brushProperty name="width" value="0.05" units="cm"/>
      <inkml:brushProperty name="height" value="0.05" units="cm"/>
      <inkml:brushProperty name="color" value="#FF0066"/>
    </inkml:brush>
  </inkml:definitions>
  <inkml:trace contextRef="#ctx0" brushRef="#br0">860 1306 5729,'0'0'87,"0"0"0,-1-1 0,1 1-1,0 0 1,0 0 0,0 0 0,0-1 0,0 1-1,0 0 1,0 0 0,0-1 0,0 1 0,-1 0-1,1 0 1,0-1 0,0 1 0,0 0-1,0 0 1,0-1 0,1 1 0,-1 0 0,0 0-1,0-1 1,0 1 0,0 0 0,0 0 0,0 0-1,0-1 1,0 1 0,0 0 0,1 0 0,-1 0-1,0-1 1,0 1 0,0 0 0,0 0 0,1 0-1,-1 0 1,0-1 0,0 1 0,0 0-1,1 0 1,-1 0 0,0 0 0,0 0 0,1 0-1,-1 0 1,0 0 0,0 0 0,1 0 0,-1-1-1,0 1 1,0 0 0,1 1 0,-1-1 0,0 0-1,0 0 1,1 0 0,-1 0 0,0 0 0,0 0-1,1 0 1,19-1 909,-19 1-1006,76 0 992,89 1 508,206-26 0,-206 4-871,0 6 1,1 8-1,253 21 1,-239-1 419,329-18 1,-341-5-167,40-4-184,527-16 444,173-10-396,-382 30 4,-363 10-372,167 28 321,-148-7-210,-75-14-132,168-9 0,360-38 235,-454 22-547,-78 5-54,-86 12 21,-1-2 0,1 0 0,-1-1 0,0-1 0,0 0 0,-1-2 0,1 0 0,23-14 0,-33 17-4,-1-1 1,1 0-1,-1 0 1,-1 0 0,1-1-1,-1 0 1,0 0-1,0 0 1,-1-1-1,0 0 1,0 0-1,0 0 1,-1 0-1,0 0 1,3-12-1,-4 7-41,0 0 0,-1 0 0,-1 0 0,1-1 0,-2 1 0,0 0 0,0 0 0,-1 0 0,-5-16 0,-3-11-327,-22-53 0,25 75 233,-1 0 0,-1 0 0,-1 1-1,-1 0 1,-16-18 0,-10-13 76,23 27 0,-32-30 0,40 43 33,-1 2 0,0-1 0,-1 1 0,1 0 0,-1 0 0,0 1 0,-1 0 0,-12-4 0,-97-24-309,61 17 221,-89-34 1,107 33 93,-1 3 1,0 0 0,-1 3 0,-50-6 0,-171-3-74,256 18 97,-117-2-250,-189-31-1,121-1 241,-3 7 1,0 10 0,-206 6-1,273 14 14,-160-18 0,88 3-77,-245 15 0,267 2-169,-202 22 6,12-1 238,34-15-49,-539 0-1716,823-13 1764,1-2 1,-1-2 0,-53-15 0,-138-52 19,237 73-23,-30-9-1,0 2 0,0 1 0,-1 2 0,-53-2 0,-139 11-6,166-1-2,-41 2 12,1 5-1,-121 27 0,169-24 5,1 2 0,0 1-1,2 3 1,0 3 0,-91 53-1,53-21-17,-46 32 50,122-78-30,1 1 0,0 1 1,0 0-1,1 0 0,0 1 0,1 0 1,1 0-1,0 1 0,0 0 1,-6 17-1,6-11-6,1-1 0,0 1 1,2 0-1,0 1 0,1-1 0,1 1 0,0 18 0,2-27 2,0 32 63,7 62 1,-5-91-22,1 1 0,0 0 0,1-1 0,1 1 0,0-1 0,1 0-1,0-1 1,11 17 0,1-6 80,1 0 0,1-1-1,1-1 1,1-1-1,0-1 1,2-1-1,0-1 1,1-1-1,1-2 1,0 0-1,1-1 1,28 8-1,14 2 343,1-3-1,1-3 1,127 14-1,-141-25 68,100-4 0,-125-4-369,0-1-1,0-2 0,0-1 1,53-18-1,-85 24-169,64-20 19,-58 18-225,0 1-1,0 0 0,0 1 1,0-1-1,1 1 1,-1 0-1,0 1 0,0 0 1,6 1-1,20 12-2601</inkml:trace>
</inkml:ink>
</file>

<file path=ppt/ink/ink22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0:15.748"/>
    </inkml:context>
    <inkml:brush xml:id="br0">
      <inkml:brushProperty name="width" value="0.05" units="cm"/>
      <inkml:brushProperty name="height" value="0.05" units="cm"/>
      <inkml:brushProperty name="color" value="#FF0066"/>
    </inkml:brush>
  </inkml:definitions>
  <inkml:trace contextRef="#ctx0" brushRef="#br0">272 318 4233,'-102'-113'5230,"-7"-8"-2045,92 100-2501,-27-42 8080,49 67-7169,17 16-2197,-11-9 1267,58 51 404,2-4 0,89 56-1,182 82 976,-317-183-1941,35 16 244,71 48-1,-114-65-303,0 0 1,-1 2-1,0 0 0,-1 1 0,-1 0 0,0 1 1,-1 1-1,14 23 0,-18-24-46,-1-5-29,-2 1-1,1 1 1,-1-1-1,5 19 1,-10-28-562,-1-4-673</inkml:trace>
</inkml:ink>
</file>

<file path=ppt/ink/ink22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0:17.130"/>
    </inkml:context>
    <inkml:brush xml:id="br0">
      <inkml:brushProperty name="width" value="0.05" units="cm"/>
      <inkml:brushProperty name="height" value="0.05" units="cm"/>
      <inkml:brushProperty name="color" value="#FF0066"/>
    </inkml:brush>
  </inkml:definitions>
  <inkml:trace contextRef="#ctx0" brushRef="#br0">110 360 7522,'-85'-23'3168,"83"22"-2941,1 1 0,-1 0 0,1-1 0,-1 1 0,1-1 0,0 1 0,-1-1 0,1 0 0,0 0 0,-1 0 0,1 0 0,0 0 0,0 0 0,0 0 0,0 0 0,-2-2 0,3 3-83,0 0 1,0-1-1,0 1 0,0 0 1,0-1-1,0 1 0,0 0 1,0-1-1,0 1 0,0 0 1,0-1-1,0 1 1,0 0-1,0-1 0,0 1 1,1 0-1,-1-1 0,0 1 1,0 0-1,0 0 0,0-1 1,0 1-1,1 0 1,-1 0-1,0-1 0,0 1 1,1 0-1,-1 0 0,0 0 1,0-1-1,1 1 0,-1 0 1,0 0-1,1 0 1,-1 0-1,0 0 0,0-1 1,1 1-1,12-3 147,0 0 0,1 0 0,-1 1 1,1 1-1,-1 0 0,1 1 0,17 2 0,-6 1 123,0 2-1,0 0 1,27 11 0,316 90 3122,-360-104-3472,-3-1 9,0 0 0,0 0 0,0 0 0,0-1 0,9 0 0,-13 0-62,0 0 0,0 0 0,-1 0 0,1-1 0,0 1 1,0 0-1,-1-1 0,1 1 0,0-1 0,-1 1 0,1 0 0,-1-1 0,1 1 0,-1-1 0,1 0 1,-1 1-1,1-1 0,-1 1 0,1-1 0,-1 0 0,1 1 0,-1-1 0,0 0 0,0 0 0,1 1 0,-1-1 1,0 0-1,0 1 0,0-1 0,0 0 0,0 0 0,0 0 0,0 1 0,0-1 0,0 0 0,0 0 1,0 1-1,0-1 0,-1 0 0,1 0 0,0 1 0,-1-1 0,1 0 0,0 1 0,-1-2 0,-13-31 64,-1 0 0,-2 1 1,-40-59-1,32 52-55,-61-102 9,85 137-26,-1 1 1,0 0 0,0 1-1,-1-1 1,1 0-1,0 0 1,-1 1 0,1 0-1,-1-1 1,0 1-1,0 0 1,0 0 0,0 1-1,0-1 1,-1 1-1,1-1 1,0 1-1,-1 0 1,1 0 0,-7 0-1,8 1-106,-1 0 0,1 0-1,-1 0 1,1 1 0,-1-1 0,1 1-1,0 0 1,-1 0 0,1 0 0,0 0-1,0 0 1,-1 0 0,1 1-1,0-1 1,0 1 0,0 0 0,1-1-1,-1 1 1,0 0 0,1 0 0,-1 0-1,1 0 1,-1 0 0,1 0-1,0 1 1,0-1 0,0 0 0,0 1-1,1-1 1,-2 4 0,-1 14-2403,0 2 1042</inkml:trace>
</inkml:ink>
</file>

<file path=ppt/ink/ink22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0:17.756"/>
    </inkml:context>
    <inkml:brush xml:id="br0">
      <inkml:brushProperty name="width" value="0.05" units="cm"/>
      <inkml:brushProperty name="height" value="0.05" units="cm"/>
      <inkml:brushProperty name="color" value="#FF0066"/>
    </inkml:brush>
  </inkml:definitions>
  <inkml:trace contextRef="#ctx0" brushRef="#br0">111 22 8530,'0'-1'250,"0"-1"0,0 1-1,0 0 1,1 0 0,-1 0 0,0 0 0,1 1 0,-1-1 0,1 0 0,-1 0 0,1 0-1,0 0 1,-1 0 0,1 0 0,0 1 0,0-1 0,-1 0 0,1 1 0,0-1 0,0 0-1,0 1 1,0-1 0,0 1 0,0 0 0,0-1 0,0 1 0,0 0 0,2-1 0,-2 2-43,0 0 1,1 0 0,-1 0-1,0 0 1,0 0 0,0 0-1,0 0 1,0 1 0,0-1-1,0 0 1,-1 0 0,1 1-1,0-1 1,-1 1 0,1-1-1,0 3 1,4 11 680,-1 1 0,3 25 0,0 44 1321,-4 107 1,-19 89-441,0-9-743,16-264-1048,0-3 16,0-1 0,0 1 1,-1-1-1,1 1 0,-1-1 1,-2 8-1,2-11-60,1 0 1,-1 0-1,1-1 0,-1 1 1,1 0-1,-1-1 0,0 1 1,1-1-1,-1 1 0,0-1 1,0 1-1,1-1 0,-1 1 1,0-1-1,0 0 0,0 1 1,0-1-1,1 0 0,-1 0 1,0 1-1,0-1 0,0 0 1,0 0-1,0 0 0,0 0 1,0 0-1,1 0 0,-1-1 1,0 1-1,0 0 0,0 0 1,0-1-1,0 1 0,1 0 1,-1-1-1,0 1 0,0-1 1,1 1-1,-2-2 0,-5-1-773,1-2 0,0 1 0,0 0 0,1-1 0,-1 0-1,-4-7 1,-23-18-2767,7 11 2361</inkml:trace>
</inkml:ink>
</file>

<file path=ppt/ink/ink22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0:18.255"/>
    </inkml:context>
    <inkml:brush xml:id="br0">
      <inkml:brushProperty name="width" value="0.05" units="cm"/>
      <inkml:brushProperty name="height" value="0.05" units="cm"/>
      <inkml:brushProperty name="color" value="#FF0066"/>
    </inkml:brush>
  </inkml:definitions>
  <inkml:trace contextRef="#ctx0" brushRef="#br0">14 568 9714,'-14'0'4345,"18"-12"-2201,13-3-63,24-15-153,16-13-159,30-16-65,13-9-8,22-9-263,11 4-265,-7 7-496,-6 13-224,-25 18-320,-22 7-208,-19 19-928,-7 14-1280,-26 14 1391</inkml:trace>
</inkml:ink>
</file>

<file path=ppt/ink/ink2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4:13.852"/>
    </inkml:context>
    <inkml:brush xml:id="br0">
      <inkml:brushProperty name="width" value="0.05" units="cm"/>
      <inkml:brushProperty name="height" value="0.05" units="cm"/>
      <inkml:brushProperty name="color" value="#FF0066"/>
    </inkml:brush>
  </inkml:definitions>
  <inkml:trace contextRef="#ctx0" brushRef="#br0">1 787 10450,'29'-4'6451,"25"-12"-4251,-49 13-1945,0 0-1,0-1 0,0 1 0,-1-1 0,1 0 1,-1 0-1,0 0 0,0-1 0,0 1 0,-1-1 0,1 0 1,2-6-1,0-1 241,0 0 0,-1-1-1,7-23 1,-12 34-473,1 0 0,-1 0 0,1 0-1,-1 0 1,0 0 0,1 0 0,-1-1 0,0 1 0,-1 0-1,1 0 1,0 0 0,-1 0 0,1 0 0,-1 0-1,1 0 1,-1 0 0,0 0 0,0 0 0,0 0 0,0 0-1,0 0 1,-2-1 0,1 2-22,1 0 1,0 0-1,0 1 1,-1-1-1,1 1 1,0-1-1,-1 1 1,1-1-1,-1 1 1,1 0-1,-1 0 1,1 0-1,-1 0 1,1 0-1,0 0 1,-1 0-1,1 0 1,-1 0-1,1 1 1,-1-1-1,1 1 0,0-1 1,-1 1-1,1-1 1,0 1-1,0 0 1,-1 0-1,1 0 1,0 0-1,0-1 1,0 1-1,-2 2 1,-1 2 0,0-1 1,0 0 0,0 1 0,0 0 0,1 0 0,-1 0 0,1 1-1,1-1 1,-1 1 0,1-1 0,0 1 0,0 0 0,1 0-1,-1 0 1,1 0 0,1 0 0,-1 10 0,1-13 11,0 0 0,0 0 0,1 1 0,-1-1-1,1 0 1,0 0 0,0 0 0,0 0 0,0-1 0,0 1 0,1 0 0,-1 0 0,1-1 0,0 1 0,0-1 0,0 1 0,0-1 0,0 0 0,0 0 0,1 0 0,-1 0 0,1 0-1,-1-1 1,1 1 0,0-1 0,-1 1 0,1-1 0,0 0 0,0 0 0,0 0 0,0-1 0,0 1 0,0-1 0,0 1 0,1-1 0,2 0 0,2 0 86,0 0 1,0-1 0,-1 1 0,1-1-1,0-1 1,0 0 0,-1 0-1,1 0 1,-1-1 0,0 0-1,0 0 1,0-1 0,0 0-1,0 0 1,6-6 0,-1 1 4,-10 8-99,0 0 0,0 0 0,-1 0 0,1 0 0,-1 0 0,1-1 1,-1 1-1,1-1 0,-1 1 0,0-1 0,0 1 0,0-1 0,0 0 0,0 0 0,0 0 1,0 1-1,0-5 0,3-3-149,0 0 0,1 0 1,0 0-1,0 1 0,1 0 1,0 0-1,0 0 0,1 0 1,0 1-1,11-9 0,-17 16 132,0-1-1,0 1 0,0-1 0,0 1 1,0 0-1,0 0 0,0 0 0,0-1 0,0 1 1,0 0-1,0 0 0,0 0 0,0 0 1,0 1-1,0-1 0,0 0 0,0 0 0,0 0 1,0 1-1,0-1 0,-1 1 0,1-1 1,0 1-1,0-1 0,0 1 0,0-1 0,0 2 1,24 22 17,-14-12-30,-8-10 29,-1 0-1,1 0 1,-1 0 0,1 0-1,0-1 1,0 1 0,0-1-1,0 1 1,0-1-1,0 0 1,0 0 0,0 0-1,0-1 1,0 1 0,1-1-1,-1 0 1,0 0-1,0 0 1,6-1 0,-4 0 9,1-1-1,-1 1 1,0-2 0,0 1 0,0 0 0,0-1 0,0 0 0,-1 0-1,1 0 1,6-7 0,4-6 22,0-1 0,-2 0 0,1-1-1,16-31 1,-19 29-24,-1 0 0,-1 0 0,-1-1 0,-1 0 0,0-1 0,-2 1-1,4-33 1,-6 18 4,-2 0-1,-1 0 0,-9-65 0,-5 15 9,14 86-21,0-1 0,0 1 1,0 0-1,0-1 0,0 1 0,0-1 1,0 1-1,0 0 0,0-1 1,0 1-1,0 0 0,0-1 0,-1 1 1,1 0-1,0-1 0,0 1 0,0 0 1,-1-1-1,1 1 0,0 0 1,0 0-1,-1-1 0,1 1 0,0 0 1,-1 0-1,1-1 0,0 1 1,-1 0-1,1 0 0,0 0 0,-1 0 1,-5 10 109,0 15 67,2 1-1,1 0 1,1 42-1,11 82 434,-6-118-430,2 0 1,2-1-1,12 36 0,-13-49-450,1-1-1,0 0 1,1-1 0,2 0-1,-1 0 1,24 28-1,-35-55-6884,-11-3 5626</inkml:trace>
</inkml:ink>
</file>

<file path=ppt/ink/ink22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0:21.707"/>
    </inkml:context>
    <inkml:brush xml:id="br0">
      <inkml:brushProperty name="width" value="0.05" units="cm"/>
      <inkml:brushProperty name="height" value="0.05" units="cm"/>
      <inkml:brushProperty name="color" value="#FF0066"/>
    </inkml:brush>
  </inkml:definitions>
  <inkml:trace contextRef="#ctx0" brushRef="#br0">812 1219 5289,'-22'3'4292,"22"-3"-4190,0 0 1,0 1-1,0-1 0,0 0 0,-1 0 0,1 0 1,0 0-1,0 0 0,0 0 0,0 1 0,0-1 1,0 0-1,-1 0 0,1 0 0,0 0 0,0 1 1,0-1-1,0 0 0,0 0 0,0 0 1,0 1-1,0-1 0,0 0 0,0 0 0,0 0 1,0 1-1,0-1 0,0 0 0,0 0 0,0 0 1,0 1-1,0-1 0,0 0 0,0 0 0,0 0 1,0 1-1,0-1 0,1 0 0,-1 0 0,0 0 1,0 0-1,0 1 0,0-1 0,0 0 0,1 0 1,14 11 3072,10 3-3463,-2-5 639,0-1 0,0-1 0,1 0-1,-1-2 1,27 2 0,581 23 2777,221 12-942,-336-6-547,-267-28-689,430-39 1,-592 21-668,24-2 123,160-37 0,-215 32-367,102-46 1,46-41-2,-169 85-35,1 0 5,-4 3-3,-1-1 0,36-27 0,-59 38-5,0-1 0,0 1 0,-1-2 0,1 1 1,-2-1-1,1 0 0,-1-1 0,-1 1 0,0-1 0,0 0 0,0-1 0,3-12 0,-3 10-3,-2-1 0,0 0 0,-1 0 0,0 0 1,-1-1-1,0 1 0,-1 0 0,0-1 0,-2 1 0,1 0 1,-1 0-1,-1 0 0,-1 0 0,0 0 0,0 1 1,-1 0-1,-13-23 0,17 34 1,-60-89-142,52 80 115,0 0 0,-1 0 0,0 0 0,0 1 0,-23-14 0,0 5-51,-1 0 1,-1 2-1,0 2 0,-2 1 1,-49-10-1,-192-23-106,97 20 159,-49-16-246,-198-31-648,-227-35 546,605 100 341,-370-40-267,266 34 218,-280 4-15,1 39 99,110 11-1,256-27-7,1 3-1,-115 44 0,55-13 8,-60 26-6,162-61 3,1 1 0,1 0 0,0 2 0,1 0 0,-33 32 0,28-19 4,1 2-1,2 0 1,1 1-1,1 2 1,-24 52 0,16-22 24,4 1 1,-22 82-1,40-121 17,1 0 1,1 0-1,1 1 0,0 46 0,4-64-5,0 1 0,1-1-1,1 0 1,-1 1-1,1-1 1,0 0 0,1 0-1,0 0 1,0 0-1,1-1 1,0 1 0,0-1-1,1 0 1,0 0-1,0-1 1,1 1 0,-1-1-1,11 8 1,-4-5-5,1-1 1,0-1-1,0 0 0,1-1 1,0 0-1,0-1 0,0-1 1,1 0-1,-1-1 0,1-1 1,16 1-1,19 0 17,96-7 1,83-22-136,18-1-4184,-183 27 2950</inkml:trace>
</inkml:ink>
</file>

<file path=ppt/ink/ink22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0:24.992"/>
    </inkml:context>
    <inkml:brush xml:id="br0">
      <inkml:brushProperty name="width" value="0.05" units="cm"/>
      <inkml:brushProperty name="height" value="0.05" units="cm"/>
      <inkml:brushProperty name="color" value="#FF0066"/>
    </inkml:brush>
  </inkml:definitions>
  <inkml:trace contextRef="#ctx0" brushRef="#br0">0 959 6385,'0'-5'3809,"4"-7"104,14-5-1977,4-8-63,23-16-41,15-16-167,22-27-97,16-9-40,14-17-271,-2 3-225,-11 5-528,-11 14-192,-24 21-264,-14 8-40,-17 23-320,-9 6-512,-18 13-1977,-1 9 1809</inkml:trace>
</inkml:ink>
</file>

<file path=ppt/ink/ink22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0:26.880"/>
    </inkml:context>
    <inkml:brush xml:id="br0">
      <inkml:brushProperty name="width" value="0.05" units="cm"/>
      <inkml:brushProperty name="height" value="0.05" units="cm"/>
      <inkml:brushProperty name="color" value="#FF0066"/>
    </inkml:brush>
  </inkml:definitions>
  <inkml:trace contextRef="#ctx0" brushRef="#br0">20 488 8834,'0'0'7,"-15"48"3051,15-48-3030,0 0 0,0 0 1,0 0-1,1 0 0,-1-1 0,0 1 1,0 0-1,0 0 0,0 0 1,0 0-1,0 0 0,0 0 0,0 0 1,0 0-1,0 0 0,1-1 1,-1 1-1,0 0 0,0 0 1,0 0-1,0 0 0,0 0 0,0 0 1,0 0-1,1 0 0,-1 0 1,0 0-1,0 0 0,0 0 1,0 0-1,0 0 0,0 0 0,1 0 1,-1 0-1,0 0 0,0 0 1,0 0-1,0 0 0,0 0 0,0 0 1,0 0-1,1 1 0,-1-1 1,0 0-1,0 0 0,0 0 1,0 0-1,0 0 0,0 0 0,0 0 1,0 0-1,0 0 0,0 0 1,1 1-1,-1-1 0,0 0 1,0 0-1,0 0 0,0 0 0,0 0 1,0 0-1,0 1 0,0-1 1,20-26 1567,-7 6-1080,-1-2 0,-2 1 1,0-2-1,-1 1 0,-1-1 0,-1-1 1,-1 1-1,-1-1 0,3-41 0,-8 61-501,0 0 0,0 0 0,0 0 0,0 0 0,-1-1 0,0 1 1,0 0-1,0 0 0,0 0 0,0 1 0,-1-1 0,0 0 0,-3-5 0,4 8-14,0-1 0,0 1 0,0 0 0,0 0 1,0-1-1,-1 1 0,1 0 0,-1 0 0,1 0 1,0 1-1,-1-1 0,0 0 0,1 0 0,-1 1 1,1-1-1,-1 1 0,0-1 0,1 1 0,-1 0 1,0 0-1,0 0 0,1 0 0,-1 0 0,0 0 0,1 0 1,-1 0-1,0 1 0,1-1 0,-1 1 0,0-1 1,1 1-1,-1 0 0,1 0 0,-3 1 0,1 0 2,-1 1-1,1-1 0,0 1 1,0 0-1,0 0 1,0 0-1,0 0 0,1 1 1,-1-1-1,1 1 0,0 0 1,0 0-1,0-1 0,1 1 1,0 0-1,-1 0 0,1 1 1,0-1-1,0 4 0,0 5 44,0-1-1,0 0 1,1 1-1,1-1 1,2 19-1,2-5 275,1 1-1,16 45 0,-19-63-208,1 0 0,0-1-1,0 1 1,1-1-1,0 0 1,1 0-1,-1-1 1,1 0-1,1 0 1,0 0-1,12 10 1,-16-16-69,-1 1 0,1-1 0,0 1-1,-1-1 1,1 0 0,0 0 0,0 0 0,0-1 0,0 1-1,-1-1 1,1 1 0,0-1 0,0 0 0,0 0 0,0 0-1,0-1 1,5 0 0,-4 0-5,1-1 0,0 0 0,0 0 0,-1-1 0,1 1 0,-1-1 0,0 0 0,0 0 0,5-5 0,5-6-1,-2-1 0,0 0-1,0-1 1,10-19 0,-10 12-28,-1 0 1,-2-1-1,0 0 0,10-45 1,7-19 15,-25 83-12,1 0-1,0 1 0,0-1 1,1 1-1,-1-1 1,1 1-1,0 0 0,0 0 1,0 0-1,5-4 0,-7 7-1,0 0 0,0 1 0,0-1 0,0 1 0,0-1 0,0 1 0,0-1 0,0 1 0,0 0 0,0-1 0,0 1 0,0 0 0,1 0 0,-1 0 0,0 0 0,0 0 0,0 0 0,0 0 0,2 0 0,-1 1 7,0 0 1,0 0 0,0 0-1,0 0 1,0 1-1,-1-1 1,1 0-1,0 1 1,-1-1 0,1 1-1,-1 0 1,1-1-1,-1 1 1,1 2-1,6 11 61,0 1 0,-2 0 0,0 0 1,0 1-1,-2-1 0,5 33 0,-4-25-60,2-58 87,-2 14-96,3-10-6,23-83 1,-26 96-3,2 1 0,-1 0-1,2 0 1,15-24 0,-22 37 17,1 1 1,0-1-1,0 1 1,0 0-1,0 0 1,0-1-1,0 1 0,1 1 1,-1-1-1,1 0 1,-1 0-1,1 1 1,0 0-1,-1-1 1,1 1-1,0 0 0,0 0 1,0 1-1,0-1 1,0 1-1,0-1 1,4 1-1,-4 1 27,1-1 0,-1 1-1,0 0 1,1 1 0,-1-1 0,0 1 0,0-1-1,0 1 1,0 0 0,0 0 0,0 0-1,0 0 1,-1 1 0,1-1 0,-1 1-1,0 0 1,0-1 0,4 7 0,17 40 435,-21-42-484,0-1-1,1 1 1,0-1-1,0 1 1,1-1-1,0 0 1,0 0-1,0 0 1,0-1-1,6 6 1,-9-11-111,0 0 0,0 1 1,-1-1-1,1 0 1,0 0-1,0 1 0,0-1 1,-1 0-1,1 0 1,0 0-1,0 0 1,0 0-1,-1 0 0,1 0 1,0-1-1,0 1 1,0 0-1,-1 0 0,1 0 1,0-1-1,0 1 1,-1-1-1,1 1 0,0 0 1,-1-1-1,1 1 1,0-1-1,-1 1 1,1-1-1,-1 0 0,1 1 1,-1-1-1,1 0 1,-1 1-1,1-1 0,0-1 1,17-32-3907,-14 28 3430,9-23-902</inkml:trace>
</inkml:ink>
</file>

<file path=ppt/ink/ink22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0:27.386"/>
    </inkml:context>
    <inkml:brush xml:id="br0">
      <inkml:brushProperty name="width" value="0.05" units="cm"/>
      <inkml:brushProperty name="height" value="0.05" units="cm"/>
      <inkml:brushProperty name="color" value="#FF0066"/>
    </inkml:brush>
  </inkml:definitions>
  <inkml:trace contextRef="#ctx0" brushRef="#br0">5 115 8978,'-5'7'11376,"11"-13"-8184,4-2-3293,1-1 596,0 0 1,17-20-1,-22 22-360,1 0 0,0 0 1,0 0-1,0 1 0,1 1 0,0-1 0,10-5 0,-17 11-122,0-1-1,0 0 1,0 1-1,0-1 0,0 1 1,0 0-1,0-1 1,0 1-1,0 0 1,0 0-1,0-1 1,0 1-1,0 0 0,0 0 1,0 0-1,0 0 1,1 0-1,-1 1 1,0-1-1,0 0 1,0 0-1,0 1 0,0-1 1,0 0-1,1 1 1,-1 1-8,0-1 1,0 0-1,0 1 1,0-1-1,0 0 1,0 1-1,0-1 1,0 1-1,-1 0 1,1-1-1,0 1 1,-1-1-1,0 1 1,1 2 0,1 9-20,-1 0 0,-1-1 0,-1 20 1,0-21 39,-1 19-30,1-13-32,0 0 0,1 0 0,3 27 0,-3-44 27,0 0 0,0 0 0,0 0 0,0 1 0,0-1 0,0 0 0,0 0 0,0 0 0,0 0 0,0 1 0,0-1 0,0 0 0,0 0 0,1 0 0,-1 0 0,0 0 0,0 1 0,0-1 0,0 0 0,0 0 0,0 0 0,0 0 0,1 0 0,-1 0 0,0 1 0,0-1 0,0 0 0,0 0 0,0 0 0,1 0 0,-1 0 0,0 0 0,0 0 0,0 0 0,0 0 0,0 0 0,1 0 0,-1 0 0,0 0 0,0 0 0,0 0 0,1 0 0,-1 0 0,9-7-197,11-22 115,-9 14 69,-9 12 31,0 1-1,0 0 1,0-1 0,0 1 0,0 0 0,0 0-1,1 1 1,-1-1 0,1 0 0,0 1-1,-1 0 1,1-1 0,0 1 0,0 0 0,0 0-1,0 1 1,0-1 0,0 1 0,0-1 0,0 1-1,0 0 1,0 0 0,0 0 0,5 1 0,-3 1 28,0 0 0,0 0 0,0 0 0,-1 1 0,1 0 1,-1 0-1,1 0 0,-1 0 0,0 0 0,0 1 0,0 0 1,-1 0-1,5 6 0,1 3 25,-1 0 0,-1 1-1,0-1 1,-1 1 0,-1 0 0,0 1 0,0-1 0,-2 1-1,0 0 1,-1 0 0,0 0 0,-1 1 0,-2 25-1,0-16-28,-2 0 0,-1-1-1,0 0 1,-2 0 0,-1 0 0,-1-1-1,-18 38 1,23-55-45,-1 0 0,0 0 1,0 0-1,0-1 0,-1 1 0,0-1 1,-9 8-1,12-12-43,1 0-1,0-1 1,0 1 0,0 0-1,0-1 1,-1 1 0,1-1-1,0 1 1,0-1 0,-1 1-1,1-1 1,0 0-1,-1 0 1,1 0 0,0 0-1,-1 0 1,1 0 0,-3 0-1,3-1-76,-1 0 0,1 0 0,0 1-1,-1-1 1,1 0 0,0-1 0,0 1 0,0 0-1,0 0 1,0 0 0,0-1 0,0 1-1,0 0 1,0-1 0,1 1 0,-1-1 0,0 1-1,1-1 1,-1 1 0,1-3 0,-3-5-726,1 0 1,0 0-1,0 0 1,1-1-1,1-10 1,4-25-522</inkml:trace>
</inkml:ink>
</file>

<file path=ppt/ink/ink22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0:27.797"/>
    </inkml:context>
    <inkml:brush xml:id="br0">
      <inkml:brushProperty name="width" value="0.05" units="cm"/>
      <inkml:brushProperty name="height" value="0.05" units="cm"/>
      <inkml:brushProperty name="color" value="#FF0066"/>
    </inkml:brush>
  </inkml:definitions>
  <inkml:trace contextRef="#ctx0" brushRef="#br0">10 56 10962,'-1'1'395,"0"1"1,0-1-1,0 1 0,0-1 0,0 0 0,0 1 0,1 0 0,-1-1 0,1 1 0,-1-1 0,1 1 0,0 0 1,-1-1-1,1 1 0,0 0 0,0-1 0,0 1 0,1 2 0,3 34 1128,-4-34-1005,1 0-376,-1-1 0,1 0 0,-1 0 0,1 0 0,0 0 0,0 0 0,0 0-1,1 0 1,-1 0 0,1-1 0,0 1 0,0-1 0,0 1 0,0-1 0,0 1 0,0-1 0,0 0 0,1 0 0,4 3 0,-5-4-112,1 0 0,-1-1-1,0 1 1,1-1 0,-1 1 0,1-1-1,-1 0 1,1 0 0,-1 0 0,1 0-1,-1 0 1,1-1 0,-1 1 0,1-1-1,-1 1 1,0-1 0,1 0 0,-1 0-1,0 0 1,0 0 0,1-1-1,-1 1 1,0 0 0,0-1 0,2-2-1,11-10-18,-2 0 0,0-1 0,-1 0-1,0-1 1,-1 0 0,10-22-1,4-3 20,-25 41-30,0-1 0,0 1 0,0 0 0,0 0 0,1-1 0,-1 1 0,0 0 0,0 0 0,0 0 0,0-1 0,1 1 0,-1 0 0,0 0 0,0 0 0,1 0 0,-1-1 0,0 1 0,0 0 0,1 0 0,-1 0 0,0 0 0,0 0 0,1 0 1,-1 0-1,0 0 0,1 0 0,-1 0 0,0 0 0,0 0 0,1 0 0,-1 0 0,0 0 0,1 0 0,-1 0 0,0 0 0,0 0 0,1 0 0,-1 1 0,0-1 0,12 13 14,9 32 82,-13-28 1,38 68 665,20 44 718,-59-111-1315,0 1 0,-1 0 0,-1 0 0,-1 0 0,3 31 0,-6-41-140,0 7 34,0 1-1,-3 28 1,2-42-64,0 0-1,0-1 1,-1 1 0,1 0 0,-1 0-1,0 0 1,0-1 0,0 1 0,0 0-1,0-1 1,-1 1 0,1-1 0,-1 1-1,1-1 1,-1 0 0,0 0 0,0 0-1,0 0 1,0 0 0,0 0 0,-1 0-1,1-1 1,-3 3 0,2-4-102,1 1-1,0-1 1,-1 0-1,1 0 1,0 0-1,-1 0 1,1 0 0,0 0-1,-1-1 1,1 1-1,0-1 1,-1 1 0,1-1-1,0 0 1,0 0-1,0 0 1,0 0-1,0-1 1,0 1 0,0 0-1,0-1 1,0 1-1,1-1 1,-1 0 0,1 0-1,-2-2 1,-5-5-970,0-1 1,2-1 0,-10-17-1,-3-14-327</inkml:trace>
</inkml:ink>
</file>

<file path=ppt/ink/ink22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0:28.491"/>
    </inkml:context>
    <inkml:brush xml:id="br0">
      <inkml:brushProperty name="width" value="0.05" units="cm"/>
      <inkml:brushProperty name="height" value="0.05" units="cm"/>
      <inkml:brushProperty name="color" value="#FF0066"/>
    </inkml:brush>
  </inkml:definitions>
  <inkml:trace contextRef="#ctx0" brushRef="#br0">0 561 9810,'13'20'3363,"-2"0"-1,16 36 1,-18-31-2639,0 0 0,-2 0-1,-2 1 1,4 28 0,-9-53-693,0 1 0,0-1 0,0 0 0,0 1 0,0-1 0,0 0 0,1 1 0,-1-1 0,0 0 0,1 1 0,-1-1 0,1 0 0,0 0 0,-1 0 0,2 3 0,4-21 235,2-40-87,-8 56-172,3-27 49,1 0-1,9-31 0,-11 52-19,0-1-1,1 0 1,0 1-1,0 0 1,1 0-1,-1 0 1,2 0 0,-1 0-1,1 1 1,0-1-1,0 1 1,8-6-1,-12 11-8,0 0-1,0 0 0,0 0 0,1 1 1,-1-1-1,0 0 0,0 1 0,1-1 1,-1 0-1,0 1 0,1 0 0,-1-1 1,0 1-1,1 0 0,-1 0 1,1 0-1,-1 0 0,0 0 0,1 0 1,-1 0-1,1 0 0,-1 0 0,0 1 1,1-1-1,-1 0 0,3 2 0,-2 0 20,0 0-1,1 0 0,-1 0 0,0 0 0,0 0 0,0 0 1,0 1-1,0-1 0,-1 1 0,1 0 0,2 5 0,0 2 45,-1 0-1,0 0 0,0 1 1,-1-1-1,0 1 0,1 14 1,-3-12-46,1 11-15,-1-24-28,0-1 1,0 1 0,0 0 0,0 0 0,0 0 0,0 0 0,-1 0 0,1 0 0,0 0 0,0 0 0,0 0 0,0 0 0,0 0 0,0 0 0,-1 0 0,1 0-1,0 0 1,0 0 0,0 0 0,0 0 0,0 0 0,-1 0 0,1 0 0,0 0 0,0 0 0,0 0 0,0 0 0,0 1 0,0-1 0,0 0 0,-1 0-1,1 0 1,0 0 0,0 0 0,0 0 0,0 0 0,0 0 0,0 1 0,0-1 0,0 0 0,0 0 0,0 0 0,-1-3 0,0 0 0,1 1 0,-1-1-1,1 0 1,0 0 0,0 0 0,0 0 0,1 0 0,-1 0 0,1 0 0,0-3 0,2-10-1,13-80-9,-14 84 4,2 1 1,-1-1 0,1 0-1,1 1 1,0 0-1,11-17 1,-15 27-3,-1 0 1,1-1 0,0 1-1,0 0 1,0 0 0,0 0 0,0 0-1,0 0 1,1 0 0,-1 0-1,0 0 1,1 1 0,-1-1-1,0 0 1,1 1 0,-1-1-1,0 1 1,1-1 0,-1 1-1,1 0 1,-1 0 0,1-1-1,-1 1 1,1 0 0,-1 1-1,1-1 1,-1 0 0,1 0-1,-1 0 1,1 1 0,1 0-1,4 2-9,-1 1-1,1 0 0,-1 0 1,-1 0-1,10 9 1,11 7 9,-23-18 8,0 0 0,0-1 0,0 0 0,0 1 0,0-1 0,0 0-1,0-1 1,1 1 0,-1-1 0,0 1 0,0-1 0,1 0 0,-1 0-1,0 0 1,0-1 0,5 0 0,-3 0 1,0-1 0,0 0 0,0 0 0,0-1 0,-1 0-1,1 1 1,-1-1 0,1-1 0,3-3 0,7-9 78,0 1 0,-2-2 0,23-35 0,-32 46-39,8-13 113,-1-1 1,-1 0-1,0-1 0,-2 0 0,12-43 0,-17 52-135,-1 0 0,0-1-1,-1 1 1,0-1 0,-1 1-1,0-1 1,-1 1 0,-1-1-1,0 1 1,0 0 0,-1 0-1,-6-17 1,8 28-20,1 0 0,0 0 0,-1 0 0,1-1 0,0 1 0,-1 0 0,1 0 0,-1 0 1,0 0-1,1 0 0,-1 0 0,0 0 0,0 0 0,0 0 0,1 1 0,-1-1 0,0 0 0,0 0 0,0 1 0,0-1 0,-1 1 0,1-1 0,0 1 0,0-1 0,0 1 0,0-1 0,0 1 0,-1 0 1,1 0-1,0 0 0,0 0 0,0 0 0,-1 0 0,1 0 0,0 0 0,-2 1 0,1 0-2,-1 0 1,1 1-1,0 0 1,0-1-1,0 1 1,0 0-1,0 0 1,1 0-1,-1 0 1,1 1-1,-1-1 1,1 0-1,0 1 1,0-1-1,0 1 1,0-1-1,-1 4 1,-3 11 9,2 1 0,0-1 0,0 0 1,2 1-1,0-1 0,1 1 0,1 0 1,1-1-1,0 1 0,8 29 0,-3-25-416,0 0-1,21 41 0,-16-41-1115,1 0 1,25 31-1,-7-21-139,3-8 632</inkml:trace>
</inkml:ink>
</file>

<file path=ppt/ink/ink22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0:29.591"/>
    </inkml:context>
    <inkml:brush xml:id="br0">
      <inkml:brushProperty name="width" value="0.05" units="cm"/>
      <inkml:brushProperty name="height" value="0.05" units="cm"/>
      <inkml:brushProperty name="color" value="#FF0066"/>
    </inkml:brush>
  </inkml:definitions>
  <inkml:trace contextRef="#ctx0" brushRef="#br0">322 864 8146,'-38'-187'3831,"36"175"-3244,0 1 0,-1 0-1,0 0 1,-1 0 0,-1 0 0,-7-15-1,11 24-521,-1 1 0,1-1 0,0 1 0,-1 0 0,1 0 0,-1 0 0,1-1 0,-1 1 0,1 1 0,-1-1 0,0 0 0,1 0 0,-1 1 0,0-1-1,0 0 1,0 1 0,1 0 0,-1 0 0,0-1 0,0 1 0,0 0 0,0 0 0,0 1 0,1-1 0,-1 0 0,0 1 0,0-1 0,0 1 0,1-1 0,-1 1 0,-3 1 0,-3 2 96,0 1 1,0-1 0,0 1 0,1 1 0,0-1 0,0 1-1,0 0 1,1 1 0,-10 12 0,0 2 233,1 0 0,-13 27 0,17-30-131,2 0 1,1 1 0,0 0-1,-9 38 1,15-34-150,9-18-95,10-9-15,-2-5-2,1 0 0,-2-1 0,1-1 0,-2-1 0,1 0 0,-2 0 0,0-1 0,0-1 0,-1 0 0,11-20 0,-1 1 7,-3-1 0,-1-1 0,23-66 0,-25 53 8,-2 0 0,9-65-1,-19 89-1,-1 0-1,-1 0 0,-1-1 0,-1 1 1,-1 0-1,-10-43 0,9 57-3,-1-1-1,0 2 0,0-1 1,-1 0-1,0 1 1,-1 0-1,-8-10 1,13 17-1,-1 0 1,0 0-1,0 1 1,1-1-1,-1 0 1,0 1 0,-1-1-1,1 1 1,0 0-1,0 0 1,0 0-1,-1 0 1,1 0-1,0 0 1,-5 0-1,5 1 9,0 0-1,0 0 0,1 1 0,-1-1 1,0 1-1,0-1 0,0 1 0,0 0 1,0 0-1,0 0 0,1 0 0,-1 0 1,0 0-1,1 0 0,-1 1 0,1-1 1,0 0-1,-1 1 0,1-1 0,0 1 1,0 0-1,-2 3 0,-3 6 109,0 0 0,0 1-1,1 0 1,1 0 0,0 0 0,1 0-1,0 1 1,1-1 0,-1 17 0,1 3 227,2 0 0,5 51 0,-1-55-111,1 1-1,1-1 1,17 47-1,-19-63-173,1 0 0,1 0 0,0-1 0,0 0 0,1 0 0,1-1 0,-1 1 1,2-2-1,-1 1 0,18 13 0,-22-20-62,0 0 0,0 0 0,1 0 0,-1-1 1,1 0-1,0 0 0,-1 0 0,1 0 1,0-1-1,0 0 0,0 0 0,0 0 0,0-1 1,0 1-1,1-1 0,7-1 0,-5-1-3,-1 0 0,0 0-1,1-1 1,-1 1 0,0-2-1,-1 1 1,1-1 0,-1 0 0,1 0-1,6-6 1,5-8-46,1 0 0,-2-1-1,-1-1 1,0 0 0,18-33 0,19-36-301,-59 179 330,5-88 27,1 1 1,0-1-1,0 0 0,0 1 0,0-1 1,0 0-1,0 1 0,1-1 0,-1 0 0,1 1 1,0-1-1,-1 0 0,1 0 0,0 1 1,0-1-1,1 0 0,-1 0 0,0 0 1,1 0-1,-1 0 0,1-1 0,-1 1 0,1 0 1,0-1-1,0 1 0,0-1 0,0 0 1,0 0-1,0 1 0,0-1 0,0-1 1,1 1-1,-1 0 0,0 0 0,0-1 1,1 1-1,-1-1 0,4 0 0,0 0-6,1 0 1,-1-1-1,0 1 0,0-2 0,0 1 0,0 0 1,0-1-1,-1 0 0,1-1 0,0 1 0,-1-1 0,10-7 1,-8 4-2,0-1-1,-1 1 1,0-1 0,0 0 0,-1-1 0,0 1 0,0-1 0,7-16 0,0-6 8,9-35 0,-19 59-13,-2 7-5,1-1-1,0 0 0,-1 1 0,1-1 1,-1 0-1,1 1 0,0-1 1,-1 1-1,1-1 0,-1 1 1,1-1-1,-1 1 0,0 0 0,1-1 1,-1 1-1,0-1 0,1 1 1,-1 0-1,0-1 0,1 1 1,-1 0-1,0-1 0,0 1 1,0 1-1,19 30 5,22 21 11,66 96 47,-91-122 16,-1 1-1,-1 1 0,-1 0 1,-2 1-1,14 56 0,-23-76-40,-1-1 0,0 1 0,0-1-1,-1 1 1,-1 0 0,0-1 0,0 1-1,0-1 1,-1 0 0,-4 12 0,3-15-27,0 1 1,-1-1 0,0 1 0,0-1-1,0 0 1,0-1 0,-1 1 0,0-1-1,0 0 1,-1 0 0,1 0 0,-1-1-1,0 0 1,-13 7 0,11-7-17,-1 0 0,1-1 0,-1 1 0,1-2 0,-1 1 0,0-2 0,-15 3 1,21-4-89,-1 0 1,1 0 0,-1 0 0,1 0 0,0-1 0,-1 1 0,1-1 0,0 0 0,0 0 0,-1 0 0,1 0 0,0-1 0,0 1 0,0-1 0,0 0 0,1 0 0,-1 0 0,0 0 0,1 0 0,-1 0-1,1-1 1,0 1 0,-3-6 0,1 4-213,1-1-1,1-1 0,-1 1 1,1 0-1,0-1 0,0 1 1,0-1-1,1 1 0,-1-1 1,2 0-1,-1 0 1,1 0-1,-1 1 0,2-1 1,0-8-1,8-31-385</inkml:trace>
</inkml:ink>
</file>

<file path=ppt/ink/ink22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0:30.922"/>
    </inkml:context>
    <inkml:brush xml:id="br0">
      <inkml:brushProperty name="width" value="0.05" units="cm"/>
      <inkml:brushProperty name="height" value="0.05" units="cm"/>
      <inkml:brushProperty name="color" value="#FF0066"/>
    </inkml:brush>
  </inkml:definitions>
  <inkml:trace contextRef="#ctx0" brushRef="#br0">0 582 9578,'9'23'8075,"5"-2"-5141,-11-17-2626,0 1 1,0 0-1,0 0 1,0 0-1,-1 0 1,4 11-1,-3-3 43,-1 0 0,0 1 0,-1-1 0,0 0 0,-2 1 0,-1 20 0,2-47 21,8-40-292,-3 31-74,1-3 3,0 1 0,2-1 0,1 2 0,16-35-1,-24 56-2,0 1 0,0-1 0,0 0-1,0 1 1,0-1 0,0 1 0,0 0-1,1-1 1,-1 1 0,0 0-1,1 0 1,-1 0 0,1-1 0,-1 2-1,1-1 1,0 0 0,-1 0-1,1 0 1,0 1 0,0-1 0,-1 1-1,1 0 1,0-1 0,0 1-1,0 0 1,0 0 0,-1 0 0,1 0-1,0 0 1,0 1 0,0-1-1,0 0 1,-1 1 0,1-1 0,0 1-1,-1 0 1,1 0 0,2 1-1,0 1 35,0 0 0,0 0 0,-1 0 0,1 1 0,-1-1 0,0 1 0,0 0 0,0 0 0,0 0-1,-1 1 1,1-1 0,-1 0 0,2 7 0,18 81 604,-4-138-377,-13 34-263,7-22-1,20-36-1,-27 61-2,0 0 0,1 0 1,0 0-1,0 1 0,1-1 0,0 2 0,0-1 0,1 1 0,11-8 1,-15 12 0,0 0 1,1 0 0,0 1 0,-1 0 0,1 0 0,0 0 0,0 1-1,0 0 1,0-1 0,0 2 0,0-1 0,7 0 0,0 3 115,-1-1 0,0 2 1,0-1-1,17 7 0,-22-6-26,1-1 0,-1-1-1,1 0 1,0 1-1,0-2 1,-1 1 0,1-1-1,0 0 1,0-1-1,0 0 1,-1 0 0,14-3-1,-15 2-56,0 0 0,-1-1 0,1 1 0,0-1 0,-1 0-1,1 0 1,-1 0 0,0-1 0,0 1 0,0-1 0,0 0 0,-1 0 0,0-1-1,0 1 1,0-1 0,4-7 0,28-77 85,3-6-62,-38 95-60,0 0 1,0 0-1,0 0 0,0 0 1,0 0-1,0 0 0,0 0 1,0 0-1,0-1 0,0 1 1,0 0-1,0 0 0,0 0 1,0 0-1,0 0 0,0 0 1,0 0-1,0 0 0,0 0 1,1-1-1,-1 1 0,0 0 0,0 0 1,0 0-1,0 0 0,0 0 1,0 0-1,0 0 0,0 0 1,0 0-1,0 0 0,0 0 1,0 0-1,0 0 0,1-1 1,-1 1-1,0 0 0,0 0 1,0 0-1,0 0 0,0 0 1,0 0-1,0 0 0,0 0 1,1 0-1,-1 0 0,0 0 1,0 0-1,0 0 0,0 0 1,0 0-1,0 0 0,0 0 0,0 0 1,0 1-1,1-1 0,-1 0 1,0 0-1,0 0 0,0 0 1,0 0-1,0 0 0,0 0 1,0 0-1,0 0 0,0 0 1,0 0-1,2 12-133,-6 24-37,-22 38 13,5-20 79,20-50 79,-1 0 0,2 0 0,-1 0 1,0 1-1,1-1 0,0 0 0,0 0 0,0 1 0,0-1 1,2 6-1,-2-9 1,0-1 0,0 1 0,0-1 0,1 1 0,-1 0 0,0-1 0,0 1 0,1-1 0,-1 1 0,0-1 0,1 1 0,-1-1 0,1 1 0,-1-1 0,0 0 0,1 1 0,-1-1 0,1 1 1,-1-1-1,1 0 0,-1 0 0,1 1 0,0-1 0,-1 0 0,1 0 0,-1 1 0,2-1 0,-1 0 0,1-1 0,0 1 1,-1-1-1,1 1 0,-1-1 0,1 0 1,-1 0-1,0 1 0,1-1 1,-1 0-1,0 0 0,1 0 0,-1 0 1,0-1-1,2-1 0,4-6 2,0 0-1,0 0 0,-1 0 1,-1-1-1,1 0 1,-1 0-1,-1-1 0,0 1 1,-1-1-1,0 0 0,0 0 1,-1 0-1,0-12 1,33 40-29,-32-16 29,0 0 1,0 0 0,0-1 0,0 1-1,1-1 1,-1 1 0,0-1 0,0 0-1,0 0 1,0 0 0,0-1 0,1 1-1,-1-1 1,0 0 0,0 1 0,0-1 0,4-3-1,0 1 1,1-1 0,-1 0 0,0-1 0,6-5 0,-6 4 2,-2 0 0,1 0 0,0-1 0,-1 0 0,-1 0 0,1 0 0,-1-1 0,0 1 0,-1-1 0,3-8 0,19-34-1,30-40 19,-54 90-17,0 0-1,0 0 0,0 1 0,0-1 1,-1 0-1,1 1 0,0-1 1,0 0-1,0 1 0,0-1 0,-1 1 1,1 0-1,0-1 0,0 1 1,-1 0-1,1-1 0,-1 1 1,1 0-1,0-1 0,0 3 0,3 1 28,8 6-11,0 0 0,17 21 0,-1 0 10,-22-24-76,0 0 0,0 1 0,8 14 0,-11-42-10641</inkml:trace>
</inkml:ink>
</file>

<file path=ppt/ink/ink22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0:31.342"/>
    </inkml:context>
    <inkml:brush xml:id="br0">
      <inkml:brushProperty name="width" value="0.05" units="cm"/>
      <inkml:brushProperty name="height" value="0.05" units="cm"/>
      <inkml:brushProperty name="color" value="#FF0066"/>
    </inkml:brush>
  </inkml:definitions>
  <inkml:trace contextRef="#ctx0" brushRef="#br0">7 1 8890,'-5'5'5289,"4"-4"-4857,17 8-1232,13 2-88,41 11-801,-42-20 1089</inkml:trace>
</inkml:ink>
</file>

<file path=ppt/ink/ink22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0:31.749"/>
    </inkml:context>
    <inkml:brush xml:id="br0">
      <inkml:brushProperty name="width" value="0.05" units="cm"/>
      <inkml:brushProperty name="height" value="0.05" units="cm"/>
      <inkml:brushProperty name="color" value="#FF0066"/>
    </inkml:brush>
  </inkml:definitions>
  <inkml:trace contextRef="#ctx0" brushRef="#br0">1 32 9010,'19'4'1251,"0"1"1,27 12-1,-45-16-1132,1 0 0,-1 0 0,0 0 0,0 0 0,0 0 1,0 0-1,0 1 0,0-1 0,0 0 0,0 1 0,0-1 0,-1 1 0,1-1 0,-1 1 0,1-1 0,-1 1 0,1-1 0,-1 1 1,0-1-1,0 1 0,0 0 0,0-1 0,0 1 0,0 0 0,0-1 0,0 1 0,-1-1 0,1 1 0,-1-1 0,1 1 0,-1-1 1,-1 2-1,0 7 621,2-8-674,-3 9 804,1 0-1,1 1 1,0-1-1,0 0 1,3 22-1,-2-30-739,1 1-1,0-1 0,0 1 0,1-1 0,-1 1 0,1-1 0,-1 0 0,1 0 0,0 0 1,0 0-1,1 0 0,-1 0 0,1-1 0,-1 1 0,1-1 0,0 0 0,0 1 1,0-1-1,0-1 0,0 1 0,0 0 0,1-1 0,3 2 0,-4-2-77,1 0 0,0 0-1,-1 0 1,1 0 0,0-1 0,0 0-1,-1 1 1,1-1 0,0-1 0,0 1-1,0-1 1,-1 1 0,1-1 0,0 0 0,-1 0-1,1-1 1,-1 1 0,1-1 0,-1 1-1,1-1 1,-1 0 0,0-1 0,0 1-1,0 0 1,-1-1 0,6-6 0,5-6 73,0-1 0,-1-1 1,18-35-1,-12 21 30,-13 22-111,5-7 97,1-1 1,16-18-1,-25 32-92,0 1-1,0-1 1,0 1 0,0 0 0,1 0 0,-1 0-1,0 0 1,1 0 0,0 0 0,-1 1-1,1-1 1,0 1 0,0 0 0,0 0-1,0 0 1,0 0 0,0 0 0,0 1 0,0-1-1,0 1 1,0 0 0,5 0 0,-6 1-14,0 0 1,0 0 0,0 0 0,0 1 0,0-1 0,0 0-1,0 1 1,-1-1 0,1 1 0,0 0 0,-1 0 0,1-1-1,-1 1 1,0 0 0,0 0 0,0 0 0,0 1 0,0-1-1,0 0 1,0 0 0,-1 0 0,1 1 0,-1-1 0,1 0-1,-1 1 1,0-1 0,0 0 0,0 4 0,0 6 44,-1 0 0,0-1 0,-1 1 0,-3 12 0,1-7-12,-1 0 0,-1-1 1,-9 20-1,12-30-131,1-1 0,-1 0 0,0 0-1,-1 0 1,1-1 0,-1 1 0,0-1 0,0 0 0,0 0-1,-1 0 1,1 0 0,-1-1 0,-8 5 0,12-8-39,-1 1 1,1-1-1,0 1 0,0-1 1,-1 0-1,1 0 0,0 1 1,-1-1-1,1 0 0,0 0 1,-1-1-1,1 1 0,0 0 1,0 0-1,-1 0 1,1-1-1,0 1 0,0-1 1,-1 1-1,1-1 0,0 0 1,0 1-1,0-1 0,0 0 1,0 0-1,0 0 1,0 1-1,0-1 0,0 0 1,0 0-1,0 0 0,1-1 1,-1 1-1,0 0 0,1 0 1,-1 0-1,1-1 1,-1 1-1,1 0 0,0 0 1,0-1-1,-1 1 0,1 0 1,0-1-1,0 1 0,0-2 1,1-18-469</inkml:trace>
  <inkml:trace contextRef="#ctx0" brushRef="#br0" timeOffset="1">702 0 19628,'0'22'7994,"-15"3"-5073,-7 0-1289,-11-1-1240,-6-13-296,4 1-800,0 5-728</inkml:trace>
</inkml:ink>
</file>

<file path=ppt/ink/ink2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4:14.297"/>
    </inkml:context>
    <inkml:brush xml:id="br0">
      <inkml:brushProperty name="width" value="0.05" units="cm"/>
      <inkml:brushProperty name="height" value="0.05" units="cm"/>
      <inkml:brushProperty name="color" value="#FF0066"/>
    </inkml:brush>
  </inkml:definitions>
  <inkml:trace contextRef="#ctx0" brushRef="#br0">1 165 13979,'6'10'5577,"20"-12"-3832,9-6-809,9-8-664,1-9-184,-5-3-240,-4 2-184,-8 1-1457,-6 0 1569,-18 6-224</inkml:trace>
</inkml:ink>
</file>

<file path=ppt/ink/ink22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0:35.856"/>
    </inkml:context>
    <inkml:brush xml:id="br0">
      <inkml:brushProperty name="width" value="0.05" units="cm"/>
      <inkml:brushProperty name="height" value="0.05" units="cm"/>
      <inkml:brushProperty name="color" value="#FF0066"/>
    </inkml:brush>
  </inkml:definitions>
  <inkml:trace contextRef="#ctx0" brushRef="#br0">10 3 9330,'-3'-2'2584,"3"2"-2400,0 0 1,0 0-1,0 0 1,-1 0-1,1 0 1,0 0-1,0 0 1,-1 0 0,1 0-1,0 0 1,0 0-1,-1 0 1,1 0-1,-3 1 2400,3 0-2399,0 12 3576,14 28-2297,11-1-819,-11-20-5,20 40 0,-9-15-133,-17-30-466,1-1 0,-2 2 0,0-1 0,5 17 0,-12-31-129,1 0 1,-1 1-1,1-1 1,-1 0-1,0 0 0,0 1 1,1-1-1,-1 0 1,0 1-1,0-1 0,0 0 1,-1 1-1,1-1 1,0 0-1,0 0 0,-1 1 1,1-1-1,-1 0 1,1 0-1,-1 0 0,1 1 1,-1-1-1,0 0 1,0 0-1,-1 2 0,0-2-321,0 0-1,0 0 0,0-1 0,-1 1 0,1 0 1,0-1-1,0 1 0,-1-1 0,1 0 0,0 0 0,0 0 1,-1 0-1,-2 0 0,-8-2-996</inkml:trace>
</inkml:ink>
</file>

<file path=ppt/ink/ink22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0:36.257"/>
    </inkml:context>
    <inkml:brush xml:id="br0">
      <inkml:brushProperty name="width" value="0.05" units="cm"/>
      <inkml:brushProperty name="height" value="0.05" units="cm"/>
      <inkml:brushProperty name="color" value="#FF0066"/>
    </inkml:brush>
  </inkml:definitions>
  <inkml:trace contextRef="#ctx0" brushRef="#br0">64 236 10490,'-59'-111'4202,"59"110"-4116,-1 0 0,1 0 0,-1 0 0,1 0 0,-1 0 0,1 0 0,0 0 0,-1 0 0,1 0 0,0 0 0,0 0 0,0 0 0,0 0 0,0 0 0,0 0 0,0 0 0,0 0 0,0 0 0,0 0 0,1 0 0,-1 0 0,0 0 0,1 0 0,-1 0 0,1 0 0,-1 0 0,1 0 0,-1 0 0,1 0-1,0 1 1,0-1 0,-1 0 0,1 0 0,0 1 0,0-1 0,0 0 0,-1 1 0,1-1 0,0 1 0,0-1 0,0 1 0,0 0 0,0-1 0,0 1 0,0 0 0,0 0 0,0 0 0,2 0 0,4-2 571,7-3 70,0 1 0,1 1 0,0 1 1,-1 0-1,1 1 0,15 1 0,93 7 1420,-112-6-2003,53 8 156,-43-5-552,-1-1 1,0-1 0,1-1-1,-1 0 1,39-6 0,-58 5 92,0 0-1,-1 0 1,1 0 0,0 0-1,0-1 1,-1 1 0,1 0-1,0-1 1,-1 1 0,1-1-1,-1 1 1,1 0 0,0-1 0,-1 0-1,1 1 1,-1-1 0,1 1-1,-1-1 1,1 1 0,-1-1-1,0 0 1,1 1 0,-1-1 0,0 0-1,0 0 1,1 1 0,-1-1-1,0 0 1,0 0 0,0 1-1,0-1 1,0 0 0,0 0 0,0 1-1,0-1 1,0 0 0,0 0-1,0 1 1,-1-2 0,-14-34-5789,-2 4 3767</inkml:trace>
</inkml:ink>
</file>

<file path=ppt/ink/ink22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0:36.660"/>
    </inkml:context>
    <inkml:brush xml:id="br0">
      <inkml:brushProperty name="width" value="0.05" units="cm"/>
      <inkml:brushProperty name="height" value="0.05" units="cm"/>
      <inkml:brushProperty name="color" value="#FF0066"/>
    </inkml:brush>
  </inkml:definitions>
  <inkml:trace contextRef="#ctx0" brushRef="#br0">131 262 8962,'-125'-90'4537,"120"102"-1969,10 8-175,3 5 55,12 5-511,2 3-217,8 1-560,2 1-367,-4-2-505,-1-1-136,-4-4-184,-3-8-184,3-10-648,1-8-473,1-15-1479,0-6-449,3-19 1969</inkml:trace>
  <inkml:trace contextRef="#ctx0" brushRef="#br0" timeOffset="1">510 0 12867,'22'32'5401,"-4"3"-3057,5 2-255,2 3-409,-3-5-440,3 0-607,-1 2-209,-3-14-280,-1-5-160,-5-8-456,-5-8-433,-6-4-911,-4-8-696,-9-3-585,4-2 1825</inkml:trace>
</inkml:ink>
</file>

<file path=ppt/ink/ink22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0:37.124"/>
    </inkml:context>
    <inkml:brush xml:id="br0">
      <inkml:brushProperty name="width" value="0.05" units="cm"/>
      <inkml:brushProperty name="height" value="0.05" units="cm"/>
      <inkml:brushProperty name="color" value="#FF0066"/>
    </inkml:brush>
  </inkml:definitions>
  <inkml:trace contextRef="#ctx0" brushRef="#br0">4 257 11747,'-3'-1'4961,"9"-9"-2561,13-4-231,12-6-457,4 0-272,2-3-736,-4 3-240,-2-2-352,-3 0-160,2 2-648,-2-3-408,1 1-1496,-4 2-465,3 0 1865</inkml:trace>
</inkml:ink>
</file>

<file path=ppt/ink/ink22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0:37.555"/>
    </inkml:context>
    <inkml:brush xml:id="br0">
      <inkml:brushProperty name="width" value="0.05" units="cm"/>
      <inkml:brushProperty name="height" value="0.05" units="cm"/>
      <inkml:brushProperty name="color" value="#FF0066"/>
    </inkml:brush>
  </inkml:definitions>
  <inkml:trace contextRef="#ctx0" brushRef="#br0">1 204 9954,'6'3'408,"0"-2"12,-1 1 0,1-1 0,-1 1-1,1 1 1,-1-1 0,0 1 0,0 0 0,0 0 0,-1 1-1,1-1 1,-1 1 0,1 0 0,-1 0 0,5 8 0,100 121 5858,-12-17-4724,-93-110-2377,-16-22 218,-19-27-257,-16-37-147,-70-171 0,117 250 1008,-5-10 16,2 1 0,-1-1 0,1 1 0,1-1 0,-2-13 1,4 22 7,0 1 0,-1-1 0,1 0 0,0 1 0,1-1 0,-1 0 0,0 1 0,0-1 0,1 0 1,-1 1-1,1-1 0,0 1 0,-1-1 0,1 0 0,0 1 0,0 0 0,0-1 0,0 1 1,0 0-1,0-1 0,0 1 0,0 0 0,1 0 0,-1 0 0,0 0 0,1 0 0,-1 0 1,1 0-1,-1 1 0,1-1 0,-1 0 0,1 1 0,0-1 0,-1 1 0,1 0 0,0-1 1,-1 1-1,1 0 0,0 0 0,-1 0 0,1 0 0,2 1 0,6 0 145,0 1-1,-1 0 1,1 0-1,-1 1 1,0 0 0,0 1-1,0-1 1,0 2-1,-1-1 1,0 2-1,0-1 1,0 1-1,0 0 1,-1 0 0,0 1-1,0 0 1,-1 0-1,0 1 1,0 0-1,-1 0 1,8 15-1,-10-17-100,0 1 0,0 0 0,-1 0 0,1 1 0,-2-1 0,1 0 0,-1 1 0,0-1 0,0 1 0,-1-1 0,0 1 0,-2 11 0,1-13-114,-1 0 0,0 0 0,0 0-1,0 0 1,-1-1 0,0 1 0,0-1 0,0 0 0,0 1 0,-1-1-1,0-1 1,0 1 0,-1-1 0,1 1 0,-1-1 0,-9 6 0,-59 32-4230,37-26 2807</inkml:trace>
</inkml:ink>
</file>

<file path=ppt/ink/ink22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0:37.927"/>
    </inkml:context>
    <inkml:brush xml:id="br0">
      <inkml:brushProperty name="width" value="0.05" units="cm"/>
      <inkml:brushProperty name="height" value="0.05" units="cm"/>
      <inkml:brushProperty name="color" value="#FF0066"/>
    </inkml:brush>
  </inkml:definitions>
  <inkml:trace contextRef="#ctx0" brushRef="#br0">1 7 10314,'2'-2'422,"0"2"1,0-1-1,0 0 0,0 0 0,0 1 0,0-1 0,0 1 1,0-1-1,1 1 0,-1 0 0,0 0 0,0 0 0,0 0 1,1 1-1,-1-1 0,3 1 0,0 1 45,0 0 0,-1 0 1,1 0-1,-1 0 0,0 1 0,8 6 1,-1 0 90,-1 0 1,0 1 0,-1 1 0,11 15 0,-12-16-467,-1 0-1,-1 0 1,0 1 0,-1 0 0,0 1 0,0-1-1,-1 1 1,-1-1 0,0 1 0,0 0 0,-1 1-1,0 13 1,-2-26-148,0 1 0,0-1-1,0 1 1,0-1 0,0 1 0,0-1-1,1 1 1,-2-1 0,1 1-1,0-1 1,0 1 0,0-1 0,0 1-1,0-1 1,0 1 0,0-1 0,-1 1-1,1-1 1,0 1 0,0-1-1,-1 0 1,1 1 0,0-1 0,-1 1-1,1-1 1,0 0 0,-1 1-1,1-1 1,0 0 0,-1 1 0,1-1-1,-1 0 1,1 0 0,-1 1 0,1-1-1,-1 0 1,1 0 0,-1 0-1,1 0 1,-1 0 0,1 0 0,-1 0-1,1 0 1,-1 0 0,1 0-1,-1 0 1,1 0 0,-1 0 0,1 0-1,-1 0 1,1 0 0,-1 0-1,1-1 1,-1 1 0,1 0 0,0 0-1,-1-1 1,1 1 0,-1 0 0,1-1-1,0 1 1,-1-1 0,-30-24-3506,29 23 3453,-74-80-4791,58 59 4574,-27-44 0,45 67 405,-1-1-1,1 1 0,0-1 0,-1 1 1,1-1-1,-1 0 0,1 1 0,0-1 1,0 0-1,-1 1 0,1-1 1,0 0-1,0 0 0,0 1 0,0-1 1,0 0-1,0 1 0,0-1 0,0 0 1,0 0-1,0 1 0,0-1 1,1 0-1,-1 1 0,0-1 0,0 0 1,1 1-1,-1-1 0,0 0 0,1 1 1,-1-1-1,1 1 0,-1-1 1,0 0-1,1 1 0,0-1 0,-1 1 1,1 0-1,-1-1 0,1 1 0,0-1 1,-1 1-1,1 0 0,-1-1 1,1 1-1,0 0 0,0 0 0,-1 0 1,1 0-1,1-1 0,43-2 2554,-32 4-2132,25-3 803,29-2-264,1 3 0,0 3 0,72 11 0,-129-10-1302,14 2-578,-25-5 707,1 0-1,-1 0 1,1 0-1,-1 0 1,1 0-1,-1 0 1,0 0-1,1 0 1,-1 0-1,1 0 1,-1-1-1,1 1 1,-1 0-1,1 0 1,-1-1-1,0 1 0,1 0 1,-1-1-1,1 1 1,-1 0-1,0-1 1,1 1-1,-1 0 1,0-1-1,0 1 1,1-1-1,-1 1 1,0 0-1,0-1 1,0 1-1,1-1 1,-1 1-1,0-1 1,0 1-1,0-1 1,0 1-1,0-1 1,0 1-1,0-1 1,0 1-1,0-2 0,-2-15-1015</inkml:trace>
</inkml:ink>
</file>

<file path=ppt/ink/ink22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0:38.341"/>
    </inkml:context>
    <inkml:brush xml:id="br0">
      <inkml:brushProperty name="width" value="0.05" units="cm"/>
      <inkml:brushProperty name="height" value="0.05" units="cm"/>
      <inkml:brushProperty name="color" value="#FF0066"/>
    </inkml:brush>
  </inkml:definitions>
  <inkml:trace contextRef="#ctx0" brushRef="#br0">4 0 9754,'-3'2'4361,"4"15"-1952,11 8-1,8 5-368,7 3-279,3 2-521,-5 0-352,-5 2-472,-5 0-160,-2-6-240,-1-7-128,-2-11-640,2-6-392,1-15-1056,0-6-465,4-18-112,6-1 1513</inkml:trace>
  <inkml:trace contextRef="#ctx0" brushRef="#br0" timeOffset="1">343 102 7682,'11'-16'988,"14"-18"1257,-25 34-2208,0 0 1,0 0-1,0 0 1,0-1 0,1 1-1,-1 0 1,0 0-1,0 0 1,0 0-1,1 0 1,-1-1 0,0 1-1,0 0 1,0 0-1,1 0 1,-1 0 0,0 0-1,0 0 1,1 0-1,-1 0 1,0 0-1,0 0 1,1 0 0,-1 0-1,0 0 1,0 0-1,0 0 1,1 0 0,-1 0-1,0 0 1,0 0-1,1 0 1,-1 0-1,0 1 1,0-1 0,0 0-1,1 0 1,-1 0-1,3 19 1966,-3-2-1102,1 0 0,1 1 0,0-1 1,1 0-1,7 20 0,-9-33-764,0 1 0,1-1 1,-1 0-1,1 0 0,0 0 1,0 0-1,1 0 0,-1 0 0,1 0 1,0-1-1,-1 1 0,2-1 1,-1 0-1,0 0 0,1 0 1,-1 0-1,1-1 0,0 1 1,0-1-1,0 0 0,0 0 0,1-1 1,-1 1-1,0-1 0,6 1 1,-8-1-101,0-1 1,0 0 0,0 0-1,0 0 1,0-1 0,0 1-1,1 0 1,-1-1 0,0 1-1,0-1 1,0 0 0,0 0-1,0 0 1,0 0 0,-1 0-1,1 0 1,0 0-1,0-1 1,2-1 0,-2 0 13,1 0 1,-1 0-1,0-1 1,0 1 0,0 0-1,0-1 1,-1 1-1,1-1 1,-1 0-1,1-5 1,-1 3-13,1-1 1,-2 1-1,1-1 0,-1 1 1,0-1-1,0 1 0,0-1 1,-1 0-1,0 1 0,-1-1 1,0 1-1,1 0 0,-4-7 1,0 6-168,1 0 1,-1 1 0,-1 0 0,1-1 0,-1 2-1,0-1 1,0 1 0,-1 0 0,1 0-1,-1 0 1,0 1 0,-1 0 0,1 1-1,-10-4 1,8 4-583,1 1-1,-1-1 1,0 1-1,0 1 1,0 0-1,0 0 1,-15 1-1,3 3-507</inkml:trace>
</inkml:ink>
</file>

<file path=ppt/ink/ink22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0:38.742"/>
    </inkml:context>
    <inkml:brush xml:id="br0">
      <inkml:brushProperty name="width" value="0.05" units="cm"/>
      <inkml:brushProperty name="height" value="0.05" units="cm"/>
      <inkml:brushProperty name="color" value="#FF0066"/>
    </inkml:brush>
  </inkml:definitions>
  <inkml:trace contextRef="#ctx0" brushRef="#br0">49 1 12755,'7'6'4937,"13"16"-3057,3 8-183,2 12-33,2 3-168,3 7-608,2-1-247,-7-4-353,-7-3-80,-6-11-376,-9-1-296,0-9-849,-3-5-447,-10-4-1001,4-6-335,-3-3 2007</inkml:trace>
  <inkml:trace contextRef="#ctx0" brushRef="#br0" timeOffset="1">1 316 13523,'8'2'5481,"19"-9"-3441,13-1-263,11-7-465,3-9-376,-2-1-424,-12 4-360,-7 2-1192,-8 6-1144,5 8 1264</inkml:trace>
</inkml:ink>
</file>

<file path=ppt/ink/ink22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0:39.261"/>
    </inkml:context>
    <inkml:brush xml:id="br0">
      <inkml:brushProperty name="width" value="0.05" units="cm"/>
      <inkml:brushProperty name="height" value="0.05" units="cm"/>
      <inkml:brushProperty name="color" value="#FF0066"/>
    </inkml:brush>
  </inkml:definitions>
  <inkml:trace contextRef="#ctx0" brushRef="#br0">226 41 8986,'-1'-2'445,"-1"-1"0,1 0 1,0 1-1,-1-1 0,0 1 1,0-1-1,0 1 0,0 0 0,0 0 1,0 0-1,0 0 0,-1 0 0,1 0 1,-1 1-1,1-1 0,-1 1 1,0 0-1,0 0 0,-2-1 0,2 2-308,1-1 1,-1 1-1,1 1 0,-1-1 0,1 0 0,-1 1 0,1-1 1,0 1-1,-1-1 0,1 1 0,0 0 0,0 0 0,-1 0 1,1 1-1,0-1 0,0 0 0,0 1 0,0-1 0,1 1 1,-1 0-1,0 0 0,1-1 0,-3 5 0,-16 21 412,2 2-1,0 0 0,3 1 1,0 1-1,-19 57 0,33-84-513,0 0 0,0 0 1,0 0-1,0 0 0,0 0 0,1 0 0,0 0 0,0 0 0,0 0 0,0 1 0,1-1 0,0 0 0,-1 0 1,3 6-1,-2-9-27,-1 0 0,1 0 0,0 0 1,-1 0-1,1 0 0,0-1 0,0 1 1,-1 0-1,1 0 0,0-1 1,0 1-1,0 0 0,0-1 0,0 1 1,0-1-1,0 1 0,0-1 0,0 1 1,0-1-1,2 1 0,0-1-5,0 0 0,0 0 0,-1-1 0,1 1 0,0-1 0,-1 1 0,1-1 0,0 0 0,-1 0 0,1 0 0,-1 0 0,3-1 0,10-8 3,0 0 0,0-1 0,-1-1 0,-1 0 0,0 0 0,16-22 1,-12 16 60,0 0 1,33-27-1,-24 31 493,-26 14-614,1 0-1,-1 0 0,1-1 0,-1 1 0,1 0 0,-1 0 1,1 0-1,-1-1 0,1 1 0,-1 0 0,1 0 0,-1 0 1,1 0-1,-1 0 0,1 0 0,-1 0 0,1 0 0,-1 0 1,1 0-1,-1 1 0,1-1 0,-1 0 0,1 0 0,-1 0 1,1 0-1,-1 1 0,1-1 0,-1 0 0,0 1 0,1-1 1,-1 0-1,1 1 0,-1-1 0,0 0 0,1 1 0,-1-1 1,0 1-1,0-1 0,1 1 0,-1-1 0,0 1 0,0-1 1,1 0-1,-1 1 0,0 0 0,0-1 0,0 1 0,0-1 0,0 1 1,15-1-4402,13-7 2068,34-14 1119</inkml:trace>
</inkml:ink>
</file>

<file path=ppt/ink/ink22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0:39.648"/>
    </inkml:context>
    <inkml:brush xml:id="br0">
      <inkml:brushProperty name="width" value="0.05" units="cm"/>
      <inkml:brushProperty name="height" value="0.05" units="cm"/>
      <inkml:brushProperty name="color" value="#FF0066"/>
    </inkml:brush>
  </inkml:definitions>
  <inkml:trace contextRef="#ctx0" brushRef="#br0">126 363 9890,'0'0'102,"1"-1"1,-1 1-1,0 0 0,0 0 0,0-1 1,0 1-1,0 0 0,0 0 0,0-1 1,0 1-1,0 0 0,0 0 0,0-1 1,0 1-1,-1 0 0,1 0 0,0-1 1,0 1-1,0 0 0,0 0 0,0 0 1,0-1-1,-1 1 0,1 0 0,0 0 1,0 0-1,0-1 0,0 1 0,-1 0 1,1 0-1,0 0 0,0 0 0,0 0 1,-1-1-1,1 1 0,0 0 0,0 0 1,-1 0-1,1 0 0,0 0 0,0 0 1,-1 0-1,1 0 0,0 0 0,0 0 1,-1 0-1,1 0 0,0 0 0,0 0 1,-1 0-1,1 0 0,0 0 0,0 0 1,-1 1-1,1-1 0,0 0 0,-1 0 1,-10 17 1902,-34 75 1441,-8 22-854,51-110-2502,0 1 1,1 0-1,0 0 0,0 0 1,1 0-1,-1 0 0,1 0 1,0 0-1,2 8 0,-2-12-81,0 0-1,0 0 1,1 0-1,-1 0 0,0 0 1,1 0-1,-1 0 0,1 0 1,-1 0-1,1 0 0,-1 0 1,1 0-1,0-1 0,-1 1 1,1 0-1,0 0 0,0-1 1,-1 1-1,1-1 0,2 2 1,-2-2-14,1 0 0,-1 1 0,1-1 0,0 0 0,-1 0 0,1 0 0,-1 0 0,1-1 1,-1 1-1,1 0 0,0-1 0,-1 1 0,1-1 0,-1 0 0,0 1 0,1-1 0,-1 0 0,2-1 0,5-3-15,-1-1-1,-1 1 0,1-1 0,-1-1 1,0 1-1,0-1 0,-1 0 0,0-1 1,0 1-1,-1-1 0,5-10 0,-2 0-18,0 0 0,0-1 0,-2 0 0,4-23 0,-6 15 42,-1 1-1,-1-1 1,-2 0-1,-5-37 1,-26-103 15,28 149-2,3 11 12,0 0-1,-1 0 1,1 0 0,-2 0-1,1 0 1,-1 0-1,0 1 1,0-1 0,-1 1-1,-5-8 1,8 14-17,1-1 1,0 1-1,0 0 0,0 0 1,0 0-1,0-1 0,-1 1 1,1 0-1,0 0 0,0 0 1,-1-1-1,1 1 0,0 0 1,0 0-1,-1 0 0,1 0 1,0 0-1,0 0 0,-1-1 1,1 1-1,0 0 0,0 0 1,-1 0-1,1 0 0,0 0 1,-1 0-1,1 0 0,0 0 1,0 0-1,-1 0 0,1 0 1,0 1-1,0-1 0,-1 0 1,1 0-1,0 0 0,0 0 1,-1 0-1,1 0 0,0 1 1,0-1-1,-1 0 0,1 0 1,0 0-1,0 1 0,0-1 1,-1 0-1,1 1 0,-5 19 437,4 28 164,3-28-421,1 0-1,1-1 1,1 1-1,1-1 1,0 0-1,11 21 1,1-4-45,1-1-1,25 36 1,-35-59-410,0-1 0,1 0 1,0 0-1,0-1 0,20 15 0,-20-18-511,0-1-1,0 0 0,0 0 0,1-1 1,0 0-1,0-1 0,16 4 1,9-1-519</inkml:trace>
</inkml:ink>
</file>

<file path=ppt/ink/ink2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4:14.716"/>
    </inkml:context>
    <inkml:brush xml:id="br0">
      <inkml:brushProperty name="width" value="0.05" units="cm"/>
      <inkml:brushProperty name="height" value="0.05" units="cm"/>
      <inkml:brushProperty name="color" value="#FF0066"/>
    </inkml:brush>
  </inkml:definitions>
  <inkml:trace contextRef="#ctx0" brushRef="#br0">4 13 11170,'-4'-13'4145,"7"18"-408,11 24-1075,70 211 2047,-76-215-4668,-2 0 0,0 0 0,-2 0-1,0 1 1,-2-1 0,-1 1 0,-3 36 0,2-54-687,0-14 128,7-36-520,0 19 683,1 1-1,2 0 1,0 0-1,18-30 1,-23 46 354,-1-1 1,1 0-1,0 1 0,0 0 0,0 0 1,1 0-1,0 1 0,0 0 1,1 0-1,-1 1 0,1-1 0,0 1 1,0 1-1,0-1 0,1 1 1,-1 1-1,10-3 0,-14 5 40,0-1-1,1 1 0,-1-1 1,0 1-1,1 0 1,-1 0-1,0 1 0,0-1 1,1 1-1,-1-1 1,0 1-1,0 0 0,0 1 1,0-1-1,0 0 1,0 1-1,0-1 0,0 1 1,-1 0-1,1 0 1,0 0-1,-1 1 0,0-1 1,1 0-1,-1 1 1,0 0-1,-1-1 0,1 1 1,0 0-1,-1 0 1,1 0-1,-1 0 0,0 0 1,0 0-1,0 0 1,0 1-1,-1-1 0,1 0 1,-1 0-1,0 1 0,0-1 1,0 0-1,-1 0 1,1 1-1,-1-1 0,1 0 1,-1 0-1,0 1 1,0-1-1,-1 0 0,1 0 1,-3 3-1,-6 12-21,-1 0 0,-1 0 0,-1-2 0,-1 1 0,0-2 0,-1 0 0,0 0 0,-1-2 0,-33 22 0,49-34-95,-1-1 1,0 1 0,1 0 0,-1-1 0,0 1-1,1-1 1,-1 0 0,0 1 0,0-1 0,1 0-1,-1 1 1,0-1 0,0 0 0,0 0 0,1 0-1,-1 0 1,0 0 0,0 0 0,0 0 0,0 0-1,1 0 1,-1 0 0,0 0 0,0 0 0,0 0-1,1-1 1,-1 1 0,0 0 0,-1-1 0,2 0-81,-1 0 0,1 0 0,0-1 0,-1 1 1,1 0-1,0 0 0,0 0 0,0 0 0,0 0 0,0 0 1,0 0-1,0 0 0,0 0 0,0-1 0,0 1 0,1 0 1,-1 0-1,0 0 0,1 0 0,-1 0 0,1 0 0,-1 0 1,2-1-1,15-22-1001</inkml:trace>
</inkml:ink>
</file>

<file path=ppt/ink/ink22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0:40.917"/>
    </inkml:context>
    <inkml:brush xml:id="br0">
      <inkml:brushProperty name="width" value="0.05" units="cm"/>
      <inkml:brushProperty name="height" value="0.05" units="cm"/>
      <inkml:brushProperty name="color" value="#FF0066"/>
    </inkml:brush>
  </inkml:definitions>
  <inkml:trace contextRef="#ctx0" brushRef="#br0">23 958 8858,'29'-24'9176,"10"-8"-5280,-37 30-3736,-1 1 0,1-1-1,0 0 1,-1 0-1,0 0 1,1 0 0,-1-1-1,0 1 1,0 0-1,0-1 1,0 1 0,-1 0-1,1-1 1,0 1-1,-1-4 1,0 5-147,0 1 0,0 0-1,0-1 1,0 1 0,-1 0 0,1 0 0,0 0 0,0-1-1,0 1 1,0 0 0,-1 0 0,1 0 0,0-1 0,0 1-1,-1 0 1,1 0 0,0 0 0,0 0 0,-1 0-1,1-1 1,0 1 0,-1 0 0,1 0 0,0 0 0,0 0-1,-1 0 1,1 0 0,0 0 0,-1 0 0,1 0 0,0 0-1,0 0 1,-1 0 0,1 0 0,0 1 0,-1-1 0,1 0-1,0 0 1,0 0 0,-1 0 0,1 0 0,0 1 0,0-1-1,-1 0 1,1 0 0,0 0 0,0 1 0,-1-1 0,-15 11 118,8-3-125,0 0 0,1 1 0,0 0 0,0 0 0,1 1 0,1 0 0,0 0 0,0 0 0,0 1 0,2 0 0,-1-1 0,1 1 0,1 1 0,0-1 0,-1 22 0,3-30-8,0-1-1,0 1 0,0-1 1,0 1-1,1-1 1,-1 1-1,1-1 1,-1 1-1,1-1 1,0 1-1,0-1 0,0 0 1,0 1-1,0-1 1,1 0-1,-1 0 1,1 0-1,2 2 1,-3-2-11,1-1 0,0 0 0,0 0 1,0 0-1,0-1 0,0 1 1,0 0-1,0-1 0,0 1 0,0-1 1,0 0-1,0 0 0,0 0 1,0 0-1,0 0 0,0 0 0,4-1 1,2-1-28,-1 0-1,1-1 1,-1 0 0,0 0 0,1-1 0,-1 1 0,-1-2 0,1 1 0,0-1-1,6-6 1,5-7-37,-1 0 0,-1-2 0,-1 0 0,0 0 0,-1-2 0,-2 0 0,0 0 0,14-38-1,-19 39 74,-1 1-1,-1-1 1,0 0-1,-2 0 1,0 0-1,-2-1 0,0 1 1,-2 0-1,0-1 1,-6-31-1,-30-89-196,30 120 166,-1 2-1,-1-1 0,-1 1 1,-19-30-1,26 46 35,0 1-1,0-1 1,0 0-1,-1 1 1,1 0-1,-8-5 1,10 7 10,1 1 0,-1-1 1,0 0-1,0 1 1,0-1-1,0 1 0,0 0 1,0-1-1,0 1 1,0 0-1,0-1 1,0 1-1,0 0 0,-1 0 1,1 0-1,0 0 1,0 0-1,0 0 0,0 0 1,0 0-1,0 1 1,0-1-1,0 0 0,0 1 1,0-1-1,0 1 1,0-1-1,0 1 0,0-1 1,0 1-1,0 0 1,0-1-1,1 1 1,-1 0-1,0 0 0,0 1 1,-3 4 73,1 0 1,0 0 0,0 1-1,1-1 1,-1 1-1,1 0 1,1-1 0,0 1-1,-1 7 1,-3 71 272,5-62-297,-1 6 62,1 0 0,1 0 0,2 0 0,1-1 0,1 1 0,11 33 1,-14-53-104,1-1 1,1 1 0,-1-1 0,2 1 0,-1-1 0,1 0 0,0-1 0,1 1 0,0-1 0,0 0 0,0-1-1,1 1 1,0-1 0,0-1 0,1 1 0,-1-1 0,1 0 0,1-1 0,-1 0 0,0 0 0,1-1-1,0 0 1,12 2 0,-14-4-14,0 0 0,-1 0 0,1-1 0,0 0 0,-1 0-1,1-1 1,-1 0 0,1 0 0,-1-1 0,1 0 0,-1 0-1,0 0 1,1-1 0,-1 1 0,-1-2 0,1 1 0,0-1-1,-1 1 1,0-2 0,1 1 0,7-9 0,4-7 6,-1-2 0,0 1 1,-2-2-1,14-27 0,-2 3 8,-24 43-9,0 0 0,0-1 0,0 1 0,-1-1 1,0 0-1,0 1 0,1-9 0,-2 12-7,0 1 0,0-1 0,1 1 0,-1-1 0,0 1 0,0-1 0,-1 1 0,1-1 0,0 1 0,0-1 0,0 1 0,0-1 0,0 1 0,0 0 0,-1-1 0,1 1 0,0-1 0,0 1 0,-1-1 0,1 1 0,0 0 0,0-1 0,-1 1 0,1 0 0,-1-1 0,1 1 0,0 0 0,-2-1 0,1 1 1,0 0 0,-1 1 0,1-1 0,0 0 1,0 1-1,-1-1 0,1 1 0,0-1 0,0 1 0,0 0 0,-1-1 1,1 1-1,0 0 0,0 0 0,0 0 0,-1 2 0,-5 3 38,1 1 0,0 1-1,0-1 1,1 1-1,0 0 1,1 0 0,0 0-1,0 1 1,0 0-1,1-1 1,0 1-1,-1 12 1,3-17-33,0 0 0,0 0 1,1 0-1,0 0 0,-1 0 0,1 0 1,1 0-1,-1 0 0,1 0 0,-1 0 1,1 0-1,0-1 0,1 1 0,-1 0 1,1 0-1,-1-1 0,1 1 0,0-1 0,0 1 1,1-1-1,-1 0 0,1 0 0,0 0 1,-1 0-1,1 0 0,0-1 0,1 1 1,-1-1-1,0 0 0,7 3 0,-6-3-9,0-1-1,0 1 1,0-1-1,0-1 1,0 1-1,0 0 1,0-1-1,1 0 1,-1 0-1,0 0 1,0 0-1,0-1 1,1 0-1,6-2 1,-3 0-1,-1 0 0,0 0 0,0-1 0,0 0 0,0-1 0,-1 1 1,9-9-1,4-6-1,0-2 0,-2 0 1,22-34-1,-37 52 2,13-18 20,-1-1 0,-1-1 0,-1 0 0,0-1 0,-2 0 0,-1 0 0,10-47 0,-19 63 9,-4 9-19,-7 15-8,3 1 6,0 0-1,1 1 1,1 0 0,0 0-1,1 0 1,1 1-1,1 0 1,1 0 0,0 25-1,2-41-4,0-1 0,0 1 0,0 0 0,1 0 0,-1-1 1,1 1-1,0 0 0,-1 0 0,1-1 0,1 1 0,-1-1 0,0 1 0,0-1 0,1 0 0,0 1 0,-1-1 0,1 0 0,0 0 0,0 0 0,0 0 0,0 0 0,0-1 0,1 1 0,-1-1 0,0 1 0,1-1 0,-1 0 0,6 2 0,-4-3-6,-1 1-1,1-1 1,0 0-1,0-1 1,0 1-1,0 0 1,0-1-1,-1 0 1,1 0-1,0 0 1,-1 0-1,1-1 1,-1 0-1,1 1 1,-1-1-1,0 0 1,1-1-1,-1 1 1,0-1-1,3-2 1,5-7 9,0-1 0,-1 0 0,-1-1 0,0 0 0,0 0 0,-2-1 0,0 0 0,0 0 0,-1-1 0,-1 1 0,-1-1 0,5-30 0,-5 16 9,-2 1 0,0-1 0,-2 0 0,-2 1 0,0-1 0,-9-38 0,-15-31 6,22 86-20,-1 0 1,0 0-1,-1 0 0,-1 0 1,-8-12-1,15 25-1,-1-1 0,1 1 0,0-1 0,0 1 0,0-1-1,-1 1 1,1 0 0,0-1 0,-1 1 0,1 0 0,0-1 0,-1 1 0,1 0 0,0-1 0,-1 1 0,1 0-1,-1 0 1,1 0 0,0-1 0,-1 1 0,1 0 0,-1 0 0,1 0 0,-1 0 0,1 0 0,-1 0-1,1 0 1,0 0 0,-1 0 0,1 0 0,-1 0 0,1 0 0,-1 0 0,1 0 0,-1 0 0,0 1 0,-8 16-8,1 26 32,6-22 35,1-1 0,1 1 0,1 0 0,0 0-1,2-1 1,1 1 0,0-1 0,1 0 0,2 0-1,0 0 1,1-1 0,0 0 0,2-1 0,0 0 0,1 0-1,1-1 1,1-1 0,0 0 0,18 17 0,-27-29-30,1 0 0,-1-1 1,1 1-1,0-1 0,0 0 1,0 0-1,0 0 1,1-1-1,-1 0 0,1 0 1,0 0-1,-1-1 0,1 1 1,0-1-1,0-1 1,0 1-1,0-1 0,-1 0 1,1-1-1,0 1 0,0-1 1,0 0-1,0-1 1,-1 1-1,1-1 0,-1 0 1,1-1-1,-1 1 0,0-1 1,0 0-1,0 0 1,0-1-1,0 1 0,-1-1 1,0 0-1,1-1 0,-1 1 1,6-9-1,0-4 117,0 0 0,0-1 0,-2 0-1,0 0 1,-1-1 0,-1 0 0,5-28-1,-4 7-298,-2 0-1,0-67 1,-7 88-613,-1-15-1995,8 18-2281,7 9 3424</inkml:trace>
</inkml:ink>
</file>

<file path=ppt/ink/ink22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0:41.335"/>
    </inkml:context>
    <inkml:brush xml:id="br0">
      <inkml:brushProperty name="width" value="0.05" units="cm"/>
      <inkml:brushProperty name="height" value="0.05" units="cm"/>
      <inkml:brushProperty name="color" value="#FF0066"/>
    </inkml:brush>
  </inkml:definitions>
  <inkml:trace contextRef="#ctx0" brushRef="#br0">51 67 16804,'23'0'7337,"-18"-10"-3664,-7-2-1889,-19-1-1784,-4-2-640,-5-2 424</inkml:trace>
</inkml:ink>
</file>

<file path=ppt/ink/ink22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0:44.259"/>
    </inkml:context>
    <inkml:brush xml:id="br0">
      <inkml:brushProperty name="width" value="0.05" units="cm"/>
      <inkml:brushProperty name="height" value="0.05" units="cm"/>
      <inkml:brushProperty name="color" value="#FF0066"/>
    </inkml:brush>
  </inkml:definitions>
  <inkml:trace contextRef="#ctx0" brushRef="#br0">147 1047 7370,'0'-1'100,"-1"1"0,1 0 1,0 0-1,-1 0 1,1 0-1,0 0 1,-1 0-1,1-1 0,0 1 1,-1 0-1,1 0 1,0 0-1,-1 0 1,1 0-1,0 0 0,-1 0 1,1 0-1,0 1 1,-1-1-1,1 0 1,0 0-1,0 0 0,-1 0 1,1 0-1,0 0 1,-1 1-1,1-1 1,0 0-1,0 0 0,-1 0 1,1 1-1,0-1 1,0 0-1,0 0 1,-1 1-1,1-1 0,0 0 1,0 1-1,0-1 1,0 0-1,-1 0 1,1 1-1,0-1 0,0 0 1,0 1-1,0-1 1,0 0-1,0 1 1,0-1-1,0 0 0,0 1 1,0-1-1,0 0 1,0 1-1,0-1 1,1 1-1,0 0 44,0 0-1,0 1 1,0-1 0,0 0-1,0 0 1,0 0 0,1 0-1,-1 0 1,0 0 0,1-1-1,-1 1 1,2 1 0,10 2 253,-1 0 0,1-1 0,-1-1 0,1 0 0,0 0 0,0-1 0,17-1 0,96-13 1157,-83 7-1015,100-9 1113,257 6-1,263 27 829,-232-36-1904,-4-31-186,-393 45-371,-33 4-17,32-3 186,-1-2 1,0 0-1,0-3 1,0 0-1,51-22 0,-67 19-144,0 0-1,-1-1 0,-1 0 0,0-1 0,-1-1 0,0 0 1,17-25-1,-18 23-21,-1 2 16,0 0-1,-2-1 1,0 0-1,0-1 0,-1 0 1,-1 0-1,-1 0 0,-1-1 1,5-20-1,-8 22-11,0 0-1,-1 0 1,0 0-1,-1 0 1,-1 0-1,-1 0 1,0 1-1,0-1 1,-2 0-1,0 1 1,-7-17 0,3 12-20,0 1 0,-2 0 0,0 0 0,-1 1 0,-1 1 0,0-1 0,-1 2 0,-1 0 0,-23-19 0,15 17 0,-1 1-1,-1 0 1,0 2-1,-1 1 1,-1 1 0,-28-9-1,0 3-12,-2 3-1,-65-9 0,-113-6-118,158 22 50,74 8 74,-131-16-229,-205 2 0,259 18 165,0 4 1,1 2-1,-102 28 0,108-18-187,-2-4-1,0-3 0,-131 5 1,157-16 83,1 2 0,0 2 0,0 2 1,1 2-1,0 2 0,1 2 1,-79 37-1,87-33 144,2 1 0,0 2-1,-32 26 1,48-32 20,2 0-1,-1 1 1,2 1 0,0 1-1,2 0 1,-23 36 0,30-40 11,0 1 0,1 0 0,1 0 0,0 1 0,1-1 0,1 1 1,1 0-1,0 0 0,1 1 0,1 26 0,1-25-7,1 0 0,1-1 0,0 1 0,1-1 1,1 1-1,0-2 0,1 1 0,1 0 0,16 25 0,-13-27-166,1-1-1,0-1 1,1 0 0,1 0-1,21 16 1,80 47-2430,-27-24 1239</inkml:trace>
</inkml:ink>
</file>

<file path=ppt/ink/ink22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0:52.133"/>
    </inkml:context>
    <inkml:brush xml:id="br0">
      <inkml:brushProperty name="width" value="0.05" units="cm"/>
      <inkml:brushProperty name="height" value="0.05" units="cm"/>
      <inkml:brushProperty name="color" value="#FF0066"/>
    </inkml:brush>
  </inkml:definitions>
  <inkml:trace contextRef="#ctx0" brushRef="#br0">617 943 5617,'1'-10'13067,"37"28"-11269,-23-9-1539,-9-5-151,0 0-1,-1-1 1,1 0-1,0-1 1,1 1-1,-1-1 0,0 0 1,1-1-1,-1 1 1,1-1-1,-1-1 1,10 1-1,3-2 217,311 0 2307,290 50-938,-473-39-1327,204-12 0,146-39-345,-346 26 14,-129 12-25,0 2 0,1 0-1,-1 1 1,0 1 0,1 1 0,-1 1 0,0 1 0,0 1 0,26 10 0,-40-12-12,10 4 5,0 0-1,27 6 1,-39-12 6,-1 0 1,1 0-1,0-1 0,-1 0 1,1 0-1,0 0 0,-1-1 1,1 0-1,0 0 0,-1 0 1,1-1-1,9-3 1,71-27 253,-64 25-253,0-1-1,36-17 1,-54 22-14,1-1 1,0 1 0,-1-1-1,0 0 1,0 0-1,0 0 1,-1-1 0,1 0-1,-1 1 1,0-1 0,0 0-1,-1-1 1,1 1-1,-1 0 1,0-1 0,-1 1-1,1-1 1,0-9 0,0 4 9,-1 1 1,-1-1-1,0 0 1,0 0-1,-1 0 1,0 0-1,-1 1 1,-1-1-1,-3-11 1,-3-1-25,-2 0 1,0 0-1,-1 2 0,-1-1 0,-1 2 0,-24-28 1,-112-101-340,75 79 221,39 36 38,-2 2 0,-1 2 1,-2 1-1,0 2 0,-2 2 1,-1 2-1,-60-22 0,41 22 31,-1 4 0,0 2 0,-1 4 0,-128-11 0,70 19-159,-133 12 0,-119 32 101,240-23 100,0-5 0,-1-7 1,-215-19-1,290 7 11,-206-15-54,237 22 54,0 2 0,0 1 0,0 2 0,0 0 0,0 2 0,-46 16 0,61-15 9,-1 1 0,2 0 0,-1 1-1,1 1 1,0 0 0,1 1 0,0 0 0,1 1 0,0 0 0,1 1-1,0 1 1,1 0 0,1 0 0,0 1 0,1 0 0,-11 27-1,7-10 33,2 0 0,1 0 0,1 1 0,2 0 0,1 1 0,1-1 0,2 52 0,3-60 33,1 0-1,1 0 1,1-1-1,1 1 0,1-1 1,1 0-1,2 0 1,0-1-1,1-1 1,19 32-1,-19-39-23,1-1 0,0 0 0,1 0-1,0-1 1,1-1 0,0 0 0,1-1 0,1 0-1,-1-1 1,2-1 0,-1 0 0,1-1 0,1-1-1,-1-1 1,25 7 0,-8-6-27,1-1 0,0-2 0,0-1 0,0-2 0,53-5-1,174-33-427,-185 24 445,89-15-171</inkml:trace>
</inkml:ink>
</file>

<file path=ppt/ink/ink22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0:56.532"/>
    </inkml:context>
    <inkml:brush xml:id="br0">
      <inkml:brushProperty name="width" value="0.05" units="cm"/>
      <inkml:brushProperty name="height" value="0.05" units="cm"/>
      <inkml:brushProperty name="color" value="#FF0066"/>
    </inkml:brush>
  </inkml:definitions>
  <inkml:trace contextRef="#ctx0" brushRef="#br0">2133 5 6257,'-4'-5'9805,"4"5"-9566,-11 5 2018,-18 18-3371,25-20 1758,-147 114 580,-48 33-250,83-59-742,49-39-133,-104 70 39,105-83-107,12-8-12,1 2 0,-93 76 0,-23 57-1,82-78-12,-97 76 1,112-109-9,-174 146-2,76-33 266,57-56 861,93-81-916,33-33-10584</inkml:trace>
</inkml:ink>
</file>

<file path=ppt/ink/ink22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0:57.028"/>
    </inkml:context>
    <inkml:brush xml:id="br0">
      <inkml:brushProperty name="width" value="0.05" units="cm"/>
      <inkml:brushProperty name="height" value="0.05" units="cm"/>
      <inkml:brushProperty name="color" value="#FF0066"/>
    </inkml:brush>
  </inkml:definitions>
  <inkml:trace contextRef="#ctx0" brushRef="#br0">235 3 6425,'0'0'1052,"-1"-1"-968,1 1 0,0 0-1,0 0 1,0 0 0,0 0-1,0 0 1,0 0 0,-1-1-1,1 1 1,0 0 0,0 0-1,0 0 1,0 0 0,-1 0-1,1 0 1,0 0 0,0 0-1,0 0 1,0 0 0,-1 0 0,1 0-1,0 0 1,0 0 0,0 0-1,0 0 1,-1 0 0,1 0-1,0 0 1,0 0 0,0 0-1,0 0 1,-1 0 0,1 0-1,0 1 1,0-1 0,0 0 0,0 0-1,0 0 1,0 0 0,-1 0-1,1 0 1,0 1 0,0-1-1,0 0 1,0 0 0,0 0-1,0 0 1,0 0 0,0 1-1,0-1 1,0 0 0,-1 0 0,1 0-1,0 0 1,0 1 0,0-1-1,0 0 1,0 0 0,-12 16 452,-10 11 421,1 2 0,-33 59 0,-36 83 2330,63-119-1564,28-52-1697,-1 1 0,1-1 0,-1 1-1,1-1 1,0 1 0,0-1-1,-1 1 1,1-1 0,0 0 0,0 1-1,-1-1 1,1 0 0,0 0-1,0 1 1,0-1 0,-1 0 0,1 0-1,0 0 1,0 0 0,0 0-1,0 0 1,0 0 0,-1-1 0,2 1-1,10-3 98,-1 0-1,0-1 1,0 0-1,0-1 1,-1 0-1,17-11 1,-8 4-44,-1-1-1,26-25 1,-25 18 145,-1-1-1,-1 0 1,-1-1 0,-1-1-1,0-1 1,-2 0 0,11-28 0,-23 50-184,0 0 1,0 0-1,0 0 1,0 0-1,0-1 1,-1 1-1,1 0 1,-1-1 0,1 1-1,-1 0 1,0-1-1,0 1 1,0 0-1,0-1 1,-1 1-1,1 0 1,0-1 0,-1 1-1,0 0 1,0 0-1,1-1 1,-1 1-1,0 0 1,-1 0-1,-1-3 1,1 3-31,-1 1-1,1-1 1,-1 1 0,1-1-1,-1 1 1,1 0 0,-1 0-1,0 0 1,0 1 0,1-1-1,-1 1 1,0-1 0,0 1-1,0 0 1,0 0 0,0 0-1,1 0 1,-1 1 0,0-1-1,-4 2 1,-66 15-1427,60-18-255,18-11 662</inkml:trace>
</inkml:ink>
</file>

<file path=ppt/ink/ink22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0:58.736"/>
    </inkml:context>
    <inkml:brush xml:id="br0">
      <inkml:brushProperty name="width" value="0.05" units="cm"/>
      <inkml:brushProperty name="height" value="0.05" units="cm"/>
      <inkml:brushProperty name="color" value="#FF0066"/>
    </inkml:brush>
  </inkml:definitions>
  <inkml:trace contextRef="#ctx0" brushRef="#br0">2 289 9042,'-1'-10'9859,"15"29"-5798,-10-13-4917,10 10 1111,-10-12-192,-1 0 0,1 1 0,-1-1 0,0 1 0,0-1 0,0 1 1,0 0-1,-1 0 0,0 1 0,0-1 0,0 0 0,-1 1 0,0-1 1,1 7-1,2 25 344,0 12-183,-2-36-175,-2-16-16,-1-19-24,1 1 0,1 0 0,1 0 0,7-29 0,-7 42-9,0-1 0,0 1 1,2 0-1,-1 0 0,1 0 1,0 1-1,0-1 0,1 1 1,0 0-1,0 0 0,1 1 1,-1-1-1,11-7 0,-14 12 0,-1 1 0,1 0 0,0 0-1,0-1 1,0 1 0,-1 0 0,1 1-1,0-1 1,0 0 0,0 1-1,1-1 1,-1 1 0,0-1 0,0 1-1,0 0 1,0 0 0,0 0-1,0 0 1,1 0 0,-1 1 0,0-1-1,0 0 1,0 1 0,0 0 0,0-1-1,0 1 1,0 0 0,0 0-1,-1 0 1,1 1 0,0-1 0,2 2-1,3 4 6,1 1 0,-1 0-1,0 0 1,-1 1 0,7 10 0,-6-8 5,-3 0 29,-4-24 85,1-1-98,0-1 0,1 0 0,1 1 1,1-1-1,0 1 0,0 0 1,1 0-1,1 1 0,0-1 1,9-12-1,-11 21 22,0 0 0,1 1 0,-1-1 0,1 1 0,0 0 0,0 0 0,0 0 0,1 0 0,-1 1 0,1 0-1,0 1 1,0-1 0,0 1 0,0 0 0,0 0 0,1 1 0,-1 0 0,0 0 0,1 0 0,-1 1 0,1 0 0,-1 0 0,1 1 0,-1 0 0,8 2 0,-12-3-108,0 1-1,1-1 1,-1 0 0,1 1 0,-1-1-1,0 0 1,1 0 0,-1-1 0,0 1-1,1 0 1,-1-1 0,0 1 0,1-1 0,-1 0-1,0 0 1,0 0 0,0 0 0,0 0-1,3-2 1,-1-2-493,0 1 0,-1 0 1,1-1-1,-1 1 0,0-1 0,3-8 0,5-7-1370,6-4 710</inkml:trace>
</inkml:ink>
</file>

<file path=ppt/ink/ink22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0:59.322"/>
    </inkml:context>
    <inkml:brush xml:id="br0">
      <inkml:brushProperty name="width" value="0.05" units="cm"/>
      <inkml:brushProperty name="height" value="0.05" units="cm"/>
      <inkml:brushProperty name="color" value="#FF0066"/>
    </inkml:brush>
  </inkml:definitions>
  <inkml:trace contextRef="#ctx0" brushRef="#br0">1 265 8898,'7'23'2728,"1"0"1,14 28-1,56 82 2270,-40-72-3782,-31-51-1076,-5-12-208,-9-21-227,-81-171-765,72 155 601,-18-67 0,30 92 390,1 0 0,1-1 1,0 0-1,1 0 0,1 1 1,0-1-1,0 0 0,5-19 1,-5 32 86,0-1 0,1 1 1,-1 0-1,1 0 0,-1-1 1,1 1-1,0 0 0,0 0 1,0 0-1,0 0 0,1 0 1,-1 0-1,0 0 0,1 0 1,-1 0-1,1 0 0,0 1 1,0-1-1,0 1 0,-1 0 1,1-1-1,0 1 1,1 0-1,-1 0 0,0 0 1,0 0-1,0 0 0,1 1 1,-1-1-1,0 1 0,1 0 1,-1-1-1,0 1 0,1 0 1,-1 0-1,0 1 0,1-1 1,-1 0-1,0 1 0,1-1 1,2 2-1,1 0 99,0 1 0,0-1 0,0 1 0,-1 0 0,1 1 0,-1-1 0,0 1 0,0 0 0,0 0 0,-1 1 0,1 0 0,-1-1 1,0 1-1,4 7 0,0 4 26,-1 0-1,0 0 1,-1 0 0,-1 1 0,5 26 0,-9-34-138,1-1 0,-2 1 0,1 0-1,-1-1 1,0 1 0,-1 0 0,0 0 0,0-1 0,-1 1-1,0-1 1,-1 1 0,-6 14 0,8-21-7,0 0 1,0-1 0,-1 1-1,1-1 1,0 1 0,0-1-1,-1 1 1,1-1 0,-1 0-1,1 0 1,-1 0 0,0 0-1,1 0 1,-1 0 0,0 0-1,0 0 1,0-1 0,0 1-1,0-1 1,1 1 0,-1-1-1,0 0 1,0 0 0,0 0-1,0 0 1,0 0 0,0 0-1,0 0 1,0-1 0,0 1-1,0-1 1,0 1 0,1-1-1,-1 0 1,0 0 0,0 0-1,1 0 1,-1 0 0,0 0-1,-1-2 1,3 3 9,0 0-1,0 0 0,0 0 1,0-1-1,0 1 1,0 0-1,0-1 1,0 1-1,0 0 0,0 0 1,0-1-1,0 1 1,0 0-1,0 0 1,0-1-1,0 1 1,0 0-1,0 0 0,0 0 1,0-1-1,1 1 1,-1 0-1,0 0 1,0-1-1,0 1 0,0 0 1,0 0-1,1 0 1,-1-1-1,0 1 1,0 0-1,0 0 0,1 0 1,-1 0-1,0 0 1,0 0-1,1-1 1,-1 1-1,0 0 1,1 0-1,13-5 724,29 0-196,76 1 0,-104 5-717,0-1-1,1-1 1,-1 0 0,29-7 0,-39 7-264,0-1 0,0 0 1,0 0-1,0 0 0,0-1 1,0 1-1,-1-1 0,0 0 0,1-1 1,-1 1-1,0-1 0,0 1 1,-1-1-1,1-1 0,-1 1 0,0 0 1,4-8-1,5-15-856</inkml:trace>
</inkml:ink>
</file>

<file path=ppt/ink/ink22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0:59.802"/>
    </inkml:context>
    <inkml:brush xml:id="br0">
      <inkml:brushProperty name="width" value="0.05" units="cm"/>
      <inkml:brushProperty name="height" value="0.05" units="cm"/>
      <inkml:brushProperty name="color" value="#FF0066"/>
    </inkml:brush>
  </inkml:definitions>
  <inkml:trace contextRef="#ctx0" brushRef="#br0">10 500 9178,'5'-19'3478,"-3"29"-30,7 34 314,-3-24-2714,1 1 963,-10-38-147,-9-34-1770,5 23-99,2 1 0,0-1 1,0-31-1,5 51 1,-1 1 5,1 0-1,0-1 0,0 1 1,1-1-1,0 1 0,3-12 0,-3 18 5,0-1-1,0 1 0,-1-1 1,1 1-1,0 0 0,0-1 1,0 1-1,1 0 1,-1 0-1,0 0 0,0 0 1,1 0-1,-1 0 0,0 0 1,1 0-1,-1 0 0,1 1 1,-1-1-1,1 1 0,0-1 1,-1 1-1,1 0 0,-1-1 1,1 1-1,0 0 1,-1 0-1,1 0 0,0 0 1,-1 0-1,1 1 0,0-1 1,-1 0-1,1 1 0,2 1 1,10 2 225,-1 1 1,0 0-1,24 15 1,-27-14-50,1 0 1,0-1-1,0 0 1,0 0-1,1-1 1,16 3 0,-25-7-126,1 0 1,0 0 0,0 0-1,-1 0 1,1-1 0,0 1 0,0-1-1,-1 0 1,1 0 0,-1-1-1,1 1 1,-1-1 0,0 1 0,1-1-1,-1 0 1,0 0 0,0-1-1,0 1 1,0-1 0,-1 1 0,1-1-1,-1 0 1,0 0 0,1 0-1,1-5 1,0 2-1,-1 1 1,0-1-1,0 0 0,-1 0 1,0-1-1,0 1 0,0 0 1,-1-1-1,0 1 0,0-1 1,0 1-1,-1-1 0,0 0 1,0 1-1,-1-1 0,0 1 1,0-1-1,-1 1 0,0 0 0,0-1 1,0 1-1,-6-11 0,-4-4-801,-1 0-1,0 0 1,-2 2-1,-30-33 1,40 43-1634,11 6-282,19 6 2526,3 5 705</inkml:trace>
</inkml:ink>
</file>

<file path=ppt/ink/ink22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1:00.233"/>
    </inkml:context>
    <inkml:brush xml:id="br0">
      <inkml:brushProperty name="width" value="0.05" units="cm"/>
      <inkml:brushProperty name="height" value="0.05" units="cm"/>
      <inkml:brushProperty name="color" value="#FF0066"/>
    </inkml:brush>
  </inkml:definitions>
  <inkml:trace contextRef="#ctx0" brushRef="#br0">1 356 7618,'131'53'3819,"-100"-37"-2996,-6 3 8267,-26-22-6711,-8-15-1436,-35-82-249,-13-34-279,49 113-393,2 0 1,0 0-1,1 0 1,-2-32 0,6 49-19,1 0 1,0 1-1,0-1 1,0 1-1,0-1 1,1 0-1,-1 1 1,1-1-1,0 1 1,2-7-1,-2 10 1,-1-1-1,0 1 1,1 0-1,-1-1 1,0 1-1,1 0 1,-1-1 0,1 1-1,-1 0 1,0-1-1,1 1 1,-1 0-1,1 0 1,-1-1-1,1 1 1,-1 0-1,1 0 1,-1 0-1,1 0 1,-1 0-1,1 0 1,0 0 0,-1 0-1,1 0 1,-1 0-1,1 0 1,2 0 14,-1 1 0,0 0 0,0 0 0,0 0 0,0 0 0,0 0 0,0 0 0,-1 1 0,4 2 0,107 103 1281,13 11-238,-19-33-2246,-105-85 994,0 1 1,0 0-1,-1-1 1,1 1-1,0 0 1,0 0-1,0 0 1,0 0-1,-1 0 0,1 0 1,0 0-1,-1 0 1,1 0-1,-1 0 1,1 0-1,-1 0 1,0 0-1,1 0 1,-1 1-1,0-1 1,0 0-1,0 0 0,0 0 1,0 1-1,0-1 1,0 0-1,0 0 1,0 0-1,-1 0 1,1 1-1,-1 1 1,-9 11-1248</inkml:trace>
  <inkml:trace contextRef="#ctx0" brushRef="#br0" timeOffset="1">161 298 10786,'8'-9'6202,"12"-1"-1289,12-5-2441,8-3-607,7-7-1145,1-4-112,-1 6-880,-5 3-872,11 8 760</inkml:trace>
</inkml:ink>
</file>

<file path=ppt/ink/ink2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4:15.350"/>
    </inkml:context>
    <inkml:brush xml:id="br0">
      <inkml:brushProperty name="width" value="0.05" units="cm"/>
      <inkml:brushProperty name="height" value="0.05" units="cm"/>
      <inkml:brushProperty name="color" value="#FF0066"/>
    </inkml:brush>
  </inkml:definitions>
  <inkml:trace contextRef="#ctx0" brushRef="#br0">51 197 10194,'6'-6'6031,"-10"20"-4004,-10 23-1056,13-35-894,-7 15 497,1 1 0,1-1 0,0 2 1,-3 19-1,9-34-494,-1 0 1,1 0 0,0 0-1,0 0 1,0 0-1,1 0 1,-1 0 0,1 0-1,0 0 1,0 0-1,3 6 1,-3-8-72,0 0 1,0 0-1,1 0 1,-1-1-1,1 1 1,0 0-1,0-1 1,-1 1-1,1-1 1,0 1-1,0-1 1,0 0-1,0 0 1,0 0-1,1 0 0,-1 0 1,0-1-1,0 1 1,1-1-1,-1 1 1,4-1-1,-3 1-19,0-1-1,0 0 0,0 0 1,0 0-1,0 0 0,0 0 1,0-1-1,0 1 0,0-1 1,0 0-1,0 0 1,0 0-1,-1 0 0,1-1 1,0 1-1,-1-1 0,1 1 1,-1-1-1,3-3 0,-1 2-41,-1-1 0,0 0 0,0 0 0,-1-1 1,1 1-1,-1 0 0,0-1 0,0 0 0,-1 1 0,3-10 0,-1-1-34,-1-1 0,-1 1 1,-1 0-1,0-1 0,0 1 1,-5-25-1,4 38 123,1 0 0,-1 0 0,1 0-1,0 0 1,0 1 0,0-1 0,0 0 0,0 0 0,0 0-1,0 0 1,0 0 0,1 0 0,-1 1 0,1-1 0,0 0 0,-1 0-1,1 1 1,0-1 0,0 0 0,0 1 0,0-1 0,0 1-1,0-1 1,1 1 0,-1 0 0,0-1 0,1 1 0,2-2 0,0 2 19,0-1 1,0 1 0,0 0 0,0 0 0,0 0 0,0 0 0,1 1 0,-1-1-1,0 1 1,1 0 0,7 2 0,-3-2 70,-1 1 1,1 0-1,-1 0 1,1 1-1,-1 0 0,1 1 1,-1 0-1,0 0 1,0 1-1,0 0 1,-1 0-1,0 1 0,1 0 1,9 9-1,-14-8-77,-2-8 65,1-3 4,9-31-102,30-61 0,-39 92-19,1 0 1,0 1 0,0-1-1,0 1 1,1-1 0,-1 1-1,1 0 1,0 0 0,8-6-1,-11 9 0,1 0 0,-1 0 0,1 1-1,0-1 1,-1 0 0,1 1-1,-1-1 1,1 1 0,0-1-1,-1 1 1,1 0 0,0 0-1,0 0 1,-1 0 0,1 0-1,0 0 1,0 0 0,-1 1-1,1-1 1,0 0 0,-1 1-1,1 0 1,-1-1 0,1 1-1,0 0 1,-1 0 0,0 0-1,1 0 1,-1 0 0,1 0-1,-1 0 1,0 0 0,0 0-1,2 3 1,14 20-6,-15-21-154,1 1-1,-1 0 1,1-1-1,0 0 0,0 1 1,0-1-1,7 5 0,-9-8 7,0 1-1,1 0 0,0-1 0,-1 0 1,1 1-1,-1-1 0,1 0 0,-1 0 1,1 0-1,0 0 0,-1 0 0,1 0 0,-1 0 1,1 0-1,0-1 0,-1 1 0,1-1 1,-1 1-1,1-1 0,-1 0 0,1 1 0,-1-1 1,0 0-1,1 0 0,-1 0 0,2-2 1,28-25-3220,-4-6 4886,-4 1-482</inkml:trace>
</inkml:ink>
</file>

<file path=ppt/ink/ink22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1:02.344"/>
    </inkml:context>
    <inkml:brush xml:id="br0">
      <inkml:brushProperty name="width" value="0.05" units="cm"/>
      <inkml:brushProperty name="height" value="0.05" units="cm"/>
      <inkml:brushProperty name="color" value="#FF0066"/>
    </inkml:brush>
  </inkml:definitions>
  <inkml:trace contextRef="#ctx0" brushRef="#br0">0 137 5609,'10'-40'2138,"-6"29"-558,-1-1 0,-1 1 0,1-1-1,-2 0 1,0 0 0,0-14 4976,-1 35-1861,6 38-4846,3-3 427,95 504 2263,-90-455-2172,32 167 347,-39-240-681,-7-20-39,0 0 0,0 0 1,0 0-1,0 1 0,0-1 0,0 0 0,0 0 0,0 0 1,0 0-1,0 0 0,0 0 0,0 0 0,1 1 0,-1-1 0,0 0 1,0 0-1,0 0 0,0 0 0,0 0 0,0 0 0,0 0 0,1 0 1,-1 0-1,0 0 0,0 0 0,0 0 0,0 0 0,0 0 1,0 0-1,1 0 0,-1 0 0,0 0 0,0 0 0,0 0 0,0 0 1,0 0-1,0 0 0,1 0 0,-1 0 0,0 0 0,0 0 0,0 0 1,0 0-1,0 0 0,0 0 0,1 0 0,-1 0 0,0 0 1,0 0-1,0-1 0,0 1 0,0 0 0,0 0 0,1-2-100,-1 0 1,1 0-1,-1 0 0,1 0 0,-1 0 0,0 0 1,0 0-1,0 0 0,0 0 0,-1 0 0,1 0 1,-2-4-1,-1-5-587,-1 1 1,0 0-1,-1 0 1,0 0-1,0 1 1,-9-12-1,-46-51-5088,51 62 4843,-23-27-607</inkml:trace>
</inkml:ink>
</file>

<file path=ppt/ink/ink22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1:02.760"/>
    </inkml:context>
    <inkml:brush xml:id="br0">
      <inkml:brushProperty name="width" value="0.05" units="cm"/>
      <inkml:brushProperty name="height" value="0.05" units="cm"/>
      <inkml:brushProperty name="color" value="#FF0066"/>
    </inkml:brush>
  </inkml:definitions>
  <inkml:trace contextRef="#ctx0" brushRef="#br0">14 0 10578,'-13'15'5556,"13"-15"-5449,0 0-1,-1 0 1,1 1-1,0-1 1,0 0-1,0 0 1,0 1-1,0-1 1,0 0-1,0 0 1,0 1-1,0-1 1,0 0-1,0 0 1,0 1-1,0-1 0,0 0 1,0 0-1,1 1 1,-1-1-1,0 0 1,0 0-1,0 0 1,0 1-1,0-1 1,0 0-1,1 0 1,-1 1-1,0-1 1,0 0-1,0 0 1,1 0-1,-1 0 1,0 1-1,4 0 351,0 0-1,-1 0 1,1 0-1,0-1 1,0 1-1,7-1 1,181-4 4421,-53-1-3248,117 15 350,-199-4-1586,0 3-1,83 24 1,-107-22-428,42 12 186,-70-22-228,0 0-1,0 0 1,0-1 0,0 1-1,0-1 1,0 0-1,0 0 1,0-1-1,0 0 1,0 0-1,8-2 1,-8-1-2011,-5-2 933</inkml:trace>
</inkml:ink>
</file>

<file path=ppt/ink/ink22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1:12.988"/>
    </inkml:context>
    <inkml:brush xml:id="br0">
      <inkml:brushProperty name="width" value="0.05" units="cm"/>
      <inkml:brushProperty name="height" value="0.05" units="cm"/>
      <inkml:brushProperty name="color" value="#FF0066"/>
    </inkml:brush>
  </inkml:definitions>
  <inkml:trace contextRef="#ctx0" brushRef="#br0">421 1569 7138,'-1'-2'227,"0"1"1,0-1 0,0 1-1,0-1 1,1 0 0,-1 1-1,0-1 1,1 0 0,-1 1 0,1-1-1,0 0 1,0 0 0,0 0-1,0 1 1,0-1 0,0 0-1,0 0 1,0 0 0,1 1 0,-1-1-1,1 0 1,-1 1 0,1-1-1,0 0 1,0 1 0,2-4-1,-1 3-90,1 0 1,0 0-1,-1 0 0,1 1 0,0-1 0,0 1 0,1 0 0,-1-1 0,0 2 0,0-1 0,0 0 0,1 0 0,-1 1 0,6 0 0,417-8 3195,-297 8-3029,354 20 798,-236-7-390,-139-8-420,636 6 1111,-503-19-615,127-8-197,-270 7-70,169-39-1,-224 37-347,0-3-1,-1-1 1,-1-1-1,0-3 1,-1-2 0,54-37-1,-67 39-115,-1-2-1,-1-1 1,-1-1 0,-1 0 0,-1-2-1,-1-1 1,-2-1 0,0 0-1,19-41 1,-26 46-40,-2-1 1,-1 0-1,-1-1 0,0 0 1,-2 0-1,5-41 0,-10 48-12,0 1 0,-2-1 0,0 1 0,-1-1 0,0 1 0,-1-1 1,-1 1-1,-1 0 0,0 1 0,-15-30 0,8 21 0,-1 1 0,-2 0 0,0 1 0,-2 0 0,0 2 0,-1 0 1,-1 1-1,-1 0 0,-1 2 0,0 0 0,-47-26 0,-267-137 93,273 152-108,-2 3 1,0 2-1,-107-22 1,57 26-17,-1 6 1,-118 1-1,-236 22-12,117 1 23,97-17 12,-85 2-210,277 8 130,0 1 0,0 4 0,-79 21-1,32 0-96,2 6 0,1 4 0,-115 61 0,188-82 166,1 1 0,1 2 0,0 2 0,2 0 0,1 3-1,0 0 1,3 1 0,0 2 0,2 1 0,1 0 0,1 2 0,2 1 0,2 0 0,-17 43-1,26-54 19,-4 8 2,1 1-1,2 1 0,-11 56 0,17-60 31,2 0-1,0 1 0,2-1 0,1 1 0,2-1 0,0 0 0,2 0 1,14 46-1,-14-61 31,0-1 1,1 1-1,1-1 1,0 0-1,1-1 1,0 1-1,1-2 1,0 1-1,1-1 1,0-1-1,0 1 1,1-2-1,1 0 1,0 0-1,0-1 1,1 0 0,0-1-1,0-1 1,18 6-1,11 1 171,0-2 0,2-2 0,-1-2 0,87 4 0,-35-11 87,117-15 0,296-70-1893,-450 70 1037</inkml:trace>
</inkml:ink>
</file>

<file path=ppt/ink/ink22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1:16.108"/>
    </inkml:context>
    <inkml:brush xml:id="br0">
      <inkml:brushProperty name="width" value="0.05" units="cm"/>
      <inkml:brushProperty name="height" value="0.05" units="cm"/>
      <inkml:brushProperty name="color" value="#FF0066"/>
    </inkml:brush>
  </inkml:definitions>
  <inkml:trace contextRef="#ctx0" brushRef="#br0">426 925 7370,'4'-6'4600,"18"-20"-1715,-17 24-2451,1 0 0,0 0 0,0 1 0,0 0 0,0 0 0,0 0 0,0 0-1,0 1 1,0 0 0,0 1 0,0-1 0,10 3 0,16 0 508,69-9 489,0-3 0,137-32 0,-211 35-1357,-1-1 0,0-1 0,0-1 0,-1-1 0,0-2 0,35-21 0,-47 24-61,0 0-1,0 0 1,-1-1 0,-1-1 0,0 0 0,0-1 0,-1 0 0,0 0 0,-1-1 0,-1 0 0,0-1-1,10-22 1,-16 29 5,1 0-1,-2-1 0,1 1 1,-1-1-1,0 1 0,0-1 1,-1 1-1,0-1 0,0 1 1,-1-1-1,-2-10 0,-1 6-2,1 1-1,-1 0 0,-1-1 1,0 2-1,0-1 0,-12-15 1,-7-5 1,-1 1 0,-1 1 0,-43-35 0,58 54-10,-19-17 0,-2 1 0,-1 2 0,-1 1 0,-46-23 0,54 33-8,0 2 0,-1 1-1,0 1 1,-1 1 0,0 1 0,-1 2-1,-28-3 1,27 6-4,0 2 0,-1 0 0,1 2 0,0 2 0,0 0 0,1 2 0,-1 1 0,1 2 0,1 1-1,-53 25 1,47-18-2,0 2 1,1 1-1,-38 32 0,55-38 3,0 0 1,2 1-1,0 0 1,1 1-1,0 1 0,1 0 1,-17 35-1,20-34 42,2 1 0,0 0-1,1 0 1,1 0 0,0 1 0,2 0-1,0 0 1,2 0 0,0 0-1,1 1 1,1-1 0,7 39-1,-6-46 58,1-1 0,1 0-1,0 0 1,1-1 0,0 1-1,1-1 1,0 0 0,0-1-1,2 1 1,-1-1 0,1 0 0,0-1-1,1 0 1,0 0 0,1-1-1,0-1 1,0 1 0,1-1-1,-1-1 1,1 0 0,23 8-1,-11-6 6,1-2 1,-1-1-1,1-1 0,0-1 0,1 0 0,-1-2 1,32-3-1,17-5-867,81-19 1,-60 6-1439,-75 13 1545,34-15 0</inkml:trace>
</inkml:ink>
</file>

<file path=ppt/ink/ink22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1:17.772"/>
    </inkml:context>
    <inkml:brush xml:id="br0">
      <inkml:brushProperty name="width" value="0.05" units="cm"/>
      <inkml:brushProperty name="height" value="0.05" units="cm"/>
      <inkml:brushProperty name="color" value="#FF0066"/>
    </inkml:brush>
  </inkml:definitions>
  <inkml:trace contextRef="#ctx0" brushRef="#br0">11 7 8322,'-10'-6'7947,"33"21"-4466,-4 3-2611,-1 2 0,-1 0 0,-1 1 1,14 23-1,50 98 117,-28-46-642,-9-15-241,-26-45-1193,2-2 0,40 56 0,-56-86 428,1 0-150,-1-12-3167</inkml:trace>
</inkml:ink>
</file>

<file path=ppt/ink/ink22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1:18.191"/>
    </inkml:context>
    <inkml:brush xml:id="br0">
      <inkml:brushProperty name="width" value="0.05" units="cm"/>
      <inkml:brushProperty name="height" value="0.05" units="cm"/>
      <inkml:brushProperty name="color" value="#FF0066"/>
    </inkml:brush>
  </inkml:definitions>
  <inkml:trace contextRef="#ctx0" brushRef="#br0">5 259 8466,'-1'-2'259,"1"0"-1,-1-1 1,0 1 0,1 0-1,-1 0 1,1-1 0,0 1 0,0 0-1,0-1 1,0 1 0,0 0-1,0 0 1,1-1 0,-1 1 0,1 0-1,0 0 1,-1-1 0,1 1 0,0 0-1,0 0 1,0 0 0,1 0-1,-1 0 1,0 0 0,3-1 0,4-7 255,1 0 1,0 1 0,13-10-1,-19 17-345,18-16 419,1 1 1,0 1 0,2 1 0,-1 1-1,2 2 1,0 0 0,0 1 0,1 2-1,1 0 1,43-7 0,-62 15-528,1 1 0,-1-1 0,1 1 0,-1 1 0,1 0 0,-1 0 0,0 1 0,1 0 0,-1 0 0,0 1 0,0 0 0,9 5 0,-12-5-39,0 0-1,-1 0 1,1 0-1,-1 1 1,1 0 0,-1 0-1,0 0 1,-1 1 0,1-1-1,-1 1 1,0 0 0,0 0-1,0 0 1,-1 0-1,1 0 1,-1 1 0,-1-1-1,3 8 1,-2-1-52,-1-1 0,0 1 0,0-1 0,-1 1 0,-1 0 0,0-1 0,0 1 1,-1-1-1,-1 1 0,0-1 0,0 0 0,-1 0 0,-1 0 0,0-1 0,0 1 0,-1-1 0,0 0 0,-1-1 0,0 0 0,0 0 0,-1 0 1,0-1-1,-1 0 0,0 0 0,0-1 0,-15 8 0,15-10-579,8-5 434,0 1 1,0-1 0,0 1 0,0-1-1,0 1 1,0 0 0,0-1 0,0 1-1,0 0 1,0 0 0,0 0 0,0-1-1,0 1 1,0 0 0,1 0 0,-2 2-1,6 3-1005</inkml:trace>
</inkml:ink>
</file>

<file path=ppt/ink/ink22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1:18.620"/>
    </inkml:context>
    <inkml:brush xml:id="br0">
      <inkml:brushProperty name="width" value="0.05" units="cm"/>
      <inkml:brushProperty name="height" value="0.05" units="cm"/>
      <inkml:brushProperty name="color" value="#FF0066"/>
    </inkml:brush>
  </inkml:definitions>
  <inkml:trace contextRef="#ctx0" brushRef="#br0">0 296 8658,'1'-4'9188,"5"-4"-5844,-3 8-3148,1 0 0,0 0 0,-1 0 0,1 0 0,0 1 0,-1-1 1,1 1-1,-1 0 0,1 0 0,-1 0 0,1 0 0,-1 1 0,0-1 0,5 4 0,39 29 344,-40-29-364,1 1-74,-1 0 1,0 0 0,0 0-1,0 1 1,-1 0 0,0 1-1,0-1 1,-1 1 0,0 0 0,0 0-1,-1 1 1,7 17 0,-14-20-40,-6-17 87,0-13-135,1 0 0,0 0 1,2-1-1,1 0 0,-3-48 0,7 55-170,1 1 1,0-1-1,1 0 0,2 0 0,-1 1 1,2-1-1,1 1 0,0 0 0,12-27 1,-15 39-240,1 1 0,0-1 0,0 1 0,0 0 0,6-7-1,-8 10 131,0 0-1,1 0 0,-1-1 0,0 1 0,1 0 0,-1 0 0,1 1 0,0-1 0,-1 0 0,1 0 0,0 1 0,-1-1 0,1 1 0,0 0 0,-1-1 0,1 1 1,0 0-1,0 0 0,3 0 0,12 4-1032</inkml:trace>
</inkml:ink>
</file>

<file path=ppt/ink/ink22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1:19.068"/>
    </inkml:context>
    <inkml:brush xml:id="br0">
      <inkml:brushProperty name="width" value="0.05" units="cm"/>
      <inkml:brushProperty name="height" value="0.05" units="cm"/>
      <inkml:brushProperty name="color" value="#FF0066"/>
    </inkml:brush>
  </inkml:definitions>
  <inkml:trace contextRef="#ctx0" brushRef="#br0">98 137 10570,'5'-23'5428,"-2"13"-4362,0-1-1,-1 1 1,0-1 0,0-20 0,-2 29-1050,0 1 0,0-1 0,0 0 0,-1 1 0,1-1-1,0 0 1,-1 1 0,1-1 0,-1 0 0,0 1 0,1-1 0,-1 1 0,0-1 0,0 1 0,0-1-1,0 1 1,0 0 0,-1 0 0,1-1 0,0 1 0,0 0 0,-1 0 0,1 0 0,-1 0 0,1 0-1,-1 1 1,1-1 0,-1 0 0,1 1 0,-1-1 0,0 1 0,1 0 0,-1-1 0,0 1 0,0 0-1,-2 0 1,1 0-14,0 1 0,0-1 0,1 1 0,-1-1 0,0 1 0,0 0 0,1 0 0,-1 0 1,1 1-1,-1-1 0,1 1 0,-1-1 0,1 1 0,0 0 0,0 0 0,-1 0 0,1 0 0,1 0 0,-1 0 0,0 1 0,1-1 0,-1 0 0,1 1 0,-1 0 0,1-1 0,0 1 0,0 3 0,-2 1 65,1 0 0,0 0 1,0 0-1,1 1 0,0-1 1,0 1-1,0-1 0,1 1 1,1 9-1,1-9 63,0 0 0,0 0 0,1 0 0,0-1 1,0 1-1,1-1 0,0 0 0,0 0 0,1 0 0,0-1 0,0 1 0,0-1 1,1 0-1,0 0 0,9 6 0,-5-5-92,1 0 1,-1 0-1,1-1 0,1-1 1,-1 0-1,1-1 1,0 0-1,0 0 0,17 2 1,-24-6-210,0 0-1,0 1 1,0-2 0,0 1 0,0-1 0,0 1-1,0-1 1,0-1 0,0 1 0,0-1 0,-1 1 0,1-1-1,-1-1 1,1 1 0,-1-1 0,0 0 0,0 0-1,0 0 1,0 0 0,5-7 0,-3 4-450,-1 0 1,0-1-1,-1 1 1,1-1-1,-1 0 1,-1-1-1,1 1 1,-1-1-1,-1 1 1,1-1-1,1-15 1,-2-10-447</inkml:trace>
</inkml:ink>
</file>

<file path=ppt/ink/ink22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1:19.529"/>
    </inkml:context>
    <inkml:brush xml:id="br0">
      <inkml:brushProperty name="width" value="0.05" units="cm"/>
      <inkml:brushProperty name="height" value="0.05" units="cm"/>
      <inkml:brushProperty name="color" value="#FF0066"/>
    </inkml:brush>
  </inkml:definitions>
  <inkml:trace contextRef="#ctx0" brushRef="#br0">1 331 7498,'2'-76'7745,"6"82"-5627,12 15-556,-15-15-413,4 3-587,0 0 0,1-1-1,0 0 1,0-1 0,0 0-1,1-1 1,0 0 0,19 7 0,-27-12-491,0 0 0,0 0 0,0 0 0,0 0 0,0 0 0,1-1 1,-1 0-1,0 0 0,0 0 0,0 0 0,1 0 0,-1-1 0,0 1 1,0-1-1,0 0 0,0 0 0,0 0 0,0 0 0,0 0 0,0-1 0,0 1 1,0-1-1,-1 0 0,1 0 0,-1 0 0,1 0 0,-1-1 0,0 1 1,0 0-1,0-1 0,0 0 0,0 1 0,-1-1 0,1 0 0,-1 0 1,1 0-1,-1 0 0,1-4 0,0 0 6,-1 1 0,0-1 0,1-1 1,-2 1-1,1 0 0,-1 0 0,0 0 0,-1 0 0,0 0 0,0 0 1,-3-9-1,-3-11-64,-18-38 0,17 45-69,-5-8-286,-8-18-999,17 20-2650,4 25 3925,0 1 1,0 0-1,0 0 1,0 0-1,0 0 1,0 0-1,0-1 1,0 1 0,0 0-1,0 0 1,0 0-1,0 0 1,0 0-1,0 0 1,0-1-1,0 1 1,0 0 0,0 0-1,1 0 1,-1 0-1,0 0 1,0 0-1,0 0 1,0 0-1,0-1 1,0 1 0,0 0-1,1 0 1,-1 0-1,0 0 1,0 0-1,0 0 1,0 0-1,0 0 1,1 0 0,-1 0-1,0 0 1,0 0-1,0 0 1,0 0-1,0 0 1,0 0-1,1 0 1,-1 0 0,0 0-1,0 0 1,0 0-1,0 0 1,0 0-1,1 0 1,-1 1-1,0-1 1,0 0 0,0 0-1</inkml:trace>
</inkml:ink>
</file>

<file path=ppt/ink/ink22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1:20.041"/>
    </inkml:context>
    <inkml:brush xml:id="br0">
      <inkml:brushProperty name="width" value="0.05" units="cm"/>
      <inkml:brushProperty name="height" value="0.05" units="cm"/>
      <inkml:brushProperty name="color" value="#FF0066"/>
    </inkml:brush>
  </inkml:definitions>
  <inkml:trace contextRef="#ctx0" brushRef="#br0">1 874 7794,'135'30'3664,"-132"-30"-3352,0 1-1,0-1 1,0 1-1,0-1 0,0 0 1,0 0-1,0-1 1,0 1-1,0-1 0,0 1 1,0-1-1,0 0 1,0 0-1,0 0 0,4-3 1,-5 3-92,-1-1-1,1 1 1,-1 0 0,1-1 0,-1 0 0,0 1 0,0-1-1,1 0 1,-1 1 0,-1-1 0,1 0 0,0 0-1,0 0 1,-1 0 0,1 0 0,-1 0 0,1-3 0,-1 1 60,0-1 0,0 1 1,0-1-1,0 1 0,-1-1 1,0 1-1,0-1 0,0 1 1,0-1-1,-1 1 0,0 0 1,0 0-1,0 0 0,-4-6 1,4 8-212,0-1 1,-1 1 0,1 0 0,-1 0 0,1 0-1,-1 0 1,0 0 0,0 1 0,0-1 0,0 1-1,0 0 1,-6-2 0,8 3-62,0 0 0,0 0 1,-1 0-1,1 0 0,0 0 0,0 0 0,0 0 1,0 1-1,-1-1 0,1 0 0,0 1 0,0-1 1,0 1-1,0-1 0,0 1 0,0-1 0,0 1 1,0 0-1,0 0 0,0-1 0,0 1 0,0 0 0,1 0 1,-1 0-1,0 0 0,1 0 0,-1 0 0,0 0 1,1 0-1,-1 0 0,1 0 0,0 0 0,-1 1 1,1-1-1,0 0 0,0 0 0,0 0 0,-1 2 1,1 4-3,0-1 0,0 1 0,1 0 0,0-1 0,0 1 0,0-1 0,1 0 0,0 1 1,0-1-1,0 0 0,1 0 0,0 0 0,0 0 0,1-1 0,-1 1 0,1-1 1,6 6-1,-7-7 28,1-1 0,-1 0 0,0 0 1,1 0-1,0-1 0,0 1 0,0-1 1,0 0-1,0 0 0,0 0 0,7 2 0,-8-4 17,0 1-1,0-1 0,0 0 0,0 1 1,0-2-1,0 1 0,1 0 0,-1 0 0,0-1 1,0 0-1,0 0 0,0 0 0,-1 0 0,1 0 1,0 0-1,0-1 0,-1 1 0,5-4 0,1-1 122,0 0 0,0-1-1,-1 0 1,1-1 0,-1 1-1,-1-1 1,0-1 0,0 1-1,9-18 1,-12 20-157,0 0 0,1 0-1,0 1 1,0-1 0,7-7 0,-10 13-15,0-1-1,-1 0 1,1 0 0,0 1-1,-1-1 1,1 0 0,0 1-1,0-1 1,-1 1 0,1-1-1,0 1 1,0-1 0,0 1-1,0-1 1,0 1 0,0 0-1,0 0 1,0-1 0,0 1 0,0 0-1,0 0 1,0 0 0,0 0-1,0 0 1,0 0 0,0 0-1,-1 1 1,1-1 0,0 0-1,0 1 1,0-1 0,0 0-1,0 1 1,0-1 0,0 1-1,0-1 1,-1 1 0,1 0-1,0-1 1,0 1 0,-1 0-1,1-1 1,-1 1 0,1 0 0,0 0-1,-1 0 1,1-1 0,-1 2-1,16 33-167,-16-35 161,0 0 0,0 0 0,0 0 0,0 0 0,0 0 0,0-1 0,0 1 0,1 0 0,-1 0 0,0 0 0,0 0 0,0 0 0,0 0 0,0 0-1,0 0 1,0 0 0,1-1 0,-1 1 0,0 0 0,0 0 0,0 0 0,0 0 0,0 0 0,0 0 0,1 0 0,-1 0 0,0 0 0,0 0 0,0 0 0,0 0 0,0 0 0,1 0 0,-1 0 0,0 0 0,0 0 0,0 0-1,0 0 1,0 0 0,0 0 0,1 1 0,-1-1 0,0 0 0,0 0 0,0 0 0,0 0 0,0 0 0,0 0 0,0 0 0,1 0 0,-1 0 0,0 1 0,0-1 0,0 0 0,0 0 0,0 0 0,0 0 0,0 0-1,0 0 1,0 1 0,6-17-592,-5 14 496,6-21-95,2 2 0,0-1-1,19-30 1,-25 47 166,0 0 0,1 1-1,0-1 1,0 1-1,1-1 1,-1 1-1,1 0 1,0 1-1,0-1 1,0 1 0,0 0-1,0 0 1,1 1-1,0-1 1,-1 1-1,1 1 1,10-3-1,-4 1-11,-1-1-1,0 0 0,17-9 1,-23 9 59,1 0-1,-1-1 1,0 1 0,0-1 0,0 0 0,0 0 0,-1-1 0,0 1 0,0-1 0,-1 0-1,1 0 1,-1-1 0,-1 1 0,1 0 0,-1-1 0,0 0 0,-1 1 0,2-12 0,-1-2 44,0 1-1,-2-1 1,0 0 0,-1 0 0,-5-24 0,-7-16 44,-23-66 0,-5-19-68,39 130-7,6 11 30,12 26 66,51 115 361,-45-89-277,1-1-1,2-1 0,40 53 0,-36-65-258,5 7-776,-17-14-2986,-27-30-950,5 2 3982,-18-4-667</inkml:trace>
</inkml:ink>
</file>

<file path=ppt/ink/ink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09:51.555"/>
    </inkml:context>
    <inkml:brush xml:id="br0">
      <inkml:brushProperty name="width" value="0.05" units="cm"/>
      <inkml:brushProperty name="height" value="0.05" units="cm"/>
      <inkml:brushProperty name="color" value="#FF0066"/>
    </inkml:brush>
  </inkml:definitions>
  <inkml:trace contextRef="#ctx0" brushRef="#br0">39 261 9386,'40'-38'4257,"9"-4"-2481,19 1-71,-4-1-233,1 10-784,-6 3-272,-17 6-352,-4 9-152,-31 14-400,-3 0-600,0 0-1017</inkml:trace>
  <inkml:trace contextRef="#ctx0" brushRef="#br0" timeOffset="1">4 583 9722,'-3'3'3865,"20"-7"-2481,8-11-24,24-8-183,6-3-185,8-4-456,3 3-144,-13 6-328,-7 3-216,-11 7-704,-5 4-488,-9 10 3472,1 8-2016</inkml:trace>
</inkml:ink>
</file>

<file path=ppt/ink/ink2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4:15.897"/>
    </inkml:context>
    <inkml:brush xml:id="br0">
      <inkml:brushProperty name="width" value="0.05" units="cm"/>
      <inkml:brushProperty name="height" value="0.05" units="cm"/>
      <inkml:brushProperty name="color" value="#FF0066"/>
    </inkml:brush>
  </inkml:definitions>
  <inkml:trace contextRef="#ctx0" brushRef="#br0">144 307 9138,'0'-1'305,"-1"0"0,0 1 0,0-1 0,1 1 0,-1-1-1,0 1 1,0-1 0,0 1 0,0-1 0,0 1 0,0 0 0,0-1 0,0 1 0,0 0 0,0 0 0,0 0 0,0 0 0,0 0-1,-1 0 1,-20 9 2135,16-4-2133,0 0 0,0 1 0,0 0 0,-4 6 0,1 0 216,1 0 0,0 0-1,1 1 1,0 0 0,-10 27 0,14-32-386,1 0 0,0 0 0,0 0 0,1 1 0,0-1 0,0 1 0,1-1 0,0 1 0,0-1 0,1 1 0,3 12 0,-4-19-134,0 0 0,1 0 0,0 0 0,-1 0 0,1 0 1,0 0-1,0 0 0,0 0 0,0-1 0,0 1 0,1 0 0,-1-1 1,0 1-1,1-1 0,-1 1 0,1-1 0,0 0 0,-1 1 0,1-1 1,0 0-1,0 0 0,2 1 0,-1-2 0,0 1 1,0-1-1,0 0 1,-1 0-1,1 0 1,0-1-1,0 1 1,0-1-1,-1 1 0,1-1 1,0 0-1,-1 0 1,1 0-1,3-2 1,6-4 4,-2 0 0,1-1 0,-1 0 1,0 0-1,-1-1 0,10-11 0,-12 10-1,0-1-1,0 0 0,-1 0 1,0-1-1,-1 1 1,-1-1-1,0 0 1,0-1-1,-1 1 0,0-1 1,-1 1-1,0-18 1,-1-14 18,-1 1 1,-9-55-1,8 84-20,-11-62 43,11 70-41,0 1 0,-1 0 0,0 0 0,0 0 0,0 0 0,-1 0 0,1 0-1,-1 1 1,0-1 0,-1 1 0,-5-6 0,8 9 3,0 0 1,0 0-1,0 0 0,0 0 0,0 0 0,0 0 1,0 1-1,0-1 0,-1 0 0,1 1 0,0-1 0,-1 1 1,1 0-1,0-1 0,-1 1 0,1 0 0,0 0 1,-1-1-1,1 1 0,-1 0 0,-1 1 0,2-1 15,0 1-1,0 0 0,0-1 0,0 1 1,-1 0-1,1 0 0,0 0 0,1-1 1,-1 1-1,0 0 0,0 0 0,0 1 1,0-1-1,1 0 0,-1 0 0,1 0 1,-2 3-1,0 3 53,0 1-1,0 0 1,0 0-1,1 0 1,0 13-1,2 1 76,0 0-1,2 0 1,1 0-1,0 0 1,2 0-1,0-1 1,1 0-1,2-1 1,0 1-1,1-1 1,20 30-1,-26-45-118,0 0 1,0-1-1,0 1 0,0-1 0,1 0 0,0 0 1,0-1-1,0 1 0,0-1 0,1 0 0,-1 0 1,1-1-1,-1 0 0,1 0 0,0 0 0,0-1 1,0 1-1,0-2 0,0 1 0,0 0 0,0-1 1,0 0-1,1-1 0,-1 0 0,0 1 0,0-2 1,0 1-1,0-1 0,-1 0 0,1 0 1,0-1-1,-1 1 0,1-1 0,-1 0 0,0-1 1,0 1-1,0-1 0,5-6 0,24-28-1144,-7 7-3999,-18 25 2488,0 9 1119</inkml:trace>
</inkml:ink>
</file>

<file path=ppt/ink/ink23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1:20.484"/>
    </inkml:context>
    <inkml:brush xml:id="br0">
      <inkml:brushProperty name="width" value="0.05" units="cm"/>
      <inkml:brushProperty name="height" value="0.05" units="cm"/>
      <inkml:brushProperty name="color" value="#FF0066"/>
    </inkml:brush>
  </inkml:definitions>
  <inkml:trace contextRef="#ctx0" brushRef="#br0">0 278 14211,'2'-5'5985,"20"-9"-3568,4-7-833,18-11-1112,-1-5-216,6-4-136,-3 2 24,-2 4-672,-11 3-848,-13 11 864</inkml:trace>
</inkml:ink>
</file>

<file path=ppt/ink/ink23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1:20.945"/>
    </inkml:context>
    <inkml:brush xml:id="br0">
      <inkml:brushProperty name="width" value="0.05" units="cm"/>
      <inkml:brushProperty name="height" value="0.05" units="cm"/>
      <inkml:brushProperty name="color" value="#FF0066"/>
    </inkml:brush>
  </inkml:definitions>
  <inkml:trace contextRef="#ctx0" brushRef="#br0">398 227 10842,'-8'-5'4913,"15"19"-1992,4 11-721,9 16-559,4 9-65,-3-1-360,4 4-319,-1-9-545,1-3-168,-5-4-160,-5-9-104,-3-4-352,-6-6-489,-9-8-807,-2-1-1057,-2-3 1713</inkml:trace>
  <inkml:trace contextRef="#ctx0" brushRef="#br0" timeOffset="1">1 594 11763,'12'-23'5545,"23"-10"-2249,25-26-1063,10-12-161,10-11-583,-3 2-393,-12 8-824,-3 12-296,-19 13-384,-3 7-352,-13 22-729,-5 9-303,-7 11-1481,1 8 2009</inkml:trace>
</inkml:ink>
</file>

<file path=ppt/ink/ink23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1:21.396"/>
    </inkml:context>
    <inkml:brush xml:id="br0">
      <inkml:brushProperty name="width" value="0.05" units="cm"/>
      <inkml:brushProperty name="height" value="0.05" units="cm"/>
      <inkml:brushProperty name="color" value="#FF0066"/>
    </inkml:brush>
  </inkml:definitions>
  <inkml:trace contextRef="#ctx0" brushRef="#br0">0 583 9074,'0'1'152,"0"-1"1,0 1-1,1-1 1,-1 1-1,0-1 1,0 1-1,0-1 1,1 0-1,-1 1 1,0-1-1,1 1 1,-1-1-1,0 0 1,1 1-1,-1-1 1,0 0-1,1 0 1,-1 1-1,0-1 1,1 0-1,-1 0 1,1 1-1,-1-1 1,1 0-1,-1 0 1,1 0-1,-1 0 1,0 0-1,1 0 1,-1 0-1,1 0 1,-1 0-1,1 0 1,-1 0-1,1 0 1,-1 0-1,1 0 1,-1 0-1,1 0 1,-1-1-1,1 1 1,-1 0-1,0 0 1,1 0-1,-1-1 1,1 1-1,-1 0 1,0-1-1,1 1 1,-1 0-1,1-1 1,24-20 2206,-8 3-1481,-1-1 0,-1-1 0,-1 0 0,16-30 0,-24 39-799,0 0-1,-1-1 1,0 1-1,-1-1 0,-1 0 1,0 0-1,0-1 1,-1 1-1,-1-1 1,0-21-1,-1 33-77,0 0 0,0-1 0,0 1 0,0-1 0,0 1 0,-1-1 0,1 1 0,0 0 0,-1-1 0,1 1 0,-1 0 0,0-1 0,1 1-1,-1 0 1,0 0 0,0 0 0,0 0 0,0-1 0,0 1 0,0 0 0,0 1 0,0-1 0,-3-2 0,3 3-2,0 0 0,-1 0-1,1 0 1,0 0 0,0 0 0,-1 0-1,1 1 1,0-1 0,0 0 0,-1 1-1,1-1 1,0 1 0,0-1 0,0 1-1,-1 0 1,1-1 0,0 1 0,0 0-1,0 0 1,0 0 0,1-1 0,-1 1-1,0 0 1,0 0 0,0 1 0,0 1-1,-5 4 31,2 1 1,-1 0-1,1 0 0,0 1 0,1-1 0,0 1 0,0 0 0,1 0 0,0 0 0,0 0 1,1 0-1,0 0 0,1 0 0,0 0 0,1 1 0,1 10 0,-1-14 12,0-1-1,1 1 1,-1 0-1,1-1 0,0 0 1,1 1-1,-1-1 1,1 0-1,0 0 0,1 0 1,-1-1-1,1 1 0,0-1 1,0 0-1,0 0 1,0 0-1,1 0 0,0-1 1,-1 0-1,1 0 1,1 0-1,-1-1 0,0 1 1,1-1-1,-1 0 1,9 1-1,-7-2-108,-1 1 1,1-2 0,0 1-1,0-1 1,0 0-1,-1 0 1,1-1-1,0 0 1,0 0-1,-1 0 1,1-1-1,-1 0 1,1 0-1,-1-1 1,0 0 0,0 0-1,6-5 1,-7 4-258,0 0 0,0 0 1,-1-1-1,1 0 1,-1 0-1,0 0 0,-1 0 1,1-1-1,-1 1 1,0-1-1,-1 0 1,1 0-1,-1 0 0,0 0 1,-1 0-1,1-1 1,-1 1-1,0-9 0,1-42-1822,-2 35 1707,1 0 1,8-43-1,-9 64 555,0-1-1,1 1 1,-1 0-1,0 0 1,1 0-1,-1-1 1,0 1-1,1 0 1,0 0-1,-1 0 1,1 0 0,0 0-1,-1 0 1,1 0-1,0 0 1,0 0-1,0 0 1,0 1-1,0-1 1,0 0-1,0 1 1,0-1-1,0 0 1,0 1-1,0-1 1,0 1-1,1 0 1,-1-1-1,0 1 1,0 0-1,1 0 1,-1 0-1,0 0 1,0 0 0,0 0-1,1 0 1,-1 0-1,0 0 1,0 0-1,1 1 1,0 0-1,1 0 152,0 0 1,0 0-1,-1 1 0,1-1 0,-1 1 0,1 0 1,-1 0-1,1 0 0,-1 0 0,0 0 0,0 0 1,0 1-1,0-1 0,-1 1 0,1-1 0,1 4 1,11 19 750,-11-22-906,-1 1 0,0-1 1,1 1-1,-2-1 0,1 1 1,0 0-1,-1 0 0,2 5 1,-2-20 23,1 1 0,0-1 1,0 1-1,1 0 0,1 0 0,7-16 1,-6 16-60,12-29-564,2 2 1,29-44 0,-20 35-5089,-18 35 2864,5 6 1265</inkml:trace>
</inkml:ink>
</file>

<file path=ppt/ink/ink23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1:22.147"/>
    </inkml:context>
    <inkml:brush xml:id="br0">
      <inkml:brushProperty name="width" value="0.05" units="cm"/>
      <inkml:brushProperty name="height" value="0.05" units="cm"/>
      <inkml:brushProperty name="color" value="#FF0066"/>
    </inkml:brush>
  </inkml:definitions>
  <inkml:trace contextRef="#ctx0" brushRef="#br0">0 473 10058,'49'-24'4658,"-47"24"-4419,-1 0 0,0 0-1,1 0 1,-1 0 0,1 0-1,-1 1 1,0-1-1,1 0 1,-1 1 0,0-1-1,1 0 1,-1 1-1,0 0 1,0-1 0,1 1-1,-1 0 1,0 0-1,0-1 1,0 1 0,0 0-1,0 0 1,0 0-1,0 0 1,1 2 0,15 23 2997,-16-21-2903,1 0-1,-1 0 0,0 0 0,0 0 0,-1 0 0,1 0 1,-1 0-1,-1 9 0,2 20 706,7-106-671,-7 62-362,2-15 4,0 0-1,12-43 1,-13 62-6,-1 1-1,1-1 1,0 0 0,1 1-1,-1-1 1,1 1 0,0 0-1,0 0 1,1 0-1,0 0 1,0 1 0,0 0-1,0-1 1,0 1 0,1 1-1,0-1 1,0 1-1,9-5 1,-11 7 5,-1 0 1,1 0-1,-1 0 0,1 1 0,-1-1 0,1 1 1,-1-1-1,1 1 0,0 0 0,-1 0 0,1 0 1,-1 1-1,1-1 0,-1 1 0,1-1 1,-1 1-1,1 0 0,-1 0 0,4 2 0,-3-1 12,0 0-1,0 0 1,-1 1 0,1 0-1,-1-1 1,1 1-1,-1 0 1,0 0-1,0 0 1,0 0-1,-1 1 1,3 3-1,-1 5 47,1-1-1,-1 0 1,-1 1-1,0 0 0,0 0 1,-1 0-1,-1 15 1,1 0 44,-1-21-24,0-18 42,-1-1-129,1 0-1,1 0 1,4-23 0,-2 21-2,-1 1-18,1 1 1,0-1 0,1 1-1,1 0 1,0 0-1,0 1 1,2-1 0,-1 1-1,1 1 1,10-12 0,-17 23 16,0-1 0,0 1-1,1 0 1,-1-1 0,0 1 0,1 0 0,-1-1 0,0 1 0,1 0 0,-1 0 0,0 0 0,1-1 0,-1 1 0,0 0 0,1 0 0,-1 0 0,1 0 0,-1 0 0,1 0-1,-1 0 1,0 0 0,1 0 0,-1 0 0,1 0 0,-1 0 0,1 0 0,-1 0 0,0 0 0,1 0 0,-1 0 0,1 0 0,-1 1 0,0-1 0,1 0 0,-1 0 0,0 0 0,1 1-1,-1-1 1,0 0 0,1 1 0,-1-1 0,0 0 0,0 1 0,1-1 0,-1 0 0,0 1 0,0-1 0,0 0 0,1 1 0,-1 0 0,13 26-107,-8-16 86,-3-7 24,0 0-1,0 0 1,1-1 0,-1 1 0,1-1 0,0 1-1,0-1 1,0 0 0,1 0 0,-1 0-1,1 0 1,5 3 0,-7-6 3,0 1-1,0-1 1,1 1 0,-1-1-1,0 0 1,0 1 0,0-1-1,0-1 1,0 1-1,0 0 1,0 0 0,0-1-1,0 1 1,0-1 0,0 1-1,0-1 1,0 0 0,0 0-1,0 0 1,0 0-1,0 0 1,-1 0 0,1-1-1,-1 1 1,1-1 0,-1 1-1,1-1 1,-1 1 0,2-4-1,7-9 29,-1-1 0,0 0 0,-1-1-1,-1 0 1,0 0 0,-1-1 0,-1 1-1,5-29 1,-3 16 41,16-42 0,-23 70-65,1 1 1,-1-1 0,0 1 0,0-1-1,0 1 1,0-1 0,0 1 0,1-1-1,-1 1 1,0-1 0,0 1 0,1 0-1,-1-1 1,0 1 0,0-1 0,1 1-1,-1 0 1,1-1 0,-1 1 0,0 0-1,1-1 1,-1 1 0,1 0 0,-1 0-1,1 0 1,-1-1 0,1 1 0,-1 0-1,1 0 1,-1 0 0,1 0 0,-1 0-1,1 0 1,-1 0 0,1 0-1,-1 0 1,1 0 0,-1 0 0,1 0-1,-1 0 1,1 0 0,-1 0 0,0 1-1,1-1 1,-1 0 0,1 0 0,-1 0-1,1 1 1,-1-1 0,0 0 0,1 1-1,-1-1 1,1 0 0,-1 1 0,0-1-1,1 1 1,-1-1 0,0 0 0,0 1-1,1-1 1,-1 1 0,0-1 0,0 1-1,0 0 1,20 39 315,-17-32-268,0-1 1,0 0 0,1-1-1,-1 1 1,1-1-1,1 0 1,-1 0 0,1-1-1,9 9 1,-12-12-131,0-1 1,-1 0-1,1 0 1,0 0 0,0 0-1,0-1 1,0 1-1,0 0 1,1-1-1,-1 1 1,0-1-1,0 0 1,0 0 0,0 0-1,0 0 1,1 0-1,-1 0 1,0 0-1,0-1 1,0 1-1,0-1 1,0 0 0,0 1-1,0-1 1,0 0-1,0 0 1,0-1-1,-1 1 1,1 0-1,0 0 1,0-1 0,-1 1-1,3-4 1,-2 2-459,0 1 0,0-1 0,0 0 0,-1 0 0,1 0-1,-1 0 1,0 0 0,1 0 0,-2-1 0,1 1 0,0 0 0,-1-1 0,1 1 0,-1 0 0,0-1 0,0 1 0,-1-5 0,-1-10-798</inkml:trace>
</inkml:ink>
</file>

<file path=ppt/ink/ink23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1:22.610"/>
    </inkml:context>
    <inkml:brush xml:id="br0">
      <inkml:brushProperty name="width" value="0.05" units="cm"/>
      <inkml:brushProperty name="height" value="0.05" units="cm"/>
      <inkml:brushProperty name="color" value="#FF0066"/>
    </inkml:brush>
  </inkml:definitions>
  <inkml:trace contextRef="#ctx0" brushRef="#br0">36 0 11819,'-17'10'4793,"5"0"-2969,6-3-992,6-1-704,0-2-176,3-1-424,9-1-3473,25 3 3273</inkml:trace>
</inkml:ink>
</file>

<file path=ppt/ink/ink23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1:23.224"/>
    </inkml:context>
    <inkml:brush xml:id="br0">
      <inkml:brushProperty name="width" value="0.05" units="cm"/>
      <inkml:brushProperty name="height" value="0.05" units="cm"/>
      <inkml:brushProperty name="color" value="#FF0066"/>
    </inkml:brush>
  </inkml:definitions>
  <inkml:trace contextRef="#ctx0" brushRef="#br0">1 867 9794,'25'30'1227,"37"45"1408,-11-5 2424,-32-40-2976,-14-21-1315,0 0-1,1 0 1,0-1 0,12 13 0,-18-21-745,1 0 1,-1 1-1,1-1 0,-1 0 0,1 0 0,0 1 0,-1-1 0,1 0 0,-1 0 1,1 0-1,0 0 0,-1 0 0,1 0 0,0 0 0,-1 0 0,1 0 0,-1 0 1,1 0-1,0 0 0,-1 0 0,1 0 0,-1-1 0,1 1 0,0 0 1,-1 0-1,1-1 0,-1 1 0,1 0 0,-1-1 0,1 1 0,-1 0 0,1-1 1,-1 1-1,0-1 0,1 1 0,-1-1 0,1 1 0,-1-1 0,0 1 0,0-1 1,1 0-1,-1 1 0,0-1 0,0 1 0,0-1 0,0 0 0,1 1 1,-1-2-1,11-36 103,-10 34-51,8-42 63,-6 28-121,0 1 1,1 0 0,1 0-1,0 0 1,1 1 0,1 0-1,11-20 1,-15 33 10,-1 0 1,0 0-1,1 0 1,0 1-1,0-1 1,0 1-1,0-1 1,0 1-1,0 0 1,0 0-1,1 0 1,-1 1-1,1-1 1,-1 1-1,1 0 1,0 0-1,-1 0 1,1 0-1,0 1 0,0 0 1,0 0-1,-1 0 1,1 0-1,0 0 1,0 1-1,0-1 1,-1 1-1,6 2 1,-1 0 41,0-1 0,-1 2 1,1-1-1,-1 1 1,0 0-1,0 1 0,-1-1 1,1 1-1,-1 1 0,0-1 1,0 1-1,6 8 0,-11-13-71,-1 1-1,1-1 1,0 0-1,0 1 0,1-1 1,-1 0-1,0 0 1,0 0-1,0 0 1,1 0-1,-1 0 0,1-1 1,-1 1-1,0 0 1,1-1-1,-1 1 1,1-1-1,0 1 0,-1-1 1,1 0-1,-1 0 1,4 0-1,-3 0-11,1-1 0,-1 1 0,0-1 0,1 0 0,-1 0 0,0 0 0,1 0-1,-1-1 1,0 1 0,0 0 0,0-1 0,0 0 0,1-1 0,4-4-60,-1 0-1,0-1 1,-1 1 0,0-1 0,0 0-1,6-16 1,51-107-340,-56 117 457,-8 17 157,-7 21-9,4-4-149,0-4-19,1 0 1,1 1-1,0-1 0,0 29 0,4-61-353,1 0 0,0 0 1,1 1-1,1-1 0,0 1 0,1 0 0,11-22 0,-15 34 218,0 0 48,0 1-1,0 0 0,1-1 1,-1 1-1,0 0 1,1 0-1,0 0 0,-1 0 1,1 0-1,0 0 1,0 0-1,0 1 0,0-1 1,0 1-1,0-1 0,3 0 1,2 0-18,-1 0 0,0 0 1,1 0-1,10 0 0,-11 1 97,-1 1 0,0-1 0,0 0-1,0 0 1,0 0 0,0-1-1,-1 0 1,1 0 0,0 0 0,-1-1-1,8-4 1,-3-1 101,-1-1 0,1 0 0,-1 0 0,-1-1 0,0 0 0,0 0-1,-1-1 1,0 0 0,-1 0 0,5-14 0,-5 7-25,0 0 0,-1 0 0,-1 0 0,-1 0 0,-1-1 0,0-20 0,-4-2-85,-2 1 0,-1 0 0,-3 0 0,-1 1 0,-21-54 0,3 32-81,21 53 86,4 14 30,5 18 63,-2-22-92,10 62 342,4-1 0,2-1 0,39 99 0,4 15-438,-53-143-634,-6-16-995,1-16 1616,-1-1 0,0 0 1,0 0-1,0 0 1,0 1-1,0-1 1,-1 0-1,1 0 1,0 0-1,0 1 0,0-1 1,0 0-1,0 0 1,0 0-1,0 1 1,0-1-1,0 0 0,0 0 1,-1 0-1,1 1 1,0-1-1,0 0 1,0 0-1,0 0 0,-1 0 1,1 0-1,0 1 1,0-1-1,0 0 1,-1 0-1,1 0 0,0 0 1,0 0-1,0 0 1,-1 0-1,1 0 1,0 0-1,0 0 0,0 0 1,-1 0-1,1 0 1,0 0-1,-1 0 1,-6-7-2583,0-10 1265</inkml:trace>
</inkml:ink>
</file>

<file path=ppt/ink/ink23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1:23.600"/>
    </inkml:context>
    <inkml:brush xml:id="br0">
      <inkml:brushProperty name="width" value="0.05" units="cm"/>
      <inkml:brushProperty name="height" value="0.05" units="cm"/>
      <inkml:brushProperty name="color" value="#FF0066"/>
    </inkml:brush>
  </inkml:definitions>
  <inkml:trace contextRef="#ctx0" brushRef="#br0">1 227 10586,'15'-2'4761,"1"7"-2048,3 9 55,1-6-447,3 6-129,1-1-503,-1 4-297,-5 6-640,1-1-264,-9 1-320,-2-1-208,0-6-472,2 1-296,-3-10-1008,-5-12-1761</inkml:trace>
  <inkml:trace contextRef="#ctx0" brushRef="#br0" timeOffset="1">71 0 11739,'-9'2'4480,"11"3"-3063,10-5-1817,0 0-545,9-2-679,4-1 824</inkml:trace>
</inkml:ink>
</file>

<file path=ppt/ink/ink23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1:24.103"/>
    </inkml:context>
    <inkml:brush xml:id="br0">
      <inkml:brushProperty name="width" value="0.05" units="cm"/>
      <inkml:brushProperty name="height" value="0.05" units="cm"/>
      <inkml:brushProperty name="color" value="#FF0066"/>
    </inkml:brush>
  </inkml:definitions>
  <inkml:trace contextRef="#ctx0" brushRef="#br0">19 215 10242,'-6'22'3812,"-5"31"1097,10-51-4790,1-1 1,0 1 0,0-1 0,-1 1 0,1-1 0,0 0 0,0 1 0,0-1 0,0 1 0,1-1 0,-1 1 0,0-1 0,1 1 0,-1-1 0,1 0-1,-1 1 1,1-1 0,-1 0 0,1 1 0,0-1 0,0 0 0,0 0 0,0 0 0,0 0 0,1 2 0,1-4-16,-1 1-1,0-1 1,0 0 0,0 0 0,0 0 0,0 0 0,0 0-1,0 0 1,0 0 0,0-1 0,0 1 0,-1-1 0,4-3-1,7-10 275,-1-1 0,17-30 0,-22 34-148,0 1 0,1-1 0,0 1 0,1 1 0,0 0 0,1 0 0,0 0 0,20-15 0,-4 8 353,0 2 1,1 1 0,0 1-1,1 1 1,34-10 0,-57 21-596,-1 0-1,1 0 1,0 0 0,-1-1 0,1 1 0,-1-1 0,6-4-1,-9 6-14,0 0 0,0 0 0,0 0-1,0-1 1,0 1 0,0 0-1,1 0 1,-1 0 0,0 0-1,0 0 1,0-1 0,0 1-1,0 0 1,0 0 0,0 0 0,0 0-1,0-1 1,0 1 0,0 0-1,0 0 1,0 0 0,0 0-1,0-1 1,0 1 0,0 0-1,0 0 1,0 0 0,0 0-1,0-1 1,0 1 0,0 0 0,0 0-1,0 0 1,0 0 0,0-1-1,0 1 1,-1 0 0,1 0-1,0 0 1,0 0 0,0 0-1,0-1 1,0 1 0,0 0 0,-1 0-1,1 0 1,0 0 0,0 0-1,0 0 1,-1 0 0,-23-4-2732,-48 7-1651,25-2 3385</inkml:trace>
</inkml:ink>
</file>

<file path=ppt/ink/ink23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1:24.506"/>
    </inkml:context>
    <inkml:brush xml:id="br0">
      <inkml:brushProperty name="width" value="0.05" units="cm"/>
      <inkml:brushProperty name="height" value="0.05" units="cm"/>
      <inkml:brushProperty name="color" value="#FF0066"/>
    </inkml:brush>
  </inkml:definitions>
  <inkml:trace contextRef="#ctx0" brushRef="#br0">0 612 13555,'49'-29'5057,"24"-21"-3921,11-8-224,-1-11-319,-3-1-337,-8 3-809,-12 2-839,-8 12-1064,1 8 1431</inkml:trace>
  <inkml:trace contextRef="#ctx0" brushRef="#br0" timeOffset="1">697 27 9834,'61'-26'6425,"-71"36"33,5 0-4034,-1-4-735,1-4-1065,0 0-656</inkml:trace>
</inkml:ink>
</file>

<file path=ppt/ink/ink23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2:37.694"/>
    </inkml:context>
    <inkml:brush xml:id="br0">
      <inkml:brushProperty name="width" value="0.05" units="cm"/>
      <inkml:brushProperty name="height" value="0.05" units="cm"/>
      <inkml:brushProperty name="color" value="#FF0066"/>
    </inkml:brush>
  </inkml:definitions>
  <inkml:trace contextRef="#ctx0" brushRef="#br0">9 906 6177,'-8'4'8706,"42"-27"-7081,42-23-252,71-58 0,76-74 864,-110 86-1034,408-324 3473,-471 372-4504,-44 37-299,-28 30-553,14-15 70,1 0 0,0 0 0,1 1 0,0 0 1,-9 16-1,-1 16-637</inkml:trace>
</inkml:ink>
</file>

<file path=ppt/ink/ink2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4:16.285"/>
    </inkml:context>
    <inkml:brush xml:id="br0">
      <inkml:brushProperty name="width" value="0.05" units="cm"/>
      <inkml:brushProperty name="height" value="0.05" units="cm"/>
      <inkml:brushProperty name="color" value="#FF0066"/>
    </inkml:brush>
  </inkml:definitions>
  <inkml:trace contextRef="#ctx0" brushRef="#br0">53 1 16195,'6'4'6570,"-6"4"-4498,-3 0-655,-19 0-1105,-11 9-32</inkml:trace>
</inkml:ink>
</file>

<file path=ppt/ink/ink23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3:06.939"/>
    </inkml:context>
    <inkml:brush xml:id="br0">
      <inkml:brushProperty name="width" value="0.05" units="cm"/>
      <inkml:brushProperty name="height" value="0.05" units="cm"/>
      <inkml:brushProperty name="color" value="#FF0066"/>
    </inkml:brush>
  </inkml:definitions>
  <inkml:trace contextRef="#ctx0" brushRef="#br0">391 819 4449,'-1'3'5147,"8"-1"-3318,19-3-1858,-16 1 154,0-1 1,0 0-1,0-1 1,-1 0-1,1-1 1,-1 0-1,0 0 1,1-1-1,10-7 1,11-7 218,159-100 1294,-165 100-1491,-2-1-1,0-1 0,-1 0 1,-1-2-1,25-33 0,-41 48-107,-1 1-1,0-1 1,0 0-1,0-1 1,-1 1-1,0-1 1,-1 1-1,0-1 1,0 0-1,0 0 1,-1 0-1,0 0 1,-1 0-1,-1-14 1,0 11 16,-1-1 1,-1 0 0,0 1 0,-1 0 0,0 0 0,-1 0-1,0 0 1,0 1 0,-9-13 0,-3 1-3,0 0 0,-2 2 0,0 0 0,-1 0 0,-1 2-1,-1 1 1,-46-28 0,50 34-15,0 2-1,-1 0 1,0 1 0,0 1-1,-1 1 1,0 1-1,0 1 1,-1 0-1,1 1 1,-1 2-1,1 0 1,-25 2-1,38 0-34,1 1 0,0-1-1,0 1 1,1 0-1,-1 1 1,0 0-1,1-1 1,-1 2-1,1-1 1,0 1-1,0-1 1,0 1-1,1 1 1,-9 8 0,-1 6 6,0-1 0,-18 37 0,6-11-5,-57 70 52,-2 2 85,72-97-95,2 2-1,0 0 0,-16 43 1,24-57 23,1 1 0,0 0 1,0 0-1,1 0 1,0 0-1,0 0 0,1 0 1,0 0-1,1 0 1,-1 0-1,2 0 0,-1 0 1,1 0-1,0 0 1,1 0-1,0 0 0,5 10 1,-4-11-7,1-1 1,0 0 0,0 0-1,0-1 1,0 0-1,1 0 1,0 0 0,0 0-1,0-1 1,1 0 0,-1 0-1,1-1 1,0 0-1,0 0 1,0 0 0,0-1-1,1 0 1,14 2-1,2-2 57,0-1 0,0 0-1,0-2 1,28-5 0,97-21-342,-139 25 121,71-18-1567,-9-1 808</inkml:trace>
</inkml:ink>
</file>

<file path=ppt/ink/ink23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3:14.064"/>
    </inkml:context>
    <inkml:brush xml:id="br0">
      <inkml:brushProperty name="width" value="0.05" units="cm"/>
      <inkml:brushProperty name="height" value="0.05" units="cm"/>
      <inkml:brushProperty name="color" value="#FF0066"/>
    </inkml:brush>
  </inkml:definitions>
  <inkml:trace contextRef="#ctx0" brushRef="#br0">724 1546 8474,'1'2'260,"1"0"0,-1-1 1,1 1-1,0 0 0,-1-1 1,1 0-1,0 1 0,0-1 1,0 0-1,0 0 0,0 0 1,1 0-1,-1 0 0,0 0 0,0-1 1,1 1-1,-1-1 0,0 1 1,4-1-1,52-3 712,-42 1-341,72-8 508,0-5-1,-1-3 0,104-36 0,-153 39-845,0-1 1,0-2-1,-2-1 0,0-2 0,-1-2 1,-2-1-1,0-1 0,33-35 0,-33 27-112,-2-1 0,-2-2-1,-1-1 1,-2-1 0,-1-1 0,-2-2-1,18-45 1,-32 65-132,-2 0 0,-1 0-1,0-1 1,-2 1 0,0-1-1,-1 0 1,-2 0 0,0-1 0,-1 1-1,-2 0 1,-6-37 0,1 28-37,-1 1 0,-2 1 0,-1-1 0,-1 2-1,-1-1 1,-2 2 0,-33-47 0,28 47-53,-1 1 0,-1 1-1,-1 1 1,-1 1 0,-1 1-1,-1 1 1,-1 2 0,-1 0-1,-1 2 1,0 1-1,-1 2 1,0 0 0,-2 2-1,1 2 1,-1 0 0,-1 3-1,1 0 1,-42-2 0,34 7 10,0 2 0,0 1 0,1 2 0,-1 2 0,1 2 0,0 1 0,1 2 0,0 2 0,0 1-1,1 2 1,1 1 0,-39 25 0,22-8 23,2 3-1,1 1 0,2 3 0,1 2 1,3 2-1,1 2 0,-38 53 0,47-52 50,2 1-1,2 1 1,3 2-1,1 1 1,3 0 0,3 2-1,1 1 1,3 0-1,-17 114 1,30-138 52,0 1-1,3-1 1,0 1 0,8 47 0,-4-58-28,0-1 0,2 0 0,0-1-1,1 1 1,1-1 0,0-1 0,2 0 0,12 18 0,-10-19-22,0-1 0,2 0 1,0-1-1,1 0 0,0-2 0,1 1 1,1-2-1,31 19 0,-23-18-1,1-2 0,0 0 0,1-2-1,-1 0 1,52 7 0,-14-9-229,1-2 1,0-4-1,0-2 0,126-20 1,-1-15-1521,15-15 700</inkml:trace>
</inkml:ink>
</file>

<file path=ppt/ink/ink23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3:20.685"/>
    </inkml:context>
    <inkml:brush xml:id="br0">
      <inkml:brushProperty name="width" value="0.05" units="cm"/>
      <inkml:brushProperty name="height" value="0.05" units="cm"/>
      <inkml:brushProperty name="color" value="#FF0066"/>
    </inkml:brush>
  </inkml:definitions>
  <inkml:trace contextRef="#ctx0" brushRef="#br0">620 1331 7850,'-10'3'6377,"44"8"-4634,10 0-990,1-1-1,60 4 1,105 0 390,-103-9-851,171 8 707,117 8 308,-187-7-703,1-8 0,309-32 0,64-22 935,-446 41-885,232-41 0,-291 32-424,0-3 0,-1-3 1,117-52-1,-181 68-219,0 0 0,0-1 1,0-1-1,-1 0 1,0-1-1,12-12 1,-18 17-4,-1-1-1,-1 1 1,1-1 0,-1 0 0,1 0 0,-1 0 0,-1-1-1,1 1 1,-1-1 0,0 1 0,0-1 0,-1 0 0,1 0-1,-1 0 1,-1 0 0,1-11 0,-3-1 1,0 0 0,-1-1 0,-1 1-1,-1 1 1,-1-1 0,-15-32 0,-60-93-14,62 112-7,9 17 5,0 1 0,0 0-1,-2 0 1,1 1 0,-2 0 0,1 1-1,-2 1 1,1 0 0,-1 1 0,-16-8-1,-20-7-38,-90-30-1,108 42 19,-88-27-180,-100-41-159,218 80 367,-344-147-691,276 122 487,-1 3-1,0 3 0,-78-9 0,-409-30 112,190 22 93,247 26-19,0 5 1,-1 5-1,0 5 0,1 6 1,-161 35-1,195-27 3,1 3 0,-153 62 0,188-58 1,0 3 0,2 2 0,1 2 0,2 2 0,1 2 0,2 2 0,2 2 0,1 2-1,-42 60 1,65-81 13,1 1-1,2 0 1,0 1-1,1 1 1,2 0-1,-12 38 1,20-51 1,0 0 0,1-1 0,0 1 0,1 0 0,0 0 0,1 0 1,0 0-1,1 0 0,0-1 0,1 1 0,1 0 0,0-1 0,0 1 1,1-1-1,0 0 0,1 0 0,8 12 0,-3-7 26,2-1 0,0-1 0,0 0-1,1-1 1,1-1 0,0 0 0,1 0 0,0-1 0,1-1-1,0-1 1,0 0 0,27 9 0,4-1 128,0-2-1,1-2 1,73 10 0,-28-12 36,-1-4 0,141-7 1,179-42-736,-295 26 328</inkml:trace>
</inkml:ink>
</file>

<file path=ppt/ink/ink23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3:24.893"/>
    </inkml:context>
    <inkml:brush xml:id="br0">
      <inkml:brushProperty name="width" value="0.05" units="cm"/>
      <inkml:brushProperty name="height" value="0.05" units="cm"/>
      <inkml:brushProperty name="color" value="#FF0066"/>
    </inkml:brush>
  </inkml:definitions>
  <inkml:trace contextRef="#ctx0" brushRef="#br0">729 2578 6481,'0'-2'524,"0"1"-1,0-1 1,0 0-1,0 0 1,0 0-1,0 0 1,-1 0 0,1 1-1,-1-1 1,1 0-1,-1 0 1,1 1-1,-1-1 1,0 0-1,0 1 1,0-1-1,0 1 1,-2-3-1,0 3 71,1-1 1,-1 1-1,0-1 0,0 1 0,0 0 0,0 0 0,-1 0 1,-5 0-1,-18-5-1248,-3-5 1052,0-2-1,1 0 1,1-2 0,-43-30-1,33 17-158,1-1 0,1-2-1,2-2 1,1 0 0,1-3 0,2 0-1,2-2 1,-33-59 0,48 70-235,-16-52 1,0-1 3,16 45-7,1-1-1,2 0 0,1 0 1,2-1-1,-3-42 1,2-190 167,8 250-139,8-372 746,38-82 156,-36 418-702,-5 34-169,-1-1 1,-2 1-1,2-44 1,-4 33-47,7-52 1,-4 57-32,6-49 51,-9 75-37,0 1 0,-1-1 0,1 1 0,0-1 0,0 1 0,-1-1-1,1 1 1,0-1 0,0 1 0,-1 0 0,1-1 0,0 1 0,-1 0 0,1-1-1,-1 1 1,1 0 0,0-1 0,-1 1 0,1 0 0,-1 0 0,1-1 0,-1 1 0,1 0-1,-1 0 1,1 0 0,-1 0 0,1 0 0,-1 0 0,1 0 0,-1 0 0,1 0 0,-1 0-1,1 0 1,-1 0 0,1 0 0,-1 0 0,1 0 0,0 0 0,-1 1 0,1-1-1,-1 0 1,1 0 0,-1 1 0,1-1 0,-1 1 0,-27 11-7,24-10 1,-20 6 12,23-8-5,1 0-1,-1 0 1,1 1 0,-1-1-1,0 0 1,1 0-1,-1 0 1,1 1 0,-1-1-1,1 0 1,-1 0 0,0 0-1,1 0 1,-1 0 0,1 0-1,-1 0 1,0 0 0,1 0-1,-1-1 1,1 1 0,-1 0-1,1 0 1,-1 0-1,1-1 1,-1 1 0,1 0-1,-1 0 1,1-1 0,-1 1-1,1-1 1,-1 1 0,1 0-1,-1-1 1,1 1 0,-1-2-1,2 1 5,-1 0 0,1 0 0,0 0 0,-1 0 0,1 0 0,0 0 0,0 0-1,0 0 1,0 0 0,0 0 0,0 0 0,0 0 0,0 1 0,0-1 0,1 0 0,0 0 0,2-1 5,68-50 53,-69 50-54,0 1-1,0 0 0,0 0 1,0 0-1,0 0 0,0 1 1,0-1-1,1 1 0,-1 0 1,0 0-1,0 0 0,0 0 1,1 0-1,-1 1 0,0-1 0,0 1 1,0 0-1,0 0 0,0 0 1,0 1-1,0-1 0,5 4 1,16 4 105,-23-9-80,0 0 1,0 1-1,0-1 1,1 0 0,-1 0-1,0 0 1,0 1-1,0-1 1,0 0 0,-1 1-1,1-1 1,0 1-1,0 0 1,0-1 0,0 1-1,0-1 1,-1 1 0,1 0-1,0 0 1,0 0-1,-1-1 1,1 1 0,-1 0-1,1 0 1,-1 0-1,1 0 1,-1 0 0,1 0-1,-1 0 1,0 0-1,0 0 1,0 0 0,1 0-1,-1 0 1,0 0-1,0 0 1,0 0 0,0 0-1,-1 0 1,1 2-1,1 17-134,-1-19 104,4 25 53,-2 0 1,-1 0-1,-1 0 1,-4 35-1,3-57-99,-4 31 29,5-34-37,0-1-1,0 1 1,0 0 0,0 0 0,0 0-1,1 0 1,-1 0 0,0 0 0,0 0-1,1-1 1,-1 1 0,0 0 0,1 0 0,-1 0-1,1-1 1,-1 1 0,1 0 0,-1 0-1,1-1 1,-1 1 0,1 0 0,0-1 0,-1 1-1,1-1 1,0 1 0,0-1 0,0 1-1,-1-1 1,1 0 0,0 1 0,0-1 0,0 0-1,0 1 1,1-1 0,26-1 360,6-4-338</inkml:trace>
</inkml:ink>
</file>

<file path=ppt/ink/ink23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3:26.176"/>
    </inkml:context>
    <inkml:brush xml:id="br0">
      <inkml:brushProperty name="width" value="0.05" units="cm"/>
      <inkml:brushProperty name="height" value="0.05" units="cm"/>
      <inkml:brushProperty name="color" value="#FF0066"/>
    </inkml:brush>
  </inkml:definitions>
  <inkml:trace contextRef="#ctx0" brushRef="#br0">22 355 8194,'-7'2'1906,"7"-2"-1789,0 1 0,0-1-1,-1 0 1,1 0 0,0 0 0,0 1 0,-1-1 0,1 0 0,0 0 0,0 0 0,-1 0 0,1 1 0,0-1 0,0 0 0,-1 0 0,1 0 0,0 0 0,0 0 0,-1 0 0,1 0 0,0 0 0,-1 0 0,1 0 0,0 0 0,0 0 0,-1 0 0,1 0 0,0 0 0,-1 0 0,1 0 0,0-1 0,0 1 0,-1 0 0,1 0 0,0 0 0,0 0 0,-1 0 0,1-1 0,0 1 0,0 0 0,0 0 0,-1 0 0,1-1 0,0 1 0,0 0 0,0 0 0,0-1 0,0 1 0,-1 0 0,1-1 0,0 1 0,0 0 0,0 0 0,0-1 0,0 1 0,0 0 0,0-1 0,0 1 0,0 0 0,0 0-1,0-1 1,0 1 0,0-1 0,20-8 1597,-10 1-1558,-1-1 0,1 0 0,-1-1 1,-1 0-1,10-13 0,-3 2 13,-6 9-28,0 0 1,-1-1 0,0 0 0,-1 0-1,11-27 1,-16 32-109,0 1 0,0-1 0,0 1 1,-1-1-1,0 1 0,-1-1 0,1 0 0,-2 0 0,1 1 1,-1-1-1,-3-14 0,3 19-30,0 1 0,1 0 0,-1 0-1,0-1 1,0 1 0,-1 0 0,1 0 0,0 0 0,-1 0-1,1 0 1,-1 1 0,1-1 0,-1 0 0,0 1 0,0-1 0,0 1-1,0 0 1,0-1 0,0 1 0,0 0 0,0 0 0,-1 1 0,1-1-1,0 0 1,-1 1 0,1-1 0,0 1 0,-1 0 0,1 0 0,-1 0-1,-3 0 1,2 0-1,0 1-1,0 0 0,0 0 0,0 0 1,1 0-1,-1 0 0,0 1 1,0 0-1,1 0 0,-1 0 1,1 0-1,0 0 0,0 1 0,0-1 1,0 1-1,0 0 0,-4 6 1,1 1 79,0 1 1,2 1 0,-1-1 0,1 1-1,1-1 1,0 1 0,1 0 0,0 0-1,1 0 1,0 0 0,1 1 0,0-1-1,1 0 1,1 0 0,-1 0 0,2 0 0,0 0-1,0-1 1,1 1 0,1-1 0,0 0-1,7 13 1,-10-21-42,0 0 0,0 0 0,1 0-1,-1 0 1,1 0 0,0 0 0,-1-1 0,1 1 0,0-1-1,0 0 1,1 0 0,-1 0 0,0 0 0,1-1 0,-1 1 0,1-1-1,-1 0 1,1 0 0,0 0 0,-1-1 0,1 1 0,0-1-1,0 0 1,0 0 0,-1 0 0,8-1 0,2-3 6,-1-1 1,1 0 0,-1 0-1,0-1 1,-1-1-1,13-8 1,11-6-134,25-19-1525,-52 33 632,0 0 1,0-1-1,-1-1 1,0 1-1,0-1 0,-1 0 1,8-15-1,3-4-156</inkml:trace>
</inkml:ink>
</file>

<file path=ppt/ink/ink23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3:26.745"/>
    </inkml:context>
    <inkml:brush xml:id="br0">
      <inkml:brushProperty name="width" value="0.05" units="cm"/>
      <inkml:brushProperty name="height" value="0.05" units="cm"/>
      <inkml:brushProperty name="color" value="#FF0066"/>
    </inkml:brush>
  </inkml:definitions>
  <inkml:trace contextRef="#ctx0" brushRef="#br0">165 0 6633,'3'13'6088,"9"8"-3179,-1 0-1307,-8-14-1333,-1 1 1,-1 0-1,0 0 1,0 0 0,0-1-1,-1 1 1,0 0-1,0 0 1,-1 0 0,-3 13-1,-3 6-19,-17 44-1,10-34-97,13-32-161,-1 0 0,0 0 0,0 0 0,0 0 0,-1 0 0,0 0 0,0-1 0,0 1 0,-1-1 0,1 0 0,-1 0 0,0 0 0,0 0 0,0-1 0,-1 0 0,1 0-1,-1 0 1,0 0 0,0-1 0,0 1 0,0-1 0,0-1 0,-7 3 0,10-4-15,0 0 1,0-1-1,0 1 1,1 0-1,-1 0 0,0-1 1,0 1-1,1-1 1,-1 0-1,0 1 0,1-1 1,-1 0-1,1 0 0,-1 0 1,1 0-1,-1 0 1,1 0-1,-1-1 0,1 1 1,0 0-1,0-1 0,0 1 1,0-1-1,0 1 1,0-1-1,0 1 0,0-1 1,1 0-1,-1 1 1,0-4-1,-2-3-59,1-1-1,0 1 1,0-1 0,0-16 0,1 20 61,1 0 1,0-1-1,0 1 1,1 0-1,0 0 1,0-1-1,0 1 1,0 0-1,1 0 1,0 0-1,0 0 1,0 0-1,5-6 1,-5 8 27,0 1 1,0 0-1,0 0 1,1 0-1,-1 0 0,1 0 1,-1 0-1,1 1 1,-1-1-1,1 1 1,0 0-1,0 0 1,0 0-1,0 0 0,0 0 1,0 1-1,0-1 1,0 1-1,0 0 1,0 0-1,0 0 0,0 0 1,0 1-1,5 1 1,3 0 94,-1 2-1,0 0 1,0 0 0,0 1-1,-1 0 1,0 0 0,0 1 0,10 9-1,-11-9 16,-1 0 0,1-1-1,1 1 1,-1-1-1,1-1 1,-1 0-1,1 0 1,0-1-1,1 0 1,16 3 0,-23-6-97,0 0 1,0 0-1,0 0 1,0-1-1,0 1 1,0-1-1,0 1 1,0-1 0,0 0-1,0-1 1,0 1-1,0 0 1,-1-1-1,1 1 1,0-1-1,2-2 1,-1 0-5,1-1 1,-1 1-1,0-1 1,0 0-1,-1 0 1,1-1-1,3-8 1,0-1-2,-1-1 0,-1 0 0,0 0 0,-2 0 0,3-19 0,-2 25 411,2 18 620,15 18-684,25 12-219,-42-35-143,0 0 0,0-1 0,0 0-1,0 1 1,0-1 0,0-1-1,0 1 1,1 0 0,-1-1-1,1 0 1,8 1 0,-11-2-192,-1 0 0,1 0 0,-1 0 0,1 0 1,-1 0-1,1-1 0,-1 1 0,0 0 0,1-1 0,-1 1 1,1-1-1,-1 0 0,0 1 0,1-1 0,-1 0 0,0 0 0,0 0 1,0 1-1,0-1 0,0-1 0,0 1 0,0 0 0,0 0 1,0 0-1,0 0 0,0-1 0,-1 1 0,1 0 0,0-1 0,-1 1 1,1-3-1,4-12-1091</inkml:trace>
</inkml:ink>
</file>

<file path=ppt/ink/ink23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3:27.208"/>
    </inkml:context>
    <inkml:brush xml:id="br0">
      <inkml:brushProperty name="width" value="0.05" units="cm"/>
      <inkml:brushProperty name="height" value="0.05" units="cm"/>
      <inkml:brushProperty name="color" value="#FF0066"/>
    </inkml:brush>
  </inkml:definitions>
  <inkml:trace contextRef="#ctx0" brushRef="#br0">16 433 10882,'-14'10'4169,"13"-4"-3353,2-4-223,11-5-305,0-9-520,9-8-545,1-3-519,7-9 680</inkml:trace>
  <inkml:trace contextRef="#ctx0" brushRef="#br0" timeOffset="1">173 0 10410,'1'20'4329,"14"15"-2584,4 5-201,4 10-104,2 4-192,0-2-191,2-4-121,-2-5-384,2-4-144,-4-7-272,2-4-72,-8-6-48,-4-1-104,-13-12-496,-2 2-280,-11-9-1249,0-2-375,-6 0 1552</inkml:trace>
</inkml:ink>
</file>

<file path=ppt/ink/ink23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3:27.629"/>
    </inkml:context>
    <inkml:brush xml:id="br0">
      <inkml:brushProperty name="width" value="0.05" units="cm"/>
      <inkml:brushProperty name="height" value="0.05" units="cm"/>
      <inkml:brushProperty name="color" value="#FF0066"/>
    </inkml:brush>
  </inkml:definitions>
  <inkml:trace contextRef="#ctx0" brushRef="#br0">1 164 7434,'0'0'3912,"13"-3"-311,9-7-2048,13-15-513,5 0-216,-1 1-456,1-2-208,-12 7-840,-6 3-416,-6 1 624</inkml:trace>
</inkml:ink>
</file>

<file path=ppt/ink/ink23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3:28.020"/>
    </inkml:context>
    <inkml:brush xml:id="br0">
      <inkml:brushProperty name="width" value="0.05" units="cm"/>
      <inkml:brushProperty name="height" value="0.05" units="cm"/>
      <inkml:brushProperty name="color" value="#FF0066"/>
    </inkml:brush>
  </inkml:definitions>
  <inkml:trace contextRef="#ctx0" brushRef="#br0">81 3 9898,'-4'-3'10066,"13"17"-9194,4 16-127,52 48-289,-45-48-144,2 0-192,-2 0-48,-5-5-8,2 0-64,-7-5-488,-5-5-432,-9-1-1129,-6-1-351,-8-8 1471</inkml:trace>
  <inkml:trace contextRef="#ctx0" brushRef="#br0" timeOffset="1">91 286 7498,'-90'1'3888,"100"-11"-215,6-6-1712,8-6-225,1-3-200,5-5-663,0 1-273,-2 8-352,2-4-88,-3 10-240,-2 1-240,-3 6-569,-4 3-879,-5-2-792,7 4-1721,-13 1 2712</inkml:trace>
</inkml:ink>
</file>

<file path=ppt/ink/ink23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3:28.491"/>
    </inkml:context>
    <inkml:brush xml:id="br0">
      <inkml:brushProperty name="width" value="0.05" units="cm"/>
      <inkml:brushProperty name="height" value="0.05" units="cm"/>
      <inkml:brushProperty name="color" value="#FF0066"/>
    </inkml:brush>
  </inkml:definitions>
  <inkml:trace contextRef="#ctx0" brushRef="#br0">1 28 6489,'0'0'7619,"5"12"-6538,0 3-448,-1 0 0,0 1 1,2 19-1,-2-7 264,-3-26-851,-1 0 0,1 1 1,-1-1-1,1 0 0,0 0 0,-1 0 1,1 0-1,0 0 0,0-1 1,1 1-1,-1 0 0,0 0 0,0-1 1,1 1-1,-1 0 0,1-1 1,0 0-1,-1 1 0,1-1 1,0 0-1,0 0 0,0 0 0,0 0 1,0 0-1,0 0 0,0-1 1,0 1-1,0-1 0,0 1 1,0-1-1,0 0 0,1 0 0,-1 0 1,0 0-1,0 0 0,3-1 1,-1 1-39,1-1 1,0 0-1,-1 0 1,1-1-1,-1 1 1,1-1-1,-1 0 1,0 0 0,1 0-1,-1-1 1,0 1-1,-1-1 1,1 0-1,0-1 1,5-5-1,-3-1 8,-1 1-1,0-1 0,0 0 1,-1 0-1,0-1 0,-1 1 0,0-1 1,-1 0-1,0 0 0,0 0 1,-1 0-1,-1-12 0,-1 18 76,1 10 26,3 15 90,0-12-116,0-1 0,0 0 0,1 0 0,0-1 0,1 1 0,0-1 0,0 0 0,10 9 0,-12-12-323,0 0-1,0 0 1,0 0-1,1-1 1,-1 0 0,1 1-1,0-2 1,0 1-1,0 0 1,0-1-1,0 1 1,0-1-1,0 0 1,0-1 0,1 1-1,-1-1 1,7 0-1,4-2-736</inkml:trace>
</inkml:ink>
</file>

<file path=ppt/ink/ink2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4:19.562"/>
    </inkml:context>
    <inkml:brush xml:id="br0">
      <inkml:brushProperty name="width" value="0.05" units="cm"/>
      <inkml:brushProperty name="height" value="0.05" units="cm"/>
      <inkml:brushProperty name="color" value="#FF0066"/>
    </inkml:brush>
  </inkml:definitions>
  <inkml:trace contextRef="#ctx0" brushRef="#br0">81 475 5953,'0'-3'312,"0"0"-1,0 1 0,0-1 0,0 0 1,1 0-1,-1 0 0,1 1 0,-1-1 1,1 0-1,0 1 0,0-1 1,0 1-1,1-1 0,-1 1 0,1-1 1,-1 1-1,4-4 0,34-35 2314,-38 39-2352,1 0 37,1 0 0,-2 0 1,1-1-1,0 1 0,0-1 1,-1 0-1,1 1 0,-1-1 1,0 0-1,1-3 0,-2 5-250,0 1 0,0 0 0,0-1 0,0 1 0,1-1-1,-1 1 1,0 0 0,0-1 0,0 1 0,0 0 0,0-1 0,-1 1-1,1 0 1,0-1 0,0 1 0,0-1 0,0 1 0,0 0-1,0-1 1,-1 1 0,1 0 0,0 0 0,0-1 0,0 1 0,-1 0-1,1-1 1,0 1 0,0 0 0,-1 0 0,0-1 0,0 1-23,0 0 0,0 0 0,0 0 0,-1 0 0,1 0 0,0 0 0,0 0 0,0 1 1,-1-1-1,1 0 0,0 1 0,0-1 0,0 1 0,0-1 0,-2 1 0,-4 4 90,0 0-1,-1 0 0,2 0 0,-1 1 0,0 0 1,1 0-1,-9 12 0,-33 53 785,45-66-841,0 0 0,1 0-1,-1 1 1,1-1 0,0 1 0,0 0 0,1 0 0,0-1 0,-1 12 0,2-15-61,0-1 0,0 1 0,1 0 1,-1-1-1,0 1 0,1-1 0,-1 1 1,1 0-1,0-1 0,-1 0 1,1 1-1,0-1 0,0 1 0,0-1 1,0 0-1,0 1 0,0-1 0,0 0 1,1 0-1,-1 0 0,0 0 0,1 0 1,-1 0-1,1 0 0,-1-1 0,1 1 1,-1-1-1,1 1 0,-1-1 1,1 1-1,0-1 0,-1 0 0,1 1 1,0-1-1,-1 0 0,1 0 0,-1 0 1,4-1-1,2 0-1,0 0 0,-1 0 0,1 0 0,-1-1 0,1 0 0,-1-1 0,0 1 0,1-1-1,-1 0 1,-1-1 0,1 0 0,0 1 0,-1-2 0,0 1 0,0-1 0,0 0 0,0 0 0,-1 0 0,7-10 0,-3 2 0,0 0 1,0 0 0,-2-1-1,1 0 1,-2 0 0,0-1-1,6-28 1,-8 22 2,-1 0 0,-2 0 1,0-1-1,-1 1 0,-8-42 0,3 32 11,-2 0-1,-2 0 1,-16-37-1,25 65 31,0 0-1,-1 1 0,1-1 1,-1 1-1,1 0 0,-1-1 1,0 1-1,0 0 0,0 0 1,-3-2-1,5 3-31,-1 1 0,1 0 1,0 0-1,0 0 0,-1 0 1,1-1-1,0 1 0,-1 0 0,1 0 1,0 0-1,-1 0 0,1 0 1,0 0-1,0 0 0,-1 0 0,1 0 1,0 0-1,-1 0 0,1 0 0,0 0 1,-1 0-1,1 1 0,0-1 1,-1 0-1,1 0 0,0 0 0,0 0 1,-1 0-1,1 1 0,0-1 1,0 0-1,-1 1 0,-4 18 455,3 9-194,2 1 0,0-1 0,10 57 0,-7-68-202,1-1-1,1 1 1,0-1-1,1 0 1,1 0-1,0-1 1,1 0-1,10 14 1,-14-23-70,1-1-1,0 0 1,0 0 0,0 0 0,0 0 0,1-1 0,-1 0 0,1 0-1,0-1 1,0 1 0,1-1 0,-1-1 0,1 1 0,0-1-1,-1 0 1,1-1 0,0 1 0,0-1 0,0-1 0,0 1 0,0-1-1,0-1 1,0 1 0,0-1 0,0 0 0,9-3 0,-8 1-3,0 1 0,0-1 0,-1 0 0,1-1 0,-1 0 0,0 0 0,0 0 0,0-1 0,-1 0 0,0-1 0,0 1 0,0-1 0,0 0 0,-1-1 0,0 1 0,0-1 0,-1 0 0,0 0 0,0 0 0,-1-1 0,0 0 0,2-8 0,-3 9-3,0-1 0,-1 0 0,0 0 0,0 0-1,-1 0 1,0 0 0,-1 0 0,0 0 0,0 0-1,0 1 1,-1-1 0,-1 0 0,1 1 0,-1-1 0,0 1-1,-8-14 1,10 20-5,1 0-1,-1 1 0,0-1 0,1 0 1,-1 0-1,0 0 0,0 1 0,1-1 1,-1 0-1,0 1 0,0-1 0,0 1 1,0-1-1,0 1 0,0-1 1,0 1-1,0 0 0,0-1 0,0 1 1,0 0-1,0 0 0,0 0 0,0 0 1,0 0-1,0 0 0,0 0 1,0 0-1,0 0 0,0 0 0,0 1 1,0-1-1,0 0 0,0 1 0,0-1 1,0 1-1,0-1 0,0 1 0,0 0 1,0-1-1,0 1 0,1 0 1,-1-1-1,0 1 0,-1 1 0,-1 2-8,0-1-1,0 1 1,0 0-1,1 0 1,-1 0-1,1 0 1,0 0-1,-3 9 1,4-7 10,0 0 0,1-1 0,-1 1 0,2 0 0,-1 0 0,0 0 1,1 0-1,0-1 0,1 1 0,-1 0 0,1-1 0,0 1 1,1-1-1,-1 0 0,1 0 0,0 1 0,0-2 0,0 1 0,1 0 1,5 4-1,-4-3 2,0 0-1,1 0 1,0-1 0,0 0 0,1 0 0,-1-1 0,1 0-1,0 0 1,0 0 0,0-1 0,1 0 0,-1 0 0,1-1-1,10 2 1,-13-4-109,-1-1-1,0 1 0,1-1 1,-1 0-1,1 0 1,-1 0-1,0 0 0,0-1 1,1 0-1,-1 0 0,0 0 1,-1 0-1,1-1 1,0 0-1,-1 1 0,1-1 1,3-5-1,25-27-3588,-6 1-3315,-25 33 6735,16-22-2246</inkml:trace>
</inkml:ink>
</file>

<file path=ppt/ink/ink23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3:28.974"/>
    </inkml:context>
    <inkml:brush xml:id="br0">
      <inkml:brushProperty name="width" value="0.05" units="cm"/>
      <inkml:brushProperty name="height" value="0.05" units="cm"/>
      <inkml:brushProperty name="color" value="#FF0066"/>
    </inkml:brush>
  </inkml:definitions>
  <inkml:trace contextRef="#ctx0" brushRef="#br0">1 135 8762,'0'-69'3630,"14"88"1440,19 36-1780,-25-34-2502,-6-15-686,0 0 0,0 0 0,0 0-1,1 0 1,0-1 0,0 1 0,1-1-1,0 0 1,0 0 0,6 7 0,-10-13-98,1 1 1,-1 0-1,0 0 1,1-1-1,-1 1 1,0 0-1,1-1 1,-1 1-1,0 0 1,0-1-1,0 1 1,1 0-1,-1-1 1,0 1-1,0 0 1,0-1 0,0 1-1,0-1 1,0 1-1,0 0 1,0-1-1,0 1 1,0-1-1,0 1 1,0-1-1,0 1 1,0 0-1,0-1 1,0 1-1,0-1 1,0 1 0,-1-28-4,1 18-7,-2-20-8,-1 15-17,2-1 1,0 1 0,1-1 0,1 0 0,0 1-1,7-30 1,-8 44 33,0 1 0,0-1 0,0 1 0,0 0 0,0-1 0,0 1 0,0 0 0,0-1 0,1 1 0,-1 0 0,0-1 0,0 1 0,0 0 0,0-1 0,0 1 0,1 0 0,-1-1 0,0 1 0,0 0 0,1-1 0,-1 1-1,0 0 1,0 0 0,1-1 0,-1 1 0,0 0 0,1 0 0,-1 0 0,0 0 0,1-1 0,-1 1 0,0 0 0,1 0 0,-1 0 0,0 0 0,1 0 0,-1 0 0,1 0 0,-1 0 0,0 0 0,1 0 0,9 17 377,6 12-221,-6-18-122,-3-3-23,0 1-1,0-1 1,-1 1 0,-1 0-1,9 18 1,-3-5-5424</inkml:trace>
</inkml:ink>
</file>

<file path=ppt/ink/ink23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3:29.352"/>
    </inkml:context>
    <inkml:brush xml:id="br0">
      <inkml:brushProperty name="width" value="0.05" units="cm"/>
      <inkml:brushProperty name="height" value="0.05" units="cm"/>
      <inkml:brushProperty name="color" value="#FF0066"/>
    </inkml:brush>
  </inkml:definitions>
  <inkml:trace contextRef="#ctx0" brushRef="#br0">0 40 6801,'15'-13'1062,"-12"11"-671,0-1 1,0 0-1,0 1 0,0-1 1,-1 0-1,10-7 8523,-5 25-9163,-4-9 904,61 137 1029,-21-46-757,-54-154-598,6 31-330,-4-21-140,-5-58 1,14 104 138,-1 0-1,1-1 1,0 1 0,0 0 0,0 0-1,0 0 1,0 0 0,0 0 0,0 0-1,1 0 1,-1-1 0,0 1 0,1 0-1,-1 0 1,1 0 0,-1 0 0,1 0 0,-1 0-1,1 0 1,0 0 0,-1 1 0,2-3-1,-1 3 1,0 0 0,0 0 0,0-1 0,0 1 0,0 0-1,0 0 1,0 0 0,0 0 0,0 0 0,0 0 0,0 1 0,0-1-1,0 0 1,0 0 0,0 1 0,0-1 0,0 0 0,0 1-1,1 0 1,5 4 7,0-1-1,0 1 1,-1 1-1,11 10 1,65 73 320,-73-82-516,-9-7 116,0 0-1,0 0 1,0 0-1,0 0 0,0 0 1,1 0-1,-1 0 1,0 0-1,0 0 0,0 1 1,0-1-1,0 0 1,0 0-1,1 0 0,-1 0 1,0 0-1,0 0 1,0 0-1,0 0 0,0 0 1,1 0-1,-1 0 1,0 0-1,0 0 0,0 0 1,0 0-1,0 0 0,1 0 1,-1-1-1,0 1 1,0 0-1,0 0 0,0 0 1,0 0-1,0 0 1,1 0-1,-1 0 0,0 0 1,0 0-1,0 0 1,0-1-1,0 1 0,0 0 1,0 0-1,0 0 1,0 0-1,0 0 0,1-1 1,-1 1-1,0 0 1,0 0-1,0 0 0,0 0 1,0-1-1,0 0-981</inkml:trace>
</inkml:ink>
</file>

<file path=ppt/ink/ink23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3:29.894"/>
    </inkml:context>
    <inkml:brush xml:id="br0">
      <inkml:brushProperty name="width" value="0.05" units="cm"/>
      <inkml:brushProperty name="height" value="0.05" units="cm"/>
      <inkml:brushProperty name="color" value="#FF0066"/>
    </inkml:brush>
  </inkml:definitions>
  <inkml:trace contextRef="#ctx0" brushRef="#br0">1 675 8154,'12'10'11562,"-11"-10"-11480,0 1-1,0-1 0,0 1 0,0-1 1,1 1-1,-1-1 0,0 0 0,0 1 0,0-1 1,0 0-1,0 0 0,1 0 0,-1 0 1,0 0-1,0 0 0,0 0 0,0 0 1,1-1-1,-1 1 0,0 0 0,0-1 0,0 1 1,0-1-1,0 1 0,0-1 0,0 0 1,0 1-1,0-1 0,0 0 0,0 0 1,0 1-1,-1-1 0,1 0 0,1-2 0,46-68 138,-46 68-215,-1 0 0,0-1 0,0 1 1,0 0-1,0 0 0,-1 0 0,1-1 0,-1 1 0,0 0 0,0 0 0,0-1 0,0 1 0,-1 0 0,1 0 0,-1-1 1,0 1-1,-1-3 0,-1-2-2,0 0 1,-1 0 0,0 0-1,-6-8 1,10 16-5,-1 0 0,1 1 0,-1-1-1,1 0 1,-1 1 0,1-1 0,0 0 0,-1 1 0,1-1 0,0 0 0,-1 1 0,1-1-1,0 1 1,0-1 0,-1 1 0,1-1 0,0 1 0,0-1 0,0 1 0,0-1 0,-1 1-1,1-1 1,0 2 0,0 1 0,0 0-1,1-1 1,-1 1-1,0 0 1,1 0-1,0 0 1,-1 0-1,1 0 1,0-1 0,1 1-1,-1 0 1,0-1-1,1 1 1,-1-1-1,1 1 1,0-1-1,0 0 1,0 0-1,0 1 1,0-2-1,1 1 1,-1 0-1,1 0 1,3 1-1,-4-2 3,0 0-1,0-1 0,1 1 0,-1-1 0,0 1 1,1-1-1,-1 0 0,0 0 0,1 0 0,-1 0 0,0-1 1,1 1-1,-1-1 0,0 1 0,1-1 0,-1 0 0,0 1 1,0-1-1,0-1 0,0 1 0,0 0 0,0 0 1,0-1-1,0 1 0,0-1 0,-1 1 0,1-1 0,0 0 1,-1 0-1,0 0 0,2-2 0,4-8 7,0 0 0,-1-1 0,0 0 0,-1 0 0,0-1 0,-1 1 0,-1-1 0,0 0 0,-1 0 1,0 0-1,-1 0 0,-1 0 0,-2-25 0,0 15-11,-2 1 1,0-1 0,-1 0 0,-2 1 0,0 0-1,-2 1 1,-13-28 0,12 31-34,-1 1 0,-1 1 0,0 0 0,-21-21 0,32 37 35,1 0-1,-1 0 0,1 1 0,-1-1 1,1 1-1,-1-1 0,0 0 0,1 1 1,-1-1-1,0 1 0,1-1 0,-1 1 0,0 0 1,0-1-1,1 1 0,-1 0 0,0-1 1,0 1-1,0 0 0,1 0 0,-1 0 1,0 0-1,0 0 0,0 0 0,0 0 0,0 0 3,0 1 0,1 0 0,-1-1 0,0 1 0,1 0-1,-1-1 1,1 1 0,-1 0 0,1 0 0,0-1 0,-1 1 0,1 0-1,0 0 1,-1 0 0,1 0 0,0-1 0,0 1 0,0 2-1,0 46 77,6-16 145,0 0-1,3-1 0,0 0 1,2 0-1,2-1 0,0-1 1,23 37-1,-30-58-51,0 0 1,0 0-1,1-1 0,0 0 0,1 0 0,0 0 1,0-1-1,16 11 0,-22-16-92,1-1 0,0 1 0,1 0 0,-1-1 0,0 0 0,0 0 0,1 0 0,-1 0 0,0 0 0,1-1 0,-1 0 0,1 1 0,-1-1 0,1 0-1,-1-1 1,0 1 0,1-1 0,-1 1 0,1-1 0,-1 0 0,0 0 0,0-1 0,1 1 0,-1 0 0,0-1 0,0 0 0,-1 0 0,1 0 0,0 0 0,3-4 0,4-4 65,0-1-1,-1 0 1,0-1 0,-1 1-1,-1-2 1,1 1 0,-2-1 0,0 0-1,5-17 1,-8 21-390,0-1 0,-1 1 0,0 0 0,0-1 0,-1 1 0,-1-1 0,1 1 0,-2-1 0,1 1 0,-1-1 0,-1 1 0,0-1 0,0 1 0,-7-17 0,-9-3-1000</inkml:trace>
</inkml:ink>
</file>

<file path=ppt/ink/ink23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4:26.249"/>
    </inkml:context>
    <inkml:brush xml:id="br0">
      <inkml:brushProperty name="width" value="0.05" units="cm"/>
      <inkml:brushProperty name="height" value="0.05" units="cm"/>
      <inkml:brushProperty name="color" value="#FF0066"/>
    </inkml:brush>
  </inkml:definitions>
  <inkml:trace contextRef="#ctx0" brushRef="#br0">240 112 4457,'-38'-42'2338,"37"40"-2001,0 1 1,-1-1-1,1 0 0,0 0 1,0 0-1,0 0 1,1 0-1,-1 0 0,0 0 1,1 0-1,-1-1 1,1 1-1,0-3 0,0 5-118,0-1-1,0 0 1,0 0-1,0 0 0,0 1 1,-1-1-1,1 0 1,0 0-1,0 0 1,-1 1-1,1-1 0,0 0 1,-1 0-1,1 1 1,0-1-1,-1 0 1,1 1-1,-1-1 0,0 0 1,1 1-1,-1-1 1,1 1-1,-1-1 0,0 1 1,1-1-1,-2 0 1,-2 2-103,-1-1 1,1 1 0,0 0-1,0 0 1,0 0-1,0 1 1,1-1 0,-7 5-1,-13 15 144,-21 28 4,36-39-169,1 1 0,0-1-1,1 1 1,0 1 0,1-1 0,0 1-1,0 0 1,2 0 0,-1 0-1,2 0 1,-3 18 0,1-6 41,2-12-75,1 0 0,0 0 0,1 0 0,1 0 0,0 0 1,0-1-1,1 1 0,1 0 0,0-1 0,0 1 0,1-1 0,7 12 1,-7-13 66,0-1 0,1-1 1,0 1-1,1-1 0,0 0 1,0 0-1,1-1 1,0 0-1,0 0 0,1 0 1,0-1-1,0 0 0,0-1 1,17 8-1,-19-11-38,1 0 0,-1-1 0,0 0 0,1 0 0,-1-1 0,0 1 0,1-1 0,-1-1 0,1 1 0,-1-1 0,0 0 0,1-1 0,-1 0-1,0 0 1,0 0 0,7-4 0,12-6 226,0-2 0,32-24 0,-30 20-120,-14 10-123,-2-1 0,1 1 0,-1-2 0,-1 0 1,0 0-1,0-1 0,-1 0 0,0-1 0,7-13 0,-12 19 10,-1-1 0,0 0 0,0-1-1,-1 1 1,1 0 0,-2-1-1,1 1 1,-1-1 0,0 0 0,-1 1-1,0-1 1,0 0 0,0 1-1,-1-1 1,0 0 0,-1 1 0,0-1-1,-5-12 1,1 6-48,-1 0 0,-1 1 0,0-1-1,-1 2 1,0-1 0,-1 1 0,-1 1 0,0 0 0,0 0 0,-21-14-1,23 18-56,0 0 0,-1 1-1,0 1 1,0 0-1,0 0 1,-1 1 0,0 0-1,1 1 1,-1 0 0,-1 1-1,1 0 1,0 0-1,0 1 1,-1 1 0,-14 1-1,-2 6-1564,23-1-608,15 2-299,13 0 983</inkml:trace>
</inkml:ink>
</file>

<file path=ppt/ink/ink23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4:27.377"/>
    </inkml:context>
    <inkml:brush xml:id="br0">
      <inkml:brushProperty name="width" value="0.05" units="cm"/>
      <inkml:brushProperty name="height" value="0.05" units="cm"/>
      <inkml:brushProperty name="color" value="#FF0066"/>
    </inkml:brush>
  </inkml:definitions>
  <inkml:trace contextRef="#ctx0" brushRef="#br0">169 50 7474,'6'-40'2815,"-6"40"-2760,0-1 1,0 1-1,0-1 1,0 1 0,0 0-1,0-1 1,0 1-1,-1-1 1,1 1-1,0 0 1,0-1-1,0 1 1,-1 0-1,1-1 1,0 1-1,0 0 1,-1-1-1,1 1 1,0 0 0,0-1-1,-1 1 1,1 0-1,0 0 1,-1-1-1,1 1 1,-1 0-1,1 0 1,0 0-1,-1 0 1,1-1-1,0 1 1,-1 0 0,1 0-1,-1 0 1,1 0-1,-1 0 1,1 0-1,0 0 1,-1 0-1,1 0 1,-1 0-1,1 1 1,0-1-1,-1 0 1,1 0-1,-1 0 1,1 0 0,0 0-1,-1 1 1,1-1-1,0 0 1,-1 0-1,1 1 1,-1 0-1,-18 10 1325,5 5-878,0 0-1,2 1 1,0 1-1,0 0 1,2 0-1,0 1 1,1 0-1,1 1 1,-8 29-1,10-26-421,1 0 0,1 0 0,1 1-1,1-1 1,1 1 0,1 0 0,0-1 0,7 30-1,-7-47-41,2-1-1,-1 0 0,1 0 1,0 0-1,0-1 1,0 1-1,0 0 0,1-1 1,0 1-1,0-1 0,0 0 1,0 0-1,1 0 1,0-1-1,0 1 0,0-1 1,0 0-1,5 3 0,-3-3 29,0 0-1,0 0 1,0-1-1,0 0 1,1 0-1,-1-1 1,0 0-1,1 0 1,-1 0-1,1-1 1,-1 0-1,1 0 1,-1-1-1,10-1 1,-3-2 69,-1 1 0,0-2 0,0 0 1,0 0-1,-1-1 0,1-1 0,-2 0 1,1 0-1,-1-1 0,0 0 0,0-1 1,14-17-1,-7 6 100,-2-1 0,0 0-1,-1-1 1,-1 0 0,14-33 0,-23 45-114,0-1 0,0 0 0,-1 0 0,0 0-1,-1 0 1,-1 0 0,0 0 0,0-1 0,-1 1 0,0 0 0,-3-18 0,1 22-104,1 1 1,-1-1-1,-1 0 1,1 1-1,-1 0 1,0-1-1,-1 1 1,1 0-1,-1 1 1,-1-1-1,1 1 1,-1 0-1,0 0 1,0 0-1,0 0 0,0 1 1,-1 0-1,0 0 1,-12-5-1,8 4 2,0 1-1,-1 0 0,1 1 0,-1 1 0,0-1 1,0 2-1,0-1 0,-20 1 0,-1 3-985,-52 9 0,53-5-1006,25-7 33,4 1 719</inkml:trace>
</inkml:ink>
</file>

<file path=ppt/ink/ink23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4:28.226"/>
    </inkml:context>
    <inkml:brush xml:id="br0">
      <inkml:brushProperty name="width" value="0.05" units="cm"/>
      <inkml:brushProperty name="height" value="0.05" units="cm"/>
      <inkml:brushProperty name="color" value="#FF0066"/>
    </inkml:brush>
  </inkml:definitions>
  <inkml:trace contextRef="#ctx0" brushRef="#br0">188 143 8826,'-10'-110'3231,"9"108"-3067,1 0 0,0-1 1,-1 1-1,1 0 0,-1 0 0,0 0 0,0 0 0,0 0 0,0 1 0,-3-5 0,4 6-77,-1-1 1,1 0-1,-1 1 0,0-1 0,1 1 0,-1-1 1,0 1-1,0 0 0,1-1 0,-1 1 0,0 0 1,0-1-1,0 1 0,1 0 0,-1 0 0,0 0 0,0 0 1,-1 0-1,-1 0 164,0 1 0,0 0 1,0-1-1,0 1 0,1 1 0,-1-1 0,0 0 1,1 1-1,-5 2 0,3-1 106,-4 2-140,1 1 1,0 0-1,0 1 1,1-1-1,-1 1 0,2 1 1,-1-1-1,1 1 1,0 0-1,0 0 0,1 0 1,0 1-1,-2 9 1,-2 2-55,2 1 0,1 0 1,0 1-1,-2 33 1,5-23 76,1 0 1,2 1 0,5 41 0,-5-65-197,1-1 1,-1 1-1,2-1 1,-1 1 0,1-1-1,0 0 1,1 0-1,-1-1 1,2 1 0,-1-1-1,1 1 1,0-2-1,1 1 1,0 0 0,0-1-1,0 0 1,10 7-1,-10-10-12,0 0-1,0 0 1,0-1-1,0 0 1,0 0-1,0-1 1,1 0-1,-1 0 0,0 0 1,1-1-1,-1 1 1,1-2-1,-1 1 1,1-1-1,-1 0 1,0 0-1,0-1 1,1 0-1,-1 0 0,0 0 1,0-1-1,6-4 1,4-1 66,0-2-1,-1 0 1,0-1 0,-1-1 0,0 0 0,20-24 0,-18 18 175,0-1 0,0-1 0,-2-1 0,-1 0 0,0-1-1,-2 0 1,0-1 0,8-29 0,-17 46-225,-1 1-1,0-1 1,0 0-1,-1 0 0,0 0 1,0 0-1,0 1 1,0-1-1,-1 0 0,0 0 1,0 0-1,-1 1 1,0-1-1,0 1 0,0-1 1,-4-5-1,2 4-14,-1 0-1,0 0 1,-1 0-1,0 1 1,0 0-1,0 0 0,-1 1 1,1 0-1,-2 0 1,-7-5-1,0 2-307,0 1 0,-1 0-1,0 2 1,0-1 0,0 2-1,-1 0 1,1 1 0,-1 1-1,0 0 1,-27 2 0,19 5-1365,24-5 1646,1 0 1,-1 1-1,0-1 0,1 0 0,-1 1 0,1-1 0,-1 0 0,1 1 0,-1-1 0,1 1 1,-1-1-1,1 1 0,-1-1 0,1 1 0,0 0 0,-1-1 0,1 1 0,0-1 1,-1 1-1,1 0 0,0-1 0,0 1 0,0 0 0,0-1 0,-1 1 0,1 0 0,0-1 1,0 1-1,0 0 0,1 0 0,8 18 51</inkml:trace>
</inkml:ink>
</file>

<file path=ppt/ink/ink23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2:54.172"/>
    </inkml:context>
    <inkml:brush xml:id="br0">
      <inkml:brushProperty name="width" value="0.05" units="cm"/>
      <inkml:brushProperty name="height" value="0.05" units="cm"/>
      <inkml:brushProperty name="color" value="#FF0066"/>
    </inkml:brush>
  </inkml:definitions>
  <inkml:trace contextRef="#ctx0" brushRef="#br0">438 1538 6273,'-13'-3'5981,"22"7"-2017,23 9-3074,14 5-456,0-2-1,1-1 1,1-3 0,0-2 0,1-2 0,0-2 0,50-1 0,357-27 601,-260 7-474,458-67 1969,-324-1-1711,-281 69-770,238-80 448,-261 85-422,0-1 0,-1-1 0,-1-1 0,0-2 0,0 0 0,25-21 0,-16 8 52,-1-2 0,-1-1 0,33-42 0,-52 57-80,-1 0 0,-1 0 0,0-1 0,-1 0 1,-1-1-1,-1 0 0,0-1 0,-1 1 0,-1-1 0,3-19 0,-6 22-34,-1-1 0,0 1-1,-1 0 1,0-1 0,-1 1 0,-1 0 0,-1-1-1,0 1 1,-1 0 0,0 1 0,-2-1-1,-8-18 1,-6-2-17,-2 2-1,-1 0 1,-1 1-1,-53-51 1,64 70-1,-1 1 1,-1 0 0,1 2 0,-2-1 0,0 2 0,0 0-1,0 1 1,-27-9 0,-19-3-3,-66-12 0,97 25 1,-72-17-15,-243-68 26,247 55 12,-100-33-9,157 58-21,-1 1 0,-79-8 0,-79 7-52,-208 14 0,359 1 58,-127 9-1,150-8-4,1 1-1,0 1 0,0 1 0,-38 16 1,-27 15 1,43-19-1,1 2 0,-81 49 0,90-44 16,1 2 0,1 2-1,1 2 1,2 0 0,1 3 0,2 0 0,-48 76 0,43-54-13,4 2 1,-30 73-1,57-118 7,0-1-1,1 0 1,1 1 0,0-1-1,0 1 1,2 0-1,-1 0 1,2-1 0,0 1-1,1 0 1,0-1 0,1 1-1,0-1 1,7 16-1,-3-9 8,1-1-1,2 1 1,0-1 0,1-1-1,0 0 1,2-1-1,0 0 1,22 21 0,-16-21 47,2-1 1,0 0-1,0-2 1,2 0-1,0-2 1,0-1-1,1 0 1,0-2-1,1 0 1,50 9-1,15-4 460,163 5 1,-173-15-374,237-5 23,-214-2-482,-84 3-317,0 0 1,0 2-1,0 0 1,-1 1 0,26 7-1,16 12-835</inkml:trace>
</inkml:ink>
</file>

<file path=ppt/ink/ink23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2:56.706"/>
    </inkml:context>
    <inkml:brush xml:id="br0">
      <inkml:brushProperty name="width" value="0.05" units="cm"/>
      <inkml:brushProperty name="height" value="0.05" units="cm"/>
      <inkml:brushProperty name="color" value="#FF0066"/>
    </inkml:brush>
  </inkml:definitions>
  <inkml:trace contextRef="#ctx0" brushRef="#br0">125 38 3225,'-43'-15'4067,"33"10"-3163,1 2-1,-1-1 1,0 1 0,0 1-1,0 0 1,-13-2 0,38 11 3266,-4 0-3739,0-3-231,0 1 0,-1-1 0,0 2 0,0 0 0,0 0 0,-1 0 0,0 2 0,8 7 0,48 35 709,-22-21-558,1-3-1,1-1 0,1-3 0,2-1 0,0-3 0,0-1 1,2-3-1,87 13 0,-34-17 218,-1-4 1,109-9-1,201-33 1230,-408 36-1782,108-16 270,-74 8-241,1 3 0,0 1 0,0 1 0,71 6 0,-103-2-130,0 1 0,0-1 0,0 2 1,0-1-1,0 1 0,-1 0 0,0 0 0,7 4 0,-10-5-174,-1 0 0,1 0 0,-1 0-1,1 0 1,-1 0 0,0 1 0,0-1 0,0 1-1,0-1 1,0 1 0,-1 0 0,1-1 0,-1 1-1,1 0 1,-1 0 0,0 0 0,0 0-1,-1 1 1,1 4 0,-1 9-1051</inkml:trace>
</inkml:ink>
</file>

<file path=ppt/ink/ink23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2:57.346"/>
    </inkml:context>
    <inkml:brush xml:id="br0">
      <inkml:brushProperty name="width" value="0.05" units="cm"/>
      <inkml:brushProperty name="height" value="0.05" units="cm"/>
      <inkml:brushProperty name="color" value="#FF0066"/>
    </inkml:brush>
  </inkml:definitions>
  <inkml:trace contextRef="#ctx0" brushRef="#br0">45 133 7146,'11'-84'2867,"4"35"7590,-16 52-10408,-48 123 1737,44-110-1607,1 0 0,0 1-1,1-1 1,1 1 0,0 0 0,2 20 0,0-33-133,0 1 0,1 0 0,0 0 0,0-1 0,0 1 0,1 0 0,0-1 0,-1 0 0,2 1 0,-1-1 0,0 0 0,1 0 0,0 0 0,0 0 0,0 0 0,0-1 0,0 0 0,1 1 0,0-1 0,0 0 0,0-1 0,0 1 0,0-1 0,0 0 0,1 0 0,-1 0 0,1 0 0,-1-1 0,1 0 0,-1 0 0,1 0 0,0 0 0,0-1 0,0 0 0,-1 0 0,1 0 0,0 0 0,0-1 0,7-2 0,17-6-167,-1-1-1,52-27 0,-72 26-1950</inkml:trace>
</inkml:ink>
</file>

<file path=ppt/ink/ink23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2:57.703"/>
    </inkml:context>
    <inkml:brush xml:id="br0">
      <inkml:brushProperty name="width" value="0.05" units="cm"/>
      <inkml:brushProperty name="height" value="0.05" units="cm"/>
      <inkml:brushProperty name="color" value="#FF0066"/>
    </inkml:brush>
  </inkml:definitions>
  <inkml:trace contextRef="#ctx0" brushRef="#br0">10 88 10290,'-10'-4'4337,"14"-4"-2601,6-4-183,11 1-681,9 2-256,-1-1-328,3 2-96,-4 1-464,-1 2-576,-6-3-1008,6 3 1063</inkml:trace>
</inkml:ink>
</file>

<file path=ppt/ink/ink2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4:19.980"/>
    </inkml:context>
    <inkml:brush xml:id="br0">
      <inkml:brushProperty name="width" value="0.05" units="cm"/>
      <inkml:brushProperty name="height" value="0.05" units="cm"/>
      <inkml:brushProperty name="color" value="#FF0066"/>
    </inkml:brush>
  </inkml:definitions>
  <inkml:trace contextRef="#ctx0" brushRef="#br0">101 98 8938,'32'-65'3729,"-32"64"-3509,1 0 1,0 0 0,-1 0 0,1-1-1,-1 1 1,0 0 0,1 0 0,-1-1-1,0 1 1,0 0 0,1 0 0,-1-1-1,0 1 1,0 0 0,-1 0 0,1-1-1,0 1 1,0 0 0,-1 0 0,0-3-1,1 4-91,-1-1 0,0 1-1,1-1 1,-1 1-1,0 0 1,0-1-1,1 1 1,-1 0 0,0-1-1,0 1 1,1 0-1,-1 0 1,0 0 0,0 0-1,0 0 1,0 0-1,1 0 1,-1 0-1,0 0 1,0 0 0,0 0-1,0 1 1,-5 0 334,0 1 0,1 0 0,-1 0 0,1 1 0,-8 3 0,7 0-271,0 0-1,0 0 0,0 0 1,1 0-1,0 1 1,0 0-1,0 0 0,1 0 1,0 1-1,1 0 0,0-1 1,0 1-1,-2 11 1,2-10-171,1-1 1,1 1 0,-1 0 0,2-1-1,-1 1 1,1 0 0,0 0-1,1-1 1,0 1 0,0 0 0,1-1-1,5 15 1,-7-22-22,0 0 0,0 1 0,1-1-1,-1 0 1,1 0 0,-1 0 0,1 0 0,-1 0-1,1 0 1,0 0 0,0 0 0,-1 0-1,1 0 1,0 0 0,0 0 0,0 0 0,0 0-1,0-1 1,0 1 0,0 0 0,0-1 0,0 1-1,1-1 1,-1 1 0,0-1 0,0 0 0,0 1-1,1-1 1,-1 0 0,0 0 0,0 0-1,1 0 1,-1 0 0,0 0 0,0 0 0,0 0-1,1-1 1,-1 1 0,0 0 0,0-1 0,0 1-1,1-1 1,-1 1 0,0-1 0,0 1 0,0-1-1,0 0 1,1-1 0,2-1-3,0-1 0,0 0 0,0 0 0,-1 0 0,0-1 0,0 1 0,0-1 0,0 0 0,3-8 0,-2-1 2,-1 1-1,3-25 0,-5 27-5,1 0 0,0 1 0,0-1 0,1 1 0,6-16 1,-8 30 0,0-1 0,1 0 1,-1 0-1,1 0 1,-1 0-1,1-1 1,0 1-1,0 0 1,3 2-1,-2-1 3,3 4-32,0-1 0,0 1 0,1-1 1,0 0-1,1-1 0,13 10 0,-18-14-190,0-1 0,0 1-1,0-1 1,0 1 0,0-1-1,0 0 1,0-1 0,1 1 0,-1 0-1,0-1 1,0 0 0,1 1-1,-1-1 1,0-1 0,1 1-1,-1 0 1,0-1 0,0 0 0,1 1-1,-1-1 1,0-1 0,0 1-1,0 0 1,0-1 0,0 1-1,5-5 1,11-11-2079,-2-5 1067</inkml:trace>
</inkml:ink>
</file>

<file path=ppt/ink/ink23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2:58.148"/>
    </inkml:context>
    <inkml:brush xml:id="br0">
      <inkml:brushProperty name="width" value="0.05" units="cm"/>
      <inkml:brushProperty name="height" value="0.05" units="cm"/>
      <inkml:brushProperty name="color" value="#FF0066"/>
    </inkml:brush>
  </inkml:definitions>
  <inkml:trace contextRef="#ctx0" brushRef="#br0">0 115 10130,'22'49'6367,"4"-3"-3622,-14-26-1963,-1-1 0,12 33-1,-17-27-359,-6-24-413,0 0-1,0-1 1,0 1 0,0 0 0,0 0 0,0 0 0,0-1 0,0 1 0,0 0 0,0 0 0,-1 0 0,1-1 0,0 1 0,0 0 0,-1 0 0,1-1 0,-1 1 0,1 0 0,0-1 0,-1 1 0,1 0 0,-1-1 0,0 1 0,1-1 0,-1 1-1,1-1 1,-2 2 0,1-3-4,0 1 0,0-1 0,1 1-1,-1-1 1,0 1 0,0-1-1,1 0 1,-1 1 0,0-1 0,1 0-1,-1 1 1,1-1 0,-1 0-1,1 0 1,-1 0 0,1 0 0,-1 1-1,1-1 1,0 0 0,0 0-1,-1 0 1,1 0 0,0 0 0,0 0-1,0 0 1,0 0 0,0-1-1,-5-17-19,1 5-14,0-1 0,1 0 0,0 1 0,1-1 0,1 0 0,0-1 0,1 1 0,1 0 0,4-26 0,-1 30 3,-1 0 0,2 0 1,-1 0-1,1 0 0,1 1 0,0 0 0,12-16 1,-15 23 26,-1 1 0,0-1 0,1 1 0,0 0 0,-1-1 0,1 1 0,0 0 0,0 1 0,0-1 0,0 0 0,1 1 0,5-2 0,-6 2 6,-1 1 0,1 0-1,-1 0 1,1 0 0,-1 1 0,1-1 0,-1 0-1,0 1 1,1 0 0,-1-1 0,0 1-1,1 0 1,-1 0 0,0 0 0,0 1 0,0-1-1,0 0 1,0 1 0,0-1 0,3 4-1,-4-3 11,1 0-1,0 0 1,-1 0-1,0 0 0,1 0 1,-1 0-1,0 0 1,0 0-1,0 0 1,0 1-1,-1-1 0,1 0 1,-1 1-1,1-1 1,-1 1-1,0-1 0,0 1 1,0-1-1,0 0 1,0 1-1,-1-1 0,1 1 1,-1-1-1,1 0 1,-2 3-1,-3 8 47,0-1 0,-1 0 1,-12 18-1,2-3 39,14-24-92,-5 12 80,-2 1-1,0-1 1,-18 22-1,21-32 197,5-4 663,6 0-355,-2-1-603,28 4 232,-17-1-201,1-1 1,-1-1 0,1-1 0,16-1-1,-26 1-157,0-1-1,-1 0 1,1 0-1,0 0 0,-1-1 1,9-4-1,-9 4-303,0 0 1,-1-1-1,1 0 0,-1 1 0,0-1 0,0 0 0,0-1 0,0 1 1,0 0-1,-1-1 0,0 1 0,0-1 0,0 0 0,0 0 1,0 0-1,-1 0 0,1 0 0,-1 0 0,0-1 0,0-4 1,1-17-688</inkml:trace>
</inkml:ink>
</file>

<file path=ppt/ink/ink23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2:58.600"/>
    </inkml:context>
    <inkml:brush xml:id="br0">
      <inkml:brushProperty name="width" value="0.05" units="cm"/>
      <inkml:brushProperty name="height" value="0.05" units="cm"/>
      <inkml:brushProperty name="color" value="#FF0066"/>
    </inkml:brush>
  </inkml:definitions>
  <inkml:trace contextRef="#ctx0" brushRef="#br0">7 176 6985,'0'-23'2365,"2"30"389,8 46 1775,-3-37-3381,9 25 655,-16-39-1731,1 0-1,-1-1 1,1 1-1,-1 0 1,0 0-1,1 0 1,-1 0-1,0 0 0,0 0 1,-1 0-1,1 0 1,0 0-1,-1 0 1,1-1-1,-1 1 1,-1 3-1,0-7 15,0 0 0,0 0 0,1 0 0,-1 0 0,0 0 0,1-1 0,-1 1 0,1-1 0,-2-4 0,-1-3-79,0-1 0,0 0-1,1 0 1,1 0 0,-2-21-1,4 26-7,0 0 0,0 0-1,1 0 1,0 0 0,0 0 0,0 1-1,1-1 1,0 1 0,3-7-1,-4 10 4,0 1-1,-1-1 0,1 1 0,0-1 0,0 1 0,1-1 1,-1 1-1,0 0 0,0-1 0,1 1 0,-1 0 0,0 0 1,2-1-1,-2 2 3,0 0 0,0-1 0,0 1 0,-1 0 1,1 0-1,0 0 0,0 0 0,0 0 0,-1 0 0,1 0 1,0 0-1,0 0 0,0 1 0,-1-1 0,1 0 0,0 0 0,0 1 1,-1-1-1,1 0 0,0 1 0,0-1 0,-1 1 0,1-1 1,0 1-1,-1-1 0,1 1 0,-1 0 0,1 0 0,21 26 369,-13-15-53,0-1 0,19 17 0,-25-25-217,-1-1 0,1 0 0,0 0-1,0 0 1,0 0 0,0-1 0,1 1 0,-1-1-1,0 1 1,1-1 0,-1-1 0,0 1 0,1 0 0,-1-1-1,1 1 1,5-1 0,-8 0-67,-1 0 0,1-1 0,0 1 1,0 0-1,0 0 0,0 0 0,0-1 0,0 1 0,0 0 0,-1-1 0,1 1 1,0-1-1,0 1 0,0-1 0,-1 1 0,1-1 0,0 0 0,-1 1 0,1-1 1,-1 0-1,1 1 0,-1-1 0,1 0 0,-1 0 0,1-1 0,0 0 21,0 0-1,-1-1 0,0 1 1,1 0-1,-1-1 0,0 1 1,0 0-1,0-1 0,-1-4 1,-1-1 34,-1-1 1,1 1-1,-1-1 1,-6-10-1,-3-3-149,-1 0-1,-17-22 0,1 12-2504</inkml:trace>
</inkml:ink>
</file>

<file path=ppt/ink/ink23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2:59.034"/>
    </inkml:context>
    <inkml:brush xml:id="br0">
      <inkml:brushProperty name="width" value="0.05" units="cm"/>
      <inkml:brushProperty name="height" value="0.05" units="cm"/>
      <inkml:brushProperty name="color" value="#FF0066"/>
    </inkml:brush>
  </inkml:definitions>
  <inkml:trace contextRef="#ctx0" brushRef="#br0">0 263 8530,'42'53'3128,"-40"-50"-2855,-1 1 0,1-1-1,-1 0 1,0 1 0,0-1-1,0 1 1,-1-1 0,1 1-1,-1-1 1,1 1 0,-1-1-1,-1 1 1,1 0-1,0-1 1,-1 1 0,-1 3-1,0 12 1588,-10-154 470,11 119-2329,-2-17 3,2-1-1,1 1 0,2-1 0,10-62 0,-12 95-1,0 1-1,0-1 1,1 0-1,-1 0 1,0 0-1,0 1 1,0-1-1,1 0 1,-1 0-1,0 0 1,1 1-1,-1-1 1,1 0-1,-1 1 1,1-1-1,-1 0 1,1 1-1,0-1 1,-1 1-1,1-1 1,1 0-1,-2 1 3,1 0 0,0 0 1,-1 1-1,1-1 0,-1 0 0,1 0 0,-1 1 0,1-1 0,-1 0 0,1 1 0,-1-1 0,1 1 0,-1-1 0,1 1 0,-1-1 0,0 1 0,1-1 0,-1 1 0,0-1 0,0 1 0,1 0 1,16 44 282,-16-39-211,18 43 1259,48 91 0,-31-72-986,-29-44-839,-7-24 393,0 1 1,0-1-1,0 1 0,0-1 1,0 0-1,0 1 0,0-1 0,0 1 1,0-1-1,0 1 0,0-1 1,-1 0-1,1 1 0,0-1 1,0 1-1,0-1 0,-1 0 0,1 1 1,0-1-1,0 0 0,-1 1 1,1-1-1,0 0 0,-1 1 1,1-1-1,-1 0 0,1 0 0,0 1 1,-1-1-1,1 0 0,-1 0 1,1 0-1,0 0 0,-1 1 0,1-1 1,-1 0-1,1 0 0,-1 0 1,1 0-1,0 0 0,-1 0 1,1 0-1,-1 0 0,1 0 0,-1 0 1,1-1-1,-1 1 0,-2-1-2283,1-1 962</inkml:trace>
</inkml:ink>
</file>

<file path=ppt/ink/ink23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2:59.420"/>
    </inkml:context>
    <inkml:brush xml:id="br0">
      <inkml:brushProperty name="width" value="0.05" units="cm"/>
      <inkml:brushProperty name="height" value="0.05" units="cm"/>
      <inkml:brushProperty name="color" value="#FF0066"/>
    </inkml:brush>
  </inkml:definitions>
  <inkml:trace contextRef="#ctx0" brushRef="#br0">62 115 8970,'-62'-25'3969,"75"24"-2041,9-1-472,5-10-583,1 2-329,1-5-272,-4 2-160,-7 3-1040,-5-2-385,-6-3 689</inkml:trace>
  <inkml:trace contextRef="#ctx0" brushRef="#br0" timeOffset="1">245 23 10674,'67'57'5457,"-75"-45"-1200,1-2-2896,-1-8-577,-4-11-600</inkml:trace>
</inkml:ink>
</file>

<file path=ppt/ink/ink23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3:04.554"/>
    </inkml:context>
    <inkml:brush xml:id="br0">
      <inkml:brushProperty name="width" value="0.05" units="cm"/>
      <inkml:brushProperty name="height" value="0.05" units="cm"/>
      <inkml:brushProperty name="color" value="#FF0066"/>
    </inkml:brush>
  </inkml:definitions>
  <inkml:trace contextRef="#ctx0" brushRef="#br0">0 9 9666,'0'-8'12875</inkml:trace>
</inkml:ink>
</file>

<file path=ppt/ink/ink23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3:05.325"/>
    </inkml:context>
    <inkml:brush xml:id="br0">
      <inkml:brushProperty name="width" value="0.05" units="cm"/>
      <inkml:brushProperty name="height" value="0.05" units="cm"/>
      <inkml:brushProperty name="color" value="#FF0066"/>
    </inkml:brush>
  </inkml:definitions>
  <inkml:trace contextRef="#ctx0" brushRef="#br0">282 803 6409,'-23'0'3847,"15"3"-1078,15 2 2167,4-1-4804,0 0-1,0-1 0,0 0 1,0 0-1,1-1 1,-1-1-1,1 0 1,-1-1-1,1 0 0,-1 0 1,1-1-1,-1-1 1,1 0-1,-1-1 1,0 0-1,0 0 0,0-1 1,0-1-1,10-5 1,29-15 525,-1-2 0,0-2 1,77-62-1,-113 79-529,0 0 1,-1-1-1,-1 0 0,0-1 0,0-1 0,16-30 0,-22 34-77,-1 0 1,0-1-1,0 1 0,-1-1 0,-1 0 0,0 1 1,0-1-1,-1 0 0,-1-1 0,0 1 0,-2-17 1,0 18-38,-1-1 1,0 1-1,0 0 1,-2 0 0,1 0-1,-1 1 1,-1-1 0,0 1-1,0 1 1,-8-11-1,-13-12-13,-45-41-1,61 62 3,-1-1-4,1 2 0,-1 0 1,-1 0-1,0 1 0,0 1 1,-1 0-1,0 1 0,-19-7 1,22 10-3,0 2 0,-1-1 0,1 1 1,0 1-1,0 0 0,-1 1 1,1 0-1,-1 0 0,1 1 0,0 1 1,0 0-1,-14 5 0,-1 1 1,2 2-1,-1 1 1,1 1-1,1 1 1,-43 31 0,12-2 14,-53 57 0,98-92-12,1 2 0,1-1 0,0 1 1,0 0-1,1 0 0,0 1 0,0 0 1,1 0-1,-4 13 0,6-15 2,2-1 0,-1 1-1,1-1 1,0 1 0,1 0-1,0 0 1,0-1 0,0 1-1,1 0 1,0-1 0,1 1 0,0-1-1,0 1 1,5 10 0,2 2 105,1-1 0,0 0 0,2-1 0,0 0 0,1 0 0,1-1 0,1-1 0,32 28 0,-34-33-1,1 0 1,1-1 0,0-1 0,0 0 0,0-1-1,1 0 1,1-2 0,-1 0 0,1 0 0,0-2-1,27 4 1,-34-7-141,1-1 1,-1-1-1,1 0 0,-1 0 0,0-1 0,1-1 1,-1 1-1,0-2 0,-1 1 0,15-8 1,-14 6-346,0-1-1,-1 0 1,1 0 0,-1-1 0,0 0 0,-1-1 0,0 0 0,0 0 0,8-13 0,-10 12 55,-1 0 0,0-1 0,3-12 0</inkml:trace>
</inkml:ink>
</file>

<file path=ppt/ink/ink23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2:18.218"/>
    </inkml:context>
    <inkml:brush xml:id="br0">
      <inkml:brushProperty name="width" value="0.05" units="cm"/>
      <inkml:brushProperty name="height" value="0.05" units="cm"/>
      <inkml:brushProperty name="color" value="#FF0066"/>
    </inkml:brush>
  </inkml:definitions>
  <inkml:trace contextRef="#ctx0" brushRef="#br0">0 176 6433,'4'-6'9235,"13"-5"-6747,12-7-2064,-10 3-67,-5 3 27,1 1 1,0 1-1,27-14 0,-1 5 339,86-28-1,-126 47-723,0-1 0,0 1 0,0 0 0,0-1 0,0 1 0,0 0 0,0 0 0,0 0-1,0 0 1,0 0 0,0 0 0,0 0 0,0 0 0,0 0 0,0 0 0,0 0 0,0 1 0,2 0-1,-3-1 2,0 0-1,0 1 0,0-1 0,0 1 0,1-1 0,-1 1 0,0-1 1,0 1-1,0-1 0,0 1 0,0-1 0,0 1 0,0-1 0,0 1 0,0-1 1,-1 1-1,1-1 0,0 1 0,0-1 0,0 1 0,0-1 0,-1 0 1,1 1-1,0-1 0,0 1 0,-1-1 0,-26 33-57,-10 2-47,6-7 49,2 1 0,0 1 0,-46 67-1,62-75 36,0 0 0,2 0-1,0 2 1,2-1-1,0 1 1,2 1 0,-6 32-1,11-44-7,0 1 1,2 0-1,0-1 0,0 1 0,1 0 0,1-1 1,0 1-1,1-1 0,0 1 0,1-1 0,1 0 0,0 0 1,0-1-1,2 0 0,7 12 0,15 17 29,34 36-1,11 13 1,283 440 1575,-241-345-984,46 71-233,-116-192-198,98 107-1,-138-164-30,1-1-1,-1 0 1,2 0 0,-1-1-1,1 0 1,-1 0-1,2-1 1,-1 0 0,9 3-1,-12-5-3,0-1 0,0 0 0,0 0 0,0 0 0,0-1 0,0 1 0,0-1 0,0 0 0,0-1 0,0 0 0,0 1 0,0-1 0,0-1 0,0 1 0,-1-1 0,1 0 0,8-5-1,8-6-51,-1-1 0,0-2 0,-1 1-1,-1-2 1,-1-1 0,0 0-1,13-21 1,-2 14-393,-1 2-4737,-22 17 3681</inkml:trace>
</inkml:ink>
</file>

<file path=ppt/ink/ink23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2:18.786"/>
    </inkml:context>
    <inkml:brush xml:id="br0">
      <inkml:brushProperty name="width" value="0.05" units="cm"/>
      <inkml:brushProperty name="height" value="0.05" units="cm"/>
      <inkml:brushProperty name="color" value="#FF0066"/>
    </inkml:brush>
  </inkml:definitions>
  <inkml:trace contextRef="#ctx0" brushRef="#br0">1508 438 7114,'3'-9'13730,"-10"5"-13844,-2 0 211,-1 0 1,0 1-1,0 0 0,0 0 1,0 1-1,-19-1 1,1 3-59,-35 4 0,49-3 6,-86 6-17,-156-8 1,204-4 20,1-1 0,-1-3 0,1-2 0,-88-31 0,47 0 108,2-3 1,-152-103 0,99 57-1681,120 79 31,3 10 577</inkml:trace>
</inkml:ink>
</file>

<file path=ppt/ink/ink23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2:19.515"/>
    </inkml:context>
    <inkml:brush xml:id="br0">
      <inkml:brushProperty name="width" value="0.05" units="cm"/>
      <inkml:brushProperty name="height" value="0.05" units="cm"/>
      <inkml:brushProperty name="color" value="#FF0066"/>
    </inkml:brush>
  </inkml:definitions>
  <inkml:trace contextRef="#ctx0" brushRef="#br0">1 381 7322,'1'-6'5089,"10"-9"-3487,14-14-692,60-64 1647,95-92-371,-172 177-2141,1 1 0,0 1 1,0-1-1,1 1 1,15-7-1,-24 12-30,1 0 0,0 1 1,0-1-1,0 0 0,0 1 0,0-1 0,0 1 1,0 0-1,0-1 0,0 1 0,0 0 0,0 0 0,0 0 1,0 1-1,0-1 0,0 0 0,0 1 0,-1-1 1,1 1-1,0 0 0,0 0 0,0-1 0,0 1 1,-1 0-1,1 1 0,0-1 0,-1 0 0,1 0 1,-1 1-1,0-1 0,1 1 0,-1-1 0,0 1 1,0 0-1,0-1 0,0 1 0,0 0 0,0 0 1,0 2-1,6 17 177,-2 0 0,0 1 1,-1-1-1,-2 1 0,1 23 1,5 41 305,2-24-15,2-1 0,33 96-1,-40-143-479,1-1 0,0 0 0,1-1 0,0 0 0,1 0 0,1-1 0,0 1 0,0-2-1,1 0 1,0 0 0,12 9 0,-9-15-1465,-13-4 1363,1 0-1,-1 0 0,0 0 1,0 0-1,0 0 0,1-1 1,-1 1-1,0 0 0,0 0 1,0 0-1,1 0 0,-1 0 1,0 0-1,0 0 0,0 0 1,1-1-1,-1 1 1,0 0-1,0 0 0,0 0 1,0 0-1,0-1 0,0 1 1,1 0-1,-1 0 0,0 0 1,0-1-1,0 1 0,0 0 1,0 0-1,0-1 0,0 1 1,0 0-1,0 0 0,0 0 1,0-1-1,0 1 0,0 0 1,0 0-1,0 0 0,0-1 1,0 1-1,0 0 0,-1-3-1034</inkml:trace>
</inkml:ink>
</file>

<file path=ppt/ink/ink23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2:19.934"/>
    </inkml:context>
    <inkml:brush xml:id="br0">
      <inkml:brushProperty name="width" value="0.05" units="cm"/>
      <inkml:brushProperty name="height" value="0.05" units="cm"/>
      <inkml:brushProperty name="color" value="#FF0066"/>
    </inkml:brush>
  </inkml:definitions>
  <inkml:trace contextRef="#ctx0" brushRef="#br0">14 332 9506,'-9'0'4425,"4"-3"-2145,10-7-751,7-5-129,10-2-520,6-4-216,11-6-239,-1-1-153,4-4-192,1 0-40,-6-3-352,3 3-313,-8 1-1111,1 4-408,2 5 1295</inkml:trace>
</inkml:ink>
</file>

<file path=ppt/ink/ink2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4:20.613"/>
    </inkml:context>
    <inkml:brush xml:id="br0">
      <inkml:brushProperty name="width" value="0.05" units="cm"/>
      <inkml:brushProperty name="height" value="0.05" units="cm"/>
      <inkml:brushProperty name="color" value="#FF0066"/>
    </inkml:brush>
  </inkml:definitions>
  <inkml:trace contextRef="#ctx0" brushRef="#br0">181 237 6825,'-3'0'578,"-1"0"-1,1 0 1,-1 0-1,0 0 0,1 1 1,-1-1-1,1 1 0,-1 0 1,1 0-1,-1 0 1,1 1-1,-5 2 0,1 0-61,1 0 0,0 0 0,1 1 0,-1 0 0,-8 10 0,4-3 93,0 1-1,1 1 1,1-1-1,-13 30 1,15-28-200,1-1 1,1 0-1,0 1 1,1 0-1,-3 29 1,6-39-373,0 0 1,-1 0-1,2 0 0,-1 0 0,0 0 1,1 0-1,0-1 0,0 1 1,1 0-1,-1 0 0,1-1 1,0 1-1,0-1 0,1 1 1,-1-1-1,1 0 0,0 0 0,0 0 1,0-1-1,1 1 0,6 5 1,-8-8-33,0 0 1,0 0-1,0 0 1,0 0-1,0-1 1,1 1-1,-1-1 1,0 1-1,0-1 1,1 0-1,-1 0 1,0 0-1,0 0 1,1 0-1,-1 0 1,0-1-1,0 1 1,1-1-1,-1 0 1,0 1-1,0-1 1,0 0-1,0 0 1,0-1-1,0 1 1,0 0-1,-1-1 1,1 1-1,3-4 1,2-2 21,0 0-1,0-1 1,-1 0 0,0 0-1,7-13 1,-1-1-11,-1 0 0,-1-1 0,-2 0-1,0 0 1,-1-1 0,-1 0 0,-1 0 0,-2 0-1,0-1 1,-1 0 0,-2 1 0,-2-28 0,-23-99 65,24 148-27,0 1-1,-1-1 1,1 0-1,-1 1 1,0-1 0,0 1-1,0-1 1,0 1 0,0 0-1,-1 0 1,1 0-1,0 0 1,-1 0 0,0 0-1,1 1 1,-1 0 0,0-1-1,0 1 1,0 0-1,0 0 1,0 0 0,0 1-1,0-1 1,0 1 0,0 0-1,0 0 1,-5 0 0,7 0-4,1 1 1,-1-1 0,1 1 0,-1 0 0,1-1 0,-1 1 0,1 0 0,0-1 0,-1 1 0,1 0 0,0-1 0,-1 1-1,1 0 1,0-1 0,0 1 0,0 0 0,0 0 0,0-1 0,0 1 0,0 0 0,0 0 0,0-1 0,0 1 0,0 0-1,0-1 1,1 1 0,-1 0 0,0 0 0,1 0 0,7 34-87,-6-29 161,11 43 24,19 66 417,-26-98-416,0 0-1,1 0 1,1-1-1,16 24 1,-18-31-24,0-1 1,0 0 0,1 0-1,1 0 1,-1-1 0,1-1-1,0 1 1,1-1-1,-1 0 1,12 5 0,-15-9-49,0 0 0,0-1 0,0 0 0,0 0 1,0 0-1,1 0 0,-1-1 0,0 1 0,0-2 0,1 1 1,-1 0-1,0-1 0,0 0 0,0 0 0,0-1 0,0 1 1,0-1-1,0 0 0,0-1 0,0 1 0,7-6 1,-2 1 6,-1 0 1,0-1-1,-1 0 1,0 0-1,0-1 1,0 0-1,-1 0 1,-1-1-1,7-12 1,-8 13-321,-1 0 1,0-1-1,-1 1 0,4-17 1,-5 19-389,-1 0 0,-1 0 0,1 0 0,-1 0 0,0 0 0,-1 0 0,-1-8 0,-8-14-988</inkml:trace>
</inkml:ink>
</file>

<file path=ppt/ink/ink23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2:20.372"/>
    </inkml:context>
    <inkml:brush xml:id="br0">
      <inkml:brushProperty name="width" value="0.05" units="cm"/>
      <inkml:brushProperty name="height" value="0.05" units="cm"/>
      <inkml:brushProperty name="color" value="#FF0066"/>
    </inkml:brush>
  </inkml:definitions>
  <inkml:trace contextRef="#ctx0" brushRef="#br0">75 0 5561,'-7'8'1131,"0"1"-1,0 0 1,1 0-1,0 0 1,0 1 0,1 0-1,-6 16 1,7-14-557,0-1 1,1 2-1,0-1 1,1 0-1,0 0 1,1 25-1,1-30-467,0 0-1,1 0 1,0 0-1,1-1 1,-1 1-1,1 0 1,0-1-1,1 1 1,0-1-1,0 0 1,0 0-1,8 10 1,-8-12-40,1 1-1,1-1 1,-1-1 0,1 1 0,-1-1 0,1 1-1,0-1 1,1-1 0,-1 1 0,0-1-1,1 0 1,-1 0 0,1 0 0,0-1 0,-1 0-1,12 1 1,-8-2-13,-1 0 1,1-1-1,-1 0 0,1-1 0,-1 1 1,1-2-1,-1 1 0,0-1 0,0 0 1,-1-1-1,1 0 0,-1 0 0,1-1 0,-1 0 1,8-7-1,-6 5 38,-1-1 1,0 0-1,0 0 1,-1 0-1,0-1 1,-1 0-1,1-1 1,-2 1-1,1-1 1,-2 0-1,6-14 1,-9 20-56,0-1 0,0 1 1,0 0-1,0-1 0,-1 1 1,0-1-1,0 1 0,0-1 0,0 1 1,-1 0-1,0-1 0,0 1 0,0 0 1,0-1-1,-1 1 0,1 0 1,-5-7-1,3 6-11,-1 0 0,0 1 0,-1-1 0,1 0 0,-1 1 0,1 0 0,-1 0 1,-1 1-1,1 0 0,0-1 0,-8-2 0,-4 0-21,0 0 0,0 1 0,0 0 0,-1 2 0,1 0 0,-1 1 0,-31 0 0,46 2-27,-2 0-54,1 0 0,0 0 0,0 0 0,0 0-1,-1 1 1,1 0 0,0 0 0,0 0 0,0 0 0,0 1-1,0-1 1,0 1 0,-4 3 0,8-5 11,0 0 0,0 0 0,0 0 0,0 0 0,-1 0 0,1 0 0,0 1-1,0-1 1,0 0 0,0 0 0,0 0 0,-1 0 0,1 0 0,0 1 0,0-1 0,0 0 0,0 0 0,0 0 0,0 0 0,0 1 0,0-1 0,0 0 0,0 0 0,0 0 0,0 1 0,0-1-1,0 0 1,0 0 0,0 0 0,0 1 0,0-1 0,0 0 0,0 0 0,0 0 0,0 0 0,0 1 0,0-1 0,0 0 0,0 0 0,0 0 0,0 1 0,0-1 0,1 0 0,-1 0-1,12 4-1602,16-3 279,2-8 813</inkml:trace>
</inkml:ink>
</file>

<file path=ppt/ink/ink23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2:20.819"/>
    </inkml:context>
    <inkml:brush xml:id="br0">
      <inkml:brushProperty name="width" value="0.05" units="cm"/>
      <inkml:brushProperty name="height" value="0.05" units="cm"/>
      <inkml:brushProperty name="color" value="#FF0066"/>
    </inkml:brush>
  </inkml:definitions>
  <inkml:trace contextRef="#ctx0" brushRef="#br0">180 0 8114,'-56'39'5204,"39"-25"-4544,1 0 0,0 0 0,1 2 0,1 0 0,-17 24 0,29-38-584,0 1-1,1 0 0,-1-1 0,1 1 0,0 0 0,0-1 0,-1 1 1,2 0-1,-1 0 0,0 0 0,1 0 0,-1 0 0,1 6 1,0-8-52,1 1-1,-1-1 1,0 0 0,1 1 0,0-1 0,-1 0 0,1 1 0,0-1 0,-1 0 0,1 0 0,0 0 0,0 0 0,0 1 0,0-1 0,0 0 0,0-1 0,1 1-1,-1 0 1,0 0 0,2 1 0,7 1 24,0 0 0,0 0 0,1-1 0,-1 0 0,0-1 0,16 1 0,15 2 315,-38-3-345,11 1 313,-1 2 0,0-1 0,0 2-1,20 9 1,-31-13-263,0 0 0,0 0-1,0 0 1,0 0 0,0 1-1,0-1 1,0 1 0,-1-1-1,1 1 1,-1 0-1,1-1 1,-1 1 0,1 0-1,-1 0 1,0 0 0,0 0-1,0 0 1,0 0 0,-1 1-1,1-1 1,0 0 0,-1 0-1,1 1 1,-1-1 0,0 0-1,0 0 1,0 1 0,0-1-1,0 0 1,-1 1-1,1-1 1,-1 0 0,1 0-1,-1 0 1,-1 3 0,-6 10-17,0 0 1,-1-1-1,-1 0 1,0 0-1,-1-1 1,-1-1-1,0 0 1,-14 11-1,-15 17-1959,21-14 1030</inkml:trace>
</inkml:ink>
</file>

<file path=ppt/ink/ink23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2:23.601"/>
    </inkml:context>
    <inkml:brush xml:id="br0">
      <inkml:brushProperty name="width" value="0.05" units="cm"/>
      <inkml:brushProperty name="height" value="0.05" units="cm"/>
      <inkml:brushProperty name="color" value="#FF0066"/>
    </inkml:brush>
  </inkml:definitions>
  <inkml:trace contextRef="#ctx0" brushRef="#br0">137 1 5329,'-7'17'970,"0"3"3099,8-38-316,-1 17-3605,0 1 1,0 0 0,-1-1 0,1 1-1,0 0 1,0-1 0,0 1 0,-1 0-1,1-1 1,0 1 0,-1 0 0,1 0-1,0-1 1,-1 1 0,1 0 0,0 0 0,-1 0-1,1 0 1,0-1 0,-1 1 0,1 0-1,0 0 1,-1 0 0,1 0 0,-1 0-1,1 0 1,0 0 0,-1 0 0,-16 6 2624,-5 11-3642,16-12 889,-35 38 135,38-39-128,0 0-1,0 0 1,0 1 0,1-1-1,-1 1 1,1-1 0,0 1-1,0 0 1,1 0 0,0-1-1,-2 9 1,3-12-23,0 0 0,0 0 0,0 0 0,0 0 0,0 0 0,0 0 0,0 0 1,0 0-1,0 0 0,0 0 0,1 0 0,-1 0 0,0 0 0,1 0 0,-1 0 0,1 0 0,-1 0 1,1 0-1,0 0 0,-1 0 0,1 0 0,0-1 0,0 1 0,-1 0 0,1 0 0,0-1 0,2 2 0,-2-2 39,18 2 27,17 1-20,-8-2 63,37 9 0,-61-10-36,-1 1 1,0 1-1,1-1 1,-1 0-1,0 1 1,0-1-1,0 1 1,5 3 0,-6-3 105,-1-1 129,-9 22 2209,-5-17-2278,0 0 0,0 1 0,1 0 0,-21 16 0,-16 12-709,49-35 393,-1 0-1,1 0 0,-1 0 1,1 0-1,-1 0 0,1 1 1,-1-1-1,1 0 1,-1 0-1,1 0 0,0 1 1,-1-1-1,1 0 0,-1 1 1,1-1-1,0 0 1,-1 1-1,1-1 0,0 1 1,-1-1-1,1 0 0,0 1 1,0-1-1,-1 1 1,1-1-1,0 1 0,0-1 1,0 1-1,0-1 0,0 1 1,-1-1-1,1 1 0,0-1 1,0 1-1,0-1 1,0 1-1,1-1 0,-1 1 1,0-1-1,0 1 0,0-1 1,0 1-1,0-1 1,1 1-1,-1-1 0,0 0 1,1 1-1,13 7-1140</inkml:trace>
</inkml:ink>
</file>

<file path=ppt/ink/ink23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2:08.556"/>
    </inkml:context>
    <inkml:brush xml:id="br0">
      <inkml:brushProperty name="width" value="0.05" units="cm"/>
      <inkml:brushProperty name="height" value="0.05" units="cm"/>
      <inkml:brushProperty name="color" value="#FF0066"/>
    </inkml:brush>
  </inkml:definitions>
  <inkml:trace contextRef="#ctx0" brushRef="#br0">1 626 5753,'0'0'8598,"15"5"-6348,-3-4-2038,0 0 0,-1-1 0,1 0 0,0-1 0,-1 0 0,1-1-1,0 0 1,-1-1 0,0 0 0,0-1 0,0 0 0,19-11 0,40-18 619,119-39-1,-36 16-390,26-4 19,-119 42-332,0-3 0,70-34 0,11-15 203,109-61 1559,-208 108-1698,75-29 1,-107 47 391,-8 3-1863</inkml:trace>
</inkml:ink>
</file>

<file path=ppt/ink/ink23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2:08.941"/>
    </inkml:context>
    <inkml:brush xml:id="br0">
      <inkml:brushProperty name="width" value="0.05" units="cm"/>
      <inkml:brushProperty name="height" value="0.05" units="cm"/>
      <inkml:brushProperty name="color" value="#FF0066"/>
    </inkml:brush>
  </inkml:definitions>
  <inkml:trace contextRef="#ctx0" brushRef="#br0">4 20 6401,'-4'-5'7026,"23"-2"-5170,12 2-175,38 2-105,-49 18-480,-2 7-160,-18 6-151,-8 2-73,-10 10-224,-9 0-128,2-1-72,1-2-400,8-14-1424,4-1 1264,2-27-353</inkml:trace>
</inkml:ink>
</file>

<file path=ppt/ink/ink23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2:10.552"/>
    </inkml:context>
    <inkml:brush xml:id="br0">
      <inkml:brushProperty name="width" value="0.05" units="cm"/>
      <inkml:brushProperty name="height" value="0.05" units="cm"/>
      <inkml:brushProperty name="color" value="#FF0066"/>
    </inkml:brush>
  </inkml:definitions>
  <inkml:trace contextRef="#ctx0" brushRef="#br0">5 159 6953,'-4'-4'8907,"9"-5"-6036,23-17-4042,-15 15 2268,6-8-963,-3 4 232,0 0 0,19-12 0,-29 22-274,0 1-1,1 1 0,0-1 1,-1 1-1,1 0 0,0 1 1,1 0-1,-1 0 0,0 0 0,13-1 1,-19 3-88,1 0-1,0 0 1,-1 0 0,1 0 0,0 1 0,-1-1-1,1 0 1,0 1 0,-1-1 0,1 1-1,0 0 1,-1-1 0,1 1 0,-1 0 0,1 0-1,-1 0 1,0 0 0,1 0 0,-1 0 0,0 0-1,2 3 1,-1-1-2,0 0-1,-1 0 1,1 0 0,-1 1-1,0-1 1,1 0 0,-2 1-1,1-1 1,1 8 0,-2 1-1,1 0 1,-2 0 0,1 0 0,-2-1 0,-3 17-1,3-17 2,-1 0 0,0-1 0,0 1 0,-1 0-1,0-1 1,-1 0 0,-1 0 0,1-1-1,-1 1 1,-1-1 0,0 0 0,0-1-1,-15 14 1,20-21-5,-20 18 12,22-19-11,-1 1 0,0-1 0,0 1 0,0 0-1,1 0 1,-1-1 0,0 1 0,1 0 0,-1 0-1,0 0 1,1 0 0,-1-1 0,1 1-1,0 0 1,-1 0 0,1 0 0,0 0 0,-1 0-1,1 1 1,23-16-740,50-17 677,-68 30 63,0 0 0,0 0 1,1 0-1,-1 0 0,0 1 1,1 0-1,-1 0 0,0 0 0,0 1 1,1 0-1,-1 0 0,0 0 1,7 3-1,-2 0 0,0 0-1,0 1 1,0 1 0,16 11 0,-20-13 15,0 1-1,-1 0 1,1 0 0,-1 0 0,0 1 0,0-1 0,5 10 0,-9-13 18,1 1 0,-1-1 0,0 0 0,0 1 0,-1-1 0,1 1 1,0-1-1,-1 1 0,1-1 0,-1 1 0,0-1 0,0 1 0,0 0 0,0-1 0,-1 1 0,1-1 0,-1 1 0,1-1 1,-1 1-1,0-1 0,0 1 0,0-1 0,0 0 0,0 0 0,-3 3 0,-3 5 94,0-1-1,-1-1 0,-1 1 1,1-2-1,-1 1 1,-1-1-1,1 0 1,-1-1-1,0 0 1,-15 6-1,1-2 18,-1-1 1,0-1-1,-40 7 1,61-14-248,-1-1 1,0 0-1,1 0 0,-1 0 1,-9-2-1,14 2 32,-1 0 0,1 0 1,-1 0-1,1 0 0,0 0 1,-1 0-1,1-1 0,-1 1 0,1 0 1,-1 0-1,1 0 0,0-1 1,-1 1-1,1 0 0,-1-1 0,1 1 1,0 0-1,-1-1 0,1 1 1,0 0-1,0-1 0,-1 1 0,1 0 1,0-1-1,-1 0 0,2 0-82,-1 1 0,0-1-1,1 0 1,-1 0 0,1 0-1,-1 1 1,1-1 0,-1 0-1,1 0 1,-1 1 0,1-1-1,0 1 1,-1-1 0,1 0-1,0 1 1,-1-1 0,1 1-1,0 0 1,1-1 0,15-9-1144,0-2 523</inkml:trace>
</inkml:ink>
</file>

<file path=ppt/ink/ink23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2:10.997"/>
    </inkml:context>
    <inkml:brush xml:id="br0">
      <inkml:brushProperty name="width" value="0.05" units="cm"/>
      <inkml:brushProperty name="height" value="0.05" units="cm"/>
      <inkml:brushProperty name="color" value="#FF0066"/>
    </inkml:brush>
  </inkml:definitions>
  <inkml:trace contextRef="#ctx0" brushRef="#br0">81 47 9466,'0'-1'279,"0"0"-1,0-1 1,0 1 0,0 0-1,0 0 1,0-1 0,0 1 0,0 0-1,-1 0 1,1-1 0,0 1-1,-1 0 1,1 0 0,-1 0-1,1 0 1,-1 0 0,0-1-1,0 1 1,1 0 0,-1 0-1,0 1 1,0-1 0,-2-2 0,2 4-147,0-1 0,0 0 0,0 1 0,0-1 1,0 1-1,0-1 0,0 1 0,0-1 1,0 1-1,0 0 0,0 0 0,0-1 0,1 1 1,-1 0-1,0 0 0,0 0 0,1 0 1,-1 0-1,0 2 0,-6 8 138,1 1-1,0 0 1,-5 16 0,6-12-135,1 1 1,0-1 0,1 1 0,1 1-1,1-1 1,0 0 0,1 0 0,3 25 0,-2-35-101,1-1 0,-1 1 1,1 0-1,0-1 0,0 1 1,1-1-1,0 0 1,0 0-1,1 0 0,0 0 1,0 0-1,0-1 0,0 0 1,1 0-1,0 0 1,0 0-1,1-1 0,-1 0 1,1 0-1,0 0 1,0-1-1,0 0 0,10 4 1,-4-3 34,1 0 0,-1-1-1,1-1 1,0 0 0,-1 0 0,1-1 0,0-1 0,0 0 0,0-1 0,0-1 0,-1 1 0,1-2 0,-1 0 0,1-1 0,-1 0 0,0 0-1,0-2 1,-1 1 0,1-1 0,-1-1 0,-1 0 0,1-1 0,-1 0 0,-1 0 0,1-1 0,-1 0 0,-1-1 0,0 0 0,10-17-1,-14 22-27,-1-1 0,0 1-1,-1-1 1,0 0 0,1 0-1,-2 0 1,1 0 0,-1 0-1,0-1 1,0 1 0,-1 0-1,0-1 1,0 1 0,0 0-1,-1-1 1,0 1 0,0 0-1,0 0 1,-1 0 0,0 0-1,0 0 1,-1 0 0,0 0-1,0 1 1,0-1 0,-1 1-1,1 0 1,-1 0 0,0 0-1,-1 1 1,1-1 0,-1 1-1,0 0 1,0 0 0,0 1-1,-1-1 1,-8-3-1,-2 1-174,0 1-1,0 1 0,-1 0 0,-32-2 1,33 4 165,0 0 1,0-1 0,1 0 0,-1-2 0,-18-6-1,3-7 264</inkml:trace>
</inkml:ink>
</file>

<file path=ppt/ink/ink23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2:30.221"/>
    </inkml:context>
    <inkml:brush xml:id="br0">
      <inkml:brushProperty name="width" value="0.05" units="cm"/>
      <inkml:brushProperty name="height" value="0.05" units="cm"/>
      <inkml:brushProperty name="color" value="#FF0066"/>
    </inkml:brush>
  </inkml:definitions>
  <inkml:trace contextRef="#ctx0" brushRef="#br0">29 465 7922,'-28'24'11902,"50"-30"-11472,0-1-1,0 0 1,-1-2 0,0 0-1,20-13 1,103-69 1245,-118 73-1335,145-104 1197,91-56-1519,-230 161-1833,-10 15 783</inkml:trace>
</inkml:ink>
</file>

<file path=ppt/ink/ink23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2:12.885"/>
    </inkml:context>
    <inkml:brush xml:id="br0">
      <inkml:brushProperty name="width" value="0.05" units="cm"/>
      <inkml:brushProperty name="height" value="0.05" units="cm"/>
      <inkml:brushProperty name="color" value="#FF0066"/>
    </inkml:brush>
  </inkml:definitions>
  <inkml:trace contextRef="#ctx0" brushRef="#br0">1 766 6937,'5'-5'1034,"1"1"-1,-1 0 1,1 0-1,12-6 1,9-6-99,8-9 114,1 2-1,1 1 1,72-31-1,153-33 989,-46 15-586,379-125 2235,-457 150-3059,-2-6 0,140-74 1,-266 122-612,-9 4-20,1-1 0,-1 1 1,1 0-1,-1-1 0,0 1 0,1-1 1,-1 0-1,0 1 0,1-1 0,-1 0 1,0 0-1,0 0 0,0 0 0,1 0 1,-1 0-1,0 0 0,0 0 0,-1 0 1,3-3-1</inkml:trace>
</inkml:ink>
</file>

<file path=ppt/ink/ink23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2:13.597"/>
    </inkml:context>
    <inkml:brush xml:id="br0">
      <inkml:brushProperty name="width" value="0.05" units="cm"/>
      <inkml:brushProperty name="height" value="0.05" units="cm"/>
      <inkml:brushProperty name="color" value="#FF0066"/>
    </inkml:brush>
  </inkml:definitions>
  <inkml:trace contextRef="#ctx0" brushRef="#br0">0 242 7866,'2'-2'5863,"7"-10"-3610,10-3-558,1 1 0,38-19 0,-5 2-260,-2-1-519,0 2 0,88-36-1,-120 61-800,-19 5-167,0 0 1,1 0-1,-1 0 0,0-1 1,0 1-1,1 0 1,-1 0-1,0 0 0,0 0 1,1 0-1,-1 0 0,0 0 1,1 0-1,-1-1 0,0 1 1,1 0-1,-1 0 1,0 1-1,1-1 0,-1 0 1,0 0-1,0 0 0,1 0 1,-1 0-1,0 0 0,1 0 1,-1 0-1,0 1 1,0-1-1,1 0 0,-1 0 1,0 0-1,0 0 0,1 1 1,-1-1-1,0 0 0,0 0 1,0 1-1,1-1 1,-1 0-1,0 0 0,0 1 1,0-1-1,0 0 0,0 1 1,0-1-1,0 0 0,1 1 1,-1-1-1</inkml:trace>
</inkml:ink>
</file>

<file path=ppt/ink/ink2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4:28.679"/>
    </inkml:context>
    <inkml:brush xml:id="br0">
      <inkml:brushProperty name="width" value="0.05" units="cm"/>
      <inkml:brushProperty name="height" value="0.05" units="cm"/>
      <inkml:brushProperty name="color" value="#FF0066"/>
    </inkml:brush>
  </inkml:definitions>
  <inkml:trace contextRef="#ctx0" brushRef="#br0">0 115 11506,'11'9'542,"1"-1"0,0-1 0,0 0 0,0-1 0,1 0 0,0-1 0,22 6 0,-14-6-333,0-1-1,0-1 1,1-1 0,28-1 0,14-6-461,-1-2 1,86-22-1,-95 18 651,97-16-87,0 8 0,1 5-1,206 10 1,-102 8 327,292-33 0,201-19 15,0 84-189,-728-34-460,695 60 698,-477-56-311,466 17 160,-68 16-495,-191-11-6,393-33-20,-249-7-25,-314 17-11,459-11 680,-373-31 186,74-4 365,-391 39-988,51 5 0,-79-2-208,0 2 1,0 0-1,0 1 1,0 0-1,-1 2 1,17 6-1,-20-5-46,-7-4 34,0 0 0,0 0 1,0-1-1,0 0 0,10 2 1,8-1-357</inkml:trace>
</inkml:ink>
</file>

<file path=ppt/ink/ink23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2:14.027"/>
    </inkml:context>
    <inkml:brush xml:id="br0">
      <inkml:brushProperty name="width" value="0.05" units="cm"/>
      <inkml:brushProperty name="height" value="0.05" units="cm"/>
      <inkml:brushProperty name="color" value="#FF0066"/>
    </inkml:brush>
  </inkml:definitions>
  <inkml:trace contextRef="#ctx0" brushRef="#br0">83 0 8682,'-32'37'7107,"4"7"-4627,25-38-2389,-1 1 0,1 0 0,0 0 0,1 0 0,0 1 0,0-1 0,1 0-1,0 1 1,0-1 0,0 1 0,1 8 0,1-15-84,-1 1-1,1 0 0,-1-1 1,1 1-1,-1-1 1,1 1-1,0-1 1,0 1-1,0-1 1,-1 0-1,2 1 1,-1-1-1,0 0 0,0 0 1,0 0-1,0 0 1,1 0-1,-1 0 1,1 0-1,-1 0 1,0 0-1,1-1 0,-1 1 1,1 0-1,0-1 1,-1 0-1,1 1 1,-1-1-1,1 0 1,0 0-1,-1 0 1,1 0-1,0 0 0,2 0 1,5-1 11,0 1-1,1-1 1,-1-1 0,14-4 0,2-1 83,0 1 0,0 1 0,0 1 0,1 1 0,28 1 0,-43 3 33,0 0 0,0 0 0,1 1 0,-1 0 0,0 1 0,11 5 0,-16-6-10,0 1 1,0 0-1,0 0 0,-1 1 1,0-1-1,1 1 1,-2 1-1,1-1 0,0 1 1,-1-1-1,7 10 1,-9-11-54,0 1 1,0-1 0,0 1-1,0 0 1,0-1 0,-1 1 0,1 0-1,-1 0 1,0 0 0,-1 0-1,1 1 1,-1-1 0,1 0 0,-1 0-1,0 0 1,-1 0 0,0 6-1,-1-3-5,0-1-1,-1-1 0,1 1 0,-1 0 0,0-1 0,0 1 0,-1-1 1,0 0-1,0 0 0,-6 6 0,-9 6 17,0-1 1,-2-1-1,0 0 0,-36 18 1,38-24-47,-37 15 0,51-22-156,-1 0-1,0-1 0,0 1 0,0-1 1,0 0-1,0 0 0,0-1 0,0 0 1,0 0-1,0-1 0,-9-1 0,14 2-5,0-1-1,0 1 0,1-1 0,-1 0 0,0 1 0,0-1 0,0 0 1,0 1-1,1-1 0,-1 0 0,0 0 0,1 0 0,-1 0 0,1 0 1,-1 0-1,1 0 0,-1 0 0,1 0 0,0 0 0,-1 0 0,1 0 1,0 0-1,0 0 0,0 0 0,0 0 0,0-1 0,0 1 0,0 0 0,0 0 1,0 0-1,1-2 0,0-1-333,0 0 0,0-1 0,0 1-1,0 0 1,1 0 0,4-7 0,16-19-739</inkml:trace>
</inkml:ink>
</file>

<file path=ppt/ink/ink23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2:14.433"/>
    </inkml:context>
    <inkml:brush xml:id="br0">
      <inkml:brushProperty name="width" value="0.05" units="cm"/>
      <inkml:brushProperty name="height" value="0.05" units="cm"/>
      <inkml:brushProperty name="color" value="#FF0066"/>
    </inkml:brush>
  </inkml:definitions>
  <inkml:trace contextRef="#ctx0" brushRef="#br0">0 154 5897,'7'12'8046,"-2"16"-6334,-3-12-577,3-2-801,-1 1-1,2-1 0,0 0 1,1-1-1,0 0 0,1 0 1,1 0-1,-1-1 0,2-1 1,0 1-1,0-1 1,21 16-1,-24-22-255,-1 0 1,1 0 0,0-1-1,1 1 1,-1-1-1,1-1 1,0 0-1,0 0 1,0 0-1,0-1 1,0 0-1,0-1 1,1 0 0,-1 0-1,1-1 1,-1 0-1,0 0 1,1-1-1,-1 0 1,0-1-1,1 1 1,-1-2-1,0 1 1,8-5 0,-8 3 46,0-1 0,-1-1 0,0 1 0,0-1 0,-1 0 1,1-1-1,-1 0 0,-1 0 0,1 0 0,-1 0 0,0-1 1,-1 0-1,0 0 0,4-10 0,-4 6-1,1 0-1,-2 1 0,1-2 1,-2 1-1,1 0 0,-2 0 1,0-1-1,0 1 1,-2-21-1,-1 24-108,0 1 0,0 0 0,-1 0 0,0 0 0,-1 1 0,1-1 0,-2 1 0,1 0 0,-1 0 0,0 0 0,0 0 0,-1 1 0,1 0 0,-1 0 0,-1 1 0,1 0 0,-1 0 0,0 0 0,0 1 0,-1 0 0,1 0 0,-1 1 0,-15-5 0,9 4-176,0 0-1,0 1 1,0 0-1,-1 1 1,1 1-1,-1 0 1,1 1-1,-1 0 1,1 1-1,-1 1 1,1 1 0,0 0-1,-16 5 1,8 4-1828,21-11 1841,1-1 1,-1 1-1,1-1 0,-1 1 1,1 0-1,-1-1 1,1 1-1,-1 0 0,1-1 1,-1 1-1,1 0 1,0-1-1,0 1 0,-1 0 1,1-1-1,0 1 1,0 0-1,0 0 0,0-1 1,0 1-1,0 0 0,0 0 1,0 0-1,0-1 1,0 1-1,0 0 0,0 0 1,1 0-1,6 12-1277</inkml:trace>
</inkml:ink>
</file>

<file path=ppt/ink/ink23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2:14.867"/>
    </inkml:context>
    <inkml:brush xml:id="br0">
      <inkml:brushProperty name="width" value="0.05" units="cm"/>
      <inkml:brushProperty name="height" value="0.05" units="cm"/>
      <inkml:brushProperty name="color" value="#FF0066"/>
    </inkml:brush>
  </inkml:definitions>
  <inkml:trace contextRef="#ctx0" brushRef="#br0">237 1 9314,'-9'1'1208,"0"1"-1,0 0 1,0 0 0,-11 6-1,-35 21 1269,40-19-2108,2 0-1,-1 1 1,1 1-1,-21 24 1,29-29-278,0-1 0,1 1 0,0-1 0,0 1 1,0 1-1,-2 8 0,5-15-84,0 1 1,1-1-1,-1 0 0,1 1 1,0 0-1,-1-1 0,1 1 1,0-1-1,0 1 0,0-1 1,0 1-1,0 0 0,0-1 1,1 1-1,-1-1 0,0 1 1,1-1-1,-1 1 0,1-1 1,0 1-1,0-1 0,-1 0 1,1 1-1,0-1 0,0 0 1,0 0-1,0 1 0,0-1 1,0 0-1,1 0 0,-1 0 1,0 0-1,0-1 0,1 1 1,-1 0-1,1 0 0,1 0 1,15 4 2,1 0 0,0-1 0,0-1 0,24 1 0,-29-4 186,-1 1 0,1 1 0,-1 0 0,0 0 0,0 1 0,0 1 0,0 0 1,0 1-1,-1 1 0,22 11 0,-33-16-136,0 0 0,0 1 0,1-1 0,-1 0 1,0 0-1,0 0 0,0 1 0,0-1 0,0 0 0,-1 1 0,1-1 0,0 1 1,-1-1-1,1 1 0,-1-1 0,1 1 0,-1 0 0,0-1 0,0 1 1,1-1-1,-1 1 0,0 0 0,-1-1 0,1 1 0,0 0 0,0-1 1,-1 1-1,1-1 0,-1 1 0,1-1 0,-1 1 0,0-1 0,1 1 0,-1-1 1,0 1-1,0-1 0,0 0 0,-2 3 0,-4 4 164,-1 0 0,0 0 1,0 0-1,-11 8 0,-151 105-448,156-106-961,8 1 435</inkml:trace>
</inkml:ink>
</file>

<file path=ppt/ink/ink23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2:31.761"/>
    </inkml:context>
    <inkml:brush xml:id="br0">
      <inkml:brushProperty name="width" value="0.05" units="cm"/>
      <inkml:brushProperty name="height" value="0.05" units="cm"/>
      <inkml:brushProperty name="color" value="#FF0066"/>
    </inkml:brush>
  </inkml:definitions>
  <inkml:trace contextRef="#ctx0" brushRef="#br0">73 361 6009,'-26'1'3313,"22"0"-2833,0-1 0,1 0 0,-1 1 0,0-1 0,1 0 0,-1-1 1,0 1-1,0-1 0,1 1 0,-6-5 2622,16-1-1327,158-69 1953,34-16-1052,-96 37-1827,114-57-732,-174 94-1244,-23 14 449</inkml:trace>
</inkml:ink>
</file>

<file path=ppt/ink/ink23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3:38.570"/>
    </inkml:context>
    <inkml:brush xml:id="br0">
      <inkml:brushProperty name="width" value="0.05" units="cm"/>
      <inkml:brushProperty name="height" value="0.05" units="cm"/>
      <inkml:brushProperty name="color" value="#FF0066"/>
    </inkml:brush>
  </inkml:definitions>
  <inkml:trace contextRef="#ctx0" brushRef="#br0">8 161 5649,'-8'-9'4282,"10"4"-809,20 6 552,1 1-3916,9-2 561,-1-2 0,39-7 0,-42 5-447,0 1 0,0 0 0,1 2 0,0 2 0,-1 0 0,0 2 0,1 1 0,29 9 0,38 7 785,158 13-1,-191-26-547,-23-5-297,0-1 0,1-1 0,-1-3 0,0-1 0,0-2 0,44-12 0,-38 9-59,0 2 1,1 2-1,-1 2 1,61 5-1,-60-4 36,0-2-1,-1-1 0,82-22 0,-17 4-102,-92 21-6,1 0 0,-1 2 0,0 0 1,21 3-1,-27-1 15,-1 0 1,1-1-1,-1-1 0,1 0 1,-1-1-1,1 0 0,-1-1 1,1 0-1,-1-1 0,0 0 1,18-8-1,-24 8-7,0 0 0,0 0 0,1 1 0,-1 0-1,1 0 1,-1 1 0,1 0 0,13-1 0,-3 3 103,0 0-1,24 5 1,-32-4-39,1-1 0,0 0 0,0-1 0,0 0 0,-1 0 0,1-1 0,0-1 0,0 1 0,-1-2 0,11-3 1,35-7 220,-25 6 26,-15 4-210,-10 2-58,1 0 0,-1 0 1,0-1-1,1 0 1,-1 0-1,8-5 0,-5 4-46,1-1 0,-1 1 0,1 1 0,-1 0 0,1 0 0,0 0 0,16 0 0,-17 2-17,-6-1-16,0 1-1,1 0 1,-1 0-1,0 1 1,1-1-1,-1 0 0,0 1 1,0-1-1,1 1 1,-1 0-1,0 0 1,0 0-1,0 0 1,0 0-1,0 0 1,0 0-1,0 1 1,2 2-1,-2-3-1,-1 1 1,1-1-1,0 0 0,0 0 1,0 0-1,0 1 0,0-2 1,0 1-1,0 0 0,0 0 1,0-1-1,3 1 0,48 0 1,-52-1-92</inkml:trace>
</inkml:ink>
</file>

<file path=ppt/ink/ink23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3:39.421"/>
    </inkml:context>
    <inkml:brush xml:id="br0">
      <inkml:brushProperty name="width" value="0.05" units="cm"/>
      <inkml:brushProperty name="height" value="0.05" units="cm"/>
      <inkml:brushProperty name="color" value="#FF0066"/>
    </inkml:brush>
  </inkml:definitions>
  <inkml:trace contextRef="#ctx0" brushRef="#br0">42 41 7314,'-36'35'2725,"36"-35"-2642,-1 0 0,1 0 0,0 0 0,-1 1 0,1-1 0,0 0-1,0 0 1,-1 0 0,1 1 0,0-1 0,0 0 0,-1 1 0,1-1-1,0 0 1,0 1 0,0-1 0,0 0 0,-1 1 0,1-1 0,0 0-1,0 1 1,0-1 0,0 0 0,0 1 0,0-1 0,0 0-1,0 1 1,0-1 0,0 0 0,0 1 0,0-1 0,0 1 0,11 2 1667,-5-2 446,92 22 411,-29-5-943,76 7 1,-58-19-1104,0-5 0,1-3 1,-1-4-1,0-4 1,-1-3-1,103-31 1,-161 36-1008,0-1 0,0-2 0,43-22 1,-28 6-185</inkml:trace>
</inkml:ink>
</file>

<file path=ppt/ink/ink23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3:40.470"/>
    </inkml:context>
    <inkml:brush xml:id="br0">
      <inkml:brushProperty name="width" value="0.05" units="cm"/>
      <inkml:brushProperty name="height" value="0.05" units="cm"/>
      <inkml:brushProperty name="color" value="#FF0066"/>
    </inkml:brush>
  </inkml:definitions>
  <inkml:trace contextRef="#ctx0" brushRef="#br0">53 102 1800,'-34'5'1162,"33"-5"-1044,1 0-1,0 0 1,-18-15 15014,24 9-14283,17-8-714,-8 4 32,4-2 320,1 0 0,30-12 0,-45 21-406,-1 1-1,1 1 1,0-1 0,-1 1-1,1 0 1,0 0 0,0 0-1,0 0 1,0 1 0,0 0-1,0 0 1,0 0 0,0 1-1,0 0 1,0 0 0,0 0-1,0 1 1,5 2-1,-7-3-74,-1 1-1,0 0 0,0 0 1,0 0-1,0 1 0,0-1 1,0 0-1,-1 1 0,1-1 1,-1 1-1,1-1 0,-1 1 1,0 0-1,0 0 0,-1 0 0,1-1 1,0 1-1,-1 0 0,0 0 1,1 0-1,-1 0 0,0 0 1,-1 0-1,1 0 0,-1 0 1,0 5-1,-3 8-2,0 0 0,-1 0 1,-10 20-1,15-35-2,-11 26 1,-1 1 1,-1-2-1,-1 0 1,-2-1-1,-21 27 1,45-58-27,-1 0 0,1 0 0,0 1 0,0 0 0,1 0 0,0 1 1,0 0-1,0 1 0,0 0 0,0 0 0,1 1 0,-1 0 1,1 1-1,12-1 0,-16 2 34,-1 0 0,1 0 0,-1 1 0,1 0 0,-1 0 0,1 0 0,-1 0 1,1 1-1,-1 0 0,0 0 0,0 0 0,6 4 0,-8-3-2,0-1 1,0 1-1,0-1 0,0 1 1,-1 0-1,1 0 0,-1 1 1,0-1-1,0 0 0,0 1 1,0-1-1,-1 1 0,0 0 1,1-1-1,-1 1 0,0 0 1,-1 0-1,1 0 0,0 5 1,-1 0 4,0 1 0,-1-1 1,1 0-1,-2 1 1,1-1-1,-1 0 1,-1 0-1,0 0 1,0 0-1,-1 0 1,0-1-1,0 1 1,-1-1-1,0 0 1,-7 9-1,-2-1-3,0-1 1,-1 0-1,-1-1 0,0 0 1,-31 18-1,43-29-64,1-1 0,-1 0 0,1-1 1,-1 1-1,0-1 0,0 1 0,1-1 0,-1 0 0,-7 0 0,10-1-33,0 0-1,0 0 0,0 0 1,0 0-1,0 0 0,0 0 0,0-1 1,0 1-1,0 0 0,1-1 1,-1 1-1,0-1 0,0 1 1,0-1-1,0 1 0,0-1 0,1 0 1,-1 1-1,0-1 0,1 0 1,-1 0-1,0 1 0,1-1 0,-1 0 1,1 0-1,-1 0 0,1 0 1,-1 0-1,1 0 0,0 0 0,0 0 1,-1 0-1,1 0 0,0 0 1,0 0-1,0 0 0,0 0 1,0 0-1,0 0 0,0 0 0,1-2 1,3-30-1884,6-13 858</inkml:trace>
</inkml:ink>
</file>

<file path=ppt/ink/ink23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3:40.950"/>
    </inkml:context>
    <inkml:brush xml:id="br0">
      <inkml:brushProperty name="width" value="0.05" units="cm"/>
      <inkml:brushProperty name="height" value="0.05" units="cm"/>
      <inkml:brushProperty name="color" value="#FF0066"/>
    </inkml:brush>
  </inkml:definitions>
  <inkml:trace contextRef="#ctx0" brushRef="#br0">6 119 8826,'1'0'107,"-1"0"0,0-1 0,0 1 0,0 0 0,0 0 0,1 0 0,-1 0 0,0 0 0,0 0 0,0 0 1,1 0-1,-1 0 0,0 0 0,0 0 0,0 0 0,1 0 0,-1 0 0,0 0 0,0 0 0,0 0 0,0 0 0,1 0 0,-1 1 0,0-1 0,0 0 0,0 0 1,0 0-1,1 0 0,-1 0 0,0 0 0,0 0 0,0 1 0,0-1 0,0 0 0,0 0 0,1 0 0,-1 0 0,0 1 0,0-1 0,0 0 0,0 0 0,0 0 0,0 0 1,0 1-1,0-1 0,0 0 0,0 0 0,0 0 0,0 1 0,0-1 0,0 0 0,0 0 0,0 0 0,0 0 0,0 1 0,0-1 0,0 0 0,0 0 0,0 0 0,0 1 1,-1-1-1,1 0 0,0 0 0,0 0 0,-4 25 1876,1-8-1922,1 4 311,0 1 0,1-1 0,1 1 0,6 41 0,-5-58-258,0 1 0,1-1 0,-1 1 0,1-1 0,0 0 0,1 0 0,-1 0 0,1 0 0,0 0 0,0 0-1,7 6 1,-8-9-66,1 1 0,0-1-1,0 0 1,0 0-1,0-1 1,0 1-1,0-1 1,1 0 0,-1 1-1,0-2 1,1 1-1,-1 0 1,1 0-1,-1-1 1,1 0 0,-1 0-1,1 0 1,-1 0-1,1-1 1,6-1-1,-2 0 22,0 0-1,-1-1 0,1 0 1,0-1-1,-1 0 0,0 0 0,0 0 1,0-1-1,-1 0 0,1 0 1,-1-1-1,0 0 0,-1 0 0,1 0 1,-1-1-1,0 0 0,-1 0 1,0 0-1,0 0 0,0-1 0,-1 1 1,3-11-1,-4 12-44,-1 1 0,1-1 0,-1 1-1,0-1 1,0 0 0,-1 0 0,0 1 0,0-1 0,0 0 0,0 0-1,-1 1 1,0-1 0,0 0 0,-1 1 0,0-1 0,0 1 0,0 0-1,0 0 1,-1-1 0,0 2 0,0-1 0,0 0 0,-1 0 0,0 1-1,1 0 1,-2 0 0,1 0 0,0 0 0,-1 1 0,1-1 0,-1 1-1,-9-4 1,-1 2 48,0 0 0,-1 1-1,1 0 1,-1 2 0,0-1-1,1 2 1,-32 1 0,46 0-124,1-1 1,0 1 0,0 0-1,0 0 1,0-1 0,0 1-1,0 0 1,0 0 0,0-1-1,0 1 1,0 0 0,0 0-1,0-1 1,0 1 0,0 0-1,0 0 1,0-1-1,0 1 1,1 0 0,-1 0-1,0-1 1,0 1 0,0 0-1,0 0 1,0 0 0,1-1-1,-1 1 1,0 0 0,0 0-1,0 0 1,1 0 0,-1-1-1,0 1 1,0 0 0,0 0-1,1 0 1,-1 0 0,0 0-1,0 0 1,1 0 0,-1 0-1,0-1 1,1 1 0,13-10-3321,14-3 1310,34-32 931</inkml:trace>
</inkml:ink>
</file>

<file path=ppt/ink/ink23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3:41.546"/>
    </inkml:context>
    <inkml:brush xml:id="br0">
      <inkml:brushProperty name="width" value="0.05" units="cm"/>
      <inkml:brushProperty name="height" value="0.05" units="cm"/>
      <inkml:brushProperty name="color" value="#FF0066"/>
    </inkml:brush>
  </inkml:definitions>
  <inkml:trace contextRef="#ctx0" brushRef="#br0">274 1 4401,'-1'1'624,"0"0"1,0 0-1,-1 0 0,1 0 1,0 0-1,-1 0 0,1 0 0,-1 0 1,1-1-1,-1 1 0,1-1 1,-1 1-1,1-1 0,-1 1 1,-2-1-1,-17 7 2082,7 0-2425,1 2 1,0-1-1,1 1 1,0 1-1,-15 15 1,22-20-147,-3 4 48,1-1-1,1 1 1,-1 1-1,2-1 1,-1 1-1,-4 12 1,10-21-182,0 0 0,-1-1 1,1 1-1,0 0 0,0 0 1,0-1-1,0 1 0,0 0 1,0-1-1,0 1 0,0 0 1,0 0-1,0-1 0,0 1 1,0 0-1,1-1 0,-1 1 1,0 0-1,1-1 0,-1 1 0,0-1 1,1 1-1,-1 0 0,0-1 1,1 1-1,-1-1 0,1 1 1,-1-1-1,1 1 0,0-1 1,-1 1-1,1-1 0,-1 0 1,1 1-1,0-1 0,-1 0 1,1 0-1,0 1 0,-1-1 1,1 0-1,0 0 0,38 7 58,-23-5-23,-4 1-7,0 1-1,-1 1 0,1 0 0,19 11 0,-26-12 55,0-1 0,0 1 0,0 0 0,0 0 0,-1 0 0,0 1 0,0-1 0,0 1 0,0 0 0,-1 0 0,5 9 0,0 2 283,-6-11-168,0-1 0,0 0 0,0 1 0,0 0 0,-1-1 0,2 8 0,-3-11-153,0 1 1,0-1-1,0 1 0,-1-1 0,1 1 1,0-1-1,-1 1 0,1-1 0,-1 1 0,1-1 1,-1 1-1,1-1 0,-1 0 0,0 0 1,0 1-1,0-1 0,0 0 0,0 0 1,0 0-1,0 0 0,0 0 0,0 0 1,-1 0-1,1 0 0,-2 0 0,-11 7 52,-1 0 1,0-2-1,-1 0 0,0-1 0,1 0 1,-2-1-1,1-1 0,0 0 0,-1-2 1,1 0-1,-20-1 0,33 0-185,-1 0 0,1 0-1,0-1 1,0 1 0,0-1 0,0 0-1,0 1 1,0-1 0,0-1 0,1 1-1,-1 0 1,0-1 0,0 1 0,1-1-1,-1 0 1,1 0 0,0 0 0,-1 0-1,1 0 1,0-1 0,0 1 0,-2-5-1,-9-17 232</inkml:trace>
</inkml:ink>
</file>

<file path=ppt/ink/ink23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3:42.484"/>
    </inkml:context>
    <inkml:brush xml:id="br0">
      <inkml:brushProperty name="width" value="0.05" units="cm"/>
      <inkml:brushProperty name="height" value="0.05" units="cm"/>
      <inkml:brushProperty name="color" value="#FF0066"/>
    </inkml:brush>
  </inkml:definitions>
  <inkml:trace contextRef="#ctx0" brushRef="#br0">33 364 9210,'-12'12'985,"-8"10"1476,20-22-2434,0 0-1,0 0 0,0 0 0,0 1 0,0-1 1,0 0-1,0 0 0,0 0 0,0 0 0,0 0 1,0 1-1,0-1 0,0 0 0,0 0 0,0 0 1,0 0-1,0 0 0,0 0 0,0 1 1,0-1-1,0 0 0,0 0 0,0 0 0,0 0 1,0 0-1,0 0 0,0 0 0,1 1 0,-1-1 1,0 0-1,0 0 0,0 0 0,0 0 0,0 0 1,0 0-1,0 0 0,0 0 0,1 0 0,-1 0 1,0 0-1,0 1 0,0-1 0,0 0 0,0 0 1,0 0-1,1 0 0,-1 0 0,0 0 0,0 0 1,0 0-1,0 0 0,0 0 0,1 0 1,19-5 1475,428-173 3876,-220 80-3613,-197 86-1651,0 1-1,1 1 1,0 2-1,0 1 1,1 2 0,0 1-1,0 2 1,45 2 0,-66-1-1181,-14-3-1272,-23-9-2829,1 2 4160,-38-23-163</inkml:trace>
</inkml:ink>
</file>

<file path=ppt/ink/ink2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5:12.114"/>
    </inkml:context>
    <inkml:brush xml:id="br0">
      <inkml:brushProperty name="width" value="0.05" units="cm"/>
      <inkml:brushProperty name="height" value="0.05" units="cm"/>
      <inkml:brushProperty name="color" value="#FF0066"/>
    </inkml:brush>
  </inkml:definitions>
  <inkml:trace contextRef="#ctx0" brushRef="#br0">48 233 4713,'-4'-4'655,"0"1"0,0-1 1,1 0-1,-1 0 0,-4-7 0,6 6-546,0 1-1,0 0 0,0-1 0,0 0 1,1 1-1,0-1 0,0 0 1,0 1-1,1-1 0,-1-8 0,-2-10 690,3 20-582,-1-1-1,0 1 1,1-1 0,0 1 0,0-1 0,0 1 0,1-6 0,0 3-123,3-4 2356,16 11-711,85 21-513,51 9-45,338-11 542,-453-19-1574,263-7 1200,34 1 438,130-14 1496,-446 17-2903,1 0-1,0 2 1,-1 1-1,41 5 1,-61-5-389,-1-2 256,0-10-1212,14-26 1311,21-34-362</inkml:trace>
</inkml:ink>
</file>

<file path=ppt/ink/ink23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3:42.881"/>
    </inkml:context>
    <inkml:brush xml:id="br0">
      <inkml:brushProperty name="width" value="0.05" units="cm"/>
      <inkml:brushProperty name="height" value="0.05" units="cm"/>
      <inkml:brushProperty name="color" value="#FF0066"/>
    </inkml:brush>
  </inkml:definitions>
  <inkml:trace contextRef="#ctx0" brushRef="#br0">76 1 8178,'-75'5'3777,"78"6"-1585,6-6-192,14 2-279,9-5-153,3-1-272,-2 1-207,-4 8-433,-9 2-224,-9 6-504,-4 5-336,-15 3-1377,-6 2 3546,-17 5-1753</inkml:trace>
</inkml:ink>
</file>

<file path=ppt/ink/ink23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3:43.284"/>
    </inkml:context>
    <inkml:brush xml:id="br0">
      <inkml:brushProperty name="width" value="0.05" units="cm"/>
      <inkml:brushProperty name="height" value="0.05" units="cm"/>
      <inkml:brushProperty name="color" value="#FF0066"/>
    </inkml:brush>
  </inkml:definitions>
  <inkml:trace contextRef="#ctx0" brushRef="#br0">13 189 6817,'-1'0'398,"1"0"0,-11-4 8751,10 3-8752,3-5 2999,6-3-3583,17-13 897,1 1-1,1 1 1,47-27-1,-47 30-279,-17 10-379,0 0 1,1 1-1,-1 0 1,1 1 0,14-5-1,-25 10-87,1 0-1,-1 0 0,0 0 1,1 0-1,-1-1 0,0 1 1,1 0-1,-1 0 1,1 0-1,-1 0 0,0 0 1,1 0-1,-1 0 1,0 0-1,1 0 0,-1 0 1,1 1-1,-1-1 1,0 0-1,1 0 0,-1 0 1,0 0-1,1 0 1,-1 1-1,0-1 0,0 0 1,1 0-1,-1 1 1,0-1-1,1 0 0,-1 0 1,0 1-1,0-1 0,0 0 1,1 1-1,-2 15-1745,-14 20-2041,13-34 3430,-6 19-769</inkml:trace>
</inkml:ink>
</file>

<file path=ppt/ink/ink23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3:43.713"/>
    </inkml:context>
    <inkml:brush xml:id="br0">
      <inkml:brushProperty name="width" value="0.05" units="cm"/>
      <inkml:brushProperty name="height" value="0.05" units="cm"/>
      <inkml:brushProperty name="color" value="#FF0066"/>
    </inkml:brush>
  </inkml:definitions>
  <inkml:trace contextRef="#ctx0" brushRef="#br0">145 1 8770,'-97'64'3407,"92"-61"-3028,1 0 0,-1 1 0,1-1 0,0 1 0,0 0 0,0 0 0,1 0 0,-6 9 0,8-11-269,0-1 0,0 1 0,0 0 0,1 0 0,-1 0 0,1 0 0,0 0 0,-1 0 0,1 0 0,0 0 0,0 1 0,0-1 0,0 0 0,1 0 0,0 3 0,-1-4-85,1 0 0,0 0 0,-1 0 0,1 0 1,0 0-1,-1 0 0,1 0 0,0-1 0,0 1 0,0 0 1,0 0-1,0-1 0,-1 1 0,1-1 0,0 1 0,1-1 0,-1 1 1,0-1-1,0 1 0,0-1 0,0 0 0,0 0 0,0 0 1,0 0-1,1 0 0,-1 0 0,0 0 0,2 0 0,40-5 220,-31 3-156,27-4 83,-9 2 40,0 0 1,44 2-1,-67 2-92,1 0-1,-1 1 1,1 0-1,-1 1 1,1-1-1,-1 1 0,0 1 1,0-1-1,0 1 1,0 1-1,-1-1 0,1 1 1,-1 0-1,0 1 1,6 5-1,-10-8-57,0 0 0,0 0 0,0 0 0,0 1 0,-1-1-1,1 1 1,-1-1 0,1 1 0,-1 0 0,0-1 0,0 1 0,0 0 0,-1 0-1,1 0 1,-1 0 0,1 0 0,-1 0 0,0 5 0,-1-3 9,0 0 0,0 0 0,-1 0 1,1 0-1,-1-1 0,0 1 0,-1 0 0,1-1 0,-1 0 1,-3 6-1,-3 1 11,-1 0 0,0 0 0,-1-1 1,0 0-1,-1-1 0,-20 12 0,22-14-248,0-1-1,0-1 1,0 0-1,-1 0 1,0-1-1,0 0 1,0-1 0,0-1-1,-21 3 1,31-5 76,1 0 0,-1 0 0,0 0 0,1 0 0,-1 0 0,1-1 0,-1 1 0,0 0 0,1 0 0,-1 0 0,1-1 0,-1 1 0,1 0 0,-1-1 1,1 1-1,-1-1 0,1 1 0,-1 0 0,1-1 0,0 1 0,-1-1 0,1 1 0,-1-1 0,1 0 0,0 1 0,0-1 0,-1 1 0,1-1 0,0 1 0,0-1 0,0 0 0,0 1 0,0-1 1,0 0-1,0 0 0,4-23-2119,12-7 970</inkml:trace>
</inkml:ink>
</file>

<file path=ppt/ink/ink23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3:44.172"/>
    </inkml:context>
    <inkml:brush xml:id="br0">
      <inkml:brushProperty name="width" value="0.05" units="cm"/>
      <inkml:brushProperty name="height" value="0.05" units="cm"/>
      <inkml:brushProperty name="color" value="#FF0066"/>
    </inkml:brush>
  </inkml:definitions>
  <inkml:trace contextRef="#ctx0" brushRef="#br0">32 35 8378,'-5'19'1395,"0"-1"1,2 1-1,0-1 1,1 1-1,0 0 1,2 20-1,0-35-1274,1 0 1,0 0-1,-1 0 0,2 0 1,-1 0-1,0 0 0,1 0 1,-1 0-1,1-1 0,0 1 1,0-1-1,1 1 0,-1-1 1,5 4-1,-4-4-34,0-1 0,1 1 0,0-1 0,-1 0 0,1-1-1,0 1 1,0 0 0,0-1 0,0 0 0,0 0 0,0 0 0,0-1 0,0 1-1,0-1 1,1 0 0,-1 0 0,5-1 0,1-1 25,0 0 1,0 0-1,0 0 1,0-2-1,-1 1 0,1-1 1,-1 0-1,0-1 1,0 0-1,0-1 0,14-11 1,-14 8 48,1 1 0,-1-1 0,-1 0-1,0-1 1,0 0 0,-1 0 0,0-1 0,-1 0 0,7-16 0,-12 25-128,0 0 0,0 0-1,0-1 1,0 1 0,-1-1 0,1 1 0,-1-1 0,0 1 0,1-1-1,-1 1 1,0-1 0,-1 1 0,1-1 0,0 1 0,-1 0-1,1-1 1,-1 1 0,0-1 0,0 1 0,0 0 0,0 0 0,-2-3-1,1 2-15,-1 0-1,0 1 0,0-1 0,0 1 1,0-1-1,0 1 0,0 0 0,-1 0 1,1 1-1,-1-1 0,1 1 0,-8-2 1,-7-1-220,1 1 1,-1 1-1,0 0 1,-34 3 0,37-1-206,-64 7-1878,72-5 1232,0-1 1,0 1-1,0 0 0,-12 7 1,8-3-537</inkml:trace>
</inkml:ink>
</file>

<file path=ppt/ink/ink23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3:44.699"/>
    </inkml:context>
    <inkml:brush xml:id="br0">
      <inkml:brushProperty name="width" value="0.05" units="cm"/>
      <inkml:brushProperty name="height" value="0.05" units="cm"/>
      <inkml:brushProperty name="color" value="#FF0066"/>
    </inkml:brush>
  </inkml:definitions>
  <inkml:trace contextRef="#ctx0" brushRef="#br0">296 132 5889,'-36'-45'1224,"20"23"945,-37-37-1,52 58-2020,0 1 0,0-1-1,0 1 1,0-1 0,-1 1-1,1-1 1,0 1-1,0-1 1,0 1 0,-1 0-1,1 0 1,0 0 0,0-1-1,0 1 1,-1 0-1,1 1 1,0-1 0,0 0-1,-1 0 1,1 0-1,0 1 1,0-1 0,0 1-1,0-1 1,-1 1 0,1-1-1,-1 2 1,-30 20 875,29-20-824,-12 11 210,0 0 0,0 1-1,1 0 1,1 1 0,1 0-1,-19 30 1,30-44-401,1 0-1,-1 0 1,0 0 0,1 0 0,-1 0-1,1 0 1,-1 0 0,1 0 0,0 0-1,-1 0 1,1 0 0,0 1 0,0-1-1,0 0 1,0 0 0,0 0 0,0 0-1,0 1 1,0-1 0,0 0 0,0 0-1,1 0 1,-1 0 0,0 0 0,1 0-1,-1 0 1,1 0 0,0 0-1,-1 0 1,1 0 0,0 0 0,-1 0-1,1 0 1,0 0 0,0 0 0,0-1-1,0 1 1,0 0 0,0-1 0,0 1-1,0-1 1,0 1 0,0-1 0,0 1-1,0-1 1,2 1 0,7 1 17,1 0-1,0 0 1,0-1-1,15 1 1,1-1 41,-13 2 50,-1 0 0,0 0 0,0 1-1,0 1 1,-1 0 0,1 0 0,-1 2-1,0-1 1,21 17 0,-32-22-59,1 1 0,-1 0 0,1-1-1,-1 1 1,0 0 0,0 0 0,0-1 0,1 1 0,-2 0 0,1 0 0,0 0-1,0 0 1,-1 1 0,1-1 0,-1 0 0,0 0 0,1 0 0,-1 0 0,0 0-1,0 1 1,0-1 0,-1 0 0,1 0 0,-1 0 0,1 0 0,-1 0 0,0 1-1,1-1 1,-1-1 0,0 1 0,0 0 0,0 0 0,-3 3 0,-5 8 208,-1-1 0,0-1 0,-22 20 0,15-15-169,-20 17 182,34-31-470,0 0 0,1 0 0,-1-1 1,0 1-1,0-1 0,0 0 0,0 1 0,0-1 0,-1 0 0,1-1 0,0 1 0,-6 0 0,-6-7-742</inkml:trace>
</inkml:ink>
</file>

<file path=ppt/ink/ink23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3:48.745"/>
    </inkml:context>
    <inkml:brush xml:id="br0">
      <inkml:brushProperty name="width" value="0.05" units="cm"/>
      <inkml:brushProperty name="height" value="0.05" units="cm"/>
      <inkml:brushProperty name="color" value="#FF0066"/>
    </inkml:brush>
  </inkml:definitions>
  <inkml:trace contextRef="#ctx0" brushRef="#br0">55 0 8114,'-45'39'3296,"45"-44"-2039,-1 1-185,-1 1-432,0 3-208,1 0-272,-1 0-88,0 0-16</inkml:trace>
</inkml:ink>
</file>

<file path=ppt/ink/ink23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3:50.788"/>
    </inkml:context>
    <inkml:brush xml:id="br0">
      <inkml:brushProperty name="width" value="0.05" units="cm"/>
      <inkml:brushProperty name="height" value="0.05" units="cm"/>
      <inkml:brushProperty name="color" value="#FF0066"/>
    </inkml:brush>
  </inkml:definitions>
  <inkml:trace contextRef="#ctx0" brushRef="#br0">69 9 7554,'-52'-6'3040,"35"3"8837,17 3-11788,4 14-635,75 297 3160,-73-299-3104,-3-16-2699,-3-28-807,-6-22 1829,4 22 824</inkml:trace>
</inkml:ink>
</file>

<file path=ppt/ink/ink23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3:51.219"/>
    </inkml:context>
    <inkml:brush xml:id="br0">
      <inkml:brushProperty name="width" value="0.05" units="cm"/>
      <inkml:brushProperty name="height" value="0.05" units="cm"/>
      <inkml:brushProperty name="color" value="#FF0066"/>
    </inkml:brush>
  </inkml:definitions>
  <inkml:trace contextRef="#ctx0" brushRef="#br0">34 34 8626,'-10'-10'1219,"-13"-13"5070,29 26-5461,0 1 0,0-1 0,0-1 0,0 1 0,13 2 1,5 0 697,37 2 0,-25-3-672,106 18-867,-133-24-2003</inkml:trace>
</inkml:ink>
</file>

<file path=ppt/ink/ink23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3:51.674"/>
    </inkml:context>
    <inkml:brush xml:id="br0">
      <inkml:brushProperty name="width" value="0.05" units="cm"/>
      <inkml:brushProperty name="height" value="0.05" units="cm"/>
      <inkml:brushProperty name="color" value="#FF0066"/>
    </inkml:brush>
  </inkml:definitions>
  <inkml:trace contextRef="#ctx0" brushRef="#br0">41 121 7842,'-34'-90'3026,"33"89"-2744,0-1 1,0 1 0,0-1 0,1 0-1,-1 1 1,1-1 0,-1 0 0,1 0-1,0 1 1,0-1 0,0 0 0,0 0-1,0 1 1,0-1 0,1-3-1,-1 5-135,1 0-1,-1 0 0,0 0 0,1 0 1,-1 1-1,1-1 0,-1 0 0,0 0 1,1 0-1,-1 1 0,0-1 0,1 0 1,-1 0-1,0 1 0,0-1 0,1 0 0,-1 1 1,0-1-1,0 1 0,1-1 0,-1 0 1,0 1-1,0-1 0,0 0 0,0 1 1,0-1-1,0 1 0,0-1 0,0 0 0,0 1 1,0 0-1,24 109 2579,41 117-1,-50-189-2223,-11-28-457,0-1 0,0 1 1,3 15-1,-8-30-3477</inkml:trace>
</inkml:ink>
</file>

<file path=ppt/ink/ink23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3:54.894"/>
    </inkml:context>
    <inkml:brush xml:id="br0">
      <inkml:brushProperty name="width" value="0.05" units="cm"/>
      <inkml:brushProperty name="height" value="0.05" units="cm"/>
      <inkml:brushProperty name="color" value="#FF0066"/>
    </inkml:brush>
  </inkml:definitions>
  <inkml:trace contextRef="#ctx0" brushRef="#br0">1 138 6297,'14'-12'958,"0"0"0,1 1 0,0 0 0,0 2 0,1-1 0,1 2 0,20-8 0,-10 6-446,1 1 0,0 1 0,52-6 0,-26 9-272,-1 3 0,1 1 0,0 4 0,-1 1 0,54 13 0,3 7-210,143 52 0,-210-61 40,-2 2 0,0 2 0,-1 2 0,-1 1 0,-1 3 0,-1 0 0,-1 3 0,-2 1 0,0 1 0,-3 2 0,50 62 0,104 135 1193,-142-183-1040,1-2-1,85 65 0,-16-23 291,114 112 0,80 66 36,-291-252-441,0 0 0,1-2 0,1 0 0,0-1 0,0 0 0,0-2 0,1 0 0,0-1 0,1-1 0,-1-1 0,26 2 0,-19-5 108,-1 0 0,0-2-1,0-1 1,0-1-1,0-1 1,-1-1 0,1-2-1,36-13 1,-18-1-8,-33 16-374,-1 0 0,1 0 0,0 1 0,0 0 0,0 1 0,17-3 0,-18 7-1194,4 4 508</inkml:trace>
</inkml:ink>
</file>

<file path=ppt/ink/ink2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5:39.894"/>
    </inkml:context>
    <inkml:brush xml:id="br0">
      <inkml:brushProperty name="width" value="0.05" units="cm"/>
      <inkml:brushProperty name="height" value="0.05" units="cm"/>
      <inkml:brushProperty name="color" value="#FF0066"/>
    </inkml:brush>
  </inkml:definitions>
  <inkml:trace contextRef="#ctx0" brushRef="#br0">561 953 6241,'-3'9'860,"-3"7"534,6-14-31,5-9 974,2 4 2547,9 1-3345,3 0-938,-7-3-452,0 1 1,-1-1-1,0-1 1,0 0-1,0-1 1,-1 0-1,0 0 1,-1-1-1,12-12 1,-7 4-120,-1-1 0,0 0-1,-1-1 1,-1 0 0,-1-1 0,15-39 0,-14 28 5,-2 0-1,-1-1 1,-1 1 0,2-38 0,-5 35 6,-2-1 1,-3-37 0,0 60 7,-1 0-1,0-1 1,0 1 0,-1 0-1,-1 1 1,0-1-1,0 1 1,-1-1-1,0 1 1,-8-11 0,-10-9 78,-2 1 1,-50-45 0,30 29 418,38 38-462,0 0 1,0 0-1,-1 0 0,0 1 1,0 0-1,-1 0 0,0 1 1,1 0-1,-2 1 0,1 0 1,0 1-1,-1-1 0,-17-2 0,16 4-33,-20-4 66,-1 2 0,-37-1 0,60 5-87,-1 1 0,0 0 0,1 0 0,-1 1 0,1 0 0,-1 0 0,1 1 0,0 0 0,0 1 0,0 0 0,-12 8 0,8-3-11,1 1 1,-1 0 0,2 1-1,0 0 1,0 0-1,1 1 1,0 1-1,-15 25 1,12-12 0,1 0 1,1 1 0,2 0-1,-7 29 1,1 1-8,-29 127-2,39-152 15,1 1-1,1-1 1,4 60-1,0-73 42,1 1 0,1-1-1,1 0 1,1-1 0,1 1-1,0-1 1,12 25 0,-13-34-13,0 0 1,1-1-1,0 0 1,0 0-1,1 0 0,0-1 1,0 0-1,0 0 1,1-1-1,0 0 1,1 0-1,-1-1 0,1 0 1,0-1-1,19 7 1,-8-5 69,1-1-1,1 0 1,-1-2 0,0-1 0,1 0 0,0-2 0,-1 0 0,1-2 0,-1 0 0,1-1 0,21-7 0,-34 7-273,0-1 0,0 0 0,0 0 0,-1-1 0,1 0 0,-1 0 1,12-11-1,14-15-347</inkml:trace>
</inkml:ink>
</file>

<file path=ppt/ink/ink23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3:56.286"/>
    </inkml:context>
    <inkml:brush xml:id="br0">
      <inkml:brushProperty name="width" value="0.05" units="cm"/>
      <inkml:brushProperty name="height" value="0.05" units="cm"/>
      <inkml:brushProperty name="color" value="#FF0066"/>
    </inkml:brush>
  </inkml:definitions>
  <inkml:trace contextRef="#ctx0" brushRef="#br0">215 166 9210,'51'-48'3438,"-51"48"-3409,0-1 1,0 1-1,0 0 1,1 0-1,-1 0 1,0-1-1,0 1 1,0 0-1,1 0 1,-1 0-1,0-1 1,0 1-1,0 0 1,0 0-1,0-1 0,0 1 1,0 0-1,0-1 1,1 1-1,-1 0 1,0 0-1,0-1 1,0 1-1,0 0 1,0-1-1,-1 1 1,1 0-1,0 0 0,0-1 1,0 1-1,0 0 1,0 0-1,0-1 1,0 1-1,0 0 1,-1 0-1,1-1 1,0 1-1,0 0 1,0 0-1,-1-1 0,1 1 1,0 0-1,0 0 1,0 0-1,-1 0 1,1-1-1,0 1 1,0 0-1,-1 0 1,1 0-1,0 0 1,-1 0-1,1 0 0,0 0 1,0 0-1,-1 0 1,1 0-1,0 0 1,-1 0-1,1 0 1,0 0-1,0 0 1,-1 0-1,1 0 1,0 0-1,0 0 0,-1 1 1,-24 3 1183,7 2-894,-1 2 1,1 0-1,1 1 0,0 1 1,0 0-1,0 2 1,2 0-1,-1 0 0,2 2 1,0-1-1,0 2 0,-13 18 1,26-32-310,0 1-1,0-1 1,0 0 0,0 0 0,1 0 0,-1 1 0,0-1 0,0 0 0,1 1 0,-1-1 0,1 1 0,-1-1 0,1 1 0,0-1-1,0 1 1,-1-1 0,1 1 0,0-1 0,0 1 0,1-1 0,-1 1 0,0-1 0,0 1 0,1-1 0,-1 1 0,2 1 0,-1-1 0,1-1 1,0 1-1,0-1 1,0 0-1,0 0 1,0 0-1,0 0 1,0 0-1,0-1 1,0 1-1,0-1 1,0 1 0,1-1-1,-1 0 1,0 0-1,0 0 1,1 0-1,2 0 1,26-3 16,-1-1 0,45-12 0,27-4-35,-98 20 7,0 0-1,0 0 1,1 1 0,-1-1-1,0 1 1,0 0 0,0 0-1,0 0 1,0 1 0,0-1-1,0 1 1,-1 0-1,1 0 1,0 0 0,-1 1-1,0-1 1,1 1 0,-1 0-1,0 0 1,3 4 0,6 8 1,1 1 1,-2 1-1,10 18 1,-1-2 8,1-5 18,-14-20 4,0 1 0,-1 0 1,10 18-1,-15-24-22,0 0 0,0 0 1,0-1-1,0 1 0,-1 0 0,1 0 0,-1 0 1,0 0-1,0 0 0,0 0 0,0 0 0,0 0 0,-1 0 1,1 0-1,-1 0 0,0-1 0,0 1 0,0 0 1,-1 2-1,-2 3 1,0-1-1,-1 0 1,1 0 0,-1-1 0,-1 0-1,1 1 1,-1-2 0,-7 7 0,11-11-9,1 0 0,-1 1 0,0-1 0,1 0 0,-1 0 0,0 0 0,0 0 0,0 0 0,1-1 0,-1 1 0,0-1 0,0 1 0,0-1 0,0 0 1,0 1-1,0-1 0,0 0 0,0 0 0,0 0 0,0-1 0,0 1 0,0 0 0,0-1 0,0 0 0,0 1 0,0-1 0,0 0 0,1 0 0,-1 0 0,0 0 0,0 0 0,1 0 1,-1 0-1,1-1 0,-1 1 0,1-1 0,-2-2 0,-2-2 0,1 1-1,1-1 1,-1 0 0,1-1 0,0 1 0,0 0 0,1-1-1,0 0 1,0 1 0,1-1 0,-2-10 0,3 5 0,0 0 0,0 0-1,1 0 1,0 0 0,1 0 0,4-12 0,6-13 0,1 1 1,2 0-1,21-35 0,-32 62-1,4-6 1,4-9 28,1 0 0,1 1 0,30-39 1,-43 61-6,0 0 0,0-1 0,0 1 0,0 0 0,0 0 0,0 0 0,1 0 0,-1 0 0,0 0 0,1 0 0,-1 0 0,1 1 0,-1-1 0,0 1 0,1-1 0,0 1 0,-1-1 0,1 1 0,-1 0 0,3 0 0,-2 0-3,-1 0 1,0 1-1,0-1 0,1 1 0,-1 0 0,0 0 0,0-1 0,0 1 0,0 0 0,0 0 0,0 0 0,0 0 0,0 0 1,0 0-1,-1 0 0,1 0 0,0 0 0,-1 1 0,2 0 0,2 9 77,0 0 0,-1 0 0,0 0 0,2 16 0,-4-18-73,-1-8-20,1 6 46,1 0 0,0 0-1,0 1 1,0-1 0,5 9 0,-6-15-39,-1 0 0,1 1 1,0-1-1,-1 0 0,1 0 0,0 0 1,0 0-1,0 0 0,0 0 0,0-1 0,0 1 1,0 0-1,0 0 0,0-1 0,0 1 1,1-1-1,-1 1 0,0-1 0,0 1 1,1-1-1,-1 0 0,0 1 0,0-1 0,1 0 1,-1 0-1,0 0 0,1 0 0,-1 0 1,0 0-1,1-1 0,-1 1 0,0 0 0,0-1 1,1 1-1,-1-1 0,0 1 0,0-1 1,0 0-1,2 0 0,6-5 47,1 0 1,-2-1-1,1 0 1,-1 0-1,0-1 0,0 0 1,10-14-1,41-70 124,-36 54-94,2-8 3,-28 52-96,0 1 1,1-1-1,-1 1 0,1 0 1,1 0-1,-1 0 0,1 0 1,0 13-1,0-6 2,1-11 1,-1 1 0,1 0 0,0-1-1,0 1 1,0 0 0,1 0 0,-1-1 0,1 1-1,0 0 1,0-1 0,3 6 0,-4-7 0,1-1 1,0 1 0,0-1-1,0 0 1,0 1 0,1-1 0,-1 0-1,0 0 1,0 0 0,1 0-1,-1 0 1,1 0 0,-1 0-1,1 0 1,-1-1 0,1 1-1,0-1 1,1 1 0,2 0 2,0-1 1,0 0 0,0 0-1,0-1 1,0 1-1,0-1 1,0 0 0,0 0-1,-1-1 1,1 0-1,0 1 1,-1-2 0,1 1-1,4-3 1,-2 0 2,0 0 0,0 0 1,-1 0-1,0 0 0,0-1 1,0 0-1,-1-1 0,10-12 1,-14 17-9,0 0 1,0 1 0,0-1 0,-1 0 0,1 0 0,0 0 0,-1 1 0,1-1 0,-1 0-1,0 0 1,1 0 0,-1 0 0,0 0 0,0 0 0,0 0 0,0 0 0,-1 0-1,1 0 1,-1 0 0,1 1 0,-1-1 0,1 0 0,-1 0 0,0 0 0,0 1 0,0-1-1,0 0 1,0 1 0,0-1 0,-1 1 0,1-1 0,0 1 0,-1 0 0,1 0 0,-1-1-1,0 1 1,1 0 0,-1 0 0,0 1 0,1-1 0,-1 0 0,0 0 0,-2 0 0,-5-3-453,0 1 0,-1-1 0,1 2 0,-1-1 0,1 1 0,-1 1 0,0 0 0,0 0 0,-18 1 1,28 0 289,-1 0 1,0 0 0,0 0 0,1 0 0,-1 1 0,0-1 0,1 0 0,-1 0 0,0 1 0,0-1 0,1 0 0,-1 1 0,0-1 0,1 0 0,-1 1 0,1-1 0,-1 1 0,0-1 0,1 1 0,-1-1 0,1 1 0,-1 1 0</inkml:trace>
</inkml:ink>
</file>

<file path=ppt/ink/ink23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3:56.897"/>
    </inkml:context>
    <inkml:brush xml:id="br0">
      <inkml:brushProperty name="width" value="0.05" units="cm"/>
      <inkml:brushProperty name="height" value="0.05" units="cm"/>
      <inkml:brushProperty name="color" value="#FF0066"/>
    </inkml:brush>
  </inkml:definitions>
  <inkml:trace contextRef="#ctx0" brushRef="#br0">15 196 7962,'-2'5'939,"0"0"1,0 0-1,0 1 1,0-1-1,1 1 1,0-1-1,0 1 1,0 6-1,0-5-563,1 0-1,0 0 0,1 0 0,0 0 0,0 0 0,0 0 1,1 0-1,0 0 0,0-1 0,5 11 0,-6-16-357,-1 0-1,1 0 0,0 0 1,0 0-1,0 0 0,0 0 1,0 0-1,0 0 0,0-1 1,0 1-1,0 0 0,0-1 1,0 1-1,0 0 0,0-1 1,1 1-1,-1-1 0,0 0 1,0 0-1,1 1 0,-1-1 1,0 0-1,0 0 0,1 0 0,-1 0 1,0 0-1,0 0 0,1-1 1,-1 1-1,0 0 0,0-1 1,1 1-1,-1-1 0,0 1 1,0-1-1,0 1 0,0-1 1,0 0-1,0 0 0,0 1 1,2-3-1,6-4-6,1-1 1,-1-1-1,12-13 0,-11 10 13,-5 8-22,-4 2-4,0 1 1,0 0-1,0 0 0,0 0 1,0-1-1,0 1 1,1 1-1,-1-1 0,0 0 1,1 0-1,-1 0 1,1 1-1,-1-1 0,1 1 1,-1-1-1,1 1 0,2-1 1,-3 1-11,29 2 19,-24-2-5,1 0 0,0-1 1,0 1-1,-1-1 1,1-1-1,-1 1 0,1-1 1,6-2-1,-11 2-1,1 1 1,-1-1-1,0 1 0,1-1 0,-1 0 1,0 1-1,0-1 0,0-1 1,0 1-1,-1 0 0,1 0 0,-1 0 1,1-1-1,-1 1 0,0-1 0,0 1 1,0-1-1,0 0 0,0 1 0,0-1 1,0-5-1,1-12-86,-1 0-1,-2-34 1,1 52 66,0 0-9,0 0 0,0 1-1,0-1 1,1 0 0,-1 0 0,1 1 0,-1-1-1,1 0 1,0 1 0,0-1 0,0 0-1,0 1 1,0-1 0,0 1 0,0 0 0,0-1-1,0 1 1,1 0 0,-1 0 0,1-1-1,-1 1 1,1 0 0,1 0 0,47-21-458,-23 12 425,-13 2 77,1 2 0,0 0 1,0 0-1,27-5 0,-41 11 6,1 0 1,0 0-1,0 0 0,-1 0 0,1 0 0,0 0 1,0 1-1,-1-1 0,1 1 0,0-1 0,-1 1 1,1 0-1,-1 0 0,1-1 0,-1 1 0,1 0 0,-1 0 1,3 3-1,0-1 67,-1 1 0,0 0 0,0 0 0,-1 0 0,1 0 0,3 8 0,-1 1 246,0 1-1,-1-1 1,5 27-1,-7-13-2,2 11-150,-4-38-191,0 0 0,0 0 0,0 0-1,0 0 1,0 0 0,0 0 0,0 0 0,0 0 0,0 1 0,1-1-1,-1 0 1,0 0 0,0 0 0,0 0 0,0 0 0,0 0 0,0 0 0,0 0-1,0 0 1,0 0 0,0 0 0,0 0 0,0 0 0,0 0 0,1 0 0,-1 0-1,0 0 1,0 0 0,0 0 0,0 0 0,0 0 0,0 0 0,0 0 0,0 0-1,0 0 1,0 0 0,0 0 0,1 0 0,-1 0 0,0 0 0,0 0 0,0 0-1,0 0 1,0 0 0,0 0 0,0 0 0,0 0 0,0 0 0,0 0 0,0 0-1,0 0 1,1 0 0,-1 0 0,0 0 0,0-1 0,0 1 0,0 0 0,0 0-1,0 0 1,0 0 0,0 0 0,0 0 0,0 0 0,0 0 0,0 0 0,0 0-1,5-11-1100,1-13-1304,-5 3 1429</inkml:trace>
</inkml:ink>
</file>

<file path=ppt/ink/ink23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3:57.341"/>
    </inkml:context>
    <inkml:brush xml:id="br0">
      <inkml:brushProperty name="width" value="0.05" units="cm"/>
      <inkml:brushProperty name="height" value="0.05" units="cm"/>
      <inkml:brushProperty name="color" value="#FF0066"/>
    </inkml:brush>
  </inkml:definitions>
  <inkml:trace contextRef="#ctx0" brushRef="#br0">0 1 7258,'0'7'2712,"0"-2"-2272,9-2-448</inkml:trace>
</inkml:ink>
</file>

<file path=ppt/ink/ink23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3:57.757"/>
    </inkml:context>
    <inkml:brush xml:id="br0">
      <inkml:brushProperty name="width" value="0.05" units="cm"/>
      <inkml:brushProperty name="height" value="0.05" units="cm"/>
      <inkml:brushProperty name="color" value="#FF0066"/>
    </inkml:brush>
  </inkml:definitions>
  <inkml:trace contextRef="#ctx0" brushRef="#br0">0 156 9194,'0'0'36,"6"18"2456,-1-1 0,3 24 1,-8-36-2218,1 1 1,-1-1-1,0 0 1,0 1 0,-1-1-1,1 0 1,-1 1 0,0-1-1,-1 0 1,1 0-1,-1 0 1,-4 8 0,3-11 440,5-13-441,7-22-227,-5 22-42,26-90 25,-30 100-27,16-58 15,-15 54 44,1 1 0,0-1 0,0 0-1,0 1 1,0-1 0,1 1 0,0 0 0,0 0 0,6-6 0,-9 10-40,0-1 0,1 1-1,-1 0 1,0-1 0,1 1 0,-1 0 0,0 0-1,1 0 1,-1 0 0,0-1 0,1 1-1,-1 0 1,0 0 0,1 0 0,-1 0 0,1 0-1,-1 0 1,0 0 0,1 0 0,-1 0 0,1 0-1,-1 0 1,0 0 0,1 0 0,-1 0-1,1 0 1,-1 0 0,0 1 0,1-1 0,-1 0-1,0 0 1,1 0 0,-1 1 0,0-1 0,1 0-1,-1 1 1,10 17 315,-3 20-205,-6 47-1796,-1-84 1513,1 0 1,-1 0 0,0 0-1,1 0 1,-1 0-1,0 0 1,1 0 0,-1 0-1,1-1 1,0 1 0,-1 0-1,1 0 1,0 0 0,0-1-1,-1 1 1,1 0-1,0-1 1,0 1 0,0 0-1,0-1 1,0 1 0,0-1-1,0 0 1,0 1 0,0-1-1,0 0 1,0 1-1,0-1 1,0 0 0,0 0-1,0 0 1,0 0 0,0 0-1,0 0 1,0 0 0,0-1-1,2 1 1,20-3-1025</inkml:trace>
  <inkml:trace contextRef="#ctx0" brushRef="#br0" timeOffset="1">289 103 6761,'60'-85'3278,"-53"68"-392,-17 18-1122,-12 14 151,17-11-1690,1 1 0,0 0 0,0 0 0,0 0 0,1 0 0,0 0 0,0 1 0,0 0 0,1-1 0,0 1 0,0 0 0,0 0 0,1 0 0,-2 13 0,4-18-205,0 1-1,0 0 1,1 0 0,-1 0-1,0-1 1,1 1 0,-1-1-1,1 1 1,0-1 0,-1 0-1,1 1 1,0-1 0,0 0-1,0 0 1,0 0 0,0 0-1,0-1 1,0 1 0,0 0-1,4 0 1,20 10 332,-6 3 65,2 0 553,36 33 0,-53-42-842,0-1 0,-1 1 1,0-1-1,0 1 0,0 1 0,-1-1 1,0 0-1,0 1 0,0 0 0,-1 0 0,1-1 1,-1 1-1,1 8 0,-3-8-99,0 0 0,0 0 0,-1 0 0,0 0 1,0 0-1,0 0 0,-1 0 0,0 0 0,0 0 0,-1-1 0,1 1 0,-1-1 1,0 1-1,-1-1 0,-6 8 0,-5 5-800,-1-1 1,-29 26-1,25-27 1269,8-11-449</inkml:trace>
</inkml:ink>
</file>

<file path=ppt/ink/ink23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3:58.471"/>
    </inkml:context>
    <inkml:brush xml:id="br0">
      <inkml:brushProperty name="width" value="0.05" units="cm"/>
      <inkml:brushProperty name="height" value="0.05" units="cm"/>
      <inkml:brushProperty name="color" value="#FF0066"/>
    </inkml:brush>
  </inkml:definitions>
  <inkml:trace contextRef="#ctx0" brushRef="#br0">22 153 8674,'0'-1'336,"0"0"0,-1 0 1,1 0-1,0-1 0,0 1 0,0 0 0,0 0 1,0 0-1,0 0 0,1 0 0,-1 0 1,0 0-1,0 0 0,1 0 0,-1 0 1,2-2-1,-2 3-216,0 0 0,1 0 0,-1 0 0,0-1 0,1 1-1,-1 0 1,1 0 0,-1 0 0,0 0 0,1 0 0,-1 0 0,1 0 0,-1 0 0,0 0 0,1 0 0,-1 0 0,1 0 0,-1 0 0,1 0 0,-1 0-1,0 0 1,1 0 0,-1 0 0,0 1 0,1-1 0,-1 0 0,1 1 0,3 1 187,-1 1 1,0-1-1,1 1 1,-1 0-1,0 0 0,-1 0 1,4 4-1,13 21 524,-2 0 0,0 1 0,17 44 0,-27-57-787,-2 0-1,0 0 1,-1 1-1,0-1 1,-2 1-1,0 0 0,0-1 1,-2 29-1,0-43-51,-1 0-1,1 0 0,0 0 0,0 0 0,-1 0 0,1 0 0,-1 0 0,1 0 0,-1 0 0,0-1 0,0 1 0,0 0 0,0 0 0,0-1 0,0 1 1,-1 0-1,1-1 0,0 1 0,-1-1 0,1 0 0,-1 0 0,0 1 0,1-1 0,-1 0 0,0 0 0,0 0 0,0-1 0,0 1 0,1 0 1,-1-1-1,-4 1 0,3-1-36,0 0 0,0 0 0,0 0 0,0-1 0,0 1 0,0-1 0,0 0 0,0 0 0,0 0 0,1 0 0,-1-1 0,0 1 0,1-1 0,-1 1 0,1-1 0,-1 0 0,1 0 0,0 0 0,0 0 0,0-1 0,-2-2 0,-7-10-47,2 0 0,0-1-1,0 0 1,1-1-1,2 0 1,-1 0-1,2-1 1,0 1 0,1-1-1,1 0 1,1 0-1,0 0 1,2-1-1,0 1 1,4-32 0,-1 38 143,1 0 1,1 0 0,-1 1-1,2 0 1,0 0 0,0 0-1,1 1 1,0 0 0,0 0 0,1 1-1,1 0 1,0 0 0,0 1-1,0 0 1,1 0 0,0 1 0,1 1-1,0 0 1,0 0 0,0 1-1,19-6 1,-29 11-31,1-1 1,0 1-1,0 0 1,-1-1-1,1 1 0,0 0 1,0 0-1,0 0 1,-1 0-1,1 1 0,0-1 1,0 0-1,-1 1 1,1-1-1,0 1 0,-1 0 1,1-1-1,0 1 1,-1 0-1,1 0 0,-1 0 1,0 0-1,1 0 1,-1 1-1,0-1 0,1 0 1,-1 0-1,0 1 1,0-1-1,0 1 0,0-1 1,0 1-1,-1 0 1,1-1-1,0 1 0,-1 0 1,1-1-1,-1 1 1,0 0-1,1 2 0,0 3 13,-1 0 0,0-1-1,0 1 1,0-1 0,-1 1-1,0-1 1,0 1-1,-1-1 1,-4 13 0,-9 11-462,-2 1 0,-1-2 0,-25 31 1,56-77-4154</inkml:trace>
</inkml:ink>
</file>

<file path=ppt/ink/ink23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3:59.033"/>
    </inkml:context>
    <inkml:brush xml:id="br0">
      <inkml:brushProperty name="width" value="0.05" units="cm"/>
      <inkml:brushProperty name="height" value="0.05" units="cm"/>
      <inkml:brushProperty name="color" value="#FF0066"/>
    </inkml:brush>
  </inkml:definitions>
  <inkml:trace contextRef="#ctx0" brushRef="#br0">0 293 9194,'107'-34'3862,"-106"34"-3751,1-1 0,-1 1 0,1 0 0,-1-1-1,1 1 1,-1 0 0,1 0 0,-1 0 0,1 0 0,-1 0-1,1 0 1,-1 0 0,1 0 0,-1 1 0,1-1 0,-1 1 0,1-1-1,-1 1 1,0 0 0,1-1 0,-1 1 0,0 0 0,0 0 0,1 0-1,-1 0 1,0 0 0,0 0 0,0 0 0,0 0 0,0 0-1,1 2 1,2 4 484,9 5 238,-1 1-1,0 0 1,11 18-1,-21-31-581,-1-5 71,-3-13 233,2 12-473,-3-24 47,1 8-103,0 0 1,2 0-1,0 1 1,5-28-1,-5 45-135,1 0-1,0 0 1,0-1 0,1 1-1,-1 0 1,1 0-1,0 1 1,0-1-1,0 0 1,1 1-1,-1-1 1,1 1 0,0-1-1,0 1 1,0 0-1,0 1 1,0-1-1,1 0 1,-1 1-1,9-4 1,-3 2-580,0 1 0,0 0 0,1 1 0,0 0-1,-1 0 1,1 1 0,0 0 0,11 1 0,12-2-498,-28 1 1192,1 0 0,0 0 0,-1 1 1,1-1-1,0 2 0,0-1 0,-1 0 0,1 1 0,0 0 0,-1 1 0,1-1 1,7 4-1,-11-2 244,0-1 0,0 1 0,-1-1 0,1 1 0,-1 0 0,0 0 0,1 0 0,-1-1 0,-1 1 1,1 0-1,0 0 0,-1 1 0,1-1 0,-1 0 0,0 0 0,0 4 0,2 10 1052,0-6-712,-2-7-342,1 0-1,-1 0 1,1 0 0,0-1 0,0 1-1,1 0 1,-1-1 0,3 5 0,-3-7-194,0 0 0,1 0 0,-1 0 0,0 0 0,1 0 0,-1 0 0,0 0 0,1 0-1,-1-1 1,1 1 0,-1 0 0,1-1 0,0 1 0,-1-1 0,1 0 0,0 1 0,-1-1 0,1 0 0,0 0 0,-1 0 0,1 0 0,-1-1 0,4 0 0,2 0 30,-1-1 0,0 0 1,0 0-1,0-1 0,0 0 0,0 0 0,0 0 0,-1-1 0,0 0 0,1 0 0,-2 0 0,6-5 0,-8 7-56,0-1-1,0 1 0,-1 0 1,1 0-1,-1-1 0,1 1 1,-1-1-1,0 1 1,0-1-1,0 0 0,0 1 1,0-1-1,0-3 0,-1 4-15,0 0-1,0 0 1,-1 0-1,1 1 1,0-1-1,-1 0 1,1 0-1,-1 1 1,0-1-1,1 0 1,-1 1-1,0-1 0,0 0 1,0 1-1,0-1 1,0 1-1,-1 0 1,1-1-1,0 1 1,-1 0-1,1 0 1,-3-1-1,-6-5-128,-1 2 1,0 0-1,0 0 1,0 1-1,0 0 0,-1 1 1,-21-4-1,-18-4-2599,49 10 2453,1 1 171,1 0 1,-1 0 0,0 0-1,1-1 1,-1 1-1,0 0 1,1 0 0,-1-1-1,0 1 1,1 0 0,-1-1-1,0 1 1,1-1-1,-1 1 1,1-1 0,-1 1-1,1-1 1,-1 1 0,1-1-1,-1 0 1,1 1 0,0-1-1,-1 0 1,1 1-1,0-2 1,-2-10-473</inkml:trace>
</inkml:ink>
</file>

<file path=ppt/ink/ink23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3:59.452"/>
    </inkml:context>
    <inkml:brush xml:id="br0">
      <inkml:brushProperty name="width" value="0.05" units="cm"/>
      <inkml:brushProperty name="height" value="0.05" units="cm"/>
      <inkml:brushProperty name="color" value="#FF0066"/>
    </inkml:brush>
  </inkml:definitions>
  <inkml:trace contextRef="#ctx0" brushRef="#br0">49 3 7490,'-1'0'289,"0"-1"1,0 1 0,0 0-1,1-1 1,-1 1 0,0 0-1,0 0 1,0 0 0,0 0-1,1 0 1,-1 0 0,0 0-1,0 0 1,0 0 0,0 0-1,0 0 1,1 1 0,-1-1-1,0 0 1,0 1 0,0-1-1,1 0 1,-1 1 0,0-1-1,0 1 1,0 0 0,1 0-67,-1 0 1,1 0 0,-1 0-1,1 0 1,0 1 0,0-1-1,-1 0 1,1 0 0,0 0-1,0 0 1,0 1 0,0-1-1,0 0 1,1 0 0,-1 0-1,1 2 1,1 6 274,1-1-1,1 1 1,-1-1 0,6 8 0,-2-4-85,86 166 2892,-84-158-3301,-2 0 1,0 0 0,-1 1-1,-1 0 1,-1 0 0,-1 1 0,1 25-1,-4-43-253,0 0-1,-1 0 1,1 0-1,-1 0 0,0 0 1,0 0-1,-3 5 0,4-7-156,-1 0-1,-1 0 0,1 0 0,0 0 0,0 0 1,-1 0-1,1 0 0,-1 0 0,0-1 0,1 1 0,-1-1 1,-4 3-1,-1-2-949</inkml:trace>
  <inkml:trace contextRef="#ctx0" brushRef="#br0" timeOffset="1">69 400 8818,'-69'-41'4249,"88"31"-1217,4-4-951,7-1-777,3 2-352,-4-2-592,-1 1-184,-6 6-296,-4 3-264,-8 3-1560,2 6 1320</inkml:trace>
</inkml:ink>
</file>

<file path=ppt/ink/ink23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3:59.932"/>
    </inkml:context>
    <inkml:brush xml:id="br0">
      <inkml:brushProperty name="width" value="0.05" units="cm"/>
      <inkml:brushProperty name="height" value="0.05" units="cm"/>
      <inkml:brushProperty name="color" value="#FF0066"/>
    </inkml:brush>
  </inkml:definitions>
  <inkml:trace contextRef="#ctx0" brushRef="#br0">0 126 5673,'10'14'1214,"0"-1"0,16 16 0,-25-28-1078,-1-1-1,1 0 1,0 1-1,0-1 1,-1 1-1,1-1 1,0 0-1,0 0 1,0 1-1,0-1 1,-1 0-1,1 0 0,0 0 1,0 0-1,0 0 1,0 0-1,0 0 1,-1 0-1,1-1 1,0 1-1,0 0 1,0 0-1,0-1 1,-1 1-1,1-1 1,0 1-1,0 0 1,-1-1-1,1 1 0,0-1 1,-1 0-1,1 1 1,-1-1-1,1 1 1,-1-1-1,1 0 1,-1 0-1,1 1 1,-1-1-1,1-1 1,15-32 2711,-15 33-2712,3-12 818,0 1-1,4-25 1,-7 32-826,0-1-1,-1 1 1,0 0 0,0 0-1,0 0 1,-1 0 0,1-1-1,-1 1 1,0 0 0,-3-5-1,4 9-119,0 1 0,0-1-1,0 0 1,0 1 0,0-1-1,-1 1 1,1-1 0,0 0-1,0 1 1,-1-1 0,1 1-1,0-1 1,-1 1 0,1-1-1,-1 1 1,1-1 0,0 1-1,-1 0 1,1-1 0,-1 1-1,1 0 1,-1-1 0,0 1-1,1 0 1,-1-1 0,1 1-1,-1 0 1,1 0 0,-1 0-1,0 0 1,1 0 0,-1 0-1,0 0 1,1 0 0,-1 0-1,1 0 1,-1 0 0,0 0 0,1 0-1,-1 0 1,1 0 0,-1 1-1,0-1 1,1 0 0,-1 0-1,1 1 1,-1-1 0,1 0-1,-1 1 1,1-1 0,-1 1-1,1-1 1,-1 0 0,1 1-1,0-1 1,-1 1 0,1-1-1,0 1 1,-1 0 0,-2 3-9,0 0 1,1 1-1,0-1 0,-1 0 1,2 1-1,-3 5 1,2-3 3,1 1 1,0-1-1,0 1 1,1-1-1,0 1 0,1 0 1,-1-1-1,1 1 1,1-1-1,-1 1 1,1-1-1,1 0 1,-1 0-1,1 0 0,0 0 1,8 11-1,-9-15 15,0 0 0,0 0 1,1 0-1,-1 0 0,1 0 0,0-1 0,0 1 0,0-1 0,0 0 0,0 0 0,0 0 0,1 0 0,-1-1 0,1 1 0,-1-1 0,1 0 0,-1 0 0,1 0 0,0-1 0,-1 1 0,1-1 0,0 0 0,0 0 0,0 0 0,-1 0 0,1-1 0,0 0 0,-1 1 0,1-1 0,0-1 0,-1 1 1,1 0-1,-1-1 0,0 0 0,4-2 0,0 0 22,-1 0 0,0 0 1,0-1-1,0 0 1,-1 0-1,0 0 1,0-1-1,0 0 0,4-6 1,3-7 136,15-35 0,-12 22-82,-14 32-74,0 1 1,0-1-1,0 0 0,0 1 1,0-1-1,0 1 1,0-1-1,-1 1 0,1-1 1,0 1-1,0 0 1,0-1-1,-1 1 0,1 0 1,0 0-1,-1 0 1,1 0-1,-1-1 1,1 3-1,20 18 33,20 17-114,-40-37-65,0 0 1,0 0 0,0 0-1,0 1 1,1-1-1,-1 0 1,0-1-1,1 1 1,-1 0-1,1 0 1,-1-1-1,1 1 1,-1 0 0,1-1-1,0 0 1,-1 1-1,1-1 1,-1 0-1,4 0 1,-4 0-221,0-1 0,1 0 0,-1 0 0,0 0 0,0 0 0,0 1 0,0-1 0,0-1 0,0 1 0,0 0 0,0 0 0,-1 0 0,1 0 0,1-3 0,10-13-1156</inkml:trace>
</inkml:ink>
</file>

<file path=ppt/ink/ink23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4:00.362"/>
    </inkml:context>
    <inkml:brush xml:id="br0">
      <inkml:brushProperty name="width" value="0.05" units="cm"/>
      <inkml:brushProperty name="height" value="0.05" units="cm"/>
      <inkml:brushProperty name="color" value="#FF0066"/>
    </inkml:brush>
  </inkml:definitions>
  <inkml:trace contextRef="#ctx0" brushRef="#br0">29 1 9050,'-21'13'3913,"13"-3"-2153,10-2-784,6 1-1072,2-8-416,7-2-1088,-2 1 960</inkml:trace>
</inkml:ink>
</file>

<file path=ppt/ink/ink23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4:00.827"/>
    </inkml:context>
    <inkml:brush xml:id="br0">
      <inkml:brushProperty name="width" value="0.05" units="cm"/>
      <inkml:brushProperty name="height" value="0.05" units="cm"/>
      <inkml:brushProperty name="color" value="#FF0066"/>
    </inkml:brush>
  </inkml:definitions>
  <inkml:trace contextRef="#ctx0" brushRef="#br0">0 16 9386,'48'52'3318,"-46"-48"-3050,0 0-1,0 0 1,0 0 0,-1 0 0,0 1-1,1-1 1,-1 0 0,-1 0-1,1 1 1,-1-1 0,0 1 0,0-1-1,0 0 1,-1 6 0,-6 26 2770,13-67-2759,-2 11-200,10-34 1,-12 49-58,0 0-1,-1 1 1,2-1 0,-1 1-1,0 0 1,1 0 0,0 0-1,0 0 1,0 0 0,1 1-1,-1-1 1,7-4 0,-8 7 15,-1 0 0,1 0 0,0 0 0,0 0 0,-1 0 1,1 0-1,0 1 0,0-1 0,0 1 0,0-1 0,0 1 0,0 0 0,0 0 1,-1 0-1,1 0 0,0 0 0,0 0 0,0 1 0,0-1 0,0 1 0,0-1 1,0 1-1,-1 0 0,1-1 0,0 1 0,0 0 0,-1 0 0,1 0 1,-1 0-1,1 1 0,-1-1 0,1 0 0,1 3 0,4 4-56,0 1 1,-1 0-1,0 1 0,8 17 0,-1-4-907,-13-22 800,0 0-1,1 0 1,-1 0-1,1-1 1,-1 1-1,1 0 1,-1 0-1,1 0 1,-1-1-1,1 1 1,0 0-1,0-1 1,-1 1-1,1-1 1,0 1-1,0 0 1,0-1-1,-1 0 1,1 1-1,0-1 1,0 0-1,0 1 1,0-1-1,0 0 1,0 0-1,0 0 1,0 0-1,1 0 1,14-6-1019</inkml:trace>
  <inkml:trace contextRef="#ctx0" brushRef="#br0" timeOffset="1">371 45 8962,'90'-29'5681,"-112"37"-4801</inkml:trace>
</inkml:ink>
</file>

<file path=ppt/ink/ink2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5:44.398"/>
    </inkml:context>
    <inkml:brush xml:id="br0">
      <inkml:brushProperty name="width" value="0.05" units="cm"/>
      <inkml:brushProperty name="height" value="0.05" units="cm"/>
      <inkml:brushProperty name="color" value="#FF0066"/>
    </inkml:brush>
  </inkml:definitions>
  <inkml:trace contextRef="#ctx0" brushRef="#br0">2 1 7186,'-1'0'9433,"4"8"-7493,17 21-2015,0-6 380,0-2 229,21 33 1,-9-6-130,-3 1 0,-1 1 0,-3 1 1,-3 2-1,-1 0 0,-3 1 1,-3 1-1,11 65 0,-17-58-106,-2 1 1,-3 0-1,-3 1 1,-3-1-1,-2 0 0,-3 0 1,-19 78-1,16-108-237,-1 0 0,-1 0 1,-2-1-1,-1-1 0,-2 0 0,-37 51 0,54-81-89,-1 0 1,1-1-1,0 1 0,0-1 0,-1 1 1,1 0-1,0-1 0,-1 1 0,1-1 1,-1 1-1,1-1 0,0 1 0,-1-1 1,1 1-1,-1-1 0,0 0 1,1 1-1,-1-1 0,1 0 0,-1 1 1,1-1-1,-1 0 0,0 0 0,1 1 1,-1-1-1,0 0 0,1 0 1,-1 0-1,0 0 0,1 0 0,-1 0 1,0 0-1,1 0 0,-2 0 0,1-1-77,1-1-1,-1 1 1,1 0-1,-1 0 0,1 0 1,0 0-1,-1 0 0,1 0 1,0-1-1,0 1 1,0 0-1,0 0 0,0-1 1,0 1-1,0 0 1,0 0-1,0 0 0,1-2 1,9-26-298,5-4 29</inkml:trace>
</inkml:ink>
</file>

<file path=ppt/ink/ink23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4:16.728"/>
    </inkml:context>
    <inkml:brush xml:id="br0">
      <inkml:brushProperty name="width" value="0.05" units="cm"/>
      <inkml:brushProperty name="height" value="0.05" units="cm"/>
      <inkml:brushProperty name="color" value="#FF0066"/>
    </inkml:brush>
  </inkml:definitions>
  <inkml:trace contextRef="#ctx0" brushRef="#br0">104 154 9530,'-6'-3'7482,"0"8"-5353,-1 12-2317,6-16 555,-4 18-164,-1 0 0,2 0-1,1 1 1,0-1 0,2 1 0,0 27 0,0-7 103,1 30 112,0-27-84,-9 81-1,7-117-306,0 1 0,0 0-1,0-1 1,-1 0 0,-4 9-1,7-17-25,0 1-1,0 0 1,0 0 0,0-1-1,0 1 1,0 0-1,0-1 1,0 1-1,-1 0 1,1 0-1,0-1 1,0 1-1,0 0 1,0 0-1,0-1 1,0 1-1,-1 0 1,1 0-1,0 0 1,0-1-1,0 1 1,-1 0-1,1 0 1,0 0 0,0-1-1,0 1 1,-1 0-1,1 0 1,0 0-1,-1 0 1,1 0-1,0 0 1,0 0-1,-1 0 1,1-1-1,0 1 1,0 0-1,-1 0 1,1 0-1,0 0 1,-1 0-1,1 1 1,0-1-1,0 0 1,-1 0 0,1 0-1,0 0 1,0 0-1,-1 0 1,1 0-1,0 0 1,0 1-1,-1-1 1,1 0-1,0 0 1,0 0-1,0 1 1,-1-1-1,1 0 1,0 0-1,0 0 1,0 1-1,0-1 1,-1 0-1,1 0 1,0 1-1,-6-26-1,-1-34-53,3-1-1,2 1 1,6-65 0,-1 93 27,1 0-1,2 0 1,1 1-1,1 0 1,1 0 0,2 1-1,24-46 1,-33 71 77,-1 1 0,2-1 1,-1 1-1,0 0 1,1-1-1,-1 1 0,1 0 1,0 1-1,0-1 0,0 1 1,0-1-1,1 1 1,-1 0-1,1 0 0,-1 0 1,7-2-1,-8 4 23,1 0 0,-1 0-1,1 0 1,-1 0 0,1 0 0,-1 0-1,0 1 1,1-1 0,-1 1 0,0 0-1,1 0 1,-1 0 0,0 0 0,0 0 0,0 0-1,0 0 1,0 1 0,0-1 0,0 1-1,0 0 1,0-1 0,-1 1 0,1 0 0,-1 0-1,1 0 1,-1 0 0,1 3 0,30 51 1871,117 281-625,-148-335-1349,5 11-212,-1-1 0,-1 1 1,0 0-1,-1 1 1,0-1-1,1 20 0,-4-33 138,0 1-1,0-1 1,0 1 0,0-1-1,0 0 1,-1 1-1,1-1 1,0 1-1,0-1 1,-1 0-1,1 1 1,0-1 0,0 1-1,-1-1 1,1 0-1,0 1 1,-1-1-1,1 0 1,-1 0 0,1 1-1,0-1 1,-1 0-1,1 0 1,-1 0-1,1 1 1,-1-1 0,1 0-1,-1 0 1,1 0-1,0 0 1,-1 0-1,1 0 1,-1 0-1,1 0 1,-1 0 0,1 0-1,-1 0 1,1 0-1,-1-1 1,1 1-1,-1 0 1,1 0 0,0 0-1,-1-1 1,1 1-1,-1 0 1,1 0-1,0-1 1,-1 1-1,1-1 1,-23-12-3638,14 5 2481</inkml:trace>
</inkml:ink>
</file>

<file path=ppt/ink/ink23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4:17.204"/>
    </inkml:context>
    <inkml:brush xml:id="br0">
      <inkml:brushProperty name="width" value="0.05" units="cm"/>
      <inkml:brushProperty name="height" value="0.05" units="cm"/>
      <inkml:brushProperty name="color" value="#FF0066"/>
    </inkml:brush>
  </inkml:definitions>
  <inkml:trace contextRef="#ctx0" brushRef="#br0">139 171 10850,'-130'15'4953,"122"-1"-2328,14-9-721,14-7-199,10-11-465,9-7-328,4-12-336,-1 0-280,-7-3-1144,0 5-1264,-2-10 1296</inkml:trace>
</inkml:ink>
</file>

<file path=ppt/ink/ink23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4:17.804"/>
    </inkml:context>
    <inkml:brush xml:id="br0">
      <inkml:brushProperty name="width" value="0.05" units="cm"/>
      <inkml:brushProperty name="height" value="0.05" units="cm"/>
      <inkml:brushProperty name="color" value="#FF0066"/>
    </inkml:brush>
  </inkml:definitions>
  <inkml:trace contextRef="#ctx0" brushRef="#br0">79 54 11570,'-72'-50'4529,"72"50"-4473,0-1-1,0 1 0,0 0 0,0 0 0,0 0 1,0 0-1,0 0 0,0 0 0,0-1 0,-1 1 0,1 0 1,0 0-1,0 0 0,0 0 0,0 0 0,0 0 1,0 0-1,0 0 0,0-1 0,-1 1 0,1 0 1,0 0-1,0 0 0,0 0 0,0 0 0,0 0 0,0 0 1,-1 0-1,1 0 0,0 0 0,0 0 0,0 0 1,0 0-1,0 0 0,-1 0 0,1 0 0,0 0 0,0 0 1,0 0-1,0 0 0,0 0 0,0 0 0,-1 0 1,1 0-1,0 0 0,0 0 0,0 1 0,0-1 1,0 0-1,0 0 0,0 0 0,-1 0 0,1 0 0,0 0 1,0 0-1,0 0 0,0 1 0,0-1 0,0 0 1,0 0-1,0 0 0,0 0 0,0 0 0,0 1 0,5 11 1722,14 14-70,-9-13-1168,0 0 1,0 1-1,-2 0 0,0 0 0,0 1 0,10 30 0,-5-1-222,9 52-1,6 23-987,-26-116-1267,-3-14-4429,-1 0 5210</inkml:trace>
</inkml:ink>
</file>

<file path=ppt/ink/ink23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4:18.234"/>
    </inkml:context>
    <inkml:brush xml:id="br0">
      <inkml:brushProperty name="width" value="0.05" units="cm"/>
      <inkml:brushProperty name="height" value="0.05" units="cm"/>
      <inkml:brushProperty name="color" value="#FF0066"/>
    </inkml:brush>
  </inkml:definitions>
  <inkml:trace contextRef="#ctx0" brushRef="#br0">1 210 9754,'-1'-2'371,"1"0"-1,0 0 1,0 0-1,0 0 1,0 0 0,1 0-1,-1 0 1,1 0-1,-1 0 1,1 0 0,-1 1-1,1-1 1,0 0-1,0 0 1,0 0 0,0 1-1,0-1 1,1 0-1,-1 1 1,0-1 0,1 1-1,2-3 1,41-32 1027,-33 28-534,21-17 621,45-25 0,-65 42-1213,0 2 0,1 0 0,-1 0 0,1 1 0,0 1 0,1 0 0,14-1-1,-27 4-241,0 1-1,0-1 1,0 1-1,1 0 0,-1 0 1,0 0-1,0 0 0,0 0 1,0 0-1,0 1 0,1-1 1,-1 1-1,0-1 1,0 1-1,0 0 0,0 0 1,0 0-1,-1 0 0,1 0 1,0 0-1,0 0 0,-1 1 1,1-1-1,0 0 1,-1 1-1,1 0 0,-1-1 1,0 1-1,0 0 0,0 0 1,0 0-1,0 0 0,0 0 1,0 0-1,0 0 0,-1 0 1,1 0-1,-1 0 1,0 0-1,1 0 0,-1 3 1,0 1 24,-1 1 1,1 0-1,-1 0 1,-1-1-1,1 1 1,-1 0-1,0-1 1,-1 0-1,1 1 1,-1-1-1,0 0 1,-5 6-1,-8 10-99,-1-2 1,-1 1-1,-1-2 0,0-1 0,-2 0 0,0-1 0,-24 14 0,43-29-159,0-1-1,0 0 0,0 0 0,0 0 0,0 0 0,0-1 0,0 1 1,-1 0-1,1-1 0,0 1 0,0-1 0,-5 0 0,15-8-667</inkml:trace>
</inkml:ink>
</file>

<file path=ppt/ink/ink23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4:19.125"/>
    </inkml:context>
    <inkml:brush xml:id="br0">
      <inkml:brushProperty name="width" value="0.05" units="cm"/>
      <inkml:brushProperty name="height" value="0.05" units="cm"/>
      <inkml:brushProperty name="color" value="#FF0066"/>
    </inkml:brush>
  </inkml:definitions>
  <inkml:trace contextRef="#ctx0" brushRef="#br0">88 49 9538,'-74'-34'3981,"60"24"-1870,15 6 30,0 4-2005,0 0 0,-1 0 0,1 0 0,0 0 0,0 0-1,0 0 1,0 0 0,0 1 0,-1-1 0,1 0 0,0 1 0,0-1-1,0 0 1,-1 1 0,1-1 0,0 1 0,-1-1 0,1 1 0,1 0-1,7 11 425,-1 0 0,0 0 0,-1 1 0,-1 0-1,0 0 1,0 1 0,-1 0 0,4 21-1,16 121 621,-22-134-1032,4 87-2210,-11-114-1645,-1-9 1619,5-4 935</inkml:trace>
</inkml:ink>
</file>

<file path=ppt/ink/ink23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4:19.487"/>
    </inkml:context>
    <inkml:brush xml:id="br0">
      <inkml:brushProperty name="width" value="0.05" units="cm"/>
      <inkml:brushProperty name="height" value="0.05" units="cm"/>
      <inkml:brushProperty name="color" value="#FF0066"/>
    </inkml:brush>
  </inkml:definitions>
  <inkml:trace contextRef="#ctx0" brushRef="#br0">1 291 9626,'67'-69'10417,"-4"5"-6243,-20 21-2834,70-53 1,-90 81-1230,-11 12-544,-12 3 395,0 0 0,0 0 0,0 0 1,1 0-1,-1 0 0,0 0 0,0 0 1,0 0-1,0 0 0,1 0 1,-1 1-1,0-1 0,0 0 0,0 0 1,0 0-1,0 0 0,1 0 0,-1 1 1,0-1-1,0 0 0,0 0 0,0 0 1,0 0-1,0 1 0,0-1 1,0 0-1,0 0 0,0 0 0,0 1 1,0-1-1,0 0 0,0 0 0,0 0 1,0 1-1,0-1 0,0 0 1,0 0-1,0 0 0,0 0 0,0 1 1,0-1-1,0 0 0,0 0 0,0 0 1,-1 1-1,-19 29-8097,-11 28 6873</inkml:trace>
</inkml:ink>
</file>

<file path=ppt/ink/ink23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4:19.883"/>
    </inkml:context>
    <inkml:brush xml:id="br0">
      <inkml:brushProperty name="width" value="0.05" units="cm"/>
      <inkml:brushProperty name="height" value="0.05" units="cm"/>
      <inkml:brushProperty name="color" value="#FF0066"/>
    </inkml:brush>
  </inkml:definitions>
  <inkml:trace contextRef="#ctx0" brushRef="#br0">0 255 9578,'2'-9'4489,"8"-1"-2136,13-11-377,1-6-128,6-5-303,2-3-217,-1 3-392,3 2-240,-8 7-448,-1 3-96,-5 12-272,-5 1-200,-3 7-544,-2 2-280,-10 3-945,0 6-231,-3 6 1472</inkml:trace>
  <inkml:trace contextRef="#ctx0" brushRef="#br0" timeOffset="1">59 505 9930,'-9'12'4729,"16"-12"-1664,10-5-257,16-12-679,7-10-145,10-11-447,4 0-321,-6 4-496,-1 7-336,-14 12-752,-6 5-576,-10 15 544</inkml:trace>
</inkml:ink>
</file>

<file path=ppt/ink/ink23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4:33.404"/>
    </inkml:context>
    <inkml:brush xml:id="br0">
      <inkml:brushProperty name="width" value="0.05" units="cm"/>
      <inkml:brushProperty name="height" value="0.05" units="cm"/>
      <inkml:brushProperty name="color" value="#FF0066"/>
    </inkml:brush>
  </inkml:definitions>
  <inkml:trace contextRef="#ctx0" brushRef="#br0">71 1 8570,'-52'14'3295,"52"-14"-3234,0 0-1,1 0 0,-1 0 1,0 0-1,0 0 0,0 0 1,0-1-1,0 1 0,0 0 1,0 0-1,0 0 0,0 0 1,0 0-1,0 0 0,0-1 1,1 1-1,-1 0 0,0 0 1,0 0-1,0 0 1,0 0-1,0-1 0,0 1 1,0 0-1,0 0 0,0 0 1,0 0-1,-1 0 0,1-1 1,0 1-1,0 0 0,0 0 1,0 0-1,0 0 0,0 0 1,0 0-1,0-1 0,0 1 1,0 0-1,0 0 0,-1 0 1,1 0-1,0 0 1,0 0-1,0 0 0,0 0 1,0 0-1,0-1 0,-1 1 1,1 0-1,0 0 0,0 0 1,0 0-1,0 0 0,0 0 1,-1 0-1,1 0 0,0 0 1,0 0-1,0 0 0,0 0 56,0 0 0,0 0 0,0 0-1,0-1 1,0 1 0,1 0-1,-1 0 1,0 0 0,0 0 0,0-1-1,0 1 1,0 0 0,1 0-1,-1 0 1,0 0 0,0 0-1,0 0 1,1 0 0,-1 0 0,0 0-1,0 0 1,0 0 0,1-1-1,-1 1 1,0 0 0,0 0 0,0 0-1,1 0 1,-1 1 0,0-1-1,0 0 1,0 0 0,1 0-1,-1 0 1,0 0 0,0 0 0,0 0-1,1 0 1,-1 0 0,0 0-1,0 1 1,0-1 0,0 0 0,1 0-1,-1 0 1,0 0 0,0 0-1,0 1 1,0-1 0,0 0-1,0 0 1,0 0 0,1 1 0,-1-1-1,0 0 1,0 0 0,0 0-1,0 1 1,0-1 0,2 31 215,-1 0 0,-1 0 1,-2-1-1,-10 58 0,6-53-172,2 0 0,1 1 0,1-1 0,4 36 0,-1-66-151,-1 1-1,1-1 1,0 1-1,1-1 1,-1 0 0,1 0-1,0 1 1,0-1 0,1-1-1,-1 1 1,1 0-1,0-1 1,1 1 0,-1-1-1,1 0 1,0 0 0,0 0-1,0 0 1,0-1-1,1 0 1,-1 0 0,1 0-1,0 0 1,0-1 0,0 0-1,0 0 1,0 0-1,0-1 1,1 0 0,-1 1-1,1-2 1,-1 1-1,0-1 1,7 0 0,7 0-110,0-1 0,1 0 0,27-7 0,-2-1-3753,-45 9 3803,1-1-97,-1 1 0,1-1-1,0 0 1,-1 1-1,1-1 1,-1 0-1,1 0 1,-1 1-1,1-1 1,-1 0-1,0 0 1,1 0-1,-1 0 1,0 0-1,0 0 1,1 1-1,-1-1 1,0 0-1,0 0 1,0 0-1,0 0 1,0 0-1,0 0 1,-1 0-1,1 0 1,0 0-1,0 0 1,-1 1-1,1-1 1,0 0-1,-1 0 1,0-1-1,-6-11-734</inkml:trace>
</inkml:ink>
</file>

<file path=ppt/ink/ink23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4:33.853"/>
    </inkml:context>
    <inkml:brush xml:id="br0">
      <inkml:brushProperty name="width" value="0.05" units="cm"/>
      <inkml:brushProperty name="height" value="0.05" units="cm"/>
      <inkml:brushProperty name="color" value="#FF0066"/>
    </inkml:brush>
  </inkml:definitions>
  <inkml:trace contextRef="#ctx0" brushRef="#br0">22 307 7810,'0'1'198,"-1"-1"0,1 0 1,-1 0-1,0 1 0,1-1 0,-1 0 1,1 0-1,-1 0 0,0 0 1,1 0-1,-1 0 0,0 0 0,1 0 1,-1 0-1,0 0 0,1 0 1,-1 0-1,1 0 0,-1-1 0,0 1 1,1 0-1,-1 0 0,1-1 1,-1 1-1,1 0 0,-1-1 0,1 1 1,-1-1-1,1 1 0,-1 0 1,1-1-1,0 1 0,-1-1 0,1 1 1,-1-1-1,1 0 0,0 1 1,0-1-1,-1 1 0,1-2 0,0 0 91,1 0-1,0 0 0,0 1 0,-1-1 0,1 0 0,0 0 1,0 1-1,1-1 0,-1 0 0,0 1 0,1 0 0,-1-1 0,3-1 1,24-21 1051,0 2 1,43-26 0,68-26-2364,-124 67-19,-1-1-1,0-1 1,15-12 0,15-17-4806,-19 16 3606</inkml:trace>
</inkml:ink>
</file>

<file path=ppt/ink/ink23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4:34.671"/>
    </inkml:context>
    <inkml:brush xml:id="br0">
      <inkml:brushProperty name="width" value="0.05" units="cm"/>
      <inkml:brushProperty name="height" value="0.05" units="cm"/>
      <inkml:brushProperty name="color" value="#FF0066"/>
    </inkml:brush>
  </inkml:definitions>
  <inkml:trace contextRef="#ctx0" brushRef="#br0">0 303 8570,'9'-8'585,"-8"7"-411,0 0-1,-1 0 1,1 1-1,0-1 1,0 0-1,-1 0 0,1 0 1,0 1-1,0-1 1,0 0-1,0 1 0,0-1 1,0 1-1,0-1 1,0 1-1,1 0 1,-1-1-1,1 1 0,-1 2 133,1-1 0,-1 1 0,0 0 0,0 0 0,0 0 0,0 0 0,0 0 0,0 0 0,0 0 0,0 4 0,0-3-172,26 63 3065,-20-50-2873,0 0-1,0 0 1,-2 1-1,0 0 1,-1 0 0,0 0-1,1 24 1,-8-24-301,3-17-27,0 1 0,0-1 1,0 0-1,0 0 0,0 0 1,0 0-1,0 0 0,0 0 0,0 0 1,0 1-1,0-1 0,-1 0 1,1 0-1,0 0 0,0 0 0,0 0 1,0 0-1,0 0 0,0 0 1,0 0-1,-1 0 0,1 0 0,0 0 1,0 0-1,0 0 0,0 0 1,0 0-1,-1 0 0,1 0 1,0 0-1,0 0 0,0 0 0,0 0 1,0 0-1,0 0 0,-1 0 1,1 0-1,0 0 0,0 0 0,0 0 1,0 0-1,0 0 0,0 0 1,0 0-1,0-1 0,-1 1 0,1 0 1,0 0-1,0 0 0,0 0 1,0 0-1,0 0 0,-2-3-22,0 0 1,1 0-1,-1 0 0,1 0 0,0 0 0,0 0 1,-1-6-1,-6-25-67,3-1-1,-3-70 1,8 83 33,0-1 1,2 1 0,1-1-1,1 1 1,12-40-1,-14 56 66,1-1-1,0 1 1,1-1-1,-1 1 1,1 0-1,1 0 1,-1 1-1,1-1 1,10-8-1,-14 13 11,0 0-1,1-1 1,-1 1-1,1 0 1,0 0-1,-1 0 1,1 1-1,0-1 1,-1 0-1,1 1 1,0-1-1,0 1 1,-1-1-1,1 1 1,0 0-1,0 0 1,0 0-1,0 0 1,0 0-1,-1 0 1,1 1-1,0-1 1,0 0-1,0 1 0,-1 0 1,1-1-1,0 1 1,0 0-1,-1 0 1,1 0-1,-1 0 1,1 0-1,-1 0 1,1 0-1,-1 1 1,0-1-1,0 0 1,1 1-1,-1-1 1,0 1-1,1 3 1,0-2 23,1 0 0,-1 1 0,-1 0 0,1-1 0,-1 1 0,1 0 0,-1 0 0,0 0 0,0 0 0,-1 0 0,1 0 0,-1 0 0,0 0 0,0 1 0,0-1 0,-2 6 0,-1 3 9,0-1-1,-2 0 1,-10 23-1,1-3-39,10-22-5,-1 0 1,0 0-1,-1 0 0,0-1 1,0 0-1,-1 0 1,0 0-1,-1-1 0,0 0 1,0 0-1,-1-1 0,0-1 1,-11 8-1,19-14 6,1 0 1,0 0 0,0 0-1,0 0 1,0 0 0,0 0-1,-1 0 1,1 0 0,0 0-1,0 0 1,0 0 0,0 0-1,0 0 1,0 0 0,-1 0-1,1-1 1,0 1 0,0 0-1,0 0 1,0 0 0,0 0-1,0 0 1,0 0 0,0 0-1,-1 0 1,1-1-1,0 1 1,0 0 0,0 0-1,0 0 1,0 0 0,0 0-1,0-1 1,0 1 0,0 0-1,0 0 1,0 0 0,0 0-1,0 0 1,0 0 0,0-1-1,0 1 1,0 0 0,0 0-1,0 0 1,0 0 0,0 0-1,0-1 1,0 1 0,1 0-1,-1 0 1,0 0 0,0 0-1,0 0 1,0 0-1,0 0 1,0-1 0,0 1-1,0 0 1,0 0 0,1 0-1,-1 0 1,0 0 0,0 0-1,0 0 1,0 0 0,0 0-1,1 0 1,10-4 145,1 0-1,0 1 1,0 0 0,0 1-1,0 1 1,14-1 0,-21 2-106,14-1 145,-1 2 0,1 0 0,32 7 0,5-1-72,-53-6-309,1 0-1,0-1 0,-1 0 0,1 0 0,0 0 0,0-1 0,-1 1 0,1-1 1,3-1-1,-4 1-167,-1-1 1,0 1 0,0-1 0,0 0 0,0 1 0,0-1-1,-1 0 1,1 0 0,0 0 0,-1-1 0,0 1-1,1 0 1,1-5 0,2-5-1061,0-1 1,-1 0-1,0 0 0,-1 0 1,-1-1-1,0 1 1,0-23-1,12-23 7890,-14 62-4740,1 16-651,1 0 1,0 0-1,7 22 1,-4-18 318,4 47 1,-9-53-904,0-17-488,0 0-1,0 0 1,0 0-1,0 0 1,0 0-1,0 0 1,0 0-1,0 0 1,-1 0-1,1 0 1,0 0-1,0 0 1,0 0-1,0 0 1,0 0-1,0 0 1,0 0-1,0 0 1,0 0-1,0 0 1,0 0-1,0 0 1,0 0-1,0 0 1,-1 0-1,1 0 0,0 0 1,0 0-1,0 0 1,0 0-1,0 0 1,0 0-1,0 0 1,0 0-1,0 0 1,0 0-1,0 0 1,0 0-1,0 0 1,0 0-1,0 0 1,0 0-1,0 0 1,0 1-1,0-1 1,0 0-1,0 0 1,0 0-1,-1 0 1,1 0-1,0 0 1,0 0-1,0 0 1,0 0-1,0 0 1,-8-38 501,6 22-502,-2-10-16,1 0 0,1 0 1,2-31-1,0 56 3,0 0 1,0-1-1,1 1 0,-1 0 0,0 0 0,1 0 0,-1 0 0,0 0 0,1 0 1,-1 0-1,1 0 0,0 0 0,-1 0 0,1 0 0,0 1 0,0-1 0,-1 0 1,1 0-1,0 1 0,0-1 0,0 0 0,0 1 0,0-1 0,0 1 0,0-1 1,0 1-1,0 0 0,0-1 0,0 1 0,0 0 0,0 0 0,0 0 1,1-1-1,-1 1 0,0 0 0,0 1 0,0-1 0,0 0 0,2 1 0,6 1-2,0 0 0,0 0 0,0 2 0,8 3-1,-1-1-3,-5-2 47,0-1-1,1 0 1,20 2-1,-28-4 19,0-1 0,0 0-1,0 0 1,0 0 0,0 0 0,0-1-1,-1 0 1,1 0 0,0 0-1,0 0 1,-1 0 0,1-1 0,-1 0-1,1 1 1,3-4 0,-6 4-27,0-1 0,0 1 0,0-1 1,0 1-1,0-1 0,0 1 0,0-1 0,-1 0 0,1 1 1,0-1-1,-1 0 0,0 0 0,1 0 0,-1 1 0,0-1 1,0 0-1,0 0 0,0 0 0,-1-3 0,-7-37 148,6 36-151,-1-5-109,0 0 0,-1-1 0,-1 2 0,0-1 0,-11-17 0,12 22-708,-1-1-1,0 1 0,0 1 1,0-1-1,-12-8 0,17 14 700,0 0 0,0 0 0,0 0-1,0 0 1,0 0 0,0-1 0,0 1 0,0 0-1,1 0 1,-1 0 0,0 0 0,0 0 0,0 0-1,0-1 1,0 1 0,0 0 0,0 0 0,0 0-1,1-1-1158,0 1 1158,-1 0 1,0 0 0,0 0 0,0 0 0,0 0-1,0 0 1,0 0 0,1 0 0,-1 0 0,0 0-1,0 0 1,0 0 0,0 0 0,0 0 0,0 0-1,1 0 1,-1 0 0,0 0 0</inkml:trace>
</inkml:ink>
</file>

<file path=ppt/ink/ink2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5:45.356"/>
    </inkml:context>
    <inkml:brush xml:id="br0">
      <inkml:brushProperty name="width" value="0.05" units="cm"/>
      <inkml:brushProperty name="height" value="0.05" units="cm"/>
      <inkml:brushProperty name="color" value="#FF0066"/>
    </inkml:brush>
  </inkml:definitions>
  <inkml:trace contextRef="#ctx0" brushRef="#br0">87 131 6217,'-8'-15'6000,"0"-2"-3258,1 13 1883,6 5-4555,0 0 0,0 0 0,0 1-1,0-1 1,1 0 0,-1 1 0,0-1 0,1 1-1,-1-1 1,1 1 0,0-1 0,-1 3 0,0-1 44,-4 20 194,0 0 0,1 1 1,1 0-1,2 0 0,1 30 0,-1-52-52,-1-10-81,-2-20-107,-1-13-55,-12-49 0,16 83-14,-1 0 1,1 0-1,0 0 1,0 0-1,1 0 1,-1 0-1,2 0 1,-1-1-1,1 1 1,0 0-1,1 0 1,0 1-1,3-10 1,-4 15 0,0-1 1,1 1-1,-1-1 1,1 1-1,0 0 0,-1 0 1,1 0-1,0 0 1,0 0-1,0 0 1,0 0-1,0 0 0,0 1 1,0-1-1,0 1 1,0-1-1,0 1 0,0 0 1,0 0-1,0 0 1,0 0-1,1 0 1,-1 1-1,0-1 0,0 0 1,0 1-1,0 0 1,3 1-1,9 2 13,0 2 0,22 10 0,-31-13-7,3 1 39,4 2 54,0 0 0,-1 1 0,13 9-1,-21-14-54,-1-1-1,0 1 0,0 0 0,0 0 0,0 0 0,-1 0 1,1 0-1,0 1 0,-1-1 0,0 0 0,1 1 0,-1-1 0,0 1 1,0-1-1,0 1 0,-1 0 0,1-1 0,-1 1 0,1 0 1,-1-1-1,0 5 0,-2-2 60,0 0 0,0-1 0,0 1 0,0-1 0,-1 0 0,0 0 0,-4 5 0,-5 8 50,7-9-743,-1 0 0,0-1 0,0 0 0,-14 12 0,17-21-516</inkml:trace>
</inkml:ink>
</file>

<file path=ppt/ink/ink23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4:35.107"/>
    </inkml:context>
    <inkml:brush xml:id="br0">
      <inkml:brushProperty name="width" value="0.05" units="cm"/>
      <inkml:brushProperty name="height" value="0.05" units="cm"/>
      <inkml:brushProperty name="color" value="#FF0066"/>
    </inkml:brush>
  </inkml:definitions>
  <inkml:trace contextRef="#ctx0" brushRef="#br0">0 229 8698,'103'36'3679,"-99"-34"-3193,0-1-1,0 1 1,0 0-1,0 0 1,0 0-1,-1 1 1,7 5-1,1 12 2057,-9-12-1563,-4-20-713,0 0 0,0 0 0,1 0 0,1 0 0,0 0 0,2-13 0,-1 2-137,-1-2-91,1 0 1,1 0 0,2 0-1,12-45 1,-16 69-26,0-1 1,0 1-1,1 0 0,-1 0 0,0 0 1,1 0-1,-1 0 0,1 0 0,-1 0 1,1 0-1,0 0 0,-1 0 0,1 0 1,0 0-1,0 0 0,-1 0 0,1 0 1,0 1-1,0-1 0,0 0 0,0 1 1,0-1-1,0 1 0,0-1 0,0 1 1,1-1-1,-1 1 0,1-1 1,0 2 22,0-1 0,0 0 0,1 1 0,-1-1 0,0 1-1,0 0 1,0 0 0,0-1 0,0 1 0,0 1 0,0-1 0,-1 0 0,4 3 0,3 3 114,0 0 0,-1 1 0,-1-1 0,1 1-1,9 17 1,-4-1 120,-1-1 1,10 34-1,-17-45-724,-1 0-1,0 1 0,-1-1 1,0 1-1,-1-1 1,-2 26-1,1-37 235,0 0 0,0 0 1,0-1-1,0 1 0,-1 0 0,1 0 1,0-1-1,-1 1 0,1 0 0,-1 0 1,1-1-1,-1 1 0,1-1 0,-1 1 1,1 0-1,-1-1 0,1 1 0,-2 0 0,-4 4-108,1 4-154</inkml:trace>
</inkml:ink>
</file>

<file path=ppt/ink/ink23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4:35.540"/>
    </inkml:context>
    <inkml:brush xml:id="br0">
      <inkml:brushProperty name="width" value="0.05" units="cm"/>
      <inkml:brushProperty name="height" value="0.05" units="cm"/>
      <inkml:brushProperty name="color" value="#FF0066"/>
    </inkml:brush>
  </inkml:definitions>
  <inkml:trace contextRef="#ctx0" brushRef="#br0">74 134 10666,'-74'-43'4793,"82"44"-2400,4-1-249,10-5-1088,8-1-255,3-11-673,-4-3-488,6 2-1073,5-8 889</inkml:trace>
</inkml:ink>
</file>

<file path=ppt/ink/ink23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4:35.956"/>
    </inkml:context>
    <inkml:brush xml:id="br0">
      <inkml:brushProperty name="width" value="0.05" units="cm"/>
      <inkml:brushProperty name="height" value="0.05" units="cm"/>
      <inkml:brushProperty name="color" value="#FF0066"/>
    </inkml:brush>
  </inkml:definitions>
  <inkml:trace contextRef="#ctx0" brushRef="#br0">0 83 9402,'0'-4'4081,"7"-4"-2065,6-2-279,-3 2-441,9-2-352,-4 5-536,-2-2-160,9 0-416,-7-1-272,-2 0-1000,-3 1-377,5 7 1049</inkml:trace>
</inkml:ink>
</file>

<file path=ppt/ink/ink23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4:36.409"/>
    </inkml:context>
    <inkml:brush xml:id="br0">
      <inkml:brushProperty name="width" value="0.05" units="cm"/>
      <inkml:brushProperty name="height" value="0.05" units="cm"/>
      <inkml:brushProperty name="color" value="#FF0066"/>
    </inkml:brush>
  </inkml:definitions>
  <inkml:trace contextRef="#ctx0" brushRef="#br0">1 190 8426,'3'-1'749,"0"1"1,0 0-1,1 0 0,-1 0 1,0 0-1,0 1 1,6 1-1,26 15-126,-30-14-93,-1-1-234,1 1 1,-1 0-1,0 0 1,-1 1-1,1-1 1,-1 1-1,1 0 0,-1 0 1,0 0-1,0 0 1,-1 0-1,1 1 0,-1-1 1,2 7-1,-4-11-285,1 1-1,-1-1 1,0 1 0,0-1-1,0 0 1,0 1-1,0-1 1,1 1 0,-1-1-1,0 1 1,0-1-1,0 0 1,0 1 0,0-1-1,0 1 1,-1-1-1,1 0 1,0 1 0,0-1-1,0 1 1,0-1-1,0 0 1,-1 1 0,1-1-1,0 1 1,0-1-1,0 0 1,-1 1 0,1-1-1,0 0 1,-1 0-1,1 1 1,0-1 0,-1 0-1,1 0 1,0 1-1,-1-1 1,1 0 0,-1 0-1,1 0 1,0 1-1,-1-1 1,1 0 0,-1 0-1,1 0 1,0 0-1,-1 0 1,1 0 0,-1 0-1,1 0 1,-1 0-1,1 0 1,0 0 0,-1 0-1,1-1 1,-1 1-1,1 0 1,-1 0 0,-1-1-8,1 1 0,-1-1 0,0 1 0,0-1 0,1 0 0,-1 0 0,0 0 0,1 0 0,-1 0 0,1 0 0,0 0 0,-1 0 0,1 0 0,-2-2 0,-4-13-8,0 1 1,1-1-1,1 0 0,0-1 1,1 0-1,1 1 0,-2-21 1,4 25-11,0 0 0,0 0 0,2-13 0,-1 21 12,0 1 0,1-1-1,0 0 1,-1 1 0,1-1 0,1 1 0,-1-1 0,0 1 0,1 0 0,0-1 0,-1 1 0,1 0 0,1 0 0,-1 0-1,3-3 1,-4 6 9,0-1-1,0 1 0,0-1 1,0 1-1,0-1 0,0 1 1,0 0-1,0-1 0,0 1 1,0 0-1,0 0 0,0 0 1,0 0-1,0 0 0,0 0 0,0 0 1,0 0-1,0 0 0,0 0 1,0 1-1,0-1 0,0 0 1,0 1-1,0-1 0,0 1 1,0-1-1,0 1 0,0-1 1,0 1-1,-1 0 0,1-1 1,0 1-1,0 0 0,-1 0 1,2 1-1,26 34 338,-24-29-229,23 40 428,-22-37-536,0-1 0,0 1 0,1-1 0,0 0-1,1 0 1,0-1 0,0 1 0,1-2 0,0 1 0,10 7-1,-18-15-6,8 3-1030</inkml:trace>
</inkml:ink>
</file>

<file path=ppt/ink/ink23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4:36.850"/>
    </inkml:context>
    <inkml:brush xml:id="br0">
      <inkml:brushProperty name="width" value="0.05" units="cm"/>
      <inkml:brushProperty name="height" value="0.05" units="cm"/>
      <inkml:brushProperty name="color" value="#FF0066"/>
    </inkml:brush>
  </inkml:definitions>
  <inkml:trace contextRef="#ctx0" brushRef="#br0">123 90 10122,'-122'27'6257,"125"-32"-4496,6-2-617,-9 6-312,0-1-568,0 0-136,21-11-192,39-29-120,-40 30-920,0-1-496,-6 3-753,4 0 1209</inkml:trace>
</inkml:ink>
</file>

<file path=ppt/ink/ink23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4:37.288"/>
    </inkml:context>
    <inkml:brush xml:id="br0">
      <inkml:brushProperty name="width" value="0.05" units="cm"/>
      <inkml:brushProperty name="height" value="0.05" units="cm"/>
      <inkml:brushProperty name="color" value="#FF0066"/>
    </inkml:brush>
  </inkml:definitions>
  <inkml:trace contextRef="#ctx0" brushRef="#br0">0 227 8834,'1'0'199,"-1"-1"-1,1 1 1,-1 0-1,1 0 1,-1 0 0,1-1-1,-1 1 1,1 0 0,-1 0-1,1 0 1,0 0-1,-1 0 1,1 0 0,-1 0-1,1 0 1,-1 0 0,1 0-1,-1 0 1,1 1-1,-1-1 1,1 0 0,-1 0-1,1 1 1,-1-1 0,1 0-1,-1 0 1,1 1-1,-1-1 1,1 0 0,-1 1-1,0-1 1,1 1 0,-1-1-1,0 1 1,1 0-1,19 22 673,-15-15-282,78 97 2431,-80-101-2896,9 10 257,-9-14-311,-5-9-151,-33-90-792,-33-114-321,67 207 1181,0-1 0,0 1 0,0 0 0,1-1 0,0-7 0,0 13 17,0 1 1,0-1 0,0 0-1,1 0 1,-1 1-1,0-1 1,0 0 0,0 1-1,0-1 1,1 0 0,-1 0-1,0 1 1,1-1 0,-1 0-1,1 1 1,-1-1 0,1 1-1,-1-1 1,1 1-1,-1-1 1,1 1 0,-1-1-1,1 1 1,0-1 0,-1 1-1,1 0 1,0-1 0,-1 1-1,1 0 1,0-1 0,-1 1-1,1 0 1,0 0 0,0 0-1,-1 0 1,1 0-1,0 0 1,0 0 0,-1 0-1,1 0 1,0 0 0,0 0-1,-1 0 1,1 1 0,0-1-1,-1 0 1,1 0 0,0 1-1,-1-1 1,1 1 0,0-1-1,-1 0 1,1 1-1,-1-1 1,1 1 0,0 0-1,12 9 126,-1 0-1,-1 1 0,0 0 0,0 1 0,-1 0 0,-1 1 0,0 0 0,8 15 0,9 12 439,-7-10-392,-15-22-439,1 0 0,0 0 0,1 0 1,0 0-1,0-1 0,1 0 0,8 7 0</inkml:trace>
  <inkml:trace contextRef="#ctx0" brushRef="#br0" timeOffset="1">181 225 11410,'-36'7'4937,"55"-4"-2608,1-3-465,3-1-911,-3-9-201,-3-4-792,0-1-544,-17-8 400</inkml:trace>
</inkml:ink>
</file>

<file path=ppt/ink/ink23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4:31.911"/>
    </inkml:context>
    <inkml:brush xml:id="br0">
      <inkml:brushProperty name="width" value="0.05" units="cm"/>
      <inkml:brushProperty name="height" value="0.05" units="cm"/>
      <inkml:brushProperty name="color" value="#FF0066"/>
    </inkml:brush>
  </inkml:definitions>
  <inkml:trace contextRef="#ctx0" brushRef="#br0">3693 41 4353,'-1'0'114,"1"0"0,0 0 0,-1 0 0,1 0 0,0 0 0,-1-1 0,1 1 1,-1 0-1,1 0 0,0 0 0,-1 0 0,1 0 0,0 0 0,-1-1 0,1 1 0,0 0 0,-1 0 0,1-1 0,0 1 0,0 0 0,-1 0 1,1-1-1,0 1 0,0 0 0,-1-1 0,1 1 0,0 0 0,0-1 0,0 1 0,0 0 0,-1-1 0,1 1 0,0-1 0,0 1 1,0 0-1,0-1 0,0 1 0,0 0 0,0-1 0,0 0 0,4-18 4005,-2 9 2727,-2 38-6017,-3-18-774,0 0 0,-1-1 0,0 0-1,-1 1 1,0-2 0,-10 15-1,8-13-19,-4 6 75,0-1-1,-2 0 1,-18 18 0,-12 13 228,4-3-222,-1-3-1,-2-1 0,-56 40 1,-20 18 40,-115 89-171,216-173 14,-175 136-35,163-128 75,-1 0 0,-1-2 0,0-1 0,-64 25 0,28-15 44,2 4 0,-69 43 0,-13 18 473,72-43-405,9-6 25,25-16-125,0-2 0,-79 37 0,13-11 11,19-7 68,48-25-108,-40 27 0,-12 7-7,43-29-62,-17 11 279,-2-4-1,-133 45 1,85-38-208,76-24 11,-2-1 0,-48 9 0,67-19 79,0 0 0,0 2 0,1 1-1,0 1 1,0 1 0,0 1 0,1 1-1,1 0 1,-25 19 0,34-22-41,-2 0 0,1-1 1,-1-1-1,0 0 0,-19 6 1,-71 16 235,-3-8-107,89-16-195,7-2 26,0 1 0,1 0 1,-14 5-1,-19 19-13,40-25-16,-1-1 0,0 0 0,0 0 0,-1 0 0,1-1 0,0 1 0,0-1 0,-5 1 0,-7-1-5331,28-10-1825</inkml:trace>
</inkml:ink>
</file>

<file path=ppt/ink/ink23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4:32.502"/>
    </inkml:context>
    <inkml:brush xml:id="br0">
      <inkml:brushProperty name="width" value="0.05" units="cm"/>
      <inkml:brushProperty name="height" value="0.05" units="cm"/>
      <inkml:brushProperty name="color" value="#FF0066"/>
    </inkml:brush>
  </inkml:definitions>
  <inkml:trace contextRef="#ctx0" brushRef="#br0">215 91 6777,'33'-40'5349,"-33"40"-5298,-10 5 1424,-10 9 380,-40 50 3376,41-42-4463,2 0 1,-23 39 0,21-27-412,13-20-228,-1-1 0,-1 0 0,0 0 0,-18 20 0,18-21 250,17-9 275,31-13-268,-20 4-353,-1-1 1,1 0-1,-1-2 0,32-18 0,-46 24 21,-1 0 1,1 0-1,-1 0 1,0 0-1,0-1 1,0 0-1,0 0 1,-1 0 0,0 0-1,0-1 1,0 1-1,0-1 1,-1 1-1,1-1 1,-1 0-1,0 0 1,-1 0-1,1-1 1,-1 1-1,0 0 1,-1 0-1,1-1 1,-1 1 0,0 0-1,0-1 1,-1-6-1,-2 5-23,0 0 0,0 0 0,0 0 0,-1 0 0,0 0 0,-1 1 0,1 0 0,-1 0 0,0 0 0,-1 0 0,1 1 0,-1 0 0,-7-5 0,-7-7-151,19 16-9,0 0 1,0-1 0,0 1-1,1 0 1,-1 0 0,0-1 0,0 1-1,1-1 1,-1 1 0,1 0 0,-1-1-1,1 1 1,-1-1 0,1 1 0,0-1-1,0 1 1,0-1 0,0 0 0,0 1-1,0-1 1,0 1 0,0-1 0,1 1-1,-1-1 1,1 1 0,-1-1 0,1 1-1,-1 0 1,1-1 0,0 1-1,0 0 1,0-1 0,0 1 0,0 0-1,0 0 1,0 0 0,0 0 0,0 0-1,2-1 1,16-13-1298</inkml:trace>
</inkml:ink>
</file>

<file path=ppt/ink/ink23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4:40.827"/>
    </inkml:context>
    <inkml:brush xml:id="br0">
      <inkml:brushProperty name="width" value="0.05" units="cm"/>
      <inkml:brushProperty name="height" value="0.05" units="cm"/>
      <inkml:brushProperty name="color" value="#FF0066"/>
    </inkml:brush>
  </inkml:definitions>
  <inkml:trace contextRef="#ctx0" brushRef="#br0">1003 451 5849,'-11'3'5052,"-4"6"7157,17-19-12131,-1 6-62,0-1 0,0 1-1,0 0 1,1 1 0,0-1 0,-1 0 0,4-4-1,3-4 2,-3 5-2,0 0 1,-1 0-1,0 0 0,0 0 1,-1-1-1,0 0 1,0 1-1,-1-1 0,0 0 1,0 0-1,1-16 1,-3 12 9,-1 0 0,-1 0 0,0 0 0,0 0 0,-1 0-1,0 1 1,-7-15 0,7 19-10,-1 0 0,1 0 0,-1 0 0,-1 0-1,1 1 1,-1 0 0,-1-1 0,1 2 0,-1-1-1,0 1 1,-13-9 0,-80-45 17,83 50-28,0 1 0,-1 1 0,0 1 0,-29-8 0,35 12-11,1 1 1,0 1-1,-1 0 0,1 1 1,-1 0-1,1 0 0,0 1 1,0 0-1,-1 1 0,-10 4 0,3 1 11,0 0-1,1 1 0,0 0 1,-25 19-1,31-21 0,-1 0 1,0 0-1,0-2 1,-24 9 0,21-9 3,1 0 0,0 2 0,-19 11 0,18-7 6,1 0 0,-17 18 0,18-16 15,0 0 0,-17 10 0,9-6 182,1 0 0,1 1-1,-18 22 1,-3 2 74,33-35-201,1 1-1,0 1 1,-10 16-1,-15 21 526,29-44-565,0 0 0,1 0 0,0 0 0,-1 0 1,1 0-1,0 0 0,0 0 0,0 1 0,0-1 1,0 0-1,1 1 0,-1 2 0,-3 10 284,2-19-1783</inkml:trace>
</inkml:ink>
</file>

<file path=ppt/ink/ink23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4:41.260"/>
    </inkml:context>
    <inkml:brush xml:id="br0">
      <inkml:brushProperty name="width" value="0.05" units="cm"/>
      <inkml:brushProperty name="height" value="0.05" units="cm"/>
      <inkml:brushProperty name="color" value="#FF0066"/>
    </inkml:brush>
  </inkml:definitions>
  <inkml:trace contextRef="#ctx0" brushRef="#br0">41 76 4705,'12'-50'2738,"-12"49"-2412,0 0 0,1 0 0,-1 0 1,0 0-1,0 0 0,1 0 0,-1 0 0,0 0 0,0 0 1,0 0-1,0 0 0,-1 0 0,1 0 0,0 0 0,0 0 1,0 0-1,-1 0 0,1 0 0,-1 0 0,1 0 0,-1 0 1,1 1-1,-1-1 0,1 0 0,-2-1 0,-5 6 4815,3 5-4875,-10 45 1196,-3 29-113,16-81-1280,-3 57 1192,3-57-1200,1 1-1,0 0 0,0 0 1,1 0-1,-1 0 0,1 0 0,-1 0 1,1 0-1,0 0 0,0 0 1,0-1-1,0 1 0,1 0 0,-1-1 1,1 1-1,2 3 0,-3-6-26,1 1-1,-1 0 1,1-1-1,-1 1 1,0-1-1,1 1 1,-1-1-1,1 1 1,0-1-1,-1 0 1,1 0-1,-1 0 1,1 0-1,-1 0 1,1 0-1,-1 0 1,1-1-1,-1 1 1,1-1-1,-1 1 0,3-2 1,31-16 456,-6-5-220,0-1 0,-2-1 0,44-52 0,-33 35-428,-37 40 8,0 1 0,0-1 0,1 1 1,-1-1-1,0 1 0,1 0 0,-1 0 0,1 0 1,0 0-1,-1 0 0,1 0 0,0 0 1,0 0-1,0 0 0,-1 1 0,1-1 0,0 1 1,0-1-1,0 1 0,0 0 0,2 0 0,11 5-1130</inkml:trace>
</inkml:ink>
</file>

<file path=ppt/ink/ink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09:51.936"/>
    </inkml:context>
    <inkml:brush xml:id="br0">
      <inkml:brushProperty name="width" value="0.05" units="cm"/>
      <inkml:brushProperty name="height" value="0.05" units="cm"/>
      <inkml:brushProperty name="color" value="#FF0066"/>
    </inkml:brush>
  </inkml:definitions>
  <inkml:trace contextRef="#ctx0" brushRef="#br0">21 297 10474,'-15'6'4553,"9"-5"-2760,16-5-481,10-10-280,15-7-496,7-7-128,11-6-208,2-2-96,5-6-184,2 4-280,-6 4-952,-1 2-360,-12 11 903</inkml:trace>
</inkml:ink>
</file>

<file path=ppt/ink/ink2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5:47.106"/>
    </inkml:context>
    <inkml:brush xml:id="br0">
      <inkml:brushProperty name="width" value="0.05" units="cm"/>
      <inkml:brushProperty name="height" value="0.05" units="cm"/>
      <inkml:brushProperty name="color" value="#FF0066"/>
    </inkml:brush>
  </inkml:definitions>
  <inkml:trace contextRef="#ctx0" brushRef="#br0">82 20 8322,'0'-1'360,"-1"-1"-1,0 1 1,1-1 0,-1 1 0,0 0 0,0-1-1,1 1 1,-1 0 0,0 0 0,-1 0 0,1 0-1,-2-2 1,3 3-265,-1 0 1,1-1-1,-1 1 0,1 0 1,-1 0-1,1 0 0,0 0 1,-1 0-1,1 0 0,-1 0 1,1 0-1,-1 0 0,1 0 1,-1 0-1,1 0 0,-1 0 0,1 0 1,-1 1-1,1-1 0,0 0 1,-1 0-1,1 0 0,-1 1 1,1-1-1,0 0 0,-1 1 1,-2 2 94,0 1 0,1-1 0,-1 1 0,1-1 1,0 1-1,0 0 0,-2 6 0,-3 5 167,1 1 0,1-1 0,0 1 1,1 0-1,1 1 0,-2 22 0,5-33-273,0-1 0,0 0 1,0 0-1,1 1 0,0-1 1,0 0-1,0 0 0,0 0 1,1 0-1,0 0 0,0 0 1,1 0-1,-1-1 0,1 1 1,0-1-1,0 0 0,0 0 1,1 0-1,-1 0 0,1 0 1,0-1-1,0 1 0,1-1 1,4 3-1,1-1-118,1-1 0,-1 0 0,1 0 0,0-1 0,-1 0 0,2-1 0,-1 0 0,0 0 0,0-2 0,0 1 0,1-1 0,-1-1 0,0 0 0,0-1 0,0 0 0,0-1 0,0 0 0,0 0 0,-1-1 0,0-1 0,1 1 0,-2-2 0,15-9 0,-20 11-276,0 0 0,-1 0-1,0 0 1,0 0 0,0 0 0,0-1 0,-1 1 0,0-1 0,0 0 0,0 0 0,-1 0 0,1 0-1,-1 0 1,0 0 0,0 0 0,-1-10 0,4-22-877</inkml:trace>
</inkml:ink>
</file>

<file path=ppt/ink/ink24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4:47.478"/>
    </inkml:context>
    <inkml:brush xml:id="br0">
      <inkml:brushProperty name="width" value="0.05" units="cm"/>
      <inkml:brushProperty name="height" value="0.05" units="cm"/>
      <inkml:brushProperty name="color" value="#FF0066"/>
    </inkml:brush>
  </inkml:definitions>
  <inkml:trace contextRef="#ctx0" brushRef="#br0">1742 306 3737,'38'31'2034,"-29"-28"-1485,12-9 12358,-17 4-11491,-2 1-1366,0 1 0,-1-1-1,1 0 1,0 0 0,-1 0 0,1 0-1,-1 0 1,1 0 0,-1 0 0,0 0-1,0-1 1,1 1 0,-1-1 0,0 1 0,0-1-1,0 1 1,-1-1 0,1 1 0,0-1-1,0 0 1,-1 0 0,1 1 0,-1-1-1,1-3 1,0 0 42,0 1 0,-1 0-1,1-1 1,-1 1 0,0 0 0,0-1 0,0 1-1,-1-1 1,-1-5 0,-5-5 13,-1 0-1,-1 0 1,0 2 0,-1-1-1,0 1 1,-20-19 0,23 25-77,0 0 9,-3-5 1,0 0 0,-1 1 1,0 0-1,-1 1 0,0 0 0,-1 1 1,-22-12-1,28 19-28,1 0 1,-1 1-1,0 0 0,0 0 1,1 0-1,-1 1 0,0 0 0,0 1 1,1-1-1,-8 2 0,4 0 3,0-1 0,0-1 0,-14-1 0,19 1-12,-33-7 42,-1 3 1,1 1 0,-1 1 0,1 3-1,-52 6 1,-3 7 287,69-13-270,0 2 0,0 1-1,0 1 1,1 1 0,0 1 0,-38 18-1,-22 23 49,-94 76 0,19-13-21,140-97-84,0 0 1,-19 19 0,22-18-1,-1-1 0,0 0 0,-21 12 0,6-5 122,1 2 0,0 1 0,-45 49 0,68-66-135,-18 17 330,1 2-1,-28 38 1,13-23 999,38-41-1326,1 0 0,-1 1 0,0-1 0,1 0 0,-1 0 1,1 0-1,-1 1 0,1-1 0,-1 0 0,0 0 0,1 0 0,-1 0 0,1 0 0,-1 0 0,0 0 0,1 0 0,-1 0 1,1 0-1,-1-1 0,0 1 0,1 0 0,-1 0 0,1 0 0,-1-1 0,1 1 0,-1 0 0,1-1 0,-1 1 1,1-1-1,-1 1 0,0-1 0,-5-12-9359</inkml:trace>
</inkml:ink>
</file>

<file path=ppt/ink/ink24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4:47.911"/>
    </inkml:context>
    <inkml:brush xml:id="br0">
      <inkml:brushProperty name="width" value="0.05" units="cm"/>
      <inkml:brushProperty name="height" value="0.05" units="cm"/>
      <inkml:brushProperty name="color" value="#FF0066"/>
    </inkml:brush>
  </inkml:definitions>
  <inkml:trace contextRef="#ctx0" brushRef="#br0">86 24 6953,'-11'-8'10690,"2"9"-6849,-3 21-3310,11-20-379,-7 18 86,-34 92 1243,39-98-718,11-18 537,5-6-1113,-5 6-125,-1 0 0,0-1 1,0 0-1,0 0 0,-1-1 0,0 0 0,0 0 0,8-10 0,17-20 322,-30 36-412,30-38 941,-22 15-1555,-9 23 422,0-1 0,0 0 0,0 0 0,0 0 0,0 0 0,0 0 0,0 0 0,-1 0 1,1 0-1,0 0 0,0 0 0,-1 1 0,1-1 0,0 0 0,-1 0 0,1 0 0,-1 0 0,1 1 0,-1-1 0,0 0 1</inkml:trace>
</inkml:ink>
</file>

<file path=ppt/ink/ink24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4:49.830"/>
    </inkml:context>
    <inkml:brush xml:id="br0">
      <inkml:brushProperty name="width" value="0.05" units="cm"/>
      <inkml:brushProperty name="height" value="0.05" units="cm"/>
      <inkml:brushProperty name="color" value="#FF0066"/>
    </inkml:brush>
  </inkml:definitions>
  <inkml:trace contextRef="#ctx0" brushRef="#br0">13 38 3873,'-12'-20'14687,"36"20"-9284,6 3-5649,-16-3 352,1 0 0,0-1 0,14-4 0,8-5-5266,-31 6 3015</inkml:trace>
</inkml:ink>
</file>

<file path=ppt/ink/ink24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4:51.926"/>
    </inkml:context>
    <inkml:brush xml:id="br0">
      <inkml:brushProperty name="width" value="0.05" units="cm"/>
      <inkml:brushProperty name="height" value="0.05" units="cm"/>
      <inkml:brushProperty name="color" value="#FF0066"/>
    </inkml:brush>
  </inkml:definitions>
  <inkml:trace contextRef="#ctx0" brushRef="#br0">2778 21 5089,'3'-4'2961,"-2"4"-2763,-1 0-1,1-1 1,-1 1-1,1-1 1,-1 1-1,1 0 1,-1-1-1,0 1 1,1-1-1,-1 1 1,0-1 0,1 1-1,-1-1 1,1-10 9123,-6 15-6528,-6 0-3616,7-4 837,0 1 1,0 0-1,1 0 0,-1 1 0,1-1 0,-1 1 0,1 0 0,-1 0 0,1 0 0,0 0 0,0 0 0,0 1 1,-3 2-1,3-2 9,0 0 1,0 0 0,-1 0-1,1-1 1,-1 0 0,0 1-1,0-1 1,0-1 0,0 1-1,0-1 1,-8 3 0,-46 11 431,6-1-302,-99 14-1,-179 29 119,76-9-291,24-12 181,-63 9 262,197-35-302,-103-1 1,145-14-118,0-1 0,1-3 0,-1-2 0,-64-23 0,65 18 1,-1 1 0,0 3 1,-110-9-1,82 23 21,-18-1 800,89-2-675,1-1 0,0 0-1,-13-4 1,14 3-97,0 1 0,1 0 0,-1 0 0,-17-1 1,22 3-31,0 0 1,1-1 0,-1 0 0,1 1-1,-1-1 1,1-1 0,-1 1 0,1 0-1,-6-4 1,4 2 189,0 2 729,5 3-388,8 8-240,15 13-282,-15-17-8,-1 1 0,-1 1 1,12 15-1,-8-10-4,-8-11-9,-1-1-1,1 1 0,-1 0 0,1-1 0,-1 1 1,0 0-1,0 0 0,0 0 0,0 0 0,0 0 1,0 0-1,-1 0 0,1 0 0,-1 0 0,1 1 0,-1-1 1,0 3-1,-17-29 124,-12-29-130,23 44-1,1 1-1,0-1 1,0 0-1,-6-18 0,11 26-3,0 1 0,0 0 0,0-1-1,0 1 1,0 0 0,-1-1 0,1 1 0,0-1 0,0 1-1,0 0 1,0-1 0,0 1 0,0 0 0,0-1 0,0 1-1,0-1 1,0 1 0,0 0 0,1-1 0,-1 1 0,0 0-1,0-1 1,0 1 0,0 0 0,0-1 0,1 1-1,-1 0 1,0-1 0,0 1 0,1 0 0,-1 0 0,0-1-1,1 1 1,-1 0 0,0 0 0,0-1 0,1 1 0,-1 0-1,0 0 1,1 0 0,-1 0 0,1 0 0,-1-1-1,0 1 1,1 0 0,-1 0 0,0 0 0,1 0 0,29 4 18,-12-1-10,161 12 134,-178-15-140,0 0 1,0 0-1,1 0 0,-1 0 0,0 0 1,0 1-1,0-1 0,0 1 1,0-1-1,1 1 0,-1-1 0,0 1 1,0-1-1,0 1 0,0 0 0,0-1 1,-1 1-1,1 0 0,0 0 0,0 0 1,0 0-1,-1 0 0,1 0 0,0 0 1,-1 0-1,1 0 0,0 2 0,-1-1 8,0 0-1,0 0 0,0 1 1,-1-1-1,1 0 0,0 0 1,-1 0-1,0 1 1,1-1-1,-1 0 0,0 0 1,0 0-1,-2 3 0,-4 5 62,0 0 0,0-1 1,-1 1-1,-12 9 0,11-10-48,-1-1 1,0 0-1,0-1 1,-20 11-1,27-18-1975,7-5 1265,7-7 9,12-9-217</inkml:trace>
</inkml:ink>
</file>

<file path=ppt/ink/ink24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4:53.422"/>
    </inkml:context>
    <inkml:brush xml:id="br0">
      <inkml:brushProperty name="width" value="0.05" units="cm"/>
      <inkml:brushProperty name="height" value="0.05" units="cm"/>
      <inkml:brushProperty name="color" value="#FF0066"/>
    </inkml:brush>
  </inkml:definitions>
  <inkml:trace contextRef="#ctx0" brushRef="#br0">20 129 5281,'-2'-3'432,"0"-1"0,0 1 1,0-1-1,0 1 0,0-1 0,1 0 0,-1 1 1,1-1-1,0 0 0,0 0 0,1 0 0,-1 0 0,1 0 1,0 0-1,0 0 0,0 0 0,1 0 0,-1 0 1,1 0-1,0 0 0,0 0 0,0 0 0,1 1 0,-1-1 1,1 0-1,0 1 0,0-1 0,0 1 0,4-5 1,6-3 2994,-11 11-3356,-1 0 0,0 0 0,0 0 0,1 0 0,-1 0 0,0 0 1,0 0-1,1 0 0,-1 0 0,0 0 0,0 0 0,0 0 1,1 0-1,-1 0 0,0 1 0,0-1 0,0 0 0,1 0 0,-1 0 1,0 0-1,0 0 0,0 1 0,0-1 0,1 0 0,-1 0 0,0 0 1,0 1-1,0-1 0,0 0 0,0 0 0,0 1 0,0-1 0,1 0 1,-1 0-1,0 1 0,2 37 2155,-2-20-2543,1 111 638,-2-47-262,15 138 0,-11-203-49,-1-1-2,1 1 0,1-1 1,6 19-1,-8-31-7,-1 0 0,1-1 0,0 1 0,0 0 0,0-1 1,0 0-1,1 1 0,-1-1 0,1 0 0,0 0 0,0 0 0,0-1 0,0 1 0,0-1 1,1 0-1,-1 1 0,1-1 0,5 1 0,-7-2 3,0-1-1,1 1 1,-1-1 0,1 0-1,-1 1 1,0-1-1,1-1 1,-1 1 0,1 0-1,-1-1 1,0 1 0,1-1-1,-1 1 1,0-1-1,1 0 1,-1 0 0,0 0-1,0-1 1,0 1 0,0 0-1,2-2 1,5-5 19,0-1 1,0 1-1,8-11 1,1-2 29,-8 12-236,-1 0 1,-1-1 0,1-1 0,-2 1-1,8-15 1,-14 24-74,-1 0-1,1 0 0,-1-1 1,0 1-1,1 0 1,-1-1-1,0 1 1,0 0-1,0-1 0,0 1 1,0 0-1,0-1 1,-1 1-1,1 0 0,0-1 1,-1 1-1,1 0 1,-1-1-1,1 1 1,-1 0-1,1 0 0,-1 0 1,0 0-1,0-1 1,0 1-1,1 0 0,-1 0 1,0 1-1,0-1 1,0 0-1,-1 0 1,1 0-1,0 1 0,0-1 1,0 0-1,-1 1 1,-1-1-1,-6-3-1394</inkml:trace>
</inkml:ink>
</file>

<file path=ppt/ink/ink24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4:53.806"/>
    </inkml:context>
    <inkml:brush xml:id="br0">
      <inkml:brushProperty name="width" value="0.05" units="cm"/>
      <inkml:brushProperty name="height" value="0.05" units="cm"/>
      <inkml:brushProperty name="color" value="#FF0066"/>
    </inkml:brush>
  </inkml:definitions>
  <inkml:trace contextRef="#ctx0" brushRef="#br0">4 267 10562,'-3'-1'4433,"8"-14"-2552,10-5-129,7-7-552,9-2-192,-2-1-511,-1 2-177,2 3-232,0 0-256,0 2-1089,2-1-535,1 4 976</inkml:trace>
</inkml:ink>
</file>

<file path=ppt/ink/ink24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4:54.283"/>
    </inkml:context>
    <inkml:brush xml:id="br0">
      <inkml:brushProperty name="width" value="0.05" units="cm"/>
      <inkml:brushProperty name="height" value="0.05" units="cm"/>
      <inkml:brushProperty name="color" value="#FF0066"/>
    </inkml:brush>
  </inkml:definitions>
  <inkml:trace contextRef="#ctx0" brushRef="#br0">1 258 11530,'1'6'1308,"0"1"-1,1-1 1,0 1 0,0-1-1,5 9 1,35 52 1679,-10-15-1734,-24-40-1171,-2 1 0,1 1 0,-2-1 1,0 1-1,-1 0 0,0 0 0,-1 0 1,3 27-1,-27-87-151,6-12 31,-14-111 0,26 135 16,1 0 0,2 0-1,1 0 1,10-59 0,-11 88 20,1 0 1,1 0 0,-1-1-1,1 1 1,0 0-1,0 1 1,0-1-1,1 0 1,5-8-1,-7 12 6,1 0-1,-1 0 1,1-1-1,0 1 1,-1 0-1,1 0 0,0 1 1,0-1-1,0 0 1,0 1-1,-1-1 0,1 1 1,0-1-1,0 1 1,0 0-1,0 0 0,0 0 1,0 0-1,0 0 1,0 0-1,0 0 1,0 1-1,0-1 0,0 1 1,-1 0-1,1-1 1,0 1-1,0 0 0,2 2 1,0-1 30,0 0-1,1 0 1,-1 1 0,-1-1 0,1 1-1,0 0 1,-1 0 0,1 1 0,-1-1 0,0 1-1,0-1 1,-1 1 0,1 0 0,-1 0-1,4 7 1,-4-4 1,0 1 0,0-1 0,0 0-1,-1 1 1,0-1 0,-1 1 0,1-1-1,-1 1 1,-2 7 0,-1 4-4,0 0 0,-2 0 0,0 0-1,-1-1 1,-1 0 0,-16 30 0,16-36-23,0 0-1,0 0 1,-1 0-1,-1-1 1,0-1-1,0 1 0,-1-2 1,0 1-1,-1-1 1,0-1-1,0 0 1,-19 10-1,43-23 164,0 1 0,0 1 0,0 0 0,1 1 0,17-1 0,-6 1 133,60-7 341,-63 8-945,-1-2 1,0 1 0,0-2-1,25-9 1,-42 12-211,-1 0 1,0 0-1,1-1 0,-1 0 1,0 0-1,0 0 0,0 0 1,0 0-1,-1 0 1,1-1-1,-1 1 0,1-1 1,3-5-1,11-15-970</inkml:trace>
</inkml:ink>
</file>

<file path=ppt/ink/ink24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4:54.704"/>
    </inkml:context>
    <inkml:brush xml:id="br0">
      <inkml:brushProperty name="width" value="0.05" units="cm"/>
      <inkml:brushProperty name="height" value="0.05" units="cm"/>
      <inkml:brushProperty name="color" value="#FF0066"/>
    </inkml:brush>
  </inkml:definitions>
  <inkml:trace contextRef="#ctx0" brushRef="#br0">0 382 9258,'2'-18'834,"4"-19"2598,-6 37-3393,1 0-1,-1 0 1,0 0 0,0 0 0,0 0-1,0-1 1,0 1 0,0 0 0,0 0-1,1 0 1,-1 0 0,0 0 0,0 0-1,0 0 1,0 0 0,0 0 0,1 0-1,-1 0 1,0 0 0,0 0 0,0 0-1,0 0 1,0 0 0,1 0 0,-1 0-1,0 0 1,0 0 0,0 0-1,0 0 1,0 0 0,1 0 0,-1 0-1,0 0 1,0 0 0,0 0 0,0 0-1,0 0 1,1 0 0,-1 0 0,0 1-1,0-1 1,0 0 0,0 0 0,0 0-1,0 0 1,0 0 0,0 0 0,0 1-1,1-1 1,-1 0 0,0 0 0,0 0-1,0 0 1,0 1 0,10 23 2253,10 18 615,-17-38-2701,0 1-1,0 0 1,0 0-1,-1 0 1,0 1-1,0-1 1,0 0-1,-1 1 1,0-1-1,0 1 1,0 0-1,0-1 1,-1 1-1,0 0 1,-1 6-1,-4 0 25,0-14 136,-8-33-113,6 10-244,-6-38 0,11 53-4,1 0 1,0 0-1,1 0 1,0 0-1,1 0 0,0 0 1,1 0-1,3-12 0,-5 22-4,0-1-1,1 1 0,-1-1 0,0 1 0,1 0 0,-1-1 1,1 1-1,-1 0 0,1 0 0,-1-1 0,1 1 1,-1 0-1,1 0 0,-1-1 0,1 1 0,-1 0 0,1 0 1,-1 0-1,1 0 0,0 0 0,-1 0 0,1 0 1,-1 0-1,1 0 0,-1 0 0,1 0 0,-1 0 1,1 1-1,-1-1 0,1 0 0,-1 0 0,2 1 0,22 9 12,-20-8-7,29 13 44,-4-1 147,34 12-1,-53-23-81,-1-1 0,1 1-1,-1-2 1,1 1 0,0-1 0,-1-1 0,1 0 0,11-1-1,-18 1-60,-1-1 0,0 1 0,1-1 0,-1 0 1,0 1-1,0-1 0,0 0 0,0 0 0,0-1 0,0 1 0,0 0 0,0-1 0,0 1 0,-1-1 0,1 0 0,0 0 0,-1 1 0,1-1 0,-1 0 0,0 0 0,0 0 0,0 0 0,0-1 0,0 1 0,0 0 0,-1 0 0,1-1 0,-1 1 0,1 0 1,-1-1-1,0 1 0,0 0 0,0-3 0,0-4 33,0 1 0,-1 0 0,0 0 0,-1 0 0,0 0 0,0 0 0,0 0 0,-5-8 0,-5-5-259,-1 1 0,-1 0 1,-1 1-1,0 0 0,-1 1 0,-28-22 0,43 38 98,-1 1-151,0 0 0,1-1 0,0 1 0,-1-1 0,1 1 0,0-1 0,0 0 0,0 1 0,0-1 0,0 0 0,0 0 0,0 0 0,0 0 0,1 0 0,-1 0 0,0-2 0,2 3-3,-1 0 1,1 0-1,-1 0 0,1 0 1,-1 0-1,1 0 0,-1 1 0,1-1 1,0 0-1,-1 0 0,1 0 1,0 1-1,0-1 0,0 0 0,0 1 1,-1-1-1,1 1 0,0-1 1,0 1-1,0-1 0,0 1 0,0 0 1,0-1-1,0 1 0,1 0 1,-1 0-1,0 0 0,0 0 0,0 0 1,0 0-1,0 0 0,1 0 1,30 0-1617</inkml:trace>
</inkml:ink>
</file>

<file path=ppt/ink/ink24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4:55.104"/>
    </inkml:context>
    <inkml:brush xml:id="br0">
      <inkml:brushProperty name="width" value="0.05" units="cm"/>
      <inkml:brushProperty name="height" value="0.05" units="cm"/>
      <inkml:brushProperty name="color" value="#FF0066"/>
    </inkml:brush>
  </inkml:definitions>
  <inkml:trace contextRef="#ctx0" brushRef="#br0">1 314 8218,'118'43'3798,"-116"-42"-3593,1 0 1,-1 0-1,0 0 1,0 0-1,0 0 1,1 1-1,-1-1 1,-1 1-1,1-1 1,0 1-1,0 0 1,-1 0-1,1 0 1,-1 0-1,1 0 1,-1 0-1,0 0 0,0 0 1,2 4-1,-3-5 51,0 1-1,0 0 0,0 0 0,0-1 1,0 1-1,0 0 0,0-1 0,0 1 1,-1 0-1,1 0 0,-1-1 0,1 1 0,-1-1 1,1 1-1,-1-1 0,-2 3 0,3-4-217,0 1 0,0-1-1,0 0 1,0 0-1,0 0 1,0 0 0,0 1-1,-1-1 1,1 0-1,0 0 1,0 0 0,0 0-1,0 0 1,-1 1 0,1-1-1,0 0 1,0 0-1,0 0 1,0 0 0,-1 0-1,1 0 1,0 0-1,0 0 1,0 0 0,-1 0-1,1 0 1,0 0-1,0 0 1,-1 0 0,1 0-1,0 0 1,0 0 0,0 0-1,-1 0 1,1 0-1,0 0 1,0 0 0,0 0-1,0 0 1,-1-1-1,1 1 1,0 0 0,0 0-1,0 0 1,0 0-1,-1 0 1,1-1 0,0 1-1,0 0 1,0 0-1,0 0 1,0 0 0,0-1-1,0 1 1,-1 0 0,1 0-1,0 0 1,0-1-1,-6-15 153,6 14-178,-12-37 24,3 0 0,-8-68 1,15 91-31,1 0 0,0 0 0,1-1 0,1 1 0,1 0 0,0 1 0,1-1 0,1 0 0,11-28 0,-15 42 24,1 0 0,0 1-1,0-1 1,0 0 0,0 0-1,0 1 1,0-1 0,0 1-1,1-1 1,-1 1 0,1-1-1,-1 1 1,1 0-1,-1 0 1,1 0 0,0 0-1,-1 0 1,1 0 0,0 0-1,0 0 1,0 1 0,0-1-1,3 0 1,-1 1 48,-1 1 0,0-1-1,0 1 1,0 0 0,0 0-1,1 0 1,-1 0 0,0 0 0,-1 1-1,1-1 1,0 1 0,0 0-1,3 2 1,7 8 312,0 0 1,-1 0-1,-1 1 0,12 17 1,-7-8-11,15 17 3,-3 2 0,35 65 0,-62-104-436,0 1 0,0-1-1,0 1 1,0-1 0,0 1-1,-1-1 1,1 1 0,-1-1-1,0 5 1,0-6-90,0 0-1,0 0 1,0-1-1,0 1 0,0 0 1,-1-1-1,1 1 1,0 0-1,0-1 1,-1 1-1,1 0 1,-1-1-1,1 1 1,-1-1-1,1 1 1,-1 0-1,1-1 1,-1 1-1,1-1 1,-1 0-1,1 1 1,-1-1-1,0 1 0,-4 0-535,1 0 0,0-1 0,0 1 0,-1-1-1,1 0 1,0 0 0,-1 0 0,1 0 0,0-1-1,-6-1 1,-21-3-724</inkml:trace>
</inkml:ink>
</file>

<file path=ppt/ink/ink24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4:55.557"/>
    </inkml:context>
    <inkml:brush xml:id="br0">
      <inkml:brushProperty name="width" value="0.05" units="cm"/>
      <inkml:brushProperty name="height" value="0.05" units="cm"/>
      <inkml:brushProperty name="color" value="#FF0066"/>
    </inkml:brush>
  </inkml:definitions>
  <inkml:trace contextRef="#ctx0" brushRef="#br0">94 87 9194,'-94'-25'4689,"106"25"-1344,5-1-401,6-6-855,2-3-281,4-4-696,1 3-319,-9 2-441,-6-1-448,-23 19 96</inkml:trace>
</inkml:ink>
</file>

<file path=ppt/ink/ink2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5:47.518"/>
    </inkml:context>
    <inkml:brush xml:id="br0">
      <inkml:brushProperty name="width" value="0.05" units="cm"/>
      <inkml:brushProperty name="height" value="0.05" units="cm"/>
      <inkml:brushProperty name="color" value="#FF0066"/>
    </inkml:brush>
  </inkml:definitions>
  <inkml:trace contextRef="#ctx0" brushRef="#br0">1 1 8650,'2'15'1699,"2"-1"0,0 1-1,1-1 1,12 26 0,34 51 2444,4 6-2472,-49-83-1502,-1-1-1,0 1 1,0 0-1,-2 0 1,4 22-1,0-10-86,-3-27-64,-1-13-11,-1-16-4,2 0 1,0 1-1,2-1 1,17-46-1,-23 74-2,0 0 1,1 1-1,0-1 0,-1 1 1,1-1-1,0 1 0,0 0 1,-1-1-1,1 1 0,0 0 1,0-1-1,1 1 0,-1 0 1,0 0-1,0 0 0,1 0 1,-1 0-1,0 0 0,1 0 0,-1 0 1,1 1-1,-1-1 0,1 1 1,-1-1-1,1 1 0,0-1 1,-1 1-1,1 0 0,-1 0 1,1 0-1,0 0 0,-1 0 1,1 0-1,0 0 0,-1 0 1,1 1-1,-1-1 0,1 1 0,0-1 1,-1 1-1,1 0 0,-1-1 1,2 3-1,3 0 13,0 1-1,-1 0 1,0 1 0,0-1-1,0 1 1,0 0 0,-1 1-1,0-1 1,5 9 0,3 11-193,16 26 601,-27-49-633,1 0 0,-1 0 0,1 0 0,0 0 1,0 0-1,0 0 0,0 0 0,0-1 1,0 1-1,0-1 0,1 1 0,-1-1 0,0 0 1,1 0-1,-1 0 0,1 0 0,3 0 0,1-1-1854,3-3 918</inkml:trace>
</inkml:ink>
</file>

<file path=ppt/ink/ink24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5:15.216"/>
    </inkml:context>
    <inkml:brush xml:id="br0">
      <inkml:brushProperty name="width" value="0.05" units="cm"/>
      <inkml:brushProperty name="height" value="0.05" units="cm"/>
      <inkml:brushProperty name="color" value="#FF0066"/>
    </inkml:brush>
  </inkml:definitions>
  <inkml:trace contextRef="#ctx0" brushRef="#br0">558 1150 7314,'-2'0'340,"1"0"0,0-1 0,-1 1 0,1 0 0,-1 0 0,1-1 0,-1 1 0,1-1 0,0 1 0,-1-1 0,1 0 0,0 1 0,0-1 0,0 0 0,-1 0 0,1 0 0,0 0 0,0 0 0,0 0 0,0 0 0,0-1 0,1 1 0,-1 0 0,0 0 0,1-1 0,-1 1 0,0 0 0,1-1 1,0 1-1,-1 0 0,1-1 0,0-2 0,21-1 825,26 4-457,0 1 0,55 7 0,39 2 273,174-7-79,213-1 1310,-74-29-1097,-390 20-927,-1-3 0,-1-3 0,-1-3-1,0-2 1,65-31 0,-104 40-79,0-2 0,-1-1 1,0 0-1,-1-1 1,28-27-1,-40 34-72,0-1 0,-1 0 0,0-1 0,-1 1 0,0-1 0,0-1 0,-1 1 0,0-1 0,0 0 0,-1 0 0,-1 0 0,0-1 0,0 1 0,-1-1 0,1-11 0,-3 11-2,0-1 1,-1 1-1,-1 0 0,0 0 0,-1 0 1,0 0-1,-4-11 0,-3-3-3,-25-44-1,0 15-29,-3 2-1,-54-58 0,76 93-6,-1 1 0,0 1-1,-1 0 1,-1 1 0,0 1-1,-1 1 1,0 1 0,-1 1-1,0 0 1,0 2 0,-39-10-1,-282-59-15,237 57 1,-5 0-77,-1 5 0,-122-2 0,163 17 0,1 3 0,0 2 0,0 4 0,-107 28 0,-26 19-501,-217 92 0,384-133 583,1 2 0,1 1 0,1 2 0,-44 35 0,59-41 11,1 0 0,1 2 0,0 0 0,1 0 0,1 1 0,0 1 0,2 0 0,0 1 0,-11 24 0,17-24-3,0 1 1,1-1 0,0 1-1,2 0 1,0 0-1,2 0 1,0 0 0,1 0-1,5 25 1,-3-30 16,0 1-1,1-1 1,1 0 0,0-1 0,1 1-1,1-1 1,0 0 0,1 0-1,0-1 1,1 0 0,1-1 0,0 0-1,1 0 1,0-1 0,15 12 0,-7-9 44,0 0 0,1-1 0,1-1 0,-1 0 0,2-2 1,0-1-1,0 0 0,1-2 0,33 7 0,6-4 138,0-4-1,1-2 0,68-4 0,187-31 747,164-63 567,-479 93-1510,15-4-72,0 1 0,0 0 0,0 1 0,31 0 0,-44 4-392,0 1-1,-1-1 1,1 1-1,-1 0 1,1 0-1,-1 1 1,0-1-1,0 1 1,0 0-1,0 0 0,-1 0 1,1 0-1,4 6 1,0-1-19,19 23-1271</inkml:trace>
</inkml:ink>
</file>

<file path=ppt/ink/ink24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5:23.243"/>
    </inkml:context>
    <inkml:brush xml:id="br0">
      <inkml:brushProperty name="width" value="0.05" units="cm"/>
      <inkml:brushProperty name="height" value="0.05" units="cm"/>
      <inkml:brushProperty name="color" value="#FF0066"/>
    </inkml:brush>
  </inkml:definitions>
  <inkml:trace contextRef="#ctx0" brushRef="#br0">1 95 8194,'27'-16'6310,"24"1"-4182,-32 11-1676,32-8 404,0 3 1,0 2 0,0 2 0,85 3-1,203 33 1864,-14 0-771,-268-30-1391,72-7-1,80-24 1418,-141 18-1770,225-26 146,-290 37-393,0 1 0,0-1-1,1 1 1,-1 0-1,0 0 1,0 1 0,0-1-1,1 1 1,-1-1-1,0 1 1,0 0 0,0 0-1,0 1 1,0-1-1,0 1 1,0-1 0,-1 1-1,1 0 1,0 0-1,-1 0 1,3 3 0,-2 0-372,-1-1-1,0 1 1,0 0 0,-1 1 0,1-1 0,-1 0 0,0 0 0,0 1 0,0 8-1,0 0-628,5 23-365</inkml:trace>
</inkml:ink>
</file>

<file path=ppt/ink/ink24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5:28.314"/>
    </inkml:context>
    <inkml:brush xml:id="br0">
      <inkml:brushProperty name="width" value="0.05" units="cm"/>
      <inkml:brushProperty name="height" value="0.05" units="cm"/>
      <inkml:brushProperty name="color" value="#FF0066"/>
    </inkml:brush>
  </inkml:definitions>
  <inkml:trace contextRef="#ctx0" brushRef="#br0">18 621 8514,'-1'-1'336,"-14"-3"4289,14 3-4477,1 1 0,0-1 0,0 1-1,0-1 1,0 1 0,0-1 0,0 1 0,0-1-1,0 0 1,0 1 0,0-1 0,0 1-1,0-1 1,0 1 0,0-1 0,0 1 0,1-1-1,-1 1 1,0-1 0,0 1 0,1-1 0,-1 1-1,0-1 1,0 1 0,1 0 0,-1-1-1,1 1 1,-1 0 0,0-1 0,1 1 0,-1 0-1,1-1 1,-1 1 0,1 0 0,-1 0-1,1-1 1,-1 1 0,1 0 0,64-57 1358,20-15-262,413-313 1539,-479 370-2928,0-1 0,24-29 0,-39 36-733,-17 12-6036,-10 7 5668</inkml:trace>
</inkml:ink>
</file>

<file path=ppt/ink/ink24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5:28.723"/>
    </inkml:context>
    <inkml:brush xml:id="br0">
      <inkml:brushProperty name="width" value="0.05" units="cm"/>
      <inkml:brushProperty name="height" value="0.05" units="cm"/>
      <inkml:brushProperty name="color" value="#FF0066"/>
    </inkml:brush>
  </inkml:definitions>
  <inkml:trace contextRef="#ctx0" brushRef="#br0">121 16 7226,'-12'-15'6078,"12"15"-5927,0 0 0,-1 0 0,1-1 1,0 1-1,-1 0 0,1 0 0,-1 0 0,1 0 0,-1 0 1,1 0-1,0 0 0,-1 0 0,1 0 0,-1 0 0,1 0 1,0 0-1,-1 1 0,1-1 0,-1 0 0,1 0 0,0 0 1,-1 0-1,1 1 0,0-1 0,-1 1 0,-2 2 174,0 0 0,1 0 0,-1 1 0,1-1 0,0 1 0,-3 5 0,4-5-453,-14 27 814,2 1-1,2 0 1,1 1-1,1 1 1,2-1-1,-4 55 1,10-86-642,1 0 0,0 1 0,0-1-1,0 1 1,0-1 0,0 1 0,0-1 0,1 0 0,-1 1 0,1-1 0,-1 1 0,1-1 0,0 0-1,0 0 1,0 1 0,1-1 0,-1 0 0,0 0 0,1 0 0,-1 0 0,1-1 0,2 3 0,-1-2-5,0 0 1,0-1-1,0 0 1,0 0-1,1 0 1,-1 0 0,0 0-1,0-1 1,1 1-1,-1-1 1,0 0 0,1 0-1,-1 0 1,0-1-1,6 0 1,15-4 60,-1 0 0,1-2 0,-1-1 0,27-13 0,83-51-615,-102 50-1422,-1-1 0,49-47 0,-39 32-868,0 2 1656</inkml:trace>
</inkml:ink>
</file>

<file path=ppt/ink/ink24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5:29.173"/>
    </inkml:context>
    <inkml:brush xml:id="br0">
      <inkml:brushProperty name="width" value="0.05" units="cm"/>
      <inkml:brushProperty name="height" value="0.05" units="cm"/>
      <inkml:brushProperty name="color" value="#FF0066"/>
    </inkml:brush>
  </inkml:definitions>
  <inkml:trace contextRef="#ctx0" brushRef="#br0">3 52 8394,'0'-1'255,"0"-1"171,-1 0 1,0 0 0,1 0-1,0-1 1,0 1-1,0 0 1,0 0 0,0 0-1,0-1 1,0 1 0,1 0-1,-1 0 1,1 0-1,-1 0 1,1-1 0,0 1-1,0 0 1,0 0 0,0 0-1,1 1 1,1-4 0,-3 5-375,0 0 0,0 0 0,1 0 1,-1-1-1,0 1 0,0 0 0,0 0 1,1 0-1,-1 0 0,0 0 0,0 0 1,0 0-1,1 0 0,-1 0 0,0 0 1,0 0-1,0 0 0,1 0 1,-1 0-1,0 0 0,0 0 0,1 0 1,-1 0-1,0 0 0,0 0 0,0 0 1,1 0-1,-1 0 0,0 0 0,0 0 1,0 0-1,0 1 0,1-1 0,-1 0 1,0 0-1,0 0 0,0 0 0,0 0 1,1 1-1,-1-1 0,0 0 1,0 0-1,0 0 0,0 1 0,0-1 1,0 0-1,0 0 0,0 0 0,0 1 1,5 18 1175,-3 22-122,-2-7-520,-1 27-24,2-1-1,3 1 0,22 111 1,-25-166-545,1 0 0,0 0 1,0 0-1,1 0 1,-1 0-1,1 0 1,1-1-1,-1 1 1,1-1-1,0 0 1,0 0-1,9 7 0,-10-10-11,0 0 0,0 0 0,0 0 0,0-1 0,1 1 0,-1-1 0,0 0 0,1 0 0,-1 0 0,1-1 0,-1 1 0,1-1 0,0 0 0,-1 0 0,1 0 0,-1 0 0,1-1 0,-1 1 0,1-1 0,-1 0 0,1 0 0,-1 0 0,0-1 0,5-2 0,2 0-69,0-1 0,0-1 0,0 0 0,-1 0 0,0 0 0,0-1 0,0-1 0,-1 0 0,0 0 1,-1 0-1,11-17 0,-13 19-372,6-14-1239,-11 20 1551,1-1 0,-1 1 0,0-1 0,0 1 0,0-1 0,0 1 0,0-1 0,0 1 0,0 0 0,0-1 0,0 1 0,0-1 0,0 1 0,0-1 0,0 1 0,0-1 0,0 1 0,0-1-1,-1 1 1,1-1 0,0 1 0,0 0 0,-1-1 0,1 1 0,0-1 0,0 1 0,-1 0 0,1-1 0,0 1 0,-1 0 0,1-1 0,-1 1 0,1 0 0,0 0 0,-1-1 0,1 1 0,-2 0 0,-11-4-1004</inkml:trace>
</inkml:ink>
</file>

<file path=ppt/ink/ink24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5:29.620"/>
    </inkml:context>
    <inkml:brush xml:id="br0">
      <inkml:brushProperty name="width" value="0.05" units="cm"/>
      <inkml:brushProperty name="height" value="0.05" units="cm"/>
      <inkml:brushProperty name="color" value="#FF0066"/>
    </inkml:brush>
  </inkml:definitions>
  <inkml:trace contextRef="#ctx0" brushRef="#br0">0 332 9978,'4'-16'3969,"16"-8"-2785,6-12-216,11-1-255,3-2-297,2-1-216,-4 4-80,1-1-952,-1 5-481,-8-3 769</inkml:trace>
</inkml:ink>
</file>

<file path=ppt/ink/ink24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5:30.039"/>
    </inkml:context>
    <inkml:brush xml:id="br0">
      <inkml:brushProperty name="width" value="0.05" units="cm"/>
      <inkml:brushProperty name="height" value="0.05" units="cm"/>
      <inkml:brushProperty name="color" value="#FF0066"/>
    </inkml:brush>
  </inkml:definitions>
  <inkml:trace contextRef="#ctx0" brushRef="#br0">1 306 7770,'37'54'10127,"-18"-26"-9228,-1 1 1,22 50-1,-37-72-869,1 0 0,-2 1 0,1 0 0,-1 0 0,0 0 0,-1 0 0,0 0 0,0 0 0,0 0 0,-1 0 0,-1 0 0,1 0 0,-4 16 0,4-24-29,-1 0-1,1 0 1,0 1 0,0-1-1,0 0 1,0 0 0,0 1-1,-1-1 1,1 0 0,0 0-1,0 0 1,0 0-1,-1 0 1,1 1 0,0-1-1,0 0 1,-1 0 0,1 0-1,0 0 1,0 0 0,-1 0-1,1 0 1,0 0 0,0 0-1,-1 0 1,1 0-1,0 0 1,0 0 0,-1 0-1,1 0 1,0 0 0,0 0-1,-1 0 1,1 0 0,0 0-1,0 0 1,0 0-1,-1-1 1,1 1 0,0 0-1,0 0 1,-1 0 0,1 0-1,0-1 1,0 1 0,0 0-1,0 0 1,-1 0 0,1-1-1,0 1 1,0 0-1,0 0 1,0 0 0,0-1-1,0 1 1,0 0 0,0 0-1,0-1 1,0 1 0,0 0-1,0 0 1,0-1 0,-12-21-12,11 19 9,-11-25-74,1 0 0,2-1 0,0 0 0,3-1 1,0 1-1,1-1 0,2-1 0,2 1 0,0 0 0,2 0 0,1-1 0,2 1 0,1 0 0,13-44 0,-15 64 82,1 0 0,0 1 0,1 0 0,0 0 0,0 0 1,1 1-1,10-13 0,-14 19 15,-1 0 0,1 1 1,-1-1-1,1 1 0,0-1 1,0 1-1,0 0 0,0 0 1,0 0-1,0 0 1,0 0-1,0 0 0,0 0 1,0 1-1,1-1 0,-1 1 1,0-1-1,0 1 0,1 0 1,-1 0-1,0 0 1,0 0-1,1 1 0,-1-1 1,0 0-1,0 1 0,1 0 1,-1-1-1,0 1 0,0 0 1,0 0-1,0 0 1,0 1-1,0-1 0,-1 0 1,1 1-1,0-1 0,-1 1 1,4 3-1,0 0 112,0 1-1,0 0 1,0 0 0,-1 1-1,0-1 1,0 1-1,0 0 1,-1 0 0,0 0-1,-1 1 1,1-1 0,1 16-1,-3-12-61,0 0 0,-1 0-1,0 0 1,-1 0 0,0 0-1,-1-1 1,0 1 0,-6 16 0,2-10-57,-1-1 1,-1 1 0,0-1 0,-2 0 0,1-1-1,-2 0 1,0-1 0,-1 0 0,0 0 0,-26 20-1,30-27-4,-18 13 3,24-19-10,1 0 0,0 0-1,0-1 1,-1 1 0,1 0 0,0-1-1,-1 1 1,1-1 0,0 0 0,-1 1-1,1-1 1,-1 0 0,1 0-1,-1 0 1,1 0 0,-3 0 0,3-4 47,11-4 224,24-5-56,2 1 0,-1 2 0,64-10 0,-34 15-11,-47 5-419,1-1-1,-1-1 0,1 0 0,20-7 1,-36 8-202,0-1 1,0 1 0,1-1 0,-2 0 0,1 0-1,0 0 1,0 0 0,-1-1 0,1 1-1,-1-1 1,1 1 0,-1-1 0,0 0-1,0 0 1,0 0 0,1-4 0,2-3-981,-1 0 0,-1-1 0,4-17 1,0-6 135</inkml:trace>
</inkml:ink>
</file>

<file path=ppt/ink/ink24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5:30.504"/>
    </inkml:context>
    <inkml:brush xml:id="br0">
      <inkml:brushProperty name="width" value="0.05" units="cm"/>
      <inkml:brushProperty name="height" value="0.05" units="cm"/>
      <inkml:brushProperty name="color" value="#FF0066"/>
    </inkml:brush>
  </inkml:definitions>
  <inkml:trace contextRef="#ctx0" brushRef="#br0">0 642 6713,'5'-6'5804,"7"6"-3384,10 6 121,-4 7 112,-15-11-2297,-1 0 0,0 0 0,1 0 0,-1 0 0,1 0 0,0-1 0,0 1 0,-1-1 0,1 0 0,0 0 0,5 1 0,0-25 420,-4 2-758,-1 0 0,0 1 0,-2-1 0,0-1 0,-3-21 0,1-37-18,2 71-3,-1 1 1,2-1-1,-1 0 1,1 0-1,3-9 1,-4 16 1,-1 1 0,0 0 1,1 0-1,-1 0 0,0 0 1,1 0-1,-1 0 0,1 0 1,0 0-1,-1 0 0,1 0 1,0 0-1,0 0 0,0 0 1,-1 1-1,1-1 0,0 0 1,0 1-1,0-1 1,0 0-1,0 1 0,0-1 1,0 1-1,0-1 0,1 1 1,-1 0-1,0 0 0,0-1 1,0 1-1,0 0 0,1 0 1,-1 0-1,0 0 0,0 0 1,0 1-1,0-1 0,0 0 1,1 0-1,-1 1 0,0-1 1,0 1-1,0-1 0,0 1 1,0-1-1,0 1 0,0 0 1,0-1-1,0 1 0,0 1 1,54 44 7,-37-29 21,1-1-1,28 19 1,-41-32 41,-1 0 0,1 1 0,0-2 0,0 1-1,0-1 1,1 0 0,-1 0 0,0-1 0,1 0 0,-1 0 0,1 0 0,0-1 0,10 0 0,-14-1-15,0 0 1,0 0 0,0 1 0,0-2-1,0 1 1,-1 0 0,1-1 0,0 1-1,-1-1 1,1 0 0,-1 0 0,0 0-1,1 0 1,-1 0 0,0 0 0,0 0-1,-1-1 1,1 1 0,0-1 0,-1 0-1,1 1 1,-1-1 0,0 0-1,0 0 1,0 0 0,-1 0 0,1 0-1,0 0 1,-1 0 0,0-4 0,1-6 41,0-1 0,-2 1 0,1 0 0,-2 0 0,-4-22 0,-26-69-61,21 76-949,2 0 1,1-1-1,-5-35 1,13 62 651,0 0 1,-1 0-1,1 0 0,0-1 1,1 1-1,-1 0 1,0 0-1,0 0 0,1 0 1,0 0-1,-1 0 0,1 0 1,0 0-1,0 0 1,0 0-1,0 0 0,0 0 1,0 0-1,1 1 0,-1-1 1,1 0-1,-1 1 1,1-1-1,-1 1 0,1 0 1,0 0-1,2-2 0,21-6-1341</inkml:trace>
</inkml:ink>
</file>

<file path=ppt/ink/ink24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5:30.922"/>
    </inkml:context>
    <inkml:brush xml:id="br0">
      <inkml:brushProperty name="width" value="0.05" units="cm"/>
      <inkml:brushProperty name="height" value="0.05" units="cm"/>
      <inkml:brushProperty name="color" value="#FF0066"/>
    </inkml:brush>
  </inkml:definitions>
  <inkml:trace contextRef="#ctx0" brushRef="#br0">0 344 8322,'126'60'4007,"-123"-58"-3709,1 0-1,-1 0 1,0 0-1,0 1 1,0-1-1,0 1 1,0-1-1,-1 1 1,1 0-1,-1 0 1,0 1-1,0-1 1,0 0-1,0 1 1,-1-1-1,1 1 1,-1 0-1,0-1 1,0 1-1,0 0 1,0 5-1,7 20 3294,-6-27-2433,-2-6-23,1-3-649,12-320-271,-14 301-214,0 7-3,1 0-1,1 0 0,1-1 0,4-19 1,-6 38 0,0 0 0,0 0 1,0-1-1,0 1 0,0 0 0,1 0 1,-1 0-1,0 0 0,1 0 0,-1 0 1,1 0-1,-1 0 0,1 0 0,-1 0 1,1 0-1,0 0 0,0 0 0,-1 1 1,1-1-1,0 0 0,0 0 1,0 1-1,0-1 0,0 1 0,0-1 1,0 1-1,0-1 0,0 1 0,2-1 1,-1 1-1,0 1 1,0-1-1,0 1 1,0 0 0,0 0-1,0 0 1,0 0 0,-1 0-1,1 0 1,0 0 0,-1 0-1,1 1 1,-1-1-1,3 3 1,6 8 34,0 0 0,-1 1 1,8 14-1,10 28 383,-2 1 0,30 103 0,-52-149-704,0 0 0,-1 0 0,0 0 0,-1 1 1,0-1-1,0 0 0,-2 18 0,1-28 185,0 0 0,-1 0-1,1 0 1,0 1 0,0-1 0,0 0 0,-1 0 0,1 0 0,0 0 0,0 0-1,-1 0 1,1 0 0,0 0 0,-1 0 0,1 0 0,0 1 0,0-1 0,-1-1-1,1 1 1,0 0 0,0 0 0,-1 0 0,1 0 0,0 0 0,0 0-1,-1 0 1,1 0 0,0 0 0,0 0 0,-1-1 0,1 1 0,0 0 0,0 0-1,-1 0 1,1 0 0,0-1 0,0 1 0,0 0 0,0 0 0,-1-1-1,-8-6-2015,5-1 843</inkml:trace>
</inkml:ink>
</file>

<file path=ppt/ink/ink24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5:31.401"/>
    </inkml:context>
    <inkml:brush xml:id="br0">
      <inkml:brushProperty name="width" value="0.05" units="cm"/>
      <inkml:brushProperty name="height" value="0.05" units="cm"/>
      <inkml:brushProperty name="color" value="#FF0066"/>
    </inkml:brush>
  </inkml:definitions>
  <inkml:trace contextRef="#ctx0" brushRef="#br0">47 141 10650,'-47'-28'4769,"56"44"-2576,6-7-585,3-9-360,16-7-599,-1-5-97,-3-6-704,0-2-473,-3-7 633,6 0-328</inkml:trace>
  <inkml:trace contextRef="#ctx0" brushRef="#br0" timeOffset="1">468 1 14763,'-3'21'6330,"-1"-4"-3930,-4 2-1000,-2-4-271,-2-9-1185,-1-1-753,8 5-935,5 4 936</inkml:trace>
</inkml:ink>
</file>

<file path=ppt/ink/ink2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5:48.086"/>
    </inkml:context>
    <inkml:brush xml:id="br0">
      <inkml:brushProperty name="width" value="0.05" units="cm"/>
      <inkml:brushProperty name="height" value="0.05" units="cm"/>
      <inkml:brushProperty name="color" value="#FF0066"/>
    </inkml:brush>
  </inkml:definitions>
  <inkml:trace contextRef="#ctx0" brushRef="#br0">85 262 9562,'-2'1'515,"-1"0"-1,0 1 1,0-1 0,1 0-1,-1 1 1,1-1-1,-1 1 1,1 0 0,0 0-1,0 0 1,-4 5 0,1-2 54,1 1 0,1 0 0,-1 0 0,-4 11 1,1 2 192,1 0 1,-6 30-1,11-46-680,1 0-1,-1 1 1,1-1-1,0 0 1,0 1 0,0-1-1,0 0 1,1 1-1,-1-1 1,1 0-1,0 0 1,2 6 0,-2-7-74,-1-1 1,1 0 0,0 0-1,0 0 1,0 0-1,0 0 1,-1-1 0,1 1-1,0 0 1,0 0 0,1-1-1,-1 1 1,0 0 0,0-1-1,0 1 1,0-1 0,1 1-1,-1-1 1,0 0-1,0 0 1,0 1 0,1-1-1,-1 0 1,0 0 0,1 0-1,-1 0 1,0-1 0,0 1-1,1 0 1,-1 0 0,0-1-1,0 1 1,0-1-1,1 1 1,-1-1 0,1 0-1,1-1-6,0 0-1,0 0 1,-1 0 0,1 0-1,-1 0 1,0 0-1,1-1 1,-1 1-1,0-1 1,0 1-1,-1-1 1,1 0-1,1-3 1,17-44 40,-17 41-34,8-30 25,-10 30 24,1 1 0,0 0 0,1 0 0,-1 0 0,2 0 0,-1 0 0,1 0 1,0 1-1,1 0 0,7-10 0,-12 17-28,1-1 0,0 1 0,-1-1 0,1 1 0,0-1 0,0 1 0,0 0 0,0 0 1,-1-1-1,1 1 0,0 0 0,0 0 0,0 0 0,0 0 0,0 0 0,0 0 1,-1 0-1,1 0 0,0 0 0,0 0 0,0 1 0,0-1 0,0 0 0,-1 1 0,1-1 1,0 0-1,0 1 0,-1-1 0,1 1 0,0-1 0,-1 1 0,1 0 0,0-1 0,-1 1 1,1 0-1,-1-1 0,2 2 0,22 36 258,-17-27-181,0 2-67,11 14 0,-11-41-13,3-37 43,-1 10-26,16-49 1,-21 77 53,2 0-1,0 1 1,0-1-1,1 1 0,0 1 1,1-1-1,17-18 1,-23 28-47,-1 0 0,1 0 0,0 0 0,0 1 1,0-1-1,0 0 0,1 1 0,-1-1 0,0 1 0,0 0 0,1 0 0,-1 0 1,1 0-1,-1 0 0,1 1 0,0-1 0,-1 1 0,1-1 0,0 1 1,-1 0-1,1 0 0,0 0 0,4 1 0,-3 1-31,-1-1-1,1 1 1,-1 0-1,0 0 1,1 0 0,-1 1-1,0-1 1,0 1-1,0 0 1,-1 0-1,1 0 1,-1 0-1,0 0 1,1 0 0,1 5-1,5 11-320,6 12-1474,-4-19-2405,-5-14 1556,5-10 1202</inkml:trace>
</inkml:ink>
</file>

<file path=ppt/ink/ink24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5:31.893"/>
    </inkml:context>
    <inkml:brush xml:id="br0">
      <inkml:brushProperty name="width" value="0.05" units="cm"/>
      <inkml:brushProperty name="height" value="0.05" units="cm"/>
      <inkml:brushProperty name="color" value="#FF0066"/>
    </inkml:brush>
  </inkml:definitions>
  <inkml:trace contextRef="#ctx0" brushRef="#br0">1 152 9298,'-1'0'255,"1"-1"1,0 0-1,0 0 1,0 1-1,0-1 1,0 0-1,1 0 1,-1 1-1,0-1 1,0 0-1,0 0 0,1 1 1,-1-1-1,0 0 1,1 1-1,-1-1 1,0 0-1,1 1 1,0-2-1,21-16 711,-16 14-414,32-25 771,-19 14-832,0 1 1,0 1-1,1 0 1,35-15 0,-54 27-486,-1 1 1,1 0-1,-1-1 1,1 1-1,-1 0 1,1 0-1,-1 0 1,1-1-1,0 1 1,-1 0 0,1 0-1,-1 0 1,1 0-1,-1 0 1,1 0-1,0 0 1,-1 0-1,1 0 1,-1 0 0,1 1-1,-1-1 1,1 0-1,-1 0 1,1 1-1,-1-1 1,1 0-1,-1 0 1,1 1-1,-1 15 35,-21 24-85,19-36 56,-35 56 18,-22 40-8,51-86 82,1 1-1,1 0 1,1 0-1,-7 30 1,11-44-63,1 1-1,0-1 1,-1 1 0,1-1 0,0 1 0,0-1 0,0 1 0,0 0 0,0-1-1,1 1 1,-1-1 0,0 1 0,1-1 0,-1 1 0,1-1 0,1 3 0,-1-3-17,-1-1 1,1 1 0,0 0 0,-1-1 0,1 1-1,0-1 1,0 0 0,-1 1 0,1-1-1,0 0 1,0 1 0,0-1 0,0 0 0,-1 0-1,1 0 1,0 0 0,0 0 0,0 0 0,0 0-1,0 0 1,1 0 0,6-2 96,0 0-1,0-1 1,0 0-1,0 0 1,7-6-1,0 2 34,58-31 582,-48 24-76,49-20 1,-74 34-654,0 0-1,0-1 1,1 1-1,-1 0 1,0 0 0,1 0-1,-1-1 1,0 1-1,1 0 1,-1 0 0,1 0-1,-1 0 1,0 0-1,1 0 1,-1 0 0,0 0-1,1 0 1,-1 0-1,1 0 1,-1 0 0,0 0-1,1 0 1,-1 0-1,1 0 1,-1 0 0,0 0-1,1 0 1,-1 1-1,0-1 1,1 0 0,-1 0-1,0 0 1,1 1-1,-1-1 1,0 0 0,1 1-1,-1-1 1,0 0-1,0 0 1,0 1 0,1-1-1,-1 0 1,0 1-1,0-1 1,0 1-1,0-1 1,1 0 0,-1 1-1,0-1 1,0 0-1,0 1 1,0-1 0,0 1-1,0-1 1,0 1 0,-7 24 32,4-17 8,-2 22 131,5-29-241,0 0 1,0 1 0,0-1-1,0 0 1,0 0-1,1 0 1,-1 1-1,0-1 1,1 0-1,-1 0 1,0 0-1,1 0 1,-1 0-1,1 0 1,0 0-1,-1 0 1,1 0-1,0 0 1,0 0-1,0 0 1,-1-1-1,1 1 1,2 1-1,14 3-554</inkml:trace>
</inkml:ink>
</file>

<file path=ppt/ink/ink24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5:37.691"/>
    </inkml:context>
    <inkml:brush xml:id="br0">
      <inkml:brushProperty name="width" value="0.05" units="cm"/>
      <inkml:brushProperty name="height" value="0.05" units="cm"/>
      <inkml:brushProperty name="color" value="#FF0066"/>
    </inkml:brush>
  </inkml:definitions>
  <inkml:trace contextRef="#ctx0" brushRef="#br0">2299 294 5569,'-72'-79'2274,"67"74"-1844,1-1 0,-1 0 0,1 0 0,1 0 0,-1 0 0,1-1 0,-3-7 0,5 11-230,-1-1 0,1 1 0,-1 0 0,0 0 0,0 0 0,0-1 0,0 2 0,-4-5 0,-2-2 124,-1 1 0,-1 1 0,0 0-1,0 0 1,0 1 0,0 0 0,-1 0 0,0 2 0,0-1 0,-1 1 0,-16-3 0,-12-1 418,-84-4 0,55 7-295,-241-18 625,211 20-722,-115 13 1,-66 30 793,239-31-1081,1 2 0,-1 2-1,2 2 1,-65 32-1,73-28-44,1 1-1,1 2 0,2 0 0,0 2 0,1 1 0,-44 57 1,-111 188 556,157-223-516,2 1 0,2 2 0,3 0 0,-12 52-1,9-33 33,-4 11 354,-23 147 0,43-198-356,2 1 0,1 0 0,1 0-1,1 0 1,2 0 0,1 0 0,1-1 0,13 42 0,-10-52-5,0 0 0,2-1 0,0 0 0,0 0 0,2-2 0,0 1 0,20 19 0,111 97 689,-79-77-460,-33-30-145,0-2 0,2-1 0,1-2 0,1-1 0,0-1 0,2-2-1,0-2 1,40 11 0,-15-9 53,2-3 0,-1-2-1,2-4 1,76 2 0,-91-11-120,0-1 0,61-12-1,98-28 82,-17 2-12,-56 14-129,-2-7-1,-1-5 1,-2-7-1,134-64 1,-214 85 111,-2-3-1,0-1 1,-2-3 0,-1-1 0,-2-3 0,-1-1 0,72-80 0,-101 100-92,-2 0 0,1 0 0,-2-2 0,-1 1 0,0-2 0,-1 1 1,-1-1-1,0 0 0,-2-1 0,0 0 0,-1 0 0,-1 0 0,-1-1 0,0-31 1,-3-12-49,-4-1 1,-2 1-1,-2 0 1,-4 1 0,-2 0-1,-29-77 1,22 94-52,-2 2-1,-48-72 1,-3-4-153,61 97 146,-1 0-1,-1 1 1,-1 1-1,-1 0 1,0 2-1,-27-23 0,32 31 21,-1 1-1,-1 1 0,1 0 1,-2 1-1,1 1 0,-1 0 0,0 1 1,0 0-1,-1 1 0,0 1 1,-22-3-1,-28 1-159,-114 3 0,-66 20-30,121-7 235,49-3-219,-71 3-3263,141-10 3027,6-1 398,-1 1-1,0 0 1,1 0-1,-1 0 0,0 0 1,0 0-1,1 0 1,-1 0-1,0 0 1,1 0-1,-1 1 1,0-1-1,1 0 1,-1 0-1,1 1 0,-1-1 1,0 0-1,1 1 1,-1-1-1,1 0 1,-1 1-1,1-1 1,-1 1-1,1-1 1,-1 1-1,0 0 0,-3 3-144</inkml:trace>
</inkml:ink>
</file>

<file path=ppt/ink/ink24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6:07.018"/>
    </inkml:context>
    <inkml:brush xml:id="br0">
      <inkml:brushProperty name="width" value="0.05" units="cm"/>
      <inkml:brushProperty name="height" value="0.05" units="cm"/>
      <inkml:brushProperty name="color" value="#FF0066"/>
    </inkml:brush>
  </inkml:definitions>
  <inkml:trace contextRef="#ctx0" brushRef="#br0">1307 3911 8962,'24'2'4015,"12"9"-2539,4 1-742,-11-8-390,1-1 0,0-2 0,0 0-1,0-2 1,0-2 0,0-1 0,0-1-1,40-12 1,25-13 240,107-51-1,169-109 709,-184 88-915,-94 51-29,-3-4 0,-2-3 0,-3-4 0,-3-4 0,-3-3 0,107-121 0,140-214 140,-267 321-464,-5-2 1,-3-3-1,43-103 0,-72 134-11,-3 0-1,14-68 0,11-120 34,-44 245-46,11-70 21,-4-1 0,-3-111 1,-6 139-18,-2 0 1,-2 0-1,-2 1 1,-1 0-1,-22-59 1,11 54 16,-1 2-1,-2 1 1,-2 0 0,-2 2 0,-49-59-1,7 24 88,-128-112 0,115 117-55,-106-71-1,151 119-52,0 2 0,-2 1 0,0 2-1,-2 2 1,-78-22 0,48 24-10,-1 3-1,0 3 1,0 3 0,-114 6-1,-289 53-25,346-32-6,-191 60 0,253-59 25,1 3 1,1 3-1,1 3 1,-87 58-1,-132 113-193,225-156 118,3 3 0,-83 93-1,53-41-19,5 3 0,-119 202 0,179-263 113,1 0 0,2 1 0,2 0 0,1 1 0,3 1 0,-5 48 0,0 13-1,-27 197-4,25 1-2,18-252 5,2-1 0,3 1 0,2-1 0,3 0-1,1 0 1,3-1 0,2-1 0,2 0 0,38 71 0,-28-71-2,2-1 0,3-2 0,1-1 0,3-2 0,1-2 1,48 41-1,-54-56 31,1-2-1,1 0 1,1-3 0,1-1-1,1-1 1,1-2 0,1-2 0,0-2-1,45 11 1,0-8 236,2-4-1,-1-4 1,158-2-1,258-51 339,-329 14-404,-148 24-317,-1 0 1,0-2-1,0-1 1,0-1-1,23-14 1,-44 23-12,-1 0 0,1 0-1,-1 0 1,1 0 0,-1 0 0,0-1-1,1 1 1,-1 0 0,0-1 0,0 1-1,2-4 1,-4-16-806</inkml:trace>
</inkml:ink>
</file>

<file path=ppt/ink/ink24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6:10.744"/>
    </inkml:context>
    <inkml:brush xml:id="br0">
      <inkml:brushProperty name="width" value="0.05" units="cm"/>
      <inkml:brushProperty name="height" value="0.05" units="cm"/>
      <inkml:brushProperty name="color" value="#FF0066"/>
    </inkml:brush>
  </inkml:definitions>
  <inkml:trace contextRef="#ctx0" brushRef="#br0">704 1816 7666,'0'-1'179,"-1"1"0,1-1 0,0 1 0,0 0 0,-1-1 0,1 1 0,0-1 0,0 1 0,-1-1 0,1 1 0,0-1 1,0 1-1,0-1 0,0 1 0,0-1 0,0 1 0,0-1 0,0 0 0,0 1 0,0-1 0,0 1 0,0-1 0,0 1 0,1-1 1,-1 1-1,0-1 0,0 1 0,0 0 0,1-1 0,-1 1 0,1-2 0,18-10 1903,31-2-1099,-47 13-675,96-20 949,-6 3-337,157-54 0,-112 15 293,225-131 1,-308 154-839,-3-1 0,-1-4 0,-1-1 0,44-47 0,-62 54-174,-2-2 1,-2 0-1,-1-2 1,-1-1 0,-3-1-1,26-57 1,-39 71-168,-2 0 1,-1 0 0,-1 0 0,-1-1-1,-1 0 1,-1 0 0,-1 0-1,-2 0 1,-1 0 0,-1 0-1,0 0 1,-3 0 0,0 0 0,-1 1-1,-14-36 1,10 36-35,-1 1 1,0 0-1,-2 1 0,-1 0 1,0 1-1,-2 1 1,-1 0-1,0 1 0,-1 1 1,-2 0-1,0 2 1,0 0-1,-2 1 0,0 2 1,-26-14-1,12 11-10,0 3 0,-1 1 0,-1 2 0,0 1-1,-1 2 1,1 1 0,-1 3 0,-56 0 0,36 5-5,1 3-1,0 3 1,1 2 0,0 2 0,-60 21 0,6 4 4,-136 65 1,196-76-1,2 2-1,2 2 1,0 2 0,-78 69-1,56-37-2,3 3 0,-111 146 0,157-183 10,1 1 0,1 0 0,2 1 0,1 1 0,2 0 0,1 1 0,1 1 0,2 0 0,1 0 0,2 0 0,-2 41 0,8-53 4,1 0 1,0 0-1,2 0 1,1 0 0,1-1-1,0 1 1,2-1 0,0 0-1,2-1 1,0 0 0,1 0-1,1-1 1,1 0 0,20 24-1,-19-28 32,0-1 1,0 0-1,1-1 0,1 0 0,0-1 0,1-1 0,0-1 0,0 0 0,1-1 0,1-1 0,-1 0 0,1-1 0,1-1 0,-1-1 0,1-1 0,38 4 0,-19-8 142,0-1-1,0-2 0,0-1 0,0-2 0,67-20 1,179-79 778,-218 77-750,31-13 26,-3-5 0,98-62 0,-158 81-185,-21 14-418,-18 24-4899,-14 6 3775</inkml:trace>
</inkml:ink>
</file>

<file path=ppt/ink/ink24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6:13.641"/>
    </inkml:context>
    <inkml:brush xml:id="br0">
      <inkml:brushProperty name="width" value="0.05" units="cm"/>
      <inkml:brushProperty name="height" value="0.05" units="cm"/>
      <inkml:brushProperty name="color" value="#FF0066"/>
    </inkml:brush>
  </inkml:definitions>
  <inkml:trace contextRef="#ctx0" brushRef="#br0">3 2 9034,'-3'-2'6865,"10"4"-5608</inkml:trace>
</inkml:ink>
</file>

<file path=ppt/ink/ink24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6:24.604"/>
    </inkml:context>
    <inkml:brush xml:id="br0">
      <inkml:brushProperty name="width" value="0.05" units="cm"/>
      <inkml:brushProperty name="height" value="0.05" units="cm"/>
      <inkml:brushProperty name="color" value="#FF0066"/>
    </inkml:brush>
  </inkml:definitions>
  <inkml:trace contextRef="#ctx0" brushRef="#br0">0 756 7530,'4'1'621,"-1"0"1,1 0 0,-1 0 0,1 0-1,-1 0 1,7 4 0,10 4-160,-13-8-352,-1 0-1,0-1 1,1 0-1,-1 0 1,1 0-1,-1-1 1,1 1-1,10-4 1,50-20 264,-42 15-270,18-9-116,-1-2-1,-2-2 0,0-1 1,-1-2-1,-2-1 1,0-3-1,-2-1 1,44-47-1,-63 58 225,-1 0-1,0 0 1,-2-1-1,0-1 1,-1-1 0,-2 0-1,0 0 1,-1-1-1,-1 0 1,-1 0 0,6-36-1,-1 5 949,-7 36-564,-1 0-1,4-34 0,-8 50-574,0 1-1,0 0 0,0 0 1,0-1-1,0 1 1,0 0-1,0 0 0,-1-1 1,1 1-1,0 0 1,-1 0-1,1 0 1,-1 0-1,0-1 0,1 1 1,-1 0-1,0 0 1,1 0-1,-1 0 0,0 0 1,0 1-1,0-1 1,0 0-1,0 0 1,-2-1-1,1 1-5,-1 0-1,0 1 1,1-1 0,-1 0 0,0 1-1,0-1 1,0 1 0,1 0-1,-1 0 1,-6 1 0,-3 1-6,-1 0 0,1 1 1,-1 1-1,-11 5 0,-32 21-619,36-23 353</inkml:trace>
</inkml:ink>
</file>

<file path=ppt/ink/ink24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6:46.823"/>
    </inkml:context>
    <inkml:brush xml:id="br0">
      <inkml:brushProperty name="width" value="0.05" units="cm"/>
      <inkml:brushProperty name="height" value="0.05" units="cm"/>
      <inkml:brushProperty name="color" value="#FF0066"/>
    </inkml:brush>
  </inkml:definitions>
  <inkml:trace contextRef="#ctx0" brushRef="#br0">1 1 13123,'56'40'5041,"-47"-37"-3585,-1-1-656,0 4-184,4-2-423,5-4-1298,-6-15 793</inkml:trace>
</inkml:ink>
</file>

<file path=ppt/ink/ink24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6:52.909"/>
    </inkml:context>
    <inkml:brush xml:id="br0">
      <inkml:brushProperty name="width" value="0.05" units="cm"/>
      <inkml:brushProperty name="height" value="0.05" units="cm"/>
      <inkml:brushProperty name="color" value="#FF0066"/>
    </inkml:brush>
  </inkml:definitions>
  <inkml:trace contextRef="#ctx0" brushRef="#br0">742 2250 4969,'-3'-4'733,"0"0"0,0-1-1,0 0 1,0 0 0,1 0 0,-4-9-1,6 13-645,-1 1 0,1-1-1,0 0 1,-1 0 0,1 0-1,0 0 1,0 1-1,-1-1 1,1 0 0,0 0-1,0 0 1,0 0 0,0 0-1,0 0 1,0 0-1,1 0 1,-1 1 0,0-1-1,0 0 1,1 0-1,-1 0 1,0 0 0,1 0-1,-1 1 1,1-1 0,-1 0-1,1 0 1,-1 1-1,1-1 1,0 0 0,-1 1-1,1-1 1,0 1 0,0-1-1,-1 1 1,1-1-1,0 1 1,0-1 0,0 1-1,-1 0 1,1 0 0,0-1-1,0 1 1,0 0-1,0 0 1,1 0 0,11-2 500,-1 0 1,1-1 0,-1-1 0,12-4 0,-11 3-356,-1 1 0,1 0 0,20-2 0,60-5 413,85-6 456,-145 18-863,-1 1 0,1 2 0,37 8 0,-31-4 129,61 4 1,318-25 1270,-282 5-1310,-87 4-106,0-3 0,74-18 1,90-40 422,-109 31-378,-51 18-139,10-3 27,93-41-1,-132 48-110,0-2 0,-1 0 0,-1-2 0,0 0 0,-1-1 0,23-25 0,87-72 419,-5 5-162,-108 91-261,-2 0 1,0-1-1,-1 0 0,22-39 1,-28 42-27,55-114 128,-62 120-113,0 1 0,0-1-1,-1 0 1,-1 0 0,1 1 0,-1-1 0,-1 0 0,0 0 0,0 0 0,-1 1 0,0-1 0,-7-15-1,-5-40 72,12 42-90,-1-1 1,-2 1-1,0 0 1,-1 0-1,-2 1 1,0 0-1,-1 0 1,-1 1 0,-1 0-1,-1 1 1,-22-29-1,-7-1 128,-11-17-81,-3 3-1,-115-104 0,142 149-57,0 1-1,-1 1 1,-62-25-1,-9-6 0,61 27 1,-48-28-24,-2 5 1,-155-55-1,195 87-45,0 2 0,-67-3 0,49 5-16,-14-1-4,-1 3 0,0 3 0,0 5 0,1 2 1,-1 5-1,-113 25 0,158-25 89,-210 59-48,195-50-66,-61 29-1,93-37 83,0 1 0,1 1 1,0 1-1,1 1 0,-31 29 0,-3 10 23,13-15 10,1 2-1,-41 57 0,-14 19-5,51-67 12,-162 215-4,187-240-4,0 1 1,2 0 0,1 1 0,1 0-1,1 1 1,1 1 0,2 0 0,1 0 0,1 1-1,1 0 1,1 0 0,0 57 0,4-46 15,1 1 1,3-1 0,13 68-1,-10-81-1,1-2 0,1 1 0,1-1 0,2 0 0,0-1 0,24 37 0,0-9 154,58 65 1,-77-99-94,0-1 0,1-1 0,1-1 0,1-1 0,0 0 0,1-2 0,23 12 0,178 68 760,-194-83-606,1-1 0,0-1 0,1-2 0,0-1 0,0-1 0,36-1 0,-26-5 26,-1-2 1,1-2 0,-1-1 0,59-20-1,-79 23-975,-1 1 0,1 0 1,0 2-1,0 0 0,-1 1 0,26 2 0,10 2-605</inkml:trace>
</inkml:ink>
</file>

<file path=ppt/ink/ink24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5:41.388"/>
    </inkml:context>
    <inkml:brush xml:id="br0">
      <inkml:brushProperty name="width" value="0.05" units="cm"/>
      <inkml:brushProperty name="height" value="0.05" units="cm"/>
      <inkml:brushProperty name="color" value="#FF0066"/>
    </inkml:brush>
  </inkml:definitions>
  <inkml:trace contextRef="#ctx0" brushRef="#br0">3 40 5369,'0'-1'158,"0"1"0,0-1 1,-1 1-1,1 0 0,0-1 0,0 1 0,0-1 0,-1 1 0,1-1 1,0 1-1,0-1 0,0 1 0,0 0 0,0-1 0,0 1 1,0-1-1,0 1 0,0-1 0,0 1 0,0-1 0,0 1 0,0-1 1,1 1-1,-1-1 0,0 1 0,0-1 0,0 1 0,1 0 0,-1-1 1,0 1-1,1-1 0,-1 1 0,0 0 0,1-1 0,0 1 1,21-11 2201,30 3-492,-51 8-1717,200-5 4271,99 29-1944,-96-5-1552,365 3 1445,-394-25-773,217-32-1,-336 26-1423,-20 2-232,0 2 0,0 2 1,47 1-1,-59 5-926,-10 6 389</inkml:trace>
</inkml:ink>
</file>

<file path=ppt/ink/ink24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5:43.892"/>
    </inkml:context>
    <inkml:brush xml:id="br0">
      <inkml:brushProperty name="width" value="0.05" units="cm"/>
      <inkml:brushProperty name="height" value="0.05" units="cm"/>
      <inkml:brushProperty name="color" value="#FF0066"/>
    </inkml:brush>
  </inkml:definitions>
  <inkml:trace contextRef="#ctx0" brushRef="#br0">0 22 4569,'142'-15'2224,"-125"10"-287,5 4-1929</inkml:trace>
</inkml:ink>
</file>

<file path=ppt/ink/ink2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5:48.718"/>
    </inkml:context>
    <inkml:brush xml:id="br0">
      <inkml:brushProperty name="width" value="0.05" units="cm"/>
      <inkml:brushProperty name="height" value="0.05" units="cm"/>
      <inkml:brushProperty name="color" value="#FF0066"/>
    </inkml:brush>
  </inkml:definitions>
  <inkml:trace contextRef="#ctx0" brushRef="#br0">25 413 8434,'29'-107'4215,"-28"106"-3915,-1-1 0,1 1 0,-1-1 0,0 0 0,0 0 0,1 1-1,-1-1 1,0 0 0,0 1 0,-1-1 0,1 0 0,-1-2 0,1 3-238,0 1 0,-1 0 0,1 0 0,0 0 0,0-1 0,-1 1 0,1 0-1,0 0 1,0 0 0,-1 0 0,1-1 0,0 1 0,-1 0 0,1 0 0,0 0 0,0 0 0,-1 0 0,1 0 0,0 0 0,-1 0 0,1 0 0,0 0 0,-1 0 0,1 0 0,0 0 0,-1 0 0,1 0 0,0 0 0,-1 0 0,1 1 0,0-1 0,0 0 0,-1 0 0,1 0 0,0 1 0,-21 16 1838,20-17-1804,-2 6 42,0-1-1,0 1 1,1 0 0,-1 0 0,1 0-1,1 0 1,-1 0 0,1 0-1,-1 11 1,2-16-118,-1 0-1,1 1 1,0-1 0,0 1-1,0-1 1,0 1 0,0-1-1,1 1 1,-1-1 0,0 0-1,1 1 1,-1-1 0,1 1-1,-1-1 1,1 0 0,0 1-1,-1-1 1,1 0 0,0 0-1,0 0 1,0 0 0,0 1-1,0-1 1,0 0 0,0-1-1,0 1 1,0 0 0,1 0-1,-1 0 1,0-1 0,1 1-1,-1-1 1,0 1 0,1-1-1,-1 1 1,1-1 0,-1 0-1,0 0 1,1 0 0,-1 0-1,1 0 1,-1 0 0,1 0-1,2-1 1,-1 1-18,0-1 1,1 0-1,-1 0 0,0-1 1,0 1-1,0-1 1,0 1-1,0-1 0,0 0 1,-1 0-1,4-3 0,-4 3 1,0 0 0,1 0-1,-1 0 1,0 0-1,1 1 1,-1-1-1,1 1 1,-1 0 0,1-1-1,0 1 1,-1 1-1,1-1 1,0 0-1,0 1 1,0-1-1,0 1 1,3 0 0,2 1 35,0 1 1,0 1-1,0-1 1,-1 1-1,1 1 1,-1-1-1,1 1 1,-1 1-1,-1-1 1,1 1 0,0 0-1,-1 1 1,5 6-1,8 7 286,-1 1 1,26 38-1,-35-43-253,0 0 0,-1 1 1,-1-1-1,0 2 0,-1-1 1,-1 1-1,4 20 0,-8-30-65,1 0 1,-1 1-1,0-1 1,-1 0-1,0 1 0,0-1 1,0 0-1,-1 1 0,0-1 1,-1 0-1,0 0 0,0 0 1,0 0-1,-1 0 1,0 0-1,0-1 0,-1 1 1,0-1-1,-7 9 0,10-13-18,-1 0 0,0 0-1,0 0 1,0-1-1,0 1 1,0 0 0,0-1-1,-1 1 1,1-1-1,0 0 1,-1 0 0,1 0-1,-1 0 1,1 0-1,-1-1 1,0 1 0,1-1-1,-1 1 1,0-1-1,1 0 1,-1 0 0,0-1-1,1 1 1,-1 0-1,0-1 1,1 1 0,-1-1-1,1 0 1,-1 0-1,1 0 1,-1 0-1,1-1 1,0 1 0,0 0-1,-1-1 1,-2-3-1,-1 0-48,1 0-1,0-1 0,1 1 0,-1-1 1,1 0-1,0-1 0,0 1 1,1-1-1,0 0 0,0 1 0,0-1 1,-1-8-1,2 3 34,1 1 1,0-1 0,1 1-1,0-1 1,0 1-1,1-1 1,1 1 0,6-22-1,4-5-73,21-46 0,-14 41 79,-11 21 23,10-20 26,-3 0-1,15-60 0,-27 88-20,-1-1 0,-1 0 0,0 1 0,0-1 0,-2 0 0,0 0 0,0 1 0,-1-1 0,-1 1 0,-1-1 0,-6-16 0,8 25 29,-1 0-1,0 0 1,0 0-1,0 1 1,-6-8-1,9 13-22,0-1-1,0 1 0,-1 0 0,1-1 1,0 1-1,-1 0 0,1 0 0,0-1 1,0 1-1,-1 0 0,1 0 0,0-1 1,-1 1-1,1 0 0,-1 0 0,1 0 1,0 0-1,-1-1 0,1 1 0,0 0 1,-1 0-1,1 0 0,-1 0 1,1 0-1,0 0 0,-1 0 0,1 0 1,-1 0-1,1 0 0,0 1 0,-1-1 1,1 0-1,-1 0 0,0 2 20,0-1 1,0 0-1,0 1 0,0-1 0,1 1 0,-1 0 1,0-1-1,1 1 0,0-1 0,-1 1 0,1 0 1,0-1-1,0 4 0,-2 11 64,1 1 0,1-1 1,1 1-1,0-1 0,2 0 0,-1 0 0,11 32 1,-10-40-248,0 1 1,0-1 0,1 0 0,0 0-1,0 0 1,1-1 0,0 1 0,1-1-1,-1 0 1,2 0 0,-1-1 0,0 0-1,1 0 1,0-1 0,1 1-1,9 4 1,16 4-650</inkml:trace>
</inkml:ink>
</file>

<file path=ppt/ink/ink24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5:44.843"/>
    </inkml:context>
    <inkml:brush xml:id="br0">
      <inkml:brushProperty name="width" value="0.05" units="cm"/>
      <inkml:brushProperty name="height" value="0.05" units="cm"/>
      <inkml:brushProperty name="color" value="#FF0066"/>
    </inkml:brush>
  </inkml:definitions>
  <inkml:trace contextRef="#ctx0" brushRef="#br0">0 0 11026,'12'60'3297,"-4"-58"-3257</inkml:trace>
</inkml:ink>
</file>

<file path=ppt/ink/ink24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5:46.194"/>
    </inkml:context>
    <inkml:brush xml:id="br0">
      <inkml:brushProperty name="width" value="0.05" units="cm"/>
      <inkml:brushProperty name="height" value="0.05" units="cm"/>
      <inkml:brushProperty name="color" value="#FF0066"/>
    </inkml:brush>
  </inkml:definitions>
  <inkml:trace contextRef="#ctx0" brushRef="#br0">5 2625 5129,'-4'-1'8444,"4"1"-8310,0-12 2667,10-24-2036,15-10-86,1 0-1,3 2 1,1 1-1,55-60 1,164-149 396,70-73-1002,127-126-49,-301 310-32,390-352 829,-331 309 52,-190 171-806,225-196 1228,-171 155-750,119-72 0,-169 116-449,14-10 138,-32 19-287,0 1 0,0-1 0,1 1 0,-1 0 0,0-1 0,0 1 0,0-1 0,0 1 0,0-1 0,0 1 0,0-1 0,0 1 0,0 0 0,0-1 0,0 1 0,0-1 0,0 1 0,0-1 0,0 1 0,-1 0 0,1-1 0,0 1 0,0-1 0,0 1 0,-1 0 0,1-1 0,0 1 0,-1 0 1,1-1-1,0 1 0,-1-1 0,-1 0-569</inkml:trace>
</inkml:ink>
</file>

<file path=ppt/ink/ink24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5:47.461"/>
    </inkml:context>
    <inkml:brush xml:id="br0">
      <inkml:brushProperty name="width" value="0.05" units="cm"/>
      <inkml:brushProperty name="height" value="0.05" units="cm"/>
      <inkml:brushProperty name="color" value="#FF0066"/>
    </inkml:brush>
  </inkml:definitions>
  <inkml:trace contextRef="#ctx0" brushRef="#br0">4 41 10746,'-1'-3'689,"0"0"0,1 0-1,-1-1 1,1 1 0,0 0-1,0 0 1,0 0 0,0 0-1,1-4 1,-1 6-607,0 1-1,0 0 1,1-1-1,-1 1 1,0 0 0,0-1-1,0 1 1,1 0 0,-1 0-1,0-1 1,0 1 0,1 0-1,-1 0 1,0 0 0,0-1-1,1 1 1,-1 0-1,0 0 1,1 0 0,-1 0-1,0 0 1,1 0 0,-1-1-1,0 1 1,1 0 0,-1 0-1,0 0 1,1 0 0,-1 0-1,0 0 1,1 0 0,19 10 898,0 7-514,0 1 0,-1 0 0,-1 1 0,-1 1 0,-1 1 0,23 37 0,69 147 109,-100-190-539,4 13-20,0 1 0,-2 0 0,7 35 0,-16-51 1,-6-16-9,-9-20-16,10 11 3,1 0-1,0 0 1,1 0-1,0 0 1,1 0 0,0 0-1,1 0 1,0 0-1,1-1 1,4-19-1,-4 26 5,0-1-1,1 1 1,0 0-1,1-1 0,-1 1 1,1 1-1,0-1 1,0 0-1,1 1 0,0-1 1,0 1-1,0 0 1,1 0-1,0 1 0,-1-1 1,2 1-1,-1 0 1,0 0-1,1 1 0,11-6 1,-3 4-1,0 0 0,0 1 0,1 0 0,0 1 0,-1 1 1,18-1-1,-29 2 2,1 1 0,-1 0 1,0 0-1,1 0 0,-1 1 1,1-1-1,-1 1 0,0 0 1,1 0-1,-1 0 0,0 0 1,0 0-1,0 1 0,0 0 1,0-1-1,0 1 0,0 0 1,-1 0-1,1 1 1,-1-1-1,1 0 0,-1 1 1,0 0-1,0-1 0,0 1 1,0 0-1,0 0 0,-1 0 1,0 0-1,1 0 0,-1 1 1,0-1-1,0 5 0,0-1 8,0 0 0,0 0 0,-1 0-1,0 0 1,-1 0 0,0 1 0,0-1 0,0 0-1,-1 0 1,0 0 0,0-1 0,-1 1-1,0 0 1,0-1 0,-1 0 0,1 0 0,-1 0-1,-1 0 1,1 0 0,-1-1 0,-8 7-1,3-2-118,-2-1 0,1 0-1,-1-1 1,-1-1-1,1 0 1,-1 0 0,-1-1-1,1-1 1,-25 6 0,36-10-69,0 0 1,-1-1 0,1 1-1,0-1 1,0 0 0,-1 0 0,1 0-1,0 0 1,-1 0 0,1-1-1,0 1 1,0-1 0,-1 1 0,1-1-1,0 0 1,0 0 0,-3-1-1,5 1 40,-1 1 0,1-1 0,-1 1 0,1-1-1,-1 1 1,1-1 0,0 1 0,-1-1 0,1 1-1,0-1 1,-1 0 0,1 1 0,0-1 0,0 0-1,-1 1 1,1-1 0,0 0 0,0 1-1,0-1 1,0 0 0,0-1 0,0 1-28,1-1 0,-1 0 0,1 1 0,-1-1 0,1 1 0,0-1 0,0 0 0,0 1 0,0 0 0,0-1 0,0 1 0,1-2 0,20-17-1044</inkml:trace>
</inkml:ink>
</file>

<file path=ppt/ink/ink24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5:48.285"/>
    </inkml:context>
    <inkml:brush xml:id="br0">
      <inkml:brushProperty name="width" value="0.05" units="cm"/>
      <inkml:brushProperty name="height" value="0.05" units="cm"/>
      <inkml:brushProperty name="color" value="#FF0066"/>
    </inkml:brush>
  </inkml:definitions>
  <inkml:trace contextRef="#ctx0" brushRef="#br0">144 351 7274,'-2'0'1201,"-1"1"0,0-1 1,1 0-1,-1 1 1,1 0-1,0-1 1,-1 1-1,1 0 0,-3 2 1,-19 14 2363,-11 27-4963,28-35 2640,1-1-1116,0 0 0,1 0 0,0 1 0,0-1 0,1 1 0,0 0 0,1 1 0,0-1 0,0 1 1,1-1-1,0 1 0,1 0 0,0 0 0,0 0 0,1 0 0,2 15 0,-2-23-125,0 0 1,1 0-1,-1 0 1,1 0-1,-1 0 1,1 0-1,0-1 1,-1 1-1,1 0 1,0 0-1,0-1 1,0 1-1,1-1 1,-1 1-1,0-1 1,1 1-1,-1-1 1,1 0-1,-1 0 1,1 1-1,2 0 1,-2-2-1,-1 1 1,1-1 0,0 0-1,0 0 1,0 0 0,0 0-1,0 0 1,0 0 0,-1-1-1,1 1 1,0-1 0,0 1-1,0-1 1,-1 0 0,1 1-1,0-1 1,2-2 0,3-2 1,0 0 0,0-1 1,-1 0-1,0 0 1,0 0-1,0-1 1,-1 0-1,6-9 0,0-3-4,-6 12-1,-1 0 1,1 0-1,-1-1 0,-1 1 0,1-1 0,-1 0 1,-1 0-1,2-10 0,-5 13-24,0 2-28,9 0 35,3-1 18,1 0 0,-1-1 0,0-1 0,0 1 0,-1-2 0,1 1 0,-1-2 0,-1 1 0,1-1 0,-1-1 0,-1 1 0,0-1 0,0-1 0,-1 0 0,0 0 0,0 0 0,7-19 0,-1 3 6,-6 10-1,0 0-1,2 1 0,17-25 1,-24 38 9,0-1 1,0 0 0,0 1-1,1 0 1,-1-1-1,1 1 1,-1 0 0,1 0-1,0 0 1,0 1 0,0-1-1,0 1 1,0-1 0,0 1-1,0 0 1,1 0-1,-1 1 1,0-1 0,1 1-1,-1-1 1,0 1 0,1 0-1,-1 0 1,0 1-1,4 0 1,-5-1-3,-1 1 0,1 0 0,0 0 0,-1 0 0,0 0 0,1 0 0,-1 0 0,0 0 0,1 0 0,-1 0 0,0 0 0,0 1 0,0-1-1,0 1 1,0-1 0,0 1 0,0-1 0,-1 1 0,1-1 0,0 1 0,-1-1 0,0 1 0,1 0 0,-1-1 0,0 1 0,0 0 0,0 0 0,0-1 0,0 1 0,0 2 0,0 4 14,-1 0 0,0-1-1,-1 1 1,-3 14 0,1-11-18,0-1 0,0 0 0,-1 0 0,-1 0 0,1-1-1,-2 1 1,1-1 0,-1-1 0,0 1 0,-1-1 0,0-1 0,-11 9-1,18-15-4,0 0 0,0-1-1,0 1 1,-1 0-1,1-1 1,0 1-1,-1-1 1,1 1-1,-1-1 1,1 0-1,0 0 1,-3 1-1,3-1 0,1 0-1,0 0 1,-1-1-1,1 1 1,0 0-1,-1 0 1,1 0-1,0 0 1,-1-1-1,1 1 1,0 0-1,0 0 1,-1 0-1,1-1 1,0 1-1,0 0 1,-1 0-1,1-1 1,0 1-1,0 0 1,0-1-1,-1 1 1,1 0-1,0-1 1,0 1-1,0 0 1,0-1-1,0 1 1,0 0-1,0-1 0,0-2 0,0 1-1,0 0 0,1 0 0,-1 0 0,1-1 0,-1 1 0,1 0 0,0 0 1,0 0-1,0 0 0,0 0 0,0 0 0,3-3 0,17-18-6,1 0-1,37-29 0,-30 28 17,33-36-1,-54 50-4,0 1 1,-1-1-1,0 0 1,0-1-1,-1 1 0,-1-1 1,0-1-1,4-12 0,-5-9 24,-4 32-24,0-1 0,0 1 0,0 0 0,0 0 0,0-1 0,-1 1 0,1 0 0,0-1 0,-1 1 0,1 0 0,-1 0 0,0 0 0,1-1 0,-1 1 0,0 0-1,0 0 1,0 0 0,0 0 0,0 0 0,0 1 0,-1-2 0,1 1 2,0 1-1,1 0 1,-1 0-1,0 0 1,0 0-1,1 0 0,-1 0 1,0 0-1,0 0 1,1 0-1,-1 1 1,0-1-1,0 0 1,1 0-1,-1 1 1,0-1-1,1 0 1,-1 1-1,0-1 1,1 1-1,-1-1 0,1 1 1,-1-1-1,1 1 1,-1-1-1,1 1 1,-1 0-1,1-1 1,-1 1-1,1 0 1,0-1-1,-1 1 1,1 0-1,0-1 1,0 1-1,-1 1 0,-8 26 133,8-22-127,1 0-1,0 0 1,0 0-1,1 0 1,0 0-1,0 0 1,0 0-1,1 0 0,0 0 1,0-1-1,0 1 1,1-1-1,0 1 1,0-1-1,0 0 1,0 0-1,1 0 1,0-1-1,0 1 0,0-1 1,1 0-1,0 0 1,-1 0-1,12 5 1,-9-4-188,0-1 0,1-1 0,-1 1 0,1-1 0,0-1 0,0 1 0,0-1 0,10 1 0,-13-2-239,1-1 0,0 0 0,0 0 0,0 0-1,-1-1 1,1 0 0,0 0 0,0 0 0,-1 0-1,1-1 1,9-5 0,14-10-1969,-1-3 1094</inkml:trace>
</inkml:ink>
</file>

<file path=ppt/ink/ink24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5:48.743"/>
    </inkml:context>
    <inkml:brush xml:id="br0">
      <inkml:brushProperty name="width" value="0.05" units="cm"/>
      <inkml:brushProperty name="height" value="0.05" units="cm"/>
      <inkml:brushProperty name="color" value="#FF0066"/>
    </inkml:brush>
  </inkml:definitions>
  <inkml:trace contextRef="#ctx0" brushRef="#br0">0 141 8706,'56'81'9537,"50"79"-3603,-93-138-5668,-1 2 0,-2-1 0,0 2 0,-1-1 0,6 31 1,-13-51-253,-1 1 1,0 1-1,0-1 1,0 0-1,-1 0 1,0 0-1,0 0 1,0 0 0,-1 1-1,1-1 1,-4 9-1,4-14-14,-1 1 1,1-1-1,-1 1 0,1-1 1,-1 1-1,1-1 0,-1 1 1,0-1-1,1 0 0,-1 1 0,1-1 1,-1 0-1,0 0 0,1 1 1,-1-1-1,0 0 0,0 0 0,1 0 1,-1 0-1,0 0 0,1 0 1,-1 0-1,0 0 0,1 0 0,-1 0 1,0 0-1,1-1 0,-1 1 1,0 0-1,1 0 0,-1-1 0,0 1 1,1-1-1,-1 1 0,0-1 1,-21-13-30,11 4-35,0-1 0,1-1 1,0 1-1,0-2 1,2 1-1,-15-27 0,-31-84-493,43 93 391,1 0-1,-11-60 1,19 79 152,1 0-1,0-1 1,0 1 0,1 0-1,1 0 1,0-1 0,0 1-1,1 0 1,1 0 0,0 0-1,6-15 1,-6 20 44,1 0 0,1 1-1,-1-1 1,1 1 0,0-1 0,0 1 0,0 1 0,1-1 0,-1 1-1,1 0 1,0 0 0,1 1 0,-1 0 0,0 0 0,1 0 0,0 1-1,0 0 1,0 0 0,0 0 0,0 1 0,0 0 0,0 1 0,0 0-1,0 0 1,0 0 0,0 1 0,1 0 0,-1 0 0,0 1 0,7 3-1,-12-4 3,1 0-1,0 0 1,-1 0 0,1 1-1,-1-1 1,0 1-1,0-1 1,1 1-1,-1 0 1,0 0-1,-1 0 1,1 0 0,0 1-1,0-1 1,-1 0-1,0 1 1,1-1-1,0 5 1,0-3-9,-1 0-1,-1 1 1,1-1 0,-1 1 0,1-1-1,-1 1 1,-1-1 0,1 1 0,0-1 0,-3 8-1,0 0-13,-1-1 1,-1 1-1,0 0 0,0-1 0,-1 0 0,0 0 0,-12 14 0,12-18-221,-1 1 1,0-1-1,-1 0 0,1-1 0,-1 0 1,-1 0-1,-14 7 0,20-11 115,1-1-1,-1 1 1,0-1-1,1 0 1,-1 0-1,0 0 1,0 0 0,0-1-1,0 1 1,0-1-1,0 0 1,0 0-1,0 0 1,0 0 0,0 0-1,0-1 1,1 1-1,-1-1 1,0 0 0,0 0-1,0 0 1,0 0-1,1 0 1,-1-1-1,0 1 1,1-1 0,0 1-1,-1-1 1,1 0-1,-3-3 1,-7-15 640</inkml:trace>
</inkml:ink>
</file>

<file path=ppt/ink/ink24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5:49.347"/>
    </inkml:context>
    <inkml:brush xml:id="br0">
      <inkml:brushProperty name="width" value="0.05" units="cm"/>
      <inkml:brushProperty name="height" value="0.05" units="cm"/>
      <inkml:brushProperty name="color" value="#FF0066"/>
    </inkml:brush>
  </inkml:definitions>
  <inkml:trace contextRef="#ctx0" brushRef="#br0">97 71 8130,'-6'-20'8476,"1"17"-4327,-2 13-2694,4-3-1279,0 0 1,0 0-1,-1-1 0,1 1 0,-1-1 1,-7 8-1,7-10-106,1 1 1,0-1-1,-1 1 0,2 0 1,-1 0-1,1 0 0,0 0 1,0 0-1,0 1 0,1-1 1,-1 0-1,0 7 1,-4 19 339,4-23-344,0 1 0,0 0 0,0-1 0,1 1 0,1 0 0,-1 0 0,2 0 0,1 15 0,-2-24-65,0 1-1,0-1 1,1 1 0,-1 0 0,0-1 0,0 1-1,1-1 1,-1 1 0,1-1 0,-1 1 0,0-1-1,1 1 1,-1-1 0,1 1 0,-1-1 0,1 0-1,-1 1 1,1-1 0,-1 0 0,1 1 0,0-1-1,-1 0 1,1 0 0,-1 0 0,1 1 0,0-1-1,-1 0 1,1 0 0,-1 0 0,1 0 0,0 0-1,-1 0 1,1 0 0,0 0 0,-1 0 0,1-1-1,-1 1 1,1 0 0,0 0 0,-1 0 0,1-1-1,-1 1 1,1 0 0,-1-1 0,1 1 0,-1 0-1,1-1 1,-1 1 0,1-1 0,-1 1 0,1-1-1,-1 1 1,1-1 0,3-3 0,0 0 1,0-1-1,-1 1 0,1 0 0,3-7 0,1-5-11,-1-1-1,7-19 0,14-32-177,-24 60 100,-7 13 22,3-4 62,-1 1 0,0-1 0,1 1 0,-1-1 0,1 1 0,0 0 0,-1-1 0,1 1 0,0-1 0,0 1 0,0 0 0,0-1 0,1 1 0,-1 2 0,2-1 5,0-1 0,0 1 0,0-1 0,0 0 0,1 1 0,-1-1 0,0 0 0,1 0 0,0-1 0,-1 1 0,1 0 0,0-1 0,0 0 0,0 1 0,0-1 0,0-1 0,0 1 0,0 0 0,0-1 0,0 1 0,1-1 0,-1 0 0,0 0 0,0 0 0,0-1 0,0 1 0,1-1 0,-1 1 0,0-1 0,0 0 0,0 0 0,0-1 0,-1 1 0,1-1 0,5-2 0,-4-2 3,1 1 0,-1 0 1,0-1-1,-1 0 0,1 0 0,-1 0 1,0 0-1,-1-1 0,1 1 1,-1-1-1,0 0 0,-1 1 0,1-10 1,-1 8 15,0 1 0,1 0 0,0 0 0,0 0 0,1 0 0,-1 0 1,1 0-1,1 1 0,0-1 0,8-10 0,-11 16 1,0 1-1,0-1 1,0 1 0,0-1 0,0 1-1,0 0 1,0 0 0,0-1-1,0 1 1,1 0 0,-1 0-1,0 0 1,0 0 0,0 0-1,0 1 1,0-1 0,0 0 0,0 0-1,0 1 1,0-1 0,1 1-1,-1-1 1,0 1 0,-1-1-1,1 1 1,2 1 0,31 23 149,-25-18-135,-6-5-47,2 2-48,0 0-1,1-1 1,-1 0-1,1 0 1,6 3-1,-11-6-53,-1 0-1,1 0 1,-1 0 0,1 1-1,-1-1 1,1 0-1,0 0 1,-1 0 0,1 0-1,-1 0 1,1 0-1,0 0 1,-1-1 0,1 1-1,-1 0 1,1 0 0,-1 0-1,1 0 1,0-1-1,-1 1 1,1 0 0,-1-1-1,1 1 1,0-1-1,-1 0-282,1 0 1,-1-1-1,1 1 0,-1 0 0,1 0 0,-1-1 0,0 1 0,1 0 0,-1 0 0,0-1 0,0 1 0,0 0 0,0-1 0,0 1 0,-1 0 0,1-2 0,-4-10-1541</inkml:trace>
</inkml:ink>
</file>

<file path=ppt/ink/ink24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5:49.750"/>
    </inkml:context>
    <inkml:brush xml:id="br0">
      <inkml:brushProperty name="width" value="0.05" units="cm"/>
      <inkml:brushProperty name="height" value="0.05" units="cm"/>
      <inkml:brushProperty name="color" value="#FF0066"/>
    </inkml:brush>
  </inkml:definitions>
  <inkml:trace contextRef="#ctx0" brushRef="#br0">11 0 9626,'-10'24'3753,"12"-6"-2489,4-6-752,6-9-984,3 2-384,0-10-752,10 0 871</inkml:trace>
</inkml:ink>
</file>

<file path=ppt/ink/ink24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5:50.184"/>
    </inkml:context>
    <inkml:brush xml:id="br0">
      <inkml:brushProperty name="width" value="0.05" units="cm"/>
      <inkml:brushProperty name="height" value="0.05" units="cm"/>
      <inkml:brushProperty name="color" value="#FF0066"/>
    </inkml:brush>
  </inkml:definitions>
  <inkml:trace contextRef="#ctx0" brushRef="#br0">1 173 8130,'53'22'1304,"51"26"2682,-67-15 1597,-36-34-5266,-1 0 1,1 0-1,0 1 1,-1-1-1,1 0 1,-1 0-1,1 0 1,-1 0-1,1 0 1,-1 0-1,0 0 1,1 0-1,-1 0 1,0 0-1,0 0 1,0 0-1,0 0 1,0-2-1,3-9-297,4-11 110,2 0 0,1 1 0,17-32 0,-21 46-285,0-1 0,0 1 0,1 0 0,0 0 0,0 1-1,0 0 1,1 0 0,0 1 0,1 0 0,-1 1 0,1-1 0,0 2 0,1-1 0,16-4 0,15-9-769</inkml:trace>
</inkml:ink>
</file>

<file path=ppt/ink/ink24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5:51.379"/>
    </inkml:context>
    <inkml:brush xml:id="br0">
      <inkml:brushProperty name="width" value="0.05" units="cm"/>
      <inkml:brushProperty name="height" value="0.05" units="cm"/>
      <inkml:brushProperty name="color" value="#FF0066"/>
    </inkml:brush>
  </inkml:definitions>
  <inkml:trace contextRef="#ctx0" brushRef="#br0">202 247 5969,'-4'-20'2751,"-1"-37"0,3 18 20,2 38-2660,0 0 1,0 0-1,0 0 1,0 0-1,0 0 1,-1 0-1,1 1 1,0-1-1,0 0 0,-1 0 1,1 0-1,-1 0 1,1 0-1,-1 0 1,1 1-1,-1-1 1,1 0-1,-2-1 1,2 2-39,-1 0 1,1 0-1,-1 0 1,1 0 0,-1 0-1,1 0 1,-1 0-1,1 0 1,-1 0-1,1 0 1,-1 0 0,1 0-1,0 0 1,-1 0-1,1 1 1,-1-1-1,1 0 1,-1 0-1,1 0 1,-1 1 0,1-1-1,0 0 1,-1 1-1,1-1 1,-1 1-1,-2 2 218,-1 1-1,1-1 0,0 1 0,0 0 0,-4 9 1,-81 172 2280,73-148-2235,3 0 0,1 1 0,-8 47 0,18-76-263,-1 1 0,1-1 0,1 1 0,0-1-1,2 15 1,-2-22-59,0-1-1,1 1 0,-1 0 0,1 0 0,-1 0 1,1 0-1,0 0 0,0 0 0,0-1 1,0 1-1,0 0 0,0-1 0,1 1 0,-1-1 1,0 1-1,1-1 0,-1 0 0,1 1 1,0-1-1,-1 0 0,1 0 0,0 0 0,0 0 1,-1 0-1,1-1 0,0 1 0,0-1 1,0 1-1,0-1 0,0 0 0,0 1 0,4-1 1,2-1-4,0 0 1,0-1 0,0 1 0,0-1 0,0-1 0,-1 0-1,1 0 1,-1 0 0,1-1 0,-1 0 0,12-10 0,5-4 24,41-41 0,-11 0-64,60-85 1,-56 67 14,-55 72 16,1 1-7,-1-1-1,1 1 0,0-1 1,0 1-1,7-5 0,-10 8 4,-1 1 0,1 0-1,0-1 1,-1 1 0,1 0 0,-1-1-1,1 1 1,0 0 0,-1 0-1,1 0 1,-1 0 0,1 0-1,0 0 1,-1 0 0,1 0-1,0 0 1,-1 0 0,1 0-1,0 0 1,-1 0 0,1 0 0,1 1-1,-1 0-2,0 0 0,-1 0 0,1 0 0,0 0 0,0 0 0,0 0 0,0 0 0,-1 0 0,1 0 0,0 0 0,-1 1 0,1-1 0,-1 0 0,0 0 0,1 3 0,5 28-43,-4-21 42,0 0 0,0-1 0,1 1 0,0-1-1,7 15 1,-9-23 9,1 0-1,-1 0 0,0 0 0,1 0 0,0 0 1,-1 0-1,1 0 0,0-1 0,0 1 1,0-1-1,0 1 0,0-1 0,0 0 1,0 1-1,0-1 0,1-1 0,-1 1 0,0 0 1,1 0-1,-1-1 0,0 1 0,1-1 1,-1 0-1,1 0 0,-1 0 0,1 0 1,-1 0-1,1 0 0,3-2 0,3 0 9,-1-1-1,1 0 0,-1 0 1,1-1-1,-1 0 0,0-1 0,-1 1 1,1-2-1,9-7 0,-12 9 0,0-1 1,-1 1-1,1-1 0,-1 0 0,0 0 0,0 0 0,-1 0 0,0-1 0,1 0 0,-2 0 0,1 1 0,-1-2 0,3-11 0,-4 14 3,-1 1-1,-1-1 0,1 1 0,0-1 1,-1 1-1,0-1 0,0 1 0,0-1 1,0 1-1,-1 0 0,1-1 0,-1 1 0,0 0 1,0 0-1,0 0 0,0 0 0,0 1 1,-1-1-1,1 0 0,-1 1 0,1 0 1,-1 0-1,0 0 0,-7-4 0,-2-1-34,0 1-1,-1 0 0,0 1 0,-26-7 0,20 8-216,9 2 42,1 1 1,0-2-1,0 1 0,-9-5 0,16 6 69,1 1-1,0-1 1,-1 1-1,1-1 0,0 0 1,0 0-1,0 1 1,0-1-1,0 0 1,0 0-1,0 0 1,0 0-1,0 0 1,0-1-1,0 1 1,1 0-1,-1 0 1,0 0-1,1-1 1,-1 1-1,1 0 0,-1-1 1,1 1-1,0 0 1,0-1-1,-1 1 1,1-1-1,0 1 1,0 0-1,1-1 1,-1 1-1,0-1 1,1-1-1,10-22-1990,10-8 945</inkml:trace>
</inkml:ink>
</file>

<file path=ppt/ink/ink24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5:51.877"/>
    </inkml:context>
    <inkml:brush xml:id="br0">
      <inkml:brushProperty name="width" value="0.05" units="cm"/>
      <inkml:brushProperty name="height" value="0.05" units="cm"/>
      <inkml:brushProperty name="color" value="#FF0066"/>
    </inkml:brush>
  </inkml:definitions>
  <inkml:trace contextRef="#ctx0" brushRef="#br0">70 427 10546,'-26'76'7518,"17"-52"-6781,1 0 0,1 1-1,1-1 1,1 1 0,-3 41 0,8-64-712,0-1 0,0 1 0,0 0 0,0-1 0,0 1 1,1 0-1,-1-1 0,0 1 0,1-1 0,-1 1 0,1 0 0,0-1 0,-1 1 1,1-1-1,0 0 0,0 1 0,0-1 0,2 2 0,-2-3-21,0 1-1,0-1 0,0 1 1,0-1-1,0 0 1,0 0-1,0 0 0,0 1 1,0-1-1,0 0 1,0 0-1,0 0 0,0-1 1,1 1-1,-1 0 1,0 0-1,0-1 0,0 1 1,0 0-1,0-1 1,0 1-1,0-1 0,0 1 1,0-1-1,-1 0 1,1 1-1,0-1 1,1-1-1,3-3 2,0 1 1,0-2-1,-1 1 1,0 0-1,0-1 0,0 0 1,0 0-1,-1 0 1,0 0-1,0 0 0,2-12 1,4-10 20,5-41 1,-10 47-17,1-17 2,0 1 0,-3-1 0,-3-53 0,-24-113 28,22 187-23,3 12 0,-1 0 0,0-1 0,0 1 0,0 0 0,-1 0-1,0 0 1,0 0 0,-1 0 0,1 0 0,-1 1 0,-7-10 0,10 14-3,-1 1 1,1-1-1,-1 1 1,1-1-1,-1 1 0,1 0 1,-1-1-1,1 1 1,-1 0-1,0-1 0,1 1 1,-1 0-1,1 0 0,-1 0 1,0-1-1,1 1 1,-1 0-1,1 0 0,-1 0 1,0 0-1,1 0 1,-1 0-1,0 0 0,1 0 1,-1 1-1,1-1 1,-1 0-1,0 0 0,0 1 1,-12 15 288,10-9-225,1 0 0,0 0 0,0 0 0,-1 10-1,1 3 30,2 1 1,1-1-1,1 1 0,0-1 0,2 1 0,0-1 0,1 0 0,1-1 0,1 1 0,1-1 1,0-1-1,2 1 0,0-2 0,1 1 0,0-1 0,2-1 0,0 0 0,1-1 0,0 0 1,1-1-1,32 23 0,-43-35-154,0 1 0,0-1 0,0 0 1,0 0-1,1 0 0,-1-1 0,1 1 1,-1-1-1,1 0 0,-1 0 0,1-1 0,0 1 1,-1-1-1,6-1 0,-6 1-214,-1-1 1,1 0-1,-1 0 0,1 0 1,-1-1-1,1 1 0,-1-1 1,0 0-1,0 0 0,0 0 1,0 0-1,0 0 0,0-1 1,-1 1-1,1-1 0,-1 0 1,0 0-1,3-4 0,25-44-7236,-17 27 4993</inkml:trace>
</inkml:ink>
</file>

<file path=ppt/ink/ink2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5:49.547"/>
    </inkml:context>
    <inkml:brush xml:id="br0">
      <inkml:brushProperty name="width" value="0.05" units="cm"/>
      <inkml:brushProperty name="height" value="0.05" units="cm"/>
      <inkml:brushProperty name="color" value="#FF0066"/>
    </inkml:brush>
  </inkml:definitions>
  <inkml:trace contextRef="#ctx0" brushRef="#br0">12 104 9258,'0'0'186,"0"0"-1,0 0 1,-1-1 0,1 1-1,0 0 1,-1 0 0,1 0-1,0 0 1,-1 0 0,1 0-1,0 0 1,0 0 0,-1 0-1,1 0 1,0 0 0,-1 0-1,1 0 1,0 0 0,-1 0-1,1 0 1,0 0 0,-1 0-1,1 0 1,0 0 0,0 0-1,-1 1 1,1-1-1,0 0 1,-1 0 0,1 0-1,0 1 1,0-1 0,0 0-1,-1 0 1,1 0 0,0 1-1,0-1 1,0 0 0,-1 1-1,1-1 1,0 0 0,0 1-1,8 15 5138,2 1-6054,29 64 1455,-39-81-714,0 1 0,0-1 0,0 1 0,0-1 1,1 1-1,-1-1 0,0 1 0,0-1 0,0 1 0,1-1 0,-1 1 1,0-1-1,0 1 0,1-1 0,-1 0 0,1 1 0,-1-1 1,0 0-1,1 1 0,-1-1 0,1 0 0,-1 1 0,0-1 0,1 0 1,-1 0-1,1 1 0,-1-1 0,1 0 0,-1 0 0,1 0 0,-1 0 1,1 0-1,-1 0 0,1 0 0,-1 0 0,1 0 0,-1 0 1,1 0-1,-1 0 0,1 0 0,-1 0 0,1 0 0,-1-1 0,1 1 1,15-22 278,-4 5-279,-1 5-1,37-36 8,-46 46-16,1 0 0,-1 0 0,0 1 0,0-1 0,1 1-1,-1-1 1,0 1 0,1 0 0,0 0 0,-1 0-1,1 0 1,0 1 0,-1-1 0,1 1 0,0-1-1,-1 1 1,1 0 0,0 0 0,4 1 0,-3 1 1,-1 0 0,0 1 1,0-1-1,0 1 0,0 0 0,-1 0 1,1 0-1,-1 0 0,1 0 1,-1 0-1,0 1 0,0-1 1,-1 1-1,1-1 0,-1 1 0,2 7 1,8 14 7,-11-25-10,0 0 0,0 0 0,1 0 0,-1 0 0,0 0 1,0 1-1,0-1 0,1 0 0,-1 0 0,0 0 0,0 0 0,0 0 0,1 0 0,-1 0 0,0 0 1,0 0-1,0 0 0,1 0 0,-1 0 0,0 0 0,0 0 0,0 0 0,1 0 0,-1 0 0,0 0 1,0 0-1,0 0 0,1 0 0,-1 0 0,0 0 0,0-1 0,0 1 0,1 0 0,-1 0 0,0 0 1,0 0-1,0 0 0,0-1 0,0 1 0,1 0 0,-1 0 0,0 0 0,0 0 0,0-1 0,0 1 0,0 0 1,0 0-1,0 0 0,0-1 0,0 1 0,0 0 0,0 0 0,0 0 0,0-1 0,0 1 0,0 0 1,0-1-1,10-21 16,-4 7-10,46-99 19,-51 111 6,0 0 0,1 1 0,-1-1 0,1 1 0,-1-1 0,1 1 0,0 0 0,0 0 1,0 0-1,0 0 0,1 0 0,-1 0 0,0 0 0,1 1 0,-1-1 0,1 1 0,0 0 0,-1-1 0,1 1 0,0 1 0,0-1 0,0 0 0,0 1 0,3-1 0,0 1 44,0 1 0,0 0 0,0 0 0,-1 0 0,1 1 0,0 0 0,0 0 0,-1 0 0,1 1 0,8 5 0,-6-2 23,-3-3-723</inkml:trace>
</inkml:ink>
</file>

<file path=ppt/ink/ink24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5:52.578"/>
    </inkml:context>
    <inkml:brush xml:id="br0">
      <inkml:brushProperty name="width" value="0.05" units="cm"/>
      <inkml:brushProperty name="height" value="0.05" units="cm"/>
      <inkml:brushProperty name="color" value="#FF0066"/>
    </inkml:brush>
  </inkml:definitions>
  <inkml:trace contextRef="#ctx0" brushRef="#br0">18 98 9794,'72'-82'3844,"-62"69"-1310,-11 11-1241,-11 9-383,11-7-552,-10 11 311,1-1 0,1 2 0,0-1 0,0 1 0,-9 18 0,15-25-605,0 0 0,1 0 1,0 0-1,0 0 1,0 0-1,0 0 0,1 0 1,0 1-1,0-1 0,1 0 1,-1 1-1,1-1 0,0 1 1,1-1-1,-1 0 0,1 1 1,2 8-1,-2-13-64,-1 0 0,0 1 0,1-1 0,-1 0 0,1 0 0,0 1 0,-1-1 0,1 0 0,0 0 0,0 0 0,0 0 0,0 0 0,0 0 0,0 0 0,0 0 0,0 0 0,0-1 1,0 1-1,0 0 0,0-1 0,1 1 0,-1-1 0,0 1 0,1-1 0,-1 0 0,0 1 0,1-1 0,-1 0 0,0 0 0,1 0 0,-1 0 0,0 0 0,1 0 0,-1 0 0,0-1 0,1 1 0,-1 0 0,0-1 0,0 1 0,1-1 0,-1 1 0,0-1 0,0 0 0,0 0 0,2-1 0,3-2 12,-1 0 0,0 0 0,0-1 0,0 0 0,0 0 0,-1 0 0,7-11 0,12-29 205,-19 35-58,1 0-1,0 0 1,0 1 0,1 0-1,0 0 1,1 0-1,13-14 1,-19 22-121,1-1-1,0 1 1,-1 0-1,1 0 0,-1 0 1,1 0-1,0 0 1,0 0-1,0 0 1,0 1-1,-1-1 1,1 1-1,0-1 1,0 1-1,0 0 1,0 0-1,0-1 1,0 2-1,0-1 1,0 0-1,0 0 0,3 1 1,-2 0 26,0 1 1,0 0-1,0-1 0,0 1 0,-1 0 1,1 0-1,0 0 0,-1 1 1,1-1-1,-1 1 0,4 5 1,2 5 95,0 1 1,-1-1 0,0 2 0,6 18 0,-13-32-159,8 19 40,-8-20-41,1 1 1,-1-1-1,0 1 0,1-1 1,-1 1-1,0-1 0,0 1 1,1-1-1,-1 0 0,1 1 1,-1-1-1,1 1 0,-1-1 1,0 0-1,1 1 0,-1-1 1,1 0-1,0 0 0,-1 1 1,1-1-1,-1 0 0,1 0 1,-1 0-1,1 0 0,-1 0 1,1 0-1,0 0 0,-1 0 1,2 0-1,6-24 560,-6 21-515,0 0-1,0 0 1,0 1-1,0-1 0,1 1 1,-1-1-1,1 1 1,0 0-1,0 0 1,0 0-1,0 0 0,0 1 1,0-1-1,6-1 1,1 0-3208,0 2-3370</inkml:trace>
</inkml:ink>
</file>

<file path=ppt/ink/ink24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5:53.349"/>
    </inkml:context>
    <inkml:brush xml:id="br0">
      <inkml:brushProperty name="width" value="0.05" units="cm"/>
      <inkml:brushProperty name="height" value="0.05" units="cm"/>
      <inkml:brushProperty name="color" value="#FF0066"/>
    </inkml:brush>
  </inkml:definitions>
  <inkml:trace contextRef="#ctx0" brushRef="#br0">391 334 8690,'-136'-21'3646,"130"20"-3324,-1 0 0,0 0 0,1 1 0,-1 0 0,0 1 0,1-1 0,-1 1 0,1 0 0,-1 1 0,1-1 0,0 1 0,-1 1 0,1-1 1,0 1-1,-6 4 0,3 0-79,1 0 1,0 0 0,0 1-1,0 0 1,1 0 0,-7 12-1,8-12 62,-11 14 698,-19 36 1,32-52-796,1 1 0,-1 0 0,2-1 0,-1 1 0,1 0-1,0 0 1,0 0 0,1 1 0,0-1 0,0 14 0,1-20-183,0 0-1,0 0 0,1 0 1,-1 0-1,0 0 1,0 0-1,1 0 1,-1-1-1,1 1 0,-1 0 1,1 0-1,-1 0 1,1 0-1,-1 0 1,1-1-1,0 1 1,-1 0-1,1-1 0,0 1 1,0 0-1,0-1 1,-1 1-1,1-1 1,0 1-1,0-1 0,0 1 1,0-1-1,0 0 1,0 1-1,0-1 1,0 0-1,0 0 1,0 0-1,0 0 0,0 0 1,0 0-1,0 0 1,0 0-1,1-1 1,4 0 59,0 0 1,-1 0 0,0-1-1,1 1 1,8-6 0,10-5-3,-2-1 0,1-1-1,-2-1 1,0-1 0,-1-1 0,0-1 0,-2-1 0,0 0 0,-1-1 0,-1-1 0,26-45 0,-42 65-79,5-6 65,-1-1 1,1 1-1,0 0 0,11-12 0,-15 18-42,0 0 0,0 1-1,0-1 1,0 0 0,0 0-1,0 0 1,0 1 0,0-1 0,0 1-1,1-1 1,-1 1 0,0-1-1,0 1 1,0 0 0,1-1-1,-1 1 1,0 0 0,1 0 0,-1 0-1,0 0 1,0 0 0,1 0-1,-1 0 1,0 1 0,0-1 0,1 0-1,-1 1 1,0-1 0,0 1-1,0-1 1,1 1 0,-1 0 0,0-1-1,0 1 1,0 0 0,0 0-1,0 0 1,0-1 0,-1 1 0,1 0-1,1 2 1,6 8 143,-2 0 1,1 0-1,4 13 0,-8-17-141,0 0 0,1 0-1,-1 0 1,1 0 0,0 0-1,1-1 1,0 0 0,0 0-1,0 0 1,1 0 0,10 7-1,-15-13-21,-1 1-1,1-1 0,0 0 1,0 1-1,0-1 0,0 0 0,0 0 1,0 0-1,0 0 0,0 0 0,0 0 1,0 0-1,0 0 0,0 0 0,-1 0 1,1 0-1,0-1 0,0 1 0,0 0 1,0-1-1,0 1 0,0 0 0,0-1 1,20-20 127,8-31 82,-29 52-212,40-105 215,8-17-101,-42 109-94,1 0-1,1 1 0,0 0 1,0 0-1,1 1 1,20-20-1,-27 29-11,1-1-1,-1 1 1,1 0 0,0 0-1,0 0 1,0 0 0,0 0-1,0 1 1,0-1 0,0 1-1,0 0 1,1 0 0,-1 0-1,0 0 1,1 1 0,-1 0-1,1-1 1,-1 1 0,1 0-1,-1 0 1,1 1 0,-1-1-1,0 1 1,1 0 0,-1 0-1,0 0 1,1 0 0,-1 0-1,0 1 1,0 0 0,0-1-1,0 1 1,0 0 0,4 5-1,25 25 72,-27-25-98,0-1 1,1 0-1,-1-1 1,1 1-1,0-1 1,0 0-1,1-1 1,0 0-1,0 0 1,0 0-1,0-1 1,13 5-1,-19-8-56,1 0 0,-1 0-1,0 0 1,1 0 0,-1 0-1,1 0 1,-1 0-1,1 0 1,-1-1 0,0 1-1,1 0 1,-1-1 0,0 1-1,1-1 1,-1 0-1,0 1 1,0-1 0,1 0-1,-1 0 1,0 0 0,0 0-1,0 0 1,0 0-1,0 0 1,0-1 0,12-23-615</inkml:trace>
</inkml:ink>
</file>

<file path=ppt/ink/ink24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5:55.662"/>
    </inkml:context>
    <inkml:brush xml:id="br0">
      <inkml:brushProperty name="width" value="0.05" units="cm"/>
      <inkml:brushProperty name="height" value="0.05" units="cm"/>
      <inkml:brushProperty name="color" value="#FF0066"/>
    </inkml:brush>
  </inkml:definitions>
  <inkml:trace contextRef="#ctx0" brushRef="#br0">43 1 6241,'-15'1'8976,"3"4"-4376,11-4-4485,0 0 0,0 1 0,0-1 0,0 0-1,0 1 1,0-1 0,0 1 0,0-1 0,1 1 0,-1 0-1,0-1 1,1 1 0,-1-1 0,1 1 0,0 0-1,0 0 1,-1-1 0,1 1 0,0 0 0,1-1 0,-1 1-1,1 3 1,1 27 155,0 0-1,-3 0 0,-5 47 1,5-62-151,0 0 1,1 0-1,1 0 1,4 18-1,-10-59 1576,12-39-1555,-4 48-121,-1-1 1,0 0-1,-2-21 1,-2 12 369,-4 207 1009,6-155-1125,0-13-158,0-1 0,1 0 0,0 0 0,4 16 0,19-65-99,-3-2 173</inkml:trace>
</inkml:ink>
</file>

<file path=ppt/ink/ink24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5:57.188"/>
    </inkml:context>
    <inkml:brush xml:id="br0">
      <inkml:brushProperty name="width" value="0.05" units="cm"/>
      <inkml:brushProperty name="height" value="0.05" units="cm"/>
      <inkml:brushProperty name="color" value="#FF0066"/>
    </inkml:brush>
  </inkml:definitions>
  <inkml:trace contextRef="#ctx0" brushRef="#br0">16 1 10530,'-10'10'4081,"8"3"-3129,-1 1-200,3-6-1104,18 2-1152,9-13 1008</inkml:trace>
</inkml:ink>
</file>

<file path=ppt/ink/ink24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5:58.924"/>
    </inkml:context>
    <inkml:brush xml:id="br0">
      <inkml:brushProperty name="width" value="0.05" units="cm"/>
      <inkml:brushProperty name="height" value="0.05" units="cm"/>
      <inkml:brushProperty name="color" value="#FF0066"/>
    </inkml:brush>
  </inkml:definitions>
  <inkml:trace contextRef="#ctx0" brushRef="#br0">39 15 5345,'-23'1'7675,"22"-1"-7445,0 0-1,0 0 1,1 0 0,-1 0 0,0-1 0,1 1 0,-1 0 0,0-1 0,1 1 0,-1 0 0,1-1-1,-1 1 1,1-1 0,-1 1 0,1 0 0,-1-1 0,1 0 0,-1 1 0,1-1 0,-1 1-1,1-1 1,0 1 0,-1-1 0,1 0 0,0 1 0,0-1 0,0 0 0,-1 1 0,1-1 0,0 0-1,0-1 1,0 45 1941,5 115 107,-4-92-1029,2-58-916,-3-8-386,0-1 1,0 1 0,0 0 0,-1 0 0,1 0 0,0 0 0,0 0-1,0 0 1,0 0 0,0 0 0,0 0 0,0-1 0,0 1 0,1 0-1,-1 0 1,0 0 0,0 0 0,0 0 0,0 0 0,0 0 0,0 0-1,0 0 1,0 0 0,0-1 0,0 1 0,0 0 0,0 0 0,0 0-1,0 0 1,0 0 0,0 0 0,0 0 0,1 0 0,-1 0-1,0 0 1,0 0 0,0 0 0,0 0 0,0 0 0,0 0 0,0 0-1,0 0 1,0 0 0,1 0 0,-1 0 0,0 0 0,0 0 0,0 0-1,0 0 1,0 0 0,0 0 0,0 0 0,0 0 0,0 0 0,0 0-1,1 0 1,-1-2-889</inkml:trace>
</inkml:ink>
</file>

<file path=ppt/ink/ink24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6:01.640"/>
    </inkml:context>
    <inkml:brush xml:id="br0">
      <inkml:brushProperty name="width" value="0.05" units="cm"/>
      <inkml:brushProperty name="height" value="0.05" units="cm"/>
      <inkml:brushProperty name="color" value="#FF0066"/>
    </inkml:brush>
  </inkml:definitions>
  <inkml:trace contextRef="#ctx0" brushRef="#br0">1 23 7530,'0'0'14512,"5"11"-13253,0 2-1130,-1 0 0,0-1 1,0 2-1,-2-1 0,0 0 0,0 0 1,-1 1-1,-1-1 0,-1 16 0,0-22-53,0 23 170,1-29-232,0 0-1,0 0 0,0 0 0,0 0 0,0 0 0,0 0 1,0-1-1,1 1 0,-1 0 0,0 0 0,1 0 1,-1 0-1,0 0 0,1 0 0,-1 0 0,1 0 1,-1-1-1,1 1 0,0 0 0,-1 0 0,1-1 1,1 1-1,-2-1 5,1 0-1,-1 0 1,1-1 0,-1 1 0,1 0 0,-1-1-1,1 1 1,-1-1 0,1 1 0,-1-1 0,0 1 0,1-1-1,-1 1 1,0-1 0,1 1 0,-1-1 0,0 1-1,0-1 1,1 1 0,-1-1 0,0 0 0,0 1 0,0-1-1,0 0 1,0 1 0,0-1 0,0 1 0,0-1-1,0 0 1,0 1 0,0-1 0,0 1 0,-1-1 0,1-1-1,0-3-1,4-37 80,-2 18-74,0 0 0,-2 0 0,0 0 0,-5-28 0,0 30 16,5 22-36,0 0 0,0 0 0,0-1 0,-1 1 0,1 0 0,0 0 0,0 0 0,0 0 0,0 0 0,0 0-1,0 0 1,0 0 0,0 0 0,0-1 0,0 1 0,-1 0 0,1 0 0,0 0 0,0 0 0,0 0 0,0 0 0,0 0 0,0 0 0,0 0 0,-1 0 0,1 0 0,0 0 0,0 0 0,0 0 0,0 0 0,0 0 0,0 0 0,0 0 0,-1 0 0,1 0 0,0 0 0,0 0 0,0 0 0,0 0 0,0 0 0,0 0 0,0 0 0,0 1 0,-1-1 0,1 0 0,0 0 0,0 0 0,0 0 0,0 0 0,0 0 0,0 0 0,0 0 0,0 0 0,0 1 0,0-1 0,0 0 0,0 0 0,0 0 0,0 0 0,0 0 0,0 0-1,0 0 1,-1 1 0,1-1 0,0 0 0,1 0 0,-1 0 0,0 0 0,-7 48 306,6-40-329,-1 91 934,2-88-694,1 0 0,0 1 1,1-1-1,0 0 0,1 0 0,0 0 0,6 12 1,-9-23-219,0 1 1,0-1 0,1 0 0,-1 1 0,0-1 0,0 0 0,0 1 0,0-1-1,0 0 1,1 0 0,-1 1 0,0-1 0,0 0 0,0 0 0,1 1-1,-1-1 1,0 0 0,0 0 0,1 1 0,-1-1 0,0 0 0,0 0 0,1 0-1,-1 0 1,0 0 0,1 1 0,-1-1 0,0 0 0,1 0 0,-1 0 0,0 0-1,1 0 1,0 0 0,5-10-1144,0-25-2560,-8-8 2080</inkml:trace>
</inkml:ink>
</file>

<file path=ppt/ink/ink24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6:57.946"/>
    </inkml:context>
    <inkml:brush xml:id="br0">
      <inkml:brushProperty name="width" value="0.05" units="cm"/>
      <inkml:brushProperty name="height" value="0.05" units="cm"/>
      <inkml:brushProperty name="color" value="#FF0066"/>
    </inkml:brush>
  </inkml:definitions>
  <inkml:trace contextRef="#ctx0" brushRef="#br0">210 825 7442,'-2'0'280,"0"0"0,1 0 0,-1 0 0,0 0 1,0 0-1,1 0 0,-1-1 0,0 1 0,0-1 1,1 1-1,-1-1 0,1 0 0,-1 1 0,0-1 1,1 0-1,0 0 0,-1 0 0,-1-2 0,3 2-200,-1 0 0,1 0-1,0 0 1,-1 0 0,1 0-1,0 0 1,0-1 0,0 1-1,0 0 1,0 0 0,0 0-1,0 0 1,0-1 0,0 1-1,1 0 1,-1 0 0,0 0-1,1 0 1,-1 0 0,1 0-1,-1 0 1,1 0 0,-1 0-1,1 0 1,0 0 0,0 0-1,-1 0 1,1 0 0,1 0-1,0-2 48,-1 1-1,1 0 1,-1 0 0,1 0-1,0 0 1,0 0 0,-1 1-1,1-1 1,1 0-1,-1 1 1,0-1 0,0 1-1,0 0 1,1 0 0,-1 0-1,1 0 1,-1 0-1,1 1 1,-1-1 0,1 1-1,-1-1 1,1 1-1,-1 0 1,1 0 0,0 0-1,-1 0 1,1 1 0,-1-1-1,1 1 1,-1 0-1,1-1 1,-1 1 0,1 0-1,-1 0 1,3 2 0,3 1 126,1-1 1,0 0-1,0 0 1,0-1-1,0 0 1,0-1 0,0 0-1,11 0 1,77-7 999,-36 1-701,247 3 1042,66-4-238,-47-33-436,-269 31-821,-7 4-36,0 3-1,0 1 1,0 3 0,75 13 0,-100-12-45,-2-2-1,-1-1 0,1-1 0,0-1 0,46-7 0,94-31 173,-114 26-68,-30 8-94,6-1 50,-1-2 0,25-10 0,-42 15-47,-1-1-1,0 1 1,0-2-1,-1 1 0,1-1 1,-1 0-1,0 0 0,0-1 1,-1 1-1,9-13 1,-5 6 51,-1 0 1,0-1 0,-1 0 0,0-1 0,8-24 0,-13 31-57,-1 0-1,0 0 0,0 0 1,-1 0-1,0 0 1,0 0-1,0 0 0,-1 0 1,0 0-1,-1 0 1,1 0-1,-1 0 1,-1 0-1,-3-8 0,-2-1-16,-1-1 0,-1 1-1,0 1 1,-2-1-1,1 2 1,-2 0 0,0 0-1,-19-15 1,-17-10 0,-62-36-1,98 67-3,-5-3-9,-2 1 0,1 1 0,-1 0 0,0 2 0,-1 1 0,1 0 0,-30-4 0,-151-7-32,193 17 36,-226 6-31,37 1 12,-302 8-153,359-2-201,-201 44 0,308-49 269,1 1-1,-1 2 0,1 1 1,1 2-1,-48 28 1,59-30 79,1 1 0,0 1 1,1 1-1,1 0 1,1 1-1,0 1 0,1 1 1,0 0-1,-13 24 1,22-30 35,0 0 1,0 1-1,1 0 1,1 0-1,0 0 1,1 1-1,1-1 1,0 1 0,1 0-1,0 0 1,1-1-1,0 1 1,1 0-1,1 0 1,0-1-1,1 1 1,1-1-1,0 0 1,7 15-1,-6-15 43,1 0-1,0-1 0,1 0 1,1 0-1,0-1 0,1 0 1,0 0-1,0-1 1,1 0-1,0-1 0,1 0 1,0 0-1,1-1 0,0-1 1,0 0-1,0-1 0,1 0 1,23 8-1,-9-8 2,1-1 0,-1-1 0,1-1 0,0-2 0,0 0-1,0-2 1,0-1 0,49-11 0,-33 3-756,57-21 0,38-27-4078,-72 27 3030</inkml:trace>
</inkml:ink>
</file>

<file path=ppt/ink/ink24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7:00.533"/>
    </inkml:context>
    <inkml:brush xml:id="br0">
      <inkml:brushProperty name="width" value="0.05" units="cm"/>
      <inkml:brushProperty name="height" value="0.05" units="cm"/>
      <inkml:brushProperty name="color" value="#FF0066"/>
    </inkml:brush>
  </inkml:definitions>
  <inkml:trace contextRef="#ctx0" brushRef="#br0">166 690 6457,'2'-1'9451,"14"0"-8679,115 3 1666,-71 0-1023,78-7-1,-49-4-677,-18 3-69,68-16 1,-118 17-430,-1 0 1,1-2 0,-1 0 0,0-1 0,-1-1-1,0-1 1,31-21 0,-41 23-163,0 1 0,0-2-1,-1 1 1,0-1 0,-1 0 0,0-1 0,0 0-1,-1 0 1,5-11 0,2 3 71,-12 17-139,1 1-1,-1-1 1,0 0-1,0 0 1,0 0-1,0-1 1,0 1-1,0 0 1,0 0-1,0 0 1,-1-1-1,1 1 1,0 0-1,-1-1 1,1 1-1,-1-1 1,1 1-1,-1-1 1,0 1-1,0-1 1,1 1-1,-1-1 1,0 1-1,0-1 1,-1 1-1,1-1 1,0 1-1,0 0 1,-1-1-1,1 1 1,-1-1-1,1 1 1,-2-2-1,-36-65 114,26 45-81,-24-37 1,23 47-40,0 1 1,0 0-1,-2 1 1,1 0-1,-1 1 1,-1 1-1,0 1 1,-18-8-1,-312-120-8,334 132 2,-1 1 1,1 1 0,-1 0 0,1 0 0,-1 1 0,0 1 0,1 0 0,-1 1 0,1 0-1,-1 1 1,1 1 0,-1 0 0,1 0 0,-18 8 0,13-2-3,0-1 0,0 2 0,1 0 0,0 1 0,1 1-1,0 0 1,1 1 0,-23 28 0,-14 11 19,38-41-10,1 1 1,0 0-1,1 1 0,-12 18 1,18-23-8,0 1 1,1-1 0,0 1 0,0 0 0,1 0 0,0 0-1,0 0 1,-1 15 0,3-19 7,1 0-1,0 0 0,0 0 1,1-1-1,0 1 1,-1 0-1,1 0 0,1-1 1,-1 1-1,1 0 0,0-1 1,0 1-1,0-1 1,1 0-1,-1 0 0,1 0 1,0 0-1,7 7 1,5 4 105,1-1 0,1 0 1,1-1-1,-1-1 0,2 0 1,0-2-1,0 0 0,1-1 1,35 11-1,-43-17 71,0-1 1,0-1-1,1 0 1,-1-1-1,0 0 0,1 0 1,16-4-1,86-25 1114,-39 9-808,-68 18-434,76-13 269,-83 15-383,-1 0 1,1 0 0,0 0 0,0-1 0,-1 1 0,1 0-1,0 0 1,-1-1 0,1 1 0,0 0 0,-1-1 0,1 1-1,0-1 1,-1 1 0,1-1 0,-1 1 0,1-1 0,-1 1-1,1-2 1,0 2-111,-1-1 0,0 1 1,1-1-1,-1 1 0,1-1 0,-1 1 0,1 0 0,-1-1 0,1 1 0,-1-1 0,1 1 0,-1 0 1,1 0-1,-1-1 0,1 1 0,0 0 0,-1 0 0,1 0 0,0 0 0,-1-1 0,2 1 0,9 0-1259</inkml:trace>
</inkml:ink>
</file>

<file path=ppt/ink/ink24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7:21.346"/>
    </inkml:context>
    <inkml:brush xml:id="br0">
      <inkml:brushProperty name="width" value="0.05" units="cm"/>
      <inkml:brushProperty name="height" value="0.05" units="cm"/>
      <inkml:brushProperty name="color" value="#FF0066"/>
    </inkml:brush>
  </inkml:definitions>
  <inkml:trace contextRef="#ctx0" brushRef="#br0">2657 1343 18972,'-1272'-22'49,"852"5"-15,118-15 11,142 13-22,98 12-17,-320-48 30,375 53-33,0 0-1,0 0 0,0-1 1,-12-5-1,19 7-2,-1 1 1,0-1-1,1 1 1,-1 0-1,0-1 1,1 1-1,-1-1 1,0 0-1,1 1 1,-1-1-1,1 1 1,-1-1-1,1 0 1,-1 1-1,1-1 1,0 0-1,-1 0 1,1 1-1,0-1 1,-1 0-1,1 0 1,0 0-1,0 1 1,0-3-1,1 0 3,1 1-1,0-1 0,0 0 1,0 0-1,0 1 0,0-1 0,0 1 1,1 0-1,-1 0 0,1 0 1,-1 0-1,1 0 0,4-2 0,59-41 47,419-319 1396,-413 299-1040,3 3 0,2 3 0,106-62 0,319-116 494,-432 207-843,76-24 51,-89 34-43,64-30 0,-99 44 163,-9 1-3784,-33 3-1315,-6 1 4328</inkml:trace>
</inkml:ink>
</file>

<file path=ppt/ink/ink24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7:21.811"/>
    </inkml:context>
    <inkml:brush xml:id="br0">
      <inkml:brushProperty name="width" value="0.05" units="cm"/>
      <inkml:brushProperty name="height" value="0.05" units="cm"/>
      <inkml:brushProperty name="color" value="#FF0066"/>
    </inkml:brush>
  </inkml:definitions>
  <inkml:trace contextRef="#ctx0" brushRef="#br0">30 51 5073,'-15'4'5702,"0"0"-290,41-10-2840,-5-1-2258,13-3 61,59-16 794,-80 23-893,0 1-1,0 0 1,0 0-1,0 2 1,17 0-1,-29 0-235,1 0-1,0 1 1,0-1-1,-1 0 1,1 1-1,0-1 1,0 1-1,-1-1 1,1 1-1,-1 0 1,1 0-1,0 0 1,-1 0-1,0 0 1,1 0-1,-1 0 1,1 0-1,-1 1 1,0-1-1,0 0 1,0 1-1,0-1 1,0 1-1,1 2 1,-1-1 6,0 0 0,-1 1 0,1-1 0,-1 0 0,0 1 0,0-1 0,0 1 0,0-1 0,0 1 0,-1-1 0,-1 7 0,-3 6 71,-1 0 1,-1-1-1,-15 29 1,-4 0-1047,-32 42 0,13-30 136</inkml:trace>
</inkml:ink>
</file>

<file path=ppt/ink/ink2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5:49.966"/>
    </inkml:context>
    <inkml:brush xml:id="br0">
      <inkml:brushProperty name="width" value="0.05" units="cm"/>
      <inkml:brushProperty name="height" value="0.05" units="cm"/>
      <inkml:brushProperty name="color" value="#FF0066"/>
    </inkml:brush>
  </inkml:definitions>
  <inkml:trace contextRef="#ctx0" brushRef="#br0">24 94 11362,'-18'15'4857,"13"-9"-2848,10-6-689,5-15-1032,11-4-352,9-8-1536,12 1-2065,14-2 2289</inkml:trace>
</inkml:ink>
</file>

<file path=ppt/ink/ink24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7:23.107"/>
    </inkml:context>
    <inkml:brush xml:id="br0">
      <inkml:brushProperty name="width" value="0.05" units="cm"/>
      <inkml:brushProperty name="height" value="0.05" units="cm"/>
      <inkml:brushProperty name="color" value="#FF0066"/>
    </inkml:brush>
  </inkml:definitions>
  <inkml:trace contextRef="#ctx0" brushRef="#br0">1 224 7954,'41'48'6223,"-7"9"-3599,-28-46-2430,-1 1 0,0-1 0,-1 1-1,-1 0 1,0 0 0,0 0 0,-1 0 0,0 19-1,-11-48 533,5-1-657,0 0-37,1 0 0,-3-36 0,6 48-13,0 0-1,1 1 1,-1-1-1,1 0 1,0 0-1,1 0 1,-1 1-1,1-1 1,0 1-1,1-1 1,-1 1-1,1 0 1,0 0-1,5-6 1,-5 7 46,0 0 0,1 1 1,0-1-1,0 1 1,0-1-1,0 1 1,0 1-1,1-1 1,-1 0-1,1 1 1,0 0-1,6-2 0,-7 3-33,-1 1 0,1-1 0,0 1 0,-1 0 0,1 0 0,0 0 0,-1 0 0,1 0 0,0 1 0,-1 0 0,1 0 0,-1 0 0,1 0 0,-1 0-1,0 1 1,1 0 0,-1-1 0,5 5 0,20 17 69,-23-18-88,1 0 0,1 0 0,-1 0 0,1-1 0,13 7 0,-24-74 256,2 41-254,-2-59-11,4 74 1,1 0 0,-1 0 0,1 0 0,1 1 0,-1-1 0,1 0 0,0 0 0,1 1 1,6-12-1,-8 16 16,1 0 1,-1 0 0,1 0 0,0 0-1,0 0 1,0 1 0,0-1-1,0 1 1,0-1 0,0 1 0,1 0-1,-1 0 1,0 0 0,1 0 0,-1 0-1,1 0 1,-1 1 0,1-1-1,-1 1 1,1 0 0,0 0 0,-1 0-1,1 0 1,-1 0 0,1 0 0,0 1-1,-1-1 1,1 1 0,-1 0-1,0-1 1,1 1 0,3 3 0,9 3 89,0 1 1,-1 0 0,-1 1-1,14 11 1,-16-12-100,27 17 115,-16-19-194,-21-6 46,-1 0 0,1 0 0,-1 0 1,1 0-1,-1 0 0,1 0 0,-1 0 0,1 0 0,-1 0 0,1 0 0,0 0 0,-1-1 1,1 1-1,-1 0 0,1 0 0,-1-1 0,0 1 0,1 0 0,-1-1 0,1 1 0,-1 0 0,1-1 1,-1 1-1,0-1 0,1 1 0,-1-1 0,0 1 0,1-1 0,4-11-856,-2 6 146,0 0 1,-1 0-1,0-1 0,0 1 1,1-9-1,-2-15-475</inkml:trace>
</inkml:ink>
</file>

<file path=ppt/ink/ink24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7:24.278"/>
    </inkml:context>
    <inkml:brush xml:id="br0">
      <inkml:brushProperty name="width" value="0.05" units="cm"/>
      <inkml:brushProperty name="height" value="0.05" units="cm"/>
      <inkml:brushProperty name="color" value="#FF0066"/>
    </inkml:brush>
  </inkml:definitions>
  <inkml:trace contextRef="#ctx0" brushRef="#br0">1 445 9866,'60'89'8238,"39"40"-5641,-83-109-2372,20 23-166,-29-38-144,-26-28-91,-12-14-76,2-1 0,-47-82 0,67 103 221,1 0-1,1 0 0,0-1 0,1 1 1,1-1-1,1-1 0,0 1 0,1-1 0,2 1 1,0-33-1,1 45 65,1 1-1,0-1 1,0 0 0,1 1-1,-1 0 1,1-1 0,1 1-1,-1 0 1,1 0 0,-1 0-1,1 0 1,1 0 0,-1 1-1,1 0 1,7-7 0,-9 9 12,0 0 1,1 0 0,-1 1 0,1-1 0,0 1 0,-1-1-1,1 1 1,0 0 0,0 0 0,0 1 0,-1-1-1,1 0 1,0 1 0,0 0 0,0 0 0,0 0 0,0 0-1,0 0 1,0 0 0,0 1 0,0-1 0,0 1-1,0 0 1,-1 0 0,1 0 0,0 1 0,0-1-1,-1 0 1,1 1 0,3 3 0,2 1 47,0 2-1,0-1 1,-1 1-1,0 1 1,0-1-1,-1 1 1,0 0 0,-1 0-1,0 1 1,0 0-1,-1 0 1,0 0 0,-1 0-1,0 0 1,-1 1-1,2 13 1,-2-6-78,0-1 1,-2 0 0,0 1-1,-1-1 1,-1 0-1,0 0 1,-1 1 0,-1-2-1,-8 24 1,9-34-14,0 0 0,0 0 0,0 0 0,-1 0 0,-4 5 0,7-9 0,-1-1 1,1 1 0,-1 0 0,1-1-1,-1 1 1,0-1 0,0 1 0,1-1-1,-1 0 1,0 0 0,0 0 0,0 0-1,0 0 1,-1 0 0,1-1 0,0 1-1,-4 0 1,6-1 0,0 0 0,-1 0 0,1 0 0,0 0 0,0 0 0,0 0 0,-1 0 0,1 0 0,0 0 0,0 0 0,0 0 0,-1 0 0,1 0 0,0 0 0,0 0 0,0 0 0,-1 0 0,1 0 0,0 0 0,0 0 0,0 0 0,-1 0 0,1-1 0,0 1 0,0 0 0,0 0 0,0 0 0,0 0 0,-1 0 0,1-1 0,0 1 0,0 0 0,0 0 0,0 0 0,0 0 0,0-1 0,0 1 0,0 0 0,0-1 0,4-7 117,13-6 71,136-88 801,-92 64-848,-41 27 32,7-7-1636,-26 17 1240,-1 0-1,1 0 1,0-1 0,0 1-1,-1 0 1,1-1 0,-1 1-1,1-1 1,-1 1 0,0-1-1,1 1 1,-1-1 0,0 1 0,0-1-1,0 1 1,0-1 0,0 0-1,-1 1 1,1-1 0,-1-1-1,1 0-242,-9-49-6160,9 49 6546,0 0 0,-1 1 0,1-1 0,0 0-1,1 0 1,-1 1 0,0-1 0,1 0 0,-1 0 0,1 1 0,0-1-1,0 0 1,0 1 0,0-1 0,4-4 4384,10 14-1027,4 3-2298,-2 1 0,28 22 0,1 1 669,-37-28-1502,-5-3 361,-5-5 119,-7-19-70,5 12-551,1 0-1,-2 0 1,1 0-1,-1 1 0,0-1 1,-1 1-1,0 0 1,0 0-1,-12-12 0,5 5-7,1-1-1,-11-20 0,-18-44-18,37 72 15,0-1 1,0-1 0,1 1-1,0 0 1,0-1-1,1 1 1,0-12 0,1 20 2,0-1 1,0 1 0,0-1 0,0 1-1,0 0 1,0-1 0,0 1-1,0-1 1,0 1 0,1 0 0,-1-1-1,1 1 1,-1 0 0,1-1 0,-1 1-1,1 0 1,0 0 0,-1 0 0,1-1-1,0 1 1,0 0 0,0 0-1,0 0 1,0 0 0,0 1 0,0-1-1,0 0 1,1 0 0,-1 1 0,0-1-1,0 0 1,1 1 0,-1-1-1,0 1 1,1 0 0,-1-1 0,0 1-1,1 0 1,-1 0 0,1 0 0,-1 0-1,0 0 1,1 0 0,-1 0 0,1 1-1,-1-1 1,0 0 0,3 2-1,8 2-4,-1 1 0,0 0 0,0 0 0,16 11 0,-16-8 4,8 4 10,1-1 1,0-1 0,0 0 0,1-2 0,0 0 0,1-1-1,36 6 1,-57-13-1,-1 0-1,1 1 1,-1-1-1,1 0 1,-1 0-1,1 0 1,0 0-1,-1 0 1,1 0-1,-1 0 1,1 0 0,0 0-1,-1 0 1,1 0-1,-1 0 1,1-1-1,0 1 1,-1 0-1,1 0 1,-1-1-1,1 1 1,-1 0-1,1-1 1,-1 1-1,1 0 1,-1-1-1,0 1 1,1-1-1,-1 1 1,1-1-1,-1 1 1,0-1-1,1 1 1,-1-1-1,0 1 1,0-1-1,1 1 1,-1-1-1,0 1 1,0-1 0,0 0-1,0 1 1,0-1-1,0 1 1,0-1-1,0 0 1,0 1-1,0-1 1,0 1-1,0-2 1,-2-4 71,0 1 1,0-1 0,0 1 0,-1 0-1,-4-8 1,3 7-51,2 0 0,-1 1 1,0 0 0,0 0-1,0 0 1,-1 0 0,0 1-1,0-1 1,0 1 0,0 0-1,-1 0 1,1 1 0,-1-1-1,-6-2 1,11 6 22,0 2-47,1 0-1,0 0 1,0 0-1,0 0 1,0 0-1,0 0 1,1-1-1,-1 1 1,0 0-1,3 2 1,6 8 0,-4-4-20,0 1-2,1 0 0,0 0 0,0-1 0,0 0 0,1-1 0,1 0 0,-1 0 1,16 9-1,-22-15-182,0-1 0,0 0 0,0 1 0,1-1 0,-1-1 1,0 1-1,0 0 0,0 0 0,0-1 0,0 1 0,1-1 1,-1 0-1,0 1 0,0-1 0,0 0 0,-1 0 0,1 0 0,0-1 1,0 1-1,-1 0 0,1-1 0,0 1 0,-1-1 0,2-2 1,-1 3-59,-1-1 1,1 1-1,-1 0 1,0-1-1,1 0 1,-1 1 0,0-1-1,0 0 1,0 1-1,0-1 1,-1 0-1,1 0 1,0 0 0,-1 0-1,1 0 1,-1 0-1,0 0 1,0 0-1,1 0 1,-1 0 0,-1 0-1,1 0 1,0 0-1,0 0 1,-1 0-1,0-3 1,-1 3-1,1 0-1,0 0 1,-1 0-1,0 0 1,1 0-1,-1 1 1,0-1-1,0 0 1,0 1-1,0-1 1,0 1-1,-3-1 1,-4-1-287</inkml:trace>
</inkml:ink>
</file>

<file path=ppt/ink/ink24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7:24.710"/>
    </inkml:context>
    <inkml:brush xml:id="br0">
      <inkml:brushProperty name="width" value="0.05" units="cm"/>
      <inkml:brushProperty name="height" value="0.05" units="cm"/>
      <inkml:brushProperty name="color" value="#FF0066"/>
    </inkml:brush>
  </inkml:definitions>
  <inkml:trace contextRef="#ctx0" brushRef="#br0">95 213 6481,'-11'-16'820,"0"0"0,1-1 0,0 0 0,2-1-1,0 0 1,-7-23 0,11 22 227,2 11-313,0 1 0,0 0-1,0 0 1,-1-1-1,-4-6 1,12 30 4041,20 41-3469,31 83 998,4 5-2558,-60-145 190,0 1 1,0-1-1,0 1 0,0-1 0,0 1 0,1-1 1,-1 1-1,0-1 0,1 0 0,-1 1 0,0-1 1,0 1-1,1-1 0,-1 0 0,1 1 0,-1-1 1,0 0-1,1 0 0,-1 1 0,1-1 0,-1 0 1,1 0-1,-1 0 0,1 1 0,-1-1 0,0 0 1,1 0-1,-1 0 0,1 0 0,-1 0 0,2 0 1,10-12-2497,7-32-1872,-17 38 3940,11-31-820</inkml:trace>
</inkml:ink>
</file>

<file path=ppt/ink/ink24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7:25.206"/>
    </inkml:context>
    <inkml:brush xml:id="br0">
      <inkml:brushProperty name="width" value="0.05" units="cm"/>
      <inkml:brushProperty name="height" value="0.05" units="cm"/>
      <inkml:brushProperty name="color" value="#FF0066"/>
    </inkml:brush>
  </inkml:definitions>
  <inkml:trace contextRef="#ctx0" brushRef="#br0">0 306 9282,'9'10'1548,"0"0"-1,-1 0 1,-1 1-1,1 0 1,-2 0-1,11 24 1,19 75 1507,-10-26-1148,-34-160-1567,-45-157-357,13 68-142,35 146 148,2-1 0,-1-36 0,4 54 12,0 1 0,-1 0 0,1 0 0,0 0 0,0-1 0,1 1 0,-1 0 0,0 0 0,0 0 0,1-1 0,-1 1 0,0 0 1,1 0-1,-1 0 0,1 0 0,0 0 0,-1 0 0,1 0 0,0 0 0,-1 0 0,1 0 0,0 0 0,0 1 0,1-2 0,0 1 1,-1 1 0,0 0 1,1 0-1,-1 0 0,0 0 0,1 0 1,-1 0-1,0 1 0,1-1 0,-1 0 1,0 0-1,0 1 0,1-1 1,-1 1-1,0 0 0,0-1 0,2 2 1,6 4 28,-1 1 1,0-1-1,0 1 1,7 9-1,115 148 1505,1 3-321,-57-76-1521,-111-119-6723,6 3 5417</inkml:trace>
  <inkml:trace contextRef="#ctx0" brushRef="#br0" timeOffset="1">206 403 13827,'36'14'6089,"4"-6"-3216,2-16-441,3-7-279,-11-7-585,-8-1-352,-12 4-767,-11-6-433,-10 2-1601,-8-2 1137</inkml:trace>
</inkml:ink>
</file>

<file path=ppt/ink/ink24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7:28.222"/>
    </inkml:context>
    <inkml:brush xml:id="br0">
      <inkml:brushProperty name="width" value="0.05" units="cm"/>
      <inkml:brushProperty name="height" value="0.05" units="cm"/>
      <inkml:brushProperty name="color" value="#FF0066"/>
    </inkml:brush>
  </inkml:definitions>
  <inkml:trace contextRef="#ctx0" brushRef="#br0">231 1069 7194,'1'-4'5496,"8"1"-2683,19 2-1631,-24 1-1171,90-9 1103,-1-4 0,133-35-1,-18 3-442,-139 35-420,0 2-1,100 3 1,138 21 507,-6 0 290,-171-12-699,0 5-1,161 34 1,45-4 345,-136-22-449,-170-13-216,0-3 0,0 0 0,47-6 0,-63 3-22,0 0 0,0-1 0,0 0 0,-1-1 0,0-1 0,0 0 0,0-1 0,0 0 0,22-16 0,-29 16 10,0 0-1,0 0 0,-1-1 0,0 1 0,0-1 0,0-1 0,-1 1 1,0-1-1,-1 1 0,0-1 0,0 0 0,0 0 0,-1-1 0,2-14 1,0-5 56,-2 1 0,-1 0 0,-3-35 0,1 53-60,-1 0 0,0 0 0,0 0 0,-1 0-1,0 0 1,-1 0 0,1 1 0,-2 0 0,1 0 0,-8-9-1,-5-6-5,-1 1 0,-23-21 0,-1 7-5,-1 1 0,-2 3 0,-62-34 0,96 59-1,-31-16 1,-1 1 0,-1 1-1,-65-19 1,-146-22-2,6 0 20,29 6-3,144 39-25,-163-30-87,170 36 42,-105-1 0,-277 36-366,373-17 411,-68-2-23,-34 4-171,158-6 122,-1 1-1,1 1 1,0 1 0,1 0-1,-40 19 1,36-12 39,-1 1 0,2 1-1,0 2 1,1 0 0,1 1 0,0 1-1,1 2 1,2 0 0,0 1 0,-23 34 0,23-28 39,1 0 0,1 1 0,-22 54 0,36-74 2,0 0 0,0 1 0,1-1 0,0 1-1,1-1 1,0 1 0,0 0 0,1-1 0,0 1 0,1 0 0,0-1 0,1 1 0,0 0 0,0-1-1,1 0 1,0 0 0,8 16 0,0-5 13,1-1 1,0-1-1,1 0 0,1-1 0,1 0 1,1-2-1,0 1 0,0-2 0,2 0 1,0-1-1,0-1 0,25 12 0,1-3 65,0-3 0,1-1-1,66 15 1,-53-20-672,1-2-1,0-3 1,91 0-1,-121-7-884,-1-2-1,30-5 1,33-18-1126</inkml:trace>
</inkml:ink>
</file>

<file path=ppt/ink/ink24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7:29.795"/>
    </inkml:context>
    <inkml:brush xml:id="br0">
      <inkml:brushProperty name="width" value="0.05" units="cm"/>
      <inkml:brushProperty name="height" value="0.05" units="cm"/>
      <inkml:brushProperty name="color" value="#FF0066"/>
    </inkml:brush>
  </inkml:definitions>
  <inkml:trace contextRef="#ctx0" brushRef="#br0">280 973 6913,'-11'2'6288,"26"3"-4123,43 5-2071,-49-9 585,526 53 3752,0-48-3112,-292-5-939,-109 3-134,1-7-1,143-20 0,-180 8-206,190-38 538,-247 43-450,-1-2 0,0-2 0,-1-2 0,69-38 0,-100 50-116,-1-1 0,0 0 0,0-1 0,0 0-1,0 0 1,-1 0 0,0-1 0,0 0 0,-1 0 0,0-1 0,0 1 0,-1-1 0,0 0 0,0 0 0,4-15 0,-6 16 7,-1-1-1,0 0 1,0 1 0,-1-1 0,0 0 0,0 1-1,-1-1 1,1 1 0,-2-1 0,1 0 0,-1 1 0,0 0-1,-1-1 1,0 1 0,0 0 0,-1 1 0,1-1-1,-7-8 1,-21-25 16,-1 1 1,-2 2-1,-1 1 0,-2 2 0,-65-46 0,7 16-39,-137-69 0,194 113-18,-1 1 1,0 3-1,-2 1 1,0 2-1,0 2 1,-1 1-1,0 2 1,-1 3-1,0 1 1,-52 2-1,21 7-68,-107 21 1,-72 32 50,9-2 24,110-33 19,0-6 0,-194 1 0,300-18 0,-44-1-23,-129 16 0,193-13 12,-1 0 0,1 0 0,0 0 0,0 1 0,0 0 0,0 1 0,1 0 0,-1 0 0,1 1 0,0-1 0,0 2 0,0-1 0,1 1 0,-7 8 0,6-6 4,1 1 0,0 0 0,0 1 0,1-1 0,0 1 0,1 0 0,0 1 0,1-1 0,0 1 0,-3 18 0,3-5 6,1-1 0,1 1 1,1 0-1,1 0 1,1 0-1,1-1 1,1 1-1,1-1 1,1 0-1,1 0 1,1-1-1,17 33 1,-11-29 24,2 0 0,0-2 0,2 0 0,0-1 1,2-1-1,1 0 0,0-2 0,1 0 0,43 27 1,-36-28-211,1-2 0,1-2 0,0 0 0,1-3 0,1 0 0,0-2 0,0-2 0,1 0 0,0-3 0,0-1 0,1-1 0,-1-2 0,66-6 0,29-12-850</inkml:trace>
</inkml:ink>
</file>

<file path=ppt/ink/ink24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7:31.510"/>
    </inkml:context>
    <inkml:brush xml:id="br0">
      <inkml:brushProperty name="width" value="0.05" units="cm"/>
      <inkml:brushProperty name="height" value="0.05" units="cm"/>
      <inkml:brushProperty name="color" value="#FF0066"/>
    </inkml:brush>
  </inkml:definitions>
  <inkml:trace contextRef="#ctx0" brushRef="#br0">231 1022 6721,'-6'-7'6915,"34"15"-5329,27 15-444,0-2 1,80 20-1,-58-28-405,105 5-1,83-12-87,1 1-94,208 40 384,-252-22-570,-139-17-149,0-3-1,0-4 1,0-3 0,0-4-1,0-4 1,102-25 0,-94 11 112,-2-5 0,0-3 0,98-51 0,-155 65-275,-1-1-1,-1-1 0,0-1 1,38-37-1,-51 41 73,-1-1-1,0 0 1,-1-1 0,-1 0-1,-1-1 1,-1-1-1,16-37 1,-25 50-70,-1 0 0,-1-1 0,1 1-1,-1-1 1,-1 1 0,0-1 0,0 1 0,0-1-1,-1 1 1,0-1 0,-1 1 0,0 0 0,0 0 0,-8-16-1,-4-8-7,-2 0 0,-23-35 0,38 65-50,-24-34-3,0 1 0,-3 1-1,-1 1 1,-1 1 0,-2 2 0,-63-47-1,77 66 2,-1 0 0,1 1 0,-2 1 0,0 1 0,0 1 0,0 1 0,-1 0 0,-24-3 0,-27 0-27,-78 0 1,102 7-6,-353-7-522,-12-1 210,385 8 333,-782-20-68,735 24 73,1 3 0,-1 4 1,2 2-1,0 4 0,-119 41 1,163-45 0,2 1 1,-1 2 0,2 0 0,0 2-1,1 1 1,0 2 0,2 0-1,0 1 1,1 1 0,1 1 0,-21 30-1,29-36 5,2 0-1,0 1 1,2 1-1,-1 0 0,2 0 1,1 1-1,0 0 1,1 0-1,1 0 0,1 1 1,0 0-1,2 0 1,0 0-1,2 0 0,0 0 1,1 0-1,7 38 1,-5-44 3,1-1 1,1 0-1,0 0 1,0 0-1,1 0 1,1-1-1,0 0 1,1 0-1,0-1 1,15 16-1,-10-14 15,1-1-1,0-1 1,1 0 0,0-1 0,0 0-1,1-1 1,21 8 0,4-2 30,-1-3 0,2-1 1,0-2-1,0-2 0,0-1 1,48-1-1,-30-2-307,-1-4 0,0-1 1,0-4-1,0-2 0,0-2 1,80-26-1,-14-11-555</inkml:trace>
</inkml:ink>
</file>

<file path=ppt/ink/ink24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7:35.380"/>
    </inkml:context>
    <inkml:brush xml:id="br0">
      <inkml:brushProperty name="width" value="0.05" units="cm"/>
      <inkml:brushProperty name="height" value="0.05" units="cm"/>
      <inkml:brushProperty name="color" value="#FF0066"/>
    </inkml:brush>
  </inkml:definitions>
  <inkml:trace contextRef="#ctx0" brushRef="#br0">0 1 6025,'4'1'183,"-2"-1"17,0 1 0,-1-1 0,1 1 1,0 0-1,-1-1 0,1 1 0,-1 0 0,1 0 0,-1 0 0,1 0 0,-1 0 0,2 2 1,-3-1 10,1 0 0,-1-1 0,0 1 0,0 0 1,1 0-1,-1-1 0,-1 1 0,1 0 0,0 0 1,0-1-1,-1 1 0,1 0 0,-2 2 1,1 2 100,1 0 0,-1 0 0,1 1 1,0-1-1,1 0 0,1 7 0,0 28 975,-6 62-361,12 122 0,0-40-703,22 295 307,-26-414-37,-2 1-1,-14 117 1,10-159-197,-8 59 847,4-51-394,3 0-1,0 0 1,4 48 0,-3-59-503,1-20-280,1 0 0,-1 0 0,1 0-1,0 0 1,0 0 0,0 1 0,0-1 0,0 0 0,0 0 0,0 0 0,2 3 0,0-3-577,-1-3 234</inkml:trace>
</inkml:ink>
</file>

<file path=ppt/ink/ink24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7:36.530"/>
    </inkml:context>
    <inkml:brush xml:id="br0">
      <inkml:brushProperty name="width" value="0.05" units="cm"/>
      <inkml:brushProperty name="height" value="0.05" units="cm"/>
      <inkml:brushProperty name="color" value="#FF0066"/>
    </inkml:brush>
  </inkml:definitions>
  <inkml:trace contextRef="#ctx0" brushRef="#br0">79 0 6489,'-8'1'6706,"3"4"-4274,2 13-2519,2-10 557,-11 382 2854,13-218-3074,-3 111-187,8-148-2,-1-11-15,-2 33 44,-4 134 722,-1-252-707,-2 22 638,-17 97-1,14-121-40,-2 61-1,7-58 159,-9 43-1,9-67-694,-1 0-313,2-31-4168</inkml:trace>
</inkml:ink>
</file>

<file path=ppt/ink/ink24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7:37.665"/>
    </inkml:context>
    <inkml:brush xml:id="br0">
      <inkml:brushProperty name="width" value="0.05" units="cm"/>
      <inkml:brushProperty name="height" value="0.05" units="cm"/>
      <inkml:brushProperty name="color" value="#FF0066"/>
    </inkml:brush>
  </inkml:definitions>
  <inkml:trace contextRef="#ctx0" brushRef="#br0">17 1 7306,'-5'0'6842,"2"9"-5464,-1 16-1557,4-24 299,-4 107 2104,11 146 1,0-116-1509,1 46 229,-1 429 1600,-8-469-1871,3-63-287,-2-73-290,1-1 0,1 1 0,-1-1 0,1 1 0,5 10 0,-3-6 296,-4-12-394,0 0 0,0-1 1,0 1-1,0 0 1,0 0-1,0-1 1,-1 1-1,1 0 1,0 0-1,0-1 0,0 1 1,0 0-1,0 0 1,0 0-1,-1 0 1,1-1-1,0 1 0,0 0 1,0 0-1,0 0 1,-1 0-1,1-1 1,0 1-1,0 0 1,-1 0-1,1 0 0,0 0 1,0 0-1,0 0 1,-1 0-1,1 0 1,0 0-1,0 0 1,-1 0-1,1 0 0,0 0 1,0 0-1,-1 0 1,1 0-1,0 0 1,0 0-1,-1 0 0,1 0 1,0 0-1,0 0 1,0 0-1,-1 1 1,1-1-1,0 0 1,0 0-1,0 0 0,-1 0 1,1 0-1,0 1 1,0-1-1,0 0 1,0 0-1,0 0 1,-1 1-1,1-1 0,0 0 1,0 0-1,0 1 1,0-1-1,0 0 1,0 0-1,0 0 0,0 1 1,-2-5-450</inkml:trace>
</inkml:ink>
</file>

<file path=ppt/ink/ink2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5:50.417"/>
    </inkml:context>
    <inkml:brush xml:id="br0">
      <inkml:brushProperty name="width" value="0.05" units="cm"/>
      <inkml:brushProperty name="height" value="0.05" units="cm"/>
      <inkml:brushProperty name="color" value="#FF0066"/>
    </inkml:brush>
  </inkml:definitions>
  <inkml:trace contextRef="#ctx0" brushRef="#br0">52 348 9658,'-2'9'1815,"0"0"-1,1 1 1,1 17-1,2-6-32,9 38 0,-6-33-1051,-21-101-458,-1 0-218,-11-136 0,25 83 422,3 127-448,0 0 0,-1 1 0,1-1 0,0 0 0,0 0 0,1 0 0,-1 0 0,0 0-1,0 1 1,0-1 0,0 0 0,1 0 0,-1 0 0,0 1 0,1-1 0,-1 0 0,1 0 0,-1 1-1,1-1 1,-1 0 0,1 1 0,-1-1 0,2 0 0,-1 1 4,-1 0 1,1 0-1,0 0 0,0 0 1,-1 0-1,1 0 0,0 0 1,0 1-1,-1-1 0,1 0 1,0 1-1,-1-1 0,1 0 1,0 1-1,-1-1 1,1 1-1,-1-1 0,1 1 1,0-1-1,0 2 0,32 41 1004,-28-36-931,81 111 1356,45 67-1384,-125-172-2294,-6-13 2064,-1 0 1,1 1 0,0-1 0,-1 0 0,1 0-1,-1 0 1,1 0 0,0 1 0,-1-1-1,1 0 1,-1 0 0,1 0 0,0 0 0,-1 0-1,1 0 1,-1 0 0,1 0 0,-1 0 0,1 0-1,0 0 1,-1 0 0,1-1 0,-1 1-1,1 0 1,0 0 0,-1 0 0,0-1 0,-7-1-1199</inkml:trace>
  <inkml:trace contextRef="#ctx0" brushRef="#br0" timeOffset="1">163 377 12603,'-111'33'5065,"119"-35"-3169,3-7-656,7-9-719,0-4-145,0-4-408,5 0-240,0 4-689,-1-2-807,-1-1-657,-1 4-319,0-1 1616</inkml:trace>
</inkml:ink>
</file>

<file path=ppt/ink/ink24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9:32.998"/>
    </inkml:context>
    <inkml:brush xml:id="br0">
      <inkml:brushProperty name="width" value="0.05" units="cm"/>
      <inkml:brushProperty name="height" value="0.05" units="cm"/>
      <inkml:brushProperty name="color" value="#FF0066"/>
    </inkml:brush>
  </inkml:definitions>
  <inkml:trace contextRef="#ctx0" brushRef="#br0">12 15 7162,'-4'-3'711,"-3"-4"3821,7 6-4454,0 1-1,0 0 1,0 0 0,1-1-1,-1 1 1,0 0 0,0 0-1,1-1 1,-1 1 0,0 0 0,0 0-1,1 0 1,-1-1 0,0 1-1,1 0 1,-1 0 0,0 0-1,1 0 1,-1 0 0,0 0-1,1 0 1,-1 0 0,0-1 0,1 1-1,-1 0 1,0 1 0,1-1-1,-1 0 1,0 0 0,1 0-1,-1 0 1,0 0 0,1 0 0,-1 0-1,1 1 1,140 6 1292,95 3-318,986 42 2038,-1039-42-1140,254-19 1,-428 9-1864,-1-1 1,1 0 0,-1-1-1,0 1 1,0-1 0,0-1-1,10-4 1</inkml:trace>
</inkml:ink>
</file>

<file path=ppt/ink/ink24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9:51.579"/>
    </inkml:context>
    <inkml:brush xml:id="br0">
      <inkml:brushProperty name="width" value="0.05" units="cm"/>
      <inkml:brushProperty name="height" value="0.05" units="cm"/>
      <inkml:brushProperty name="color" value="#FF0066"/>
    </inkml:brush>
  </inkml:definitions>
  <inkml:trace contextRef="#ctx0" brushRef="#br0">841 947 6257,'82'25'4943,"-56"-18"-4243,0-2-1,51 4 1,32-8 870,120-15 0,48-2 878,261 36 1116,-379 3-2846,-98-12-263,123 6-1,-28-23 31,193-31-1,-302 33-296,-29 2-105,0 0 0,23-6 0,-35 7-67,1-1 0,-1-1 1,0 1-1,0-1 0,-1-1 1,1 1-1,0-1 0,-1 1 0,0-2 1,5-4-1,62-52 103,-56 49-109,0 0-1,0-2 0,-2 0 0,1-1 0,18-25 1,-31 37-9,-1 0 0,0 1 1,1-1-1,-1 0 1,0 0-1,-1 0 0,1 1 1,0-1-1,-1 0 1,0 0-1,1 0 0,-1 0 1,0 0-1,-1 0 1,1 0-1,0 0 1,-1 0-1,0 0 0,0 0 1,0 0-1,0 0 1,0 1-1,0-1 0,-1 0 1,1 1-1,-1-1 1,0 1-1,0 0 0,-2-3 1,-8-8 12,0 1 0,-1 1 1,-29-20-1,23 16-9,-9-8-83,-42-46 0,50 48 52,10 11 19,-1 1 0,0 0 1,-1 0-1,0 1 0,0 1 0,-24-11 0,-87-26-53,87 33 47,0-1 0,-37-19 0,-7-7-6,-1 4-1,-2 3 1,-2 4-1,0 3 1,-172-23-1,-35-6-154,-36-6-15,230 52 175,-177 10-1,157 1 7,-228-4 3,309 2-11,-1 1 0,1 1 0,-70 19 0,38-2-11,-71 32 0,90-31 13,-58 34-1,87-44 11,1 2-1,0 0 0,1 1 0,1 1 1,-20 22-1,33-31 2,0 1 0,1-1 0,0 1 0,0 0 0,0 1 0,1-1-1,1 0 1,-1 1 0,1-1 0,1 1 0,0 0 0,0 0 0,0 0 0,1 0 0,1-1 0,-1 1 0,3 10 0,0-2 11,0-1 0,1 1 0,1-1 0,0 0 0,1 0 0,1 0 0,1-1 0,10 16 0,-2-8 55,0-1 0,2-1-1,1 0 1,0-1 0,1-1-1,1-1 1,1-1 0,1-1-1,0-1 1,1-1 0,0-1-1,1-1 1,1-1 0,33 9 0,-10-8-26,1-2 0,1-2 0,-1-2 0,1-2 0,0-3 1,0-2-1,75-11 0,-74 4-1811,-2-5 742</inkml:trace>
</inkml:ink>
</file>

<file path=ppt/ink/ink24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9:52.616"/>
    </inkml:context>
    <inkml:brush xml:id="br0">
      <inkml:brushProperty name="width" value="0.05" units="cm"/>
      <inkml:brushProperty name="height" value="0.05" units="cm"/>
      <inkml:brushProperty name="color" value="#FF0066"/>
    </inkml:brush>
  </inkml:definitions>
  <inkml:trace contextRef="#ctx0" brushRef="#br0">29 7 5161,'-4'0'1622,"3"1"-1408,0-1 1,0 0-1,0 0 1,1 1-1,-1-1 1,0 0 0,0 0-1,0 0 1,0 0-1,0 0 1,0-1-1,0 1 1,0 0 0,0 0-1,0-1 1,0 1-1,0 0 1,0-1-1,1 1 1,-1-1 0,0 1-1,0-1 1,0 0-1,1 1 1,-1-1-1,0 0 1,8 1 1200,109 5 789,-102-5-1945,1 0 0,-1 1 0,0 1 0,0 0 0,0 1 0,0 0 0,-1 1 0,1 1 0,-1 0 0,0 1 0,0 0 0,-1 1-1,0 0 1,0 1 0,-1 1 0,1 0 0,-2 0 0,0 1 0,13 15 0,-10-6-54,-3-6 110,-1 0 0,1-1 1,1 0-1,13 12 0,-21-22-289,0 1-1,0-1 0,0 0 1,0 0-1,1 0 0,-1 0 1,1-1-1,0 1 0,-1-1 1,1 0-1,0 0 1,0 0-1,0 0 0,-1-1 1,1 0-1,0 1 0,0-2 1,0 1-1,0 0 0,0-1 1,0 0-1,4-1 0,1-1-444,1-2 1,-1 1-1,0-1 0,0 0 0,0-1 0,-1 0 0,1-1 0,10-11 0,17-18-833</inkml:trace>
</inkml:ink>
</file>

<file path=ppt/ink/ink24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9:54.633"/>
    </inkml:context>
    <inkml:brush xml:id="br0">
      <inkml:brushProperty name="width" value="0.05" units="cm"/>
      <inkml:brushProperty name="height" value="0.05" units="cm"/>
      <inkml:brushProperty name="color" value="#FF0066"/>
    </inkml:brush>
  </inkml:definitions>
  <inkml:trace contextRef="#ctx0" brushRef="#br0">40 126 6617,'-3'0'1053,"-21"-2"1862,24 2-2718,-1 0 0,1 0 0,-1 0-1,1 0 1,-1 0 0,0 0-1,1-1 1,-1 1 0,1 0 0,-1 0-1,1-1 1,-1 1 0,1 0 0,-1-1-1,1 1 1,-1 0 0,1-1 0,0 1-1,-1-1 1,1 1 0,-1-1 0,1 1-1,0-1 1,0 1 0,-1-1 0,1 1-1,0-1 1,0 1 0,0-1-1,-1 1 1,1-2 0,1 1-72,0 0 0,0 0-1,0 0 1,0 0 0,0 0 0,0 0 0,0 0 0,0 0 0,1 0-1,-1 0 1,0 0 0,0 1 0,3-2 0,8-5 227,9-8-57,50-31 1042,-63 41-1144,0 1 1,0 0 0,0 1 0,1-1 0,-1 1 0,1 1 0,10-2-1,-17 4-180,0-1-1,0 1 1,0 0-1,0 0 1,0 0-1,-1 1 1,1-1-1,0 0 0,0 1 1,0-1-1,-1 1 1,1 0-1,0-1 1,-1 1-1,1 0 1,0 0-1,-1 0 1,1 0-1,-1 0 0,0 1 1,1-1-1,-1 0 1,0 1-1,0-1 1,0 1-1,1-1 1,-2 1-1,1 0 1,0-1-1,0 1 0,0 0 1,-1-1-1,1 1 1,-1 0-1,0 0 1,1 0-1,-1 0 1,0 2-1,0 8-32,1 0 0,-2 0 0,0 0 0,-4 18 0,4-22 38,-48 198-196,49-206 163,-1 1 0,1 0 0,0 0 1,0-1-1,0 1 0,0 0 0,-1 0 0,1-1 0,0 1 1,0 0-1,0 0 0,1-1 0,-1 1 0,0 0 1,0-1-1,0 1 0,0 0 0,1 0 0,-1-1 1,0 1-1,1 0 0,-1-1 0,0 1 0,1-1 1,-1 1-1,1 0 0,-1-1 0,1 1 0,-1-1 0,1 1 1,0-1-1,-1 0 0,1 1 0,0-1 0,-1 1 1,1-1-1,0 0 0,-1 0 0,1 1 0,0-1 1,-1 0-1,1 0 0,0 0 0,0 0 0,-1 0 1,1 0-1,0 0 0,0 0 0,-1 0 0,2-1 0,52-7-197,-29 3 228,-21 5-22,13-1 46,0 0 1,0 1-1,0 1 0,25 5 0,-39-6-19,0 1 0,0-1 1,0 1-1,-1 0 0,1 0 0,0 0 0,-1 0 0,1 1 0,-1-1 0,1 1 1,-1-1-1,0 1 0,1 0 0,-1 0 0,0 0 0,0 0 0,0 0 0,-1 0 1,1 1-1,0-1 0,-1 0 0,1 1 0,-1 0 0,0-1 0,0 1 0,0 0 1,0-1-1,-1 1 0,1 0 0,-1 0 0,0 0 0,1 0 0,-1 0 0,-1 4 0,-1 3 18,0 0 0,-1 0-1,0 0 1,0 0-1,-1-1 1,0 0-1,-1 1 1,0-1 0,-1-1-1,0 1 1,0-1-1,-8 8 1,8-10-45,0 1 0,0-1 0,-1 0 0,0 0 0,0-1 0,0 0 0,0 0 0,-1-1 0,0 0 0,0 0 0,0-1 0,-1 0 0,1-1 0,-12 3 1,19-5-60,0 0 1,0 0 0,0 0 0,0 0 0,0 0 0,1 0-1,-1 0 1,0 0 0,0 0 0,0 0 0,0 0 0,0-1-1,0 1 1,1 0 0,-1-1 0,0 1 0,0-1 0,0 1 0,1-1-1,-1 1 1,0-1 0,1 1 0,-1-1 0,0 0 0,1 1-1,-1-1 1,1 0 0,-1 1 0,0-2 0,1 0-94,-1-1 0,1 1 0,-1 0 1,1-1-1,0 1 0,0 0 0,0-1 1,0 1-1,0 0 0,0-1 0,1-2 1,2-7 228,1 1 0,0-1 0,7-14 1,14-20 329</inkml:trace>
</inkml:ink>
</file>

<file path=ppt/ink/ink24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9:55.083"/>
    </inkml:context>
    <inkml:brush xml:id="br0">
      <inkml:brushProperty name="width" value="0.05" units="cm"/>
      <inkml:brushProperty name="height" value="0.05" units="cm"/>
      <inkml:brushProperty name="color" value="#FF0066"/>
    </inkml:brush>
  </inkml:definitions>
  <inkml:trace contextRef="#ctx0" brushRef="#br0">33 20 7874,'-1'11'1782,"0"0"1,-1 0-1,-4 16 1,3-17-1461,1 0 0,0 1 1,1-1-1,0 11 1,1-12-109,1-1 0,0 1 0,0 0 1,1-1-1,0 1 0,0-1 0,1 1 1,1-1-1,-1 0 0,1-1 0,7 11 1,-8-14-143,0 0 0,0 0 0,0 0 0,1-1 0,0 1-1,-1-1 1,1 0 0,0 0 0,1 0 0,-1-1 0,1 1 0,-1-1 0,1 0 0,0-1 0,-1 1 0,1-1 0,0 0 0,0 0 0,0 0 0,8 0 0,-3-2 7,-1 0 0,1-1 1,-1 0-1,0 0 0,0 0 1,0-2-1,0 1 0,-1-1 1,1 0-1,-1-1 0,0 0 1,0 0-1,0 0 0,11-12 1,-16 14-30,0 1 0,0-1 0,0 0 0,-1-1 0,1 1 0,-1 0 0,0-1 0,1 0 0,-2 1 0,1-1 0,0 0 0,-1 0 0,0 0 0,0 0 0,0 0 0,0 0 0,0 0 0,-1 0 0,0 0 0,0-1 0,0 1 0,0 0 0,-1 0 0,0 0 0,0 0 0,0 0 0,0 0 0,0 0 0,-1 0 0,0 0 0,0 1 0,0-1 0,0 1 0,-5-7 0,-2 0 9,0 1 0,-1 0-1,1 0 1,-2 1 0,0 0 0,0 0-1,0 1 1,0 1 0,-18-7-1,21 9-103,1 1-1,-1 1 0,0-1 0,-1 1 0,1 1 0,0 0 0,0 0 1,-1 0-1,1 1 0,-1 0 0,1 1 0,0 0 0,-1 0 0,1 1 1,-15 4-1,21-5-53,0 0 0,1-1 0,-1 1 0,0 0 0,1 0 0,-1 0 0,0 0 0,1 1 0,-1-1 0,1 0 1,0 0-1,-1 1 0,1-1 0,0 1 0,0 0 0,0-1 0,0 1 0,0 0 0,0-1 0,1 1 0,-1 0 0,0 3 1,1-3-80,0 0 1,0-1 0,0 1-1,1 0 1,-1 0 0,1-1-1,-1 1 1,1-1 0,0 1-1,-1 0 1,1-1 0,0 1-1,0-1 1,0 0 0,0 1-1,1-1 1,-1 0 0,0 1-1,0-1 1,1 0 0,-1 0 0,1 0-1,-1 0 1,4 1 0,20 10-988</inkml:trace>
</inkml:ink>
</file>

<file path=ppt/ink/ink24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9:55.562"/>
    </inkml:context>
    <inkml:brush xml:id="br0">
      <inkml:brushProperty name="width" value="0.05" units="cm"/>
      <inkml:brushProperty name="height" value="0.05" units="cm"/>
      <inkml:brushProperty name="color" value="#FF0066"/>
    </inkml:brush>
  </inkml:definitions>
  <inkml:trace contextRef="#ctx0" brushRef="#br0">130 0 7674,'-42'29'6977,"27"-20"-5904,1 0 0,-15 13 0,27-20-936,-1 1 0,1-1 1,-1 1-1,1-1 0,0 1 1,0 0-1,0 0 0,0 0 1,1 0-1,-1 0 0,1 0 1,0 0-1,-1 0 0,2 1 1,-2 5-1,2-8-114,0 0 1,0-1-1,0 1 1,0 0-1,0 0 0,0-1 1,0 1-1,1 0 1,-1-1-1,0 1 0,0 0 1,1-1-1,-1 1 1,0 0-1,1-1 1,-1 1-1,1-1 0,-1 1 1,1-1-1,-1 1 1,1-1-1,-1 1 0,1-1 1,0 1-1,-1-1 1,1 0-1,0 1 0,-1-1 1,1 0-1,0 0 1,-1 1-1,2-1 1,27 3 245,-19-3-199,15 1 61,-13-1 40,1 0-1,-1 1 1,0 0 0,1 1-1,-1 0 1,0 1 0,0 0 0,17 8-1,-28-10-136,0 0-1,0-1 0,0 1 1,0 0-1,1 0 0,-2 0 0,1 0 1,0 0-1,0 0 0,0 0 1,0 0-1,-1 1 0,1-1 1,0 0-1,-1 0 0,1 1 1,-1-1-1,0 0 0,1 1 1,-1-1-1,0 2 0,0 0 2,0 0 0,0 0 0,-1 0 0,1 0 0,-1 0 0,0 0-1,0 0 1,0 0 0,-2 4 0,-3 4-19,-1 0-1,0 0 1,-12 15-1,18-26-17,-21 28-1693,-44 40 0,48-56 581</inkml:trace>
</inkml:ink>
</file>

<file path=ppt/ink/ink24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9:56.142"/>
    </inkml:context>
    <inkml:brush xml:id="br0">
      <inkml:brushProperty name="width" value="0.05" units="cm"/>
      <inkml:brushProperty name="height" value="0.05" units="cm"/>
      <inkml:brushProperty name="color" value="#FF0066"/>
    </inkml:brush>
  </inkml:definitions>
  <inkml:trace contextRef="#ctx0" brushRef="#br0">89 62 8290,'-74'43'3264,"73"-42"-3142,0-1-1,0 1 0,0 0 1,0-1-1,0 1 0,0 0 1,0 0-1,0 0 0,1 0 1,-1-1-1,0 1 0,1 0 1,-1 1-1,0-1 0,1 0 0,-1 0 1,0 1-1,5 10 629,-1-9-343,4 16 263,1-2 0,0 1 0,2-1 0,0 0 0,13 16 0,-1 0-114,-8-15 324,-21-37 266,-7-20-1037,9 24-84,2 0 1,0-1-1,1 1 0,0-1 1,1 1-1,2-31 0,0 41-51,-1 0 0,1 1 0,0-1 0,0 0 0,0 1-1,0-1 1,1 0 0,0 1 0,0 0 0,0-1 0,1 1 0,-1 0-1,1 0 1,0 0 0,0 1 0,1-1 0,-1 1 0,1 0 0,-1-1-1,1 2 1,0-1 0,0 0 0,1 1 0,-1 0 0,0 0 0,1 0 0,-1 0-1,1 1 1,5-2 0,56-1-4447,-48 1 3454</inkml:trace>
</inkml:ink>
</file>

<file path=ppt/ink/ink24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9:56.763"/>
    </inkml:context>
    <inkml:brush xml:id="br0">
      <inkml:brushProperty name="width" value="0.05" units="cm"/>
      <inkml:brushProperty name="height" value="0.05" units="cm"/>
      <inkml:brushProperty name="color" value="#FF0066"/>
    </inkml:brush>
  </inkml:definitions>
  <inkml:trace contextRef="#ctx0" brushRef="#br0">0 211 7930,'14'-2'878,"-12"1"-699,1 0 1,-1 0 0,0 1-1,1-1 1,-1 1 0,1 0-1,-1 0 1,1 0 0,-1 0-1,1 0 1,-1 0 0,0 1-1,1-1 1,-1 1 0,1 0-1,-1-1 1,0 1 0,0 0-1,0 0 1,1 1 0,-1-1-1,0 0 1,0 1 0,0-1-1,2 4 1,15 17 1352,2 2-187,0 2 1,-2 0 0,16 29 0,-7-7-704,-29-48-639,1 0-1,0 0 0,0 0 0,0 0 1,0 0-1,0 0 0,0 0 0,0 0 0,0 0 1,0 0-1,-1 0 0,1 0 0,0 0 1,0 0-1,0 0 0,0 0 0,0 0 0,0 0 1,0 0-1,-1 0 0,1 0 0,0 0 0,0 0 1,0 0-1,0 0 0,0 0 0,0 0 1,0 0-1,-1 0 0,1 0 0,0 0 0,0 0 1,0 0-1,0 0 0,0 0 0,0 0 0,0 1 1,0-1-1,0 0 0,-1 0 0,1 0 1,0 0-1,0 0 0,0 0 0,0 0 0,0 0 1,0 1-1,0-1 0,0 0 0,0 0 0,-13-15 90,-8-30-202,-21-69 0,35 92 39,2 0 0,0 0 0,1 0 0,2-1 0,-1-37 0,3 56 70,1 0-1,-1 1 1,1-1 0,0 0-1,0 0 1,0 0 0,0 0-1,0 1 1,1-1 0,0 0-1,0 1 1,0 0 0,0-1-1,0 1 1,1 0 0,0 0-1,-1 0 1,6-3 0,-6 4 8,0 1 1,0 0-1,1 0 1,-1 0 0,1 0-1,-1 0 1,1 0 0,-1 1-1,1-1 1,-1 1 0,1 0-1,-1-1 1,1 1 0,0 0-1,-1 1 1,1-1-1,-1 0 1,1 1 0,-1 0-1,1-1 1,-1 1 0,1 0-1,-1 0 1,0 0 0,1 1-1,-1-1 1,0 1-1,3 1 1,0 1 49,0-1 1,0 1-1,-1 0 0,1 1 0,-1-1 0,0 1 1,0 0-1,0 0 0,-1 0 0,0 0 0,0 1 1,0 0-1,-1-1 0,1 1 0,1 7 1,-3-6-12,-1 1 1,1-1 0,-1 1-1,0-1 1,-1 1 0,0-1 0,0 1-1,-1-1 1,1 0 0,-2 1 0,1-1-1,-5 9 1,4-8-20,-24 44 57,26-50-75,-1 1-1,1-1 1,-1 0-1,1-1 1,-1 1-1,0 0 1,0 0 0,1-1-1,-1 1 1,0-1-1,-1 1 1,1-1-1,0 0 1,0 0-1,-1 0 1,1 0 0,0 0-1,-1-1 1,1 1-1,-4 0 1,6-1 1,0 0 1,0 0-1,-1 0 1,1 0-1,0 0 0,0 0 1,0 0-1,0 0 1,0 0-1,-1 0 0,1 0 1,0 0-1,0 0 1,0 0-1,0 0 1,-1 0-1,1 0 0,0 0 1,0 0-1,0 0 1,0 0-1,-1 0 1,1 0-1,0 0 0,0 0 1,0 0-1,0 0 1,0 0-1,-1 0 0,1 0 1,0-1-1,0 1 1,0 0-1,0 0 1,0 0-1,0 0 0,0 0 1,-1 0-1,1-1 1,0 1-1,0 0 1,0 0-1,0 0 0,0 0 1,0 0-1,0-1 1,0 1-1,0 0 0,0 0 1,0 0-1,0 0 1,0-1-1,0 1 1,0 0-1,0 0 0,0 0 1,0 0-1,0 0 1,0-1-1,0 1 1,0 0-1,11-5 505,6 5-433,0 0 0,0 1 1,0 1-1,0 1 0,0 0 0,-1 1 0,19 8 0,-32-11-65,11 3-114,36 10 462,-48-13-548,1-1-1,0 1 0,-1-1 0,1 0 0,0 0 1,0 0-1,-1 0 0,1-1 0,0 1 0,-1-1 1,1 1-1,-1-1 0,1 0 0,4-2 0,6-14-4066,-2 1 2937</inkml:trace>
</inkml:ink>
</file>

<file path=ppt/ink/ink24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9:57.288"/>
    </inkml:context>
    <inkml:brush xml:id="br0">
      <inkml:brushProperty name="width" value="0.05" units="cm"/>
      <inkml:brushProperty name="height" value="0.05" units="cm"/>
      <inkml:brushProperty name="color" value="#FF0066"/>
    </inkml:brush>
  </inkml:definitions>
  <inkml:trace contextRef="#ctx0" brushRef="#br0">1 259 7914,'0'0'294,"1"-1"0,0 1 0,-1 0 0,1 0 0,0-1 0,0 1 0,-1 0 1,1 0-1,0 0 0,0 0 0,-1 0 0,1 0 0,0 0 0,0 0 0,-1 0 0,1 0 0,0 0 1,0 0-1,-1 1 0,1-1 0,0 0 0,-1 0 0,1 1 0,0-1 0,-1 1 0,1-1 1,0 1-1,0 0 0,15 21 676,-8-9-282,28 39 199,-34-47-735,1-1 1,-1 1-1,0 0 0,0 0 0,0 0 1,-1 0-1,0 0 0,0 0 1,0 1-1,-1-1 0,1 0 0,-1 0 1,-1 1-1,1-1 0,-2 8 1,2-13-142,0 0 1,0 1 0,0-1 0,0 0-1,0 0 1,0 0 0,0 0 0,0 0-1,0 0 1,0 0 0,0 1 0,0-1 0,0 0-1,0 0 1,0 0 0,0 0 0,0 0-1,0 0 1,-1 0 0,1 0 0,0 0-1,0 1 1,0-1 0,0 0 0,0 0-1,0 0 1,0 0 0,0 0 0,0 0 0,0 0-1,0 0 1,-1 0 0,1 0 0,0 0-1,0 0 1,0 0 0,0 0 0,0 0-1,0 0 1,0 0 0,0 0 0,-1 0-1,1 0 1,0 0 0,0 0 0,0 0 0,0 0-1,0 0 1,0 0 0,0 0 0,0 0-1,-1 0 1,1 0 0,0 0 0,0 0-1,0 0 1,0 0 0,0 0 0,-5-10 376,-2-18-238,-7-101-98,13 111-72,0 0 1,2 0-1,0 0 1,1 0-1,8-34 0,-10 51 19,1 0 0,-1 1 0,0-1 0,0 0-1,1 0 1,-1 1 0,0-1 0,1 0-1,-1 1 1,0-1 0,1 0 0,-1 1-1,1-1 1,-1 1 0,1-1 0,0 1-1,-1-1 1,1 1 0,-1-1 0,1 1-1,0-1 1,0 1 0,-1 0 0,1 0 0,0-1-1,-1 1 1,1 0 0,1 0 0,0 0-2,-1 0 0,1 0 0,-1 1 1,1-1-1,-1 1 0,1 0 0,-1-1 0,1 1 1,-1 0-1,0 0 0,1 0 0,-1 0 1,2 1-1,5 6-12,0 1 1,14 19-1,-18-23 17,7 9 53,1-1-1,0-1 1,1 0-1,24 18 0,-31-25 50,0-1-1,1 0 1,-1 0-1,1-1 1,0 0 0,0 0-1,0 0 1,0-1-1,1 0 1,-1-1-1,1 0 1,-1 0 0,11 0-1,-17-1-74,1-1-1,-1 1 1,0-1-1,1 1 0,-1-1 1,0 1-1,0-1 1,0 0-1,0 0 1,1 1-1,-1-1 1,0 0-1,0 0 1,-1 0-1,1 0 0,0 0 1,0 0-1,0-1 1,-1 1-1,1 0 1,0 0-1,-1-1 1,1 1-1,-1 0 1,0 0-1,1-1 0,-1 1 1,0 0-1,0-1 1,0 1-1,0-3 1,-2-44 434,2 47-454,-2-14 7,0 0 0,-1 0 0,-1 1-1,-1-1 1,0 1 0,0 0 0,-2 1 0,1-1-1,-2 1 1,0 1 0,0-1 0,-19-19 0,5 20-812</inkml:trace>
</inkml:ink>
</file>

<file path=ppt/ink/ink24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9:57.690"/>
    </inkml:context>
    <inkml:brush xml:id="br0">
      <inkml:brushProperty name="width" value="0.05" units="cm"/>
      <inkml:brushProperty name="height" value="0.05" units="cm"/>
      <inkml:brushProperty name="color" value="#FF0066"/>
    </inkml:brush>
  </inkml:definitions>
  <inkml:trace contextRef="#ctx0" brushRef="#br0">0 165 7786,'27'25'13812,"-28"-27"-13703,0 0-1,0 1 1,1-1-1,-1 0 1,1 0 0,-1 0-1,1 0 1,0 0 0,-1 0-1,1 0 1,0 0 0,1 0-1,-1-2 1,0-9 9,-1 1-90,0-6 6,1 1 0,2-20 0,-2 33-32,0 1-1,1 0 1,-1-1-1,1 1 1,0-1-1,0 1 1,0 0-1,0-1 1,1 1-1,-1 0 1,1 0-1,0 0 1,0 0-1,0 1 1,0-1-1,0 0 1,1 1-1,3-3 1,-5 4-1,0 1 1,0-1 0,0 1 0,0 0-1,0 0 1,0-1 0,0 1-1,1 0 1,-1 0 0,0 0 0,0 0-1,0 0 1,0 1 0,0-1-1,0 0 1,1 0 0,-1 1 0,0-1-1,0 1 1,0-1 0,0 1-1,0-1 1,0 1 0,0 0 0,0-1-1,-1 1 1,1 0 0,1 1 0,22 27 178,-21-26-148,187 225 1598,-182-216-2766,-7-6-2889,-3-7 2566</inkml:trace>
</inkml:ink>
</file>

<file path=ppt/ink/ink2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5:50.823"/>
    </inkml:context>
    <inkml:brush xml:id="br0">
      <inkml:brushProperty name="width" value="0.05" units="cm"/>
      <inkml:brushProperty name="height" value="0.05" units="cm"/>
      <inkml:brushProperty name="color" value="#FF0066"/>
    </inkml:brush>
  </inkml:definitions>
  <inkml:trace contextRef="#ctx0" brushRef="#br0">0 509 6857,'18'-22'1262,"-14"15"-459,2 0 0,-1 1 1,1 0-1,9-9 0,-15 15-738,0 0 0,1 0 0,-1 0 0,0 0 1,0 0-1,0 0 0,1 0 0,-1 0 0,0 0 1,0 0-1,1 0 0,-1-1 0,0 1 0,0 0 1,0 0-1,1 1 0,-1-1 0,0 0 1,0 0-1,0 0 0,1 0 0,-1 0 0,0 0 1,0 0-1,0 0 0,1 0 0,-1 0 0,0 0 1,0 1-1,0-1 0,0 0 0,1 0 0,-1 0 1,0 0-1,0 0 0,0 1 0,0-1 0,0 0 1,0 0-1,1 0 0,-1 1 0,0-1 0,0 0 1,0 0-1,0 0 0,0 1 0,0-1 0,0 0 1,0 0-1,0 1 0,0-1 0,0 0 1,0 0-1,0 1 0,2 15 1132,-1-13-879,0 13 528,0-3-384,0 0 0,1 0-1,0 0 1,7 17-1,-9-28-443,0-1 1,1 1-1,0 0 0,-1 0 0,1-1 0,0 1 1,0-1-1,0 1 0,0-1 0,0 1 1,0-1-1,1 1 0,-1-1 0,0 0 0,1 0 1,-1 0-1,1 0 0,-1 0 0,1 0 0,0 0 1,-1 0-1,1 0 0,0-1 0,-1 1 1,1-1-1,0 1 0,0-1 0,0 0 0,0 0 1,-1 0-1,1 0 0,0 0 0,0 0 0,0 0 1,0-1-1,-1 1 0,1-1 0,2 0 1,1-1-16,0-1 1,0 0-1,-1 0 1,1 0 0,-1 0-1,0-1 1,0 0 0,0 0-1,-1 0 1,1 0 0,-1 0-1,6-10 1,-1-1 0,0 1 0,-1-1 0,5-17 1,-8 15-10,0 0 0,-1 0 1,0 0-1,-2-1 1,0 1-1,-1-1 0,0 1 1,-2-1-1,0 1 1,-6-25-1,-1 9-9,-1 1 1,-1 0-1,-2 0 0,-22-40 1,33 68 33,0 0 1,-1-1-1,1 2 0,-1-1 1,0 0-1,0 0 1,0 1-1,0-1 1,0 1-1,-1 0 0,0 0 1,-7-4-1,11 7-6,-1 0-1,1 0 1,0 0-1,-1 0 1,1 0-1,-1 0 1,1 0-1,0 0 1,-1 0-1,1 0 1,-1 0-1,1 1 1,0-1-1,-1 0 1,1 0-1,0 0 1,-1 0-1,1 1 1,0-1-1,-1 0 1,1 0-1,0 1 1,-1-1-1,1 0 1,0 1-1,0-1 1,-1 0-1,1 1 1,0-1-1,0 0 1,0 1-1,-1-1 1,1 1-1,0-1 1,0 0-1,0 1 1,0-1-1,0 1 1,0-1-1,0 0 1,0 1-1,0-1 1,0 1-1,0-1 1,0 0-1,0 1 1,1 0-1,1 25 359,-2-23-313,5 27 209,1-1-1,1 0 1,1 0 0,2-1-1,1 0 1,24 44 0,-17-42-877,0-1 1,2-1 0,25 27 0,-42-50-1468,-2-3 861</inkml:trace>
</inkml:ink>
</file>

<file path=ppt/ink/ink24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9:58.121"/>
    </inkml:context>
    <inkml:brush xml:id="br0">
      <inkml:brushProperty name="width" value="0.05" units="cm"/>
      <inkml:brushProperty name="height" value="0.05" units="cm"/>
      <inkml:brushProperty name="color" value="#FF0066"/>
    </inkml:brush>
  </inkml:definitions>
  <inkml:trace contextRef="#ctx0" brushRef="#br0">35 71 10914,'-35'-35'6090,"47"40"-1465,13-9-1945,3 1-607,7-7-1193,-1-2-200,-9 4-640,-2 5-2232,-19 4 1671</inkml:trace>
</inkml:ink>
</file>

<file path=ppt/ink/ink24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9:36.746"/>
    </inkml:context>
    <inkml:brush xml:id="br0">
      <inkml:brushProperty name="width" value="0.05" units="cm"/>
      <inkml:brushProperty name="height" value="0.05" units="cm"/>
      <inkml:brushProperty name="color" value="#FF0066"/>
    </inkml:brush>
  </inkml:definitions>
  <inkml:trace contextRef="#ctx0" brushRef="#br0">109 236 2689,'-5'-1'643,"1"1"1,0-1-1,-1 0 0,1-1 1,0 1-1,0-1 1,0 0-1,0 0 1,0 0-1,0 0 1,0-1-1,-5-4 1,-19-11 1828,20 11-519,-3-1 2229,11 8-4126,0 0 1,0 0 0,0 0 0,0 0 0,-1 0-1,1 0 1,0 0 0,0 0 0,0 0 0,0 1-1,0-1 1,0 0 0,0 0 0,0 0 0,0 0-1,0 0 1,-1-1 0,1 1 0,-1 0 908,1 0-908,9 21 193,0 0 1,14 20-1,8 18 263,-24-41-393,-5-9-16,-4-9 159,1-2-254,0 1 0,1-1-1,-1 1 1,0-1 0,1 0 0,0 1-1,-1-1 1,1 0 0,0 1 0,0-1 0,0 0-1,0 1 1,1-4 0,-1-11 3,-3-21-3,0 6-3,1 0 1,4-60-1,-1 86-6,0 1 0,0-1 1,0 0-1,1 1 0,0-1 0,0 1 1,0-1-1,0 1 0,1 0 0,3-5 1,-5 8-2,0 0 0,0 0 0,0 0 0,0 0-1,0 0 1,0 1 0,0-1 0,0 0 0,1 1 0,-1-1 0,0 1 0,0-1 0,1 1 0,-1-1 0,0 1 0,1 0 0,-1 0 0,1 0 0,-1 0 0,0 0 0,1 0 0,-1 0 0,0 0 0,1 0 0,-1 0 0,0 1 0,1-1 0,-1 1 0,0-1 0,0 1 0,1 0 0,-1-1 0,0 1 0,0 0-1,0 0 1,0-1 0,0 1 0,1 2 0,4 3 15,0 0 1,-1 0-1,0 1 0,0 0 0,0 0 0,-1 0 0,6 14 0,-5-10 41,0-1 0,1 0 0,8 11-1,-14-21-50,0 0 0,0 0 0,0 0 0,0 0 0,0 1 0,1-1 0,-1 0 0,0 0 0,0 0 0,0 0 0,0 0 0,1 0 0,-1 0 0,0 0 0,0 0-1,0 0 1,1 0 0,-1 0 0,0 0 0,0 0 0,0 0 0,1 0 0,-1 0 0,0 0 0,0 0 0,0 0 0,1 0 0,-1 0 0,0 0 0,0 0 0,0 0-1,0 0 1,1 0 0,-1 0 0,0-1 0,0 1 0,0 0 0,0 0 0,0 0 0,1 0 0,-1 0 0,0-1 0,0 1 0,0 0 0,0 0 0,0 0 0,0 0-1,0-1 1,0 1 0,0 0 0,0 0 0,1 0 0,-1-1 0,0 1 0,0 0 0,0 0 0,0 0 0,0-1 0,0 1 0,-1 0 0,1 0 0,0 0 0,0-1-1,4-21 302,-2 11-343,0 1 59,0 0 1,1 1-1,0-1 0,0 1 0,1 0 0,7-14 0,-8 19 38,0 0-1,0 0 1,0 1-1,0-1 1,0 1-1,1-1 1,0 1-1,0 0 1,0 0 0,0 1-1,0-1 1,0 1-1,1 0 1,-1 0-1,1 0 1,-1 1-1,8-2 1,2 0 104,-8 1-93,1 1 1,-1 0-1,0 0 0,1 1 0,-1-1 1,8 2-1,-12-1-86,0 1 0,0-1 0,0 1 0,0-1 0,-1 1 1,1 0-1,0 0 0,-1 0 0,1 0 0,-1 0 0,1 0 0,-1 1 1,1-1-1,-1 0 0,0 1 0,0-1 0,0 1 0,0-1 0,0 1 1,0-1-1,0 1 0,0 0 0,0 0 0,-1-1 0,1 1 0,0 2 1,10 21-1856,-10-24 1697,0-1 1,-1 1 0,1 0 0,0-1 0,-1 1 0,1 0 0,0-1 0,0 1-1,0-1 1,0 0 0,0 1 0,-1-1 0,1 1 0,0-1 0,0 0 0,0 0 0,0 0-1,0 0 1,0 1 0,0-1 0,0 0 0,0-1 0,0 1 0,0 0 0,1 0 0,17-5-1193</inkml:trace>
</inkml:ink>
</file>

<file path=ppt/ink/ink24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9:37.330"/>
    </inkml:context>
    <inkml:brush xml:id="br0">
      <inkml:brushProperty name="width" value="0.05" units="cm"/>
      <inkml:brushProperty name="height" value="0.05" units="cm"/>
      <inkml:brushProperty name="color" value="#FF0066"/>
    </inkml:brush>
  </inkml:definitions>
  <inkml:trace contextRef="#ctx0" brushRef="#br0">0 190 9538,'43'103'9844,"17"54"-6279,-41-108-2654,-14-36-819,-1-4-45,-1-1-1,0 1 1,0 0 0,-1 1 0,2 17 0,-6-25 22,-4-7-30,-4-8 11,0-3-104,1 0-1,1-1 1,0 0 0,1-1-1,1 0 1,0 0-1,-4-28 1,-10-133-939,20 174 961,-2-18-66,1 0-1,1 1 1,5-36-1,-5 54 100,1 0 0,0 0 0,0-1 0,0 1 0,0 0 0,0 0 0,1 0 0,0 0 1,0 0-1,0 0 0,0 1 0,1-1 0,-1 1 0,1-1 0,0 1 0,0 0 0,0 0 0,0 0 0,1 1 0,-1-1 0,1 1 0,0 0 0,-1 0 0,1 0 0,7-2 0,-8 3 32,0 0-1,0 1 0,0-1 1,0 1-1,1 0 1,-1 0-1,0 0 1,0 0-1,0 0 0,0 1 1,1 0-1,-1-1 1,0 1-1,0 0 0,0 0 1,0 1-1,-1-1 1,6 4-1,-4-1 22,0-1 0,0 1 0,-1 0 0,1 0 0,-1 0 1,0 0-1,0 0 0,-1 1 0,1 0 0,2 8 0,0 2 34,-1 0-1,0 0 1,-1 0 0,-1 1-1,0 0 1,-1 27 0,-3-25-68,1 0 1,-2 0 0,-1 0 0,-9 29 0,10-38-11,-1 0 1,1 0-1,-2 0 0,1-1 1,-1 0-1,-1 0 1,1 0-1,-1 0 0,0-1 1,-14 11-1,30-23 79,0 1-1,0-1 0,1 2 0,-1-1 1,15-1-1,0-2 57,37-14 0,-32 10-30,23-13-3062,-49 22 2420,-1 0 1,0 0-1,0-1 0,0 1 1,0-1-1,0 0 1,-1 1-1,1-1 1,-1 0-1,0-1 0,0 1 1,3-6-1,5-15-1846,-2-3 1282</inkml:trace>
</inkml:ink>
</file>

<file path=ppt/ink/ink24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9:38.206"/>
    </inkml:context>
    <inkml:brush xml:id="br0">
      <inkml:brushProperty name="width" value="0.05" units="cm"/>
      <inkml:brushProperty name="height" value="0.05" units="cm"/>
      <inkml:brushProperty name="color" value="#FF0066"/>
    </inkml:brush>
  </inkml:definitions>
  <inkml:trace contextRef="#ctx0" brushRef="#br0">0 633 8002,'5'-2'8230,"5"5"-5995,8 8-1136,-11-4-861,-1 0 0,0 0 0,-1 1 0,0 0 0,8 15 0,-6-10-69,-6-12-139,-1 0 1,1 0-1,0-1 0,-1 1 0,1 0 0,-1 0 0,1 0 1,-1 0-1,1 0 0,-1 0 0,0 0 0,0 1 1,1-1-1,-1 0 0,0 0 0,0 0 0,0 2 0,-1-3-4,1 0 0,0 0 0,-1 0 0,1 0 0,0-1 0,-1 1 0,1 0 0,0 0 0,-1 0 0,1 0 0,0-1 0,-1 1 0,1 0 0,0 0-1,0 0 1,-1-1 0,1 1 0,0 0 0,0-1 0,-1 1 0,1 0 0,0 0 0,0-1 0,0 1 0,-1 0 0,1-1 0,0 1 0,0-1 0,0 1-1,0 0 1,0-1 0,0 1 0,0 0 0,0-1 0,-9-23-3,2-1-1,1 0 1,1 0-1,0 0 0,0-34 1,5 56-24,0 0 1,0 0 0,0 0-1,0-1 1,0 1-1,1 0 1,0 0-1,-1 0 1,1 0 0,0 1-1,0-1 1,1 0-1,-1 0 1,1 1-1,-1-1 1,1 0-1,0 1 1,2-3 0,-2 4 1,1 0 0,-1 0-1,0 0 1,0 0 0,1 0 0,-1 1 0,0-1 0,1 1 0,-1 0 0,0 0 0,1 0 0,-1 0 0,0 0 0,1 0 0,-1 0 0,0 1 0,1 0 0,-1-1 0,0 1 0,0 0 0,1 0 0,-1 0 0,0 0 0,3 2 0,17 9 31,52 23 602,-69-33-545,0 0 1,1 0-1,-1-1 1,1 1-1,-1-1 1,1-1 0,-1 1-1,1-1 1,-1 0-1,1 0 1,8-2-1,-12 1-53,1 0 0,-1 0 0,0 0 0,0 0 0,0-1 0,0 1 0,0-1 0,0 1 0,0-1 1,-1 0-1,1 0 0,-1 1 0,1-1 0,-1 0 0,1-1 0,-1 1 0,0 0 0,0 0 0,0 0 0,-1-1 0,1 1 0,0 0 0,-1-1 0,1 1 0,-1-1 0,0 1 0,0-1 0,0 1 0,0-3 0,-1-7 58,0 1 1,0-1-1,-1 1 0,-6-21 1,-1 5-100,-2-1 0,-1 1 0,-1 1 0,-31-48 1,36 58-421,8 16 400,0 0 0,0 0 0,0-1 0,0 1 0,0 0 0,0 0 0,0 0 0,0 0 1,0-1-1,0 1 0,0 0 0,1 0 0,-1 0 0,0 0 0,0 0 0,0-1 0,0 1 0,0 0 0,0 0 0,1 0 0,-1 0 0,0 0 1,0 0-1,0 0 0,0 0 0,1 0 0,-1 0 0,0-1 0,0 1 0,0 0 0,0 0 0,1 0 0,-1 0 0,0 0 0,0 0 0,0 0 0,1 0 1,-1 0-1,0 1 0,0-1 0,0 0 0,0 0 0,1 0 0,31 13-2770,-13-4 1640,-3-5 425,1 0 0,0-1 1,0-1-1,0-1 0,0 0 1,19-2-1,-3 0 205,-30 1 618,-1 0 0,0 0 0,1 0 0,-1 0 0,0 0 0,0 0 0,1 0 0,-1 1 0,0-1 0,0 1 0,1 0 0,-1 0 0,0 0 0,0 0 0,0 0 0,0 0 0,0 0 0,0 1 0,0-1 1,-1 1-1,5 4 2023,1 18 512,32 78-661,-21-57-745,-9-30-570,-9-15-640,0 0 0,0 0 0,0 0 0,0 1 0,0-1 0,0 0 0,1 0 0,-1 0 0,0 0 0,0 0 0,0 0 0,0 0 0,0 0 0,1 0 0,-1 0 0,0 0 0,0 0 0,0 0 0,0 0 0,0 0 0,1 0 0,-1 0 0,0 0 0,0 0 0,0-1 0,0 1 0,0 0 0,0 0 0,0 0 0,1 0 0,-1 0 0,0 0 0,0 0 0,0 0 0,0 0 0,0-1 0,0 1 0,0 0 0,0 0 0,0 0 0,0 0 0,1 0 0,-1 0 0,0-1 0,0 1 0,0 0 0,0 0 0,0 0 0,0 0 0,0 0 0,0-1 0,3-37 306,-5-23-317,-4 0-1,-17-84 1,20 133-10,0-2-6,0 1 1,1-1 0,1 0-1,0 1 1,2-23-1,-2 34 13,1 1 0,0 0 0,1 0 0,-1 0 0,0 0 0,0 0 0,0 0 0,1 0 0,-1 0 0,0 0 0,1 0 0,-1 0 0,1 0 0,-1 0 0,1 0 0,0 0 0,-1 1 0,1-1 0,0 0 0,-1 0 0,1 1 0,0-1 0,0 0 0,0 1 0,0-1 0,1 0-1,-1 1 1,1 0-1,-1 0 0,1 0 0,-1 0 0,1 1 0,-1-1 0,0 0 0,1 1 0,-1-1 0,0 1 0,1 0 0,-1-1 0,0 1 0,0 0 1,1 0-1,0 1 0,6 5 11,0 0 1,-1 1-1,12 15 1,6 12 49,1-2 0,1-1 0,2-1 0,62 51 0,-82-70-2464,-9-12 2265,0 0-1,0 0 0,0 1 1,-1-1-1,1 0 1,0 1-1,0-1 0,0 0 1,0 0-1,-1 0 1,1 1-1,0-1 1,0 0-1,0 0 0,-1 0 1,1 1-1,0-1 1,0 0-1,-1 0 1,1 0-1,0 0 0,0 0 1,-1 1-1,1-1 1,0 0-1,-1 0 1,1 0-1,0 0 0,0 0 1,-1 0-1,1 0 1,0 0-1,-1 0 0,1 0 1,0 0-1,-1 0 1,1-1-1,0 1 1,0 0-1,-1 0 0,1 0 1,-3-2-1279</inkml:trace>
</inkml:ink>
</file>

<file path=ppt/ink/ink24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9:38.593"/>
    </inkml:context>
    <inkml:brush xml:id="br0">
      <inkml:brushProperty name="width" value="0.05" units="cm"/>
      <inkml:brushProperty name="height" value="0.05" units="cm"/>
      <inkml:brushProperty name="color" value="#FF0066"/>
    </inkml:brush>
  </inkml:definitions>
  <inkml:trace contextRef="#ctx0" brushRef="#br0">43 59 11466,'-42'10'5106,"54"1"-2458,4-2-631,13-9-953,7-7-192,11-13-904,8-2-1312,15-18 968</inkml:trace>
</inkml:ink>
</file>

<file path=ppt/ink/ink24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9:40.333"/>
    </inkml:context>
    <inkml:brush xml:id="br0">
      <inkml:brushProperty name="width" value="0.05" units="cm"/>
      <inkml:brushProperty name="height" value="0.05" units="cm"/>
      <inkml:brushProperty name="color" value="#FF0066"/>
    </inkml:brush>
  </inkml:definitions>
  <inkml:trace contextRef="#ctx0" brushRef="#br0">2379 227 5825,'-41'11'2610,"39"-11"-2380,0-1 0,0 0 1,0 1-1,1-1 0,-1 0 0,0 0 0,0 0 0,0 0 0,1 0 0,-1 0 1,0 0-1,1-1 0,-1 1 0,1-1 0,0 1 0,-1-1 0,1 1 1,0-1-1,0 0 0,0 0 0,-1-3 0,-3-1 568,-2-4-364,-1 2-1,0-1 1,-1 1-1,0 1 0,0-1 1,0 1-1,-1 1 0,0 0 1,-1 0-1,-15-6 1,-13-2-395,-67-15 1,70 20 180,-55-8-14,0 3 1,-165-3 0,83 9-12,117 3-171,0 3 1,0 3-1,0 2 1,-101 18-1,-195 75-13,226-60 8,88-25 20,-1 2 0,-43 20 0,69-26-14,0 0 0,1 0 1,0 1-1,1 0 0,-1 1 0,1 1 0,1 0 1,0 0-1,-15 21 0,-1 10 36,2 1 1,1 2-1,2 0 0,-20 64 0,-40 194 457,72-265-421,2 0-1,2 0 0,2 0 1,1 1-1,2 0 1,7 62-1,-3-77-31,0-1 0,2 0 0,0 0 0,1 0 0,2-1 0,0 0 0,1 0 0,1-1 0,1-1-1,1 0 1,0 0 0,20 19 0,-9-15-41,0-2 0,1-1 0,1-1 0,1-1 0,1-1 0,51 23 0,188 57 21,-246-90-35,510 125 223,-441-118-46,0-3 0,140-2 0,183-29 672,14 0 270,-373 18-885,-1-2 1,0-2 0,-1-3-1,80-24 1,-56 8-144,-2-2 0,98-53 0,-156 72-92,0-1 1,0 0-1,-1-2 1,-1 1 0,0-2-1,23-24 1,-30 28 8,0-2 1,-1 1-1,0-1 0,0 0 1,-1 0-1,-1 0 0,1-1 0,-2 0 1,1 1-1,-2-1 0,1-1 1,0-10-1,0-15-5,-1 0 1,-2 0-1,-2 0 1,-1 0-1,-2 0 1,-1 1-1,-2-1 1,-1 2-1,-2-1 1,-2 1-1,-1 1 1,-2 0-1,-1 1 1,-1 1-1,-41-53 1,5 14 15,-90-108-35,116 148-12,-2 1 0,-1 1 1,-51-36-1,7 15-79,-148-75-1,-120-24-216,278 127 182,0 2 1,-1 3 0,-122-14-1,144 27-292,-1 2 0,0 1 0,0 3 0,1 2 0,-1 1 0,-51 14-1,74-10-1060,13-4 85,9 0-1394,22-4 995</inkml:trace>
</inkml:ink>
</file>

<file path=ppt/ink/ink24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9:41.932"/>
    </inkml:context>
    <inkml:brush xml:id="br0">
      <inkml:brushProperty name="width" value="0.05" units="cm"/>
      <inkml:brushProperty name="height" value="0.05" units="cm"/>
      <inkml:brushProperty name="color" value="#FF0066"/>
    </inkml:brush>
  </inkml:definitions>
  <inkml:trace contextRef="#ctx0" brushRef="#br0">161 776 5849,'-3'6'8021,"7"-2"-4436,19 2-3427,5 0 594,-6 1-477,535 142 4319,-526-144-4487,0 0 0,1-3 0,35 0 0,-51-3-83,1-1 0,-1 0 0,0-1 0,0-1 0,0-1 0,0 0 0,24-12 0,-24 9 34,-1 0 0,0-1 0,0-1 0,-1-1 0,21-18 0,-29 23 25,0-1 0,-1 1 0,0-1 0,0 0 0,0 0 0,-1 0 0,0-1 0,0 1 0,-1-1 0,0 0 0,-1 0 0,1 0 0,1-13 0,0-13 208,-2 23-229,0 0 1,0 0-1,-2 0 0,1 0 0,-1 0 0,-1 0 0,0 0 0,0 0 0,-1 0 0,-1 0 0,-6-18 0,-8-8-44,-1 1 0,-2 1-1,-1 0 1,-2 2 0,-2 1-1,0 0 1,-31-27 0,8 9-19,29 28 0,0 2 0,-1 0 0,-1 2 0,-1 0 0,-1 1 0,-38-21 0,37 28-4,-2 1 1,1 0 0,-1 2-1,0 1 1,-1 2-1,1 0 1,-1 1 0,0 2-1,0 1 1,0 1 0,1 1-1,-1 2 1,0 0-1,1 2 1,-47 16 0,47-12-3,1 1 0,0 1 0,0 1 0,1 1-1,1 1 1,-36 30 0,43-30 5,0 0-1,1 1 0,1 0 0,1 1 1,1 1-1,0 0 0,1 0 0,-17 40 1,24-47-1,0-1 1,1 1-1,1 1 1,-1-1-1,2 0 1,-1 1 0,2-1-1,-1 1 1,2-1-1,-1 1 1,2-1-1,4 21 1,-2-18 22,1-1 1,1 1 0,0-1-1,0 0 1,1-1 0,1 0-1,0 0 1,1-1-1,13 14 1,-2-6 31,0-1 0,2-1 1,0 0-1,0-2 0,2-1 0,0 0 0,0-2 0,1-1 0,1-1 1,34 9-1,-32-13-81,-1-1 1,1-1-1,0-1 1,1-1-1,36-4 0,-27-1-1540,60-14 0,-38 1 370</inkml:trace>
</inkml:ink>
</file>

<file path=ppt/ink/ink24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9:46.224"/>
    </inkml:context>
    <inkml:brush xml:id="br0">
      <inkml:brushProperty name="width" value="0.05" units="cm"/>
      <inkml:brushProperty name="height" value="0.05" units="cm"/>
      <inkml:brushProperty name="color" value="#FF0066"/>
    </inkml:brush>
  </inkml:definitions>
  <inkml:trace contextRef="#ctx0" brushRef="#br0">1 1 9130,'45'36'7874,"-50"-36"-6106,-5 2-928,8-2-336,1 0-1456,-1 0-400,0 0 720</inkml:trace>
</inkml:ink>
</file>

<file path=ppt/ink/ink24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39:46.715"/>
    </inkml:context>
    <inkml:brush xml:id="br0">
      <inkml:brushProperty name="width" value="0.05" units="cm"/>
      <inkml:brushProperty name="height" value="0.05" units="cm"/>
      <inkml:brushProperty name="color" value="#FF0066"/>
    </inkml:brush>
  </inkml:definitions>
  <inkml:trace contextRef="#ctx0" brushRef="#br0">8 1 11322,'-5'10'4009,"4"7"-3361,-1 11-608,4-1 0</inkml:trace>
</inkml:ink>
</file>

<file path=ppt/ink/ink24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0:11.368"/>
    </inkml:context>
    <inkml:brush xml:id="br0">
      <inkml:brushProperty name="width" value="0.05" units="cm"/>
      <inkml:brushProperty name="height" value="0.05" units="cm"/>
      <inkml:brushProperty name="color" value="#FF0066"/>
    </inkml:brush>
  </inkml:definitions>
  <inkml:trace contextRef="#ctx0" brushRef="#br0">954 2888 7114,'-21'18'1215,"-13"11"7522,42-27-7930,2 1-687,0-1 1,0-1-1,1 0 0,-1 0 1,0-1-1,1 0 0,-1-1 1,0 0-1,1 0 0,-1-1 1,0-1-1,17-6 0,24-12 687,82-46 0,-41 18-264,-56 32-401,0-3 0,42-30-1,-7-2 52,-3-4-1,107-111 1,-140 128 1,237-284 1846,-224 250-1740,-3-2 1,48-113-1,-57 99-1,-3-1 1,-5-2-1,-3-1 0,21-173 0,-42 229-245,-1 0-1,-3 0 1,-1 0-1,-1 0 0,-13-62 1,2 27-38,-20-84 21,26 130-36,-1 0-1,-2 1 1,-22-44 0,-43-52-41,62 104 42,-1 0 0,0 1 0,-1 1 0,-25-21 0,-123-81 14,135 100-28,-2 1 0,1 1 0,-62-22 0,68 32 2,0 0 1,0 1-1,-1 1 0,1 2 0,-1 0 0,1 1 0,-1 2 0,1 0 1,-42 10-1,1 5-8,0 3 0,-72 32 0,108-39 11,0 1 0,1 1 0,0 1 0,-32 27 0,17-7-29,-59 64 1,-227 278 20,319-366 16,-176 244-42,172-235 37,-48 76-6,-94 206 0,141-269 10,-114 329-204,98-240 186,-16 143 1,45-260 17,-3 23-6,0 0-1,2 1 1,1-1-1,2 1 1,1-1-1,6 33 1,7 3-3,3 0 1,52 118-1,-63-169 10,2-1-1,-1 0 1,2 0-1,0-1 1,0 0 0,1-1-1,0 0 1,1-1-1,1 0 1,-1-1-1,1 0 1,1-1-1,0 0 1,0-1-1,27 8 1,-5-3 43,1-1 0,0-2 0,0-2 0,1-2 1,51 2-1,-67-8 47,0 0 0,0-2 1,-1 0-1,1-1 0,-1-1 1,0-1-1,-1-1 0,1-1 1,-1-1-1,29-18 0,15-13 459,98-81 0,-128 95-478,159-139 170,-104 87-3171,-38 36-2949,-25 22 2214,2-8 1158</inkml:trace>
</inkml:ink>
</file>

<file path=ppt/ink/ink2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5:51.286"/>
    </inkml:context>
    <inkml:brush xml:id="br0">
      <inkml:brushProperty name="width" value="0.05" units="cm"/>
      <inkml:brushProperty name="height" value="0.05" units="cm"/>
      <inkml:brushProperty name="color" value="#FF0066"/>
    </inkml:brush>
  </inkml:definitions>
  <inkml:trace contextRef="#ctx0" brushRef="#br0">10 310 6137,'-10'-75'3130,"10"74"-2982,0-1 0,0 1 1,1 0-1,-1-1 0,0 1 0,1-1 0,-1 1 0,1 0 0,-1 0 0,1-1 0,-1 1 0,1 0 0,0 0 0,0-1 1,0 1-1,0 0 0,0 0 0,0 0 0,0 0 0,0 0 0,0 1 0,0-1 0,0 0 0,1 0 0,-1 1 1,2-2-1,33-5 2079,-30 7-1750,3-1 237,1 0 0,-1 0 0,1 1-1,-1 1 1,1 0 0,-1 0 0,14 4 0,-19-4-565,0 1 0,0-1 1,0 1-1,-1 0 0,1 0 0,0 1 1,-1-1-1,0 1 0,1 0 1,-1 0-1,0 0 0,-1 0 0,1 0 1,0 1-1,-1-1 0,0 1 1,0 0-1,3 6 0,1 3-67,-4-8-154,1 1 0,-1-1 0,0 1 0,0-1 0,-1 1 0,2 8-1,-3-13-32</inkml:trace>
  <inkml:trace contextRef="#ctx0" brushRef="#br0" timeOffset="1">67 1 8626,'2'6'3313,"3"1"-2337,5 1-1224,1-6-472,6 1 391</inkml:trace>
</inkml:ink>
</file>

<file path=ppt/ink/ink24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0:33.402"/>
    </inkml:context>
    <inkml:brush xml:id="br0">
      <inkml:brushProperty name="width" value="0.05" units="cm"/>
      <inkml:brushProperty name="height" value="0.05" units="cm"/>
      <inkml:brushProperty name="color" value="#FF0066"/>
    </inkml:brush>
  </inkml:definitions>
  <inkml:trace contextRef="#ctx0" brushRef="#br0">3 390 7370,'-3'-5'7273,"18"0"-5064,5-7-33,25-11-87,12-6-57,18-11-192,5-2-239,0-1-649,-3 3-264,-10 3-520,-4 0-32,-14 11-488,-8 2-656,-14 11-1889,2 0 1793</inkml:trace>
</inkml:ink>
</file>

<file path=ppt/ink/ink24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0:34.027"/>
    </inkml:context>
    <inkml:brush xml:id="br0">
      <inkml:brushProperty name="width" value="0.05" units="cm"/>
      <inkml:brushProperty name="height" value="0.05" units="cm"/>
      <inkml:brushProperty name="color" value="#FF0066"/>
    </inkml:brush>
  </inkml:definitions>
  <inkml:trace contextRef="#ctx0" brushRef="#br0">8 14 7634,'-7'-14'6283,"7"25"-2878,0 5-2678,12 253 3262,-10-239-3687,2-2 0,10 36-1,-10-51-189,0 0-1,1 0 1,0-1 0,1 0-1,1 0 1,0 0-1,9 11 1,-13-19-73,0-1 0,0 1 0,1-1 1,0 1-1,-1-1 0,1 0 0,0 0 0,1-1 1,-1 0-1,0 1 0,1-1 0,0-1 1,-1 1-1,1-1 0,6 2 0,-3-2 6,0-1-1,0 1 1,0-1-1,0-1 1,0 0-1,0 0 0,0 0 1,14-5-1,-5-1-21,0 0 0,-1 0 0,0-2-1,0 0 1,0-1 0,-1 0 0,21-20-1,-35 29-69,29-33-403,-29 33 331,0 1 0,0-1 0,-1 0 0,1 0 0,-1 1 0,1-1 0,-1 0 0,1 0 0,-1 0 0,1 1 0,-1-1 0,0 0 0,0 0 1,1 0-1,-1 0 0,0 0 0,0 0 0,0 0 0,0 0 0,0 0 0,0 0 0,0 0 0,0 0 0,0 0 0,-1 1 0,1-1 0,0 0 0,-1 0 1,1 0-1,0 0 0,-1 0 0,1 0 0,-1 1 0,1-1 0,-1 0 0,0 0 0,1 1 0,-1-1 0,0 0 0,1 1 0,-1-1 0,-1 0 0,-12-4-934</inkml:trace>
</inkml:ink>
</file>

<file path=ppt/ink/ink24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0:34.482"/>
    </inkml:context>
    <inkml:brush xml:id="br0">
      <inkml:brushProperty name="width" value="0.05" units="cm"/>
      <inkml:brushProperty name="height" value="0.05" units="cm"/>
      <inkml:brushProperty name="color" value="#FF0066"/>
    </inkml:brush>
  </inkml:definitions>
  <inkml:trace contextRef="#ctx0" brushRef="#br0">9 356 9866,'-8'14'4265,"13"-21"-2081,8-8-559,17-14-513,7-4-216,1-10-416,4-1-176,1 1-368,1 1-392,1 4-1168,-5-2-601,2 5 1225</inkml:trace>
</inkml:ink>
</file>

<file path=ppt/ink/ink24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0:34.930"/>
    </inkml:context>
    <inkml:brush xml:id="br0">
      <inkml:brushProperty name="width" value="0.05" units="cm"/>
      <inkml:brushProperty name="height" value="0.05" units="cm"/>
      <inkml:brushProperty name="color" value="#FF0066"/>
    </inkml:brush>
  </inkml:definitions>
  <inkml:trace contextRef="#ctx0" brushRef="#br0">1 316 9234,'2'14'1141,"0"1"0,1-2 1,1 1-1,1 0 0,0-1 0,8 17 1,-3-12-693,0 0 1,2-1 0,0 0 0,0-1 0,2 0 0,25 23 0,-69-139-244,12 39-325,-11-72-1,25 108 76,1 0 0,1-1 0,2 1 0,0-1 0,7-45 0,-6 66 49,0 0 0,0 1 0,1-1-1,-1 0 1,1 1 0,0-1 0,0 1 0,0 0 0,1-1 0,0 1 0,-1 0 0,1 1-1,1-1 1,4-4 0,-6 7 14,0-1 0,0 1 0,0 0 0,0 1 0,0-1 0,1 0 0,-1 1 0,0-1 0,0 1-1,1-1 1,-1 1 0,0 0 0,1 0 0,-1 0 0,0 1 0,0-1 0,1 0 0,-1 1 0,0-1 0,0 1 0,1 0 0,-1 0-1,0 0 1,0 0 0,0 0 0,0 0 0,0 1 0,-1-1 0,1 1 0,0-1 0,1 3 0,4 3 84,0-1-1,-1 1 1,0 0 0,0 1 0,-1-1 0,0 1 0,0 1-1,-1-1 1,0 0 0,0 1 0,2 11 0,-1-2-42,-1 0-1,-1 0 1,-1 0 0,1 32-1,-3-47-57,0 0 0,-1-1 0,1 1 0,0 0 0,-1-1 0,1 1-1,-1-1 1,0 1 0,0-1 0,0 1 0,0-1 0,-1 0 0,1 1 0,0-1-1,-1 0 1,0 0 0,1 0 0,-5 3 0,0 0-131,-1-1 0,0 1 0,0-2 0,-14 6 0,17-7 88,0-1 0,0 1 0,-1-1 1,1 1-1,0 1 0,0-1 1,1 0-1,-1 1 0,0 0 1,1 0-1,0 0 0,-1 0 1,1 0-1,1 1 0,-1 0 1,0-1-1,-3 8 0,6-7 44,0-3 41,41-4 655,0-1-1,56-13 1,-56 8-162,-1 2 1,59-2 0,-95 9-821,14 0 702</inkml:trace>
</inkml:ink>
</file>

<file path=ppt/ink/ink24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0:35.551"/>
    </inkml:context>
    <inkml:brush xml:id="br0">
      <inkml:brushProperty name="width" value="0.05" units="cm"/>
      <inkml:brushProperty name="height" value="0.05" units="cm"/>
      <inkml:brushProperty name="color" value="#FF0066"/>
    </inkml:brush>
  </inkml:definitions>
  <inkml:trace contextRef="#ctx0" brushRef="#br0">41 340 7050,'1'10'1205,"1"0"0,0-1 1,1 1-1,0-1 0,0 0 1,1 1-1,0-1 0,8 12 1,-6-11-646,0 1 1,-1-1-1,0 1 1,-1 1-1,4 19 1,-10-21-251,2-10-305,0 0-1,-1 0 1,1 0-1,0 0 0,0 1 1,-1-1-1,1 0 1,0 0-1,0 0 1,-1 0-1,1 0 1,0 0-1,-1 0 1,1 0-1,0 0 1,0 0-1,-1-1 1,1 1-1,0 0 1,0 0-1,-1 0 1,1 0-1,0 0 1,0 0-1,-1 0 1,1-1-1,0 1 1,0 0-1,0 0 1,-1 0-1,1-1 1,0 1-1,0 0 1,0 0-1,0 0 0,0-1 1,-1 1-1,1 0 1,0 0-1,0-1 1,0 1-1,0 0 1,0 0-1,0-1 1,0 1-1,0 0 1,0-1-1,0 1 1,0-1-1,-19-39 13,2-2 1,2 0-1,2-1 0,1-1 0,-8-66 0,19 102-20,0 0 0,1 0 0,0 0 0,1 0 0,1-11 0,-2 18 3,0 0-1,1 0 1,-1 0 0,0 0-1,0-1 1,1 1 0,-1 0 0,1 0-1,-1 0 1,1 0 0,-1 0-1,1 0 1,0 0 0,0 0 0,-1 0-1,1 1 1,0-1 0,0 0 0,0 0-1,0 1 1,0-1 0,0 0-1,0 1 1,0-1 0,0 1 0,0-1-1,0 1 1,0 0 0,0-1-1,1 1 1,-1 0 0,0 0 0,0 0-1,0 0 1,0 0 0,1 0 0,-1 0-1,0 0 1,0 1 0,0-1-1,0 0 1,0 1 0,0-1 0,2 1-1,11 6 91,0 1 0,0 0 0,-1 1-1,0 1 1,-1 0 0,1 1-1,-2 0 1,0 0 0,10 14 0,32 30 526,-30-33-391,-8-7 45,0 0 0,1-1-1,1-1 1,0-1 0,1 0 0,24 11 0,-40-22-235,0 0 0,0-1 0,0 1-1,0-1 1,0 1 0,0-1 0,0 0 0,0 0 0,1 0 0,-1 0 0,0-1 0,0 1 0,0 0 0,0-1-1,0 0 1,0 1 0,0-1 0,0 0 0,0 0 0,0 0 0,0 0 0,-1 0 0,1-1 0,0 1 0,-1 0 0,1-1-1,-1 0 1,1 1 0,-1-1 0,0 0 0,0 1 0,1-1 0,0-2 0,0 0-22,-1 1-1,1-1 1,0 1 0,-1-1 0,0 0-1,0 1 1,0-1 0,0 0-1,-1 0 1,1 0 0,-1 0 0,0 0-1,0 0 1,-1 1 0,1-1 0,-1 0-1,-1-6 1,-1 4-13,1-1 0,0 0 0,0 0 0,1 0 0,0-1 0,0 1-1,0 0 1,1 0 0,0-1 0,1 1 0,0 0 0,0 0 0,0 0 0,5-13 0,-5 10 1,0 0 1,0 0 0,-1 0-1,0 0 1,-1 0 0,0 0-1,-4-17 1,3 20-4,1 1 0,-1-1-1,-1 1 1,1 0 0,-1-1 0,0 1-1,0 1 1,-1-1 0,0 0 0,0 1-1,0 0 1,-8-8 0,10 12-12,0 0-1,0 0 1,0 0 0,0 0 0,0 0 0,0 1-1,0-1 1,0 1 0,0-1 0,0 1 0,-4 0-1,-16-5-3640</inkml:trace>
</inkml:ink>
</file>

<file path=ppt/ink/ink24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0:36.110"/>
    </inkml:context>
    <inkml:brush xml:id="br0">
      <inkml:brushProperty name="width" value="0.05" units="cm"/>
      <inkml:brushProperty name="height" value="0.05" units="cm"/>
      <inkml:brushProperty name="color" value="#FF0066"/>
    </inkml:brush>
  </inkml:definitions>
  <inkml:trace contextRef="#ctx0" brushRef="#br0">1 160 7218,'108'140'10394,"-12"-19"-6612,-81-98-3086,0 0-1,-1 1 1,15 38 0,-13 3 218,-14-48-527,-12-48-270,-74-283-1033,43 154 86,34 133 675,-6-47-1,13 73 154,0 0 0,0-1-1,0 1 1,0 0 0,0-1 0,0 1-1,0-1 1,0 1 0,1 0-1,-1-1 1,0 1 0,1 0 0,-1 0-1,1-1 1,0 1 0,1-2-1,-2 2 3,1 1 0,-1-1 0,1 1 0,0 0-1,-1-1 1,1 1 0,-1 0 0,1 0 0,0-1 0,-1 1-1,1 0 1,0 0 0,0 0 0,-1 0 0,1 0-1,0 0 1,-1 0 0,1 0 0,0 0 0,-1 0-1,1 0 1,1 1 0,2 1 13,0-1 0,0 1 0,-1 0 0,1 0 0,-1 1 0,1-1 0,-1 1 0,5 5 0,20 24 474,-2 2 1,-1 2-1,24 45 0,-3-5 272,9 2-79,-32-47-615,-2 0 0,28 53 0,-48-82-241,0 0 0,-1 0 0,1 0 0,0 0 0,0 1 0,-1-1 0,0 0 0,1 0 0,-1 0 0,0 1 0,0-1 0,0 4 0,0-6 50,-1 0-1,1 1 1,0-1 0,0 0 0,0 1 0,0-1-1,-1 0 1,1 1 0,0-1 0,0 0-1,-1 1 1,1-1 0,0 0 0,-1 0 0,1 1-1,0-1 1,-1 0 0,1 0 0,0 1-1,-1-1 1,1 0 0,0 0 0,-1 0 0,1 0-1,-1 0 1,-18-4-2907,0-6 1565</inkml:trace>
</inkml:ink>
</file>

<file path=ppt/ink/ink24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0:36.588"/>
    </inkml:context>
    <inkml:brush xml:id="br0">
      <inkml:brushProperty name="width" value="0.05" units="cm"/>
      <inkml:brushProperty name="height" value="0.05" units="cm"/>
      <inkml:brushProperty name="color" value="#FF0066"/>
    </inkml:brush>
  </inkml:definitions>
  <inkml:trace contextRef="#ctx0" brushRef="#br0">99 186 10274,'-99'-55'4905,"123"53"-1480,9-3-1129,11-13-583,-1-6-313,-1-4-408,-6-1-608,-17 4-328</inkml:trace>
</inkml:ink>
</file>

<file path=ppt/ink/ink24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0:28.559"/>
    </inkml:context>
    <inkml:brush xml:id="br0">
      <inkml:brushProperty name="width" value="0.05" units="cm"/>
      <inkml:brushProperty name="height" value="0.05" units="cm"/>
      <inkml:brushProperty name="color" value="#FF0066"/>
    </inkml:brush>
  </inkml:definitions>
  <inkml:trace contextRef="#ctx0" brushRef="#br0">50 87 7306,'0'-1'157,"0"0"0,-1 1 0,1-1 1,0 0-1,-1 1 0,1-1 0,-1 0 1,1 1-1,-1-1 0,1 1 1,-1-1-1,1 1 0,-1-1 0,1 1 1,-1 0-1,0-1 0,1 1 0,-1 0 1,0-1-1,1 1 0,-1 0 1,0 0-1,1-1 0,-1 1 0,0 0 1,1 0-1,-1 0 0,0 0 0,0 0 1,1 0-1,-1 0 0,0 0 1,1 0-1,-1 1 0,0-1 0,0 0 1,0 1-1,-20 18 2404,15-13-1004,56-41 1773,12-10-2799,-60 43-497,1 0 1,-1 0-1,1 0 1,0 0 0,0 0-1,0 1 1,0-1 0,0 1-1,0 0 1,0 0 0,0 0-1,0 0 1,0 1 0,0-1-1,1 1 1,-1 0 0,0 0-1,0 0 1,1 0 0,-1 0-1,0 1 1,0 0-1,5 1 1,-5 0-28,0 0-1,0 1 1,0-1-1,-1 1 1,1 0-1,-1-1 0,1 1 1,-1 0-1,0 1 1,0-1-1,-1 0 1,1 1-1,-1-1 1,1 1-1,-1-1 1,0 1-1,1 5 1,0 5-47,1 0 0,-2 1 0,0-1 0,-1 1 0,-2 23 1,-17 72-381,12-72 284,7-38 132,-1 1 0,1-1 0,0 1 0,0-1 0,0 1 0,-1 0 0,1-1 0,0 1 0,0-1 0,0 1 0,0 0 0,0-1 0,0 1 0,0-1 0,1 1 0,-1-1 0,0 1 0,0-1 0,0 1 0,0 0 0,1-1 0,-1 1 1,0-1-1,1 1 0,-1-1 0,0 1 0,1-1 0,-1 0 0,0 1 0,1-1 0,-1 1 0,1-1 0,-1 0 0,1 1 0,-1-1 0,1 0 0,-1 0 0,1 1 0,-1-1 0,1 0 0,0 0 0,-1 0 0,1 0 0,-1 0 0,1 0 0,-1 0 0,1 0 0,0 0 0,-1 0 0,1 0 0,-1 0 0,1 0 0,-1 0 0,1 0 0,1-1 0,39-15-53,-29 10 54,0 2 8,-1 0-1,0 1 1,1 0-1,0 1 1,21-1-1,-27 3 16,1 0-1,-1 0 0,0 0 0,0 1 0,1 0 0,-1 1 0,0-1 1,0 1-1,0 0 0,-1 0 0,1 1 0,10 6 0,-15-8-7,1 0-1,-1 0 0,1 1 1,-1-1-1,1 1 0,-1 0 1,0-1-1,0 1 1,0 0-1,0 0 0,0-1 1,0 1-1,0 0 0,-1 0 1,1 0-1,-1 0 1,1 0-1,-1 0 0,0 0 1,0 3-1,0 0 6,0 0-1,-1 0 1,0 0 0,0 0 0,-1 0-1,1 0 1,-5 9 0,-3 3 9,0-1 0,-1 0 0,-17 19 1,16-20-129,-1-1-1,0 0 1,-1-1 0,0 0 0,-1-2 0,0 1 0,-1-1 0,-29 15 0,43-25 6,0-1 1,0 1 0,-1-1-1,1 1 1,0-1 0,-1 0-1,1 1 1,0-1 0,-1 0-1,1 0 1,-1 0 0,1 0-1,0 0 1,-1 0 0,1 0-1,0-1 1,-1 1 0,1 0-1,0-1 1,-1 1-1,1-1 1,0 1 0,-1-1-1,1 0 1,-2-1 0,2 0 85,0 1-1,0 0 1,0-1 0,0 1 0,0-1 0,1 1 0,-1-1-1,1 0 1,-1 1 0,1-1 0,-1 1 0,1-1 0,0 0-1,0 0 1,0 1 0,0-1 0,0 0 0,0 1 0,0-1-1,1-3 1,9-25 357</inkml:trace>
</inkml:ink>
</file>

<file path=ppt/ink/ink24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0:28.977"/>
    </inkml:context>
    <inkml:brush xml:id="br0">
      <inkml:brushProperty name="width" value="0.05" units="cm"/>
      <inkml:brushProperty name="height" value="0.05" units="cm"/>
      <inkml:brushProperty name="color" value="#FF0066"/>
    </inkml:brush>
  </inkml:definitions>
  <inkml:trace contextRef="#ctx0" brushRef="#br0">52 19 9394,'-7'11'707,"0"-1"-1,1 1 1,1 0 0,0 0 0,0 1-1,1 0 1,1 0 0,0 0 0,0 0-1,0 18 1,2-21-525,2 0 0,-1 0 1,1-1-1,0 1 0,1 0 0,0-1 0,1 1 1,0-1-1,0 1 0,0-1 0,1 0 0,1-1 0,-1 1 1,1-1-1,8 10 0,-8-11-82,0-1 1,0 1-1,0-1 1,1 0-1,0-1 1,0 1-1,0-1 1,0 0-1,1-1 1,0 0-1,-1 0 1,1 0-1,0-1 1,0 0-1,1 0 1,11 1-1,-12-3-47,0 0 0,0 0 0,0-1 1,0 0-1,0-1 0,0 1 0,0-1 0,-1-1 0,1 1 0,-1-1 0,1 0 0,-1 0 0,0-1 0,0 0 0,-1 0 0,1-1 0,8-9 0,-7 8-18,-1-1 0,0 1 0,0-2-1,-1 1 1,0-1 0,0 1 0,-1-1 0,0-1-1,0 1 1,-1-1 0,3-9 0,-5 12-26,0 0 0,-1 1 1,0-1-1,0 0 0,0 0 0,0 1 1,-1-1-1,0 0 0,0 1 0,-1-1 1,1 0-1,-1 1 0,0 0 0,-1-1 1,0 1-1,1 0 0,-1 0 0,-6-6 1,1 1-8,0 0 0,-1 1 0,-1 0 1,1 1-1,-1 0 0,-1 0 0,1 1 1,-21-10-1,25 14-62,-1 0 1,0 0-1,0 0 1,-1 1-1,1 1 1,0-1-1,-1 1 1,1 0 0,-1 1-1,1 0 1,-1 0-1,1 0 1,-1 1-1,1 0 1,-1 1-1,-8 2 1,13-2-104,-1 0-1,1 0 1,0 0 0,0 0-1,1 1 1,-1-1 0,0 1 0,-2 4-1,4-7 80,0 0 0,1 1-1,-1-1 1,1 1 0,-1-1-1,1 1 1,-1-1 0,1 1-1,0 0 1,-1-1-1,1 1 1,0-1 0,-1 1-1,1 0 1,0-1 0,0 1-1,0 0 1,-1 0 0,1-1-1,0 1 1,0 0 0,0-1-1,0 1 1,0 0 0,0-1-1,1 1 1,-1 0 0,0 0-1,0-1 1,0 1 0,1 0-1,-1-1 1,0 1 0,1-1-1,-1 1 1,0 0 0,1-1-1,-1 1 1,1-1 0,-1 1-1,1-1 1,-1 1 0,1-1-1,-1 0 1,1 1 0,0-1-1,-1 1 1,1-1 0,0 0-1,21 2-942</inkml:trace>
</inkml:ink>
</file>

<file path=ppt/ink/ink24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0:29.378"/>
    </inkml:context>
    <inkml:brush xml:id="br0">
      <inkml:brushProperty name="width" value="0.05" units="cm"/>
      <inkml:brushProperty name="height" value="0.05" units="cm"/>
      <inkml:brushProperty name="color" value="#FF0066"/>
    </inkml:brush>
  </inkml:definitions>
  <inkml:trace contextRef="#ctx0" brushRef="#br0">87 0 8482,'-24'36'5531,"11"-16"-4005,1 0-1,-11 24 0,20-37-1374,1-1 1,0 1-1,0 0 1,0-1-1,1 1 1,0 0-1,0 0 1,1 0-1,0 0 1,0 0 0,2 12-1,-2-16-114,1 1-1,0-1 1,0 1 0,1-1-1,-1 1 1,0-1 0,1 0 0,0 1-1,0-1 1,0 0 0,0 0-1,1 0 1,-1-1 0,1 1-1,0-1 1,-1 1 0,1-1-1,0 0 1,4 2 0,4 1 138,-1-1 0,1 0 0,0-1 0,19 4 0,-19-5 45,0 0-1,-1 1 1,1 0 0,16 9-1,-25-11-196,-1 0-1,1 0 0,-1 0 1,1 0-1,-1 0 1,0 1-1,0-1 0,1 1 1,-1-1-1,0 1 0,0-1 1,0 1-1,-1 0 1,1-1-1,0 1 0,-1 0 1,1 0-1,-1-1 1,1 1-1,-1 0 0,0 0 1,0 0-1,0-1 0,0 1 1,0 0-1,0 0 1,0 0-1,-1 0 0,0 2 1,-1 5 0,-1-1 0,0 0 1,-1 1-1,-8 12 0,-1 0-516,-2 0 0,0-2-1,-32 32 1,-6 6-251,33-28 579</inkml:trace>
</inkml:ink>
</file>

<file path=ppt/ink/ink2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5:51.750"/>
    </inkml:context>
    <inkml:brush xml:id="br0">
      <inkml:brushProperty name="width" value="0.05" units="cm"/>
      <inkml:brushProperty name="height" value="0.05" units="cm"/>
      <inkml:brushProperty name="color" value="#FF0066"/>
    </inkml:brush>
  </inkml:definitions>
  <inkml:trace contextRef="#ctx0" brushRef="#br0">1 314 8370,'62'33'3726,"-60"-32"-3483,-1 0 0,1 1 0,-1-1 0,0 0 0,1 0 1,-1 1-1,0-1 0,0 0 0,0 1 0,0-1 0,0 1 0,0 0 0,-1-1 0,1 1 1,0 0-1,-1-1 0,1 1 0,-1 0 0,1 3 0,2 6 1003,-1-6-734,17 27 973,-19-31-1476,1-1 0,-1 1-1,1-1 1,-1 1 0,1-1 0,-1 0-1,1 1 1,-1-1 0,1 0-1,0 1 1,-1-1 0,1 0 0,0 0-1,-1 1 1,1-1 0,0 0 0,-1 0-1,1 0 1,0 0 0,-1 0 0,1 0-1,0 0 1,0 0 0,-1 0-1,1-1 1,0 1 0,-1 0 0,1 0-1,-1 0 1,1-1 0,0 1 0,-1 0-1,1-1 1,-1 1 0,1-1 0,0 1-1,-1-1 1,1 1 0,-1-1-1,0 1 1,1-1 0,-1 1 0,1-1-1,-1 1 1,0-1 0,1 0 0,-1 1-1,0-1 1,1-1 0,3-7-17,0 1 0,-1-1 0,0 0 0,0-1 0,0 1-1,-2-1 1,1 1 0,0-17 0,-1 12-83,1 0-1,0 0 1,5-16-1,-5 31 89,-1 0-1,1 0 1,0 0-1,-1 0 1,1 0-1,-1 0 1,1 1-1,-1-1 1,0 0 0,0 1-1,0-1 1,1 1-1,-1-1 1,-1 1-1,2 2 1,13 15 238,-11-15-173,0 0 0,0 0 0,0 0 0,0-1 0,1 1 0,-1-1 0,8 4 0,-10-6-22,0 0-1,0-1 0,0 1 0,1-1 1,-1 1-1,0-1 0,0 0 1,0 1-1,0-1 0,0 0 0,0 0 1,1-1-1,-1 1 0,0 0 1,0-1-1,0 1 0,0-1 0,0 0 1,0 0-1,0 0 0,0 0 1,0 0-1,-1 0 0,1 0 0,2-2 1,3-4 74,-1 0 0,0 0 0,0-1 0,0 0 0,-1 0 0,0 0 0,-1 0 0,1-1 0,-2 0 0,1 0 0,-1 0 0,2-12 0,-1 4 65,-1-1 0,-1 0 0,0 0 0,-2 1 0,-2-33 0,2 45-158,0 1 0,-1 0 0,1 0 0,-1-1 0,0 1 0,-1 0 0,1 0 0,-1 0 0,1 0 1,-1 0-1,0 1 0,-5-7 0,7 10-17,0-1 1,-1 1 0,1 0 0,0 0-1,0 0 1,0 0 0,-1 0 0,1 0-1,0-1 1,0 1 0,0 0 0,-1 0-1,1 0 1,0 0 0,0 0 0,-1 0-1,1 0 1,0 0 0,0 0 0,0 0-1,-1 0 1,1 0 0,0 0 0,0 0-1,-1 0 1,1 0 0,0 0 0,0 0-1,0 1 1,-1-1 0,1 0-1,0 0 1,0 0 0,0 0 0,-1 0-1,1 0 1,0 1 0,0-1 0,0 0-1,0 0 1,-1 0 0,1 1 0,0-1-1,0 0 1,0 0 0,0 0 0,0 1-1,0-1 1,0 0 0,-6 20 127,3 22-23,4-12-310,0 0-1,2 0 1,8 35-1,14 35-3486,-12-57 2421</inkml:trace>
</inkml:ink>
</file>

<file path=ppt/ink/ink24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0:29.856"/>
    </inkml:context>
    <inkml:brush xml:id="br0">
      <inkml:brushProperty name="width" value="0.05" units="cm"/>
      <inkml:brushProperty name="height" value="0.05" units="cm"/>
      <inkml:brushProperty name="color" value="#FF0066"/>
    </inkml:brush>
  </inkml:definitions>
  <inkml:trace contextRef="#ctx0" brushRef="#br0">4 418 9138,'-4'-3'8938,"38"-36"-7202,69-59-207,-41 39-241,-5-1-384,-4 7-224,-13 11-560,-1 9-424,-8 16-832,-6 7-1089,-3 7 1321</inkml:trace>
</inkml:ink>
</file>

<file path=ppt/ink/ink24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0:30.813"/>
    </inkml:context>
    <inkml:brush xml:id="br0">
      <inkml:brushProperty name="width" value="0.05" units="cm"/>
      <inkml:brushProperty name="height" value="0.05" units="cm"/>
      <inkml:brushProperty name="color" value="#FF0066"/>
    </inkml:brush>
  </inkml:definitions>
  <inkml:trace contextRef="#ctx0" brushRef="#br0">16 132 8514,'-7'-4'5141,"-1"0"1154,8 19-5439,37 148-4,-36-159-831,2 11 30,-1-13-15,1-9 19,-1-9-48,0-1 0,2 1 0,0 0 0,1 0 0,0 0 1,1 1-1,1-1 0,1 1 0,0 1 0,18-25 0,-23 36-1,-1 0 0,1 0 0,0-1 0,1 2 0,-1-1-1,0 0 1,1 1 0,-1-1 0,1 1 0,0 0 0,0 0 0,0 1-1,0-1 1,0 1 0,0 0 0,1 0 0,-1 0 0,0 1 0,8-1-1,-8 2 6,0-1 0,0 1-1,0 0 1,0 1-1,-1-1 1,1 1-1,0-1 1,-1 1-1,0 0 1,1 0 0,-1 1-1,0-1 1,0 1-1,0 0 1,0-1-1,-1 1 1,1 0 0,-1 1-1,1-1 1,-1 0-1,3 8 1,-1-2 1,-1-1 0,0 1 1,-1 1-1,2 8 0,-3-10-4,1-1-1,0 1 1,0-1 0,1 0-1,-1 0 1,6 9-1,-8-16-6,0 0 0,1 0-1,-1 1 1,0-1-1,0 0 1,0 0-1,0 0 1,0 0 0,1 0-1,-1 0 1,0 0-1,0 0 1,0 0-1,0 0 1,0 0 0,1 0-1,-1 0 1,0 0-1,0 0 1,0 0-1,0 0 1,0 0 0,1 0-1,-1 0 1,0 0-1,0 0 1,0 0-1,0-1 1,0 1 0,0 0-1,1 0 1,-1 0-1,0 0 1,0 0-1,0 0 1,0 0 0,0 0-1,0-1 1,0 1-1,0 0 1,0 0-1,1 0 1,-1 0 0,0 0-1,0-1 1,0 1-1,0 0 1,0 0-1,0 0 1,0 0 0,0 0-1,0-1 1,0 1-1,0 0 1,0 0-1,0 0 1,0 0 0,0 0-1,0-1 1,-1 1-1,1 0 1,0 0-1,5-48 98,7-38-31,-10 77-55,0 0-1,1 0 1,0 0-1,0 0 0,1 1 1,0 0-1,6-9 1,-8 15 39,-1-1 1,1 1 0,0 0 0,0 0 0,0 0 0,0 0 0,0 0 0,1 0 0,-1 0 0,0 1 0,1-1 0,0 1 0,-1-1 0,1 1 0,0 0 0,-1 0 0,1 1 0,0-1 0,0 0 0,0 1 0,0 0 0,0 0 0,0 0 0,0 0 0,0 0 0,-1 0 0,1 1 0,6 1 0,3 3 208,1 0 1,0 1 0,-1 0-1,0 1 1,12 9 0,20 10-228,-24-20-667,-20-5 474,1-1 1,-1 0-1,0 0 0,1 0 0,-1 0 0,0 0 0,1 0 1,-1 0-1,0 0 0,1 0 0,-1 0 0,0 0 0,1 0 1,-1 0-1,0 0 0,1-1 0,-1 1 0,0 0 0,1 0 1,-1 0-1,0 0 0,1-1 0,-1 1 0,0 0 0,0 0 1,1 0-1,-1-1 0,0 1 0,0 0 0,1-1 0,-1 1 0,0 0 1,0 0-1,0-1 0,0 1 0,0 0 0,1-1 0,-1 1 1,0 0-1,0-1 0,0 1 0,0-1 0,0-1-969</inkml:trace>
</inkml:ink>
</file>

<file path=ppt/ink/ink24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0:31.354"/>
    </inkml:context>
    <inkml:brush xml:id="br0">
      <inkml:brushProperty name="width" value="0.05" units="cm"/>
      <inkml:brushProperty name="height" value="0.05" units="cm"/>
      <inkml:brushProperty name="color" value="#FF0066"/>
    </inkml:brush>
  </inkml:definitions>
  <inkml:trace contextRef="#ctx0" brushRef="#br0">1 181 8386,'9'33'4952,"27"61"0,-14-47-3411,54 82-1,-64-117-1421,-9-13-69,-4-8-23,-30-88 48,-13-48-389,40 124 243,0 0 0,1 0 0,1 0 0,1-1 0,2-21 0,0 36 65,0 0-1,0 1 1,0-1 0,1 0 0,0 1-1,1-1 1,-1 1 0,1-1 0,5-6-1,-7 12 12,0-1-1,0 1 0,0-1 1,0 1-1,0-1 0,1 1 1,-1 0-1,1 0 0,-1-1 1,1 1-1,-1 0 0,1 0 1,0 1-1,0-1 0,-1 0 1,1 1-1,0-1 0,0 1 1,0-1-1,-1 1 0,1 0 1,0-1-1,0 1 0,0 0 1,0 1-1,0-1 0,0 0 1,0 0-1,-1 1 0,1-1 1,0 1-1,0 0 0,0-1 1,-1 1-1,1 0 0,0 0 1,-1 0-1,3 2 0,1 1 25,0 0 0,-1 0 0,1 1 0,-1 0 0,0 0 0,0 0 0,0 0 0,0 1 0,-1-1 0,0 1 0,-1 0 0,1 0 0,-1 0-1,0 0 1,0 1 0,-1-1 0,0 0 0,0 1 0,0 9 0,-1 8 4,0-1-1,-1 1 1,-2-1-1,-5 24 1,8-44-30,-3 12 9,-1 0-1,0 0 0,-8 19 1,10-31-8,1 0-1,-1 0 1,0 1 0,0-1-1,0 0 1,0 0 0,-1-1-1,-4 6 1,5-8 0,1 1-1,0 0 1,-1 0 0,1 0 0,-1-1-1,1 1 1,0 0 0,-1-1-1,0 0 1,1 1 0,-1-1 0,1 0-1,-1 0 1,1 0 0,-1 0-1,0 0 1,1 0 0,-1 0 0,1 0-1,-4-1 1,5 0-3,-1 1 0,1 0 1,0 0-1,-1 0 0,1 0 0,0-1 1,-1 1-1,1 0 0,0 0 0,-1-1 0,1 1 1,0 0-1,-1 0 0,1-1 0,0 1 1,0 0-1,-1-1 0,1 1 0,0 0 1,0-1-1,0 1 0,-1-1 0,1 1 0,0 0 1,0-1-1,0 1 0,0-1 0,0 1 1,0 0-1,0-1 0,0 1 0,0-1 0,0 1 1,0-1-1,0 1 0,0 0 0,0-1 1,0 1-1,1-1 0,-1 1 0,0 0 1,0-1-1,0 1 0,1 0 0,-1-1 0,0 1 1,0 0-1,1-1 0,-1 1 0,0 0 1,1 0-1,-1-1 0,0 1 0,1 0 0,19-18 52,-20 17-49,10-5 40,0-1 0,0 1 1,1 1-1,-1 0 0,1 0 0,0 1 0,1 1 1,17-4-1,9 1 31,49-2 0,-74 7-86,11-3-1678,-22 4 1399,-1-1 0,0 0 0,1 1 0,-1-1 0,0 0 0,0 0 1,0 0-1,0 0 0,0 0 0,0 0 0,0 0 0,0 0 0,0 0 0,0 0 0,0-1 0,-1 1 0,1 0 0,0 0 0,-1-1 0,1 1 1,-1-1-1,1-1 0,4-18-841</inkml:trace>
</inkml:ink>
</file>

<file path=ppt/ink/ink24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0:32.116"/>
    </inkml:context>
    <inkml:brush xml:id="br0">
      <inkml:brushProperty name="width" value="0.05" units="cm"/>
      <inkml:brushProperty name="height" value="0.05" units="cm"/>
      <inkml:brushProperty name="color" value="#FF0066"/>
    </inkml:brush>
  </inkml:definitions>
  <inkml:trace contextRef="#ctx0" brushRef="#br0">0 640 7426,'1'0'404,"1"0"0,-1 0-1,0 0 1,0 0 0,0 1 0,0-1 0,0 0 0,0 1 0,0-1 0,0 0 0,0 1 0,-1-1 0,1 1 0,0 0 0,0-1 0,0 1 0,0 0 0,-1-1 0,1 1 0,0 0 0,-1 0 0,1 0 0,0 1 0,9 26 1421,-2-5-488,-8-22-800,1-8-347,2-13-178,-1 0 1,0 1 0,-2-1-1,0 0 1,-2 0-1,-5-28 1,6 42-12,0-3 0,-1 0 0,1 0 0,1 0 0,-1 0 0,1-1-1,1 1 1,0 0 0,2-9 0,-3 17-1,0 0 0,1 0 0,-1 1 0,0-1 0,0 0 0,1 1 0,-1-1 0,0 1 0,1-1 0,-1 0 0,0 1 1,1-1-1,-1 1 0,1-1 0,-1 1 0,1-1 0,-1 1 0,1-1 0,0 1 0,-1 0 0,1-1 0,-1 1 0,1 0 0,0-1 0,-1 1 0,1 0 0,0 0 0,-1 0 0,2 0 0,0 0 0,0 0-1,-1 0 1,1 1 0,0-1-1,0 1 1,-1 0 0,1-1-1,0 1 1,-1 0 0,1 0-1,2 2 1,39 38 41,-39-37-23,10 10 156,0 0-1,1-1 0,0 0 1,1-1-1,0-1 0,27 13 1,-43-23-156,1 0 0,0-1 1,0 1-1,0-1 0,0 0 0,0 1 1,0-1-1,-1 0 0,1 1 0,0-1 1,0 0-1,0 0 0,0 0 0,0 0 0,0 0 1,0 0-1,0 0 0,0 0 0,0 0 1,0-1-1,0 1 0,0 0 0,0-1 1,0 1-1,0 0 0,0-1 0,0 1 1,-1-1-1,1 0 0,1 0 0,-1-1 17,0 0-1,0 0 0,0 0 0,0 0 0,0 0 0,-1 0 0,1-1 0,-1 1 0,1 0 0,-1 0 0,0 0 0,0-5 1,-1-6 79,0 1 1,-1-1 0,-5-18 0,-52-141 88,13 46-531,42 106-112,4 20 424,0 0 0,0 0 1,0 0-1,0 0 1,0 0-1,0 0 0,0 0 1,0-1-1,0 1 0,0 0 1,0 0-1,0 0 1,0 0-1,0 0 0,0 0 1,0 0-1,0-1 0,0 1 1,0 0-1,0 0 1,0 0-1,0 0 0,0 0 1,0 0-1,0 0 0,1 0 1,-1 0-1,0 0 1,0-1-1,0 1 0,0 0 1,0 0-1,0 0 0,0 0 1,0 0-1,1 0 1,-1 0-1,0 0 0,0 0 1,0 0-1,0 0 0,0 0 1,0 0-1,0 0 1,1 0-1,-1 0 0,0 0 1,0 0-1,0 0 0,0 0 1,0 0-1,0 0 1,0 0-1,0 0 0,1 0 1,-1 1-1,0-1 0,0 0 1,0 0-1,22 22-2037,-9-7 1590,9 3-651,1 0 0,48 28 0,-38-26 1576,35 27 1,-60-40-39,0 0 1,0 1-1,-1-1 1,0 1-1,0 1 1,-1-1 0,0 1-1,9 17 1,-21-49-144,1 0-1,1 0 1,1 0 0,1-29-1,-3-5-208,-1 11-58,-3-35-11,8 74 0,1 1 1,0-1-1,1 1 0,0-1 1,0 1-1,0 0 0,1-1 1,0 1-1,4-10 1,-5 14 20,1 0 1,-1 1-1,0-1 1,1 0-1,-1 1 1,1-1-1,-1 1 1,1-1 0,0 1-1,-1 0 1,1-1-1,0 1 1,0 0-1,0 0 1,0 1-1,0-1 1,0 0 0,0 1-1,1-1 1,-1 1-1,0 0 1,0-1-1,0 1 1,0 0 0,1 0-1,-1 1 1,0-1-1,0 0 1,0 1-1,0-1 1,1 1-1,-1 0 1,0 0 0,0 0-1,3 1 1,5 3 112,0 1 0,0 0 0,-1 0 0,0 1 0,13 11 1,-1 2-82,-2 0 1,0 2 0,-1 0 0,-1 1-1,-1 1 1,22 44 0,-35-61-689,0 0 0,-1 0 0,-1 0 0,1 1 0,0 7 0,0-4-814,1 5 108</inkml:trace>
</inkml:ink>
</file>

<file path=ppt/ink/ink24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0:32.565"/>
    </inkml:context>
    <inkml:brush xml:id="br0">
      <inkml:brushProperty name="width" value="0.05" units="cm"/>
      <inkml:brushProperty name="height" value="0.05" units="cm"/>
      <inkml:brushProperty name="color" value="#FF0066"/>
    </inkml:brush>
  </inkml:definitions>
  <inkml:trace contextRef="#ctx0" brushRef="#br0">2 169 12411,'-2'-3'7745,"7"-10"-6248,17-11-793,60-51-160,-25 22-392</inkml:trace>
</inkml:ink>
</file>

<file path=ppt/ink/ink24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0:40.295"/>
    </inkml:context>
    <inkml:brush xml:id="br0">
      <inkml:brushProperty name="width" value="0.05" units="cm"/>
      <inkml:brushProperty name="height" value="0.05" units="cm"/>
      <inkml:brushProperty name="color" value="#FF0066"/>
    </inkml:brush>
  </inkml:definitions>
  <inkml:trace contextRef="#ctx0" brushRef="#br0">429 1114 8506,'0'0'148,"5"2"4290,-4-1-4290,-1-1 0,0 0 0,0 0 0,0 0 0,0 1 0,0-1 0,0 0 0,0 0-1,0 0 1,0 0 0,0 1 0,0-1 0,0 0 0,0 0 0,0 0 0,0 1 0,0-1 0,0 0 0,0 0 0,0 0 0,0 1 0,0-1 0,-1 0 148,1 1-149,28-13 2323,-19 8-2558,10-4 416,-1 0 0,1 1 0,0 2 0,0 0 0,1 0-1,28-1 1,48 7 620,-51 0-457,0-2 1,70-9-1,134-45 877,-21 3-923,-218 51-418,0-1 1,-1-1-1,1 1 1,-1-1 0,0-1-1,0 0 1,0 0 0,0-1-1,-1 0 1,0 0 0,0-1-1,0 0 1,-1-1 0,11-11-1,45-48 264,-29 32-139,-2-1 0,33-48 0,-61 76-105,0-1 0,0 0-1,-1 0 1,-1-1 0,1 1-1,-1-1 1,-1 1 0,0-1 0,0 0-1,0 1 1,-1-1 0,0 0-1,-1 0 1,0 1 0,-1-1 0,-2-9-1,-2-7 6,-2 0 1,0 1-1,-2 0 0,-15-28 0,12 30-48,-2 1-1,-1 0 1,0 0 0,-2 2 0,0 0-1,-1 1 1,-1 1 0,0 1 0,-29-18-1,27 22-9,-1 1 0,0 0-1,-44-13 1,-80-12-5,55 14-6,54 14-8,0 1 1,-1 2-1,0 1 1,0 2-1,1 2 0,-1 2 1,0 1-1,0 2 1,1 2-1,0 1 0,0 2 1,1 1-1,1 3 1,0 0-1,0 3 0,2 1 1,-39 26-1,37-17 15,1 2 0,2 1 1,1 2-1,-30 39 0,35-39 10,0 2 1,2 2 0,2 0-1,1 1 1,-18 44-1,30-58 1,1 0 0,1 1-1,1 0 1,1 1 0,2-1-1,0 1 1,1 0 0,2 0-1,1 0 1,2 28 0,1-33 32,0 1 1,1 0-1,1-1 1,13 34-1,-14-46 20,0 0-1,0-1 1,0 1 0,1-1 0,1 0-1,-1 0 1,1-1 0,0 1-1,1-2 1,-1 1 0,1 0 0,0-1-1,15 8 1,0-4 71,-1 0 0,1-1 0,1-1 0,0-1 0,0-2 0,0 0 0,0-1 0,35 0 1,13-5 16,104-14 0,-53-11-782,-21 4-2672,-62 17 2319</inkml:trace>
</inkml:ink>
</file>

<file path=ppt/ink/ink24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0:41.257"/>
    </inkml:context>
    <inkml:brush xml:id="br0">
      <inkml:brushProperty name="width" value="0.05" units="cm"/>
      <inkml:brushProperty name="height" value="0.05" units="cm"/>
      <inkml:brushProperty name="color" value="#FF0066"/>
    </inkml:brush>
  </inkml:definitions>
  <inkml:trace contextRef="#ctx0" brushRef="#br0">14 3345 6745,'-3'4'781,"1"2"-1,0-1 0,0 0 1,1 0-1,-2 8 0,3-13-699,0 1-1,0-1 0,0 0 1,0 1-1,0-1 0,0 1 1,0-1-1,0 1 0,0-1 0,0 0 1,0 1-1,0-1 0,0 1 1,0-1-1,0 1 0,1-1 0,-1 0 1,0 1-1,0-1 0,1 1 1,-1-1-1,0 0 0,0 1 0,1-1 1,-1 0-1,0 1 0,1-1 1,0 1-1,0-1-1,0-1 0,1 1 1,-1 0-1,0 0 0,0 0 0,0 0 1,1-1-1,-1 1 0,0-1 0,0 1 1,0-1-1,0 1 0,0-1 0,1 0 1,-1 1-1,1-2 0,88-59 2338,160-116-41,-15-45-1387,-19-21-233,141-139 209,-188 206-745,308-297-24,-111 116 35,-181 173 258,180-133 180,-41 39 193,-214 174-254,284-249 2396,-384 345-2984,-1 0 1,1 1-1,1 0 0,-1 1 1,1 0-1,0 1 0,12-4 1,-23 5-1414</inkml:trace>
</inkml:ink>
</file>

<file path=ppt/ink/ink24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0:42.031"/>
    </inkml:context>
    <inkml:brush xml:id="br0">
      <inkml:brushProperty name="width" value="0.05" units="cm"/>
      <inkml:brushProperty name="height" value="0.05" units="cm"/>
      <inkml:brushProperty name="color" value="#FF0066"/>
    </inkml:brush>
  </inkml:definitions>
  <inkml:trace contextRef="#ctx0" brushRef="#br0">227 14 7746,'-1'-1'318,"1"0"0,-1 0 0,0 0 1,1 1-1,-1-1 0,0 0 0,0 0 0,1 1 1,-1-1-1,0 0 0,0 1 0,0-1 1,0 1-1,0-1 0,0 1 0,0-1 0,0 1 1,0 0-1,0-1 0,-1 1 0,0 0 0,-1 0-59,1 0 0,-1 0 0,1 1 0,-1-1 0,0 1 0,1 0 0,0-1-1,-1 1 1,-2 2 0,-5 2-110,0 1-1,0 1 1,-11 9-1,16-12 275,-8 6-256,0 1-1,1 0 1,0 1 0,1 0-1,0 0 1,1 1 0,1 1 0,0 0-1,-10 20 1,19-33-147,0 0 1,-1-1-1,1 1 0,0 0 0,-1 0 1,1 0-1,0 0 0,0-1 1,0 1-1,-1 0 0,1 0 0,0 0 1,0 0-1,0 0 0,1-1 1,-1 1-1,0 0 0,0 0 1,0 0-1,1 0 0,-1-1 0,0 1 1,1 0-1,-1 0 0,1-1 1,-1 1-1,1 0 0,-1 0 1,1 0-1,1 0 4,0 0-1,-1 0 1,1-1 0,0 1-1,0 0 1,0-1 0,0 1-1,-1-1 1,1 0 0,0 0-1,0 1 1,3-2 0,9 1 71,0-2 1,25-6-1,-33 7-36,13-4 43,101-18 536,-105 21-519,1 1 0,-1 0 0,1 2 0,-1-1 0,26 6 1,-38-6-91,-1 0 1,0 0 0,0 1-1,1-1 1,-1 1 0,0 0-1,0 0 1,1 0 0,-1 0-1,0 0 1,0 0 0,0 1-1,0-1 1,-1 0 0,1 1 0,0 0-1,-1-1 1,1 1 0,-1 0-1,1 0 1,-1 0 0,0 0-1,0 0 1,0 0 0,0 0-1,0 1 1,0-1 0,0 0-1,-1 0 1,1 1 0,-1-1 0,0 4-1,0 0 47,-1 0-1,0 0 1,-1 0-1,0 0 1,1 0-1,-2 0 1,1-1-1,-1 1 1,0-1-1,0 1 1,-6 6-1,-2 2-112,-2-1-1,0 0 1,0-1-1,-1-1 1,0 0 0,-1-1-1,0 0 1,-1-1-1,0-1 1,-1-1-1,-25 9 1,39-15-73,0-1-1,1 1 1,-1 0 0,0-1 0,0 0-1,1 1 1,-1-1 0,-5-1 0,7 1-6,1 0 0,-1 0 0,0-1 0,0 1 0,1 0 0,-1 0 0,0-1 0,1 1 0,-1 0 0,1-1 0,-1 1 0,0-1 0,1 1 0,-1-1 0,1 1 0,-1-1 0,1 1 0,0-1 0,-1 0 0,1 1 0,-1-1 0,1-1 0,-1-1-256,1 0 0,0-1 0,0 1-1,0-1 1,0 1 0,0 0 0,1-1 0,0 1 0,-1 0-1,1-1 1,0 1 0,3-4 0,9-30-1035</inkml:trace>
</inkml:ink>
</file>

<file path=ppt/ink/ink24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0:42.414"/>
    </inkml:context>
    <inkml:brush xml:id="br0">
      <inkml:brushProperty name="width" value="0.05" units="cm"/>
      <inkml:brushProperty name="height" value="0.05" units="cm"/>
      <inkml:brushProperty name="color" value="#FF0066"/>
    </inkml:brush>
  </inkml:definitions>
  <inkml:trace contextRef="#ctx0" brushRef="#br0">1 10 6769,'1'-1'353,"-1"0"0,1 0 0,0 0 0,0 1 0,0-1 0,0 0 0,0 1 0,0-1 0,0 1 0,0-1 0,0 1 0,0-1 0,0 1 0,0 0 0,0 0 0,0-1 0,0 1 0,0 0 0,0 0 0,1 0 0,-1 0 0,0 0 0,0 0 0,0 1 0,0-1 0,0 0 0,0 0 0,0 1 0,0-1 0,0 1 0,2 0 0,34 25 2597,-22-14-1971,22 19 19,-2 0 0,-1 3-1,43 54 1,-70-79-967,30 40 129,-34-45-281,-1-1 0,0 0 0,-1 1 1,1-1-1,0 1 0,-1 0 0,0-1 0,0 1 0,0 0 0,0 0 0,-1 0 1,1 0-1,-1 5 0,0-8-22,-1-1 0,1 1 0,-1-1 0,1 1 0,-1 0 0,1-1 0,-1 1 0,1-1 0,-1 1 0,1-1 0,-1 1 0,0-1 0,1 1 0,-1-1 0,0 0 0,1 1 0,-1-1 0,0 0 0,1 0 0,-1 1 0,0-1 0,0 0 0,1 0-1,-1 0 1,0 0 0,0 0 0,1 0 0,-1 0 0,0 0 0,0 0 0,1-1 0,-1 1 0,0 0 0,0 0 0,1-1 0,-2 0 0,-32-11-3161,32 11 2934,-26-12-945</inkml:trace>
</inkml:ink>
</file>

<file path=ppt/ink/ink24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0:42.861"/>
    </inkml:context>
    <inkml:brush xml:id="br0">
      <inkml:brushProperty name="width" value="0.05" units="cm"/>
      <inkml:brushProperty name="height" value="0.05" units="cm"/>
      <inkml:brushProperty name="color" value="#FF0066"/>
    </inkml:brush>
  </inkml:definitions>
  <inkml:trace contextRef="#ctx0" brushRef="#br0">104 262 8418,'-91'-32'3695,"79"25"664,11 1-2236,19-5-796,-11 7-259,72-54 2501,73-46-2356,-140 97-1754,0 1-1,23-10 1,-31 15-398,1-1 1,0 1 0,0 0 0,0 0 0,-1 1 0,1 0-1,5 0 1,0-1-2244,-5-3 1412</inkml:trace>
</inkml:ink>
</file>

<file path=ppt/ink/ink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09:52.367"/>
    </inkml:context>
    <inkml:brush xml:id="br0">
      <inkml:brushProperty name="width" value="0.05" units="cm"/>
      <inkml:brushProperty name="height" value="0.05" units="cm"/>
      <inkml:brushProperty name="color" value="#FF0066"/>
    </inkml:brush>
  </inkml:definitions>
  <inkml:trace contextRef="#ctx0" brushRef="#br0">0 177 10602,'16'-10'4473,"16"-5"-2672,6-5-145,4 2-712,-4-4-304,0-2-400,-5 5-104,-6 3-104,-3 2-112,-9 5-416,-4 5-480,-9-2-936,-8 16-1409</inkml:trace>
  <inkml:trace contextRef="#ctx0" brushRef="#br0" timeOffset="1">201 40 9474,'-98'45'4073,"105"-31"-2185,4 4-167,4 1-209,5 5-296,-6 3-352,1 0-135,-2 1-305,0-2-136,4-3-200,1-5-120,3-11-520,1-7-369,5-11-1439,4-9 760,0-5 783</inkml:trace>
</inkml:ink>
</file>

<file path=ppt/ink/ink2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5:52.224"/>
    </inkml:context>
    <inkml:brush xml:id="br0">
      <inkml:brushProperty name="width" value="0.05" units="cm"/>
      <inkml:brushProperty name="height" value="0.05" units="cm"/>
      <inkml:brushProperty name="color" value="#FF0066"/>
    </inkml:brush>
  </inkml:definitions>
  <inkml:trace contextRef="#ctx0" brushRef="#br0">142 13 8586,'-2'-2'249,"0"1"1,0-1 0,0 1-1,0 0 1,-1 0-1,1 0 1,0 0 0,-1 1-1,1-1 1,0 1-1,-1-1 1,1 1 0,-1 0-1,1 0 1,-1 0-1,1 0 1,-1 0-1,1 0 1,-5 2 0,3-1-94,0 1 0,1 0 0,-1 0-1,0 0 1,1 1 0,0-1 0,-1 1 0,1-1 0,0 1 0,-5 6 0,2-1 21,0 0-1,1 0 1,0 0-1,1 1 1,0 0-1,0-1 1,0 1-1,1 1 1,-2 13-1,4-20-157,1-1 0,0 1 0,0-1 0,0 0 0,0 1-1,0-1 1,1 1 0,-1-1 0,1 1 0,0-1 0,-1 0 0,1 1-1,0-1 1,0 0 0,1 0 0,-1 0 0,0 0 0,1 0 0,-1 0-1,1 0 1,0 0 0,0 0 0,-1-1 0,1 1 0,0-1-1,4 3 1,5 1 92,0 0 1,0 0-1,0-1 0,18 4 0,-19-6 78,-1 1 1,1 0 0,15 7-1,-24-9-138,1 0 0,-1 0 0,1 0 0,-1 0 0,1 0 0,-1 0 0,0 1 0,0-1 0,1 0 0,-1 1-1,0-1 1,0 0 0,0 1 0,-1 0 0,2 1 0,-2-2-13,0 0 0,0 0 0,0 0-1,0 0 1,0 0 0,0 0 0,0 1 0,0-1 0,0 0 0,0 0 0,-1 0-1,1 0 1,0 0 0,-1 0 0,1 0 0,-1 0 0,1-1 0,-2 3 0,-3 2 25,0 0 1,0 0 0,0-1 0,-1 1-1,0-1 1,-7 3 0,8-4-201,0 0 0,-1 0 0,0-1 0,0 0 0,-7 2 0,12-4 9,-1 1 0,1-1 0,0 1 0,-1-1 0,1 0 0,0 0 0,-1 0 0,1 1 0,0-1 0,0-1 0,-1 1 0,1 0 0,0 0 0,-1 0 0,1-1 0,0 1 0,-1-1 0,1 1 0,0-1 0,0 1 0,0-1 0,0 0 0,0 1 0,-1-1 0,1 0 0,0 0 0,1 0 0,-1 0-1,0 0 1,-1-1 0,-2-11-796</inkml:trace>
</inkml:ink>
</file>

<file path=ppt/ink/ink25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0:43.232"/>
    </inkml:context>
    <inkml:brush xml:id="br0">
      <inkml:brushProperty name="width" value="0.05" units="cm"/>
      <inkml:brushProperty name="height" value="0.05" units="cm"/>
      <inkml:brushProperty name="color" value="#FF0066"/>
    </inkml:brush>
  </inkml:definitions>
  <inkml:trace contextRef="#ctx0" brushRef="#br0">1 30 8082,'89'-17'3316,"-75"12"516,-14 0-2414,-1 5-1230,1-1 1,-1 1 0,1 0 0,-1 0 0,1-1 0,-1 1-1,0 0 1,1 0 0,-1 0 0,1-1 0,-1 1 0,0 0-1,1 0 1,-1 0 0,1 0 0,-1 0 0,0 0-1,1 0 1,-1 0 0,1 1 0,-2-1 0,1 1-131,1 0 0,-1-1 0,0 1 1,0 0-1,1 0 0,-1 0 0,0 0 1,1 0-1,-1 0 0,1 0 0,-1 0 0,1 1 1,0-1-1,-1 2 0,-8 20 276,-25 34 211,32-53-500,1 0 0,0 0 0,0 0 0,0 0 0,1 0-1,-1 0 1,1 0 0,0 1 0,0-1 0,0 0 0,1 0 0,0 0 0,0 0 0,0 0-1,0 0 1,0 0 0,1 0 0,-1 0 0,1-1 0,4 7 0,-5-8-40,0 0 0,0 0 1,1 0-1,-1-1 1,0 1-1,0 0 0,1-1 1,-1 1-1,1-1 1,0 1-1,-1-1 0,1 0 1,0 0-1,0 0 0,0 0 1,0 0-1,0 0 1,0 0-1,0-1 0,0 1 1,0-1-1,0 1 0,0-1 1,0 0-1,1 0 1,-1 0-1,0 0 0,0 0 1,0 0-1,0-1 0,0 1 1,0-1-1,0 1 1,1-1-1,-1 0 0,2-1 1,-2 0-2,1-1 1,-1 1 0,0-1 0,0 1 0,0-1-1,-1 0 1,1 0 0,-1 0 0,0 0-1,1 0 1,-1 0 0,-1 0 0,1 0 0,0 0-1,-1 0 1,1-1 0,-1 1 0,0-6-1,0 0 12,-1 0-1,1 0 0,-1-1 1,-1 1-1,-3-13 0,-5 12 131,23 16 359,57 26-199,-68-31-299,1-1 1,-1 0-1,1 0 0,-1 0 1,1 0-1,-1 0 1,0-1-1,1 1 1,-1-1-1,1 0 0,-1 0 1,0 1-1,0-2 1,1 1-1,2-2 1,8-3 15,-11 5-118,0 1 0,0-1 1,0 0-1,0 0 0,0 0 0,-1 0 0,1-1 0,0 1 0,0 0 0,-1-1 0,2-1 0,-1 0-868,0-1 0,0 1 0,0-1 0,0 0 0,-1 1 0,1-1 0,-1 0 0,1-7 0,4-11-317</inkml:trace>
</inkml:ink>
</file>

<file path=ppt/ink/ink25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0:43.635"/>
    </inkml:context>
    <inkml:brush xml:id="br0">
      <inkml:brushProperty name="width" value="0.05" units="cm"/>
      <inkml:brushProperty name="height" value="0.05" units="cm"/>
      <inkml:brushProperty name="color" value="#FF0066"/>
    </inkml:brush>
  </inkml:definitions>
  <inkml:trace contextRef="#ctx0" brushRef="#br0">1 690 7946,'5'-5'8649,"7"7"-6228,20 13-1271,51 49 542,-73-61-1202,-14-14-45,1 3-378,-5-15-21,1 7-38,1-1 0,0 0 0,2 0 0,0 0 0,1-1 0,-2-31 0,5 45 2,0 0-1,0 0 0,1 0 1,-1 0-1,1 0 0,0 0 1,0 0-1,0 1 0,1-1 1,0 0-1,-1 0 0,1 1 1,0-1-1,1 1 1,3-5-1,-4 7-151,0-1 1,0 1-1,0 0 1,0-1-1,0 1 1,0 0-1,0 1 1,0-1-1,1 0 1,-1 1-1,0-1 1,1 1-1,-1-1 1,0 1-1,1 0 1,-1 0-1,0 0 0,1 1 1,-1-1-1,0 0 1,1 1-1,-1 0 1,0-1-1,0 1 1,1 0-1,3 3 1,16 2-591,-13-6 1033</inkml:trace>
  <inkml:trace contextRef="#ctx0" brushRef="#br0" timeOffset="1">158 1 8794,'-3'2'6411,"3"-2"-6318,4 11 2339,11 13-927,70 105 2759,109 153-1467,-181-265-2848,-9-13-117,0 0-1,-1 1 1,1 0-1,-1 0 1,0 0-1,0 0 1,-1 0-1,0 1 1,1-1-1,0 8 1,-3-13 97,0 0 0,1 0 1,-1 1-1,0-1 0,0 0 0,0 0 0,0 1 1,0-1-1,0 0 0,0 0 0,0 1 0,0-1 1,0 0-1,0 0 0,-1 1 0,1-1 0,0 0 1,0 0-1,0 1 0,0-1 0,0 0 0,0 0 1,0 1-1,-1-1 0,1 0 0,0 0 1,0 0-1,0 0 0,-1 1 0,1-1 0,0 0 1,0 0-1,0 0 0,-1 0 0,1 0 0,0 0 1,0 1-1,-1-1 0,1 0 0,0 0 0,0 0 1,-1 0-1,1 0 0,0 0 0,0 0 1,-1 0-1,1 0 0,0 0 0,0 0 0,-1 0 1,1 0-1,0-1 0,0 1 0,-1 0 0,1 0 1,0 0-1,0 0 0,0 0 0,-1 0 0,1-1 1,-14-3-1432</inkml:trace>
</inkml:ink>
</file>

<file path=ppt/ink/ink25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0:44.048"/>
    </inkml:context>
    <inkml:brush xml:id="br0">
      <inkml:brushProperty name="width" value="0.05" units="cm"/>
      <inkml:brushProperty name="height" value="0.05" units="cm"/>
      <inkml:brushProperty name="color" value="#FF0066"/>
    </inkml:brush>
  </inkml:definitions>
  <inkml:trace contextRef="#ctx0" brushRef="#br0">0 250 11090,'3'2'5009,"4"-10"-2456,23-19-937,7-3-327,3-12-649,5 4-224,-8 4-464,-4 3-384,2 12-1593,-20-4 1337</inkml:trace>
</inkml:ink>
</file>

<file path=ppt/ink/ink25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0:44.514"/>
    </inkml:context>
    <inkml:brush xml:id="br0">
      <inkml:brushProperty name="width" value="0.05" units="cm"/>
      <inkml:brushProperty name="height" value="0.05" units="cm"/>
      <inkml:brushProperty name="color" value="#FF0066"/>
    </inkml:brush>
  </inkml:definitions>
  <inkml:trace contextRef="#ctx0" brushRef="#br0">74 249 8594,'-3'-1'415,"0"1"1,1 0-1,-1 0 0,0 0 1,1 0-1,-1 0 1,1 0-1,-1 1 0,0-1 1,1 1-1,-1 0 1,1 0-1,-1 0 0,1 0 1,0 0-1,-1 1 1,-3 2-1,4-2-196,0 0 0,0 1 0,0-1 0,0 0-1,0 1 1,1 0 0,-1-1 0,1 1 0,0 0 0,-1 0 0,1-1 0,1 1 0,-2 6 0,1-5-118,1 0 1,-1 0-1,1 0 1,0 0-1,0 0 1,1 0-1,-1 0 1,1 0-1,0 0 1,0 0-1,0 0 1,0-1-1,1 1 0,0 0 1,0-1-1,0 1 1,0-1-1,0 0 1,1 1-1,-1-1 1,1 0-1,0 0 1,5 4-1,-3-4-21,0 0-1,0-1 0,0 0 1,0 1-1,0-1 0,0-1 1,0 1-1,1-1 1,-1 0-1,1 0 0,-1-1 1,1 0-1,-1 0 0,1 0 1,8-1-1,-6-1-45,1 0 1,-1-1-1,0 0 0,0 0 0,-1-1 1,1 0-1,-1 0 0,0-1 0,10-7 1,-6 3-39,-1-1 1,0 1 0,0-2 0,-2 1-1,1-1 1,-1-1 0,0 0-1,-1 0 1,-1 0 0,0-1 0,-1 0-1,5-15 1,-9 24 7,1-1-1,-1 1 1,0-1-1,0 0 1,-1 1-1,1-1 1,-1 0-1,0 1 1,0-1 0,-1 0-1,0 0 1,1 1-1,-1-1 1,-4-7-1,6 27-23,0-11 34,1-1-1,0 1 1,-1-1-1,2 0 1,-1 1-1,0-1 1,1 0-1,-1 0 1,1 0-1,0 0 1,0-1-1,0 1 1,0-1-1,0 0 1,1 0-1,-1 0 1,1 0-1,-1-1 1,1 1-1,0-1 1,-1 0-1,1 0 1,0 0-1,0-1 0,0 1 1,0-1-1,0 0 1,0 0-1,5-1 1,0 0 60,-1-1 0,1 0 1,-1 0-1,0-1 0,0 0 0,0 0 1,0-1-1,0 0 0,-1-1 0,1 1 0,-1-2 1,11-9-1,-16 13-38,0 0-1,0 0 1,0-1 0,0 1-1,0-1 1,0 1-1,-1-1 1,1 0 0,-1 1-1,0-1 1,0 0 0,0 0-1,0 0 1,0 0 0,0-5-1,-1 6-9,0 0 0,0 0-1,-1 0 1,1-1 0,-1 1 0,1 0-1,-1 0 1,0 0 0,0 0-1,0 0 1,0 0 0,0 0-1,0 1 1,0-1 0,-1 0 0,1 1-1,-1-1 1,1 0 0,-1 1-1,0 0 1,0-1 0,-3-1 0,-12-7 36,0 1 1,-1 0-1,-29-10 1,37 16-243,0 0 0,0 0 0,-1 1 0,1 0 0,-1 1 0,1 0 0,-1 1 0,-15 1 0,25-1 71,1 0 0,-1 0 0,0 0 0,1 0 0,-1 0 0,1 0 0,-1 0 0,0 0 0,1 0 0,-1 0 0,0 1 0,1-1 0,-1 0 0,1 0 0,-1 1 1,1-1-1,-1 0 0,1 1 0,-1-1 0,1 0 0,-1 1 0,1-1 0,-1 1 0,0 0 0,18 6-3755,1-1 2640</inkml:trace>
</inkml:ink>
</file>

<file path=ppt/ink/ink25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0:44.996"/>
    </inkml:context>
    <inkml:brush xml:id="br0">
      <inkml:brushProperty name="width" value="0.05" units="cm"/>
      <inkml:brushProperty name="height" value="0.05" units="cm"/>
      <inkml:brushProperty name="color" value="#FF0066"/>
    </inkml:brush>
  </inkml:definitions>
  <inkml:trace contextRef="#ctx0" brushRef="#br0">63 303 6977,'0'-3'1124,"0"0"-1,0-1 0,0 1 0,0 0 0,0 0 0,-1 0 0,-1-6 0,2 8-1033,0 1 0,0-1 1,-1 0-1,1 1 0,0-1 0,-1 1 0,1-1 0,0 0 0,-1 1 0,1-1 0,-1 1 0,1 0 0,-1-1 0,1 1 0,-1-1 0,1 1 0,-1 0 0,1-1 0,-1 1 0,0 0 1,1-1-1,-1 1 0,1 0 0,-1 0 0,0 0 0,1 0 0,-1 0 0,0-1 0,1 1 0,-1 0 0,0 0 0,1 1 0,-1-1 0,0 0 0,1 0 0,-1 0 0,0 0 0,1 1 1,-1-1-1,1 0 0,-1 0 0,0 1 0,1-1 0,-1 1 0,1-1 0,-1 1 0,-2 2-33,0 0 1,0 0-1,1 0 0,-1 0 1,1 0-1,0 1 0,0-1 1,0 1-1,0 0 0,1-1 1,-1 1-1,1 0 0,0 0 1,0 0-1,1 0 0,-1 5 0,-1 7 111,0 0-1,2 29 0,1-36-51,0 0-1,0 0 1,1-1-1,0 1 1,0-1-1,4 10 1,-5-16-94,1 1 1,-1 0 0,0-1 0,1 0-1,0 1 1,-1-1 0,1 0-1,0 0 1,0 1 0,0-2 0,0 1-1,1 0 1,-1 0 0,0-1-1,1 1 1,-1-1 0,1 0 0,0 1-1,-1-1 1,1-1 0,0 1 0,4 1-1,-4-3-19,-1 1-1,1 0 1,-1 0 0,1-1-1,0 0 1,-1 1-1,1-1 1,-1 0 0,0 0-1,1 0 1,-1-1-1,0 1 1,0 0-1,1-1 1,-1 0 0,0 1-1,0-1 1,-1 0-1,1 0 1,0 0 0,2-4-1,1-2 7,1-1 0,-1 1 1,-1-1-1,6-14 0,-3 3 0,-1 1 1,-1-1-1,-1 0 1,-1 0-1,0-1 1,-2 1-1,0-1 1,-3-26-1,0 32 2,0-1-1,-1 1 0,-1 0 0,0 0 0,-1 0 1,-1 1-1,0-1 0,-1 1 0,-1 1 1,0-1-1,-14-17 0,-9 5 117,31 25-114,0 1 0,-1 0 1,1-1-1,0 1 0,-1-1 1,1 1-1,-1 0 1,1-1-1,-1 1 0,1 0 1,-1 0-1,1-1 1,-1 1-1,0 0 0,1 0 1,-1 0-1,1-1 0,-1 1 1,1 0-1,-1 0 1,0 0-1,1 0 0,-1 0 1,1 0-1,-1 1 1,1-1-1,-1 0 0,0 0 1,1 0-1,-1 0 0,1 1 1,-1-1-1,1 0 1,-1 1-1,1-1 0,-1 0 1,1 1-1,-1-1 1,1 0-1,0 1 0,-1-1 1,1 1-1,-1-1 0,1 1 1,0-1-1,0 1 1,-1-1-1,1 1 0,0-1 1,0 1-1,0-1 1,-1 1-1,1 0 0,0-1 1,0 1-1,0-1 0,0 1 1,0 1-1,1 12 157,-1 0-1,2 0 1,0 0 0,1 0-1,0 0 1,1 0 0,1 0-1,0-1 1,1 0 0,0 0-1,11 15 1,-11-17-131,1 0 0,1-1 0,0 0 0,0 0 0,1-1-1,0 0 1,1 0 0,0-1 0,0-1 0,0 1 0,1-2 0,1 1 0,11 4 0,-18-10-112,0 1 0,0-1 0,0 0 0,0 0 0,0 0 0,0-1 1,0 1-1,0-1 0,0-1 0,1 1 0,8-3 0,-11 2-219,0 0-1,0 0 0,-1 0 0,1 0 1,0-1-1,0 0 0,-1 1 1,1-1-1,-1 0 0,1 0 0,-1 0 1,0-1-1,0 1 0,0-1 1,0 1-1,-1-1 0,1 1 0,0-1 1,-1 0-1,2-4 0,6-18-2091,4-3 1135</inkml:trace>
</inkml:ink>
</file>

<file path=ppt/ink/ink25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0:45.611"/>
    </inkml:context>
    <inkml:brush xml:id="br0">
      <inkml:brushProperty name="width" value="0.05" units="cm"/>
      <inkml:brushProperty name="height" value="0.05" units="cm"/>
      <inkml:brushProperty name="color" value="#FF0066"/>
    </inkml:brush>
  </inkml:definitions>
  <inkml:trace contextRef="#ctx0" brushRef="#br0">27 436 7818,'18'-29'1259,"1"0"253,-1 9 2892,-26 26 1149,-3 7-3235,7-5-2190,-1 1 0,0-1 0,0 0 0,-11 13 0,1-1-7,13-17-104,1-1 0,-1 0 0,1 1 0,0-1 0,0 1 0,0-1 0,0 1 0,1-1 0,-1 1 0,1 0 0,-1-1 1,1 1-1,0 0 0,0 4 0,1-5-14,-1 0 0,1-1 0,-1 1 0,1-1 1,-1 1-1,1-1 0,0 1 0,0-1 0,0 1 1,0-1-1,0 0 0,0 1 0,0-1 0,1 0 1,-1 0-1,0 0 0,3 2 0,-2-2-3,1 0 0,-1 0 0,1 0-1,-1 0 1,1 0 0,-1 0 0,1-1 0,0 1-1,-1-1 1,1 0 0,0 0 0,0 0 0,-1 0-1,1 0 1,0-1 0,-1 1 0,1-1 0,-1 1-1,1-1 1,0 0 0,-1 0 0,0-1 0,1 1-1,2-2 1,-1-1 5,0 0 1,0 0-1,0 0 1,0-1-1,-1 0 0,1 1 1,-1-1-1,0-1 0,-1 1 1,1 0-1,-1-1 0,0 1 1,1-7-1,0-2 18,0-1-1,-1 0 1,0-29-1,-2 43-6,0 1-1,-1-1 0,1 0 0,0 1 0,0-1 0,0 0 0,0 1 0,0-1 0,0 0 0,1 1 0,-1-1 0,0 0 0,0 0 0,0 1 0,1-1 0,-1 1 0,0-1 0,1 0 0,-1 1 0,0-1 0,1 1 0,-1-1 0,1 1 0,-1-1 0,1 1 0,-1-1 0,1 1 0,-1-1 0,1 1 0,0 0 0,-1-1 0,1 1 0,-1 0 0,1 0 0,0-1 0,-1 1 0,1 0 1,0 0-1,0 0 0,0 0 0,1 0 587,4 3-32,17 10-353,33 26 1,-56-39-216,1 1 0,-1-1 1,1 1-1,-1-1 0,1 1 1,0-1-1,-1 1 0,1-1 1,-1 1-1,1-1 0,0 0 1,-1 0-1,1 1 0,0-1 1,-1 0-1,1 0 1,0 1-1,0-1 0,-1 0 1,1 0-1,0 0 0,-1 0 1,1 0-1,0 0 0,0 0 1,-1-1-1,1 1 0,0 0 1,0 0-1,-1 0 0,2-1 1,6-20 96,0-5-80,19-15 42,-25 38-25,0 1 0,0-1 0,0 1 0,1 0 0,-1 0 0,1 0 0,-1 0 0,1 0 0,0 0 0,0 1 0,0-1 0,0 1 0,0 0 0,0 0 0,0 0 0,0 0 0,0 1 0,5-1 0,0 1 55,1 0-1,0 1 0,0 0 1,-1 1-1,10 3 1,-9-3-5,0 0 0,0 0 1,17 0-1,-24-2-74,1 0-1,-1 0 1,1-1-1,0 1 1,-1-1-1,1 1 1,-1-1-1,1 0 1,-1 0-1,0 0 1,1-1-1,-1 1 1,0 0-1,0-1 1,0 1-1,0-1 1,3-2-1,4-7-209,-1 0 0,0-1-1,0 0 1,-1 0 0,9-22-1,22-71-4335,-32 89 3570,14-46-635</inkml:trace>
</inkml:ink>
</file>

<file path=ppt/ink/ink25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0:46.048"/>
    </inkml:context>
    <inkml:brush xml:id="br0">
      <inkml:brushProperty name="width" value="0.05" units="cm"/>
      <inkml:brushProperty name="height" value="0.05" units="cm"/>
      <inkml:brushProperty name="color" value="#FF0066"/>
    </inkml:brush>
  </inkml:definitions>
  <inkml:trace contextRef="#ctx0" brushRef="#br0">99 0 11130,'-7'14'5266,"-11"-3"-2338,1-1-775,-6-6-1281,5-3 56,3 3-768</inkml:trace>
</inkml:ink>
</file>

<file path=ppt/ink/ink25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0:51.296"/>
    </inkml:context>
    <inkml:brush xml:id="br0">
      <inkml:brushProperty name="width" value="0.05" units="cm"/>
      <inkml:brushProperty name="height" value="0.05" units="cm"/>
      <inkml:brushProperty name="color" value="#FF0066"/>
    </inkml:brush>
  </inkml:definitions>
  <inkml:trace contextRef="#ctx0" brushRef="#br0">767 200 6809,'-28'-6'862,"0"0"-1,0 2 1,-1 1-1,0 1 1,1 1-1,-1 2 0,-40 5 1,49-2-606,1 0 0,-1 2 0,1 0-1,0 1 1,1 1 0,0 0 0,0 2 0,0 0 0,2 1 0,-1 0 0,-20 20 0,10-5 30,1 0 0,2 1 1,1 2-1,1 0 0,-33 59 1,41-61-145,2 1 0,0 0 0,2 0 0,2 1 0,0 1 0,2-1 0,-3 46 0,6-41 8,3 0 0,1 0 0,1 0 0,2 0 0,1-1 0,2 0 1,1 0-1,13 34 0,-13-46-58,0-2 0,2 1 0,0-1 0,2-1 0,-1 0 0,2 0 0,1-1 0,0-1 0,1 0 0,0-1 0,2-1 0,0 0 0,32 19 0,-14-14 77,2-2 0,0-2 0,1-1 0,0-2 0,58 10 0,204 18 927,-240-34-846,34 4 133,8 2 397,200-2-1,-271-12-652,0-1 0,1-1 0,-1-2 0,-1-1 0,1-2 0,-1-1 0,-1-1 0,0-1-1,0-2 1,44-28 0,-23 3 48,-3-1-1,-1-2 0,-2-2 0,-2-2 1,40-58-1,-67 84-152,-1-1 0,0 0 0,-2 0 0,18-43 0,-26 53-14,-1 0 1,0-1 0,0 1 0,-1-1-1,0 0 1,-1 0 0,-1 1-1,0-1 1,0 0 0,-1 0-1,-1 0 1,-3-14 0,-7-12 13,-2 0 0,-35-69 1,-52-63-26,63 114-19,-2 2 1,-3 2 0,-2 2-1,-96-83 1,121 118-17,-1 1 0,0 1 1,-1 1-1,-1 1 0,0 0 0,0 2 1,-1 1-1,0 1 0,0 1 1,-1 1-1,-27-2 0,-33 1-56,-164 9 0,213-1 96,-316 33-23,301-25-45,1 1-1,0 3 0,1 2 0,-86 40 0,108-41-405,0 1-1,1 1 1,1 1-1,1 2 1,-24 24-1,47-44 425,-13 17-1313,14-17 1279,-1 1 0,1-1 0,0 0-1,-1 1 1,1-1 0,0 1 0,0-1 0,-1 1 0,1-1 0,0 1 0,0-1-1,0 1 1,0-1 0,-1 1 0,1-1 0,0 1 0,0-1 0,0 1-1,0-1 1,0 1 0,0-1 0,0 1 0,1-1 0,-1 1 0,0-1-1,0 1 1,0-1 0,0 1 0,1-1 0,-1 1 0,0-1 0,1 1 0,22 7-1163</inkml:trace>
</inkml:ink>
</file>

<file path=ppt/ink/ink25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0:54.046"/>
    </inkml:context>
    <inkml:brush xml:id="br0">
      <inkml:brushProperty name="width" value="0.05" units="cm"/>
      <inkml:brushProperty name="height" value="0.05" units="cm"/>
      <inkml:brushProperty name="color" value="#FF0066"/>
    </inkml:brush>
  </inkml:definitions>
  <inkml:trace contextRef="#ctx0" brushRef="#br0">6078 191 6153,'-6'-13'544,"5"8"-294,0 1-1,-1-1 1,0 1-1,0 0 1,0 0-1,-1 0 1,1 0 0,-1 0-1,0 0 1,0 1-1,0-1 1,0 1 0,-1 0-1,0 0 1,-6-4-1,-18-5 1085,-1 1-1,0 2 0,-59-11 0,6 2-232,21 6-877,0 3 0,-1 2 0,-77 2 0,46 2 9,-259-1 589,241 1-676,0 5 1,-113 17 0,89-3-99,-82 12-40,-144 38 9,289-48 64,-103 42 1,-4 2 19,121-46-99,-325 81 82,-320 45 606,13-11-38,544-105-401,-460 75 44,508-86-280,-157 32 35,211-36-39,-250 73 282,292-83-283,1-1-1,-1 1 0,1-1 0,-1 1 0,1 0 1,-1-1-1,1 1 0,0 0 0,-1 0 0,1 0 1,0 0-1,0 0 0,0 0 0,-1 1 1,1-1-1,1 0 0,-1 1 0,0-1 0,0 0 1,-1 4-1,-4-2 193,6-3-196,-1 0 0,1-1-1,0 1 1,0 0 0,-1 0 0,1 0 0,0 0 0,0 1-1,-1-1 1,1 0 0,0 0 0,0 0 0,-1 0 0,1 0-1,0 0 1,0 0 0,0 0 0,-1 0 0,1 1 0,0-1-1,0 0 1,0 0 0,-1 0 0,1 0 0,0 1 0,0-1-1,0 0 1,0 0 0,-1 0 0,1 1 0,0-1 0,0 0-1,0 0 1,0 1 0,0-1 0,-1 4-83,1-3 37,0 0 0,0 1-1,-1-1 1,1 1 0,0-1-1,-1 1 1,1-1 0,-1 0-1,1 1 1,-1-1 0,0 0-1,0 0 1,1 1 0,-1-1-1,0 0 1,0 0 0,0 0-1,0 0 1,0 0 0,0 0 0,-1 0-1,1-1 1,0 1 0,0 0-1,-1-1 1,1 1 0,-2 0-1,21-7-4464,-2 1 3654,0-2 1,-1 0 0,20-12 0,-31 17 680,41-30-1411,-40 28 1452,1 0 0,-1 0-1,1 0 1,-1 0 0,1 1-1,1 0 1,11-4 0,-47 3 9832,24 2-9549,0 1 1,0-1 0,-1 1 0,1 1-1,0-1 1,0 1 0,-1 0-1,1 0 1,0 0 0,-1 1 0,-7 2-1,6-1-123,0 1-1,0 1 1,0-1-1,0 1 0,1 0 1,-1 1-1,1 0 1,0 0-1,0 0 0,1 0 1,0 1-1,0 0 1,-7 10-1,-10 14 251,9-13 130,-21 35 0,31-48-332,1 1 0,0 0 0,0 0 1,0 0-1,0-1 0,1 2 0,0-1 0,0 0 0,0 0 0,1 0 0,0 0 0,0 1 0,1 4 0,-1-9-65,0 0 1,1 1 0,-1-1 0,1 0 0,-1 0-1,1 0 1,0 0 0,0 0 0,-1 0-1,1 0 1,0 0 0,0 0 0,0-1-1,0 1 1,0 0 0,0 0 0,0-1 0,0 1-1,0-1 1,0 1 0,0-1 0,1 1-1,-1-1 1,0 0 0,0 0 0,0 1-1,1-1 1,-1 0 0,0 0 0,0 0-1,1 0 1,-1-1 0,0 1 0,2 0 0,4-1 55,1-1 1,-1 1-1,0-1 1,9-3-1,23-13 238,-2-1-1,53-36 1,-34 20-160,-43 27-105,2 1 0,-2-2 0,24-18-1,-35 26-34,-1 0 0,1 0 0,-1 0 0,1 0 0,-1-1 0,1 1 0,-1-1 0,0 1 0,0-1 0,0 1 0,0-1 0,0 0 0,0 0 0,0 1 0,0-1-1,-1 0 1,1 0 0,-1 0 0,1 0 0,-1 0 0,0 0 0,0 0 0,0 0 0,0 0 0,0 1 0,0-1 0,0 0 0,-1 0 0,1 0 0,-1 0 0,0-2 0,-2 1 4,1 1 0,0-1 1,0 1-1,-1 0 0,1 0 1,-1 0-1,0 0 0,0 0 1,0 1-1,1-1 0,-2 1 1,1-1-1,0 1 0,0 0 1,0 1-1,0-1 0,-1 1 1,1-1-1,0 1 0,-1 0 1,-5 0-1,-3 1-3,0 0 0,0 1 0,0 0 0,-20 7 0,22-6-42,-5 1-77,1 1 1,0 0-1,0 1 1,1 0-1,-1 1 0,2 1 1,-13 9-1,24-17 18,1 1-1,-1 0 1,1-1-1,0 1 0,0-1 1,-1 1-1,1-1 1,0 1-1,0 0 1,0-1-1,0 1 1,-1 0-1,1-1 1,0 1-1,0 0 1,0-1-1,0 1 1,1-1-1,-1 1 1,0 0-1,0-1 1,0 1-1,0 0 1,1-1-1,-1 1 1,0-1-1,1 1 1,-1-1-1,0 1 1,1 0-1,-1-1 1,1 0-1,-1 1 1,1-1-1,-1 1 0,1-1 1,-1 1-1,1-1 1,-1 0-1,1 0 1,-1 1-1,2-1 1,19 19-1268</inkml:trace>
</inkml:ink>
</file>

<file path=ppt/ink/ink25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0:57.761"/>
    </inkml:context>
    <inkml:brush xml:id="br0">
      <inkml:brushProperty name="width" value="0.05" units="cm"/>
      <inkml:brushProperty name="height" value="0.05" units="cm"/>
      <inkml:brushProperty name="color" value="#FF0066"/>
    </inkml:brush>
  </inkml:definitions>
  <inkml:trace contextRef="#ctx0" brushRef="#br0">7 370 8690,'0'-1'253,"-1"0"0,0 0-1,1 0 1,-1 0 0,1 0 0,-1 0 0,1 0 0,-1 0 0,1 0 0,0 0 0,-1 0-1,1 0 1,0 0 0,0 0 0,0 0 0,0 0 0,0 0 0,0-1 0,0 1-1,0 0 1,0 0 0,1 0 0,-1 0 0,0 0 0,1 0 0,-1 0 0,1 0-1,-1 0 1,1 0 0,-1 0 0,1 0 0,0 0 0,0 0 0,-1 1-176,1-1 1,-1 1-1,0 0 1,0 0-1,0 0 1,0 0-1,1-1 1,-1 1-1,0 0 1,0 0-1,1 0 1,-1 0-1,0 0 1,0 0-1,1 0 1,-1 0-1,0 0 1,0 0-1,1 0 1,-1 0-1,0 0 1,0 0-1,1 0 0,-1 0 1,0 0-1,0 0 1,1 0-1,-1 0 1,0 0-1,0 0 1,0 0-1,1 0 1,-1 1-1,0-1 1,0 0-1,1 0 1,-1 0-1,0 0 1,0 1-1,0-1 1,0 0-1,1 0 1,8 16 104,1 1 139,5 3-131,-7-9-53,0 1-1,-1 0 1,0 0-1,6 14 0,-8-15 0,2 0 0,-1 0 0,1-1 0,1 0 0,11 11 0,21 31 169,-65-92-204,2-1-1,-28-73 1,49 108-102,-46-110-95,47 111 41,8 11 31,9 14-1,-7-7 29,0 0 1,1-1-1,1 1 1,14 12-1,-22-22 1,0 0-1,0 0 1,1-1-1,-1 1 1,1-1-1,0 1 1,0-1-1,0 0 1,0-1 0,0 1-1,0-1 1,0 0-1,0 0 1,0 0-1,1 0 1,-1-1-1,0 1 1,1-1-1,-1-1 1,8 0-1,-10 0 0,1 0-1,0 0 0,-1-1 0,1 1 0,-1-1 1,0 0-1,1 0 0,-1 1 0,0-1 1,0-1-1,0 1 0,-1 0 0,1 0 1,0-1-1,-1 1 0,0-1 0,1 1 0,-1-1 1,0 0-1,0 1 0,-1-1 0,1 0 1,0 0-1,-1-4 0,2-8 8,-1 0 0,0 0 1,-2-20-1,-1-1 2,-2 0 0,-1 0 0,-2 0 0,-1 1 0,-17-43 0,25 76 286,4 10-2,27 46 689,129 124 1091,-71-85-1863,-83-86-342,29 27 258,-35-33-221,1 0 0,0-1 0,0 1 0,-1 0-1,1-1 1,0 1 0,0-1 0,0 1 0,0-1 0,0 1 0,0-1 0,0 0 0,0 0 0,0 1 0,0-1 0,0 0-1,0 0 1,0 0 0,0 0 0,0 0 0,0 0 0,0 0 0,0 0 0,0-1 0,0 1 0,0 0 0,0-1 0,0 1 0,0 0-1,0-1 1,0 1 0,0-1 0,-1 0 0,1 1 0,0-1 0,0 0 0,0 0 0,21-31-1918,-10 11 1719</inkml:trace>
</inkml:ink>
</file>

<file path=ppt/ink/ink2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5:52.636"/>
    </inkml:context>
    <inkml:brush xml:id="br0">
      <inkml:brushProperty name="width" value="0.05" units="cm"/>
      <inkml:brushProperty name="height" value="0.05" units="cm"/>
      <inkml:brushProperty name="color" value="#FF0066"/>
    </inkml:brush>
  </inkml:definitions>
  <inkml:trace contextRef="#ctx0" brushRef="#br0">70 178 10266,'8'17'4417,"-1"-3"-2208,4 3-297,-4-7-928,4 0-200,-4-2-576,-1-2-56,-1-2-344,4-4-288,-3-4-1136</inkml:trace>
  <inkml:trace contextRef="#ctx0" brushRef="#br0" timeOffset="1">55 103 8938,'-51'-61'3649,"48"62"-1113,11-4-2064,-8 2-256,0-1-704,0 0-296,15-11 2624,6-8-1599</inkml:trace>
</inkml:ink>
</file>

<file path=ppt/ink/ink25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0:58.402"/>
    </inkml:context>
    <inkml:brush xml:id="br0">
      <inkml:brushProperty name="width" value="0.05" units="cm"/>
      <inkml:brushProperty name="height" value="0.05" units="cm"/>
      <inkml:brushProperty name="color" value="#FF0066"/>
    </inkml:brush>
  </inkml:definitions>
  <inkml:trace contextRef="#ctx0" brushRef="#br0">5 679 8450,'2'-1'8528,"11"-4"-7281,-10 4-1098,-1-1-1,1 1 1,-1-1-1,1 1 1,-1-1-1,0 0 1,0 0 0,0 0-1,0-1 1,0 1-1,0 0 1,2-6-1,33-43 294,-35 46-404,1 0-1,-1 0 1,0 0 0,0 0 0,-1 0 0,0 0 0,1-1-1,-2 1 1,1-1 0,-1 1 0,0-1 0,0 1 0,0-1-1,-1 1 1,-2-11 0,2 12-33,0 1 1,0-1-1,0 1 0,-1-1 1,1 1-1,-1-1 0,0 1 1,0 0-1,0 0 0,-1 0 1,1 0-1,-1 0 0,1 0 1,-1 1-1,0-1 1,0 1-1,0 0 0,0 0 1,-1 0-1,-4-2 0,6 4-5,1-1 0,-1 1 0,1 0-1,0 0 1,-1 0 0,1 0 0,-1 0-1,1 0 1,-1 0 0,1 1 0,0-1-1,-1 0 1,1 1 0,0-1 0,-1 1-1,1-1 1,0 1 0,0 0 0,-1 0-1,1 0 1,0-1 0,0 1 0,0 0 0,0 0-1,0 0 1,0 1 0,0-1 0,1 0-1,-1 0 1,0 0 0,0 1 0,1-1-1,-1 0 1,1 1 0,0-1 0,-1 0-1,1 1 1,-1 2 0,0 3 6,-1 1 1,1-1-1,0 1 0,0 0 0,1-1 1,1 9-1,-1-12 12,0 0 0,1 1 1,0-1-1,0 1 0,1-1 1,-1 0-1,1 0 0,-1 0 1,1 0-1,1 0 0,-1 0 0,1-1 1,-1 1-1,1-1 0,0 1 1,0-1-1,0 0 0,1 0 0,-1 0 1,1-1-1,0 1 0,-1-1 1,1 0-1,7 3 0,-4-3 18,0 0-1,1-1 1,-1 1-1,0-1 1,1-1 0,-1 1-1,1-1 1,-1-1-1,1 1 1,-1-1-1,1 0 1,-1-1 0,0 0-1,7-3 1,-5 2-16,0-1 0,-1-1 1,0 1-1,1-2 0,-2 1 0,1-1 1,-1 0-1,0 0 0,0-1 1,0 0-1,-1 0 0,0-1 0,-1 0 1,0 0-1,0 0 0,0 0 0,-1-1 1,-1 0-1,1 0 0,-1 0 1,-1 0-1,0 0 0,2-16 0,-2 5 26,-1 0 0,0 0-1,-2 0 1,0 1-1,-2-1 1,0 0 0,-1 1-1,0-1 1,-2 1-1,-12-28 1,13 34 15,-5-9 171,0 0-1,-1 0 1,-1 0 0,-1 2-1,-30-38 1,38 55 495,7 10-477,10 12-97,20 28 94,85 111 620,-100-139-786,0 0 0,2-1 0,0-1 1,1-1-1,38 23 0,74 37-1838,-179-93-6940,13-2 7291</inkml:trace>
</inkml:ink>
</file>

<file path=ppt/ink/ink25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0:58.895"/>
    </inkml:context>
    <inkml:brush xml:id="br0">
      <inkml:brushProperty name="width" value="0.05" units="cm"/>
      <inkml:brushProperty name="height" value="0.05" units="cm"/>
      <inkml:brushProperty name="color" value="#FF0066"/>
    </inkml:brush>
  </inkml:definitions>
  <inkml:trace contextRef="#ctx0" brushRef="#br0">0 190 11090,'15'5'4761,"17"-10"-2776,8-6-177,10-15-656,-1-4-343,9-2-289,-11-3-416,3 5-1008,2 5 672</inkml:trace>
</inkml:ink>
</file>

<file path=ppt/ink/ink25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1:00.739"/>
    </inkml:context>
    <inkml:brush xml:id="br0">
      <inkml:brushProperty name="width" value="0.05" units="cm"/>
      <inkml:brushProperty name="height" value="0.05" units="cm"/>
      <inkml:brushProperty name="color" value="#FF0066"/>
    </inkml:brush>
  </inkml:definitions>
  <inkml:trace contextRef="#ctx0" brushRef="#br0">1440 24 7730,'0'-3'932,"-1"2"-741,1 1-1,0-1 1,0 0 0,0 1 0,0-1 0,0 1 0,-1-1 0,1 0 0,0 1 0,0-1 0,1 0 0,-1 1 0,0-1-1,0 1 1,0-1 0,0 0 0,0 1 0,1-1 0,-1 1 0,0-1 0,1 0 0,-1 1 0,0-1 0,1 1 0,-1-1 0,0 1-1,1-1 1,-1 1 0,1 0 0,-1-1 0,1 1 0,-1 0 0,1-1 0,-1 1 0,1 0 0,0-1 0,-1 1 0,3 0 2311,-9 21-139,-2 24-1805,6-28-404,-1 0 1,-1-1 0,0 0-1,-8 17 1,-58 115 483,56-123-575,-1 0-1,-2-2 1,-32 37-1,17-27-49,-2-2 0,-1-1 1,-1-2-1,-2-2 0,0-1 0,-2-2 1,0-1-1,-2-3 0,0-1 0,-1-2 0,-1-2 1,-49 9-1,-146 12 56,-22 5 77,230-31 20,-36 5 237,64-13-356,-1-1 0,0 0 1,0 0-1,0 0 0,1 0 0,-1-1 0,0 1 1,0-1-1,1 0 0,-1 0 0,1-1 1,-1 1-1,1-1 0,-6-2 0,3-1 146,-1-1-547,8 11-485,3-3 3622,-3 0-2739,-1 1 0,1-1 0,0 0 1,-1 1-1,1-1 0,0 0 0,1 0 0,-1 0 0,0 0 0,1 0 0,-1 0 0,1 0 0,-1 0 0,1 0 0,0-1 0,3 3 0,9 10 86,-3-2-114,3 3 99,0-1 1,1 0-1,18 13 0,-28-23-71,1-1 1,-1 0-1,0 0 0,1 0 1,-1-1-1,1 1 1,0-1-1,0-1 0,0 1 1,0-1-1,0 0 0,0-1 1,0 1-1,1-1 0,-1 0 1,6-1-1,6-4 36,-14-1 3,-26-8 31,-3 0-120,-139-81 30,158 90-23,0 1 1,0-1-1,1 0 0,-1-1 1,1 1-1,0-1 0,1 0 1,-1 0-1,1 0 0,-6-14 1,10 20-3,0-1 0,-1 0 1,1 1-1,0-1 1,-1 1-1,1-1 1,0 0-1,0 1 1,0-1-1,0 0 0,0 0 1,0 1-1,0-1 1,0 0-1,0 1 1,0-1-1,0 0 1,0 1-1,0-1 0,1 0 1,-1 1-1,0-1 1,1 0-1,-1 1 1,0-1-1,1 1 1,0-2-1,20-9 3,32 3 21,-48 8-21,131-24 36,-105 17-27,1 1 1,1 1-1,-1 1 0,39 2 0,-70 2-11,0-1-1,-1 1 1,1 0 0,0 0-1,-1 0 1,1 0 0,0 0-1,-1 0 1,1 0 0,0 0-1,-1 0 1,1 0 0,0 0-1,-1 0 1,1 1 0,-1-1-1,1 0 1,0 0 0,-1 1-1,1-1 1,-1 1 0,1-1-1,-1 0 1,1 1 0,-1-1-1,1 1 1,-1-1 0,1 1-1,-1-1 1,0 1 0,1-1-1,-1 1 1,0-1 0,1 1-1,-1 0 1,0-1 0,0 1-1,0 0 1,1-1 0,-1 1-1,0 0 1,0-1 0,0 2-1,-14 12 48,2 4-12,-1-2 0,-22 23-1,-22 24 101,-134 181 1496,191-241-1808,5-6-181,14-12-1348,16-20-2528,6-9 1799</inkml:trace>
</inkml:ink>
</file>

<file path=ppt/ink/ink25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1:08.984"/>
    </inkml:context>
    <inkml:brush xml:id="br0">
      <inkml:brushProperty name="width" value="0.05" units="cm"/>
      <inkml:brushProperty name="height" value="0.05" units="cm"/>
      <inkml:brushProperty name="color" value="#FF0066"/>
    </inkml:brush>
  </inkml:definitions>
  <inkml:trace contextRef="#ctx0" brushRef="#br0">30 119 6361,'-29'-114'9718,"28"112"-9192,1 1 597,7 0-698,564 11 2369,603 63-1162,-338-27-125,-639-41-466,401 0 1827,-575-4-2755,-12-1-26,-1 0 0,1 0 1,-1-1-1,20-3 1,-28 0 68,-9 0-143,-10-3-165,10 6-167,1-1 1,-1 1-1,0 0 0,0 1 0,1 0 1,-1 0-1,0 0 0,0 1 0,1 0 1,-1 0-1,0 1 0,1-1 1,-11 6-1,-26 10-1120</inkml:trace>
</inkml:ink>
</file>

<file path=ppt/ink/ink25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1:12.592"/>
    </inkml:context>
    <inkml:brush xml:id="br0">
      <inkml:brushProperty name="width" value="0.05" units="cm"/>
      <inkml:brushProperty name="height" value="0.05" units="cm"/>
      <inkml:brushProperty name="color" value="#FF0066"/>
    </inkml:brush>
  </inkml:definitions>
  <inkml:trace contextRef="#ctx0" brushRef="#br0">1 219 6593,'32'-11'5377,"-1"-1"-4306,4 5-476,1 2 1,-1 1-1,0 2 0,51 4 0,-13-2-118,488-26 1625,-412 16-1337,442-49 2929,-345 31-1785,-87 4-708,-89 12 92,126-7-1,-185 17-1042,-20 13-4066,-3 12 2389</inkml:trace>
</inkml:ink>
</file>

<file path=ppt/ink/ink25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1:17.295"/>
    </inkml:context>
    <inkml:brush xml:id="br0">
      <inkml:brushProperty name="width" value="0.05" units="cm"/>
      <inkml:brushProperty name="height" value="0.05" units="cm"/>
      <inkml:brushProperty name="color" value="#FF0066"/>
    </inkml:brush>
  </inkml:definitions>
  <inkml:trace contextRef="#ctx0" brushRef="#br0">11 174 6033,'-10'0'3994,"21"-1"683,96-14-2296,179 0 0,-206 13-2073,287 5 261,7-1 88,-133-13-472,313-1-21,-464 13-133,130-16 0,86-32 371,-136 23 33,0 8 0,280 9 0,240 17 1504,-591-11-463,144-20 0,-213 19-1383,1 2-1,-1 0 1,0 2 0,1 1 0,51 13 0,-63-14-87,1 0 0,-1-1 0,33-3 0,-34 1 2,1 0-1,0 2 1,30 3 0,-44-4-781,-8 8-4246,-5 15 3627</inkml:trace>
</inkml:ink>
</file>

<file path=ppt/ink/ink25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1:31.897"/>
    </inkml:context>
    <inkml:brush xml:id="br0">
      <inkml:brushProperty name="width" value="0.05" units="cm"/>
      <inkml:brushProperty name="height" value="0.05" units="cm"/>
      <inkml:brushProperty name="color" value="#FF0066"/>
    </inkml:brush>
  </inkml:definitions>
  <inkml:trace contextRef="#ctx0" brushRef="#br0">406 219 4793,'-1'-1'166,"0"1"-1,0-1 1,0 0 0,0 0-1,0 0 1,0 1-1,0-1 1,0 0 0,1 0-1,-1 0 1,0 0 0,0 0-1,1-1 1,-1 1-1,1 0 1,-1 0 0,1 0-1,-1 0 1,1-1 0,0 1-1,0 0 1,-1 0-1,1-1 1,0 1 0,0 0-1,0-1 1,0 1 0,1 0-1,-1 0 1,0-1-1,0 1 1,1 0 0,-1 0-1,1 0 1,0-2 0,21-49 2015,-19 46-1631,38-70 6085,-38 75-4204,-3 8-606,-5 21-294,4-20-1648,-8 39 580,-37 229 996,29-175-1255,17-101-203,0 0-1,0 0 1,0 1 0,0-1-1,0 0 1,0 0 0,0 1-1,0-1 1,0 0 0,0 0-1,0 1 1,0-1 0,0 0-1,0 0 1,0 1-1,0-1 1,0 0 0,-1 0-1,1 0 1,0 1 0,0-1-1,0 0 1,0 0 0,-1 0-1,1 0 1,0 1 0,0-1-1,0 0 1,-1 0 0,1 0-1,0 0 1,0 0 0,0 0-1,-1 1 1,1-1 0,0 0-1,-1 0 1,-5-14-194,-10-179-656,-5-32 315,18 218 718,4 19 52,5 23 267,0-20-245,1-1-1,0 1 1,2-1 0,-1 0 0,2-1 0,14 16-1,73 66 812,-62-64-773,31 37 0,-62-64-285,-1 1 0,0-1 0,0 0 0,0 1 0,0 0 0,-1 0 0,0 0 0,3 9 0,-5-12-35,1 0 1,-1-1-1,0 1 1,0-1 0,0 1-1,0-1 1,0 1 0,0 0-1,0-1 1,-1 1-1,1-1 1,0 1 0,-1-1-1,1 1 1,-1-1-1,0 1 1,0-1 0,1 0-1,-1 1 1,0-1-1,0 0 1,0 0 0,0 0-1,0 1 1,-1-1 0,1 0-1,0 0 1,0-1-1,-1 1 1,1 0 0,-1 0-1,1-1 1,-3 2-1,-10 3-739,-1-1-1,0-1 0,0 0 0,0 0 0,-16-1 0,-79-1-5108,97-1 5118,-33-2-1939,-63-10 0,10-11 5245,98 22-2456,1 1-1,-1 0 1,1 0-1,-1 0 1,1-1-1,-1 1 1,1 0-1,0 0 1,-1-1-1,1 1 1,0 0-1,-1-1 1,1 1-1,0-1 0,-1 1 1,1 0-1,0-1 1,-1 1-1,1-1 1,0 1-1,0-1 1,0 1-1,0-1 1,-1 1-1,1-1 1,0 1-1,0-1 1,0 1-1,0-1 1,0 1-1,0-1 0,0 1 1,0-1-1,1 1 1,-1-1-1,0 1 1,0-1-1,0 1 1,0-1-1,1 1 1,-1-1-1,0 1 1,0 0-1,1-1 1,-1 1-1,0-1 1,1 1-1,-1 0 0,1-1 1,-1 1-1,1-1 1,24-24 1641,-21 21-1282,90-75 2895,121-80 1,51-11-1721,-303 195-2431,-49 43 0,-11 8-405,-178 145 536,163-125 676,40-30 278,83-87 870,15-8-933,1 1 0,1 1 0,2 2-1,35-24 1,-24 19 208,72-40 0,-89 58-348,0 1 1,1 0 0,0 2-1,50-10 1,-62 21 6,-13 0-1037,-9 0-2356,1-3 2754,1 0-1,-1 0 1,1 0 0,0-1 0,0 0 0,0-1 0,0 1 0,0-1 0,0 0 0,1-1 0,-1 0 0,1 0 0,0 0 0,0-1 0,1 0 0,-1 0 0,1 0 0,0-1-1,-5-8 1,2 3-250,0-1 0,1 0 0,0 0 0,1-1 0,-5-15-1,-5-35 2942,15 53-961,-2-13 1807,-3 11 3416,5 19-2870,9 93-1958,-4-74-1370,-2 0-1,0 0 1,-2 0 0,0 1-1,-7 34 1,6-57-208,0 0 1,0 0 0,0 0-1,0 0 1,-1 0 0,0-1 0,0 1-1,0-1 1,0 1 0,0-1 0,-1 0-1,0 0 1,1 0 0,-1 0-1,0 0 1,0-1 0,-7 5 0,8-6-31,-1 0 1,0 0-1,0 0 0,0-1 1,0 1-1,1-1 1,-1 1-1,0-1 1,0 0-1,0 0 1,0-1-1,0 1 1,0-1-1,0 1 1,0-1-1,1 0 1,-1 0-1,0 0 0,1 0 1,-1 0-1,0-1 1,1 1-1,-1-1 1,1 0-1,-3-2 1,-3-4-90,0 1 0,0-2 1,1 1-1,0-1 0,0 0 1,1 0-1,0-1 0,1 0 1,0 0-1,-4-13 0,3 7 57,1-1 1,1 1-1,0-1 0,1 0 0,1 0 1,0-19-1,2 35 73,0-1 0,-1 0 0,1 0-1,0 0 1,1 1 0,-1-1 0,0 0 0,0 0 0,1 1-1,-1-1 1,1 0 0,-1 0 0,1 1 0,0-1 0,0 1 0,0-1-1,0 1 1,0-1 0,0 1 0,0-1 0,0 1 0,1 0-1,-1 0 1,0 0 0,3-2 0,-2 3 22,0-1 1,0 1-1,0 0 0,0 0 1,0 0-1,0 0 0,0 1 0,0-1 1,0 0-1,0 1 0,-1-1 1,1 1-1,0 0 0,0 0 1,0 0-1,-1 0 0,1 0 1,0 0-1,-1 0 0,1 0 1,-1 1-1,3 2 0,59 59 1042,-39-37-659,1-2 1,1 0-1,31 21 1,-34-30-279,-4-3-20,-1 0 0,29 27 0,-47-39-114,0 0 0,0 0 0,0 0 0,0 0 0,0 0-1,0 0 1,0 0 0,0 0 0,0 0 0,-1 0 0,1 0 0,0 0 0,0 0 0,0 0 0,0 0 0,0 0 0,0 0 0,0 0-1,0 0 1,-1 0 0,1 0 0,0 0 0,0 0 0,0 0 0,0 0 0,0 0 0,0 0 0,0 0 0,0 0 0,0 0 0,-1 0 0,1 0-1,0 0 1,0 0 0,0 0 0,0 1 0,0-1 0,0 0 0,0 0 0,0 0 0,0 0 0,0 0 0,0 0 0,0 0 0,0 0-1,0 0 1,0 1 0,0-1 0,0 0 0,0 0 0,0 0 0,0 0 0,0 0 0,0 0 0,0 0 0,0 0 0,0 1 0,0-1 0,0 0-1,0 0 1,0 0 0,-18-3-99,-23-9-235,-10-5-632,-96-19 0,123 32 863,0 2 0,0 0 0,0 1 0,0 2 0,0 0 0,-35 7 0,55-7 136,-1 1 0,0-1 0,1 1 0,-1-1 0,1 2 1,-1-1-1,1 0 0,-7 5 0,11-6-17,-1-1 0,1 1 0,-1-1 0,1 0-1,-1 1 1,1-1 0,0 1 0,-1-1 0,1 1 0,0 0 0,-1-1-1,1 1 1,0-1 0,0 1 0,-1-1 0,1 1 0,0 0 0,0-1-1,0 1 1,0 0 0,0-1 0,0 1 0,0-1 0,0 1 0,0 1-1,1-1 14,0 0-1,0 0 0,0 1 0,0-1 1,0 0-1,0 0 0,0 0 0,0 0 1,0-1-1,1 1 0,-1 0 0,0 0 1,0-1-1,1 1 0,-1-1 0,2 1 0,9 3 94,-1-1 0,1 0-1,0-1 1,0 0-1,0-1 1,0-1-1,0 0 1,16-2-1,97-19 431,-101 16-456,317-79 548,-308 81-617,-28 3-157,1-1 0,-1 1 0,1-1 0,-1 0 1,0 0-1,1 0 0,7-4 0,-15 3-382,0-1-1,0 1 1,0-1-1,-1 1 1,1 0-1,-1 0 1,1 0-1,-4-2 1,5 3 51,-11-9-1591,0 0-1,2-1 1,-14-16-1,16 17 1197,-15-19-566</inkml:trace>
</inkml:ink>
</file>

<file path=ppt/ink/ink25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1:32.465"/>
    </inkml:context>
    <inkml:brush xml:id="br0">
      <inkml:brushProperty name="width" value="0.05" units="cm"/>
      <inkml:brushProperty name="height" value="0.05" units="cm"/>
      <inkml:brushProperty name="color" value="#FF0066"/>
    </inkml:brush>
  </inkml:definitions>
  <inkml:trace contextRef="#ctx0" brushRef="#br0">376 62 6745,'-92'-53'4405,"90"52"-4011,0 0 0,0 0-1,0 0 1,0 0 0,0 0-1,-1 0 1,1 1 0,0-1-1,0 1 1,0 0 0,-1 0-1,1-1 1,-4 2 0,5-1-250,0 0-1,0 1 1,1-1 0,-1 0 0,0 1 0,0-1-1,1 1 1,-1-1 0,0 1 0,1-1 0,-1 1 0,1-1-1,-1 1 1,1 0 0,-1-1 0,1 1 0,-1 0 0,1 0-1,0-1 1,-1 1 0,1 0 0,0 0 0,-1 1-1,1 3 268,-1 0 1,1 1-1,0-1 0,0 0 0,1 0 0,0 0 0,1 7 0,-1-9-189,13 61 2213,-3-12-958,7 71 1,-12-62-1116,-1-17-64,-2 82 0,-3-123-303,-1-1 0,1 1 0,0 0 0,-1-1 0,1 1 0,-1-1 0,0 1 0,0-1 0,0 0 0,0 1 0,0-1 0,0 0 0,-1 0 0,1 0 0,-4 4 0,4-5-30,-1 0-1,1-1 1,-1 1 0,1 0 0,-1-1 0,1 1 0,-1-1-1,1 0 1,-1 1 0,0-1 0,1 0 0,-1 0 0,1 0-1,-1 0 1,0 0 0,1 0 0,-1-1 0,0 1 0,1 0-1,-1-1 1,1 1 0,-1-1 0,1 0 0,-1 1 0,1-1-1,-3-2 1,-3-2-186,0 0-1,0 0 1,0-1-1,1 0 1,0 0 0,0 0-1,0-1 1,1 0-1,0 0 1,0-1-1,1 1 1,0-1 0,0 0-1,1 0 1,0 0-1,1-1 1,0 1-1,0 0 1,-1-13 0,-1-16 87,2 0 1,1 0 0,6-44-1,-4 69 212,3-35 729,-12 55-90,-3 9-496,-106 171 883,117-188-1099,0 0 1,0 1-1,0-1 0,0 0 0,0 0 1,0 1-1,0-1 0,0 0 1,0 0-1,0 0 0,-1 1 0,1-1 1,0 0-1,0 0 0,0 0 1,0 0-1,-1 1 0,1-1 0,0 0 1,0 0-1,0 0 0,-1 0 1,1 0-1,0 0 0,0 0 0,-1 0 1,1 0-1,0 1 0,0-1 0,0 0 1,-1 0-1,1 0 0,0 0 1,0 0-1,-1 0 0,1 0 0,0-1 1,0 1-1,-1 0 0,1 0 1,0 0-1,0 0 0,0 0 0,-1 0 1,1 0-1,0-1 0,1-12 222,3 5-152,1 0 1,-1 0 0,1 1-1,1 0 1,0 0-1,0 1 1,0-1-1,1 1 1,-1 1-1,2-1 1,-1 1 0,0 0-1,1 1 1,0 0-1,0 0 1,0 0-1,1 1 1,-1 1-1,1-1 1,0 1 0,0 1-1,-1 0 1,1 0-1,0 1 1,0 0-1,0 0 1,0 1-1,0 0 1,0 1 0,-1 0-1,15 4 1,6 5 228,-1 2 1,28 15 0,2 2-67,-39-23-791,-18-7 384,-1 0 0,1 1 0,-1-1 0,1 0 0,-1 0 0,1 0 0,0 0 0,-1 0 0,1 0 0,-1 0 0,1 0 0,-1 0 0,1 0 0,0 0 0,-1 0 0,1 0 0,-1 0 0,1-1 0,-1 1 0,1 0 0,-1 0 0,1-1 0,-1 1 0,1 0 0,-1-1 0,1 1 0,-1-1-1,1 0 1,0-7-1331</inkml:trace>
</inkml:ink>
</file>

<file path=ppt/ink/ink25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2:26.454"/>
    </inkml:context>
    <inkml:brush xml:id="br0">
      <inkml:brushProperty name="width" value="0.05" units="cm"/>
      <inkml:brushProperty name="height" value="0.05" units="cm"/>
      <inkml:brushProperty name="color" value="#FF0066"/>
    </inkml:brush>
  </inkml:definitions>
  <inkml:trace contextRef="#ctx0" brushRef="#br0">1328 3553 5945,'38'-5'2851,"42"-6"475,104-20-1429,674-204 4062,-482 148-4306,-218 55-1241,-68 10 34,109-41 0,82-50 683,-216 85-797,-20 9-73,0-3-1,-2-1 1,-1-2 0,-1-2-1,-1-2 1,-1-2 0,56-58 0,-37 26-62,-3-2 0,-2-2 0,-4-3 0,50-93 0,-67 102-127,-3-2-1,-2-2 1,-4 0 0,-2-1-1,20-114 1,-35 130-21,-2-1 0,-3 0 0,-1 0 0,-9-55 0,-41-203 30,41 261-75,-4-13-51,-2 0 0,-2 2 0,-4 0 0,-2 1 0,-2 1 0,-3 1 0,-2 2 0,-58-79 0,69 110 6,0 1-1,-2 1 1,0 1-1,-2 0 1,0 2-1,-32-20 1,20 18-87,-1 1 1,0 2-1,-76-23 0,0 12-287,-1 6-1,-149-11 0,88 13 22,-72-16 45,-395-35-892,200 85 665,3 39 87,39 22 327,318-54 152,1 3-1,-142 65 0,190-72 6,1 2-1,1 1 0,1 1 0,0 2 0,2 0 0,1 2 0,-37 44 0,19-12-1,2 2-1,-60 113 1,75-117 10,4 0-1,1 2 1,3 0 0,3 2-1,2-1 1,3 2-1,-6 104 1,13-61 5,6 0 0,3-1-1,34 177 1,-13-169 127,5-1 1,4-2-1,5-1 0,55 103 0,-69-156 0,2-2-1,3 0 1,1-2 0,3-2-1,2-1 1,2-2-1,1-1 1,3-2-1,82 60 1,-57-55-198,2-3-1,2-3 1,2-4 0,1-3-1,2-3 1,1-3-1,106 21 1,101-4-2872,-158-38 1973</inkml:trace>
</inkml:ink>
</file>

<file path=ppt/ink/ink25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2:27.022"/>
    </inkml:context>
    <inkml:brush xml:id="br0">
      <inkml:brushProperty name="width" value="0.05" units="cm"/>
      <inkml:brushProperty name="height" value="0.05" units="cm"/>
      <inkml:brushProperty name="color" value="#FF0066"/>
    </inkml:brush>
  </inkml:definitions>
  <inkml:trace contextRef="#ctx0" brushRef="#br0">1 49 8338,'0'-1'185,"0"-1"1,0 1 0,0-1 0,0 1-1,0-1 1,0 1 0,0-1-1,0 1 1,1-1 0,-1 1-1,0 0 1,1-1 0,-1 1-1,1 0 1,0-1 0,-1 1-1,1 0 1,0 0 0,0-1 0,0 1-1,0 0 1,0 0 0,0 0-1,0 0 1,0 0 0,1 1-1,-1-1 1,0 0 0,0 0-1,1 1 1,-1-1 0,0 1-1,1-1 1,-1 1 0,1-1 0,-1 1-1,1 0 1,1 0 0,6 0 155,-1 1 0,0 0 0,0 1 0,0 0 0,14 5 0,-18-6-242,97 30 1309,1-5 0,108 14 0,-141-32-902,1-3 1,1-2-1,-1-4 1,72-10-1,322-67 2192,-452 76-2666,-8 2-127,0-1-1,-1 1 1,1 0-1,-1-1 1,1 0-1,-1 0 1,1 0-1,-1-1 1,0 1-1,1-1 1,-1 0-1,0 1 1,0-1 0,0-1-1,0 1 1,4-4-1,-1-11-487</inkml:trace>
</inkml:ink>
</file>

<file path=ppt/ink/ink2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5:53.013"/>
    </inkml:context>
    <inkml:brush xml:id="br0">
      <inkml:brushProperty name="width" value="0.05" units="cm"/>
      <inkml:brushProperty name="height" value="0.05" units="cm"/>
      <inkml:brushProperty name="color" value="#FF0066"/>
    </inkml:brush>
  </inkml:definitions>
  <inkml:trace contextRef="#ctx0" brushRef="#br0">0 58 7362,'41'-58'3872,"-36"86"-799,0 0-600,6 6-553,1-1-360,8 0-495,-9 2-177,-1-6-304,8 1-144,-10-6-216,5-2-96,-3-9-144,-5-2-336,-3-4-712,0-4-737</inkml:trace>
  <inkml:trace contextRef="#ctx0" brushRef="#br0" timeOffset="1">107 242 9098,'-26'-46'3497,"47"34"-2521,-6-3-312,3-3-456,-2 3-280,-1 2-1016,3 2 776</inkml:trace>
</inkml:ink>
</file>

<file path=ppt/ink/ink25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2:29.394"/>
    </inkml:context>
    <inkml:brush xml:id="br0">
      <inkml:brushProperty name="width" value="0.05" units="cm"/>
      <inkml:brushProperty name="height" value="0.05" units="cm"/>
      <inkml:brushProperty name="color" value="#FF0066"/>
    </inkml:brush>
  </inkml:definitions>
  <inkml:trace contextRef="#ctx0" brushRef="#br0">6 54 8258,'-5'-16'5074,"11"8"-1284,-2 7-3485,0 1-1,0-1 1,0 1 0,1 0-1,-1 0 1,7 2 0,69 10 1138,-41-4-183,1-2 0,43 0 1,-9-10 330,98-20 1,-106 14-1432,3-4-640,-46 4 304</inkml:trace>
</inkml:ink>
</file>

<file path=ppt/ink/ink25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2:36.121"/>
    </inkml:context>
    <inkml:brush xml:id="br0">
      <inkml:brushProperty name="width" value="0.05" units="cm"/>
      <inkml:brushProperty name="height" value="0.05" units="cm"/>
      <inkml:brushProperty name="color" value="#FF0066"/>
    </inkml:brush>
  </inkml:definitions>
  <inkml:trace contextRef="#ctx0" brushRef="#br0">17 35 7490,'-17'-11'14003,"34"16"-12387,16 6-192,51 16-312,-29-24-623,3-4-121,9-14-320,-2-4-584,-8-16 416</inkml:trace>
</inkml:ink>
</file>

<file path=ppt/ink/ink25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2:40.629"/>
    </inkml:context>
    <inkml:brush xml:id="br0">
      <inkml:brushProperty name="width" value="0.05" units="cm"/>
      <inkml:brushProperty name="height" value="0.05" units="cm"/>
      <inkml:brushProperty name="color" value="#FF0066"/>
    </inkml:brush>
  </inkml:definitions>
  <inkml:trace contextRef="#ctx0" brushRef="#br0">436 915 6489,'7'8'4808,"8"-3"-3307,14 0-525,-17-5-668,0-1 1,0 0 0,0-1-1,0 0 1,0 0 0,-1-1-1,1-1 1,-1 0 0,0-1-1,18-10 1,1-2 185,-1-2 0,37-31 0,-45 32-326,-1-1 1,0 0 0,-2-1-1,30-42 1,-38 47-138,-1 0-1,-1-1 0,0 0 1,-1 0-1,-1-1 1,0 0-1,-2 0 1,5-26-1,-6 24-2,-2-1-1,0 1 0,-1-1 1,-1 1-1,-1 0 0,-1-1 1,0 1-1,-8-25 0,5 29 1,0 0-1,-1 1 0,0-1 0,-1 1 0,-1 1 1,0 0-1,-1 0 0,0 1 0,-1 0 0,-19-16 1,9 11-19,-1 2-1,-1 0 1,0 2 0,-1 1 0,-1 0 0,1 2 0,-2 1 0,1 1 0,-1 1 0,-1 1-1,1 2 1,-1 0 0,0 2 0,-53 2 0,62 2 4,1 1-1,-1 1 1,1 1-1,0 0 1,0 1-1,0 1 1,1 0-1,0 1 1,0 1 0,1 1-1,0 0 1,1 1-1,0 0 1,-24 26-1,24-21 19,1 1 1,0 1-1,1 0 0,1 1 0,0 0 0,2 0 0,0 1 0,1 1 0,1-1 0,1 1 0,-6 41 0,8-36 84,2 0-1,1 1 1,1-1-1,1 0 0,1 0 1,1 1-1,11 37 0,-12-54-21,1-1 0,1 1 0,0 0 0,1-1 0,-1 0 0,2 0 0,-1 0 0,1-1 0,1 1 0,-1-2 0,2 1 0,-1-1 0,1 0 0,0 0 0,0-1 0,0 0 0,1 0 0,0-1 0,0-1 0,1 1 0,19 5 0,-10-6 23,0 0 0,1-1-1,0-2 1,-1 0 0,1-1-1,0 0 1,35-7 0,141-40-413,-126 28-384,38-7-930,11 6 622</inkml:trace>
</inkml:ink>
</file>

<file path=ppt/ink/ink25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2:43.601"/>
    </inkml:context>
    <inkml:brush xml:id="br0">
      <inkml:brushProperty name="width" value="0.05" units="cm"/>
      <inkml:brushProperty name="height" value="0.05" units="cm"/>
      <inkml:brushProperty name="color" value="#FF0066"/>
    </inkml:brush>
  </inkml:definitions>
  <inkml:trace contextRef="#ctx0" brushRef="#br0">2 953 8778,'0'0'69,"0"0"0,0 0 1,0 0-1,0 0 0,-1 0 0,1 0 1,0 0-1,0 0 0,0-1 0,0 1 0,0 0 1,0 0-1,0 0 0,0 0 0,0 0 1,-1 0-1,1 0 0,0 0 0,0 0 1,0-1-1,0 1 0,0 0 0,0 0 1,0 0-1,0 0 0,0 0 0,0 0 1,0-1-1,0 1 0,0 0 0,0 0 0,0 0 1,0 0-1,0 0 0,0 0 0,0 0 1,0-1-1,0 1 0,0 0 0,0 0 1,0 0-1,0 0 0,0 0 0,1 0 1,-1 0-1,0-1 0,0 1 0,0 0 0,0 0 1,0 0-1,0 0 0,0 0 0,0 0 1,0 0-1,1 0 0,-1 0 0,0 0 1,0 0-1,0 0 0,14-3 1669,24 1-1043,-30 1-98,57-4 764,-1-3 0,91-23-1,124-49 90,742-291 2180,-603 210-1828,-271 105-1368,203-73 107,-254 99-458,166-30-1,-229 55-125,1 2-1,-1 0 1,51 4 0,-69 1-344,0-1 1,1 2 0,-2 0 0,1 1 0,0 1 0,-1 0 0,0 1 0,0 0 0,25 16 0,-7 3-601</inkml:trace>
</inkml:ink>
</file>

<file path=ppt/ink/ink25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2:44.163"/>
    </inkml:context>
    <inkml:brush xml:id="br0">
      <inkml:brushProperty name="width" value="0.05" units="cm"/>
      <inkml:brushProperty name="height" value="0.05" units="cm"/>
      <inkml:brushProperty name="color" value="#FF0066"/>
    </inkml:brush>
  </inkml:definitions>
  <inkml:trace contextRef="#ctx0" brushRef="#br0">29 0 9146,'2'14'9375,"-4"20"-7921,0-7-701,-9 109 746,-4 79 368,14-207-1812,1 0 0,0 0 0,1 0 0,0 0 0,0 0-1,1 0 1,0 0 0,5 12 0,-6-17-48,1 0 1,0 0-1,0 0 1,-1 0-1,2-1 1,-1 1-1,0-1 0,0 1 1,1-1-1,0 0 1,-1 0-1,1 0 1,0 0-1,0-1 1,0 1-1,0-1 0,0 1 1,0-1-1,0 0 1,1 0-1,-1-1 1,0 1-1,5 0 1,8-1-59,0-1 0,1 0 0,-1-1-1,0-1 1,0 0 0,0-1 0,-1-1 0,1 0 0,-1-1 0,-1-1 0,1 0 0,-1-1 0,0-1 0,23-18 0,-36 26-116,0 0 1,0 0-1,0 0 0,0 0 1,0-1-1,0 1 0,0 0 1,0 0-1,0-1 0,-1 1 0,1-1 1,-1 1-1,1-1 0,-1 1 1,1 0-1,-1-1 0,0 1 0,0-1 1,0 0-1,0 1 0,0-1 1,0 1-1,0-1 0,0 1 1,-1-1-1,1 1 0,0-1 0,-1 1 1,1-1-1,-1 1 0,0 0 1,0-1-1,1 1 0,-1 0 1,0 0-1,0-1 0,0 1 0,-2-1 1,-2-6-882</inkml:trace>
</inkml:ink>
</file>

<file path=ppt/ink/ink25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2:44.605"/>
    </inkml:context>
    <inkml:brush xml:id="br0">
      <inkml:brushProperty name="width" value="0.05" units="cm"/>
      <inkml:brushProperty name="height" value="0.05" units="cm"/>
      <inkml:brushProperty name="color" value="#FF0066"/>
    </inkml:brush>
  </inkml:definitions>
  <inkml:trace contextRef="#ctx0" brushRef="#br0">7 199 10426,'-7'3'4273,"12"-3"-2753,10-3-143,9-12-657,6-2-240,8-11-408,0 1-264,4-6-896,2-7-313,1 1 777</inkml:trace>
</inkml:ink>
</file>

<file path=ppt/ink/ink25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2:45.040"/>
    </inkml:context>
    <inkml:brush xml:id="br0">
      <inkml:brushProperty name="width" value="0.05" units="cm"/>
      <inkml:brushProperty name="height" value="0.05" units="cm"/>
      <inkml:brushProperty name="color" value="#FF0066"/>
    </inkml:brush>
  </inkml:definitions>
  <inkml:trace contextRef="#ctx0" brushRef="#br0">0 206 9898,'17'42'6684,"21"19"-4345,-21-35-1292,10 12-126,-17-25-699,-1 1-1,0 0 0,12 27 0,-21-41-205,-5-1 28,-2-13-131,4 4 63,-44-155-561,43 144 506,0-1 0,1 1 0,1-1 0,2 1 0,0-1-1,3-24 1,-2 41 96,0 0 0,1 0-1,-1 0 1,1 0-1,0 1 1,1-1 0,-1 0-1,1 1 1,0 0 0,0-1-1,0 1 1,0 1-1,1-1 1,0 0 0,0 1-1,0 0 1,6-5 0,-7 7 21,-1 0 1,0 0 0,1 0-1,-1 0 1,1 0 0,-1 0 0,1 1-1,-1-1 1,1 1 0,0 0 0,-1-1-1,1 1 1,0 0 0,-1 1 0,1-1-1,-1 0 1,1 1 0,-1 0 0,1-1-1,-1 1 1,1 0 0,-1 0-1,1 1 1,-1-1 0,0 0 0,0 1-1,0-1 1,0 1 0,0 0 0,0 0-1,0 0 1,0 0 0,-1 0 0,1 0-1,-1 0 1,2 3 0,1 1 3,-1 1 1,0 0-1,0-1 1,0 1-1,-1 1 1,0-1-1,0 0 1,-1 0-1,0 1 1,0-1 0,-1 0-1,0 1 1,0-1-1,-1 1 1,0-1-1,-2 9 1,1-7-45,-1 0 0,1 0-1,-2 0 1,1 0 0,-1-1 0,-1 1 0,1-1 0,-2 0 0,1 0 0,-1-1 0,0 0 0,-9 9 0,0-4-26,-2 0 1,1-1 0,-1-1-1,-21 9 1,59-25 257,1 1 1,21-3 0,-8 2-81,-34 6-150,20-4-70,-1-1-1,1 0 0,-1-2 1,0 0-1,30-16 0,-47 21-388,0 0 0,-1 0 0,0 0-1,1 0 1,-1 0 0,0 0 0,0-1 0,0 1-1,-1-1 1,1 1 0,0-1 0,-1 0 0,0 0-1,2-5 1,2-8-600</inkml:trace>
</inkml:ink>
</file>

<file path=ppt/ink/ink25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2:45.459"/>
    </inkml:context>
    <inkml:brush xml:id="br0">
      <inkml:brushProperty name="width" value="0.05" units="cm"/>
      <inkml:brushProperty name="height" value="0.05" units="cm"/>
      <inkml:brushProperty name="color" value="#FF0066"/>
    </inkml:brush>
  </inkml:definitions>
  <inkml:trace contextRef="#ctx0" brushRef="#br0">0 280 7394,'4'1'954,"-1"0"0,1 0 0,0 0 0,-1 0 0,1 1 1,-1-1-1,0 1 0,1 0 0,4 3 0,-6-3-643,0-1 0,0 1 0,1-1 0,-1 1 0,0-1 0,1 0 0,-1 0 0,1 0 0,0 0 1,-1-1-1,1 1 0,0-1 0,0 1 0,3-1 0,-2-8 426,-2 0-725,0-1-1,-1 1 1,0 0-1,0-1 1,-1 1-1,0 0 1,-2-14-1,-16-58-28,17 77 18,1 3-1,0 0-1,0 0 1,-1-1 0,1 1-1,0 0 1,0 0 0,0-1-1,0 1 1,0 0 0,0 0-1,0-1 1,0 1 0,0 0-1,0 0 1,0-1-1,0 1 1,0 0 0,0 0-1,0-1 1,0 1 0,0 0-1,0 0 1,0-1 0,0 1-1,1 0 1,-1 0 0,0-1-1,0 1 1,0 0 0,0 0-1,1 0 1,-1-1-1,0 1 1,1 0 0,9 3-27,19 17-29,-20-14 48,3 2 157,0-1 0,0-1 0,0 0-1,0-1 1,1 0 0,0-1-1,25 5 1,-31-8-74,-1 0 0,1 0 0,0-1 0,0 0 0,0 0 0,0-1 0,0 1 0,0-2 0,0 1 0,0-1 0,-1 0 0,1 0 0,-1-1 0,1 0 0,-1 0 0,0 0 0,7-6 0,-12 8-51,0 0 1,0 0 0,-1 0-1,1 0 1,0 0 0,0 0-1,-1 0 1,1 0 0,-1 0 0,1 0-1,-1 0 1,1 0 0,-1 0-1,0-1 1,1 1 0,-1 0-1,0 0 1,0 0 0,0-1-1,0 1 1,0 0 0,0 0-1,0 0 1,-1-1 0,1 1 0,0 0-1,-1 0 1,1 0 0,0 0-1,-1 0 1,0-1 0,1 1-1,-1 0 1,0 0 0,1 0-1,-1 1 1,-1-3 0,-6-5 64,1 0 0,-1 0 0,-12-9 0,9 8-26,-2-1-183,0 1 0,-1 0 0,0 1-1,-1 0 1,0 1 0,-20-6 0,34 13 58,1 0 0,0 0-1,-1 0 1,1 0 0,-1 0 0,1-1 0,0 1 0,-1 0 0,1 0 0,0 0-1,-1 0 1,1 0 0,0-1 0,-1 1 0,1 0 0,0 0 0,-1-1 0,1 1-1,0 0 1,-1 0 0,1-1 0,0 1 0,0 0 0,0-1 0,-1 1 0,1 0-1,0-1 1,0 1 0,0 0 0,0-1 0,0 1 0,-1-1 0,1 1 0,0 0 0,0-1-1,13-7-2377,24-1-1212,-7 8 2369</inkml:trace>
</inkml:ink>
</file>

<file path=ppt/ink/ink25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2:45.952"/>
    </inkml:context>
    <inkml:brush xml:id="br0">
      <inkml:brushProperty name="width" value="0.05" units="cm"/>
      <inkml:brushProperty name="height" value="0.05" units="cm"/>
      <inkml:brushProperty name="color" value="#FF0066"/>
    </inkml:brush>
  </inkml:definitions>
  <inkml:trace contextRef="#ctx0" brushRef="#br0">47 294 8354,'4'7'1673,"-2"-3"-915,0 0 1,1-1-1,-2 1 1,1 0-1,0 0 1,-1 0-1,0 1 1,0-1-1,0 0 1,0 0-1,-1 1 0,0 6 1,0-11-717,0 0 1,0 0-1,0 0 1,0 0-1,0 1 0,0-1 1,0 0-1,0 0 1,0 0-1,0 0 0,0 1 1,0-1-1,0 0 1,0 0-1,0 0 1,0 0-1,0 0 0,0 1 1,-1-1-1,1 0 1,0 0-1,0 0 0,0 0 1,0 0-1,0 0 1,0 0-1,-1 1 0,1-1 1,0 0-1,0 0 1,0 0-1,0 0 1,-1 0-1,1 0 0,0 0 1,0 0-1,0 0 1,0 0-1,-1 0 0,1 0 1,0 0-1,0 0 1,0 0-1,0 0 0,-1 0 1,1 0-1,0 0 1,0 0-1,0-1 1,0 1-1,0 0 0,-1 0 1,1 0-1,0 0 1,0 0-1,0 0 0,0 0 1,0 0-1,0-1 1,-1 1-1,1 0 1,0 0-1,0 0 0,0 0 1,0-1-1,-6-14 806,0-21-835,1-1-1,2 0 0,2 0 0,1-1 0,2 1 1,10-55-1,-12 90-13,0 1 1,0-1 0,1 1-1,-1-1 1,0 1 0,1 0-1,-1-1 1,1 1-1,-1 0 1,1-1 0,-1 1-1,1 0 1,0-1 0,0 1-1,0 0 1,0 0-1,0 0 1,0 0 0,0 0-1,0 0 1,0 0 0,0 0-1,0 1 1,1-1 0,-1 0-1,0 1 1,3-2-1,-2 3 3,-1-1 0,1 1 0,0-1 0,0 1 0,0 0 0,0 0-1,0 0 1,-1 0 0,1 0 0,0 0 0,-1 0 0,1 0 0,-1 1 0,1-1-1,-1 0 1,2 4 0,9 9 44,-2 1-1,17 32 1,-27-47-46,20 39 74,-5-10-23,0 0 0,2 0 0,1-1 0,38 45-1,-56-73-111,1 0 0,-1 0-1,1 0 1,-1 1-1,0-1 1,1 0 0,-1 0-1,0 1 1,1-1-1,-1 1 1,0-1 0,1 0-1,-1 1 1,0-1-1,0 0 1,1 1 0,-1-1-1,0 1 1,0-1-1,0 1 1,0-1 0,1 1-1,-1-1 1,0 0-1,0 1 1,0-1 0,0 1-1,0-1 1,0 1-1,0-1 1,-1 1 0,1-1-1,0 1 1,0-1-1,0 1 1,-1 0 0,-16 1-3697,0-6 2565</inkml:trace>
  <inkml:trace contextRef="#ctx0" brushRef="#br0" timeOffset="1">154 294 8994,'-153'24'4313,"156"-8"-1473,10-9-1479,14-9-793,6-9-208,-1-14-1224,1 3 208,-9-11 264</inkml:trace>
</inkml:ink>
</file>

<file path=ppt/ink/ink25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2:46.481"/>
    </inkml:context>
    <inkml:brush xml:id="br0">
      <inkml:brushProperty name="width" value="0.05" units="cm"/>
      <inkml:brushProperty name="height" value="0.05" units="cm"/>
      <inkml:brushProperty name="color" value="#FF0066"/>
    </inkml:brush>
  </inkml:definitions>
  <inkml:trace contextRef="#ctx0" brushRef="#br0">1 160 8442,'2'0'430,"0"-1"1,0 1 0,0 0-1,1 0 1,-1-1-1,0 1 1,0 1-1,0-1 1,0 0 0,0 0-1,0 1 1,1-1-1,-1 1 1,0 0-1,0 0 1,-1 0 0,1 0-1,3 1 1,-2 1-104,0-1 1,0 1-1,-1 0 1,1 0 0,-1 0-1,1 0 1,-1 0-1,0 0 1,2 6-1,2 5 72,-2-1-1,1 1 0,-2 0 1,3 18-1,-18-58-705,-1-11 53,6 17 104,1 1 1,0-1 0,2 0-1,-5-40 1,9 53 114,0-1 1,0 1-1,1-1 1,0 1-1,0 0 1,4-13 0,-5 19 44,0 0 1,1-1 0,-1 1-1,1 0 1,-1 0 0,1 0-1,0 0 1,-1 0 0,1-1-1,0 1 1,0 1 0,0-1-1,0 0 1,0 0 0,0 0-1,0 0 1,0 1 0,0-1-1,0 0 1,0 1 0,0-1-1,0 1 1,1-1 0,-1 1-1,0 0 1,0-1 0,1 1-1,-1 0 1,0 0 0,0 0-1,1 0 1,-1 0 0,0 0-1,0 0 1,1 1-1,-1-1 1,0 0 0,0 1-1,1-1 1,-1 1 0,0-1-1,0 1 1,0 0 0,0-1-1,0 1 1,2 1 0,20 13 460,1 0 1,21 21 0,-36-28-568,0 0 1,0 1 0,-1 0 0,0 1 0,-1 0 0,0 0-1,7 14 1,-13-21-182,0-1 0,-1 1 0,1-1 0,0 1 1,-1-1-1,0 1 0,1 0 0,-1-1 0,0 1 0,0-1 0,0 1 0,-1 0 0,1-1 0,-1 1 0,1-1 0,-1 1 0,0-1 0,0 1 0,0-1 0,0 0 0,-1 1 0,1-1 0,-4 4 1,-7 9-890</inkml:trace>
</inkml:ink>
</file>

<file path=ppt/ink/ink2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5:53.382"/>
    </inkml:context>
    <inkml:brush xml:id="br0">
      <inkml:brushProperty name="width" value="0.05" units="cm"/>
      <inkml:brushProperty name="height" value="0.05" units="cm"/>
      <inkml:brushProperty name="color" value="#FF0066"/>
    </inkml:brush>
  </inkml:definitions>
  <inkml:trace contextRef="#ctx0" brushRef="#br0">0 138 7226,'48'-2'3111,"-47"1"-2944,1 1 0,0-1 0,0 0 0,0 0 0,-1 0 0,1 0 0,0 0 0,-1-1 0,1 1 0,-1 0 0,1-1 1,-1 1-1,0-1 0,0 1 0,0-1 0,0 0 0,0 0 0,0 1 0,0-1 0,0 0 0,-1 0 0,2-2 0,6-40 1905,-8 43-1977,1-3 24,-1 1-1,0 0 0,0 0 1,0 0-1,0 0 1,-1-1-1,1 1 0,-1 0 1,0 0-1,-2-6 0,2 8-109,1 0 0,-1 0 0,0 0-1,0 0 1,1 0 0,-1 0-1,0 0 1,0 1 0,0-1 0,0 0-1,0 0 1,0 1 0,0-1-1,-1 1 1,1-1 0,0 1 0,0-1-1,0 1 1,-1 0 0,1-1-1,0 1 1,0 0 0,-1 0 0,1 0-1,0 0 1,0 0 0,-1 0-1,1 0 1,0 1 0,-3 0-1,3-1 7,0 1 0,-1 0 0,1 0 0,0 0 0,-1 0-1,1 0 1,0 0 0,0 0 0,0 1 0,0-1 0,0 0-1,0 1 1,0-1 0,1 1 0,-1-1 0,0 0-1,1 1 1,-1 0 0,1-1 0,0 1 0,-1-1 0,1 1-1,0-1 1,0 1 0,0 0 0,0-1 0,0 1 0,0 0-1,0-1 1,2 3 0,-2 4 144,1-1 1,1 1-1,0-1 1,0 1-1,4 9 1,-3-11-16,0 0 0,0-1 0,1 1 0,0 0-1,0-1 1,0 0 0,0 0 0,1-1 0,0 1 0,0-1 0,0 0 0,7 4 0,-8-6-116,0 0 0,1 0-1,-1-1 1,0 1 0,1-1 0,0 0-1,-1 0 1,1-1 0,0 1 0,-1-1 0,1 0-1,0-1 1,-1 1 0,1-1 0,0 0-1,-1 0 1,7-2 0,20-9-89</inkml:trace>
</inkml:ink>
</file>

<file path=ppt/ink/ink25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2:46.927"/>
    </inkml:context>
    <inkml:brush xml:id="br0">
      <inkml:brushProperty name="width" value="0.05" units="cm"/>
      <inkml:brushProperty name="height" value="0.05" units="cm"/>
      <inkml:brushProperty name="color" value="#FF0066"/>
    </inkml:brush>
  </inkml:definitions>
  <inkml:trace contextRef="#ctx0" brushRef="#br0">49 105 6681,'-48'0'4081,"56"-3"48,7-7-2576,4-4-265,2 3-680,1-4-400,0 1-952,-2 3-400,0-3 2216,5 1-1208</inkml:trace>
</inkml:ink>
</file>

<file path=ppt/ink/ink25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2:47.387"/>
    </inkml:context>
    <inkml:brush xml:id="br0">
      <inkml:brushProperty name="width" value="0.05" units="cm"/>
      <inkml:brushProperty name="height" value="0.05" units="cm"/>
      <inkml:brushProperty name="color" value="#FF0066"/>
    </inkml:brush>
  </inkml:definitions>
  <inkml:trace contextRef="#ctx0" brushRef="#br0">0 240 8570,'12'3'828,"-1"0"0,1 1-1,11 6 1,-21-7-567,0-1 1,0 1-1,0 0 0,-1 0 0,0 0 1,1 0-1,-1 0 0,0 0 0,0 1 1,-1-1-1,1 0 0,-1 0 0,0 1 0,1-1 1,-1 0-1,-1 5 0,2 7 974,0-4-249,-3-16-461,-2-28-430,2 11-93,-8-215-702,9 233 694,1 0-1,1 0 0,-1 0 1,1 0-1,-1 0 0,1 0 1,0 0-1,3-6 0,-4 10 15,1-1 0,-1 1 0,0 0 0,0 0 0,1-1-1,-1 1 1,0 0 0,0 0 0,1 0 0,-1-1 0,0 1 0,1 0-1,-1 0 1,0 0 0,1 0 0,-1 0 0,0 0 0,1 0 0,-1-1-1,1 1 1,-1 0 0,0 0 0,1 0 0,-1 1 0,0-1 0,1 0 0,-1 0-1,0 0 1,1 0 0,-1 0 0,0 0 0,1 0 0,-1 1 0,19 16 470,59 65 1275,-52-57-1121,41 52 1,-65-74-719,0-1-1,-1 0 1,1 1 0,-1-1 0,0 1 0,1 0 0,-1-1 0,-1 1-1,1 0 1,0 0 0,-1-1 0,1 1 0,-1 5 0,0-6-153,0 0 0,-1 0 0,1 0 0,-1 0 1,1 0-1,-1 0 0,0-1 0,0 1 0,0 0 0,0 0 1,0-1-1,0 1 0,-1 0 0,1-1 0,0 1 0,-1-1 1,1 0-1,-4 3 0,-6 6-871</inkml:trace>
  <inkml:trace contextRef="#ctx0" brushRef="#br0" timeOffset="1">50 184 7690,'24'10'3984,"12"-3"-431,1-4-2352,5-3-897,3 0-689,-5-3 153</inkml:trace>
</inkml:ink>
</file>

<file path=ppt/ink/ink25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2:51.740"/>
    </inkml:context>
    <inkml:brush xml:id="br0">
      <inkml:brushProperty name="width" value="0.05" units="cm"/>
      <inkml:brushProperty name="height" value="0.05" units="cm"/>
      <inkml:brushProperty name="color" value="#FF0066"/>
    </inkml:brush>
  </inkml:definitions>
  <inkml:trace contextRef="#ctx0" brushRef="#br0">12 194 6225,'-12'1'5764,"23"1"264,19 4-4806,13 3-35,1-3 0,1-1 0,81-3-1,567-90 3862,-691 88-5029,70-13 229,1 3 0,0 3 0,0 4 0,78 5 0,-88-1-229,-52-2-14,1 0 0,-1 2 0,20 2 1,-26-2-33,0 0 0,0 1 0,-1-1 0,1 1 0,0 0-1,-1 1 1,0-1 0,1 1 0,-1 0 0,0 0 0,0 0 0,3 4 0,-5-5 19,0 0 1,0 0-1,1-1 1,-1 1-1,0-1 0,1 1 1,-1-1-1,1 0 0,-1 0 1,1 0-1,0 0 0,-1-1 1,1 1-1,0-1 1,-1 1-1,1-1 0,5 0 1,3-2 7,-1 1 0,1-1 0,14-6 0,22-3 24,214-23 138,46-6 229,-189 25-300,-73 7-6,1 2 0,0 2 0,0 2 0,51 5 0,66 23 325,-95-13 266,123 7 1,-157-21-665,-1-3-1,1 0 0,-1-3 1,0 0-1,42-16 0,67-15-12,-90 33 9,-50 5-13,0 0 1,0-1 0,0 1-1,0 1 1,1-1-1,-1 0 1,0 1-1,0-1 1,0 1-1,0-1 1,0 1-1,0 0 1,0 0-1,0 0 1,0 0-1,-1 0 1,1 0-1,0 1 1,0-1-1,-1 1 1,3 2-1,-4-3 445</inkml:trace>
</inkml:ink>
</file>

<file path=ppt/ink/ink25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2:56.634"/>
    </inkml:context>
    <inkml:brush xml:id="br0">
      <inkml:brushProperty name="width" value="0.05" units="cm"/>
      <inkml:brushProperty name="height" value="0.05" units="cm"/>
      <inkml:brushProperty name="color" value="#FF0066"/>
    </inkml:brush>
  </inkml:definitions>
  <inkml:trace contextRef="#ctx0" brushRef="#br0">556 111 5489,'-4'-11'787,"-1"0"0,0 1 0,-1 0 0,0 0 0,-1 0 0,-9-10 0,13 17-689,0 0 0,0 1 0,0-1 1,-1 1-1,1 0 0,0 0 0,-1 0 0,0 0 0,1 1 1,-1-1-1,0 1 0,0 0 0,0 0 0,0 1 0,0-1 1,0 1-1,0 0 0,0 0 0,0 0 0,0 1 0,-8 1 0,-11 4 197,0 2 0,0 0 0,1 1 0,0 2 0,-28 17 0,24-11 228,-33 29 0,14-11-148,30-24-167,0 1 0,0 0 0,2 1 0,-24 27 0,34-35-140,-1 0-1,1 1 1,0-1-1,0 1 1,0 0-1,1 0 1,0 0 0,0 0-1,1 0 1,-1 0-1,1 0 1,1 1 0,-1-1-1,1 1 1,0-1-1,1 0 1,-1 1-1,3 6 1,-1-3-16,0 1-1,1-1 1,1 1-1,0-1 1,0 0-1,1-1 1,1 1 0,-1-1-1,1 0 1,1 0-1,0-1 1,0 1-1,0-2 1,1 1-1,1-1 1,-1 0 0,11 6-1,-19-13-119,0 0 9,0 0-1,1 1 1,-1-1-1,0 0 1,0 0 0,1 0-1,-1 1 1,0-1-1,0 0 1,1 0-1,-1 0 1,0 0-1,1 0 1,-1 0-1,0 1 1,1-1-1,-1 0 1,0 0-1,1 0 1,-1 0-1,0 0 1,1 0-1,-1 0 1,0 0-1,1-1 1,-1 1 0,0 0-1,1 0 1,-1 0-1,0 0 1,1 0-1,-1-2-605</inkml:trace>
</inkml:ink>
</file>

<file path=ppt/ink/ink25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2:58.995"/>
    </inkml:context>
    <inkml:brush xml:id="br0">
      <inkml:brushProperty name="width" value="0.05" units="cm"/>
      <inkml:brushProperty name="height" value="0.05" units="cm"/>
      <inkml:brushProperty name="color" value="#FF0066"/>
    </inkml:brush>
  </inkml:definitions>
  <inkml:trace contextRef="#ctx0" brushRef="#br0">1155 192 4825,'-4'-4'218,"1"0"1,-1 0-1,1 0 1,-1 0-1,0 1 0,-1 0 1,1 0-1,0 0 0,-8-4 1,1 1 30,6 3-121,0 1 0,0-1 0,0 1 0,0 0 0,-1 1 0,1-1 0,-1 1 0,1 0 0,-1 1 0,-10-1 0,11 1 65,0 0 0,0 0-1,1-1 1,-1 0 0,0 0 0,1 0-1,-1 0 1,1-1 0,-1 0 0,-7-4-1,-3-4 759,-1 1 0,1 1 0,-2 0 0,-31-11 0,39 17-727,1 0 0,0 1 0,-1 0 0,1 0 0,-1 1 0,1 0 1,-1 1-1,1 0 0,-1 0 0,1 0 0,0 1 0,0 1 1,-9 3-1,-25 12 53,0 3 1,1 1 0,1 2 0,2 2-1,0 1 1,2 2 0,-50 52-1,64-57-160,2 1 0,0 0 0,-25 47 0,-38 91 245,64-123-279,-10 25 163,2 1 1,4 2 0,2 0 0,3 1-1,4 1 1,2 1 0,4-1-1,0 92 1,9-125-177,2-1-1,2 1 1,1-1-1,1 0 1,2-1 0,2 0-1,1 0 1,2-1-1,1-1 1,2 0-1,21 31 1,-26-48-37,0 0-1,1-2 1,1 1-1,0-2 1,1 1 0,0-2-1,1 0 1,22 11-1,-13-9 44,0-2-1,1-1 1,1-1-1,0-2 0,30 7 1,15-4 200,0-3 1,0-3 0,116-7-1,-155 1-183,0-2 0,0-1 0,-1-1 1,36-11-1,-50 10-65,1-1 0,-1-1 0,0-1 0,-1 0 0,1-1 1,-2-1-1,0-1 0,16-14 0,-5 0 43,0-1 0,-2-2 1,-1 0-1,-2-2 0,-1 0 0,33-66 0,-32 48 34,-1-2 1,-4-1-1,-1 0 0,10-65 0,14-176 103,-37 239-131,-3 0-1,-2 0 0,-13-79 1,13 119-56,-51-237 264,43 218-267,-1-1 0,-2 1-1,-1 1 1,-2 1 0,-23-38 0,18 39-3,0 0 0,-2 2 0,-36-36 0,48 54-10,0 1 1,-1 0 0,1 0 0,-2 1-1,1 1 1,-1 0 0,-1 1-1,1 0 1,-1 1 0,0 0 0,-19-3-1,2 4 11,0 2-1,0 1 1,0 1 0,0 2-1,0 1 1,-37 8-1,-177 56-1400,209-57 14,24-9-747,16-6-297,3-2 1323,22-29-638</inkml:trace>
</inkml:ink>
</file>

<file path=ppt/ink/ink25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2:59.862"/>
    </inkml:context>
    <inkml:brush xml:id="br0">
      <inkml:brushProperty name="width" value="0.05" units="cm"/>
      <inkml:brushProperty name="height" value="0.05" units="cm"/>
      <inkml:brushProperty name="color" value="#FF0066"/>
    </inkml:brush>
  </inkml:definitions>
  <inkml:trace contextRef="#ctx0" brushRef="#br0">20 5 7530,'0'-1'158,"0"1"1,-1 0 0,1-1-1,-1 1 1,1-1 0,-1 1-1,1 0 1,-1 0 0,1-1-1,-1 1 1,0 0 0,1 0 0,-1-1-1,1 1 1,-1 0 0,1 0-1,-1 0 1,0 0 0,1 0-1,-1 0 1,1 0 0,-1 0-1,0 0 1,1 0 0,-1 1 0,1-1-1,-1 0 1,0 0 0,1 0-1,-1 1 1,1-1 0,-1 0-1,0 1 1,1 23 3309,1-7-3574,10 258 2633,5 71-1993,16-59-155,119 483 0,-105-601-42,9-2 0,6-3 1,8-3-1,6-3 1,8-3-1,154 218 0,-190-310-111,2-1-1,4-3 0,1-2 0,4-2 0,1-4 0,3-1 0,2-4 0,2-2 0,2-3 0,1-3 0,2-4 0,2-2 0,1-4 0,1-2 0,116 22 0,-107-35 60,1-3 0,-1-4 0,1-4 0,0-4 0,112-15 0,-98 0 124,-1-3-1,-1-5 1,-2-3-1,114-52 1,-136 46-210,-1-3 0,-2-4 0,-2-2 0,110-93 0,-167 126-170,0 0 0,16-20 0,-24 27-185,-1 0 0,0 0-1,0 0 1,0 0-1,-1-1 1,1 1 0,-1 0-1,1-1 1,-1 1-1,0-1 1,0 1 0,-1-1-1,1 0 1,-1 1-1,0-1 1,0-4 0,-7-8-2545,-10 8 1146</inkml:trace>
</inkml:ink>
</file>

<file path=ppt/ink/ink25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3:04.453"/>
    </inkml:context>
    <inkml:brush xml:id="br0">
      <inkml:brushProperty name="width" value="0.05" units="cm"/>
      <inkml:brushProperty name="height" value="0.05" units="cm"/>
      <inkml:brushProperty name="color" value="#FF0066"/>
    </inkml:brush>
  </inkml:definitions>
  <inkml:trace contextRef="#ctx0" brushRef="#br0">44 206 8250,'-35'-22'3106,"34"21"-2797,0 1-1,1-1 1,-1 0 0,0 0 0,1 1 0,-1-1 0,0 0 0,1 0 0,-1 0-1,1 0 1,-1 0 0,1 1 0,0-1 0,-1 0 0,2-4 3568,3 12-3047,0 2-622,-1 0 0,2-1-1,-1 0 1,1 0 0,0 0-1,1 0 1,7 7 0,-6-7-91,-1 0 1,1 1 0,-2 0-1,1 0 1,6 14 0,5 24 109,-15-43-217,-1-1 0,-1 1 0,1 0 1,-1-1-1,1 1 0,-1 0 0,0-1 1,0 1-1,-1 0 0,1-1 0,-1 1 0,0 3 1,1-7-10,0 0 0,0 1 1,-1-1-1,1 0 0,0 0 1,0 0-1,0 0 0,0 1 1,0-1-1,0 0 0,0 0 0,0 0 1,0 0-1,0 0 0,0 0 1,0 1-1,-1-1 0,1 0 1,0 0-1,0 0 0,0 0 1,0 0-1,0 0 0,0 0 1,-1 0-1,1 0 0,0 0 1,0 1-1,0-1 0,0 0 1,0 0-1,-1 0 0,1 0 0,0 0 1,0 0-1,0 0 0,0 0 1,-1 0-1,1 0 0,0 0 1,0 0-1,0 0 0,0-1 1,0 1-1,-1 0 0,1 0 1,0 0-1,0 0 0,0 0 1,0 0-1,-8-11 39,-3-18-30,5 4-10,1 1-1,1-1 1,0-35 0,3 49-1,1 0 0,0 1 0,1-1 0,0 0 0,1 0 0,0 1 0,0-1 0,1 1 0,1 0 0,0 0 0,8-15 0,-11 22 5,1 0 0,0 1 0,0-1 0,1 0 0,-1 1 0,0 0 0,1-1 0,-1 1 0,1 0 0,0 0 0,0 1 0,0-1 0,0 1 0,0-1 0,0 1 0,0 0 0,0 0 0,1 0 0,5 0 0,-4 1 28,-1 0-1,1 1 1,0 0-1,-1-1 1,1 2-1,0-1 1,-1 0-1,1 1 1,-1 0-1,0 0 1,0 1-1,6 3 1,5 6 138,0 0 0,-1 1 0,0 0-1,-1 1 1,19 28 0,-6 3-9,-24-42-155,-1 0-1,0 0 1,0 0-1,0 0 1,0 0-1,0 0 1,-1 1 0,1-1-1,-1 0 1,0 0-1,0 0 1,0 1-1,-1 5 1,1-9-5,0 0 0,0 1 1,-1-1-1,1 1 0,0-1 0,0 0 0,-1 1 0,1-1 1,0 0-1,-1 1 0,1-1 0,0 0 0,-1 1 1,1-1-1,0 0 0,-1 0 0,1 0 0,-1 1 0,1-1 1,-1 0-1,1 0 0,0 0 0,-1 0 0,1 0 0,-1 0 1,1 0-1,-1 1 0,1-2 0,-1 1 0,1 0 1,0 0-1,-1 0 0,1 0 0,-1 0 0,1 0 0,-1 0 1,1 0-1,0-1 0,-1 1 0,1 0 0,-1 0 0,1-1 1,0 1-1,-1 0 0,1 0 0,0-1 0,-1 1 1,1 0-1,-1-2 0,-15-15 21,13 10-20,0 0 0,1 0-1,-1 0 1,1-1 0,1 1-1,-1 0 1,1-1 0,1 1-1,-1-1 1,1 1 0,1-10-1,1 1 2,0 0-1,1 1 1,0-1-1,8-19 0,-9 29-2,1 1-1,-1-1 1,1 1 0,0-1-1,1 1 1,-1 0-1,1 0 1,0 0-1,8-7 1,-10 11 0,-1 0-1,1-1 1,0 1 0,-1 0 0,1 1-1,0-1 1,-1 0 0,1 0 0,0 1-1,0-1 1,0 1 0,-1-1 0,1 1-1,0 0 1,0 0 0,0 0 0,0 0-1,0 0 1,0 0 0,0 1 0,-1-1-1,1 1 1,0-1 0,0 1 0,0 0-1,-1-1 1,1 1 0,0 0 0,-1 0-1,1 0 1,-1 0 0,1 1 0,-1-1-1,2 2 1,3 3 9,0 0-1,0 0 1,-1 0 0,0 1-1,0-1 1,-1 1-1,0 1 1,0-1 0,-1 0-1,5 15 1,-2-9 299</inkml:trace>
</inkml:ink>
</file>

<file path=ppt/ink/ink25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3:04.897"/>
    </inkml:context>
    <inkml:brush xml:id="br0">
      <inkml:brushProperty name="width" value="0.05" units="cm"/>
      <inkml:brushProperty name="height" value="0.05" units="cm"/>
      <inkml:brushProperty name="color" value="#FF0066"/>
    </inkml:brush>
  </inkml:definitions>
  <inkml:trace contextRef="#ctx0" brushRef="#br0">12 326 9386,'-12'13'9370,"27"-29"-7202,10-13-95,19-14-369,11-1-255,3-9-689,-1 10-264,-4 7-448,-6 3-208,-15 11-576,-9 6-569,-15 12-823,-23 21-4553,10 6 5168</inkml:trace>
  <inkml:trace contextRef="#ctx0" brushRef="#br0" timeOffset="1">202 339 11626,'-8'12'5050,"21"-12"-2514,5-13-599,21-14-729,4-8-248,11-12-896,-1 0-672,0 4-1825,14-7 1513</inkml:trace>
</inkml:ink>
</file>

<file path=ppt/ink/ink25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3:05.609"/>
    </inkml:context>
    <inkml:brush xml:id="br0">
      <inkml:brushProperty name="width" value="0.05" units="cm"/>
      <inkml:brushProperty name="height" value="0.05" units="cm"/>
      <inkml:brushProperty name="color" value="#FF0066"/>
    </inkml:brush>
  </inkml:definitions>
  <inkml:trace contextRef="#ctx0" brushRef="#br0">37 139 8642,'-14'-21'1753,"0"-1"216,5 0 5603,10 25-6624,7 46-103,-2 0 0,0 53 0,-5-84-628,-1-10-154,0-1 0,1 1 0,0 0 0,1-1 0,0 1 0,4 12 0,-5-19-56,-1 0 0,1 0 0,-1 1 0,1-1 1,0 0-1,0 0 0,0 0 0,0 0 0,-1 0 0,1-1 1,0 1-1,1 0 0,-1 0 0,0 0 0,0-1 0,0 1 0,0-1 1,3 1-1,-2 0-6,0-1 0,0 0 0,0 0 0,0-1 0,0 1 0,0 0 0,0-1 0,-1 1-1,1-1 1,0 1 0,0-1 0,0 0 0,0 0 0,-1 0 0,1 0 0,2-2 0,6-5-3,0-1-1,-1 0 1,0-1-1,-1 0 1,0 0-1,0-1 1,-1 0 0,7-14-1,-5 9-177,1 0 1,20-24-1,-29 39 170,-1 1 1,0 0-1,1-1 0,-1 1 1,1-1-1,-1 1 1,1 0-1,-1-1 0,1 1 1,-1 0-1,1 0 1,-1-1-1,1 1 0,0 0 1,-1 0-1,1 0 1,-1 0-1,1 0 1,-1 0-1,1 0 0,0 0 1,-1 0-1,1 0 1,-1 0-1,1 0 0,0 0 1,-1 0-1,1 0 1,-1 1-1,1-1 1,-1 0-1,1 0 0,-1 1 1,1-1-1,-1 0 1,1 1-1,-1-1 0,1 1 1,-1-1-1,0 0 1,1 1-1,-1-1 0,0 1 1,1 0-1,15 27-51,-13-21 51,-1-5 18,-1 1 0,0-1 1,1 0-1,-1 1 0,1-1 0,0 0 1,0 0-1,0 0 0,0 0 1,0-1-1,0 1 0,1 0 0,-1-1 1,1 0-1,-1 1 0,1-1 0,-1 0 1,1 0-1,0 0 0,2 0 0,-1-1 8,0 0 1,0 0-1,0 0 0,0-1 0,0 1 0,0-1 0,0 0 0,0 0 0,0 0 0,0-1 0,-1 1 0,7-4 0,-3 0 8,0 1-1,0-1 0,0 0 1,-1-1-1,1 1 1,-1-1-1,-1-1 0,1 1 1,-1-1-1,-1 0 0,1 0 1,-1 0-1,4-11 0,-6 14 2,-1-1-1,0 1 0,0-1 1,0 1-1,-1-1 0,0 1 0,0-1 1,0 1-1,0-1 0,-1 0 0,1 1 1,-1-1-1,0 1 0,-1 0 1,1-1-1,-1 1 0,0 0 0,0 0 1,0 0-1,0 0 0,-1 0 1,0 0-1,0 1 0,0 0 0,0-1 1,-7-4-1,5 3-113,-1 1-1,-1 0 1,1 0 0,-1 0 0,1 1 0,-1 0-1,0 0 1,0 1 0,0 0 0,-1 0-1,1 1 1,0 0 0,-1 0 0,1 1-1,-1-1 1,-7 2 0,1 4-556,14-5 548,0 0-1,1 0 0,-1 0 0,0 1-781,0-1 781,1 0 0,-1 1 0,0-1 1,0 0-1,0 0 0,0 0 0,0 0 1,0 0-1,0 1 0,0-1 0,0 0 1,0 0-1,0 0 0,0 0 0,0 0 1,0 1-1,0-1 0,0 0 0,0 0 1,-1 0-1,1 0 0,0 0 1,0 0-1,0 1 0,0-1 0,0 0 1,-1 1-783,1-1 782,26 2-1052</inkml:trace>
</inkml:ink>
</file>

<file path=ppt/ink/ink25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3:06.034"/>
    </inkml:context>
    <inkml:brush xml:id="br0">
      <inkml:brushProperty name="width" value="0.05" units="cm"/>
      <inkml:brushProperty name="height" value="0.05" units="cm"/>
      <inkml:brushProperty name="color" value="#FF0066"/>
    </inkml:brush>
  </inkml:definitions>
  <inkml:trace contextRef="#ctx0" brushRef="#br0">0 181 9714,'9'13'2871,"1"-1"-1,15 15 1,19 26-140,-41-49-2589,0 0-1,-1 1 1,0-1-1,0 1 1,0-1-1,0 1 1,-1 0-1,0-1 1,0 1-1,0 0 1,0 8 0,-12-36 947,4-2-1015,1 0-1,1 0 0,-4-48 1,9 61-167,0 1-1,0-1 1,1 1 0,1-1-1,0 1 1,0 0 0,1-1 0,1 1-1,0 0 1,0 1 0,7-13 0,-10 21-147,1 0 0,-1 0 0,0 0 0,1 0 0,-1 0 1,1 0-1,0 0 0,-1 1 0,1-1 0,0 0 0,0 1 0,0 0 1,0-1-1,1 1 0,-1 0 0,4-1 0,-1 1-437,0 1 0,0-1 0,-1 1-1,1 0 1,0 1 0,8 1 0,-5-1 734,13 1 7</inkml:trace>
</inkml:ink>
</file>

<file path=ppt/ink/ink2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6:06.381"/>
    </inkml:context>
    <inkml:brush xml:id="br0">
      <inkml:brushProperty name="width" value="0.05" units="cm"/>
      <inkml:brushProperty name="height" value="0.05" units="cm"/>
      <inkml:brushProperty name="color" value="#FF0066"/>
    </inkml:brush>
  </inkml:definitions>
  <inkml:trace contextRef="#ctx0" brushRef="#br0">1 358 7466,'7'-9'8574,"6"-4"-4217,58-56-2973,-50 51-923,1 0 0,0 2 0,1 1 0,1 1 0,0 1 0,1 1 0,35-12 0,-50 19-470,8-2-332,1-2-1,32-21 1,-44 25-405,0 0 1,0-1-1,0 1 1,-1-1-1,0-1 1,-1 1-1,1-1 1,-1 0-1,5-10 1,0 3-481</inkml:trace>
</inkml:ink>
</file>

<file path=ppt/ink/ink25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3:06.585"/>
    </inkml:context>
    <inkml:brush xml:id="br0">
      <inkml:brushProperty name="width" value="0.05" units="cm"/>
      <inkml:brushProperty name="height" value="0.05" units="cm"/>
      <inkml:brushProperty name="color" value="#FF0066"/>
    </inkml:brush>
  </inkml:definitions>
  <inkml:trace contextRef="#ctx0" brushRef="#br0">1 235 6529,'39'-5'3130,"-38"5"-2980,-1 0-1,0 0 1,1 0-1,-1 0 0,0 0 1,1 0-1,-1 0 1,0 0-1,1 0 1,-1 0-1,0 0 0,1 0 1,-1 0-1,0 0 1,1 0-1,-1 0 0,0 0 1,1 1-1,-1-1 1,0 0-1,0 0 0,1 0 1,-1 1-1,0-1 1,0 0-1,1 0 1,-1 1-1,0-1 0,0 0 1,0 0-1,0 1 1,1-1-1,-1 0 0,0 1 1,0-1-1,0 0 1,0 1-1,0-1 0,0 0 1,0 1-1,0-1 1,0 0-1,0 1 1,-3 17 3521,1-11-3582,0 7 246,2-1 0,0 1 0,2 23 0,-1-28-206,0-4-53,-1 0-1,1-1 1,0 1-1,0-1 1,0 1-1,1-1 1,0 0-1,-1 0 1,1 1-1,1-1 1,-1 0-1,1-1 1,-1 1-1,1 0 1,0-1-1,1 1 1,-1-1-1,0 0 1,1 0-1,0-1 1,0 1-1,0-1 1,0 1 0,0-1-1,0-1 1,0 1-1,1 0 1,7 1-1,-11-3-68,1 0 0,-1 0 0,0 0 0,0 0 0,0-1 0,1 1 0,-1 0 0,0-1 0,0 1 0,0 0 0,1-1 0,-1 1 0,0-1 0,0 0-1,0 1 1,0-1 0,0 0 0,0 0 0,0 0 0,0 1 0,-1-1 0,1 0 0,0 0 0,0 0 0,-1 0 0,1-1 0,0 1 0,-1 0 0,0 0 0,1 0 0,-1 0 0,1-1 0,-1 1 0,0 0 0,0 0 0,0-3 0,1-3 25,-1 0 0,0 0 0,-1 0 1,-2-13-1,0 8 28,0 0 1,-2 0-1,1 1 0,-1 0 1,-1 0-1,0 0 0,-1 0 1,-12-14-1,14 18 36,4 6-64,0 0 0,0 0 0,1 0 0,-1-1 1,0 1-1,0 0 0,1 0 0,-1 0 0,1-1 1,-1 1-1,1 0 0,0-1 0,-1 1 0,1 0 0,0-1 1,0 1-1,0-1 0,0 1 0,0 0 0,0-1 1,0 1-1,0 0 0,1-1 0,-1 1 0,1 0 1,-1-1-1,1 1 0,-1 0 0,1 0 0,0-1 1,-1 1-1,1 0 0,0 0 0,0 0 0,0 0 0,0 0 1,0 0-1,0 0 0,0 0 0,0 1 0,0-1 1,1 0-1,-1 1 0,0-1 0,3 0 0,7-4 98,0 2 0,0-1 0,0 2 0,17-3 0,-19 3-44,-4 1-28,1 0 0,0 1-1,-1-1 1,1 1 0,0 0-1,0 1 1,-1-1 0,1 1-1,0 0 1,-1 0 0,9 4 0,-10-3-32,0 0 0,0 0 1,-1 1-1,1-1 1,-1 1-1,0 0 0,0 0 1,0 0-1,0 0 1,-1 0-1,1 1 0,-1 0 1,0-1-1,0 1 1,3 7-1,1 2 5,-4-10-27,0 0 0,-1 0-1,0 0 1,0 0 0,0 0 0,0 1 0,1 4-1,-3-53 253,0 29-240,0 0-1,1-1 1,1 1 0,1 0 0,0 0-1,1 0 1,1 0 0,7-19 0,-9 29-9,1 0 1,0 1-1,0-1 1,1 0-1,0 1 1,0 0-1,0 0 0,1 0 1,7-6-1,-11 10 0,1 0 0,-1 0-1,0 0 1,1 0-1,-1 0 1,1 1 0,-1-1-1,1 0 1,-1 1-1,1-1 1,0 1 0,-1 0-1,1 0 1,0-1 0,-1 1-1,1 0 1,0 0-1,-1 0 1,1 1 0,-1-1-1,1 0 1,0 1-1,-1-1 1,1 1 0,-1-1-1,1 1 1,-1 0-1,1 0 1,-1 0 0,1 0-1,-1 0 1,0 0-1,0 0 1,1 0 0,-1 0-1,0 0 1,0 1 0,0-1-1,0 0 1,-1 1-1,1-1 1,1 4-1,8 14 47,-2 0-1,10 27 0,-2-2-538,-16-43 404,1-1 0,-1 1 1,0 0-1,1-1 0,-1 1 0,0 0 0,1-1 1,-1 1-1,1 0 0,-1-1 0,1 1 0,0-1 1,-1 1-1,1-1 0,0 0 0,-1 1 0,1-1 1,0 1-1,-1-1 0,1 0 0,0 0 0,-1 1 0,1-1 1,0 0-1,0 0 0,-1 0 0,1 0 0,0 0 1,0 0-1,0 0 0,-1 0 0,1 0 0,0 0 1,0 0-1,-1-1 0,1 1 0,0 0 0,0 0 1,-1-1-1,1 1 0,0-1 0,-1 1 0,1 0 0,-1-1 1,1 1-1,0-1 0,-1 0 0,1 1 0,-1-1 1,1 1-1,0-2 0,3-2-669,0 0 1,-1-1-1,1 1 0,-1-1 1,5-7-1,3-13-1740,6-3 1205</inkml:trace>
</inkml:ink>
</file>

<file path=ppt/ink/ink25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3:07.045"/>
    </inkml:context>
    <inkml:brush xml:id="br0">
      <inkml:brushProperty name="width" value="0.05" units="cm"/>
      <inkml:brushProperty name="height" value="0.05" units="cm"/>
      <inkml:brushProperty name="color" value="#FF0066"/>
    </inkml:brush>
  </inkml:definitions>
  <inkml:trace contextRef="#ctx0" brushRef="#br0">52 0 9362,'-8'22'8763,"-14"39"-6106,18-49-2167,-1 7 589,-6 37-1,10-52-1019,1 0 0,0 1 0,-1-1-1,2 0 1,-1 0 0,0 0 0,1 0 0,0 1 0,0-1 0,0 0-1,0 0 1,1 0 0,-1-1 0,1 1 0,3 5 0,-4-8-56,0 0 0,-1 0 1,1 0-1,0 0 0,0 0 1,0 0-1,0 0 0,0 0 1,0 0-1,0 0 1,1 0-1,-1-1 0,0 1 1,0 0-1,0-1 0,1 1 1,-1-1-1,0 1 0,1-1 1,-1 0-1,1 0 1,-1 0-1,0 1 0,1-1 1,-1 0-1,1-1 0,-1 1 1,0 0-1,1 0 0,-1-1 1,0 1-1,1 0 1,-1-1-1,0 0 0,0 1 1,1-1-1,-1 0 0,0 1 1,0-1-1,0 0 1,0 0-1,0 0 0,1-1 1,1-2 5,0 1 0,0 0 0,-1-1 1,1 0-1,-1 0 0,0 0 0,0 0 0,-1 0 1,1 0-1,-1 0 0,0 0 0,2-8 1,-3 7 19,-1-1 0,1 1 1,-1 0-1,0 0 0,0-1 0,0 1 1,-1 0-1,0 0 0,0 0 1,0 0-1,-5-6 0,2 1 104,46 42 1384,-41-32-1517,38 35 450,-2 2 0,53 69 0,-74-84-352,-1 0-1,-1 1 1,-2 1-1,0 0 1,11 36-1,-19-49-64,0 1 0,-1-1 0,-1 0 0,0 1 0,0-1 0,-1 1 0,-1-1 0,0 1 0,0-1 0,-1 1 0,-1-1 0,0 0-1,0 0 1,-1 0 0,-6 11 0,5-13-12,0 0-1,0-1 1,0 0-1,-1 0 1,0-1-1,-1 1 1,0-1-1,0-1 1,0 1-1,-14 8 1,17-13-63,1 0 0,-1 0 0,1-1 0,-1 1 0,0-1-1,0 0 1,0 1 0,0-2 0,0 1 0,0 0 0,0-1 0,0 0 0,0 0 0,0 0 0,0-1 0,0 1 0,0-1 0,0 0 0,0 0 0,1 0 0,-1 0 0,0-1 0,1 0 0,-1 0 0,0 0 0,1 0 0,0 0 0,-5-4 0,5 3-223,0 0 0,1 0-1,-1-1 1,0 1 0,1 0 0,0-1 0,0 0 0,0 1 0,0-1 0,1 0 0,-1 0 0,0-5 0,0-21-785</inkml:trace>
</inkml:ink>
</file>

<file path=ppt/ink/ink25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3:07.869"/>
    </inkml:context>
    <inkml:brush xml:id="br0">
      <inkml:brushProperty name="width" value="0.05" units="cm"/>
      <inkml:brushProperty name="height" value="0.05" units="cm"/>
      <inkml:brushProperty name="color" value="#FF0066"/>
    </inkml:brush>
  </inkml:definitions>
  <inkml:trace contextRef="#ctx0" brushRef="#br0">96 266 6761,'2'-2'538,"1"-1"0,-1 1 0,0 0 0,1-1-1,-1 0 1,-1 0 0,1 1 0,0-1-1,-1 0 1,1 0 0,-1-1 0,0 1-1,0 0 1,0 0 0,0 0 0,-1-1-1,1 1 1,-1 0 0,0-1 0,0-3 0,0 7-477,0 0 1,0 0-1,0 0 1,0-1 0,0 1-1,0 0 1,0 0 0,0 0-1,0-1 1,0 1-1,0 0 1,0 0 0,-1 0-1,1 0 1,0-1 0,0 1-1,0 0 1,0 0 0,0 0-1,0 0 1,0 0-1,0-1 1,-1 1 0,1 0-1,0 0 1,0 0 0,0 0-1,0 0 1,0 0-1,-1 0 1,1 0 0,0-1-1,0 1 1,0 0 0,0 0-1,-1 0 1,1 0 0,0 0-1,0 0 1,0 0-1,-1 0 1,1 0 0,0 0-1,0 0 1,0 0 0,0 0-1,-1 0 1,1 0-1,0 1 1,0-1 0,0 0-1,0 0 1,-1 0 0,1 0-1,0 0 1,0 0-1,0 0 1,0 0 0,0 1-1,0-1 1,-1 0 0,1 0-1,0 0 1,0 0 0,-10 13 1038,6-1-907,-1 0-1,0 0 1,-13 20 0,12-23-143,1 0-1,0 1 1,1-1 0,0 1 0,0 0 0,1 0 0,-2 15 0,-8 35 144,3 0 1,-4 96 0,17-149-62,5-12-33,7-17 77,-6 4-120,-2-1 0,-1 0 0,0-1 0,-1 1 0,-1-1 0,-1 0 0,1-36 0,-11-150-56,2 140 16,3 38-14,0 17 1,1 0-1,0-1 1,1 1 0,0-1 0,1 1 0,1 0 0,-1 0-1,5-15 1,-5 25 3,-1 0 0,0 0 0,1 0 1,-1 0-1,1 0 0,0 0 0,-1 0 0,1 0 0,0 0 0,0 0 0,-1 0 0,1 1 0,0-1 1,0 0-1,0 1 0,0-1 0,0 0 0,0 1 0,0-1 0,0 1 0,0 0 0,0-1 0,0 1 0,0 0 1,2-1-1,0 1 21,-1 1 1,1-1-1,-1 1 1,0-1-1,1 1 1,-1 0-1,0-1 1,0 1 0,0 1-1,1-1 1,2 2-1,6 6 155,-1-1-1,0 1 1,12 15-1,-20-21-144,230 239 1004,-224-234-1162,-3-4-119,0 1 0,-1-1 0,1 1 0,-1 0 0,0 0 0,0 0 0,-1 0 0,1 1 0,-1 0 0,0 0 0,2 7 0,-5-12 52,0 0 0,0 0 0,0 0-1,0 0 1,0 0 0,-1 0 0,1-1-1,0 1 1,0 0 0,-1 0 0,1 0-1,-1 0 1,1 0 0,0 0 0,-1 0-1,0-1 1,1 1 0,-1 0 0,0-1-1,1 1 1,-1 0 0,0-1 0,1 1-1,-1 0 1,0-1 0,0 1 0,0-1-1,0 0 1,0 1 0,0-1-1,1 0 1,-1 1 0,0-1 0,0 0-1,0 0 1,0 0 0,0 0 0,-1 0-1,-14 1-1218</inkml:trace>
</inkml:ink>
</file>

<file path=ppt/ink/ink25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3:08.363"/>
    </inkml:context>
    <inkml:brush xml:id="br0">
      <inkml:brushProperty name="width" value="0.05" units="cm"/>
      <inkml:brushProperty name="height" value="0.05" units="cm"/>
      <inkml:brushProperty name="color" value="#FF0066"/>
    </inkml:brush>
  </inkml:definitions>
  <inkml:trace contextRef="#ctx0" brushRef="#br0">9 280 11138,'-9'3'4889,"18"-11"-2560,11-9-457,13-8-935,7-10-225,8-4-776,6-2-392,-14-1-1353,7 2-551,-2 5 1431</inkml:trace>
</inkml:ink>
</file>

<file path=ppt/ink/ink25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3:08.844"/>
    </inkml:context>
    <inkml:brush xml:id="br0">
      <inkml:brushProperty name="width" value="0.05" units="cm"/>
      <inkml:brushProperty name="height" value="0.05" units="cm"/>
      <inkml:brushProperty name="color" value="#FF0066"/>
    </inkml:brush>
  </inkml:definitions>
  <inkml:trace contextRef="#ctx0" brushRef="#br0">1 283 9410,'24'66'7540,"25"28"-2308,-51-99-5189,1-1 1,0 1-1,0 0 1,0 0-1,0-11 0,-1-14 24,-6-22-75,-10-93-37,16 123 41,1 1 1,2-1 0,0 0 0,5-32-1,-6 53 15,1-1-1,-1 0 0,0 1 1,1-1-1,-1 1 0,1-1 1,-1 1-1,1-1 0,0 1 1,0-1-1,-1 1 0,1-1 1,0 1-1,0 0 0,0 0 1,1-1-1,-1 1 0,0 0 1,0 0-1,1 0 0,-1 0 1,0 1-1,3-2 0,-2 2 16,0 0 0,0 0 0,0 0 1,0 0-1,0 0 0,0 1 0,0-1 0,-1 1 0,1-1 0,0 1 0,0 0 0,-1 0 0,1 0 0,0 0 1,-1 0-1,1 0 0,-1 0 0,1 0 0,1 3 0,19 18 321,-2 1 0,-1 0 0,30 49-1,5 6-106,-40-61-404,-7-9-143,0 0-1,-1 1 0,10 16 0,-15-23 16,0-1 0,0 1 0,0 0 0,-1 0 0,1 0 0,-1 0 0,1 0 0,-1 0 0,0 0 0,1 0-1,-1 0 1,0 0 0,0-1 0,0 1 0,-1 0 0,1 0 0,0 0 0,-1 0 0,1 0 0,-1 0 0,0 0 0,0 0 0,0-1 0,0 1-1,-2 3 1,-11 9-1328</inkml:trace>
  <inkml:trace contextRef="#ctx0" brushRef="#br0" timeOffset="1">199 347 10402,'-115'-25'4777,"120"23"-2232,5-5-241,15-13-991,5-8-345,10-4-576,2-1-488,-5-1-1713,-4 1 289,-3-5 632</inkml:trace>
</inkml:ink>
</file>

<file path=ppt/ink/ink25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3:09.268"/>
    </inkml:context>
    <inkml:brush xml:id="br0">
      <inkml:brushProperty name="width" value="0.05" units="cm"/>
      <inkml:brushProperty name="height" value="0.05" units="cm"/>
      <inkml:brushProperty name="color" value="#FF0066"/>
    </inkml:brush>
  </inkml:definitions>
  <inkml:trace contextRef="#ctx0" brushRef="#br0">201 147 5865,'-15'-37'5732,"12"24"-4897,1 0 0,0 0 0,1 0 0,1-23-1,0 35-723,0 0 0,0 0-1,0 0 1,0 0 0,0 0-1,0 0 1,0 0-1,-1 0 1,1 0 0,0 0-1,0 0 1,-1 1 0,1-1-1,-1 0 1,1 0-1,-1 0 1,1 0 0,-1 0-1,1 1 1,-2-2 0,1 1-32,0 1 0,1 0 0,-1 0 0,0 0 0,0-1 1,1 1-1,-1 0 0,0 0 0,0 0 0,1 0 0,-1 0 1,0 0-1,0 1 0,1-1 0,-1 0 0,0 0 1,0 0-1,1 1 0,-1-1 0,-1 1 0,-3 2 151,1 0 0,-1 1 0,1-1-1,0 1 1,0 0 0,-5 6 0,-8 12 290,1 1 0,1 0-1,-18 40 1,26-50-408,1 1-1,1 0 0,0 1 0,1-1 1,1 1-1,0 0 0,1-1 0,0 20 1,2-32-104,0-1 0,0 1 0,0 0 0,0 0 0,0 0 0,1-1 0,-1 1 0,1 0 0,-1 0 0,1-1 0,0 1 0,-1 0 0,1-1 0,0 1 0,0-1 0,0 1 0,0-1 0,0 1 1,2 0-1,-2-1-5,1 0 0,-1-1 0,1 1 1,-1-1-1,0 1 0,1-1 0,-1 1 1,1-1-1,-1 0 0,1 0 0,-1 0 1,1 0-1,-1 0 0,1 0 0,-1 0 1,1 0-1,-1-1 0,2 0 0,4-1 1,0-1-1,-1 0 0,1 0 1,-1-1-1,0 0 1,0 0-1,-1 0 1,8-7-1,-1-1 11,0-1-1,0 0 1,-2 0-1,1-1 1,-2 0 0,0-1-1,0 0 1,12-33 0,-21 48-16,0-1-1,0 1 1,0 0 0,0-1 0,0 1 0,1 0 0,-1-1 0,0 1 0,0 0 0,0-1-1,1 1 1,-1 0 0,0-1 0,0 1 0,1 0 0,-1 0 0,0-1 0,1 1 0,-1 0-1,0 0 1,1 0 0,-1-1 0,0 1 0,1 0 0,-1 0 0,0 0 0,1 0 0,-1 0-1,1 0 1,-1 0 0,0 0 0,1 0 0,-1 0 0,1 0 0,17 5-971,-2 1 389,-4-3 159,-8-1 159,1 0 0,0-1 0,0 0 1,0 0-1,0 0 0,0-1 1,0 1-1,0-1 0,1 0 1,-1-1-1,0 1 0,0-1 0,6-2 1,48-20-5818,-18 2 4281</inkml:trace>
</inkml:ink>
</file>

<file path=ppt/ink/ink25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3:09.704"/>
    </inkml:context>
    <inkml:brush xml:id="br0">
      <inkml:brushProperty name="width" value="0.05" units="cm"/>
      <inkml:brushProperty name="height" value="0.05" units="cm"/>
      <inkml:brushProperty name="color" value="#FF0066"/>
    </inkml:brush>
  </inkml:definitions>
  <inkml:trace contextRef="#ctx0" brushRef="#br0">44 285 8538,'0'-1'177,"0"1"0,0 0 0,0 0 0,-1-1-1,1 1 1,0 0 0,0 0 0,0-1 0,-1 1 0,1 0 0,0 0 0,0 0 0,-1-1 0,1 1 0,0 0 0,-1 0 0,1 0-1,0 0 1,-1 0 0,1 0 0,0 0 0,0-1 0,-1 1 0,1 0 0,0 0 0,-1 0 0,1 0 0,0 0 0,-1 1-1,1-1 1,0 0 0,-1 0 0,1 0 0,0 0 0,-1 0 0,1 0 0,-1 1 0,-8 13 2950,-3 28-1466,10-34-830,0-1-540,0 1 0,0 0 0,1-1-1,0 1 1,0 0 0,1 0 0,0 0-1,0 0 1,3 11 0,-3-17-263,1 0 1,0 0-1,0 1 1,0-1-1,0 0 1,0 0-1,0 0 1,1 0-1,-1 0 1,1 0-1,-1 0 1,1 0-1,0-1 1,-1 1-1,1-1 1,0 1-1,0-1 1,0 0-1,0 0 1,1 1-1,-1-2 1,0 1-1,0 0 1,1 0-1,-1-1 1,0 1-1,1-1 1,-1 0-1,1 1 1,-1-1-1,0 0 1,1-1-1,-1 1 1,5-1-1,-1 0-28,1-1 0,-1 0 0,1 0 0,-1 0 0,0-1-1,0 0 1,0 0 0,0-1 0,-1 1 0,1-1 0,-1 0-1,0-1 1,0 1 0,0-1 0,-1 0 0,0 0 0,0-1 0,5-8-1,-1 1-6,0-1-1,-1 0 1,-1 0-1,0-1 0,-1 1 1,5-30-1,-7 12 1,-2 8 43,-1 24-18,0 0 0,0 0 0,-1 0 1,1-1-1,0 1 0,0 0 1,0 0-1,0 0 0,0 0 0,0 0 1,0-1-1,0 1 0,0 0 1,0 0-1,0 0 0,0 0 0,0 0 1,0-1-1,0 1 0,0 0 1,0 0-1,0 0 0,0 0 0,0-1 1,0 1-1,0 0 0,0 0 1,1 0-1,-1 0 0,0 0 1,0 0-1,0-1 0,0 1 0,0 0 1,0 0-1,0 0 0,0 0 1,1 0-1,-1 0 0,0 0 0,0 0 1,0 0-1,0 0 0,0-1 1,1 1-1,-1 0 0,0 0 0,0 0 1,0 0-1,0 0 0,1 0 1,-1 0-1,0 0 0,0 0 0,0 0 1,0 0-1,0 0 0,1 0 1,-1 1-1,0-1 0,0 0 0,0 0 1,0 0-1,0 0 0,1 0 1,-1 0-1,20 19-20,0-1-1,31 20 1,-49-36-98,0 0 0,1 0 0,0-1 0,-1 1-1,1-1 1,0 0 0,0 0 0,-1 0 0,1 0 0,0 0 0,0-1-1,0 1 1,0-1 0,0 0 0,5 0 0,-7 0-120,1-1-1,0 1 1,-1-1 0,0 1 0,1-1-1,-1 0 1,1 1 0,-1-1 0,0 0 0,1 0-1,-1 0 1,0 0 0,0 0 0,0 0-1,0 0 1,0 0 0,0-1 0,0 1-1,0 0 1,0-1 0,-1 1 0,1 0 0,0-1-1,0-2 1,3-12-1028</inkml:trace>
  <inkml:trace contextRef="#ctx0" brushRef="#br0" timeOffset="1">201 1 8514,'9'8'3056,"7"-1"-2471,9-5-1266,10-2 505</inkml:trace>
</inkml:ink>
</file>

<file path=ppt/ink/ink25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3:10.154"/>
    </inkml:context>
    <inkml:brush xml:id="br0">
      <inkml:brushProperty name="width" value="0.05" units="cm"/>
      <inkml:brushProperty name="height" value="0.05" units="cm"/>
      <inkml:brushProperty name="color" value="#FF0066"/>
    </inkml:brush>
  </inkml:definitions>
  <inkml:trace contextRef="#ctx0" brushRef="#br0">70 394 9418,'-18'37'3661,"-14"42"1,27-66-3243,2-1 1,-1 0-1,2 1 0,0 0 1,0-1-1,1 1 1,1 21-1,0-32-396,0-1-1,0 0 1,0 0-1,0 1 1,1-1-1,-1 0 1,0 0-1,1 1 1,-1-1-1,1 0 0,0 0 1,-1 0-1,1 0 1,0 0-1,-1 0 1,1 0-1,0 0 1,0 0-1,0 0 1,0 0-1,0 0 1,0-1-1,0 1 1,0 0-1,0-1 1,0 1-1,1-1 0,-1 1 1,0-1-1,0 0 1,0 1-1,1-1 1,-1 0-1,0 0 1,0 0-1,1 0 1,-1 0-1,0 0 1,1 0-1,-1 0 1,0-1-1,0 1 1,1 0-1,0-1 0,4-1-18,-1 0-1,1 0 0,-1 0 0,0-1 1,0 0-1,0 0 0,0 0 0,7-7 1,-1-3 37,0 0 0,0-1 0,-1 0 0,-1-1 0,0 0 0,-1-1 0,-1 1 0,0-2 0,-1 1 0,-1-1 0,-1 0 0,4-22 0,-3 6 237,-2 0 0,-1-1-1,-1 1 1,-2 0 0,-7-51 0,6 71-161,0-1 0,-1 1 0,0 0 0,-1-1 0,-1 1 0,0 1 0,-1-1 0,0 1 0,-9-14 0,14 25-93,1 0 1,-1 0 0,0 0 0,1 0 0,-1 0 0,0 0 0,0 0 0,0 0 0,0 0-1,0 1 1,0-1 0,0 0 0,0 1 0,0-1 0,0 1 0,0-1 0,0 1 0,0-1 0,-2 1-1,2 0-1,1 0-1,-1 0 0,0 1 1,1-1-1,-1 0 0,0 0 0,1 1 1,-1-1-1,1 1 0,-1-1 0,1 1 1,-1-1-1,1 1 0,-1-1 1,1 1-1,-1-1 0,1 1 0,0-1 1,-1 1-1,1 0 0,0-1 0,-1 1 1,1 1-1,-2 4 66,1 0 0,-1 0-1,1 0 1,1 0 0,-1 12 0,2 7-14,2 0 1,0 0-1,2-1 1,1 1-1,15 41 1,61 112-1973,-31-73-1765,-23-45 2179</inkml:trace>
</inkml:ink>
</file>

<file path=ppt/ink/ink25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3:11.391"/>
    </inkml:context>
    <inkml:brush xml:id="br0">
      <inkml:brushProperty name="width" value="0.05" units="cm"/>
      <inkml:brushProperty name="height" value="0.05" units="cm"/>
      <inkml:brushProperty name="color" value="#FF0066"/>
    </inkml:brush>
  </inkml:definitions>
  <inkml:trace contextRef="#ctx0" brushRef="#br0">10 353 9402,'-10'-2'12584,"10"2"-12377,1 4-113,-1-1 1,1 1-1,-1-1 0,1 1 1,0-1-1,1 1 0,-1-1 1,3 5-1,11 19 172,-6-10-66,0 0 1,0 0 0,-2 1 0,0 0-1,6 27 1,-1 26 206,-12-72-406,0 1 1,1 0-1,-1 0 1,0-1 0,0 1-1,0 0 1,0 0-1,0 0 1,1-1 0,-1 1-1,0 0 1,0 0-1,0 0 1,1-1 0,-1 1-1,0 0 1,0 0-1,1 0 1,-1 0 0,0 0-1,0 0 1,1 0-1,-1-1 1,0 1 0,0 0-1,1 0 1,-1 0-1,0 0 1,0 0 0,1 0-1,-1 0 1,0 0 0,1 0-1,-1 0 1,0 1-1,0-1 1,1 0 0,-1 0-1,0 0 1,0 0-1,1 0 1,-1 0 0,0 1-1,0-1 1,0 0-1,1 0 1,-1 0 0,0 0-1,0 1 1,0-1-1,0 0 1,1 0 0,-1 1-1,0-1 1,0 0-1,0 0 1,0 1 0,0-1-1,0 1 1,7-27 42,-3-32-7,7-54-52,-9 97 9,1 1 0,0 0 0,1 1-1,1-1 1,10-21 0,-13 32 6,-1 0 1,0 0-1,1 1 0,0-1 1,0 1-1,0-1 0,0 1 0,0 0 1,0 0-1,0 0 0,1 0 1,-1 0-1,1 0 0,0 0 0,-1 1 1,1 0-1,0-1 0,0 1 1,0 0-1,0 0 0,0 1 1,0-1-1,0 1 0,0-1 0,0 1 1,0 0-1,4 0 0,-2 1 9,0 1 1,-1-1-1,1 1 0,-1-1 0,1 1 0,-1 0 0,0 1 0,0-1 0,0 1 0,0 0 0,0 0 0,0 0 0,-1 0 0,1 1 1,-1 0-1,4 6 0,1 4 107,0 0 1,-1 0 0,-1 1-1,0-1 1,-1 2 0,4 17-1,-7-26-47,-2-7-63,0 0-1,0 0 0,0 0 1,0 0-1,0 0 0,0 0 0,0 0 1,0-1-1,0 1 0,1 0 1,-1 0-1,0 0 0,0 0 1,0 0-1,0 0 0,0 0 1,0 0-1,0 0 0,1 0 1,-1 0-1,0 0 0,0 0 1,0 0-1,0 0 0,0 0 1,0 0-1,0 0 0,1 0 0,-1 0 1,0 0-1,0 0 0,0 0 1,0 0-1,0 0 0,0 0 1,0 0-1,0 1 0,1-1 1,-1 0-1,0 0 0,0 0 1,0 0-1,0 0 0,0 0 1,3-17 116,-2 11-136,1-2 16,1-13-7,1-1 1,2 1-1,0 1 0,1-1 0,12-24 1,-13 32-25,1 0 0,16-23 0,-21 32 12,1 0 0,0 1-1,0-1 1,0 1-1,1-1 1,-1 1-1,1 0 1,0 1-1,0-1 1,0 0-1,0 1 1,0 0-1,6-2 1,-9 4 11,0 0 0,1 0 0,-1 0 0,0 0 1,0 0-1,0 0 0,0 1 0,1-1 0,-1 0 0,0 1 0,0-1 0,0 1 1,0-1-1,0 1 0,0-1 0,0 1 0,0 0 0,0-1 0,0 1 0,-1 0 1,1 0-1,1 1 0,19 26-22,-7-7 28,-11-18 8,-1-1 0,1 1 0,0-1 0,-1 1-1,1-1 1,0 0 0,1 0 0,-1 0 0,0-1-1,0 1 1,1-1 0,-1 0 0,1 0 0,-1 0 0,1 0-1,-1 0 1,1-1 0,0 0 0,-1 0 0,5 0 0,-3-1 5,-1 0 0,1-1 0,-1 1 0,0-1 0,0 0 0,0 0 1,0-1-1,0 1 0,0-1 0,0 0 0,-1 0 0,1 0 1,4-7-1,3-5 86,0 0 1,-1 0-1,-1-1 1,0-1 0,-1 1-1,9-31 1,-11 20 79,-5 22-119,0-1 1,1 0-1,-1 0 1,1 1 0,0-1-1,4-5 1,-6 11-53,0 0 1,0 0-1,1 0 1,-1 0-1,0 0 1,1-1-1,-1 1 1,0 0-1,1 0 1,-1 0-1,0 0 1,1 0-1,-1 0 1,0 0-1,0 0 1,1 0-1,-1 1 1,0-1-1,1 0 1,-1 0 0,0 0-1,1 0 1,-1 0-1,0 0 1,0 1-1,1-1 1,-1 0-1,0 0 1,0 0-1,1 1 1,-1-1-1,0 0 1,0 0-1,0 1 1,1-1-1,-1 0 1,0 1-1,0-1 1,0 0-1,0 0 1,0 1 0,0-1-1,0 0 1,1 1-1,-1 0 1,8 16 160,-7-16-137,7 17 189,0-1 0,1-1 0,20 28-1,-24-38-225,0 0 0,0-1-1,0 1 1,1-1 0,0-1-1,0 1 1,0-1-1,1 0 1,-1 0 0,1-1-1,0 0 1,9 3 0,-14-5-122,-1-1 1,1 0 0,-1 1 0,0-1-1,1 0 1,-1 0 0,1 0 0,-1 0 0,1 0-1,-1 0 1,0-1 0,1 1 0,-1 0 0,0-1-1,1 1 1,-1-1 0,0 1 0,1-1-1,-1 1 1,0-1 0,0 0 0,1 0 0,-1 0-1,0 0 1,0 0 0,0 0 0,0 0 0,0 0-1,-1 0 1,1 0 0,0 0 0,0-1-1,0 0 1,0-2-729,1 0-1,-1 1 1,0-1-1,0 0 1,0 0-1,-1 0 1,1 0-1,-1 0 1,0 0-1,-1-7 1,-7-17-1464</inkml:trace>
</inkml:ink>
</file>

<file path=ppt/ink/ink25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3:11.856"/>
    </inkml:context>
    <inkml:brush xml:id="br0">
      <inkml:brushProperty name="width" value="0.05" units="cm"/>
      <inkml:brushProperty name="height" value="0.05" units="cm"/>
      <inkml:brushProperty name="color" value="#FF0066"/>
    </inkml:brush>
  </inkml:definitions>
  <inkml:trace contextRef="#ctx0" brushRef="#br0">0 0 7634,'0'7'3048,"5"-4"-2088,5-3-1152,14 4 72</inkml:trace>
</inkml:ink>
</file>

<file path=ppt/ink/ink2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6:06.933"/>
    </inkml:context>
    <inkml:brush xml:id="br0">
      <inkml:brushProperty name="width" value="0.05" units="cm"/>
      <inkml:brushProperty name="height" value="0.05" units="cm"/>
      <inkml:brushProperty name="color" value="#FF0066"/>
    </inkml:brush>
  </inkml:definitions>
  <inkml:trace contextRef="#ctx0" brushRef="#br0">159 7 8986,'0'-1'143,"0"1"-1,0 0 1,0-1 0,-1 1-1,1-1 1,0 1 0,0 0-1,-1 0 1,1-1 0,0 1-1,-1 0 1,1-1 0,0 1-1,-1 0 1,1 0 0,0-1-1,-1 1 1,1 0 0,-1 0-1,1 0 1,0 0 0,-1 0-1,1 0 1,-1 0 0,1-1-1,0 1 1,-1 0 0,1 0-1,-1 1 1,1-1 0,-1 0 0,1 0-1,0 0 1,-1 0 0,1 0-1,-1 0 1,1 0 0,0 1-1,-1-1 1,1 0 0,0 0-1,-1 1 1,1-1 0,0 0-1,-1 0 1,1 1 0,0-1-1,-1 1 1,-18 15 823,18-16-885,-16 17 754,1 1 1,-27 39 0,36-48-754,1 0 1,1 1-1,0 0 1,0 0-1,1 0 1,0 1 0,1-1-1,-3 19 1,6-28-78,-1 0 1,1 1-1,0-1 1,0 0 0,0 0-1,0 0 1,0 1-1,1-1 1,-1 0 0,0 0-1,0 0 1,1 0-1,-1 1 1,1-1 0,-1 0-1,1 0 1,0 0-1,-1 0 1,1 0 0,0 0-1,0 0 1,-1 0-1,1-1 1,0 1 0,0 0-1,0 0 1,0-1-1,0 1 1,0 0 0,0-1-1,0 1 1,1-1-1,-1 0 1,0 1 0,0-1-1,0 0 1,0 0-1,1 1 1,1-1 0,6 0 69,1 0 1,-1-1 0,0 0 0,14-3-1,2 0 142,-15 4-25,0 0 0,0 0 0,1 1-1,-1 0 1,0 1 0,0 0 0,-1 1 0,1 0 0,15 7 0,-20-7-58,0-1-1,0 1 0,-1 0 0,0 0 0,1 0 0,-1 0 0,0 1 0,0 0 0,-1 0 0,1 0 0,-1 0 0,0 1 0,0-1 0,0 1 0,-1 0 0,0-1 0,0 1 0,0 0 0,2 11 0,-4-14-60,0 1-1,0 0 1,0 0-1,0-1 0,0 1 1,-1 0-1,0-1 0,1 1 1,-1 0-1,0-1 0,0 1 1,0-1-1,-1 1 1,1-1-1,-1 0 0,1 0 1,-1 1-1,0-1 0,1 0 1,-1 0-1,-5 3 0,-4 4 194,-1-1 0,-24 14-1,20-13-104,5-2-313,-1-1 0,1 0 0,-1-1 0,-18 5 0,60-2-10651</inkml:trace>
</inkml:ink>
</file>

<file path=ppt/ink/ink25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3:12.275"/>
    </inkml:context>
    <inkml:brush xml:id="br0">
      <inkml:brushProperty name="width" value="0.05" units="cm"/>
      <inkml:brushProperty name="height" value="0.05" units="cm"/>
      <inkml:brushProperty name="color" value="#FF0066"/>
    </inkml:brush>
  </inkml:definitions>
  <inkml:trace contextRef="#ctx0" brushRef="#br0">94 1 10474,'-1'0'6245,"-5"8"-5154,2-1-821,-1 0 0,0 0-1,-1 0 1,1-1 0,-1 1-1,-1-1 1,1-1-1,-9 7 1,1-1 19,13-10-230,0-1 1,0 1 0,0 0 0,0 0-1,0 0 1,0 0 0,0 0-1,0 0 1,1 0 0,-1 1 0,0-1-1,1 0 1,-1 0 0,1 1-1,-1-1 1,1 0 0,0 0 0,-1 1-1,1-1 1,0 3 0,0-3-30,1 0 0,-1 0 0,1 0 0,-1 0 0,1 0 0,0 0 0,-1 0 0,1 0 0,0-1 0,0 1 0,-1 0 1,1 0-1,0-1 0,0 1 0,0 0 0,0-1 0,0 1 0,0-1 0,1 1 0,7 2 13,0 0 0,-1-1-1,1 0 1,13 1 0,-17-2-36,13 1 134,1 1 0,-1 0 1,0 2-1,30 11 0,-44-14-46,0 0 1,0 0-1,0 0 0,0 1 0,-1 0 1,1-1-1,-1 1 0,0 0 1,0 0-1,0 1 0,4 5 1,-6-7-29,0 1 1,0 0-1,0-1 1,0 1-1,0 0 1,0 0 0,-1 0-1,1 0 1,-1 0-1,0-1 1,0 1-1,0 0 1,0 0-1,-1 0 1,1 0 0,-1 0-1,0 0 1,0-1-1,-1 5 1,-3 5 20,-1 0 0,0 0 0,-1-1 0,0 0 0,-12 14 0,14-19-550,0 0 0,-1-1 0,1 1 0,-1-1 0,0 0 0,0-1 0,-1 1 0,1-1 0,-1-1 0,-11 5 0,18-8 409,0 0 0,0 1 0,0-1 0,0 0 0,0 0 0,-1 0 0,1 0 0,0 0 0,0 0 0,0 0 0,0 1 0,-1-1 0,1 0 0,0 0 1,0 0-1,0 0 0,0 0 0,-1 0 0,1 0 0,0 0 0,0 0 0,0 0 0,0 0 0,-1 0 0,1 0 0,0 0 0,0 0 0,0 0 0,0 0 0,-1 0 1,1 0-1,0-1 0,0 1 0,0 0 0,0 0 0,-1 0 0,1 0 0,0 0 0,0 0 0,0 0 0,0-1 0,0 1 0,0 0 0,-1 0 0,1 0 0,0 0 1,0 0-1,0-1 0,9-15-1374</inkml:trace>
</inkml:ink>
</file>

<file path=ppt/ink/ink25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3:12.768"/>
    </inkml:context>
    <inkml:brush xml:id="br0">
      <inkml:brushProperty name="width" value="0.05" units="cm"/>
      <inkml:brushProperty name="height" value="0.05" units="cm"/>
      <inkml:brushProperty name="color" value="#FF0066"/>
    </inkml:brush>
  </inkml:definitions>
  <inkml:trace contextRef="#ctx0" brushRef="#br0">1 211 11546,'19'16'3248,"1"1"-1,28 34 0,-31-29-2205,0 1 0,16 30 0,-15-18-821,-1 1 0,-1 1 0,-3 0 0,10 41 0,-18-50-151,-9-23-46,-7-16-16,-1-9-58,0-1-1,1-1 0,1 0 1,0 0-1,-6-29 0,14 44 35,-32-87-305,14 42 17,3-1 1,-22-106-1,38 148 284,0 1 0,1-1 1,0 1-1,2-18 0,-2 26 26,0 0 1,0 0-1,1 0 0,-1 0 0,0 1 1,1-1-1,0 0 0,-1 0 0,1 0 1,0 0-1,0 1 0,0-1 0,0 0 1,0 1-1,0-1 0,1 1 0,-1-1 1,1 1-1,-1 0 0,1 0 1,-1-1-1,1 1 0,-1 0 0,1 0 1,0 0-1,0 1 0,0-1 0,-1 0 1,1 1-1,0-1 0,3 0 1,1 2 38,0 0 0,0 0 1,0 0-1,-1 0 0,1 1 1,0 0-1,-1 0 0,1 1 1,-1-1-1,0 1 0,0 0 1,0 1-1,0-1 0,-1 1 1,0 0-1,1 0 0,-1 0 1,6 9-1,-4-5 52,-1-1 0,1 1 0,-1 1-1,-1-1 1,0 1 0,0-1 0,0 1 0,-1 0 0,-1 0 0,4 19 0,-6-22-81,0-1 0,0 0 0,0 0 0,-1 1 0,0-1 0,0 0 0,0 0 1,0 0-1,-1 0 0,0 0 0,0 0 0,0 0 0,-1-1 0,0 1 0,0-1 0,0 0 1,-5 6-1,6-8-188,-1 0 1,1 0-1,-1 0 1,1 0-1,-1 0 1,0-1 0,0 0-1,1 1 1,-1-1-1,0 0 1,0 0-1,-6 1 1,5-2-266,1 0 0,-1 0 0,1 0 0,-1 0 0,1-1 0,-1 0 0,1 1 0,0-1 0,-1 0 0,1-1 0,0 1 0,-1-1 0,-3-2 0,-7-5-832</inkml:trace>
</inkml:ink>
</file>

<file path=ppt/ink/ink25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3:13.234"/>
    </inkml:context>
    <inkml:brush xml:id="br0">
      <inkml:brushProperty name="width" value="0.05" units="cm"/>
      <inkml:brushProperty name="height" value="0.05" units="cm"/>
      <inkml:brushProperty name="color" value="#FF0066"/>
    </inkml:brush>
  </inkml:definitions>
  <inkml:trace contextRef="#ctx0" brushRef="#br0">117 326 7914,'0'-1'289,"1"0"0,-1 0 0,0 0 0,1 0 0,-1 0 1,0 0-1,0 0 0,0 0 0,0 0 0,0 0 0,0 0 0,0 0 1,0 0-1,0 0 0,0 0 0,0 0 0,-1 0 0,1 0 0,0 0 1,-1 0-1,1 0 0,-1 1 0,1-1 0,-1 0 0,1 0 0,-1 0 1,0 0-1,1 1 0,-1-1 0,-1 0 0,0 0-50,1 1 0,-1 0 1,0 1-1,1-1 0,-1 0 0,0 0 0,1 1 0,-1-1 0,1 1 0,-1-1 1,1 1-1,-1-1 0,1 1 0,-1 0 0,1 0 0,-1 0 0,1 0 0,-2 2 1,-4 5 20,0 0 0,1 0 1,0 0-1,0 1 1,1 0-1,0 0 1,1 0-1,-6 17 1,4-10-133,-9 26 67,15-40-188,-1 0 0,1 0 0,0 0 0,0 0 0,-1 0 0,1 1 0,1-1 0,-1 0 0,0 0 0,0 0 0,1 0 0,-1 0 0,1 0 0,0 0 0,-1 0 0,1 0 1,2 3-1,-2-4-7,-1-1 1,0 1 0,1-1 0,-1 1 0,1-1 0,-1 1 0,0-1 0,1 1 0,0-1 0,-1 0 0,1 1 0,-1-1 0,1 0 0,-1 1 0,1-1 0,0 0 0,-1 0 0,1 0 0,-1 0-1,1 1 1,0-1 0,-1 0 0,1 0 0,0 0 0,-1 0 0,1 0 0,-1-1 0,1 1 0,0 0 0,16-15-8,5-29-32,-21 40 38,5-11-17,-1 0 1,-1 0-1,0-1 1,-1 0-1,0-17 0,-3 33 18,0 0-1,0-1 0,0 1 0,0 0 0,0-1 0,0 1 1,0 0-1,0-1 0,0 1 0,0 0 0,0-1 0,0 1 0,1 0 1,-1 0-1,0-1 0,0 1 0,0 0 0,0-1 0,1 1 0,-1 0 1,0 0-1,0-1 0,0 1 0,1 0 0,-1 0 0,0 0 0,0-1 1,1 1-1,-1 0 0,0 0 0,1 0 0,-1 0 0,0-1 1,0 1-1,1 0 0,-1 0 0,0 0 0,1 0 0,-1 0 0,0 0 1,1 0-1,-1 0 0,1 0 0,16 10-14,12 20 50,-24-22-13,-1-2 28,0 0 0,0 0 0,0-1 1,9 10-1,-12-14-45,-1-1 0,1 1 0,0-1 0,-1 1 0,1-1 0,0 1 0,-1-1 0,1 0 0,0 1 1,0-1-1,-1 0 0,1 0 0,0 1 0,0-1 0,0 0 0,-1 0 0,1 0 0,0 0 0,0 0 0,0 0 0,-1 0 0,1 0 0,0 0 0,0-1 0,0 1 0,-1 0 1,1 0-1,0-1 0,0 1 0,-1 0 0,1-1 0,0 1 0,-1-1 0,1 1 0,0-1 0,-1 1 0,1-1 0,-1 0 0,1 1 0,-1-1 0,1 0 0,-1 1 0,1-1 0,-1 0 1,0 0-1,1 1 0,-1-1 0,0 0 0,0 0 0,1-1 0,8-20 107,12-46 1,-15 45-46,18-43 1,-24 64-42,1 1-1,0 0 1,-1 0-1,1 0 1,0-1-1,0 1 1,-1 0-1,1 0 1,0 0-1,0 0 1,0 0-1,0 0 1,1 1-1,-1-1 1,0 0-1,0 0 1,0 1-1,1-1 1,-1 1-1,0-1 1,1 1-1,-1 0 1,0-1-1,1 1 1,-1 0-1,0 0 1,1 0-1,-1 0 1,1 0-1,-1 0 1,0 0-1,1 0 1,-1 1-1,0-1 1,2 1-1,6 3 166,0 0 0,-1 0 1,1 1-1,11 9 0,-15-11-147,0 1-1,0-1 1,0 0 0,1 0-1,-1 0 1,1-1-1,8 3 1,-13-5-122,0 0-1,1 0 1,-1 0-1,0 0 1,0 0-1,1 0 1,-1-1-1,0 1 1,0 0 0,0-1-1,0 1 1,1-1-1,-1 1 1,0-1-1,0 0 1,0 1-1,1-2 1,2-7-6344,-4 7 5137</inkml:trace>
  <inkml:trace contextRef="#ctx0" brushRef="#br0" timeOffset="1">344 74 8274,'-104'-52'2792,"103"47"-2656,4-3-752,9 0 336</inkml:trace>
</inkml:ink>
</file>

<file path=ppt/ink/ink25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3:13.702"/>
    </inkml:context>
    <inkml:brush xml:id="br0">
      <inkml:brushProperty name="width" value="0.05" units="cm"/>
      <inkml:brushProperty name="height" value="0.05" units="cm"/>
      <inkml:brushProperty name="color" value="#FF0066"/>
    </inkml:brush>
  </inkml:definitions>
  <inkml:trace contextRef="#ctx0" brushRef="#br0">1 339 7698,'20'20'4576,"-14"-14"-3391,0 0 1,0 0-1,9 12 1,-14-16-1051,0-1 0,0 1 0,0-1 0,-1 1 0,1 0 0,0-1 0,-1 1 0,1 0 0,-1 0 0,0-1 0,0 1 0,1 0 0,-1 0 0,0-1 0,0 1 0,-1 0 0,1 0 1,0 0-1,0-1 0,-1 1 0,1 0 0,-2 3 0,2-5-109,0 0 0,0 0 0,0 1-1,-1-1 1,1 0 0,0 0 0,0 0 0,0 1 0,0-1 0,0 0 0,0 0 0,0 0 0,0 1 0,0-1 0,0 0 0,-1 0 0,1 0 0,0 1 0,0-1 0,0 0 0,0 0 0,-1 0 0,1 0 0,0 0 0,0 1 0,0-1 0,-1 0 0,1 0 0,0 0 0,0 0 0,0 0 0,-1 0 0,1 0-1,0 0 1,0 0 0,-1 0 0,1 0 0,0 0 0,0 0 0,0 0 0,-1 0 0,1 0 0,0 0 0,0 0 0,-1 0 0,1 0 0,0 0 0,0 0 0,0-1 0,-1 1 0,1 0 0,0 0 0,0 0 0,0 0 0,0 0 0,-1-1 0,1 1 0,0 0 0,0 0 0,0 0 0,0-1 0,-1 1 0,-3-17 1017,4 11-1014,0 0 0,1-1 0,0 1 0,0 0 0,0 0-1,0 0 1,1 0 0,0 1 0,4-8 0,-2 3 5,0 1-96,1 1 0,0 0 0,0 0 1,1 0-1,0 0 0,0 1 1,14-12-1,-12 11-1275,0 0 0,-1 0 0,8-13 0,-9 14 282</inkml:trace>
  <inkml:trace contextRef="#ctx0" brushRef="#br0" timeOffset="1">255 189 8194,'71'17'4305,"-64"1"-833,1-3-975,4-3-617,3-1-391,-2-2-745,-3-4-248,-3-2-352,0-3-312,-4-3-624,-3 1-553</inkml:trace>
  <inkml:trace contextRef="#ctx0" brushRef="#br0" timeOffset="2">221 0 7626,'5'4'2816,"2"-6"-2016,5 5-1000,4-1-448,-1 0 432</inkml:trace>
</inkml:ink>
</file>

<file path=ppt/ink/ink25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3:14.367"/>
    </inkml:context>
    <inkml:brush xml:id="br0">
      <inkml:brushProperty name="width" value="0.05" units="cm"/>
      <inkml:brushProperty name="height" value="0.05" units="cm"/>
      <inkml:brushProperty name="color" value="#FF0066"/>
    </inkml:brush>
  </inkml:definitions>
  <inkml:trace contextRef="#ctx0" brushRef="#br0">0 413 7562,'68'30'2091,"0"1"5018,-66-30-6843,0 0 0,0 0 0,0 1 0,-1-1 0,1 1 0,0-1 0,-1 1 0,1 0-1,-1 0 1,0 0 0,1-1 0,-1 1 0,0 1 0,0-1 0,0 0 0,-1 0 0,2 4 0,-2-5 147,4-20 1025,1 2-1380,0 0 0,16-32 1,-20 47-54,1-2 3,-1 0 1,1 1-1,0-1 1,0 1-1,1 0 0,-1-1 1,1 1-1,-1 0 1,1 0-1,0 1 1,0-1-1,0 0 1,1 1-1,-1 0 1,1 0-1,-1 0 0,1 0 1,0 1-1,5-2 1,-6 2-49,0 1 0,0 0 1,0 0-1,1 0 1,-1 0-1,0 0 0,0 1 1,0-1-1,0 1 0,0 0 1,0 0-1,-1 0 0,1 0 1,0 1-1,0-1 0,-1 1 1,1 0-1,-1 0 0,1 0 1,-1 0-1,0 0 1,4 4-1,-5-4-233,0-1 1,1 1 0,-1-1-1,1 0 1,-1 0-1,1 0 1,-1 0-1,1 0 1,0 0-1,0 0 1,-1 0-1,1-1 1,0 1 0,0-1-1,0 1 1,0-1-1,-1 0 1,1 1-1,0-1 1,0 0-1,2-1 1,1 1-347,-1-1 0,0 0 0,0-1 0,0 1 0,0-1 0,0 0 1,0 0-1,0 0 0,3-3 0,34-30-3687,-12 2 3962,-27 30 684,18-21 3337,-7 15 7178,0 22-8787,57 67-545,-63-71-1344,-1 1 0,0 0 1,-1 0-1,0 1 1,-1 0-1,0 0 1,0 0-1,-1 0 1,-1 0-1,0 1 1,-1-1-1,1 22 0,0-14-43,-1-6-71,-1 0-1,0-1 1,0 1 0,-2 0-1,1-1 1,-8 25 0,7-30-59,0 0 0,-1 0 0,0 0 0,-1-1-1,0 1 1,0-1 0,0 0 0,0 0 0,-1 0 0,0-1 0,-1 1 0,1-1 0,-7 4 0,11-8-5,0 0-1,0 0 1,0 0 0,0-1-1,0 1 1,-1 0-1,1-1 1,0 1-1,0-1 1,-1 1 0,1-1-1,0 0 1,-1 1-1,1-1 1,-1 0 0,1 0-1,0 0 1,-1 0-1,1 0 1,0 0-1,-1 0 1,1-1 0,0 1-1,-2-1 1,1 0-3,1 0 0,-1 0 0,1-1 0,-1 1 0,1 0 0,0-1 0,0 1 0,0-1 0,0 0 0,0 1 0,0-1 0,0 0 0,0 0 0,1 1 0,-1-3 0,-2-9-42,0 1-1,1-1 1,1 0 0,0-15-1,2 0-118,1 0-1,1-1 1,2 1-1,1 0 1,1 1-1,16-43 1,82-154-203,-67 160-1222,-23 42-760,1 1 0,24-26 0,-6 16 949</inkml:trace>
</inkml:ink>
</file>

<file path=ppt/ink/ink25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3:14.866"/>
    </inkml:context>
    <inkml:brush xml:id="br0">
      <inkml:brushProperty name="width" value="0.05" units="cm"/>
      <inkml:brushProperty name="height" value="0.05" units="cm"/>
      <inkml:brushProperty name="color" value="#FF0066"/>
    </inkml:brush>
  </inkml:definitions>
  <inkml:trace contextRef="#ctx0" brushRef="#br0">1 58 10762,'120'-36'20445,"-122"35"-19285,0-1-936,1 0-392,-1 1-1072,-1-9-1817,-1 5 2001</inkml:trace>
</inkml:ink>
</file>

<file path=ppt/ink/ink25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3:19.087"/>
    </inkml:context>
    <inkml:brush xml:id="br0">
      <inkml:brushProperty name="width" value="0.05" units="cm"/>
      <inkml:brushProperty name="height" value="0.05" units="cm"/>
      <inkml:brushProperty name="color" value="#FF0066"/>
    </inkml:brush>
  </inkml:definitions>
  <inkml:trace contextRef="#ctx0" brushRef="#br0">1288 1692 8074,'8'7'511,"1"-1"1,0 0 0,0 0 0,1-1 0,0 0-1,0-1 1,0 0 0,0 0 0,13 2-1,14 1 15,50 3-1,-56-7 17,52 3 174,-1-4-1,94-10 0,169-33 758,-318 37-1348,125-13 297,1 6 1,1 7-1,-1 6 1,214 32-1,-133 2-188,319 41-14,-457-70-107,122-5 1,96-24 369,-48 3 150,-140 14-234,331-20 637,-415 22-927,0-1 1,-1-2 0,0-2-1,0-2 1,47-18 0,-72 21-27,1 0 0,-1-1 1,-1-1-1,0 0 0,0-2 0,0 1 1,-2-1-1,1-1 0,-1-1 0,-1 0 1,0 0-1,-1-1 0,-1-1 1,15-25-1,-6-2-32,-1 0 1,-2-1-1,-3-1 1,16-81-1,-25 96-48,-1 0 0,-2 0 0,-1 0 0,-1 0 0,-2 0 0,-1 0 0,-1 1 0,-1-1 0,-1 1 0,-2 1 0,-1-1 0,-1 1 0,-1 1 0,-2 0 0,0 1 1,-2 0-1,0 2 0,-23-25 0,-23-25-2,-4 4 0,-97-80 0,125 118-10,-2 2 1,-2 1-1,0 3 1,-2 1-1,0 3 1,-64-22 0,9 14-22,-146-24 1,-108 5-3,306 43 25,-779-52-852,-2 59 265,428 1 524,-97 3 37,350 1-12,-258 47-1,306-32 28,0 4 0,2 4 0,-135 62 0,193-73 4,1 3 0,1 1-1,-53 43 1,-92 98-2,106-93 25,6-6-7,4 3-1,3 3 1,-91 130 0,137-174-2,-4 3-5,2 0 1,-20 45-1,35-65 5,0 1 1,0-1-1,1 1 0,1 0 0,0 0 1,0 0-1,1 1 0,0-1 0,1 0 1,1 0-1,2 20 0,2-10 24,1 1 1,1-1-1,1 0 0,1 0 0,18 30 0,2-3 103,38 46 0,-55-78-72,1 0-1,1-1 1,0-1 0,0 0-1,1-1 1,1 0 0,0-1-1,1-1 1,0-1 0,1 0-1,0-2 1,1 0 0,-1-1-1,2 0 1,-1-2 0,29 5-1,21-3 196,0-2-1,1-4 0,-1-3 0,90-13 0,-19-9 518,144-43 0,-233 53-547,-12 1-70,1 2-1,1 2 1,0 2-1,82-4 1,-113 11-582,0 1-1,0 0 1,0 1 0,0 1 0,-1-1-1,1 1 1,-1 1 0,16 8 0,12 8-542</inkml:trace>
</inkml:ink>
</file>

<file path=ppt/ink/ink25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3:24.318"/>
    </inkml:context>
    <inkml:brush xml:id="br0">
      <inkml:brushProperty name="width" value="0.05" units="cm"/>
      <inkml:brushProperty name="height" value="0.05" units="cm"/>
      <inkml:brushProperty name="color" value="#FF0066"/>
    </inkml:brush>
  </inkml:definitions>
  <inkml:trace contextRef="#ctx0" brushRef="#br0">1143 2440 6177,'3'3'473,"1"0"0,-1 0 0,1 0 0,-1 0-1,1-1 1,0 0 0,0 0 0,0 0-1,1 0 1,-1 0 0,0-1 0,1 0 0,8 2-1,9 0 102,36 0 0,-29-2 158,263-3 2766,-131-2-2584,61 4-178,317 40 0,-69 16 872,-289-37-1183,-53-9-302,1-6 0,-1-5 0,0-6 0,132-25 0,-147 15 239,172-2 0,-40 28 232,-2-1 164,-176-8-387,106-16 1,-111 7-251,249-46 271,-243 39-138,0-3 1,97-41-1,-118 39-193,0-2-1,-1-3 0,74-53 1,-87 54 17,-2-2 0,0-2 0,-2 0 0,-1-2 0,-1-1 0,-2-1 0,31-54 0,-49 71-69,0 0-1,-2-1 1,1 0 0,-2 0 0,-1 0 0,0 0 0,-1 0-1,-1-1 1,-1-24 0,-3-20-68,-16-76 0,16 120 29,0-2-22,-1-1 1,-1 1-1,0 0 1,-2 0-1,0 0 1,-2 1-1,0 0 1,-1 1-1,-1 0 1,0 1-1,-2 0 1,0 0-1,0 2 1,-32-29 0,-281-212-1154,259 212 951,-1 3-1,-1 4 0,-95-38 0,-402-89-281,70 24 147,120-8 97,-18-6 152,303 126 130,-1 4 1,-99-12-1,-191-8-16,367 42 25,-398-13-18,-1 30-9,291-5 7,1 5-1,0 5 1,1 5 0,2 6-1,-218 87 1,223-62-109,3 4 0,-179 129-1,252-162 81,1 2-1,2 2 0,0 1 1,3 1-1,0 2 0,2 2 1,2 0-1,2 2 0,1 1 0,2 1 1,-25 61-1,15-15 46,4 2 1,4 0-1,-16 104 0,31-122 4,3 0-1,3 0 1,3 1-1,14 118 0,-7-150 2,1-1-1,2-1 0,2 1 0,2-1 0,1-1 1,2-1-1,31 54 0,-31-65 18,1 0-1,1-1 1,2-1 0,0-1 0,1-1-1,1-1 1,1 0 0,1-2-1,0-1 1,45 24 0,-21-19 70,1-2-1,1-2 1,1-2 0,0-3-1,67 10 1,268 11 371,-262-27-457,291-9-3103,-315-3 2256</inkml:trace>
</inkml:ink>
</file>

<file path=ppt/ink/ink25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3:34.524"/>
    </inkml:context>
    <inkml:brush xml:id="br0">
      <inkml:brushProperty name="width" value="0.05" units="cm"/>
      <inkml:brushProperty name="height" value="0.05" units="cm"/>
      <inkml:brushProperty name="color" value="#FF0066"/>
    </inkml:brush>
  </inkml:definitions>
  <inkml:trace contextRef="#ctx0" brushRef="#br0">1245 179 6297,'-32'9'1495,"-1"-1"0,-51 6 0,-3 0 38,58-6-1367,-1 1-1,2 1 1,-1 1 0,1 2 0,1 1 0,0 1 0,1 1 0,1 1 0,0 1 0,2 2-1,0 0 1,-24 29 0,-5 12-33,3 2 0,2 2-1,-54 102 1,-49 150 201,27 12 287,115-306-577,-15 48 68,4 2 0,-21 141 0,13 151 39,24-230-81,7 1-1,5-1 1,49 239 0,-14-192 203,7-2-1,89 204 0,-112-316-213,4-1 0,43 68 0,-54-104-36,1 0-1,1-1 0,2-1 1,1-2-1,57 48 1,-43-46 9,2-3 0,0-1 0,2-1 0,69 25 0,196 50 340,-248-82-242,1-3 1,0-2-1,0-3 1,1-3-1,0-3 1,0-2-1,0-3 0,0-3 1,102-22-1,-11-10 187,-3-6 0,-2-7-1,166-81 1,-142 48-196,210-99-15,25-28-87,-356 178-22,-1-3 1,61-57 0,80-92 23,-158 150-17,9-7 9,0 2-1,83-57 1,-70 59-9,-2-2 0,53-51 0,-84 68-8,-2 0 0,0-1 0,-2-2 0,-1 0 0,-1 0 0,25-51 0,-5-10 106,-4-1 1,-3-2 0,-5-1-1,-3-1 1,15-146 0,-32 156 23,-4 0 0,-4 0 0,-3 0 0,-18-88 0,-3 36-73,-75-213 0,73 269-36,-3 1 1,-4 2-1,-2 1 0,-4 3 1,-93-121-1,100 152-13,-2 2 1,0 1-1,-3 2 1,-1 2-1,-1 1 1,-2 3-1,-83-42 0,33 28-13,-1 4-1,-194-49 1,185 64-10,-185-15 0,-104 22-14,160 9 33,-706-36-88,873 40 60,0 2 0,-116 16 0,162-12 16,0 1 0,0 1 0,1 1 0,0 1 0,0 0-1,0 1 1,1 2 0,0 0 0,1 0 0,0 2 0,1 0 0,0 1 0,-20 21-1,17-12-103,1 2-1,1 0 0,1 0 1,1 2-1,1 0 0,1 1 1,-12 38-1,17-42-253,2-1-1,0 1 1,2 0-1,0 1 1,2-1-1,0 1 1,2-1-1,1 1 1,5 38-1,-1-43 33,0 0 0,15 31 1</inkml:trace>
</inkml:ink>
</file>

<file path=ppt/ink/ink25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3:37.709"/>
    </inkml:context>
    <inkml:brush xml:id="br0">
      <inkml:brushProperty name="width" value="0.05" units="cm"/>
      <inkml:brushProperty name="height" value="0.05" units="cm"/>
      <inkml:brushProperty name="color" value="#FF0066"/>
    </inkml:brush>
  </inkml:definitions>
  <inkml:trace contextRef="#ctx0" brushRef="#br0">8 499 6817,'-1'0'208,"0"-1"0,1 0 0,-1 0-1,0 0 1,1 0 0,-1 1-1,1-1 1,-1 0 0,1 0 0,0 0-1,-1 0 1,1 0 0,0 0 0,0 0-1,-1 0 1,1 0 0,0 0-1,0 0 1,0-1 0,1 1 0,-1 0-1,0 0 1,0 0 0,0 0-1,1-1 1,1-2 8,-1 1 0,1 0 0,0-1-1,0 1 1,1 0 0,-1 0 0,4-4 0,6-3 206,-1 0 1,23-15 0,205-118 3097,-176 105-3221,2 4-1,2 2 0,1 3 0,1 3 0,1 3 1,1 3-1,1 3 0,0 3 0,1 4 1,1 3-1,-1 3 0,104 7 0,-24 4 3,185 20 785,-295-20-894,-1 1 0,0 2-1,0 3 1,-2 1 0,72 35 0,-70-27-86,-1 3 1,0 1-1,71 63 0,-91-69-77,-1 1 0,-1 1 1,-1 0-1,-1 2 0,-1 0 0,-2 0 1,24 52-1,1 24 110,20 47 243,-30-83-253,-2 2-1,-3 0 1,-4 2-1,-2 0 0,-3 1 1,5 74-1,5 150 651,-23-215-444,-3 0 0,-13 86 0,4-52 159,6-30-159,-4 39 154,0-96-248,7-22-218,0 0 0,0 0 1,0 0-1,0 0 0,0 0 0,0 0 0,1 0 0,0 1 0,-1-1 0,2 4 0,-1-6-2,-17-48-10563,7-19 11155</inkml:trace>
</inkml:ink>
</file>

<file path=ppt/ink/ink2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6:12.750"/>
    </inkml:context>
    <inkml:brush xml:id="br0">
      <inkml:brushProperty name="width" value="0.05" units="cm"/>
      <inkml:brushProperty name="height" value="0.05" units="cm"/>
      <inkml:brushProperty name="color" value="#FF0066"/>
    </inkml:brush>
  </inkml:definitions>
  <inkml:trace contextRef="#ctx0" brushRef="#br0">145 38 3633,'10'-6'4257,"13"-10"1006,-17 1 3947,-4 33-8124,-2-4-981,-1 0 1,-1 0-1,-1 0 1,0 0-1,0 0 1,-1-1-1,-11 25 1,-53 92 402,55-107-386,-48 79 510,55-97-1803,6-5 867,-1 0 0,1-1 0,0 1-1,-1 0 1,1 0 0,0-1-1,-1 1 1,-2-3-2739,3 2 2739,0 1 0,0-1 0,0 1-1,0 0 1,-1-1 0,1 1 0,0-1-1,0 1 1,0-1 0,0-8-894</inkml:trace>
</inkml:ink>
</file>

<file path=ppt/ink/ink25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3:38.121"/>
    </inkml:context>
    <inkml:brush xml:id="br0">
      <inkml:brushProperty name="width" value="0.05" units="cm"/>
      <inkml:brushProperty name="height" value="0.05" units="cm"/>
      <inkml:brushProperty name="color" value="#FF0066"/>
    </inkml:brush>
  </inkml:definitions>
  <inkml:trace contextRef="#ctx0" brushRef="#br0">53 36 6937,'-24'-32'2956,"24"31"-2852,-1 1 1,1 0-1,0 0 0,-1-1 1,1 1-1,-1 0 1,1 0-1,0-1 0,-1 1 1,1 0-1,-1 0 0,1 0 1,-1 0-1,1 0 1,-1 0-1,1 0 0,-1 0 1,1 0-1,-1 0 1,1 0-1,-1 0 0,1 0 1,-1 0-1,1 0 1,0 0-1,-1 1 0,1-1 1,-1 0-1,1 0 1,-1 0-1,1 1 0,0-1 1,-1 0-1,1 1 0,0-1 1,-1 0-1,1 1 1,0-1-1,-1 0 0,1 1 1,-10 17 8608,9-8-8385,1 1-1,0-1 1,1 1-1,0 0 1,0-1-1,1 0 1,4 13-1,5 27 738,-9-40-879,-2 0 0,2 0 1,-1 0-1,1-1 0,1 1 1,0-1-1,0 0 1,1 1-1,0-1 0,9 13 1,-13-21-163,1-1 0,-1 1 1,0-1-1,1 1 0,-1-1 1,1 1-1,-1-1 0,1 0 1,0 1-1,-1-1 1,1 1-1,-1-1 0,1 0 1,0 0-1,-1 1 0,1-1 1,0 0-1,-1 0 0,1 0 1,0 0-1,-1 0 0,1 0 1,0 0-1,-1 0 0,1 0 1,0 0-1,-1 0 0,2-1 1,16-14 488,10-30 204,-27 43-673,6-12 8,0 0-1,-1 0 0,0-1 1,-1 1-1,-1-1 1,0 0-1,-1 0 1,2-27-1,-10 27-2147,5 6 1374</inkml:trace>
</inkml:ink>
</file>

<file path=ppt/ink/ink25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3:39.862"/>
    </inkml:context>
    <inkml:brush xml:id="br0">
      <inkml:brushProperty name="width" value="0.05" units="cm"/>
      <inkml:brushProperty name="height" value="0.05" units="cm"/>
      <inkml:brushProperty name="color" value="#FF0066"/>
    </inkml:brush>
  </inkml:definitions>
  <inkml:trace contextRef="#ctx0" brushRef="#br0">442 168 5297,'-3'-5'951,"-1"0"0,0 1 0,0 0 0,0 0 0,0 0 0,-1 0 0,0 0 0,-6-3 0,8 6-753,1 0-1,-1 0 1,1 0 0,-1 1-1,0-1 1,0 1 0,1-1 0,-1 1-1,0 0 1,0 0 0,1 1-1,-1-1 1,0 0 0,0 1 0,1-1-1,-1 1 1,1 0 0,-1 0-1,0 0 1,-2 2 0,-7 4 95,0 1-1,1 0 1,-1 1 0,2 0-1,-1 1 1,1 0 0,1 1-1,0-1 1,0 2 0,1-1 0,1 1-1,-9 19 1,1 1 66,1 1 1,2 1-1,-14 63 0,12-34-125,4 1 0,-3 68 1,12-101-118,1 0 1,2 0 0,1 0 0,1 0 0,1 0-1,14 40 1,-16-62-74,0-1-1,0 0 0,1 0 1,0 0-1,0-1 0,1 1 1,0-1-1,1 0 0,-1-1 1,1 1-1,1-1 0,9 8 1,-11-11-16,1 1 0,0-1 1,1 0-1,-1 0 0,0-1 1,1 0-1,0 0 1,-1-1-1,1 1 0,0-1 1,0-1-1,-1 1 0,1-1 1,0-1-1,0 1 0,11-3 1,0-1-1,-1 0 1,0-2-1,0 0 0,0 0 1,-1-2-1,0 0 0,0-1 1,-1 0-1,0-1 0,-1-1 1,0-1-1,23-24 1,-20 16-6,0-2 1,-1 1 0,-1-2 0,-1 0 0,-1-1 0,-1-1 0,16-48 0,-15 36 76,-3-1 0,-1 0 0,-2-1 0,3-41 0,-10 60-47,1 0-1,-2 0 1,-1 0-1,-1 1 1,0-1-1,-1 0 1,-1 1-1,-1 0 1,-17-36 0,2 13-24,-52-74 0,64 102-22,-1 1 0,-1 1 1,0 0-1,-1 0 0,0 1 0,-1 0 0,0 1 0,-28-15 0,36 22-6,0 1 0,0 1-1,0-1 1,0 1 0,0-1 0,0 1 0,0 1-1,-1-1 1,1 1 0,0 0 0,-1 0-1,1 0 1,0 1 0,0 0 0,0 0-1,0 0 1,-1 1 0,1-1 0,1 1-1,-1 1 1,0-1 0,0 1 0,1-1-1,0 1 1,-6 5 0,-5 5-2,1 1 0,1 1 0,0 0 1,1 0-1,-13 23 0,-3 8 18,2 1-1,3 1 1,1 0-1,-27 97 1,24-45 14,-20 157 0,44-250-30,-7 48 59,1 100 0,7-139-29,1 0 0,1-1 0,0 1 0,1 0 0,1-1 0,1 1 0,0-1 0,0-1 0,2 1 1,0-1-1,10 16 0,-12-23-22,0-1 1,0 0 0,1 0 0,0-1-1,0 1 1,0-1 0,0 0 0,1-1 0,0 0-1,0 0 1,0 0 0,0-1 0,1 0-1,-1-1 1,1 0 0,0 0 0,12 2-1,-9-3-3,-1-1-1,1 0 0,-1 0 0,1-1 1,-1-1-1,0 0 0,1 0 0,-1-1 1,0 0-1,0 0 0,-1-2 1,1 1-1,9-6 0,2-5 7,-1 0 0,0-1 0,-1-1 0,-1-1 0,0-1 0,-1 0 0,-2-1 0,0-1 0,-1 0 0,-1-1 0,-1-1 0,-1 0 0,15-44 0,-11 21 44,-3-1 0,-1-1 0,-3 0 0,-1 0-1,-3-1 1,-2-61 0,-3 89-9,-1-1 1,0 1-1,-2 0 0,0 0 1,-2 1-1,0-1 0,-11-22 1,14 35-39,-1 0 0,0 1 0,-1-1 0,1 1 0,-1-1 0,-1 1 0,0 1 0,0-1 0,0 1 0,0 0 0,-1 1 0,0-1 0,0 1 1,-1 1-1,0-1 0,1 1 0,-1 1 0,-1-1 0,-12-3 0,14 6-9,0 1 0,0 0 0,0 0 1,0 0-1,0 1 0,0 0 0,0 0 0,0 0 0,1 1 0,-1 0 1,1 1-1,-1-1 0,1 1 0,0 1 0,0-1 0,0 1 0,0 0 1,1 0-1,-6 6 0,-6 5-4,2 0 0,0 2 0,1 0 0,-23 35 0,16-14 3,1 1 0,2 0 1,2 2-1,2-1 0,1 2 1,3 0-1,1 0 0,2 1 1,1 0-1,3 0 0,3 58 1,0-86 3,1 0 0,0 0 0,1 0 0,1-1 0,8 29-1,-9-40 0,-1 1-1,1-1 0,-1 1 1,1-1-1,0 0 0,1 1 0,-1-1 1,1 0-1,-1-1 0,1 1 0,0 0 1,0-1-1,0 1 0,0-1 1,0 0-1,1 0 0,-1 0 0,0-1 1,1 1-1,0-1 0,-1 0 0,1 0 1,0 0-1,0 0 0,0-1 0,-1 1 1,5-1-1,6-1 2,-1 0 0,0-1 1,0-1-1,0 0 0,0-1 0,0 0 1,-1-1-1,0 0 0,0-1 0,0-1 1,0 1-1,-1-2 0,0 0 0,12-11 0,-1-1 5,-2-1-1,0 0 1,-1-1-1,-1-2 1,24-38-1,-19 19 23,-1-1-1,-2-1 0,-3 0 1,-1-2-1,-2 0 0,11-73 1,-23 104 27,0 0 1,-2-1-1,0 1 1,0-1-1,-2 1 0,0 0 1,-7-28-1,7 38-46,1 1-1,-1 0 0,0 0 1,0 1-1,-1-1 0,1 0 0,-1 1 1,0-1-1,0 1 0,0 0 1,-1 0-1,0 0 0,1 1 1,-1-1-1,-1 1 0,1 0 1,0 0-1,-1 0 0,0 1 0,1-1 1,-1 1-1,0 0 0,0 1 1,0-1-1,0 1 0,-1 0 1,-5 0-1,1 1-8,0 0 0,1 1 0,-1 0-1,0 1 1,0 0 0,1 1 0,-1 0 0,1 0 0,0 1 0,0 0 0,0 0 0,1 1 0,-13 9-1,5-2 2,1 1-1,0 0 1,1 0-1,0 2 1,-21 29-1,15-14 1,2 0 0,2 0 0,-24 60 0,32-68-1,1 1-1,0 1 1,2-1 0,1 1 0,1 0-1,0 31 1,3-48-1,0 0-1,1 1 1,-1-1 0,2 0-1,-1 0 1,1 0 0,0 0-1,1 0 1,0 0 0,0-1-1,0 1 1,5 6-1,-5-9 2,0 0-1,0-1 0,1 0 0,-1 0 0,1 0 1,-1 0-1,1-1 0,0 1 0,0-1 0,0 0 1,0 0-1,0 0 0,1-1 0,-1 1 0,0-1 0,1 0 1,-1 0-1,1-1 0,8 1 0,-2-2 0,-1 0 0,1-1 0,0 0 0,-1-1 0,1 0 0,-1 0 0,0-1 0,0 0 0,0-1 0,-1 0-1,1-1 1,-1 0 0,-1 0 0,16-15 0,-2 0 2,-1-1-1,0-1 1,-2-1-1,16-27 1,-13 17 21,-2 0 0,21-53 1,-34 70 27,-1 0 0,0-1 0,-1 0 1,-1 0-1,-1-1 0,-1 1 0,1-27 1,-4 38-28,1 1 1,-1-1 0,0 1-1,-1-1 1,0 1 0,0-1-1,0 1 1,0 0 0,-1 0-1,0 0 1,-6-8 0,7 11-21,0 1-1,0 0 1,0 0 0,0 0 0,0 0 0,-1 0 0,1 0 0,0 1 0,-1-1-1,1 1 1,-1-1 0,0 1 0,1 0 0,-1 0 0,0 0 0,0 1 0,0-1-1,0 1 1,0-1 0,1 1 0,-1 0 0,0 0 0,0 0 0,0 0 0,0 1-1,0-1 1,0 1 0,-3 1 0,-3 2-3,0 0-1,1 1 1,0 0 0,0 0 0,0 1-1,0 0 1,1 0 0,0 1-1,0-1 1,-10 16 0,2-2-1,2-1 1,0 2 0,-11 27-1,8-13 0,2 1 0,1 1 0,2 0 0,2 0 0,1 1 0,2 1 0,2-1 0,1 1 0,3 41 0,0-76 0,0 0 0,0 0 0,1-1 1,0 1-1,0 0 0,0-1 0,0 1 1,0-1-1,1 1 0,-1-1 0,1 1 1,0-1-1,0 0 0,1 0 0,-1 0 0,0 0 1,1-1-1,5 6 0,-5-7-1,-1 0 1,1 1-1,0-1 0,-1-1 1,1 1-1,0 0 0,-1-1 0,1 1 1,0-1-1,0 0 0,0 0 1,-1 0-1,1 0 0,0 0 0,0-1 1,0 1-1,-1-1 0,1 0 0,0 0 1,-1 0-1,1 0 0,-1 0 1,1-1-1,-1 1 0,4-3 0,5-4 1,-1-1 0,0 0 0,0 0 0,-1-1 0,-1 0-1,1-1 1,-1 0 0,-1 0 0,7-15 0,5-12 11,23-66 1,-33 77 15,-1 1 1,0-1-1,-2-1 1,-2 1-1,0-1 0,-2 0 1,-1 0-1,-2-29 1,1 54-15,-1-1-1,1 0 1,-1 0 0,0 1-1,0-1 1,-1 0 0,1 1 0,0-1-1,-1 1 1,0 0 0,-3-5 0,4 8-12,0-1 0,0 0 0,0 0 0,0 1 0,1-1 0,-2 1 0,1-1 1,0 1-1,0-1 0,0 1 0,0 0 0,0 0 0,0-1 0,0 1 1,0 0-1,-1 0 0,1 0 0,0 0 0,0 0 0,0 0 0,0 1 1,0-1-1,0 0 0,-1 1 0,1-1 0,0 0 0,0 1 0,0-1 1,0 1-1,0 0 0,0-1 0,1 1 0,-1 0 0,0 0 0,0-1 1,0 1-1,0 0 0,0 2 0,-10 8 1,0 2 0,2-1-1,-1 1 1,2 0 0,0 1 0,0 0 0,1 0-1,-6 21 1,-33 125 0,42-145 0,-23 139 9,26-147-9,0 0 0,1 1 0,0-1 0,1 1 0,1 12 0,-1-19-4,-1 0 1,0 1 0,0-1-1,1 1 1,-1-1 0,1 0 0,-1 1-1,1-1 1,0 0 0,0 0-1,-1 1 1,1-1 0,0 0-1,0 0 1,0 0 0,0 0-1,0 0 1,0 0 0,1 0 0,-1-1-1,0 1 1,0 0 0,1-1-1,-1 1 1,0-1 0,1 1-1,-1-1 1,0 1 0,1-1-1,-1 0 1,1 0 0,-1 0 0,1 0-1,-1 0 1,0 0 0,4 0-1,-2-2 0,1 1 0,0 0 0,0-1 0,-1 0 0,1 1-1,-1-2 1,1 1 0,-1 0 0,0-1 0,0 1 0,0-1 0,0 0 0,-1 0-1,1 0 1,-1 0 0,0 0 0,3-5 0,4-8 0,-1 0 0,9-26 1,-6 12 24,-1-1 0,-1 0 0,-2 0 0,-1-1 0,-2 0 0,-1 0 0,-1-50 0,-2 76-11,-1-1 1,0 1 0,0-1-1,-1 1 1,0 0 0,0 0-1,0 0 1,-1 0 0,1 0-1,-2 1 1,1-1 0,-4-5-1,4 9-10,1 0 0,0-1 0,0 1 0,-1 0 0,0 1 0,1-1 0,-1 0 0,0 1 0,0-1 0,0 1-1,0 0 1,0 0 0,0 0 0,0 0 0,0 1 0,0-1 0,0 1 0,0 0 0,-1 0 0,1 0-1,0 0 1,0 0 0,0 1 0,0 0 0,-4 1 0,-2 0-127,0 2 0,1-1 0,-1 2 0,1-1 0,0 1 0,0 0 0,1 0 0,0 1 0,0 0 0,0 0 0,0 1 0,1 0 0,0 0 0,1 1 0,0-1 0,0 1 0,0 0 0,1 1-1,-5 14 1,8-20-106,0 0 0,0 0 0,0 0 0,1 0 0,-1 1 0,1-1 0,0 0-1,0 6 1,1-6 111,0 0 0,1-1-1,-1 1 1,0-1 0,1 1-1,-1-1 1,1 0-1,0 1 1,2 1 0</inkml:trace>
</inkml:ink>
</file>

<file path=ppt/ink/ink25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4:54.769"/>
    </inkml:context>
    <inkml:brush xml:id="br0">
      <inkml:brushProperty name="width" value="0.05" units="cm"/>
      <inkml:brushProperty name="height" value="0.05" units="cm"/>
      <inkml:brushProperty name="color" value="#FF0066"/>
    </inkml:brush>
  </inkml:definitions>
  <inkml:trace contextRef="#ctx0" brushRef="#br0">0 820 6201,'7'-7'605,"0"1"0,0 0 0,0 0 0,1 1-1,0 0 1,0 1 0,0 0 0,0 0 0,1 0-1,0 1 1,0 0 0,0 1 0,15-2 0,13 0 165,0 1 1,42 3 0,-30 0-47,372-13 554,161 1 609,-456 14-1386,222-1 787,-282-5-1016,-1-2 1,0-4 0,80-21-1,-127 26-192,0-1 0,-1-1 0,1-1 0,-2 0-1,1-1 1,-1 0 0,29-24 0,-37 26-51,-1 0 0,1-1 0,-1 0 0,-1 0 0,0 0 0,0-1 0,0 0 0,-1 0 0,-1-1 0,1 1 0,-2-1 0,1 0 0,-1 0 0,-1 0 0,3-20 0,-5 21-21,0-1 0,-1 1 0,0 0 1,-1-1-1,0 1 0,0 0 0,-1 0 0,0 0 0,0 0 1,-1 1-1,0-1 0,-1 1 0,0 0 0,0 0 0,-12-12 1,0 0-18,-1 2 0,-1 0-1,-1 0 1,-34-22 0,24 22-86,0 1 0,-1 2 0,-1 1-1,0 1 1,-1 2 0,-37-8 0,-14 2-203,-112-9 1,105 18 103,-1 3 1,1 5-1,-1 4 1,1 4-1,0 3 0,0 5 1,-140 43-1,213-53 192,-239 91-24,231-85 21,0 2 0,0 0 1,1 2-1,1 1 0,1 1 0,1 1 0,-24 25 1,37-33 1,0 0 1,0 0 0,1 1 0,1 1 0,0-1-1,1 1 1,-9 26 0,12-30 13,1 1 1,0 0-1,0-1 0,1 1 1,0 0-1,1 0 0,0-1 0,1 1 1,0 0-1,0 0 0,1-1 1,4 15-1,1-9 30,0 0 0,1 0-1,0-1 1,2 0 0,-1 0-1,2-1 1,-1 0 0,2-1 0,0 0-1,0-1 1,1 0 0,0-1 0,21 12-1,-4-5 0,1 0 0,0-3-1,1 0 1,1-2 0,50 12-1,-50-17-80,0-1 0,38 1-1,26-7-7,-47-3 37</inkml:trace>
</inkml:ink>
</file>

<file path=ppt/ink/ink25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4:56.068"/>
    </inkml:context>
    <inkml:brush xml:id="br0">
      <inkml:brushProperty name="width" value="0.05" units="cm"/>
      <inkml:brushProperty name="height" value="0.05" units="cm"/>
      <inkml:brushProperty name="color" value="#FF0066"/>
    </inkml:brush>
  </inkml:definitions>
  <inkml:trace contextRef="#ctx0" brushRef="#br0">399 681 6545,'0'4'468,"1"-1"-1,0 1 0,0-1 0,0 1 0,1-1 1,-1 0-1,1 1 0,-1-1 0,1 0 1,0 0-1,5 5 0,-2-3-119,0 1 0,1-1 0,0 0-1,0-1 1,8 6 0,2-2 52,1 0 0,0 0 0,32 9 0,-5-7 40,1-2 0,-1-1-1,1-3 1,1-1 0,-1-3-1,85-9 1,-56-2 105,-1-3 0,-1-3 0,99-37 0,-129 39-282,-1-3 0,-1-1 0,0-1 1,-2-3-1,0-1 0,47-40 1,-78 58-253,0-1-1,0 0 1,-1 0 0,0 0 0,0-1 0,-1 0 0,0 0 0,0-1 0,-1 1 0,0-1 0,-1 0 0,5-18 0,-7 21-7,0 0 0,-1 0 0,0 0-1,0-1 1,-1 1 0,0 0 0,0 0 0,0 0 0,-1 1 0,1-1 0,-1 0 0,-1 0 0,1 1-1,-1-1 1,0 1 0,0 0 0,-1 0 0,0 0 0,0 1 0,0-1 0,-5-4 0,-15-13-136,-1 2 0,-1 0 0,-1 2 1,-1 1-1,-49-23 0,-157-48-1019,170 69 919,0 3 0,-1 2 1,-110-8-1,130 20 207,0 2 0,0 2 1,0 2-1,0 1 0,1 3 0,-57 17 1,62-12 29,0 1 1,1 2 0,1 2 0,1 1 0,1 1-1,0 3 1,2 0 0,-40 37 0,56-43 42,1 0 0,1 0 0,1 2 0,0-1 0,2 2 0,-20 38 0,25-41 23,1 1-1,0-1 1,1 1 0,1 0 0,0 0 0,2 1 0,0-1 0,1 1 0,2 25 0,0-31-19,1 0 1,0 0-1,0 0 0,1 0 1,1 0-1,0-1 0,1 0 0,0 0 1,1 0-1,0 0 0,1-1 0,0 0 1,1 0-1,0-1 0,1 0 0,0-1 1,0 0-1,1 0 0,1-1 1,18 12-1,-1-4 27,1-3 1,0 0-1,0-2 1,1-1 0,1-1-1,50 7 1,-13-7-44,-1-3 0,73-4 0,-75-4 511,1-2-1,80-17 0,-26-13 186</inkml:trace>
</inkml:ink>
</file>

<file path=ppt/ink/ink25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4:58.251"/>
    </inkml:context>
    <inkml:brush xml:id="br0">
      <inkml:brushProperty name="width" value="0.05" units="cm"/>
      <inkml:brushProperty name="height" value="0.05" units="cm"/>
      <inkml:brushProperty name="color" value="#FF0066"/>
    </inkml:brush>
  </inkml:definitions>
  <inkml:trace contextRef="#ctx0" brushRef="#br0">51 153 6241,'-6'-4'545,"1"1"1,0-1-1,1 0 0,-1-1 0,1 1 0,0-1 0,0 0 0,-5-8 1,8 12-416,1 0 1,-1 0 0,0 0-1,1-1 1,0 1 0,-1 0-1,1-1 1,0 1 0,-1 0 0,1-1-1,0 1 1,0 0 0,0-1-1,0 1 1,0 0 0,1-1-1,-1 1 1,1-2 0,0 1-26,0 1 0,0-1 0,0 1 0,0 0 1,0-1-1,1 1 0,-1 0 0,0 0 0,1 0 0,-1 0 0,1 0 1,-1 0-1,1 0 0,0 0 0,-1 1 0,1-1 0,0 1 1,1-1-1,20-4 527,1 2 0,-1 1 0,0 0 0,1 2 0,-1 1 0,40 5 1,-24-2-135,405 17 2807,-310-23-2390,172-25 0,-180-1-641,-27 6-367,-82 22-1614,-12 6-1826</inkml:trace>
</inkml:ink>
</file>

<file path=ppt/ink/ink25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5:22.626"/>
    </inkml:context>
    <inkml:brush xml:id="br0">
      <inkml:brushProperty name="width" value="0.05" units="cm"/>
      <inkml:brushProperty name="height" value="0.05" units="cm"/>
      <inkml:brushProperty name="color" value="#FF0066"/>
    </inkml:brush>
  </inkml:definitions>
  <inkml:trace contextRef="#ctx0" brushRef="#br0">1 114 4649,'3'-1'10730,"13"7"-8817,12 3-1919,-13-4 139,-6-2-39,0 0-1,0-1 0,1 0 1,-1 0-1,1-1 1,9 0-1,271-13 1245,-4-1-1227,-55 13 358,-169-3-1,105-19-1,-120 12-310,157-27 606,-155 31-611,0 2-1,60 3 1,-55 3 159,0-3-1,1-2 1,64-12 0,-106 14-193,-1 0 1,1 0 0,14 2 0,-16 0 23,0-1 1,0 0 0,-1-1-1,15-2 1,0-4 591,-15 2-373,-10 5-356,0 0 1,0 0-1,0 0 0,0 0 1,0 0-1,0 0 1,0-1-1,0 1 1,0 0-1,0 0 0,1 0 1,-1 0-1,0 0 1,0 0-1,0 0 1,0 0-1,0 0 0,0-1 1,0 1-1,0 0 1,0 0-1,0 0 1,0 0-1,0 0 0,0 0 1,0 0-1,0 0 1,0-1-1,0 1 1,0 0-1,0 0 0,0 0 1,0 0-1,0 0 1,0 0-1,0 0 1,0 0-1,0-1 0,0 1 1,-1 0-1,1 0 1,0 0-1,0 0 1,0 0-1,0 0 0,0 0 1,0 0-1,0 0 1,0 0-1,0 0 1,0 0-1,-1 0 0,1 0 1,0-1-1,0 1 1,0 0-1,0 0 1</inkml:trace>
</inkml:ink>
</file>

<file path=ppt/ink/ink25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5:42.157"/>
    </inkml:context>
    <inkml:brush xml:id="br0">
      <inkml:brushProperty name="width" value="0.05" units="cm"/>
      <inkml:brushProperty name="height" value="0.05" units="cm"/>
      <inkml:brushProperty name="color" value="#FF0066"/>
    </inkml:brush>
  </inkml:definitions>
  <inkml:trace contextRef="#ctx0" brushRef="#br0">503 112 4177,'-43'-6'3722,"38"-8"5496,4 12-9135,1 0 1,0 0 0,0 0-1,-1-1 1,1 1 0,-1 0-1,0 0 1,0 0 0,1 1-1,-1-1 1,0 0-1,-1 0 1,1 0 0,0 1-1,0-1 1,-4-2 0,-8 0-136,10 3 88,-1 0 0,1 0 0,-1-1 0,1 1 0,-1-1 0,1 0 0,0 1 0,-4-4 0,-35-24 182,40 27-202,0 1 0,1 1 0,-1-1-1,0 0 1,0 0 0,0 1-1,0-1 1,0 1 0,0 0 0,0-1-1,-1 1 1,1 0 0,0 0-1,0 0 1,0 1 0,0-1 0,0 0-1,0 1 1,0-1 0,0 1-1,0 0 1,-2 1 0,-2 1-23,1 1 0,-1 0 0,1 0 0,0 0 0,-5 6 1,-1 0 27,-94 70 76,36-28 279,62-47-298,1 0 0,-1 1 1,1 0-1,0 0 0,1 1 0,-1 0 0,1 0 0,-4 7 0,-1-7 298,9-7-366,1 0 0,0 1 1,-1-1-1,1 0 0,-1 0 1,1 0-1,-1 0 0,1 0 1,0 1-1,-1-1 0,1 0 1,-1 0-1,1 1 0,0-1 1,-1 0-1,1 1 0,0-1 1,-1 0-1,1 1 0,0-1 1,0 1-1,0-1 0,-1 0 1,1 1-1,0-1 0,0 1 1,0-1-1,0 0 1,-1 1-1,1-1 0,0 1 1,0-1-1,0 1 0,0 0 1,-1 14 12,1-1 1,0 1 0,0-1 0,2 0 0,0 1 0,0-1 0,2 0 0,-1 0 0,2 0-1,0 0 1,8 14 0,15 46 151,-2 2 0,-4 0 1,-3 2-1,-3 0 0,-4 1 0,3 123 0,-14-187-139,-1-1-1,-1 1 1,0-1 0,-4 19 0,5-32-14,0-1 1,0 0 0,0 1 0,0-1-1,0 0 1,0 0 0,0 1 0,0-1-1,1 0 1,-1 1 0,0-1 0,0 0-1,0 0 1,0 1 0,0-1 0,0 0-1,1 0 1,-1 0 0,0 1 0,0-1-1,0 0 1,1 0 0,-1 0 0,0 1-1,0-1 1,1 0 0,-1 0 0,0 0-1,0 0 1,1 0 0,-1 1 0,0-1-1,0 0 1,1 0 0,-1 0 0,0 0-1,1 0 1,-1 0 0,0 0 0,0 0-1,1 0 1,20 0 160,-7 0-9,9 1-145,1-2 0,-1 0 0,1-1 0,-1-2 0,0 0 0,0-1 0,0-2 0,-1 0 0,0-1 0,0-2 0,-1 0 0,0-1 0,0-1 0,-2-1 0,24-20 0,15-22-344</inkml:trace>
</inkml:ink>
</file>

<file path=ppt/ink/ink25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5:43.189"/>
    </inkml:context>
    <inkml:brush xml:id="br0">
      <inkml:brushProperty name="width" value="0.05" units="cm"/>
      <inkml:brushProperty name="height" value="0.05" units="cm"/>
      <inkml:brushProperty name="color" value="#FF0066"/>
    </inkml:brush>
  </inkml:definitions>
  <inkml:trace contextRef="#ctx0" brushRef="#br0">0 1 8106,'4'5'3889,"7"3"-777,6 2-1471,13 9-81,5 7-48,12 14-344,-2 0-255,5 12-353,-2-3-168,-11-4-232,2 0-72,-18-15-40,1 0-64,-5-14-520,-6-1-320,-7-11-953,-11-9-327,-13-4 1360</inkml:trace>
</inkml:ink>
</file>

<file path=ppt/ink/ink25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5:43.620"/>
    </inkml:context>
    <inkml:brush xml:id="br0">
      <inkml:brushProperty name="width" value="0.05" units="cm"/>
      <inkml:brushProperty name="height" value="0.05" units="cm"/>
      <inkml:brushProperty name="color" value="#FF0066"/>
    </inkml:brush>
  </inkml:definitions>
  <inkml:trace contextRef="#ctx0" brushRef="#br0">1 127 10738,'23'-19'3705,"44"-25"0,-48 33-2862,1 1-1,40-14 1,-46 19-775,0 2 1,0-1 0,0 2-1,0 0 1,0 0-1,0 2 1,0-1 0,1 2-1,-1 0 1,0 1 0,0 0-1,0 1 1,16 5 0,-22-5-50,0 0 0,-1 1 1,1-1-1,-1 2 0,0-1 1,0 1-1,0 0 0,-1 0 1,0 1-1,0-1 0,0 1 1,0 1-1,5 9 0,-5-7-7,-2 0 0,1 1 0,-1-1 0,0 1 0,-1 0-1,0 0 1,-1 1 0,0-1 0,1 15 0,-3 4 3,-1 0 0,-1-1 1,-2 1-1,0-1 0,-2 1 0,-16 44 1,18-59 10,-1-1-1,-1 0 1,0 0 0,-10 16 0,14-26-42,0 0 0,0-1 0,0 1 0,0-1 0,0 1 0,0-1 0,-1 0 0,1 0 0,-1 0 0,1 0-1,-1 0 1,0 0 0,0-1 0,0 1 0,0-1 0,0 0 0,0 0 0,0 0 0,0 0 0,-1-1 0,1 1 0,0-1 0,0 0 0,-4 0 0,5 0-54,1 0 1,0-1 0,0 1 0,0 0-1,0-1 1,0 1 0,0-1 0,0 1-1,0-1 1,0 1 0,0-1-1,0 0 1,1 1 0,-1-1 0,0 0-1,0 0 1,1 0 0,-1 1 0,0-1-1,1 0 1,-1 0 0,1 0-1,-1 0 1,1 0 0,-1 0 0,1-2-1,-4-31-1162,3 20 1046,-4-36-326</inkml:trace>
</inkml:ink>
</file>

<file path=ppt/ink/ink25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5:44.040"/>
    </inkml:context>
    <inkml:brush xml:id="br0">
      <inkml:brushProperty name="width" value="0.05" units="cm"/>
      <inkml:brushProperty name="height" value="0.05" units="cm"/>
      <inkml:brushProperty name="color" value="#FF0066"/>
    </inkml:brush>
  </inkml:definitions>
  <inkml:trace contextRef="#ctx0" brushRef="#br0">48 420 9450,'7'2'716,"-1"0"0,0 0 0,1 1 0,-1 0 0,-1 0 0,1 1 0,0 0 0,-1 0 0,0 0 0,0 0 0,0 1 0,5 6 0,-7-7-607,-1 0-1,1 0 0,-1 0 1,0 0-1,0 1 1,0-1-1,0 1 0,-1-1 1,0 1-1,0-1 1,0 1-1,0 0 0,-1 0 1,0 0-1,0-1 1,0 1-1,0 0 0,-2 5 1,1-5-91,0-1 0,0 1 1,0 0-1,-1 0 0,1-1 1,-1 1-1,-1-1 0,1 0 0,0 0 1,-7 8-1,8-11-15,-1 1 1,0-1-1,1 0 0,-1 0 0,0 0 1,0 0-1,0 0 0,0 0 0,0-1 1,0 1-1,1-1 0,-2 1 1,1-1-1,0 0 0,0 1 0,0-1 1,0 0-1,0-1 0,0 1 0,0 0 1,0 0-1,0-1 0,0 1 1,0-1-1,0 0 0,0 0 0,0 0 1,-3-2-1,0 1-2,1-1 0,-1 0 0,1 0 0,0-1 0,-1 0 0,1 1 0,1-1 0,-1 0 0,1-1 0,-1 1 0,1-1 0,0 1 0,1-1 0,-3-6 0,4 9 0,0-1 0,0 1-1,0 0 1,1-1 0,-1 1 0,1-1-1,0 1 1,-1-1 0,1 1-1,0-1 1,1 1 0,-1-1 0,0 1-1,1-1 1,-1 1 0,1-1 0,0 1-1,0 0 1,0-1 0,0 1-1,0 0 1,0 0 0,1 0 0,-1 0-1,1 0 1,-1 0 0,1 0-1,0 0 1,0 1 0,0-1 0,0 0-1,0 1 1,2-2 0,17-7 117,0 1 1,1 1-1,0 1 1,0 1-1,1 0 1,-1 2-1,36-2 1,-19 1 654,48-12 0,-75 14-598,-7 2 9,0 0 0,0 0 0,-1-1 0,1 1 1,-1-1-1,6-3 0,-9 5-147,-1 0 1,1-1-1,-1 1 1,1-1-1,-1 1 0,0 0 1,1-1-1,-1 1 0,0-1 1,1 1-1,-1-1 0,0 1 1,1-1-1,-1 1 1,0-1-1,0 0 0,0 1 1,1-1-1,-1 1 0,0-1 1,0 1-1,0-2 1,0 1 18,-1-1-1,1 1 1,-1 0 0,1-1 0,-1 1 0,0 0 0,1 0 0,-1 0 0,0 0 0,0-1 0,0 1 0,1 0 0,-1 0 0,-2-1 0,-178-151 855,166 139-977,-41-42-104,51 51 8,0-1 1,1 0 0,0 0 0,0 0 0,0-1-1,1 1 1,0-1 0,-3-9 0,5 14-6,1 1 0,-1-1 0,1 0 0,0 1 0,0-1 0,-1 1 0,1-1 0,0 0 0,1 1 0,-1-1 0,0 0 0,0 1 0,1-1 0,-1 1-1,1-1 1,-1 1 0,1-1 0,0 1 0,-1-1 0,1 1 0,0-1 0,0 1 0,0 0 0,0 0 0,0-1 0,0 1 0,1 0 0,-1 0 0,0 0 0,1 0 0,-1 1 0,2-2 0,4-1-984,0 0 1,0 1-1,0 0 0,1 1 0,11-2 1,-13 2 486,28-6-1401</inkml:trace>
</inkml:ink>
</file>

<file path=ppt/ink/ink2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6:13.262"/>
    </inkml:context>
    <inkml:brush xml:id="br0">
      <inkml:brushProperty name="width" value="0.05" units="cm"/>
      <inkml:brushProperty name="height" value="0.05" units="cm"/>
      <inkml:brushProperty name="color" value="#FF0066"/>
    </inkml:brush>
  </inkml:definitions>
  <inkml:trace contextRef="#ctx0" brushRef="#br0">29 32 6113,'-29'-31'15570,"42"35"-9355,57 15-5516,-15-11 176,-45-7-751,1 0-1,-1 1 1,0 0 0,0 1-1,-1-1 1,1 2 0,18 8-1,124 73 1289,-121-74-992,-28-11-402,-1 1 0,1-1 0,0 1 1,-1 0-1,1-1 0,-1 1 0,1 0 1,-1 1-1,1-1 0,-1 0 0,0 1 1,1-1-1,-1 1 0,0 0 0,0 0 1,0-1-1,-1 1 0,1 1 0,0-1 1,-1 0-1,1 0 0,-1 1 0,0-1 1,0 0-1,2 5 0,-2-5-467,-1-9-2996,2-8 2418</inkml:trace>
</inkml:ink>
</file>

<file path=ppt/ink/ink25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5:44.441"/>
    </inkml:context>
    <inkml:brush xml:id="br0">
      <inkml:brushProperty name="width" value="0.05" units="cm"/>
      <inkml:brushProperty name="height" value="0.05" units="cm"/>
      <inkml:brushProperty name="color" value="#FF0066"/>
    </inkml:brush>
  </inkml:definitions>
  <inkml:trace contextRef="#ctx0" brushRef="#br0">160 303 7122,'7'5'658,"4"2"861,-1 1 0,1 0 1,-2 1-1,1 0 0,-1 0 1,0 1-1,-1 0 1,10 16-1,-21-29-1268,1-1 1,0 1-1,-1 0 1,0 0-1,0 0 1,0 0-1,0 1 1,-4-3-1,-21-20-292,17 15 45,-99-107 5,99 104-9,1-1-1,0 0 1,1-1-1,1 1 1,0-2-1,1 1 1,-10-31-1,16 42 6,0 1 0,1 0-1,-1 0 1,1 0 0,0-1-1,0 1 1,0 0 0,0 0 0,1-1-1,-1 1 1,1 0 0,0 0 0,0 0-1,1-3 1,0 4 2,-1 0 0,0 0 0,0 1 0,1-1 0,-1 1 0,1-1 0,-1 1-1,1-1 1,-1 1 0,1 0 0,0 0 0,0 0 0,0 0 0,0 0 0,0 0 0,0 1 0,0-1 0,0 1 0,0-1 0,0 1-1,0 0 1,0 0 0,0 0 0,3 0 0,5 0 103,0 1 0,-1 1-1,1 0 1,0 0 0,-1 1-1,1 0 1,-1 0 0,0 1-1,0 1 1,9 5 0,15 11 567,38 33-1,-4-3 37,-3-9-368,69 50-1240,-156-99-5169,2-2 4480</inkml:trace>
</inkml:ink>
</file>

<file path=ppt/ink/ink25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5:44.937"/>
    </inkml:context>
    <inkml:brush xml:id="br0">
      <inkml:brushProperty name="width" value="0.05" units="cm"/>
      <inkml:brushProperty name="height" value="0.05" units="cm"/>
      <inkml:brushProperty name="color" value="#FF0066"/>
    </inkml:brush>
  </inkml:definitions>
  <inkml:trace contextRef="#ctx0" brushRef="#br0">0 320 11979,'4'16'5153,"14"-11"-2737,7-8-511,15-15-609,-3-9-256,3-10-512,-2-3-136,-1 0-736,-3 0-472,-9 2-1841,1-1 1625</inkml:trace>
  <inkml:trace contextRef="#ctx0" brushRef="#br0" timeOffset="1">775 1 13579,'15'26'6081,"-7"-4"-2888,-3-9-577,-3-4-1079,3-8-489,15-14-2216,12-20 896</inkml:trace>
</inkml:ink>
</file>

<file path=ppt/ink/ink25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5:52.192"/>
    </inkml:context>
    <inkml:brush xml:id="br0">
      <inkml:brushProperty name="width" value="0.05" units="cm"/>
      <inkml:brushProperty name="height" value="0.05" units="cm"/>
      <inkml:brushProperty name="color" value="#FF0066"/>
    </inkml:brush>
  </inkml:definitions>
  <inkml:trace contextRef="#ctx0" brushRef="#br0">0 1237 8170,'0'0'7601,"9"0"-6384,12-2-927,0 0 1,-1-1-1,1-1 0,-1-1 1,0 0-1,0-2 1,31-15-1,136-81 1318,-106 55-906,261-131 1277,31-18-1466,-104 48-372,26-16 954,-207 108-242,130-112 0,-126 93-753,-89 74-110,33-25 48,-34 25-63,1 1 1,-1-1-1,0 1 1,1-1-1,-1 1 1,1 0-1,0 0 0,-1 0 1,1 1-1,0-1 1,4 0-1,-6 1-12,-1 1 1,0-1-1,0 0 0,1 1 0,-1-1 0,0 0 0,0 1 0,0-1 0,1 1 0,-1-1 0,0 0 0,0 1 1,0-1-1,0 1 0,0-1 0,0 1 0,0-1 0,0 0 0,0 1 0,0-1 0,0 1 0,0-1 0,0 1 1,0-1-1,-1 0 0,1 1 0,0-1 0,0 1 0,0-1 0,-1 0 0,1 1 0,0-1 0,0 0 0,-1 1 1,1-1-1,0 0 0,-1 0 0,1 1 0,0-1 0,-1 1 0,-13 16-1282,-72 64-5352,51-43 5441</inkml:trace>
</inkml:ink>
</file>

<file path=ppt/ink/ink25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5:53.014"/>
    </inkml:context>
    <inkml:brush xml:id="br0">
      <inkml:brushProperty name="width" value="0.05" units="cm"/>
      <inkml:brushProperty name="height" value="0.05" units="cm"/>
      <inkml:brushProperty name="color" value="#FF0066"/>
    </inkml:brush>
  </inkml:definitions>
  <inkml:trace contextRef="#ctx0" brushRef="#br0">278 2 15347,'0'0'107,"0"0"-1,-1 0 1,1-1-1,0 1 1,0 0-1,-1 0 1,1 0-1,0 0 1,0 0-1,-1 0 1,1 0-1,0 0 1,0 0-1,-1 0 0,1 0 1,0 0-1,0 0 1,-1 0-1,1 0 1,0 0-1,0 0 1,-1 0-1,1 0 1,0 0-1,0 0 1,-1 1-1,1-1 1,0 0-1,0 0 1,0 0-1,-1 0 1,1 0-1,0 1 1,0-1-1,0 0 1,0 0-1,-1 0 0,1 1 1,0-1-1,0 0 1,0 0-1,0 1 1,0-1-1,0 0 1,0 1-1,-11 11 744,8-6-784,0 0 0,-1-1 1,0 1-1,0-1 0,0 1 0,0-1 0,-1 0 0,0-1 1,-8 7-1,-2 2 47,-7 8 79,-30 27 396,-63 76 0,111-116-217,7-5-6,15-5 69,-7-1-493,197-44 441,-158 35-318,-40 10-58,-1 0 1,1-1 0,0 0 0,0 0 0,-1-1 0,0 0 0,0-1 0,0 0-1,0-1 1,-1 1 0,0-2 0,0 1 0,13-15 0,-21 21 10,1-1 0,0 0-1,-1 0 1,1-1 0,0 1 0,-1 0 0,1 0 0,-1 0 0,0 0 0,1 0 0,-1 0 0,0-1 0,0 1 0,0 0 0,0 0 0,0 0 0,0-1 0,0 1 0,0 0 0,0 0-1,0 0 1,-1-1 0,0 0 0,0 0 17,0 0 0,0 0 0,-1 0 0,1 0 0,-1 0 0,1 1 0,-1-1 0,0 0 0,0 1 0,0-1 0,-2 0 0,-6-4 100,0 1 0,-1 0-1,-19-5 1,28 9-123,-14-4 63,-1 1 0,-32-3 1,46 6-745,7 0-391,12 1-1026,5 0 884</inkml:trace>
</inkml:ink>
</file>

<file path=ppt/ink/ink25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5:56.718"/>
    </inkml:context>
    <inkml:brush xml:id="br0">
      <inkml:brushProperty name="width" value="0.05" units="cm"/>
      <inkml:brushProperty name="height" value="0.05" units="cm"/>
      <inkml:brushProperty name="color" value="#FF0066"/>
    </inkml:brush>
  </inkml:definitions>
  <inkml:trace contextRef="#ctx0" brushRef="#br0">210 431 1560,'-34'33'1671,"38"-66"11524,8-1-10993,6-3-1558,-17 36-633,-1 1 1,0 0-1,0-1 0,0 1 0,0 0 0,0-1 1,0 1-1,0 0 0,0 0 0,0-1 1,0 1-1,0 0 0,0-1 0,0 1 0,0 0 1,0-1-1,0 1 0,0 0 0,0-1 1,-1 1-1,1 0 0,0 0 0,0-1 0,0 1 1,0 0-1,-1 0 0,1-1 0,0 1 1,0 0-1,-1 0 0,1 0 0,0-1 0,0 1 1,-1 0-1,1 0 0,0 0 0,-1 0 1,1 0-1,0-1 0,0 1 0,-1 0 0,1 0 1,0 0-1,-1 0 0,1 0 0,-1 0 1,-15 1 237,14-1-200,-3 2 13,0-1 1,-1 1 0,1 0-1,0 1 1,0-1 0,0 1 0,0 0-1,0 0 1,1 1 0,0-1-1,-1 1 1,1 0 0,-4 6-1,-9 10 187,-21 31 0,30-40-179,2-3-50,0 1-1,1-1 1,0 1 0,0 0-1,1 0 1,0 0-1,0 1 1,1 0-1,0-1 1,1 1-1,-1 12 1,3-21-19,-1 0 0,1 0 0,0 0-1,1 0 1,-1 0 0,0 0 0,0 0 0,0 0 0,0 0 0,1 0-1,-1-1 1,0 1 0,1 0 0,-1 0 0,1 0 0,-1 0-1,1-1 1,0 1 0,-1 0 0,1 0 0,0-1 0,-1 1 0,1 0-1,0-1 1,0 1 0,1 0 0,0 0-1,0-1 1,0 0-1,0 1 1,0-1-1,0 0 0,0 0 1,0 0-1,1 0 1,-1 0-1,0-1 1,3 0-1,4-1 0,-1-1 0,0 0 0,0-1 0,-1 1 0,9-6 0,21-21 14,-30 24-11,0 0 1,0 0 0,0 0-1,1 1 1,0 0 0,0 0-1,0 1 1,11-4 0,-18 8-4,1 0 0,-1 0 0,0 0 1,0 0-1,0 0 0,0 0 0,1 1 0,-1-1 1,0 0-1,0 1 0,0-1 0,0 0 0,0 1 1,0 0-1,0-1 0,0 1 0,0-1 0,0 1 1,0 0-1,0 0 0,0 0 0,0-1 1,0 3-1,20 27 25,-12-15 3,42 53 393,-29-40-232,-1 1 0,-1 1 1,-1 0-1,17 41 1,-32-61-153,0 0-1,-1 0 1,0 1 0,-1-1 0,0 1 0,-1-1 0,0 1-1,-1-1 1,0 1 0,0 0 0,-2-1 0,1 1 0,-1-1-1,0 1 1,-1-1 0,0 0 0,-1 0 0,-9 17-1,5-14 4,0 0-1,-1-1 1,0 0-1,-1-1 0,0 0 1,-1 0-1,0-1 1,-23 15-1,27-20-16,-1 0 0,0-1 0,0 0 0,0-1 0,-1 0 0,1 0 0,-12 2-1,16-4 4,-1 0 0,0-1 0,0 0 0,0 0 0,0 0 0,0-1 0,0 1 0,0-1 0,0 0 0,0-1 0,0 1 0,0-1 0,-6-3 0,7 3-11,1 0 1,-1-1-1,1 1 1,-1-1-1,1 0 1,0 0-1,0 0 1,1 0-1,-1 0 1,1 0-1,-1-1 1,1 1-1,0-1 0,0 0 1,0 0-1,1 0 1,0 0-1,-1 0 1,1 0-1,1 0 1,-1 0-1,1 0 1,-1 0-1,1 0 1,0-1-1,1 1 1,-1 0-1,1 0 0,1-5 1,3-13 0,2 1 0,0 0 0,1 1 0,15-28 0,-8 17-3,14-32-7,79-182 1,-77 165 3,24-92-1,-53 162 8,0 0-1,-1 0 0,0 0 0,0 0 1,-1-14-1,0 24-2,0 0 1,0 0 0,0-1-1,0 1 1,0 0-1,0 0 1,1 0-1,-1-1 1,0 1 0,0 0-1,0 0 1,0-1-1,0 1 1,0 0-1,0 0 1,0-1 0,-1 1-1,1 0 1,0 0-1,0-1 1,0 1 0,0 0-1,0 0 1,0-1-1,0 1 1,0 0-1,-1 0 1,1 0 0,0-1-1,0 1 1,0 0-1,-1 0 1,1 0 0,0 0-1,0-1 1,0 1-1,-1 0 1,1 0-1,0 0 1,0 0 0,-1 0-1,1 0 1,0 0-1,0 0 1,-1 0-1,1 0 1,0 0 0,0 0-1,-1 0 1,1 0-1,0 0 1,0 0 0,-1 0-1,1 0 1,0 0-1,0 0 1,0 0-1,-1 0 1,1 0 0,0 0-1,0 1 1,-1-1-1,1 0 1,0 0-1,0 1 1,-9 13 560,9-5-525,1 0-1,0-1 0,0 1 1,1-1-1,0 0 0,1 0 1,0 1-1,0-2 0,5 11 1,-7-17-47,1 3 3,0 1 1,0-1 0,1 0 0,-1 0-1,1 0 1,0 0 0,1-1 0,-1 1 0,0-1-1,1 0 1,0 0 0,0 0 0,0 0-1,0-1 1,0 0 0,1 0 0,-1 0 0,0 0-1,1 0 1,0-1 0,-1 0 0,1 0-1,0 0 1,0-1 0,-1 0 0,1 0 0,0 0-1,0 0 1,0-1 0,-1 1 0,1-1-1,0 0 1,0-1 0,-1 1 0,1-1 0,-1 0-1,0 0 1,0-1 0,1 1 0,-1-1-1,-1 0 1,1 0 0,0 0 0,-1 0 0,1-1-1,-1 0 1,0 1 0,4-9 0,3-7 7,-1-1 0,-1 0 1,0 0-1,8-40 1,-8 27 59,-6 27-35,0-7 63,-2 13-87,0-1 0,0 1-1,0 0 1,0 0 0,0-1-1,-1 1 1,1 0 0,0 0 0,0-1-1,0 1 1,0 0 0,-1 0-1,1-1 1,0 1 0,0 0-1,-1 0 1,1 0 0,0 0-1,0 0 1,-1-1 0,1 1-1,0 0 1,-1 0 0,1 0-1,0 0 1,-1 0 0,1 0-1,0 0 1,0 0 0,-1 0-1,1 0 1,0 0 0,-1 0-1,0 3-4,1 0 0,0 0 0,0 0 0,0 0 0,0 0 0,1 0 0,-1 0 0,1 0 0,0-1 0,0 1 0,1 3 0,0 0-3,0 0 0,1-1-1,0 1 1,0-1-1,0 1 1,0-1-1,1 0 1,0 0 0,0-1-1,9 9 1,-10-11-5,-1-1 1,1 1 0,-1-1 0,1 1 0,0-1-1,0 0 1,0 0 0,0 0 0,0 0 0,0 0-1,0-1 1,0 1 0,0-1 0,0 0 0,0 0 0,1 0-1,-1 0 1,0-1 0,0 1 0,0-1 0,0 0-1,0 0 1,0 0 0,0 0 0,-1-1 0,1 1-1,3-2 1,0-2 2,0 1-1,0-1 0,0 0 1,-1 0-1,0 0 1,0-1-1,0 0 1,-1 0-1,0 0 0,0-1 1,0 1-1,-1-1 1,0 0-1,0 0 1,0 0-1,-1 0 0,-1 0 1,1-1-1,-1 1 1,0-1-1,0-8 1,-1 15-5,0 1 0,0-1 0,0 1 0,0-1 0,0 0 0,0 1 0,0-1 1,0 1-1,1-1 0,-1 1 0,0-1 0,1 1 0,-1-1 0,0 1 0,1-1 1,-1 1-1,0-1 0,1 1 0,-1-1 0,1 1 0,-1 0 0,1-1 0,-1 1 1,1 0-1,-1-1 0,1 1 0,-1 0 0,1 0 0,-1 0 0,1-1 0,-1 1 1,1 0-1,0 0 0,-1 0 0,1 0 0,-1 0 0,1 0 0,0 0 0,-1 0 1,1 0-1,-1 0 0,1 1 0,0-1 0,-1 0 0,1 0 0,-1 0 1,1 1-1,0 0 0,0-1 0,0 0 0,0 1 0,0-1 0,0 0 0,0 0 0,0 0 0,-1 1 0,1-1 0,0 0 0,0 0 0,0 0 0,0-1 0,0 1 0,0 0 0,0 0 0,0 0 0,0-1 0,0 1 0,0 0 0,-1-1 0,1 1 0,0-1 0,0 1 0,0-1 0,-1 0 0,1 1 0,0-1 0,-1 0 0,2 0 0,5-38 34,-7 39-35,5-8-11,-1-1 0,-1 0 0,0 0 0,0-1 0,0 1 1,-1 0-1,-1-1 0,1-13 0,-2 23-2,2 11-6479</inkml:trace>
</inkml:ink>
</file>

<file path=ppt/ink/ink25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5:57.120"/>
    </inkml:context>
    <inkml:brush xml:id="br0">
      <inkml:brushProperty name="width" value="0.05" units="cm"/>
      <inkml:brushProperty name="height" value="0.05" units="cm"/>
      <inkml:brushProperty name="color" value="#FF0066"/>
    </inkml:brush>
  </inkml:definitions>
  <inkml:trace contextRef="#ctx0" brushRef="#br0">11 0 10010,'-10'47'13779,"15"-30"-13219,7 0-168,39 41-200,-42-43-80,-4-3-128,-2-1-168,-3-6-792,-2 0-440,-3-10-1377</inkml:trace>
</inkml:ink>
</file>

<file path=ppt/ink/ink25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5:57.572"/>
    </inkml:context>
    <inkml:brush xml:id="br0">
      <inkml:brushProperty name="width" value="0.05" units="cm"/>
      <inkml:brushProperty name="height" value="0.05" units="cm"/>
      <inkml:brushProperty name="color" value="#FF0066"/>
    </inkml:brush>
  </inkml:definitions>
  <inkml:trace contextRef="#ctx0" brushRef="#br0">0 0 8274,'4'0'3400,"4"0"-1703,5 0-1385,4 0-520,-2 0-408,3 0 392</inkml:trace>
</inkml:ink>
</file>

<file path=ppt/ink/ink25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5:58.003"/>
    </inkml:context>
    <inkml:brush xml:id="br0">
      <inkml:brushProperty name="width" value="0.05" units="cm"/>
      <inkml:brushProperty name="height" value="0.05" units="cm"/>
      <inkml:brushProperty name="color" value="#FF0066"/>
    </inkml:brush>
  </inkml:definitions>
  <inkml:trace contextRef="#ctx0" brushRef="#br0">7 386 9978,'8'16'869,"-6"-13"-649,0 1 0,1 0 0,-1 0 0,-1-1 0,1 2 0,0-1 0,-1 0 0,0 0 0,0 0 0,0 1-1,-1-1 1,1 0 0,-1 1 0,0-1 0,0 0 0,-1 1 0,1-1 0,-1 0 0,0 1 0,0-1 0,-2 5 0,-1 0 179,-14 37 1455,17-43-1732,0 0-1,0 0 1,1-1-1,-1 1 1,1 0 0,0 0-1,-1 0 1,2 0-1,-1 0 1,0 0 0,0 0-1,1 0 1,1 5 0,-2-8-111,1 1 0,-1 0 0,1 0 1,-1-1-1,1 1 0,-1 0 1,1-1-1,-1 1 0,1-1 1,-1 1-1,1-1 0,0 1 1,-1-1-1,1 1 0,0-1 1,0 1-1,-1-1 0,1 0 1,0 0-1,0 1 0,-1-1 1,1 0-1,0 0 0,0 0 1,0 0-1,-1 0 0,1 0 0,0 0 1,0 0-1,0 0 0,0 0 1,-1 0-1,1 0 0,0-1 1,0 1-1,-1 0 0,1-1 1,0 1-1,0-1 0,0 0 1,3-1-6,-1 0 1,1-1-1,-1 1 1,0-1-1,0 0 1,0 0-1,3-4 1,6-10 13,-2-1 1,0 1-1,0-2 1,-2 1-1,0-1 1,6-26-1,20-122 116,-26 119-91,-3 27 47,-2-1 0,0 1 0,-1-1 1,-2 1-1,0-1 0,-5-40 0,5 61-44,0-1 0,-1 1-1,1 0 1,0 0 0,0 0 0,-1-1-1,1 1 1,-1 0 0,1 0-1,-1 0 1,1 0 0,-1 0 0,1 0-1,-1 0 1,0 0 0,0 0-1,0 0 1,-1-1 0,2 3-10,-1-1 0,0 1 1,1-1-1,-1 1 0,1-1 0,-1 1 1,1 0-1,0-1 0,-1 1 1,1 0-1,-1-1 0,1 1 0,0 0 1,0 0-1,-1-1 0,1 1 0,0 0 1,0 0-1,0 1 0,-7 52 747,7-52-780,-2 25 226,1-1 0,1 1 0,2 0 0,9 46-1,-8-58-159,1 0 0,0 0 0,1-1 0,1 1 0,1-2 0,0 1 0,0-1 0,2 0 0,15 20 0,-21-30-51,0 0 0,0 1 0,0-1 0,0-1 0,1 1 0,0 0 0,-1-1 0,1 0 0,0 0 0,0 0 0,0 0 0,0-1 0,0 1 0,1-1 0,-1 0 0,0-1 0,1 1 0,4 0 0,-5-2-12,0 1 1,0-1-1,-1 0 1,1 0 0,0 0-1,0 0 1,-1-1-1,1 1 1,-1-1-1,1 0 1,-1 0-1,0 0 1,0 0-1,0-1 1,0 1-1,0-1 1,0 0 0,-1 0-1,1 0 1,2-6-1,3-3 2,-1 0 1,-1 0-1,0-1 0,0 0 0,-2-1 1,1 1-1,-2-1 0,0 0 0,0 0 0,-1 0 1,-1 0-1,-1 0 0,0-1 0,-3-20 1,-4 15 12,6 20-22,1-1 0,0 1 0,-1-1 0,1 1 1,0 0-1,-1-1 0,1 1 0,-1 0 0,1 0 0,0-1 0,-1 1 1,1 0-1,-1 0 0,1 0 0,-1 0 0,1-1 0,-1 1 0,1 0 1,0 0-1,-1 0 0,1 0 0,-1 0 0,1 0 0,-2 0 0,1 1 1,0 0-1,0 0 0,-1 0 0,1 0 0,0 0 0,0 0 1,0 0-1,0 0 0,0 0 0,0 0 0,0 1 0,1-1 1,-1 0-1,0 1 0,1-1 0,-1 1 0,1-1 0,-1 1 1,1-1-1,0 1 0,-1-1 0,1 3 0,-1 5-36,1 0 0,-1-1 1,1 1-1,1 0 0,0-1 0,0 1 0,1-1 0,0 1 0,0-1 0,1 0 0,0 0 0,0 0 1,1 0-1,0 0 0,1-1 0,-1 0 0,10 11 0,-10-14-102,0 1 0,1-1 0,-1 0-1,1 0 1,0 0 0,0-1 0,0 0 0,1 0 0,-1 0 0,1-1-1,-1 1 1,1-1 0,0-1 0,0 1 0,0-1 0,0 0-1,0 0 1,0-1 0,0 0 0,1 0 0,-1 0 0,0-1-1,0 0 1,0 0 0,10-4 0,23-11 500</inkml:trace>
</inkml:ink>
</file>

<file path=ppt/ink/ink25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5:58.447"/>
    </inkml:context>
    <inkml:brush xml:id="br0">
      <inkml:brushProperty name="width" value="0.05" units="cm"/>
      <inkml:brushProperty name="height" value="0.05" units="cm"/>
      <inkml:brushProperty name="color" value="#FF0066"/>
    </inkml:brush>
  </inkml:definitions>
  <inkml:trace contextRef="#ctx0" brushRef="#br0">0 88 12331,'5'91'8362,"-4"-50"-6884,2 1 0,14 69 0,5-29-510,25 119-101,-66-366-2541,15 102 1169,-1 15 149,0 3-7,2 0 0,4-52-1,-1 86 351,1-1-1,1 0 0,0 1 1,1-1-1,0 1 0,1 0 1,0 0-1,0 0 1,2 0-1,-1 1 0,1 0 1,0 0-1,12-12 0,-16 19 53,1 0 0,-1 1-1,1-1 1,0 1 0,0 0-1,0 0 1,0 0-1,1 0 1,-1 1 0,0-1-1,1 1 1,4-1 0,-6 1-9,-1 1 1,1 0-1,-1 0 1,1 0-1,-1 1 0,1-1 1,-1 0-1,1 0 1,-1 1-1,1-1 1,-1 1-1,1-1 1,-1 1-1,0 0 1,0 0-1,1-1 0,-1 1 1,0 0-1,0 0 1,0 0-1,0 0 1,0 0-1,0 1 1,0-1-1,0 0 1,0 0-1,0 1 0,-1-1 1,1 0-1,-1 1 1,1-1-1,-1 1 1,1-1-1,-1 3 1,2 4 75,-1 0 1,0 1 0,0-1 0,-1 1 0,0 0-1,0-1 1,-1 1 0,0-1 0,-5 15-1,-2 7 52,-17 38 0,-3-4-61,17-43-11,1 1 1,2 0-1,0 1 1,-5 24-1,13-47-76,0 1 0,0-1 0,0 1-1,0-1 1,0 1 0,0-1 0,0 1 0,0-1 0,0 1 0,0-1-1,0 1 1,0-1 0,1 1 0,-1-1 0,0 1 0,0-1 0,1 1-1,-1-1 1,0 1 0,0-1 0,1 0 0,-1 1 0,0-1 0,1 0-1,-1 1 1,1-1 0,-1 0 0,1 1 0,19 4 241,31-6 125,-37 0-273,4 1-339,-1 0 0,1-2 0,-1 0-1,0-1 1,0 0 0,0-2 0,30-11 0,-44 14-259,0 0 1,0 0-1,0-1 1,-1 1-1,1-1 1,0 1 0,-1-1-1,0 0 1,0 0-1,0 0 1,0 0 0,0 0-1,0-1 1,1-4-1,9-23-934</inkml:trace>
</inkml:ink>
</file>

<file path=ppt/ink/ink25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5:58.913"/>
    </inkml:context>
    <inkml:brush xml:id="br0">
      <inkml:brushProperty name="width" value="0.05" units="cm"/>
      <inkml:brushProperty name="height" value="0.05" units="cm"/>
      <inkml:brushProperty name="color" value="#FF0066"/>
    </inkml:brush>
  </inkml:definitions>
  <inkml:trace contextRef="#ctx0" brushRef="#br0">0 327 7858,'37'-44'3910,"-37"43"-3833,1 1 0,-1 0 1,0 0-1,0 0 0,0 0 1,1 0-1,-1 0 0,0 0 0,0 0 1,1 0-1,-1 0 0,0 0 1,0 0-1,1 0 0,-1 0 0,0 0 1,0 0-1,1 0 0,-1 0 1,0 0-1,0 0 0,1 0 0,-1 0 1,0 0-1,0 1 0,1-1 1,-1 0-1,0 0 0,0 0 1,0 0-1,1 0 0,-1 1 0,0-1 1,0 0-1,0 0 0,0 0 1,0 1-1,1-1 0,-1 0 0,0 0 1,0 1-1,8 17 2371,1 18 949,-7-26-3060,-1 1 0,-1-1-1,1 0 1,-2 1 0,1-1 0,-1 1-1,-1-1 1,0 0 0,0 0 0,-1 0-1,-6 14 1,4-36-245,4-11-77,0 0-1,1 0 1,1 0 0,1 0-1,1 1 1,2-1 0,10-35-1,-14 56-12,-1 0-1,1-1 1,0 1 0,0 0-1,0 0 1,0 0-1,0 0 1,1 0-1,-1 0 1,1 0-1,-1 1 1,1-1-1,0 0 1,-1 1-1,1-1 1,0 1-1,0 0 1,0-1-1,0 1 1,0 0 0,0 0-1,1 1 1,-1-1-1,0 0 1,0 1-1,1-1 1,-1 1-1,0 0 1,1-1-1,-1 1 1,0 1-1,1-1 1,-1 0-1,0 0 1,1 1 0,2 1-1,9 2 68,-2 2-1,1 0 1,-1 1 0,0 0 0,14 11-1,16 8 626,-35-22-502,30 12 456,-37-16-624,1 1 0,0-1-1,-1 0 1,1 0 0,0 0-1,-1 0 1,1 0 0,0 0-1,-1 0 1,1 0 0,0 0-1,-1 0 1,1 0 0,0 0-1,-1 0 1,1 0-1,0 0 1,-1-1 0,1 1-1,-1 0 1,1-1 0,0 1-1,-1 0 1,1-1 0,-1 1-1,1-1 1,-1 1 0,1-1-1,-1 1 1,0-1 0,1 1-1,-1-1 1,1 1 0,-1-1-1,0 0 1,0 1 0,1-1-1,-1 1 1,0-1 0,0 0-1,0 1 1,0-1-1,1 0 1,-1 1 0,0-1-1,0 0 1,-1 1 0,1-2-1,0-13 212,-1-1-1,-1 1 1,-1 0-1,0 0 0,-1 0 1,-8-21-1,-3 2-571,-28-49-1,41 80 113,1 0-1,0 1 1,0-1 0,0 0-1,0-1 1,1 1 0,-1 0-1,1-5 1,4-2-2573,-3 10 2605,0 0 1,0 0 0,0 0-1,-1 0 1,1 0 0,0 1-1,0-1 1,-1 0-1,1 0 1,0 0 0,-1 1-1,1-1 1,0 1 0,-1-1-1,1 0 1,0 1 0,-1-1-1,1 1 1,-1-1-1,2 2 1,9 10-2575,8 2 1190</inkml:trace>
</inkml:ink>
</file>

<file path=ppt/ink/ink2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4:43.759"/>
    </inkml:context>
    <inkml:brush xml:id="br0">
      <inkml:brushProperty name="width" value="0.05" units="cm"/>
      <inkml:brushProperty name="height" value="0.05" units="cm"/>
      <inkml:brushProperty name="color" value="#FF0066"/>
    </inkml:brush>
  </inkml:definitions>
  <inkml:trace contextRef="#ctx0" brushRef="#br0">72 1131 7842,'-27'16'4187,"24"-13"-3565,0-1 1,-1 1 0,1-1-1,-1 0 1,0 0-1,0 0 1,0-1-1,0 1 1,-7 1 1509,15-4-1466,59-8 669,118-35 0,62-38-182,-169 56-954,250-99 470,-187 69-507,-42 14 155,149-90 1,-180 89-47,61-52 1,-85 63-77,0-3 94,0-3-1,46-58 0,-53 59-115,-3-4 36,-29 39-191,0 1 0,0-1-1,0 1 1,0-1-1,-1 0 1,1 1 0,-1-1-1,1 0 1,-1 1 0,1-1-1,-1 0 1,0 0 0,0 1-1,0-1 1,0 0-1,0 0 1,0 1 0,-1-1-1,1 0 1,-1 1 0,1-1-1,-1 0 1,1 1 0,-1-1-1,0 0 1,-1-1-1,-13-16 346,8 10-283,0 1-1,0 0 1,-1 0-1,1 0 0,-2 1 1,-15-11-1,12 12-34,0 0 0,-1 1 1,-17-5-1,18 6-532,1 1 0,1-2 0,-1 1 0,-15-10 0,25 13 336,0 0-1,0 1 1,0-1-1,0 0 1,0 0-1,0 0 1,0 1-1,1-1 1,-1 0-1,0 0 1,1 0-1,-1 0 1,1 0-1,-1-2 1,-4-28-1144</inkml:trace>
</inkml:ink>
</file>

<file path=ppt/ink/ink25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5:59.364"/>
    </inkml:context>
    <inkml:brush xml:id="br0">
      <inkml:brushProperty name="width" value="0.05" units="cm"/>
      <inkml:brushProperty name="height" value="0.05" units="cm"/>
      <inkml:brushProperty name="color" value="#FF0066"/>
    </inkml:brush>
  </inkml:definitions>
  <inkml:trace contextRef="#ctx0" brushRef="#br0">0 433 6249,'39'20'1225,"-16"-8"1195,39 16 1,-62-28-2237,0 0-1,1 0 1,-1 1 0,1-1 0,-1 0 0,0 1 0,1-1 0,-1 0 0,1 0-1,-1 0 1,1 1 0,-1-1 0,0 0 0,1 0 0,-1 0 0,1 0 0,-1 0-1,1 0 1,-1 0 0,1 0 0,-1 0 0,1 0 0,-1 0 0,1 0 0,-1-1-1,0 1 1,1 0 0,-1 0 0,1 0 0,-1 0 0,1-1 0,-1 1 0,0 0-1,1-1 1,-1 1 0,0 0 0,1-1 0,-1 1 0,0 0 0,1-1 0,-1 1-1,0 0 1,0-1 0,1 1 0,-1-1 0,-4-27 4002,0 8-4581,-2-18 682,1 0 0,2 0 0,1 0 1,3 0-1,6-51 0,-4 73-194,0 1-1,1 0 1,0 1 0,1-1-1,1 1 1,0 0 0,12-18-1,-17 30-52,0 0 0,0 0-1,1 1 1,-1-1-1,1 0 1,-1 1 0,1-1-1,-1 1 1,1-1-1,0 1 1,0 0 0,0 0-1,0 0 1,0 0 0,0 0-1,0 0 1,0 1-1,0-1 1,0 1 0,0-1-1,3 1 1,-2 0 18,1 1 0,-1-1 0,0 1 1,0 0-1,0 0 0,0 0 0,0 0 1,0 1-1,0-1 0,0 1 0,-1-1 0,1 1 1,2 3-1,5 3 118,-2 1 1,1 0-1,-1 1 1,0 0-1,-1 0 1,10 19-1,4 18 106,-3 1 0,-2 1-1,17 86 1,-29-116-263,2 7-437,4 45 0,-17-77-4683,-3-17 2191,1-2 1409</inkml:trace>
  <inkml:trace contextRef="#ctx0" brushRef="#br0" timeOffset="1">317 236 12595,'20'20'5825,"14"1"-2368,1-4-913,1-7-495,1-8-337,-5-9-528,-5 0-256,-6-6-487,-11 0-345,-5 1-1169,-8 7 1545,-20 13-680</inkml:trace>
</inkml:ink>
</file>

<file path=ppt/ink/ink25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6:01.590"/>
    </inkml:context>
    <inkml:brush xml:id="br0">
      <inkml:brushProperty name="width" value="0.05" units="cm"/>
      <inkml:brushProperty name="height" value="0.05" units="cm"/>
      <inkml:brushProperty name="color" value="#FF0066"/>
    </inkml:brush>
  </inkml:definitions>
  <inkml:trace contextRef="#ctx0" brushRef="#br0">44 164 5697,'-41'-128'7064,"40"126"-6907,1 1 0,-1 0-1,1 0 1,0-1 0,0 1-1,-1 0 1,1-1 0,0 1 0,0 0-1,1-1 1,-1 1 0,0 0-1,0 0 1,0-1 0,1 1-1,-1 0 1,1 0 0,-1-1-1,1 1 1,0 0 0,-1 0-1,1 0 1,0 0 0,0 0-1,-1 0 1,3-1 0,-2 1-55,-1 1 0,1 0 1,0 0-1,0-1 0,0 1 0,0 0 0,0 0 1,0 0-1,0 0 0,0 0 0,0 0 1,0 1-1,0-1 0,0 0 0,0 0 0,0 1 1,0-1-1,-1 1 0,1-1 0,0 0 1,0 1-1,0 0 0,-1-1 0,1 1 1,0-1-1,0 1 0,-1 0 0,1 0 0,-1-1 1,1 1-1,0 0 0,-1 0 0,0 0 1,1-1-1,-1 1 0,1 0 0,-1 1 0,22 43 1046,-3 0-1,23 75 0,-7-15-682,30 92-429,-65-223-5842,-1 8 6293</inkml:trace>
</inkml:ink>
</file>

<file path=ppt/ink/ink25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6:02.400"/>
    </inkml:context>
    <inkml:brush xml:id="br0">
      <inkml:brushProperty name="width" value="0.05" units="cm"/>
      <inkml:brushProperty name="height" value="0.05" units="cm"/>
      <inkml:brushProperty name="color" value="#FF0066"/>
    </inkml:brush>
  </inkml:definitions>
  <inkml:trace contextRef="#ctx0" brushRef="#br0">79 102 7130,'-49'38'2793,"49"-38"-2708,0 1-1,-1-1 0,1 1 0,-1-1 0,1 1 0,-1-1 0,1 0 0,-1 1 0,0-1 0,1 1 0,-1-1 0,1 0 0,-1 0 1,0 1-1,1-1 0,-1 0 0,0 0 0,1 0 0,-1 0 0,0 1 0,1-1 0,-1 0 0,0 0 0,1-1 0,-1 1 0,0 0 1,1 0-1,-1 0 0,0 0 0,1 0 0,-1-1 0,0 1 0,1 0 0,-1-1 0,1 1 0,-1 0 0,1-1 0,-1 1 1,1-1-1,-1 1 0,1-1 0,-1 1 0,1-1 0,-1 1 0,0-2 0,1 1 136,-1-1 1,1 0-1,0 1 1,-1-1-1,1 0 0,0 0 1,0 1-1,0-1 0,0 0 1,0 0-1,1-2 1,1-2 19,1 1 0,0-1 1,0 1-1,0 0 1,1 0-1,0 0 1,0 0-1,0 1 1,0-1-1,6-3 1,-1 0 8,1 1 0,0 0 0,0 1 0,14-7 0,-18 10-169,1 1 0,0 0 0,-1 0 0,1 0 0,0 1 0,0 0 0,0 0 0,-1 1 1,1 0-1,0 0 0,0 1 0,0-1 0,0 1 0,10 4 0,-13-4-58,0 0-1,0 1 1,0 0-1,-1 0 1,1 0-1,-1 1 1,1-1-1,-1 1 1,0-1 0,0 1-1,0 0 1,0 1-1,0-1 1,-1 0-1,0 1 1,1-1-1,-1 1 1,0 0 0,-1 0-1,1 0 1,-1 0-1,0 0 1,0 0-1,0 0 1,0 4-1,0 2 37,0 0 0,-1 0-1,-1 0 1,0 0-1,0 0 1,-1 0-1,0 0 1,-1-1 0,0 1-1,0-1 1,-1 0-1,0 0 1,-1 0-1,0 0 1,-6 8 0,2-5-35,-1 0 0,-1 0 0,0-1 0,0 0 0,-1 0 1,-1-2-1,1 1 0,-26 12 0,37-21-58,1-1 0,-1 0-1,1 1 1,-1-1 0,0 1 0,1-1-1,-1 0 1,0 0 0,1 1 0,-1-1 0,0 0-1,1 0 1,-1 0 0,0 0 0,0 0-1,1 0 1,-1 0 0,0 0 0,1 0 0,-1 0-1,0 0 1,0 0 0,1 0 0,-2-1-1,2 1-62,0-1-1,-1 0 0,1 1 0,0-1 1,0 0-1,-1 1 0,1-1 1,0 0-1,0 1 0,0-1 0,0 0 1,0 1-1,0-1 0,0 0 0,0 1 1,0-1-1,1 0 0,-1 1 0,0-1 1,0 0-1,19-39-3575,4 5 2416</inkml:trace>
</inkml:ink>
</file>

<file path=ppt/ink/ink25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6:02.771"/>
    </inkml:context>
    <inkml:brush xml:id="br0">
      <inkml:brushProperty name="width" value="0.05" units="cm"/>
      <inkml:brushProperty name="height" value="0.05" units="cm"/>
      <inkml:brushProperty name="color" value="#FF0066"/>
    </inkml:brush>
  </inkml:definitions>
  <inkml:trace contextRef="#ctx0" brushRef="#br0">98 1 7210,'-5'8'7314,"-13"19"-5396,1-4-1218,15-19-565,-8 11 348,2-1 0,-1 2 0,2-1 0,-9 25 0,15-37-444,0-1 0,0 1 0,0-1 1,1 1-1,-1 0 0,1 0 0,0-1 0,-1 1 0,1 0 0,1-1 1,-1 1-1,0 0 0,1-1 0,-1 1 0,1 0 0,0-1 0,-1 1 0,1-1 1,1 1-1,-1-1 0,0 1 0,1-1 0,-1 0 0,1 0 0,0 1 1,-1-1-1,1 0 0,0-1 0,0 1 0,0 0 0,1-1 0,-1 1 1,0-1-1,1 1 0,-1-1 0,1 0 0,2 1 0,-1-1-12,1 0 0,-1-1 0,1 1-1,0-1 1,-1 0 0,1 0 0,-1-1 0,1 1-1,-1-1 1,1 0 0,-1 0 0,1 0-1,-1-1 1,0 1 0,0-1 0,0 0 0,0-1-1,0 1 1,0-1 0,0 1 0,-1-1 0,1 0-1,-1-1 1,0 1 0,0 0 0,0-1 0,0 0-1,3-6 1,-3 6-2,0 0 0,0-1 0,-1 0 0,1 1 0,-1-1 0,0 0 0,0 0 0,-1 0 0,1 0 0,-1-1 0,0 1 0,-1 0 0,1 0 0,-1-1 0,0 1 0,0 0 0,-1-1 0,0 1 0,0 0 0,0 0 0,0 0 0,-1-1 0,0 1 0,-3-6 0,3 9-77,0 0-1,0 0 1,-1 0 0,1 0-1,-1 0 1,1 1 0,-1-1 0,1 1-1,-1-1 1,0 1 0,0 0-1,0 0 1,0 0 0,0 1 0,-4-1-1,3 0-269,-1 0 0,1 1 1,-1 0-1,1 0 0,-1 0 0,1 0 0,-1 1 0,1 0 0,-7 1 0,11-1 239,-1-1 0,1 0 0,-1 1 0,1-1 0,0 0 0,-1 1 1,1-1-1,-1 0 0,1 1 0,0-1 0,-1 1 0,1-1 0,0 1 0,0-1 0,-1 1 0,1-1 0,0 1 0,0-1 0,0 1 0,0-1 0,0 1 0,0-1 0,0 1 0,0-1 0,0 1 0,0-1 0,0 1 0,0-1 0,0 1 0,0 0 0,0-1 0,1 1 0,3 11-429</inkml:trace>
</inkml:ink>
</file>

<file path=ppt/ink/ink25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6:03.682"/>
    </inkml:context>
    <inkml:brush xml:id="br0">
      <inkml:brushProperty name="width" value="0.05" units="cm"/>
      <inkml:brushProperty name="height" value="0.05" units="cm"/>
      <inkml:brushProperty name="color" value="#FF0066"/>
    </inkml:brush>
  </inkml:definitions>
  <inkml:trace contextRef="#ctx0" brushRef="#br0">38 771 9458,'-3'8'4703,"-8"10"-2695,4-6-883,4-5-709,0 1 0,0-1-1,1 1 1,0 0 0,1 0-1,0 0 1,0 0 0,0 0-1,2 14 1,-1-20-391,0 0 0,0 0 0,0 0 1,0 0-1,1 0 0,-1 0 0,1 0 0,-1 0 0,1 0 0,0 0 1,0 0-1,0-1 0,0 1 0,0 0 0,0 0 0,0-1 1,1 1-1,-1-1 0,0 1 0,1-1 0,-1 1 0,1-1 1,0 0-1,0 0 0,-1 0 0,1 0 0,0 0 0,0 0 1,0 0-1,0-1 0,0 1 0,0-1 0,0 1 0,0-1 1,0 0-1,0 0 0,0 0 0,0 0 0,0 0 0,0 0 0,0-1 1,3 0-1,1 0 7,0-1 0,-1 0 1,1 0-1,-1-1 0,0 1 0,0-1 0,0 0 1,0 0-1,0-1 0,0 0 0,-1 0 1,0 0-1,0 0 0,0 0 0,0-1 1,-1 0-1,1 0 0,4-9 0,-2 0 7,0 1 0,-1-1 0,0 0 0,-1-1-1,-1 1 1,2-20 0,41 70 1359,-32-22-1329,-9-8-32,1 0-1,-1-1 0,1 0 0,0 0 0,13 8 0,-17-12-29,-1 0-1,1-1 0,-1 1 0,1 0 1,-1-1-1,1 1 0,-1-1 0,1 1 1,-1-1-1,1 0 0,-1 0 0,1 0 1,0 0-1,-1 0 0,1 0 0,0 0 1,-1 0-1,1-1 0,-1 1 0,1 0 1,-1-1-1,1 0 0,-1 1 0,1-1 1,-1 0-1,1 0 0,-1 1 0,0-1 1,0 0-1,1-1 0,-1 1 0,0 0 1,0 0-1,0 0 0,0-1 0,0 1 1,0 0-1,1-3 0,4-7 14,-1 0 0,0-1-1,0 1 1,2-14 0,-2 10-13,5-16-1,-8 19-6,2 1 1,-1-1-1,1 1 1,1 0 0,0 1-1,1-1 1,12-18-1,-17 29 0,0-1 0,-1 0-1,1 0 1,0 0-1,0 0 1,0 0 0,0 1-1,-1-1 1,1 0-1,0 1 1,0-1 0,0 1-1,0-1 1,1 1-1,-1-1 1,0 1 0,0 0-1,0 0 1,0-1-1,0 1 1,0 0 0,1 0-1,-1 0 1,0 0-1,0 0 1,0 1 0,0-1-1,0 0 1,0 0-1,0 1 1,1-1 0,-1 1-1,0-1 1,0 1-1,0-1 1,0 1 0,0-1-1,-1 1 1,1 0-1,0 0 1,1 1 0,3 4-5,0 1 0,-1-1 0,1 1 0,-1 0 0,3 9 0,6 9-5,-12-24 2,0 1 1,0 0-1,0-1 0,1 1 0,-1-1 0,0 1 0,1-1 0,-1 1 0,1-1 0,-1 0 0,1 0 0,0 0 0,-1 0 0,1 0 0,0 0 0,0-1 0,0 1 0,0 0 0,0-1 0,-1 1 0,1-1 0,0 0 0,0 0 0,0 0 1,0 0-1,0 0 0,0 0 0,0 0 0,0-1 0,0 1 0,0-1 0,0 0 0,0 1 0,0-1 0,-1 0 0,1 0 0,0 0 0,-1 0 0,1 0 0,2-3 0,5-5-127,0 0-1,-1 0 0,0-1 1,0 0-1,6-13 0,-9 16 57,80-138-570,15-21 668,-97 161-18,-1 1 1,0 1 0,0 0 1,0 0-1,1 0 0,-1 0 0,1 0 0,-1 1 0,1-1 0,0 1 0,6-4 0,-9 6-2,1 0 0,-1 0 0,0 0 1,0 0-1,0 0 0,1 0 0,-1 0 0,0 0 1,0 0-1,1 0 0,-1 0 0,0 0 0,0 0 1,0 0-1,1 1 0,-1-1 0,0 0 0,0 0 1,0 0-1,0 0 0,1 0 0,-1 1 1,0-1-1,0 0 0,0 0 0,0 0 0,0 1 1,0-1-1,0 0 0,1 0 0,-1 0 0,0 1 1,0-1-1,0 0 0,0 0 0,0 1 0,0-1 1,0 0-1,0 0 0,0 1 0,0-1 0,0 0 1,0 0-1,-1 1 0,1 14 2,0-14-1,-5 27 25,-12 40 0,11-49 5,1-1-1,0 1 1,2 1-1,0-1 0,1 0 1,1 25-1,1-42-28,0-1 0,0 1 0,0-1 0,0 1-1,1-1 1,-1 1 0,0-1 0,1 1 0,0-1 0,-1 1 0,1-1-1,0 1 1,-1-1 0,1 0 0,0 1 0,2 1 0,-3-3-2,1 0 1,-1 0-1,1 0 0,-1 1 1,1-1-1,0 0 1,-1 0-1,1 0 0,-1 0 1,1 0-1,0 0 1,-1 0-1,1 0 0,-1-1 1,1 1-1,-1 0 1,1 0-1,0 0 1,-1-1-1,1 1 0,-1 0 1,1 0-1,-1-1 1,1 1-1,-1-1 0,1 1 1,0-1-1,3-4 10,1 0-1,0-1 1,-1 1-1,0-1 1,4-9-1,4-9 30,-2 0 0,-1-1 0,-1 0 0,-1-1 0,-1 0 0,4-36-1,-5 10-7,-3 1-1,-5-70 0,3 113-27,-1-2 5,1-1 1,-2 1-1,1 0 0,-2-1 0,-4-14 0,4 41 13,7 57 200,12 72 1,-13-126-190,0 4 24,12 42 0,-14-59-114,0-1-1,1 0 1,0 0 0,0-1 0,1 1 0,-1 0-1,1-1 1,0 1 0,0-1 0,0 0-1,1 0 1,0 0 0,0-1 0,6 6-1,-7-8-81,0 0-1,-1 0 1,1 0-1,-1 0 1,1 0-1,0-1 1,0 0-1,-1 1 1,1-1-1,0 0 0,0 0 1,0 0-1,-1-1 1,1 1-1,0-1 1,0 0-1,-1 1 1,1-1-1,-1 0 1,1-1-1,-1 1 0,1 0 1,-1-1-1,3-1 1,3-3-668,0-1 0,0 0 0,0 0 1,-1 0-1,8-12 0,17-26-1031</inkml:trace>
</inkml:ink>
</file>

<file path=ppt/ink/ink25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6:04.116"/>
    </inkml:context>
    <inkml:brush xml:id="br0">
      <inkml:brushProperty name="width" value="0.05" units="cm"/>
      <inkml:brushProperty name="height" value="0.05" units="cm"/>
      <inkml:brushProperty name="color" value="#FF0066"/>
    </inkml:brush>
  </inkml:definitions>
  <inkml:trace contextRef="#ctx0" brushRef="#br0">0 0 9426,'3'61'8037,"8"30"-3508,0 3-2453,-5-20-1082,4 0 1,27 101-1,-33-162-1091,-2-7-312,0 0 0,-1 1 1,1-1-1,-1 1 0,0 0 1,-1 10-1,0-17 294,0 0 0,0 0 0,-3 2-2184,3-2 2184,0 0 0,0 0 0,0 0 0,0 0 0,-1 0 0,1 0 0,0 0 0,0 0 0,0 0 0,0 0 0,-1 0 0,1 0 1,0 0-1,0-1 0,0 1 0,-2-2-2070</inkml:trace>
</inkml:ink>
</file>

<file path=ppt/ink/ink25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6:04.513"/>
    </inkml:context>
    <inkml:brush xml:id="br0">
      <inkml:brushProperty name="width" value="0.05" units="cm"/>
      <inkml:brushProperty name="height" value="0.05" units="cm"/>
      <inkml:brushProperty name="color" value="#FF0066"/>
    </inkml:brush>
  </inkml:definitions>
  <inkml:trace contextRef="#ctx0" brushRef="#br0">0 192 6265,'4'-4'722,"0"0"0,0 0 0,0 0 0,1 0 0,0 1 0,-1-1 0,1 1 0,0 0 0,1 1 0,-1-1 0,8-1-1,-11 3-569,0 1-1,0 0 1,0 0-1,0 0 1,0 0-1,0 0 1,0 0-1,0 0 1,0 1-1,0-1 1,0 1-1,0 0 0,0-1 1,0 1-1,0 0 1,0 0-1,-1 0 1,1 0-1,0 0 1,-1 1-1,1-1 1,-1 1-1,1-1 1,-1 1-1,0-1 0,1 1 1,-1 0-1,0-1 1,0 1-1,0 0 1,-1 0-1,1 0 1,0 0-1,0 3 1,12 33 744,-8-21-552,0 0 1,9 17-1,-11-30-268,-1 1-1,1-1 0,0 0 1,0 1-1,0-1 0,0-1 1,1 1-1,-1 0 1,1-1-1,0 0 0,7 5 1,-8-7-30,-1 0 1,1 0-1,-1-1 1,1 1 0,-1 0-1,1-1 1,-1 0-1,1 0 1,0 0 0,-1 0-1,1 0 1,-1 0-1,1 0 1,0-1 0,-1 0-1,1 1 1,-1-1-1,0 0 1,1 0 0,-1 0-1,0-1 1,1 1 0,-1 0-1,4-4 1,3-2 117,-1-1-1,1 0 1,-1 0 0,7-10 0,-10 12-69,0-1 1,0 1-1,-1-1 1,0 0-1,0 0 1,-1-1-1,0 1 0,0-1 1,-1 0-1,0 0 1,0 0-1,0 0 1,-1 0-1,0-12 0,-2 14-92,0 0-1,0-1 1,0 1-1,0 0 0,-1 1 1,0-1-1,0 0 0,-1 0 1,0 1-1,0 0 1,0-1-1,0 1 0,-1 0 1,0 0-1,0 1 0,0-1 1,-1 1-1,0 0 1,-9-6-1,2 3-553,1 0 1,-1 1-1,0 1 1,0 0-1,-23-5 1,-10 0-669</inkml:trace>
</inkml:ink>
</file>

<file path=ppt/ink/ink25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6:04.994"/>
    </inkml:context>
    <inkml:brush xml:id="br0">
      <inkml:brushProperty name="width" value="0.05" units="cm"/>
      <inkml:brushProperty name="height" value="0.05" units="cm"/>
      <inkml:brushProperty name="color" value="#FF0066"/>
    </inkml:brush>
  </inkml:definitions>
  <inkml:trace contextRef="#ctx0" brushRef="#br0">137 0 9322,'-9'6'1338,"0"1"0,1 0 0,0 0 0,-9 11 0,9-7-536,0-1-1,0 2 0,-6 11 0,5-4-221,1 1 0,0 0 0,1 0 0,-5 29 0,11-43-490,0 0 1,0 0-1,1 0 1,-1 0-1,2 1 1,-1-1-1,0 0 1,1 0-1,1 0 1,-1 0-1,4 9 1,-4-12-74,0 0 0,1 0 0,0 0 0,-1 0 0,1 0 0,0-1 1,0 1-1,1-1 0,-1 1 0,1-1 0,-1 0 0,1 0 1,0 0-1,-1 0 0,1 0 0,0-1 0,0 1 0,0-1 0,1 0 1,-1 0-1,0 0 0,5 1 0,7-1-103,0 0-1,0 0 1,0-1-1,0-1 1,0-1-1,0 0 1,0-1-1,0-1 1,-1 0-1,17-7 1,-12 3-913,-1 0 1,0-2-1,0 0 0,-1-2 1,0 0-1,30-27 0,-18 7-149</inkml:trace>
</inkml:ink>
</file>

<file path=ppt/ink/ink25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6:05.424"/>
    </inkml:context>
    <inkml:brush xml:id="br0">
      <inkml:brushProperty name="width" value="0.05" units="cm"/>
      <inkml:brushProperty name="height" value="0.05" units="cm"/>
      <inkml:brushProperty name="color" value="#FF0066"/>
    </inkml:brush>
  </inkml:definitions>
  <inkml:trace contextRef="#ctx0" brushRef="#br0">48 367 8626,'35'-98'4194,"-35"97"-3978,1 0 1,-1 0-1,1-1 0,-1 1 0,0 0 0,1-1 1,-1 1-1,0 0 0,0-1 0,0 1 1,0 0-1,0-1 0,-1 1 0,1-2 1,-1 3-146,1-1 0,0 1 0,0 0 1,-1 0-1,1 0 0,0 0 1,-1 0-1,1-1 0,0 1 1,-1 0-1,1 0 0,0 0 0,-1 0 1,1 0-1,0 0 0,-1 0 1,1 0-1,0 0 0,0 0 1,-1 0-1,1 0 0,0 1 0,-1-1 1,1 0-1,0 0 0,-1 0 1,1 0-1,0 0 0,0 1 1,-1-1-1,1 0 0,0 0 0,-20 18 2299,10-4-1455,1 0 1,-12 28-1,18-36-836,1 0 1,0 0-1,0 0 0,0 1 1,1-1-1,0 0 1,0 1-1,1-1 0,-1 1 1,2 8-1,-1-13-75,1 0-1,-1-1 0,1 1 1,-1 0-1,1-1 1,0 1-1,0 0 0,0-1 1,0 1-1,0-1 0,0 1 1,0-1-1,0 0 1,1 1-1,-1-1 0,0 0 1,1 0-1,-1 0 1,1 0-1,0 0 0,-1 0 1,1-1-1,0 1 0,-1 0 1,1-1-1,0 1 1,0-1-1,2 0 0,-1 1 0,0-1-1,-1 0 0,1 0 0,0 0 0,0 0 0,0-1 1,0 1-1,0-1 0,-1 0 0,1 0 0,0 0 1,-1 0-1,1 0 0,-1-1 0,1 1 0,-1-1 0,5-3 1,-1 0 1,0-2 0,-1 1 1,0-1-1,1 0 0,-2 0 1,1 0-1,-1 0 1,0-1-1,-1 0 0,0 0 1,0 0-1,-1 0 1,3-15-1,-6 9 2,2 7-174,14 5 98,2 1 70,0 0 1,22-4-1,-36 4 1,-1 0-1,1 0 0,-1 0 1,0 0-1,1 0 0,-1-1 1,0 1-1,0-1 1,0 1-1,1-1 0,-2 0 1,1 0-1,0 1 0,0-2 1,-1 1-1,1 0 1,1-3-1,19-44 14,-14 27-8,0 4 42,1 0 1,1 1 0,1 0-1,0 0 1,1 1 0,1 1-1,1 0 1,20-18-1,-32 31-9,0 1 0,0-1 0,-1 1 0,1-1 0,0 1 0,0 0 0,0 0 0,1 0 0,-1 0 0,0 0 0,0 0 0,0 1 0,1-1 0,-1 1 0,0-1 0,1 1 0,-1 0 0,1 0 0,-1 0 0,0 0 0,1 0 0,-1 1 0,0-1 0,1 1 0,-1-1 0,0 1 0,0 0 0,0 0 0,1 0 0,-1 0 0,0 1 0,0-1 0,-1 0 0,1 1 0,0-1 0,0 1 0,-1 0 0,1-1 0,-1 1 0,1 0 0,-1 0 0,0 0 0,0 0 0,1 0 0,-2 1 0,1-1 0,0 0 0,0 0 0,-1 1 0,1-1 0,-1 0 0,0 1 0,0 3 0,1 6 119,0 0-1,-1 1 1,-1-1-1,0 1 1,0-1 0,-2 0-1,1 0 1,-8 21-1,7-26-100,0 1-1,0-1 0,0 0 1,-1 0-1,0-1 0,0 1 1,-1-1-1,0 0 0,0 0 0,0 0 1,-1-1-1,1 0 0,-1 0 1,-1 0-1,-7 4 0,12-8-76,1 0 0,-1-1 0,0 1 0,1 0 0,-1-1 0,0 1 0,0-1 0,0 1 0,1-1 0,-1 0 1,0 0-1,0 0 0,0 0 0,0 0 0,0 0 0,1 0 0,-1-1 0,0 1 0,0-1 0,0 1 0,1-1 0,-1 0 0,0 1 0,1-1 0,-1 0 0,1 0 0,-1 0 0,1-1 0,-1 1 0,1 0 0,0 0 0,-1-1 0,1 1 0,0-1 0,0 1 0,0-1 0,0 0 0,0 1 0,1-1 0,-1 0 0,0 1 0,1-1 0,-1-2 0,-2-5-592,1-1 0,0 1 0,1-1 1,-1 0-1,2 0 0,0 1 0,1-13 0,-1 17 128,1 0 0,0-1 1,0 1-1,0 0 0,4-7 1,17-23-1267</inkml:trace>
</inkml:ink>
</file>

<file path=ppt/ink/ink25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6:05.920"/>
    </inkml:context>
    <inkml:brush xml:id="br0">
      <inkml:brushProperty name="width" value="0.05" units="cm"/>
      <inkml:brushProperty name="height" value="0.05" units="cm"/>
      <inkml:brushProperty name="color" value="#FF0066"/>
    </inkml:brush>
  </inkml:definitions>
  <inkml:trace contextRef="#ctx0" brushRef="#br0">299 124 10482,'2'-6'674,"0"0"0,0 0 0,-1-1 0,1 1 0,-1 0 0,-1-1 0,1 1 0,-1-1 0,0 0 0,-2-7 0,2 11-509,-1 1 0,0-1 0,0 1 0,0 0 0,0-1 0,-1 1-1,1 0 1,-1 0 0,1 0 0,-1 0 0,0 0 0,0 0 0,0 0 0,0 0 0,0 1 0,0-1-1,0 1 1,0 0 0,-1-1 0,1 1 0,-1 0 0,1 0 0,-1 1 0,1-1 0,-1 0-1,1 1 1,-1 0 0,-3-1 0,0 1 7,0 1 0,0-1-1,0 1 1,1 0 0,-1 0 0,0 1 0,0 0-1,1 0 1,-1 0 0,1 0 0,0 1-1,0 0 1,0 0 0,0 1 0,0-1 0,1 1-1,-1 0 1,-5 7 0,-7 7 92,0 1 1,-25 40-1,39-55-237,-9 15 136,0 0-1,-16 37 0,26-52-141,0 0 1,1 0-1,-1 0 0,1-1 1,0 1-1,0 0 1,0 1-1,1-1 0,-1 0 1,1 0-1,0 0 0,1 0 1,-1 0-1,0 0 1,1 0-1,0 0 0,0 0 1,0 0-1,1 0 0,0 0 1,-1 0-1,5 6 1,-4-8-15,0 0 1,0 0 0,1 0-1,-1 0 1,1-1 0,-1 1-1,1-1 1,-1 1 0,1-1-1,0 0 1,0 0 0,-1 0 0,1 0-1,0-1 1,0 1 0,0-1-1,0 0 1,0 0 0,0 0-1,0 0 1,0 0 0,0 0-1,0-1 1,5-1 0,0-1 14,0 1 1,0-1 0,0-1-1,-1 0 1,1 0 0,-1 0-1,8-7 1,1-2 34,-1-1-1,0 0 1,-1-1 0,-1 0-1,21-32 1,-34 46-50,1 0 25,0-1 0,0 0 0,0 1 0,0-1 0,0 1 0,0 0 0,0-1 0,0 1 0,1 0 0,-1 0 0,0 0 0,1 0 0,-1 0 0,1 0 0,0 0 0,-1 0 0,1 0 0,3 0 0,-4 1 67,-1 2-3,24 57 203,-12-28-82,12 40 0,-10-25 137,2 0 1,28 55-1,-43-98-349,0 0 0,0-1 1,1 1-1,-1-1 0,1 1 0,0-1 0,0 1 1,0-1-1,0 0 0,0 0 0,0 0 0,1 0 0,-1 0 1,4 1-1,-5-2-31,-1-1 0,1 0 0,0 0 0,0 0 1,0 0-1,0 0 0,-1 0 0,1 0 0,0 0 0,0 0 1,0 0-1,-1 0 0,1 0 0,0-1 0,0 1 0,0 0 0,-1-1 1,1 1-1,0 0 0,0-1 0,1-1-121,0 0 1,0 1-1,0-1 0,-1 0 0,1 0 1,0 0-1,-1-1 0,0 1 0,2-3 1,19-44-4315,-9 26 3079</inkml:trace>
</inkml:ink>
</file>

<file path=ppt/ink/ink2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4:44.637"/>
    </inkml:context>
    <inkml:brush xml:id="br0">
      <inkml:brushProperty name="width" value="0.05" units="cm"/>
      <inkml:brushProperty name="height" value="0.05" units="cm"/>
      <inkml:brushProperty name="color" value="#FF0066"/>
    </inkml:brush>
  </inkml:definitions>
  <inkml:trace contextRef="#ctx0" brushRef="#br0">32 372 10362,'-1'0'211,"0"1"0,0-1-1,0 0 1,0 1 0,0-1 0,0 1-1,0-1 1,0 1 0,0-1 0,0 1-1,0 0 1,1-1 0,-1 1 0,0 0-1,1 0 1,-1 0 0,0 0 0,1-1-1,-1 1 1,1 0 0,-1 0 0,1 0-1,0 0 1,-1 0 0,1 0 0,0 0-1,0 0 1,-1 0 0,1 0-1,0 1 1,0-1 0,0 0 0,1 0-1,-1 0 1,0 0 0,0 0 0,0 0-1,1 0 1,0 1 0,1 8 148,2 0-1,-1 0 1,8 12 0,-4-6 611,67 148 1941,-65-132-2692,-10-22-119,-8-20 12,-5-14-89,2 0-1,1-1 1,0 0 0,2-1 0,-7-31 0,3-3-88,-6-75 1,18 129 59,-7-124-147,8 115 150,0 1 1,1 0-1,1-1 0,1 1 1,0 0-1,10-27 1,-13 40 12,1-1 1,0 0-1,-1 0 1,1 1-1,0-1 1,0 1-1,0-1 1,1 0-1,-1 1 1,0 0-1,0-1 1,1 1-1,-1 0 1,1 0-1,-1 0 1,1 0-1,0 0 1,-1 0-1,1 0 1,0 0-1,0 1 1,-1-1-1,1 1 1,2-1-1,0 1 28,-1 0-1,0 0 1,1 1-1,-1 0 1,0-1 0,1 1-1,-1 0 1,0 0-1,0 1 1,0-1 0,0 1-1,4 3 1,5 3 149,-2 0 0,1 1 1,-1 1-1,-1 0 0,15 18 1,22 37 73,-4 1 1,-3 3 0,44 102 0,-82-170-254,9 34-2386,-10-34 2228,0-1 0,0 1 1,0 0-1,0 0 0,0-1 0,0 1 1,0 0-1,0-1 0,0 1 0,0 0 0,0 0 1,-1-1-1,1 1 0,0 0 0,-1-1 1,1 1-1,0-1 0,-1 1 0,1 0 1,-1-1-1,1 1 0,-1-1 0,1 1 1,-1-1-1,1 1 0,-1-1 0,1 0 1,-1 1-1,0-1 0,1 0 0,-1 1 0,0-1 1,1 0-1,-1 0 0,0 0 0,1 1 1,-1-1-1,0 0 0,0 0 0,1 0 1,-1 0-1,0 0 0,1 0 0,-2-1 1,-13-1-1711,0 2 698</inkml:trace>
</inkml:ink>
</file>

<file path=ppt/ink/ink25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6:06.334"/>
    </inkml:context>
    <inkml:brush xml:id="br0">
      <inkml:brushProperty name="width" value="0.05" units="cm"/>
      <inkml:brushProperty name="height" value="0.05" units="cm"/>
      <inkml:brushProperty name="color" value="#FF0066"/>
    </inkml:brush>
  </inkml:definitions>
  <inkml:trace contextRef="#ctx0" brushRef="#br0">48 1 18004,'-5'10'7577,"-2"2"-4568,-3-2-680,2-4-1177,-2-4-544,6-2-520,1-2-88,3 1-144,0-1-200</inkml:trace>
</inkml:ink>
</file>

<file path=ppt/ink/ink25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6:11.445"/>
    </inkml:context>
    <inkml:brush xml:id="br0">
      <inkml:brushProperty name="width" value="0.05" units="cm"/>
      <inkml:brushProperty name="height" value="0.05" units="cm"/>
      <inkml:brushProperty name="color" value="#FF0066"/>
    </inkml:brush>
  </inkml:definitions>
  <inkml:trace contextRef="#ctx0" brushRef="#br0">582 1053 1360,'1'-1'128,"-1"0"0,0-1 0,0 1-1,0 0 1,0-1 0,0 1 0,0 0-1,-1-1 1,1 1 0,0 0-1,-1 0 1,1-1 0,-1 1 0,1 0-1,-1 0 1,1 0 0,-1 0 0,0 0-1,0-1 1,1 1 0,-1 0 0,0 1-1,0-1 1,0 0 0,0 0 0,0 0-1,-1 1 1,1-1 0,0 0 0,-1 0-1,-6-2 543,0 0 0,0 1 0,0 0 0,-10-2 0,-22-7 1814,56 10 1974,23 4-4147,-2 1 149,1-1-1,-1-2 0,0-1 1,39-7-1,52-24 492,-83 18-629,0 3 1,54-7-1,0 14 154,1 4 0,138 18 0,-129-7 566,181-4 0,-105-19-267,225-42 0,-387 47-668,1 2 0,0 1 0,0 1 1,0 1-1,0 2 0,0 0 0,0 1 0,25 6 0,-27-3-51,0-1 0,1-1 0,-1 0 0,1-2 0,0-1 0,-1 0-1,1-2 1,0-1 0,-1 0 0,28-9 0,102-30 275,1 6 0,244-25 1,-230 41-300,-70 6-4,0 5 1,122 4-1,-161 11-7,-1 3 0,99 28 0,-152-36-17,49 11 10,-40-10-18,0 0 0,0 1 0,-1 1 0,1 0 0,-1 0 0,21 13 0,-20-10-1,-1 2 7,1-1-1,0-1 1,0 0 0,0-1-1,1-1 1,0 0-1,0 0 1,24 3 0,58-2 56,-59-4 37,1 1 1,49 10 0,-57-7-51,0-1 0,1-1 0,50-1 0,91-15 449,-134 10-405,-1 2 1,1 2 0,38 6-1,4 0 85,76 8 246,-91-7-315,1-3 0,0-3 0,117-9 0,60-13 119,-115 11-148,-79 2-14,75-19 0,-11 1 17,-56 12-42,93-33 1,-144 43-36,18-6 25,11-3-13,0-1 1,-1-2 0,33-19-1,-44 16-8,0-1 0,-1-1 0,-1-1 0,-1-1 0,-1-1 0,19-27 0,-26 34-2,-9 11-4,-1 0 0,1 0 1,-1 0-1,0-1 1,-1 1-1,1 0 0,-1-1 1,0 1-1,0-1 0,0 1 1,0-1-1,-1-7 1,0-3 3,-1-1 0,-3-21 0,2 30-13,-1 0 0,1 0 1,-1 0-1,0 0 0,0 1 1,-1-1-1,0 1 0,0 0 0,-1 0 1,-5-5-1,-2-3-70,-1 1 1,-28-21-1,30 26 2,-1 1 0,0 0 0,0 1 0,-1 1 0,0 0 1,0 0-1,0 1 0,-20-3 0,-14 1-170,-54-1 0,17 2 113,-8-5 94,-103-7-14,62 11 5,47 0-37,-98 7 0,-340 8-147,143-8 195,11-21 41,132 1-50,-1055-73-25,811 66-31,238 17 69,-274 13-149,130-10 173,16-1-5,142 17-77,-353 63 1,474-55 94,-53 12-112,137-24 62,1 2 0,0 0 0,1 2 0,-36 19 0,12 0 12,1 3 1,2 1 0,-53 51-1,86-74 33,1 1 0,0 0-1,1 1 1,0 0 0,1 0-1,0 1 1,1 0 0,0 0-1,1 1 1,0 0 0,1 0 0,1 0-1,1 1 1,0-1 0,0 1-1,2 0 1,0 0 0,0 0-1,1 0 1,1 0 0,1 0-1,0-1 1,1 1 0,0-1 0,7 16-1,-5-15 3,1-1-1,0 0 1,1 0-1,1-1 1,0 0-1,1 0 1,0-1-1,1 0 1,0 0-1,12 10 1,-7-10 15,0-1 0,1 0 0,1 0 1,-1-2-1,1 0 0,1-1 0,31 10 0,-5-6-274,0-1-1,63 6 0,92-3-1179,-199-14 1438,150 7-750</inkml:trace>
</inkml:ink>
</file>

<file path=ppt/ink/ink25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6:25.215"/>
    </inkml:context>
    <inkml:brush xml:id="br0">
      <inkml:brushProperty name="width" value="0.05" units="cm"/>
      <inkml:brushProperty name="height" value="0.05" units="cm"/>
      <inkml:brushProperty name="color" value="#FF0066"/>
    </inkml:brush>
  </inkml:definitions>
  <inkml:trace contextRef="#ctx0" brushRef="#br0">413 934 8514,'-27'22'1715,"15"-16"1970,12-6-3619,4-4 230,0 0 0,0 0 0,0 0 0,0 0 1,1 1-1,-1 0 0,1 0 0,0 0 0,0 0 0,0 1 0,0 0 0,1 0 0,5-1 0,4-1 19,0 1 0,1 0 0,24 0 0,198 8 796,-165 0-714,0-3 1,0-3-1,92-14 0,12-13 484,145-30 486,-280 47-1114,0-2-1,0-1 1,-2-3-1,0-1 1,52-32-1,-65 34-102,-2-2-1,0 0 0,-1-2 1,30-32-1,-46 44-116,-1-1-1,-1 1 1,0-1-1,0 0 1,-1-1 0,0 1-1,0-1 1,-1 0 0,0 0-1,-1-1 1,0 1 0,-1-1-1,0 1 1,-1-1 0,0 0-1,-1-14 1,-1 17-24,0 0 0,-1 1 1,0-1-1,-1 1 0,0-1 1,0 1-1,0 0 0,-1 0 1,0 0-1,0 0 0,-10-10 1,-4-4 6,-42-38 1,38 41-28,0 0 0,-2 2-1,0 0 1,0 2 0,-38-17 0,23 16-33,-1 2-1,0 1 1,-45-7 0,12 5 5,0 4 0,-1 2 0,0 4 1,0 3-1,-74 9 0,-110 33-120,169-26 83,-10 2-60,-177 54 0,241-59 126,1 2 0,1 0-1,0 3 1,1 0 0,1 2 0,1 2 0,1 0 0,-41 39 0,60-50 16,0 1-1,1 0 1,0 1-1,1-1 1,0 2-1,1-1 1,0 1-1,1 0 1,0 0-1,1 1 1,1 0-1,0 0 1,1 0 0,0 0-1,1 0 1,1 1-1,0-1 1,1 1-1,1-1 1,0 0-1,1 1 1,0-1-1,1 0 1,1 0-1,0 0 1,1 0-1,0-1 1,13 22-1,-10-24 50,0 0-1,0-1 1,1 0 0,1 0-1,0-1 1,0 0-1,1-1 1,0 0 0,0-1-1,1 0 1,-1-1-1,2 0 1,-1-1-1,1 0 1,-1-1 0,25 4-1,7 0 52,1-3 0,-1-2 1,78-3-1,126-18-1437,-183 12-8,36-4 265</inkml:trace>
</inkml:ink>
</file>

<file path=ppt/ink/ink25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6:37.189"/>
    </inkml:context>
    <inkml:brush xml:id="br0">
      <inkml:brushProperty name="width" value="0.05" units="cm"/>
      <inkml:brushProperty name="height" value="0.05" units="cm"/>
      <inkml:brushProperty name="color" value="#FF0066"/>
    </inkml:brush>
  </inkml:definitions>
  <inkml:trace contextRef="#ctx0" brushRef="#br0">1 443 7258,'6'1'674,"1"0"0,0 0 0,0 0 0,0-1 0,11-1 0,5-2-140,37-10 1,-50 10-225,189-44 1125,179-49-94,-220 52-796,180-24 1,166 0-311,-87 14 204,-241 30 100,1 7 0,272 8 0,-415 11-398,-1 1 1,1 1-1,63 18 1,-86-19-58,0 1 0,0 0 0,-1 1 0,1 0 0,-1 1 1,0 0-1,-1 1 0,1 0 0,-1 0 0,-1 1 0,1 0 1,-1 0-1,-1 1 0,13 19 0,-17-23-40,0 1-1,-1 0 1,0 0 0,0 0 0,-1 0-1,0 0 1,0 0 0,0 0-1,0 0 1,-1 0 0,0 1-1,-1-1 1,1 0 0,-1 0-1,-3 9 1,-3 9 90,0 0 1,-18 34-1,13-32-72,-157 334 743,137-304-721,-2-2 0,-2-2 0,-3-1 1,-53 55-1,-170 124 994,134-124-190,67-51-283,57-51-1078,19-15-4523,-10 9 4562,-1-1 0,1 1 0,-1-1 0,0 0 0,0 0 0,0-1 0,0 1 0,-1-1 0,1 0 0,-1 0 0,4-6-1,-4 7 346,12-14-193,-10 12 179,1-1 0,-1 1 0,-1-1 0,1-1 0,-1 1 0,5-11 0,-8 16 142,-1 0 0,1 0-1,-1 0 1,1 0 0,-1 1 0,0-1 0,1 0 0,-1 0 0,0 0 0,0 0 0,0 0 0,1 0 0,-1 0 0,0 0 0,0 0 0,-1 0 0,1 0 0,0-2 0,-1 3 92,1-1 0,0 1 0,-1 0 0,1 0 0,-1-1 1,1 1-1,0 0 0,-1-1 0,1 1 0,-1 0 0,1 0 0,-1 0 1,1 0-1,-1 0 0,1-1 0,-1 1 0,1 0 0,-1 0 0,1 0 1,-1 0-1,1 0 0,-1 1 0,1-1 0,-1 0 0,1 0 0,-1 0 1,-26 12 3487,9 2-4044,18-14 425,-8 6 190,1 2 1,0-1-1,-8 12 1,13-16-63,-1 0 1,1 1 0,0-1-1,0 1 1,1 0 0,-1 0-1,1 0 1,0 0 0,0 0 0,0 0-1,0 0 1,1 0 0,0 0-1,0 7 1,-1 15 713,0-24-777,1 0 1,-1 0-1,1 0 1,0 0-1,0 0 1,0 0-1,0 0 1,0 1-1,0-1 1,1 0-1,-1 0 1,1 0-1,-1 0 1,1 0-1,0 0 1,0 0-1,0-1 1,0 1-1,0 0 1,0 0-1,0-1 1,1 1-1,1 2 1,1-1-22,0-1 1,0 1-1,1-1 0,-1 1 1,0-1-1,1 0 0,0-1 1,-1 1-1,1-1 0,0 0 1,0 0-1,-1-1 0,10 1 1,-2-1-12,-1 0 0,1-1 0,0 0 0,-1-1 0,14-4 0,20-9-297,56-28 0,-8-1 60</inkml:trace>
</inkml:ink>
</file>

<file path=ppt/ink/ink25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6:44.403"/>
    </inkml:context>
    <inkml:brush xml:id="br0">
      <inkml:brushProperty name="width" value="0.05" units="cm"/>
      <inkml:brushProperty name="height" value="0.05" units="cm"/>
      <inkml:brushProperty name="color" value="#FF0066"/>
    </inkml:brush>
  </inkml:definitions>
  <inkml:trace contextRef="#ctx0" brushRef="#br0">1 0 7138,'0'0'14571</inkml:trace>
</inkml:ink>
</file>

<file path=ppt/ink/ink25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6:56.982"/>
    </inkml:context>
    <inkml:brush xml:id="br0">
      <inkml:brushProperty name="width" value="0.05" units="cm"/>
      <inkml:brushProperty name="height" value="0.05" units="cm"/>
      <inkml:brushProperty name="color" value="#FF0066"/>
    </inkml:brush>
  </inkml:definitions>
  <inkml:trace contextRef="#ctx0" brushRef="#br0">10 15 5857,'-9'-15'13110,"17"35"-12719,1 0 0,0 0 0,2-2 0,20 30-1,-3-6 162,30 50 413,77 110 642,-115-176-1454,1-2 0,1 0 0,1-1 0,1-2 0,39 28 0,-57-45-169,0 0-1,0 0 1,0-1 0,0 0 0,1 0 0,-1 0-1,11 2 1,-17-5-28,0 0-1,0 0 1,0-1-1,0 1 1,0 0 0,0 0-1,0 0 1,0 0-1,-1 0 1,1 0-1,0-1 1,0 1-1,0 0 1,0 0-1,0 0 1,0 0-1,0 0 1,0-1-1,0 1 1,0 0 0,0 0-1,0 0 1,0 0-1,0 0 1,1-1-1,-1 1 1,0 0-1,0 0 1,0 0-1,0 0 1,0 0-1,0-1 1,0 1-1,0 0 1,0 0 0,0 0-1,1 0 1,-1 0-1,0 0 1,0 0-1,0 0 1,0 0-1,0 0 1,0-1-1,1 1 1,-1 0-1,0 0 1,0 0 0,0 0-1,0 0 1,0 0-1,1 0 1,-1 0-1,0 0 1,0 0-1,0 0 1,0 0-1,0 0 1,1 0-1,-5-6-4599,1-7 3551</inkml:trace>
</inkml:ink>
</file>

<file path=ppt/ink/ink25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6:57.447"/>
    </inkml:context>
    <inkml:brush xml:id="br0">
      <inkml:brushProperty name="width" value="0.05" units="cm"/>
      <inkml:brushProperty name="height" value="0.05" units="cm"/>
      <inkml:brushProperty name="color" value="#FF0066"/>
    </inkml:brush>
  </inkml:definitions>
  <inkml:trace contextRef="#ctx0" brushRef="#br0">7 0 9306,'-1'0'205,"1"1"-1,-1-1 1,1 0-1,-1 1 1,1-1 0,0 1-1,-1-1 1,1 0-1,0 1 1,-1-1 0,1 1-1,0-1 1,0 1-1,-1-1 1,1 1 0,0-1-1,0 1 1,0-1 0,0 1-1,0 0 1,0-1-1,0 1 1,0-1 0,0 1-1,0-1 1,0 1-1,0-1 1,0 1 0,0-1-1,0 1 1,0 0-1,1-1 1,-1 1 0,4 33 479,-3-27-26,1 61 1036,-3-55-1483,0 0-1,2 0 0,-1-1 0,2 1 0,-1-1 0,2 1 0,0-1 0,6 18 0,-9-29-189,1 0 0,-1 0 0,1 0 0,0 0 0,-1 0 0,1 1 0,0-1 0,0 0 1,-1-1-1,1 1 0,0 0 0,0 0 0,0 0 0,0 0 0,2 0 0,-3-1-8,0 0 0,1 0-1,-1 0 1,1 0 0,-1 0 0,0 0-1,1 0 1,-1 0 0,0-1 0,1 1-1,-1 0 1,1 0 0,-1 0 0,0-1 0,1 1-1,-1 0 1,0 0 0,0-1 0,1 1-1,-1 0 1,0-1 0,0 1 0,1 0-1,-1-1 1,0 1 0,0 0 0,0-1-1,0 1 1,1-1 0,-1 1 0,10-46 638,-7 29-552,28-121 732,-30 137-826,-1 0 1,0-1 0,1 1 0,-1 0-1,1 0 1,-1 0 0,1 0-1,-1 0 1,1 0 0,0 0 0,0 0-1,-1 0 1,1 0 0,0 0 0,0 0-1,0 1 1,0-1 0,0 0-1,0 1 1,0-1 0,0 0 0,0 1-1,0 0 1,1-1 0,-1 1 0,0 0-1,0-1 1,0 1 0,1 0-1,-1 0 1,0 0 0,0 0 0,0 0-1,1 0 1,-1 0 0,0 1-1,0-1 1,0 0 0,1 1 0,-1-1-1,2 1 1,6 3 2,-1 0 0,1 1 0,0 0 0,9 7 1,-13-8-8,28 19-423,1-2 0,67 31-1,-30-30 317</inkml:trace>
</inkml:ink>
</file>

<file path=ppt/ink/ink25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6:58.288"/>
    </inkml:context>
    <inkml:brush xml:id="br0">
      <inkml:brushProperty name="width" value="0.05" units="cm"/>
      <inkml:brushProperty name="height" value="0.05" units="cm"/>
      <inkml:brushProperty name="color" value="#FF0066"/>
    </inkml:brush>
  </inkml:definitions>
  <inkml:trace contextRef="#ctx0" brushRef="#br0">29 35 5657,'-2'-5'954,"-8"-19"3241,9 23-3794,0 1 1,0-1-1,1 1 1,-1-1-1,0 1 0,0-1 1,1 1-1,-1 0 1,0-1-1,0 1 1,0 0-1,0 0 1,0-1-1,0 1 1,1 0-1,-1 0 0,-1 0 1,7 18 1214,1-5-1380,1 0-1,0 0 1,0-1-1,1 0 1,15 15 0,-13-14-47,7 7 225,2-1 0,0 0 0,1-1 1,1-1-1,32 19 0,115 56 1513,-111-65-961,2-2 1,118 32 0,-138-48-1143,0-1 1,0-2-1,0-2 1,1-2-1,75-5 1,-68-3-513</inkml:trace>
</inkml:ink>
</file>

<file path=ppt/ink/ink25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7:01.531"/>
    </inkml:context>
    <inkml:brush xml:id="br0">
      <inkml:brushProperty name="width" value="0.05" units="cm"/>
      <inkml:brushProperty name="height" value="0.05" units="cm"/>
      <inkml:brushProperty name="color" value="#FF0066"/>
    </inkml:brush>
  </inkml:definitions>
  <inkml:trace contextRef="#ctx0" brushRef="#br0">1 102 7882,'0'0'154,"0"-1"0,0 1 0,0-1 0,0 1 0,0-1 0,0 0 0,1 1 0,-1-1-1,0 1 1,0-1 0,1 1 0,-1 0 0,0-1 0,1 1 0,-1-1 0,0 1 0,1 0 0,-1-1 0,0 1 0,1-1 0,-1 1 0,1 0 0,-1 0 0,1-1 0,-1 1 0,1 0 0,-1 0 0,1 0 0,-1-1 0,1 1 0,-1 0 0,1 0 0,0 0 0,23 0 860,-10 0-28,369-39 4669,253-11-3270,316 118-1401,-770-51 535,348-13 0,-402-14 1179,-130 10-3033</inkml:trace>
</inkml:ink>
</file>

<file path=ppt/ink/ink25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6:14.460"/>
    </inkml:context>
    <inkml:brush xml:id="br0">
      <inkml:brushProperty name="width" value="0.05" units="cm"/>
      <inkml:brushProperty name="height" value="0.05" units="cm"/>
      <inkml:brushProperty name="color" value="#FF0066"/>
    </inkml:brush>
  </inkml:definitions>
  <inkml:trace contextRef="#ctx0" brushRef="#br0">358 952 4897,'-30'15'3984,"30"-14"-3875,-1-1 0,1 0-1,-1 0 1,0 1-1,1-1 1,-1 1 0,1-1-1,-1 1 1,1-1-1,-1 0 1,1 1-1,0 0 1,-1-1 0,1 1-1,-1-1 1,1 1-1,0-1 1,0 1-1,-1 0 1,1-1 0,0 1-1,0 0 1,0-1-1,0 1 1,0 0 0,0-1-1,0 1 1,0 0-1,0-1 1,0 1-1,0 0 1,0-1 0,0 1-1,0 0 1,1-1-1,-1 1 1,0-1-1,0 1 1,1 0 0,-1-1-1,1 1 1,-1-1-1,1 1 1,1 0-3,0 0-1,0-1 1,-1 1 0,1-1-1,0 0 1,0 0 0,0 0-1,0 0 1,0 0 0,0 0 0,3-1-1,6 0 146,17-1 199,0-2 0,0-2 1,-1 0-1,49-18 0,-33 8-261,2 2 0,0 3 1,0 1-1,1 2 0,0 3 0,80-1 0,225 41 821,-246-22-862,526 33 929,-291-28-603,-219-4-242,-61-9-167,189 14 230,-173-17-56,107-10 1,-47-4 95,0 7-1,147 11 1,542 13 1802,-695-19-1973,449-36 1427,-355 2-1086,-114 14-250,113-4 1,166-2 445,-325 19-583,251-15 719,-109 32-626,-115-4-117,109-6 1,-24-12 164,-165 9-247,0-1 0,0 0 0,-1 0 0,1-1 0,-1 0 0,0-1 0,-1 0 0,14-11 0,-22 15-11,1 0 0,-1 0 1,1 1-1,-1-1 0,0 0 1,0 0-1,0 0 0,0 0 0,0-1 1,0 1-1,0 0 0,-1 0 0,1 0 1,-1-1-1,0 1 0,0 0 0,1-1 1,-1 1-1,-1 0 0,1 0 0,-1-3 1,-12-56 24,8 40-31,1 1-71,0 0 0,-2-1 0,0 2 0,-2-1 0,0 1 0,-1 0 0,0 1 0,-2 0 0,0 0 0,-20-23 0,14 22 24,-1 1-1,0 1 1,-38-28-1,43 36 28,-1 1-1,0 1 1,0 0 0,-1 0-1,0 2 1,0 0-1,-19-4 1,-319-33-394,190 28 224,-162-26-139,-255-20 156,-667-27 129,728 66 17,200 15 9,-139-2-40,174 5-61,12 10-65,172 0 108,0-6 1,-162-17 0,212 10 45,0 2 1,-1 3 0,1 1 0,-56 9 0,-196 44-210,217-36 165,-58 4-51,-19 3-85,-89 39-183,73-17 150,86-26 169,49-12 56,1 2 0,0 1 0,1 2 0,-51 25 0,85-34 16,0 1 1,0 0-1,0 0 1,1 1-1,0 0 1,0 0-1,1 0 1,0 1-1,0 0 1,0 0-1,1 0 1,-5 11-1,-4 11-6,-16 57 0,27-77 12,-2 5 2,1 0 1,1 1-1,0-1 1,1 1-1,0-1 1,1 1-1,1 0 1,1-1-1,0 1 1,0-1-1,2 0 1,0 0-1,0 0 1,1 0-1,1-1 1,10 18-1,-7-15 13,1-1 0,0 0 0,1-1 0,1 0 0,0-1 0,1 0 0,1-1 0,0-1 0,0 0-1,1 0 1,0-2 0,32 15 0,-19-13-26,0-1-1,1-2 1,0-1-1,0-2 1,51 4-1,-34-7-527,0-2 0,-1-2 0,47-9 0,34-15-48</inkml:trace>
</inkml:ink>
</file>

<file path=ppt/ink/ink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09:52.765"/>
    </inkml:context>
    <inkml:brush xml:id="br0">
      <inkml:brushProperty name="width" value="0.05" units="cm"/>
      <inkml:brushProperty name="height" value="0.05" units="cm"/>
      <inkml:brushProperty name="color" value="#FF0066"/>
    </inkml:brush>
  </inkml:definitions>
  <inkml:trace contextRef="#ctx0" brushRef="#br0">273 31 10378,'1'-1'264,"-1"0"0,1 0 0,-1 0 0,1 0 0,-1 0 1,0 0-1,0 0 0,1 0 0,-1 0 0,0 0 0,0 0 0,0 0 0,0 0 0,0 0 0,-1 0 0,1 0 0,0 0 0,0 0 0,-1 0 0,1 0 0,0 0 0,-1 0 0,1 0 1,-2-1-1,1 1-147,0 1 0,0-1 1,0 1-1,0-1 0,-1 1 1,1-1-1,0 1 0,0 0 1,0 0-1,0 0 0,-1 0 0,1 0 1,0 0-1,0 0 0,0 0 1,-1 0-1,-1 1 0,-5 1-42,0 1 0,0 0 0,0 0 0,0 0-1,-7 6 1,-10 7 91,1 1 0,-31 28 1,44-35-120,0 1 0,1 0 1,1 0-1,-1 1 0,2 0 0,-13 23 1,20-32-46,-1 0 1,1 0 0,0 1 0,0-1-1,0 1 1,0-1 0,0 1-1,1-1 1,0 1 0,-1-1-1,2 1 1,-1-1 0,0 1 0,1-1-1,-1 1 1,1-1 0,0 1-1,0-1 1,0 1 0,1-1 0,-1 0-1,1 0 1,0 0 0,0 0-1,0 0 1,0 0 0,4 4 0,6 4 31,0-1 0,1-1 0,0 0 0,1 0 0,16 6 1,-14-6 123,-1 0 0,16 11 1,-12-4 182,-2 1 0,22 24 0,-32-33-188,-1 0-1,0 0 0,-1 1 0,0-1 1,0 1-1,-1 0 0,0 0 0,3 14 1,-6-20-101,-1 0 1,1 1-1,-1-1 1,0 1-1,0-1 1,0 0-1,-1 1 1,1-1-1,-1 1 1,0-1-1,0 0 1,0 0-1,0 0 1,-1 1-1,-1 2 1,-1 0 9,0 0 0,0-1-1,-1 1 1,0-1 0,1 0 0,-2-1 0,-6 6 0,2-3-172,0 0-1,-1-1 1,1 0-1,-1-1 1,-1 0-1,1-1 1,-1-1 0,-13 4-1,17-6-431,0-1-1,0 0 1,0 0-1,1 0 1,-1-1-1,0 0 0,0-1 1,1 0-1,-11-4 1,-2-1-786</inkml:trace>
</inkml:ink>
</file>

<file path=ppt/ink/ink2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4:45.057"/>
    </inkml:context>
    <inkml:brush xml:id="br0">
      <inkml:brushProperty name="width" value="0.05" units="cm"/>
      <inkml:brushProperty name="height" value="0.05" units="cm"/>
      <inkml:brushProperty name="color" value="#FF0066"/>
    </inkml:brush>
  </inkml:definitions>
  <inkml:trace contextRef="#ctx0" brushRef="#br0">42 312 6777,'-19'8'3945,"4"-5"32,7 2-1536,8-9-337,7-2-416,12-11-479,3-12-201,16-2-368,6-6-136,4-2-248,1 7-136,-7-3-600,-7 5-400,-6 5-1200,1 7-489,-2 4-2600,2 3 3288</inkml:trace>
</inkml:ink>
</file>

<file path=ppt/ink/ink26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6:15.326"/>
    </inkml:context>
    <inkml:brush xml:id="br0">
      <inkml:brushProperty name="width" value="0.05" units="cm"/>
      <inkml:brushProperty name="height" value="0.05" units="cm"/>
      <inkml:brushProperty name="color" value="#FF0066"/>
    </inkml:brush>
  </inkml:definitions>
  <inkml:trace contextRef="#ctx0" brushRef="#br0">15 1845 7514,'-14'9'5051,"18"-18"-2626,28-31-1329,-18 25-312,289-315 3718,-159 183-3108,-69 67-713,229-237 1704,18 21-770,129-86-1079,-384 329-523,-43 36-15,-2 0-1,0-2 1,38-42-1,-58 59-81,-1 1 0,0-1 0,0 0 0,0 0 1,0 0-1,0 0 0,-1 0 0,1 0 0,-1 0 0,1-1 0,-1 1 0,0 0 0,1 0 1,-1 0-1,-1-3 0,1 3-218,0 0 1,-1 0-1,1 0 1,-1 1-1,1-1 0,-1 0 1,0 1-1,1-1 1,-1 0-1,0 1 0,0-1 1,0 1-1,-1-1 1,1 1-1,0 0 1,0-1-1,-1 1 0,-1-1 1,-10-3-905</inkml:trace>
</inkml:ink>
</file>

<file path=ppt/ink/ink26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6:15.756"/>
    </inkml:context>
    <inkml:brush xml:id="br0">
      <inkml:brushProperty name="width" value="0.05" units="cm"/>
      <inkml:brushProperty name="height" value="0.05" units="cm"/>
      <inkml:brushProperty name="color" value="#FF0066"/>
    </inkml:brush>
  </inkml:definitions>
  <inkml:trace contextRef="#ctx0" brushRef="#br0">17 1 10986,'-10'15'4401,"7"5"-2936,-1 3-33,8 4-408,2 0-128,4 6-248,6 2-71,-1 7-121,5 1-56,-7-3-136,0-5-96,1-3-96,-4-5-8,6-4-360,-2 1-216,-6-11-1289,-1-1-519,-9-9 1432</inkml:trace>
</inkml:ink>
</file>

<file path=ppt/ink/ink26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6:16.189"/>
    </inkml:context>
    <inkml:brush xml:id="br0">
      <inkml:brushProperty name="width" value="0.05" units="cm"/>
      <inkml:brushProperty name="height" value="0.05" units="cm"/>
      <inkml:brushProperty name="color" value="#FF0066"/>
    </inkml:brush>
  </inkml:definitions>
  <inkml:trace contextRef="#ctx0" brushRef="#br0">21 323 7834,'-20'-5'3424,"20"-4"-1671,1-1 23,19-3-71,0-5-81,12-11-240,6-7-112,8-1-463,9 3-209,-4 4-344,3 10-112,-14-1-264,0 1-264,-10 6-464,-3-1-953,-6 12 4386,-6-5-2361</inkml:trace>
</inkml:ink>
</file>

<file path=ppt/ink/ink26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6:17.256"/>
    </inkml:context>
    <inkml:brush xml:id="br0">
      <inkml:brushProperty name="width" value="0.05" units="cm"/>
      <inkml:brushProperty name="height" value="0.05" units="cm"/>
      <inkml:brushProperty name="color" value="#FF0066"/>
    </inkml:brush>
  </inkml:definitions>
  <inkml:trace contextRef="#ctx0" brushRef="#br0">278 509 9194,'-5'-2'715,"-1"0"0,1 1 1,0 0-1,0 0 0,-1 0 0,1 0 1,-1 1-1,1 0 0,0 0 1,-1 1-1,1-1 0,-9 3 0,5 0-332,0 0-1,0 1 1,0 0-1,1 0 0,0 1 1,-14 10-1,7-4-256,1 2-1,0 0 1,1 1-1,0 0 0,2 1 1,-18 28-1,27-40-108,0 0-1,0 0 1,0 0-1,1 0 1,-1 1-1,1-1 0,0 1 1,0-1-1,0 1 1,0-1-1,1 1 1,0-1-1,0 1 1,0 0-1,0-1 0,0 1 1,0-1-1,1 1 1,1 5-1,0-7-13,-1 0 0,1 0 0,0 0 0,-1 0 0,1 0 0,0 0 0,0-1 0,0 1 0,0-1 0,1 1 0,-1-1 0,0 0 0,0 0 1,1 0-1,-1 0 0,1 0 0,-1-1 0,1 1 0,-1-1 0,1 1 0,0-1 0,-1 0 0,1 0 0,-1 0 0,1-1 0,-1 1 0,5-1 0,1 0 4,0-1 1,0 0 0,0 0-1,0 0 1,-1-1 0,1 0-1,-1-1 1,1 0-1,-1 0 1,0 0 0,8-7-1,-10 7-1,-1-1 0,1 1 1,-1 0-1,0-1 0,0 0 0,-1 0 0,0 0 0,1-1 0,-2 1 0,1-1 1,-1 1-1,1-1 0,-2 0 0,1 0 0,1-12 0,-4 17-8,1 1 1,0 1 1,-1-1-1,1 1 1,-1-1-1,1 1 1,-1-1-1,1 1 1,-1-1-1,1 0 1,-1 1-1,1-1 1,-1 0-1,1 1 0,-1-1 1,0 0-1,1 0 1,-1 0-1,1 1 1,-1-1-1,-1 0 1,2 0 0,0 0 0,1 0 1,-1 0-1,0 0 0,0 0 1,0 0-1,0 0 0,0 0 0,0 0 1,0 0-1,0 0 0,1 0 0,-1 0 1,0 0-1,0 0 0,0 0 1,0 0-1,0 0 0,0 0 0,0 0 1,0 0-1,0 1 0,0-1 1,1 0-1,-1 0 0,0 0 0,0 0 1,0 0-1,0 0 0,0 0 1,0 0-1,0 0 0,0 0 0,0 1 1,0-1-1,0 0 0,0 0 1,0 0-1,0 0 0,0 0 0,0 0 1,0 0-1,0 1 0,0-1 0,0 0 1,0 0-1,0 0 0,0 0 1,0 0-1,0 0 0,0 0 0,0 0 1,0 1-1,0-1 0,0 0 1,0 0-1,-1 0 0,1 0 0,0 0 1,0 0-1,0 0 0,0 0 1,0 0-1,9 5 22,-4-4-21,-1-1 1,1 0-1,0-1 1,0 1-1,0-1 1,0 0-1,-1 0 1,1 0-1,0-1 1,-1 0-1,1 0 1,-1 0-1,0 0 1,0-1-1,0 1 1,4-5-1,-3 4 1,-1-1 1,0-1-1,0 1 0,0-1 0,-1 1 1,1-1-1,-1 0 0,0 0 0,-1-1 1,5-10-1,8-14 4,-9 18-9,5-1-15,-10 13 17,-1 1 0,1-1 0,0 1 0,-1 0 1,1 0-1,-1-1 0,1 1 0,0 0 0,-1 0 0,0 0 1,1 0-1,-1-1 0,0 1 0,1 0 0,-1 0 0,0 0 1,0 0-1,0 0 0,1 0 0,-2 1 0,3 5 6,0-1 0,0 0 0,0 0 0,1 0 0,0 0 0,0-1 0,1 1 0,-1-1 0,1 0 0,0 0 0,1 0 0,-1 0 0,1-1 0,0 0 0,0 0 0,0 0 0,0 0 0,8 3 0,-9-6 1,0 1 0,0 0 0,0-1 0,0 0 0,0 0 0,1 0 0,-1 0 0,0-1 0,1 0 0,-1 0-1,0 0 1,1 0 0,-1-1 0,0 0 0,1 1 0,-1-2 0,0 1 0,0 0 0,0-1 0,0 0 0,0 0 0,0 0 0,-1 0 0,1-1 0,0 1 0,-1-1 0,4-3 0,1-4 7,1 0 0,-2 0 0,1-1 0,-1 0 0,-1 0 1,10-23-1,22-76 76,-33 95-73,1-4 13,0-1 0,4-36 0,-10 56-27,0-1 0,1 0 0,-1 1 0,0-1 0,0 1 0,0-1 1,0 1-1,0-1 0,0 0 0,0 1 0,0-1 0,0 1 0,0-1 1,-1 1-1,1-1 0,0 1 0,0-1 0,-1 1 0,1-1 0,0 1 0,0-1 1,-1 0-1,-9 5 75,-10 20 31,12-10-90,1 0-1,0 0 1,1 1-1,1-1 1,-4 17-1,7-22-11,0-1 0,0 1-1,1-1 1,1 1 0,-1 0 0,1-1-1,1 1 1,0 0 0,0-1 0,4 16-1,-4-22-3,-1 0 0,1 0-1,0 1 1,0-1-1,0 0 1,0 0 0,1 0-1,-1-1 1,0 1 0,1 0-1,-1 0 1,1-1-1,0 1 1,0-1 0,-1 1-1,1-1 1,0 0-1,0 0 1,0 0 0,0 0-1,0 0 1,1 0 0,-1 0-1,0-1 1,0 1-1,1-1 1,-1 0 0,0 1-1,0-1 1,1 0 0,-1 0-1,0-1 1,1 1-1,-1 0 1,3-2 0,9-2 10,-1 0 1,0-1 0,0-1 0,21-12 0,-10 5 2,-19 10-15,0 1 0,-1 0 0,1 0 0,0 1 0,0 0 0,0-1 0,0 2 0,0-1 1,0 0-1,0 1 0,10 1 0,-11 0 4,0 0 0,0 0-1,-1 0 1,1 1 0,0 0 0,0-1 0,-1 1 0,0 1-1,1-1 1,-1 0 0,0 1 0,0 0 0,0 0 0,0 0 0,3 4-1,7 10 74,-1 0-1,-1 0 1,0 1-1,-1 0 1,-2 1-1,14 38 0,-20-50-59,0 0 0,0 1 0,0-1 0,-1 1 0,0 0-1,-1 0 1,0-1 0,0 1 0,-1 0 0,0-1 0,0 1 0,0 0-1,-1-1 1,0 0 0,-1 1 0,0-1 0,0 0 0,0 0-1,-1 0 1,0-1 0,-9 11 0,11-14-14,0-1 1,0 1 0,0-1-1,-1 0 1,1 0-1,-1 0 1,0 0-1,1 0 1,-1 0-1,0-1 1,0 1-1,0-1 1,0 0-1,0 0 1,0 0-1,0-1 1,-1 1 0,1-1-1,0 1 1,0-1-1,-1 0 1,1 0-1,0-1 1,0 1-1,-1-1 1,1 1-1,0-1 1,0 0-1,0 0 1,0-1-1,0 1 1,-3-2 0,1-1-12,0 1 1,1-1 0,0 1 0,-1-1-1,1-1 1,1 1 0,-1 0 0,1-1 0,-1 0-1,1 0 1,1 0 0,-1 0 0,1 0-1,0-1 1,0 1 0,0-1 0,-1-9 0,2 1-23,0 0 1,1 0 0,0 1 0,1-1 0,1 0 0,0 0 0,6-21 0,6-8-60,20-42 1,-22 59 59,-1-1 0,-1-1 1,-1 0-1,8-47 0,-14 89-1,2-1 1,-1 0-1,2 0 0,0 0 1,1 0-1,15 22 0,-20-33 31,1 1-1,0 0 0,-1-1 1,1 0-1,0 1 0,0-1 1,1 0-1,-1-1 1,0 1-1,1-1 0,-1 1 1,1-1-1,-1 0 1,1 0-1,-1 0 0,1-1 1,5 1-1,-4-1 7,1-1 0,0 0 0,-1 0 0,1 0 0,0 0 0,-1-1 0,1 0 0,-1 0 0,0-1 0,6-3 1,2-2 8,-2 0 0,1-1 1,-1 0-1,-1 0 1,0-2-1,0 1 0,-1-1 1,9-13-1,-10 9 2,0 1-1,-1-1 1,-1 0-1,0 0 1,-1-1-1,0 0 1,2-21-1,-3 10 4,-2 1-1,-1-1 1,-3-44 0,0 59-19,1 1 1,-2-1-1,-6-20 0,36 122 84,-7-41 110,48 103 549,-57-131-846,1-1 1,1 0-1,0 0 1,32 33-1,-45-53 43,0 0-1,0 0 0,0 1 0,1-1 0,-1 0 1,0 0-1,0 0 0,0 1 0,0-1 0,0 0 1,0 0-1,1 0 0,-1 0 0,0 1 0,0-1 1,0 0-1,1 0 0,-1 0 0,0 0 0,0 0 1,0 0-1,1 1 0,-1-1 0,0 0 0,0 0 1,1 0-1,-1 0 0,0 0 0,0 0 0,1 0 1,-1 0-1,0 0 0,0 0 0,1 0 0,-1 0 1,0 0-1,0-1 0,0 1 0,1 0 0,-3-14-3277,-5-8 2011</inkml:trace>
</inkml:ink>
</file>

<file path=ppt/ink/ink26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6:17.686"/>
    </inkml:context>
    <inkml:brush xml:id="br0">
      <inkml:brushProperty name="width" value="0.05" units="cm"/>
      <inkml:brushProperty name="height" value="0.05" units="cm"/>
      <inkml:brushProperty name="color" value="#FF0066"/>
    </inkml:brush>
  </inkml:definitions>
  <inkml:trace contextRef="#ctx0" brushRef="#br0">4 102 11474,'-3'-2'4922,"16"1"-2858,14-4-648,10-9-784,8-2-224,3-4-135,2 3-81,0 2-1249,2 8-639,-2 2 992</inkml:trace>
</inkml:ink>
</file>

<file path=ppt/ink/ink26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6:18.137"/>
    </inkml:context>
    <inkml:brush xml:id="br0">
      <inkml:brushProperty name="width" value="0.05" units="cm"/>
      <inkml:brushProperty name="height" value="0.05" units="cm"/>
      <inkml:brushProperty name="color" value="#FF0066"/>
    </inkml:brush>
  </inkml:definitions>
  <inkml:trace contextRef="#ctx0" brushRef="#br0">74 30 10178,'-1'2'554,"0"1"1,0 0-1,0 0 0,0-1 1,1 1-1,-1 0 0,1 0 1,0 0-1,0 0 0,0 0 1,0 0-1,1 3 0,8 39 840,-6-33-682,36 194 1741,-28-172-3252,-19-48-3341,-29-45 1416,15 20 2223</inkml:trace>
  <inkml:trace contextRef="#ctx0" brushRef="#br0" timeOffset="1">1 70 5953,'3'-4'409,"0"0"-1,0 0 1,0 1-1,1 0 0,0-1 1,0 1-1,0 0 1,0 1-1,0-1 1,0 1-1,1 0 1,-1 0-1,1 0 0,0 0 1,6-1-1,11-1 426,0 0-1,26 0 1,-25 2-125,-1 0-198,4-2 143,0 2-1,0 1 1,1 1-1,-1 1 0,49 8 1,-71-8-600,0 1 0,1-1 0,-1 1 0,0 0 0,0 0 0,-1 0 0,1 0 0,0 1 0,-1-1 0,1 1 0,-1 0 0,0 0 0,0 1 0,0-1 0,0 0 0,-1 1 1,1 0-1,-1 0 0,0-1 0,0 1 0,-1 1 0,1-1 0,-1 0 0,1 0 0,-2 0 0,1 1 0,0-1 0,-1 1 0,0 4 0,0-3-9,0 1 1,-1 0-1,0-1 1,0 1-1,-1 0 0,0-1 1,0 0-1,0 1 0,-1-1 1,0 0-1,0 0 0,-1 0 1,1-1-1,-1 1 0,-1-1 1,1 0-1,-1 0 0,-8 7 1,-13 8 68,-46 27-1,63-42-293,-1 0 0,1-1 0,-1 0 0,0 0 0,0-1 0,-1-1 0,1 1 0,-1-2 0,-14 2 1,23-3 67,2 0 40,-1 0 0,0 0-1,1 0 1,-1 1-1,1-1 1,-1 0 0,0 0-1,1 0 1,-1 0-1,0 0 1,1 0 0,-1 0-1,1 0 1,-1-1-1,0 1 1,1 0 0,-1 0-1,1 0 1,-1-1-1,1 1 1,-1 0 0,0-1-1,1 1 1,-1 0-1,1-1 1,0 1 0,-1-1-1,1 1 1,-1 0-1,1-1 1,0 1 0,-1-1-1,1 0 1,0 1-1,-1-1 1,1 1 0,0-1-1,0 1 1,0-1-1,-1 0 1,1 1 0,0-1-1,0 0 1,6-18-1028</inkml:trace>
</inkml:ink>
</file>

<file path=ppt/ink/ink26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6:18.575"/>
    </inkml:context>
    <inkml:brush xml:id="br0">
      <inkml:brushProperty name="width" value="0.05" units="cm"/>
      <inkml:brushProperty name="height" value="0.05" units="cm"/>
      <inkml:brushProperty name="color" value="#FF0066"/>
    </inkml:brush>
  </inkml:definitions>
  <inkml:trace contextRef="#ctx0" brushRef="#br0">92 341 10322,'0'10'1335,"-1"1"1,0-1-1,0 0 0,-5 18 0,5-24-1192,0-1-1,0 0 0,0 0 1,-1 0-1,1 0 1,-1 0-1,0 0 1,0 0-1,0-1 0,0 1 1,0-1-1,0 1 1,-1-1-1,1 0 1,-1 0-1,0 0 0,0 0 1,-5 3-1,7-5-119,0 0 1,1 1-1,-1-1 0,0 0 0,0 0 0,1 0 0,-1 0 1,0 0-1,0 0 0,1 0 0,-1 0 0,0 0 1,0 0-1,1 0 0,-1 0 0,0 0 0,0-1 0,1 1 1,-1 0-1,0-1 0,1 1 0,-1 0 0,0-1 0,1 1 1,-2-2-1,-10-20 231,10 14-227,0 0 0,1-1-1,-2-15 1,4 13-31,-1 0-1,2 1 0,-1-1 0,1 0 1,1 1-1,0-1 0,1 1 0,0 0 0,10-19 1,-13 26-1,1-1 0,0 1 0,0-1 0,1 1 0,-1 0 0,1 0 0,-1 0 0,1 0 0,0 0 0,0 1 0,1-1 0,-1 1 0,0 0 0,1 0 1,-1 0-1,1 0 0,0 1 0,0-1 0,-1 1 0,1 0 0,0 0 0,0 1 0,0-1 0,0 1 0,0-1 0,0 1 0,0 1 0,0-1 0,7 2 0,0 1 15,-1 1 0,1 0 0,-1 1 0,0 1 0,0-1 0,14 12 0,53 50 882,-14-11 1236,-61-54-2021,-1-1-1,1 0 0,0 0 0,0 1 0,0-1 0,0 0 1,0 0-1,0-1 0,0 1 0,0 0 0,3 0 1,-4-1-70,-1 0 0,1 0 0,-1 0 0,1 0 0,-1 0 0,1 0 0,-1-1 0,1 1 0,-1 0 0,1 0 0,-1 0 0,0-1 0,1 1 0,-1 0 0,1 0 0,-1-1 0,0 1 0,1 0 0,-1-1 0,0 1 0,1 0 0,-1-1 0,0 1 0,1-1 0,-1 1 1,0-1-1,0 1 0,0 0 0,0-1 0,1 0 0,-1-3 47,0 1 1,0-1-1,0 1 1,0-1-1,0 0 1,-1 1-1,1-1 1,-1 1 0,0 0-1,0-1 1,-3-4-1,-36-76 201,24 54-1043,2 0 1,1-1-1,1 0 0,-8-35 1,17 28-1935,3 37 2688,0 0 0,0 0 0,0 0 0,0 0 0,1 0-1,-1-1 1,0 1 0,1 0 0,-1 0 0,1 0 0,-1 0 0,1 0 0,-1 0-1,1 0 1,0 1 0,0-1 0,-1 0 0,1 0 0,0 0 0,0 1 0,0-1-1,0 0 1,0 1 0,0-1 0,0 1 0,0-1 0,0 1 0,0-1 0,0 1 0,1 0-1,19 1 430</inkml:trace>
</inkml:ink>
</file>

<file path=ppt/ink/ink26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6:19.032"/>
    </inkml:context>
    <inkml:brush xml:id="br0">
      <inkml:brushProperty name="width" value="0.05" units="cm"/>
      <inkml:brushProperty name="height" value="0.05" units="cm"/>
      <inkml:brushProperty name="color" value="#FF0066"/>
    </inkml:brush>
  </inkml:definitions>
  <inkml:trace contextRef="#ctx0" brushRef="#br0">72 278 8770,'3'5'1492,"1"1"0,-2 0 0,1 0 0,3 12-1,-6-17-1411,1-1 0,-1 1 1,0 0-1,1-1 0,-1 1 0,0 0 0,0-1 0,0 1 0,0 0 0,0 0 0,0-1 0,0 1 0,0 0 0,0 0 0,0-1 0,0 1 0,0 0 0,-1-1 0,1 1 0,0 0 0,0 0 0,-1-1 0,1 1 0,0-1 0,-1 1 0,1 0 0,-1-1 0,1 1 0,-1-1 0,1 1 0,-1-1 0,1 1 0,-1-1 0,0 1 0,1-1 0,-1 0 0,0 1 1,1-1-1,-1 0 0,0 0 0,1 1 0,-1-1 0,0 0 0,1 0 0,-1 0 0,0 0 0,0 0 0,1 0 0,-1 0 0,0 0 0,0 0 0,1 0 0,-1 0 0,0-1 0,1 1 0,-1 0 0,-1-1 0,-1 0-37,0 0 1,-1-1-1,1 1 0,0-1 0,0 0 1,0 0-1,0 0 0,1 0 0,-1 0 1,1-1-1,-1 1 0,1-1 0,0 0 1,0 0-1,0 1 0,0-1 0,0-1 0,1 1 1,-1 0-1,1 0 0,0 0 0,-1-5 1,-2-4-59,2 0 0,-1-1 0,1 1 0,0-25 0,3 18-31,0 1 0,6-34 0,-5 44 21,0-1-1,1 1 1,-1 0-1,2 1 1,-1-1 0,1 0-1,0 1 1,9-12 0,-12 17 27,1 0 0,0 0 0,-1 0 0,1 1 0,0-1 1,0 0-1,0 1 0,0 0 0,0-1 0,1 1 0,-1 0 0,0 0 1,0 0-1,1 0 0,-1 1 0,1-1 0,-1 1 0,1-1 1,-1 1-1,1 0 0,-1 0 0,1 0 0,-1 0 0,0 0 1,1 1-1,-1-1 0,1 1 0,-1-1 0,1 1 0,-1 0 0,0 0 1,0 0-1,1 0 0,-1 1 0,0-1 0,0 1 0,3 3 1,3 1 136,-1 1 1,1 1-1,-2-1 1,1 1-1,-1 1 1,-1-1-1,1 1 1,3 9-1,52 125 1917,-54-123-2028,-1-1 0,-1 1 0,-1 0 0,-1 1 1,2 31-1,-8-22-1569,2-30 1423,1 1 0,0-1 0,0 1 0,0 0-1,-1-1 1,1 1 0,0 0 0,-1-1 0,1 1 0,0-1 0,-1 1-1,1-1 1,-1 1 0,1-1 0,-1 1 0,1-1 0,-1 1 0,1-1-1,-1 0 1,1 1 0,-1-1 0,0 0 0,1 0 0,-1 1-1,1-1 1,-1 0 0,0 0 0,1 0 0,-1 0 0,0 0 0,1 0-1,-1 0 1,0 0 0,1 0 0,-1 0 0,0 0 0,1 0 0,-1 0-1,0 0 1,1-1 0,-2 1 0,-12-8-1162</inkml:trace>
</inkml:ink>
</file>

<file path=ppt/ink/ink26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6:19.434"/>
    </inkml:context>
    <inkml:brush xml:id="br0">
      <inkml:brushProperty name="width" value="0.05" units="cm"/>
      <inkml:brushProperty name="height" value="0.05" units="cm"/>
      <inkml:brushProperty name="color" value="#FF0066"/>
    </inkml:brush>
  </inkml:definitions>
  <inkml:trace contextRef="#ctx0" brushRef="#br0">0 104 12963,'55'-47'5145,"7"45"-3545,3-5-151,-1-4-745,-6-4-88,-11 3-1560,1 2 736</inkml:trace>
</inkml:ink>
</file>

<file path=ppt/ink/ink26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6:29.522"/>
    </inkml:context>
    <inkml:brush xml:id="br0">
      <inkml:brushProperty name="width" value="0.05" units="cm"/>
      <inkml:brushProperty name="height" value="0.05" units="cm"/>
      <inkml:brushProperty name="color" value="#FF0066"/>
    </inkml:brush>
  </inkml:definitions>
  <inkml:trace contextRef="#ctx0" brushRef="#br0">66 0 7394,'-66'42'3200,"68"-40"-1823,5-1-121,-2-1 2641,15 4-3913,17-3 3240,39-11-2439</inkml:trace>
</inkml:ink>
</file>

<file path=ppt/ink/ink2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4:45.430"/>
    </inkml:context>
    <inkml:brush xml:id="br0">
      <inkml:brushProperty name="width" value="0.05" units="cm"/>
      <inkml:brushProperty name="height" value="0.05" units="cm"/>
      <inkml:brushProperty name="color" value="#FF0066"/>
    </inkml:brush>
  </inkml:definitions>
  <inkml:trace contextRef="#ctx0" brushRef="#br0">1 488 7978,'60'-39'3854,"-60"40"-3759,0-1 0,0 0 1,0 0-1,-1 1 0,1-1 0,0 0 1,0 0-1,0 1 0,0-1 0,0 0 1,0 1-1,1-1 0,-1 0 0,0 0 1,0 1-1,0-1 0,0 0 0,0 0 1,0 1-1,0-1 0,0 0 0,1 0 1,-1 0-1,0 1 0,0-1 0,0 0 1,0 0-1,1 0 0,-1 1 0,0-1 0,0 0 1,1 0-1,-1 0 0,0 0 0,0 0 1,1 0-1,-1 0 0,0 1 0,0-1 1,1 0-1,-1 0 0,0 0 0,0 0 1,1 0-1,-1 0 0,0 0 0,0 0 1,1 0-1,-1 0 0,0-1 0,0 1 1,1 0-1,-1 0 0,0 0 0,0 0 1,1 0-1,-1 0 0,0 0 0,0-1 1,1 1-1,-1 0 0,0 0 0,0 0 1,0-1-1,0 1 0,1 0 0,-1 0 1,-7 23 752,5-19-295,-1 9-22,0 0 1,1 1 0,1-1-1,0 0 1,2 24 0,-1-34-479,0 0 0,0 0-1,1 0 1,-1 0 0,1 0 0,0 0 0,0 0 0,0 0 0,0 0 0,1 0 0,-1 0 0,1-1 0,0 1 0,-1 0 0,1-1 0,0 1 0,1-1 0,-1 0 0,0 0-1,1 0 1,-1 0 0,1 0 0,-1-1 0,1 1 0,0-1 0,0 1 0,0-1 0,0 0 0,5 1 0,-2-1-40,0 0-1,0-1 1,0 1 0,1-1-1,-1-1 1,0 1 0,0-1-1,0 0 1,-1 0 0,1-1 0,0 0-1,0 0 1,-1 0 0,1-1-1,-1 1 1,6-5 0,-4 2-20,0-1-1,0 0 1,-1-1 0,1 0 0,-1 0-1,-1 0 1,1 0 0,-1-1-1,7-14 1,-4 3-39,-1 0 0,0-1 0,-1 1 0,-1-2-1,-1 1 1,-1 0 0,-1-1 0,0-35 0,-4 27 5,-1 1-1,-1 0 1,-1 1 0,-13-37 0,14 50 54,-1 1 0,-1 0 0,0 0 0,0 1 0,-1 0 0,-1 0 0,0 0 0,-1 1 0,0 0 0,-16-14 0,24 24 21,-1-1-1,1 1 1,-1 0-1,1 0 1,-1 0 0,1 0-1,-1 0 1,0 0-1,0 0 1,1 1-1,-1-1 1,0 1 0,0-1-1,0 1 1,-3-1-1,4 1 9,0 1 0,0-1 0,1 0 0,-1 1-1,0-1 1,0 0 0,1 1 0,-1-1 0,0 1-1,1-1 1,-1 1 0,0-1 0,1 1 0,-1 0-1,1-1 1,-1 1 0,1 0 0,0-1 0,-1 1-1,1 0 1,-1-1 0,1 1 0,0 0 0,-1 1-1,0 3 104,1 1 0,-1-1 0,1 0 0,0 0-1,0 1 1,0-1 0,1 0 0,0 0-1,1 6 1,4 10 110,1-2-1,1 1 1,1-1-1,1-1 1,0 1-1,1-2 1,24 30-1,-4-12-325,2-2 0,49 40 0,-72-60-305,-8-8-2122</inkml:trace>
</inkml:ink>
</file>

<file path=ppt/ink/ink26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6:30.420"/>
    </inkml:context>
    <inkml:brush xml:id="br0">
      <inkml:brushProperty name="width" value="0.05" units="cm"/>
      <inkml:brushProperty name="height" value="0.05" units="cm"/>
      <inkml:brushProperty name="color" value="#FF0066"/>
    </inkml:brush>
  </inkml:definitions>
  <inkml:trace contextRef="#ctx0" brushRef="#br0">429 701 5009,'3'-10'8804,"6"6"-5569,20 6-4110,-8 0 1827,30 2-523,0-2 1,1-2-1,66-10 0,-95 7-268,-1-1 0,-1-2 0,1 0 0,-1-1 0,0-1 0,0-1 1,-1-1-1,0-1 0,-1 0 0,26-21 0,-38 26-131,0 0 1,-1 0 0,1-1-1,-1 1 1,-1-1-1,1-1 1,-1 1 0,-1-1-1,1 0 1,-1 0-1,-1 0 1,1 0 0,-1-1-1,-1 1 1,0-1-1,0 0 1,0 0 0,-1 0-1,-1 0 1,0 0-1,0 0 1,0 1 0,-1-1-1,0 0 1,-1 0-1,0 0 1,-1 0 0,0 1-1,0 0 1,0-1-1,-1 1 1,-1 0 0,1 1-1,-1-1 1,-9-10-1,-9-7-31,-1 1 0,-2 1-1,0 2 1,-57-37 0,37 31 11,0 2-1,-75-28 1,105 48 20,-2 0-1,1 1 1,0 1 0,-1 0-1,0 1 1,0 1 0,1 1-1,-1 0 1,0 2 0,0 0-1,1 1 1,-1 0 0,1 1-1,0 2 1,0-1 0,0 2-1,1 0 1,0 1 0,-22 15-1,4-1 133,2 1 1,0 1-1,2 1 0,1 2 0,-48 56 0,71-74-92,0 0 0,0 0 0,1 0 0,0 1 0,0-1 0,1 1 0,1 0 0,-1 1 0,2-1 0,-1 1 0,2-1 1,-1 1-1,1 0 0,1-1 0,0 1 0,0 0 0,1 0 0,1-1 0,0 1 0,0-1 0,1 1 0,0-1 0,1 0 0,0 0 1,1 0-1,0-1 0,0 0 0,1 0 0,0 0 0,1 0 0,0-1 0,0 0 0,1-1 0,0 1 0,0-2 0,1 1 0,-1-1 1,1 0-1,1-1 0,-1 0 0,1 0 0,0-1 0,20 5 0,-11-6 96,0-1 0,-1-1-1,1 0 1,0-1 0,0-2 0,0 0-1,34-8 1,126-47 325,-157 49-477,93-41-834,-73 29 508</inkml:trace>
</inkml:ink>
</file>

<file path=ppt/ink/ink26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7:27.756"/>
    </inkml:context>
    <inkml:brush xml:id="br0">
      <inkml:brushProperty name="width" value="0.05" units="cm"/>
      <inkml:brushProperty name="height" value="0.05" units="cm"/>
      <inkml:brushProperty name="color" value="#FF0066"/>
    </inkml:brush>
  </inkml:definitions>
  <inkml:trace contextRef="#ctx0" brushRef="#br0">28 1137 3809,'-1'0'367,"0"0"0,0 0 1,0 0-1,0 0 0,0 0 0,0 0 1,0-1-1,0 1 0,0 0 0,0-1 1,0 1-1,0-1 0,0 1 1,1-1-1,-1 1 0,0-1 0,0 0 1,1 1-1,-1-1 0,0 0 0,1 1 1,-2-3-1,1 1 137,0 0 0,0 0-1,0-1 1,1 1 0,-1 0 0,1 0-1,-1-1 1,1 1 0,0-4 0,0-4-170,1 0 0,0 0 1,0 0-1,5-13 0,42-122 445,6 2-1,6 2 1,108-183-1,-149 292-685,-8 13-26,0 0-1,-1 0 1,-1 0 0,6-23 0,14-59 641,-19 84-588,-4 6-128,-6 11-43,0 0-1,0 0 0,0-1 0,0 1 1,0 0-1,0 0 0,0 0 1,0 0-1,0 0 0,0 0 1,1-1-1,-1 1 0,0 0 1,0 0-1,0 0 0,-1 0 0,1 0 1,0 0-1,0-1 0,0 1 1,0 0-1,0 0 0,0 0 1,0 0-1,0 0 0,0 0 0,0 0 1,0-1-1,0 1 0,0 0 1,0 0-1,0 0 0,-1 0 1,1 0-1,0 0 0,0 0 1,0 0-1,0 0 0,0 0 0,0-1 1,0 1-1,-1 0 0,1 0 1,0 0-1,0 0 0,0 0 1,0 0-1,0 0 0,0 0 0,-1 0 1,1 0-1,0 0 0,0 0 1,0 0-1,-4 12-3850,3 10 2852</inkml:trace>
</inkml:ink>
</file>

<file path=ppt/ink/ink26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7:28.221"/>
    </inkml:context>
    <inkml:brush xml:id="br0">
      <inkml:brushProperty name="width" value="0.05" units="cm"/>
      <inkml:brushProperty name="height" value="0.05" units="cm"/>
      <inkml:brushProperty name="color" value="#FF0066"/>
    </inkml:brush>
  </inkml:definitions>
  <inkml:trace contextRef="#ctx0" brushRef="#br0">18 863 7106,'-12'11'3391,"7"-10"-691,7-8 261,13-3-2210,4-2-644,11-15 183,-2-1 0,0-1 0,-2-2 0,39-61 0,80-158 1467,-94 158-1077,0 3 38,55-104 276,-102 179-863,-20 32-337,14-16 141,-6 7 71,1 1-1,0 0 0,1 0 1,0 1-1,-5 12 0,0 12 181</inkml:trace>
</inkml:ink>
</file>

<file path=ppt/ink/ink26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1:15.814"/>
    </inkml:context>
    <inkml:brush xml:id="br0">
      <inkml:brushProperty name="width" value="0.05" units="cm"/>
      <inkml:brushProperty name="height" value="0.05" units="cm"/>
      <inkml:brushProperty name="color" value="#FF0066"/>
    </inkml:brush>
  </inkml:definitions>
  <inkml:trace contextRef="#ctx0" brushRef="#br0">35 2505 3041,'-19'11'4472,"4"-10"2687,15-1-7046,0-1-1,0 1 0,0-1 1,0 1-1,-1 0 0,1-1 0,0 1 1,0-1-1,0 1 0,0 0 0,0-1 1,0 1-1,0-1 0,0 1 1,1 0-1,-1-1 0,0 1 0,0 0 1,0-1-1,0 1 0,0-1 0,1 1 1,-1 0-1,0-1 0,0 1 1,1 0-1,-1 0 0,0-1 0,0 1 1,1 0-1,0-1 0,110-118 1051,-37 42-217,160-125 1,36-35 190,44-55-674,19 23-12,-308 249-395,137-114 505,81-61 415,13-8-355,-16 13-351,-105 94-140,75-57 203,-158 111-45,87-91-1,-126 118-256,21-23 129,60-52 1,-105 104-6477,-25 31 3914,-40 32 1086</inkml:trace>
</inkml:ink>
</file>

<file path=ppt/ink/ink26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1:16.621"/>
    </inkml:context>
    <inkml:brush xml:id="br0">
      <inkml:brushProperty name="width" value="0.05" units="cm"/>
      <inkml:brushProperty name="height" value="0.05" units="cm"/>
      <inkml:brushProperty name="color" value="#FF0066"/>
    </inkml:brush>
  </inkml:definitions>
  <inkml:trace contextRef="#ctx0" brushRef="#br0">283 1 7778,'-2'0'380,"0"0"0,0-1-1,0 1 1,0 0 0,-1 0 0,1 0 0,0 1 0,0-1 0,0 0 0,0 1 0,0 0 0,0-1 0,-3 2 0,-26 19 1390,21-11-1469,0 0 0,1 1 0,-10 14 0,2 3 488,1 0 0,-19 48-1,-10 18-200,34-75-458,0 2-1,1-1 0,1 1 1,-7 29-1,14-46-39,2-1 228,9-9 1,104-69 1215,62-47-589,-166 115-864,-2-1-1,1 0 0,-1 0 0,0 0 1,-1-1-1,0 0 0,0-1 1,-1 1-1,0-1 0,-1 0 1,5-13-1,-8 19-31,0 1 1,-1-1-1,1 0 1,-1 1-1,0-1 1,0 0 0,0 1-1,0-1 1,0 0-1,-1 1 1,0-1-1,0 0 1,0 1-1,0-1 1,-2-3-1,1 4-25,-1 0 0,1 0 0,0 0 0,-1 0 0,0 1 0,0-1 0,0 1 0,0-1 0,0 1 1,0 0-1,0 0 0,-1 1 0,1-1 0,-1 1 0,0 0 0,1-1 0,-7 0 0,5 1-21,0 0 0,-1 1 0,0-1-1,1 1 1,-1 0 0,1 0 0,-1 1 0,1 0 0,-1 0 0,1 0 0,0 0 0,-1 1 0,1 0 0,0 0 0,0 1 0,0-1 0,0 1 0,1 0-1,-6 4 1,9-6-55,1-1 0,0 0 0,-1 0-1,1 1 1,-1-1 0,1 0 0,0 1-1,-1-1 1,1 1 0,0-1 0,0 0-1,-1 1 1,1-1 0,0 1-1,0-1 1,0 1 0,-1-1 0,1 1-1,0-1 1,0 1 0,0-1 0,0 1-1,0-1 1,0 1 0,0-1 0,0 1-1,0-1 1,0 1 0,0-1 0,0 1-1,0-1 1,1 0 0,-1 1 0,0-1-1,0 1 1,0-1 0,1 1 0,-1-1-1,0 0 1,1 1 0,-1-1 0,1 1-1,23 12-844</inkml:trace>
</inkml:ink>
</file>

<file path=ppt/ink/ink26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1:20.977"/>
    </inkml:context>
    <inkml:brush xml:id="br0">
      <inkml:brushProperty name="width" value="0.05" units="cm"/>
      <inkml:brushProperty name="height" value="0.05" units="cm"/>
      <inkml:brushProperty name="color" value="#FF0066"/>
    </inkml:brush>
  </inkml:definitions>
  <inkml:trace contextRef="#ctx0" brushRef="#br0">46 42 7226,'-1'-2'721,"-18"-28"3442,18 30-4094,1-1 0,0 1 1,0-1-1,-1 1 0,1-1 1,0 1-1,-1-1 0,1 1 1,0-1-1,-1 1 0,1-1 1,-1 1-1,1 0 0,-1-1 1,1 1-1,-1-1 0,1 1 1,-1 0-1,0 0 0,1-1 1,-1 1-1,1 0 0,-1 0 1,1 0-1,-1 0 1,0 0-1,1 0 0,-1 0 1,0 0-1,1 0 0,-1 0 1,1 0-1,-1 0 0,0 0 1,1 0-1,-1 1 0,1-1 1,-1 0-1,1 0 0,-1 1 1,0-1-1,1 0 0,-1 1 1,1-1-1,0 0 0,-1 1 1,0 0-1,1 0 624,1 0-594,0 1 0,0-1 0,0 1-1,0 0 1,-1 0 0,1-1 0,0 1-1,-1 0 1,1 0 0,-1 3 0,6 15 123,9 18 142,19 50 391,-3 0 1,31 151 0,15 364-143,-69-527-582,0 48 5,-15 235-1,2-271 17,4-69-35,-20 254 938,19-254-836,0 5 192,-2 1 1,0-1 0,-2 0 0,-1 0 0,-10 26 0,13-41-266,1 0 0,0 0 0,1 1-1,0-1 1,1 1 0,0-1 0,0 1 0,1 9 0,0-19-48,0 0-1,0 0 1,0 0-1,0 0 1,-1 0-1,1 0 1,0 0-1,0 0 1,0 0-1,0-1 1,0 1-1,-1 0 1,1 0-1,0 0 1,0 0-1,0 0 1,0 0-1,0 0 1,-1 0-1,1 0 1,0 0-1,0 0 1,0 0-1,0 0 1,-1 0-1,1 0 1,0 0-1,0 0 1,0 0-1,0 0 1,0 1-1,-1-1 1,1 0-1,0 0 1,0 0-1,0 0 1,0 0-1,0 0 1,0 0-1,0 0 1,-1 1-1,1-1 1,0 0-1,0 0 1,0 0-1,0 0 1,0 0-1,0 1 1,0-1-1,0 0 1,0 0-1,0 0 1,0 0-1,0 0 1,0 1-1,0-1 1,0 0-1,0 0 1,0 0-1,0 0 1,0 1-1,0-1 1,0 0-1,0 0 1,-6-13-1742,4-6-28,1 10 1443,0 0 0,0 0-1,1-1 1,0 1 0,1 0 0,0-1-1,0 1 1,6-15 0,1 2 465</inkml:trace>
</inkml:ink>
</file>

<file path=ppt/ink/ink26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1:21.361"/>
    </inkml:context>
    <inkml:brush xml:id="br0">
      <inkml:brushProperty name="width" value="0.05" units="cm"/>
      <inkml:brushProperty name="height" value="0.05" units="cm"/>
      <inkml:brushProperty name="color" value="#FF0066"/>
    </inkml:brush>
  </inkml:definitions>
  <inkml:trace contextRef="#ctx0" brushRef="#br0">53 110 6777,'-3'-3'205,"2"2"60,0-1 1,0 0 0,0 1 0,-1-1 0,1 1 0,-1 0 0,1-1 0,-1 1-1,1 0 1,-4-2 0,5 4-126,-1-1-1,0 0 1,0 0 0,0 0-1,0 1 1,1-1-1,-1 1 1,0-1-1,0 0 1,1 1 0,-1-1-1,0 1 1,1-1-1,-1 1 1,0 0 0,1-1-1,-1 1 1,1 0-1,-1-1 1,1 1-1,0 0 1,-1 0 0,1-1-1,0 1 1,-1 0-1,1 1 1,-10 11 1494,10-12-1583,-1-1 0,1 0 0,-1 0 0,1 1 1,0-1-1,-1 0 0,1 1 0,0-1 1,-1 0-1,1 1 0,0-1 0,0 0 0,-1 1 1,1-1-1,0 1 0,0-1 0,0 1 1,0-1-1,0 1 0,-1-1 0,1 0 0,0 1 1,0-1-1,0 1 0,0-1 0,0 1 0,0-1 1,1 1-1,-1-1 0,0 1 0,0-1 1,0 0-1,0 1 0,0-1 0,1 1 0,-1-1 1,0 1-1,0-1 0,1 0 0,-1 1 0,0-1 1,1 0-1,-1 1 0,0-1 0,1 0 1,-1 1-1,0-1 0,1 0 0,-1 0 0,1 0 1,-1 1-1,1-1 0,-1 0 0,0 0 0,1 0 1,0 0-1,1 3 73,0 0-1,0-1 1,-1 1-1,1 0 1,-1 0 0,1 0-1,-1 0 1,0 0 0,0 0-1,-1 1 1,1-1-1,-1 0 1,1 6 0,3 12 380,11 44 1050,-13-55-1223,7 18 1093,-8-27-1387,-1-1 0,1 1-1,-1-1 1,1 1 0,-1 0-1,1-1 1,-1 1 0,1-1-1,0 0 1,-1 1 0,1-1-1,-1 1 1,1-1 0,0 0-1,0 1 1,-1-1 0,1 0-1,0 0 1,-1 0-1,1 0 1,0 0 0,0 0-1,0 0 1,-1 0 0,1 0-1,0 0 1,0 0 0,-1 0-1,1 0 1,0 0 0,-1-1-1,1 1 1,0 0 0,0-1-1,0 1 1,3-3 103,0 1 0,-1-1 0,1 1 0,-1-1 0,1 0 0,-1 0 0,0-1 0,0 1 0,0-1 0,3-5 0,24-47 875,-20 36-685,13-29-128,21-66 0,-44 113-353,1 0 1,-1 0 0,1 0 0,-1 0-1,1 0 1,0 0 0,0 1 0,0-1-1,0 0 1,0 1 0,0-1-1,0 0 1,1 1 0,-1-1 0,1 1-1,-1 0 1,1 0 0,-1-1 0,1 1-1,0 0 1,1-1 0,17 0-1144</inkml:trace>
</inkml:ink>
</file>

<file path=ppt/ink/ink26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1:27.130"/>
    </inkml:context>
    <inkml:brush xml:id="br0">
      <inkml:brushProperty name="width" value="0.05" units="cm"/>
      <inkml:brushProperty name="height" value="0.05" units="cm"/>
      <inkml:brushProperty name="color" value="#FF0066"/>
    </inkml:brush>
  </inkml:definitions>
  <inkml:trace contextRef="#ctx0" brushRef="#br0">908 1001 3489,'-6'-7'902,"2"0"1,-1 0 0,1 0-1,0-1 1,1 0 0,0 1-1,-3-12 1,5 17-826,1 0-1,-1 0 1,1 0 0,0-1-1,-1 1 1,1 0 0,0 0-1,0 0 1,1 0 0,-1 0-1,0 0 1,1 0 0,-1-1-1,1 1 1,0 0 0,0 1-1,0-1 1,0 0 0,0 0-1,0 0 1,0 0 0,0 1-1,1-1 1,-1 1 0,1-1-1,-1 1 1,1-1 0,0 1-1,-1 0 1,1 0 0,0 0-1,0 0 1,0 0 0,2-1 0,21-4 96,-1 0 0,1 2 0,0 0 0,0 2 0,0 1 0,36 3 0,22-2 199,60-10 316,-55 3-35,105 4 1,-180 4-625,730 23 503,-622-20-172,0 5-1,138 29 1,-139-19-228,297 11 457,-239-22-254,119-6 569,29 3-57,-253 0-736,425 21 1632,35-50-60,-297-12-1289,-74 9-159,-18 5-2,112-12 173,309-43 426,-454 60-764,-63 10-63,60-15 0,-93 18-3,0-1 0,-1 0 0,0-1 0,0-1 0,-1 0 0,0-1 0,0 0 0,15-13 0,-23 17 5,5-5 4,-1 1-1,1-2 1,-1 1-1,14-21 1,-21 27-10,0 0 1,0-1-1,-1 1 1,1-1-1,-1 1 0,0-1 1,0 1-1,0-1 1,-1 0-1,1 0 1,-1 1-1,0-1 0,0 0 1,0 0-1,-1 0 1,1 1-1,-1-1 1,0 0-1,0 1 0,0-1 1,-3-6-1,-5-6-10,0 0-1,-1 0 1,0 1-1,-1 0 1,-1 1 0,-1 1-1,0 0 1,0 0-1,-1 1 1,-1 1-1,0 0 1,-32-16-1,-13-2-140,0 3 0,-83-23 0,97 34 70,-134-40-486,-2 8 0,-277-35 0,385 75 414,0 3 0,-82 7 0,-147 26-317,71-5 259,147-18 186,-658 31-415,320-45 80,-255-1 132,182-15 213,176 4 28,138 15-50,-247 24 1,-222 26-55,601-43 74,1 2 0,0 3 0,0 1 0,1 3 0,0 2 0,1 2-1,0 2 1,-84 44 0,79-32-38,-76 55-1,109-69 48,1 0 0,1 1 0,1 1 0,0 1 1,1 0-1,-25 40 0,9 2 1,3 2 0,3 1 1,-27 99-1,48-147 7,0 1 0,1 0 1,0-1-1,0 23 0,3-34-2,0 1-1,0 0 1,1-1 0,-1 1 0,1 0-1,0-1 1,0 1 0,1-1-1,0 1 1,-1-1 0,1 0-1,1 0 1,-1 0 0,0 0 0,1 0-1,0 0 1,0-1 0,7 7-1,-2-5 1,1 0-1,-1 0 0,1-1 1,1 0-1,-1 0 0,0-1 1,1-1-1,0 1 0,-1-2 0,14 2 1,51 4-11,83-4 0,-144-3 5,156 0-22</inkml:trace>
</inkml:ink>
</file>

<file path=ppt/ink/ink26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7:11.718"/>
    </inkml:context>
    <inkml:brush xml:id="br0">
      <inkml:brushProperty name="width" value="0.05" units="cm"/>
      <inkml:brushProperty name="height" value="0.05" units="cm"/>
      <inkml:brushProperty name="color" value="#FF0066"/>
    </inkml:brush>
  </inkml:definitions>
  <inkml:trace contextRef="#ctx0" brushRef="#br0">627 1190 7194,'-8'-2'1442,"-15"-5"1527,16-1 1752,21 2-3460,-9 4-1066,20-4 20,0 1-1,0 2 0,1 0 1,-1 1-1,27 2 0,-15 0 11,831-57 1577,-781 45-1445,-1-4 1,141-45-1,-174 42-192,-1-1 0,0-4 0,-2-1 0,-1-2 0,60-45 0,-102 67-139,0-1 1,0 0-1,0 0 1,-1 0-1,0 0 1,0-1-1,0 0 1,-1-1-1,0 1 1,-1-1-1,0 0 0,0 0 1,0 0-1,-1-1 1,0 1-1,-1-1 1,0 0-1,0 1 1,-1-1-1,0 0 1,-1 0-1,0 0 1,0 0-1,-3-14 0,-1 1-2,0 1-1,-2 0 0,-1-1 0,0 2 0,-2-1 1,0 1-1,-2 1 0,-13-22 0,-9-5-44,-74-81-1,89 107 18,0 1 0,-1 1 1,-1 1-1,-1 1 0,0 1 1,-1 0-1,-1 2 0,0 0 0,0 2 1,-2 1-1,1 0 0,-1 2 0,-27-5 1,-17 1-4,-1 4 0,-88 1 0,-143 16-8,184-3 5,-226 25-9,294-22-4,0 2-1,1 2 0,0 2 1,-87 40-1,62-12-28,1 2 0,-72 61 0,50-37 39,68-50 8,0 1 1,1 1-1,1 2 1,-28 32-1,44-45 3,0 0 0,1 1 0,1 0 0,0 0 0,0 1 0,1 0 0,1 0 0,0 0 0,0 0 0,2 0 0,-1 1 0,1 0-1,1-1 1,0 15 0,2-5 0,0 0-1,2 0 1,0-1 0,1 1-1,2-1 1,0 0-1,1 0 1,1 0-1,1-1 1,1-1-1,0 1 1,2-2 0,0 1-1,1-2 1,1 1-1,0-2 1,1 0-1,1-1 1,1 0-1,0-2 1,1 0 0,0-1-1,38 19 1,-8-12 47,1-3 0,1-1 0,0-3 0,1-2 0,0-2 1,1-3-1,100-1 0,10-14-719,185-36 1,-256 32 60</inkml:trace>
</inkml:ink>
</file>

<file path=ppt/ink/ink26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7:31.708"/>
    </inkml:context>
    <inkml:brush xml:id="br0">
      <inkml:brushProperty name="width" value="0.05" units="cm"/>
      <inkml:brushProperty name="height" value="0.05" units="cm"/>
      <inkml:brushProperty name="color" value="#FF0066"/>
    </inkml:brush>
  </inkml:definitions>
  <inkml:trace contextRef="#ctx0" brushRef="#br0">86 1 10034,'-17'0'5049,"-6"0"-1392,1 5-1649,9 3-983,3 2-393,10-7-448,1 4-496,1-7 224</inkml:trace>
</inkml:ink>
</file>

<file path=ppt/ink/ink2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4:45.878"/>
    </inkml:context>
    <inkml:brush xml:id="br0">
      <inkml:brushProperty name="width" value="0.05" units="cm"/>
      <inkml:brushProperty name="height" value="0.05" units="cm"/>
      <inkml:brushProperty name="color" value="#FF0066"/>
    </inkml:brush>
  </inkml:definitions>
  <inkml:trace contextRef="#ctx0" brushRef="#br0">42 333 9114,'-9'-13'894,"0"0"0,2-1 1,-9-19-1,16 32-818,0 0 1,0 0-1,0 0 1,-1 0-1,1 0 1,0 0-1,1 0 1,-1 0-1,0 0 1,0 0-1,0 0 1,1 0-1,-1 0 1,0 0-1,1 0 1,-1 0 0,1 0-1,-1 1 1,1-1-1,0 0 1,-1 0-1,1 0 1,0 1-1,-1-1 1,1 0-1,0 1 1,2-2-1,27-12 1247,-21 10-855,26-13 981,49-19 1929,-77 34-2968,0 0-1,1 0 1,-1 0-1,1 1 1,-1 0 0,1 1-1,0-1 1,-1 1-1,11 2 1,-15-1-296,0 0 0,0 0-1,0 0 1,1 1 0,-2-1 0,1 1 0,0 0 0,0 0 0,0 0 0,-1 0 0,1 0-1,-1 0 1,0 1 0,0-1 0,4 6 0,25 50 265,-16-26-1016,-11-30-1696</inkml:trace>
  <inkml:trace contextRef="#ctx0" brushRef="#br0" timeOffset="1">182 17 9810,'-9'3'4569,"7"3"-2256,13-4-1233,2 2-472,11-4-608,-9-7-280,4 2-840,8-3-513,-1-3 913</inkml:trace>
</inkml:ink>
</file>

<file path=ppt/ink/ink26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7:17.533"/>
    </inkml:context>
    <inkml:brush xml:id="br0">
      <inkml:brushProperty name="width" value="0.05" units="cm"/>
      <inkml:brushProperty name="height" value="0.05" units="cm"/>
      <inkml:brushProperty name="color" value="#FF0066"/>
    </inkml:brush>
  </inkml:definitions>
  <inkml:trace contextRef="#ctx0" brushRef="#br0">756 1274 6305,'0'1'167,"0"-1"-1,1 1 1,-1 0-1,1 0 0,-1-1 1,0 1-1,1 0 1,0 0-1,-1-1 1,1 1-1,-1-1 0,1 1 1,0 0-1,-1-1 1,1 1-1,0-1 0,0 0 1,-1 1-1,1-1 1,0 0-1,0 1 1,0-1-1,0 0 0,-1 0 1,1 1-1,0-1 1,0 0-1,0 0 0,0 0 1,0 0-1,1-1 1,33 0 1281,86-18 562,-2-5 0,139-48 1,-218 61-1809,25-9-39,-1-2 1,0-3-1,-2-3 1,-1-2-1,80-55 0,-125 74-68,-1 0-1,-1-2 1,0 0 0,-1 0-1,0-1 1,-1-1-1,11-16 1,-18 23-34,0-1 1,-1 0-1,0 1 1,0-1-1,-1-1 0,0 1 1,-1 0-1,0-1 1,0 0-1,-1 1 0,0-1 1,-1 0-1,0 1 1,0-1-1,-3-11 0,-3-9-12,-2 1-1,-1 0 0,-2 1 0,0 0 0,-2 1 1,-21-33-1,12 24-42,-2 2 0,-2 0 1,-57-57-1,56 66-7,-1 1 0,-1 1 1,-1 2-1,0 0 0,-2 3 0,-1 0 0,0 2 0,-1 1 1,0 2-1,-1 2 0,-1 1 0,0 1 0,0 2 0,-1 2 1,-47-1-1,-251 21-29,312-14 28,-26 3-7,0 3 1,0 1-1,1 2 0,0 3 1,1 2-1,-55 24 0,74-26 4,0 2 0,1 1-1,0 1 1,1 1-1,1 1 1,1 1-1,1 1 1,1 2 0,0 0-1,-32 48 1,42-52 15,1 0 0,0 1 0,2 0 1,1 1-1,0 0 0,1 1 0,2-1 1,0 1-1,1 0 0,1 1 0,2-1 1,0 34-1,2-38 50,1 0-1,1 0 1,1 0 0,0-1-1,1 0 1,1 1 0,0-1-1,1-1 1,1 0 0,1 0 0,0 0-1,1-1 1,1-1 0,0 1-1,26 23 1,-18-22-28,1-1-1,0 0 1,1-2 0,0 0-1,1-2 1,1 0 0,-1-2 0,2 0-1,-1-2 1,31 6 0,-17-6-462,0-2 1,1-2 0,0-1-1,0-2 1,-1-2 0,44-7-1,45-18-570</inkml:trace>
</inkml:ink>
</file>

<file path=ppt/ink/ink26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7:18.725"/>
    </inkml:context>
    <inkml:brush xml:id="br0">
      <inkml:brushProperty name="width" value="0.05" units="cm"/>
      <inkml:brushProperty name="height" value="0.05" units="cm"/>
      <inkml:brushProperty name="color" value="#FF0066"/>
    </inkml:brush>
  </inkml:definitions>
  <inkml:trace contextRef="#ctx0" brushRef="#br0">130 32 6729,'-103'-12'2529,"102"12"-2459,-1 0 0,1 0 0,0 0 0,0 0 0,0 0 1,-1-1-1,1 1 0,0 0 0,0-1 0,0 1 0,0 0 0,-1-1 0,1 0 0,0 1 0,0-1 0,0 0 1,0 1-1,0-1 0,0 0 0,1 0 0,-1 0 0,-1-1 0,5-5 5497,-1 7-5500,0 0 0,0 1 0,1-1 0,-1 1 0,0 0 0,0 0 0,0 0 0,-1 0 0,1 0 0,0 0-1,0 0 1,-1 1 0,3 1 0,23 23 385,0 2 1,-2 1-1,-1 1 0,-1 1 0,33 62 0,48 132 651,-64-132-157,81 138 0,109 97 1071,-198-288-1897,3-2 1,1-1-1,1-2 1,3-2-1,75 50 1,-78-61-183,2-1 1,58 22 0,-70-34-1001,0-1 1,45 8-1,-2-7-154</inkml:trace>
</inkml:ink>
</file>

<file path=ppt/ink/ink26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7:20.190"/>
    </inkml:context>
    <inkml:brush xml:id="br0">
      <inkml:brushProperty name="width" value="0.05" units="cm"/>
      <inkml:brushProperty name="height" value="0.05" units="cm"/>
      <inkml:brushProperty name="color" value="#FF0066"/>
    </inkml:brush>
  </inkml:definitions>
  <inkml:trace contextRef="#ctx0" brushRef="#br0">247 156 10570,'0'-2'144,"0"1"-1,0-1 0,0 1 0,0-1 1,0 1-1,0-1 0,-1 1 0,1-1 1,0 1-1,-1-1 0,0 1 1,1-1-1,-1 1 0,0 0 0,0-1 1,1 1-1,-1 0 0,-2-2 0,2 2-34,0 0-1,0 1 0,0-1 0,0 1 0,0-1 1,-1 1-1,1 0 0,0-1 0,0 1 1,0 0-1,0 0 0,-1 0 0,1 0 0,0 0 1,0 0-1,-1 0 0,1 0 0,-1 1 0,-4 1 75,0 0-1,1 0 0,0 0 0,-1 1 0,1 0 0,0 0 0,0 0 0,-4 4 1,-15 14 242,1 0 0,-27 33 0,42-44-305,0 0 0,1 0 0,0 1 0,1 0 1,0 0-1,1 1 0,0-1 0,-6 23 0,11-33-104,-1 1 0,1 0 0,0 0 0,0-1 0,-1 1 0,1 0 0,0 0 0,0-1 0,1 1 0,-1 0 0,0 0 0,1-1 0,-1 1 0,1 0 0,-1-1 1,1 1-1,0 0 0,-1-1 0,1 1 0,2 2 0,-2-3-10,1-1 1,-1 1 0,1 0 0,-1 0 0,1 0 0,-1-1-1,1 1 1,-1-1 0,1 1 0,-1-1 0,1 0 0,0 0-1,-1 0 1,1 0 0,0 0 0,-1 0 0,1 0-1,0 0 1,-1 0 0,1-1 0,-1 1 0,3-2 0,10-3 16,0-1 1,-1-1-1,1-1 1,-2 0-1,1 0 1,14-14 0,22-13 9,-45 32-29,0 0 0,0 0 1,1 1-1,-1-1 1,1 1-1,0 0 0,5-1 1,-8 2-3,-1 1-1,1 0 1,-1 0 0,0 0-1,1 0 1,-1 0 0,1 0-1,-1 1 1,0-1 0,1 0-1,-1 1 1,0-1 0,1 1-1,-1-1 1,0 1 0,0 0-1,1-1 1,-1 1 0,0 0-1,0 0 1,0 0 0,0 0-1,0 0 1,0 0 0,0 0-1,-1 0 1,2 3 0,24 40 227,-3 1 0,26 67 0,-15-30 228,-16-44-238,-3 0-1,-1 2 1,-1-1 0,-3 2 0,9 59 0,-18-86-178,-1 1 0,0-1 1,0 0-1,-2 0 1,0 0-1,0 0 0,-1 0 1,-8 20-1,7-25-17,0 1 1,-1-1-1,0 0 0,-1-1 0,0 1 1,0-1-1,-1 0 0,0-1 0,-1 1 1,1-2-1,-1 1 0,-18 11 0,21-16-11,0 1-1,-1-1 1,1 0 0,-1 0-1,0-1 1,1 0-1,-1 0 1,0 0 0,0-1-1,0 1 1,0-1-1,0-1 1,0 1 0,1-1-1,-1 0 1,0 0-1,0-1 1,1 0-1,-1 0 1,1 0 0,0-1-1,-1 0 1,1 0-1,-8-6 1,6 4-10,-1 0-1,2-1 1,-1 0-1,1 0 1,-1 0-1,2-1 1,-1 0-1,1 0 1,0-1-1,1 1 1,-1-1-1,1 0 1,1 0-1,0-1 1,0 1-1,-2-11 1,4 3-5,0 0 0,1-1 1,0 1-1,1 0 0,1 0 1,1 0-1,0 0 0,10-28 1,7-7-1,34-62 0,9-24 14,-47 85-6,-2-1 1,11-79-1,-16 75 7,-8 52 9,0 1-1,0-1 1,-1 1-1,0-1 1,0 0-1,0 1 1,0-1-1,-1 0 1,0 1-1,0-1 0,0 1 1,-1-1-1,1 1 1,-1 0-1,0-1 1,-3-3-1,5 9 712,2 2-675,0 1 0,-1-1 0,1 1 0,0-1 0,0 0 0,1 0 0,-1 0 0,5 5 0,6 6-37,-4-3-2,1 0 1,0-1-1,0-1 1,1 0-1,12 9 1,-19-16-16,0 0 1,0-1-1,1 0 1,-1 1-1,0-1 0,0-1 1,1 1-1,-1 0 1,0-1-1,1 0 1,-1 0-1,1-1 0,-1 1 1,0-1-1,1 0 1,-1 0-1,0 0 1,0-1-1,0 1 1,0-1-1,0 0 0,0 0 1,6-5-1,-1 1 4,-1 0 1,1-1-1,-1 0 0,-1 0 0,1-1 0,-1 0 0,-1 0 1,11-17-1,-12 15 4,1-1 1,-2 1 0,1-1-1,-1 0 1,-1-1 0,0 1-1,-1 0 1,0-1 0,0-22-1,-2 56-5,-1-10 16,0 1 0,2-1 0,-1 0 0,1 0 0,4 13 0,-5-22-15,1-1 0,0 1 0,0 0 0,0-1 0,0 1 0,1-1 0,-1 0 0,0 1 0,1-1 0,0 0 0,-1 0 0,1 0 0,0 0-1,0 0 1,1 0 0,-1 0 0,0-1 0,0 1 0,1-1 0,-1 0 0,1 0 0,-1 0 0,1 0 0,-1 0 0,1 0 0,0-1-1,0 1 1,-1-1 0,4 0 0,2 0-2,0 0 0,0 0 0,0-1 0,0-1-1,-1 1 1,1-1 0,0-1 0,-1 1 0,1-2 0,-1 1-1,0 0 1,0-1 0,0-1 0,-1 1 0,1-1 0,-1 0 0,6-6-1,4-6 19,0-1-1,-1 0 1,-1-2-1,17-28 1,-25 36 37,0 6 232,8 12-110,-1 1-235,-4-2 63,7 4 15,0 0 0,0-1 1,1-1-1,0-1 0,32 7 0,-48-12-72,1-1 0,0 0-1,-1 0 1,1 0 0,-1 0-1,1 0 1,-1-1-1,1 1 1,-1 0 0,1-1-1,-1 1 1,0-1-1,1 1 1,-1-1 0,1 0-1,-1 1 1,0-1 0,0 0-1,1 0 1,0-1-1,1-2-534,0 1 0,0-1-1,-1 1 1,1-1-1,-1 0 1,3-8 0,9-24-756</inkml:trace>
</inkml:ink>
</file>

<file path=ppt/ink/ink26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7:20.650"/>
    </inkml:context>
    <inkml:brush xml:id="br0">
      <inkml:brushProperty name="width" value="0.05" units="cm"/>
      <inkml:brushProperty name="height" value="0.05" units="cm"/>
      <inkml:brushProperty name="color" value="#FF0066"/>
    </inkml:brush>
  </inkml:definitions>
  <inkml:trace contextRef="#ctx0" brushRef="#br0">1 47 9370,'5'-2'3521,"12"1"-2825,9-8-208,-11-1-536,4 4-352,2-4-736,8 6-289,1 3-1279,-3-3 1680</inkml:trace>
</inkml:ink>
</file>

<file path=ppt/ink/ink26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7:21.023"/>
    </inkml:context>
    <inkml:brush xml:id="br0">
      <inkml:brushProperty name="width" value="0.05" units="cm"/>
      <inkml:brushProperty name="height" value="0.05" units="cm"/>
      <inkml:brushProperty name="color" value="#FF0066"/>
    </inkml:brush>
  </inkml:definitions>
  <inkml:trace contextRef="#ctx0" brushRef="#br0">58 187 6465,'1'-1'174,"1"1"1,-1 0-1,1 0 0,-1 0 0,1 1 0,-1-1 0,1 0 0,-1 0 0,1 1 0,-1-1 0,1 1 0,-1 0 1,0-1-1,1 1 0,-1 0 0,0 0 0,2 1 0,-3-1-1,0 0 1,0 1 0,0-1-1,0 0 1,-1 1-1,1-1 1,0 0-1,-1 0 1,1 1-1,-1-1 1,1 0-1,-1 0 1,0 0-1,0 0 1,-1 2-1,-7 13 415,-3 7 242,1 0 1,1 0-1,1 1 0,1 0 1,-8 38-1,16-61-790,-1 0 0,1 1 0,0 0 0,0-1 0,-1 1-1,1-1 1,0 1 0,0-1 0,0 1 0,1-1 0,-1 1 0,0-1-1,1 1 1,-1-1 0,1 1 0,-1-1 0,1 1 0,-1-1 0,1 0 0,0 1-1,0-1 1,0 0 0,0 0 0,0 0 0,0 1 0,0-1 0,0 0-1,0 0 1,1 0 0,-1-1 0,0 1 0,1 0 0,1 0 0,-1 0-26,1-1 1,-1 0 0,1 0-1,-1 0 1,1 0 0,-1 0-1,0 0 1,1-1-1,-1 1 1,1-1 0,-1 0-1,0 0 1,1 0 0,-1 0-1,0 0 1,0 0 0,0-1-1,1 1 1,1-3 0,7-6 1,0-1 1,-2 0 0,1 0-1,-1-1 1,-1 0 0,0-1-1,-1 0 1,-1 0 0,1 0 0,4-19-1,-5 13 43,-1 1 0,0-2 0,-2 1 0,0 0 0,-1-1 0,-1 0-1,-1-22 1,-2 29 40,0 1-1,0-1 0,-5-13 1,7 23-27,-1 0-1,0 0 1,0 0 0,-1 1 0,1-1 0,0 0 0,-1 0 0,0 1 0,1-1 0,-1 1 0,0 0 0,0-1 0,-1 1 0,1 0 0,0 0 0,-1 0 0,1 1 0,-4-3 0,5 4-33,0 0 0,0-1 0,0 1 1,0 0-1,0 0 0,-1 0 0,1 0 0,0 1 1,0-1-1,0 0 0,0 0 0,0 1 1,0-1-1,0 0 0,0 1 0,0-1 0,0 1 1,1-1-1,-1 1 0,0 0 0,0-1 1,0 1-1,1 0 0,-1 0 0,0-1 1,1 1-1,-1 0 0,0 0 0,1 0 0,-1 0 1,1 0-1,-1 0 0,1 0 0,0 0 1,0 0-1,-1 0 0,1 0 0,0 2 0,-2 3 70,1 0-1,0 0 1,0 1-1,1-1 1,0 7-1,2 0-28,0-1-1,1 0 1,1 0 0,0-1-1,0 1 1,1-1 0,1 0-1,0 0 1,0 0-1,1-1 1,0 0 0,1 0-1,0-1 1,1 0 0,15 13-1,-19-18-47,1 1 1,0-1-1,0 0 0,1-1 0,-1 1 0,1-1 0,0-1 1,0 1-1,0-1 0,0 0 0,0-1 0,9 1 1,-11-2-9,1 0 0,-1 0 0,0-1 0,1 0 0,-1 0 0,1 0 1,-1-1-1,0 0 0,0 0 0,0 0 0,0-1 0,0 1 1,-1-1-1,1 0 0,-1-1 0,0 1 0,8-8 0,-6 4 1,-1 0 0,1 0 0,-1-1-1,0 0 1,-1 0 0,0 0-1,0 0 1,-1-1 0,0 0 0,0 1-1,-1-1 1,0 0 0,-1 0 0,0 0-1,0-1 1,-1 1 0,0 0 0,-1 0-1,-1-10 1,-5 1 32,7 18-54,-1 0 0,1 0 0,0 0 0,0 0 0,-1 0 0,1 0 0,0 0 1,0 0-1,-1 0 0,1 0 0,0 0 0,0 0 0,0 1 0,-1-1 0,1 0 0,0 0 0,0 0 0,0 0 0,0 0 0,-1 1 0,1-1 0,0 0 0,0 0 0,0 0 0,0 1 0,0-1 1,-1 0-1,1 0 0,0 1 0,0-1 0,0 0 0,0 0 0,0 0 0,0 1 0,0-1 0,0 0 0,0 1 0,-1 3 20,0 1 0,0-1-1,1 0 1,-1 1 0,1-1-1,0 8 1,2-3-22,-1 0-1,1 1 1,1-2-1,0 1 1,0 0-1,1-1 1,0 1-1,0-1 1,1 0-1,0 0 1,0-1-1,1 1 1,0-1-1,0-1 1,1 1 0,0-1-1,0 0 1,0 0-1,10 5 1,-1-3-346,0 0 1,0-1 0,1-1-1,0 0 1,0-1 0,1-1-1,-1-1 1,1 0 0,22 0-1,9-2 360</inkml:trace>
</inkml:ink>
</file>

<file path=ppt/ink/ink26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7:22.039"/>
    </inkml:context>
    <inkml:brush xml:id="br0">
      <inkml:brushProperty name="width" value="0.05" units="cm"/>
      <inkml:brushProperty name="height" value="0.05" units="cm"/>
      <inkml:brushProperty name="color" value="#FF0066"/>
    </inkml:brush>
  </inkml:definitions>
  <inkml:trace contextRef="#ctx0" brushRef="#br0">5 423 11274,'-1'1'357,"1"1"0,-1-1 0,1 1 0,-1-1 0,1 1-1,-1-1 1,1 1 0,0 0 0,0-1 0,0 1-1,0-1 1,0 1 0,0 0 0,0-1 0,1 1 0,-1-1-1,1 3 1,13 30 871,-8-21-338,28 66 1362,-2-9-1307,-4 2 0,25 91 1,-81-273-837,-26-121-571,47 189 254,1 0 0,3-1-1,2-68 1,2 97 166,1-1-1,0 0 1,1 1-1,10-27 1,-12 36 43,1 0 1,1 0-1,-1 0 0,1 0 1,0 1-1,0-1 1,0 1-1,0 0 1,1 0-1,0 0 1,0 0-1,0 1 0,0 0 1,0-1-1,10-4 1,-12 7 6,-1 1 1,1-1 0,-1 1-1,1-1 1,0 1 0,-1-1 0,1 1-1,0 0 1,-1 0 0,1 0-1,0 0 1,-1 0 0,1 0-1,0 0 1,-1 1 0,1-1 0,0 0-1,-1 1 1,1 0 0,-1-1-1,1 1 1,-1 0 0,1 0-1,-1 0 1,1 0 0,-1 0 0,0 0-1,0 0 1,1 0 0,-1 0-1,0 1 1,0-1 0,0 0-1,0 1 1,-1-1 0,1 1-1,0-1 1,-1 1 0,2 3 0,0 2 48,1 0 1,-2 1 0,1-1-1,-1 1 1,0-1 0,0 1-1,-1 10 1,-4 12 60,-2 1 0,0-1-1,-3 0 1,0 0 0,-18 39-1,-20 63 361,46-125-425,-1-1 0,1 0-1,0 0 1,0 0-1,1 1 1,0-1-1,0 0 1,0 0-1,1 1 1,0-1-1,0 0 1,1 0-1,-1 0 1,6 10-1,-5-12-22,0-1-1,0 0 1,1 0-1,-1 0 1,1 0-1,0 0 1,0-1-1,0 1 1,0-1-1,0 0 0,0 0 1,1 0-1,-1 0 1,1-1-1,0 1 1,-1-1-1,1 0 1,0 0-1,0 0 1,0-1-1,0 1 0,-1-1 1,1 0-1,7 0 1,3-2 12,1 0-1,0 0 1,-1-2 0,0 1 0,0-2 0,0 0-1,0-1 1,-1 0 0,25-16 0,-14 6-244,0-1 0,-1-1 1,-1-2-1,21-22 0,-33 31-525,-1-1-1,0 0 1,-1-1-1,0 0 1,-1 0 0,0 0-1,-1-1 1,-1 0 0,0-1-1,-1 1 1,4-28-1,-6 56-373,-1 70 4095,-2-65-2073,-5 31 1007,6-48-1808,-1 1 0,1 0-1,-1-1 1,0 1 0,0-1-1,0 0 1,-1 1-1,1-1 1,0 0 0,-1 1-1,1-1 1,-1 0 0,0 0-1,0-1 1,-2 3 0,4-4-101,-1 1 1,1-1 0,-1 0 0,1 0-1,-1 0 1,1 0 0,-1 1 0,1-1 0,-1 0-1,1 0 1,-1 0 0,1 0 0,-1 0-1,1 0 1,-1 0 0,1 0 0,0-1-1,-1 1 1,1 0 0,-1 0 0,1 0 0,-1 0-1,1-1 1,-1 1 0,1 0 0,0 0-1,-1-1 1,1 1 0,-1 0 0,1-1 0,0 1-1,0 0 1,-1-1 0,1 1 0,0-1-1,-1 1 1,1-1 0,0 1 0,0 0 0,0-1-1,0 1 1,-1-2 0,-7-23 166,7 21-157,-4-15-17,0-1 1,1-1-1,2 1 0,0-1 0,1 1 1,0-1-1,2 1 0,1-1 1,7-36-1,-8 55-14,-1 0 1,1 0-1,0 0 1,-1 0-1,1-1 0,0 1 1,0 0-1,0 0 1,1 1-1,-1-1 1,0 0-1,1 0 1,-1 1-1,1-1 1,0 1-1,-1-1 0,3-1 1,-2 3-1,-1 0 0,1 0 1,0 0-1,-1 0 0,1 0 1,0 0-1,0 0 0,-1 0 1,1 0-1,0 1 0,-1-1 1,1 1-1,-1 0 0,1-1 1,0 1-1,-1 0 0,0 0 1,1 0-1,-1 0 0,1 0 0,-1 0 1,2 2-1,21 18 3,-1-2 22,0-1 0,27 15 0,-43-28 55,0-1 0,1-1 0,-1 1 1,1-1-1,0-1 0,0 1 0,0-2 0,0 1 0,0-1 0,0 0 0,1 0 1,8-1-1,-16 0-40,1 0 0,-1-1 1,0 1-1,0 0 0,1 0 1,-1 0-1,0-1 0,0 1 1,0 0-1,1-1 0,-1 1 1,0-1-1,0 0 0,0 1 1,0-1-1,0 0 0,0 0 1,0 1-1,0-1 0,-1 0 1,1 0-1,0 0 0,0 0 1,-1 0-1,2-2 0,-2 1 11,1-1-1,-1 1 1,0 0-1,0 0 1,0 0-1,0-1 1,0 1-1,0 0 1,-1 0-1,1 0 1,-1-1-1,1 1 1,-2-2-1,-3-7 47,0 0-1,-1 0 1,0 1 0,-9-10-1,-10-14-483,1-1 0,1 0 0,2-2 1,-26-64-1,46 100 202,0-1 1,1 1-1,-1-1 1,1 0-1,-1 1 0,1-1 1,-1 0-1,1 1 1,0-1-1,0 0 1,0 1-1,0-1 1,0 0-1,1 0 0,-1 1 1,0-1-1,1 0 1,0-1-1,0 1-72,0 1 0,1 0-1,-1 0 1,0 0 0,1 0 0,-1 1-1,0-1 1,1 0 0,-1 1 0,1-1-1,-1 1 1,1-1 0,-1 1-1,1-1 1,0 1 0,-1 0 0,1 0-1,-1 0 1,3 0 0,25 2-2275,7 2 1223</inkml:trace>
</inkml:ink>
</file>

<file path=ppt/ink/ink26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7:22.421"/>
    </inkml:context>
    <inkml:brush xml:id="br0">
      <inkml:brushProperty name="width" value="0.05" units="cm"/>
      <inkml:brushProperty name="height" value="0.05" units="cm"/>
      <inkml:brushProperty name="color" value="#FF0066"/>
    </inkml:brush>
  </inkml:definitions>
  <inkml:trace contextRef="#ctx0" brushRef="#br0">99 444 7178,'4'4'765,"0"-2"-156,0 1 0,-1 1 0,1-1 1,-1 1-1,1-1 0,-1 1 0,0 0 1,-1 0-1,1 0 0,-1 1 0,0-1 0,0 0 1,0 1-1,2 9 0,-4-14-556,0 0-1,0 0 1,0 1 0,0-1 0,0 0-1,0 0 1,0 0 0,0 1 0,0-1-1,0 0 1,0 0 0,0 0-1,0 1 1,0-1 0,0 0 0,0 0-1,0 0 1,-1 1 0,1-1 0,0 0-1,0 0 1,0 0 0,0 0-1,0 0 1,-1 1 0,1-1 0,0 0-1,0 0 1,0 0 0,0 0 0,-1 0-1,1 0 1,0 0 0,0 0-1,0 0 1,-1 0 0,1 0 0,0 0-1,0 0 1,0 0 0,-1 0 0,1 0-1,0 0 1,0 0 0,0 0-1,-1 0 1,-10-11 1826,-2-18-697,-16-60-1,10 26-930,0 11-190,3-1 0,-16-92 0,31 139-64,0 0 1,1 0 0,0 0-1,0 0 1,0 0 0,1 0-1,0 0 1,2-6 0,-3 11 1,0 0 1,1 0 0,-1 0-1,1 0 1,-1 0-1,1 0 1,0 0-1,-1 0 1,1 1 0,0-1-1,-1 0 1,1 0-1,0 0 1,0 1 0,0-1-1,0 1 1,0-1-1,2 0 1,-2 0 1,1 1 0,0 0 0,0 0 0,-1 0 1,1 0-1,0 0 0,0 0 0,-1 0 0,1 0 0,0 1 0,-1-1 0,1 1 0,0 0 1,-1-1-1,4 3 0,6 3 54,0 1 1,0 0-1,-1 1 1,0 0-1,0 1 0,-1 0 1,0 0-1,12 18 1,6 12 414,22 43-1,-32-54-265,-13-20-266,15 24 319,16 38-1,-31-58-792,0 0-1,0-1 1,-1 1 0,2 14 0,-5-25 407,0-1-1,1 0 1,-1 1 0,0-1 0,0 0 0,0 1 0,0-1 0,0 1 0,0-1-1,0 0 1,0 1 0,0-1 0,0 1 0,0-1 0,0 0 0,0 1-1,0-1 1,0 1 0,0-1 0,0 0 0,0 1 0,-1-1 0,1 0 0,0 1-1,0-1 1,0 0 0,-1 1 0,1-1 0,0 0 0,-1 1 0,1-1-1,0 0 1,0 0 0,-1 1 0,1-1 0,0 0 0,-1 0 0,1 0 0,-1 1-1,1-1 1,-3-1-1632</inkml:trace>
</inkml:ink>
</file>

<file path=ppt/ink/ink26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7:22.836"/>
    </inkml:context>
    <inkml:brush xml:id="br0">
      <inkml:brushProperty name="width" value="0.05" units="cm"/>
      <inkml:brushProperty name="height" value="0.05" units="cm"/>
      <inkml:brushProperty name="color" value="#FF0066"/>
    </inkml:brush>
  </inkml:definitions>
  <inkml:trace contextRef="#ctx0" brushRef="#br0">29 202 11450,'-28'-42'6130,"48"42"-1817,11-11-1465,6-9-439,5-9-1153,1-4-368,-13 3-696,-11 3-816,-1 17 448</inkml:trace>
</inkml:ink>
</file>

<file path=ppt/ink/ink26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7:35.965"/>
    </inkml:context>
    <inkml:brush xml:id="br0">
      <inkml:brushProperty name="width" value="0.05" units="cm"/>
      <inkml:brushProperty name="height" value="0.05" units="cm"/>
      <inkml:brushProperty name="color" value="#FF0066"/>
    </inkml:brush>
  </inkml:definitions>
  <inkml:trace contextRef="#ctx0" brushRef="#br0">617 2356 7650,'3'-6'270,"1"2"0,0-1 1,0 0-1,0 1 1,1 0-1,0 0 1,0 0-1,0 0 0,0 1 1,0 0-1,1 0 1,-1 0-1,1 1 0,0 0 1,0 0-1,0 0 1,0 1-1,12-2 1,-10 4-167,0-1 0,0 1 1,0 0-1,0 0 1,0 1-1,0 0 0,-1 1 1,1 0-1,-1 0 1,1 0-1,-1 1 0,0 0 1,0 1-1,7 6 1,34 30 472,48 51-1,-32-27-189,14 10-129,154 142 312,-181-175-257,2-1-1,101 58 1,-51-47 184,155 55 1,121 16 248,-18-26-144,409 55-1,-59-78-96,-128-19 409,-388-27-674,-18-2-46,268 7 1,-238-42-56,-1-9 0,338-72 0,-442 64-108,-1-4 1,-2-5 0,-2-3-1,-1-5 1,132-81-1,-206 111 10,-1-2-1,-1-1 0,0 0 1,-1-1-1,-1-1 0,0-1 1,-1-1-1,25-39 1,-25 30 15,-2 0 0,0-1 1,-3-1-1,0-1 0,-2 1 0,8-47 1,-7 20-38,-2-1 1,-4-1 0,-1 1 0,-4-1-1,-8-74 1,2 89-22,-2 0-1,-2 1 1,-2 0 0,-2 1 0,-2 0-1,-1 1 1,-35-60 0,11 39-8,-2 1-1,-99-108 1,-128-85 1,162 168 7,-3 6 0,-4 4 0,-168-84 0,-307-159-4,197 108 20,283 162-25,-196-60-1,-266-28-5,-9 31 18,165 40 21,-2 19 0,-512 6-1,809 44-23,1 6 0,0 4-1,1 6 1,1 6-1,-174 57 1,199-48-23,-175 90 0,220-95 24,2 1 1,1 2-1,2 2 1,1 2-1,-46 49 0,34-23-7,3 1-1,2 3 0,3 1 0,-46 90 0,62-94 13,2 1 1,3 1-1,3 1 1,3 1 0,-15 92-1,24-98 42,3 1 0,2 1 0,4-1 0,1 1 0,4-1 0,18 98 0,-15-129-26,2 0 1,0 0-1,3-1 0,0-1 0,2 0 0,21 34 0,-20-41-18,0-2-1,1 1 0,1-2 0,0 0 0,2-1 0,0-1 0,1-1 0,36 22 1,-32-25-418,1 0 0,1-2 0,-1-1 0,2-1 1,-1-1-1,1-1 0,0-2 0,50 2 0,22 3-888</inkml:trace>
</inkml:ink>
</file>

<file path=ppt/ink/ink26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7:36.404"/>
    </inkml:context>
    <inkml:brush xml:id="br0">
      <inkml:brushProperty name="width" value="0.05" units="cm"/>
      <inkml:brushProperty name="height" value="0.05" units="cm"/>
      <inkml:brushProperty name="color" value="#FF0066"/>
    </inkml:brush>
  </inkml:definitions>
  <inkml:trace contextRef="#ctx0" brushRef="#br0">4089 77 10018,'-1'-4'402,"1"0"-1,-1 0 1,0 1-1,0-1 0,0 0 1,-1 1-1,1-1 1,-1 0-1,0 1 1,0 0-1,0-1 1,-1 1-1,1 0 1,-1 0-1,0 1 1,-3-4-1,1 3-277,1 1-1,0 0 1,-1 0-1,1 1 1,-1 0 0,0-1-1,1 1 1,-1 1-1,0-1 1,0 1 0,0 0-1,1 0 1,-8 1-1,-11 3 11,0 0-1,1 2 1,0 0-1,0 2 1,0 0-1,-31 18 1,25-13-71,-844 411 288,-173 74 2471,55-40-315,626-288-1930,-10-25-2046,304-123-520,17-3 792</inkml:trace>
</inkml:ink>
</file>

<file path=ppt/ink/ink2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4:46.299"/>
    </inkml:context>
    <inkml:brush xml:id="br0">
      <inkml:brushProperty name="width" value="0.05" units="cm"/>
      <inkml:brushProperty name="height" value="0.05" units="cm"/>
      <inkml:brushProperty name="color" value="#FF0066"/>
    </inkml:brush>
  </inkml:definitions>
  <inkml:trace contextRef="#ctx0" brushRef="#br0">1 369 10202,'15'22'5105,"-1"10"-2187,-12-26-2478,0-1 0,1 1 0,-1-1 0,1 0-1,1 0 1,-1 0 0,0 0 0,1 0 0,0-1 0,5 5 0,-7-7-314,0 0 1,0-1-1,0 1 1,0-1 0,1 1-1,-1-1 1,0 0-1,1 1 1,-1-1-1,1 0 1,-1-1 0,1 1-1,0 0 1,-1-1-1,1 0 1,0 1-1,-1-1 1,1 0 0,0 0-1,3-1 1,-3 0-83,1 0 1,-1-1-1,0 1 0,0-1 1,-1 0-1,1 0 1,0 0-1,0 0 0,-1 0 1,1 0-1,-1-1 1,0 1-1,0-1 1,2-3-1,4-8-95,0 0-1,-1-1 1,0 1 0,-1-2 0,5-20-1,-8 24-23,-2 4-9,1 1-1,1-1 1,-1 1-1,6-10 1,-7 16 74,0-1-1,0 1 1,0-1-1,0 1 1,0 0 0,0 0-1,0 0 1,0-1 0,0 1-1,1 0 1,-1 1-1,0-1 1,1 0 0,-1 0-1,1 0 1,-1 1 0,1-1-1,-1 1 1,1-1-1,0 1 1,-1 0 0,1-1-1,-1 1 1,1 0 0,0 0-1,1 1 1,5 0 26,-1-1 1,0 1 0,1-1-1,-1-1 1,0 1-1,1-1 1,-1 0 0,0-1-1,0 0 1,0 0 0,0-1-1,0 1 1,-1-1-1,1-1 1,-1 1 0,0-1-1,0-1 1,0 1 0,0-1-1,-1 0 1,1 0-1,-1 0 1,-1-1 0,1 0-1,4-7 1,-4 4 14,-1 1 1,1-1 0,-2 1-1,1-1 1,-1-1 0,-1 1-1,1 0 1,0-11-1,-2 14-15,-1 1 0,0-1 0,0 1 0,0-1 0,-1 1 0,1-1 0,-1 1 0,-1-1-1,1 1 1,-1 0 0,0 0 0,0-1 0,0 1 0,-1 0 0,-4-6 0,6 10-13,1 0 0,-1-1 0,0 1 1,0 0-1,1 0 0,-1 1 1,0-1-1,0 0 0,0 0 0,0 0 1,0 0-1,0 1 0,0-1 0,0 1 1,-1-1-1,1 1 0,0-1 1,0 1-1,0-1 0,-1 1 0,1 0 1,0 0-1,-1 0 0,1 0 0,0 0 1,0 0-1,-1 0 0,1 0 0,0 0 1,0 1-1,-1-1 0,1 0 1,0 1-1,0-1 0,0 1 0,0-1 1,-1 1-1,0 1 0,0 0 7,0 0-1,0 0 1,0 0 0,0 1-1,0-1 1,0 0-1,1 1 1,0 0 0,-1-1-1,1 1 1,0 0-1,0 0 1,0 0 0,1-1-1,-1 1 1,0 5-1,1 2-3,0 0-1,0-1 1,1 1 0,1 0-1,-1 0 1,2-1-1,-1 1 1,1-1-1,1 0 1,4 9-1,6 9-436,35 47 0,-37-58-549,-1 0 0,0 0 0,-1 1 0,-1 1 0,0-1 1,-2 2-1,10 31 0,-9-8-260</inkml:trace>
</inkml:ink>
</file>

<file path=ppt/ink/ink26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7:37.499"/>
    </inkml:context>
    <inkml:brush xml:id="br0">
      <inkml:brushProperty name="width" value="0.05" units="cm"/>
      <inkml:brushProperty name="height" value="0.05" units="cm"/>
      <inkml:brushProperty name="color" value="#FF0066"/>
    </inkml:brush>
  </inkml:definitions>
  <inkml:trace contextRef="#ctx0" brushRef="#br0">1 4 10314,'8'-3'4593,"12"15"-2328,3 4-161,7 19-680,2 7-191,-2 7-345,-3 4-216,5 0-320,-4-1-120,0-5-152,1-7-8,-14-12-224,-4 1-376,-9-16-736,-2-3-873,-13-8-743,4-4 1663</inkml:trace>
</inkml:ink>
</file>

<file path=ppt/ink/ink26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7:37.917"/>
    </inkml:context>
    <inkml:brush xml:id="br0">
      <inkml:brushProperty name="width" value="0.05" units="cm"/>
      <inkml:brushProperty name="height" value="0.05" units="cm"/>
      <inkml:brushProperty name="color" value="#FF0066"/>
    </inkml:brush>
  </inkml:definitions>
  <inkml:trace contextRef="#ctx0" brushRef="#br0">0 245 9098,'7'-20'1402,"1"1"-1,1 0 1,0 0 0,2 1 0,18-24-1,-21 31-1060,1 0-1,1 0 0,0 1 1,0 1-1,1 0 0,0 0 0,1 1 1,24-13-1,-33 20-305,1-1 0,0 1-1,0 0 1,0 0 0,-1 0 0,1 1 0,0-1-1,0 1 1,0 0 0,0 0 0,0 0 0,0 1-1,0-1 1,0 1 0,0 0 0,0 0-1,0 0 1,-1 1 0,1 0 0,-1-1 0,1 1-1,-1 0 1,1 1 0,-1-1 0,0 0 0,0 1-1,0 0 1,0 0 0,4 6 0,3 4 24,-1 0 0,0 1 0,-1 0 1,0 1-1,11 30 0,-11-18-46,-1-1 0,-2 2 1,-1-1-1,-1 1 0,-1-1 0,-1 1 0,-2 0 1,-1 0-1,-10 53 0,12-78-6,0 0-1,-1 1 1,0-1-1,1 1 1,-1-1 0,0 0-1,-1 0 1,1 1-1,0-1 1,-1 0 0,0 0-1,0-1 1,0 1-1,0 0 1,0 0 0,0-1-1,-1 0 1,-2 3-1,5-5 5,-1 0-1,1 1 0,0-1 0,0 0 0,-1 0 0,1 0 0,0 0 1,0 1-1,-1-1 0,1 0 0,0 0 0,0 0 0,-1 0 0,1 0 1,0 0-1,-1 0 0,1 0 0,0 0 0,0 0 0,-1 0 0,1 0 1,0 0-1,-1 0 0,1 0 0,0 0 0,0 0 0,-1 0 0,1 0 1,0 0-1,-1 0 0,1 0 0,0-1 0,0 1 0,-1 0 0,1 0 1,0 0-1,0-1 0,0 1 0,-1 0 0,1 0 0,0 0 0,0-1 1,0 1-1,0 0 0,-1 0 0,1-1 0,0 1 0,0 0 0,0-1 1,0 1-1,0-1 0,3-14 480,6 7-299,0 1 0,0-1-1,0 1 1,1 1 0,0 0 0,1 0 0,11-4-1,12-7 74,5-2 45,55-19 1,7-2-1983,-100 39 1475,0 1 0,0-1 0,0 0 0,0 1 0,0-1 0,0 0 0,0 1 0,-1-1 0,1 0 0,0 0 0,0 0 0,-1 0 0,1 0 0,-1 0 1,1 0-1,-1 0 0,1 0 0,-1 0 0,1 0 0,-1-1 0,0 0 0,0-29-1864,0 31 2099,-4-30-250</inkml:trace>
</inkml:ink>
</file>

<file path=ppt/ink/ink26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7:38.318"/>
    </inkml:context>
    <inkml:brush xml:id="br0">
      <inkml:brushProperty name="width" value="0.05" units="cm"/>
      <inkml:brushProperty name="height" value="0.05" units="cm"/>
      <inkml:brushProperty name="color" value="#FF0066"/>
    </inkml:brush>
  </inkml:definitions>
  <inkml:trace contextRef="#ctx0" brushRef="#br0">0 576 8418,'11'-4'819,"-9"3"-631,0 0 1,0 0 0,0 0 0,0 0 0,0 0 0,0 0-1,0 1 1,0-1 0,0 1 0,1 0 0,-1-1-1,0 1 1,0 0 0,0 0 0,1 0 0,-1 1 0,0-1-1,0 0 1,0 1 0,0-1 0,0 1 0,0 0 0,0 0-1,0 0 1,0 0 0,0 0 0,0 0 0,3 3-1,4 6 1004,1-1 0,0 0 0,0-1 0,0 0 0,18 9-1,-37-22-1034,-1-2 1,1 1-1,1-1 0,-1-1 0,1 0 0,0 0 0,1 0 0,0-1 0,-12-19 0,13 18-176,1-1 0,0 0 0,0 0-1,1-1 1,1 1 0,0-1 0,1 0-1,0 0 1,0 0 0,2 0 0,-1 0-1,1 0 1,3-18 0,-2 28 9,0 0 0,-1 0-1,1 0 1,0 0 0,0 0 0,0 0 0,0 0-1,0 0 1,1 1 0,-1-1 0,0 0 0,1 1-1,-1 0 1,1-1 0,0 1 0,-1 0 0,1-1 0,0 1-1,0 0 1,0 0 0,0 1 0,0-1 0,0 0-1,0 1 1,0-1 0,0 1 0,0-1 0,0 1-1,0 0 1,0 0 0,5 1 0,4-1 5,1 1 0,-1 1 0,1 0 0,12 4 0,-23-5 4,38 11 30,-26-8 89,-1 1 0,1-2-1,0 0 1,1 0 0,-1-1-1,0-1 1,26 0 0,-38-1-74,-1 0 1,1 0 0,0 0 0,0-1-1,0 1 1,0 0 0,0 0 0,-1-1-1,1 1 1,0-1 0,0 1 0,-1-1-1,1 1 1,0-1 0,-1 1-1,1-1 1,0 0 0,-1 1 0,1-1-1,-1 0 1,1 0 0,-1 1 0,0-1-1,1 0 1,-1 0 0,0 0-1,1 1 1,-1-1 0,0 0 0,0 0-1,0 0 1,0 0 0,0 0 0,0 1-1,0-1 1,0 0 0,0 0 0,0 0-1,0 0 1,0 0 0,-1 1-1,1-1 1,0 0 0,-1 0 0,1 0-1,-1-1 1,-23-39 693,21 37-700,-64-79 355,0 0-649,48 59-132,15 20 103,0 0 0,0-1 0,1 1 1,-1-1-1,1 0 0,0 0 0,1 0 1,-4-10-1,5 14 165,1 0 0,0 0 1,0 0-1,0 0 1,0 0-1,0 0 0,0 0 1,0 1-1,0-1 0,1 0 1,-1 0-1,0 0 0,0 0 1,1 0-1,-1 0 0,1 1 1,-1-1-1,0 0 0,1 0 1,0 1-1,-1-1 0,1 0 1,-1 1-1,1-1 0,0 0 1,-1 1-1,1-1 1,0 1-1,0-1 0,1 0 1,30-9-2774,-20 6 2073,30-10-563</inkml:trace>
</inkml:ink>
</file>

<file path=ppt/ink/ink26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7:38.735"/>
    </inkml:context>
    <inkml:brush xml:id="br0">
      <inkml:brushProperty name="width" value="0.05" units="cm"/>
      <inkml:brushProperty name="height" value="0.05" units="cm"/>
      <inkml:brushProperty name="color" value="#FF0066"/>
    </inkml:brush>
  </inkml:definitions>
  <inkml:trace contextRef="#ctx0" brushRef="#br0">199 443 8218,'5'10'1107,"0"1"0,-1 1 0,-1-1 0,1 0 0,-2 1 1,2 15-1,-3-21-830,0 0-1,-1 0 1,0 1 0,-1-1 0,1 0 0,-1 1-1,-1-1 1,1 0 0,-1 0 0,0 0 0,0 0-1,-1 0 1,-4 8 0,6-13-253,1 0 0,0-1 0,-1 1 1,1-1-1,0 1 0,-1-1 0,1 1 0,0-1 1,-1 0-1,1 1 0,-1-1 0,1 1 0,-1-1 0,1 0 1,-1 1-1,1-1 0,-1 0 0,0 0 0,1 1 1,-1-1-1,1 0 0,-1 0 0,0 0 0,1 0 0,-1 0 1,1 0-1,-1 0 0,0 0 0,1 0 0,-1 0 1,1 0-1,-1 0 0,0 0 0,1-1 0,-1 1 0,1 0 1,-1 0-1,1-1 0,-1 1 0,1 0 0,-1-1 1,1 1-1,-1 0 0,1-1 0,-1 1 0,1-1 0,-1 1 1,1-1-1,-1 0 0,-18-30 355,18 30-359,-21-51 199,-19-59 0,10 23-122,27 77-77,-45-137 67,45 133 4,1-1 0,0 1 0,1-1 0,1 1 1,0-1-1,2 0 0,3-27 0,-4 41-44,0 0 0,0 0 0,1 0 0,-1 0 0,1 0 0,0 0 0,-1 0 0,1 0 0,0 0 1,0 0-1,0 1 0,0-1 0,1 0 0,-1 1 0,0-1 0,1 0 0,-1 1 0,3-2 0,-2 2-13,-1 1 1,0 0-1,1-1 1,-1 1 0,1 0-1,-1 0 1,1-1-1,-1 1 1,1 0-1,-1 1 1,1-1-1,-1 0 1,0 0-1,1 1 1,-1-1 0,1 0-1,-1 1 1,0 0-1,3 0 1,5 5 110,0 0 0,0 1 0,-1 0 1,0 0-1,9 10 0,-16-17-143,43 51 796,75 110 0,-38-47-1086,-69-98-92,-8-12-60,0 1 0,0-1-1,-1 1 1,0 0 0,0 0 0,0 1 0,0-1-1,-1 0 1,2 7 0,-4 1-2225,-13-6 1144</inkml:trace>
</inkml:ink>
</file>

<file path=ppt/ink/ink26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7:39.151"/>
    </inkml:context>
    <inkml:brush xml:id="br0">
      <inkml:brushProperty name="width" value="0.05" units="cm"/>
      <inkml:brushProperty name="height" value="0.05" units="cm"/>
      <inkml:brushProperty name="color" value="#FF0066"/>
    </inkml:brush>
  </inkml:definitions>
  <inkml:trace contextRef="#ctx0" brushRef="#br0">96 157 12819,'-95'-45'5105,"118"33"-3561,5-6-488,11-7-776,1-2-15,0 11-466,-5 2-615,-8 23 592</inkml:trace>
</inkml:ink>
</file>

<file path=ppt/ink/ink26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7:39.522"/>
    </inkml:context>
    <inkml:brush xml:id="br0">
      <inkml:brushProperty name="width" value="0.05" units="cm"/>
      <inkml:brushProperty name="height" value="0.05" units="cm"/>
      <inkml:brushProperty name="color" value="#FF0066"/>
    </inkml:brush>
  </inkml:definitions>
  <inkml:trace contextRef="#ctx0" brushRef="#br0">72 316 7082,'-8'-15'4400,"8"6"-543,15 9-1344,7 7-185,1 8-663,-1 2-225,3 0-544,-2-1-288,2-4-432,0 0-120,-6 1-40,-3-5-192,-6-6-824,-13-7-352,1 2-1241</inkml:trace>
  <inkml:trace contextRef="#ctx0" brushRef="#br0" timeOffset="1">1 90 10146,'115'-52'7444,"-92"43"-6635,1 1 0,0 2 0,34-6 1,-46 11-672,-1 0 1,1 0 0,-1 1-1,1 1 1,-1 0 0,1 0-1,-1 1 1,21 7-1,-24-6-32,-1 0-1,1 1 1,-1 0-1,0 0 1,0 1-1,-1 0 0,1 0 1,-1 1-1,0-1 1,0 1-1,-1 1 1,0-1-1,8 13 0,-9-12-61,-1 1 0,0 0-1,0-1 1,-1 1 0,0 1-1,0-1 1,0 0 0,-1 0 0,-1 1-1,1-1 1,-1 0 0,-1 1-1,0-1 1,-3 15 0,2-10-58,-2 0 0,0-1 0,0 1 0,-1-1 0,0 0 1,-1 0-1,-1 0 0,-11 15 0,16-24-87,0-1 0,-1 1 0,1-1-1,0 0 1,-1 0 0,1 0 0,-1 0 0,1 0-1,-1-1 1,0 1 0,0-1 0,0 0 0,-6 2-1,8-3-30,-1 1 0,0-1 0,1 0-1,-1 0 1,0 0 0,1-1-1,-1 1 1,0 0 0,1 0-1,-1-1 1,0 1 0,1-1-1,-1 0 1,1 1 0,-1-1 0,1 0-1,-1 0 1,1 0 0,0 0-1,-1 0 1,1 0 0,0 0-1,0-1 1,0 1 0,0 0-1,-2-3 1,-13-25-1012</inkml:trace>
</inkml:ink>
</file>

<file path=ppt/ink/ink26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7:39.944"/>
    </inkml:context>
    <inkml:brush xml:id="br0">
      <inkml:brushProperty name="width" value="0.05" units="cm"/>
      <inkml:brushProperty name="height" value="0.05" units="cm"/>
      <inkml:brushProperty name="color" value="#FF0066"/>
    </inkml:brush>
  </inkml:definitions>
  <inkml:trace contextRef="#ctx0" brushRef="#br0">95 480 9754,'16'20'3765,"-2"-3"-675,20 31-1,-31-43-2890,0 0 0,-1-1 0,1 1 0,-1 0 0,0 0-1,-1 1 1,1-1 0,-1 0 0,0 0 0,-1 1 0,1-1 0,-1 7-1,0-11-191,0-1 0,0 0-1,0 0 1,0 1 0,0-1-1,0 0 1,-1 0 0,1 0-1,0 1 1,0-1 0,0 0-1,0 0 1,0 0 0,0 1-1,0-1 1,-1 0 0,1 0-1,0 0 1,0 0 0,0 1-1,0-1 1,-1 0-1,1 0 1,0 0 0,0 0-1,0 0 1,-1 0 0,1 0-1,0 1 1,0-1 0,-1 0-1,1 0 1,0 0 0,0 0-1,0 0 1,-1 0 0,1 0-1,0 0 1,0 0 0,-1 0-1,1-1 1,0 1 0,0 0-1,0 0 1,-1 0 0,1 0-1,0 0 1,0 0-1,0 0 1,-1 0 0,1-1-1,0 1 1,0 0 0,0 0-1,0 0 1,-1 0 0,1-1-1,0 1 1,0 0 0,0 0-1,0 0 1,0-1 0,0 1-1,0 0 1,0 0 0,-1 0-1,1-1 1,-14-17 171,-25-49-78,-43-103 1,81 167-100,-5-10-3,2 5-1,0 0-1,0 0 1,1 0 0,0 0 0,0-1-1,1 1 1,-2-16 0,5 23 2,-1 0 1,1 1 0,0-1 0,-1 0 0,1 1 0,-1-1 0,1 1 0,0-1-1,0 1 1,-1 0 0,1-1 0,0 1 0,0 0 0,-1-1 0,1 1-1,0 0 1,0 0 0,0 0 0,0-1 0,-1 1 0,1 0 0,0 0 0,0 1-1,0-1 1,0 0 0,-1 0 0,1 0 0,0 0 0,0 1 0,0-1 0,-1 0-1,1 1 1,1 0 0,30 10-5,38 23 59,25 10 354,-84-39-220,0-2 1,1 0 0,-1 0-1,1-1 1,-1-1-1,23 1 1,-31-2-113,1-1 0,-1 1 0,0-1 0,0 1 0,1-1 0,-1 0 0,0 0 0,0-1 0,0 1 0,0-1 0,0 1 0,-1-1 0,1 0 0,0 0 0,-1 0 0,1-1 0,-1 1 0,0-1 0,0 1 0,0-1 0,0 1 0,0-1 1,-1 0-1,1 0 0,-1 0 0,0 0 0,0 0 0,0 0 0,0-1 0,0 1 0,-1 0 0,1-5 0,0-2 73,0 0 1,-1 0 0,0 0 0,0 0-1,-1 0 1,-1 0 0,0 1 0,0-1-1,-6-15 1,3 13-85,-1 0 0,-1 0 1,0 0-1,0 1 0,-1 0 0,-1 0 0,0 1 0,-19-17 0,8 11-1151,0 1-1,-1 1 0,-41-20 0,54 30-1012,11 3-293,17 6 597,12 5 1244</inkml:trace>
</inkml:ink>
</file>

<file path=ppt/ink/ink26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7:40.390"/>
    </inkml:context>
    <inkml:brush xml:id="br0">
      <inkml:brushProperty name="width" value="0.05" units="cm"/>
      <inkml:brushProperty name="height" value="0.05" units="cm"/>
      <inkml:brushProperty name="color" value="#FF0066"/>
    </inkml:brush>
  </inkml:definitions>
  <inkml:trace contextRef="#ctx0" brushRef="#br0">164 381 8978,'4'3'10033,"-23"-3"-7973,13-1-2009,-1 0 0,0-1 0,0 0 0,1 0-1,-1-1 1,1 0 0,0 0 0,-1 0 0,1-1 0,-5-4 0,10 7-41,-3-2 6,0 0 1,0 0-1,1-1 1,-1 0-1,1 1 1,0-1-1,1 0 1,-1-1-1,1 1 1,-1 0-1,-2-8 1,-10-50 16,12 52-30,-2-18-15,-2-42-1,6 61 41,1-1-1,0 1 1,1-1 0,0 1 0,1 0 0,0-1 0,0 1 0,5-11 0,-6 18 12,0 0 0,-1 0 0,1 0 0,1 0 0,-1 0 0,0 1-1,0-1 1,1 0 0,-1 1 0,1-1 0,0 1 0,-1-1 0,1 1 0,0 0 0,0 0 0,0 0 0,0 0 0,0 0 0,0 0 0,0 0 0,0 1 0,4-2 0,-2 2 48,0 0 0,1 0-1,-1 1 1,1-1 0,-1 1 0,0 0 0,1 0 0,-1 0 0,0 1-1,7 3 1,7 5 330,0 1-1,0 1 0,26 23 0,-39-31-308,37 33 614,-2 3 1,67 85-1,-104-121-1235,0 1 1,0-1-1,-1 1 1,1 0-1,-1 0 1,2 6-1,-4-11 406,1 1 0,-1 0-1,0 0 1,0 0 0,1-1 0,-1 1-1,0 0 1,0 0 0,0 0 0,0 0 0,0 0-1,0-1 1,0 1 0,0 0 0,0 0-1,0 0 1,0 0 0,-1 0 0,1-1-1,0 1 1,-1 0 0,1 0 0,-1 0-1,1-1 1,-1 1 0,1 0 0,-1-1-1,1 1 1,-1 0 0,1-1 0,-1 1-1,0-1 1,0 1 0,1-1 0,-1 1-1,0-1 1,0 0 0,1 1 0,-1-1-1,0 0 1,0 1 0,0-1 0,0 0-1,-1 0 1,-15 1-1638</inkml:trace>
  <inkml:trace contextRef="#ctx0" brushRef="#br0" timeOffset="1">202 188 11723,'32'0'5033,"11"-10"-3041,2-5-472,4-9-832,-7 4-279,-6 4-673,3 9-897,-8 22 761</inkml:trace>
</inkml:ink>
</file>

<file path=ppt/ink/ink26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7:42.397"/>
    </inkml:context>
    <inkml:brush xml:id="br0">
      <inkml:brushProperty name="width" value="0.05" units="cm"/>
      <inkml:brushProperty name="height" value="0.05" units="cm"/>
      <inkml:brushProperty name="color" value="#FF0066"/>
    </inkml:brush>
  </inkml:definitions>
  <inkml:trace contextRef="#ctx0" brushRef="#br0">387 1187 4721,'-21'-43'3720,"-27"-84"1,4 9-470,41 111-2983,0 1 1,-1-1-1,0 1 1,0 0-1,0-1 1,-1 2-1,1-1 1,-1 1-1,-7-6 1,10 9-188,0 1-1,0-1 1,0 1-1,0 0 1,-1 0-1,1 0 1,0 0-1,-1 0 1,1 0-1,-1 1 1,1-1-1,-1 1 1,1-1 0,-1 1-1,1 0 1,-1 0-1,1 0 1,-1 1-1,1-1 1,-1 1-1,1-1 1,-1 1-1,1 0 1,-1 0 0,1 0-1,0 0 1,-1 0-1,-3 3 1,1 0 28,-1 1 0,1 0 1,0 0-1,0 0 0,0 0 0,1 1 1,0-1-1,0 1 0,0 1 0,-3 8 1,-4 9 173,-10 38 0,13-37-111,-36 140 613,39-135-584,0-1 0,2 1 0,2 51-1,0-78-183,1 0-1,1 0 1,-1 1-1,0-1 0,1 0 1,0 0-1,0 0 0,0 0 1,0 0-1,0 0 1,0 0-1,1 0 0,-1 0 1,1-1-1,0 1 0,0-1 1,0 1-1,0-1 1,0 0-1,1 0 0,-1 0 1,1 0-1,2 2 0,-1-3-8,0 0-1,0 0 0,-1 0 0,1 0 0,0-1 0,0 0 1,0 0-1,0 0 0,0 0 0,0 0 0,0-1 1,0 0-1,-1 1 0,1-2 0,0 1 0,0 0 1,-1-1-1,5-2 0,7-4 1,0-1 1,-1-1-1,0 0 0,0-1 1,-1-1-1,-1 0 1,0 0-1,-1-1 0,0-1 1,-1 0-1,0 0 1,-1-1-1,-1 0 0,-1 0 1,10-28-1,-7 13 4,-1-1 0,-1 0 0,-2 0 0,-1-1 0,-1 0 0,-2 0-1,-3-49 1,-1 44 1,-3 0 0,-10-40 0,11 60-10,-1 1 0,0 0 1,-1 1-1,-1-1 0,-1 1 0,0 0 0,-11-14 0,16 25 4,0 0 0,-1 0-1,0 0 1,1 0 0,-1 1-1,-1-1 1,1 1-1,-7-4 1,9 7-3,1-1 1,0 0-1,-1 1 0,1-1 1,-1 1-1,1 0 0,-1-1 0,0 1 1,1 0-1,-1 0 0,1 0 1,-1 0-1,1 0 0,-1 0 0,1 1 1,-1-1-1,0 0 0,1 1 1,0-1-1,-1 1 0,1 0 0,-1-1 1,1 1-1,0 0 0,-1 0 1,1 0-1,0 0 0,0 0 1,0 0-1,0 0 0,0 0 0,-2 3 1,0 1 11,0 1 1,0 0-1,0 0 1,1 0-1,0 1 1,0-1-1,1 0 1,-1 1-1,2-1 1,-1 1-1,1-1 1,-1 1-1,2 0 1,-1-1-1,3 13 1,1 2 102,1 0 0,1-1 0,13 33 0,-10-33-12,0-1 1,2 0-1,1 0 0,0-1 1,1 0-1,30 30 1,-37-41-87,1 0 1,1-1 0,0 0-1,-1 0 1,2 0 0,-1-1-1,1-1 1,0 1 0,0-1-1,0-1 1,0 0-1,0 0 1,1-1 0,0 0-1,-1 0 1,1-1 0,16 0-1,-20-2-16,0-1-1,-1 1 0,1-1 1,-1 0-1,1 0 0,-1 0 1,0-1-1,0 1 0,0-1 0,0-1 1,-1 1-1,1-1 0,-1 0 1,0 0-1,0 0 0,0 0 1,-1-1-1,1 1 0,-1-1 0,0 0 1,3-8-1,2-2 9,-2-1-1,0 0 0,0-1 1,-2 0-1,6-33 1,-3-95 40,-6 150-56,0 0 0,0 1 0,0-1 0,1 0 0,0 0 0,0-1 0,0 1 0,1 0 0,2 4 0,24 32 34,-27-38-29,-1-1 0,1 1-1,0-1 1,0 0 0,0 1-1,0-1 1,1 0 0,-1-1-1,1 1 1,-1 0 0,1-1-1,-1 1 1,1-1-1,0 0 1,0 0 0,0 0-1,0 0 1,4 1 0,-5-3-1,0 1 0,0 0 0,0-1 1,1 1-1,-1-1 0,0 0 0,0 1 0,0-1 1,0 0-1,0 0 0,0-1 0,0 1 1,-1 0-1,1-1 0,0 1 0,-1-1 0,1 1 1,2-4-1,2-5 8,1 0 1,-1 0-1,-1-1 0,0 1 1,-1-1-1,0 0 0,3-14 1,25-84 54,-31 106-72,1 0 0,0 0 0,0 1 0,1-1 0,-1 0 1,1 1-1,-1 0 0,1-1 0,0 1 0,-1 0 0,1 0 0,0 1 0,0-1 0,1 1 1,-1-1-1,0 1 0,6-1 0,-6 1 1,0 0-1,0 0 1,0 0 0,0 0-1,0-1 1,0 1 0,0-1-1,0 1 1,-1-1 0,1 0 0,-1 0-1,1-1 1,-1 1 0,0 0-1,1-1 1,-1 0 0,-1 1-1,1-1 1,2-4 0,-4 6 3,1-1 1,-1 1-1,0-1 0,0 1 1,1-1-1,-1 1 1,0-1-1,-1 1 1,1-1-1,0 1 1,0-1-1,-1 1 0,1 0 1,0-1-1,-1 1 1,0-1-1,1 1 1,-1 0-1,0 0 0,1-1 1,-1 1-1,0 0 1,0 0-1,0 0 1,0 0-1,0 0 0,-1 0 1,1 0-1,0 0 1,0 0-1,-1 1 1,1-1-1,0 0 0,-1 1 1,1-1-1,-3 0 1,-3 9-189,7-7 179,-1 0 1,1 0 0,-1 0-1,1 0 1,-1 0 0,1-1-1,-1 1 1,1 0 0,-1 0-1,0-1 1,0 1-1,1 0 1,-1-1 0,0 1-1,0 0 1,0-1 0,0 1-1,0-1 1,0 0 0,0 1-1,0-1 1,-1 1 0,1-2 23,1 1 1,-1-1 0,0 1 0,1-1 0,-1 0 0,1 1-1,-1-1 1,1 1 0,-1-1 0,1 0 0,0 0-1,-1 1 1,1-1 0,0 0 0,0 0 0,-1 1 0,1-1-1,0 0 1,0 0 0,0 1 0,0-1 0,0 0-1,0 0 1,0 0 0,1 0 0,-1-31 383,0 24-239,20 17-18,-10-3-91,0 1-1,-1 1 1,17 16 0,-4-3 13,-19-19-48,0 1 1,0-1-1,0 0 1,0 0-1,0-1 1,0 1 0,0-1-1,0 1 1,1-1-1,-1 0 1,1 0-1,-1 0 1,0-1 0,1 1-1,0-1 1,-1 0-1,1 0 1,-1 0 0,1 0-1,-1-1 1,1 0-1,-1 1 1,1-1-1,-1 0 1,0-1 0,0 1-1,1-1 1,-1 1-1,0-1 1,0 0-1,0 0 1,0 0 0,-1-1-1,5-3 1,-1-1-15,0 0 0,-1 0 0,1 0 0,-1-1 0,-1 1 0,0-1 0,0 0 0,0-1 0,-1 1 0,0-1 0,2-11 0,-2 0-1,0 10-5,-1 0-1,-1 0 1,1-1 0,-2 1 0,1-1 0,-2 1 0,1 0 0,-1-1 0,-4-15 0,5 26 7,0 0 1,0 0 0,0 0 0,0 0 0,0 0 0,0 0-1,0 0 1,1 0 0,-1 0 0,0 0 0,0 0-1,0 0 1,0 0 0,0 0 0,0 0 0,0 0-1,0 0 1,0 0 0,0 0 0,0 0 0,0 0 0,1 0-1,-1 0 1,0 0 0,0 0 0,0 0 0,0 0-1,0-1 1,0 1 0,0 0 0,0 0 0,0 0 0,0 0-1,0 0 1,0 0 0,0 0 0,0 0 0,0 0-1,0 0 1,0 0 0,0 0 0,0-1 0,0 1-1,0 0 1,0 0 0,0 0 0,0 0 0,0 0 0,0 0-1,0 0 1,0 0 0,0 0 0,0 0 0,0 0-1,0 0 1,0-1 0,0 1 0,9 8-14,10 14 8,97 121 613,31 36 86,-132-164-674,-9-11-10,-7-9 14,-84-152 42,-1 1-162,41 47-18,40 97 105,2-1 0,0 0 0,0 1-1,1-1 1,1 0 0,0 0 0,1-14 0,0 25 15,0-1 1,1 1 0,-1-1-1,0 0 1,1 1 0,-1-1-1,1 1 1,0 0-1,0-1 1,0 1 0,0-1-1,0 1 1,0 0-1,1 0 1,-1 0 0,1 0-1,-1 0 1,1 0-1,0 0 1,0 0 0,0 1-1,0-1 1,0 1-1,0-1 1,0 1 0,1 0-1,-1 0 1,1 0 0,-1 0-1,0 0 1,1 1-1,-1-1 1,1 1 0,-1-1-1,1 1 1,0 0-1,-1 0 1,5 1 0,0 0 22,0 0 1,0 0-1,0 1 1,0 0-1,-1 1 1,1-1-1,0 1 1,-1 1-1,0-1 1,0 1-1,0 0 1,10 10-1,-9-6 24,0 0-1,-1 0 1,0 1-1,-1 0 1,0 0-1,0 0 1,-1 1-1,0-1 0,-1 1 1,0 0-1,0 0 1,-1 1-1,-1-1 1,1 0-1,-2 1 1,1-1-1,-2 1 1,1-1-1,-1 0 0,-1 1 1,0-1-1,-1 0 1,-3 10-1,6-18-71,-1 1 0,0-1 0,0 0 1,0 0-1,0 0 0,-1 0 0,1 0 0,0 0 0,-1 0 0,0 0 0,1 0 0,-1-1 0,0 1 0,0 0 0,0-1 0,0 0 0,0 1 0,0-1 0,0 0 0,0 0 1,-1 0-1,1-1 0,-4 2 0,4-2-95,-1 0-1,0 0 1,1-1 0,-1 1 0,1-1 0,-1 1 0,1-1 0,-1 0 0,1 0-1,-1 0 1,1 0 0,0-1 0,0 1 0,-1-1 0,1 1 0,0-1 0,0 0-1,1 1 1,-1-1 0,0 0 0,-1-3 0,-6-6-757,1-1 0,0 0 0,1-1 0,0 1 0,1-2 0,0 1 0,1 0 0,1-1-1,-4-19 1,-1-45-945</inkml:trace>
</inkml:ink>
</file>

<file path=ppt/ink/ink26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7:42.878"/>
    </inkml:context>
    <inkml:brush xml:id="br0">
      <inkml:brushProperty name="width" value="0.05" units="cm"/>
      <inkml:brushProperty name="height" value="0.05" units="cm"/>
      <inkml:brushProperty name="color" value="#FF0066"/>
    </inkml:brush>
  </inkml:definitions>
  <inkml:trace contextRef="#ctx0" brushRef="#br0">1 0 10850,'1'0'386,"-1"1"-1,1-1 1,0 0-1,0 0 1,0 0-1,-1 1 1,1-1-1,0 0 0,0 1 1,0-1-1,-1 1 1,1-1-1,0 1 1,-1-1-1,1 1 1,-1-1-1,2 2 1,13 24 1012,-12-18-591,45 89 2174,47 88-7,-79-158-2657,2-1 1,0 0 0,2-1 0,33 32 0,-45-49-235,0-1 1,1 0 0,-1-1-1,1 0 1,1-1-1,-1 1 1,1-2-1,16 7 1,-23-10-61,0-1 1,0 1-1,-1-1 0,1 1 1,0-1-1,0 0 0,0 0 1,0 0-1,-1 0 0,1-1 1,0 1-1,0-1 0,-1 0 1,1 0-1,0 0 0,-1 0 1,1 0-1,-1 0 0,1-1 1,-1 1-1,0-1 0,1 0 1,-1 0-1,0 1 0,0-1 1,0-1-1,0 1 0,-1 0 1,1 0-1,-1-1 0,1 1 1,-1-1-1,0 1 1,0-1-1,0 0 0,0 1 1,1-6-1,0-4 13,0 0-1,0 0 1,-1 0 0,-1 0-1,0 0 1,0 0 0,-1 0-1,-1 0 1,0 0-1,-6-19 1,4 15-23,1 1 1,0-2-1,1 1 0,1-30 1,1 44-15,0 0 1,1 1 0,-1-1-1,1 0 1,-1 1 0,1-1-1,0 1 1,0-1 0,0 1-1,0-1 1,0 1 0,0 0 0,0-1-1,0 1 1,0 0 0,0 0-1,1 0 1,-1 0 0,1 0-1,-1 0 1,1 0 0,-1 0-1,1 1 1,-1-1 0,1 1-1,-1-1 1,1 1 0,0-1-1,-1 1 1,1 0 0,0 0-1,0 0 1,2 0 0,5 0 12,-1 0 1,1 1-1,-1 0 1,0 0-1,14 5 1,11 6 255,0 2 0,-1 0 1,-1 3-1,-1 1 1,0 1-1,-1 1 0,35 33 1,-64-53-269,0 0 0,0 0 0,0 1 0,1-1 0,-1 0 0,0 0 0,0 0 0,0 0 0,0 1 0,1-1 0,-1 0 0,0 0 0,0 0 0,0 0 0,1 0 1,-1 1-1,0-1 0,0 0 0,1 0 0,-1 0 0,0 0 0,0 0 0,1 0 0,-1 0 0,0 0 0,0 0 0,0 0 0,1 0 0,-1 0 0,0 0 0,0 0 0,1 0 0,-1 0 0,0 0 0,0-1 0,1 1 0,-1 0 1,0 0-1,0 0 0,0 0 0,1 0 0,-1-1 0,2-12-230,-6-27-804,4 37 900,-17-91-5105,13 48 3496</inkml:trace>
</inkml:ink>
</file>

<file path=ppt/ink/ink2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4:46.794"/>
    </inkml:context>
    <inkml:brush xml:id="br0">
      <inkml:brushProperty name="width" value="0.05" units="cm"/>
      <inkml:brushProperty name="height" value="0.05" units="cm"/>
      <inkml:brushProperty name="color" value="#FF0066"/>
    </inkml:brush>
  </inkml:definitions>
  <inkml:trace contextRef="#ctx0" brushRef="#br0">180 64 8106,'4'-59'7177,"-4"59"-7127,0-1-1,0 1 1,0 0 0,0 0-1,0 0 1,0-1-1,0 1 1,-1 0-1,1 0 1,0 0-1,0-1 1,0 1 0,0 0-1,-1 0 1,1 0-1,0 0 1,0 0-1,0-1 1,-1 1 0,1 0-1,0 0 1,0 0-1,0 0 1,-1 0-1,1 0 1,0 0-1,0 0 1,-1 0 0,1 0-1,0 0 1,0 0-1,-1 0 1,1 0-1,0 0 1,0 0-1,0 0 1,-1 0 0,1 0-1,0 0 1,0 0-1,-1 1 1,1-1-1,0 0 1,0 0 0,0 0-1,-1 0 1,1 0-1,0 1 1,0-1-1,0 0 1,0 0-1,0 0 1,-1 1 0,1-1-1,0 0 1,0 0-1,0 0 1,0 1-1,0-1 1,-13 12 416,-13 15 172,1 2 0,2 0 0,0 2 0,-33 62 0,55-92-621,0 0 0,0 0 1,1 1-1,-1-1 0,0 0 0,1 1 1,-1-1-1,1 1 0,-1-1 1,1 1-1,0-1 0,0 1 1,0-1-1,-1 1 0,1-1 0,1 3 1,0-3-4,1-1 0,-1 1 0,1 0 1,0-1-1,-1 1 0,1-1 0,0 0 0,-1 0 1,1 0-1,0 1 0,-1-1 0,1-1 0,0 1 1,-1 0-1,4-1 0,51-5 320,-34 3-87,0 1 0,44 1 0,-63 1-217,-1 0 1,0 1-1,1-1 0,-1 0 0,0 1 1,0-1-1,0 1 0,0 0 0,1 0 1,-1-1-1,0 1 0,0 1 0,0-1 1,0 0-1,-1 0 0,1 1 0,0-1 1,-1 1-1,3 1 0,-4-1-10,1 0 1,0-1-1,-1 1 0,1 0 0,-1 0 1,1 0-1,-1-1 0,0 1 0,0 0 1,0 0-1,0 0 0,0 0 0,0-1 0,0 1 1,-1 0-1,1 0 0,-1 0 0,0 1 1,-3 6 6,0 0 0,-1 0 1,0 0-1,0-1 1,-1 0-1,-12 13 1,-17 10-199,33-30 55,0 0-1,1 0 1,-1 0 0,0 0-1,0 0 1,0 0-1,0 0 1,0-1-1,0 1 1,0-1-1,0 1 1,0-1-1,0 0 1,0 0-1,0 0 1,0 0-1,0 0 1,0-1-1,0 1 1,0 0-1,-2-1 1,3 0 86,1 1 0,-1 0 1,1-1-1,-1 1 0,1 0 0,-1-1 0,1 1 0,-1-1 1,1 1-1,-1-1 0,1 1 0,-1-1 0,1 1 0,0-1 1,-1 1-1,1-1 0,0 1 0,0-1 0,-1 0 0,1 1 1,0-1-1,0 0 0,0 1 0,0-1 0,0 1 1,0-1-1,0 0 0,0 1 0,0-1 0,0 0 0,0 1 1,0-1-1,0 0 0,1 1 0,-1-1 0,0 1 0,0-1 1,1 1-1,-1-1 0,1 0 0,4-17 11</inkml:trace>
</inkml:ink>
</file>

<file path=ppt/ink/ink26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7:43.311"/>
    </inkml:context>
    <inkml:brush xml:id="br0">
      <inkml:brushProperty name="width" value="0.05" units="cm"/>
      <inkml:brushProperty name="height" value="0.05" units="cm"/>
      <inkml:brushProperty name="color" value="#FF0066"/>
    </inkml:brush>
  </inkml:definitions>
  <inkml:trace contextRef="#ctx0" brushRef="#br0">0 1 11835,'0'0'6625,"5"10"-800,5 11-3096,27 29-1577,-28-50-360,-3-8-584,-1 1-1016,0 1 680</inkml:trace>
</inkml:ink>
</file>

<file path=ppt/ink/ink26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7:14.248"/>
    </inkml:context>
    <inkml:brush xml:id="br0">
      <inkml:brushProperty name="width" value="0.05" units="cm"/>
      <inkml:brushProperty name="height" value="0.05" units="cm"/>
      <inkml:brushProperty name="color" value="#FF0066"/>
    </inkml:brush>
  </inkml:definitions>
  <inkml:trace contextRef="#ctx0" brushRef="#br0">1 1074 6745,'11'-11'4658,"5"-16"-2945,-15 26-1479,10-14 352,0 0 1,1 1 0,0 0 0,1 1 0,1 0 0,24-17 0,14-14 214,884-744 7148,-913 771-7951,0 0-1,1 2 1,1 1 0,27-11-1,-61 26-6111,-33 5 679,-21 15 3207</inkml:trace>
</inkml:ink>
</file>

<file path=ppt/ink/ink26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7:14.714"/>
    </inkml:context>
    <inkml:brush xml:id="br0">
      <inkml:brushProperty name="width" value="0.05" units="cm"/>
      <inkml:brushProperty name="height" value="0.05" units="cm"/>
      <inkml:brushProperty name="color" value="#FF0066"/>
    </inkml:brush>
  </inkml:definitions>
  <inkml:trace contextRef="#ctx0" brushRef="#br0">169 1 7322,'-2'0'320,"1"0"0,-1-1 1,0 1-1,1 1 1,-1-1-1,1 0 0,-1 0 1,0 1-1,1-1 1,-1 0-1,1 1 1,-1 0-1,1-1 0,-1 1 1,1 0-1,0 0 1,-1 0-1,1 0 0,0 0 1,0 0-1,0 0 1,-1 0-1,1 0 0,-1 2 1,-22 39 457,14-22-92,-14 30 305,1 2 0,-25 85 1,47-136-946,1 1 1,0-1-1,-1 0 1,1 0-1,0 0 1,-1 1-1,1-1 1,0 0-1,0 0 1,0 1-1,0-1 1,0 0-1,0 0 1,1 1 0,-1-1-1,0 0 1,1 0-1,-1 0 1,1 1-1,-1-1 1,1 0-1,-1 0 1,1 0-1,1 1 1,-1 0 35,1-1 0,0 0 1,-1 0-1,1 0 0,0 0 1,0-1-1,0 1 0,0 0 0,0-1 1,-1 1-1,1-1 0,0 0 1,4 0-1,5 0 198,0 0-1,0-1 1,-1-1 0,14-3 0,4-2-76,-1-2 1,1-1 0,-2-1 0,1-2 0,34-21 0,-32 15-1101,0-2 0,27-26 0,-4 0-181</inkml:trace>
</inkml:ink>
</file>

<file path=ppt/ink/ink26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7:46.471"/>
    </inkml:context>
    <inkml:brush xml:id="br0">
      <inkml:brushProperty name="width" value="0.05" units="cm"/>
      <inkml:brushProperty name="height" value="0.05" units="cm"/>
      <inkml:brushProperty name="color" value="#FF0066"/>
    </inkml:brush>
  </inkml:definitions>
  <inkml:trace contextRef="#ctx0" brushRef="#br0">1 0 6937,'0'2'14937,"26"9"-15235,-1-1 1228,78 32 1067,131 35-1,-184-65-1696,413 115 1767,-447-124-2835,-13-10-1052,-16-17-2113,9 19 3341,-6-13-933</inkml:trace>
</inkml:ink>
</file>

<file path=ppt/ink/ink26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7:46.860"/>
    </inkml:context>
    <inkml:brush xml:id="br0">
      <inkml:brushProperty name="width" value="0.05" units="cm"/>
      <inkml:brushProperty name="height" value="0.05" units="cm"/>
      <inkml:brushProperty name="color" value="#FF0066"/>
    </inkml:brush>
  </inkml:definitions>
  <inkml:trace contextRef="#ctx0" brushRef="#br0">13 1 10738,'-1'3'501,"-1"-1"1,1 1-1,-1 0 0,1 0 0,0 0 0,0 0 1,0 0-1,0 0 0,1 0 0,-1 0 0,1 1 1,0-1-1,0 0 0,0 0 0,1 4 0,9 56 1227,-5-39-820,2 16-180,13 68 641,-5 1 0,2 134 0,-22-127-1017,1-61-461,7 105 0,-3-157-197,0-1 1,1 0-1,-1 0 1,1 0 0,-1 0-1,1 0 1,-1 0-1,1 0 1,0-1 0,2 5-1,1-19-1011</inkml:trace>
</inkml:ink>
</file>

<file path=ppt/ink/ink26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7:47.348"/>
    </inkml:context>
    <inkml:brush xml:id="br0">
      <inkml:brushProperty name="width" value="0.05" units="cm"/>
      <inkml:brushProperty name="height" value="0.05" units="cm"/>
      <inkml:brushProperty name="color" value="#FF0066"/>
    </inkml:brush>
  </inkml:definitions>
  <inkml:trace contextRef="#ctx0" brushRef="#br0">299 0 11114,'-4'4'6132,"0"11"-5186,3-9-199,-47 198 3245,-133 480-296,180-679-3735,-1 0 0,0 0 0,0-1 0,0 1 0,-5 6-1,7-10-1,0-1 0,-1 1-1,1-1 1,0 0-1,-1 1 1,1-1-1,0 0 1,-1 1-1,1-1 1,-1 0 0,1 0-1,0 1 1,-1-1-1,1 0 1,-1 0-1,1 0 1,-1 0-1,1 0 1,-1 0 0,1 1-1,0-1 1,-1 0-1,1 0 1,-1 0-1,1 0 1,-2-1 0,1 1-106,0-1 1,0 0 0,0 0 0,0 1-1,0-1 1,1 0 0,-1 0 0,0 0 0,0 0-1,1 0 1,-1 0 0,0-1 0,1 1 0,-1 0-1,0-2 1,-15-43-5162,12 24 3893</inkml:trace>
</inkml:ink>
</file>

<file path=ppt/ink/ink26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7:47.826"/>
    </inkml:context>
    <inkml:brush xml:id="br0">
      <inkml:brushProperty name="width" value="0.05" units="cm"/>
      <inkml:brushProperty name="height" value="0.05" units="cm"/>
      <inkml:brushProperty name="color" value="#FF0066"/>
    </inkml:brush>
  </inkml:definitions>
  <inkml:trace contextRef="#ctx0" brushRef="#br0">0 198 11482,'2'8'4841,"21"0"-2440,11-4-129,14-16-111,10-5-209,13-11-607,-1-4-305,6 2-560,-4-2-128,-7 6-432,-5 4-744,-18 4 584</inkml:trace>
</inkml:ink>
</file>

<file path=ppt/ink/ink26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8:13.126"/>
    </inkml:context>
    <inkml:brush xml:id="br0">
      <inkml:brushProperty name="width" value="0.05" units="cm"/>
      <inkml:brushProperty name="height" value="0.05" units="cm"/>
      <inkml:brushProperty name="color" value="#FF0066"/>
    </inkml:brush>
  </inkml:definitions>
  <inkml:trace contextRef="#ctx0" brushRef="#br0">834 849 2593,'-4'1'519,"0"1"1,0 0 0,0 0 0,0 0 0,1 0 0,-1 0-1,1 1 1,-1 0 0,1-1 0,0 1 0,0 1-1,-2 2 1,2 6 8057,37 2-8012,-12-6-310,0-1-1,1-1 1,0 0 0,32 2 0,538-18 737,-553 8-926,8-2 102,-1-2 0,0-3 0,0-1 0,0-2-1,-2-3 1,0-1 0,0-3 0,-2-1-1,50-31 1,-73 39-74,0-1 1,0 0-1,32-31 0,-47 39-75,1-1 1,-1-1-1,-1 1 0,1-1 1,-1 1-1,0-1 0,-1-1 1,1 1-1,-2 0 0,1-1 1,-1 0-1,0 1 0,0-1 1,0-15-1,-1 7 32,-2 0 1,0 0-1,-1 0 0,0 1 1,-1-1-1,-1 0 0,-11-28 1,-6-3-2,-29-49 1,22 45-4,21 38-18,-1 0 1,0 0-1,-1 1 1,-1 0-1,0 0 1,-1 1-1,0 1 0,0 0 1,-1 0-1,0 1 1,-1 1-1,0 0 1,-1 1-1,1 0 1,-1 1-1,0 1 1,-1 0-1,1 1 0,-1 0 1,0 1-1,-16-1 1,-330-26 667,272 28-709,1 3 0,-1 5 0,1 3 0,-138 34 0,109-13-1,0 6 0,-178 82-1,253-98 12,6-4 9,0 1 0,1 2-1,1 2 1,2 0 0,-43 37 0,65-47 0,0 0-1,0 0 1,1 1 0,0 0-1,1 1 1,0 0 0,1 0-1,1 1 1,-7 20 0,10-25 27,1 0 0,0 0 0,0 1 0,1-1 0,0 0 0,1 1 0,0-1 0,1 0-1,-1 1 1,2-1 0,-1 0 0,2 0 0,-1 0 0,1 0 0,0 0 0,7 12 0,-4-10 46,1 0-1,0-1 1,1 1 0,0-1-1,1-1 1,0 1-1,0-1 1,1-1 0,21 14-1,-16-13 41,2-1 1,-1 0-1,1-1 0,0 0 0,0-2 0,25 5 0,1-4 182,1-1 1,0-3-1,-1-2 0,1-1 0,50-8 0,18-8-19,-1-4 0,-1-5 0,121-45 0,-223 68-596,-6 2 115,0 0-1,0 0 1,0 0-1,0 1 1,0-1-1,0 1 1,-1-1-1,1 1 1,0 0-1,0 0 1,0 0-1,1 0 1,-1 0-1,0 0 1,-1 0-1,4 1 1,10 6-1236</inkml:trace>
</inkml:ink>
</file>

<file path=ppt/ink/ink26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8:25.382"/>
    </inkml:context>
    <inkml:brush xml:id="br0">
      <inkml:brushProperty name="width" value="0.05" units="cm"/>
      <inkml:brushProperty name="height" value="0.05" units="cm"/>
      <inkml:brushProperty name="color" value="#FF0066"/>
    </inkml:brush>
  </inkml:definitions>
  <inkml:trace contextRef="#ctx0" brushRef="#br0">335 771 5865,'2'1'6722,"3"0"-3396,26 1-3439,-14 0 946,54 7-219,75 6 466,124-34-49,-31 0-191,-97 19-656,-53 2 16,-1-3 1,117-19-1,-80 2 435,-79 14-422,0-3 0,-1-2 0,-1-1-1,46-18 1,-65 18-61,-1-1 1,-1-1-1,0-1 0,39-30 1,-44 30-87,-1-1 0,0-1 0,0 0 0,-2-2 0,16-19 1,-28 31-65,0 1 1,0-1 0,0 1 0,-1-1-1,0 0 1,0 0 0,0 0-1,0 0 1,-1-1 0,0 1 0,0 0-1,-1-1 1,1 1 0,-1 0 0,0-1-1,-1 1 1,1-1 0,-1 1 0,0 0-1,0 0 1,-1-1 0,1 1-1,-1 0 1,-1 0 0,1 1 0,-1-1-1,-4-7 1,-1 2-4,0 0 0,-1 0 0,-1 1 0,1 0 0,-2 0 0,1 1 1,-1 1-1,-12-8 0,-101-45-14,105 51 14,-197-79-254,173 74 194,-1 2-1,0 1 0,-51-5 1,-87 7 181,6 0-11,128 6-117,0 2 0,0 2 0,1 2 0,-88 17 0,1 10-61,-87 15-169,175-40 171,-1 2 0,1 3-1,0 1 1,1 2 0,-51 23-1,78-26 65,1 0 0,0 1 0,1 1 0,0 0 0,-23 24 1,8-2-6,-36 49 0,62-76 46,0 1-1,1 0 1,0 0 0,0 0 0,0 0 0,1 0-1,1 1 1,-1 0 0,1-1 0,1 1-1,0 0 1,0 0 0,1 0 0,0 0-1,0 0 1,1 0 0,0-1 0,1 1 0,0 0-1,0 0 1,1-1 0,0 1 0,0-1-1,1 0 1,0 0 0,1 0 0,-1-1 0,2 0-1,-1 0 1,1 0 0,0 0 0,0-1-1,1 0 1,0 0 0,0-1 0,0 0 0,1 0-1,-1 0 1,10 3 0,1-2 171,0-1-1,0 0 1,0-1 0,0-1-1,1-1 1,26 0 0,113-11 874,50-26-405,23-2-2640,-183 36 2284,-21 8-278</inkml:trace>
</inkml:ink>
</file>

<file path=ppt/ink/ink26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8:30.140"/>
    </inkml:context>
    <inkml:brush xml:id="br0">
      <inkml:brushProperty name="width" value="0.05" units="cm"/>
      <inkml:brushProperty name="height" value="0.05" units="cm"/>
      <inkml:brushProperty name="color" value="#FF0066"/>
    </inkml:brush>
  </inkml:definitions>
  <inkml:trace contextRef="#ctx0" brushRef="#br0">575 1119 6449,'6'-10'8548,"4"-4"-6888,14-2-786,37-18 0,-57 32-790,0 1 0,0 0 0,0 0 0,0 1 0,0-1-1,0 1 1,0 0 0,0 0 0,1 0 0,-1 0 0,0 1 0,0 0-1,4 1 1,11 1 173,64 0 771,0-4-1,121-17 0,-79 8-767,24-3 170,-147 12-425,135-25 810,-117 21-648,0-2 1,0 0 0,-1-1 0,30-18 0,-31 15-139,0-1 1,-1-1 0,0-1-1,-1 0 1,-1-1 0,0 0-1,-1-1 1,-1-1 0,0-1-1,-1 1 1,-2-2 0,17-34-1,-26 48-26,1 0 1,-1 0-1,0 0 0,0 0 1,0 0-1,-1 0 0,0-1 1,0 1-1,0 0 0,0 0 1,-1 0-1,0 0 0,0 0 1,-1 0-1,1 0 0,-4-6 1,-3-5 10,0 1 0,-1 0 1,-18-20-1,2 1-16,8 11-2,-2 1 0,-31-29 0,25 27-1,-23-29-1,27 28 10,-2 1-1,0 1 0,-2 1 0,0 1 0,-2 1 0,-56-31 0,82 50-3,-149-79 92,129 72-78,1 0 1,-2 2-1,1 0 1,-1 1-1,-37-3 1,19 5-16,0 1 1,1 3 0,-1 1-1,-77 13 1,32 5-2,1 2 1,-100 42-1,151-49-6,0 1 0,1 1 0,0 2 1,2 1-1,0 1 0,1 2 0,2 0 0,-28 31 0,40-37 4,1 0 0,0 0 1,1 2-1,1 0 0,0 0 0,2 1 0,0 0 0,1 1 0,1 0 0,-8 39 1,7-23 14,2 1 0,2 1 0,2-1 1,2 59-1,1-86 43,2 1 1,-1 0-1,1-1 1,1 1-1,0-1 0,1 0 1,0 0-1,1 0 1,0 0-1,0-1 0,1 0 1,1 0-1,0 0 0,0-1 1,1 0-1,0-1 1,0 0-1,1 0 0,11 8 1,3-2 125,0-1 0,1-1 1,1-1-1,0-1 1,0-2-1,1 0 0,0-1 1,0-2-1,0-1 0,1-1 1,0-1-1,34-2 0,34-6-79,0-4-1,104-25 0,-98 16-1166,-42 5-1352,1-14 944</inkml:trace>
</inkml:ink>
</file>

<file path=ppt/ink/ink2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4:47.199"/>
    </inkml:context>
    <inkml:brush xml:id="br0">
      <inkml:brushProperty name="width" value="0.05" units="cm"/>
      <inkml:brushProperty name="height" value="0.05" units="cm"/>
      <inkml:brushProperty name="color" value="#FF0066"/>
    </inkml:brush>
  </inkml:definitions>
  <inkml:trace contextRef="#ctx0" brushRef="#br0">144 177 11002,'0'23'4561,"0"5"-2544,4 4-273,0-9-504,4-1-207,0-4-513,0-5-160,1-4-200,-1-6-144,-1-4-504,-3-4-312,-4-8-1457,4 1 537,-4-9 888</inkml:trace>
  <inkml:trace contextRef="#ctx0" brushRef="#br0" timeOffset="1">7 64 10338,'-7'3'6362,"14"-3"-5634,-7-2-280,0 1-688,16-6-544,7-7-705,45-29 817</inkml:trace>
</inkml:ink>
</file>

<file path=ppt/ink/ink26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9:03.780"/>
    </inkml:context>
    <inkml:brush xml:id="br0">
      <inkml:brushProperty name="width" value="0.05" units="cm"/>
      <inkml:brushProperty name="height" value="0.05" units="cm"/>
      <inkml:brushProperty name="color" value="#FF0066"/>
    </inkml:brush>
  </inkml:definitions>
  <inkml:trace contextRef="#ctx0" brushRef="#br0">1487 1109 18964,'145'-15'2183,"-44"6"-1651,-56 3-408,0-2 0,0-2 0,-1-2 0,0-2 0,44-21 0,-61 23 18,-1-2 0,-1-1 1,0-1-1,-1-1 0,-1-1 0,-1-1 0,0-1 0,36-44 0,-50 54-80,-1 0-1,0-1 1,-1 1-1,0-1 1,-1-1-1,0 1 1,-1-1-1,0 1 1,-1-1-1,0 0 1,-1-1-1,0 1 1,-1 0-1,-1-1 1,0 1-1,0 0 1,-1-1-1,-3-13 1,-1 5-55,-1 0-1,-1 1 1,-1-1 0,-1 1 0,-1 1 0,0 0-1,-1 0 1,-2 1 0,-19-24 0,5 11-14,-2 1 1,0 1 0,-2 2 0,-1 1 0,-1 1-1,-1 2 1,-1 2 0,-1 1 0,-1 1-1,0 3 1,-2 0 0,1 3 0,-2 1 0,-77-12-1,38 15-17,0 3 0,0 3 1,-102 11-1,-236 46-41,336-40-4,-146 42 1,199-47 55,0 2 0,2 0 0,-1 2 0,1 1 0,1 1 0,0 2 0,2 0 0,-38 35 0,35-25 8,1 1 0,2 2 0,1 0 0,1 1 1,1 1-1,2 1 0,2 1 0,0 1 0,-18 66 1,30-87 16,0-1 1,2 1 0,0 0 0,0 0 0,1 0 0,1 0-1,0 0 1,1 0 0,1 0 0,0 0 0,0 0 0,2 0-1,0-1 1,0 1 0,1-1 0,1 0 0,0-1 0,1 1-1,0-1 1,1-1 0,1 1 0,-1-1 0,16 13 0,-8-8 46,2-1 0,0-1 0,1 0 0,0-2 1,1 0-1,28 12 0,-15-11 75,0-1-1,0-2 1,54 10 0,10-8 179,196-2 0,-269-10-321,261-14-5248,-170-6 3026</inkml:trace>
</inkml:ink>
</file>

<file path=ppt/ink/ink26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9:30.846"/>
    </inkml:context>
    <inkml:brush xml:id="br0">
      <inkml:brushProperty name="width" value="0.05" units="cm"/>
      <inkml:brushProperty name="height" value="0.05" units="cm"/>
      <inkml:brushProperty name="color" value="#FF0066"/>
    </inkml:brush>
  </inkml:definitions>
  <inkml:trace contextRef="#ctx0" brushRef="#br0">282 67 4809,'-1'-5'1206,"0"0"0,0 1 0,0-1 0,-1 1 0,0-1 0,0 1 0,0-1 0,-4-4 0,5 7-1111,-1 0 0,1 1 0,-1-1 0,0 1-1,0-1 1,0 1 0,0 0 0,0-1 0,0 1 0,0 0 0,0 1 0,0-1-1,0 0 1,0 0 0,-1 1 0,1 0 0,0-1 0,-1 1 0,1 0 0,0 0-1,0 0 1,-5 1 0,2-1-76,-1 1 0,0 1 0,1-1 0,-1 1 0,1 0 0,0 0 0,-1 0 0,1 1-1,0-1 1,0 2 0,1-1 0,-1 0 0,1 1 0,-1 0 0,-4 6 0,-10 9 304,1 1-1,1 0 1,-20 35 0,31-46-203,1 0 1,1 1-1,0 0 0,0 0 1,1 0-1,0 0 0,1 1 1,0-1-1,1 1 0,0-1 1,0 18-1,3-10-33,-1-1-1,2 0 1,0 1-1,1-2 1,1 1-1,13 30 1,-15-40-62,0-1 0,0 0 0,1 0 0,0-1 0,0 1 0,0-1-1,1 0 1,-1 0 0,1 0 0,1-1 0,-1 1 0,0-1 0,1 0 0,0-1 0,0 0 0,0 0 0,1 0 0,-1 0 0,0-1 0,10 2 0,21 3 192,-15-2-129,1-1 0,-1-1 0,1-1 0,28 0 1,-45-3-73,0 1 0,-1-1 0,1 0 1,-1 0-1,1-1 0,-1 1 0,1-1 1,-1 0-1,0-1 0,0 1 1,0-1-1,0 0 0,-1 0 0,1-1 1,-1 1-1,0-1 0,0 0 1,0 0-1,0-1 0,-1 1 0,1-1 1,3-7-1,1-4 34,0-2 0,-1 1-1,-1-1 1,0 0 0,-1-1 0,-1 1 0,-1-1 0,1-31 0,-4 40-32,0-1 0,0 0 0,-1 1 0,-1 0 0,0-1 0,0 1 0,-1 0 0,0 0 0,-1 0 0,0 0 1,-1 1-1,0 0 0,0-1 0,-1 2 0,0-1 0,-14-14 0,6 9 61,-1 0-1,-1 1 1,0 1-1,-28-16 1,38 25-67,0 0 0,0 0 0,-1 1 0,1 0 0,-1 0 0,1 0 1,-1 1-1,0 0 0,1 0 0,-1 0 0,0 1 0,0 0 0,0 1 0,1 0 1,-1 0-1,0 0 0,-7 3 0,12-4-89,0 1 0,-1 0 0,1 1-1,0-1 1,0 0 0,0 0 0,0 1 0,0 0 0,1-1 0,-4 4 0,-6 10-218</inkml:trace>
</inkml:ink>
</file>

<file path=ppt/ink/ink26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9:37.430"/>
    </inkml:context>
    <inkml:brush xml:id="br0">
      <inkml:brushProperty name="width" value="0.05" units="cm"/>
      <inkml:brushProperty name="height" value="0.05" units="cm"/>
      <inkml:brushProperty name="color" value="#FF0066"/>
    </inkml:brush>
  </inkml:definitions>
  <inkml:trace contextRef="#ctx0" brushRef="#br0">14 0 11715,'-13'44'4865,"19"-36"-3393,16 5-1464</inkml:trace>
</inkml:ink>
</file>

<file path=ppt/ink/ink26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9:42.008"/>
    </inkml:context>
    <inkml:brush xml:id="br0">
      <inkml:brushProperty name="width" value="0.05" units="cm"/>
      <inkml:brushProperty name="height" value="0.05" units="cm"/>
      <inkml:brushProperty name="color" value="#FF0066"/>
    </inkml:brush>
  </inkml:definitions>
  <inkml:trace contextRef="#ctx0" brushRef="#br0">175 427 5873,'-2'1'425,"0"0"0,0 1 1,1-1-1,-1 1 0,1-1 0,-1 1 0,1 0 0,0 0 0,0 0 0,-1 0 0,1-1 1,0 1-1,1 1 0,-1-1 0,0 0 0,0 5 2206,17-6-1869,-1 1 1,1 0-1,29 10 0,-27-7-460,53 13 747,-23-5-516,51 7 0,-81-17-475,-1-2 0,1 0 0,-1-1 0,1-1 0,-1-1 0,28-6 0,-17 1 30,0-2-1,50-22 1,-63 23-59,0 1 0,-1-2 0,0 0 0,-1 0 0,0-2 1,19-18-1,-28 24-21,1 0 1,-1-1-1,-1 1 0,1-1 1,-1 0-1,0 0 1,0 0-1,0 0 1,-1 0-1,0-1 1,-1 1-1,1-1 1,-1 1-1,0-1 1,-1 1-1,0-1 0,0 0 1,0 1-1,-1-1 1,0 0-1,0 1 1,-1-1-1,1 1 1,-2-1-1,1 1 1,-1 0-1,1 0 1,-2 0-1,1 0 0,-1 1 1,-7-9-1,-4-4-4,-2 1 0,0 0 0,-1 2 0,0 0 0,-2 1 0,1 1 0,-2 1 0,0 1 0,0 0 0,-1 2 0,0 0 0,0 2 0,-1 0 0,0 2 0,0 0 0,-40-2 0,20 5 227,0 1-1,0 3 1,0 1-1,1 2 1,-73 19-1,103-21-171,1 1-1,0 1 0,0 0 1,1 1-1,0 0 0,0 0 1,0 1-1,1 0 0,0 1 1,0 0-1,1 0 0,-11 14 1,15-16-29,0-1 0,1 1 0,0-1 0,0 1 1,1 0-1,-1 0 0,1 0 0,1 0 0,-1 1 1,1-1-1,0 0 0,0 1 0,1-1 1,0 1-1,0-1 0,0 1 0,1-1 0,0 1 1,1-1-1,-1 0 0,1 0 0,0 0 1,0 0-1,5 8 0,-1-3 18,0-1 0,0 1-1,1-1 1,1-1 0,0 1 0,0-1-1,0-1 1,1 0 0,1 0 0,-1 0 0,1-1-1,1-1 1,19 10 0,-12-9-151,0-1 0,1 0 0,-1-2 0,1 0 0,0-1-1,0 0 1,0-2 0,26-1 0,58-7-225</inkml:trace>
</inkml:ink>
</file>

<file path=ppt/ink/ink26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9:46.001"/>
    </inkml:context>
    <inkml:brush xml:id="br0">
      <inkml:brushProperty name="width" value="0.05" units="cm"/>
      <inkml:brushProperty name="height" value="0.05" units="cm"/>
      <inkml:brushProperty name="color" value="#FF0066"/>
    </inkml:brush>
  </inkml:definitions>
  <inkml:trace contextRef="#ctx0" brushRef="#br0">1750 161 6233,'-56'-22'1003,"25"9"197,-2 2 0,-48-11 0,5 5 536,-1 4 0,0 4 0,-126-1 0,97 19-1332,0 5 0,-195 51 0,248-52-364,1 3 0,1 3 0,0 1-1,2 3 1,1 2 0,-79 54 0,96-58 86,10-7 33,0 1 0,-31 30 1,47-40-145,1-1 1,0 1-1,0 0 1,0 0-1,1 1 1,-1-1-1,1 1 1,1 0-1,-1-1 1,1 1-1,0 0 1,0 1-1,1-1 1,0 0-1,-1 13 1,2-1 41,1 0 0,1 1 0,1-1 0,0 0 0,2 0 0,0-1 1,1 1-1,0-1 0,2 0 0,0-1 0,1 1 0,0-2 0,1 1 0,1-2 0,13 15 0,-5-10 81,1 0 0,0-1-1,1-2 1,1 0 0,1-1-1,0-1 1,1-1 0,0-1-1,46 15 1,6-5-31,2-2 1,0-4 0,1-4-1,100 3 1,323-17 162,-439 0-229,-2-2 17,-1-3-1,94-22 1,114-47 256,-146 39-143,-115 35-151,0 0 1,0-1-1,-1 1 1,1-2-1,-1 1 1,0-1-1,0 0 1,0 0-1,0 0 0,-1-1 1,0 0-1,0 0 1,0-1-1,-1 1 1,1-1-1,-1 0 1,5-11-1,-3 4 48,-2 0 0,1 0 0,-2-1 0,0 1-1,0-1 1,-1 1 0,-1-1 0,-1-19 0,1 16-18,-1 4-18,1 0-1,-1 0 1,-1 0 0,-1 0-1,0 0 1,0 0 0,-1 0-1,-1 1 1,0-1 0,-7-13-1,-6-6-20,-2 0 1,-1 2-1,-2 0 0,-1 1 0,-1 1 0,-1 1 0,-2 2 0,0 0 0,-2 2 0,-1 1 0,0 1 0,-1 2 0,-47-21 0,26 17 0,-2 2-1,-1 2 1,0 3-1,-1 2 1,-1 3-1,-113-8 1,136 19-45,1 1 0,-1 1 1,1 2-1,0 2 1,-50 14-1,57-11-97,1 1-1,1 0 0,0 2 1,0 1-1,1 1 1,1 1-1,-34 28 1,52-39-4,0-1 1,0 0-1,0 1 0,0 0 1,0 0-1,1 0 0,0 0 1,0 0-1,0 1 1,0-1-1,1 1 0,-1 0 1,1 0-1,1 0 1,-1 0-1,1 0 0,-2 9 1,4 28-687</inkml:trace>
</inkml:ink>
</file>

<file path=ppt/ink/ink26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8:36.690"/>
    </inkml:context>
    <inkml:brush xml:id="br0">
      <inkml:brushProperty name="width" value="0.05" units="cm"/>
      <inkml:brushProperty name="height" value="0.05" units="cm"/>
      <inkml:brushProperty name="color" value="#FF0066"/>
    </inkml:brush>
  </inkml:definitions>
  <inkml:trace contextRef="#ctx0" brushRef="#br0">809 1100 4921,'-4'1'425,"1"0"-126,1 0-1,0 0 1,-1 0 0,1 0 0,0 1-1,-1-1 1,1 0 0,0 1 0,0 0 0,0 0-1,0-1 1,1 1 0,-1 0 0,0 0-1,-1 4 1,3-13 4776,2 2-2290,12 5-2740,46 4 458,-35-2-228,39-1 0,-19-2-23,21-1 18,0-2 1,69-14-1,401-130 2437,-508 137-2625,-1 0-1,0-2 1,-1 0 0,31-22-1,-41 24-68,-1-1-1,0-1 0,-1 0 0,0 0 0,-1-1 0,-1-1 0,16-24 1,-24 33 12,-1 0 0,0-1 0,0 1 0,-1 0 0,0-1 0,0 1 0,0-1 0,-1 0 0,0 0 0,0 0 0,-1 1 0,0-1 0,0 0 0,-1 0 0,1 0 0,-1 0 0,-4-10 0,-2-4 49,-2 0-1,0 1 1,-1 0 0,-14-20-1,-6-12 37,5 5 156,-37-51 0,49 80-207,-1 0 0,-1 1 0,-1 0 0,-1 2 1,-25-20-1,14 15-8,-2 1 0,1 2 0,-2 2 0,0 0 0,-1 2 0,-1 1 0,1 2 0,-2 1 0,-59-7 0,-13 3 43,-1 5-1,-114 7 1,184 4-101,1 2 0,-1 2 0,1 1 0,1 2 0,0 1 1,-62 29-1,-185 121-1,226-125 14,15-10-16,1 3 1,1 1-1,2 2 0,1 1 0,-52 62 1,81-85 10,0-1 1,1 1-1,0 0 1,0 0-1,2 0 1,-1 1-1,1 0 1,1 0-1,0 0 1,0 0-1,1 0 1,0 1-1,1-1 1,1 1 0,0-1-1,0 1 1,1-1-1,1 1 1,-1-1-1,2 0 1,0 1-1,0-1 1,1-1-1,1 1 1,-1 0-1,2-1 1,-1 0 0,1 0-1,1-1 1,0 0-1,0 0 1,11 9-1,2 0 160,1-2 0,1-1 0,1 0 0,0-2 0,1-1 0,0 0 0,0-2 0,2-1-1,-1-1 1,49 9 0,-15-8 282,0-2 0,0-3-1,107-7 1,-118-2-420,-1-1 0,-1-3 0,0-1 0,82-30 0,13-1-5351,-91 24 3681</inkml:trace>
</inkml:ink>
</file>

<file path=ppt/ink/ink26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8:38.978"/>
    </inkml:context>
    <inkml:brush xml:id="br0">
      <inkml:brushProperty name="width" value="0.05" units="cm"/>
      <inkml:brushProperty name="height" value="0.05" units="cm"/>
      <inkml:brushProperty name="color" value="#FF0066"/>
    </inkml:brush>
  </inkml:definitions>
  <inkml:trace contextRef="#ctx0" brushRef="#br0">609 1037 5985,'0'0'165,"-1"-1"0,1 1 0,-1-1 0,1 1 0,-1-1 0,1 1 0,0-1 0,-1 1 0,1-1 0,0 0 0,0 1 0,-1-1 0,1 1 0,0-1 0,0 0 0,0 1 0,0-1 0,0 0-1,0 1 1,0-1 0,0 0 0,0 1 0,0-1 0,0 1 0,0-1 0,0 0 0,0 1 0,1-1 0,-1 0 0,0 1 0,0-1 0,1 1 0,-1-1 0,0 1 0,1-1 0,-1 1 0,1-1 0,-1 1 0,1-1 0,-1 1 0,1-1 0,-1 1 0,1 0-1,-1-1 1,1 1 0,-1 0 0,1 0 0,0-1 0,0 1 0,6-1 306,-1 0-1,1 0 1,0 0-1,11 1 1,-11 1-568,448 21 3844,-242-11-2629,-58-5-639,118 10-165,-166-9-27,0-5 0,117-12-1,210-46 1099,-203 29-726,-186 25-470,0 3 0,0 1 1,52 9-1,-76-9-91,1-1 0,0-1-1,-1 0 1,1-2 0,-1 0 0,1-2-1,-1 0 1,0-2 0,0 0 0,-1-1-1,0-1 1,0-1 0,-1-1 0,0-1-1,-1 0 1,33-26 0,-44 30-77,1 0 1,-1 0-1,0-1 1,-1 0-1,0 0 0,11-18 1,-16 23-18,1-1 1,-1 1-1,1-1 1,-1 1-1,0-1 1,0 1-1,-1-1 1,1 0-1,-1 0 1,0 1-1,0-1 1,0 0 0,0 0-1,-1 1 1,1-1-1,-1 0 1,0 1-1,0-1 1,-1 1-1,1-1 1,-3-5-1,-61-83 64,13 20-65,37 51-12,0 1 0,-2 1 0,0 1 1,-1 0-1,0 2 0,-2 0 0,0 1 0,-1 0 0,-38-19 0,-17-2-150,-125-40 0,145 56 76,-58-15 9,-119-20-1,-36-9-1,190 42 71,-2 4 1,0 3-1,0 4 0,-118-1 0,-219 39-83,203-6 73,137-13-44,1 4 0,0 3 0,1 4-1,0 2 1,2 4 0,-88 43 0,135-55 6,1 2 1,0 0-1,1 2 1,1 1 0,1 0-1,-25 28 1,-30 22-18,57-52 65,1 1 0,1 1-1,-23 27 1,29-28 3,0 0-1,1 2 0,0-1 0,2 1 1,-12 31-1,18-40 2,1 0 0,1 0 0,0 1 0,0-1 0,1 1 0,1-1 0,0 1 0,0-1 0,1 1 0,0-1 0,1 0 0,0 1 0,6 15 0,-2-7 60,2 0 1,0-1-1,1-1 1,1 1 0,0-1-1,1-1 1,1 0 0,1-1-1,0 0 1,1-1-1,1 0 1,0-1 0,0-1-1,2 0 1,-1-2 0,1 1-1,1-2 1,0-1-1,0 0 1,1-1 0,0-1-1,0 0 1,36 4 0,1-4 293,1-4 0,84-5 1,114-27-39,-242 28-931,0 1 1,0 0 0,0 1 0,0 0 0,-1 1-1,15 3 1,3 3-941</inkml:trace>
</inkml:ink>
</file>

<file path=ppt/ink/ink26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9:52.451"/>
    </inkml:context>
    <inkml:brush xml:id="br0">
      <inkml:brushProperty name="width" value="0.05" units="cm"/>
      <inkml:brushProperty name="height" value="0.05" units="cm"/>
      <inkml:brushProperty name="color" value="#FF0066"/>
    </inkml:brush>
  </inkml:definitions>
  <inkml:trace contextRef="#ctx0" brushRef="#br0">144 4 9394,'-3'-4'7634,"-6"13"-6814,-36 41-27,35-41-698,2 1 0,-1-1 0,1 1 0,1 1 0,-1 0 0,-6 15-1,9-17-29,1-1-1,1 1 0,0 0 0,-4 15 0,7-22-53,0 1 1,-1-1-1,1 1 0,0 0 0,0-1 0,0 1 0,1-1 0,-1 1 0,0-1 0,2 4 0,-2-5-7,1 0 0,-1 0-1,1 0 1,0 0-1,-1 0 1,1 0-1,0 0 1,0 0 0,0 0-1,-1-1 1,1 1-1,0 0 1,0 0 0,0-1-1,0 1 1,0-1-1,1 1 1,-1-1 0,0 1-1,0-1 1,0 0-1,2 1 1,18 1 41,-1-1 0,1-1 0,-1-1 0,25-3 0,47-2 222,-83 6-196,0 1 0,0 0 0,0 0 0,-1 1-1,1 0 1,0 0 0,14 7 0,-20-8-28,-1 1 0,0-1 0,0 0 0,0 0 0,0 1 0,0-1 0,0 1 0,0-1 0,-1 1 0,1 0 0,0 0 0,-1 0 0,0 0 1,1 0-1,-1 0 0,0 0 0,0 1 0,0-1 0,0 0 0,0 0 0,0 5 0,-1-3 17,0 1-1,0-1 1,0 1-1,-1-1 1,1 1 0,-1-1-1,0 0 1,-1 1 0,1-1-1,-1 0 1,-2 5-1,-3 3 11,0 0-1,0-1 1,-1 0-1,-1 0 0,0-1 1,-18 17-1,21-23-74,0 1 0,0-2-1,0 1 1,-1-1 0,0 0-1,1 0 1,-11 3 0,15-6-138,0 1-1,0 0 1,0-1 0,0 1 0,0-1-1,0 0 1,0 0 0,-1 0-1,1 0 1,0 0 0,0 0 0,0 0-1,0-1 1,0 1 0,0-1 0,0 1-1,0-1 1,0 0 0,0 0 0,1 0-1,-1 0 1,0 0 0,0 0-1,1 0 1,-1-1 0,1 1 0,-1 0-1,1-1 1,0 0 0,-3-2 0,1-13-848</inkml:trace>
</inkml:ink>
</file>

<file path=ppt/ink/ink26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9:52.898"/>
    </inkml:context>
    <inkml:brush xml:id="br0">
      <inkml:brushProperty name="width" value="0.05" units="cm"/>
      <inkml:brushProperty name="height" value="0.05" units="cm"/>
      <inkml:brushProperty name="color" value="#FF0066"/>
    </inkml:brush>
  </inkml:definitions>
  <inkml:trace contextRef="#ctx0" brushRef="#br0">16 7 9242,'0'0'189,"0"0"1,0-1-1,0 1 0,0 0 0,-1-1 1,1 1-1,0 0 0,0-1 1,0 1-1,-1 0 0,1-1 1,0 1-1,0 0 0,-1-1 1,1 1-1,0 0 0,-1 0 0,1-1 1,0 1-1,-1 0 0,1 0 1,0 0-1,-1 0 0,1-1 1,0 1-1,-1 0 0,1 0 0,-1 0 1,1 0-1,0 0 0,-1 0 1,1 0-1,-1 0 0,1 0 1,0 0-1,-1 0 0,1 0 1,-1 1-1,-3 16 2399,9 27-1403,7-13-522,0-1 1,3 0-1,26 43 1,4 7 10,145 258-552,-179-311-5113,-9-26 3818</inkml:trace>
</inkml:ink>
</file>

<file path=ppt/ink/ink26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9:53.282"/>
    </inkml:context>
    <inkml:brush xml:id="br0">
      <inkml:brushProperty name="width" value="0.05" units="cm"/>
      <inkml:brushProperty name="height" value="0.05" units="cm"/>
      <inkml:brushProperty name="color" value="#FF0066"/>
    </inkml:brush>
  </inkml:definitions>
  <inkml:trace contextRef="#ctx0" brushRef="#br0">87 457 11314,'-14'-8'858,"0"-1"1,1 0-1,0-1 0,-12-13 0,24 22-761,0-1 0,0 1 0,1-1 0,-1 1 0,0-1 0,1 0 0,-1 1 0,1-1 0,-1 1 0,1-1 0,0 0 0,0 1 0,0-1 0,0 0 0,0 1 0,0-1 0,0 0 1,0 1-1,1-1 0,-1 0 0,1 1 0,0-3 0,21-33 1390,-15 27-1008,11-18 532,35-50 894,-45 68-1725,-1 1 0,1 1 0,0-1 0,1 2 0,17-13-1,-24 18-168,1 1 0,-1 0-1,1 0 1,0 0-1,0 0 1,0 0 0,-1 0-1,1 1 1,0-1-1,0 1 1,0 0 0,0 0-1,0 0 1,0 0-1,0 1 1,0-1 0,0 1-1,0 0 1,-1 0-1,1 0 1,0 0 0,0 0-1,-1 0 1,1 1 0,-1 0-1,1-1 1,-1 1-1,0 0 1,1 0 0,1 3-1,9 8 57,-1 1 0,0 0 0,17 29 0,-14-21 86,-5-8-59,23 36 202,-31-46-269,0 0 0,0 0 0,0 0 0,-1 0-1,0 0 1,0 1 0,0-1 0,0 0 0,0 1 0,-1 7-1,0-12-19,0 1 0,0-1-1,0 0 1,0 1-1,0-1 1,0 0 0,0 0-1,0 1 1,0-1-1,0 0 1,0 0 0,0 1-1,0-1 1,-1 0-1,1 0 1,0 1-1,0-1 1,0 0 0,0 0-1,-1 1 1,1-1-1,0 0 1,0 0 0,0 0-1,-1 0 1,1 1-1,0-1 1,0 0 0,-1 0-1,1 0 1,0 0-1,0 0 1,-1 0 0,1 0-1,0 0 1,0 1-1,-1-1 1,1 0 0,-1 0-1,-12-7 152,-11-15 30,13 9-166,1-2-1,0 1 1,2-1-1,-1-1 1,2 0 0,0 0-1,-7-23 1,12 31-26,-1 0-1,1-1 1,1 1-1,-1 0 1,2-1-1,-1 1 1,1 0 0,0-1-1,1 1 1,0-1-1,0 1 1,1 0-1,0-1 1,0 1 0,1 0-1,0 1 1,6-11-1,-7 14-37,1 1-1,-1-1 1,1 1-1,0 0 0,0 0 1,0 0-1,1 1 1,-1-1-1,1 1 1,-1-1-1,1 1 1,0 1-1,5-3 0,3 0-1076,0 2 0,0-1 0,15 0 0,1-1-3089,-12 2 3027</inkml:trace>
</inkml:ink>
</file>

<file path=ppt/ink/ink2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4:47.615"/>
    </inkml:context>
    <inkml:brush xml:id="br0">
      <inkml:brushProperty name="width" value="0.05" units="cm"/>
      <inkml:brushProperty name="height" value="0.05" units="cm"/>
      <inkml:brushProperty name="color" value="#FF0066"/>
    </inkml:brush>
  </inkml:definitions>
  <inkml:trace contextRef="#ctx0" brushRef="#br0">1 95 9106,'64'-83'4426,"-64"83"-4306,0-1 1,1 0-1,-1 0 0,0 1 0,1-1 1,-1 1-1,1-1 0,-1 0 0,1 1 1,-1-1-1,1 1 0,-1-1 0,1 1 0,0-1 1,-1 1-1,1 0 0,0-1 0,-1 1 1,1 0-1,0-1 0,-1 1 0,1 0 1,0 0-1,0 0 0,-1 0 0,1 0 0,0 0 1,0 0-1,-1 0 0,1 0 0,0 0 1,0 0-1,5 13 969,-6-10-546,17 43 1980,-2 0 0,10 60 0,19 58-1490,-36-140-761,-2-6-499,-12-42-14101</inkml:trace>
  <inkml:trace contextRef="#ctx0" brushRef="#br0" timeOffset="1">124 285 12083,'-3'-4'6745,"4"-2"-5433,4-15-672,19 1-279,41-37-682,-42 38-239,-4 2-1504,7 2 1320</inkml:trace>
</inkml:ink>
</file>

<file path=ppt/ink/ink26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9:54.421"/>
    </inkml:context>
    <inkml:brush xml:id="br0">
      <inkml:brushProperty name="width" value="0.05" units="cm"/>
      <inkml:brushProperty name="height" value="0.05" units="cm"/>
      <inkml:brushProperty name="color" value="#FF0066"/>
    </inkml:brush>
  </inkml:definitions>
  <inkml:trace contextRef="#ctx0" brushRef="#br0">0 953 7514,'52'-25'3539,"-52"25"-3495,1 0-1,-1 0 1,0 0 0,0 0-1,1 0 1,-1-1-1,0 1 1,0 0 0,1 0-1,-1 0 1,0 1 0,0-1-1,0 0 1,1 0-1,-1 0 1,0 0 0,0 0-1,1 0 1,-1 0 0,0 0-1,0 0 1,0 0-1,1 1 1,-1-1 0,0 0-1,0 0 1,0 0-1,0 0 1,1 1 0,-1-1-1,0 0 1,0 0 0,0 0-1,0 1 1,0-1-1,0 0 1,0 0 0,0 0-1,1 1 1,-1-1 0,0 0-1,0 0 1,0 1-1,0-1 1,0 0 0,0 0-1,0 1 1,0-1 0,0 0-1,-1 0 1,1 1-1,0-1 1,0 0 0,0 0-1,0 0 1,0 1 0,0-1-1,0 0 1,-1 0-1,-6 21 1290,4-16-901,-6 20 1097,2-1 1,-9 45-1,14-60-1393,1 0 1,0 0-1,1 0 1,0 0 0,0 0-1,1 1 1,0-1 0,0 0-1,1 0 1,0-1-1,4 10 1,-4-15-130,-1 0 0,1 0 0,0 0-1,0 0 1,0 0 0,0-1 0,0 1 0,1-1 0,-1 1 0,1-1-1,0 0 1,-1 0 0,1 0 0,0-1 0,0 1 0,0-1 0,1 1-1,4 0 1,-6-1-4,-1-1-1,1 0 1,0 0-1,0 0 0,-1 0 1,1 0-1,0-1 1,-1 1-1,1 0 1,0-1-1,-1 1 0,1-1 1,0 0-1,-1 1 1,1-1-1,-1 0 1,1 0-1,-1 0 0,1 0 1,-1 0-1,0-1 1,0 1-1,1 0 0,-1-1 1,0 1-1,0 0 1,0-1-1,-1 1 1,1-1-1,0 0 0,0 1 1,-1-1-1,1 0 1,-1 1-1,0-1 1,1-3-1,5-24 84,-2-1 0,1-55 0,0 7 746,-5 76-790,0 1 1,0-1-1,0 0 1,0 1-1,1-1 1,-1 1-1,0 0 1,1-1-1,-1 1 1,1-1-1,0 1 1,-1 0-1,1-1 1,0 1-1,0 0 1,0 0-1,0-1 1,0 1 0,0 0-1,0 0 1,0 0-1,1 0 1,-1 1-1,0-1 1,1 0-1,-1 0 1,0 1-1,1-1 1,-1 1-1,1-1 1,-1 1-1,1 0 1,-1-1-1,1 1 1,-1 0-1,1 0 1,-1 0-1,1 0 1,-1 0 0,1 1-1,-1-1 1,1 0-1,1 2 1,3-1 58,0 1 0,0 0 0,-1 0 1,1 1-1,-1 0 0,1 0 0,-1 0 0,0 1 1,8 7-1,30 35 120,-43-46-220,0 0 0,0 0 0,0 1 0,0-1 0,1 0 0,-1 0 0,0 0 0,0 0 0,0 0 0,0 0 0,0 0-1,1 0 1,-1 0 0,0 0 0,0 0 0,0 0 0,0 0 0,1 0 0,-1 0 0,0 0 0,0 0 0,0 0 0,1 0 0,-1 0 0,0 0 0,0 0 0,0 0-1,0 0 1,1 0 0,-1 0 0,0 0 0,0 0 0,0 0 0,0 0 0,0 0 0,1 0 0,-1-1 0,0 1 0,0 0 0,0 0 0,0 0 0,0 0 0,0 0-1,0-1 1,0 1 0,1 0 0,-1 0 0,0 0 0,0 0 0,0-1 0,0 1 0,0 0 0,0 0 0,0 0 0,0 0 0,0-1 0,0 1 0,0 0 0,0 0-1,0 0 1,0 0 0,0-1 0,0 1 0,0 0 0,0 0 0,-1 0 0,4-19 72,-5-41-38,0 31-25,2 0-1,6-50 1,-5 72 15,1-1 0,0 0 0,0 0 0,1 1 0,0-1 0,7-12-1,-9 19-5,-1 0 0,1 0 0,0 0 0,0-1 0,0 1 0,0 0-1,0 0 1,0 1 0,0-1 0,0 0 0,0 0 0,0 0 0,1 1-1,-1-1 1,0 1 0,0-1 0,1 1 0,2-1 0,-3 1 7,1 0 0,-1 1 0,1-1 0,0 0 0,-1 1 0,1 0 0,-1-1 0,1 1 0,-1 0 1,0 0-1,1-1 0,-1 1 0,0 0 0,1 0 0,-1 1 0,0-1 0,0 0 0,0 0 0,0 1 0,1 1 1,22 43 320,-2 0-206,-20-43-137,0-1-1,0 1 1,0-1-1,0 0 1,0 0 0,0 1-1,0-1 1,1-1-1,-1 1 1,1 0 0,-1-1-1,1 1 1,4 1-1,-6-3-34,0-1-1,-1 1 0,1 0 1,0-1-1,0 1 1,-1 0-1,1-1 0,0 1 1,-1-1-1,1 1 0,-1-1 1,1 0-1,0 1 1,-1-1-1,1 0 0,-1 1 1,0-1-1,1 0 0,-1 1 1,0-1-1,1 0 1,-1 0-1,0 0 0,0 1 1,1-1-1,-1 0 0,0 0 1,0 0-1,0 1 1,0-2-1,1-3-197,19-54-5013,44-86-1,8 18 1387,-67 118 4335,1 0 0,-2-1 0,1 0 0,-1 1 0,5-22 0,-9 31-426,0 0 0,0 0 0,0 0 0,0 0 0,0 0 0,0 0 0,0 0 0,0-1 0,0 1 0,0 0 0,0 0 0,0 0 0,0 0 0,0 0 1,0 0-1,0 0 0,0-1 0,0 1 0,0 0 0,-1 0 0,1 0 0,0 0 0,0 0 0,0 0 0,0 0 0,0 0 0,0 0 0,0 0 0,0 0 0,0-1 0,-1 1 0,1 0 0,0 0 0,0 0 0,0 0 0,0 0 0,0 0 0,0 0 0,0 0 0,-1 0 0,1 0 0,0 0 0,0 0 0,0 0 0,0 0 0,0 0 0,0 0 0,0 0 0,-1 0 0,1 1 0,0-1 0,0 0 0,0 0 0,0 0 0,0 0 0,0 0 0,0 0 0,0 0 0,0 0 0,-1 0 0,1 0 0,-13 8 1243,-10 12-436,15-13-652,1 0 0,0 0 0,0 1 0,1 0 0,0 1 1,0-1-1,1 1 0,0 0 0,1 0 0,0 0 0,0 1 0,1 0 0,1-1 1,-4 21-1,6-29-200,0 1 1,0 0 0,0 0-1,0 0 1,0-1 0,1 1 0,-1 0-1,0 0 1,1-1 0,0 1-1,-1 0 1,1-1 0,0 1-1,0 0 1,0-1 0,0 1-1,0-1 1,0 0 0,0 1-1,1-1 1,-1 0 0,0 0-1,1 1 1,-1-1 0,1 0-1,-1-1 1,1 1 0,0 0 0,-1 0-1,1-1 1,0 1 0,0-1-1,-1 1 1,1-1 0,0 0-1,0 0 1,3 0 0,0 1-7,1-1-1,0-1 1,-1 1 0,1-1 0,0 0 0,-1-1 0,1 1 0,-1-1 0,0 0 0,9-5 0,6-6 28,-13 8-10,0 0 1,1 1-1,0-1 0,9-3 0,-15 8-5,0-1 1,-1 0-1,1 1 0,0 0 0,0-1 1,0 1-1,0 0 0,0 0 1,0 0-1,0 0 0,-1 0 0,1 1 1,0-1-1,0 0 0,0 1 0,0-1 1,-1 1-1,1 0 0,0 0 1,0 0-1,-1 0 0,1 0 0,-1 0 1,3 1-1,17 21 303,-1 0 0,-1 1 0,20 31 1,-21-27-136,-12-19-124,0 0 0,-1 0 0,0 1 1,-1 0-1,0 0 0,-1 0 0,0 0 0,0 1 0,-1-1 0,-1 1 0,0 0 0,0 15 0,-1-17-41,-1 0-1,0-1 1,0 1 0,-1 0-1,0-1 1,-1 0-1,0 1 1,0-1 0,-1 0-1,0 0 1,0-1-1,-1 1 1,0-1 0,0 0-1,-9 9 1,12-14-15,1-1 0,-1 0 1,0 1-1,1-1 0,-1 0 1,0 0-1,0 1 0,0-1 1,0-1-1,0 1 0,0 0 1,0 0-1,0-1 0,0 0 0,0 1 1,-1-1-1,1 0 0,0 0 1,0 0-1,0 0 0,0 0 1,-1 0-1,1-1 0,0 1 1,0-1-1,0 0 0,0 1 0,0-1 1,0 0-1,0 0 0,0 0 1,0-1-1,1 1 0,-1 0 1,0-1-1,1 1 0,-3-4 1,-2 0-9,1-1 1,0 0-1,1 0 1,-1 0-1,1-1 1,0 0-1,1 0 1,-1 0 0,-2-10-1,2 0-29,1 0 1,1 0-1,1 0 0,0-1 1,3-30-1,16-89-104,-16 127 131,18-95-28,16-125 50,-33 203-7,-2-1 1,-1 0-1,-2 1 0,0-1 0,-2 1 1,-8-33-1,5 34-3,3 7-11,-2 1 0,0 0 1,-9-19-1,15 36 6,0 1-1,-1 0 0,1-1 0,0 1 0,0 0 0,0-1 1,-1 1-1,1 0 0,0 0 0,0-1 0,-1 1 0,1 0 1,0 0-1,-1 0 0,1-1 0,0 1 0,0 0 0,-1 0 1,1 0-1,0 0 0,-1 0 0,1-1 0,0 1 0,-1 0 1,1 0-1,-1 0 0,1 0 0,0 0 0,-1 0 0,1 0 1,0 0-1,-1 1 0,1-1 0,0 0 0,-1 0 0,1 0 1,0 0-1,-1 0 0,1 0 0,0 1 0,-1-1 0,1 0 1,0 0-1,0 0 0,-1 1 0,1-1 0,0 0 0,0 1 1,0-1-1,-1 0 0,1 0 0,0 1 0,0-1 0,0 0 1,0 1-1,-1-1 0,1 0 0,0 1 0,0-1 1,0 0-1,0 1 0,-9 22-18,3 28 53,6-48-102,0 0-1,-1 0 1,1 0 0,1 1 0,-1-1-1,0 0 1,1 0 0,0 0 0,-1 0-1,1 0 1,0-1 0,0 1 0,1 0-1,2 4 1,4-2-1812</inkml:trace>
</inkml:ink>
</file>

<file path=ppt/ink/ink26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9:55.524"/>
    </inkml:context>
    <inkml:brush xml:id="br0">
      <inkml:brushProperty name="width" value="0.05" units="cm"/>
      <inkml:brushProperty name="height" value="0.05" units="cm"/>
      <inkml:brushProperty name="color" value="#FF0066"/>
    </inkml:brush>
  </inkml:definitions>
  <inkml:trace contextRef="#ctx0" brushRef="#br0">1 1 9170,'3'8'4177,"1"5"-2081,7 14-431,3 2-89,1 4-472,-4 7-216,4-3-367,-1-6-161,-4-6-160,3-6-120,-1-9-664,-1-5-657,-9-15-1047,8 3 1240</inkml:trace>
</inkml:ink>
</file>

<file path=ppt/ink/ink26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9:55.975"/>
    </inkml:context>
    <inkml:brush xml:id="br0">
      <inkml:brushProperty name="width" value="0.05" units="cm"/>
      <inkml:brushProperty name="height" value="0.05" units="cm"/>
      <inkml:brushProperty name="color" value="#FF0066"/>
    </inkml:brush>
  </inkml:definitions>
  <inkml:trace contextRef="#ctx0" brushRef="#br0">6 1 8034,'-5'3'2880,"5"-4"-2480,3 1-544,-3-2 144</inkml:trace>
</inkml:ink>
</file>

<file path=ppt/ink/ink26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9:56.411"/>
    </inkml:context>
    <inkml:brush xml:id="br0">
      <inkml:brushProperty name="width" value="0.05" units="cm"/>
      <inkml:brushProperty name="height" value="0.05" units="cm"/>
      <inkml:brushProperty name="color" value="#FF0066"/>
    </inkml:brush>
  </inkml:definitions>
  <inkml:trace contextRef="#ctx0" brushRef="#br0">0 866 8850,'8'59'6805,"-7"-43"-5476,1-1-1,0 0 1,6 18 0,-11-66-581,3 12-713,-1-20-18,0-66 2,1 93-16,1-1 0,1 1 0,0 0 0,1 0 0,6-18 0,-8 30-2,0 0-1,-1 0 1,1 0-1,0 0 0,0 0 1,0 0-1,0 1 0,1-1 1,-1 0-1,0 1 1,1-1-1,-1 1 0,1-1 1,0 1-1,-1 0 1,1 0-1,3-2 0,-4 3 1,1-1 0,-1 1 0,1 0 0,0 0 0,-1 0 0,1 0 0,-1 0 0,1 0 0,0 0 0,-1 1 0,1-1 0,-1 0 0,1 1 0,-1-1 0,1 1 0,-1 0 0,3 1 0,5 5 35,0 0-1,0 0 1,-1 1 0,0 0 0,9 12-1,-4-4 122,-7-10-79,0 0 0,1 0-1,-1 0 1,1-1 0,0 0-1,0 0 1,1 0 0,12 5-1,-17-9-67,0 0-1,0-1 0,0 1 1,0-1-1,0 1 0,0-1 0,0 0 1,0 0-1,0 0 0,1-1 1,-1 1-1,0-1 0,0 0 0,-1 1 1,1-1-1,0-1 0,0 1 1,0 0-1,0-1 0,-1 1 0,1-1 1,-1 0-1,1 0 0,-1 0 0,0 0 1,0 0-1,0-1 0,2-2 1,3-5-1,0-1 0,0 0 1,-1 0-1,-1 0 1,0-1-1,0 0 0,-1 0 1,-1 0-1,0-1 0,-1 1 1,0-1-1,0-23 1,-1 7 5,-2 0 1,-2 1 0,0-1 0,-12-46 0,-15-22 101,-70-156-1,97 245-1,0 1 0,-1 0-1,0 0 1,0 0 0,0 0 0,-8-7-1,12 14-102,0 0 0,0 1-1,0-1 1,0 0 0,0 0 0,0 0-1,0 0 1,0 0 0,0 0 0,0 0-1,0 1 1,0-1 0,0 0 0,0 0-1,0 0 1,0 0 0,0 0 0,0 0-1,0 0 1,0 1 0,0-1-1,0 0 1,0 0 0,0 0 0,-1 0-1,1 0 1,0 0 0,0 0 0,0 0-1,0 0 1,0 0 0,0 0 0,0 0-1,-1 1 1,1-1 0,0 0 0,0 0-1,0 0 1,0 0 0,0 0 0,0 0-1,-1 0 1,1 0 0,0 0 0,0 0-1,0 0 1,0-1 0,0 1-1,0 0 1,0 0 0,-1 0 0,1 0-1,0 0 1,0 0 0,0 0 0,0 0-1,0 0 1,0 0 0,0 0 0,0 0-1,-1 0 1,1-1 0,0 1 0,0 0-1,0 0 1,0 0 0,2 12 291,12 27 83,1-1-1,2 0 1,1-2 0,2 0 0,30 41 0,-3-15-1,103 104 1,-139-155-410,-4-5-294,0 1 0,-1 0-1,0 0 1,9 14 0,-15-21 246,1 0 0,-1 0 1,0 1-1,0-1 0,0 0 1,0 0-1,1 0 0,-1 0 1,0 0-1,0 0 0,0 0 1,0 1-1,0-1 0,0 0 1,1 0-1,-1 0 0,0 0 0,0 1 1,0-1-1,0 0 0,0 0 1,0 0-1,0 0 0,0 1 1,0-1-1,0 0 0,0 0 1,0 0-1,0 1 0,0-1 1,0 0-1,0 0 0,0 0 1,0 0-1,0 1 0,0-1 0,0 0 1,0 0-1,0 0 0,0 1 1,0-1-1,-1 0 0,1 0 1,0 0-1,0 0 0,0 0 1,0 1-1,0-1 0,0 0 1,-1 0-1,1 0 0,0 0 1,0 0-1,0 0 0,0 0 0,-1 0 1,1 0-1,0 1 0,0-1 1,-10-4-2068,9 4 2040,-15-8-1400</inkml:trace>
</inkml:ink>
</file>

<file path=ppt/ink/ink26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9:56.892"/>
    </inkml:context>
    <inkml:brush xml:id="br0">
      <inkml:brushProperty name="width" value="0.05" units="cm"/>
      <inkml:brushProperty name="height" value="0.05" units="cm"/>
      <inkml:brushProperty name="color" value="#FF0066"/>
    </inkml:brush>
  </inkml:definitions>
  <inkml:trace contextRef="#ctx0" brushRef="#br0">18 167 11098,'-17'5'4801,"20"-6"-2536,11-3-353,11-11-471,1-3-385,4-7-512,2-2-232,-3 4-736,-3-1-368,-1 11-1353,0 0-295,-13 4 1472</inkml:trace>
</inkml:ink>
</file>

<file path=ppt/ink/ink26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9:57.946"/>
    </inkml:context>
    <inkml:brush xml:id="br0">
      <inkml:brushProperty name="width" value="0.05" units="cm"/>
      <inkml:brushProperty name="height" value="0.05" units="cm"/>
      <inkml:brushProperty name="color" value="#FF0066"/>
    </inkml:brush>
  </inkml:definitions>
  <inkml:trace contextRef="#ctx0" brushRef="#br0">0 1503 10282,'84'61'4209,"-84"-60"-4137,1-1 0,0 0 1,-1 1-1,1-1 0,-1 1 0,1-1 0,0 0 0,-1 1 1,1-1-1,0 0 0,-1 0 0,1 0 0,0 1 1,-1-1-1,1 0 0,0 0 0,-1 0 0,1 0 0,0 0 1,0 0-1,-1 0 0,1-1 0,0 1 0,-1 0 0,1 0 1,0 0-1,-1-1 0,1 1 0,0 0 0,-1-1 0,1 1 1,-1-1-1,1 1 0,-1 0 0,1-1 0,0 0 0,5-20 1461,-5 17-1138,2-17 589,0 0 0,-2 0-1,-1-39 1,-1 49-860,0-1 0,-1 0 0,0 1-1,-1-1 1,0 1 0,-1 0 0,0 0 0,-7-13-1,9 21-111,-1 0-1,1 0 0,-1 0 0,0 0 0,0 0 0,0 1 0,0 0 0,0-1 1,0 1-1,-6-2 0,8 3-9,0 1 1,0-1-1,1 1 0,-1 0 0,0 0 1,0-1-1,0 1 0,0 0 1,0 0-1,0 0 0,1 0 1,-1 0-1,0 0 0,0 0 1,0 0-1,0 1 0,0-1 1,1 0-1,-1 0 0,-1 1 1,1 0 2,0 0 0,0 0 0,1 0 1,-1 0-1,0 0 0,1 0 0,-1 0 1,1 0-1,0 0 0,-1 0 0,1 0 1,0 0-1,-1 0 0,1 0 0,0 0 1,0 1-1,0-1 0,0 0 0,0 0 1,0 2-1,2 6 44,-1-1-1,1 0 1,0 0 0,1 0 0,-1 0-1,2 0 1,-1 0 0,1-1-1,0 1 1,1-1 0,10 12 0,-12-16-23,-1 0 1,1 0 0,0 0-1,0-1 1,0 1 0,0-1 0,1 0-1,-1 0 1,1 0 0,-1-1-1,1 1 1,5 1 0,-6-3-14,-1 0 0,1 1 0,0-1 0,0 0 0,-1 0 0,1-1-1,0 1 1,0-1 0,-1 1 0,1-1 0,0 0 0,-1 0 0,1 0 0,-1 0 0,1 0 0,-1-1 0,0 1 0,1-1 0,2-2 0,2-3 7,1 0 1,-2 0-1,1-1 0,-1 1 1,0-2-1,0 1 0,-1 0 1,0-1-1,-1 0 0,4-10 1,-2 1-11,-1 1 0,0-1 0,-2-1 0,3-28 1,-6 44-12,0-1 1,1 0 0,-1 1 0,1-1 0,0 1 0,0-1-1,0 1 1,3-6 0,-4 9 1,1-1-1,-1 1 1,0-1 0,1 1-1,-1 0 1,1-1-1,-1 1 1,1-1 0,-1 1-1,0 0 1,1-1-1,0 1 1,-1 0 0,1 0-1,-1-1 1,1 1 0,-1 0-1,1 0 1,-1 0-1,1 0 1,0 0 0,0 0-1,0 0 5,1 0-1,-1 1 0,0-1 1,0 0-1,1 1 0,-1 0 1,0-1-1,0 1 0,1 0 1,-1-1-1,0 1 0,0 0 1,1 2-1,8 6 133,0 1 0,1-2-1,0 0 1,0 0 0,17 9 0,-25-16-123,0 1 0,0-1 0,0 0 0,0 0 0,0-1 0,0 1 0,0 0 0,0-1 0,0 0 0,1 0 0,-1 0 0,0 0 0,0 0 0,0-1 0,0 1 0,0-1 0,0 0 0,0 0 0,0 0 0,0 0 0,0-1 0,0 1 0,-1-1 0,1 1 0,0-1 0,-1 0 0,0 0 0,1 0 0,-1-1 0,3-2 0,3-7-2,-1 0 1,0 0-1,-1-1 1,0 0-1,-1 0 1,4-16-1,8-16-8,-1 7-221,-1-1 1,17-74-1,-41 306 852,9-188-631,0 0 1,0 0 0,1-1-1,-1 1 1,1 0-1,0 0 1,0-1 0,2 6-1,0-9-13,-2-8-16,-1-12-97,-16-147-1130,16 166 1247,0 0 0,0 0 0,0 0 1,0-1-1,0 1 0,-1 0 0,1 0 0,0-1 1,0 1-1,0 0 0,0 0 0,0-1 0,0 1 1,0 0-1,0 0 0,0-1 0,1 1 0,-1 0 0,0 0 1,0 0-1,0-1 0,0 1 0,0 0 0,0 0 1,0 0-1,0-1 0,1 1 0,-1 0 0,0 0 1,0 0-1,0-1 0,0 1 0,1 0 0,-1 0 1,0 0-1,0 0 0,0 0 0,1 0 0,-1 0 0,0-1 1,1 1-1,10 7-103,13 20 37,-21-23 56,-1-1 15,1 1 1,0-1-1,0 0 0,1 0 1,-1 0-1,0 0 0,1-1 1,0 0-1,0 1 0,6 2 1,-8-5-1,0 0 1,0 0-1,0 1 0,0-1 1,0-1-1,0 1 0,0 0 1,-1 0-1,1-1 0,0 1 1,0-1-1,0 0 0,-1 1 0,1-1 1,0 0-1,0 0 0,-1 0 1,1 0-1,-1 0 0,1 0 1,-1-1-1,0 1 0,1-1 1,-1 1-1,0-1 0,0 1 1,1-3-1,7-10 1,-1 0-1,-1-1 1,0 1-1,-1-1 1,6-24 0,1 1 11,-5 17-5,-5 14-5,0 0-1,0 0 1,-1-1 0,0 1 0,3-17-1,-10 32-1,1-1 0,1 1 0,0 0 0,-3 9 0,4-9 3,1 0-1,0 0 1,0 0-1,1 1 1,0-1-1,2 9 1,-2-15-3,0-1 1,1 1 0,-1 0 0,1-1 0,-1 1 0,1 0 0,0-1 0,-1 1-1,1-1 1,0 1 0,0-1 0,0 1 0,0-1 0,1 0 0,-1 1 0,0-1 0,0 0-1,1 0 1,-1 0 0,1 0 0,-1 0 0,1 0 0,-1-1 0,1 1 0,0 0 0,-1-1-1,1 1 1,0-1 0,-1 0 0,1 1 0,0-1 0,0 0 0,-1 0 0,5-1-1,-2 1 3,0-1-1,-1 0 0,1 0 0,0-1 0,0 1 1,0-1-1,-1 0 0,1 0 0,-1 0 0,0 0 1,1-1-1,-1 1 0,0-1 0,0 0 0,-1 0 1,1 0-1,0 0 0,-1 0 0,0-1 0,0 1 1,0-1-1,2-5 0,5-10 17,-2-1 0,11-39 1,-13 33 37,0 0 1,-2 0 0,-1-1-1,-1 0 1,-1 1 0,-2-1-1,-6-35 1,-2 8 33,-3 1 0,-30-80 0,-6 16-87,41 101-14,-1 0 1,0 1-1,-1 0 1,-22-24-1,31 38 9,0 0 0,0 0-1,1 0 1,-1 0 0,0 1-1,0-1 1,0 0 0,0 1-1,0-1 1,0 0 0,0 1-1,0-1 1,-1 1 0,1 0-1,0-1 1,0 1 0,0 0-1,0 0 1,-3-1 0,3 2 0,1-1 1,-1 0 0,0 1-1,0-1 1,0 0 0,0 1-1,1-1 1,-1 1 0,0 0-1,0-1 1,1 1 0,-1-1-1,0 1 1,1 0 0,-1 0-1,1-1 1,-1 1-1,1 0 1,-1 1 0,-1 3 3,0 0-1,1-1 1,0 1 0,-1 0-1,2 0 1,-1 0 0,1 0-1,0 7 1,1 8 36,2 1-1,0-1 1,1 0 0,2 0 0,0-1-1,14 33 1,66 105 390,-54-103-366,-20-34-206,1-1 0,17 21 0,-24-33-464,0-1 0,1 1 0,-1-1 0,14 9 0,-42-98-2633,18 66 3292,1 0-1,1 0 1,1-1 0,0 1 0,2-18 0,0 27 146,1-1 1,-1 1 0,1 0 0,1 0 0,-1 0-1,1 1 1,1-1 0,-1 1 0,1-1 0,1 1-1,-1 0 1,9-9 0,-11 14-76,-1 0 0,1 0 1,0 0-1,0 0 0,-1 1 0,1-1 1,1 0-1,-1 1 0,0 0 0,0-1 0,0 1 1,1 0-1,-1 0 0,1 0 0,-1 1 1,1-1-1,4 0 0,-5 1-34,-1 0 1,1 1-1,0-1 1,0 1-1,0-1 1,0 1-1,0 0 1,-1 0-1,1 0 1,0 0-1,-1 0 1,1 0-1,0 0 0,-1 0 1,0 1-1,1-1 1,2 4-1,1 3 58,1 1 1,-1 0-1,0 0 0,-1 1 0,0 0 0,5 19 0,-2 0-78,-4-15-125,0 0 0,1-1 0,1 0 0,9 18-1,-14-31 21,0 0-1,0 1 0,0-1 1,0 0-1,0 0 1,0 0-1,0 0 0,0 0 1,0 0-1,0 1 0,0-1 1,0 0-1,0 0 0,0 0 1,0 0-1,0 0 1,0 0-1,0 0 0,1 1 1,-1-1-1,0 0 0,0 0 1,0 0-1,0 0 1,0 0-1,0 0 0,0 0 1,1 0-1,-1 0 0,0 0 1,0 0-1,0 0 0,0 0 1,0 0-1,1 0 1,-1 0-1,0 0 0,0 0 1,0 0-1,0 0 0,0 0 1,0 0-1,1 0 1,-1 0-1,0 0 0,0 0 1,0 0-1,0 0 0,0 0 1,0 0-1,1 0 0,-1-1 1,3-9-1259,-1-15-855,-1 8 744,-1-21-1953,3 0-1,7-39 0,-4 51 2334</inkml:trace>
</inkml:ink>
</file>

<file path=ppt/ink/ink26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9:58.410"/>
    </inkml:context>
    <inkml:brush xml:id="br0">
      <inkml:brushProperty name="width" value="0.05" units="cm"/>
      <inkml:brushProperty name="height" value="0.05" units="cm"/>
      <inkml:brushProperty name="color" value="#FF0066"/>
    </inkml:brush>
  </inkml:definitions>
  <inkml:trace contextRef="#ctx0" brushRef="#br0">1 38 8026,'0'-2'3360,"0"-5"-1871,0 1 87,0 1-144,0 1-103,0 3-361,0-1-224,0 0-232,0 1-120,0-1-152,0 0-64,0 1-168,0-1-272</inkml:trace>
</inkml:ink>
</file>

<file path=ppt/ink/ink26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9:58.857"/>
    </inkml:context>
    <inkml:brush xml:id="br0">
      <inkml:brushProperty name="width" value="0.05" units="cm"/>
      <inkml:brushProperty name="height" value="0.05" units="cm"/>
      <inkml:brushProperty name="color" value="#FF0066"/>
    </inkml:brush>
  </inkml:definitions>
  <inkml:trace contextRef="#ctx0" brushRef="#br0">62 52 9834,'-55'-44'4193,"52"43"-2537,-1-1-207,4 0-593,0 1-416,0-1-440,14 4-4977,1-1 3865</inkml:trace>
  <inkml:trace contextRef="#ctx0" brushRef="#br0" timeOffset="1">104 35 7890,'62'54'3635,"-59"-51"-3198,0 1 1,-1-1-1,1 1 0,-1-1 0,0 1 1,0 0-1,0 0 0,0 0 0,-1 0 1,1 0-1,-1 0 0,0 1 0,1 7 1,6 20 2343,7 23 2312,-14-79-4965,0 0 0,7-33-1,-7 52-100,0 0-1,0 0 1,1 0-1,0 0 1,0 0 0,0 0-1,1 0 1,-1 0-1,1 1 1,0 0-1,1-1 1,-1 1-1,1 0 1,-1 1 0,1-1-1,9-6 1,-6 6 37,0 0 1,1 1 0,-1-1 0,1 2-1,0-1 1,0 1 0,0 0 0,0 0-1,12 0 1,-20 2-69,0 0-1,0 0 0,0 0 1,0 0-1,0 0 1,0 0-1,1 0 1,-1 0-1,0 0 1,0 0-1,0 0 0,0 0 1,0 0-1,0 0 1,1 0-1,-1 0 1,0 0-1,0 0 1,0 0-1,0 0 0,0 0 1,1 0-1,-1 0 1,0 0-1,0 0 1,0 0-1,0 0 1,0 0-1,0 0 0,0 0 1,1 1-1,-1-1 1,0 0-1,0 0 1,0 0-1,0 0 1,0 0-1,0 0 0,0 0 1,0 1-1,0-1 1,0 0-1,0 0 1,0 0-1,0 0 1,0 0-1,0 1 0,0-1 1,0 0-1,0 0 1,0 0-1,0 0 1,0 0-1,0 0 1,0 1-1,-7 9-561,-13 9-1104,-8 0-571,-3 7 950</inkml:trace>
</inkml:ink>
</file>

<file path=ppt/ink/ink26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9:59.304"/>
    </inkml:context>
    <inkml:brush xml:id="br0">
      <inkml:brushProperty name="width" value="0.05" units="cm"/>
      <inkml:brushProperty name="height" value="0.05" units="cm"/>
      <inkml:brushProperty name="color" value="#FF0066"/>
    </inkml:brush>
  </inkml:definitions>
  <inkml:trace contextRef="#ctx0" brushRef="#br0">0 753 14515,'89'-58'7026,"21"-11"-3394,13-29-687,-1-9-280,-12-3-1497,-15 1-520,-31 26-800,-24 9-384,-47 29 320</inkml:trace>
</inkml:ink>
</file>

<file path=ppt/ink/ink26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0:06.957"/>
    </inkml:context>
    <inkml:brush xml:id="br0">
      <inkml:brushProperty name="width" value="0.05" units="cm"/>
      <inkml:brushProperty name="height" value="0.05" units="cm"/>
      <inkml:brushProperty name="color" value="#FF0066"/>
    </inkml:brush>
  </inkml:definitions>
  <inkml:trace contextRef="#ctx0" brushRef="#br0">14 1356 6001,'-13'-8'11064,"13"8"-10537,0-1 0,-1 0 0,6-21 2307,-1 11-3109,140-558 4504,-115 439-3477,-7 37-240,-1 8 23,-3-2 1,13-170 0,-31 249-535,0 0 0,0 0 0,-1 0 0,-3-15 0,4 21-183,-1 0-1,0 0 1,0 0-1,0 0 0,0 0 1,0 0-1,0 0 1,0 1-1,0-1 0,-1 1 1,1-1-1,-1 1 1,1-1-1,-1 1 0,0 0 1,1-1-1,-1 1 1,0 0-1,0 0 0,0 0 1,0 1-1,-2-2 0,-4 0-914</inkml:trace>
</inkml:ink>
</file>

<file path=ppt/ink/ink2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4:48.058"/>
    </inkml:context>
    <inkml:brush xml:id="br0">
      <inkml:brushProperty name="width" value="0.05" units="cm"/>
      <inkml:brushProperty name="height" value="0.05" units="cm"/>
      <inkml:brushProperty name="color" value="#FF0066"/>
    </inkml:brush>
  </inkml:definitions>
  <inkml:trace contextRef="#ctx0" brushRef="#br0">0 199 9898,'75'1'3848,"-73"-2"-3651,1 1 0,-1-1 0,0 0 1,1 0-1,-1 0 0,0 0 0,0 0 1,0 0-1,0 0 0,0-1 0,0 1 1,0-1-1,0 1 0,0-1 0,-1 0 1,1 0-1,-1 0 0,1 0 0,-1 0 1,0 0-1,0 0 0,0 0 0,0-1 1,1-3-1,2-3 583,-3 7-696,0 1 0,0 0 0,0-1 0,-1 0-1,1 1 1,-1-1 0,1 1 0,-1-1 0,0 0-1,1 1 1,-1-1 0,0 0 0,0 1 0,0-1-1,0 0 1,-1 1 0,1-1 0,0 0 0,-1 1-1,1-1 1,-1 1 0,0-1 0,1 1 0,-1-1-1,0 1 1,0-1 0,0 1 0,0-1 0,0 1-1,-2-2 1,1 2-70,0-1 0,1 1-1,-1 0 1,0 1 0,0-1 0,0 0-1,0 0 1,0 1 0,0-1 0,1 1-1,-1 0 1,0-1 0,-1 1-1,1 0 1,0 0 0,0 1 0,0-1-1,0 0 1,0 0 0,1 1 0,-1 0-1,0-1 1,0 1 0,0 0 0,0 0-1,-2 1 1,2 0-7,0 0-1,0 0 0,0 1 1,0-1-1,0 0 0,0 1 1,0 0-1,1-1 1,0 1-1,-1 0 0,1 0 1,0 0-1,0 0 1,1 0-1,-1 0 0,1 0 1,-1 0-1,1 0 1,0 0-1,0 3 0,0 8 82,1-1 1,0 1-1,4 15 0,-3-19-21,1-1-1,0 1 1,1-1 0,0 0 0,0 0-1,1 0 1,0-1 0,1 1 0,-1-1-1,2 0 1,-1-1 0,1 0-1,0 0 1,14 10 0,-17-14-42,1 1 1,0-2 0,-1 1-1,1 0 1,0-1-1,0 0 1,0 0-1,1-1 1,-1 1-1,0-1 1,1 0-1,-1 0 1,1-1-1,-1 0 1,0 0 0,1 0-1,-1-1 1,1 1-1,-1-1 1,0-1-1,1 1 1,-1-1-1,0 0 1,0 0-1,0 0 1,0-1 0,0 0-1,5-4 1,-3 1-351,0-1 0,0-1 1,-1 1-1,1-1 1,-2 0-1,1-1 0,-2 1 1,1-1-1,-1 0 1,0 0-1,4-15 0,-5 16 1,8-24-715</inkml:trace>
  <inkml:trace contextRef="#ctx0" brushRef="#br0" timeOffset="1">699 0 11658,'11'13'6666,"-19"-2"-473,2-5-3904,4 2-1377,-2-5-616,2-6-2088,1 2 1368</inkml:trace>
</inkml:ink>
</file>

<file path=ppt/ink/ink26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0:07.679"/>
    </inkml:context>
    <inkml:brush xml:id="br0">
      <inkml:brushProperty name="width" value="0.05" units="cm"/>
      <inkml:brushProperty name="height" value="0.05" units="cm"/>
      <inkml:brushProperty name="color" value="#FF0066"/>
    </inkml:brush>
  </inkml:definitions>
  <inkml:trace contextRef="#ctx0" brushRef="#br0">211 125 7370,'-112'-54'2903,"77"31"-891,12 9 706,22 14-2646,0 1-1,1-1 1,-1 0-1,0 0 0,0 1 1,0-1-1,0 0 1,0 1-1,0-1 1,1 1-1,-1-1 1,0 1-1,0-1 1,1 1-1,-1 0 0,0-1 1,1 1-1,-1 0 1,1 0-1,-1-1 1,1 1-1,-1 0 1,1 0-1,-1 0 0,1 1 1,-5 8 154,2 0 0,-1 0-1,1 1 1,1 0 0,-1 0 0,2 0 0,0 0-1,0 0 1,1 0 0,0 0 0,1 0 0,0 0-1,1 0 1,0-1 0,6 17 0,-7-24-168,0-1-1,0 1 1,0-1 0,0 0 0,0 1-1,0-1 1,1 0 0,-1 0 0,1 1 0,-1-1-1,1 0 1,0-1 0,0 1 0,0 0 0,0 0-1,0-1 1,0 0 0,1 1 0,3 1 0,-4-3-37,0 1 0,1-1 1,-1 0-1,1 0 1,-1 0-1,0 0 0,1 0 1,-1 0-1,0 0 1,1-1-1,-1 0 0,0 1 1,1-1-1,-1 0 1,0 0-1,0 0 1,0 0-1,0 0 0,0-1 1,0 1-1,0-1 1,2-1-1,7-8 40,0 0 0,-1 0 0,0-1 0,0-1 0,14-25 0,-20 31-42,0 0 0,-1 0 0,0 0 0,0-1 0,-1 1 0,0-1 1,0 0-1,-1 1 0,1-1 0,-2 0 0,1 0 0,-1 0 0,-2-11 1,2 16-12,-1 1 1,0-1-1,0 0 1,0 1-1,0-1 1,-1 1-1,1-1 1,-1 1-1,1-1 1,-1 1-1,0 0 1,0 0-1,0 0 1,0 0-1,0 0 1,0 1-1,-1-1 1,1 0 0,-1 1-1,1 0 1,-1 0-1,1 0 1,-1 0-1,0 0 1,0 0-1,1 0 1,-1 1-1,0 0 1,0-1-1,-3 1 1,-3 0-182,0 0 1,0 1-1,0 0 1,0 0-1,0 1 1,0 0-1,0 1 1,-9 3-1,-21 4-4470,51-11 3678</inkml:trace>
</inkml:ink>
</file>

<file path=ppt/ink/ink26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0:08.174"/>
    </inkml:context>
    <inkml:brush xml:id="br0">
      <inkml:brushProperty name="width" value="0.05" units="cm"/>
      <inkml:brushProperty name="height" value="0.05" units="cm"/>
      <inkml:brushProperty name="color" value="#FF0066"/>
    </inkml:brush>
  </inkml:definitions>
  <inkml:trace contextRef="#ctx0" brushRef="#br0">10 127 9282,'22'50'6632,"26"23"-2998,-16-25-2324,-14-21-848,-7-12-288,-1 1 0,0 0 1,-1 1-1,-1 0 0,-1 1 0,7 19 0,-14-36-174,0-1-1,0 0 1,0 0-1,0 0 1,0 1-1,0-1 1,0 0-1,0 0 1,0 0-1,1 1 1,-1-1-1,0 0 1,0 0-1,0 1 1,0-1-1,0 0 1,-1 0-1,1 1 1,0-1-1,0 0 1,0 0-1,0 0 1,0 1-1,0-1 1,0 0-1,0 0 1,0 1-1,-1-1 1,1 0-1,0 0 1,0 0-1,0 0 1,0 1-1,-1-1 1,1 0-1,0 0 1,0 0-1,0 0 1,-1 0-1,1 0 0,0 0 1,0 1-1,0-1 1,-1 0-1,1 0 1,-13-6-28,-10-12-26,4-2 15,1-1 1,2-1-1,0-1 0,1 0 1,1-1-1,1-1 0,2 0 1,-17-52-1,25 67 34,1 0-1,0 0 1,1-1-1,0 1 1,1-1-1,0 1 0,1-1 1,0 1-1,4-16 1,-4 22 30,-1 1-1,1 0 1,0-1 0,0 1 0,1 0 0,-1 0-1,1 0 1,-1 0 0,1 0 0,0 1-1,0-1 1,0 0 0,0 1 0,1 0-1,-1-1 1,1 1 0,-1 0 0,1 0-1,0 0 1,0 1 0,0-1 0,0 1 0,0-1-1,0 1 1,0 0 0,1 0 0,-1 0-1,0 1 1,1-1 0,-1 1 0,0 0-1,1 0 1,3 0 0,-3 1 19,0-1 0,1 0 1,-1 1-1,0 0 0,0 0 0,-1 0 1,1 0-1,0 1 0,0 0 0,0-1 1,-1 1-1,1 1 0,-1-1 0,0 0 1,0 1-1,1 0 0,-2-1 0,1 1 1,0 1-1,-1-1 0,1 0 0,-1 0 1,0 1-1,0 0 0,0-1 0,0 1 1,-1 0-1,0 0 0,0 0 0,0 0 1,0 0-1,0 0 0,-1 0 0,0 0 1,0 0-1,0 0 0,0 0 0,0 0 1,-1 0-1,0 0 0,0 0 0,0 0 1,0 0-1,-3 4 0,-4 10-394,-1 0-1,-1 0 1,-1-1 0,0-1 0,-15 17-1,17-21-961,7-10 788,3-2 492,-1 1 1,0-1 0,0 0 0,0 0 0,0 1 0,-1-1 0,1 0 0,0 0 0,0 1 0,0-1-1,0 0 1,0 0 0,0 1 0,0-1 0,0 0 0,0 0 0,-1 0 0,1 1 0,0-1 0,0 0-1,0 0 1,0 0 0,-1 0 0,1 1 0,0-1 0,0 0 0,0 0 0,-1 0 0,1 0 0,0 0 0,0 0-1,-1 0 1,1 1 0,0-1 0,0 0 0,-1 0 0,1 0 0,0 0 0,0 0 0,-1 0 0,1 0-1,0 0 1,0 0 0,-1-1 0,1 1 0,0 0 0,0 0 0,0 0 0,-1 0 0,1 0 0,0 0-1,0 0 1,-1 0 0,1-1 0,0 1 0,0 0 0,0 0 0,-1-1 0,-1-10-376</inkml:trace>
</inkml:ink>
</file>

<file path=ppt/ink/ink26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0:08.579"/>
    </inkml:context>
    <inkml:brush xml:id="br0">
      <inkml:brushProperty name="width" value="0.05" units="cm"/>
      <inkml:brushProperty name="height" value="0.05" units="cm"/>
      <inkml:brushProperty name="color" value="#FF0066"/>
    </inkml:brush>
  </inkml:definitions>
  <inkml:trace contextRef="#ctx0" brushRef="#br0">12 167 8490,'1'1'260,"-1"-1"0,0 0 0,1 0 0,-1 1 0,0-1 0,1 0 0,-1 0 0,1 0 0,-1 0 0,1 1 0,-1-1 0,1 0 0,-1 0 0,0 0 0,1 0 0,-1 0 0,1 0 0,-1 0 0,1 0 0,-1 0 0,1-1 0,-1 1 0,1 0 0,-1 0 0,1 0 0,14-10 2002,8-13-686,-15 12-1042,-1 1 0,0-1 0,7-16 0,-13 24-503,1 1 0,-1 0 0,0-1 0,0 1 0,-1-1 0,1 1-1,0-1 1,-1 0 0,1 1 0,-1-1 0,0 0 0,0 1-1,0-1 1,0 1 0,-1-1 0,1 0 0,-1 1 0,1-1 0,-1 1-1,0-1 1,0 1 0,-2-5 0,2 6-25,0 0 1,0 0-1,-1 0 1,1 0-1,0 0 0,0 0 1,-1 0-1,1 0 1,0 0-1,-1 1 1,1-1-1,-1 1 0,1-1 1,-1 1-1,1-1 1,-1 1-1,1 0 0,-1 0 1,1 0-1,-1 0 1,0 0-1,1 0 0,-1 0 1,1 1-1,-1-1 1,1 0-1,-1 1 1,1-1-1,-1 1 0,1 0 1,0-1-1,-1 1 1,1 0-1,0 0 0,0 0 1,-1 0-1,0 1 1,-2 2 50,0-1 1,1 0-1,-1 1 1,1 0-1,0 0 1,0 0-1,0 0 1,1 1-1,-4 8 1,4-10 0,1 0 1,0 0-1,-1 0 0,2 0 1,-1 0-1,0 1 1,0-1-1,1 0 0,0 1 1,0-1-1,0 0 0,0 0 1,0 1-1,1-1 1,-1 0-1,1 1 0,0-1 1,0 0-1,0 0 1,1 0-1,-1 0 0,1 0 1,-1 0-1,1 0 0,0-1 1,3 4-1,1 2 7,1-1 0,0-1-1,0 1 1,0-1 0,1 0-1,0-1 1,0 1-1,0-2 1,0 1 0,13 4-1,-5-4-61,-1 0-1,1-1 1,0-1-1,0 0 0,22 0 1,-36-3-158,0 0 1,0 0 0,0 0-1,0 0 1,0 0 0,0 0-1,0-1 1,-1 1 0,1-1-1,0 1 1,0-1 0,0 0-1,-1 0 1,1 0 0,0 0-1,-1 0 1,1 0 0,2-2-1,-2 0-373,0 0 1,0 0-1,0 0 0,-1 0 0,1 0 0,-1 0 0,0-1 0,0 1 0,1-4 1,5-16-882</inkml:trace>
</inkml:ink>
</file>

<file path=ppt/ink/ink26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0:09.041"/>
    </inkml:context>
    <inkml:brush xml:id="br0">
      <inkml:brushProperty name="width" value="0.05" units="cm"/>
      <inkml:brushProperty name="height" value="0.05" units="cm"/>
      <inkml:brushProperty name="color" value="#FF0066"/>
    </inkml:brush>
  </inkml:definitions>
  <inkml:trace contextRef="#ctx0" brushRef="#br0">4 174 7322,'-3'-92'3623,"3"92"-3557,0-1 0,0 1 0,0 0 0,0 0 0,0 0 0,0 0 0,0-1 0,-1 1-1,1 0 1,0 0 0,0 0 0,0 0 0,0-1 0,0 1 0,0 0 0,0 0 0,0 0 0,0 0 0,0-1 0,0 1 0,0 0 0,1 0 0,-1 0 0,0 0 0,0 0 0,0-1-1,0 1 1,0 0 0,0 0 0,0 0 0,0 0 0,0 0 0,0-1 0,1 1 0,-1 0 0,0 0 0,0 0 0,0 0 0,0 0 0,0 0 0,1 0 0,-1 0 0,0 0-1,0-1 1,0 1 0,0 0 0,1 0 0,-1 0 0,0 0 0,0 0 0,0 0 0,0 0 0,1 0 0,-1 0 0,0 0 0,0 0 0,0 0 0,0 0 0,1 1 0,-1-1-1,10 12 2021,8 19-119,0 9-855,15 49 1,-35-109-802,1 1 1,0-1 0,2 1-1,0-1 1,1 1 0,1-1-1,1 1 1,1 0 0,8-22-1,-12 40-251,-1-1 0,1 0 0,0 0 0,0 0 0,0 1 0,0-1-1,1 0 1,-1 1 0,0-1 0,1 1 0,-1-1 0,1 1 0,-1 0 0,1 0-1,-1 0 1,1 0 0,0 0 0,0 0 0,0 0 0,-1 0 0,1 1 0,0-1 0,0 1-1,0-1 1,0 1 0,0 0 0,0 0 0,0 0 0,0 0 0,0 0 0,0 0 0,0 0-1,0 1 1,0-1 0,0 1 0,0-1 0,0 1 0,0 0 0,-1 0 0,3 1-1,4 3 6,-1 0-1,0 0 0,0 0 1,-1 1-1,1 0 0,-1 0 1,9 14-1,72 113-2239,-80-115 1792</inkml:trace>
</inkml:ink>
</file>

<file path=ppt/ink/ink26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0:11.878"/>
    </inkml:context>
    <inkml:brush xml:id="br0">
      <inkml:brushProperty name="width" value="0.05" units="cm"/>
      <inkml:brushProperty name="height" value="0.05" units="cm"/>
      <inkml:brushProperty name="color" value="#FF0066"/>
    </inkml:brush>
  </inkml:definitions>
  <inkml:trace contextRef="#ctx0" brushRef="#br0">433 109 4609,'-5'-15'1848,"1"-1"-1,-2 1 1,-10-22 0,11 11 8819,12 53-9063,-3-2-1265,-1 1 0,-1-1 0,-1 1 1,-4 46-1,-7-6-73,-2 0 0,-3-1 0,-3 0 0,-37 88 0,5-43-3,-99 161 0,144-261-368,-1 0 1,0 0-1,-1-1 0,0 0 0,-1 0 0,1-1 1,-2 0-1,1 0 0,-11 7 0,19-15 8,-1 0-1,1 1 1,0-1-1,-1 0 1,1 1-1,-1-1 1,1 0-1,-1 0 1,1 1-1,-1-1 1,1 0-1,-1 0 1,1 0-1,-1 0 1,1 0-1,-1 0 1,1 0-1,-1 0 1,1 0-1,-1 0 1,1 0-1,-1 0 1,1 0-1,-1 0 1,1 0-1,-1-1 1,1 1-1,-1 0 1,1 0-1,-1-1 1,1 1-1,-1 0 1,1-1-1,0 1 1,-1 0-1,1-1 1,-1 1-1,1-1 1,0 1-1,-1 0 1,1-1-1,0 1 1,0-1-1,0 1 1,-1-1-1,3-14-1436</inkml:trace>
</inkml:ink>
</file>

<file path=ppt/ink/ink26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0:12.730"/>
    </inkml:context>
    <inkml:brush xml:id="br0">
      <inkml:brushProperty name="width" value="0.05" units="cm"/>
      <inkml:brushProperty name="height" value="0.05" units="cm"/>
      <inkml:brushProperty name="color" value="#FF0066"/>
    </inkml:brush>
  </inkml:definitions>
  <inkml:trace contextRef="#ctx0" brushRef="#br0">182 43 9858,'-18'-10'1401,"-25"-18"2685,42 28-3987,0-1 1,0 0-1,-1 1 1,1-1 0,0 1-1,-1-1 1,1 1-1,-1 0 1,1-1 0,-1 1-1,1 0 1,-1 0-1,1 0 1,0 0-1,-1 1 1,1-1 0,-1 0-1,1 0 1,-1 1-1,1-1 1,0 1 0,-1-1-1,1 1 1,0 0-1,0 0 1,-1-1 0,1 1-1,0 0 1,-2 2-1,-3 2 57,1 0-1,-1 1 1,1-1-1,-6 9 0,5-4-47,0 0 0,1 0 0,0 0 0,0 1 0,1 0 0,0 0 0,1 0 0,1 1 0,0-1 0,0 1-1,0 22 1,2-32-105,0 0 0,0-1-1,1 1 1,-1 0 0,0-1-1,1 1 1,-1-1 0,1 1-1,-1-1 1,1 1 0,0-1-1,-1 1 1,1-1 0,0 1-1,0-1 1,0 0 0,0 0 0,1 0-1,-1 1 1,0-1 0,0 0-1,1 0 1,-1-1 0,0 1-1,1 0 1,-1 0 0,1-1-1,-1 1 1,1-1 0,-1 1-1,1-1 1,2 1 0,-1-1 0,0 0 0,0 0 0,0 0 0,0 0 0,0-1 0,0 1 0,0-1 0,-1 0 0,1 0 0,0 0 0,0 0 0,-1-1 0,1 1 0,0-1 0,-1 1 0,1-1 0,2-2 0,9-10 31,-1-1 0,0-1-1,-1 0 1,-1 0 0,17-32 0,-28 48-19,0 0 0,0-1 0,0 1 0,0 0 0,0 0 1,0 0-1,1 0 0,-1 0 0,0 0 0,0 0 0,0 0 0,0 0 1,0 0-1,0 0 0,1 0 0,-1-1 0,0 1 0,0 0 1,0 0-1,0 0 0,1 0 0,-1 0 0,0 0 0,0 0 0,0 0 1,0 1-1,0-1 0,1 0 0,-1 0 0,0 0 0,0 0 0,0 0 1,0 0-1,0 0 0,0 0 0,1 0 0,-1 0 0,0 0 0,0 0 1,0 1-1,0-1 0,0 0 0,0 0 0,0 0 0,0 0 0,1 0 1,-1 0-1,0 1 0,0-1 0,0 0 0,0 0 0,0 0 0,0 0 1,0 1-1,0-1 0,9 16 187,1 1-68,-9-16-133,57 100 573,-49-84-465,-1 1 0,-1 0 1,-1 0-1,8 31 1,-11-29-63,-1 1 0,-1-1 1,-1 1-1,0-1 0,-4 24 0,2-32-32,0-1 0,-1 1 0,0-1 0,0 0 0,-2 0 0,1 0 0,-1 0 0,-1-1 0,0 1 0,-9 10 0,13-18 4,0 0 0,-1-1 0,1 1 0,-1-1 0,0 0 0,0 0 0,0 0 0,0 0 0,0 0 0,-1-1 0,1 1 0,0-1 0,-1 0 1,1 0-1,-1 0 0,1 0 0,-1-1 0,1 0 0,-1 1 0,0-1 0,-6-1 0,8 0-16,0 1 1,0-1-1,-1 0 1,1 0-1,0 1 1,0-2-1,0 1 1,0 0-1,0 0 1,1-1-1,-1 1 0,0-1 1,1 1-1,-1-1 1,1 0-1,-1 1 1,1-1-1,0 0 1,0 0-1,-1 0 1,1 0-1,1 0 0,-1-1 1,0 1-1,1 0 1,-1 0-1,1 0 1,-1-1-1,1 1 1,0 0-1,0 0 0,0-1 1,0 1-1,1-4 1,2-8-614,1-1 1,0 1-1,1 0 0,0 0 1,1 1-1,1 0 1,0 0-1,1 0 1,0 1-1,15-17 0,2-1-597</inkml:trace>
</inkml:ink>
</file>

<file path=ppt/ink/ink26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0:13.165"/>
    </inkml:context>
    <inkml:brush xml:id="br0">
      <inkml:brushProperty name="width" value="0.05" units="cm"/>
      <inkml:brushProperty name="height" value="0.05" units="cm"/>
      <inkml:brushProperty name="color" value="#FF0066"/>
    </inkml:brush>
  </inkml:definitions>
  <inkml:trace contextRef="#ctx0" brushRef="#br0">0 157 11266,'87'-88'4769,"-82"80"-2672,5-1-841,2-1-720,3 0-288,3 0-752,-1 2-600,1-2-928,-5 7 1151</inkml:trace>
</inkml:ink>
</file>

<file path=ppt/ink/ink26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0:13.597"/>
    </inkml:context>
    <inkml:brush xml:id="br0">
      <inkml:brushProperty name="width" value="0.05" units="cm"/>
      <inkml:brushProperty name="height" value="0.05" units="cm"/>
      <inkml:brushProperty name="color" value="#FF0066"/>
    </inkml:brush>
  </inkml:definitions>
  <inkml:trace contextRef="#ctx0" brushRef="#br0">4 242 10322,'2'10'1107,"1"1"-1,1-1 0,-1 0 1,1 0-1,6 9 0,30 43 1902,-27-43-2369,0 0 0,11 26 0,-14-21-212,-15-28-251,-25-49-158,29 52-18,-15-30-37,1-1-1,2-1 1,-16-56 0,26 75 11,-3-13-52,-5-42 0,11 62 74,-1-1-1,1 1 1,0 0 0,1-1 0,0 1 0,0 0 0,1-1-1,0 1 1,0 0 0,0 0 0,4-6 0,-4 10 14,-1 1 1,1-1-1,-1 1 1,1 0 0,0 0-1,0 0 1,0 0-1,0 0 1,1 0 0,-1 1-1,0-1 1,1 1-1,-1-1 1,1 1 0,-1 0-1,1 0 1,0 0-1,-1 0 1,1 1 0,0-1-1,0 1 1,0-1-1,0 1 1,-1 0-1,1 0 1,0 1 0,0-1-1,0 0 1,-1 1-1,1 0 1,0-1 0,3 3-1,-1-2 38,-1 1 0,1 0 0,0 1 0,-1-1 0,0 1 0,1 0 0,-1 0 0,0 0 0,0 1 0,-1 0-1,1-1 1,-1 1 0,0 0 0,0 1 0,0-1 0,0 0 0,2 8 0,-2-2-6,0 0-1,-1 0 1,-1 0 0,0 1-1,0-1 1,-1 0-1,0 1 1,-1-1 0,0 0-1,-3 13 1,-6 16 12,-17 49 0,17-59 7,8-24-77,0-1 54,1 0-1,0 1 1,-1-1-1,1 0 1,1 1-1,-1-1 0,0 9 1,1-13-20,1 1 0,-1 0 1,0-1-1,0 1 0,0-1 1,1 1-1,-1 0 0,0-1 0,1 1 1,-1-1-1,0 1 0,1-1 0,-1 1 1,1-1-1,-1 1 0,0-1 0,1 0 1,0 1-1,-1-1 0,1 1 0,-1-1 1,1 0-1,1 1 34,0 0 0,0-1 0,1 0 0,-1 1-1,0-1 1,0 0 0,0 0 0,0 0 0,0-1 0,3 1 0,3-2 82,0 0 1,0 0-1,0 0 1,0-1-1,0 0 0,-1-1 1,1 1-1,13-11 1,13-14-1257,0-5-4966,-32 31 5580,8-5-1123</inkml:trace>
</inkml:ink>
</file>

<file path=ppt/ink/ink26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0:14.043"/>
    </inkml:context>
    <inkml:brush xml:id="br0">
      <inkml:brushProperty name="width" value="0.05" units="cm"/>
      <inkml:brushProperty name="height" value="0.05" units="cm"/>
      <inkml:brushProperty name="color" value="#FF0066"/>
    </inkml:brush>
  </inkml:definitions>
  <inkml:trace contextRef="#ctx0" brushRef="#br0">2 107 8434,'7'6'6546,"1"11"-5475,-7-16-441,2 7-208,0-1 1,0 1-1,0 0 1,2 15 0,-3-13-128,-2-9-236,0 0-1,1 0 0,-1-1 0,0 1 0,0 0 0,0 0 0,0 0 0,0 0 1,0 0-1,0 0 0,0 0 0,0 0 0,0-1 0,0 1 0,-1 0 0,1 0 1,0 0-1,-1 0 0,1 0 0,-1-1 0,1 1 0,-1 0 0,1 0 0,-1-1 0,1 1 1,-1 0-1,-1 0 0,2-1-25,-1 0 1,1 0 0,-1 0-1,1 0 1,-1 0-1,1 0 1,-1 0 0,1 0-1,-1 0 1,1 0-1,-1 0 1,1 0-1,-1-1 1,1 1 0,-1 0-1,1 0 1,-1-1-1,1 1 1,-1 0 0,1-1-1,0 1 1,-1 0-1,1-1 1,0 1-1,-1-1 1,1 1 0,0-1-1,-1 1 1,1 0-1,0-1 1,0 1 0,0-1-1,0 1 1,-1-1-1,1 1 1,0-1 0,0 0-1,0 1 1,0-1-1,0 1 1,0-1-1,-4-21-4,0 7-26,1 0 1,1 0 0,1-1 0,0 1 0,0-1-1,4-29 1,-2 41-4,6-24 15,-7 27-15,1 0 0,-1 0 0,0 0-1,1 1 1,-1-1 0,0 0 0,1 1 0,-1-1 0,1 0 0,0 1 0,-1-1-1,1 1 1,-1-1 0,1 1 0,0-1 0,-1 1 0,1-1 0,0 1 0,0 0-1,-1-1 1,1 1 0,0 0 0,0-1 0,0 1 0,-1 0 0,1 0 0,0 0-1,0 0 1,0 0 0,0 0 0,-1 0 0,1 0 0,1 1 0,-1-1 178,4 2 577</inkml:trace>
</inkml:ink>
</file>

<file path=ppt/ink/ink26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0:15.031"/>
    </inkml:context>
    <inkml:brush xml:id="br0">
      <inkml:brushProperty name="width" value="0.05" units="cm"/>
      <inkml:brushProperty name="height" value="0.05" units="cm"/>
      <inkml:brushProperty name="color" value="#FF0066"/>
    </inkml:brush>
  </inkml:definitions>
  <inkml:trace contextRef="#ctx0" brushRef="#br0">27 146 6089,'-7'-19'945,"0"1"0,-5-22 1,12 37-736,0-1 0,0 1 0,0 0 0,0-1 1,0 1-1,1 0 0,0 0 0,-1-1 0,1 1 1,1 0-1,-1 0 0,0 0 0,1 0 0,2-4 1,9-7 2020,-13 14-2156,0 0-1,0-1 1,0 1-1,0 0 0,0 0 1,1 0-1,-1 0 1,0 0-1,0-1 1,0 1-1,0 0 1,1 0-1,-1 0 1,0 0-1,0 0 1,0 0-1,1 0 1,-1 0-1,0 0 1,0 0-1,0 0 1,1 0-1,-1 0 1,0 0-1,0 0 1,0 0-1,1 0 1,-1 0-1,0 0 1,0 0-1,0 0 1,1 0-1,-1 0 1,0 0-1,0 0 1,0 0-1,0 1 1,1-1-1,-1 0 1,0 0-1,0 0 1,0 0-1,0 0 1,1 1-1,38 103 4186,32 45-2724,-42-105-1900,-32-45-1175,3 1 1356,-1 0 0,1 0 0,0 0 0,-1 0 0,1 0-1,-1-1 1,1 1 0,0 0 0,-1 0 0,1 0 0,-1-1 0,1 1-1,0 0 1,-1 0 0,1-1 0,0 1 0,-1 0 0,1-1-1,0 1 1,0 0 0,-1-1 0,1 1 0,0 0 0,0-1 0,0 1-1,0-1 1,-1 1 0,1-1 0,0 1 0,0 0 0,0-1 0,0 1-1,0-1 1,-13-28-1072,-3 8 942,8 10 155,0 1 1,1-1 0,0 0 0,1 0 0,0-1 0,1 0 0,0 0 0,1 0 0,-5-21 0,8 30 353,1 1-1,-1-1 1,1 0 0,0 1 0,0-1-1,0 1 1,0-1 0,0 0-1,0 1 1,1-1 0,0 1 0,-1-1-1,1 1 1,0-1 0,0 1 0,0 0-1,0 0 1,1-1 0,-1 1-1,3-3 1,-1 4 39,-1-1-1,1 0 1,0 1-1,0 0 1,0-1-1,0 1 1,1 1-1,-1-1 0,0 0 1,0 1-1,0-1 1,1 1-1,-1 0 1,0 0-1,1 1 1,4 0-1,37 5 1253,68 19 0,-70-14-1421,75 9 0,-116-19-241,1-1 0,-1 0 1,1 0-1,-1 0 0,1 0 0,-1-1 0,1 1 0,-1-1 0,4-1 0,-5 2 22,0-1 0,-1 1 0,1 0-1,-1-1 1,1 1 0,-1-1 0,1 1 0,-1-1-1,1 1 1,-1-1 0,1 0 0,-1 1 0,0-1-1,1 0 1,-1 1 0,0-1 0,0 0 0,1 1-1,-1-1 1,0 0 0,0 1 0,0-1 0,0 0-1,0 0 1,0 1 0,0-1 0,0 0 0,0 1-1,0-1 1,-1 0 0,1 0 0,0 1 0,0-1-1,-1 0 1,1 1 0,-1-2 0,-4-9-937</inkml:trace>
</inkml:ink>
</file>

<file path=ppt/ink/ink2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4:40.200"/>
    </inkml:context>
    <inkml:brush xml:id="br0">
      <inkml:brushProperty name="width" value="0.05" units="cm"/>
      <inkml:brushProperty name="height" value="0.05" units="cm"/>
      <inkml:brushProperty name="color" value="#FF0066"/>
    </inkml:brush>
  </inkml:definitions>
  <inkml:trace contextRef="#ctx0" brushRef="#br0">46 87 5969,'-17'15'1088,"-11"11"10443,32-27-8274,16 0-3176,-7 0 886,26-3-417,1-2 0,-1-2 0,68-23 0,-93 27-600,42-19-959,-52 21 469,1-1 0,-1 1 0,0 0 1,0-1-1,0 0 0,-1 0 0,1 0 1,-1-1-1,6-6 0,-3-4-1044</inkml:trace>
</inkml:ink>
</file>

<file path=ppt/ink/ink26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0:15.477"/>
    </inkml:context>
    <inkml:brush xml:id="br0">
      <inkml:brushProperty name="width" value="0.05" units="cm"/>
      <inkml:brushProperty name="height" value="0.05" units="cm"/>
      <inkml:brushProperty name="color" value="#FF0066"/>
    </inkml:brush>
  </inkml:definitions>
  <inkml:trace contextRef="#ctx0" brushRef="#br0">1 0 7826,'8'22'4465,"2"3"-1001,7 5-1063,-2 2-297,3-1-831,-3 3-377,4-11-472,-3 4-168,-4-7-160,3 0-64,0-3-552,-1-7-320,2-2-1305,-4-8-447,5 3 1607</inkml:trace>
</inkml:ink>
</file>

<file path=ppt/ink/ink26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0:15.879"/>
    </inkml:context>
    <inkml:brush xml:id="br0">
      <inkml:brushProperty name="width" value="0.05" units="cm"/>
      <inkml:brushProperty name="height" value="0.05" units="cm"/>
      <inkml:brushProperty name="color" value="#FF0066"/>
    </inkml:brush>
  </inkml:definitions>
  <inkml:trace contextRef="#ctx0" brushRef="#br0">0 293 10202,'8'-9'1005,"20"-16"1192,-28 25-2126,1-1 0,-1 1 1,1-1-1,-1 1 0,1 0 1,-1 0-1,1-1 0,-1 1 1,1 0-1,-1 0 1,1 0-1,0-1 0,-1 1 1,1 0-1,-1 0 0,1 0 1,-1 0-1,1 0 0,0 0 1,-1 0-1,1 0 1,-1 1-1,1-1 0,-1 0 1,1 0-1,0 0 0,-1 1 1,1-1-1,-1 0 0,1 0 1,-1 1-1,1-1 1,-1 1-1,0-1 0,1 0 1,-1 1-1,1-1 0,-1 1 1,0-1-1,1 1 0,-1-1 1,0 1-1,0-1 0,1 1 1,-1-1-1,0 1 1,0 0-1,33 106 4281,-33-107-4349,0 0 0,0 0 0,0 0 0,0 0 0,0 0 0,0 0 0,0 0 0,0-1 0,0 1 0,0 0 0,1 0 0,-1 0 0,0 0 0,0 0 0,0 0 1,0 0-1,0 0 0,0 0 0,0 0 0,1 0 0,-1 0 0,0 0 0,0 0 0,0 0 0,0 0 0,0 0 0,0 0 0,0 0 0,0 0 0,1 0 0,-1 0 1,0 1-1,0-1 0,0 0 0,0 0 0,0 0 0,0 0 0,0 0 0,0 0 0,0 0 0,0 0 0,1 0 0,-1 0 0,0 0 0,0 1 0,0-1 0,0 0 1,0 0-1,0 0 0,0 0 0,0 0 0,0 0 0,0 0 0,0 1 0,0-1 0,0 0 0,0 0 0,0 0 0,0 0 0,0 0 0,2-15 63,0-24-29,-6-53 65,1 62-30,2 1 0,1-1 1,1 0-1,6-38 0,-6 66-38,-1-1 0,1 1 1,-1 0-1,1 0 0,0 0 1,-1-1-1,1 1 0,1 0 1,-1 0-1,0 0 0,0 0 1,1 0-1,-1 1 0,1-1 1,-1 0-1,1 1 0,0-1 1,0 1-1,3-2 0,-4 2-1,1 1-1,-1 0 1,1 0 0,0 0-1,-1 0 1,1 0-1,-1 0 1,1 0-1,0 1 1,-1-1-1,1 0 1,-1 1-1,1 0 1,-1-1-1,1 1 1,-1 0-1,1 0 1,-1 0-1,0 0 1,0 0-1,1 0 1,-1 0-1,0 0 1,0 0-1,0 0 1,0 1-1,0-1 1,1 2-1,24 35 851,26 49-1,-10-15-119,-30-53-774,38 67 614,-46-78-822,0 0 0,-1 0 0,-1 0 0,1 0-1,-1 0 1,0 1 0,-1-1 0,0 1 0,0 9 0,-1-16-115,0-1 202,0-1 1,0 1-1,0-1 0,0 1 1,0 0-1,0-1 0,0 1 1,0-1-1,0 1 0,-1-1 1,1 1-1,0 0 0,0-1 1,0 1-1,-1-1 0,1 1 1,0-1-1,-1 1 0,1-1 1,0 1-1,-1-1 0,1 1 1,-1-1-1,1 0 0,-1 1 1,1-1-1,-1 0 0,1 1 1,-1-1-1,1 0 0,-1 1 1,1-1-1,-2 0 0,-11 3-1312</inkml:trace>
  <inkml:trace contextRef="#ctx0" brushRef="#br0" timeOffset="1">286 388 9890,'0'0'4409,"17"5"-2080,26 3-217,54-11-672,-49-11-343,-8-9-665,-13 0-328,-7-1-600,-7-6-793,-4 7 3074,9-4-1705</inkml:trace>
</inkml:ink>
</file>

<file path=ppt/ink/ink26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0:16.296"/>
    </inkml:context>
    <inkml:brush xml:id="br0">
      <inkml:brushProperty name="width" value="0.05" units="cm"/>
      <inkml:brushProperty name="height" value="0.05" units="cm"/>
      <inkml:brushProperty name="color" value="#FF0066"/>
    </inkml:brush>
  </inkml:definitions>
  <inkml:trace contextRef="#ctx0" brushRef="#br0">42 0 11122,'9'20'5602,"-9"-6"-1354,0-3-1543,-2 1-1105,-5-2-455,-5-7-745,-6-3-712,6-1 232</inkml:trace>
</inkml:ink>
</file>

<file path=ppt/ink/ink26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0:17.845"/>
    </inkml:context>
    <inkml:brush xml:id="br0">
      <inkml:brushProperty name="width" value="0.05" units="cm"/>
      <inkml:brushProperty name="height" value="0.05" units="cm"/>
      <inkml:brushProperty name="color" value="#FF0066"/>
    </inkml:brush>
  </inkml:definitions>
  <inkml:trace contextRef="#ctx0" brushRef="#br0">56 30 8890,'-56'-11'3766,"57"11"-3715,-1 0 0,0 0 0,0 0 0,1 0 0,-1-1 1,0 1-1,0 0 0,1 0 0,-1 0 0,0 0 0,0 0 0,1 0 0,-1-1 0,0 1 0,0 0 0,0 0 0,1 0 1,-1 0-1,0-1 0,0 1 0,0 0 0,0 0 0,0-1 0,1 1 0,-1 0 0,0 0 0,0-1 0,0 1 0,0 0 0,0 0 1,0-1-1,0 1 0,0 0 0,0 0 0,0-1 0,0 1 0,0 0 0,0 0 0,0-1 0,0 1 0,0 0 0,0 0 1,0-1-1,0 1 0,-1 0 0,1 0 0,0-1 0,0 1 0,0 0 0,0 0 0,0 0 0,-1-1 0,1 1 0,0 0 1,0 0-1,0 0 0,-1 0 0,1-1 0,0 1 0,0 0 0,-1 0 0,1 0 0,0 0 0,0 0 0,-1 0 0,1 0 0,0 0 1,0 0-1,-1 0 0,20-7 2724,-17 7-2573,0 0 0,0 0 0,1 1 0,-1-1 0,0 1 0,0-1 0,0 1 0,0 0 1,0 0-1,0 0 0,0 0 0,0 0 0,0 0 0,0 1 0,0-1 0,-1 0 0,3 3 0,-1 0-2,0 0 0,0 0 0,0 0-1,-1 0 1,0 1 0,1-1 0,1 8-1,1 7-40,0 0-1,-1 1 0,1 19 1,-3-27 6,-2-7-197,14 121 321,-10-44-3105,-6-120-5656,-1-10 3721,6-1 3823,-2 45 1277,-1 1 0,1-1 0,0 1 1,0-1-1,0 0 0,1 1 0,-1 0 1,1-1-1,0 1 0,0 0 0,0 0 1,0 0-1,1 0 0,-1 0 0,1 1 1,0-1-1,0 1 0,0 0 0,0 0 1,0 0-1,0 0 0,7-3 1,1 2 248,1 0 0,-1 0 0,1 1 0,0 1 0,14 0 0,37-6 2268,-25-11-1679</inkml:trace>
</inkml:ink>
</file>

<file path=ppt/ink/ink26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0:22.601"/>
    </inkml:context>
    <inkml:brush xml:id="br0">
      <inkml:brushProperty name="width" value="0.05" units="cm"/>
      <inkml:brushProperty name="height" value="0.05" units="cm"/>
      <inkml:brushProperty name="color" value="#FF0066"/>
    </inkml:brush>
  </inkml:definitions>
  <inkml:trace contextRef="#ctx0" brushRef="#br0">672 788 6721,'-3'10'9941,"4"-9"-9630,11 8 2039,24 2-2955,-33-10 1067,12 2-196,0 0 1,1-1-1,0-1 0,-1 0 0,1-1 0,0-1 1,23-4-1,37-4 921,0 3 0,119 5 1,-84 2-539,-74-3-417,1-1-1,56-14 0,35-4 230,-116 20-426,19-2 48,35-7 0,-58 8-68,-1 0 0,1 0-1,-1-1 1,0 0 0,0-1 0,0 0-1,0 0 1,-1-1 0,8-6-1,-2 1-8,0-1-1,-1-1 0,-1 0 0,0-1 0,12-17 0,-22 28-3,0-1-1,0 1 1,-1 0 0,1-1-1,-1 1 1,0 0-1,1-1 1,-1 1 0,0-1-1,-1 1 1,1-1 0,0 1-1,-1 0 1,1-1-1,-1 1 1,0 0 0,0-1-1,1 1 1,-2 0 0,1 0-1,-1-2 1,-35-48 32,30 41-33,-25-27-30,-69-67 0,55 58-34,34 33 48,-2 0-1,1 1 0,-2 1 1,0 0-1,-18-10 0,-40-19-242,-81-32-1,114 57 188,-1 2 0,0 2 0,-81-13 0,21 10 59,-54-6-15,-43 8 34,184 12-8,1 2 0,-1 0 0,1 0 0,0 1 0,0 1 0,0 0 0,-18 7 0,-85 44-12,41-17 10,37-21-1,0 3 0,1 1 0,-67 49 0,94-61 5,0 0 0,1 1 0,0 0 0,1 0 0,0 1 0,0 0 0,1 0 0,0 1 0,1 0 0,0 0 0,1 0 0,0 1 0,1 0 0,-3 15 1,3-8 17,1 0 0,0 0 0,2 1 1,0-1-1,2 1 0,0-1 0,1 0 1,4 20-1,-3-29-4,-1 0 1,2 0-1,-1 0 0,1 0 1,1-1-1,0 0 1,0 0-1,1 0 0,0-1 1,0 1-1,1-1 0,0-1 1,1 0-1,-1 0 1,2 0-1,9 6 0,9 3 196,-1-2-1,2-1 1,0-1 0,0-1-1,58 13 1,-22-12 396,110 5 0,-47-4-412,-69-6-876,95 0 0,-137-7-253,9 0-717,-11-7-5691</inkml:trace>
</inkml:ink>
</file>

<file path=ppt/ink/ink26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0:23.045"/>
    </inkml:context>
    <inkml:brush xml:id="br0">
      <inkml:brushProperty name="width" value="0.05" units="cm"/>
      <inkml:brushProperty name="height" value="0.05" units="cm"/>
      <inkml:brushProperty name="color" value="#FF0066"/>
    </inkml:brush>
  </inkml:definitions>
  <inkml:trace contextRef="#ctx0" brushRef="#br0">982 51 7754,'-79'-41'3260,"76"40"-2941,1-1 1,-1 1-1,0 0 0,0 0 0,0 0 0,-1 0 0,1 0 0,0 1 0,0 0 0,0-1 0,0 1 1,0 0-1,-1 1 0,1-1 0,0 1 0,0-1 0,0 1 0,0 0 0,0 0 0,0 0 0,0 0 1,-5 3-1,1 1-6,1 1 0,-1-1 0,1 1 0,0 1 0,1-1 0,-6 9 0,-2 0 45,-22 30 291,3 1 0,-34 63 0,24-39-341,14-25-151,-103 159 566,106-171-530,0-1 1,-3-2-1,-57 52 1,10-24 95,46-38-79,0 2 1,1 1 0,2 2 0,-44 50 0,60-61-597,8-11-817,5-9-559,-2 4 987</inkml:trace>
</inkml:ink>
</file>

<file path=ppt/ink/ink26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0:24.045"/>
    </inkml:context>
    <inkml:brush xml:id="br0">
      <inkml:brushProperty name="width" value="0.05" units="cm"/>
      <inkml:brushProperty name="height" value="0.05" units="cm"/>
      <inkml:brushProperty name="color" value="#FF0066"/>
    </inkml:brush>
  </inkml:definitions>
  <inkml:trace contextRef="#ctx0" brushRef="#br0">0 0 9730,'5'5'4041,"7"7"-1937,6 3-439,4 10-385,-2 5-104,2 5-520,0 4-175,-2-1-225,0 0-32,0-3-80,-4-3-40,-4-5-312,-4-4-240,-6-11-809,-2-4-607,-2 2-1377,-4-5 1969</inkml:trace>
</inkml:ink>
</file>

<file path=ppt/ink/ink26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0:24.490"/>
    </inkml:context>
    <inkml:brush xml:id="br0">
      <inkml:brushProperty name="width" value="0.05" units="cm"/>
      <inkml:brushProperty name="height" value="0.05" units="cm"/>
      <inkml:brushProperty name="color" value="#FF0066"/>
    </inkml:brush>
  </inkml:definitions>
  <inkml:trace contextRef="#ctx0" brushRef="#br0">0 142 10378,'4'-9'947,"0"1"-1,1-1 1,0 1-1,0 0 1,0 0-1,12-12 1,-10 12-529,1 1 1,0 0 0,0 0 0,0 1-1,1 0 1,12-6 0,-16 9-376,1 1 1,-1-1 0,0 1-1,1 0 1,0 0-1,-1 1 1,1 0 0,0 0-1,0 0 1,-1 1 0,1 0-1,0 0 1,0 0-1,0 1 1,0-1 0,-1 1-1,1 1 1,0-1 0,-1 1-1,1 0 1,-1 1-1,1-1 1,-1 1 0,0 0-1,0 0 1,8 7 0,-10-7-24,0 0 0,-1 0 0,1 1 0,-1-1 1,1 1-1,-1-1 0,0 1 0,0 0 0,-1 0 1,1 0-1,-1 0 0,0 0 0,0 0 1,0 0-1,0 1 0,-1-1 0,0 0 0,1 0 1,-2 1-1,1-1 0,0 0 0,-1 0 0,0 0 1,-2 7-1,1-5-93,0-1 0,0 0 1,-1 0-1,0 0 0,0 0 0,0 0 0,0 0 1,-5 4-1,5-5-339,-1-1 1,0 0 0,0 1-1,0-1 1,0-1 0,0 1-1,-1-1 1,1 1-1,-8 1 1,-6 1-515</inkml:trace>
</inkml:ink>
</file>

<file path=ppt/ink/ink26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0:24.945"/>
    </inkml:context>
    <inkml:brush xml:id="br0">
      <inkml:brushProperty name="width" value="0.05" units="cm"/>
      <inkml:brushProperty name="height" value="0.05" units="cm"/>
      <inkml:brushProperty name="color" value="#FF0066"/>
    </inkml:brush>
  </inkml:definitions>
  <inkml:trace contextRef="#ctx0" brushRef="#br0">125 47 7162,'1'-3'931,"-1"1"1,1-1 0,-1 0 0,0 0 0,0 0 0,0 0 0,0 0 0,0 0 0,-2-6-1,1 8-787,0 0 0,0 0 0,1 0 0,-1 1-1,0-1 1,0 0 0,0 0 0,0 1 0,0-1-1,0 1 1,0-1 0,0 1 0,0-1 0,-1 1-1,1 0 1,0-1 0,0 1 0,0 0 0,0 0-1,-1 0 1,1 0 0,0 0 0,0 0 0,0 0-1,-1 0 1,-1 1 0,0 0-22,-1 0 0,1 0 0,-1 0 1,1 0-1,0 1 0,-1 0 0,1-1 0,0 1 0,0 0 1,0 1-1,0-1 0,1 0 0,-1 1 0,1-1 0,-5 7 0,1-2 13,1 1 0,0 0 0,0 0 0,-6 17 0,9-20-124,0 0 0,1 0 1,0 0-1,0 0 0,0 0 1,1 0-1,0 0 0,-1 1 1,2-1-1,-1 0 0,1 0 1,1 6-1,-2-10-12,1 1 0,-1-1-1,1 1 1,0-1 0,-1 0 0,1 1 0,0-1-1,0 0 1,0 0 0,0 0 0,0 0-1,0 0 1,0 0 0,0 0 0,0 0-1,1 0 1,-1 0 0,2 1 0,-1-2 1,0 1-1,1-1 1,-1 0 0,0 1 0,0-1-1,1 0 1,-1 0 0,0-1 0,0 1-1,0 0 1,1-1 0,-1 1 0,0-1-1,0 0 1,0 0 0,2-1 0,4-1-20,-1-2 1,1 1 0,-1-1 0,-1 0 0,1 0-1,-1-1 1,7-8 0,-10 11 9,0 0 1,0 0-1,0 0 0,-1-1 1,0 1-1,1-1 0,-1 0 0,-1 0 1,1 0-1,-1 0 0,1 0 0,-1 0 1,0 0-1,0 0 0,-1 0 1,1-6-1,-2 2 349,4 10 591,11 8-645,-2-4-250,0-1 1,0 0-1,15 4 1,-14-5-24,-9-3-163,-1 0 0,0 0 0,1 0-1,-1-1 1,1 1 0,-1-1 0,1 0 0,-1 0-1,1 0 1,-1 0 0,1 0 0,-1-1 0,0 0 0,1 0-1,-1 0 1,0 0 0,1 0 0,-1-1 0,0 1-1,4-4 1,24-8-3347,-12 9 3122</inkml:trace>
</inkml:ink>
</file>

<file path=ppt/ink/ink26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0:25.422"/>
    </inkml:context>
    <inkml:brush xml:id="br0">
      <inkml:brushProperty name="width" value="0.05" units="cm"/>
      <inkml:brushProperty name="height" value="0.05" units="cm"/>
      <inkml:brushProperty name="color" value="#FF0066"/>
    </inkml:brush>
  </inkml:definitions>
  <inkml:trace contextRef="#ctx0" brushRef="#br0">149 149 8522,'15'-33'4289,"-7"36"-1705,6 0-551,1 4-97,-3-4-576,-1 2-279,1 5-417,-4-3-160,2 0-312,-3 1-64,-2 0-400,0-4-272,-3-1-648</inkml:trace>
  <inkml:trace contextRef="#ctx0" brushRef="#br0" timeOffset="1">7 0 8154,'-6'17'3056,"12"-5"-2159,-2-7-561,24-2-648,-3-3-561,3-3 521</inkml:trace>
</inkml:ink>
</file>

<file path=ppt/ink/ink2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4:40.661"/>
    </inkml:context>
    <inkml:brush xml:id="br0">
      <inkml:brushProperty name="width" value="0.05" units="cm"/>
      <inkml:brushProperty name="height" value="0.05" units="cm"/>
      <inkml:brushProperty name="color" value="#FF0066"/>
    </inkml:brush>
  </inkml:definitions>
  <inkml:trace contextRef="#ctx0" brushRef="#br0">1 2 10522,'0'0'332,"1"0"0,0-1 1,-1 1-1,1 0 0,-1 0 0,1 0 0,0-1 0,-1 1 0,1 0 0,0 0 0,-1 0 0,1 0 0,0 0 0,0 0 1,-1 0-1,1 0 0,0 1 0,-1-1 0,1 0 0,0 0 0,-1 1 0,1-1 0,10 13 2853,2 28-1848,-11-31-263,9 35-294,-1 1-1,-3 0 1,3 86 0,-22-148-10351,6-8 8166</inkml:trace>
</inkml:ink>
</file>

<file path=ppt/ink/ink26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0:25.807"/>
    </inkml:context>
    <inkml:brush xml:id="br0">
      <inkml:brushProperty name="width" value="0.05" units="cm"/>
      <inkml:brushProperty name="height" value="0.05" units="cm"/>
      <inkml:brushProperty name="color" value="#FF0066"/>
    </inkml:brush>
  </inkml:definitions>
  <inkml:trace contextRef="#ctx0" brushRef="#br0">1 74 8866,'112'28'3387,"-108"-27"-3167,-1-1-1,0 1 1,0 0-1,0 0 1,0 1-1,0-1 1,0 1-1,0-1 1,-1 1-1,1 0 1,-1 0-1,1 0 1,-1 0-1,1 1 1,-1-1-1,0 1 1,0-1-1,0 1 1,-1 0-1,1 0 1,-1 0-1,1 0 1,-1 0-1,0 0 1,0 0-1,0 0 1,-1 0-1,1 0 1,-1 1-1,0-1 1,1 0-1,-2 1 1,1 5-1,0-7-141,-1-4 644,-7-33-316,8 19-397,-1 5-3,0-1 0,1 0 0,0 0 0,1 0 0,0 1 0,1-1 0,0 0 0,7-18-1,-9 29-31,1 0-1,0 1 1,-1-1-1,1 0 0,-1 0 1,1 1-1,0-1 0,0 0 1,-1 1-1,1-1 1,0 1-1,0-1 0,0 1 1,0-1-1,0 1 0,0-1 1,-1 1-1,1 0 0,0-1 1,0 1-1,0 0 1,0 0-1,0 0 0,0 0 1,0 0-1,0 0 0,0 0 1,0 0-1,0 1 0,0-1 1,0 0-1,0 0 1,0 1-1,0-1 0,1 1 1,3 2-753,0-1 0,-1 1 0,0 0 0,1 0 0,4 6 1,3 2-340</inkml:trace>
</inkml:ink>
</file>

<file path=ppt/ink/ink26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0:26.288"/>
    </inkml:context>
    <inkml:brush xml:id="br0">
      <inkml:brushProperty name="width" value="0.05" units="cm"/>
      <inkml:brushProperty name="height" value="0.05" units="cm"/>
      <inkml:brushProperty name="color" value="#FF0066"/>
    </inkml:brush>
  </inkml:definitions>
  <inkml:trace contextRef="#ctx0" brushRef="#br0">1 119 9418,'113'9'4417,"-103"-3"-2121,4 3-567,-1 1-249,2-5-544,-3 1-288,-2-1-311,0 0-121,0-3-120,-3 0-128,1-1-408,-3 1-321</inkml:trace>
  <inkml:trace contextRef="#ctx0" brushRef="#br0" timeOffset="1">41 1 9362,'-5'8'3905,"8"2"-2145,9-5-920,5 0-712,-1-5-392,1-2-808,-4 2-368,14-1 760</inkml:trace>
</inkml:ink>
</file>

<file path=ppt/ink/ink26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0:26.721"/>
    </inkml:context>
    <inkml:brush xml:id="br0">
      <inkml:brushProperty name="width" value="0.05" units="cm"/>
      <inkml:brushProperty name="height" value="0.05" units="cm"/>
      <inkml:brushProperty name="color" value="#FF0066"/>
    </inkml:brush>
  </inkml:definitions>
  <inkml:trace contextRef="#ctx0" brushRef="#br0">1 18 9810,'0'0'5299,"22"11"-1360,17 11-1206,-26-43-797,-11 18-1844,1 1 1,0-1-1,-1 1 0,1-1 1,1 1-1,-1 0 0,0 0 1,0 1-1,1-1 0,-1 1 0,1-1 1,-1 1-1,1 0 0,0 0 1,-1 1-1,1-1 0,5 1 1,-3 0-224,1 0 1,-1 0 0,0 1-1,0 0 1,1 0 0,-1 0 0,0 1-1,0 0 1,7 3 0</inkml:trace>
</inkml:ink>
</file>

<file path=ppt/ink/ink26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0:27.172"/>
    </inkml:context>
    <inkml:brush xml:id="br0">
      <inkml:brushProperty name="width" value="0.05" units="cm"/>
      <inkml:brushProperty name="height" value="0.05" units="cm"/>
      <inkml:brushProperty name="color" value="#FF0066"/>
    </inkml:brush>
  </inkml:definitions>
  <inkml:trace contextRef="#ctx0" brushRef="#br0">0 85 9786,'46'-62'4125,"-38"46"-1023,-12 9-979,-7 10 1501,9 2-3613,2 1 0,-1 0 1,1 0-1,0-1 0,0 1 1,0 0-1,1 0 0,0-1 1,0 1-1,1 0 0,-1-1 1,1 1-1,4 7 0,-3-9-7,0 0 0,0-1-1,0 0 1,0 1 0,0-1-1,1 0 1,-1-1 0,1 1 0,0 0-1,0-1 1,0 0 0,0 0-1,0 0 1,6 1 0,10 6 151,25 14 174,-21-11-107,0 1-1,-1 1 0,28 22 1,-48-33-192,0 0-1,0 0 1,-1 0-1,0 0 1,1 0 0,-1 0-1,0 1 1,-1-1 0,1 1-1,-1 0 1,1-1 0,-1 1-1,0 0 1,0 0 0,-1 0-1,1 0 1,-1-1 0,0 1-1,0 0 1,0 0 0,-1 0-1,1 0 1,-1 0 0,0 0-1,0-1 1,0 1 0,-1 0-1,-1 3 1,-3 7-25,-1-1 1,0 0 0,-1 0-1,0-1 1,-19 22-1,20-26 1,1-2 0,-1 1-1,0-1 1,0 0 0,-13 7 0,19-12-3,-1 0 1,1 0 0,-1 0 0,1 0 0,-1-1 0,1 1 0,-1-1 0,1 1 0,-1-1 0,0 1 0,1-1-1,-1 0 1,0 0 0,1 0 0,-1 0 0,0 0 0,1 0 0,-1-1 0,0 1 0,1 0 0,-1-1 0,0 1 0,1-1-1,-1 0 1,1 1 0,-1-1 0,1 0 0,-1 0 0,1 0 0,0 0 0,0 0 0,-1 0 0,1-1 0,0 1 0,0 0-1,0-1 1,0 1 0,0 0 0,-1-3 0,-1-4 7,0 1 0,0-1 0,1 0 0,0 0 0,1 0 0,-1-1 0,1 1 0,1 0 0,0 0 0,0 0 0,1-1 0,-1 1 1,5-15-1,2-4 91,1 0 0,20-46 1,-15 48 85,0 0 0,20-26 0,1-1 565,-34 52-781,0 0 0,0 0-1,0 0 1,0 0 0,-1 0 0,1 0-1,0-1 1,0 1 0,0 0 0,0 0 0,0 0-1,-1 0 1,1 0 0,0 0 0,0 0-1,0 0 1,0 0 0,0 0 0,0 0-1,0 0 1,0-1 0,-1 1 0,1 0-1,0 0 1,0 0 0,0 0 0,0 0-1,0 0 1,0-1 0,0 1 0,0 0-1,0 0 1,0 0 0,0 0 0,0 0 0,0-1-1,0 1 1,0 0 0,0 0 0,0 0-1,0 0 1,0 0 0,0-1 0,0 1-1,0 0 1,0 0 0,0 0 0,0 0-1,0 0 1,0-1 0,0 1 0,1 0-1,-1 0 1,0 0 0,0 0 0,0 0 0,0 0-1,0 0 1,0-1 0</inkml:trace>
  <inkml:trace contextRef="#ctx0" brushRef="#br0" timeOffset="1">331 15 12067,'73'-10'5673,"-78"18"-2168,-10-3-1849,7 2-2424,8-2 624</inkml:trace>
</inkml:ink>
</file>

<file path=ppt/ink/ink26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0:30.135"/>
    </inkml:context>
    <inkml:brush xml:id="br0">
      <inkml:brushProperty name="width" value="0.05" units="cm"/>
      <inkml:brushProperty name="height" value="0.05" units="cm"/>
      <inkml:brushProperty name="color" value="#FF0066"/>
    </inkml:brush>
  </inkml:definitions>
  <inkml:trace contextRef="#ctx0" brushRef="#br0">359 1 6481,'-19'1'1978,"1"1"-1,-34 8 1,27-5-200,20-3-1569,0-1 0,0 1 0,1 0 0,-1 1 0,0-1 0,1 1 0,0 0 0,-1 0 0,1 0 0,0 1 0,1-1 0,-1 1 0,1 0 0,-5 7 0,-5 7 42,1 2 1,-9 20-1,14-27-45,-12 26-25,2 1 0,1 1 0,2 0 0,-12 61 0,15-39 57,3 1 0,-1 88 0,8-83-54,-1-14 16,2 0 1,2 0-1,14 77 0,-15-125-172,1 0 0,-1-1 0,2 1 1,-1-1-1,1 0 0,0 1 0,0-1 0,1-1 0,0 1 0,0 0 0,0-1 0,9 9 0,-9-11 12,0 0-1,0 0 0,1-1 0,-1 1 1,1-1-1,-1 0 0,1 0 0,0-1 1,-1 0-1,1 1 0,0-1 0,0-1 1,0 1-1,0-1 0,0 0 0,0 0 1,0-1-1,7 0 0,4-3 46,-1 0 0,0-1 0,-1 0 0,1-1 0,-1-1 0,0 0 0,0-1 0,19-15 0,-8 3-20,0-1 0,-2-1-1,25-29 1,-33 33-48,-2 0 0,0-2 0,-1 1 0,-2-1 0,15-36 0,-8 8 40,16-73-1,-29 98-4,-1 0-1,0 0 1,-2-1 0,-1 1-1,0 0 1,-2 0 0,-1 0 0,-1 0-1,0 0 1,-2 1 0,-1-1-1,0 2 1,-2-1 0,-1 1-1,0 0 1,-26-37 0,29 48-57,-1 0 0,-1 0-1,0 1 1,0 0 0,-1 0 0,0 1 0,0 0 0,-1 1 0,0 0-1,0 1 1,-1 0 0,0 1 0,0 0 0,0 1 0,-1 1 0,1 0-1,-1 0 1,0 1 0,0 1 0,-20 0 0,31 0-111,1 1 0,0 0 0,-1 0 0,1 0 0,-1 0 1,1 1-1,0-1 0,-1 0 0,1 0 0,-1 1 0,1-1 0,0 1 0,0-1 1,-1 1-1,1 0 0,0 0 0,0-1 0,0 1 0,0 0 0,0 0 0,0 0 1,0 0-1,0 0 0,0 0 0,0 0 0,0 1 0,1-1 0,-1 0 0,0 0 1,1 1-1,-1-1 0,1 0 0,0 1 0,-1-1 0,1 1 0,0-1 0,0 0 1,0 1-1,0-1 0,0 1 0,0-1 0,0 0 0,1 3 0,6 22-985</inkml:trace>
</inkml:ink>
</file>

<file path=ppt/ink/ink26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0:30.829"/>
    </inkml:context>
    <inkml:brush xml:id="br0">
      <inkml:brushProperty name="width" value="0.05" units="cm"/>
      <inkml:brushProperty name="height" value="0.05" units="cm"/>
      <inkml:brushProperty name="color" value="#FF0066"/>
    </inkml:brush>
  </inkml:definitions>
  <inkml:trace contextRef="#ctx0" brushRef="#br0">67 81 8562,'-8'13'778,"1"1"1,1 0-1,0 0 1,1 1 0,1-1-1,0 1 1,-2 17-1,-8 110-168,13-116-248,-4 102 478,15 176-1,-9-287-776,1-1 1,0 0-1,2 1 0,0-1 1,1 0-1,12 27 0,-13-36-8,0 0 0,0 0 0,1-1 0,-1 1-1,2-1 1,-1-1 0,1 1 0,-1-1 0,2 0-1,-1 0 1,0 0 0,1-1 0,0 0 0,0-1-1,0 1 1,12 3 0,-8-4 35,1 0 0,0 0 0,0-1 0,0-1 1,0 0-1,0 0 0,0-2 0,0 1 0,0-1 0,-1-1 0,1 0 0,0-1 1,0 0-1,-1-1 0,0 0 0,0-1 0,0 0 0,0-1 0,-1 0 0,13-9 0,-9 3 49,0 1 0,-1-2 0,-1 0-1,0 0 1,0-1 0,-1-1-1,-1 0 1,-1 0 0,0-1-1,-1 0 1,-1 0 0,0-1-1,4-19 1,-2 2 37,-3-2 0,-1 1 1,-1-1-1,-2 1 0,-2-1 0,-1 0 0,-7-48 0,0 41-86,0 1-1,-3 1 1,-2 0-1,-1 0 1,-34-67-1,41 94-86,-1 1-1,0-1 1,0 2 0,-2-1-1,1 1 1,-13-11 0,19 20-4,-1-1 0,0 1 0,-1 0 1,1 1-1,0-1 0,-1 1 0,0 0 0,1 0 1,-1 0-1,0 1 0,0-1 0,0 1 0,0 0 1,0 1-1,0-1 0,0 1 0,0 0 0,0 0 1,-1 1-1,1 0 0,-9 2 0,4 0-382,-1 1 1,1 1-1,1 0 0,-18 11 0,-4 2-3507,5-6 1709</inkml:trace>
</inkml:ink>
</file>

<file path=ppt/ink/ink26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8:03.067"/>
    </inkml:context>
    <inkml:brush xml:id="br0">
      <inkml:brushProperty name="width" value="0.05" units="cm"/>
      <inkml:brushProperty name="height" value="0.05" units="cm"/>
      <inkml:brushProperty name="color" value="#FF0066"/>
    </inkml:brush>
  </inkml:definitions>
  <inkml:trace contextRef="#ctx0" brushRef="#br0">17 426 5777,'-17'10'10024,"27"-15"-5354,9-2-5325,10-6 1441,-1-1-1,0-2 1,-1 0-1,-1-2 1,46-41-1,210-189 1253,-223 210-4452,-58 36 803</inkml:trace>
</inkml:ink>
</file>

<file path=ppt/ink/ink26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8:03.422"/>
    </inkml:context>
    <inkml:brush xml:id="br0">
      <inkml:brushProperty name="width" value="0.05" units="cm"/>
      <inkml:brushProperty name="height" value="0.05" units="cm"/>
      <inkml:brushProperty name="color" value="#FF0066"/>
    </inkml:brush>
  </inkml:definitions>
  <inkml:trace contextRef="#ctx0" brushRef="#br0">97 0 10818,'-33'42'6147,"25"-28"-5274,1 0-1,0 0 1,-6 20 0,5-8 4,1 1 1,2-1 0,-3 29-1,8-52-776,-1 0-1,1-1 0,0 1 1,0 0-1,1 0 0,-1 0 1,0-1-1,1 1 0,0 0 0,-1-1 1,1 1-1,0 0 0,1-1 1,-1 1-1,0-1 0,1 1 1,-1-1-1,1 0 0,0 0 0,2 3 1,0-2-10,0-1 1,0 1 0,0 0-1,0-1 1,0 0 0,1 0-1,-1 0 1,1-1 0,-1 1-1,10 0 1,1 0-311,1 0 0,-1-2 0,0 0 0,0-1 0,1 0 0,24-6 0,-15 0-750,35-16-1,-12 2 726</inkml:trace>
</inkml:ink>
</file>

<file path=ppt/ink/ink26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8:03.832"/>
    </inkml:context>
    <inkml:brush xml:id="br0">
      <inkml:brushProperty name="width" value="0.05" units="cm"/>
      <inkml:brushProperty name="height" value="0.05" units="cm"/>
      <inkml:brushProperty name="color" value="#FF0066"/>
    </inkml:brush>
  </inkml:definitions>
  <inkml:trace contextRef="#ctx0" brushRef="#br0">94 2 10978,'-9'-1'763,"5"1"-374,0-1 1,0 1-1,1 0 0,-1 0 1,0 1-1,0-1 1,-3 2-1,5-2-279,1 1 0,0-1 1,0 1-1,0-1 0,0 1 0,0 0 1,0 0-1,0 0 0,1-1 0,-1 1 0,0 0 1,0 0-1,1 0 0,-1 0 0,0 0 0,1 0 1,-1 1-1,1-1 0,-1 0 0,1 0 1,0 0-1,-1 0 0,1 1 0,0-1 0,0 0 1,0 2-1,-1 22 971,0 1 0,2-1 0,1 1 0,6 26-1,2-3-409,18 52-1,-21-86-602,-1 0-1096,-9-14-12,-5-8-395,-48-45-4968,30 30 5059</inkml:trace>
</inkml:ink>
</file>

<file path=ppt/ink/ink26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8:04.263"/>
    </inkml:context>
    <inkml:brush xml:id="br0">
      <inkml:brushProperty name="width" value="0.05" units="cm"/>
      <inkml:brushProperty name="height" value="0.05" units="cm"/>
      <inkml:brushProperty name="color" value="#FF0066"/>
    </inkml:brush>
  </inkml:definitions>
  <inkml:trace contextRef="#ctx0" brushRef="#br0">70 207 6385,'-22'-29'1522,"-21"-39"0,42 67-1451,1 0 1,-1 0 0,1 0-1,-1 0 1,1 1 0,0-1 0,-1 0-1,1 0 1,0 0 0,0 0-1,0 0 1,0 0 0,-1 0-1,2 0 1,-1 0 0,0 0 0,0 0-1,0 0 1,0 0 0,0 0-1,1 0 1,-1 0 0,1 0-1,-1 1 1,0-1 0,1 0 0,-1 0-1,1 0 1,0 0 0,0 0-1,25-11 1468,-16 9-1019,35-13 885,2 3 0,-1 2 1,2 2-1,-1 1 1,62 0-1,-100 7-1237,0 1 1,-1 0-1,1 1 0,0 0 0,14 3 1,-21-3-147,0-1 1,0 1 0,0 0-1,0-1 1,0 1 0,-1 0-1,1 0 1,0 0 0,-1 0-1,1 1 1,-1-1 0,1 0-1,-1 1 1,0-1 0,1 1-1,-1-1 1,0 1 0,0 0-1,0-1 1,0 1 0,0 0-1,-1 0 1,1 0 0,0-1-1,-1 1 1,0 0 0,1 0-1,-1 0 1,0 4 0,0 1 32,-1 0-1,0 0 1,-1 0 0,0 0 0,0 0 0,0 0-1,-1 0 1,1-1 0,-2 1 0,-5 8 0,-7 8 67,-24 29 0,22-30-88,12-15-50,1 0-26,0 0 1,0-1-1,-1 1 1,1-1 0,-1 0-1,-1-1 1,1 0-1,-1 0 1,0 0 0,-14 7-1,19-12-88,1 0-1,0 1 1,0-1 0,0 0-1,0 0 1,0 0 0,0 0-1,0 0 1,0-1 0,0 1-1,0 0 1,0 0 0,0-1-1,0 1 1,0-1 0,0 1-1,0-1 1,0 1 0,0-1-1,0 1 1,0-1 0,0 0-1,1 1 1,-1-1 0,0 0-1,0 0 1,1 0-1,-1 0 1,1 0 0,-1 1-1,1-1 1,-1 0 0,1 0-1,-1 0 1,1-1 0,0 1-1,0 0 1,-1 0 0,1 0-1,0 0 1,0 0 0,0 0-1,0 0 1,0 0 0,1 0-1,-1 0 1,0 0 0,0 0-1,1-2 1,5-19-1198</inkml:trace>
</inkml:ink>
</file>

<file path=ppt/ink/ink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09:53.139"/>
    </inkml:context>
    <inkml:brush xml:id="br0">
      <inkml:brushProperty name="width" value="0.05" units="cm"/>
      <inkml:brushProperty name="height" value="0.05" units="cm"/>
      <inkml:brushProperty name="color" value="#FF0066"/>
    </inkml:brush>
  </inkml:definitions>
  <inkml:trace contextRef="#ctx0" brushRef="#br0">10 0 9210,'-10'28'4041,"10"11"-2257,0 5-247,4-3-441,5-6-440,-7-7-360,5-7-112,-4-2-88,4-6-320,14-2 168</inkml:trace>
</inkml:ink>
</file>

<file path=ppt/ink/ink2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4:41.060"/>
    </inkml:context>
    <inkml:brush xml:id="br0">
      <inkml:brushProperty name="width" value="0.05" units="cm"/>
      <inkml:brushProperty name="height" value="0.05" units="cm"/>
      <inkml:brushProperty name="color" value="#FF0066"/>
    </inkml:brush>
  </inkml:definitions>
  <inkml:trace contextRef="#ctx0" brushRef="#br0">86 189 8890,'-68'-38'3310,"52"24"816,15 4 134,2 9-3946,0 0 1,0 0 0,0 0 0,0 0 0,0 0 0,0 1-1,0-1 1,1 0 0,-1 1 0,0-1 0,1 0 0,1 0-1,1 0-1178,77-41 2107,-43 22-399,71-28-1,-93 44-885,-16 4 8,0 0 0,1 0 0,-1 0 1,0 0-1,0 0 0,1 0 0,-1-1 0,0 1 1,0 0-1,1 0 0,-1 0 0,0 0 0,0 0 1,1 0-1,-1 0 0,0 0 0,0 0 1,1 1-1,-1-1 0,0 0 0,0 0 0,1 0 1,-1 0-1,0 0 0,0 0 0,1 0 0,-1 1 1,0-1-1,0 0 0,0 0 0,1 0 1,-1 0-1,0 1 0,0-1 0,0 0 0,0 0 1,0 1-1,1-1 0,-1 0 0,0 0 0,0 0 1,0 1-1,0-1 0,0 0 0,0 0 1,0 1-1,0 0 0</inkml:trace>
</inkml:ink>
</file>

<file path=ppt/ink/ink27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8:04.666"/>
    </inkml:context>
    <inkml:brush xml:id="br0">
      <inkml:brushProperty name="width" value="0.05" units="cm"/>
      <inkml:brushProperty name="height" value="0.05" units="cm"/>
      <inkml:brushProperty name="color" value="#FF0066"/>
    </inkml:brush>
  </inkml:definitions>
  <inkml:trace contextRef="#ctx0" brushRef="#br0">46 445 11170,'1'4'1341,"10"31"3840,-9-30-4837,-1 1 0,0-1 0,0 0 0,-1 0 0,1 1 0,-1-1 0,0 0 0,-1 6 0,1-11-316,0 1 0,0-1 0,0 1 0,0-1 0,-1 1 0,1-1 0,0 1 0,0-1 0,0 0 0,-1 1 0,1-1 0,0 1 0,0-1 0,-1 0 0,1 1 0,0-1 0,-1 0 0,1 1 0,-1-1 0,1 0 0,0 0 0,-1 1 0,1-1 0,-1 0 0,1 0 0,0 0 0,-1 1-1,1-1 1,-1 0 0,1 0 0,-1 0 0,1 0 0,-1 0 0,1 0 0,-1 0 0,1 0 0,-1 0 0,1 0 0,-1 0 0,1-1 0,0 1 0,-1 0 0,1 0 0,-1 0 0,1-1 0,-1 1 0,1 0 0,0 0 0,-1-1 0,1 1 0,0 0 0,-1-1 0,1 1 0,-2-2 29,0 1 1,0-1 0,0 0 0,0 1 0,0-1 0,1 0-1,-1 0 1,1 0 0,-2-3 0,-2-10 7,1-1 1,1 0-1,1 0 0,-2-27 1,1 8-57,1 15-18,1-39 1,1 53 4,1-1 1,0 1 0,0-1-1,0 1 1,1 0-1,0 0 1,0 0 0,1 0-1,0 0 1,3-6-1,-5 11 3,1-1 0,-1 0 0,0 1-1,1-1 1,-1 1 0,1 0 0,-1-1-1,1 1 1,0 0 0,-1 0 0,1 0-1,0 0 1,0 0 0,0 0 0,0 1-1,0-1 1,0 1 0,0-1 0,0 1 0,0 0-1,0 0 1,0 0 0,0 0 0,0 0-1,0 0 1,0 0 0,0 1 0,0-1-1,0 1 1,0-1 0,0 1 0,0 0-1,0 0 1,-1 0 0,1 0 0,3 2-1,8 6 21,-1 0-1,0 1 0,21 21 0,-22-20 61,-3-2 168,1-1 1,0-1-1,1 0 1,-1 0-1,1-1 1,0 0 0,18 7-1,-28-13-206,1 0-1,-1 0 0,1 1 1,-1-1-1,1 0 1,-1 0-1,1 0 1,-1 0-1,1 0 1,-1 0-1,1 0 1,-1 0-1,0 0 1,1 0-1,-1-1 1,1 1-1,-1 0 0,1 0 1,-1 0-1,1-1 1,-1 1-1,1 0 1,-1 0-1,0-1 1,1 1-1,-1 0 1,0-1-1,1 1 1,-1 0-1,0-1 1,1 1-1,-1-1 0,5-21 684,-10-28-128,5 45-502,-7-27-41,-1 0 0,-2 0 0,0 0 0,-21-40 0,9 22-1123,21 49 911,0-10-1677,10 7-2343,10 3 4410</inkml:trace>
</inkml:ink>
</file>

<file path=ppt/ink/ink27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8:05.070"/>
    </inkml:context>
    <inkml:brush xml:id="br0">
      <inkml:brushProperty name="width" value="0.05" units="cm"/>
      <inkml:brushProperty name="height" value="0.05" units="cm"/>
      <inkml:brushProperty name="color" value="#FF0066"/>
    </inkml:brush>
  </inkml:definitions>
  <inkml:trace contextRef="#ctx0" brushRef="#br0">47 438 10546,'-4'21'4431,"4"-18"-3920,0 1 1,0 0-1,-1-1 0,1 1 1,-1-1-1,0 1 0,0-1 1,-1 1-1,1-1 0,-1 0 0,1 0 1,-1 0-1,-4 5 0,6-8-464,-1 1-1,1-1 1,0 0-1,-1 0 1,1 0 0,0 0-1,-1 0 1,1 0-1,0 0 1,-1 0-1,1 0 1,0 0-1,-1 0 1,1 0-1,0 0 1,-1 0-1,1 0 1,0 0-1,-1 0 1,1 0-1,0 0 1,-1 0-1,1 0 1,0-1-1,-1 1 1,1 0-1,0 0 1,0 0-1,-1-1 1,1 1-1,0 0 1,0 0-1,-1-1 1,1 1 0,0 0-1,0 0 1,0-1-1,0 1 1,-1 0-1,1-1 1,0 1-1,0 0 1,0-1-1,0 1 1,0-1-1,-6-15 687,3-13-533,0 0 0,2 0-1,2-1 1,7-55 0,-1 16-171,-7 54-30,1-9-14,1 0 0,2 0 0,11-45 0,-15 67 13,1 0 0,-1 0 0,1 0 0,0 0-1,0 0 1,0 1 0,0-1 0,0 0 0,0 0 0,1 1 0,-1-1 0,1 1 0,-1-1 0,1 1-1,-1 0 1,3-2 0,-3 3 2,0 0-1,0-1 0,0 1 0,1 0 1,-1 0-1,0-1 0,0 1 1,0 0-1,1 0 0,-1 1 0,0-1 1,0 0-1,0 0 0,0 0 1,1 1-1,-1-1 0,0 1 0,0-1 1,0 1-1,1 0 0,4 3 10,-1 0 0,0 0 0,-1 1 0,1-1 0,-1 1 0,0 0 0,0 0 1,3 7-1,23 40 90,-3 2 1,38 109-1,-64-162-270,-1 0-1,1 0 1,-1 0-1,0 0 1,1 0-1,-1 0 1,0 0-1,0 0 1,0 0-1,0 0 1,1 0-1,-1 0 1,0 0-1,-1 0 1,1 0 0,0 0-1,0 0 1,0 0-1,-1 0 1,1-1-1,0 1 1,-1 0-1,1 0 1,-1 0-1,1 0 1,-1 0-1,1 0 1,-2 0-1,-9 2-1139</inkml:trace>
  <inkml:trace contextRef="#ctx0" brushRef="#br0" timeOffset="1">139 292 13195,'-25'-40'5929,"56"35"-2792,16-10-881,12-16-1128,1-8-303,-2-12-1121,4 4-1417,-7-17 1193</inkml:trace>
</inkml:ink>
</file>

<file path=ppt/ink/ink27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8:48.522"/>
    </inkml:context>
    <inkml:brush xml:id="br0">
      <inkml:brushProperty name="width" value="0.05" units="cm"/>
      <inkml:brushProperty name="height" value="0.05" units="cm"/>
      <inkml:brushProperty name="color" value="#FF0066"/>
    </inkml:brush>
  </inkml:definitions>
  <inkml:trace contextRef="#ctx0" brushRef="#br0">23 1877 5873,'-17'-3'9564,"11"-6"-6214,6 5-3310,1 0 0,-1 0-1,1-1 1,0 1 0,0 0-1,3-7 1,-2 6 183,34-83 569,96-167 1,-108 211-684,-19 36-92,139-243 372,-96 177-187,71-86-1,-8 28 48,213-266 1716,-279 338-1401,2 2-1,3 3 0,2 2 1,2 2-1,90-64 1,-119 94-1095,-26 21 106</inkml:trace>
</inkml:ink>
</file>

<file path=ppt/ink/ink27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8:49.461"/>
    </inkml:context>
    <inkml:brush xml:id="br0">
      <inkml:brushProperty name="width" value="0.05" units="cm"/>
      <inkml:brushProperty name="height" value="0.05" units="cm"/>
      <inkml:brushProperty name="color" value="#FF0066"/>
    </inkml:brush>
  </inkml:definitions>
  <inkml:trace contextRef="#ctx0" brushRef="#br0">160 75 9306,'8'-52'3231,"-8"51"-3129,0 0 1,1 0-1,-1 0 0,0-1 0,-1 1 0,1 0 0,0 0 0,0 0 0,0 0 1,-1 0-1,1 0 0,0 0 0,-1 0 0,1 0 0,-1 0 0,1 0 0,-2-1 1,2 1-44,-1 1 0,1 0 0,-1 0 1,1-1-1,-1 1 0,1 0 1,-1 0-1,1-1 0,-1 1 0,1 0 1,-1 0-1,0 0 0,1 0 1,-1 0-1,1 0 0,-1 0 0,1 0 1,-1 0-1,0 0 0,1 0 1,-1 1-1,0-1 0,-2 1 104,0 1-1,0-1 1,1 1-1,-1 0 1,0-1 0,1 1-1,-1 0 1,-3 5-1,-9 14 369,0 0 0,2 2 0,0-1 0,2 2 0,0 0 0,2 0 0,0 0 0,2 1 0,-8 47-1,14-64-409,0 1-1,0 0 0,1 0 1,0 0-1,1 0 0,0 0 1,0 0-1,1-1 0,0 1 1,5 14-1,-5-19-106,0-1 0,0 1 0,0-1 0,0 0 0,0 0 1,1 0-1,-1 0 0,1 0 0,0-1 0,0 1 0,0-1 0,0 1 0,0-1 0,1 0 1,-1-1-1,1 1 0,-1 0 0,1-1 0,-1 0 0,1 0 0,0 0 0,0 0 0,0-1 1,-1 1-1,1-1 0,7-1 0,5 0-128,0 0 1,0-2-1,0 0 0,-1 0 1,1-2-1,-1 0 0,0-1 1,16-8-1,-5 0-335,0-2 0,-1 0 0,34-30 0,-26 19 985</inkml:trace>
</inkml:ink>
</file>

<file path=ppt/ink/ink27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8:50.154"/>
    </inkml:context>
    <inkml:brush xml:id="br0">
      <inkml:brushProperty name="width" value="0.05" units="cm"/>
      <inkml:brushProperty name="height" value="0.05" units="cm"/>
      <inkml:brushProperty name="color" value="#FF0066"/>
    </inkml:brush>
  </inkml:definitions>
  <inkml:trace contextRef="#ctx0" brushRef="#br0">189 272 9666,'-2'-1'471,"0"0"-1,0-1 1,0 1-1,-1 0 1,1 0-1,0 0 1,-1 1-1,1-1 1,-1 1-1,1-1 1,-1 1-1,1 0 1,-1 0-1,-2 0 1,1 0-143,1 1-1,0 0 1,-1 0 0,1 0 0,0 0 0,0 0 0,0 1 0,0 0 0,-4 2 0,-4 4 81,1 1 0,0 1-1,0 0 1,-10 14 0,9-11 274,6-6-516,0 0 0,0 1 0,0 0-1,1 0 1,0 0 0,1 0 0,0 1-1,-3 15 1,5-22-142,1 1 0,-1-1 1,1 1-1,0-1 0,0 1 0,0-1 0,0 1 0,1-1 0,-1 1 0,1-1 0,-1 1 0,1-1 0,0 0 1,0 1-1,1 2 0,0-4-21,-1 1 0,1-1 0,-1 1 0,1-1 0,-1 0 0,1 0-1,0 0 1,0 0 0,-1 0 0,1 0 0,0 0 0,0 0 0,0-1 0,0 1 0,0-1 0,0 0 0,0 1 0,0-1 0,0 0 0,0 0 0,4-1 0,-2 1-1,0 0 1,0 0-1,0-1 0,0 1 1,0-1-1,-1 0 1,1-1-1,0 1 0,0 0 1,-1-1-1,1 0 0,-1 0 1,0 0-1,0 0 1,1-1-1,4-4 0,-2-1 8,0-1 0,0 1 0,-1-1 0,0 0 0,4-10 0,-2 4 10,0 0-1,17-22 1,-27 42 11,0 0 0,1 0 0,0 0 0,0 0 0,0 0 0,1 1 0,0-1 0,0 0 0,0 1 0,1-1-1,-1 1 1,1-1 0,1 1 0,0 7 0,0-12-26,0 1-1,0-1 1,-1 0 0,1 0-1,0 0 1,0 0-1,0-1 1,0 1 0,0 0-1,1 0 1,-1-1-1,0 1 1,0 0 0,0-1-1,1 1 1,-1-1 0,0 0-1,1 1 1,-1-1-1,0 0 1,1 0 0,-1 0-1,0 0 1,1 0-1,-1 0 1,0 0 0,1 0-1,-1-1 1,0 1 0,2-1-1,1 1 5,3-2-5,-1 1 0,1-1 1,-1 0-1,1 0 0,-1 0 0,0-1 0,0 0 0,0-1 0,0 1 1,-1-1-1,1 0 0,-1-1 0,0 1 0,0-1 0,-1 0 0,1 0 1,3-6-1,4-6 11,-1-1 1,-1 0-1,0 0 0,8-25 1,58-175 1128,-76 215-1106,0 1 0,1 0-1,-1 0 1,1 0 0,0 0-1,0 0 1,0 0 0,0 0-1,0 1 1,0-1 0,0 0-1,1 0 1,-1 1-1,1-1 1,-1 1 0,1-1-1,0 1 1,-1 0 0,1 0-1,0-1 1,0 1 0,3-1-1,-3 2-20,1 0 0,-1 0 0,0 0 0,0 1 0,1-1 0,-1 1 1,0-1-1,0 1 0,0 0 0,1 0 0,-1 0 0,0 0 0,0 0 0,0 0 0,-1 1 0,1-1 0,0 0 0,0 1 0,-1 0 0,1-1 0,1 3 0,1 1 23,1 0 1,-1 0-1,0 1 0,0-1 1,-1 1-1,0 0 0,0 0 1,0 0-1,0 0 0,-1 1 1,0-1-1,1 11 0,-2-13-21,-1 0 1,0 0-1,0 0 0,-1 0 0,1 0 1,-1 0-1,0-1 0,0 1 0,0 0 1,0 0-1,-1 0 0,1-1 0,-1 1 1,0-1-1,0 1 0,-1-1 0,1 0 1,0 0-1,-1 0 0,0 0 0,0 0 1,-3 2-1,-5 3 38,1-1 0,-2 0 0,-21 11-1,28-16-178,-1 0-1,1 1 0,-1-2 0,0 1 0,1-1 0,-1 0 0,0 0 0,0 0 0,0-1 0,-11-1 0,16 1 45,1 0-1,-1 0 0,1 0 0,0 0 1,-1 0-1,1 0 0,0 0 1,-1 0-1,1 0 0,-1 0 0,1-1 1,0 1-1,-1 0 0,1 0 0,0 0 1,-1-1-1,1 1 0,0 0 1,-1 0-1,1-1 0,0 1 0,0 0 1,-1-1-1,1 1 0,0 0 1,0-1-1,0 1 0,-1 0 0,1-1 1,0 1-1,0-1 0,0 1 0,0 0 1,0-1-1,0 1 0,0-1 1,0 1-1,0 0 0,0-1 0,0 1 1,0-1-1,0 1 0,0 0 1,0-1-1,0 1 0,0 0 0,1-1 1,-1 1-1,0-1 0,0 1 0,0 0 1,1-1-1,-1 1 0,0 0 1,0 0-1,1-1 0,17-16-3577,3 7 2117</inkml:trace>
</inkml:ink>
</file>

<file path=ppt/ink/ink27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8:50.701"/>
    </inkml:context>
    <inkml:brush xml:id="br0">
      <inkml:brushProperty name="width" value="0.05" units="cm"/>
      <inkml:brushProperty name="height" value="0.05" units="cm"/>
      <inkml:brushProperty name="color" value="#FF0066"/>
    </inkml:brush>
  </inkml:definitions>
  <inkml:trace contextRef="#ctx0" brushRef="#br0">316 142 9130,'0'-12'1430,"0"0"-1,-1 0 1,0 0 0,0 0-1,-7-22 1,7 31-1304,0 1 0,-1-1 0,1 0 0,-1 0 0,1 1 0,-1-1 0,0 1 0,0 0-1,0-1 1,0 1 0,0 0 0,0 0 0,-1 0 0,1 0 0,-1 1 0,1-1 0,-1 1 0,0 0 0,0-1 0,1 1 0,-1 0 0,0 1-1,0-1 1,0 0 0,0 1 0,0 0 0,0-1 0,0 1 0,-4 1 0,-2 0 56,-1 0 0,1 0 0,0 1 0,0 1 0,0 0 0,1 0 0,-1 0 0,0 1 0,1 1 0,0-1 0,0 1 0,1 1 0,-1-1 1,1 1-1,-8 9 0,5-5-44,1 1 0,0 0 0,0 0 0,1 1 0,1 0 1,0 1-1,0 0 0,1 0 0,-5 18 0,10-26-126,-1-1 1,1 1-1,1 0 0,-1 0 0,1-1 1,-1 1-1,2 0 0,-1 0 0,0 0 1,1-1-1,0 1 0,0 0 0,0-1 0,3 8 1,-2-9-13,0 0 0,0 0 0,-1-1 0,2 1 0,-1 0-1,0-1 1,0 0 0,1 1 0,-1-1 0,1 0 0,0-1 0,0 1 0,-1 0 0,1-1 0,0 1 0,1-1 0,-1 0 0,0 0 0,0 0 0,0 0 0,1-1 0,4 1 0,1-1-1,-1 0 0,1 0 0,0-1 0,-1 0 0,1 0 0,-1-1 0,1-1 0,-1 1 0,0-1 0,0-1 0,0 1 0,0-1 0,0-1 0,-1 1 0,12-11 0,-11 8 35,1 0 0,-2-1 0,1 0 0,-1 0 1,-1-1-1,1 0 0,-2 0 0,1-1 0,-1 1 0,0-1 1,-1 0-1,4-14 0,-3 7 360,0 14 366,2 29 497,-2-4-1440,14 54 740,4-2-1,2 0 0,67 132 0,-85-195-432,0-1 0,1 0 0,0 0 0,1 0 0,10 7 0,-2 0 132,-19-22-983</inkml:trace>
</inkml:ink>
</file>

<file path=ppt/ink/ink27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8:52.465"/>
    </inkml:context>
    <inkml:brush xml:id="br0">
      <inkml:brushProperty name="width" value="0.05" units="cm"/>
      <inkml:brushProperty name="height" value="0.05" units="cm"/>
      <inkml:brushProperty name="color" value="#FF0066"/>
    </inkml:brush>
  </inkml:definitions>
  <inkml:trace contextRef="#ctx0" brushRef="#br0">49 6 6273,'-4'-1'1135,"-28"-3"3071,19 4 1908,14 10-4024,2 36-1206,0 5 199,3 0 1,21 92-1,-24-129-921,2-1 0,-1 0 0,2 0 0,-1 0 0,2-1 0,0 0 0,0 0 0,1-1 0,0 0-1,1 0 1,1-1 0,0 0 0,0 0 0,0-1 0,20 12 0,-8-10-1,0-1 0,0-1 0,1-1 0,0 0 0,0-2 0,1-1-1,0-1 1,0-1 0,0-1 0,0-1 0,43-4 0,-9-4-71,0-2 1,-1-2-1,96-33 1,1-15-4791,-120 48 3185</inkml:trace>
</inkml:ink>
</file>

<file path=ppt/ink/ink27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8:54.077"/>
    </inkml:context>
    <inkml:brush xml:id="br0">
      <inkml:brushProperty name="width" value="0.05" units="cm"/>
      <inkml:brushProperty name="height" value="0.05" units="cm"/>
      <inkml:brushProperty name="color" value="#FF0066"/>
    </inkml:brush>
  </inkml:definitions>
  <inkml:trace contextRef="#ctx0" brushRef="#br0">222 439 6977,'1'-2'480,"1"-8"1381,-1 0 0,0 0 0,0 0 1,-2-18-1,1 27-1750,0 0 0,0 0 1,-1 0-1,1 0 1,0 0-1,0 0 0,-1 0 1,1 0-1,-1 0 0,1 0 1,-1 0-1,1 0 0,-1 0 1,1 1-1,-1-1 0,0 0 1,0 0-1,1 1 0,-1-1 1,0 0-1,0 1 1,0-1-1,-1 0 0,1 1-29,-1 0-1,0 0 1,0 0-1,0 0 1,0 0-1,0 1 0,0-1 1,1 1-1,-1-1 1,0 1-1,0-1 1,1 1-1,-1 0 1,0 0-1,1 0 1,-1 0-1,0 0 1,0 2-1,-15 10 169,0 2 0,1 0 0,1 0 0,1 2 0,0-1 0,1 2 0,1 0 0,1 1 0,0 0 0,-15 38 0,24-51-237,0 0 0,0 1 0,0-1 0,-1 12 0,3-18-12,-1 1 1,1 0-1,0 0 0,0 0 0,0 0 0,0 0 0,0 0 0,0-1 0,0 1 1,0 0-1,1 0 0,-1 0 0,0 0 0,0 0 0,1-1 0,-1 1 0,1 0 1,-1 0-1,1-1 0,-1 1 0,1 0 0,-1 0 0,1-1 0,-1 1 0,1-1 1,0 1-1,0-1 0,-1 1 0,1-1 0,0 1 0,0-1 0,-1 1 0,1-1 0,0 0 1,0 0-1,0 1 0,0-1 0,0 0 0,-1 0 0,1 0 0,0 0 0,0 0 1,1 0-1,11-2 12,0-1 1,-1 0 0,1-1 0,-1-1-1,0 0 1,0 0 0,-1-1-1,0-1 1,21-15 0,-13 10-3,40-21-1,-56 32-9,-1 0 0,1 0 0,0 1 0,-1-1 0,1 1-1,0 0 1,-1-1 0,1 1 0,0 0 0,0 0-1,-1 1 1,1-1 0,0 1 0,-1-1 0,1 1-1,-1 0 1,1 0 0,-1 0 0,1 0 0,-1 0-1,0 1 1,1-1 0,-1 1 0,0-1 0,0 1-1,0 0 1,0 0 0,0 0 0,2 3 0,5 7-1,-1 0 1,0 1-1,-1 0 1,7 17-1,-8-18 5,10 20 13,-3 1-1,0 0 0,-2 1 0,-1 0 0,5 38 0,-14-59-2,1 0 0,-2 0 0,0 0-1,-1 0 1,0 0 0,-1 0 0,-5 19 0,5-24-1,-1 0 0,0 0 1,-1-1-1,1 0 1,-1 0-1,-1 0 0,0 0 1,0 0-1,0-1 0,-1 0 1,1 0-1,-14 10 1,14-13-2,0 0 0,0 1 0,0-2 0,0 1 0,0 0 0,0-1 0,-1 0 0,1-1 0,-1 1 0,1-1 0,-1 0 0,-10 0 0,13-1-3,0 0 1,0 0 0,1-1 0,-1 1-1,0-1 1,0 0 0,1 0 0,-1 0 0,1 0-1,-1-1 1,1 1 0,-1-1 0,1 1-1,0-1 1,-1 0 0,1 0 0,0 0 0,0 0-1,1 0 1,-1 0 0,0-1 0,1 1-1,-1-1 1,1 1 0,0-1 0,0 1 0,-2-6-1,0-3 25,0-1 0,1 0 0,0 0 0,1 0-1,1 0 1,-1 0 0,3-19 0,18-86 12,-16 101-45,38-171 18,27-150-1,-59 267 44,-8 68 731,3 10-558,3 21-117,-4-11-78,-1-4 21,0 0 0,1 0-1,1 0 1,11 26-1,-15-38-53,1 0 0,-1 1 0,0-1 0,1 0 0,-1 0 0,1 0 0,0 0 0,0 0 0,0 0 0,0 0 0,0-1 0,0 1 0,0-1 0,0 0 0,0 1 0,1-1 1,-1 0-1,1 0 0,-1 0 0,1-1 0,-1 1 0,1-1 0,-1 1 0,1-1 0,0 0 0,-1 0 0,1 0 0,-1 0 0,1 0 0,0-1 0,-1 1 0,1-1 0,-1 0 0,1 0 0,3-2 0,5-2 4,-1-1 0,0 0 1,0-1-1,-1 0 0,0-1 1,-1 0-1,1 0 0,-1-1 0,9-12 1,-5 4-2,0-1 1,-2 1 0,0-2-1,11-26 1,1-23 15,-23 75-28,1 0 0,-1 0 0,1 0 1,0 0-1,1-1 0,-1 1 0,1 0 0,1 0 0,3 11 1,-4-15 4,0-1 1,0 1 0,0-1 0,0 0 0,1 0-1,-1 1 1,1-1 0,-1 0 0,1 0 0,0 0 0,0-1-1,0 1 1,0 0 0,0-1 0,0 1 0,0-1-1,0 0 1,1 0 0,-1 1 0,1-2 0,-1 1-1,0 0 1,1 0 0,0-1 0,-1 1 0,1-1-1,-1 0 1,1 0 0,0 0 0,-1 0 0,1 0-1,-1-1 1,1 1 0,4-2 0,2-1 0,-1 1 1,0-1-1,1-1 0,-1 0 1,0 0-1,-1 0 1,1-1-1,-1 0 0,0-1 1,0 1-1,-1-1 1,1-1-1,-1 1 0,-1-1 1,1 0-1,-1 0 0,0-1 1,-1 0-1,0 1 1,0-1-1,-1-1 0,0 1 1,3-14-1,11-49 59,-16 70-59,-1 1-1,0 0 1,0-1-1,0 1 1,0 0-1,0 0 1,0-1-1,0 1 1,0 0-1,0-1 1,0 1-1,0 0 1,0-1 0,0 1-1,0 0 1,0-1-1,0 1 1,0 0-1,0 0 1,0-1-1,-1 1 1,1 0-1,0-1 1,0 1-1,0 0 1,0 0-1,-1-1 1,1 1-1,0 0 1,0 0-1,-1 0 1,1-1-1,9 11 317,-1-5-299,0-1 0,1-1 0,-1 0 0,1 0 0,0 0 0,-1-1 0,14 2 0,-20-4-19,-1 0 0,1-1 0,-1 1 1,1 0-1,-1 0 0,1-1 0,-1 1 0,1-1 1,-1 1-1,0-1 0,1 0 0,-1 1 0,0-1 1,1 0-1,-1 0 0,0 0 0,0 0 1,0 0-1,2-2 0,15-26 20,-11 16-13,4 3 5,-10 9-14,0 0 0,0 1 1,0-1-1,0 0 1,0 0-1,0 0 1,0 0-1,0 0 0,0 0 1,0 0-1,-1 0 1,1 0-1,0-1 1,-1 1-1,1-2 0,-1 2-13,8 5-1224,23 6-1183,-8-9-2949,-14-2 3924</inkml:trace>
</inkml:ink>
</file>

<file path=ppt/ink/ink27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8:54.521"/>
    </inkml:context>
    <inkml:brush xml:id="br0">
      <inkml:brushProperty name="width" value="0.05" units="cm"/>
      <inkml:brushProperty name="height" value="0.05" units="cm"/>
      <inkml:brushProperty name="color" value="#FF0066"/>
    </inkml:brush>
  </inkml:definitions>
  <inkml:trace contextRef="#ctx0" brushRef="#br0">6 42 12803,'-5'-9'4529,"5"-1"-3985,10 7-368,-3-2-912,6-5-329,5 8-855,17-1 984</inkml:trace>
</inkml:ink>
</file>

<file path=ppt/ink/ink27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8:54.938"/>
    </inkml:context>
    <inkml:brush xml:id="br0">
      <inkml:brushProperty name="width" value="0.05" units="cm"/>
      <inkml:brushProperty name="height" value="0.05" units="cm"/>
      <inkml:brushProperty name="color" value="#FF0066"/>
    </inkml:brush>
  </inkml:definitions>
  <inkml:trace contextRef="#ctx0" brushRef="#br0">132 384 10754,'-44'46'5911,"30"-31"-5330,2 1 1,0 0-1,1 1 0,1 0 0,-13 28 0,22-43-518,0 1-1,0-1 1,0 1-1,1-1 1,-1 1-1,1 0 0,0-1 1,-1 1-1,1 0 1,0-1-1,1 1 1,-1 0-1,0-1 1,1 1-1,-1-1 1,3 5-1,-3-5-38,1-1 0,1 1-1,-1 0 1,0-1 0,0 1 0,1-1 0,-1 0 0,0 1-1,1-1 1,0 0 0,-1 0 0,1 0 0,0 0 0,-1 0-1,1 0 1,0-1 0,0 1 0,0 0 0,-1-1 0,1 1-1,0-1 1,4 0 0,0 0-17,0 0 1,1-1 0,-1 0-1,0 0 1,0-1-1,0 1 1,-1-1-1,1-1 1,0 1-1,-1-1 1,1 0-1,-1 0 1,0 0-1,0-1 1,0 0-1,-1 0 1,1 0-1,6-9 1,2-2 9,0-2 0,-1 0 0,-1 0 0,12-24 0,-13 19 1,-1-1 0,-2 0 0,0 0 0,-1-1 0,-1 0 0,-1 0-1,-2 0 1,0-1 0,-2 1 0,0-1 0,-2 1 0,-1 0 0,0 0 0,-2 0 0,-10-29 0,14 49 28,0 0 0,-1 1 0,0-1 0,0 1 0,0 0 0,0-1 0,0 1 0,-1 0 0,0 0 0,1 0 0,-1 1 0,0-1 0,0 1 0,-1-1 0,1 1 0,0 0 0,-5-2 1,6 4-8,1-1 1,0 1 0,0 0 0,-1 0 0,1-1 0,-1 1 0,1 0 0,0 0 0,-1 0 0,1 0 0,0 1 0,-1-1 0,1 0 0,0 0 0,-1 1 0,1-1 0,0 1 0,0-1 0,-3 2 0,2 0 0,0 0 0,1-1 1,-1 1-1,1 0 0,-1 0 1,1 0-1,0 0 1,-1 0-1,1 1 0,0-1 1,0 0-1,1 0 0,-1 1 1,0-1-1,0 3 1,-1 11 43,0 0 1,1 0 0,0 0 0,1 0 0,1 0 0,1 0 0,0 0 0,1 0 0,9 26 0,-7-24-10,2 0 0,0-1 1,1 0-1,1-1 0,1 0 1,0 0-1,1-1 0,14 16 1,-17-23-49,0 0 1,1 0 0,-1-1-1,1-1 1,1 1 0,-1-2-1,1 1 1,0-1 0,15 5-1,-21-9-21,1 1-1,-1-1 1,1 0-1,0-1 1,-1 1-1,1-1 0,0 0 1,-1 0-1,1 0 1,0-1-1,-1 0 1,1 0-1,-1 0 1,1 0-1,-1-1 1,1 0-1,-1 1 1,0-2-1,0 1 1,0 0-1,0-1 1,0 0-1,-1 0 1,7-6-1,-4 3-116,-2 0 1,1 0-1,-1-1 1,0 1-1,0-1 1,0 0-1,3-10 1,5-30-5209,-9 38 2948,5-3 1002</inkml:trace>
</inkml:ink>
</file>

<file path=ppt/ink/ink2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4:41.494"/>
    </inkml:context>
    <inkml:brush xml:id="br0">
      <inkml:brushProperty name="width" value="0.05" units="cm"/>
      <inkml:brushProperty name="height" value="0.05" units="cm"/>
      <inkml:brushProperty name="color" value="#FF0066"/>
    </inkml:brush>
  </inkml:definitions>
  <inkml:trace contextRef="#ctx0" brushRef="#br0">1 146 6225,'9'10'13635,"-3"-12"-12314,13 1-121,8-6-96,41-15-88,-31 5-96,-1-2-103,-1-2-353,-5-1-40,-11 6-480,-6 2-616,-18 0 488</inkml:trace>
</inkml:ink>
</file>

<file path=ppt/ink/ink27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8:55.656"/>
    </inkml:context>
    <inkml:brush xml:id="br0">
      <inkml:brushProperty name="width" value="0.05" units="cm"/>
      <inkml:brushProperty name="height" value="0.05" units="cm"/>
      <inkml:brushProperty name="color" value="#FF0066"/>
    </inkml:brush>
  </inkml:definitions>
  <inkml:trace contextRef="#ctx0" brushRef="#br0">2 459 9610,'0'-2'338,"-1"0"-1,1 0 0,0 0 1,0 0-1,-1 0 1,1 0-1,1 0 1,-1 0-1,0 0 1,0 0-1,1 0 1,-1 0-1,1 0 1,-1 0-1,1 0 1,0 1-1,0-1 0,2-3 1,26-36 1030,-12 19-286,6-13-298,-1 0-1,-2-2 1,-2 0 0,-1-1 0,13-46-1,-29 77-736,1 0 0,-1-1-1,-1 1 1,1 0 0,-1-1-1,-2-12 1,2 19-42,0 0 0,0 0 0,0 0-1,0 0 1,0 0 0,-1 0 0,1 0 0,0 0 0,-1 0 0,1 0-1,0 0 1,-1 0 0,1 0 0,-1 0 0,1 0 0,-1 0 0,0 0-1,1 1 1,-1-1 0,0 0 0,0 1 0,0-1 0,1 0 0,-1 1-1,0-1 1,0 1 0,0-1 0,0 1 0,0-1 0,0 1 0,0 0 0,0 0-1,0-1 1,0 1 0,0 0 0,0 0 0,0 0 0,0 0 0,0 0-1,0 0 1,0 0 0,0 1 0,0-1 0,0 0 0,0 1 0,0-1-1,0 0 1,0 1 0,0-1 0,0 1 0,0-1 0,0 1 0,0 0-1,1-1 1,-2 2 0,-3 2 17,0 1 1,0 0-1,0 0 0,1 0 1,-1 0-1,1 1 0,1 0 1,-1 0-1,1 0 0,0 0 0,0 0 1,1 1-1,0-1 0,0 1 1,0-1-1,1 1 0,0 0 1,0 10-1,0-8-8,1-1 1,-1 1-1,2 0 1,-1-1-1,1 1 1,1-1-1,0 1 1,0-1-1,0 0 1,1 1-1,0-1 1,1 0 0,0-1-1,5 9 1,-5-12-99,0-1 1,-1 0 0,1 1 0,1-2 0,-1 1 0,0 0-1,1-1 1,-1 0 0,1 0 0,0 0 0,-1 0 0,1-1-1,0 0 1,0 0 0,0 0 0,0-1 0,0 1 0,0-1-1,1 0 1,8-2 0,-4 1-459,-1-1 0,1 0-1,-1 0 1,0-1 0,0 0 0,0-1-1,0 0 1,0 0 0,-1-1 0,12-8 0,17-23-679</inkml:trace>
</inkml:ink>
</file>

<file path=ppt/ink/ink27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8:56.227"/>
    </inkml:context>
    <inkml:brush xml:id="br0">
      <inkml:brushProperty name="width" value="0.05" units="cm"/>
      <inkml:brushProperty name="height" value="0.05" units="cm"/>
      <inkml:brushProperty name="color" value="#FF0066"/>
    </inkml:brush>
  </inkml:definitions>
  <inkml:trace contextRef="#ctx0" brushRef="#br0">1 150 11915,'0'19'2650,"0"0"0,3 27 1,21 81 91,-8-54-1424,12 71-319,-27-136-982,-3-13-41,0-18-49,5-34-321,-6-69 0,1 89 248,0 1 0,2 0 0,2-1 0,2 1 0,14-64 0,-16 92 145,1 0 0,1 0 0,-1 0 0,2 0-1,-1 0 1,10-12 0,-12 18 21,-1 0-1,1 0 0,-1 0 1,1 1-1,-1-1 0,1 1 1,0-1-1,0 1 1,0 0-1,0-1 0,0 1 1,0 0-1,0 0 0,1 0 1,-1 1-1,0-1 1,0 1-1,1-1 0,-1 1 1,0 0-1,1-1 0,-1 1 1,0 0-1,1 1 1,-1-1-1,0 0 0,1 1 1,-1-1-1,0 1 0,0 0 1,3 1-1,-2 0 32,0 0 0,0 0-1,-1 1 1,1-1 0,-1 1-1,1-1 1,-1 1 0,0 0 0,0 0-1,0 0 1,-1 0 0,1 0-1,-1 1 1,1-1 0,-1 1 0,0-1-1,0 0 1,-1 1 0,1 4-1,1 3 36,-1 0 0,-1 0-1,0-1 1,-1 1 0,-1 13-1,-4 0-11,-1 0-1,0-1 0,-22 44 1,16-40-44,-17 58 1,29-83-16,0 0-1,1-1 0,-1 1 1,1 0-1,0-1 0,0 1 1,0 0-1,0 0 0,0 0 1,0-1-1,0 1 0,0 0 1,1 0-1,-1-1 0,1 1 1,-1 0-1,1-1 0,0 1 1,-1-1-1,1 1 0,0 0 1,0-1-1,0 0 0,0 1 1,1-1-1,-1 0 0,0 1 1,0-1-1,1 0 0,-1 0 1,3 1-1,-1-1 16,1 1 0,-1-1 0,1 0 0,0 0-1,-1 0 1,1-1 0,0 0 0,0 1 0,0-1 0,-1 0 0,1-1-1,0 1 1,0-1 0,5-1 0,11-3-98,-1-1 0,37-16 0,-49 19-512,0-1 0,-1 0 1,0 0-1,0-1 0,0 1 0,0-1 0,0-1 1,-1 1-1,0-1 0,-1 0 0,7-10 0,3-7-1771,2-1 1116</inkml:trace>
</inkml:ink>
</file>

<file path=ppt/ink/ink27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8:57.005"/>
    </inkml:context>
    <inkml:brush xml:id="br0">
      <inkml:brushProperty name="width" value="0.05" units="cm"/>
      <inkml:brushProperty name="height" value="0.05" units="cm"/>
      <inkml:brushProperty name="color" value="#FF0066"/>
    </inkml:brush>
  </inkml:definitions>
  <inkml:trace contextRef="#ctx0" brushRef="#br0">1 732 7618,'39'-48'3691,"-39"48"-3602,0-1-1,1 1 1,-1 0 0,0 0-1,1-1 1,-1 1 0,0 0-1,0 0 1,1 0 0,-1-1-1,0 1 1,1 0 0,-1 0-1,0 0 1,1 0 0,-1 0-1,1 0 1,-1 0 0,0 0-1,1 0 1,-1 0 0,0 0-1,1 0 1,-1 0 0,0 0-1,1 0 1,-1 0 0,1 0-1,-1 0 1,0 0 0,1 1-1,-1-1 1,0 0 0,0 0-1,1 0 1,-1 1 0,0-1-1,1 0 1,-1 0 0,0 1-1,0-1 1,1 0 0,-1 0-1,0 1 1,0-1 0,0 0-1,1 1 1,7 17 2025,-7-14-1389,4 7-68,-1 1 0,-1-1 0,0 1 0,0 0 0,-1 0 0,0 1 0,-1-1 0,-1 14 0,-3-25 34,-2-8-375,-2-12-232,2-8-66,2 11-17,0-1-1,1 1 1,0-1-1,2 0 1,1-19-1,-1 30-2,0 1-1,1-1 1,0 1-1,0 0 1,0-1-1,1 1 0,0 0 1,0 0-1,0 0 1,4-6-1,-5 9 2,0 1-1,0 0 1,1-1 0,-1 1-1,0 0 1,1 0 0,-1 0-1,0 0 1,1 0 0,0 0 0,-1 0-1,1 0 1,-1 1 0,1-1-1,0 1 1,-1-1 0,1 1-1,0-1 1,0 1 0,-1 0-1,1 0 1,0 0 0,0 0-1,-1 0 1,1 1 0,0-1-1,0 0 1,-1 1 0,1-1-1,0 1 1,-1 0 0,1-1-1,-1 1 1,3 1 0,34 22-78,-30-18 360,1 0 0,-1-1 0,1 0 0,-1-1 0,2 0 0,16 6 0,-23-10-190,-1 1 1,0-1 0,0 0-1,0 0 1,0 0 0,0 0-1,0-1 1,0 1 0,0 0-1,0-1 1,0 1 0,0-1-1,0 0 1,0 0 0,3-1-1,-3-1 19,1 1 1,0 0-1,-1-1 0,0 1 0,0-1 0,1 0 0,-1 0 0,-1 0 1,1 0-1,0 0 0,-1 0 0,2-4 0,-1-2-34,1 1-1,-1-1 1,-1 0 0,0 1 0,0-1-1,0 0 1,-1 0 0,-1 0-1,0 0 1,0 0 0,0 1-1,-1-1 1,-4-12 0,-5-9-420,-2 0 0,-20-36 1,27 54 57,5 12 163,0-1 0,1 0 0,-1 0 0,1 1 0,-1-1 1,1 0-1,-1 0 0,1 0 0,0 0 0,-1 0 0,1 0 0,0 0 0,0 0 1,0 0-1,0 0 0,0 1 0,0-1 0,0 0 0,0 0 0,0 0 1,0 0-1,0 0 0,0 0 0,1-2 0,0 3-142,0 0 1,0-1-1,0 1 0,0 0 1,0 0-1,0 0 0,0 0 0,-1-1 1,1 1-1,0 1 0,0-1 1,0 0-1,0 0 0,0 0 0,0 0 1,0 1-1,0-1 0,0 0 1,1 1-1,43 23-7005,2 4 2713,20 14 3200,-61-37 2209,0 0 0,1 1 0,-2 0 0,1 0 0,-1 1 0,0-1 0,7 13 0,-11-17-670,11 15 5565,-14-26-3214,-2-8-2189,1-1 0,0 0 1,2 0-1,-1-21 1,0-23 137,-1-70 60,4 113-527,0-1-1,2 0 1,0 1-1,9-28 1,-11 44-12,-1 1 0,1-1 0,0 1 0,0 0 0,0 0 0,0 0 0,0-1 0,1 1-1,-1 0 1,1 0 0,-1 1 0,1-1 0,0 0 0,-1 0 0,1 1 0,0-1 0,3 0 0,-4 1 9,0 1 1,1-1-1,-1 1 1,1 0-1,-1 0 1,1 0-1,-1 0 0,1 0 1,-1 0-1,1 0 1,-1 1-1,1-1 1,-1 0-1,1 1 1,-1-1-1,1 1 0,-1 0 1,0-1-1,1 1 1,1 1-1,5 5 78,0 0 0,-1 0 0,1 1 0,-1 0 0,-1 0 0,8 11 0,-1 6 63,0 0 1,-1 0-1,-2 1 0,0 1 0,8 43 0,4 5-305,-21-71 2,7 29-1414,-8-32 1277,0 0 0,0 0 0,0 1 0,0-1 0,0 0 0,0 0 0,0 0 0,-1 1 0,1-1 0,0 0 0,-1 0 0,1 0 0,-2 2 0,-2 0-2031,3-5 846</inkml:trace>
</inkml:ink>
</file>

<file path=ppt/ink/ink27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8:57.423"/>
    </inkml:context>
    <inkml:brush xml:id="br0">
      <inkml:brushProperty name="width" value="0.05" units="cm"/>
      <inkml:brushProperty name="height" value="0.05" units="cm"/>
      <inkml:brushProperty name="color" value="#FF0066"/>
    </inkml:brush>
  </inkml:definitions>
  <inkml:trace contextRef="#ctx0" brushRef="#br0">2 168 13539,'-1'-3'9482,"44"-14"-7090,45-20-391,-54 14-857,-9-1-288,-17 6-736,-3 0-392,0 4 1064,-3 1-752</inkml:trace>
</inkml:ink>
</file>

<file path=ppt/ink/ink27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9:07.170"/>
    </inkml:context>
    <inkml:brush xml:id="br0">
      <inkml:brushProperty name="width" value="0.05" units="cm"/>
      <inkml:brushProperty name="height" value="0.05" units="cm"/>
      <inkml:brushProperty name="color" value="#FF0066"/>
    </inkml:brush>
  </inkml:definitions>
  <inkml:trace contextRef="#ctx0" brushRef="#br0">0 10 7346,'0'-6'3400,"4"2"-1703,2 8 2960,1 7-3233,0 21-296,54 50-200,-41-45-423,-6-1-161,-3-4-256,1-5-56,-14-7-88,6-3-192,-6-6-577,-5-4-799,-4-7-704,-6 0 1311</inkml:trace>
</inkml:ink>
</file>

<file path=ppt/ink/ink27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9:07.587"/>
    </inkml:context>
    <inkml:brush xml:id="br0">
      <inkml:brushProperty name="width" value="0.05" units="cm"/>
      <inkml:brushProperty name="height" value="0.05" units="cm"/>
      <inkml:brushProperty name="color" value="#FF0066"/>
    </inkml:brush>
  </inkml:definitions>
  <inkml:trace contextRef="#ctx0" brushRef="#br0">11 414 10690,'-10'-93'4721,"53"90"-2536,5 3-105,-3 3-639,-1 4-449,-4 3-528,-10 0-160,2 1-232,-4 1 32,-6-4-384,-1-1-304,-7-7-569,-9-5-831,-3-10-488,-1-2-369,-2-8 1673</inkml:trace>
  <inkml:trace contextRef="#ctx0" brushRef="#br0" timeOffset="1">196 0 9370,'2'15'4361,"11"9"-1480,7 6-513,5 5-664,2 2-199,-1 3-721,1-4-272,-4 1-320,6 0-120,-6-7 8,1-3-104,-4-9-512,-4-8-288,1-8-1217,-4-6-351,-1-12-297,6-6 1401</inkml:trace>
</inkml:ink>
</file>

<file path=ppt/ink/ink27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9:08.048"/>
    </inkml:context>
    <inkml:brush xml:id="br0">
      <inkml:brushProperty name="width" value="0.05" units="cm"/>
      <inkml:brushProperty name="height" value="0.05" units="cm"/>
      <inkml:brushProperty name="color" value="#FF0066"/>
    </inkml:brush>
  </inkml:definitions>
  <inkml:trace contextRef="#ctx0" brushRef="#br0">13 1 7970,'0'12'1657,"1"0"-1,0 1 1,3 12 0,-2-18-1180,0 0-1,0 0 1,1 0 0,0 0-1,0 0 1,5 6 0,-6-9-383,0-1 1,0 0 0,1 0-1,0 0 1,0 0-1,0-1 1,0 1 0,0-1-1,0 0 1,0 0 0,1 0-1,-1 0 1,1 0-1,0-1 1,-1 1 0,1-1-1,0 0 1,0 0 0,0-1-1,-1 1 1,1-1-1,0 0 1,0 0 0,0 0-1,0-1 1,0 1 0,0-1-1,6-2 1,-4 2-46,-1-1 1,0 0-1,0 0 0,0 0 1,0 0-1,0-1 1,-1 0-1,1 0 0,-1 0 1,0-1-1,0 0 1,0 1-1,0-1 0,3-5 1,-6 7-41,0 1 1,0-1-1,-1 0 0,1 1 1,0-1-1,-1 0 1,1 0-1,-1 0 1,1 1-1,-1-1 1,0 0-1,1 0 0,-1 0 1,0 0-1,-1 0 1,1 0-1,-1-2 1,1 1-4,-2 1 1,1-1-1,0 1 1,0 0-1,-1 0 1,1 0-1,-1 0 1,0 0-1,1 0 1,-1 0-1,0 0 1,0 0-1,-1 1 1,1-1-1,0 1 1,-3-2-1,-5-2-184,-1 0 0,0 0 0,0 1 0,-1 0 0,1 1-1,-1 0 1,-20-2 0,23 5-489,0-1 0,0 1-1,0 1 1,0 0 0,0 0 0,-12 4-1,13-3-340</inkml:trace>
</inkml:ink>
</file>

<file path=ppt/ink/ink27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9:08.498"/>
    </inkml:context>
    <inkml:brush xml:id="br0">
      <inkml:brushProperty name="width" value="0.05" units="cm"/>
      <inkml:brushProperty name="height" value="0.05" units="cm"/>
      <inkml:brushProperty name="color" value="#FF0066"/>
    </inkml:brush>
  </inkml:definitions>
  <inkml:trace contextRef="#ctx0" brushRef="#br0">29 0 6921,'-2'2'529,"0"-1"0,0 1 0,0 0 0,0 0 0,0-1 0,0 1 0,0 0 0,1 1 0,-1-1 0,1 0 0,0 0 0,-1 1 0,1-1 0,0 1 0,0-1 0,1 1 0,-1 2-1,0-1-176,1 1-1,-1-1 0,1 1 0,1-1 0,-1 1 0,1-1 0,0 1 1,0-1-1,2 6 0,3 6 234,2 0-1,0 0 1,19 29 0,-9-19-261,-1 2 1,-1 0 0,-1 1-1,15 43 1,-30-70-313,3 6-3,-3-11-94,0-15-73,2 1 86,0-1-1,1 1 0,9-28 1,-10 40 68,-1 1 1,1 0 0,0 0-1,0 0 1,0 0 0,0 0-1,1 0 1,0 1 0,-1-1-1,1 1 1,1 0-1,-1 0 1,0 0 0,1 0-1,-1 1 1,1-1 0,0 1-1,0 0 1,0 0 0,0 0-1,0 0 1,1 1 0,-1 0-1,0 0 1,1 0 0,6 0-1,-8 1 24,1 0 1,0 0-1,-1 0 0,1 1 0,-1 0 0,1-1 1,-1 1-1,1 1 0,-1-1 0,0 0 1,1 1-1,-1 0 0,0-1 0,0 1 0,0 0 1,0 1-1,0-1 0,-1 1 0,1-1 0,-1 1 1,1 0-1,-1 0 0,0 0 0,0 0 0,0 0 1,-1 0-1,1 0 0,-1 1 0,0-1 1,2 7-1,-2-5 23,-1 0 0,1 0 0,-1 0 0,0 1 0,0-1 0,-1 0 1,1 0-1,-1 0 0,0 0 0,-1 0 0,1-1 0,-1 1 0,0 0 0,0-1 0,0 1 0,-1-1 1,0 1-1,1-1 0,-2 0 0,-4 6 0,-3 1-97,-1 0 0,0-1 0,0 0 0,-1-1 0,-19 10 0,13-11-988,18-7 959,1-1 0,-1 0 1,1 0-1,-1 0 0,1 0 1,-1 0-1,1 0 0,-1 0 1,1 0-1,-1 0 0,1 0 1,-1 0-1,0 0 0,1 0 1,-1 0-1,1 0 0,0 0 1,-1-1-1,1 1 0,-1 0 1,1 0-1,-1-1 0,1 1 1,-1 0-1,1-1 0,0 1 1,-1 0-1,1-1 1,0 1-1,-1 0 0,1-1 1,0 1-1,0-1 0,-1 1 1,1-1-1,0 1 0,0-1 1,-1 0-1,1-17-1032</inkml:trace>
</inkml:ink>
</file>

<file path=ppt/ink/ink27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9:08.930"/>
    </inkml:context>
    <inkml:brush xml:id="br0">
      <inkml:brushProperty name="width" value="0.05" units="cm"/>
      <inkml:brushProperty name="height" value="0.05" units="cm"/>
      <inkml:brushProperty name="color" value="#FF0066"/>
    </inkml:brush>
  </inkml:definitions>
  <inkml:trace contextRef="#ctx0" brushRef="#br0">9 79 10762,'16'11'4689,"-1"8"-2352,4 2-417,-13 3-680,1-1-335,3-3-577,-2 3-136,1-6-272,-6 0-280,-3-6-1273,2-7-447,6-6 1160</inkml:trace>
  <inkml:trace contextRef="#ctx0" brushRef="#br0" timeOffset="0.99">0 0 7778,'0'0'2728,"15"3"-3544,-10 4 608</inkml:trace>
</inkml:ink>
</file>

<file path=ppt/ink/ink27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9:09.375"/>
    </inkml:context>
    <inkml:brush xml:id="br0">
      <inkml:brushProperty name="width" value="0.05" units="cm"/>
      <inkml:brushProperty name="height" value="0.05" units="cm"/>
      <inkml:brushProperty name="color" value="#FF0066"/>
    </inkml:brush>
  </inkml:definitions>
  <inkml:trace contextRef="#ctx0" brushRef="#br0">1 142 7738,'106'44'3178,"-103"-43"-2895,0 0 0,0 1 0,1-1 0,-1 1 0,0 0 0,-1 0 0,1 0 0,0 0 0,-1 1 0,1-1 0,-1 1 0,0 0 1,1-1-1,-1 1 0,-1 0 0,4 6 0,-5-8-204,1 0 0,-1 0 1,0 0-1,0 0 0,0 1 1,0-1-1,0 0 0,0 0 0,0 0 1,0 0-1,0 0 0,-1 0 1,1 1-1,0-1 0,-1 0 1,1 0-1,-1 0 0,1 0 1,-1 0-1,0 0 0,1 0 0,-1-1 1,0 1-1,1 0 0,-1 0 1,0 0-1,0-1 0,0 1 1,0 0-1,0-1 0,0 1 0,0-1 1,0 1-1,0-1 0,-2 1 1,3-1-70,-1 1 1,0-1 0,1 0 0,-1 0 0,0 0 0,1 1 0,-1-1 0,0 0-1,0 0 1,1 0 0,-1 0 0,0 0 0,0 0 0,1-1 0,-1 1-1,0 0 1,1 0 0,-1 0 0,0-1 0,1 1 0,-1 0 0,0-1-1,1 1 1,-1 0 0,1-1 0,-1 1 0,0-1 0,0 0 0,0-1-2,0 0 1,0 0 0,0 1 0,0-1-1,0 0 1,0 0 0,1 0 0,-1-1-1,0-2 1,0-4-6,0 0 1,1 1-1,1-17 0,-1 23-1,0-1-1,0 1 1,0 0-1,1-1 1,-1 1-1,1 0 1,0-1-1,0 1 1,0 0-1,0 0 1,0 0-1,0-1 1,1 1-1,-1 1 1,1-1-1,-1 0 1,1 0-1,0 0 1,-1 1-1,1-1 1,0 1-1,0 0 1,0-1 0,0 1-1,1 0 1,-1 0-1,0 0 1,5-1-1,-1 2 40,-1-1 0,1 1 0,0 0 1,0 0-1,0 1 0,0-1 0,0 1 0,0 1 0,-1-1 0,11 5 0,-8-3-38,-4-1 187,1-1 0,-1 1 0,1 0-1,0-1 1,-1 0 0,1 0-1,8 0 1,-11-1-112,-1-1 1,1 1-1,-1-1 0,1 1 0,-1-1 1,0 0-1,1 1 0,-1-1 0,0 0 1,1 0-1,-1 0 0,0 0 0,0 0 1,0 0-1,0 0 0,0 0 0,0 0 1,0-1-1,0 1 0,-1 0 0,1-1 1,0 1-1,-1 0 0,1-1 0,-1 1 1,0-1-1,1 1 0,-1-1 0,0-2 1,1 0-52,0 0 0,0 0 0,0 0 0,-1 0 0,0 0 0,0 0 0,0-1 0,0 1 0,0 0 0,-1 0 0,0 0 0,0 0 0,0 0 0,-1 0 0,1 0 0,-1 0 0,0 1 0,0-1 0,0 0 0,0 1 0,-1 0 0,1-1 0,-1 1 0,0 0 0,0 1 0,0-1 0,-5-3 0,8 6-28,-1-1-163,0 1-1,1-1 1,-1 1 0,1-1-1,-1 1 1,1-1-1,-1 1 1,1-1-1,-1 0 1,1 1-1,0-1 1,-1 0-1,1 1 1,0-1-1,-1 0 1,1 1-1,0-3 620</inkml:trace>
</inkml:ink>
</file>

<file path=ppt/ink/ink2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4:51.703"/>
    </inkml:context>
    <inkml:brush xml:id="br0">
      <inkml:brushProperty name="width" value="0.05" units="cm"/>
      <inkml:brushProperty name="height" value="0.05" units="cm"/>
      <inkml:brushProperty name="color" value="#FF0066"/>
    </inkml:brush>
  </inkml:definitions>
  <inkml:trace contextRef="#ctx0" brushRef="#br0">16 57 8378,'-6'-15'3167,"4"12"-2515,1 0 0,0 0 1,0 0-1,-1-1 1,2 1-1,-1 0 1,0-1-1,1 1 0,-1-1 1,1-4-1,1 8-538,-1 0 0,0 0 0,0 0 0,1 0-1,-1 0 1,0-1 0,0 1 0,1 0-1,-1 0 1,0 0 0,1 0 0,-1 0 0,0 0-1,0 0 1,1 0 0,-1 0 0,0 0 0,1 0-1,-1 0 1,0 0 0,0 0 0,1 0 0,-1 1-1,0-1 1,1 0 0,-1 0 0,0 0 0,0 0-1,1 0 1,-1 1 0,0-1 0,0 0 0,0 0-1,1 0 1,-1 1 0,0-1 0,0 0-1,0 0 1,0 1 0,1-1 0,-1 0 0,0 0-1,0 1 1,0-1 0,0 0 0,0 1 0,0-1-1,0 0 1,0 0 0,0 1 0,0-1 0,3 10 98,0-1-1,0-1 1,1 1 0,0-1 0,1 1 0,0-1 0,7 10 0,12 18 210,-9-2-103,0 0 0,-2 1-1,8 38 1,5 13-168,-9-41-169,-9-26-244,-1 0 0,0 0 0,-2 1 0,0 0 0,4 40 0,-9-58-19,0 0 0,0 0 0,0 0 0,-1 0 0,1 0 0,0 0 0,-1-1 0,0 1-1,1 0 1,-1 0 0,0 0 0,0-1 0,0 1 0,0 0 0,0-1 0,0 1 0,-1-1 0,1 1-1,0-1 1,-1 0 0,1 1 0,-3 0 0,-4 3-1122</inkml:trace>
</inkml:ink>
</file>

<file path=ppt/ink/ink27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9:09.811"/>
    </inkml:context>
    <inkml:brush xml:id="br0">
      <inkml:brushProperty name="width" value="0.05" units="cm"/>
      <inkml:brushProperty name="height" value="0.05" units="cm"/>
      <inkml:brushProperty name="color" value="#FF0066"/>
    </inkml:brush>
  </inkml:definitions>
  <inkml:trace contextRef="#ctx0" brushRef="#br0">174 247 8994,'0'-1'197,"0"1"0,-1-1 0,1 1 0,0-1 0,-1 1 1,1 0-1,0-1 0,-1 1 0,1-1 0,-1 1 0,1 0 0,-1-1 0,1 1 0,-1 0 1,1-1-1,-1 1 0,1 0 0,-1 0 0,1 0 0,-1 0 0,1-1 0,-1 1 0,0 0 1,1 0-1,-1 0 0,1 0 0,-1 0 0,0 0 0,-20 9 1724,-15 20-803,21-12-673,1 0-1,0 0 1,-18 33-1,27-43-352,2 0 0,-1 1-1,1 0 1,0 0 0,0 0 0,1 0 0,1 1-1,-1-1 1,1 0 0,0 1 0,1-1 0,1 16-1,-1-23-83,0 1-1,1-1 0,-1 1 0,0-1 0,1 1 0,-1-1 0,1 1 1,-1-1-1,1 1 0,0-1 0,-1 0 0,1 1 0,0-1 0,0 0 1,0 0-1,2 2 0,-3-3-5,1 1 0,0-1 0,0 0 0,0 1 0,0-1 0,-1 0 0,1 1 0,0-1 0,0 0 0,0 0 0,0 0 0,0 0 0,0 0 0,0 0 0,0 0 0,0 0 0,0 0 0,-1-1 0,1 1 0,1 0 0,2-2 3,-1 0 1,1 0-1,-1 0 1,0 0-1,1 0 0,-1-1 1,0 0-1,-1 1 0,1-1 1,0 0-1,2-4 0,8-13 38,0-2 0,-1 1 1,-2-1-1,0-1 0,-1 0 0,-2-1 0,0 1 0,-1-1 0,-2-1 0,0 1 0,-2-1 0,0 1 0,-2-1 0,-1 0 0,-5-38 0,4 56-33,1-1 1,-1 1 0,-1 0-1,1 0 1,-1 0 0,0 0-1,-1 0 1,-8-12 0,12 19-7,0 0 0,-1-1 0,1 1 1,-1 0-1,1-1 0,0 1 0,-1 0 1,1 0-1,-1 0 0,1 0 0,-1-1 0,1 1 1,-1 0-1,1 0 0,-1 0 0,1 0 1,-1 0-1,1 0 0,-1 0 0,1 0 1,-1 0-1,1 1 0,-1-1 0,1 0 0,-1 0 1,1 0-1,0 0 0,-1 1 0,1-1 1,-1 0-1,1 0 0,0 1 0,-1-1 1,1 0-1,-1 1 0,1-1 0,0 1 0,0-1 1,-1 0-1,1 1 0,0-1 0,0 1 1,-1-1-1,1 1 0,0-1 0,0 0 1,0 2-1,-9 21 161,5-7-48,2 1 0,0 0 1,1 1-1,2 30 0,13 67 453,-11-95-439,2 0 1,0 0-1,11 29 1,-15-44-98,1-1 0,0 1 0,0-1 0,1 1 0,-1-1 0,1 0 0,0 0 0,0 0 0,0 0 0,1-1 0,-1 1 0,1-1 0,0 0 0,0 0 0,0 0 0,0-1 0,1 1 0,-1-1 0,10 3 0,-12-4-3,1-1 0,-1 0 1,1 0-1,-1 0 1,0 0-1,1 0 0,-1-1 1,0 1-1,1-1 1,-1 0-1,0 1 0,1-1 1,-1 0-1,0 0 1,0-1-1,0 1 0,0 0 1,0-1-1,0 1 1,0-1-1,-1 0 0,1 1 1,2-4-1,3-5 57,0 0 0,0 0 0,7-16 0,-9 15-48,6-12 53,-10 19-56,1-1 0,0 1 0,1-1 0,-1 1 1,1 0-1,-1 0 0,1 0 0,0 0 0,7-6 0,-9 10-29,-1 0 0,0 0 0,1-1-1,-1 1 1,0 0 0,1 0 0,-1 0 0,0 0 0,1 0-1,-1 0 1,0 0 0,1 0 0,-1 0 0,0 0-1,1 0 1,-1 0 0,1 0 0,-1 0 0,0 0-1,1 0 1,-1 0 0,0 0 0,1 0 0,-1 0-1,0 1 1,1-1 0,-1 0 0,0 0 0,1 0-1,-1 1 1,0-1 0,1 0 0,-1 0 0,0 1 0,0-1-1,0 0 1,1 1 0,-1-1 0,0 0 0,0 1-1,0-1 1,0 0 0,1 1 0,6 20 200,-5-15-122,3 5-47,0-1 0,0 1-1,1-1 1,0 0 0,7 9 0,-12-18-141,0-1 0,1 1 0,-1 0 0,0 0 0,0-1-1,0 1 1,1 0 0,-1-1 0,0 1 0,0-1 0,1 0 0,-1 1 0,1-1-1,-1 0 1,0 0 0,1 0 0,-1 0 0,0 0 0,1 0 0,-1 0 0,0-1-1,1 1 1,-1 0 0,0-1 0,1 1 0,-1-1 0,0 1 0,0-1 0,1 0 0,-1 1-1,0-1 1,1-1 0,3-2-796,0 1 0,0-1 0,0 0 0,-1-1 0,7-7 0,4-11-555</inkml:trace>
</inkml:ink>
</file>

<file path=ppt/ink/ink27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9:10.291"/>
    </inkml:context>
    <inkml:brush xml:id="br0">
      <inkml:brushProperty name="width" value="0.05" units="cm"/>
      <inkml:brushProperty name="height" value="0.05" units="cm"/>
      <inkml:brushProperty name="color" value="#FF0066"/>
    </inkml:brush>
  </inkml:definitions>
  <inkml:trace contextRef="#ctx0" brushRef="#br0">14 1 9642,'-14'12'3673,"18"-7"-2513,4-4-1256,4 3-344,3-8 1480,1 4-1024</inkml:trace>
</inkml:ink>
</file>

<file path=ppt/ink/ink27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9:10.743"/>
    </inkml:context>
    <inkml:brush xml:id="br0">
      <inkml:brushProperty name="width" value="0.05" units="cm"/>
      <inkml:brushProperty name="height" value="0.05" units="cm"/>
      <inkml:brushProperty name="color" value="#FF0066"/>
    </inkml:brush>
  </inkml:definitions>
  <inkml:trace contextRef="#ctx0" brushRef="#br0">1 205 8322,'24'14'10220,"-22"-11"-9983,1 0-1,-1 0 1,1 0 0,-1 0-1,0 1 1,0-1-1,0 1 1,-1-1-1,0 1 1,2 4 0,2 6 87,-1 0 0,-1 0 0,0 0 0,-1 1 0,1 21 0,-3-41-84,1 0 1,0-1-1,1 1 0,-1 0 0,1-1 1,0 1-1,0 0 0,5-7 1,22-35-427,-24 40 329,0 1-124,0-1 0,0 1 0,0 0-1,0 1 1,1-1 0,0 1 0,10-7 0,-13 10-69,0 0 0,0 1 0,1-1 0,-1 0 0,1 1 0,-1 0 0,1 0 0,0 0 1,0 0-1,-1 1 0,1-1 0,0 1 0,0 0 0,-1 0 0,5 1 0,18 8-2308,6 2-85,-27-11 2324,1 1 0,-1-1 0,0 1 0,1 0-1,-1 1 1,0 0 0,0-1 0,0 2 0,0-1 0,0 0-1,5 4 1,-6-2 211,-1-1 0,0 1-1,0-1 1,0 1 0,-1 0-1,1 0 1,-1 0 0,0 0-1,0 0 1,0 1 0,-1-1-1,0 0 1,2 9 0,0 2 342,-1 1 1,0-1 0,-1 1-1,-1-1 1,-1 1 0,0-1 0,-5 24-1,4-29-176,0 0 0,-1 0 0,0-1 0,0 1 0,-2-1 0,1 0 0,-1 0 0,0 0 0,0-1 0,-1 0-1,-1 0 1,-11 12 0,18-20-236,0 0 0,-1 1 0,1-1 0,0 0 1,0 1-1,-1-1 0,1 0 0,0 0 0,0 1 0,-1-1 0,1 0 0,0 0 0,-1 1 0,1-1 0,0 0 0,-1 0 0,1 0 0,0 0 0,-1 1 0,1-1 0,0 0 0,-1 0 0,1 0 0,0 0 0,-1 0 0,1 0 0,-1 0 0,1 0 0,0 0 1,-1 0-1,1 0 0,0-1 0,-1 1 0,1 0 0,-1 0 0,1 0 0,0 0 0,-1 0 0,1-1 0,0 1 0,0 0 0,-1 0 0,1-1 0,0 1 0,-1 0 0,1 0 0,0-1 0,0 1 0,0 0 0,-1-1 0,1 1 0,-2-29 866,6 10-748,0-1 0,1 1 0,1 0 0,1 0 0,12-25 0,2 3-112,33-49 0,-35 60-79,1 1 1,1 1-1,2 1 0,1 1 0,1 1 0,53-41 0,-15 25 71</inkml:trace>
</inkml:ink>
</file>

<file path=ppt/ink/ink27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9:11.963"/>
    </inkml:context>
    <inkml:brush xml:id="br0">
      <inkml:brushProperty name="width" value="0.05" units="cm"/>
      <inkml:brushProperty name="height" value="0.05" units="cm"/>
      <inkml:brushProperty name="color" value="#FF0066"/>
    </inkml:brush>
  </inkml:definitions>
  <inkml:trace contextRef="#ctx0" brushRef="#br0">624 26 5369,'-14'-6'2268,"-1"1"-1,-24-5 1,25 8-1857,-1 0 0,1 1 0,0 1 0,0 0-1,-1 1 1,1 1 0,0 0 0,0 1 0,-16 5 0,7-1-188,1 2 0,0 0 0,0 1 0,1 1 0,0 1 0,1 0 1,0 2-1,2 0 0,-1 2 0,2 0 0,0 1 0,0 0 0,2 2 0,1-1 1,0 2-1,1 0 0,1 1 0,1 0 0,-16 42 0,19-38-105,1 0-1,1 0 1,2 1-1,0-1 1,1 1 0,2 0-1,2 38 1,0-51-74,1-1 1,0 0-1,1 1 1,0-1-1,1 0 1,0 0-1,1-1 1,0 0-1,1 1 1,0-2-1,0 1 1,2-1-1,-1 0 1,1 0-1,1-1 1,-1 0-1,17 13 1,-10-13 18,0 0-1,0-1 1,1 0 0,0-1-1,1-1 1,-1 0 0,1-2 0,0 0-1,0 0 1,1-2 0,-1 0-1,20-1 1,-4-1 41,1-2 0,0-1 1,-1-2-1,0-2 0,44-13 0,-51 11 62,-1-1 0,0-1-1,0-2 1,-2 0 0,1-1 0,-2-2-1,0 0 1,31-30 0,-41 34-36,0-1 1,-1 0-1,-1-1 0,0 0 1,-1 0-1,10-23 0,-14 27-30,-1-1 0,-1 0 0,1 0 0,-2-1-1,0 1 1,0 0 0,-1-1 0,0 1 0,-1-1-1,-1-14 1,-2 13-30,0 0 1,0 0-1,-1 1 0,-1-1 0,0 1 0,0 0 1,-2 0-1,1 1 0,-10-13 0,-4-2-47,0 1-1,-37-35 1,45 49-29,0 1 1,0 0 0,-1 1-1,0 1 1,-1 0 0,0 0-1,0 1 1,-1 1 0,0 1-1,0 0 1,0 1-1,0 0 1,-32-2 0,28 5-141,1 1 0,-1 1-1,1 0 1,-1 2 0,1 0 0,0 1 0,0 1 0,0 1 0,0 0 0,1 2-1,-24 13 1,31-16-119,-1 2-1,1-1 0,-14 13 0,21-15 184,-1 0-1,1 0 1,0 0-1,0 1 1,1-1-1,-1 1 1,-1 4-1</inkml:trace>
</inkml:ink>
</file>

<file path=ppt/ink/ink27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9:16.433"/>
    </inkml:context>
    <inkml:brush xml:id="br0">
      <inkml:brushProperty name="width" value="0.05" units="cm"/>
      <inkml:brushProperty name="height" value="0.05" units="cm"/>
      <inkml:brushProperty name="color" value="#FF0066"/>
    </inkml:brush>
  </inkml:definitions>
  <inkml:trace contextRef="#ctx0" brushRef="#br0">1 242 9274,'5'-15'4937,"6"-5"-192,13-6-3529,7 2-416,9-7-175,6-3-513,2-6-1497,0-12 1065</inkml:trace>
</inkml:ink>
</file>

<file path=ppt/ink/ink27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9:17.556"/>
    </inkml:context>
    <inkml:brush xml:id="br0">
      <inkml:brushProperty name="width" value="0.05" units="cm"/>
      <inkml:brushProperty name="height" value="0.05" units="cm"/>
      <inkml:brushProperty name="color" value="#FF0066"/>
    </inkml:brush>
  </inkml:definitions>
  <inkml:trace contextRef="#ctx0" brushRef="#br0">38 463 5089,'-34'-52'3087,"34"50"-2818,-1-1-1,0 1 0,0 0 1,1-1-1,0 1 0,-1-1 0,1 1 1,0-1-1,0 1 0,0-1 1,1 1-1,-1-1 0,0 1 0,1-1 1,1-3-1,2-14 1417,-4-15 1799,5 47 512,11 33-3472,-6-14-272,31 86 789,-36-104-929,1 0 0,0-1 0,1 0 0,0 0 0,1-1 0,18 20 0,-25-29-106,1-1 1,-1 0 0,0 0 0,1 1-1,-1-1 1,1 0 0,0 0 0,-1-1-1,1 1 1,0 0 0,-1 0 0,1-1 0,0 1-1,0-1 1,0 0 0,-1 1 0,1-1-1,0 0 1,0 0 0,0 0 0,2-1-1,-1 0 0,-1 0-1,1 0 0,0 0 0,-1 0 0,1-1 0,0 1 0,-1-1 0,0 0 0,1 1 0,-1-1 0,0 0 0,2-3 0,4-4 5,-1-1-1,-1 0 0,1 0 1,-2-1-1,7-15 0,-4 3 6,-1 0-1,-1-1 1,-2 0 0,4-35-1,6-34 9,-14 93-28,1 1 0,0-1 0,-1 0 0,1 1 1,0-1-1,-1 0 0,1 1 0,-1-1 0,1 1 0,-1-1 0,1 1 0,-1-1 0,1 1 0,-1-1 0,1 1 0,-1 0 0,0-1 0,1 1 0,-1 0 0,0-1 0,0 1 1,1 0-1,-1 1 0,2 2 4,0-1 1,0 1 0,0 0 0,1-1-1,0 0 1,-1 1 0,1-1 0,0 0-1,1 0 1,5 3 0,-5-5 2,0-1 1,0 1-1,0-1 0,0 0 1,0-1-1,-1 1 0,1-1 1,0 1-1,0-1 1,0 0-1,0-1 0,-1 1 1,1-1-1,0 0 0,-1 1 1,1-2-1,-1 1 0,0 0 1,0-1-1,0 1 1,0-1-1,0 0 0,-1 0 1,1 0-1,3-5 0,-1 1 11,-1 0-1,1 0 0,-1 0 0,0-1 0,-1 1 1,0-1-1,0 0 0,0 0 0,-1 0 1,0 0-1,0-10 0,-2 12 9,0-1 0,-1 0 0,0 1 0,0-1 0,0 1 0,-1 0 0,0 0 0,0-1 0,0 1 0,-1 0 0,0 1 0,-4-7 0,-5-4-316,0 0 1,-23-22-1,18 20-700,17 17 998,-1 1-126,0 0 1,1 0-1,-1-1 1,1 1 0,-1 0-1,1-1 1,-1 1-1,1-1 1,0 1-1,-1-1 1,1 1-1,-1-1 1,1 1-1,0-1 1,-1 1-1,1-1 1,0 1 0,0-1-1,0 1 1,-1-1-1,1 0 1,0 1-1,0-1 1,0 1-1,0-1 1,0 0-1,0 1 1,0-1-1,0 1 1,0-1 0,0 0-1,0 1 1,1-1-1,-1 1 1,0-1-1,0 0 1,0 1-1,1-1 1,-1 1-1,0-1 1,1 1 0,-1-1-1,1 1 1,-1-1-1,1 0 1,13-1-1039</inkml:trace>
</inkml:ink>
</file>

<file path=ppt/ink/ink27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9:17.974"/>
    </inkml:context>
    <inkml:brush xml:id="br0">
      <inkml:brushProperty name="width" value="0.05" units="cm"/>
      <inkml:brushProperty name="height" value="0.05" units="cm"/>
      <inkml:brushProperty name="color" value="#FF0066"/>
    </inkml:brush>
  </inkml:definitions>
  <inkml:trace contextRef="#ctx0" brushRef="#br0">1 207 8026,'81'34'3476,"-81"-34"-3398,1 1-1,-1-1 1,1 1-1,0-1 1,-1 0-1,1 1 0,0-1 1,0 0-1,-1 0 1,1 0-1,0 1 0,0-1 1,-1 0-1,1 0 1,0 0-1,0 0 1,-1 0-1,1 0 0,0-1 1,0 1-1,-1 0 1,1 0-1,0 0 1,-1-1-1,1 1 0,0 0 1,0-1-1,-1 1 1,1-1-1,-1 1 0,1-1 1,0 1-1,-1-1 1,1 1-1,-1-1 1,1 1-1,-1-1 0,0 0 1,1 1-1,-1-1 1,0 0-1,1 1 0,-1-2 1,2-2 415,4-5-228,-1 1-1,0-1 1,-1 0-1,0 0 1,0 0-1,-1 0 1,0-1 0,-1 1-1,0-1 1,0 0-1,-1 0 1,0 0 0,-1 1-1,0-1 1,-1 0-1,0 0 1,0 0 0,-1 0-1,-4-13 1,5 22-254,1-1 0,-1 1 0,0-1 0,1 1 0,-1-1 0,0 1-1,0-1 1,0 1 0,0 0 0,0-1 0,0 1 0,0 0 0,-1 0 0,1 0 0,0 0 0,-2-1 0,2 2 3,0-1-1,0 1 1,0 0-1,0 0 1,0 0-1,0 0 1,0-1 0,0 1-1,0 0 1,0 1-1,0-1 1,0 0-1,0 0 1,1 0-1,-1 1 1,0-1 0,0 0-1,0 1 1,0-1-1,-1 1 1,0 1 21,0 0 1,0 0-1,0-1 0,0 1 1,0 1-1,0-1 1,1 0-1,-1 0 0,1 1 1,-1-1-1,1 0 1,0 1-1,0-1 0,0 1 1,0 0-1,1-1 1,-1 5-1,0 0 33,1 0 1,1 0-1,-1 0 0,1-1 1,1 1-1,-1 0 0,1 0 1,0-1-1,1 1 0,-1-1 1,1 0-1,1 0 0,-1 0 1,1 0-1,0 0 0,0-1 1,10 10-1,-9-10-76,0 0-1,1 0 0,0 0 1,0-1-1,0 0 1,1 0-1,-1-1 0,1 0 1,0 0-1,0 0 1,0-1-1,0 0 1,1 0-1,-1-1 0,0 0 1,13 0-1,-16-1-181,0-1 0,0 0 0,0 0 0,0 0-1,0 0 1,0-1 0,0 0 0,0 0 0,0 0 0,-1 0 0,1 0-1,-1-1 1,0 1 0,1-1 0,4-6 0,5-6-1354,-2 0 1,14-22 0,-14 20 495,14-19-195</inkml:trace>
</inkml:ink>
</file>

<file path=ppt/ink/ink27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9:18.426"/>
    </inkml:context>
    <inkml:brush xml:id="br0">
      <inkml:brushProperty name="width" value="0.05" units="cm"/>
      <inkml:brushProperty name="height" value="0.05" units="cm"/>
      <inkml:brushProperty name="color" value="#FF0066"/>
    </inkml:brush>
  </inkml:definitions>
  <inkml:trace contextRef="#ctx0" brushRef="#br0">65 79 8938,'0'0'222,"0"-1"0,0 0-1,-1 1 1,1-1 0,0 0 0,0 1 0,0-1 0,-1 1-1,1-1 1,0 0 0,-1 1 0,1-1 0,-1 1 0,1-1-1,-1 1 1,1-1 0,-1 1 0,1 0 0,-1-1 0,1 1-1,-1 0 1,1-1 0,-1 1 0,-1-1 0,2 2-71,-1-1 0,0 0 0,1 0 0,-1 1-1,0-1 1,1 0 0,-1 1 0,1-1 0,-1 1 0,1-1 0,-1 1 0,1-1 0,-1 1 0,1-1 0,-1 1 0,1-1 0,0 1-1,-1 0 1,1 0 0,-16 40 1917,14-35-1788,-4 13 263,0 2 1,2-1 0,-4 29 0,8-43-502,-1-1-1,1 1 1,0 0 0,0-1-1,1 1 1,-1-1 0,1 1-1,1-1 1,-1 1-1,1-1 1,0 0 0,0 1-1,0-1 1,1 0-1,-1-1 1,1 1 0,6 7-1,-8-12-41,-1 1-1,1 0 1,-1 0 0,1-1-1,0 1 1,-1 0-1,1-1 1,0 1 0,0-1-1,-1 1 1,1-1-1,0 1 1,0-1 0,0 0-1,0 1 1,0-1-1,-1 0 1,1 0 0,0 0-1,0 0 1,0 0-1,0 1 1,0-2 0,0 1-1,0 0 1,1 0 0,-1-1-1,0 0 0,0 0 0,0 1 0,0-1 1,0 0-1,0 0 0,0 0 0,-1 0 1,1-1-1,0 1 0,-1 0 0,1 0 1,-1 0-1,1 0 0,-1-1 0,1 0 0,1-7-3,0 0 0,-1 0 0,0-17 0,0 14 3,-1 7 5,0 0 0,1 1-1,-1-1 1,-1 0 0,1 0 0,-1 1-1,0-1 1,0 0 0,0 1 0,-1-1-1,-2-6 1,3 19-36,3 4 35,-1-8-3,0-1 1,1 1-1,-1-1 1,1 1-1,0-1 0,0 0 1,0 1-1,0-1 1,0 0-1,1-1 0,0 1 1,-1 0-1,1-1 1,0 1-1,0-1 1,0 0-1,1 0 0,4 2 1,3 2-2,-10-4-8,1-1 0,0 0 0,-1 0 0,1 0 0,0 0 0,0 0 0,0-1 0,0 1 0,0-1 0,0 1 0,-1-1 0,1 1 0,0-1 0,0 0 0,0 0 0,0 0 0,0 0 0,0-1 0,0 1 0,0 0 0,0-1 0,0 1 0,0-1 0,0 0 0,0 0 0,0 1 0,-1-1 0,1 0 0,0-1 0,-1 1 0,1 0 0,-1 0 0,1-1 0,-1 1 0,1-1 0,1-2 0,1-3-176,0 0 0,0-1 0,0 1 0,-1-1-1,0 0 1,2-12 0,13-84-3947,-7 31 3667,-6 46 1227</inkml:trace>
</inkml:ink>
</file>

<file path=ppt/ink/ink27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9:18.886"/>
    </inkml:context>
    <inkml:brush xml:id="br0">
      <inkml:brushProperty name="width" value="0.05" units="cm"/>
      <inkml:brushProperty name="height" value="0.05" units="cm"/>
      <inkml:brushProperty name="color" value="#FF0066"/>
    </inkml:brush>
  </inkml:definitions>
  <inkml:trace contextRef="#ctx0" brushRef="#br0">18 1 6041,'-1'0'216,"1"0"0,-1 0 0,0 0 1,1 0-1,-1 0 0,1 0 0,-1 0 0,0 0 0,1 0 0,-1 0 0,1 0 0,-1 1 0,0-1 0,1 0 0,-1 0 0,1 1 0,-1-1 0,1 0 0,-1 1 0,1-1 1,-1 0-1,1 1 0,-1-1 0,1 1 0,0-1 0,-1 1 0,0 0 0,-1 19 2774,17 30-962,-12-40-1292,70 202 3821,12-4-3759,-71-182-1500,-5-15-894,-9-11 1526,0 0 0,0 0 1,0 1-1,0-1 0,0 0 1,1 0-1,-1 0 0,0 0 1,0 0-1,0 0 0,0 0 1,0 0-1,0 0 0,0 1 1,0-1-1,1 0 0,-1 0 1,0 0-1,0 0 0,0 0 1,0 0-1,0 0 0,0 0 1,0 0-1,1 0 0,-1 0 1,0 0-1,0 0 0,0 0 1,0 0-1,0 0 0,0 0 1,1 0-1,-1 0 0,0 0 1,0 0-1,0 0 0,0-1 1,0 1-1,0 0 0,0 0 1,1 0-1,-1 0 0,0 0 1,0 0-1,0 0 0,0 0 1,0 0-1,0 0 0,0-1 1,0 1-1,0 0 0,0 0 1,0 0-1,0 0 0,1 0 1,-1-1-1,2-9-1316</inkml:trace>
</inkml:ink>
</file>

<file path=ppt/ink/ink27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9:19.329"/>
    </inkml:context>
    <inkml:brush xml:id="br0">
      <inkml:brushProperty name="width" value="0.05" units="cm"/>
      <inkml:brushProperty name="height" value="0.05" units="cm"/>
      <inkml:brushProperty name="color" value="#FF0066"/>
    </inkml:brush>
  </inkml:definitions>
  <inkml:trace contextRef="#ctx0" brushRef="#br0">44 0 9818,'-7'9'4289,"-5"14"-1952,4 9-425,0 14-272,-1 1-63,9 2-265,5-1-128,9-10-408,6-4-224,3-14-336,7-7-96,2-13-95,0-5-1,-1-12-249,-4-9-391,-3-4-1512,1-7-449,-2-5 1417</inkml:trace>
</inkml:ink>
</file>

<file path=ppt/ink/ink2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4:52.110"/>
    </inkml:context>
    <inkml:brush xml:id="br0">
      <inkml:brushProperty name="width" value="0.05" units="cm"/>
      <inkml:brushProperty name="height" value="0.05" units="cm"/>
      <inkml:brushProperty name="color" value="#FF0066"/>
    </inkml:brush>
  </inkml:definitions>
  <inkml:trace contextRef="#ctx0" brushRef="#br0">24 199 10330,'-8'-28'2068,"-8"-45"0,16 71-1914,0-1 1,0 1-1,0-1 1,1 1-1,-1-1 0,1 1 1,-1-1-1,1 1 1,0 0-1,0-1 1,0 1-1,0 0 1,0 0-1,1 0 1,-1 0-1,1 0 1,-1 0-1,1 0 0,0 0 1,-1 1-1,1-1 1,0 0-1,0 1 1,0 0-1,0-1 1,1 1-1,2-1 1,-2 0 62,9-4 317,0 0-1,0 1 1,1 1 0,0 0-1,0 0 1,22-2 0,-27 4-410,-1 2-1,0-1 1,1 1 0,-1 0 0,0 0 0,0 1 0,1 0 0,-1 0 0,0 1 0,0 0 0,0 0 0,0 1 0,-1-1 0,8 5 0,-11-5-91,-1 0 1,1 0 0,-1 0 0,0 1 0,0-1 0,1 0-1,-2 1 1,1-1 0,0 1 0,-1 0 0,1 0-1,-1-1 1,0 1 0,0 0 0,0 0 0,0 0 0,0 0-1,-1 0 1,1 1 0,-1-1 0,0 0 0,0 0 0,0 0-1,0 0 1,-1 0 0,1 1 0,-1-1 0,0 0-1,0 0 1,0 0 0,-3 5 0,0 1 18,-1 0 0,1-1 0,-2 0 0,1 0 0,-1 0 0,-1 0 0,1-1 1,-16 12-1,8-6-214,-1-2 0,0 0 0,-1-1 0,0 0 0,-1-2 0,-18 8 0,35-15 87,-1-1 0,1 0 0,-1 0 0,1 1-1,0-1 1,-1 0 0,1 0 0,-1 0 0,1 1 0,0-1 0,-1 0 0,1 0-1,-1 0 1,1 0 0,-1 0 0,1 0 0,0 0 0,-1 0 0,1 0 0,-1 0-1,1 0 1,-1 0 0,1 0 0,-1 0 0,1-1 0,0 1 0,-1 0 0,1 0 0,-1 0-1,1-1 1,0 1 0,-1 0 0,1 0 0,0-1 0,-1 1 0,1 0 0,0-1-1,0 1 1,-1 0 0,1-1 0,0 1 0,0-1 0,-1 1 0,1 0 0,0-1-1,0 1 1,0-1 0,0 1 0,0-1 0,0 1 0,0-1 0,0 1 0,0-1 0,9-24-3443,8 1 2163</inkml:trace>
</inkml:ink>
</file>

<file path=ppt/ink/ink27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9:19.791"/>
    </inkml:context>
    <inkml:brush xml:id="br0">
      <inkml:brushProperty name="width" value="0.05" units="cm"/>
      <inkml:brushProperty name="height" value="0.05" units="cm"/>
      <inkml:brushProperty name="color" value="#FF0066"/>
    </inkml:brush>
  </inkml:definitions>
  <inkml:trace contextRef="#ctx0" brushRef="#br0">13 46 8298,'-1'0'191,"1"-1"0,0 1 1,0 0-1,-1 0 0,1 0 1,0-1-1,-1 1 0,1 0 1,0 0-1,0 0 0,-1 0 1,1 0-1,0 0 0,-1 0 1,1 0-1,0 0 0,-1 0 1,1 0-1,0 0 0,-1 0 1,1 0-1,0 0 0,-1 0 1,1 0-1,0 0 0,-1 0 1,1 0-1,0 0 0,0 1 0,-1-1 1,1 0-1,0 0 0,-1 0 1,1 1-1,0-1 0,0 0 1,0 0-1,-1 1 0,1-1 1,0 0-1,0 1 0,-1 18 2713,15 35-2506,-11-46 282,34 102 841,20 74-152,-51-153-1201,-3-16-81,0-1 1,0 0-1,1 0 0,1 0 0,1 0 1,7 14-1,-13-28-85,0 0 0,0 1 0,0-1 0,0 0 0,1 0 0,-1 1 0,0-1-1,0 0 1,0 0 0,0 1 0,1-1 0,-1 0 0,0 0 0,0 0 0,0 1 0,1-1 0,-1 0 0,0 0 0,0 0 0,1 0 0,-1 0 0,0 0 0,1 0 0,-1 1 0,0-1 0,0 0 0,1 0 0,-1 0 0,0 0 0,0 0-1,1 0 1,-1 0 0,0 0 0,1 0 0,-1 0 0,0-1 0,0 1 0,1 0 0,-1 0 0,0 0 0,0 0 0,1 0 0,-1 0 0,0-1 0,0 1 0,1 0 0,-1 0 0,0 0 0,0-1 0,0 1 0,1 0 0,-1 0 0,0-1-1,0 1 1,0 0 0,0 0 0,0-1 0,8-18 38,-7 16-30,11-32 36,41-104 21,-44 120-68,0 1 0,1 1 0,1 0 0,1 0 0,16-19 1,-23 32 0,0-1 0,1 1 1,0 0-1,-1 0 0,1 0 0,0 1 1,1 0-1,-1 0 0,14-4 1,-19 6-2,1 1 1,-1-1-1,1 1 1,0 0-1,-1-1 0,1 1 1,-1 0-1,1 0 1,0 0-1,-1 0 1,1 0-1,0 1 1,-1-1-1,1 0 1,-1 1-1,1-1 0,0 1 1,-1-1-1,1 1 1,-1 0-1,0 0 1,1 0-1,-1 0 1,0 0-1,1 0 0,-1 0 1,0 0-1,0 0 1,0 1-1,0-1 1,0 0-1,0 1 1,0-1-1,-1 1 0,1-1 1,0 1-1,-1-1 1,1 1-1,-1-1 1,0 1-1,1 0 1,-1-1-1,0 1 0,0-1 1,0 1-1,-1 3 1,1 3 5,-1 1 0,0-1 0,0 0 0,-1 0 1,-1 1-1,1-1 0,-1 0 0,0-1 0,-1 1 0,-5 8 0,-5 7 30,-32 39-1,-52 41-2156,98-102 2059,-1-1 0,1 0-1,0 0 1,0 0-1,0 0 1,0 1-1,0-1 1,0 0-1,0 0 1,-1 0 0,1 0-1,0 0 1,0 1-1,0-1 1,0 0-1,-1 0 1,1 0 0,0 0-1,0 0 1,0 0-1,-1 0 1,1 0-1,0 0 1,0 0-1,0 0 1,-1 0 0,1 0-1,0 0 1,0 0-1,0 0 1,-1 0-1,1 0 1,0 0 0,0 0-1,0 0 1,-1 0-1,1 0 1,0 0-1,0 0 1,-1-1-1,1-8-1742,9-18 510</inkml:trace>
  <inkml:trace contextRef="#ctx0" brushRef="#br0" timeOffset="1">594 1 12403,'6'30'4857,"-4"0"-3553,5 1-224,-6-2-536,4-7-216,7-9-288,-7-5-376,0-13-1176,5-8-320,-17-10 951</inkml:trace>
</inkml:ink>
</file>

<file path=ppt/ink/ink27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9:20.176"/>
    </inkml:context>
    <inkml:brush xml:id="br0">
      <inkml:brushProperty name="width" value="0.05" units="cm"/>
      <inkml:brushProperty name="height" value="0.05" units="cm"/>
      <inkml:brushProperty name="color" value="#FF0066"/>
    </inkml:brush>
  </inkml:definitions>
  <inkml:trace contextRef="#ctx0" brushRef="#br0">2 1 7658,'-2'13'2328,"7"4"-1392,10 3-888</inkml:trace>
</inkml:ink>
</file>

<file path=ppt/ink/ink27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9:20.562"/>
    </inkml:context>
    <inkml:brush xml:id="br0">
      <inkml:brushProperty name="width" value="0.05" units="cm"/>
      <inkml:brushProperty name="height" value="0.05" units="cm"/>
      <inkml:brushProperty name="color" value="#FF0066"/>
    </inkml:brush>
  </inkml:definitions>
  <inkml:trace contextRef="#ctx0" brushRef="#br0">69 322 9378,'0'0'14,"-6"50"4926,6-47-4723,-1 0-1,1-1 0,-1 1 0,0 0 0,0 0 0,0 0 0,0-1 0,0 1 1,-1 0-1,1-1 0,-1 0 0,0 1 0,0-1 0,-2 3 0,3-5-167,0 1-1,1-1 0,-1 0 1,0 0-1,1 1 1,-1-1-1,0 0 0,1 0 1,-1 0-1,0 0 0,1 0 1,-1 0-1,0 0 0,0 0 1,1 0-1,-1 0 0,0 0 1,1 0-1,-1-1 0,0 1 1,1 0-1,-1-1 0,0 1 1,1 0-1,-1-1 0,1 1 1,-1 0-1,1-1 1,-1 1-1,1-1 0,-1 1 1,1-1-1,-1 0 0,1 1 1,0-1-1,-1 1 0,1-1 1,0 0-1,-1 1 0,1-1 1,0 0-1,0 1 0,0-1 1,-1 0-1,1 0 0,-9-38 403,8 34-368,-2-8-63,1-1-1,1 1 1,0 0 0,1-1-1,0 1 1,1-1-1,1 1 1,0 0-1,1 0 1,0 0 0,9-23-1,-11 34-4,-1 1 0,1 0-1,-1 0 1,1 0 0,0 0-1,0 0 1,0 0 0,-1 0 0,1 0-1,0 0 1,0 0 0,0 0 0,0 0-1,1 1 1,-1-1 0,0 0 0,0 1-1,0-1 1,0 1 0,1-1 0,-1 1-1,0 0 1,0 0 0,1-1 0,-1 1-1,0 0 1,1 0 0,-1 0-1,0 0 1,1 1 0,-1-1 0,0 0-1,0 0 1,1 1 0,-1-1 0,0 1-1,0-1 1,1 1 0,-1-1 0,0 1-1,0 0 1,0 0 0,0 0 0,0-1-1,1 2 1,8 7 154,0-1 0,-1 1-1,14 17 1,-12-14 14,-10-10-140,1 0-1,-1-1 0,1 1 1,0 0-1,-1-1 0,1 0 1,0 1-1,0-1 1,0 0-1,0 0 0,0 0 1,0 0-1,0 0 0,0 0 1,0-1-1,1 1 0,-1-1 1,0 1-1,0-1 0,1 0 1,-1 0-1,0 0 0,4-1 1,-4 0 20,0 0 1,0 0 0,0 0-1,-1 0 1,1-1 0,0 1 0,-1-1-1,1 1 1,-1-1 0,0 1-1,1-1 1,-1 0 0,0 0-1,0 0 1,0 0 0,0 0-1,-1 0 1,1 0 0,0 0 0,-1 0-1,1 0 1,-1 0 0,0 0-1,0-3 1,0-5 1,0 0-1,-1 0 1,0 0-1,-1 1 1,0-1-1,0 0 1,-1 0 0,0 1-1,-1 0 1,0 0-1,-1 0 1,-6-9 0,-5-15-1162,16 32 807,-1 0 1,0 0-1,1 0 1,-1-1-1,1 1 1,0 0-1,-1 0 1,1-1-1,0 1 1,0 0 0,0-1-1,0 1 1,0 0-1,0 0 1,0-1-1,0 1 1,0 0-1,1-1 1,-1 1-1,1-2 1,9-8-1043</inkml:trace>
</inkml:ink>
</file>

<file path=ppt/ink/ink27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9:20.979"/>
    </inkml:context>
    <inkml:brush xml:id="br0">
      <inkml:brushProperty name="width" value="0.05" units="cm"/>
      <inkml:brushProperty name="height" value="0.05" units="cm"/>
      <inkml:brushProperty name="color" value="#FF0066"/>
    </inkml:brush>
  </inkml:definitions>
  <inkml:trace contextRef="#ctx0" brushRef="#br0">110 252 8106,'-2'0'469,"1"1"0,-1-1 0,0 1 0,1-1 1,-1 1-1,0 0 0,1 0 0,-1 0 0,1 0 0,-1 0 1,1 0-1,-2 1 0,-15 22 2076,-7 33-1632,19-42-124,-4 10-90,-11 45 0,19-61-610,0 0 0,0 0 0,1 0 0,1 0 0,0-1 0,0 1 0,0 0 0,1 0 0,3 12 0,-4-20-88,0 0-1,0 0 1,0 0-1,1-1 1,-1 1-1,0 0 1,1 0-1,-1 0 1,1 0-1,-1-1 1,1 1-1,-1 0 1,1 0-1,-1-1 1,1 1-1,0 0 0,-1-1 1,1 1-1,0-1 1,-1 1-1,1-1 1,0 1-1,0-1 1,0 1-1,0-1 1,1 1-1,-1-1-5,1-1 0,-1 1 0,0 0 0,1-1 0,-1 1 0,0-1 0,0 1 0,0-1 0,1 1 0,-1-1 0,0 0 0,0 0 0,0 0 0,0 1 0,0-1-1,1-2 1,3-2-20,0-1 1,0-1-1,-1 1 0,0-1 0,5-11 0,0-7 29,-1 0 1,-2 0-1,0-1 1,-2 0-1,-1 0 1,0-47-1,-4 29 26,-2-1-1,-2 1 1,-13-52-1,16 86 47,-1 1-1,0-1 1,-7-16 0,10 26-66,0 0 0,0 0 0,0 0 0,0 0 0,0 0 1,0-1-1,0 1 0,0 0 0,0 0 0,0 0 0,0 0 0,0 0 1,0 0-1,0 0 0,-1 0 0,1 0 0,0-1 0,0 1 0,0 0 1,0 0-1,0 0 0,0 0 0,0 0 0,0 0 0,0 0 0,0 0 0,-1 0 1,1 0-1,0 0 0,0 0 0,0 0 0,0 0 0,0 0 0,0 0 1,0 0-1,0 0 0,-1 0 0,1 0 0,0 0 0,0 0 0,0 0 1,0 0-1,0 0 0,0 0 0,0 0 0,0 0 0,-1 0 0,1 0 1,0 0-1,0 0 0,0 0 0,0 0 0,0 0 0,0 0 0,0 1 0,0-1 1,0 0-1,0 0 0,0 0 0,-1 0 0,-2 10 290,1 13 1,4 22 215,2 0 1,2 0 0,2 0-1,21 69 1,-25-102-461,1 0-1,1-1 1,0 0 0,0 0-1,9 12 1,-12-21-45,-1 1 1,0 0-1,1-1 0,-1 1 0,1-1 1,0 0-1,0 0 0,-1 0 1,2 0-1,4 2 0,-7-4-3,1 1 0,-1-1 0,1 0 0,0 0 0,-1 0 0,1 0 0,0 0 0,-1 0 0,1 0 0,-1 0 0,1 0 0,0-1 0,-1 1 0,1-1 0,-1 1 0,1-1 0,-1 0 0,1 1 0,-1-1 0,0 0 0,1 0-1,-1 0 1,2-2 0,1-1 17,0 0 0,-1-1 0,0 1 0,0-1-1,0 0 1,0 0 0,-1 0 0,0 0-1,0 0 1,0 0 0,0-1 0,0-8-1,2-10 42,0-39 0,-3 41-45,-1 17-20,1-1-1,-1 1 1,1-1 0,1 1-1,2-9 1,-4 13-2,0 1-1,1-1 1,-1 1 0,0 0 0,0-1 0,0 1-1,1 0 1,-1-1 0,0 1 0,0-1 0,1 1-1,-1 0 1,0 0 0,1-1 0,-1 1 0,0 0-1,1 0 1,-1-1 0,0 1 0,1 0 0,-1 0-1,1 0 1,-1 0 0,1 0 0,-1-1 0,0 1 0,1 0-1,-1 0 1,1 0 0,0 1-4,1 0 1,-1-1-1,0 1 1,0 0-1,0 0 1,0-1-1,0 1 0,0 0 1,0 0-1,0 0 1,-1 1-1,1-1 1,0 0-1,0 0 0,0 2 1,22 34-50,21 43-3457,-44-80 3473,0 0 1,0 0-1,0 0 0,0 0 0,0 0 1,0 0-1,0 0 0,0 0 1,0 0-1,0 0 0,0 1 0,0-1 1,0 0-1,0 0 0,0 0 1,0 0-1,1 0 0,-1 0 0,0 0 1,0 0-1,0 0 0,0 0 1,0 0-1,0 0 0,0 0 0,0 0 1,0 0-1,0 0 0,1 0 1,-1 0-1,0 0 0,0 0 0,0 0 1,0 0-1,0 0 0,0 0 0,0 0 1,0 0-1,1 0 0,-1 0 1,0 0-1,0 0 0,0 0 0,0 0 1,0 0-1,0 0 0,0 0 1,0 0-1,0 0 0,0 0 0,0 0 1,1 0-1,-1 0 0,0 0 1,0 0-1,0-1 0,0 1 0,0 0 1,0 0-1,4-10-1273</inkml:trace>
</inkml:ink>
</file>

<file path=ppt/ink/ink27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9:21.396"/>
    </inkml:context>
    <inkml:brush xml:id="br0">
      <inkml:brushProperty name="width" value="0.05" units="cm"/>
      <inkml:brushProperty name="height" value="0.05" units="cm"/>
      <inkml:brushProperty name="color" value="#FF0066"/>
    </inkml:brush>
  </inkml:definitions>
  <inkml:trace contextRef="#ctx0" brushRef="#br0">0 10 9882,'0'10'3457,"3"-1"-2937,6-3-512,1-1-384,-5-5-376,3-1 392,-1-1 72</inkml:trace>
  <inkml:trace contextRef="#ctx0" brushRef="#br0" timeOffset="1">114 34 9634,'56'34'3597,"-55"-32"-3403,1 0 0,0 0 1,-1 0-1,1 0 0,-1 0 1,1 0-1,-1 0 0,0 1 1,0-1-1,0 1 0,-1-1 1,1 0-1,0 1 0,-1-1 1,1 1-1,-1 0 0,0-1 0,0 1 1,0-1-1,0 1 0,-1-1 1,0 5-1,1-6-45,-3 11 685,1 0 0,-2 0-1,0-1 1,-9 21 0,32-94 1428,-14 50-2167,0 0 1,1 1-1,0 0 1,0 0 0,2 0-1,-1 1 1,1 0-1,1 1 1,0 0-1,11-10 1,-11 12-265,6-3 648,-1 8-4269</inkml:trace>
</inkml:ink>
</file>

<file path=ppt/ink/ink27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49:21.843"/>
    </inkml:context>
    <inkml:brush xml:id="br0">
      <inkml:brushProperty name="width" value="0.05" units="cm"/>
      <inkml:brushProperty name="height" value="0.05" units="cm"/>
      <inkml:brushProperty name="color" value="#FF0066"/>
    </inkml:brush>
  </inkml:definitions>
  <inkml:trace contextRef="#ctx0" brushRef="#br0">27 882 9850,'-10'-20'6017,"9"20"-5922,1 0 1,0 0-1,0 0 1,-1 0-1,1-1 0,0 1 1,0 0-1,-1 0 1,1 0-1,0 0 0,0 0 1,-1 0-1,1 0 1,0 0-1,0 0 1,-1 0-1,1 0 0,0 0 1,0 1-1,-1-1 1,1 0-1,0 0 0,0 0 1,0 0-1,-1 0 1,1 0-1,0 1 0,0-1 1,0 0-1,-1 0 1,1 0-1,0 0 1,0 1-1,0-1 0,0 0 1,-1 0-1,1 0 1,0 1-1,0-1 0,0 0 1,-1 4 171,-1-1 0,1 1-1,0-1 1,0 1 0,1 0 0,-1-1 0,1 1 0,0 6 0,1 3-77,0 0 1,1 0 0,1 0 0,0-1-1,0 1 1,2-1 0,10 22-1,5 3 105,29 38-1,13 26 206,-55-88-305,0 1 0,-1 0 0,-1 0-1,0 0 1,4 26 0,-7-31-83,-1 1 0,0 0 0,0-1 0,-1 1 0,0 0 0,0-1 0,-4 15 0,4-24-102,0-1-1,0 1 0,0 0 1,0-1-1,0 1 0,0-1 0,0 1 1,0 0-1,0-1 0,0 1 0,0 0 1,0-1-1,-1 1 0,1 0 1,0-1-1,0 1 0,0 0 0,-1-1 1,1 1-1,0 0 0,0 0 1,-1-1-1,1 1 0,0 0 0,-1 0 1,1-1-1,0 1 0,-1 0 0,1 0 1,0 0-1,-1 0 0,1 0 1,0-1-1,-1 1 0,1 0 0,0 0 1,-1 0-1,1 0 0,-1 0 0,1 0 1,0 0-1,-1 0 0,1 0 1,0 1-1,-1-1 0,1 0 0,0 0 1,-1 0-1,1 0 0,0 0 1,-1 1-1,1-1 0,0 0 0,-1 0 1,1 0-1,0 1 0,-1-1 0,1 0 1,0 1-1,0-1 0,0 0 1,-1 0-1,1 1 0,0-1 0,0 0 1,0 1-1,0-1 0,-1 1 1,-23-98 77,17 75-88,0-1 1,2 0 0,1 0 0,1 0-1,0-28 1,2-27-5,4 0 0,3 0-1,4 0 1,3 0 0,3 2 0,4 0 0,38-97 0,8 27-360,-31 72 106,30-90 0,-48 88 443</inkml:trace>
</inkml:ink>
</file>

<file path=ppt/ink/ink27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0:34.444"/>
    </inkml:context>
    <inkml:brush xml:id="br0">
      <inkml:brushProperty name="width" value="0.05" units="cm"/>
      <inkml:brushProperty name="height" value="0.05" units="cm"/>
      <inkml:brushProperty name="color" value="#FF0066"/>
    </inkml:brush>
  </inkml:definitions>
  <inkml:trace contextRef="#ctx0" brushRef="#br0">785 138 5769,'6'-10'1723,"1"0"-1,15-17 0,-18 23-1215,0 0 0,0-1 0,0 1 0,-1-1 0,1 0 0,-1 0 0,0 0 0,-1-1 0,1 1 0,-1 0 0,0-1 0,-1 0 0,1 0 0,-1 1 0,1-8 0,-3 13-422,1 0-1,-1-1 0,1 1 1,-1 0-1,1 0 1,-1 0-1,1-1 1,-1 1-1,0 0 1,1 0-1,-1 0 1,1 0-1,-1 0 1,1 0-1,-1 0 1,1 0-1,-1 0 1,0 0-1,1 1 1,-1-1-1,1 0 1,-1 0-1,1 0 0,-1 1 1,1-1-1,-1 0 1,1 0-1,-1 1 1,0 0-1,-1 0 13,-35 15-3,1 1-1,0 2 0,2 2 1,0 1-1,2 1 0,-40 37 0,27-17-94,2 2-1,2 2 0,-51 74 0,38-37 4,-39 53 4,63-95 127,2 2 0,-40 87 1,13-45 113,52-72-234,-1 0-1,4-14-12,0 0-1,0 0 1,1 0 0,-1 0-1,0 0 1,0-1 0,-1 1-1,1 0 1,0 0-1,0 0 1,0 0 0,0 0-1,0 0 1,0-1 0,0 1-1,0 0 1,0 0-1,0 0 1,0 0 0,0 0-1,0 0 1,0 0 0,0-1-1,-1 1 1,1 0-1,0 0 1,0 0 0,0 0-1,0 0 1,0 0 0,0 0-1,0 0 1,-1 0 0,1 0-1,0 0 1,0 0-1,0 0 1,0 0 0,0 0-1,0 0 1,-1 0 0,1 0-1,0 0 1,0 0-1,0 0 1,0 0 0,0 0-1,-1 0 1,1 0 0,0 0-1,0 0 1,0 0-1,0 0 1,0 0 0,0 0-1,0 0 1,-1 0 0,1 0-1,0 1 1,0-1-1,0 0 1,0 0 0,0 0-1,0 0 1,0 0 0,0 0-1,0 0 1,0 1 0,-1-7-3325,0-2-2951</inkml:trace>
</inkml:ink>
</file>

<file path=ppt/ink/ink27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0:34.875"/>
    </inkml:context>
    <inkml:brush xml:id="br0">
      <inkml:brushProperty name="width" value="0.05" units="cm"/>
      <inkml:brushProperty name="height" value="0.05" units="cm"/>
      <inkml:brushProperty name="color" value="#FF0066"/>
    </inkml:brush>
  </inkml:definitions>
  <inkml:trace contextRef="#ctx0" brushRef="#br0">126 4 7858,'-2'0'480,"0"-1"1,1 0-1,-1 1 1,0-1-1,0 1 1,1 0 0,-1 0-1,0 0 1,0 0-1,0 0 1,1 0-1,-1 0 1,-2 1 0,-24 9 1760,-10 18-1088,34-24-911,1 1 0,-1 0-1,1 0 1,0 0 0,1 0 0,-1 1 0,1-1-1,0 1 1,1 0 0,-1-1 0,1 1 0,0 0 0,0 0-1,1 0 1,0 0 0,0 0 0,0-1 0,1 1 0,0 0-1,2 9 1,-2-13-180,1 1-1,-1-1 1,0 0 0,1 0-1,-1 0 1,1 0-1,0 0 1,0 0-1,0-1 1,0 1 0,0 0-1,0-1 1,0 0-1,0 1 1,0-1-1,1 0 1,-1 0 0,1 0-1,-1-1 1,0 1-1,1 0 1,0-1-1,-1 0 1,3 1 0,11 0-61,0 0 1,24-2 0,-36 1-14,11-1-423,-1-2 0,1 0 0,-1 0 0,22-9 0,14-4-2641,-13 8 1692</inkml:trace>
</inkml:ink>
</file>

<file path=ppt/ink/ink27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0:35.313"/>
    </inkml:context>
    <inkml:brush xml:id="br0">
      <inkml:brushProperty name="width" value="0.05" units="cm"/>
      <inkml:brushProperty name="height" value="0.05" units="cm"/>
      <inkml:brushProperty name="color" value="#FF0066"/>
    </inkml:brush>
  </inkml:definitions>
  <inkml:trace contextRef="#ctx0" brushRef="#br0">37 1391 7074,'-9'1'1250,"8"0"-1114,0-1 0,1 0 0,-1 1 0,0-1 1,0 0-1,1 0 0,-1 1 0,0-1 0,1 0 0,-1 0 0,0 0 0,0 0 0,1 0 0,-1 0 0,0 0 1,0 0-1,1-1 0,-1 1 0,0 0 0,1 0 0,-1-1 0,0 1 0,1 0 0,-1-1 0,0 1 0,1 0 1,-1-1-1,0 1 0,1-1 0,-1 1 0,1-1 0,-1 0 0,1 1 0,0-1 0,-1 1 0,1-1 1,-1 0-1,1 1 0,0-1 0,0 0 0,-1 1 0,1-1 0,0 0 0,0 0 0,0 1 0,0-2 0,-1-3 237,1 1 0,0 0 0,0-1-1,1 1 1,-1 0 0,1-1-1,1-5 1,20-42-360,-16 41 263,35-67 628,3 3 0,80-106 1,-57 88 109,47-61 1377,199-208 0,-16 33-1018,-296 329-1383,-1 0 0,1 0 1,-1 0-1,0-1 1,1 1-1,-1 0 1,1 0-1,-1 0 1,1 0-1,-1 0 0,0 0 1,1 0-1,-1 0 1,1 0-1,-1 0 1,1 0-1,-1 0 0,1 0 1,-1 0-1,0 1 1,1-1-1,-1 0 1,1 0-1,0 1 0</inkml:trace>
</inkml:ink>
</file>

<file path=ppt/ink/ink27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0:36.501"/>
    </inkml:context>
    <inkml:brush xml:id="br0">
      <inkml:brushProperty name="width" value="0.05" units="cm"/>
      <inkml:brushProperty name="height" value="0.05" units="cm"/>
      <inkml:brushProperty name="color" value="#FF0066"/>
    </inkml:brush>
  </inkml:definitions>
  <inkml:trace contextRef="#ctx0" brushRef="#br0">152 506 9106,'1'-4'755,"0"0"1,-1 0-1,0-1 0,0 1 1,0 0-1,-1 0 0,-1-7 1,2 10-696,0 1 0,0 0 0,-1-1 0,1 1 0,0 0 0,0-1 0,0 1 0,0 0 0,-1-1 0,1 1 0,0 0 0,0 0 0,0-1 1,-1 1-1,1 0 0,0 0 0,0-1 0,-1 1 0,1 0 0,0 0 0,-1 0 0,1 0 0,0 0 0,-1-1 0,1 1 0,0 0 0,-1 0 0,1 0 0,0 0 1,-1 0-1,1 0 0,0 0 0,-1 0 0,0 0 0,0 1 8,-1 0 0,0 0 0,1 0 0,-1 0 0,1 0 0,-1 1 0,1-1 1,0 0-1,-1 1 0,1-1 0,-2 3 0,-13 22 322,1 2 0,1-1 0,1 2 0,-11 34 0,16-42-312,1 0 1,0 0 0,2 0-1,1 1 1,0 0 0,0 27-1,4-48-72,-1 0 1,1 0-1,0 0 0,0 0 0,0 1 0,1-1 0,-1 0 0,0 0 0,0 0 0,1 0 1,-1 0-1,0 0 0,1 0 0,-1 0 0,1 0 0,-1 0 0,1 0 0,0 0 0,0 0 0,-1 0 1,1 0-1,1 1 0,-1-2-2,0 0-1,0 0 1,0 0 0,0 0 0,0 0 0,0 0-1,0 0 1,0 0 0,-1 0 0,1-1 0,0 1-1,0 0 1,0-1 0,0 1 0,0 0 0,0-1-1,-1 1 1,1-1 0,0 1 0,1-2 0,6-5 9,0-1 0,0 0 1,9-12-1,-15 17-11,15-19 4,-2-1 0,0 0 0,-2-1 0,0 0 0,-2-1 0,0-1 0,-2 1-1,-1-2 1,-1 1 0,-2-1 0,4-34 0,-6 13-14,-1 0 0,-3-1 0,-1 1 0,-3 0 0,-17-73 0,20 110 109,-1 0 0,0 0 1,0 0-1,-1 0 0,-1 1 0,0 0 0,-7-11 1,12 20-74,0 1 1,0-1-1,0 1 1,0 0-1,-1-1 1,1 1-1,0 0 1,0-1-1,-1 1 1,1 0 0,0-1-1,0 1 1,-1 0-1,1-1 1,0 1-1,-1 0 1,1 0-1,-1 0 1,1-1-1,0 1 1,-1 0-1,1 0 1,0 0 0,-1 0-1,1 0 1,-1 0-1,1 0 1,0 0-1,-1 0 1,1 0-1,-1 0 1,0 0-1,-6 13 421,2 25-130,5-35-265,1 21 109,1 0 0,1-1 1,0 1-1,2-1 0,1 1 1,9 21-1,3 17-58,-17-58-100,4 16 44,1 1 0,0-1 0,16 31 0,-19-46-34,0 1 1,0-1-1,1 0 0,-1 0 0,1-1 0,0 1 1,1-1-1,-1 0 0,1 0 0,0 0 0,0-1 1,0 0-1,0 0 0,1 0 0,-1 0 0,1-1 1,7 2-1,-5-2 36,0-1 0,-1 1 0,1-2 0,0 1 0,0-1 0,0 0 0,12-3 0,-17 3-113,-1-1 0,0 1 0,0-1 0,0 0 0,0 0 0,0 1 0,0-2 0,0 1 0,0 0 1,0 0-1,0-1 0,0 1 0,1-2 0,-2 1-139,0 1-1,0 0 1,-1-1 0,1 1 0,0 0-1,-1-1 1,1 1 0,-1-1 0,0 1-1,1-1 1,-1 1 0,0-1 0,0 1-1,0-1 1,0 1 0,0-1 0,0 1-1,0-1 1,-1 0 0,1 1 0,-1-2-1,0 0-902</inkml:trace>
</inkml:ink>
</file>

<file path=ppt/ink/ink2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4:52.497"/>
    </inkml:context>
    <inkml:brush xml:id="br0">
      <inkml:brushProperty name="width" value="0.05" units="cm"/>
      <inkml:brushProperty name="height" value="0.05" units="cm"/>
      <inkml:brushProperty name="color" value="#FF0066"/>
    </inkml:brush>
  </inkml:definitions>
  <inkml:trace contextRef="#ctx0" brushRef="#br0">1 1 7810,'2'-1'8693,"7"12"-5747,9 17-1256,10 37 1440,34 112 0,-11-24-1990,-41-120-864,-6-20-1225,0-22-6050,1-13 5504</inkml:trace>
</inkml:ink>
</file>

<file path=ppt/ink/ink27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0:38.393"/>
    </inkml:context>
    <inkml:brush xml:id="br0">
      <inkml:brushProperty name="width" value="0.05" units="cm"/>
      <inkml:brushProperty name="height" value="0.05" units="cm"/>
      <inkml:brushProperty name="color" value="#FF0066"/>
    </inkml:brush>
  </inkml:definitions>
  <inkml:trace contextRef="#ctx0" brushRef="#br0">126 913 7650,'7'-15'982,"11"-34"1947,-17 46-2538,0 0-1,0 0 0,-1-1 1,1 1-1,-1 0 0,0-1 1,0 1-1,0 0 0,0-1 1,0 1-1,-1 0 0,-1-7 1,2 10-323,-1-1-1,1 1 1,0-1 0,0 1 0,-1-1 0,1 1 0,0-1 0,-1 1 0,1 0 0,0-1 0,-1 1 0,1-1 0,-1 1 0,1 0 0,-1 0 0,1-1 0,-1 1 0,1 0 0,-1 0 0,1-1-1,-1 1 1,1 0 0,-1 0 0,1 0 0,-1 0 0,1 0 0,-1 0 0,1 0 0,-1 0 0,0 0 0,0 0 0,-20 10 988,-15 24-209,35-33-793,-9 11 188,0 0-1,1 1 1,-15 26-1,20-31-185,0 0-1,1-1 1,0 2-1,0-1 1,0 0-1,1 1 1,1-1-1,-2 14 1,3-20-41,0-1-1,0 0 1,0 1 0,0-1 0,1 0-1,-1 1 1,0-1 0,1 0 0,-1 0-1,0 1 1,1-1 0,-1 0 0,1 0-1,0 0 1,-1 0 0,1 0 0,0 0-1,0 0 1,0 0 0,0 0 0,0 0-1,0 0 1,0 0 0,1 0 0,1 0-2,-1 0 1,1 0 0,-1 0 0,1-1-1,-1 1 1,1-1 0,-1 0 0,1 0 0,0 0-1,-1 0 1,5-1 0,1 0-4,0-1 0,-1 0 1,1 0-1,-1-1 0,1 1 0,-1-2 1,9-4-1,-7 1-9,0 0 1,0-1 0,0 0-1,-1 0 1,0-1-1,0 0 1,-1 0-1,11-19 1,-17 25 18,1 1 0,-1-1 0,0 1 1,0-1-1,0 0 0,0 1 0,0-1 0,-1 0 0,1 0 1,-1 0-1,0 1 0,0-1 0,0 0 0,0 0 1,0 0-1,-1 1 0,1-1 0,-1 0 0,0 0 0,0 1 1,0-1-1,0 0 0,0 1 0,0-1 0,-1 1 1,1-1-1,-1 1 0,0 0 0,1 0 0,-1 0 0,0 0 1,-1 0-1,1 0 0,0 0 0,0 1 0,-1-1 1,1 1-1,-1 0 0,1-1 0,-1 1 0,-4-1 0,7 2 0,0 0 0,0 0 0,-1 0-1,1 0 1,0 0 0,0 0 0,-1 0-1,1 0 1,0 0 0,0 0-1,0 0 1,-1-1 0,1 1 0,0 0-1,0 0 1,0 0 0,-1 0 0,1-1-1,0 1 1,0 0 0,0 0-1,0 0 1,-1-1 0,1 1 0,0 0-1,0 0 1,0 0 0,0-1 0,0 1-1,0 0 1,0 0 0,0-1-1,0 1 1,0 0 0,0 0 0,0-1-1,0 1 1,0 0 0,0 0 0,0-1-1,0 1 1,0 0 0,0 0 0,0-1-1,0 1 1,0 0 0,0 0-1,1 0 1,-1-1 0,0 1 0,0 0-1,0 0 1,0 0 0,1-1 0,-1 1-1,0 0 1,0 0 0,0 0-1,1 0 1,-1-1 0,22-12-118,-6 5 174,14-10 42,0-1 0,-1-2 0,-1-1 1,39-40-1,-63 58-77,-3 2-22,0 0 0,1 0 0,-1 0 0,1 1 0,0-1-1,0 0 1,-1 1 0,1-1 0,0 1 0,0 0-1,0 0 1,0 0 0,1 0 0,-1 0 0,3-1 0,-4 2-18,-1 1 1,1-1-1,-1 0 1,0 0-1,1 1 1,-1-1-1,1 0 1,-1 1-1,0-1 1,1 0-1,-1 1 1,0-1 0,0 1-1,1-1 1,-1 0-1,0 1 1,0-1-1,0 1 1,1-1-1,-1 1 1,0-1-1,0 1 1,0-1-1,0 1 1,0-1 0,0 1-1,0-1 1,0 1-1,0-1 1,0 1-1,0-1 1,-1 1-1,-2 19 19,-6-1 13,4-8-11,0-1 0,1 1 1,-5 20-1,8-29-18,1 0 1,0-1-1,-1 1 0,1 0 0,0 0 1,0-1-1,0 1 0,0 0 1,0 0-1,0-1 0,1 1 0,-1 0 1,1 0-1,-1-1 0,1 1 0,-1 0 1,1-1-1,0 1 0,0-1 1,0 1-1,0-1 0,0 1 0,0-1 1,0 0-1,1 0 0,-1 1 1,0-1-1,1 0 0,-1 0 0,1 0 1,2 1-1,-2-2-1,1 1-1,-1-1 1,1 0 0,-1 0-1,1 0 1,-1 0 0,1 0 0,-1-1-1,1 1 1,-1-1 0,1 1-1,-1-1 1,1 0 0,-1 0 0,0 0-1,0 0 1,0-1 0,1 1-1,-1-1 1,0 1 0,0-1 0,-1 0-1,3-2 1,5-5 4,0 0-1,-1 0 1,10-16 0,-6 5 12,-1 0 0,12-31 0,-20 43-63,0 1 1,0-1-1,-1 0 0,0 0 1,0-1-1,1-15 1,-3 25 43,1 0 1,-1 1-1,1-1 1,-1 0-1,1 1 1,-1-1 0,1 0-1,0 0 1,-1 0-1,1 0 1,0 0-1,0 0 1,0 0-1,0 0 1,0 0-1,0 0 1,0 0-1,0-1 1,0 1-1,0 0 1,1-1-1,-1 1 1,0-1-1,0 1 1,1-1-1,-1 1 1,3-1-1,21 10-3,24 15-28,-47-25 25,-1 0 1,1 1 0,0-1-1,-1 0 1,1 0 0,-1 0-1,1 0 1,0 0-1,-1-1 1,1 1 0,-1 0-1,1-1 1,-1 1-1,1-1 1,-1 1 0,1-1-1,-1 0 1,1 0-1,-1 0 1,0 0 0,1 0-1,-1 0 1,1-1-1,22-29-119,-20 26 104,4-10 6,1 0 1,-2-1 0,0 0-1,-1 0 1,-1-1-1,0 0 1,-1 0 0,-1 0-1,0 0 1,-2 0 0,0-28-1,-4-15 12,-21-116 1,19 148-7,-6-27 1,6 40-3,1 16-5,2 20-9,2 17 27,2 1 1,2-1-1,14 65 0,41 112 58,-58-215-60,0 6 2,0-1 5,1 0 0,-1 0 0,1 0 0,0 0 0,0 0 0,0 0 0,1-1 0,0 1 0,0-1 0,0 0 0,4 5 0,-6-9-6,-1 1 0,1-1 0,-1 0 0,0 0 0,1 0-1,-1 0 1,1 0 0,-1 1 0,1-1 0,-1 0 0,1 0 0,-1 0 0,0 0 0,1 0 0,-1-1 0,1 1 0,-1 0 0,1 0 0,-1 0 0,1 0 0,-1 0 0,0 0-1,1-1 1,-1 1 0,0 0 0,1 0 0,-1-1 0,1 1 0,-1 0 0,0-1 0,1 1 0,-1 0 0,0-1 0,0 1 0,1 0 0,-1-1 0,0 1 0,0-1 0,1 0-1,7-19 26,-6 16-20,2-8 13,2-7 18,1 0 0,1 1 0,0 0 0,2 1-1,17-26 1,-25 41-16,0 0 0,-1 0 0,1 1 0,0-1 0,1 1 0,-1-1 0,0 1 0,0 0 0,1 0 0,-1 0-1,0 0 1,1 0 0,-1 0 0,1 1 0,-1-1 0,1 1 0,-1 0 0,1-1 0,0 1 0,-1 0 0,1 1 0,-1-1 0,1 0 0,-1 1 0,1 0-1,-1-1 1,1 1 0,-1 0 0,0 0 0,3 2 0,-3-2-3,0 0 1,0 0-1,0 1 0,0-1 1,0 0-1,0 1 0,-1 0 1,1-1-1,0 1 0,-1 0 1,0 0-1,1 0 0,-1 0 1,0 0-1,0 0 0,0 0 1,0 0-1,0 0 0,-1 1 1,1-1-1,-1 0 0,1 1 1,-1-1-1,0 0 0,0 1 1,0-1-1,0 0 0,0 1 1,-1-1-1,1 0 0,-1 1 1,1-1-1,-2 2 0,-5 9-60,0-1-1,-1 1 0,0-2 0,-1 1 1,-1-1-1,1-1 0,-2 0 0,0 0 0,0-1 1,0 0-1,-21 10 0,31-18-73,0 0 1,0 0-1,-1-1 0,1 1 0,0 0 1,-1-1-1,1 0 0,-1 1 0,1-1 0,0 0 1,-1 1-1,1-1 0,-1 0 0,1 0 1,-1 0-1,1-1 0,-1 1 0,1 0 1,-1 0-1,1-1 0,0 1 0,-1-1 1,1 1-1,0-1 0,-1 0 0,1 1 1,0-1-1,0 0 0,0 0 0,-1 0 1,1 0-1,0 0 0,-1-2 0,-1-1-279,1 0 0,0 1 0,1-1 0,-1 0 0,1 0 0,0-1 0,0 1 0,0 0-1,0 0 1,0-5 0,-1-21-862</inkml:trace>
</inkml:ink>
</file>

<file path=ppt/ink/ink27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0:38.824"/>
    </inkml:context>
    <inkml:brush xml:id="br0">
      <inkml:brushProperty name="width" value="0.05" units="cm"/>
      <inkml:brushProperty name="height" value="0.05" units="cm"/>
      <inkml:brushProperty name="color" value="#FF0066"/>
    </inkml:brush>
  </inkml:definitions>
  <inkml:trace contextRef="#ctx0" brushRef="#br0">0 4 8714,'4'-4'6448,"2"23"-3769,-2 16-988,0 43 0,-3-42-842,7 54 0,-2-61-307,15 51 1,-18-71-472,0-1 0,1 0 0,0 0 1,0 0-1,0 0 0,1-1 0,0 1 1,1-1-1,0-1 0,10 10 0,-14-14-49,0 0 0,0 0 0,0-1 0,1 1 0,-1-1 0,1 0 0,-1 0 0,1 0 0,-1 0 1,1 0-1,-1 0 0,1-1 0,0 1 0,-1-1 0,1 0 0,0 0 0,-1 0 0,1 0 0,0 0 0,0-1 0,-1 1 0,4-1 0,-2-1 10,0 0 0,0-1 0,0 1 0,0-1 0,0 1 1,-1-1-1,1 0 0,-1-1 0,0 1 0,0-1 0,0 1 0,2-5 1,4-5 43,-2-1 1,0 0-1,0 0 1,-2 0-1,1-1 1,5-28 0,-10 39-59,4-35 92,-5 36-102,0 1 0,0 0 0,0 0 1,0-1-1,0 1 0,-1 0 1,1 0-1,-1 0 0,1-1 0,-1 1 1,0 0-1,0 0 0,0 0 0,-1-2 1,1 3-8,1 1 1,0 0-1,0 0 1,0 0 0,-1 0-1,1-1 1,0 1-1,0 0 1,0 0-1,-1 0 1,1 0 0,0 0-1,0 0 1,-1 0-1,1-1 1,0 1-1,0 0 1,-1 0-1,1 0 1,0 0 0,-1 0-1,1 0 1,0 0-1,0 0 1,-1 1-1,1-1 1,0 0 0,0 0-1,-1 0 1,1 0-1,0 0 1,0 0-1,0 0 1,-1 1 0,1-1-1,0 0 1,0 0-1,-1 1 1,-8 12 27,-4 18 3,8-17-53,0 0 0,2 1 0,-1-1 0,2 1-1,0 0 1,1 25 0,1-31-343,1 0 0,0 0 0,1 0-1,0 0 1,1 0 0,0 0 0,0-1 0,0 1 0,1-1-1,1 0 1,-1 0 0,10 11 0,18 19-918</inkml:trace>
</inkml:ink>
</file>

<file path=ppt/ink/ink27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0:39.366"/>
    </inkml:context>
    <inkml:brush xml:id="br0">
      <inkml:brushProperty name="width" value="0.05" units="cm"/>
      <inkml:brushProperty name="height" value="0.05" units="cm"/>
      <inkml:brushProperty name="color" value="#FF0066"/>
    </inkml:brush>
  </inkml:definitions>
  <inkml:trace contextRef="#ctx0" brushRef="#br0">171 24 9034,'0'-2'282,"-1"1"-1,1 0 1,-1-1 0,0 1 0,0 0 0,0-1-1,0 1 1,0 0 0,0 0 0,0 0-1,0 0 1,0 0 0,0 0 0,-1 0-1,1 0 1,0 0 0,-1 1 0,1-1 0,-1 0-1,1 1 1,-1-1 0,-2 0 0,2 2-80,-1-1 0,1 0 0,0 0 0,0 1 0,-1 0 0,1-1 0,0 1 0,0 0 0,0 0 0,0 0 0,0 0 0,0 1 0,-4 2 0,-5 6 171,-1 1 0,2 0 0,-18 24-1,19-23 353,3-6-559,1 1 0,1-1 0,-1 1 0,1 0 0,0 0 0,-3 11 0,6-16-145,0 0 0,1 0 1,-1 0-1,1 0 0,0 1 0,0-1 1,0 0-1,0 0 0,0 0 1,0 0-1,0 0 0,1 1 0,-1-1 1,1 0-1,0 0 0,-1 0 1,1 0-1,0 0 0,0-1 1,0 1-1,1 0 0,-1 0 0,0-1 1,1 1-1,-1 0 0,1-1 1,-1 1-1,1-1 0,2 1 0,4 3 80,0-1 0,0 0 0,0 0-1,1-1 1,0 0 0,0 0 0,0-1 0,0-1-1,0 1 1,13-1 0,-13 0-26,0-1 0,0 1 0,0 1 0,0 0 0,-1 0 0,1 1 0,-1 0 0,1 0 0,14 9 1,-22-11-73,1 0 1,-1 0 0,0 0-1,0 0 1,0 0-1,1 0 1,-1 1 0,0-1-1,-1 0 1,1 1 0,0-1-1,0 1 1,-1-1 0,1 1-1,0-1 1,-1 1 0,0-1-1,1 1 1,-1-1 0,0 1-1,0 2 1,0 0 0,0-1 1,-1 0-1,0 0 1,0 0-1,0 0 1,0 0-1,0 0 1,-1 0-1,1 0 0,-3 3 1,-2 2-107,0-1-1,0 0 1,0-1 0,0 1-1,-1-1 1,-13 9 0,14-12-211,0 1 0,-1-1 1,1-1-1,-1 1 0,1-1 1,-8 1-1,11-2 76,0 0 0,0-1-1,1 0 1,-1 0 0,0 1 0,0-2 0,0 1 0,1 0 0,-1 0-1,0-1 1,0 0 0,1 0 0,-1 1 0,0-1 0,1-1 0,-1 1-1,-2-2 1,-4-10-830</inkml:trace>
</inkml:ink>
</file>

<file path=ppt/ink/ink27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0:39.816"/>
    </inkml:context>
    <inkml:brush xml:id="br0">
      <inkml:brushProperty name="width" value="0.05" units="cm"/>
      <inkml:brushProperty name="height" value="0.05" units="cm"/>
      <inkml:brushProperty name="color" value="#FF0066"/>
    </inkml:brush>
  </inkml:definitions>
  <inkml:trace contextRef="#ctx0" brushRef="#br0">9 36 8386,'-2'-9'2218,"-4"-17"4426,6 38-3105,3 43-1223,17 86 0,-1-60-1817,45 127-1,-52-182-531,-9-22-176,-1 0 1,0 0 0,0 0-1,0 0 1,0 0 0,-1 1-1,1-1 1,-1 0 0,0 1-1,-1-1 1,1 8-1,-1-12-90,0 1 0,-1 0 0,1-1 0,-1 1 0,1-1 0,-1 1 0,1-1 0,-1 1 0,1-1 0,-1 1 0,1-1 0,-1 1 0,0-1 0,1 0 0,-1 1 0,0-1 0,1 0 0,-1 1-1,0-1 1,1 0 0,-1 0 0,0 0 0,1 0 0,-1 0 0,0 0 0,0 0 0,1 0 0,-1 0 0,0 0 0,0 0 0,1 0 0,-2-1 0,2 1 199,-12-1-2540</inkml:trace>
</inkml:ink>
</file>

<file path=ppt/ink/ink27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0:40.263"/>
    </inkml:context>
    <inkml:brush xml:id="br0">
      <inkml:brushProperty name="width" value="0.05" units="cm"/>
      <inkml:brushProperty name="height" value="0.05" units="cm"/>
      <inkml:brushProperty name="color" value="#FF0066"/>
    </inkml:brush>
  </inkml:definitions>
  <inkml:trace contextRef="#ctx0" brushRef="#br0">32 364 10050,'-9'-18'2127,"-13"-36"0,21 52-1988,1 0 0,0-1-1,0 1 1,0 0 0,1 0 0,-1 0-1,0 0 1,1 0 0,0 0-1,-1 0 1,1 0 0,0 0-1,0 0 1,0 0 0,0 0-1,0 0 1,1 0 0,-1 1-1,0-1 1,1 1 0,-1-1 0,1 1-1,0-1 1,-1 1 0,1 0-1,0 0 1,0 0 0,0 0-1,2-1 1,5-4 417,13-10 788,2 1 0,28-15 0,-40 25-944,-1 0 1,1 0-1,0 1 1,0 0-1,1 1 1,23-3-1,-32 6-359,-1 1 0,0-1 0,0 0 0,0 1 0,0-1 0,0 1 1,1 0-1,-1 0 0,0 0 0,-1 1 0,1-1 0,0 1 0,0-1 0,-1 1 0,1 0 0,-1 0 0,1 0 0,-1 1 0,0-1 0,0 0 0,0 1 0,0 0 0,0-1 0,1 4 0,4 7-16,-1 1-1,0 0 1,7 27 0,-7-23 8,-3 1-27,-4-11 2,-3-7 10,4-2-16,-1 0-1,1-1 1,-1 1 0,1 0 0,0 0 0,-1 0-1,1 0 1,0-1 0,0 1 0,0 0-1,0 0 1,0-1 0,0 1 0,0 0 0,0 0-1,0 0 1,1-2 0,0-12 2,-1-14 0,0-8 10,6-38 0,-5 67-20,0-1 1,0 0-1,1 0 1,1 1-1,0-1 1,0 1 0,0 0-1,1-1 1,0 2-1,8-11 1,-11 16-161,1-1 0,0 1 1,0 0-1,0 0 0,1 0 1,-1 1-1,0-1 0,1 0 0,-1 1 1,1-1-1,0 1 0,-1 0 1,1 0-1,0 0 0,0 0 1,0 1-1,-1-1 0,4 1 0,2 0-1056,-1 1 0,0-1-1,0 2 1,0-1-1,0 1 1,8 3 0,10 3 20</inkml:trace>
</inkml:ink>
</file>

<file path=ppt/ink/ink27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0:41.495"/>
    </inkml:context>
    <inkml:brush xml:id="br0">
      <inkml:brushProperty name="width" value="0.05" units="cm"/>
      <inkml:brushProperty name="height" value="0.05" units="cm"/>
      <inkml:brushProperty name="color" value="#FF0066"/>
    </inkml:brush>
  </inkml:definitions>
  <inkml:trace contextRef="#ctx0" brushRef="#br0">34 982 5777,'37'-44'3494,"-36"44"-3355,-1-1 0,0 1 0,0 0 0,1-1 1,-1 1-1,0-1 0,0 1 0,0 0 0,0-1 0,0 1 0,0-1 0,0 1 0,1-1 0,-1 1 0,0 0 0,0-1 0,-1 1 0,1-1 0,0 1 0,0-1 0,0 1 0,0 0 0,0-1 0,0 1 0,-1-1 0,1 1 1,0 0-1,0-1 0,0 1 0,-1 0 0,1-1 0,0 1 0,-1 0 0,1-1 0,0 1 0,-1 0 0,1-1 0,0 1 0,-1 0 0,1 0 0,0 0 0,-1 0 0,1-1 0,-1 1 0,1 0 0,-1 0 0,1 0 1,0 0-1,-1 0 0,1 0 0,-1 0 0,0 0-43,0-1 1,0 1 0,0 0 0,0 0 0,0 0-1,0 0 1,0 0 0,0 0 0,0 0-1,0 0 1,0 1 0,1-1 0,-1 0 0,0 1-1,0-1 1,0 0 0,0 1 0,0-1 0,0 1-1,1-1 1,-1 1 0,0 0 0,0-1-1,1 1 1,-1 0 0,0 0 0,-6 14 119,1 0 0,0 0 1,1 0-1,1 1 0,1-1 1,0 1-1,1 0 0,0 0 1,1 20-1,2-34-198,-1 0 1,0 0-1,0-1 1,1 1-1,-1 0 1,1-1-1,0 1 1,-1 0-1,1-1 1,2 4-1,-3-5-17,0 0 0,0 1 0,1-1 0,-1 0 1,0 0-1,0 0 0,0 1 0,1-1 0,-1 0 0,0 0 0,0 0 0,1 1 0,-1-1 0,0 0 0,0 0 0,1 0 0,-1 0 0,0 0 0,0 0 1,1 1-1,-1-1 0,0 0 0,1 0 0,-1 0 0,0 0 0,1 0 0,-1 0 0,0 0 0,0 0 0,1-1 0,-1 1 0,0 0 0,1 0 0,-1 0 1,0 0-1,0 0 0,1 0 0,-1 0 0,0-1 0,0 1 0,1 0 0,-1 0 0,0 0 0,0-1 0,1 1 0,-1 0 0,0 0 0,0-1 0,0 1 1,0 0-1,0 0 0,1-1 0,-1 1 0,0 0 0,0-1 0,0 1 0,17-57 655,-13 47-594,-1-3 71,2 1 1,-1 0-1,2 0 0,0 0 0,0 1 1,11-15-1,-16 24-65,1 1 0,-1-1 1,1 0-1,0 1 0,-1 0 1,1-1-1,0 1 0,0 0 0,0 0 1,0 0-1,0 0 0,0 0 0,1 0 1,2 0-1,-3 0-14,-1 1-1,1 0 1,-1 1 0,1-1 0,-1 0-1,1 0 1,-1 1 0,0-1-1,1 1 1,-1-1 0,1 1 0,-1-1-1,0 1 1,0 0 0,1 0 0,1 1-1,3 4 91,-1 0 0,0 1 0,0-1 1,-1 1-1,0 0 0,5 10 0,0 0-191,-9-16 48,0-1 1,0 0-1,0 0 0,0 1 0,0-1 0,1 0 1,-1 0-1,0 0 0,0 1 0,0-1 0,0 0 0,0 0 1,0 1-1,0-1 0,1 0 0,-1 0 0,0 0 1,0 0-1,0 1 0,0-1 0,1 0 0,-1 0 0,0 0 1,0 0-1,1 0 0,-1 1 0,0-1 0,0 0 1,0 0-1,1 0 0,-1 0 0,0 0 0,0 0 0,1 0 1,-1 0-1,0 0 0,0 0 0,1 0 0,-1 0 1,0 0-1,0 0 0,1 0 0,-1 0 0,0 0 1,0 0-1,1-1 0,-1 1 0,0 0 0,0 0 0,1 0 1,5-15 63,-5 11-61,48-141-87,-49 143 76,1 1-1,-1-1 1,1 0 0,0 1 0,-1-1-1,1 0 1,0 1 0,0-1-1,0 1 1,0-1 0,3-1 0,-4 2 1,1 1 0,-1 0 0,1 0 1,-1-1-1,1 1 0,-1 0 0,1 0 0,0 0 1,-1-1-1,1 1 0,-1 0 0,1 0 1,-1 0-1,1 0 0,0 0 0,-1 0 1,1 0-1,-1 0 0,1 1 0,-1-1 1,1 0-1,-1 0 0,1 0 0,0 1 1,2 1-42,0 0 0,0 1 0,0-1 1,0 1-1,-1 0 0,0 0 0,1 0 1,-1 0-1,2 3 0,-2-1 35,1-1-226,0 1 0,0 0 0,1-1 1,-1 0-1,1 0 0,7 7 0,-9-10 130,0 0-1,0 0 1,0 0-1,0 0 1,0 0 0,0-1-1,0 1 1,0-1-1,0 0 1,0 1-1,0-1 1,0 0-1,0 0 1,0 0-1,0-1 1,0 1-1,0 0 1,0-1-1,0 1 1,0-1-1,0 0 1,3-1 0,6-4-307,-1 0 0,0 0 1,0-1-1,-1 0 1,1-1-1,-1 0 1,-1 0-1,0-1 0,11-15 1,1-4-213,-1-1 0,17-35 0,23-63 1388,-71 153 824,-1 1-937,-9 32 0,21-56-605,-8 23 381,2-1-1,1 1 1,-3 41 0,8-66-421,1-1 0,0 1 0,0-1 1,0 1-1,0-1 0,0 1 0,0-1 1,0 1-1,0-1 0,0 1 0,0-1 1,0 1-1,0-1 0,0 1 0,0-1 1,0 1-1,1-1 0,-1 1 0,0-1 1,0 1-1,1-1 0,-1 1 0,0-1 1,0 0-1,1 1 0,-1-1 0,1 1 1,-1-1-1,0 0 0,1 1 0,-1-1 0,1 0 1,-1 0-1,1 1 0,-1-1 0,1 0 1,-1 0-1,1 0 0,-1 0 0,1 1 1,-1-1-1,1 0 0,-1 0 0,1 0 1,-1 0-1,1 0 0,-1 0 0,1 0 1,-1-1-1,1 1 0,-1 0 0,1 0 1,-1 0-1,1 0 0,-1-1 0,1 1 1,-1 0-1,0 0 0,1-1 0,-1 1 1,1 0-1,-1-1 0,0 1 0,1-1 0,29-24-5,-20 11 16,0 0 0,0 0 0,-1-1 1,-1-1-1,-1 1 0,0-1 0,-1-1 1,-1 1-1,0-1 0,4-27 0,-4 4 59,-1-1 0,-2 0 0,-4-57 0,0 69 24,-2 1 1,-1 0-1,-9-32 0,13 58-75,1 1-1,-1-1 1,1 0 0,-1 1-1,1-1 1,-1 1-1,0-1 1,1 1-1,-1-1 1,0 1-1,0 0 1,0 0 0,0-1-1,-3-1 1,4 3-11,-1 0 1,1 0 0,-1 0 0,1 0 0,-1 0-1,1 0 1,-1 0 0,1 0 0,-1 0 0,1 0-1,-1 0 1,1 0 0,0 0 0,-1 1 0,1-1-1,-1 0 1,1 0 0,-1 1 0,1-1-1,0 0 1,-1 1 0,1-1 0,0 0 0,-1 1-1,1-1 1,0 0 0,0 1 0,-1-1 0,1 1-1,0-1 1,-1 1 0,-2 5 52,1 0 0,-1 0 0,1 1 0,0-1 0,-2 10 0,-2 22 117,1-1 1,2 1 0,2 0 0,1 0 0,2 0 0,2 0 0,10 45 0,-10-69-98,0 0 1,1 0-1,1 0 1,0-1-1,0 1 1,12 15-1,-16-25-64,1-1-1,0 0 1,-1 0 0,1 0-1,0 0 1,0-1 0,0 1-1,1-1 1,-1 0 0,1 0 0,-1 0-1,6 2 1,-6-3-5,0-1 1,-1 1-1,1-1 0,0 0 1,0 0-1,-1 0 0,1 0 1,0 0-1,0-1 0,0 1 1,-1-1-1,1 0 0,0 0 1,-1 0-1,1 0 0,-1 0 1,1 0-1,-1-1 0,0 1 1,3-3-1,2-2 6,0-1 0,0 0-1,-1 0 1,0 0 0,0-1 0,-1 0 0,1 0-1,-2 0 1,1-1 0,-2 1 0,5-13 0,-5 14-36,-1 0 0,0-1 0,0 0 0,-1 1 0,0-1 0,0 0 1,-1 0-1,0 1 0,0-1 0,0 0 0,-1 0 0,-1 0 0,1 1 1,-4-10-1,5 17-2,0-1 0,0 0 0,0 1 0,-1-1 1,1 1-1,0-1 0,0 1 0,0-1 0,-1 1 0,1-1 1,0 0-1,-1 1 0,1 0 0,0-1 0,-1 1 0,1-1 1,0 1-1,-1-1 0,1 1 0,-1 0 0,1-1 0,-1 1 1,1 0-1,-1-1 0,1 1 0,-1 0 0,1 0 0,-1 0 1,0-1-1,1 1 0,-1 0 0,1 0 0,-1 0 0,1 0 1,-1 0-1,0 0 0,1 0 0,-1 0 0,1 0 0,-1 0 1,0 1-1,0 0-16,0-1 1,0 1 0,0 0-1,1 0 1,-1 0-1,0 0 1,1 0 0,-1 0-1,1 0 1,-1 0-1,1 0 1,-1 1 0,1-1-1,0 0 1,0 0-1,-1 0 1,1 0 0,0 1-1,0 0 1,1 4 21,0 0 1,0 1-1,0-1 0,0-1 1,1 1-1,0 0 1,1 0-1,-1-1 0,1 1 1,0-1-1,5 6 0,-7-8 10,1-1-1,-1 0 1,1 0-1,0 1 1,-1-1-1,1-1 1,0 1-1,0 0 1,1 0-1,-1-1 0,0 1 1,0-1-1,1 0 1,-1 0-1,1 0 1,-1 0-1,1 0 1,0 0-1,-1-1 0,1 1 1,0-1-1,-1 1 1,1-1-1,0 0 1,0-1-1,-1 1 1,4-1-1,3-2 29,-1 0 0,0-1 0,0 0-1,0-1 1,-1 0 0,1 0 0,-1 0 0,-1-1-1,1 0 1,-1-1 0,7-7 0,2-5 93,-1-1 0,20-39 0,-32 45-3,-2 14-115,-1 0 0,1 0 0,0 0 0,0 0 0,0 0 0,-1 0 0,1 0 0,0 0 0,0-1 0,-1 1 0,1 0 0,0 0 0,0 0 0,0 0-1,-1 1 1,1-1 0,0 0 0,0 0 0,-1 0 0,1 0 0,0 0 0,0 0 0,0 0 0,-1 0 0,1 0 0,0 0 0,0 1 0,0-1 0,-1 0 0,1 0 0,0 0 0,0 0 0,0 1 0,0-1 0,0 0 0,0 0 0,-1 0 0,1 1 0,0-1 0,0 0-1,0 0 1,0 0 0,0 1 0,0-1 0,0 0 0,0 0 0,0 0 0,0 1 0,0-1 0,0 0 0,0 0 0,0 1 0,-13 35-32,11-30 18,11-23 23,0-7-7,0 0 0,-2-1-1,0 0 1,-2 0 0,-1-1 0,-1 1-1,0-41 1,-5 25-4,0 1 1,-3-1-1,-1 1 1,-13-43-1,18 81 9,1 0 0,-1 0 0,1 1 0,-1-1-1,0 0 1,0 0 0,1 0 0,-1 1 0,-1-1-1,1 0 1,0 1 0,0-1 0,0 1 0,-4-3 0,4 4 4,1 0 0,-1 0 0,0-1 0,0 1 0,0 0 0,0 0 0,0 1 0,0-1 0,0 0 0,1 0 0,-1 0 0,0 1 0,0-1 0,0 0 0,0 1 0,1-1 0,-1 0 0,0 1 0,0-1 0,1 1 0,-1 0 0,0-1 0,1 1 0,-1-1 0,1 1 0,-1 0 0,1 0 0,-1-1 0,1 1 0,-1 0 0,1 0 0,0 0 0,-1-1 0,1 2 0,-4 6 77,1-1 0,0 1-1,0-1 1,1 1 0,0 0-1,0 0 1,1 0 0,0 0-1,1 0 1,-1 0 0,2 8-1,1 8 203,1-1 0,9 36 0,-7-35-406,1-1 0,1-1 0,1 1 0,1-1 0,1-1 1,1 1-1,0-2 0,27 36 0,-32-49-578,-3-4 435,0 0 1,0 0-1,0 1 0,-1-1 1,1 1-1,-1 0 0,3 7 0,-8 1-248</inkml:trace>
</inkml:ink>
</file>

<file path=ppt/ink/ink27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0:42.211"/>
    </inkml:context>
    <inkml:brush xml:id="br0">
      <inkml:brushProperty name="width" value="0.05" units="cm"/>
      <inkml:brushProperty name="height" value="0.05" units="cm"/>
      <inkml:brushProperty name="color" value="#FF0066"/>
    </inkml:brush>
  </inkml:definitions>
  <inkml:trace contextRef="#ctx0" brushRef="#br0">5 43 10362,'0'-1'269,"-1"0"1,0 0-1,1 0 0,0 0 0,-1 0 1,1 0-1,-1 0 0,1 0 0,0-1 0,0 1 1,0 0-1,0 0 0,0 0 0,0 0 0,0-1 1,0 1-1,0 0 0,0 0 0,1 0 1,-1 0-1,0 0 0,1 0 0,-1 0 0,1 0 1,-1 0-1,1 0 0,0 0 0,1-2 1,0 2 93,1-1 0,0 1 0,0 0 0,0 0 0,0 0 0,0 0 0,0 1 0,1-1 0,-1 1 0,5-1 0,-3 1-252,1 0 1,-1 1-1,0-1 0,1 1 0,-1 0 0,0 0 0,0 1 0,0 0 0,0 0 0,0 0 0,-1 0 0,1 1 0,0-1 1,-1 1-1,0 0 0,0 1 0,0-1 0,0 1 0,0 0 0,-1 0 0,1 0 0,-1 0 0,0 1 0,4 8 0,5 10-89,-1 2-1,-1-1 0,12 45 1,-15-48 61,28 100-83,-44-130-178,-5-5-750,10 3-7669,4 9 7474</inkml:trace>
</inkml:ink>
</file>

<file path=ppt/ink/ink27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0:42.768"/>
    </inkml:context>
    <inkml:brush xml:id="br0">
      <inkml:brushProperty name="width" value="0.05" units="cm"/>
      <inkml:brushProperty name="height" value="0.05" units="cm"/>
      <inkml:brushProperty name="color" value="#FF0066"/>
    </inkml:brush>
  </inkml:definitions>
  <inkml:trace contextRef="#ctx0" brushRef="#br0">17 96 6721,'-1'-3'558,"-13"-48"5396,14 49-5756,0 1 1,-1 0-1,1-1 0,0 1 1,0-1-1,0 1 0,-1-1 0,2 1 1,-1 0-1,0-1 0,0 1 0,0-1 1,1 1-1,-1 0 0,0-1 1,1 1-1,0 0 0,-1-1 0,1 1 1,0 0-1,-1 0 0,1 0 0,0-1 1,0 1-1,0 0 0,0 0 1,0 0-1,0 1 0,0-1 0,1 0 1,-1 0-1,2 0 0,-2 0-75,1 1 1,-1 0-1,1 0 0,-1 1 0,1-1 1,-1 0-1,1 0 0,-1 1 0,0-1 1,1 1-1,-1-1 0,1 1 0,-1 0 1,0-1-1,0 1 0,1 0 0,-1 0 1,0 0-1,0 0 0,2 2 0,22 26 1061,-24-26-1060,17 21 430,-2 2 1,-1 0 0,-1 1 0,18 49-1,-25-55-495,-1 1 0,0-1 0,-2 1 0,0 0 0,-2 0 0,0 0 0,-3 26-1,-5-19-59,3-24-23,3-18-31,3-4 39,1 1-1,0 0 1,1 1-1,1-1 1,0 1-1,1 0 1,1 0-1,0 1 1,1 0-1,1 1 1,0 0-1,22-22 1,-28 31 16,0 1 0,0-1 0,1 1 0,-1 0 0,1 0 0,0 1 0,0-1 0,0 1 0,0 0 1,0 1-1,0-1 0,1 1 0,-1 0 0,1 0 0,-1 1 0,1-1 0,8 2 0,-11-1 9,1 1 0,-1-1 0,1 1-1,-1 0 1,1 0 0,-1 1 0,0-1 0,1 1-1,-1 0 1,0-1 0,0 1 0,0 1 0,0-1 0,0 0-1,-1 1 1,1-1 0,-1 1 0,0 0 0,1 0-1,-1 0 1,-1 0 0,1 0 0,0 0 0,-1 0-1,1 1 1,-1-1 0,1 6 0,0-1 19,-1 1 0,0-1 0,-1 1 0,0-1 0,0 0 0,-1 1 0,0-1 0,0 0 0,-1 1 0,0-1 0,0 0 0,-1 0 0,0 0 0,-1-1 0,-5 11 0,-8 8-54,0 0-1,-37 40 0,49-59-17,-24 18-822,29-24 801,-1-1-1,1 1 0,-1-1 1,0 1-1,1-1 0,-1 0 1,0 1-1,1-1 0,-1 0 1,0 0-1,1 1 0,-1-1 1,0 0-1,0 0 1,1 0-1,-1 0 0,0 0 1,0 0-1,1 0 0,-1 0 1,0 0-1,0-1 0,1 1 1,-1 0-1,0 0 0,1-1 1,-1 1-1,0 0 1,1-1-1,-1 1 0,0-1 1,1 1-1,-1-1 0,1 1 1,-1-1-1,1 1 0,-1-1 1,1 1-1,-1-1 1,1 0-1,0 1 0,-1-1 1,1 0-1,-1 0 0,0-5-398,-1 1-1,1-1 1,0 1-1,0-1 1,0 1-1,1-1 1,0 0-1,0 1 1,1-1-1,-1 0 1,2-5-1,2-6-838,0 1 0,10-23 0,5-11 15</inkml:trace>
</inkml:ink>
</file>

<file path=ppt/ink/ink27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0:43.125"/>
    </inkml:context>
    <inkml:brush xml:id="br0">
      <inkml:brushProperty name="width" value="0.05" units="cm"/>
      <inkml:brushProperty name="height" value="0.05" units="cm"/>
      <inkml:brushProperty name="color" value="#FF0066"/>
    </inkml:brush>
  </inkml:definitions>
  <inkml:trace contextRef="#ctx0" brushRef="#br0">0 321 7170,'81'-112'3568,"-80"110"-3333,0 1 0,1-1-1,-1 0 1,1 1-1,-1-1 1,1 0 0,0 1-1,-1 0 1,1-1 0,0 1-1,0 0 1,0 0 0,0 0-1,0 0 1,0 0 0,0 1-1,1-1 1,-1 1-1,4-1 1,-4 1 4,0 1-1,0-1 1,0 1 0,0-1-1,0 1 1,0 0-1,0 0 1,-1 0 0,1 0-1,0 0 1,-1 0 0,3 2-1,1 1 414,2 1-42,-1 0 0,0 0-1,-1 0 1,1 1 0,-1 0-1,0 0 1,0 0-1,4 9 1,-4-6-370,-1 0-1,0 0 1,0 1-1,-1-1 1,0 1-1,-1 0 1,0 0-1,0 0 1,0 19-1,-2-28-235,0 0 1,0 0-1,0-1 0,0 1 0,0 0 1,0 0-1,0 0 0,0-1 1,0 1-1,0 0 0,-1 0 0,1-1 1,0 1-1,0 0 0,-1-1 0,1 1 1,-1 0-1,1-1 0,-1 2 0,-8-8 55,-6-23-16,11 12-23,0-1 0,1 0 0,1 0 0,1 0 0,0 0 0,1 0 0,2 0 0,2-19 0,-2 24-159,1 0 1,0 1-1,1-1 0,0 1 0,1 0 0,0 0 0,1 1 0,0-1 0,1 1 0,0 0 0,16-18 0,-21 28-236,-1 0-1,1-1 1,-1 1 0,1 0 0,-1 0-1,1 0 1,0 0 0,0 0 0,-1 0 0,1 0-1,0 1 1,0-1 0,0 1 0,0-1-1,0 1 1,0 0 0,0 0 0,0 0 0,0 0-1,0 0 1,0 0 0,-1 0 0,1 1-1,3 0 1,13 1-944</inkml:trace>
</inkml:ink>
</file>

<file path=ppt/ink/ink27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0:43.605"/>
    </inkml:context>
    <inkml:brush xml:id="br0">
      <inkml:brushProperty name="width" value="0.05" units="cm"/>
      <inkml:brushProperty name="height" value="0.05" units="cm"/>
      <inkml:brushProperty name="color" value="#FF0066"/>
    </inkml:brush>
  </inkml:definitions>
  <inkml:trace contextRef="#ctx0" brushRef="#br0">0 153 6913,'32'51'3901,"-25"-34"462,-5-14-1759,1-10 1448,-2 6-3431,30-65 1837,-25 56-2382,0-1 1,-1 1 0,0-1-1,-1 0 1,0 0-1,-1-1 1,0 1 0,2-20-1,-5 29-76,0 0 0,0 0 0,0 0 0,0 1 0,0-1 0,0 0 0,-1 0-1,1 0 1,-1 1 0,1-1 0,-2-3 0,1 5-5,1-1 1,0 1-1,-1-1 1,1 1-1,-1-1 1,1 1-1,-1 0 0,1-1 1,0 1-1,-1 0 1,1-1-1,-1 1 1,1 0-1,-1-1 0,0 1 1,1 0-1,-1 0 1,1 0-1,-1 0 1,1 0-1,-1 0 1,0 0-1,1 0 0,-2 0 1,1 0-6,-1 1-1,0-1 1,0 1 0,0 0 0,1 0-1,-1 0 1,0 0 0,1 0 0,-1 0 0,1 0-1,-1 1 1,1-1 0,0 0 0,0 1 0,-1-1-1,1 1 1,0 0 0,0-1 0,-1 4-1,-3 7 7,1 0 0,0 0 0,1 0-1,0 1 1,1-1 0,1 1 0,0 0-1,0-1 1,1 1 0,2 17 0,-1-22 3,0 0-1,1 1 1,-1-1 0,1 0 0,1 0 0,0 0 0,0 0 0,0-1 0,1 1 0,0-1 0,1 0 0,0 0-1,0 0 1,0-1 0,1 0 0,10 10 0,-13-14-262,0 0-1,1 0 1,-1 0 0,1-1-1,0 1 1,-1-1 0,1 0-1,0 0 1,0 0 0,0 0-1,0-1 1,-1 1 0,1-1-1,0 0 1,0-1 0,0 1-1,0 0 1,0-1-1,0 0 1,0 0 0,-1 0-1,1-1 1,0 1 0,-1-1-1,1 0 1,-1 0 0,1 0-1,-1 0 1,0-1 0,0 1-1,4-5 1,13-12-819</inkml:trace>
</inkml:ink>
</file>

<file path=ppt/ink/ink2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4:52.933"/>
    </inkml:context>
    <inkml:brush xml:id="br0">
      <inkml:brushProperty name="width" value="0.05" units="cm"/>
      <inkml:brushProperty name="height" value="0.05" units="cm"/>
      <inkml:brushProperty name="color" value="#FF0066"/>
    </inkml:brush>
  </inkml:definitions>
  <inkml:trace contextRef="#ctx0" brushRef="#br0">1 0 7874,'2'72'8116,"-1"-57"-7247,1-1 1,1 0-1,5 18 0,-7-27-740,1 0 0,-1-1 0,1 1 0,0 0 0,1-1 0,-1 1 0,1-1 0,0 0 0,0 0 0,0 0 0,0 0 0,1-1 0,0 1 0,0-1 0,0 0 0,0 0 0,0 0 0,0 0 0,1-1 0,-1 0 0,1 0 0,0 0 0,0-1 0,-1 1 0,1-1 0,9 1 0,-10-2-68,-1 0 0,0 0 0,1 0-1,-1 0 1,0 0 0,1-1 0,-1 0-1,0 0 1,0 1 0,0-2 0,1 1 0,-1 0-1,0-1 1,-1 1 0,1-1 0,0 0-1,0 0 1,-1 0 0,1-1 0,2-2 0,-2 1 25,1-1 0,-1 1 0,0-1 0,-1 0 0,1 0 0,-1 0 0,0 0 1,0 0-1,-1-1 0,0 1 0,2-11 0,-3 10-40,1 0 0,-1 0 0,0 0 0,-1 0 0,1-1 1,-1 1-1,-1 0 0,1 0 0,-1 0 0,-4-9 0,5 12-62,-1 0 0,1 0 0,-1 0 0,0 0 0,0 0 0,-1 0 0,1 1 0,-1-1 1,1 1-1,-1 0 0,0-1 0,1 1 0,-1 0 0,-1 1 0,1-1 0,0 1 0,0-1 0,-6-1 0,-2 1-387,-1 1 0,1 0 0,0 0 0,-1 1 0,1 1 0,-1 0 0,-11 2 0,-4 1-878,19-4 1463</inkml:trace>
</inkml:ink>
</file>

<file path=ppt/ink/ink27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0:44.038"/>
    </inkml:context>
    <inkml:brush xml:id="br0">
      <inkml:brushProperty name="width" value="0.05" units="cm"/>
      <inkml:brushProperty name="height" value="0.05" units="cm"/>
      <inkml:brushProperty name="color" value="#FF0066"/>
    </inkml:brush>
  </inkml:definitions>
  <inkml:trace contextRef="#ctx0" brushRef="#br0">81 519 8866,'0'-1'174,"0"1"0,0-1 0,-1 1 0,1 0 0,0-1 0,0 1 0,0-1 0,0 1 0,-1 0 0,1-1 0,0 1 0,0 0 0,0-1 0,-1 1 0,1 0 0,0-1 0,-1 1 0,1 0 0,0 0 0,-1-1 0,1 1 0,0 0 0,-1 0 0,1-1 0,-1 1 0,1 0 0,0 0 0,-1 0 0,1 0 0,-1 0 0,1 0 0,-1 0 0,1 0 0,0 0 0,-1 0 1,1 0-1,-1 0 0,1 0 0,-1 0 0,1 0 0,0 0 0,-1 1 0,1-1 0,-1 0 0,1 0 0,0 0 0,-1 1 0,1-1 0,0 0 0,-1 0 0,1 1 0,0-1 0,0 0 0,-1 1 0,1-1 0,0 0 0,0 1 0,-1-1 0,1 0 0,0 1 0,0-1 0,0 1 0,-1 0 0,-18 35 1928,16-30-2140,-3 5 224,0 1 0,1-1-1,1 1 1,0 0-1,0 0 1,1 1-1,1-1 1,0 1 0,1-1-1,0 1 1,1 0-1,1 15 1,1-5-16,1-4-89,5-38-13,-8 18-68,9-25 7,-2-1-1,0-1 1,-2 1-1,3-55 1,-7 91-14,1-1 0,0 1 1,1-1-1,-1 0 0,2 0 0,-1 0 0,1 0 1,0 0-1,11 13 0,-14-20 2,0 1 1,0-1-1,1 1 0,-1-1 1,0 1-1,1-1 0,-1 0 1,1 0-1,-1 0 0,1 0 1,0 0-1,0 0 0,-1 0 0,1-1 1,0 1-1,0-1 0,0 1 1,0-1-1,-1 0 0,1 1 1,0-1-1,0 0 0,0 0 1,0 0-1,0-1 0,0 1 1,0 0-1,0-1 0,-1 1 1,1-1-1,0 0 0,0 0 1,-1 1-1,1-1 0,0 0 1,-1-1-1,1 1 0,-1 0 1,3-2-1,1-2-20,1 0 0,0-1 0,-1 1 0,0-1 0,-1-1 0,1 1 0,6-13 0,-1-6 23,-1-1 0,-1 0 0,-1 0 0,-1-1 0,-1 0-1,-2 0 1,0-39 0,-17-190 649,13 250-624,1-3 53,-1-1-1,0 1 1,-1-1-1,0 1 1,-1 0 0,0 0-1,-6-13 1,9 22-58,0-1 0,0 1 0,0-1 0,0 1 0,0 0 0,0-1 0,-1 1 0,1-1 0,0 1-1,0 0 1,-1-1 0,1 1 0,0 0 0,0 0 0,-1-1 0,1 1 0,0 0 0,-1-1 0,1 1 0,0 0 0,-1 0 0,1 0 0,-1 0 0,1-1 0,0 1 0,-1 0 0,1 0 0,-1 0 0,0 0 0,-3 11 419,3 20-137,5 25-100,2 0 0,2 0 0,3-1-1,2 0 1,3-1 0,38 90 0,-54-144-296,1 1 0,-1 0 0,0-1 0,0 1-1,1 0 1,-1-1 0,0 1 0,0-1 0,1 1 0,-1-1 0,1 1-1,-1-1 1,1 1 0,-1-1 0,1 1 0,-1-1 0,1 1 0,-1-1-1,1 0 1,-1 1 0,1-1 0,0 0 0,-1 1 0,2-1 0,-2 0-42,1 0 0,-1-1 0,1 1 0,0 0 0,-1-1 0,1 1 0,-1-1 0,1 1 1,-1 0-1,1-1 0,-1 1 0,1-1 0,-1 0 0,0 1 0,1-1 0,-1 1 0,0-1 0,1 1 1,-1-2-1,13-43-4593,-10 35 3811,6-16-287</inkml:trace>
</inkml:ink>
</file>

<file path=ppt/ink/ink27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0:44.487"/>
    </inkml:context>
    <inkml:brush xml:id="br0">
      <inkml:brushProperty name="width" value="0.05" units="cm"/>
      <inkml:brushProperty name="height" value="0.05" units="cm"/>
      <inkml:brushProperty name="color" value="#FF0066"/>
    </inkml:brush>
  </inkml:definitions>
  <inkml:trace contextRef="#ctx0" brushRef="#br0">61 0 8874,'-13'14'8859,"4"6"-5427,0 26-2476,7-37-64,-24 184 2358,25-190-3229,1-1 0,0 0 1,0 1-1,0-1 0,0 0 0,0 1 1,1-1-1,-1 0 0,1 1 0,-1-1 0,1 0 1,0 0-1,0 0 0,0 0 0,0 1 1,0-1-1,0 0 0,1-1 0,-1 1 1,1 0-1,-1 0 0,1-1 0,2 3 0,-1-2 19,1-1-1,-1 1 0,1-1 0,-1 0 1,1 0-1,-1 0 0,1 0 1,0-1-1,-1 1 0,1-1 0,0 0 1,-1 0-1,7-1 0,0 0-128,1-1 0,-1-1 0,0 0 0,1 0 0,-1 0-1,-1-2 1,1 1 0,-1-1 0,15-10 0,1-15-4613,-21 25 3529,0 0-235</inkml:trace>
</inkml:ink>
</file>

<file path=ppt/ink/ink27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0:44.903"/>
    </inkml:context>
    <inkml:brush xml:id="br0">
      <inkml:brushProperty name="width" value="0.05" units="cm"/>
      <inkml:brushProperty name="height" value="0.05" units="cm"/>
      <inkml:brushProperty name="color" value="#FF0066"/>
    </inkml:brush>
  </inkml:definitions>
  <inkml:trace contextRef="#ctx0" brushRef="#br0">1309 0 13819,'2'12'13275,"-2"-14"-12699,0 0-560,0 1-96,0-1-544,-2 0-633,-22 11-10281</inkml:trace>
  <inkml:trace contextRef="#ctx0" brushRef="#br0" timeOffset="1">0 1167 11290,'25'-42'5033,"35"-14"-1888,15-18-1128,32-13-129,12-6 160,14-12-127,1 3-113,-11 12-560,-11 13-415,-23 22-577,-16 16-224,-26 19-312,-10 7-248,-21 16-545,-7 7-335,-11 19-1889,-23 11 2145</inkml:trace>
</inkml:ink>
</file>

<file path=ppt/ink/ink27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0:45.383"/>
    </inkml:context>
    <inkml:brush xml:id="br0">
      <inkml:brushProperty name="width" value="0.05" units="cm"/>
      <inkml:brushProperty name="height" value="0.05" units="cm"/>
      <inkml:brushProperty name="color" value="#FF0066"/>
    </inkml:brush>
  </inkml:definitions>
  <inkml:trace contextRef="#ctx0" brushRef="#br0">77 0 19308,'35'13'7394,"-46"-11"-5442,-4 5-1256,-9 1-1784,-4 17 1888,-5-2-928</inkml:trace>
</inkml:ink>
</file>

<file path=ppt/ink/ink27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2:04.357"/>
    </inkml:context>
    <inkml:brush xml:id="br0">
      <inkml:brushProperty name="width" value="0.05" units="cm"/>
      <inkml:brushProperty name="height" value="0.05" units="cm"/>
      <inkml:brushProperty name="color" value="#FF0066"/>
    </inkml:brush>
  </inkml:definitions>
  <inkml:trace contextRef="#ctx0" brushRef="#br0">2442 5227 9090,'8'-9'655,"0"0"0,1 0 0,0 1 0,0 0 0,1 0 0,14-8 0,70-34-503,-46 26 205,157-82-328,202-111-456,-276 138 452,-4-4 0,-3-7 1,158-147-1,-152 107 2,186-237 0,-246 269 173,-4-2 1,-4-3 0,76-172-1,-88 153 34,-5-2 0,-6-3 0,-5 0 0,20-158 0,-43 201-202,-5-1 0,-3 0 0,-3 0 0,-5 0 0,-3 0 0,-4 1 0,-35-132 0,23 137-63,-3 1 1,-4 2 0,-3 0-1,-3 2 1,-3 2 0,-4 2-1,-2 2 1,-101-114-1,61 94-46,-4 5 0,-4 3 0,-2 4 0,-4 5 0,-3 4 0,-3 4 0,-159-67 0,175 94 70,-2 4 0,-1 4-1,-185-31 1,196 49 54,0 4-1,-1 3 1,1 4 0,0 4-1,-85 15 1,51 3 51,-222 74 0,-96 87-86,323-128 142,2 6 0,3 4-1,-177 146 1,206-144-2,3 3 1,3 3-1,3 3 0,4 4 0,-59 95 0,68-81-103,4 2 0,4 2-1,-47 143 1,54-110-33,6 2 0,-21 171 1,33-89-10,10 1 1,9 0-1,35 305 1,-12-346 405,74 307 1,-77-422 19,3-2 1,44 93-1,-48-120-127,3 0-1,0-1 0,2-1 1,1-2-1,50 51 0,-42-51-69,2-2 0,1-1 0,1-2 0,1-1 0,0-2 0,41 17 0,-25-17 56,0-2-1,1-2 1,0-3-1,57 7 1,-12-9-872,1-6 0,-1-3 0,1-5 0,167-26 0,-123 5-677</inkml:trace>
</inkml:ink>
</file>

<file path=ppt/ink/ink27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2:23.419"/>
    </inkml:context>
    <inkml:brush xml:id="br0">
      <inkml:brushProperty name="width" value="0.05" units="cm"/>
      <inkml:brushProperty name="height" value="0.05" units="cm"/>
      <inkml:brushProperty name="color" value="#FF0066"/>
    </inkml:brush>
  </inkml:definitions>
  <inkml:trace contextRef="#ctx0" brushRef="#br0">0 38 7194,'8'-3'5397,"29"-10"-2545,-23 9-2117,4-1-92,1 1 1,-1 1-1,26-3 0,67 7 159,142 18 0,-252-19-801,222 25 658,294 23 1874,-146-20-1470,30 1-195,-169-15-491,-86-3 513,219-12-1,-273-8-534,-8 0-12,1 4-1,90 6 0,-86 13 59,-68-9-339,0-2 1,1 0-1,-1-1 0,1-1 0,42-3 1,-62 2-157,-1-1 0,1 1 0,-1 0 0,1-1 0,-1 0 0,1 1 0,-1-1 0,0 0 0,1 0 0,-1 1 0,0-1 0,0 0 0,1 0 0,-1 0 0,0-1 0,0 1 0,0 0 0,0 0 0,-1-1 0,1 1 0,0 0 0,0-1 0,-1 1 0,1-1 0,-1 1 0,1-1 0,-1 1 0,0-1 0,1-1 0,-1-5-654,0 1 0,0-1 0,0 1 0,-3-14 0,1 14 449,0-25-933</inkml:trace>
</inkml:ink>
</file>

<file path=ppt/ink/ink27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2:24.228"/>
    </inkml:context>
    <inkml:brush xml:id="br0">
      <inkml:brushProperty name="width" value="0.05" units="cm"/>
      <inkml:brushProperty name="height" value="0.05" units="cm"/>
      <inkml:brushProperty name="color" value="#FF0066"/>
    </inkml:brush>
  </inkml:definitions>
  <inkml:trace contextRef="#ctx0" brushRef="#br0">23 17 4113,'-12'2'1751,"2"0"1157,10-2-2874,0 0 1,0 0-1,0 0 0,0 0 1,0 0-1,0 0 1,0 0-1,0 0 0,1 0 1,-1 0-1,0 0 0,0 0 1,0 0-1,0 0 0,0 0 1,0 0-1,0 0 0,0 0 1,0 1-1,0-1 0,0 0 1,0 0-1,0 0 1,1 0-1,-1 0 0,0 0 1,0 0-1,0 0 0,0 0 1,0 0-1,0 0 0,0 0 1,0 1-1,0-1 0,0 0 1,0 0-1,0 0 0,0 0 1,0 0-1,0 0 1,0 0-1,0 0 0,0 0 1,0 0-1,0 1 0,0-1 1,0 0-1,0 0 0,0 0 1,0 0-1,0 0 0,0 0 1,0 0-1,-1 0 0,1 0 1,0 0-1,0 0 1,0 0-1,0 0 0,0 1 1,0-1-1,0 0 0,0 0 1,0 0-1,1 0 893,20 8 625,-10-4-1375,23 10 566,1-1 0,-1-2 0,2-1 0,0-2 0,71 7 0,9-18 420,169-23 1,43-4 129,-76 30-265,-97 2 330,227-26 0,-271 13-91,146 5 0,-208 6-1003,-49 0-264,7 1-31,1-1 0,-1 0 1,0-1-1,1 0 0,-1 0 1,0-1-1,0 1 0,7-4 1</inkml:trace>
</inkml:ink>
</file>

<file path=ppt/ink/ink27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2:33.772"/>
    </inkml:context>
    <inkml:brush xml:id="br0">
      <inkml:brushProperty name="width" value="0.05" units="cm"/>
      <inkml:brushProperty name="height" value="0.05" units="cm"/>
      <inkml:brushProperty name="color" value="#FF0066"/>
    </inkml:brush>
  </inkml:definitions>
  <inkml:trace contextRef="#ctx0" brushRef="#br0">483 1261 7106,'8'-1'906,"0"0"1,1 0-1,-1-1 1,0-1 0,0 1-1,12-7 1,30-8 450,-7 13-762,0 1 0,0 2 0,1 2 0,55 8 0,43 2-35,394-24 2152,-244 1-864,-88 19-1220,-140-2-532,0-3 1,112-11-1,-109 1 52,0 2-1,70 3 1,-96 5-45,1 2-1,-1 2 1,0 1 0,59 19-1,-33-3 82,170 48 665,-198-62-769,0-2-1,-1-1 1,2-2 0,49-2-1,185-1 204,-263 0-276,0-1-1,0-1 1,0 0-1,0 0 1,0-1 0,0-1-1,15-4 1,-2-3 59,0-1 1,22-15-1,-24 16-18,-1 0 0,35-9 0,-34 12-41,1-1 0,-2-1 0,22-12 0,-21 8-8,-1-1-1,0-1 1,-1 0-1,0-2 1,-1 0-1,29-36 1,-42 45 4,0 0 0,0-1 0,-1 0 0,0 0 0,-1 0 0,0 0 0,0-1 0,-1 0 0,0 0 0,-1 0 0,0 0 0,-1 0 0,0 0 0,0-1 0,-1 1 0,0 0 0,-1 0-1,0-1 1,-5-17 0,-83-247-432,80 242 397,-3 1 0,0 0 0,-30-52 0,32 68-36,0 1 1,-1 1-1,0 0 1,-1 0-1,-1 1 1,0 0-1,-1 2 0,-27-20 1,-33-12-14,-2 2 0,-2 4 1,-97-32-1,138 58 34,-1 1 0,0 1 0,-68-5 0,-119 8-307,100 4 153,73 1 113,-507-26-222,10 25 16,293 10 249,-117 16 30,289-16-2,-30 3 10,-103 6-16,165-12 5,1 3 0,0 1 0,1 3 0,-93 34 0,112-32 2,0 0 1,1 3 0,1 0 0,-37 29-1,12-9 6,27-16 10,0 0 0,1 2-1,1 1 1,1 1 0,-25 34 0,42-47 2,0 0 0,1 0 0,1 0 0,0 1 0,0 0 0,2 0-1,-1 0 1,2 0 0,-2 23 0,-10 36 61,5-35 25,2 1-1,1 0 0,2 1 1,1-1-1,4 51 1,0-80-50,0-1 1,1 0-1,0 0 1,1 0 0,0-1-1,0 1 1,0-1-1,1 1 1,1-1 0,-1 0-1,1-1 1,0 1-1,0-1 1,1 0 0,0 0-1,0 0 1,0-1-1,1 0 1,8 5 0,1 0 105,1-1 0,0 0 0,0-2 0,1 0 0,-1 0 0,2-2 0,24 5 0,-6-7 165,1-1 0,0-1 0,0-3 0,67-10 1,61-2 142,-134 13-395,-13 0-188,0 1 1,23 4-1,-25 4-2323,2-2 1595</inkml:trace>
</inkml:ink>
</file>

<file path=ppt/ink/ink27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2:36.576"/>
    </inkml:context>
    <inkml:brush xml:id="br0">
      <inkml:brushProperty name="width" value="0.05" units="cm"/>
      <inkml:brushProperty name="height" value="0.05" units="cm"/>
      <inkml:brushProperty name="color" value="#FF0066"/>
    </inkml:brush>
  </inkml:definitions>
  <inkml:trace contextRef="#ctx0" brushRef="#br0">271 49 5097,'-67'-30'4253,"57"23"-2610,10 6-1466,-1 0-1,1 0 1,-1 1-1,1-1 1,-1 0 0,0 1-1,1-1 1,-1 0-1,0 1 1,1-1-1,-1 1 1,0-1 0,0 1-1,1 0 1,-1-1-1,0 1 1,0 0-1,0 0 1,0-1-1,1 1 1,-1 0 0,0 0-1,0 0 1,0 0-1,0 0 1,0 0-1,0 0 1,1 0 0,-1 0-1,0 1 1,0-1-1,0 0 1,0 1-1,0-1 1,-76 90 1013,69-80-1069,0 0 1,1 1 0,0-1 0,1 2-1,1-1 1,-1 1 0,2 0 0,0 0-1,-5 21 1,4 2 3,0 0-1,2 36 1,0-19 0,0 1-58,-4 224 153,13-171-174,-2-16 122,3-1 0,31 148 0,-25-174-127,-10-45-25,0 0-1,1 0 0,1-1 1,0 1-1,2-1 0,12 24 0,-18-39-1,1 1 0,-1-1-1,1 1 1,0-1 0,0 0-1,0 1 1,0-1-1,0 0 1,0-1 0,1 1-1,-1 0 1,1-1-1,-1 1 1,1-1 0,-1 0-1,1 1 1,0-2-1,0 1 1,0 0 0,4 0-1,-3-1 1,-1 0-1,1-1 1,-1 1-1,1-1 1,-1 0 0,0 0-1,1 0 1,-1-1-1,0 1 1,0-1-1,0 0 1,0 0-1,0 0 1,4-4-1,3-3 28,-2-1 1,1 1-1,-1-1 0,-1-1 0,0 1 0,0-1 0,-1-1 0,6-15 0,10-34 40,-2 0-1,-3-2 0,-3 0 0,-3-1 0,-2 0 1,0-111-1,-26-144-51,8 243-17,-3-1-1,-25-82 1,35 152-12,0 0 1,-1 1-1,0 0 1,0-1-1,0 1 1,-1 1-1,0-1 1,0 0-1,0 1 1,-1 0-1,0 0 1,0 0-1,0 1 0,0-1 1,-1 1-1,0 0 1,0 1-1,0 0 1,0 0-1,0 0 1,-1 0-1,1 1 1,-1 0-1,0 1 1,0 0-1,1 0 1,-1 0-1,0 1 1,0-1-1,0 2 1,0-1-1,0 1 1,0 0-1,1 1 0,-1-1 1,0 1-1,1 1 1,-1-1-1,1 1 1,0 0-1,-9 6 1,4 0-1399,15-7 551</inkml:trace>
</inkml:ink>
</file>

<file path=ppt/ink/ink27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2:38.905"/>
    </inkml:context>
    <inkml:brush xml:id="br0">
      <inkml:brushProperty name="width" value="0.05" units="cm"/>
      <inkml:brushProperty name="height" value="0.05" units="cm"/>
      <inkml:brushProperty name="color" value="#FF0066"/>
    </inkml:brush>
  </inkml:definitions>
  <inkml:trace contextRef="#ctx0" brushRef="#br0">178 148 6065,'-2'-76'2526,"1"72"-2235,0 1 0,0-1 0,0 1 0,-1-1 0,1 0 0,-1 1 0,1 0 0,-1-1 0,-1 1 0,1 0 0,0 0 0,-1 0 0,1 1-1,-1-1 1,0 0 0,0 1 0,0 0 0,-5-3 0,7 4-120,0 0-46,-1 0 0,1 0 1,-1 0-1,1 0 0,-1 0 1,1 1-1,-1-1 1,0 0-1,1 1 0,-1-1 1,0 1-1,1 0 0,-1 0 1,0 0-1,0 0 0,1 0 1,-1 0-1,0 0 0,1 0 1,-1 0-1,0 1 1,1-1-1,-4 2 0,2 0-10,0 0 0,1 0 0,-1 0 0,0 0 0,1 1 0,0-1 0,-1 1 0,1-1 0,0 1 0,0 0 0,-2 4 0,-3 9 180,1-1 0,0 1 0,-7 28 0,13-42-246,-9 39 361,2 1 0,2 0 0,2 0 0,2 0 0,1 1 0,12 80 0,-11-115-357,1 0 0,0 0 0,0 0 0,1-1 0,0 1 1,0-1-1,1 0 0,0 1 0,0-2 0,1 1 0,0 0 0,0-1 0,12 11 0,-12-13-41,0 0-1,0-1 1,0 0-1,1 0 1,-1 0-1,1-1 1,0 0-1,-1 0 1,1 0-1,0-1 1,0 0-1,1 0 1,-1 0-1,0-1 1,0 0-1,0 0 1,0 0-1,0-1 1,7-1-1,5-2-198,-1-1 0,1-1 0,-1 0-1,1-1 1,-2-1 0,17-10-1,-22 12-529,-2-1-1,1 0 0,-1 0 1,0-1-1,-1-1 0,9-10 1,-2-2-432</inkml:trace>
</inkml:ink>
</file>

<file path=ppt/ink/ink2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4:53.386"/>
    </inkml:context>
    <inkml:brush xml:id="br0">
      <inkml:brushProperty name="width" value="0.05" units="cm"/>
      <inkml:brushProperty name="height" value="0.05" units="cm"/>
      <inkml:brushProperty name="color" value="#FF0066"/>
    </inkml:brush>
  </inkml:definitions>
  <inkml:trace contextRef="#ctx0" brushRef="#br0">46 416 7842,'0'0'367,"-1"0"1,0-1 0,0 1 0,0 0 0,1 0 0,-1 0-1,0 0 1,0 0 0,1 0 0,-1 0 0,0 0-1,0 0 1,0 1 0,1-1 0,-1 0 0,0 0 0,0 1-1,1-1 1,-1 0 0,0 1 0,1-1 0,-2 1-1,-11 17 3190,0 27-745,12-39-2622,1 0 1,-1 0-1,1 1 0,0-1 1,1 0-1,-1 0 0,1 1 1,0-1-1,1 0 0,0 0 0,0 0 1,0-1-1,0 1 0,1 0 1,0-1-1,0 1 0,5 5 1,-5-9-179,-1 1 1,1-1 0,-1 1-1,1-1 1,0 0 0,-1 0 0,1 0-1,0-1 1,1 1 0,-1-1 0,0 1-1,0-1 1,1 0 0,-1 0 0,0-1-1,1 1 1,-1-1 0,1 0-1,-1 0 1,1 0 0,-1 0 0,1 0-1,-1-1 1,0 1 0,1-1 0,-1 0-1,0 0 1,1 0 0,-1-1 0,0 1-1,6-5 1,-1 2-381,-1-1 0,1 0 0,-1 0 1,0-1-1,0 0 0,0-1 0,-1 1 0,0-1 0,0-1 1,-1 1-1,0-1 0,0 1 0,-1-2 0,0 1 0,-1 0 1,4-10-1,3-16-918</inkml:trace>
  <inkml:trace contextRef="#ctx0" brushRef="#br0" timeOffset="1">201 0 9058,'-2'4'884,"0"0"-1,1 0 1,-1 0 0,1 0 0,0 1-1,0-1 1,0 0 0,1 1-1,-1-1 1,1 7 0,1-3-140,0-1 0,0 1 1,1 0-1,0-1 0,4 11 0,4 5 24,2 0-1,23 36 1,-19-33 287,69 122-1101,-72-133-2317,-13-15 2256,1 1 0,-1-1 0,0 0-1,1 0 1,-1 0 0,0 0 0,0 1 0,1-1 0,-1 0-1,0 0 1,1 0 0,-1 0 0,0 0 0,1 0 0,-1 0-1,0 0 1,1 0 0,-1 0 0,0 0 0,1 0 0,-1 0-1,0 0 1,0 0 0,1 0 0,-1 0 0,0-1 0,1 1-1,-1 0 1,0 0 0,1 0 0,-1 0 0,0-1 0,0 1-1,1 0 1,-1 0 0,0 0 0,0-1 0,0 1 0,1 0-1,-1 0 1,0-1 0,0 1 0,0 0 0,0-1 0,0 1-1,1 0 1,-1-1 0,0 1 0,0 0 0,0-1 0,0 1-1,0-1 1,2-12-1242</inkml:trace>
</inkml:ink>
</file>

<file path=ppt/ink/ink27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2:39.597"/>
    </inkml:context>
    <inkml:brush xml:id="br0">
      <inkml:brushProperty name="width" value="0.05" units="cm"/>
      <inkml:brushProperty name="height" value="0.05" units="cm"/>
      <inkml:brushProperty name="color" value="#FF0066"/>
    </inkml:brush>
  </inkml:definitions>
  <inkml:trace contextRef="#ctx0" brushRef="#br0">141 198 8922,'-1'-1'336,"0"0"0,1 0-1,-1 0 1,0 0 0,0 0 0,0 0 0,0 0 0,0 0-1,-1 0 1,1 1 0,0-1 0,0 0 0,0 1-1,-1-1 1,1 1 0,0 0 0,0-1 0,-3 1 0,2 0-16,-1 0 0,0 0 0,0 0 0,1 0 0,-1 1 1,0-1-1,1 1 0,-6 1 0,3 1-133,0-1 0,0 1 0,-1 0 1,2 0-1,-1 0 0,0 1 0,1-1 0,-5 6 0,3-2-69,2 1 1,-1-1-1,1 1 0,0 0 0,1 0 1,0 0-1,0 1 0,1-1 0,0 1 0,0-1 1,1 1-1,0 0 0,1 0 0,0 9 0,0-10-50,0 1 0,1-1 0,0 0 0,1 0 0,-1 0 0,1 0 0,1 0 0,0-1 0,0 1 0,0-1 0,1 1 0,0-1 0,0 0 0,1 0 0,7 7 0,-11-12-66,1-1 0,0 1 0,0-1 0,-1 1 0,1-1 0,0 0 0,1 0 0,-1 1 0,0-2 0,0 1 0,0 0 0,1 0 0,-1-1 0,0 1 0,0-1 0,1 0 0,-1 0 0,0 0 0,1 0 0,-1 0 0,1 0 0,-1 0 0,0-1 0,0 0 0,1 1 0,-1-1 0,0 0 0,0 0 0,0 0 0,0 0 0,0 0 0,0-1 0,0 1 0,0 0 0,2-3 0,-1 1 3,0 0 0,0 0 0,-1 0 0,1 0 0,-1-1 0,0 1-1,0-1 1,0 1 0,0-1 0,-1 0 0,1 1 0,-1-1 0,0 0 0,0 0 0,-1 0 0,1 0 0,-1 0 0,0 0 0,0-8 0,-17-53 116,13 56-59,4 8-62,-1 1 0,1 0 0,0-1 0,0 1 0,0 0 0,0-1 0,-1 1-1,1 0 1,0-1 0,0 1 0,0 0 0,0-1 0,0 1 0,0 0 0,0-1 0,0 1 0,0 0 0,0-1-1,0 1 1,0 0 0,0-1 0,0 1 0,0-1 0,1 1 0,-1 0 0,0 0 0,0-1 0,0 1 0,0 0-1,1-1 1,-1 1 0,0 0 0,0 0 0,1-1 0,-1 1 0,0 0 0,0 0 0,1-1 0,-1 1 0,0 0-1,1 0 1,-1 0 0,0 0 0,1 0 0,-1-1 0,0 1 0,1 0 0,-1 0 0,0 0 0,1 0 0,-1 0-1,0 0 1,1 0 0,7-5 0,0 0-1,0 0 0,-1-1 1,0 0-1,0-1 1,-1 0-1,1 0 0,9-14 1,-13 16 0,2-1 17,-1-1 0,-1 0 0,1 0 0,-1 0-1,0-1 1,0 1 0,-1-1 0,0 0 0,1-8 0,8-27 262,-8 34-197,2-3 165,0-1-1,1 1 1,0 0-1,1 0 0,0 0 1,12-13-1,-18 24-211,0 0-1,0 0 1,0 0-1,0 0 1,0 0-1,0 1 0,0-1 1,0 0-1,1 0 1,-1 1-1,0-1 1,1 1-1,-1 0 1,0-1-1,1 1 1,-1 0-1,0 0 1,1-1-1,-1 1 1,1 0-1,-1 0 1,3 1-1,-2 0 3,0 0 1,0 0-1,1 0 0,-1 0 0,0 0 0,0 0 0,-1 1 0,1-1 0,0 1 0,0 0 0,-1-1 1,3 4-1,0 0 48,0 1 0,-1 0 0,0-1 0,0 1 0,0 0 0,-1 1 1,0-1-1,3 13 0,-4-8 14,0 1-1,-1-1 1,-1 1 0,0-1 0,0 0-1,-1 1 1,0-1 0,-1 0 0,-8 20-1,9-27-91,0 1-1,0-1 0,0 0 0,-1 0 0,1 0 0,-1-1 0,0 1 0,0 0 0,0-1 0,0 0 1,-1 0-1,1 0 0,-1 0 0,0 0 0,0-1 0,0 0 0,0 0 0,0 0 0,0 0 0,-1-1 0,1 1 1,-1-1-1,1 0 0,-1 0 0,1-1 0,-9 1 0,11-1-106,1 0 1,0 0-1,-1 0 0,1-1 1,0 1-1,-1 0 0,1 0 1,0-1-1,0 1 0,-1-1 0,1 1 1,0-1-1,0 0 0,0 1 1,-1-1-1,1 0 0,0 0 1,0 1-1,0-1 0,0 0 0,0 0 1,1 0-1,-1-1 0,0 1 1,0 0-1,1 0 0,-1 0 1,1 0-1,-1-1 0,1 1 0,-1 0 1,1-1-1,0 1 0,0 0 1,-1-1-1,1 1 0,0 0 1,0-1-1,0 1 0,1 0 0,-1-1 1,0-1-1,1-2-677,1 0-1,-1 0 1,0 1 0,1-1 0,0 0-1,0 1 1,1-1 0,-1 1-1,1 0 1,3-5 0,21-18-1793</inkml:trace>
</inkml:ink>
</file>

<file path=ppt/ink/ink27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2:40.104"/>
    </inkml:context>
    <inkml:brush xml:id="br0">
      <inkml:brushProperty name="width" value="0.05" units="cm"/>
      <inkml:brushProperty name="height" value="0.05" units="cm"/>
      <inkml:brushProperty name="color" value="#FF0066"/>
    </inkml:brush>
  </inkml:definitions>
  <inkml:trace contextRef="#ctx0" brushRef="#br0">253 114 8826,'-1'-7'583,"-1"0"0,0 1 0,0-1 0,0 1-1,-1 0 1,0 0 0,-1 0 0,1 0 0,-1 0 0,0 1 0,0-1 0,-1 1 0,0 0 0,0 1 0,-6-6 0,7 8-440,1 0 0,-1 0 0,0 0 1,0 1-1,1-1 0,-1 1 0,0 0 1,0 0-1,0 0 0,0 1 0,0-1 1,0 1-1,0 0 0,-1 0 1,1 1-1,0-1 0,0 1 0,0 0 1,0 0-1,0 0 0,1 0 0,-1 1 1,0 0-1,1-1 0,-1 2 0,-5 2 1,3 1-37,-1 0 1,1 0 0,0 0 0,0 0-1,0 1 1,1 0 0,0 1 0,1-1 0,0 1-1,0-1 1,0 1 0,1 1 0,0-1-1,-2 11 1,3-11-49,0 0 0,0 0-1,1 1 1,0-1 0,1 1 0,0-1-1,0 0 1,1 1 0,0-1 0,0 1-1,1-1 1,0 0 0,1 0 0,5 14 0,-6-19-57,-1-1 0,1 1 0,-1-1 1,1 0-1,0 1 0,0-1 1,0 0-1,0 0 0,0 0 0,0 0 1,1-1-1,-1 1 0,1-1 0,-1 1 1,1-1-1,0 0 0,-1 0 1,1 0-1,0 0 0,0 0 0,0-1 1,0 1-1,-1-1 0,1 0 1,0 0-1,0 0 0,0 0 0,0 0 1,0-1-1,0 0 0,0 1 1,-1-1-1,1 0 0,0 0 0,3-2 1,1 0-2,0-1 1,0 0 0,-1-1 0,0 1 0,1-1-1,-2 0 1,1-1 0,0 1 0,-1-1 0,0 0-1,-1 0 1,5-9 0,-4 6 17,-2-1 0,1 0 0,-1 0-1,2-10 1,0-2 16,-5 22-30,0-1 0,0 1 0,-1 0 0,1-1 0,1 1-1,-1 0 1,0-1 0,0 1 0,0 0 0,0-1 0,0 1 0,0 0-1,0-1 1,0 1 0,0 0 0,1-1 0,-1 1 0,0 0-1,0-1 1,0 1 0,1 0 0,-1 0 0,0-1 0,0 1 0,1 0-1,-1 0 1,0 0 0,1-1 0,-1 1 0,0 0 0,1 0 0,-1 0-1,0 0 1,1 0 0,-1-1 0,0 1 0,1 0 0,-1 0-1,0 0 1,1 0 0,-1 0 0,0 0 0,1 0 0,-1 0 0,0 1-1,1-1 1,-1 0 0,0 0 0,1 0 0,-1 0 0,0 0 0,1 0-1,-1 1 1,0-1 0,1 0 0,-1 0 0,1 1 0,0 0 252,0 2 112,33 66 912,12 28-401,-32-64-917,1 0 1,2-1-1,1-1 1,2-1-1,1 0 1,1-2-1,49 50 1,-70-77-204,1 0 1,0 1-1,-1-1 1,1 0-1,0 0 1,-1 0-1,1 0 1,0 0-1,0 0 1,0-1 0,0 1-1,0-1 1,0 1-1,0-1 1,0 0-1,0 1 1,0-1-1,2-1 1,0-4-1104</inkml:trace>
</inkml:ink>
</file>

<file path=ppt/ink/ink27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2:44.207"/>
    </inkml:context>
    <inkml:brush xml:id="br0">
      <inkml:brushProperty name="width" value="0.05" units="cm"/>
      <inkml:brushProperty name="height" value="0.05" units="cm"/>
      <inkml:brushProperty name="color" value="#FF0066"/>
    </inkml:brush>
  </inkml:definitions>
  <inkml:trace contextRef="#ctx0" brushRef="#br0">14 0 9962,'-8'19'2969,"3"-6"-3017</inkml:trace>
</inkml:ink>
</file>

<file path=ppt/ink/ink27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3:00.692"/>
    </inkml:context>
    <inkml:brush xml:id="br0">
      <inkml:brushProperty name="width" value="0.05" units="cm"/>
      <inkml:brushProperty name="height" value="0.05" units="cm"/>
      <inkml:brushProperty name="color" value="#FF0066"/>
    </inkml:brush>
  </inkml:definitions>
  <inkml:trace contextRef="#ctx0" brushRef="#br0">15 60 7146,'-13'-37'4168,"11"21"940,20 15-2849,352-5 3053,187 35-1722,-555-29-3584,332 41 1773,-4 28-230,-322-67-1544,91 31 296,-91-29-327,0-1 0,-1 1 0,0 0 0,1 0 0,-1 1 0,-1 0 0,1 0 0,-1 1 0,11 11 0,-16-16-99,0 1 1,0-1-1,0 1 1,0-1-1,0 1 1,-1-1-1,1 1 1,-1-1 0,1 1-1,-1 0 1,1-1-1,-1 1 1,0 0-1,0-1 1,0 1-1,0 0 1,0-1-1,0 1 1,0 0 0,-1-1-1,1 1 1,-1-1-1,1 1 1,-2 2-1,-14 18-1176</inkml:trace>
</inkml:ink>
</file>

<file path=ppt/ink/ink27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2:53.049"/>
    </inkml:context>
    <inkml:brush xml:id="br0">
      <inkml:brushProperty name="width" value="0.05" units="cm"/>
      <inkml:brushProperty name="height" value="0.05" units="cm"/>
      <inkml:brushProperty name="color" value="#FF0066"/>
    </inkml:brush>
  </inkml:definitions>
  <inkml:trace contextRef="#ctx0" brushRef="#br0">15 4 2841,'-15'-3'15752,"20"13"-14592,-2-5-1752,1 1 692,0-1-1,0 0 0,1 1 0,-1-2 1,1 1-1,0 0 0,1-1 0,-1 0 1,1 0-1,10 5 0,-9-5-2,-4-2-74,-1-1 0,1 0 0,-1 0 1,1 0-1,0 0 0,0 0 0,0 0 1,-1-1-1,1 1 0,0-1 0,0 0 1,0 0-1,0 0 0,0 0 0,0-1 1,-1 1-1,6-2 0,1-1 0,0-1-1,-1 0 0,1 0 1,7-6-1,23-11-779,6 12-2322,-22 2 1982</inkml:trace>
</inkml:ink>
</file>

<file path=ppt/ink/ink27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2:53.460"/>
    </inkml:context>
    <inkml:brush xml:id="br0">
      <inkml:brushProperty name="width" value="0.05" units="cm"/>
      <inkml:brushProperty name="height" value="0.05" units="cm"/>
      <inkml:brushProperty name="color" value="#FF0066"/>
    </inkml:brush>
  </inkml:definitions>
  <inkml:trace contextRef="#ctx0" brushRef="#br0">1 1 7658,'35'48'3312,"-34"-44"-1591,6-4-97,8 1-200,0-1-127,7 0-345,5 0-280,3 0-376,5-1-120,-5 1-72,0 0-1024,15-7 688</inkml:trace>
</inkml:ink>
</file>

<file path=ppt/ink/ink27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2:53.983"/>
    </inkml:context>
    <inkml:brush xml:id="br0">
      <inkml:brushProperty name="width" value="0.05" units="cm"/>
      <inkml:brushProperty name="height" value="0.05" units="cm"/>
      <inkml:brushProperty name="color" value="#FF0066"/>
    </inkml:brush>
  </inkml:definitions>
  <inkml:trace contextRef="#ctx0" brushRef="#br0">19 9 6977,'-18'-8'7778,"29"10"-7506,10 3-96,47 13-128,-36-13-200,1-2-504,0-3-400,8-3 560</inkml:trace>
</inkml:ink>
</file>

<file path=ppt/ink/ink27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2:54.388"/>
    </inkml:context>
    <inkml:brush xml:id="br0">
      <inkml:brushProperty name="width" value="0.05" units="cm"/>
      <inkml:brushProperty name="height" value="0.05" units="cm"/>
      <inkml:brushProperty name="color" value="#FF0066"/>
    </inkml:brush>
  </inkml:definitions>
  <inkml:trace contextRef="#ctx0" brushRef="#br0">0 1 7778,'79'17'3296,"-74"-16"-2007,5 1-537,1-7-200,4 5-304,0 0-112,4-3-384,-2 1-392,-1-1 384</inkml:trace>
</inkml:ink>
</file>

<file path=ppt/ink/ink27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2:54.802"/>
    </inkml:context>
    <inkml:brush xml:id="br0">
      <inkml:brushProperty name="width" value="0.05" units="cm"/>
      <inkml:brushProperty name="height" value="0.05" units="cm"/>
      <inkml:brushProperty name="color" value="#FF0066"/>
    </inkml:brush>
  </inkml:definitions>
  <inkml:trace contextRef="#ctx0" brushRef="#br0">0 1 7258,'0'1'4537,"7"1"-3241,8 8-216,1-2-208,48 16-336,-42-24-136,3 3-240,0 0-272,-2-1-536,-5 0-480,-3 1 576</inkml:trace>
</inkml:ink>
</file>

<file path=ppt/ink/ink27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2:55.235"/>
    </inkml:context>
    <inkml:brush xml:id="br0">
      <inkml:brushProperty name="width" value="0.05" units="cm"/>
      <inkml:brushProperty name="height" value="0.05" units="cm"/>
      <inkml:brushProperty name="color" value="#FF0066"/>
    </inkml:brush>
  </inkml:definitions>
  <inkml:trace contextRef="#ctx0" brushRef="#br0">0 6 8170,'5'-2'3360,"-2"1"-2015,2-1-281,7 2-376,3 0-200,2 3-224,43 14-136,-40-10-536,-2-1-488,-3-2 520</inkml:trace>
</inkml:ink>
</file>

<file path=ppt/ink/ink2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4:53.819"/>
    </inkml:context>
    <inkml:brush xml:id="br0">
      <inkml:brushProperty name="width" value="0.05" units="cm"/>
      <inkml:brushProperty name="height" value="0.05" units="cm"/>
      <inkml:brushProperty name="color" value="#FF0066"/>
    </inkml:brush>
  </inkml:definitions>
  <inkml:trace contextRef="#ctx0" brushRef="#br0">106 1 8922,'-12'20'4337,"-7"14"-1257,-2 7-543,7 9-377,-5-1-159,5-4-393,7-6-223,7-6-457,13-6-184,15-6-304,-1-7-136,14-9-208,-1-7-32,-2-12-440,1 0-424,-5-7-2089,7 5 3825,0 7-1344</inkml:trace>
</inkml:ink>
</file>

<file path=ppt/ink/ink27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2:55.683"/>
    </inkml:context>
    <inkml:brush xml:id="br0">
      <inkml:brushProperty name="width" value="0.05" units="cm"/>
      <inkml:brushProperty name="height" value="0.05" units="cm"/>
      <inkml:brushProperty name="color" value="#FF0066"/>
    </inkml:brush>
  </inkml:definitions>
  <inkml:trace contextRef="#ctx0" brushRef="#br0">0 21 8602,'52'3'4505,"-39"-13"-1833,11 0-447,1 7-201,0 3-1016,0 5-311,-5 2-377,2 4-864,-22-7 400</inkml:trace>
</inkml:ink>
</file>

<file path=ppt/ink/ink27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3:03.352"/>
    </inkml:context>
    <inkml:brush xml:id="br0">
      <inkml:brushProperty name="width" value="0.05" units="cm"/>
      <inkml:brushProperty name="height" value="0.05" units="cm"/>
      <inkml:brushProperty name="color" value="#FF0066"/>
    </inkml:brush>
  </inkml:definitions>
  <inkml:trace contextRef="#ctx0" brushRef="#br0">323 28 5889,'-9'-2'1015,"1"0"-1,-1 0 1,1 1-1,-18 0 1,21 1-862,0 1 0,0-1-1,0 1 1,-1 0 0,1 1 0,1 0 0,-1-1 0,0 1 0,0 1 0,1-1 0,-1 1 0,1 0-1,0 0 1,0 0 0,-5 5 0,0 2 43,0 0-1,1 1 1,0 1-1,1-1 1,0 1-1,0 0 1,2 1-1,0-1 1,0 1-1,1 1 1,0-1-1,-3 27 1,3-4 128,1 0-1,2-1 1,7 66 0,-3-68-114,14 51 1,-14-72-163,0-1 0,1 0 0,0 0 1,1-1-1,0 1 0,1-1 0,0 0 1,8 10-1,-11-17-19,-1-1-1,1 1 1,-1-1 0,1 1-1,0-1 1,0 0 0,0 0 0,0 0-1,1 0 1,-1-1 0,0 1-1,1-1 1,-1 0 0,1 0 0,-1 0-1,1-1 1,4 1 0,-3-1 24,1 0 1,0-1-1,-1 0 1,1 0-1,-1 0 1,1-1-1,-1 1 0,0-1 1,0-1-1,6-2 1,6-5 79,-1-1 0,-1-1 0,0 0 0,0-1 0,17-21 0,-17 18-41,-2-1 0,0 0 0,-1-1 0,0 0 1,-2-1-1,0-1 0,-2 1 0,0-1 0,-1-1 0,8-34 0,-13 44-35,0-1-1,-1 1 0,-1-1 1,1 1-1,-2-1 0,0 1 1,0-1-1,-1 1 0,0 0 1,-1-1-1,0 1 0,-1 0 1,0 1-1,-1-1 0,0 1 0,-1 0 1,0 0-1,0 0 0,-1 1 1,0 0-1,-12-10 0,7 8-37,-1 0-1,0 1 0,-1 1 0,0 1 0,0-1 0,-1 2 0,0 0 0,0 1 0,-1 1 0,-26-6 1,21 7-173,0 1 1,0 1 0,0 1 0,0 1-1,0 0 1,0 2 0,-37 7 0,56-8 86,-33 9-902,33-10 957,1 0 0,0 1 0,-1-1-1,1 1 1,0-1 0,0 1 0,0-1-1,0 1 1,0 0 0,0 0 0,0-1 0,0 1-1,0 0 1,0 0 0,0 0 0,0 0-1,0 0 1,1 0 0,-1 1 0,0-1-1,0 2 1,1-2 6,0-1 0,1 1 0,-1 0 0,0-1 0,0 1 0,1-1 0,-1 1 0,1 0 0,-1-1 0,1 1 0,-1-1 0,0 1 0,1-1 0,0 1 0,-1-1 0,1 0 0,-1 1 0,1-1 0,1 1 0</inkml:trace>
</inkml:ink>
</file>

<file path=ppt/ink/ink27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3:06.326"/>
    </inkml:context>
    <inkml:brush xml:id="br0">
      <inkml:brushProperty name="width" value="0.05" units="cm"/>
      <inkml:brushProperty name="height" value="0.05" units="cm"/>
      <inkml:brushProperty name="color" value="#FF0066"/>
    </inkml:brush>
  </inkml:definitions>
  <inkml:trace contextRef="#ctx0" brushRef="#br0">414 801 5665,'-2'-5'401,"0"0"-1,1 0 0,-1 0 1,1 0-1,0 0 0,0 0 1,1 0-1,0 0 1,-1-1-1,2 1 0,-1 0 1,2-7-1,-1 9-221,-1 0 0,1 1 0,0-1 1,1 0-1,-1 1 0,0 0 0,1-1 0,-1 1 0,1 0 0,0-1 0,0 1 1,0 0-1,0 0 0,0 0 0,0 1 0,1-1 0,-1 1 0,0-1 0,1 1 1,-1 0-1,1-1 0,0 1 0,-1 1 0,1-1 0,3 0 0,33-5 774,0 2 0,0 1-1,61 5 1,12-1 61,-62 0-716,-1 3 0,0 1 0,0 3 0,52 14-1,-87-18-213,193 36 1155,39 9-406,-242-48-828,66 18 172,2-3-1,0-4 1,76 4-1,-125-15-128,65 1 196,154 24 1,-228-24-225,-1-1-1,1 0 0,0-1 1,-1 0-1,1-1 0,-1-1 0,1 0 1,-1-1-1,0 0 0,0-1 1,0-1-1,0 0 0,-1 0 1,0-2-1,0 1 0,16-13 0,-25 16-14,1 0 0,-1 0-1,0 0 1,0 0-1,0-1 1,-1 1-1,1-1 1,-1 0-1,0 0 1,0 0-1,0 0 1,-1 0-1,1 0 1,-1 0-1,0-1 1,0 1-1,-1-1 1,1 1-1,-1 0 1,0-1 0,-1-7-1,0-3 10,-1 0 0,-1 0 0,0 0-1,-1 1 1,-7-16 0,0 3-9,-1 1-1,-2 1 0,0 0 1,-2 0-1,-1 2 1,0 0-1,-2 1 0,0 1 1,-2 1-1,0 0 1,-1 2-1,-49-31 1,12 13-9,-2 2 1,-1 3-1,-2 2 1,0 4-1,-2 2 1,-97-20 0,89 27 5,-187-32 13,-112 18-47,314 31 22,0 3 0,0 2 0,1 3 0,-66 19 0,69-14-5,0 2 0,1 2 0,1 3 0,1 2 0,1 2 0,-69 46 0,96-55 14,1 2-1,1 0 1,1 1 0,0 2-1,-33 42 1,49-54-1,-1 0-1,2 1 0,-1-1 1,2 1-1,-1 0 1,1 0-1,1 0 1,-1 1-1,2-1 1,0 1-1,0-1 0,1 1 1,0-1-1,0 1 1,2-1-1,-1 1 1,1-1-1,1 0 1,5 17-1,1-4 63,1-1-1,0-1 1,2 0 0,0 0 0,2-1-1,0-1 1,26 28 0,-29-35-18,1-1 1,1 0-1,-1-1 1,2-1-1,0 0 1,0 0-1,0-1 0,1-1 1,16 5-1,-9-5 36,1-1 0,-1-1-1,1-1 1,0 0-1,41-1 1,-13-6-501,-1-1 0,1-3 0,-1-2 0,-1-2 0,57-21 0,47-26-5116</inkml:trace>
</inkml:ink>
</file>

<file path=ppt/ink/ink27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3:09.981"/>
    </inkml:context>
    <inkml:brush xml:id="br0">
      <inkml:brushProperty name="width" value="0.05" units="cm"/>
      <inkml:brushProperty name="height" value="0.05" units="cm"/>
      <inkml:brushProperty name="color" value="#FF0066"/>
    </inkml:brush>
  </inkml:definitions>
  <inkml:trace contextRef="#ctx0" brushRef="#br0">1 34 10506,'28'87'4753,"4"-97"-2272,6-8 55,6-4-759,4 0-481,-5 4-640,-6 1-456,-20 4-152</inkml:trace>
</inkml:ink>
</file>

<file path=ppt/ink/ink27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3:18.342"/>
    </inkml:context>
    <inkml:brush xml:id="br0">
      <inkml:brushProperty name="width" value="0.05" units="cm"/>
      <inkml:brushProperty name="height" value="0.05" units="cm"/>
      <inkml:brushProperty name="color" value="#FF0066"/>
    </inkml:brush>
  </inkml:definitions>
  <inkml:trace contextRef="#ctx0" brushRef="#br0">56 35 4649,'-56'0'11140,"59"1"-10807,59 19 465,-26-8-416,50 9 0,41 2 189,1-5-1,0-7 1,1-4 0,175-15 0,-299 8-568,524-29 579,-25 10 1825,-306 7-1554,58-4-32,162-4 372,-117 10 56,-126-2-414,285-10 1317,-443 25-1786,-13-2-855</inkml:trace>
</inkml:ink>
</file>

<file path=ppt/ink/ink27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3:21.066"/>
    </inkml:context>
    <inkml:brush xml:id="br0">
      <inkml:brushProperty name="width" value="0.05" units="cm"/>
      <inkml:brushProperty name="height" value="0.05" units="cm"/>
      <inkml:brushProperty name="color" value="#FF0066"/>
    </inkml:brush>
  </inkml:definitions>
  <inkml:trace contextRef="#ctx0" brushRef="#br0">125 10 13307,'-5'-8'5625,"-6"6"-3176,6 6-257,-19 6-864,3 5-383,-3 1-713,1-1-416,11-1-2145,20 4 1649</inkml:trace>
</inkml:ink>
</file>

<file path=ppt/ink/ink27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3:22.220"/>
    </inkml:context>
    <inkml:brush xml:id="br0">
      <inkml:brushProperty name="width" value="0.05" units="cm"/>
      <inkml:brushProperty name="height" value="0.05" units="cm"/>
      <inkml:brushProperty name="color" value="#FF0066"/>
    </inkml:brush>
  </inkml:definitions>
  <inkml:trace contextRef="#ctx0" brushRef="#br0">359 28 7498,'1'-2'279,"0"0"0,0 0 0,1 0 0,-1 0-1,1 1 1,-1-1 0,1 0 0,0 1 0,0 0 0,-1-1 0,1 1 0,0 0 0,0 0 0,0 0 0,0 0 0,1 0 0,-1 0 0,0 1 0,0-1 0,0 1 0,1 0 0,-1-1 0,0 1 0,0 0 0,4 1 0,4-1 263,0 0 1,0 1-1,0 0 0,15 4 0,-12-1-230,0 0-1,-1 1 0,0 0 0,0 0 0,0 1 0,-1 1 0,0 0 1,0 1-1,-1 0 0,15 14 0,-19-15-266,-1-1 1,1 1-1,-1 0 0,-1 1 1,0-1-1,0 1 0,0 0 1,-1 0-1,0 0 0,0 0 0,-1 0 1,0 1-1,-1-1 0,0 1 1,0-1-1,-1 1 0,0 10 1,-3 0-1,0 0 1,-1 0 0,-1 0 0,0 0 0,-2-1-1,0 0 1,-1 0 0,-18 29 0,-13 12 234,-49 58 1,27-38 159,-295 350 1937,302-382-1862,54-47-615,0 0-1,0 0 1,0 0 0,0 0 0,0 0 0,0 0 0,-1 1 0,-4-17-11134,7-1 10466</inkml:trace>
</inkml:ink>
</file>

<file path=ppt/ink/ink27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3:22.639"/>
    </inkml:context>
    <inkml:brush xml:id="br0">
      <inkml:brushProperty name="width" value="0.05" units="cm"/>
      <inkml:brushProperty name="height" value="0.05" units="cm"/>
      <inkml:brushProperty name="color" value="#FF0066"/>
    </inkml:brush>
  </inkml:definitions>
  <inkml:trace contextRef="#ctx0" brushRef="#br0">121 36 7130,'0'-3'287,"-1"1"1,1-1 0,0 0 0,-1 1 0,1-1-1,-1 0 1,0 1 0,1-1 0,-1 1 0,-3-5-1,4 7-216,-1 0-1,1-1 1,0 1-1,-1 0 1,1 0-1,0-1 1,-1 1-1,1 0 1,0 0-1,-1 0 1,1-1-1,-1 1 1,1 0-1,0 0 1,-1 0-1,1 0 1,-1 0-1,1 0 1,-1 0-1,1 0 1,0 0-1,-1 0 1,1 0-1,-1 0 0,1 1 1,-1-1-1,-18 15 2340,14-10-1755,-46 54 4591,48-55-4940,0 0 0,1 0 0,-1 0 0,1 0-1,0 1 1,0-1 0,0 1 0,1-1 0,-1 1-1,1-1 1,0 1 0,1 0 0,-1 8 0,1-11-255,0-1-1,1 0 1,-1 1 0,0-1 0,1 1 0,-1-1 0,1 0 0,0 1-1,-1-1 1,1 0 0,0 0 0,0 0 0,0 1 0,0-1 0,0 0 0,0 0-1,0 0 1,0 0 0,0-1 0,1 1 0,1 1 0,0-1 12,1 1 1,0-1-1,0 0 1,0 0-1,0 0 1,0 0-1,7 0 1,2-1 8,0-1 1,0 0-1,0 0 1,16-5-1,12-7-695,0-2-1,0-2 1,-2-2-1,51-31 0,-23 8-601</inkml:trace>
</inkml:ink>
</file>

<file path=ppt/ink/ink27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3:34.955"/>
    </inkml:context>
    <inkml:brush xml:id="br0">
      <inkml:brushProperty name="width" value="0.05" units="cm"/>
      <inkml:brushProperty name="height" value="0.05" units="cm"/>
      <inkml:brushProperty name="color" value="#FF0066"/>
    </inkml:brush>
  </inkml:definitions>
  <inkml:trace contextRef="#ctx0" brushRef="#br0">156 173 8562,'-17'-18'1179,"13"14"-730,-1-1 0,1 1 0,-1-1 1,0 1-1,0 0 0,-7-3 0,12 7-333,0 0 0,0-1 0,-1 1 0,1 0 0,0 0 0,-1 0-1,1 0 1,0 0 0,-1 0 0,1 0 0,0 0 0,-1 0 0,1 0-1,0 0 1,-1 0 0,1 0 0,0 0 0,-1 0 0,1 0 0,0 0-1,-1 0 1,1 0 0,0 0 0,-1 1 0,1-1 0,0 0 0,-1 0 0,1 0-1,0 1 1,0-1 0,-1 0 0,1 0 0,0 1 0,0-1 0,-1 0-1,1 0 1,0 1 0,0-1 0,0 0 0,0 1 0,0-1 0,-1 0-1,1 1 1,0 0 0,-6 23-184,3-9 508,-1 1-287,-55 259 1581,53-230-1579,1 0-1,3 1 0,1-1 1,7 62-1,-2-80-23,0 0 0,2-1 0,12 34 1,-15-50-43,1 0 0,1-1 0,-1 0 0,2 0 0,-1 0 1,1 0-1,0-1 0,1 0 0,0 0 0,0-1 1,14 11-1,-18-16-49,0 0 1,0 0-1,0 0 1,1 0 0,-1 0-1,0-1 1,1 0-1,-1 0 1,1 0-1,0 0 1,-1 0-1,1-1 1,0 1-1,-1-1 1,1 0-1,0 0 1,6-2 0,-5 1 6,0-1 0,0 0 1,-1 0-1,1 0 1,0 0-1,-1-1 1,1 0-1,-1 0 1,0 0-1,0-1 0,4-4 1,6-7 70,-2-1 0,0-1 1,0 0-1,-2-1 0,11-23 0,-4 4 33,-2-2 0,-1 0 1,-2 0-1,-2-1 0,-1-1 0,5-82 0,-12 90-128,-2-1 0,-1 1 0,-2 0 0,-1-1 0,-2 2-1,-1-1 1,-2 1 0,-1 0 0,-16-35 0,21 57 0,0 0-1,-1 0 1,-1 0-1,0 0 1,0 1-1,0 0 1,-1 1-1,-1 0 1,-17-14-1,20 18-8,0 1 0,0-1-1,0 1 1,0 0 0,0 0-1,-1 1 1,0 0-1,1 0 1,-1 0 0,0 1-1,0 0 1,1 1 0,-1-1-1,0 1 1,0 1-1,0-1 1,0 1 0,-7 2-1,12-3-119,0 1-1,0-1 0,1 1 0,-1 0 0,0-1 1,0 1-1,0 0 0,1 0 0,-1 0 1,0 1-1,1-1 0,-1 0 0,1 0 0,-3 4 1,10 11-512</inkml:trace>
</inkml:ink>
</file>

<file path=ppt/ink/ink27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3:37.544"/>
    </inkml:context>
    <inkml:brush xml:id="br0">
      <inkml:brushProperty name="width" value="0.05" units="cm"/>
      <inkml:brushProperty name="height" value="0.05" units="cm"/>
      <inkml:brushProperty name="color" value="#FF0066"/>
    </inkml:brush>
  </inkml:definitions>
  <inkml:trace contextRef="#ctx0" brushRef="#br0">33 284 7970,'-2'0'260,"1"0"0,-1 0 0,0-1 1,0 1-1,0 0 0,1-1 0,-1 0 0,0 1 1,1-1-1,-1 0 0,0 0 0,1 0 1,-1 0-1,1 0 0,0 0 0,-1 0 0,1 0 1,-2-2-1,3 1-164,0 1 1,-1-1-1,1 1 1,0-1-1,0 1 1,0-1-1,1 1 1,-1-1-1,0 1 1,0 0-1,1-1 0,-1 1 1,1-1-1,-1 1 1,1 0-1,0 0 1,-1-1-1,1 1 1,0 0-1,0 0 1,0 0-1,0 0 1,0 0-1,0 0 0,2-2 1,11-9 336,-1-1 0,2 2-1,0 0 1,0 1 0,1 0 0,0 2 0,30-13-1,127-33 1138,-93 36-734,0 3 0,2 3 0,122 0 0,246 32 1794,145-2 409,-530-18-2761,-57 0-374,-1-1 0,0 1 0,0-1 0,0-1 0,12-3 0,-12 3-711,0-1 0,-1-1 0,1 1 0,0-1 0,10-9 0,15-13-787</inkml:trace>
</inkml:ink>
</file>

<file path=ppt/ink/ink2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4:54.238"/>
    </inkml:context>
    <inkml:brush xml:id="br0">
      <inkml:brushProperty name="width" value="0.05" units="cm"/>
      <inkml:brushProperty name="height" value="0.05" units="cm"/>
      <inkml:brushProperty name="color" value="#FF0066"/>
    </inkml:brush>
  </inkml:definitions>
  <inkml:trace contextRef="#ctx0" brushRef="#br0">173 13 8626,'-1'-1'335,"-1"-1"0,1 1 0,-1 0-1,0 0 1,1 0 0,-1 0 0,0 0 0,0 0 0,0 1 0,0-1 0,0 0-1,0 1 1,0 0 0,0-1 0,0 1 0,0 0 0,0 0 0,-2 0 0,0 1-119,1 0 0,0 0 0,0 0 1,-1 0-1,1 1 0,0-1 1,0 1-1,0 0 0,0 0 0,-2 2 1,-6 6 39,0 1 0,1 0 1,-17 23-1,21-26 196,2-3-339,1-1 0,-1 1 0,1 0 0,0 0-1,0 1 1,1-1 0,-4 10 0,6-13-94,0 0 0,0 0 0,0 0 0,0 0 0,0 0 0,0 1 0,1-1 1,-1 0-1,1 0 0,-1 0 0,1 0 0,0 0 0,0 0 0,0 0 0,0 0 1,0 0-1,0-1 0,0 1 0,1 0 0,-1-1 0,1 1 0,-1-1 0,1 1 1,2 1-1,9 6 74,1 0 0,1 0 1,-1-2-1,1 0 0,0 0 1,22 5-1,-13-4 206,36 18 0,-58-25-276,0 0 0,0 0 0,0 0 1,-1 0-1,1 0 0,0 0 1,0 0-1,-1 1 0,1-1 0,0 1 1,-1-1-1,1 1 0,-1 0 1,0-1-1,0 1 0,0 0 0,0 0 1,0 0-1,0 0 0,0 0 1,0 0-1,-1 0 0,1 0 0,-1 0 1,1 0-1,-1 0 0,0 0 1,0 1-1,0-1 0,0 0 0,0 0 1,-1 0-1,1 0 0,-1 0 1,1 0-1,-1 0 0,0 0 0,0 0 1,0 0-1,0 0 0,0 0 1,-3 3-1,-1 3 46,-2-1 0,1 0 0,-1 0 0,0-1 0,-1 0-1,1 0 1,-1 0 0,-12 5 0,10-6-41,0 0 0,-1-1 0,1 0-1,-1-1 1,0 0 0,-16 1 0,24-3-164,-1-1 0,0 1 0,0-1 0,1 0 0,-1 0 0,0 0 0,0-1 0,0 1 0,1-1 0,-1 0 0,0 0 0,1 0 0,-1-1 0,1 1 0,-1-1 0,1 0 0,0 0 0,0 0 0,0 0 1,0-1-1,0 1 0,-4-5 0,7 6-48,-1-1-1,0 1 1,0-1 0,0 1 0,1-1 0,-1 1 0,1-1 0,-1 1 0,1-1 0,-1 0 0,1 1-1,0-1 1,0 0 0,0 1 0,0-1 0,0 0 0,0 1 0,1-1 0,-1 1 0,1-4-1,6-12-1031</inkml:trace>
</inkml:ink>
</file>

<file path=ppt/ink/ink27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3:38.597"/>
    </inkml:context>
    <inkml:brush xml:id="br0">
      <inkml:brushProperty name="width" value="0.05" units="cm"/>
      <inkml:brushProperty name="height" value="0.05" units="cm"/>
      <inkml:brushProperty name="color" value="#FF0066"/>
    </inkml:brush>
  </inkml:definitions>
  <inkml:trace contextRef="#ctx0" brushRef="#br0">13 148 5849,'0'-8'1379,"-6"-26"1139,1 20 1367,5 13-3777,0 1-1,0 0 1,-1-1 0,1 1-1,0 0 1,0 0 0,0-1-1,0 1 1,0 0 0,0-1-1,0 1 1,0 0 0,0-1-1,0 1 1,0-1 0,0 1-1,0 0 1,0-1 0,0 1-1,0 0 1,0 0 0,1-1-1,-1 1 1,0 0 0,0-1-1,0 1 1,0 0 0,1 0 0,-1-1-1,0 1 1,0 0 0,1 0-1,-1-1 1,0 1 0,1 0-1,-1 0 1,0 0 0,0-1-1,1 1 1,-1 0 0,0 0-1,1 0 1,-1 0 0,0 0-1,1 0 1,0 0 0,24-3-122,-17 3 443,67-5 359,179-14 1388,155-25 220,3 35-699,-36 43-280,-88-5-687,-254-26-653,10 1 127,0-2-1,0-1 1,78-10-1,-106 4-179,-19 2-738,-34-1-1566,30 3 1912,5 1 326,-45-5-2056,37 3 726,0 0 0,0-1 0,-15-6 0,3-1-284</inkml:trace>
</inkml:ink>
</file>

<file path=ppt/ink/ink27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3:38.968"/>
    </inkml:context>
    <inkml:brush xml:id="br0">
      <inkml:brushProperty name="width" value="0.05" units="cm"/>
      <inkml:brushProperty name="height" value="0.05" units="cm"/>
      <inkml:brushProperty name="color" value="#FF0066"/>
    </inkml:brush>
  </inkml:definitions>
  <inkml:trace contextRef="#ctx0" brushRef="#br0">21 19 9226,'-1'0'619,"1"0"-504,0-1 459,-1 1-459,1 0 0,0 0 0,0 0 0,0 0 0,0-1-1,0 1 1,0 0 0,0 0 0,0 0 0,0 0 0,0-1 0,0 1 0,0 0 0,-1 0-1,1 0 1,0 0 0,0-1 0,0 1 0,1 0 0,-1 0 0,0 0 0,0-1 0,0 1-1,0 0 1,0 0 0,0 0 0,0 0 0,0 0 0,0-1 0,0 1 0,1 0 459,-1-1-459,0 1 0,0 0 0,0 0 0,1 0-1,-1 0 1,0 0 0,0 0 0,0 0 0,0 0 0,1 0 0,-1 0 0,0 0 0,0 0-1,0-1 1,0 1 0,1 0 0,-1 0 0,0 0 0,0 1 0,0-1 0,0 0 0,1 0-1,-1 0 1,0 0 0,0 0 0,15-4 357,0 2-1,0-1 1,0 2 0,1 0-1,-1 1 1,0 0 0,0 1-1,21 4 1,-30-4-370,0 1 1,0-1 0,-1 1-1,1 0 1,-1 1-1,1-1 1,-1 1-1,0 0 1,0 1-1,0-1 1,-1 1-1,1 0 1,-1 0-1,0 0 1,0 0 0,0 1-1,0 0 1,-1 0-1,0 0 1,0 0-1,0 0 1,-1 1-1,0-1 1,0 1-1,2 9 1,-2-7-29,-1-1 0,-1 1-1,1 0 1,-1-1 0,0 1 0,-1 0-1,0-1 1,0 1 0,-1-1 0,0 1 0,0-1-1,-1 0 1,0 1 0,0-1 0,0-1 0,-6 8-1,3-4-50,-2 0 0,0-1-1,0 0 1,0 0-1,-1-1 1,-1 0 0,1 0-1,-1-1 1,-19 9-1,22-11-150,-1-1 1,0-1-1,0 0 0,0 0 0,-1 0 0,-11 1 0,18-3-33,-1-1 1,1 0-1,-1 0 0,1 0 0,-1 0 0,1 0 0,0-1 0,-1 1 0,1-1 0,-1 0 0,1 1 0,0-1 0,-1 0 0,1-1 0,0 1 0,0 0 0,0 0 1,0-1-1,0 0 0,0 1 0,0-1 0,0 0 0,1 0 0,-1 0 0,1 0 0,-1 0 0,0-2 0,-20-43-3937,12 20 2984</inkml:trace>
</inkml:ink>
</file>

<file path=ppt/ink/ink27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3:39.409"/>
    </inkml:context>
    <inkml:brush xml:id="br0">
      <inkml:brushProperty name="width" value="0.05" units="cm"/>
      <inkml:brushProperty name="height" value="0.05" units="cm"/>
      <inkml:brushProperty name="color" value="#FF0066"/>
    </inkml:brush>
  </inkml:definitions>
  <inkml:trace contextRef="#ctx0" brushRef="#br0">1 1 10106,'0'18'4633,"8"4"-1984,7 9-137,-3 8-575,-1-3-337,1 8-688,-2-7-336,2-4-240,1-3-168,9-10-1496,-6-3 1064</inkml:trace>
</inkml:ink>
</file>

<file path=ppt/ink/ink27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3:44.304"/>
    </inkml:context>
    <inkml:brush xml:id="br0">
      <inkml:brushProperty name="width" value="0.05" units="cm"/>
      <inkml:brushProperty name="height" value="0.05" units="cm"/>
      <inkml:brushProperty name="color" value="#FF0066"/>
    </inkml:brush>
  </inkml:definitions>
  <inkml:trace contextRef="#ctx0" brushRef="#br0">33 467 8458,'-1'1'205,"0"-1"-1,0 0 1,0 0 0,0 0-1,-1 0 1,1 0 0,0 0 0,0 0-1,0 0 1,0 0 0,0-1 0,-1 1-1,1 0 1,0-1 0,0 1 0,0-1-1,0 1 1,0-1 0,0 1-1,0-1 1,0 0 0,1 0 0,-1 1-1,0-1 1,0 0 0,0 0 0,1 0-1,-1 0 1,0 0 0,1 0 0,-1 0-1,1 0 1,-1 0 0,1 0-1,-1-2 1,1-1 57,1 1 1,-1-1-1,1 0 0,0 1 1,0-1-1,0 1 0,0 0 0,1-1 1,-1 1-1,4-6 0,5-7 233,1 1 0,0-1 0,1 2-1,21-22 1,-26 29-355,0 1-1,0 0 1,1 0-1,-1 1 1,1 0-1,1 0 1,-1 1-1,0 0 0,1 0 1,0 1-1,10-2 1,-15 4-112,0 0 0,0 1 0,0 0 1,0-1-1,0 2 0,0-1 0,0 0 0,0 1 1,0 0-1,0 0 0,0 0 0,-1 0 0,1 1 1,0-1-1,-1 1 0,1 0 0,-1 0 0,1 1 1,2 2-1,-1 0-12,-1-1-1,1 2 1,-1-1 0,-1 0-1,1 1 1,-1 0 0,0 0 0,0 0-1,-1 0 1,4 11 0,-1 4-13,-1 0 1,-1 0-1,-1 1 1,-1-1-1,-1 0 1,-3 26-1,3-44-1,-1 11 8,-1 0 1,0 0 0,-1-1-1,-5 17 1,3-25 37,2-14-26,1-13-7,2-3-18,1-1 0,1 0-1,1 1 1,2-1 0,0 1-1,2 0 1,1 0 0,0 1-1,2 0 1,1 1 0,1 0-1,1 0 1,17-23 0,-24 40 28,-1-1 0,1 1 1,0 0-1,0 0 0,1 1 0,0 0 1,11-7-1,-16 11-18,0 0 0,0 0 1,0 0-1,0 0 0,0 1 0,0-1 0,0 0 0,0 1 1,0 0-1,0-1 0,0 1 0,0 0 0,0 0 1,1 0-1,-1 1 0,0-1 0,0 0 0,0 1 0,0-1 1,0 1-1,0 0 0,0 0 0,0-1 0,0 1 0,0 1 1,-1-1-1,1 0 0,0 0 0,-1 1 0,1-1 0,-1 1 1,1-1-1,-1 1 0,3 3 0,0 3-6,1 1 0,-2 0-1,1 0 1,-1 1 0,0-1-1,-1 1 1,0-1 0,-1 1-1,1 18 1,-1-14 12,0 0 1,2 0-1,7 27 0,-10-40-12,0 0 0,1 1-1,-1-1 1,1 0 0,-1 0 0,1 1-1,-1-1 1,1 0 0,0 0 0,0 0-1,0 0 1,0 0 0,0 0 0,0 0-1,0 0 1,0 0 0,0-1 0,0 1-1,0 0 1,0-1 0,1 1 0,-1 0-1,0-1 1,0 0 0,1 1 0,-1-1-1,0 0 1,1 0 0,-1 1 0,0-1-1,1 0 1,-1 0 0,1-1 0,-1 1-1,0 0 1,1 0 0,-1-1 0,0 1-1,0-1 1,1 1 0,-1-1 0,0 1-1,0-1 1,2-1 0,5-3 0,0 0 0,-1-1 1,1 0-1,-1 0 0,8-9 1,7-11 9,-2 0 0,-1-2 0,21-40 0,-18 30 23,32-42 0,-53 98-77,-5 25 4,0-11 31,-5 21 16,7-44-6,0-1 0,0 1 0,0-1 0,1 1 0,1 0 0,-1-1 0,1 1 0,1 0 0,0-1 0,2 12 0,-3-18-3,1-1-1,-1 1 1,1-1 0,-1 0 0,1 1 0,-1-1 0,1 1 0,0-1 0,0 0 0,0 0 0,-1 1 0,1-1 0,1 0 0,-1 0 0,0 0 0,0 0 0,0 0 0,0 0 0,1-1 0,-1 1 0,0 0 0,1-1 0,-1 1 0,1-1 0,-1 1 0,0-1 0,1 1 0,-1-1 0,1 0 0,-1 0 0,1 0 0,0 0 0,2 0 0,-1-1-2,0 0 1,0 0-1,-1-1 0,1 1 1,0-1-1,-1 1 0,1-1 1,-1 0-1,1 0 0,-1 0 1,0 0-1,0 0 0,0-1 1,0 1-1,3-6 0,5-7 4,-1-1 0,-1-1 0,9-26-1,-14 35 10,-1 0 0,0 0-1,0 0 1,-1-1-1,-1 1 1,1-1-1,-1 1 1,-1 0-1,1-1 1,-3-9-1,3 18 6,0-1 0,-1 0 0,1 0 1,0 0-1,0 1 0,0-1 0,0 0 0,0 0 0,0 0 0,0 0 0,1 1 0,-1-1 0,0 0 1,0 0-1,1 0 0,-1 1 0,0-1 0,1 0 0,-1 0 0,1 1 0,-1-1 0,1 0 0,-1 1 0,1-1 1,-1 1-1,1-1 0,0 1 0,-1-1 0,1 1 0,0-1 0,-1 1 0,3-1 0,0 0 34,0 0-1,0 0 1,1 0 0,-1 1-1,0 0 1,1-1-1,-1 1 1,1 0-1,3 1 1,0 0-3,0-1 1,0 2-1,0-1 0,-1 1 1,1 0-1,0 1 0,-1-1 1,1 1-1,7 5 0,-10-4-43,-1 1 0,1 0 0,-1-1-1,0 1 1,-1 0 0,1 0 0,-1 1 0,0-1 0,0 0-1,-1 1 1,1-1 0,-1 1 0,-1 0 0,1-1 0,-1 1-1,0 0 1,0-1 0,0 1 0,-1 0 0,0-1 0,0 1-1,-1-1 1,1 1 0,-4 5 0,2-9 57,1-11-23,3-16 35,3 2 15,2-1-1,15-41 0,-17 54-30,1 0 0,0 0 1,0 1-1,1 0 0,1 0 0,0 0 0,16-16 0,-21 24-10,0 0 1,0 0-1,0 0 0,1 0 0,-1 1 0,1-1 0,-1 1 0,1 0 0,0-1 0,0 1 0,-1 0 1,1 1-1,0-1 0,4 0 0,-5 1-17,0 0 1,0 0-1,0 0 0,0 1 1,0-1-1,0 1 1,0 0-1,0-1 0,0 1 1,0 0-1,0 0 1,-1 0-1,1 0 0,0 0 1,-1 1-1,2 1 1,5 5 20,-2 0 0,1 1 0,-1 0 0,-1 0 0,0 1 1,5 12-1,1 1-138,-10-21-15,0-1-1,0 1 0,0 0 0,0-1 1,1 1-1,-1-1 0,0 0 0,1 1 0,-1-1 1,0 0-1,1 0 0,0 0 0,-1 0 1,1 0-1,0 0 0,-1 0 0,1-1 1,0 1-1,0 0 0,3 0 0,-2-1-87,1 0 1,0 0-1,0 0 0,0-1 0,-1 1 0,1-1 0,0 0 1,-1 0-1,6-2 0,4-3 224</inkml:trace>
</inkml:ink>
</file>

<file path=ppt/ink/ink27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3:46.676"/>
    </inkml:context>
    <inkml:brush xml:id="br0">
      <inkml:brushProperty name="width" value="0.05" units="cm"/>
      <inkml:brushProperty name="height" value="0.05" units="cm"/>
      <inkml:brushProperty name="color" value="#FF0066"/>
    </inkml:brush>
  </inkml:definitions>
  <inkml:trace contextRef="#ctx0" brushRef="#br0">17 1079 5881,'-2'4'1611,"-10"17"2021,12-21-3563,0 0-1,-1 1 0,1-1 1,0 0-1,0 1 0,0-1 1,-1 0-1,1 0 0,0 1 1,0-1-1,0 0 0,0 1 1,0-1-1,0 0 0,0 1 1,0-1-1,0 0 0,0 1 1,0-1-1,0 0 0,0 1 1,0-1-1,0 0 0,0 1 1,0-1-1,0 0 0,1 1 1,-1-1-1,0 0 0,0 1 1,0-1-1,1 0 0,-1 0 1,0 1-1,0-1 0,1 0 1,-1 0-1,0 1 0,0-1 1,1 0-1,-1 0 0,0 0 0,1 0 1,-1 1-1,0-1 0,0 0 1,1 0-1,-1 0 0,0 0 1,1 0-1,-1 0 0,1 0 1,5-13 3553,5-6-2897,26-36 0,-27 41-523,0 0 1,0-1-1,-2 0 0,14-32 1,-11 17-11,-1-1 1,-1-1 0,-2 0 0,5-53-1,-11 63-180,0 0 0,-1 0 0,-1-1 0,-2 1 0,0 0 0,-1 0 0,-11-34 0,12 49-13,0 0 1,0 0-1,-1 0 1,0 0 0,-1 1-1,-5-8 1,9 13-1,1 0 1,-1 0 0,0 0 0,1 0 0,-1 0 0,0 1-1,0-1 1,1 0 0,-1 1 0,0-1 0,0 0 0,0 1-1,0-1 1,0 1 0,0-1 0,0 1 0,0 0 0,0-1-1,0 1 1,-1 0 0,1 0 0,0 0 0,0 0-1,0 0 1,0 0 0,0 0 0,0 0 0,0 0 0,0 0-1,-1 1 1,1-1 0,0 0 0,0 1 0,0-1 0,0 1-1,0-1 1,0 1 0,1-1 0,-1 1 0,0 0-1,0 0 1,0-1 0,0 1 0,1 0 0,-1 0 0,0 0-1,1 0 1,-1 0 0,1 0 0,-2 2 0,-1 4 19,0 0 0,0 1 1,0-1-1,1 1 1,0 0-1,0-1 0,1 1 1,0 0-1,0 0 1,1 0-1,0 0 0,1 0 1,0 0-1,0 0 0,0 0 1,1 0-1,0-1 1,1 1-1,0-1 0,0 1 1,1-1-1,-1 0 1,1 0-1,1 0 0,7 9 1,7-8 385,-9-7-53,-9-5 190,-40-79-226,33 71-240,4 17 120,7 28-57,46 171 414,89 229 0,-134-417-505,19 52 83,4-2 0,38 66 0,-117-238-198,37 82-24,-135-237-700,136 243 770,7 12 15,0 0 0,0-1-1,1 0 1,0 0 0,1 0 0,-1 0 0,1-1 0,1 1 0,-3-9 0,5 14 5,1 0 0,-1-1 0,0 1 1,1 0-1,0 0 0,-1 0 0,1 0 1,0 0-1,0 0 0,0 0 1,0 0-1,1 0 0,-1 0 0,0 1 1,1-1-1,-1 1 0,4-3 0,33-26-7,-30 25 12,37-26 69,-17 13 23,43-38 0,-64 49-79,1 0 0,-1-1 0,0 0 0,-1 0 0,0-1 0,0 0 0,-1 0 0,0 0 0,6-17 0,-11 26-16,-1 0-1,1 0 1,0 0 0,0 0 0,0 0-1,0 0 1,0 0 0,0 0-1,0 0 1,0 0 0,0 0-1,-1 0 1,1 0 0,0 0-1,0 0 1,0 0 0,0 0 0,0 0-1,0 0 1,0 0 0,0 0-1,0 0 1,-1 0 0,1 0-1,0 0 1,0 0 0,0 0-1,0 0 1,0 0 0,0 0 0,0 0-1,0 0 1,0 0 0,0-1-1,0 1 1,0 0 0,-1 0-1,1 0 1,0 0 0,0 0 0,0 0-1,0 0 1,0 0 0,0 0-1,0-1 1,0 1 0,0 0-1,0 0 1,0 0 0,0 0-1,0 0 1,0 0 0,0 0 0,0 0-1,0 0 1,0-1 0,0 1-1,0 0 1,0 0 0,1 0-1,-1 0 1,0 0 0,0 0-1,0 0 1,0 0 0,0 0 0,0 0-1,0-1 1,-11 9 19,-10 12 25,18-15-11,0 0 0,0 0 0,1 0 0,0 1 0,0-1-1,0 1 1,0-1 0,1 1 0,0 0 0,0-1 0,0 1 0,1 0-1,0 0 1,1 9 0,-1-13-15,1 1-1,-1-1 1,1 1-1,-1-1 1,1 1-1,0-1 1,0 1 0,0-1-1,0 0 1,1 0-1,-1 1 1,0-1-1,1 0 1,0 0 0,-1 0-1,1-1 1,0 1-1,0 0 1,0-1-1,0 1 1,1-1 0,-1 0-1,0 1 1,0-1-1,1 0 1,-1-1-1,1 1 1,-1 0-1,1-1 1,-1 1 0,1-1-1,-1 0 1,6 0-1,0 0 0,1-1 1,-1 0-1,0-1 0,0 0 0,1 0 0,-1-1 0,-1 1 0,1-2 0,0 1 0,7-6 0,-2 1 5,-1-1 1,0 0-1,0 0 0,18-20 0,-7-6-2,-23 34-18,1 0 1,0-1-1,0 1 0,0 0 0,-1-1 0,1 1 1,-1-1-1,1 1 0,-1 0 0,0-1 0,1 1 0,-1-1 1,0 1-1,0-1 0,0 1 0,0-1 0,0 1 0,-1-1 1,1 1-1,0-1 0,-1 1 0,1-1 0,-1-1 0,0 3-2,0-1 0,-1 1-1,1-1 1,0 1-1,0 0 1,0 0 0,0 0-1,-1-1 1,1 1-1,0 0 1,0 0 0,0 1-1,0-1 1,-1 0-1,1 0 1,0 1-1,0-1 1,0 0 0,0 1-1,0-1 1,0 1-1,0-1 1,0 1 0,0 0-1,0-1 1,-1 2-1,-26 20 14,27-21-10,0 0 0,-1 0 0,1 0 0,0 1 1,0-1-1,0 0 0,0 0 0,0 0 0,0 1 0,1-1 1,-1 1-1,0-1 0,1 0 0,-1 1 0,1-1 0,-1 1 0,1-1 1,0 1-1,0-1 0,0 1 0,0 0 0,0-1 0,0 1 1,0-1-1,0 1 0,0-1 0,1 1 0,-1-1 0,1 1 1,-1-1-1,1 1 0,-1-1 0,1 1 0,0-1 0,0 0 0,0 0 1,0 1-1,0-1 0,0 0 0,0 0 0,0 0 0,0 0 1,1 0-1,-1 0 0,2 1 0,1 0 9,-1-1 0,1 1 0,-1-1-1,1 1 1,0-1 0,0 0 0,0-1 0,0 1-1,0 0 1,-1-1 0,1 0 0,0 0 0,0-1-1,0 1 1,0-1 0,0 1 0,0-1 0,4-2 0,4-3 28,-1 0 0,0-1 0,0 0 0,-1-1 1,0 0-1,10-11 0,14-11 209,-14 20-12,-20 10-235,0 0 0,0 0 0,0 0 0,1-1 0,-1 1 0,0 0 0,0 0 0,1 0 0,-1 0 0,0 0 0,0 0 0,1-1 0,-1 1 0,0 0-1,0 0 1,1 0 0,-1 0 0,0 0 0,0 0 0,1 0 0,-1 0 0,0 0 0,1 0 0,-1 0 0,0 0 0,0 1 0,1-1 0,-1 0 0,0 0 0,0 0 0,1 0 0,-1 0-1,0 0 1,0 1 0,1-1 0,-1 0 0,0 0 0,0 0 0,0 1 0,0-1 0,1 0 0,-1 0 0,0 1 0,0-1 0,0 0 0,0 0 0,0 1 0,0-1 0,0 0 0,1 0-1,-1 1 1,0-1 0,0 0 0,0 1 0,0-1 0,0 0 0,0 0 0,0 1 0,-1-1 0,1 0 0,0 0 0,0 1 0,0-1 0,0 1 0,-3 0 58,0 2 27,2-2-84,1 0 1,0 0-1,-1 0 1,1 0-1,0 0 0,0 0 1,0 0-1,0 0 0,0-1 1,0 1-1,0 0 1,0 0-1,0 0 0,0 0 1,0 0-1,0 0 0,1 0 1,-1 0-1,0 0 0,1 0 1,-1-1-1,1 1 1,-1 0-1,1 0 0,-1 0 1,1-1-1,0 1 0,-1 0 1,1-1-1,1 1 1,0-1-4,1-1 0,0-1 1,0 1-1,-1 0 0,1-1 1,-1 1-1,1-1 1,-1 0-1,0 0 0,1 0 1,-1 0-1,0 0 0,0 0 1,1-3-1,16-18-17,-11 11-34,0 1 1,2 1 0,17-17 0,-26 27 35,-1-1 0,1 1 1,0-1-1,0 1 1,0 0-1,-1-1 0,1 1 1,0 0-1,0-1 0,0 1 1,0 0-1,0 0 1,0 0-1,-1 0 0,1 0 1,0 0-1,0 0 0,0 0 1,0 1-1,0-1 0,0 0 1,-1 0-1,1 1 1,0-1-1,0 0 0,0 1 1,-1-1-1,1 1 0,0-1 1,0 1-1,-1 0 0,1-1 1,0 2-1,25 29-296,-9-11 106,-15-18 187,0-1-1,0 1 1,1-1-1,-1 0 0,0 0 1,1 0-1,-1 0 1,1 0-1,-1 0 1,1-1-1,-1 1 1,1-1-1,0 0 1,-1 0-1,1 0 1,-1 0-1,1 0 0,0 0 1,-1-1-1,1 1 1,-1-1-1,1 0 1,-1 0-1,1 0 1,-1 0-1,0 0 1,1 0-1,-1-1 0,0 1 1,0-1-1,3-2 1,6-6-18,0 0 0,0-1 0,-1-1 0,10-12 0,-16 19 36,36-45-13,-5 6 20,-1-1 0,39-68 0,-71 105-83,-14 23-6,-16 23-29,23-28 99,0-1 0,1 1 0,0 0 0,0 0-1,1 0 1,-3 18 0,6-23 13,-1-1-1,1 1 1,0 0-1,0-1 0,0 1 1,0-1-1,1 1 1,0 0-1,0-1 0,0 1 1,0-1-1,1 0 1,0 1-1,0-1 1,0 0-1,5 8 0,-5-11 0,0 1 0,-1-1 0,1 1 0,0-1 0,0 1 0,0-1 0,0 0 0,0 0 0,0 0 0,0 0 0,1-1 0,-1 1 0,0 0 0,0-1 0,1 1 0,-1-1 0,0 0 1,1 0-1,-1 0 0,0 0 0,1 0 0,-1-1 0,0 1 0,0-1 0,1 1 0,1-2 0,5-1 9,0-1-1,0 0 1,0 0 0,-1-1 0,9-6 0,-2-1 26,1-1 0,-2-1 0,0 0-1,0 0 1,-1-2 0,-1 0 0,-1 0 0,0-1 0,-1 0 0,-1-1 0,-1 0-1,11-30 1,-11 21 9,-1-1 0,-1 1 0,-1-1 0,-1 0-1,-2 0 1,0-1 0,-2 1 0,-5-37 0,3 53-43,2 5-2,-1 0 0,0 0 0,0 0 0,0 0 0,-1 1-1,0-1 1,-1 1 0,1-1 0,-1 1 0,-4-7 0,7 13-1,0 0 0,-1 0 0,1-1 0,0 1 0,0 0 0,0 0 0,-1 0 0,1 0 0,0 0 0,0 0 0,0-1 0,-1 1 0,1 0-1,0 0 1,0 0 0,0 0 0,-1 0 0,1 0 0,0 0 0,0 0 0,-1 0 0,1 0 0,0 0 0,0 0 0,0 0 0,-1 0 0,1 0 0,0 0 0,0 0 0,0 0 0,-1 1 0,1-1 0,0 0 0,0 0 0,0 0 0,-1 0 0,1 0 0,0 0 0,0 1 0,-9 11-28,-3 16-2,5 7 71,1 1 0,2 0 0,1-1 0,2 1 0,2 1 0,1-2 0,2 1 0,1 0 0,17 63 0,-1-45-96,-20-51-93,0-1-1,0 1 1,0-1 0,0 0-1,1 0 1,-1 0 0,1 1-1,0-1 1,-1-1 0,1 1-1,0 0 1,0 0 0,0-1 0,1 1-1,-1-1 1,0 1 0,0-1-1,1 0 1,2 1 0,-4-2-2,-1 0 0,0 0 0,0 0 1,1 0-1,-1 0 0,0 0 1,1-1-1,-1 1 0,0 0 0,0 0 1,1 0-1,-1 0 0,0 0 0,0-1 1,1 1-1,-1 0 0,0 0 1,0 0-1,1-1 0,-1 1 0,0 0 1,0 0-1,0-1 0,0 1 0,1 0 1,-1 0-1,0-1 0,0 1 1,0 0-1,0-1 0,0 1 0,0 0 1,0-1-1,0 1 0,0 0 0,0 0 1,0-1-1,0 1 0,0 0 1,0-1-1,0 1 0,0 0 0,0-1 1,0 1-1,0 0 0,-1 0 1,1-1-1,0-1-1158</inkml:trace>
</inkml:ink>
</file>

<file path=ppt/ink/ink27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3:47.047"/>
    </inkml:context>
    <inkml:brush xml:id="br0">
      <inkml:brushProperty name="width" value="0.05" units="cm"/>
      <inkml:brushProperty name="height" value="0.05" units="cm"/>
      <inkml:brushProperty name="color" value="#FF0066"/>
    </inkml:brush>
  </inkml:definitions>
  <inkml:trace contextRef="#ctx0" brushRef="#br0">0 166 6745,'1'-82'3021,"-1"80"-2894,0 0-1,1 1 0,-1-1 1,1 1-1,-1-1 1,1 1-1,0-1 1,-1 1-1,1-1 1,0 1-1,0-1 1,0 1-1,0 0 1,0 0-1,0-1 1,1 1-1,-1 0 0,0 0 1,1 0-1,-1 0 1,1 0-1,-1 1 1,1-1-1,-1 0 1,1 1-1,1-1 1,5-2 500,7-6 655,0 1 47,0 0 0,20-7 1,-32 13-1108,0 1 1,0 0 0,0 0 0,0 1 0,0-1 0,0 1 0,0-1-1,0 1 1,1 0 0,-1 0 0,0 0 0,0 1 0,0-1-1,0 1 1,1 0 0,-1-1 0,0 1 0,4 3 0,-5-2-66,0 0-1,1 0 1,-1 0 0,-1 1 0,1-1 0,0 1 0,-1-1 0,1 1 0,-1 0 0,0-1 0,1 1 0,-1 0 0,-1 0 0,1 0-1,0 0 1,0 6 0,1 55 765,-3-48-733,1-15-498,1 37 1530,-1-27-2780,1-24-6455,1-9 6421</inkml:trace>
</inkml:ink>
</file>

<file path=ppt/ink/ink27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3:47.450"/>
    </inkml:context>
    <inkml:brush xml:id="br0">
      <inkml:brushProperty name="width" value="0.05" units="cm"/>
      <inkml:brushProperty name="height" value="0.05" units="cm"/>
      <inkml:brushProperty name="color" value="#FF0066"/>
    </inkml:brush>
  </inkml:definitions>
  <inkml:trace contextRef="#ctx0" brushRef="#br0">7 0 10410,'-5'10'4697,"5"5"-2504,-1 0-561,4 0-1104,0-3-248,7-1-392,0-2-184,4-9-904,-1 6-360,2-4 927</inkml:trace>
</inkml:ink>
</file>

<file path=ppt/ink/ink27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3:47.888"/>
    </inkml:context>
    <inkml:brush xml:id="br0">
      <inkml:brushProperty name="width" value="0.05" units="cm"/>
      <inkml:brushProperty name="height" value="0.05" units="cm"/>
      <inkml:brushProperty name="color" value="#FF0066"/>
    </inkml:brush>
  </inkml:definitions>
  <inkml:trace contextRef="#ctx0" brushRef="#br0">0 600 5617,'74'-9'3077,"-60"3"-302,-14 1-668,0 5-1936,0-1 0,-1 1 0,1 0 1,0 0-1,-1 0 0,1-1 0,-1 1 0,1 0 0,0 0 1,-1 0-1,1 0 0,0 0 0,-1 0 0,1 0 1,-1 0-1,1 0 0,0 0 0,-1 0 0,1 0 1,-1 0-1,1 0 0,0 0 0,-1 0 0,1 1 1,-1-1-1,1 0 0,0 0 0,-1 0 0,1 1 1,0-1-1,-1 0 0,1 0 0,0 1 0,0-1 1,-1 0-1,1 0 0,0 1 0,-1 0 0,-7 12 174,1 1-1,0 0 1,1 0-1,1 0 0,0 1 1,1 0-1,-3 17 1,3 8 156,4-39-485,0 1-1,0 0 1,0-1-1,0 1 1,0 0 0,0-1-1,1 1 1,-1 0-1,0-1 1,1 1-1,-1-1 1,1 1-1,0 0 1,-1-1-1,1 1 1,0-1 0,0 0-1,0 1 1,0-1-1,2 2 1,-1-4 43,0-6 36,3-6-4,0 0-1,0 0 0,2 1 1,-1 0-1,2 0 0,-1 1 1,2-1-1,-1 2 0,2-1 1,17-15-1,-15 15 188,10-5 293,-21 16-559,0 0 0,0-1 0,0 1 0,0 0 0,0 0 0,0 0-1,0 0 1,0 1 0,0-1 0,-1 0 0,1 0 0,0 0 0,0 1 0,0-1-1,0 1 1,0-1 0,-1 0 0,1 1 0,0-1 0,0 1 0,-1 0 0,1-1-1,0 1 1,-1 0 0,1-1 0,-1 1 0,1 0 0,-1 0 0,2 1 0,0 1 12,0 1-1,-1 0 1,1 0 0,-1 0 0,0 1 0,0-1 0,0 0 0,0 0 0,-1 1 0,1 4 0,-1-4 2,0 0 1,1 1 0,0-1-1,0 0 1,3 9-1,-4-14-23,0 0-1,0 1 1,0-1-1,0 0 1,0 0-1,0 1 1,0-1-1,0 0 0,0 0 1,0 0-1,0 1 1,1-1-1,-1 0 1,0 0-1,0 0 1,0 1-1,0-1 1,0 0-1,0 0 1,1 0-1,-1 0 0,0 1 1,0-1-1,0 0 1,0 0-1,1 0 1,-1 0-1,0 0 1,0 0-1,0 0 1,1 0-1,-1 1 1,0-1-1,0 0 0,0 0 1,1 0-1,-1 0 1,0 0-1,0 0 1,0 0-1,1 0 1,-1 0-1,0 0 1,0 0-1,0 0 0,1-1 1,-1 1-1,0 0 1,0 0-1,0 0 1,1 0-1,-1 0 1,0 0-1,0 0 1,0-1-1,1 1 1,-1 0-1,9-18 64,0-3-67,102-169-208,-104 176 189,-6 12 14,0 0 1,-1 1-1,1-1 0,0 1 0,0-1 1,0 1-1,0-1 0,0 1 0,0 0 1,1-1-1,-1 1 0,0 0 0,1 0 1,-1 0-1,3-2 0,-3 3 1,0 0 1,-1 0-1,1 0 0,-1 0 1,1 0-1,-1 0 0,1 0 1,0 0-1,-1 1 0,1-1 1,-1 0-1,1 0 1,-1 0-1,1 1 0,-1-1 1,1 0-1,-1 1 0,1-1 1,-1 0-1,0 1 0,1-1 1,-1 1-1,0-1 0,1 0 1,-1 1-1,0-1 0,1 1 1,-1-1-1,0 1 0,0-1 1,1 1-1,-1 0 0,0-1 1,0 1-1,0-1 1,0 1-1,0-1 0,0 2 1,5 23-46,-5-23 48,1 3 5,0-1 1,0 1 0,1-1-1,-1 1 1,1-1-1,0 0 1,0 0 0,0 1-1,1-1 1,-1-1 0,1 1-1,0 0 1,4 3-1,-6-6 12,0 0 0,0 0 0,1 0 0,-1 0 0,1 0 0,-1 0 0,1 0 0,0 0 0,-1-1 0,1 1 0,-1-1 0,1 1 0,0-1 0,0 0 0,-1 1 0,1-1 0,0 0 0,0 0 0,-1 0 0,1 0 0,0-1 0,0 1 0,-1 0 0,1-1 0,0 1 0,-1-1 0,1 0 0,-1 1 0,1-1 0,0 0 0,-1 0 0,0 0 0,1 0 0,-1 0 0,0-1 0,1 1 0,0-2 0,14-14 153,-1-1-1,-1-1 1,-1 0 0,0-1 0,-2 0 0,0-1 0,10-30 0,-8 15-76,-1-2 1,-2 1 0,8-64-1,-16 84-88,0 0-1,0 0 0,-2-1 1,0 1-1,-5-33 0,5 50-3,0-1-1,0 1 0,0-1 0,0 1 0,0-1 1,0 1-1,-1-1 0,1 1 0,0-1 0,0 1 1,0-1-1,0 1 0,0-1 0,-1 1 0,1 0 1,0-1-1,0 1 0,-1-1 0,1 1 1,0 0-1,-1-1 0,1 1 0,0 0 0,-1-1 1,1 1-1,-1 0 0,1-1 0,-1 1 0,1 0 1,0 0-1,-1 0 0,1-1 0,-1 1 0,1 0 1,-1 0-1,1 0 0,-1 0 0,1 0 0,-1 0 1,1 0-1,-1 0 0,1 0 0,-1 0 0,1 0 1,-1 0-1,1 1 0,-1-1 0,1 0 0,0 0 1,-1 0-1,1 1 0,-1-1 0,1 0 0,-1 0 1,1 1-1,-1 0 0,-2 1-4,0 2-1,0-1 1,0 0-1,0 0 0,1 1 1,-3 4-1,-5 9-8,2 1 0,0 0 0,1 1 0,1-1 0,0 1 0,2 0 0,-4 29 0,3 13-929,3 65 0,1 1-3445,-4-60 2979</inkml:trace>
</inkml:ink>
</file>

<file path=ppt/ink/ink27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3:48.552"/>
    </inkml:context>
    <inkml:brush xml:id="br0">
      <inkml:brushProperty name="width" value="0.05" units="cm"/>
      <inkml:brushProperty name="height" value="0.05" units="cm"/>
      <inkml:brushProperty name="color" value="#FF0066"/>
    </inkml:brush>
  </inkml:definitions>
  <inkml:trace contextRef="#ctx0" brushRef="#br0">1 452 11234,'6'-70'6468,"10"0"-3667,30-61 197,-43 124-2779,11-26 372,-14 32-552,1 0 0,0 0 0,-1-1 0,1 1 0,0 0 1,0 0-1,-1 0 0,1 0 0,0 0 0,0 0 0,0 0 0,0 0 0,0 1 0,1-1 0,-1 0 0,0 0 0,0 1 0,3-2 0,-3 3-13,0-1 0,0 0 0,0 1 0,0-1-1,0 0 1,0 1 0,-1-1 0,1 1 0,0 0-1,0-1 1,0 1 0,-1 0 0,1-1 0,0 1-1,-1 0 1,1 0 0,0-1 0,-1 1 0,1 0-1,-1 0 1,1 0 0,-1 0 0,0 0 0,1 0-1,-1 1 1,10 34 212,-8-28-170,17 86 225,-5 1 1,2 119 0,-15-200-219,1 34 120,-2-46-182,0 1 0,0-1 0,-1 1 0,1-1 0,-1 0 0,1 1 0,-1-1 0,0 1-1,0-1 1,0 0 0,0 0 0,0 1 0,0-1 0,-4 4 0,5-6-10,-1 0-1,1 0 1,-1 0-1,0 1 0,1-1 1,-1 0-1,1 0 1,-1 0-1,1 0 1,-1 0-1,1 0 0,-1 0 1,0 0-1,1 0 1,-1 0-1,1-1 1,-1 1-1,1 0 1,-1 0-1,1 0 0,-1-1 1,1 1-1,-1 0 1,1-1-1,-1 1 1,1 0-1,-1-1 0,1 1 1,0-1-1,-1 1 1,1 0-1,0-1 1,-1 1-1,1-1 1,0 1-1,0-1 0,-1 1 1,1-1-1,0 0 1,0 0-1,-13-27 56,-3-21-54,2-1 1,2 0-1,2-1 1,-4-81-1,12 108-21,1 0 0,1-1 0,2 1-1,0 0 1,10-40 0,-11 57 21,1 0 0,0 0 1,1 0-1,0 0 0,0 1 1,0-1-1,0 1 0,1 0 0,1-1 1,-1 2-1,1-1 0,-1 1 0,2-1 1,-1 1-1,1 1 0,-1-1 0,1 1 1,0 0-1,1 0 0,-1 1 0,1-1 1,13-3-1,-18 6 1,0 0 0,0 1 1,0-1-1,0 1 0,0-1 0,0 1 1,0-1-1,0 1 0,1 0 0,-1 0 1,0 0-1,0 1 0,0-1 0,0 0 1,0 1-1,0 0 0,1-1 0,-1 1 1,0 0-1,0 0 0,-1 0 0,1 0 1,0 0-1,0 0 0,0 1 0,-1-1 1,1 1-1,-1-1 0,1 1 0,-1 0 1,0-1-1,1 1 0,-1 0 0,1 3 1,0-1 13,-1 1 1,0 0 0,-1 0 0,1-1-1,-1 1 1,1 0 0,-1 0 0,-1 0-1,1 0 1,-1-1 0,0 1 0,0 0-1,0 0 1,-4 7 0,0 1-108,-2 0 0,1-1 0,-2 0 0,0 0-1,0 0 1,-1-1 0,-1 0 0,1-1 0,-2 0 0,1 0 0,-2-1 0,1-1 0,-1 0-1,-16 8 1,28-15 17,0-1-1,0 0 1,-1 0-1,1 0 1,0 1-1,0-1 1,0 0-1,0 0 1,-1 0-1,1 0 1,0 0-1,0 1 1,-1-1-1,1 0 1,0 0-1,0 0 1,0 0-1,-1 0 1,1 0-1,0 0 1,0 0-1,-1 0 1,1 0-1,0 0 1,0 0-1,-1 0 1,1 0-1,0 0 1,0 0-1,-1 0 1,1 0 0,0 0-1,0 0 1,-1 0-1,1 0 1,0-1-1,0 1 1,-1 0-1,1 0 1,0 0-1,0 0 1,0 0-1,0-1 1,-1 1-1,1 0 1,0-1-1,5-14-2645,16-18-1004,5 10 2374</inkml:trace>
</inkml:ink>
</file>

<file path=ppt/ink/ink27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3:49.060"/>
    </inkml:context>
    <inkml:brush xml:id="br0">
      <inkml:brushProperty name="width" value="0.05" units="cm"/>
      <inkml:brushProperty name="height" value="0.05" units="cm"/>
      <inkml:brushProperty name="color" value="#FF0066"/>
    </inkml:brush>
  </inkml:definitions>
  <inkml:trace contextRef="#ctx0" brushRef="#br0">1 240 8546,'4'2'726,"1"0"1,-1 0 0,1 0-1,-1 1 1,0-1 0,0 1-1,0 0 1,0 0-1,0 0 1,-1 1 0,0-1-1,1 1 1,-1 0 0,4 6-1,0 3 372,-1 0-1,0 1 0,5 20 1,-7-23-441,-1-4-284,0-8 231,0-17-2,2-12-580,0-1-1,2 1 1,19-50-1,-22 66-62,3-10-118,12-32-1260,-18 53 1107,0 1-1,0 0 1,0 0-1,0 0 0,1 0 1,-1 0-1,1 0 0,0 0 1,-1 1-1,1-1 0,0 0 1,0 1-1,0-1 0,0 1 1,0 0-1,0 0 0,0 0 1,1 0-1,3-1 0,31-8-2748,-30 7 2942,0 1-1,0 0 0,0 0 1,1 0-1,-1 1 0,1 0 1,-1 1-1,1 0 0,-1 0 1,0 0-1,13 3 0,-18-2 258,-1 0 0,1-1 0,-1 1 0,0 0-1,1 0 1,-1 1 0,0-1 0,0 0 0,1 0-1,-1 1 1,0-1 0,0 0 0,0 1 0,-1-1-1,1 1 1,0-1 0,0 1 0,-1 0 0,1-1 0,-1 1-1,0 0 1,1-1 0,-1 1 0,0 0 0,0-1-1,0 1 1,0 0 0,-1 1 0,0 8 659,0 0 1,-1-1 0,-4 15-1,2-12-231,3-8-324,-1 1-1,1-1 1,1 0 0,-1 0 0,1 0 0,0 1 0,0-1 0,1 0 0,1 7 0,-2-10-197,1-1 1,-1 1-1,1 0 1,0-1-1,0 1 1,0-1-1,0 0 1,0 1-1,0-1 1,0 0-1,0 1 1,1-1-1,-1 0 1,1 0-1,-1 0 1,0 0-1,1 0 1,-1-1-1,1 1 1,0 0-1,-1-1 1,1 1-1,0-1 1,-1 0 0,1 1-1,0-1 1,-1 0-1,1 0 1,0 0-1,0 0 1,2-1-1,1 1 1,0-1-1,0 0 1,0-1 0,0 1 0,0-1-1,-1 0 1,1 0 0,-1 0-1,1-1 1,-1 0 0,0 0-1,0 0 1,0 0 0,0 0-1,-1-1 1,1 0 0,-1 0-1,0 0 1,0 0 0,3-7-1,-4 9-32,0-1 0,-1 0-1,1 0 1,-1-1 0,0 1 0,0 0-1,0 0 1,0-1 0,0 1-1,-1 0 1,0-1 0,0 1-1,0 0 1,0-1 0,0 1 0,0 0-1,-1-1 1,0 1 0,0 0-1,0-1 1,0 1 0,0 0-1,-1 0 1,1 0 0,-1 0 0,0 0-1,0 0 1,0 1 0,0-1-1,0 1 1,-4-4 0,-1 1-99,-1 0 1,0 1-1,0-1 1,0 2-1,0-1 1,-1 1-1,1 0 1,-1 1-1,0 0 1,-15-2-1,8 2-1789,0-2 0,-23-7 0,38 11 1787,1 0 0,0 0 0,-1 0 0,1-1 0,-1 1 1,1 0-1,0 0 0,-1 0 0,1-1 0,0 1 0,-1 0 0,1 0 0,0-1 0,-1 1 0,1 0 0,0-1 0,0 1 0,-1 0 0,1-1 0,0 1 0,0 0 0,-1-1 0,1 1 0,0 0 0,0-1 0,10-13-1101</inkml:trace>
</inkml:ink>
</file>

<file path=ppt/ink/ink2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4:54.722"/>
    </inkml:context>
    <inkml:brush xml:id="br0">
      <inkml:brushProperty name="width" value="0.05" units="cm"/>
      <inkml:brushProperty name="height" value="0.05" units="cm"/>
      <inkml:brushProperty name="color" value="#FF0066"/>
    </inkml:brush>
  </inkml:definitions>
  <inkml:trace contextRef="#ctx0" brushRef="#br0">32 483 10386,'-2'4'1310,"-1"0"-1,0 1 1,1-1-1,0 1 1,-2 9 0,-6 46 2924,5-24-2216,5-35-2000,0 0 0,0 0 0,0 0 0,0 0-1,0 0 1,0 0 0,0 0 0,1 0 0,-1 0 0,0 0 0,0 0 0,1 0 0,-1 0 0,1 0-1,-1 0 1,1-1 0,-1 1 0,1 0 0,0 0 0,-1 0 0,1-1 0,0 1 0,0 0 0,-1-1 0,1 1-1,0-1 1,0 1 0,0-1 0,0 1 0,0-1 0,0 0 0,0 1 0,0-1 0,0 0 0,0 0 0,0 1-1,0-1 1,0 0 0,0 0 0,1-1 0,0 2-17,0-1-1,1 0 1,-1 0-1,0 0 1,1-1-1,-1 1 1,0-1-1,0 1 1,1-1-1,-1 0 1,0 0-1,0 0 1,0 0-1,0 0 1,0 0-1,0 0 1,0-1 0,1-1-1,14-18-251,-1-1 1,-1-1-1,14-31 0,-27 54 237,0 0 0,0 0 0,-1 0 0,1 0 0,0 1 0,0-1 0,-1 0 0,1 1 0,0-1 0,-1 1 0,1 0 0,-1-1 0,1 1 0,0 0 0,1 2 0,13 4 30,-13-6-13,4 2 5,1-1 1,-1 1-1,1-1 1,0 0 0,10 0-1,-14-2-5,-1 0-1,0 0 1,1 0-1,-1-1 0,0 1 1,1-1-1,-1 0 1,0 0-1,0 0 0,0-1 1,0 1-1,0-1 1,0 1-1,0-1 1,0 0-1,-1 0 0,1 0 1,3-4-1,1-3-3,0 0-1,-1 0 1,0 0-1,-1-1 1,0 0-1,0 0 1,-1 0-1,0-1 1,-1 1 0,0-1-1,-1 0 1,2-19-1,-2 8 0,-1 0-1,-1-1 0,-2 1 1,0 0-1,-7-32 0,1 21 4,-14-37 0,17 56 28,-1 1 1,0 0-1,-1 1 1,0 0 0,-13-17-1,20 28-24,0 1 1,0 0-1,0 0 0,0 0 1,0 0-1,0 0 0,0 0 1,0 0-1,0 0 0,0 0 1,-1 0-1,1-1 0,0 1 0,0 0 1,0 0-1,0 0 0,0 0 1,0 0-1,0 0 0,0 0 1,0 0-1,0 0 0,0 0 1,-1 0-1,1 0 0,0 0 0,0 0 1,0 0-1,0 0 0,0 0 1,0 0-1,0 0 0,0 0 1,-1 0-1,1 0 0,0 0 0,0 0 1,0 0-1,0 0 0,0 0 1,0 0-1,0 0 0,0 0 1,0 0-1,0 0 0,-1 1 1,1-1-1,0 0 0,0 0 0,0 0 1,0 0-1,0 0 0,0 0 1,0 0-1,0 0 0,0 0 1,0 0-1,0 0 0,0 1 0,0-1 1,-2 10 183,3 16 41,7 22 16,1 0 0,2-1 0,3-1-1,1 0 1,23 46 0,-37-91-244,23 41 44,-23-41-43,0 1-1,0-1 1,0 0-1,0 0 0,1 0 1,-1 0-1,0 0 0,0 0 1,1 0-1,-1 0 1,1-1-1,1 2 0,-2-2 1,-1 0 0,1 0 0,0 0 0,0 0 0,-1 0 0,1 0 0,0 0 0,0 0 0,-1-1 0,1 1 0,0 0-1,-1 0 1,1-1 0,0 1 0,-1 0 0,1-1 0,0 1 0,-1 0 0,1-1 0,-1 1 0,1-1 0,-1 0 0,1 1 0,-1-1 0,1 1 0,-1-1-1,1-1 1,24-46 60,-18 32-68,1 1 0,0 0-1,19-25 1,-25 38 4,0-1 0,0 1 0,0-1 0,0 1 0,0 0 0,1 0 0,-1 0 0,1 0 0,0 1 0,-1-1 0,1 1 0,0-1 0,0 1 0,0 0 0,0 0 0,0 1 0,0-1 0,0 0 0,0 1 0,1 0 0,-1 0 0,0 0 0,0 0 0,0 0 0,6 2 0,-7-2 9,1 1-1,-1 0 1,0 0-1,0 0 0,0 0 1,0 1-1,0-1 1,0 1-1,0-1 1,0 1-1,0-1 0,0 1 1,-1 0-1,1 0 1,-1 0-1,0 0 0,1 0 1,-1 0-1,0 0 1,0 1-1,0-1 0,0 0 1,-1 1-1,1-1 1,-1 0-1,1 1 1,-1-1-1,0 1 0,0-1 1,0 0-1,0 1 1,-1 2-1,1 0 56,-1 0 0,0 0 1,0 0-1,-1 0 0,1 0 0,-1 0 0,0 0 0,0 0 1,-1-1-1,1 1 0,-1-1 0,0 1 0,0-1 0,-5 4 1,-9 7 197,0-2 1,-25 17 0,-3-9-1101,40-19 266,1-1 0,-1 0 0,1 0 0,-1 0 0,0-1 0,1 1-1,-8-2 1,6 0-884</inkml:trace>
</inkml:ink>
</file>

<file path=ppt/ink/ink27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3:49.520"/>
    </inkml:context>
    <inkml:brush xml:id="br0">
      <inkml:brushProperty name="width" value="0.05" units="cm"/>
      <inkml:brushProperty name="height" value="0.05" units="cm"/>
      <inkml:brushProperty name="color" value="#FF0066"/>
    </inkml:brush>
  </inkml:definitions>
  <inkml:trace contextRef="#ctx0" brushRef="#br0">62 1 9754,'0'0'176,"0"0"0,-1 0 0,1 0 0,-1 0 0,1-1 0,-1 1 0,1 0 0,0 0-1,-1 0 1,1 0 0,-1 0 0,1 0 0,-1 0 0,1 1 0,-1-1 0,1 0 0,-1 0 0,1 0 0,0 0 0,-1 1 0,1-1-1,-1 0 1,1 0 0,0 0 0,-1 1 0,1-1 0,0 0 0,-1 1 0,1-1 0,0 0 0,0 1 0,-1-1 0,1 1 0,0-1 0,0 0-1,-1 1 1,1-1 0,0 1 0,0-1 0,0 1 0,0-1 0,0 0 0,0 1 0,0-1 0,0 1 0,0-1 0,0 1 0,0-1 0,0 1-1,0-1 1,0 1 0,3 29 1808,-3-28-1732,35 144 4080,-3-11-2618,-28-114-1590,1 1-128,-1 0 0,-1 1 0,0-1 0,-2 1 0,-1 0 0,-4 42 0,-4-51-1562,8-14 1472,-1 0-1,1 0 0,0 0 0,-1 0 0,1 1 1,0-1-1,-1 0 0,1 0 0,-1 0 1,1 0-1,0 0 0,-1 0 0,1 0 1,-1 0-1,1 0 0,0 0 0,-1 0 0,1 0 1,0 0-1,-1-1 0,1 1 0,-1 0 1,1 0-1,0 0 0,-1 0 0,1-1 1,0 1-1,0 0 0,-1 0 0,1-1 0,0 1 1,-1 0-1,1-1 0,0 1 0,0 0 1,0 0-1,-1-1 0,1 1 0,0-1 1,0 1-1,0-1 0,-9-18-1307</inkml:trace>
  <inkml:trace contextRef="#ctx0" brushRef="#br0" timeOffset="1">1 307 9106,'1'8'4737,"16"-13"-1312,8-3-1201,8-6-1184,-1-1-375,-3 2-401,-1 0-216,-10 1-392,4 7-585,1 3-1159,-9 2 1240</inkml:trace>
</inkml:ink>
</file>

<file path=ppt/ink/ink27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3:49.956"/>
    </inkml:context>
    <inkml:brush xml:id="br0">
      <inkml:brushProperty name="width" value="0.05" units="cm"/>
      <inkml:brushProperty name="height" value="0.05" units="cm"/>
      <inkml:brushProperty name="color" value="#FF0066"/>
    </inkml:brush>
  </inkml:definitions>
  <inkml:trace contextRef="#ctx0" brushRef="#br0">0 139 9586,'58'36'4124,"-57"-36"-3945,0 1 1,0-1 0,0 0 0,-1 1-1,1-1 1,0 0 0,0 0 0,0 1-1,0-1 1,0 0 0,0 0-1,0 0 1,0 0 0,0 0 0,-1 0-1,1 0 1,0 0 0,0-1 0,0 1-1,0 0 1,0 0 0,0-1 0,1 0-1,0 0 29,-1-1 0,1 1-1,-1-1 1,0 1 0,1-1-1,-1 0 1,0 1-1,0-1 1,0 0 0,1-3-1,-1 3 177,5-8 94,-2 0 0,1 0 0,-1 0 0,-1-1 0,0 0 0,0 1 0,-1-1-1,-1 0 1,0 0 0,0-18 0,-1 28-472,0 0-1,0 0 1,0 1-1,0-1 1,0 0-1,0 0 1,0 1-1,0-1 1,-1 0 0,1 1-1,0-1 1,0 0-1,-1 1 1,1-1-1,0 0 1,-1 1-1,1-1 1,-1 0-1,1 1 1,-1-1-1,1 1 1,-1-1-1,1 1 1,-2-1 0,2 1-7,-1 0 1,0 0-1,1 0 1,-1 0 0,0 1-1,1-1 1,-1 0 0,0 0-1,1 1 1,-1-1 0,0 0-1,1 1 1,-1-1 0,1 1-1,-1-1 1,1 0 0,-1 1-1,1 0 1,-1 0 0,-21 34-78,19-27 75,0 1 1,0-1-1,1 1 1,0 0-1,1-1 0,0 1 1,1 0-1,-1 0 1,2 0-1,-1 0 1,1 0-1,1 0 1,-1-1-1,1 1 1,1-1-1,6 16 1,-9-23 2,1 1 1,0-1-1,0 1 1,-1-1-1,1 0 1,0 0 0,0 1-1,0-1 1,0 0-1,1 0 1,-1 0-1,0 0 1,0 0-1,1 0 1,-1 0-1,0 0 1,1-1-1,-1 1 1,1-1-1,-1 1 1,1-1-1,-1 1 1,4-1-1,-3 0 3,1 0-1,0 0 1,0-1-1,-1 0 0,1 1 1,-1-1-1,1 0 0,0 0 1,-1 0-1,0-1 1,1 1-1,3-3 0,1-2 18,-1 1 0,0-1 0,0 0 0,0 0 0,-1 0 0,0-1 0,0 0 0,4-8 0,28-87 233,-37 101-246,0 1 0,0-1 0,1 1 0,-1-1-1,0 1 1,0-1 0,1 1 0,-1-1 0,1 1 0,-1 0 0,0-1 0,1 1-1,-1 0 1,1-1 0,-1 1 0,1 0 0,-1-1 0,1 1 0,-1 0 0,1 0 0,-1-1-1,1 1 1,-1 0 0,1 0 0,0 0 0,-1 0 0,1 0 0,-1 0 0,1 0 0,-1 0-1,1 0 1,0 0 0,-1 0 0,1 0 0,-1 1 0,1-1 0,-1 0 0,1 0-1,-1 1 1,1-1 0,-1 0 0,1 0 0,-1 1 0,1-1 0,-1 1 0,1-1 0,-1 0-1,1 1 1,19 24 347,-17-22-325,1 5-52,1 0-1,-1 0 1,0 1-1,-1-1 1,3 10-1,-4-11-332</inkml:trace>
</inkml:ink>
</file>

<file path=ppt/ink/ink27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3:50.385"/>
    </inkml:context>
    <inkml:brush xml:id="br0">
      <inkml:brushProperty name="width" value="0.05" units="cm"/>
      <inkml:brushProperty name="height" value="0.05" units="cm"/>
      <inkml:brushProperty name="color" value="#FF0066"/>
    </inkml:brush>
  </inkml:definitions>
  <inkml:trace contextRef="#ctx0" brushRef="#br0">51 141 8082,'-50'-135'4041,"50"130"-1617,3 5-776,2 2-623,9 3-5482,6 3 3753</inkml:trace>
  <inkml:trace contextRef="#ctx0" brushRef="#br0" timeOffset="1">134 29 10218,'45'59'4029,"-42"-54"-3569,0 0 0,-1 1 0,0-1 0,0 1 0,-1 0 0,1 0 1,-1 0-1,0-1 0,-1 1 0,1 0 0,-2 8 0,3 15 1543,6 32 3408,-2-64-5153,0-1 0,0 1-1,0-1 1,-1 0 0,0 0 0,0 0 0,5-6 0,4-4-331,-4 4-234,0-1 0,1 1 0,0 1 1,1 0-1,16-9 0,-26 17-157,1 0-1,-1 0 0,0 1 1,0-1-1,1 1 1,-1-1-1,0 1 1,0 0-1,1 0 0,2 0 1,1 4-1073</inkml:trace>
</inkml:ink>
</file>

<file path=ppt/ink/ink27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3:50.789"/>
    </inkml:context>
    <inkml:brush xml:id="br0">
      <inkml:brushProperty name="width" value="0.05" units="cm"/>
      <inkml:brushProperty name="height" value="0.05" units="cm"/>
      <inkml:brushProperty name="color" value="#FF0066"/>
    </inkml:brush>
  </inkml:definitions>
  <inkml:trace contextRef="#ctx0" brushRef="#br0">17 0 15003,'87'67'6490,"-99"-60"-3818,-6-2-519,0-7-1617,-7-6-432,-5-4-64</inkml:trace>
</inkml:ink>
</file>

<file path=ppt/ink/ink27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5:18.624"/>
    </inkml:context>
    <inkml:brush xml:id="br0">
      <inkml:brushProperty name="width" value="0.05" units="cm"/>
      <inkml:brushProperty name="height" value="0.05" units="cm"/>
      <inkml:brushProperty name="color" value="#FF0066"/>
    </inkml:brush>
  </inkml:definitions>
  <inkml:trace contextRef="#ctx0" brushRef="#br0">37 261 5817,'-34'-10'2290,"33"10"-2218,1 0 0,0-1 0,0 1 0,0 0 0,-1 0-1,1-1 1,0 1 0,0 0 0,0 0 0,0-1 0,0 1 0,0 0 0,0 0 0,0-1 0,-1 1 0,1 0-1,0-1 1,0 1 0,0 0 0,0 0 0,0-1 0,1 1 0,-1 0 0,0-1 0,0 1 0,0 0-1,0 0 1,0-1 0,0 1 0,0 0 0,0 0 0,1-1 0,-1 1 0,0 0 0,0 0 0,0 0-1,1-1 1,-1 1 0,0 0 0,0 0 0,0 0 0,1-1 0,11-7 2417,39 6-696,97 12 0,-32-1-1595,-100-8-191,34 1 142,0-1 0,-1-2 1,64-11-1,-42 3 565,0 3-1,116 6 1,-83 1-168,102 0 60,341-7 532,-428 2-1042,116-10 325,-3-4 201,-46 5 51,81-5 584,-131 10-962,-84 7-169,0-3 0,54-10 1,391-87 1428,-439 92-961,104-3 1,-86 8 196,18 12-1138</inkml:trace>
</inkml:ink>
</file>

<file path=ppt/ink/ink27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5:40.615"/>
    </inkml:context>
    <inkml:brush xml:id="br0">
      <inkml:brushProperty name="width" value="0.05" units="cm"/>
      <inkml:brushProperty name="height" value="0.05" units="cm"/>
      <inkml:brushProperty name="color" value="#FF0066"/>
    </inkml:brush>
  </inkml:definitions>
  <inkml:trace contextRef="#ctx0" brushRef="#br0">671 897 6633,'26'0'7630,"0"-1"-3795,104-10-2439,316-12 5,-231 12 197,214-38-1,-288 35-1119,243 8-1,-35 4 336,-228-3-651,125 13 1,31-2 46,-3-1 17,306 11 1227,-498-16-1200,277-5 432,-198-11-204,14-2-382,-154 17-33,1-1-1,0-1 1,-1-1 0,0-1 0,0-1-1,0 0 1,-1-2 0,0-1 0,37-21-1,-50 25-56,-1-1-1,0 0 1,-1 0-1,1 0 1,-1 0-1,-1-1 0,8-12 1,1-2-3,-9 14-3,-1 0 1,0 0-1,-1 0 1,0 0-1,0 0 1,0 0-1,-1-1 1,1-10-1,4-20 6,-4 25-9,0 1 1,-1-1 0,-1 0-1,0 0 1,-1 0-1,-3-17 1,2 15-8,1-1 0,0 0 0,2-22 0,-1 32 1,1-1 1,-1 1-1,0 0 1,-1-1-1,0 1 0,0 0 1,0 0-1,-1 0 1,1 0-1,-1 0 1,-1 0-1,1 0 1,-1 0-1,0 1 0,-1 0 1,1-1-1,-1 1 1,0 0-1,0 1 1,-1-1-1,1 1 0,-1 0 1,0 0-1,0 0 1,-6-2-1,-11-7-48,0 2 0,0 1 0,-1 1 0,-47-13 0,22 12-50,0 1-1,0 2 1,0 3-1,-1 2 1,-56 4-1,-184-9-158,-37 1 153,50 13-16,-378-38 1,87-4-276,-409 35 178,798 1 40,-251 7-293,281-5 366,78-3 100,0 2 0,1 4 0,-80 16-1,-167 55-349,295-71 348,1 1 0,0 0 0,0 1 0,0 1 0,1 2 0,0-1 0,1 2-1,1 0 1,0 2 0,-28 27 0,36-31 18,1 1-1,0 0 1,1 0-1,0 1 1,1 0 0,1 0-1,-1 0 1,2 1-1,0 0 1,-3 16 0,-1 18 144,-5 71 0,12-95-92,0-16-19,1 1 0,0-1-1,0 1 1,0-1 0,1 0-1,1 1 1,-1-1 0,1 0-1,0 1 1,1-1 0,0 0-1,0 0 1,4 7 0,-1-7 67,-1 0-1,1 0 1,1 0 0,-1-1-1,1 0 1,0 0 0,0-1-1,1 0 1,0 0 0,14 6-1,-7-4 93,2 0 0,-1-1-1,1-1 1,0-1-1,0-1 1,0 0-1,0-1 1,0-1-1,22 0 1,12-5 352,89-19 0,-92 14-2875,99-8 0,-101 17 790</inkml:trace>
</inkml:ink>
</file>

<file path=ppt/ink/ink27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6:16.899"/>
    </inkml:context>
    <inkml:brush xml:id="br0">
      <inkml:brushProperty name="width" value="0.05" units="cm"/>
      <inkml:brushProperty name="height" value="0.05" units="cm"/>
      <inkml:brushProperty name="color" value="#FF0066"/>
    </inkml:brush>
  </inkml:definitions>
  <inkml:trace contextRef="#ctx0" brushRef="#br0">561 1378 8498,'-1'0'133,"1"-1"1,0 1-1,0 0 1,0-1-1,1 1 1,-1 0-1,0-1 1,0 1-1,0 0 0,0-1 1,0 1-1,0 0 1,0-1-1,0 1 1,1 0-1,-1-1 1,0 1-1,0 0 1,0 0-1,1-1 0,-1 1 1,0 0-1,0 0 1,1 0-1,-1-1 1,0 1-1,0 0 1,1 0-1,-1 0 1,0 0-1,1 0 1,-1-1-1,1 1 0,14 2 1890,18 14-947,-28-13-626,29 13 249,1-1 0,0-2 0,1-2 0,1-1 0,0-1 0,57 5 0,231-2 589,-237-12-853,-41 0-281,523 23 1401,-494-15-1451,94-2-1,-137-8-89,0-1-1,-1-1 1,0-1-1,0-2 1,49-18-1,-50 14 5,-2-2-1,0-1 1,0-1-1,-1-1 0,31-25 1,-48 33 13,-1-1 0,0 0 1,-1-1-1,0 1 0,-1-2 0,0 1 0,0-1 1,-1-1-1,-1 1 0,0-1 0,0 0 1,-1-1-1,-1 1 0,0-1 0,3-19 1,-5 10-13,0 1 0,-2-1 0,-1 1 0,0-1 0,-1 1 0,-2-1 0,0 1 0,-1 0 0,-1 1 0,-1-1 0,-14-26 0,-11-16 55,-4 1-1,-48-63 1,20 32-47,28 38-32,-72-84 1,88 117 2,-1 1 0,-2 1 1,0 1-1,-1 1 0,0 1 0,-30-15 0,-11 1-9,-1 3-1,-1 3 1,-124-30-1,63 28-6,-153-10 0,204 31-10,-136 6 1,171 4 5,-1 1 0,1 3 1,0 1-1,-70 25 1,110-33 19,-446 184-527,423-172 524,1 1-1,1 0 0,0 2 1,1 1-1,1 0 1,1 2-1,0 0 1,2 2-1,0 0 1,1 1-1,1 0 0,1 1 1,1 1-1,1 1 1,2 0-1,0 0 1,1 1-1,2 0 1,1 1-1,1 0 0,1 0 1,1 1-1,0 37 1,4-43 67,1 0 1,1 0-1,0 0 1,2-1-1,1 1 1,0-1-1,2 0 1,0 0-1,2-1 0,0 0 1,1 0-1,17 24 1,-11-21 48,2-1 0,1 0-1,1-2 1,0 0 0,2-1 0,0-1 0,1-1 0,1-2-1,25 14 1,2-4 233,1-2-1,1-3 1,1-2 0,99 20-1,232 15 445,-304-44-844,-51-5-915,-1 1-1,47 15 1,-12 2-227</inkml:trace>
</inkml:ink>
</file>

<file path=ppt/ink/ink27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6:26.625"/>
    </inkml:context>
    <inkml:brush xml:id="br0">
      <inkml:brushProperty name="width" value="0.05" units="cm"/>
      <inkml:brushProperty name="height" value="0.05" units="cm"/>
      <inkml:brushProperty name="color" value="#FF0066"/>
    </inkml:brush>
  </inkml:definitions>
  <inkml:trace contextRef="#ctx0" brushRef="#br0">284 1 8202,'-43'34'3203,"43"-35"-3123,0 1 0,0 0 1,0 0-1,0 0 0,0-1 0,0 1 0,0 0 1,0 0-1,0-1 0,0 1 0,0 0 0,0 0 1,0-1-1,0 1 0,0 0 0,0 0 0,0-1 0,0 1 1,0 0-1,0 0 0,-1-1 0,1 1 0,0 0 1,0 0-1,0 0 0,0-1 0,0 1 0,-1 0 0,1 0 1,0 0-1,0 0 0,0-1 0,-1 1 0,1 0 1,0 0-1,0 0 0,-1 0 0,1 0 0,0 0 1,0 0-1,0 0 0,-1-1 0,1 1 0,0 0 0,0 0 1,-1 0-1,1 0 0,0 0 0,0 0 0,-1 1 1,1-1-1,0 0 0,0 0 0,-1 0 0,1 0 0,0 0 1,0 0-1,-1 0 0,1 0 0,0 1 0,0-1 1,0 0-1,-1 0 0,1 0 0,0 0 0,0 1 1,0-1-1,-1 0 0,2 0 69,-1 0 1,0-1-1,0 1 0,0-1 1,0 1-1,0 0 0,0-1 1,0 1-1,0 0 1,0-1-1,0 1 0,0-1 1,0 1-1,-1 0 1,1-1-1,0 1 0,0 0 1,0-1-1,0 1 0,-1 0 1,1-1-1,0 1 1,0 0-1,0-1 0,-1 1 1,1 0-1,0 0 0,-1-1 1,1 1-1,0 0 1,-1 0-1,1 0 0,0-1 1,-1 1-1,1 0 0,0 0 1,-1 0-1,1 0 1,-1 0-1,-1 0-108,0 1 0,0-1 1,0 1-1,1 0 0,-1-1 0,0 1 1,0 0-1,1 0 0,-1 1 0,0-1 1,1 0-1,-1 0 0,1 1 0,0-1 1,-1 1-1,1-1 0,-2 3 0,-10 11 110,-4 3-27,-13 13 268,-45 59 1,68-81-321,1 1 1,0 0-1,0 0 1,1 0-1,0 0 0,1 1 1,0 0-1,1 0 1,0 0-1,0 0 0,1 1 1,0 14-1,2-22-25,0-1-1,1 1 1,-1-1-1,1 1 1,0-1-1,0 0 1,0 0-1,0 1 1,1-1-1,-1 0 1,1 0 0,0 0-1,0-1 1,0 1-1,0 0 1,3 2-1,-1-1 30,1 0-1,0-1 1,0 1-1,0-1 1,1 0-1,-1-1 0,0 1 1,10 2-1,5 0 136,-1-1 0,1-1-1,0-1 1,29 0-1,42-3 291,-51-1-1263,0 2 1,70 8-1,-86-3-84</inkml:trace>
</inkml:ink>
</file>

<file path=ppt/ink/ink27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6:27.444"/>
    </inkml:context>
    <inkml:brush xml:id="br0">
      <inkml:brushProperty name="width" value="0.05" units="cm"/>
      <inkml:brushProperty name="height" value="0.05" units="cm"/>
      <inkml:brushProperty name="color" value="#FF0066"/>
    </inkml:brush>
  </inkml:definitions>
  <inkml:trace contextRef="#ctx0" brushRef="#br0">1 173 8114,'8'-10'2258,"1"0"1,0 1 0,19-15 0,69-40 706,-77 51-2029,-9 7-726,0 0 0,0 0 0,0 1 0,0 1 1,1 0-1,0 0 0,13-1 0,-22 4-190,1 1 0,-1-1 0,0 1 1,0 0-1,1 0 0,-1 0 0,0 0 0,0 1 0,1-1 0,-1 1 1,0 0-1,0 0 0,0 0 0,0 0 0,0 1 0,0-1 0,0 1 1,-1 0-1,1 0 0,0 0 0,-1 0 0,0 0 0,1 0 0,-1 1 1,0-1-1,0 1 0,0 0 0,0-1 0,-1 1 0,1 0 1,1 5-1,0 1 20,-1 0 1,0 0 0,0 1 0,-1-1 0,0 1-1,-1-1 1,0 1 0,0 0 0,-1-1-1,-1 1 1,1-1 0,-1 0 0,-5 14 0,-7 14 310,-1-1 0,-20 35 0,5-11 265,29-58-593,-1 1 0,1 0 0,0 0 0,0 0 0,0 0-1,0 0 1,1 0 0,-1 0 0,1 0 0,0 0 0,0 0 0,0 0 0,0 1-1,0-1 1,1 0 0,-1 0 0,1 0 0,1 5 0,0-6-5,0 1 0,0 0 0,0-1-1,1 1 1,-1-1 0,0 0 0,1 1 0,0-1 0,-1 0 0,1-1 0,0 1 0,0 0 0,0-1 0,0 0 0,0 0 0,0 0 0,4 1 0,29 6 164,0-2 0,0-1 0,63-1 0,-56-2-65,-2-9-1599</inkml:trace>
</inkml:ink>
</file>

<file path=ppt/ink/ink27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6:27.801"/>
    </inkml:context>
    <inkml:brush xml:id="br0">
      <inkml:brushProperty name="width" value="0.05" units="cm"/>
      <inkml:brushProperty name="height" value="0.05" units="cm"/>
      <inkml:brushProperty name="color" value="#FF0066"/>
    </inkml:brush>
  </inkml:definitions>
  <inkml:trace contextRef="#ctx0" brushRef="#br0">0 142 11907,'8'-18'5337,"12"-2"-2601,17-4-767,10 3-385,6 0-600,7 5-392,-1 7-400,-2 4-288,-7 5-936,-12 4-1296,12-16 1407</inkml:trace>
</inkml:ink>
</file>

<file path=ppt/ink/ink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09:54.098"/>
    </inkml:context>
    <inkml:brush xml:id="br0">
      <inkml:brushProperty name="width" value="0.05" units="cm"/>
      <inkml:brushProperty name="height" value="0.05" units="cm"/>
      <inkml:brushProperty name="color" value="#FF0066"/>
    </inkml:brush>
  </inkml:definitions>
  <inkml:trace contextRef="#ctx0" brushRef="#br0">2 0 8362,'-1'7'7807,"4"11"-5629,5 18-1496,78 317 3589,-85-347-4333,0 1 0,-1 0 1,0 0-1,0 0 0,-2 13 1,2-19-28,0 0 0,0-1 0,-1 1 0,1 0 0,0 0 0,0-1 0,0 1 0,-1 0 0,1-1 1,0 1-1,-1 0 0,1-1 0,-1 1 0,1-1 0,-1 1 0,1 0 0,-1-1 0,1 1 0,-1-1 0,0 1 0,1-1 1,-1 0-1,1 1 0,-2-1 0,1 0-163,-1 0 0,1 0 0,0-1 0,-1 1 0,1-1 0,0 1-1,0-1 1,0 0 0,0 1 0,-1-1 0,1 0 0,0 0 0,0 0 0,0 0 0,0 0 0,1 0 0,-1 0 0,0 0 0,-1-2 0,-3-7 781,7 5-128</inkml:trace>
</inkml:ink>
</file>

<file path=ppt/ink/ink2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4:55.605"/>
    </inkml:context>
    <inkml:brush xml:id="br0">
      <inkml:brushProperty name="width" value="0.05" units="cm"/>
      <inkml:brushProperty name="height" value="0.05" units="cm"/>
      <inkml:brushProperty name="color" value="#FF0066"/>
    </inkml:brush>
  </inkml:definitions>
  <inkml:trace contextRef="#ctx0" brushRef="#br0">210 1 4601,'-12'0'5547,"-15"0"1460,23 1-6716,-1 0-1,0 0 0,1 0 1,-1 1-1,1 0 0,-1 0 1,1 0-1,-6 3 0,1 1-100,-1 0-1,1 0 1,0 1 0,1 0-1,-1 1 1,2 0 0,-1 0-1,1 0 1,0 1-1,-8 15 1,9-13-86,-12 28 89,17-38-186,1 0 0,0 0 0,-1 0-1,1 0 1,0 0 0,0 1 0,0-1-1,0 0 1,0 0 0,0 0 0,0 0-1,0 0 1,0 0 0,1 0 0,-1 0-1,0 0 1,1 0 0,-1 0 0,0 0-1,1 0 1,0 0 0,-1 0 0,1 0-1,-1 0 1,1 0 0,0-1 0,0 1-1,-1 0 1,1 0 0,0-1 0,0 1-1,0-1 1,1 2 0,8 0 13,-1 1 1,0-1 0,1-1 0,-1 0-1,1 0 1,-1-1 0,16-1-1,24 1 26,-40 0-18,0 2 0,0-1 0,-1 1 0,1 0 1,0 0-1,10 6 0,-17-8-5,-1 1 1,1 0-1,-1 0 0,0 0 1,1 0-1,-1 0 0,0 0 1,0 0-1,0 0 0,0 0 1,0 1-1,0-1 0,0 0 1,0 1-1,-1-1 0,1 1 0,1 2 1,-2-2 11,0 0 0,0 0 0,0 0 0,0 0 0,0 0 0,-1 0 0,1 0 0,-1 0 0,1 0 0,-1 0 0,0 0 0,0 0 0,0 0 0,0-1-1,0 1 1,0 0 0,-2 2 0,-7 9 103,0-1-1,-1 0 1,0 0-1,-14 10 1,21-19-176,-1 1 0,1-1 0,-1 0 0,0 0 0,0 0 0,0 0 1,0-1-1,-1 0 0,1 0 0,-1 0 0,1-1 0,-1 0 0,1 0 0,-11 0 0,15-1-57,0 0-1,0 0 1,0-1-1,0 1 1,0 0 0,0-1-1,0 1 1,1-1-1,-1 1 1,0-1 0,0 1-1,0-1 1,0 0-1,1 1 1,-1-1-1,0 0 1,1 0 0,-1 0-1,0 1 1,1-1-1,-1 0 1,1 0 0,-1 0-1,1 0 1,0 0-1,-1 0 1,1 0 0,0 0-1,0 0 1,0 0-1,0 0 1,0 0-1,0 0 1,0 0 0,0 0-1,0 0 1,0 0-1,0 0 1,1 0 0,-1 0-1,0 0 1,1 0-1,0-1 1,13-25-996</inkml:trace>
</inkml:ink>
</file>

<file path=ppt/ink/ink28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6:28.219"/>
    </inkml:context>
    <inkml:brush xml:id="br0">
      <inkml:brushProperty name="width" value="0.05" units="cm"/>
      <inkml:brushProperty name="height" value="0.05" units="cm"/>
      <inkml:brushProperty name="color" value="#FF0066"/>
    </inkml:brush>
  </inkml:definitions>
  <inkml:trace contextRef="#ctx0" brushRef="#br0">16 1 9930,'-8'2'10599,"8"-1"-10312,-5 14 2092,3 24-2237,6 12 855,3 1 0,21 82-1,-11-60-1144,-13-63-690,-6-20-6459,-4-4 5921</inkml:trace>
</inkml:ink>
</file>

<file path=ppt/ink/ink28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6:28.619"/>
    </inkml:context>
    <inkml:brush xml:id="br0">
      <inkml:brushProperty name="width" value="0.05" units="cm"/>
      <inkml:brushProperty name="height" value="0.05" units="cm"/>
      <inkml:brushProperty name="color" value="#FF0066"/>
    </inkml:brush>
  </inkml:definitions>
  <inkml:trace contextRef="#ctx0" brushRef="#br0">1 109 11626,'17'-8'4986,"8"-6"-2330,8-3-471,5 1-401,-4-3-248,1 6-664,-3 1-263,-9 6-385,0 2-64,-6 4-120,-5 0 0,-2 5-168,-5 0-264,-7 2-769,0 1-327,-8 1-1257,2-1-215,5 4 1920</inkml:trace>
</inkml:ink>
</file>

<file path=ppt/ink/ink28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6:29.005"/>
    </inkml:context>
    <inkml:brush xml:id="br0">
      <inkml:brushProperty name="width" value="0.05" units="cm"/>
      <inkml:brushProperty name="height" value="0.05" units="cm"/>
      <inkml:brushProperty name="color" value="#FF0066"/>
    </inkml:brush>
  </inkml:definitions>
  <inkml:trace contextRef="#ctx0" brushRef="#br0">1 108 7954,'5'1'4153,"11"-11"-721,6-6-1175,10-3-369,-1 1-191,9 1-441,-6 7-264,-6 0-536,2 5-160,-21 3-152,9 1-128,-11 4-464,-6 2-392,6 3-1264,-9-1-441,1-4 1537</inkml:trace>
  <inkml:trace contextRef="#ctx0" brushRef="#br0" timeOffset="1">191 275 8618,'7'11'5009,"3"-2"-616,13-6-1521,5-1-423,1-4-481,6-1-423,-4-6-849,1 4-184,-8 2-624,-8 3-544,6 2 488</inkml:trace>
</inkml:ink>
</file>

<file path=ppt/ink/ink28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6:30.597"/>
    </inkml:context>
    <inkml:brush xml:id="br0">
      <inkml:brushProperty name="width" value="0.05" units="cm"/>
      <inkml:brushProperty name="height" value="0.05" units="cm"/>
      <inkml:brushProperty name="color" value="#FF0066"/>
    </inkml:brush>
  </inkml:definitions>
  <inkml:trace contextRef="#ctx0" brushRef="#br0">6 262 8218,'0'-1'170,"-1"1"0,1-1 0,-1 1 0,1-1 0,-1 1 0,1-1 0,0 1 0,-1-1 0,1 1 1,0-1-1,-1 1 0,1-1 0,0 0 0,0 1 0,0-1 0,-1 1 0,1-1 0,0 0 0,0 1 0,0-1 0,0 0 1,0 1-1,0-1 0,0 0 0,0 1 0,1-1 0,-1 1 0,0-1 0,0 0 0,0 1 0,1-1 0,-1 1 0,0-1 1,1 0-1,-1 1 0,0-1 0,1 1 0,-1-1 0,1 1 0,-1 0 0,1-1 0,-1 1 0,1-1 0,-1 1 0,1 0 0,-1-1 1,1 1-1,0 0 0,-1 0 0,1-1 0,-1 1 0,1 0 0,0 0 0,0 0 0,1 0 22,0 0 1,0 0-1,0 0 0,0 0 0,-1 0 0,1 1 0,0-1 0,0 0 1,0 1-1,-1 0 0,1-1 0,0 1 0,-1 0 0,1 0 1,0 0-1,-1 0 0,1 0 0,1 2 0,1 3 50,1 1 0,-1 0 0,0-1 0,-1 1 0,0 0 1,0 1-1,0-1 0,-1 0 0,0 1 0,1 12 0,0 9 33,-1 42 0,-2-58-200,0-3-51,0-3-18,1 1 0,-1 0 0,-1-1 0,0 1 0,0 0 0,0-1 0,-1 1 0,-4 11 0,6-18-6,0-1 0,0 0 0,0 0 0,-1 0-1,1 0 1,0 1 0,0-1 0,0 0 0,0 0-1,0 0 1,0 0 0,-1 0 0,1 0 0,0 0 0,0 1-1,0-1 1,0 0 0,-1 0 0,1 0 0,0 0-1,0 0 1,0 0 0,0 0 0,-1 0 0,1 0 0,0 0-1,0 0 1,0 0 0,-1 0 0,1 0 0,0 0-1,0 0 1,0 0 0,0 0 0,-1 0 0,1 0 0,0 0-1,0 0 1,0-1 0,0 1 0,-1 0 0,1 0 0,-8-10-26,-2-15-37,5-9 10,1 1 0,1-1-1,2 0 1,1 0-1,2 0 1,1 0 0,2 0-1,1 0 1,12-37 0,-14 59 48,0 0 1,1 0 0,0 0-1,1 1 1,0 0 0,1 0-1,10-13 1,-15 21 14,0 1 0,0 0 0,0 0 0,0 0 0,0 0 0,1 1 0,-1-1 0,1 1-1,-1-1 1,1 1 0,0 0 0,-1 0 0,1 0 0,0 0 0,5-1 0,-5 2 9,0 1-1,0-1 1,-1 1 0,1-1-1,0 1 1,-1 0-1,1 0 1,0 0-1,-1 0 1,1 1 0,-1-1-1,0 1 1,1-1-1,-1 1 1,0 0 0,0 0-1,0 0 1,0 0-1,-1 0 1,3 3 0,14 21 126,-1 0 0,-1 2 1,-2 0-1,0 0 1,10 35-1,-6-19-116,26 50-1,-24-70-299,-18-21-1279,-7-9-2077,3 5 3891</inkml:trace>
</inkml:ink>
</file>

<file path=ppt/ink/ink28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6:31.045"/>
    </inkml:context>
    <inkml:brush xml:id="br0">
      <inkml:brushProperty name="width" value="0.05" units="cm"/>
      <inkml:brushProperty name="height" value="0.05" units="cm"/>
      <inkml:brushProperty name="color" value="#FF0066"/>
    </inkml:brush>
  </inkml:definitions>
  <inkml:trace contextRef="#ctx0" brushRef="#br0">1 84 10618,'0'-2'5065,"10"-1"-2192,11-9-681,3 2-399,4 3-705,2-1-384,-1 5-488,-1-2-88,-1 0-160,-4 0-536,1-4-1264,-1 3-649,-1-3 1297</inkml:trace>
</inkml:ink>
</file>

<file path=ppt/ink/ink28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6:31.477"/>
    </inkml:context>
    <inkml:brush xml:id="br0">
      <inkml:brushProperty name="width" value="0.05" units="cm"/>
      <inkml:brushProperty name="height" value="0.05" units="cm"/>
      <inkml:brushProperty name="color" value="#FF0066"/>
    </inkml:brush>
  </inkml:definitions>
  <inkml:trace contextRef="#ctx0" brushRef="#br0">0 171 9594,'84'-31'3850,"-82"30"-3637,0 1-1,0-1 0,0 1 1,0-1-1,0 1 0,0 0 1,0 0-1,0 0 0,0 0 1,3 0-1,4 7 1036,-5-3-614,1 0-336,0-1 0,-1 0-1,1 1 1,-1 0-1,0 0 1,0 0 0,0 1-1,-1-1 1,0 1 0,1 0-1,-2 0 1,1 0-1,0 0 1,-1 1 0,0-1-1,-1 1 1,1-1-1,0 7 1,-6-26-242,1 0 1,1 0-1,0 0 1,0 0-1,1 0 1,1-1-1,1 1 0,0 0 1,0 0-1,2 0 1,0 0-1,8-24 0,-10 35 2,1 1 0,-1 0 0,0 0 0,1 0 0,-1 0 0,1 0 1,0 0-1,0 0 0,0 0 0,0 1 0,0-1 0,0 1 0,0-1 0,0 1 0,1 0 0,-1 0 0,1 0 0,-1 0 0,1 1 0,-1-1 0,1 0 0,-1 1 0,1 0 0,-1 0 0,1 0 0,-1 0 0,1 0 0,0 0 0,-1 0 0,1 1 0,-1 0 0,1-1 0,-1 1 0,5 2 0,-2-1 1,0 0 1,1 0 0,-1 1-1,0-1 1,0 1 0,-1 1-1,1-1 1,-1 0 0,1 1-1,-1 0 1,0 0 0,-1 0-1,1 1 1,-1-1-1,5 8 1,-3 0-23,0 1 1,2-1-1,12 18 0,-19-30-49,0 0 0,0 0 0,0 1-1,0-1 1,0 0 0,0 0 0,0 0-1,0 1 1,0-1 0,0 0 0,0 0-1,0 0 1,1 0 0,-1 1 0,0-1-1,0 0 1,0 0 0,0 0 0,0 0-1,1 0 1,-1 1 0,0-1 0,0 0-1,0 0 1,1 0 0,-1 0 0,0 0-1,0 0 1,0 0 0,1 0 0,-1 0-1,0 0 1,0 0 0,0 0 0,1 0-1,-1 0 1,0 0 0,0 0 0,0 0-1,1 0 1,-1 0 0,0 0 0,0 0-1,0 0 1,1 0 0,-1 0 0,0-1-1,0 1 1,0 0 0,0 0 0,1 0-1,-1 0 1,0-1 0,1-4-1702</inkml:trace>
</inkml:ink>
</file>

<file path=ppt/ink/ink28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6:31.922"/>
    </inkml:context>
    <inkml:brush xml:id="br0">
      <inkml:brushProperty name="width" value="0.05" units="cm"/>
      <inkml:brushProperty name="height" value="0.05" units="cm"/>
      <inkml:brushProperty name="color" value="#FF0066"/>
    </inkml:brush>
  </inkml:definitions>
  <inkml:trace contextRef="#ctx0" brushRef="#br0">1 76 8266,'20'-30'1767,"-4"4"396,4 6 9358,-18 50-11190,-2-9-169,-1-8-67,1 0 0,0 0 1,1 0-1,1 0 0,3 18 0,-4-29-93,-1 0 0,1-1 0,-1 1 0,1 0 0,-1 0-1,1-1 1,0 1 0,0 0 0,0-1 0,0 1 0,0-1 0,0 0-1,1 1 1,-1-1 0,0 0 0,1 1 0,-1-1 0,0 0 0,1 0-1,0 0 1,-1 0 0,1-1 0,0 1 0,-1 0 0,1-1 0,0 1-1,0-1 1,-1 1 0,1-1 0,0 0 0,0 0 0,0 0 0,0 0-1,0 0 1,-1 0 0,5-1 0,-2-1 3,0 0 1,0 0-1,0 0 1,0 0-1,0 0 1,0-1-1,0 0 1,-1 1-1,0-1 1,1-1-1,-1 1 1,0 0-1,5-8 1,-1-4 41,1 0 0,-2 0 0,0-1 1,7-28-1,-9 62 61,2-1-1,0 0 1,1 0 0,1 0 0,20 30 0,-11-22 264,41 46 1,-43-55-189,-1 1-1,0 0 1,-1 1 0,-1 0 0,18 37 0,-29-53-144,0 1 0,0 0 1,0-1-1,-1 1 0,1 0 0,-1 0 1,0 0-1,1 0 0,-1 0 1,0-1-1,-1 1 0,1 0 0,0 0 1,-1 0-1,0 0 0,1-1 0,-1 1 1,-2 4-1,1-4-7,-1 1 0,1-1 0,-1 0 0,0 0 0,0 0 0,0 0 0,0 0 1,0-1-1,-1 1 0,1-1 0,-6 3 0,-8 2 8,0 0 0,-1-1 1,1-1-1,-28 4 0,38-8-35,-7 3-89,11-3-103,-1 0-1,1 0 1,-1 0 0,1 0-1,-1-1 1,1 0-1,-1 1 1,1-1 0,-1 0-1,1-1 1,-8 0-1,11 1 23,-1-1-1,1 1 0,0 0 1,0-1-1,-1 1 0,1 0 1,0-1-1,0 1 0,-1 0 1,1-1-1,0 1 0,0 0 0,0-1 1,0 1-1,0-1 0,0 1 1,-1 0-1,1-1 0,0 1 1,0-1-1,0 1 0,0 0 1,0-1-1,1 1 0,-1-1 1,0 1-1,0-1 0,0 0-121,0-2-1141</inkml:trace>
  <inkml:trace contextRef="#ctx0" brushRef="#br0" timeOffset="1">595 222 10178,'-5'8'4345,"0"2"-2497,0 0-527,-3-3-1521,11-1-552,-6-1 391</inkml:trace>
</inkml:ink>
</file>

<file path=ppt/ink/ink28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6:33.194"/>
    </inkml:context>
    <inkml:brush xml:id="br0">
      <inkml:brushProperty name="width" value="0.05" units="cm"/>
      <inkml:brushProperty name="height" value="0.05" units="cm"/>
      <inkml:brushProperty name="color" value="#FF0066"/>
    </inkml:brush>
  </inkml:definitions>
  <inkml:trace contextRef="#ctx0" brushRef="#br0">2 0 8642,'-1'3'6650,"3"2"-4511,6 7-1748,-7-11 363,26 39 1564,-2 2 0,32 69 1,25 94-1408,-74-187-1476,0 1 1,16 23-1,-24-42 495,0 0 0,0 0 0,0 0 0,-1 0 0,1 0 0,0 0 0,0 0 0,0 0 0,0 0 0,0 0 0,-1 0 0,1 0 0,0 0 0,0 0 0,0 0 0,0 0-1,0 0 1,-1 0 0,1 0 0,0 0 0,0 0 0,0 0 0,0 1 0,0-1 0,0 0 0,-1 0 0,1 0 0,0 0 0,0 0 0,0 0 0,0 0 0,0 1 0,0-1 0,0 0 0,0 0 0,0 0 0,0 0 0,0 0 0,0 0 0,-1 1 0,1-1 0,0 0 0,0 0 0,0 0 0,0 0 0,0 1 0,0-1 0,0 0 0,1 0 0,-1 0 0,0 0 0,0 0 0,0 1-1,0-1 1,0 0 0,0 0 0,0 0 0,0 0 0,-6-4-1278</inkml:trace>
</inkml:ink>
</file>

<file path=ppt/ink/ink28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6:33.877"/>
    </inkml:context>
    <inkml:brush xml:id="br0">
      <inkml:brushProperty name="width" value="0.05" units="cm"/>
      <inkml:brushProperty name="height" value="0.05" units="cm"/>
      <inkml:brushProperty name="color" value="#FF0066"/>
    </inkml:brush>
  </inkml:definitions>
  <inkml:trace contextRef="#ctx0" brushRef="#br0">0 500 10722,'26'9'5996,"6"-8"-3311,26-9-525,-44 5-2015,1-1 0,-1 0-1,0-1 1,0-1-1,-1 0 1,1-1 0,-1 0-1,-1-1 1,1-1 0,-2 0-1,1 0 1,-1-1-1,18-21 1,-21 21-176,-1-1-1,1 0 1,-2-1-1,0 0 1,0 0-1,-1 0 1,-1-1-1,0 1 1,0-1 0,-2 0-1,1 0 1,-2 0-1,0 0 1,0-1-1,-3-22 1,1 22-21,-1 0 1,0 0 0,-1 0-1,-1 0 1,0 0-1,-1 1 1,0 0-1,-1 0 1,-10-17-1,15 30 49,1-1 0,-1 0 0,1 0 0,-1 1 0,1-1 0,-1 0-1,1 1 1,-1-1 0,0 1 0,1-1 0,-1 1 0,0-1 0,0 1 0,1-1 0,-1 1 0,0 0-1,0-1 1,0 1 0,1 0 0,-3-1 0,3 2 3,-1-1-1,1 0 1,-1 0-1,1 1 1,-1-1-1,1 0 1,-1 1-1,1-1 1,-1 0-1,1 1 1,0-1 0,-1 1-1,1-1 1,-1 1-1,1-1 1,0 1-1,0-1 1,-1 1-1,1-1 1,0 1-1,0-1 1,0 2-1,-4 35 97,12 10 378,2 0 0,2-1 1,26 66-1,-18-55-8,-11-29-239,2 0-1,0-1 0,27 44 1,-37-70-225,-1-1 0,0 0 0,0 1 0,1-1 0,-1 1 0,0-1-1,0 0 1,1 1 0,-1-1 0,0 0 0,1 1 0,-1-1 0,1 0 0,-1 0 0,1 1 0,-1-1 0,0 0 0,1 0 0,-1 0 0,1 1 0,-1-1 0,1 0 0,-1 0 0,1 0-1,-1 0 1,1 0 0,-1 0 0,1 0 0,-1 0 0,1 0 0,12-12 15,8-30-47,-17 32 19,1 1-1,19-36-26,-24 44 38,1-1 0,0 1 0,0-1 0,0 1 0,1 0 0,-1-1 0,0 1 0,0 0 0,1 0 0,-1 0 0,1 0 0,-1 0 0,1 0 0,-1 0 0,1 1 0,-1-1 0,1 0 0,0 1 0,-1-1 0,1 1 0,0 0 0,0 0 0,2-1 1,-1 3-3,0 0 1,0 0 0,0 0-1,-1 0 1,1 0 0,-1 1-1,1-1 1,-1 1 0,0-1 0,0 1-1,0 0 1,0 0 0,-1 0-1,1 0 1,1 5 0,11 16 0,-12-21 4,0-1 0,0 1 0,1-1 0,-1 0 0,0 0 1,1 0-1,-1 0 0,1 0 0,0-1 0,0 1 0,-1-1 0,1 0 0,0 0 0,5 2 0,-6-3-2,0 0-1,-1 0 1,1-1 0,-1 1 0,1 0-1,-1-1 1,1 1 0,0-1 0,-1 1-1,0-1 1,1 0 0,-1 0 0,1 1-1,-1-1 1,0 0 0,1 0 0,-1 0-1,0-1 1,0 1 0,0 0 0,0 0-1,0-1 1,0 1 0,0 0 0,-1-1-1,1 1 1,0-1 0,-1 1-1,1-3 1,37-110 87,-37 114-78,-1 0 1,0-1-1,0 1 0,1 0 0,-1 0 0,0-1 1,0 1-1,1 0 0,-1 0 0,0 0 0,1 0 1,-1 0-1,0-1 0,0 1 0,1 0 0,-1 0 0,0 0 1,1 0-1,-1 0 0,0 0 0,1 0 0,-1 0 1,0 0-1,1 0 0,-1 0 0,0 0 0,1 0 1,-1 1-1,0-1 0,1 0 0,-1 0 0,0 0 1,1 0-1,-1 1 0,0-1 0,0 0 0,1 0 0,-1 0 1,0 1-1,0-1 0,0 0 0,1 0 0,-1 1 1,0-1-1,0 0 0,0 1 0,0-1 0,1 1 1,14 16 347,-13-15-272,25 38 483,-23-31-534,2 0 0,-1-1 0,2 1 0,-1-1 0,1-1 0,9 9 0,-15-15-104,0 0 1,-1 0-1,1-1 1,0 1-1,0 0 0,0-1 1,0 1-1,0-1 1,0 1-1,0-1 0,0 0 1,0 1-1,0-1 1,0 0-1,0 0 0,0 1 1,0-1-1,0 0 1,0 0-1,0 0 0,0 0 1,0-1-1,0 1 1,0 0-1,0 0 0,0 0 1,0-1-1,0 1 1,0-1-1,0 1 0,0-1 1,0 1-1,0-1 1,0 1-1,-1-1 0,1 0 1,0 0-1,0 1 1,-1-1-1,1 0 1,0-1-1,1-1-435,-1 0 1,1 0-1,-1-1 0,0 1 1,0 0-1,0-1 1,0 1-1,-1-1 0,0 1 1,1-1-1,-2-5 0,-1-23-1033</inkml:trace>
</inkml:ink>
</file>

<file path=ppt/ink/ink28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6:34.307"/>
    </inkml:context>
    <inkml:brush xml:id="br0">
      <inkml:brushProperty name="width" value="0.05" units="cm"/>
      <inkml:brushProperty name="height" value="0.05" units="cm"/>
      <inkml:brushProperty name="color" value="#FF0066"/>
    </inkml:brush>
  </inkml:definitions>
  <inkml:trace contextRef="#ctx0" brushRef="#br0">29 1 11098,'-20'20'4665,"12"0"-2816,8-4-657,13-6-904,4-6-328,6-6-1008,4-1-248,3-6 623</inkml:trace>
</inkml:ink>
</file>

<file path=ppt/ink/ink2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4:56.005"/>
    </inkml:context>
    <inkml:brush xml:id="br0">
      <inkml:brushProperty name="width" value="0.05" units="cm"/>
      <inkml:brushProperty name="height" value="0.05" units="cm"/>
      <inkml:brushProperty name="color" value="#FF0066"/>
    </inkml:brush>
  </inkml:definitions>
  <inkml:trace contextRef="#ctx0" brushRef="#br0">9 37 8386,'-7'-31'7339,"6"25"-3346,5 22-2201,19 100 1486,-11-47-2106,24 73 0,-32-130-1187,5 14-234,-1 1-1,-1 0 1,4 31-1,-11-58 81,0 1 0,0 0 0,1 0 0,-1 0-1,0-1 1,0 1 0,0 0 0,0 0 0,0 0 0,0 0 0,-1-1 0,1 1 0,0 0 0,0 0 0,-1-1 0,1 1-1,0 0 1,-1 0 0,1-1 0,0 1 0,-1 0 0,1-1 0,-1 1 0,1 0 0,-1-1 0,0 1 0,1-1 0,-1 1-1,0-1 1,1 1 0,-1-1 0,0 0 0,1 1 0,-1-1 0,0 0 0,0 1 0,1-1 0,-1 0 0,0 0 0,0 0-1,-1 0 1,-11-3-1460</inkml:trace>
</inkml:ink>
</file>

<file path=ppt/ink/ink28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6:34.756"/>
    </inkml:context>
    <inkml:brush xml:id="br0">
      <inkml:brushProperty name="width" value="0.05" units="cm"/>
      <inkml:brushProperty name="height" value="0.05" units="cm"/>
      <inkml:brushProperty name="color" value="#FF0066"/>
    </inkml:brush>
  </inkml:definitions>
  <inkml:trace contextRef="#ctx0" brushRef="#br0">1 1 6073,'80'62'3698,"-72"-55"-2517,0 1 0,0-1 0,-1 2 0,0-1 0,7 13 0,14 15 1837,20-1-390,-40-30-2375,0 0 0,-1 0 0,1 1 0,-1 0 0,0 0 1,-1 1-1,7 8 0,-1-5 538,-10-8-793,0-1 0,0 0 0,-1 0 1,1 0-1,-1 1 0,1-1 0,-1 1 0,1-1 0,-1 1 0,0 0 0,0 0 0,0-1 0,1 4 0,14 27 0,-14-29-1,0 0 0,0 0 0,-1 0 0,1 0 0,-1 1 0,0-1 0,0 0 0,0 1 1,0-1-1,0 1 0,-1-1 0,1 1 0,-1 0 0,0-1 0,0 1 0,-1-1 0,1 1 0,-1-1 0,1 1 0,-3 4 0,0 1-44,-9 27-86,9-31-128,5-22-261,19-74-267,-18 82 720,0 0 0,0 0 0,1 0 0,1 1 0,-1-1 0,1 1 0,11-13 0,-15 21 7,0-1 0,0 0 0,-1 0 1,1 1-1,0-1 0,0 0 1,0 1-1,0-1 0,0 1 0,0 0 1,1-1-1,-1 1 0,0 0 0,0-1 1,0 1-1,0 0 0,0 0 1,1 0-1,-1 0 0,0 0 0,1 1 1,19-4-613,-6-5 680,0-1-1,0 0 0,-1-1 0,0-1 0,-1 0 0,-1-1 1,20-22-1,-29 30-12,1 1 0,-1-1 0,0 0 0,0 0 0,0 0 0,-1-1 0,1 1 0,-1-1 0,0 1 0,0-1 0,-1 0 0,1 0 0,-1 1 0,0-1 0,-1 0 0,1-10 0,-11-23-220</inkml:trace>
</inkml:ink>
</file>

<file path=ppt/ink/ink28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6:52.737"/>
    </inkml:context>
    <inkml:brush xml:id="br0">
      <inkml:brushProperty name="width" value="0.05" units="cm"/>
      <inkml:brushProperty name="height" value="0.05" units="cm"/>
      <inkml:brushProperty name="color" value="#FF0066"/>
    </inkml:brush>
  </inkml:definitions>
  <inkml:trace contextRef="#ctx0" brushRef="#br0">15 227 4001,'0'-1'320,"-1"0"0,1 0 1,0 1-1,-1-1 0,1 0 0,-1 1 0,1-1 1,-1 1-1,1-1 0,-1 1 0,1-1 1,-1 0-1,1 1 0,-1 0 0,0-1 0,-5-2 5555,17 4-4166,-8-1-1759,15 2 290,1 0 1,0-1-1,0-2 0,-1 1 0,1-2 0,0-1 1,-1 0-1,0-1 0,23-8 0,-10 1-136,1 1 0,0 2 0,0 1 0,0 2 0,1 1-1,60 1 1,-38 5 149,-1 3-1,1 2 0,69 18 0,-85-16-70,1-2-1,1-2 1,62 0-1,121-17 872,-106 3 686,178-39-1,-18 1-976,-214 38-582,108-27 1523,-115 22-1294,95-12 1,-115 24-324,1 1 0,74 8 0,-91-5-19,1-2 0,-1 0 0,1-1 0,27-6 0,24-2 190,-54 9-184,0 2-1,-1 0 0,1 0 1,-1 2-1,0 0 0,24 10 0,-19-7-33,0 0 0,1-2-1,25 3 1,178-5 131,20 0 244,62 5 12,-139-8-131,-136 1-265,244-6 126,-30-10 35,-166 12-136,10-3-52,-18 1-3,76 4 0,6 9 0,131 11 0,-235-12 0,-29-3 0,-1-1 0,1-1 0,0-1 0,41-4 0,20-10 0,-33 4 0,97-4 0,-115 13 0,49 1 0,143-18 0,-183 19 381,-26 2-1021,-32 3-8256,-24-4 6112</inkml:trace>
</inkml:ink>
</file>

<file path=ppt/ink/ink28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6:55.987"/>
    </inkml:context>
    <inkml:brush xml:id="br0">
      <inkml:brushProperty name="width" value="0.05" units="cm"/>
      <inkml:brushProperty name="height" value="0.05" units="cm"/>
      <inkml:brushProperty name="color" value="#FF0066"/>
    </inkml:brush>
  </inkml:definitions>
  <inkml:trace contextRef="#ctx0" brushRef="#br0">208 32 8522,'-7'-17'7983,"6"16"-7864,1 1 0,0-1-1,0 0 1,0 0-1,0 1 1,0-1-1,-1 0 1,1 1-1,0-1 1,-1 0-1,1 1 1,0-1-1,-1 0 1,1 1-1,-1-1 1,1 1 0,-1-1-1,1 1 1,-1-1-1,0 1 1,0-1-1,-1 1-69,0 0-1,0 0 1,0 1-1,0-1 0,1 1 1,-1 0-1,0-1 1,0 1-1,1 0 1,-1 0-1,0 0 1,1 0-1,-1 0 0,1 0 1,-3 3-1,-10 9 80,1 0-1,0 1 1,1 0-1,1 1 1,0 0 0,1 1-1,-9 19 1,9-17 98,1 1 1,1 0 0,1 1 0,0 0 0,2 0 0,0 1 0,-1 21 0,5-39-176,1 0 0,0 0 1,0 0-1,0 1 1,1-1-1,-1 0 1,1 0-1,0 0 1,-1 0-1,1 0 1,1 0-1,-1 0 1,0 0-1,1 0 1,0 0-1,-1-1 1,5 5-1,-3-4-10,1 0 1,-1 0-1,1 0 0,0-1 0,0 0 1,0 1-1,0-1 0,0-1 0,1 1 1,-1-1-1,6 2 0,5-1-13,0 0 0,1-1 0,-1 0 0,0-2 0,1 1 0,20-5 0,-19 2-285,1-1 0,-1-1 1,0-1-1,18-8 0,-21 8-688,-2-1 1,1-1-1,-1 0 0,0 0 1,18-17-1,-6-4-217</inkml:trace>
</inkml:ink>
</file>

<file path=ppt/ink/ink28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6:56.637"/>
    </inkml:context>
    <inkml:brush xml:id="br0">
      <inkml:brushProperty name="width" value="0.05" units="cm"/>
      <inkml:brushProperty name="height" value="0.05" units="cm"/>
      <inkml:brushProperty name="color" value="#FF0066"/>
    </inkml:brush>
  </inkml:definitions>
  <inkml:trace contextRef="#ctx0" brushRef="#br0">178 123 7762,'-1'-2'439,"0"1"0,0-1 0,0 0 0,0 1 0,-1-1 0,1 1 0,0-1 0,-1 1 0,1 0 0,-1-1 0,1 1 0,-1 0 0,0 0 0,1 0 0,-1 0 0,0 0 0,0 1 1,0-1-1,0 1 0,-2-1 0,1 1-154,0 0 0,0 0 0,0 0 0,1 0 0,-1 1 0,0 0 0,0-1 0,0 1 1,1 0-1,-1 0 0,1 1 0,-5 1 0,0 2-65,0 0-1,0 1 1,0-1 0,1 1-1,0 1 1,1-1 0,-1 1-1,-6 10 1,5-4-71,1 0 1,0 1 0,1-1-1,1 1 1,0 0 0,-4 27-1,8-37-127,-1 1 0,1-1 0,0 0 0,1 1 0,-1-1 0,1 0 0,-1 0 0,1 1 0,0-1 0,1 0 0,-1 0 0,3 4 0,-3-6-17,1 0 0,0 0-1,-1 0 1,1 0 0,0 0 0,0 0-1,0-1 1,0 1 0,0-1-1,0 0 1,0 1 0,1-1-1,-1 0 1,0 0 0,1-1 0,-1 1-1,1 0 1,-1-1 0,1 1-1,-1-1 1,1 0 0,2 0-1,3 0-3,-1-1-1,1 1 1,-1-2-1,1 1 1,-1-1-1,0 0 0,0 0 1,0-1-1,0 0 1,0-1-1,-1 1 1,1-1-1,-1 0 0,0-1 1,0 1-1,-1-1 1,1 0-1,-1-1 1,0 1-1,-1-1 0,1 0 1,-1-1-1,0 1 1,5-12-1,-5 8 1,-3 9-4,0-1 0,0 0-1,-1 1 1,1-1 0,0 0 0,-1 0 0,1 1-1,-1-1 1,0 0 0,1 0 0,-1-3 0,-1 4 1,0 1 0,1-1 0,-1 0 0,0 0 1,1 0-1,-1 0 0,0 1 0,0-1 0,0 0 1,0 1-1,1-1 0,-1 1 0,0-1 0,0 1 1,0-1-1,0 1 0,-1 0 0,1 0 0,0-1 1,0 1-1,0 0 0,0 0 0,0 0 0,-2 0 0,-8 0-84,38-1 42,-26 1 43,7-1-1,0 1 1,-1-1-1,1-1 0,-1 1 0,1-1 0,-1-1 0,0 1 0,0-1 0,0-1 1,0 1-1,0-1 0,-1 0 0,7-6 0,11-15 22,29-40 0,16-18 99,-68 82-85,0-1 0,0 1 0,0 0 0,0 0 0,0 0 0,0 0 0,0 0 0,0 1 0,0-1 0,1 0 0,-1 0 1,0 1-1,0-1 0,1 1 0,-1-1 0,0 1 0,1-1 0,-1 1 0,1 0 0,-1 0 0,1 0 0,-1 0 0,0 0 0,1 0 0,-1 0 0,1 0 0,-1 0 0,1 1 1,-1-1-1,0 1 0,1-1 0,-1 1 0,0-1 0,0 1 0,1 0 0,-1-1 0,0 1 0,0 0 0,0 0 0,0 0 0,0 0 0,0 0 0,0 0 0,0 1 0,0-1 1,1 2-1,1 2 50,-1 0 1,1 1 0,-1-1 0,0 0 0,0 1 0,-1-1-1,1 1 1,-1 0 0,-1-1 0,1 11 0,-2-8-49,0-1 0,-1 1 0,0 0 1,-1-1-1,0 1 0,0-1 0,0 0 1,-1 0-1,0 0 0,-1 0 0,1-1 1,-1 0-1,-1 0 0,1 0 0,-12 9 1,13-11-27,-1 0 0,0 0 0,0 0 0,0 0 0,-1-1 1,1 0-1,-1 0 0,0-1 0,0 1 0,0-1 0,0 0 1,0-1-1,0 0 0,0 0 0,-1 0 0,1-1 0,0 1 1,0-2-1,-1 1 0,-6-2 0,9 1-67,1-1 1,0 0-1,-1 0 0,1 0 0,0 0 1,0 0-1,0-1 0,1 1 0,-1-1 0,1 0 1,-1 0-1,1 0 0,0 0 0,0 0 1,0 0-1,0 0 0,1-1 0,-3-5 0,3 7-162,1 0-1,-1 0 1,0 0-1,1-1 1,-1 1-1,1 0 1,0 0-1,0-1 1,0 1-1,0 0 0,0 0 1,0-1-1,0 1 1,1 0-1,-1 0 1,1-1-1,0 1 1,0 0-1,-1 0 0,1 0 1,1 0-1,-1 0 1,0 0-1,0 0 1,1 1-1,-1-1 1,1 0-1,0 1 0,-1-1 1,1 1-1,4-3 1,20-6-1020</inkml:trace>
</inkml:ink>
</file>

<file path=ppt/ink/ink28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6:57.199"/>
    </inkml:context>
    <inkml:brush xml:id="br0">
      <inkml:brushProperty name="width" value="0.05" units="cm"/>
      <inkml:brushProperty name="height" value="0.05" units="cm"/>
      <inkml:brushProperty name="color" value="#FF0066"/>
    </inkml:brush>
  </inkml:definitions>
  <inkml:trace contextRef="#ctx0" brushRef="#br0">276 165 10530,'-1'-8'1134,"-1"-8"545,0 0 1,-1 0-1,-1 1 0,-10-29 0,12 41-1561,1 0 1,0 0-1,-1 0 0,1 0 0,-1 0 0,0 1 0,0-1 1,0 1-1,0-1 0,-1 1 0,1 0 0,0 0 0,-1 0 0,0 0 1,1 1-1,-1-1 0,0 1 0,0-1 0,0 1 0,0 0 0,0 0 1,0 0-1,0 0 0,-1 1 0,1 0 0,0-1 0,0 1 0,0 0 1,-1 0-1,1 1 0,-5 0 0,1 1-16,0 0 1,0 1-1,0-1 0,0 1 1,1 1-1,-1-1 0,1 1 1,0 0-1,0 1 0,0 0 0,1-1 1,0 2-1,0-1 0,0 1 1,0-1-1,1 1 0,0 1 1,0-1-1,1 0 0,0 1 1,-5 12-1,-1 9 74,1 0-1,0 1 1,-5 59 0,12-83-162,1 1 1,-1 0-1,1-1 0,0 1 0,1 0 1,-1 0-1,1-1 0,0 1 1,1-1-1,-1 1 0,4 6 0,-3-9-10,-1 0-1,1-1 0,0 1 0,0-1 0,0 0 0,0 1 0,0-1 0,1 0 0,-1 0 0,0 0 0,1-1 0,0 1 0,-1-1 0,1 1 0,0-1 0,0 0 0,0 0 0,0 0 0,0 0 0,0-1 0,0 1 0,5-1 0,-1 0 2,0 0 0,-1-1 0,1 0-1,-1 0 1,1 0 0,-1-1 0,1 0 0,-1 0-1,0-1 1,0 1 0,0-2 0,0 1-1,0 0 1,-1-1 0,1 0 0,-1-1-1,0 1 1,-1-1 0,8-8 0,-7 6 11,0 1 0,0-1 1,0 0-1,-1 0 1,0-1-1,-1 1 0,1-1 1,-2 1-1,1-1 1,-1 0-1,0-1 0,0 1 1,-1 0-1,-1 0 0,1-13 1,-1 20-5,0-1 0,0 1 1,0 0-1,-1 0 0,1 0 0,0 0 1,-1 0-1,1 0 0,0-1 1,-1 1-1,1 0 0,-1 0 0,0 0 1,1 0-1,-1 1 0,0-1 0,-1-2 1,-3 5 268,3 11-39,3 8 23,0-1 0,2 1 0,1 0 0,0-1 0,13 33 0,47 98 883,-34-85-633,48 133 748</inkml:trace>
</inkml:ink>
</file>

<file path=ppt/ink/ink28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6:59.904"/>
    </inkml:context>
    <inkml:brush xml:id="br0">
      <inkml:brushProperty name="width" value="0.05" units="cm"/>
      <inkml:brushProperty name="height" value="0.05" units="cm"/>
      <inkml:brushProperty name="color" value="#FF0066"/>
    </inkml:brush>
  </inkml:definitions>
  <inkml:trace contextRef="#ctx0" brushRef="#br0">372 964 5761,'60'2'5956,"-42"0"-5468,0-2 0,1 0 0,-1 0 0,0-2 0,0 0 1,0-2-1,0 0 0,25-8 0,-11-3-169,-1-1 0,-1-1-1,0-2 1,-1-1 0,-1-1 0,-1-2-1,27-28 1,-45 41-262,0 0 0,0-1 0,-1 0 0,0 0 0,-1-1 1,-1 0-1,0 0 0,6-15 0,-10 18-34,1 0 0,-1 0 0,-1 1 1,0-1-1,0-1 0,-1 1 0,0 0 1,0 0-1,-1 0 0,0 0 0,-1 0 0,0 1 1,-4-11-1,-7-18-9,-1 1 1,-2 1 0,-1 1-1,-2 0 1,-2 1-1,0 1 1,-3 1-1,0 1 1,-2 1 0,-1 2-1,-1 0 1,-1 2-1,-65-42 1,85 62-4,0 0-1,0 1 1,-1 0 0,1 0-1,-1 1 1,0 1 0,0 0 0,0 0-1,0 1 1,-1 0 0,1 0-1,0 1 1,0 1 0,0 0 0,0 0-1,-19 6 1,14-3 5,1 2 0,0 0-1,0 0 1,0 1 0,1 1 0,0 0 0,0 1-1,1 1 1,0 0 0,-16 17 0,6-3-4,1-3 36,0 1-1,2 1 1,1 0 0,0 1-1,2 1 1,-25 52-1,29-46 22,2 0 0,1 0-1,1 1 1,2 0 0,1 0-1,2 0 1,1 1 0,2 34-1,2-40 66,1-1 1,2 0-1,0 0 0,2 0 0,0-1 0,2 0 0,1 0 1,1-1-1,1-1 0,21 32 0,102 121 870,-71-95-438,-53-67-359,0-1 1,0 0 0,2-1-1,-1 0 1,1-1-1,24 15 1,-31-22-106,0-1 1,0 0-1,1 0 1,-1-1-1,1 0 1,0 0-1,-1 0 1,1-1-1,0 0 1,0 0-1,0-1 1,0 0-1,0 0 1,0 0-1,0-1 1,-1 0-1,1-1 1,13-4 0,-3-1 23,0-1 1,17-11 0,-19 10-155,0 1 0,21-8 0,-28 15-525,-9 11 243</inkml:trace>
</inkml:ink>
</file>

<file path=ppt/ink/ink28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7:05.137"/>
    </inkml:context>
    <inkml:brush xml:id="br0">
      <inkml:brushProperty name="width" value="0.05" units="cm"/>
      <inkml:brushProperty name="height" value="0.05" units="cm"/>
      <inkml:brushProperty name="color" value="#FF0066"/>
    </inkml:brush>
  </inkml:definitions>
  <inkml:trace contextRef="#ctx0" brushRef="#br0">74 94 7410,'-60'62'3616,"52"-62"-743,3-3-384,5-6 1999,0 7-3175,0 1-305,11-4-544,21-7-240,43-16-160,-37 11 0,3 0-152,-1 2-424,0 2-848,-4 1-857,4-9 1281</inkml:trace>
</inkml:ink>
</file>

<file path=ppt/ink/ink28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7:05.663"/>
    </inkml:context>
    <inkml:brush xml:id="br0">
      <inkml:brushProperty name="width" value="0.05" units="cm"/>
      <inkml:brushProperty name="height" value="0.05" units="cm"/>
      <inkml:brushProperty name="color" value="#FF0066"/>
    </inkml:brush>
  </inkml:definitions>
  <inkml:trace contextRef="#ctx0" brushRef="#br0">268 154 9746,'-3'-2'443,"-1"0"0,1 1-1,-1 0 1,0-1 0,1 1 0,-1 1 0,0-1 0,0 0-1,1 1 1,-1 0 0,0 0 0,0 0 0,0 0-1,1 1 1,-8 1 0,4 0-140,0 1-1,0 0 1,1 0-1,-1 0 1,1 1-1,-1 0 1,-8 8-1,0 1-101,1 0 0,1 2-1,0-1 1,1 1-1,-14 24 1,18-24-42,-1 0-1,2 1 0,-7 19 1,12-31-135,1 0 0,0 1 0,-1-1 0,2 0 0,-1 0 0,0 1 0,1-1 0,0 0 0,0 1 0,0-1 0,0 1 0,1-1 0,0 0 0,0 1 0,0-1 0,0 0 0,4 7 0,-4-9-20,0 0 0,0-1 1,0 0-1,0 1 0,1-1 1,-1 0-1,1 1 0,-1-1 1,1 0-1,-1 0 0,1 0 1,-1-1-1,1 1 0,0 0 1,-1 0-1,1-1 0,0 1 1,0-1-1,0 0 0,2 1 1,0-1-1,0-1 0,-1 1 0,1-1 0,0 1 0,-1-1 0,1 0 0,-1 0 0,1-1 0,5-2-1,1-2 3,-1 0-1,0 0 1,0-1-1,0 0 1,-1-1-1,8-9 1,-5 4-2,-1-1 0,-1 1 0,0-2 0,-1 0 0,-1 0 1,0 0-1,-1-1 0,-1 0 0,0 0 0,-1 0 0,2-22 0,-5 29-1,0 1-1,-1-1 1,0 1-1,0-1 1,-1 1 0,0-1-1,0 1 1,-1 0-1,0 0 1,-1-1-1,1 1 1,-2 1 0,1-1-1,-1 0 1,0 1-1,-1 0 1,0 0-1,0 0 1,0 0-1,-1 1 1,0 0 0,0 0-1,-1 1 1,-8-6-1,14 10 13,-1-1 1,1 1-1,-1 0 0,0 0 0,1 0 0,-1 0 0,0 1 1,0-1-1,1 0 0,-1 1 0,0-1 0,0 1 0,0 0 1,0 0-1,0 0 0,0 0 0,0 0 0,0 0 0,0 0 0,0 0 1,0 1-1,1-1 0,-1 1 0,0 0 0,0-1 0,0 1 1,-2 1-1,2 0 46,0 0 1,1 1 0,-1-1 0,1 0 0,-1 0-1,1 1 1,0-1 0,0 0 0,0 1-1,0-1 1,0 1 0,0 0 0,1-1 0,-1 1-1,1-1 1,0 1 0,0 0 0,0 0-1,0-1 1,1 5 0,1 1 73,0 1 1,0 0-1,1-1 1,0 0-1,1 0 0,-1 0 1,2 0-1,-1 0 1,1-1-1,0 0 0,1 0 1,-1 0-1,1-1 1,1 0-1,8 7 0,7 5-6,1-1-1,2 0 0,33 16 0,-50-29-344,0 1 0,1-1 0,0-1 0,0 0 0,0 0 0,16 3 0,-20-6-251,-1 0 0,1 0 0,0 0-1,0-1 1,0 1 0,0-1 0,-1 0 0,1-1 0,0 1 0,-1-1 0,1 0-1,-1 0 1,0 0 0,7-5 0,15-11-895</inkml:trace>
</inkml:ink>
</file>

<file path=ppt/ink/ink28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7:06.035"/>
    </inkml:context>
    <inkml:brush xml:id="br0">
      <inkml:brushProperty name="width" value="0.05" units="cm"/>
      <inkml:brushProperty name="height" value="0.05" units="cm"/>
      <inkml:brushProperty name="color" value="#FF0066"/>
    </inkml:brush>
  </inkml:definitions>
  <inkml:trace contextRef="#ctx0" brushRef="#br0">81 89 9866,'32'-73'4017,"-32"73"-3938,0-1 0,0 1 0,1 0 0,-1-1 0,0 1 0,0-1 0,0 1 0,0-1 0,0 1-1,0 0 1,1-1 0,-1 1 0,0-1 0,0 1 0,-1 0 0,1-1 0,0 1 0,0-1 0,0 1 0,0-1 0,0 1 0,0 0 0,0-1 0,-1 1 0,1-1 0,0 1 0,0 0 0,-1-1 0,1 1-1,0 0 1,0-1 0,-1 1 0,1 0 0,0 0 0,-1-1 0,1 1 0,0 0 0,-1 0 0,1 0 0,-1-1 0,1 1 0,0 0 0,-1 0 0,1 0 0,-1 0 0,1 0 0,-1 0 0,1 0 0,0 0-1,-1 0 1,1 0 0,-1 0 0,1 0 0,0 0 0,-1 0 0,1 0 0,-1 0 0,1 0 0,-1 1 0,1-1 0,0 0 0,-1 0 0,1 0 0,-1 1 0,-24 10 1372,17-5-1166,0 1 0,1 0 0,-1 1 0,-7 10 0,12-14-234,0 0 0,0 0 0,0 1 0,1-1 0,-1 1 0,1 0 1,0 0-1,1 0 0,-1 0 0,-1 6 0,3-10-49,1 1 1,-1-1-1,0 0 0,0 0 1,1 0-1,-1 0 0,1 0 1,-1 0-1,1 0 1,-1 0-1,1 0 0,-1 0 1,1 0-1,0 0 0,-1 0 1,1-1-1,0 1 1,0 0-1,0 0 0,0-1 1,0 1-1,0-1 0,0 1 1,0-1-1,0 1 1,0-1-1,0 1 0,0-1 1,2 0-1,39 8 7,-32-7 7,-8-1-38,13 2 180,-1 0 0,1 1 0,15 6 0,-27-8-82,0 0 1,0 0-1,-1 1 1,1 0-1,0-1 0,0 1 1,-1 0-1,1 0 1,2 3-1,-4-4-44,0 0-1,0 0 0,-1 0 0,1 0 1,-1 1-1,1-1 0,-1 0 1,1 0-1,-1 0 0,0 0 0,1 1 1,-1-1-1,0 0 0,0 0 0,0 1 1,0-1-1,0 0 0,0 0 1,0 1-1,0-1 0,-1 0 0,1 0 1,0 0-1,-2 2 0,-5 13 158,-1 0 1,0-1-1,-21 28 0,22-34-449,0-1 0,0 0 0,-1 0 0,1 0-1,-2-1 1,1 0 0,-13 7 0,11-13-1755,8-8 773</inkml:trace>
</inkml:ink>
</file>

<file path=ppt/ink/ink28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7:06.764"/>
    </inkml:context>
    <inkml:brush xml:id="br0">
      <inkml:brushProperty name="width" value="0.05" units="cm"/>
      <inkml:brushProperty name="height" value="0.05" units="cm"/>
      <inkml:brushProperty name="color" value="#FF0066"/>
    </inkml:brush>
  </inkml:definitions>
  <inkml:trace contextRef="#ctx0" brushRef="#br0">13 1 9946,'-1'0'210,"1"0"-1,-1 0 1,1 0-1,-1 0 1,1 0-1,-1 0 1,1 0-1,-1 0 1,1 1-1,-1-1 1,1 0-1,-1 0 1,1 0-1,-1 1 1,1-1-1,-1 0 1,1 1-1,0-1 1,-1 0-1,1 1 1,-1-1-1,1 1 1,0-1-1,0 1 1,-1-1-1,1 0 1,0 1 0,0-1-1,-1 1 1,1 0-1,0 21 2649,16 30-1376,-13-44-829,57 121 1849,10 30-1381,-70-158-1116,0 0-1,1 0 1,-1 0-1,0 0 0,1 0 1,-1 0-1,1 0 1,0-1-1,-1 1 0,1 0 1,0 0-1,-1 0 1,1-1-1,0 1 1,0 0-1,-1-1 0,1 1 1,0-1-1,0 1 1,1 0-1,-1-1-1,0 0 0,0 0-1,-1 0 1,1-1 0,0 1 0,0 0 0,-1 0-1,1 0 1,0-1 0,0 1 0,-1 0 0,1-1 0,0 1-1,-1-1 1,1 1 0,0-1 0,-1 1 0,1-1-1,-1 1 1,1-2 0,5-5 13,-2 0 1,1-1-1,6-15 1,-6 14-3,-3 3-8,8-13 6,0 0 0,1 0 0,22-27 0,-29 42-11,-1 0 0,1 0 0,0 0 0,1 1 0,-1-1 0,0 1 0,1 0 0,9-4 0,-12 6-1,1 0 0,0 0 0,-1 1 1,1-1-1,0 1 0,-1 0 0,1 0 1,0 0-1,0 0 0,-1 0 0,1 0 0,0 1 1,-1-1-1,1 1 0,0 0 0,-1 0 1,1 0-1,3 2 0,-1-1 4,-1 1 1,0-1-1,0 1 0,0 0 0,-1 0 1,1 1-1,-1-1 0,0 1 0,0-1 1,0 1-1,0 0 0,0 0 0,-1 1 1,0-1-1,0 0 0,2 7 0,-2-3 31,-1-1 1,1 0-1,-2 1 0,1-1 0,-1 1 0,0-1 1,0 0-1,-1 1 0,0-1 0,-3 8 0,1-3 7,0 0 0,-2 0 0,1-1-1,-2 1 1,1-1 0,-1 0-1,-1-1 1,0 1 0,-1-1 0,0-1-1,0 1 1,-14 11 0,17-18-49,1 0 0,0 0 1,-1-1-1,1 1 0,-1-1 0,0 0 1,0 0-1,-8 1 0,12-2-39,0-1 0,0 0 0,-1 0 0,1 0 0,0 0-1,0 0 1,0 0 0,-1 0 0,1 0 0,0-1 0,0 1-1,0 0 1,-1-1 0,1 1 0,0-1 0,0 1 0,0-1-1,0 0 1,0 1 0,0-1 0,0 0 0,0 0 0,0 1-1,1-1 1,-1 0 0,0 0 0,0 0 0,1 0 0,-1 0-1,1 0 1,-1-1 0,1 1 0,-1 0 0,1 0 0,-1 0 0,1 0-1,0-1 1,0 1 0,0 0 0,0 0 0,0-2 0,0-4-522,0-1 0,1 1 0,0 0 1,0-1-1,1 1 0,0 0 0,0 0 1,1 0-1,0 1 0,0-1 0,1 0 1,-1 1-1,6-6 0,13-19-791</inkml:trace>
</inkml:ink>
</file>

<file path=ppt/ink/ink2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4:56.360"/>
    </inkml:context>
    <inkml:brush xml:id="br0">
      <inkml:brushProperty name="width" value="0.05" units="cm"/>
      <inkml:brushProperty name="height" value="0.05" units="cm"/>
      <inkml:brushProperty name="color" value="#FF0066"/>
    </inkml:brush>
  </inkml:definitions>
  <inkml:trace contextRef="#ctx0" brushRef="#br0">52 310 8498,'-47'-37'4147,"47"37"-4060,-1 0-1,1-1 0,0 1 1,-1 0-1,1-1 0,0 1 1,0 0-1,-1-1 0,1 1 1,0 0-1,0-1 0,0 1 1,-1-1-1,1 1 0,0 0 1,0-1-1,0 1 0,0-1 1,0 1-1,0 0 0,0-1 1,0 1-1,0-1 0,0 1 1,0-1-1,0 1 0,0 0 1,0-1-1,1 1 0,-1-1 1,0 1-1,0 0 0,0-1 1,1 1-1,-1 0 0,0-1 1,0 1-1,1-1 0,15-8 2047,-11 6-1555,30-14 2563,56-21-1,-79 34-2784,1 0-1,-1 1 0,1 0 1,0 1-1,0 0 0,1 1 0,-1 1 1,20 1-1,-28 1-304,0-1-1,0 1 1,0 0 0,0 0 0,-1 1-1,1 0 1,-1 0 0,1 0 0,-1 0-1,0 0 1,0 1 0,0 0 0,-1 0-1,1 0 1,-1 0 0,0 1 0,0-1-1,0 1 1,-1 0 0,0-1 0,3 9-1,-5-13-49,0 0 0,0 1-1,0-1 1,0 0 0,1 0-1,-1 0 1,0 0 0,0 0 0,0 0-1,0 1 1,0-1 0,0 0-1,0 0 1,0 0 0,0 0-1,0 1 1,0-1 0,0 0-1,0 0 1,0 0 0,0 0 0,0 1-1,0-1 1,0 0 0,0 0-1,0 0 1,0 0 0,0 1-1,0-1 1,0 0 0,-1 0-1,1 0 1,0 0 0,0 0 0,0 0-1,0 1 1,0-1 0,0 0-1,0 0 1,-1 0 0,1 0-1,0 0 1,0 0 0,0 0-1,0 0 1,0 0 0,-1 0 0,1 1-1,0-1 1,0 0 0,0 0-1,0 0 1,-1 0 0,1 0-1,0 0 1,0 0 0,0 0-1,0 0 1,-1 0 0,1 0 0,0-1-1,0 1 1,0 0 0,0 0-1,0 0 1,-1 0 0,1 0-1,0 0 1,-12-12 62,3-3-67,1-1 1,1 1-1,-9-30 0,14 41 6,1-1 1,1 1-1,-1-1 0,1 0 0,-1 1 1,2-1-1,-1 0 0,0 0 0,1 1 0,0-1 1,0 1-1,0-1 0,0 1 0,1-1 1,0 1-1,0-1 0,0 1 0,0 0 0,1 0 1,0 0-1,-1 1 0,1-1 0,1 1 0,-1-1 1,5-3-1,-2 2-330,1 0 1,-1 1-1,1 0 0,0 0 1,14-6-1,-14 7-660,-1 1-1,1 0 1,0 1 0,-1 0 0,1 0 0,9-1-1,19 2-4260,-5 0 3857</inkml:trace>
</inkml:ink>
</file>

<file path=ppt/ink/ink28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7:07.156"/>
    </inkml:context>
    <inkml:brush xml:id="br0">
      <inkml:brushProperty name="width" value="0.05" units="cm"/>
      <inkml:brushProperty name="height" value="0.05" units="cm"/>
      <inkml:brushProperty name="color" value="#FF0066"/>
    </inkml:brush>
  </inkml:definitions>
  <inkml:trace contextRef="#ctx0" brushRef="#br0">1 121 5585,'57'50'11541,"1"-4"-5627,-57-45-5841,0 1 0,1-1 0,-1 0 1,0 0-1,0 1 0,0-1 0,-1 0 1,1 1-1,0-1 0,0 1 0,-1-1 1,1 1-1,-1-1 0,1 1 0,-1-1 1,0 1-1,0 0 0,1-1 0,-1 1 1,0-1-1,-1 1 0,1 0 0,0-1 1,0 1-1,-1-1 0,1 1 0,-1 2 1,-1 7 151,2-10-218,0-1-1,-1 0 1,1 0 0,0 1-1,0-1 1,0 0 0,0 0-1,0 1 1,0-1 0,0 0-1,-1 1 1,1-1 0,0 0-1,0 0 1,0 0-1,-1 1 1,1-1 0,0 0-1,0 0 1,-1 0 0,1 0-1,0 1 1,0-1 0,-1 0-1,1 0 1,0 0 0,-1 0-1,1 0 1,0 0 0,0 0-1,-1 0 1,1 0-1,-1 0 1,1 0 3,-1 0 0,1 0 0,-1 0 0,0-1 0,1 1 1,-1 0-1,1-1 0,-1 1 0,1 0 0,-1-1 0,1 1 0,-1 0 0,1-1 0,0 1 0,-1-1 0,1 1 0,0-1 1,-1 1-1,1-1 0,0 1 0,-1-1 0,1 1 0,0-1 0,0 0 0,0 0 0,-6-18 3,1 1 1,-5-35-1,9 46-10,1 0-11,-1 0 0,1 0 1,0-1-1,0 1 0,1 0 0,0 0 1,0-1-1,1 1 0,-1 0 0,2 0 1,-1 1-1,1-1 0,0 0 0,1 1 1,-1-1-1,1 1 0,0 0 0,1 1 1,0-1-1,10-9 0,-14 13-101,1 0-1,1 1 0,-1-1 1,0 0-1,0 1 0,1-1 1,-1 1-1,1 0 0,-1 0 1,1 0-1,0 0 0,-1 0 1,1 1-1,0-1 0,-1 1 1,1 0-1,0-1 0,0 1 1,4 1-1,-3 0-614,1-1 0,0 2 0,0-1 0,0 0 0,-1 1 0,7 3 0,10 5-615</inkml:trace>
</inkml:ink>
</file>

<file path=ppt/ink/ink28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7:07.590"/>
    </inkml:context>
    <inkml:brush xml:id="br0">
      <inkml:brushProperty name="width" value="0.05" units="cm"/>
      <inkml:brushProperty name="height" value="0.05" units="cm"/>
      <inkml:brushProperty name="color" value="#FF0066"/>
    </inkml:brush>
  </inkml:definitions>
  <inkml:trace contextRef="#ctx0" brushRef="#br0">0 157 10282,'36'54'4140,"-36"-54"-4070,0 1-1,0-1 1,0 0 0,1 0 0,-1 0 0,0 0 0,0 1-1,0-1 1,0 0 0,1 0 0,-1 0 0,0 0-1,0 0 1,1 0 0,-1 1 0,0-1 0,0 0 0,1 0-1,-1 0 1,0 0 0,0 0 0,1 0 0,-1 0 0,0 0-1,0 0 1,1 0 0,-1 0 0,0 0 0,0 0 0,1-1-1,-1 1 1,0 0 0,0 0 0,0 0 0,1 0-1,-1 0 1,8-11 1575,4-18 98,-10 25-1345,4-10 405,1-3-53,0-1 1,4-19-1,-10 34-707,0-1 0,0 0 0,0 0 0,-1-1 0,0 1 0,1 0 0,-2 0 0,1 0 0,0 0 0,-1 0 0,0 0 0,0 0 0,0 0 0,0 0 0,-3-5 0,3 8-43,1 0 0,0 0 0,-1 1-1,1-1 1,-1 0 0,0 0 0,1 1-1,-1-1 1,1 0 0,-1 1 0,0-1 0,0 0-1,1 1 1,-1-1 0,0 1 0,0 0 0,1-1-1,-1 1 1,0 0 0,0-1 0,0 1-1,0 0 1,0 0 0,0 0 0,0-1 0,0 1-1,1 0 1,-1 0 0,0 1 0,0-1-1,0 0 1,0 0 0,0 0 0,0 0 0,0 1-1,0-1 1,1 1 0,-1-1 0,0 0-1,0 1 1,0-1 0,1 1 0,-1 0 0,0-1-1,1 1 1,-1 0 0,0-1 0,1 1 0,-1 0-1,1 0 1,-1-1 0,1 2 0,-5 4-10,1 0 0,0 0 0,1 1 0,0-1 0,-4 11 1,4-10 7,1 1 1,1-1 0,-1 1 0,1-1 0,1 1 0,-1-1 0,1 1 0,0 0 0,1-1 0,0 1 0,0-1 0,1 1 0,4 12 0,-3-14 1,-1-1 0,1 1 0,0-1 0,0 0 0,0 0 0,1 0 0,-1-1 0,1 1 0,0-1 0,1 0 1,-1 0-1,1 0 0,0-1 0,0 1 0,0-1 0,0-1 0,0 1 0,7 2 0,-2-2-181,0 0 0,1 0 1,0-1-1,0 0 0,0-1 0,16 0 0,-20-1-335,-1-1-1,0 1 1,1-1-1,-1-1 1,0 1-1,0-1 1,0-1-1,0 1 1,0-1-1,0 0 1,0 0-1,6-6 1,9-9-638</inkml:trace>
</inkml:ink>
</file>

<file path=ppt/ink/ink28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7:08.030"/>
    </inkml:context>
    <inkml:brush xml:id="br0">
      <inkml:brushProperty name="width" value="0.05" units="cm"/>
      <inkml:brushProperty name="height" value="0.05" units="cm"/>
      <inkml:brushProperty name="color" value="#FF0066"/>
    </inkml:brush>
  </inkml:definitions>
  <inkml:trace contextRef="#ctx0" brushRef="#br0">65 376 7210,'9'-79'3555,"-8"78"-3424,-1 0 0,0 0 1,0 0-1,0 1 0,0-1 0,0 0 0,0 0 1,0 1-1,0-1 0,0 0 0,-1 0 0,1 0 1,0 1-1,0-1 0,-1 0 0,1 1 0,-1-1 1,1 0-1,0 1 0,-2-2 0,-8 5 1598,-7 16 475,11-8-1648,0 0 0,1 0 1,0 1-1,1-1 0,0 1 0,-4 19 0,7-22-440,-1-1 1,2 0-1,-1 1 0,1 0 0,0-1 1,1 1-1,0-1 0,0 1 0,1-1 1,3 12-1,-4-19-111,-1 0 1,0 0-1,1 0 1,-1 0-1,1 1 1,-1-1-1,1 0 1,0 0-1,-1 0 1,1 0-1,0-1 1,0 1-1,-1 0 0,1 0 1,0 0-1,0 0 1,0-1-1,0 1 1,0-1-1,0 1 1,2 0-1,-2-1-2,0 0-1,0 0 1,0 0 0,0 0-1,0-1 1,0 1-1,0 0 1,0 0-1,0-1 1,0 1-1,0-1 1,-1 1-1,1-1 1,0 1 0,0-1-1,0 1 1,-1-1-1,1 0 1,1-1-1,2-3 8,0 0-1,0 0 0,0-1 0,-1 0 0,0 1 1,3-9-1,2-11-163,-2 1 0,-1-1 0,-1 0-1,-1-1 1,-1-30 0,1 16-527,1 24 138,3 26 352,5 34 188,-10-39-28,0 6 25,20 62 21,-19-67 11,0 1 0,0-1-1,1 0 1,-1 1 0,1-2-1,0 1 1,1 0-1,7 6 1,-11-11-12,0 0 0,0 0 0,0 0 0,0 0 0,0 0 0,1 0 0,-1 0 0,0 0 0,1-1 0,-1 1 0,0 0 0,1-1 0,-1 1-1,1-1 1,-1 0 0,1 0 0,-1 1 0,1-1 0,-1 0 0,1 0 0,0 0 0,-1 0 0,1-1 0,-1 1 0,1 0 0,-1-1 0,1 1 0,-1-1 0,0 1 0,1-1 0,-1 0 0,0 1 0,1-1 0,-1 0 0,0 0-1,0 0 1,1 0 0,-1 0 0,1-2 0,2-2 29,-1 1-1,0-1 0,0 1 1,-1-1-1,1 0 0,-1 0 1,0-1-1,0 1 0,1-9 1,3-25 89,-3-1 1,-1-1-1,-1 1 1,-8-59-1,6 88-114,0 1 0,0 0 0,2 0 0,-1 0-1,1-1 1,0 1 0,1 0 0,5-14-1,-7 23-5,0 0 0,0 1-1,0-1 1,1 0-1,-1 1 1,0-1-1,1 1 1,-1-1-1,0 0 1,1 1-1,-1-1 1,1 1-1,-1-1 1,1 1 0,-1-1-1,1 1 1,-1-1-1,1 1 1,-1 0-1,1-1 1,0 1-1,-1 0 1,1-1-1,0 1 1,-1 0-1,1 0 1,0 0 0,0 0-1,0 0 11,0 0 0,0 1 1,0-1-1,0 1 0,0-1 0,0 1 0,0-1 0,0 1 1,0 0-1,-1 0 0,1-1 0,0 1 0,0 0 0,-1 0 1,2 1-1,18 39 569,3 26 435,15 78 0,-7-22-407,-24-101-502,11 37 148,-17-55-249,1 0 0,0-1 1,-1 1-1,1-1 0,1 1 0,-1-1 0,0 0 0,1 0 1,0 0-1,0 0 0,5 4 0,-7-6-13,0-1 0,1 1 0,-1 0 0,0-1-1,0 1 1,1-1 0,-1 0 0,0 1 0,1-1 0,-1 0 0,1 0 0,-1 1-1,0-1 1,1 0 0,-1 0 0,0-1 0,1 1 0,-1 0 0,1 0 0,-1-1-1,0 1 1,1-1 0,-1 1 0,0-1 0,0 0 0,0 1 0,1-1 0,-1 0-1,0 0 1,0 0 0,0 0 0,0 0 0,0 0 0,1-2 0,3-4-29,0 0 0,0-1 0,-1 0 0,5-12 1,-3 7-94,3-5-635,0-1 0,2 2-1,0-1 1,1 1-1,27-28 1,-13 17-1484,-2 0 1038</inkml:trace>
</inkml:ink>
</file>

<file path=ppt/ink/ink28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7:08.459"/>
    </inkml:context>
    <inkml:brush xml:id="br0">
      <inkml:brushProperty name="width" value="0.05" units="cm"/>
      <inkml:brushProperty name="height" value="0.05" units="cm"/>
      <inkml:brushProperty name="color" value="#FF0066"/>
    </inkml:brush>
  </inkml:definitions>
  <inkml:trace contextRef="#ctx0" brushRef="#br0">1 0 7450,'53'19'4489,"-61"-2"8,0 1-1689,1-8-1104,-3-5-415,5-5-897,0-13-1176,-3-24 608</inkml:trace>
</inkml:ink>
</file>

<file path=ppt/ink/ink28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7:10.585"/>
    </inkml:context>
    <inkml:brush xml:id="br0">
      <inkml:brushProperty name="width" value="0.05" units="cm"/>
      <inkml:brushProperty name="height" value="0.05" units="cm"/>
      <inkml:brushProperty name="color" value="#FF0066"/>
    </inkml:brush>
  </inkml:definitions>
  <inkml:trace contextRef="#ctx0" brushRef="#br0">0 76 6713,'1'-2'298,"1"0"-1,-1 0 0,1 0 1,-1 0-1,1 0 0,-1 0 1,1 0-1,0 0 0,0 1 1,0-1-1,0 1 0,0-1 0,0 1 1,1 0-1,2-2 0,41-14 1044,-34 13-757,10-2 223,1 0 1,0 1 0,0 2-1,41-3 1,95 11 1557,-36 0-1042,94-8 431,169 3 561,-293 5-1703,-1 4 1,104 23-1,-150-22-525,101 21-1622,-104-27 817</inkml:trace>
</inkml:ink>
</file>

<file path=ppt/ink/ink28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7:17.266"/>
    </inkml:context>
    <inkml:brush xml:id="br0">
      <inkml:brushProperty name="width" value="0.05" units="cm"/>
      <inkml:brushProperty name="height" value="0.05" units="cm"/>
      <inkml:brushProperty name="color" value="#FF0066"/>
    </inkml:brush>
  </inkml:definitions>
  <inkml:trace contextRef="#ctx0" brushRef="#br0">44 91 7466,'-5'2'831,"1"0"1,-1 0 0,1 0 0,-1 1-1,-7 5 1,12-7-735,-1-1 0,0 1 0,1-1 0,-1 0 1,1 1-1,-1-1 0,1 1 0,-1 0 0,1-1 0,-1 1 0,1-1 0,-1 1 0,1 0 0,0-1 0,0 1 0,-1 0 1,1-1-1,0 1 0,0 0 0,0-1 0,-1 1 0,1 0 0,0 0 0,0-1 0,0 1 0,0 0 0,0-1 0,1 1 0,-1 0 1,0 0-1,0-1 0,0 1 0,1 0 0,-1-1 0,0 1 0,1 0 0,-1-1 0,0 1 0,1-1 0,-1 1 0,1 0 0,-1-1 1,1 1-1,-1-1 0,1 1 0,0-1 0,-1 0 0,1 1 0,-1-1 0,1 0 0,0 1 0,-1-1 0,2 0 0,2 2 202,0-1-1,0 1 0,0-1 1,0 0-1,0-1 0,0 1 0,0-1 1,0 0-1,0 0 0,8-1 1,45-9 1482,-38 7-1244,203-47 3294,-93 19-2463,181-20 0,-291 49-1321,1 2 1,-1 0-1,0 1 0,31 5 0,-38-3-38,-1 0-1,0 1 1,0 0-1,0 0 0,0 1 1,-1 0-1,0 1 1,17 13-1,5 9-443,-24-20-567,0 0 0,1-1 0,12 8 0,-21-15 958,0 0 1,1 0 0,-1 1 0,0-1 0,0 0 0,0 0 0,1 0 0,-1 0-1,0 0 1,0 0 0,1 0 0,-1 0 0,0 0 0,0 0 0,1 0 0,-1 0-1,0 0 1,0 0 0,0 0 0,1 0 0,-1 0 0,0 0 0,0 0 0,1 0 0,-1 0-1,0 0 1,0 0 0,1 0 0,-1-1 0,0 1 0,0 0 0,0 0 0,0 0-1,1 0 1,-1-1 0</inkml:trace>
</inkml:ink>
</file>

<file path=ppt/ink/ink28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7:23.095"/>
    </inkml:context>
    <inkml:brush xml:id="br0">
      <inkml:brushProperty name="width" value="0.05" units="cm"/>
      <inkml:brushProperty name="height" value="0.05" units="cm"/>
      <inkml:brushProperty name="color" value="#FF0066"/>
    </inkml:brush>
  </inkml:definitions>
  <inkml:trace contextRef="#ctx0" brushRef="#br0">97 38 1368,'10'-1'5561,"13"-4"-1571,-22 5-3723,0-1-1,1 1 1,-1 0 0,0-1-1,0 0 1,0 1-1,0-1 1,0 0 0,0 1-1,0-1 1,0 0-1,0 0 1,0 0 0,0 0-1,0-1 1,0 1 35,-1 1 1,0-1-1,0 0 1,0 1-1,1-1 1,-1 0-1,0 1 0,0-1 1,0 0-1,0 1 1,0-1-1,-1 0 1,1 1-1,0-1 1,0 1-1,0-1 1,0 0-1,-1 1 0,0-2 1,1 1-276,0 1-1,-1-1 1,1 1 0,-1 0 0,1-1 0,-1 1-1,0-1 1,1 1 0,-1 0 0,1-1-1,-1 1 1,0 0 0,1 0 0,-1 0-1,0-1 1,1 1 0,-1 0 0,0 0 0,1 0-1,-1 0 1,0 0 0,1 0 0,-1 0-1,0 0 1,1 1 0,-1-1 0,0 0 0,1 0-1,-1 1 1,-1-1 0,-26 13 170,20-9-169,-33 19 151,38-22-150,1 1 1,0 0-1,-1 0 0,1-1 0,0 1 0,0 1 1,0-1-1,0 0 0,0 0 0,1 1 0,-1-1 1,1 1-1,-1 0 0,0 3 0,-5 23 183,4-19-118,1-1 0,0 1-1,0 0 1,1 0 0,0 0-1,1-1 1,0 1 0,0 0 0,1 0-1,4 18 1,-3-24 9,-1 0 0,1 1 1,-1-1-1,1 0 0,0-1 0,1 1 0,-1 0 0,1 0 0,0-1 0,-1 0 0,1 0 1,1 1-1,-1-2 0,0 1 0,1 0 0,0-1 0,-1 1 0,1-1 0,5 2 0,6 1 246,0 0-1,1-1 0,-1 0 1,18 1-1,29 7 378,-51-8-686,1-1-1,-1-1 0,14 2 1,-21-4-270,0 0-1,1 0 1,-1 0 0,0-1 0,0 0 0,0 0 0,0 0 0,1 0 0,-1 0 0,0-1 0,-1 0 0,5-2 0,12-9-763</inkml:trace>
</inkml:ink>
</file>

<file path=ppt/ink/ink28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7:23.744"/>
    </inkml:context>
    <inkml:brush xml:id="br0">
      <inkml:brushProperty name="width" value="0.05" units="cm"/>
      <inkml:brushProperty name="height" value="0.05" units="cm"/>
      <inkml:brushProperty name="color" value="#FF0066"/>
    </inkml:brush>
  </inkml:definitions>
  <inkml:trace contextRef="#ctx0" brushRef="#br0">9 33 7594,'-9'-9'10930,"9"8"-9794,2 1-96,20 0-143,0 0-89,48 6-304,-49-6-144,3 0-232,4-3-48,-5-4-552,2 6-272,4-4-1329,-9-2-551,13 2 1632</inkml:trace>
</inkml:ink>
</file>

<file path=ppt/ink/ink28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7:24.315"/>
    </inkml:context>
    <inkml:brush xml:id="br0">
      <inkml:brushProperty name="width" value="0.05" units="cm"/>
      <inkml:brushProperty name="height" value="0.05" units="cm"/>
      <inkml:brushProperty name="color" value="#FF0066"/>
    </inkml:brush>
  </inkml:definitions>
  <inkml:trace contextRef="#ctx0" brushRef="#br0">1 37 8546,'27'-32'3195,"-16"27"2953,9 6-4409,-13-1-1900,6 0 437,0 1 1,1 1-1,-2 0 0,1 1 1,21 7-1,-29-8-188,1 1 0,-1-1 0,0 1-1,-1-1 1,1 2 0,0-1 0,-1 0 0,0 1 0,0 0-1,0 0 1,0 0 0,0 0 0,-1 1 0,0-1 0,0 1 0,0 0-1,3 10 1,-4-11-61,0 1-1,-1 0 0,0 0 0,0 0 1,-1 0-1,1 0 0,-1 0 1,0 0-1,-1 0 0,1 0 1,-1 0-1,0 0 0,0 0 1,0-1-1,-3 7 0,-2 3 59,-2-1 0,1 0 0,-17 21 0,15-22-64,1 0 1,0 1-1,0 0 1,-5 14-1,13-26-20,-1 0-1,1 0 1,-1 0-1,1 0 1,0 0-1,-1 0 1,1 0-1,0 0 1,0 0-1,0 0 1,0 0-1,0 0 1,0 0-1,0 0 1,0 0-1,0 0 1,1 0-1,-1 0 1,0 0-1,0 0 1,1 0-1,-1-1 1,1 1-1,-1 0 1,2 2-1,-1-3 8,1 1 0,-1 0-1,1 0 1,-1 0 0,1-1 0,-1 1 0,1-1 0,-1 1-1,1-1 1,0 1 0,-1-1 0,1 0 0,-1 0-1,4 0 1,8-1 66,1-1 0,0 0 0,16-5 0,-15 3-26,0 2-58,-1 1 1,1 0-1,18 1 1,-8 0-1189</inkml:trace>
</inkml:ink>
</file>

<file path=ppt/ink/ink28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7:24.702"/>
    </inkml:context>
    <inkml:brush xml:id="br0">
      <inkml:brushProperty name="width" value="0.05" units="cm"/>
      <inkml:brushProperty name="height" value="0.05" units="cm"/>
      <inkml:brushProperty name="color" value="#FF0066"/>
    </inkml:brush>
  </inkml:definitions>
  <inkml:trace contextRef="#ctx0" brushRef="#br0">106 86 8930,'-105'-47'4409,"113"44"-1873,7-6-423,2 4-273,3-1-776,5 2-383,0 3-361,2-4-320,1 1-1321,0 3-287,-11 1 744</inkml:trace>
</inkml:ink>
</file>

<file path=ppt/ink/ink2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4:56.889"/>
    </inkml:context>
    <inkml:brush xml:id="br0">
      <inkml:brushProperty name="width" value="0.05" units="cm"/>
      <inkml:brushProperty name="height" value="0.05" units="cm"/>
      <inkml:brushProperty name="color" value="#FF0066"/>
    </inkml:brush>
  </inkml:definitions>
  <inkml:trace contextRef="#ctx0" brushRef="#br0">71 522 8634,'55'-38'3699,"-46"29"1109,-20 14-3233,-3 7-874,1 1 1,1 0-1,0 0 0,1 1 1,0 1-1,1 0 0,1 0 1,1 1-1,-13 32 1,20-47-684,1 1 0,-1-1 1,1 1-1,0-1 1,0 1-1,-1-1 1,1 1-1,0-1 0,0 1 1,0-1-1,1 1 1,-1-1-1,0 1 1,1-1-1,-1 1 1,1-1-1,-1 1 0,1-1 1,0 1-1,-1-1 1,1 0-1,0 1 1,0-1-1,0 0 0,0 0 1,0 0-1,0 0 1,3 2-1,-3-2-16,0-1 0,0 1 0,1-1-1,-1 0 1,0 1 0,1-1 0,-1 0-1,0 0 1,1 0 0,-1 0 0,0 0 0,1 0-1,-1 0 1,1-1 0,-1 1 0,0 0-1,0-1 1,1 1 0,-1-1 0,0 1 0,0-1-1,1 0 1,-1 1 0,0-1 0,0 0 0,0 0-1,0 0 1,0 0 0,0 0 0,0 0-1,0 0 1,0-1 0,3-4-11,-1 0 0,0 1 1,0-1-1,0 0 0,1-8 0,-2 9-32,-1 0 0,1 0 0,0 0 1,0 1-1,0-1 0,1 1 0,0 0 0,-1 0 0,2 0 0,4-6 0,23 44-134,-28-33 165,-1 0-1,1 0 0,0 0 0,0 0 0,0 0 0,-1-1 0,1 0 0,0 1 0,0-1 0,0 0 0,0 0 0,0-1 0,0 1 0,-1-1 0,1 1 0,0-1 0,0 0 0,0 0 0,-1 0 0,1 0 0,-1-1 0,1 1 0,4-4 0,3-2-128,1 0-1,-1-1 0,-1 0 0,10-11 0,-9 6 96,0 0 1,0 0 0,-2-1-1,1 0 1,-2 0 0,0-1-1,-1 0 1,0-1 0,-1 1-1,-1-1 1,-1 0 0,0 0 0,-1 0-1,0-29 1,-3-8 57,-2-1 0,-2 1 0,-16-61 0,12 82 176,4 26 242,2 21 93,2 14 19,1-1 0,2 0 0,0 1 0,10 38 0,37 109 1121,-42-156-1439,18 37 1,-22-50-206,1 0 0,0-1-1,1 1 1,-1-1 0,1 0 0,0-1 0,1 1-1,9 7 1,-14-12-78,1 0 1,-1 0-1,1 0 0,-1 0 1,0 0-1,1-1 0,0 1 0,-1 0 1,1-1-1,-1 1 0,1-1 1,0 0-1,-1 0 0,1 1 1,0-1-1,-1 0 0,1 0 0,0-1 1,-1 1-1,1 0 0,0 0 1,-1-1-1,1 1 0,-1-1 1,1 0-1,2-1 0,-3 1-164,0 0 1,0 0-1,0 0 0,0 0 1,0-1-1,0 1 0,0 0 1,0-1-1,-1 1 0,1-1 1,0 1-1,-1-1 0,1 1 1,-1-1-1,0 0 0,0 1 1,1-1-1,-1 1 0,0-1 1,0 0-1,0 1 0,-1-1 1,1 0-1,0 1 0,-1-1 1,1 1-1,-2-3 0,-10-24-1310</inkml:trace>
</inkml:ink>
</file>

<file path=ppt/ink/ink28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7:25.186"/>
    </inkml:context>
    <inkml:brush xml:id="br0">
      <inkml:brushProperty name="width" value="0.05" units="cm"/>
      <inkml:brushProperty name="height" value="0.05" units="cm"/>
      <inkml:brushProperty name="color" value="#FF0066"/>
    </inkml:brush>
  </inkml:definitions>
  <inkml:trace contextRef="#ctx0" brushRef="#br0">2 46 6113,'-2'-3'3049,"4"-6"-641,5-1-543,-1 4 31,8-1-95,1 2-177,1 5-152,3 0-439,-4 3-121,5 6-248,-2-3-200,5-1-200,1-5-24,4-1-552,1-8-368,-1-1-928,0 2 911</inkml:trace>
</inkml:ink>
</file>

<file path=ppt/ink/ink28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7:27.449"/>
    </inkml:context>
    <inkml:brush xml:id="br0">
      <inkml:brushProperty name="width" value="0.05" units="cm"/>
      <inkml:brushProperty name="height" value="0.05" units="cm"/>
      <inkml:brushProperty name="color" value="#FF0066"/>
    </inkml:brush>
  </inkml:definitions>
  <inkml:trace contextRef="#ctx0" brushRef="#br0">152 32 6489,'-1'-1'396,"0"1"0,0 0-1,0 0 1,0 0 0,0-1 0,0 1-1,0 0 1,0-1 0,0 1-1,0-1 1,1 1 0,-1-1 0,0 1-1,0-1 1,0 0 0,1 1-1,-1-1 1,0 0 0,1 0-1,-1 1 1,1-1 0,-1 0 0,1 0-1,-1 0 1,1 0 0,-1 0-1,1 0 1,0 0 0,0 0-1,-1 0 1,1 0 0,0 0 0,0 0-1,0-1 1,0 1-349,-1 0 1,1 1-1,-1 0 0,1-1 1,-1 1-1,0-1 0,1 1 1,-1 0-1,1-1 0,-1 1 1,0 0-1,1 0 0,-1-1 1,0 1-1,0 0 0,1 0 1,-1 0-1,0 0 0,1 0 1,-1 0-1,0 0 0,-1 0 1,-22 0 885,19 1-668,2-2-189,0 2-1,0-1 1,0 0-1,0 1 1,0-1-1,1 1 1,-1 0 0,0 0-1,0 0 1,0 0-1,1 0 1,-1 1-1,1-1 1,-1 1-1,1 0 1,-1 0-1,1 0 1,0 0-1,0 0 1,0 0 0,0 0-1,1 1 1,-1-1-1,0 1 1,0 2-1,-2 4-8,0 0 0,1 0-1,1 1 1,0-1 0,-2 15-1,4-23-68,-1 10 127,0 0 0,1 0 0,0 0 0,1 1 0,3 15 0,-2-18-57,0 0 0,-1 1 1,-1-1-1,0 0 0,0 1 1,-2 10-1,0-1 2,1-1 1,0 1-1,2 0 0,0 0 0,5 25 0,2 20 187,-7-49-22,-1-12 36,1-10 103,0 5-373,1-1 0,0 1-1,0 0 1,0 0 0,1 1 0,-1-1 0,0 0 0,1 1-1,-1-1 1,1 1 0,0 0 0,-1 0 0,1 0 0,0 0-1,4-1 1,11-3-35,-7 3-192,0-2-1,-1 1 0,22-10 0,-32 13 196,0 0 0,0-1 0,0 1 0,1 0 0,-1 0 0,0 0 0,0 0 0,0-1 0,0 1 1,1 0-1,-1 0 0,0 0 0,0-1 0,0 1 0,0 0 0,0 0 0,0 0 0,1-1 0,-1 1 0,0 0 0,0 0 0,0-1 1,0 1-1,0 0 0,0 0 0,0-1 0,0 1 0,0 0 0,0 0 0,0-1 0,0 1 0,-1 0 0,1 0 0,0-1 1,0 1-1,0 0 16,0-1 1,0 1 0,0 0 0,0 0 0,0 0 0,0-1 0,0 1 0,0 0-1,0 0 1,0-1 0,0 1 0,0 0 0,0 0 0,0-1 0,0 1-1,0 0 1,0 0 0,0 0 0,0-1 0,0 1 0,1 0 0,-1 0 0,0 0-1,0-1 1,0 1 0,0 0 0,0 0 0,1 0 0,-1 0 0,0 0 0,0-1-1,0 1 1,1 0 0,-1 0 0,0 0 0,0 0 0,0 0 0,1 0 0,-1 0-1,0 0 1,0 0 0,1 0 0,-1 0 0,0 0 0,0 0 0,0 0 0,1 0-1,-1 0 1,0 0 0,0 0 0,1 0 0,-1 0 0,0 0 0,0 0-1,0 0 1,1 0 0,-1 1 0,0-1 0,0 0 0,1 0 0,12 0-1216</inkml:trace>
</inkml:ink>
</file>

<file path=ppt/ink/ink28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7:27.883"/>
    </inkml:context>
    <inkml:brush xml:id="br0">
      <inkml:brushProperty name="width" value="0.05" units="cm"/>
      <inkml:brushProperty name="height" value="0.05" units="cm"/>
      <inkml:brushProperty name="color" value="#FF0066"/>
    </inkml:brush>
  </inkml:definitions>
  <inkml:trace contextRef="#ctx0" brushRef="#br0">52 66 6225,'-52'-44'12971,"71"43"-11395,4 1 1,44 0-345,-37-4-224,0-2-360,-2 2-296,-4-2-1496,11 7-2937,-8 9 2681</inkml:trace>
</inkml:ink>
</file>

<file path=ppt/ink/ink28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7:29.962"/>
    </inkml:context>
    <inkml:brush xml:id="br0">
      <inkml:brushProperty name="width" value="0.05" units="cm"/>
      <inkml:brushProperty name="height" value="0.05" units="cm"/>
      <inkml:brushProperty name="color" value="#FF0066"/>
    </inkml:brush>
  </inkml:definitions>
  <inkml:trace contextRef="#ctx0" brushRef="#br0">2 50 7258,'-2'2'9826,"9"1"-8002,16 4-272,44-5-319,-42-17-385,2 0-152,-2 0-2032,-7-4 1072</inkml:trace>
</inkml:ink>
</file>

<file path=ppt/ink/ink28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7:35.006"/>
    </inkml:context>
    <inkml:brush xml:id="br0">
      <inkml:brushProperty name="width" value="0.05" units="cm"/>
      <inkml:brushProperty name="height" value="0.05" units="cm"/>
      <inkml:brushProperty name="color" value="#FF0066"/>
    </inkml:brush>
  </inkml:definitions>
  <inkml:trace contextRef="#ctx0" brushRef="#br0">583 918 9442,'0'2'274,"0"0"0,0-1-1,0 1 1,1 0 0,-1 0 0,1 0 0,-1-1 0,1 1-1,0 0 1,0-1 0,0 1 0,0 0 0,0-1 0,0 0-1,0 1 1,0-1 0,0 1 0,3 1 0,0 0 34,0-1 1,0 1-1,1 0 1,-1-1 0,1 0-1,8 3 1,2-1 134,0-1 1,0 0-1,30 1 1,-10-4 88,0-1 1,0-2-1,37-8 1,106-31 745,-39 8-711,168-8 272,-62 12-206,-195 21-375,-1-2-1,87-32 1,-103 28-120,-1-1 0,-1-1 0,-1-2 0,0-1 0,-2-1 0,44-41 1,-67 57-90,-1 0 1,1 0 0,-1-1 0,0 1 0,0-1 0,0 0-1,-1-1 1,0 1 0,0 0 0,-1-1 0,1 1 0,-2-1 0,3-11-1,-3 8-13,-1 0 0,0 0 0,0 0-1,-1 0 1,0 1 0,-1-1 0,0 0 0,-6-16-1,0 6-46,-1 1-1,0 0 1,-2 1-1,0 0 1,-1 0-1,-1 1 1,0 1-1,-23-21 1,14 19-137,-1 0 1,-1 1 0,0 2-1,-2 0 1,0 2 0,0 0-1,-1 2 1,0 1 0,-44-10-1,-1 5-227,0 3 1,-118-4-1,-135 9 160,45 1 327,227 5-94,-1 2-1,0 3 0,1 2 1,0 2-1,0 3 1,1 1-1,0 3 1,1 3-1,1 1 1,1 3-1,-68 41 1,97-50-6,1 1 1,0 0 0,1 2 0,1 0 0,0 1-1,1 1 1,1 1 0,1 0 0,-23 39 0,27-39 67,1 0 1,1 1-1,1 0 1,0 0 0,2 1-1,0-1 1,1 1-1,1 0 1,1 1-1,1-1 1,2 28-1,0-41-49,0 1-1,0-1 1,1 0-1,-1 1 1,2-1-1,-1 0 1,1 0-1,1 0 1,-1-1-1,2 1 1,-1-1-1,1 0 1,-1 0-1,2 0 1,-1-1-1,1 0 1,0 0-1,1 0 1,-1-1-1,1 0 1,0 0-1,0-1 1,1 1-1,-1-2 0,1 1 1,0-1-1,14 4 1,-4-2-318,1-1-1,-1-1 1,0-1 0,1 0-1,-1-1 1,27-3 0,-15-2-127,32-9 1</inkml:trace>
</inkml:ink>
</file>

<file path=ppt/ink/ink28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7:40.615"/>
    </inkml:context>
    <inkml:brush xml:id="br0">
      <inkml:brushProperty name="width" value="0.05" units="cm"/>
      <inkml:brushProperty name="height" value="0.05" units="cm"/>
      <inkml:brushProperty name="color" value="#FF0066"/>
    </inkml:brush>
  </inkml:definitions>
  <inkml:trace contextRef="#ctx0" brushRef="#br0">49 12 7578,'-15'-5'1241,"-2"0"153,0 4 6740,18 3-7193,4 33 301,16 56-1,-12-57-782,-1-4-359,-1 1 0,-2 0 0,3 44 0,-8-75-120,0 0 0,0 0 0,-1 0-1,1 0 1,0 0 0,0 0 0,0 0 0,0 0 0,0 0-1,0 0 1,0 0 0,0 0 0,0 0 0,0 0-1,0 0 1,0 0 0,-1 0 0,1 0 0,0 0 0,0 0-1,0 0 1,0 0 0,0 0 0,0 0 0,0 0-1,0 1 1,0-1 0,0 0 0,0 0 0,0 0-1,0 0 1,0 0 0,0 0 0,0 0 0,0 0 0,0 0-1,0 0 1,-1 0 0,1 0 0,0 0 0,0 0-1,0 1 1,0-1 0,0 0 0,0 0 0,0 0 0,0 0-1,0 0 1,0 0 0,0 0 0,1 0 0,-1 0-1,0 0 1,0 0 0,-3-8-5229,3-5 4165</inkml:trace>
</inkml:ink>
</file>

<file path=ppt/ink/ink28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7:41.034"/>
    </inkml:context>
    <inkml:brush xml:id="br0">
      <inkml:brushProperty name="width" value="0.05" units="cm"/>
      <inkml:brushProperty name="height" value="0.05" units="cm"/>
      <inkml:brushProperty name="color" value="#FF0066"/>
    </inkml:brush>
  </inkml:definitions>
  <inkml:trace contextRef="#ctx0" brushRef="#br0">9 43 7017,'-9'-2'9229,"42"-8"-7402,5 0-1507,-22 5-130,0 1-1,1 0 1,-1 1-1,1 1 1,0 0 0,26 2-1,-40 0-147,0 0-1,-1 1 1,1 0-1,0 0 1,-1 0-1,1 0 1,-1 0-1,0 0 1,1 0-1,-1 1 1,0-1-1,0 1 1,0 0-1,0 0 1,0 0-1,0 0 1,0 0-1,1 3 1,0-1 15,-1 0 1,-1 0 0,1 0 0,0 1 0,-1-1 0,0 1 0,0-1 0,0 1 0,-1 8-1,0 2 109,-1 0 0,0 0-1,-2-1 1,0 1-1,-7 21 1,2-9 87,-12 35 268,18-57-551,-1 0 1,1-1 0,0 1-1,-1-1 1,0 1-1,0-1 1,-1 0 0,1 0-1,-7 5 1,-1-5-1241</inkml:trace>
</inkml:ink>
</file>

<file path=ppt/ink/ink28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7:41.387"/>
    </inkml:context>
    <inkml:brush xml:id="br0">
      <inkml:brushProperty name="width" value="0.05" units="cm"/>
      <inkml:brushProperty name="height" value="0.05" units="cm"/>
      <inkml:brushProperty name="color" value="#FF0066"/>
    </inkml:brush>
  </inkml:definitions>
  <inkml:trace contextRef="#ctx0" brushRef="#br0">12 79 6449,'-12'30'3457,"21"-41"-880,3-1-793,-2 2-96,11 3-375,-4 2-281,-5 0-440,3 0-208,-7 2-240,7-9-32,3 6-560,-1-3-704,-5-6-905,1 7 1145</inkml:trace>
</inkml:ink>
</file>

<file path=ppt/ink/ink28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7:41.801"/>
    </inkml:context>
    <inkml:brush xml:id="br0">
      <inkml:brushProperty name="width" value="0.05" units="cm"/>
      <inkml:brushProperty name="height" value="0.05" units="cm"/>
      <inkml:brushProperty name="color" value="#FF0066"/>
    </inkml:brush>
  </inkml:definitions>
  <inkml:trace contextRef="#ctx0" brushRef="#br0">44 4 7994,'-44'114'3376,"48"-118"-1351,7-1-121,6-6-151,5-3-17,-2-3-592,0-1-232,0 1-439,0 1-105,0 6-504,-3 5-889,-14 10 705</inkml:trace>
</inkml:ink>
</file>

<file path=ppt/ink/ink28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7:44.195"/>
    </inkml:context>
    <inkml:brush xml:id="br0">
      <inkml:brushProperty name="width" value="0.05" units="cm"/>
      <inkml:brushProperty name="height" value="0.05" units="cm"/>
      <inkml:brushProperty name="color" value="#FF0066"/>
    </inkml:brush>
  </inkml:definitions>
  <inkml:trace contextRef="#ctx0" brushRef="#br0">15 1 7058,'-6'6'2744,"-1"1"-1656,5-7-992</inkml:trace>
</inkml:ink>
</file>

<file path=ppt/ink/ink2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4:57.281"/>
    </inkml:context>
    <inkml:brush xml:id="br0">
      <inkml:brushProperty name="width" value="0.05" units="cm"/>
      <inkml:brushProperty name="height" value="0.05" units="cm"/>
      <inkml:brushProperty name="color" value="#FF0066"/>
    </inkml:brush>
  </inkml:definitions>
  <inkml:trace contextRef="#ctx0" brushRef="#br0">2 126 11330,'-1'0'5074,"12"-4"-2554,11-10-1176,10 0-479,4-7-465,3-2-104,-2 5-472,-1 1-408,-7 7-1265,-2 6 929,-24 5 248</inkml:trace>
</inkml:ink>
</file>

<file path=ppt/ink/ink28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7:45.361"/>
    </inkml:context>
    <inkml:brush xml:id="br0">
      <inkml:brushProperty name="width" value="0.05" units="cm"/>
      <inkml:brushProperty name="height" value="0.05" units="cm"/>
      <inkml:brushProperty name="color" value="#FF0066"/>
    </inkml:brush>
  </inkml:definitions>
  <inkml:trace contextRef="#ctx0" brushRef="#br0">6 1158 5705,'-6'22'7281,"10"-36"-5769,-3 9-1474,0-1 0,1 0 0,0 0 0,0 1-1,0-1 1,1 1 0,-1 0 0,1 0 0,6-7 0,-5 6-19,0 0 0,-1 1 0,1-1 0,-1 0 0,0-1-1,-1 1 1,0-1 0,0 1 0,2-9 0,13-95 5,-5-1 0,-3-160-1,-6 114-21,-3 119 2,-1 25-1,1 1-1,1-1 1,0 1-1,0 0 1,1-1-1,1 1 1,4-13-1,61-153 1855,-65 170-1549,-1 3-11,0 0 1,0 0-1,0-1 0,-1 1 1,0 0-1,1-7 0,-4 7-2397,2 4 1331</inkml:trace>
</inkml:ink>
</file>

<file path=ppt/ink/ink28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7:46.905"/>
    </inkml:context>
    <inkml:brush xml:id="br0">
      <inkml:brushProperty name="width" value="0.05" units="cm"/>
      <inkml:brushProperty name="height" value="0.05" units="cm"/>
      <inkml:brushProperty name="color" value="#FF0066"/>
    </inkml:brush>
  </inkml:definitions>
  <inkml:trace contextRef="#ctx0" brushRef="#br0">20 124 3897,'-3'-3'980,"0"-1"1,1 0-1,0 1 0,0-1 1,0 0-1,-2-5 1,4 8-734,0 0 1,-1 0 0,1 0 0,0 0-1,0 0 1,0 0 0,0 0 0,0 0-1,0 0 1,0 0 0,0 0 0,0 0-1,1 1 1,-1-1 0,0 0-1,0 0 1,1 0 0,-1 0 0,1 0-1,-1 1 1,1-1 0,-1 0 0,1 0-1,0 1 1,-1-1 0,1 0 0,0 1-1,-1-1 1,1 0 0,0 1 0,0-1-1,0 1 1,0-1 0,28-17 1084,-22 12-1077,0 1 0,1 1 0,0-1 0,11-4 0,-13 7-203,0-1 0,0 1-1,1 0 1,-1 0 0,0 1 0,1 0 0,-1 0-1,1 1 1,0 0 0,-1 0 0,1 0 0,9 2-1,2 3 166,55 9 453,-66-13-538,0-1-1,-1 0 0,1 0 1,0 0-1,0-1 0,0 0 0,-1 0 1,11-3-1,-14 2-87,0 2 1,0-1-1,1 0 1,-1 1-1,0-1 1,0 1-1,1 0 1,-1 0-1,0 0 1,1 0-1,-1 1 1,0-1-1,5 3 1,38 19 228,-40-18-258,0 0 1,1-1-1,0 0 0,-1 0 1,1 0-1,0-1 0,15 3 1,-18-6 12,1 1 0,-1-1 1,0-1-1,1 1 0,-1-1 0,0 1 1,0-1-1,0 0 0,6-4 0,14-6 178,-18 10-172,1 0-1,0 1 1,0-1 0,0 1-1,0 1 1,0 0-1,0 0 1,8 1 0,32-2 136,-15-12 989,-17 10-1121,-1 0-1,1 2 0,27-1 1,-24 2 92,0 0-1,19-5 1,-25 4-16,0 0 0,0 1 1,1 0-1,-1 1 0,17 3 0,30 2 1679,-40 0-2829,8 4 630</inkml:trace>
</inkml:ink>
</file>

<file path=ppt/ink/ink28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7:49.270"/>
    </inkml:context>
    <inkml:brush xml:id="br0">
      <inkml:brushProperty name="width" value="0.05" units="cm"/>
      <inkml:brushProperty name="height" value="0.05" units="cm"/>
      <inkml:brushProperty name="color" value="#FF0066"/>
    </inkml:brush>
  </inkml:definitions>
  <inkml:trace contextRef="#ctx0" brushRef="#br0">1 24 10482,'0'-5'10394,"0"1"-8201,0 1-433,1 0-888,3-1-335,-1 1-281,4 1-264,11 2-2153,5 4 1609</inkml:trace>
</inkml:ink>
</file>

<file path=ppt/ink/ink28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7:52.760"/>
    </inkml:context>
    <inkml:brush xml:id="br0">
      <inkml:brushProperty name="width" value="0.05" units="cm"/>
      <inkml:brushProperty name="height" value="0.05" units="cm"/>
      <inkml:brushProperty name="color" value="#FF0066"/>
    </inkml:brush>
  </inkml:definitions>
  <inkml:trace contextRef="#ctx0" brushRef="#br0">371 1193 6945,'44'-43'7652,"16"-15"-4778,-36 33-2864,0 0 0,-2-1 0,37-57-1,-21 12 78,-3-3 0,40-120-1,-62 154 31,-2 0-1,-1-1 1,-3 0-1,-1-1 1,1-58-1,-8 90-100,0 1-1,-1-1 1,0 1-1,0 0 1,-1-1-1,-1 1 1,1 0-1,-2 1 1,1-1-1,-1 1 1,0-1-1,-1 2 1,0-1-1,0 1 1,0-1-1,-14-9 1,0-1-4,-2 2 0,0 0 1,-1 1-1,-42-19 1,46 26 26,-1 2 0,0 1 0,1 0 0,-2 1 1,1 1-1,0 1 0,0 1 0,-1 1 0,1 0 1,-1 2-1,1 0 0,-23 6 0,32-5-13,1 0-1,-1 1 1,1 0 0,-1 0-1,1 1 1,0 1-1,1-1 1,0 2 0,0-1-1,0 1 1,0 1 0,-12 13-1,10-8 3,1 1 0,1 0 0,0 0 0,1 1 0,0 0-1,1 0 1,-9 30 0,-3 15-29,-20 73-7,34-112 8,2 1 0,0-1 0,1 1 0,2 32 0,4 0 91,17 82 0,-15-109 53,1 1 0,2-1-1,1-1 1,23 47-1,-28-64-72,1 0 0,0-1 0,0 1 0,1-1 1,0 0-1,0 0 0,1-1 0,0 0 0,0-1 0,1 0 0,0 0 0,0-1 0,0 0 0,15 6 0,-14-8-30,-1-1-1,0 0 0,1 0 1,-1-1-1,1 0 1,-1-1-1,1 0 0,-1 0 1,1-1-1,-1 0 0,1-1 1,-1 0-1,0 0 0,0-1 1,0-1-1,11-4 0,-5 0-300,0 0-1,-1 0 0,17-14 0,-25 17-622,-1 0-1,1 0 1,-1-1-1,0 0 1,7-9-1,-1-15-1608</inkml:trace>
</inkml:ink>
</file>

<file path=ppt/ink/ink28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7:59.278"/>
    </inkml:context>
    <inkml:brush xml:id="br0">
      <inkml:brushProperty name="width" value="0.05" units="cm"/>
      <inkml:brushProperty name="height" value="0.05" units="cm"/>
      <inkml:brushProperty name="color" value="#FF0066"/>
    </inkml:brush>
  </inkml:definitions>
  <inkml:trace contextRef="#ctx0" brushRef="#br0">2735 2013 4257,'2'1'334,"0"0"0,0 0 1,1 0-1,-1 0 0,1 0 0,-1-1 1,1 1-1,-1-1 0,1 0 0,-1 0 1,1 0-1,-1 0 0,1 0 1,-1 0-1,1-1 0,-1 1 0,0-1 1,1 0-1,-1 1 0,4-3 0,5-3 300,-1 0 0,1 0 0,11-10-1,2-2 709,-2 6-702,0 0 1,1 1-1,1 1 1,-1 1-1,1 2 1,1 0-1,34-4 1,6 3-81,110 1 0,-37 2 64,265-44 1,-323 35-340,1 4-1,0 3 1,0 4 0,88 7-1,150 17 747,-246-20-759,0-4 1,99-16 0,-22-10 0,-70 12-18,0 3-1,157-7 1,-216 21-227,161-3 369,-152 0-318,-1 0 1,0-3-1,0 0 0,34-13 1,-2-6 25,56-33 0,38-17 53,-131 65-149,-1 2 0,1 1-1,1 1 1,45-6 0,-48 11-10,0-1 0,0-1 0,0-1 1,0-1-1,-1 0 0,1-2 1,-1-1-1,39-20 0,-24 8 57,-1-2 0,-1-1-1,-1-1 1,58-57 0,-78 66-50,-1-1 1,0 0 0,0-1-1,-2 0 1,0-1-1,-1 0 1,-1 0 0,8-28-1,-13 35-4,0 0 0,-1-1 0,0 0 0,0 1 0,-2-1 0,1 0 0,-1 0 0,-1 0 0,0 0 0,-1 1 0,0-1 0,-1 0 0,0 1 0,-1 0-1,-9-19 1,0 6-5,-2 1 0,0 0-1,-2 2 1,0 0 0,-1 0-1,-1 2 1,-36-29 0,3 6-179,-2 3-1,-1 2 1,-2 2 0,-73-33 0,-461-153-1092,397 154 1270,122 40-98,-1 2 0,-143-27 0,-174 22-1461,-5 30 277,121 1 775,-60 4 353,-189-5 203,339-7-64,-239 23 1,-177 63-25,-277 14 36,405-96 58,391 1-46,-76-10 16,-57-1 35,197 14-56,0 0 0,0 1 0,1 1 0,-1 0 0,0 1 0,1 1 0,-24 11 0,29-11-2,1 1-1,0 0 1,0 1-1,0 0 1,1 0-1,0 1 0,0 0 1,1 1-1,0 0 1,0 0-1,-10 19 1,1 2 3,2 2 0,1 0 1,1 1-1,2 1 0,-13 66 0,16-47 16,1 0-1,3 1 0,4 68 0,5-71 19,2 0 0,2-1 0,3-1 0,1 1 0,3-2 0,2 0 0,42 80 0,-45-102-6,1-1 0,1 0 0,1-2 0,2 0 0,0-1 0,32 27 0,-18-21 15,0-2 1,2-2 0,71 35-1,-15-19-3,2-4 0,1-4-1,103 20 1,383 107 315,-114-34 439,-372-107-397,0-5-1,0-3 1,102-4 0,-4-16 286,191-34 0,-369 42-651,72-8-355,-81 9 137,0 1 1,1 1-1,-1-1 0,0 1 0,0 0 0,0 0 0,-1 1 0,1 0 1,0 0-1,0 0 0,6 4 0,-10-5 96,0 1 0,0 0 0,0 0 0,0-1 1,-1 1-1,1 0 0,0 0 0,-1 1 0,0-1 0,2 3 0,-2-4 56</inkml:trace>
</inkml:ink>
</file>

<file path=ppt/ink/ink28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5:53.817"/>
    </inkml:context>
    <inkml:brush xml:id="br0">
      <inkml:brushProperty name="width" value="0.05" units="cm"/>
      <inkml:brushProperty name="height" value="0.05" units="cm"/>
      <inkml:brushProperty name="color" value="#FF0066"/>
    </inkml:brush>
  </inkml:definitions>
  <inkml:trace contextRef="#ctx0" brushRef="#br0">3129 314 4777,'37'-34'4760,"-35"32"-5238,2-5 6201,-15 0 663,6 5-7052,-12-6 783,1 1 1,-2 0-1,1 2 1,0 0-1,-1 1 1,0 0-1,-28-1 1,10-1 91,0-2 0,0-1 0,1-2 0,-62-28 0,60 22-200,0 3 1,-2 1-1,-68-14 1,68 22-7,0 3 1,0 1 0,0 2-1,-43 6 1,-156 36 43,57-8 349,-150-1 275,63-8-330,179-10-201,-136 43-1,83-19-123,85-26-8,-409 120 108,452-128-105,-1 0-1,1 2 0,0-1 1,1 2-1,0 0 1,0 1-1,1 0 0,0 0 1,1 1-1,0 1 1,1 0-1,0 1 0,1 0 1,0 0-1,1 1 1,1 0-1,-10 24 1,0 10-11,2 0 1,3 0 0,1 2 0,-5 63 0,10-62 14,3-1 1,2 1-1,2 0 0,2 0 0,3 0 0,1-1 0,3 0 1,2 0-1,2-2 0,23 52 0,-23-70 19,2 0 0,1-1 0,26 33 0,71 77 255,-79-98-154,3 3 39,2-2 1,85 70-1,-100-94-83,0 0 0,1-2 0,1-1 0,0-1 0,1-2 0,1 0 0,36 9 0,-12-10 121,0-2 1,0-2-1,1-2 1,81-5-1,215-33 512,-123 7-390,307-47-215,-222 25-84,219 18 31,-403 27-52,-104 2-9,40 1 13,-1-4 0,111-20 0,-141 14-21,-1-2 0,-1-2 1,-1-1-1,57-37 0,-63 38 3,-1-1 4,-1-1-1,0-1 1,-1 0-1,-1-2 1,31-37 0,-38 39 2,0 0 1,-1-1 0,-1-1 0,-1 0 0,0 0 0,-1-1-1,10-38 1,6-35 31,-9 38-27,-2-1 0,-3 0 0,6-86 0,-15 98-9,-2-1 1,-1 1 0,-3 0 0,-1 0 0,-17-65 0,4 48 11,-2 1 1,-3 1-1,-3 1 1,-43-73-1,39 81 11,-3 2 1,-59-66-1,78 99-17,-1 1 0,0 0-1,-1 0 1,-1 2 0,0 0 0,0 1-1,-1 1 1,-1 0 0,0 2 0,-32-11-1,-18 4-17,46 11-513,0-1-1,-29-10 1,44 12 99,1 0-1,0-1 1,0 0 0,0 0 0,1 0 0,-1-1-1,1 0 1,0 0 0,0-1 0,-9-11 0,-17-32-967</inkml:trace>
</inkml:ink>
</file>

<file path=ppt/ink/ink28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5:54.623"/>
    </inkml:context>
    <inkml:brush xml:id="br0">
      <inkml:brushProperty name="width" value="0.05" units="cm"/>
      <inkml:brushProperty name="height" value="0.05" units="cm"/>
      <inkml:brushProperty name="color" value="#FF0066"/>
    </inkml:brush>
  </inkml:definitions>
  <inkml:trace contextRef="#ctx0" brushRef="#br0">235 54 8386,'31'5'3449,"-41"-10"-1857,-3-2-184,-9 7 56,-1 2-55,-9-2-441,0 0-272,-3-5-408,0 0-296,2-14-512,3-1 368</inkml:trace>
</inkml:ink>
</file>

<file path=ppt/ink/ink28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5:21.725"/>
    </inkml:context>
    <inkml:brush xml:id="br0">
      <inkml:brushProperty name="width" value="0.05" units="cm"/>
      <inkml:brushProperty name="height" value="0.05" units="cm"/>
      <inkml:brushProperty name="color" value="#FF0066"/>
    </inkml:brush>
  </inkml:definitions>
  <inkml:trace contextRef="#ctx0" brushRef="#br0">363 974 5441,'0'-1'586,"2"-16"7380,14 11-5779,-8 5-2302,17-5 599,0-1 0,0-2 1,34-16-1,74-44 592,-76 38-889,-40 22-163,-1 0 0,0-2-1,0 0 1,-1-1-1,-1 0 1,0-1-1,-1-1 1,0 0-1,17-25 1,-24 30-12,-1 0 1,0 0 0,-1 0 0,0 0-1,-1-1 1,1 1 0,-2-1-1,1 0 1,-1 0 0,-1 0 0,0 0-1,-1 0 1,1 0 0,-2-1-1,0 1 1,0 0 0,0 0-1,-2 0 1,-3-13 0,-4-6 12,-1 0 0,-1 1 0,-1 0 0,-2 1 0,0 1 0,-2 0 0,-30-35 0,22 34 79,1-1 25,-2 2 1,-31-26-1,47 45-89,0 0 0,1 0 0,-2 1 0,1 1 0,-1 0 0,0 0 0,0 1 0,0 1 0,-1-1 0,-19-2 0,12 4-13,1 1 0,-1 0 0,1 2 0,0 0 0,-1 1 0,1 0 0,0 2 0,-21 6 0,26-5-15,1 0-1,0 1 1,0 0 0,0 1 0,1 0 0,0 1-1,0 0 1,1 1 0,0 0 0,1 0 0,0 1-1,-9 13 1,-11 16 8,-37 68 0,57-88 6,0 1 0,0 0 0,2 0 0,1 0 1,0 1-1,-2 24 0,3-8 200,2-1-1,1 1 1,2 0 0,4 39-1,-2-63-84,0-1 0,1 1 0,0-1 0,0 0 0,2 1-1,0-2 1,0 1 0,1 0 0,0-1 0,1 0 0,0-1 0,1 0-1,0 0 1,0 0 0,12 9 0,-2-5 81,0 0 0,1-1 0,0-1 0,1-1 0,1-1 0,26 10 0,-36-16-292,0 0 0,1-1 1,-1 0-1,1-1 0,-1-1 0,1 0 0,0 0 1,-1-1-1,1-1 0,0 0 0,0 0 0,-1-1 0,1-1 1,11-4-1,20-11-1796,2-11 718</inkml:trace>
</inkml:ink>
</file>

<file path=ppt/ink/ink28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5:22.592"/>
    </inkml:context>
    <inkml:brush xml:id="br0">
      <inkml:brushProperty name="width" value="0.05" units="cm"/>
      <inkml:brushProperty name="height" value="0.05" units="cm"/>
      <inkml:brushProperty name="color" value="#FF0066"/>
    </inkml:brush>
  </inkml:definitions>
  <inkml:trace contextRef="#ctx0" brushRef="#br0">0 1 9714,'25'90'2433</inkml:trace>
</inkml:ink>
</file>

<file path=ppt/ink/ink28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5:56.197"/>
    </inkml:context>
    <inkml:brush xml:id="br0">
      <inkml:brushProperty name="width" value="0.05" units="cm"/>
      <inkml:brushProperty name="height" value="0.05" units="cm"/>
      <inkml:brushProperty name="color" value="#FF0066"/>
    </inkml:brush>
  </inkml:definitions>
  <inkml:trace contextRef="#ctx0" brushRef="#br0">697 2171 6249,'0'2'336,"0"-1"0,0 1 0,0-1 0,0 1-1,0-1 1,0 1 0,1-1 0,-1 1 0,0-1-1,1 0 1,-1 1 0,1-1 0,-1 1 0,1-1-1,1 2 1,19 18 1347,-9-14-1274,-1-1-1,22 9 0,-33-15-407,214 80 3075,263 62 0,-323-104-2610,1-6-1,287 20 0,-332-48-210,1-5 0,-1-5 0,0-4 0,204-48 0,78-56 162,-313 85-373,-2-3 0,136-78 1,-172 85 57,-1-2 1,-1-1 0,-1-3-1,57-59 1,-81 74-8,0-1 0,-1 0 1,-1-1-1,0 0 0,-2-1 0,0 0 0,-1-1 1,-1 0-1,-1-1 0,-1 1 0,0-1 1,4-43-1,-7 15 26,-2-1 0,-2 1 0,-3 0 1,-2-1-1,-17-73 0,3 53-116,-2 1 0,-4 0 1,-38-72-1,58 128-5,-37-73 7,-2 2-1,-83-115 1,86 146-9,-2 1 0,-1 2 1,-78-63-1,89 86 2,-1 2-1,-1 1 1,-2 2 0,0 2-1,-1 1 1,-64-21 0,36 20 3,-118-17 1,-70 7 2,38 6-3,5 0-35,-392 5 0,447 19 24,-219-28 1,300 20-18,-1 4 0,1 3 1,-109 12-1,128-3-16,1 2 1,0 2-1,0 3 0,2 2 1,-64 30-1,104-41 34,1 1 0,-1 0 0,2 1-1,-1 0 1,1 1 0,0 0 0,1 1 0,0 1-1,1-1 1,0 2 0,0-1 0,1 1 0,1 1-1,-10 18 1,0 9 0,1 0 0,3 1 0,1 0 0,2 1 1,1 1-1,3-1 0,2 1 0,1 1 0,3 68 0,7-18 163,3 0 0,5 0-1,4-1 1,3-1 0,5-1 0,4-1 0,61 127 0,-76-186-20,2 0 1,1-2 0,2 0-1,1 0 1,28 28-1,-32-39-25,1-1 1,1-1-1,1-1 0,0-1 0,1 0 1,1-2-1,-1 0 0,25 8 0,-7-6 29,1-2-1,0-2 1,44 6 0,123 5 77,-170-18-211,53 1-238,-53-3-1096,-1 1-1,38 8 1,-42-1 30</inkml:trace>
</inkml:ink>
</file>

<file path=ppt/ink/ink2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4:57.782"/>
    </inkml:context>
    <inkml:brush xml:id="br0">
      <inkml:brushProperty name="width" value="0.05" units="cm"/>
      <inkml:brushProperty name="height" value="0.05" units="cm"/>
      <inkml:brushProperty name="color" value="#FF0066"/>
    </inkml:brush>
  </inkml:definitions>
  <inkml:trace contextRef="#ctx0" brushRef="#br0">1 59 9242,'39'70'4126,"-39"-69"-4042,0-1 1,1 1-1,-1-1 0,0 1 0,1-1 1,-1 1-1,0-1 0,1 1 0,-1-1 0,1 1 1,-1-1-1,0 0 0,1 1 0,-1-1 1,1 1-1,0-1 0,-1 0 0,1 0 1,-1 1-1,1-1 0,-1 0 0,1 0 0,0 0 1,-1 0-1,1 0 0,-1 1 0,1-1 1,0 0-1,-1 0 0,1-1 0,-1 1 0,1 0 1,0 0-1,-1 0 0,1 0 0,-1 0 1,1-1-1,0 1 0,-1 0 0,1-1 1,-1 1-1,1 0 0,0-1 0,13-21 2379,-12 17-1820,0 2-322,0-1 1,0 1-1,0-1 0,-1 0 0,0 0 0,0 0 0,0 0 1,0 0-1,-1 0 0,1 0 0,-1-6 0,0 8-293,-1 1 0,1 0-1,0 0 1,-1-1 0,1 1-1,-1 0 1,1 0 0,-1 0-1,1 0 1,-1-1 0,0 1 0,0 0-1,0 0 1,1 1 0,-1-1-1,0 0 1,0 0 0,0 0-1,0 1 1,-1-1 0,1 0-1,0 1 1,0-1 0,0 1-1,0-1 1,-1 1 0,1 0 0,0-1-1,0 1 1,-1 0 0,1 0-1,0 0 1,-1 0 0,1 0-1,0 0 1,0 0 0,-1 1-1,1-1 1,0 0 0,-2 1-1,2 0-24,0-1-1,0 1 0,0-1 0,0 1 0,0 0 0,0 0 0,0-1 1,0 1-1,1 0 0,-1 0 0,0 0 0,0 0 0,1 0 0,-1 0 0,1 0 1,-1 0-1,1 0 0,-1 0 0,1 0 0,0 0 0,-1 0 0,1 0 1,0 1-1,0-1 0,0 0 0,0 2 0,0 31 23,1-28-39,0-1 0,1 0 1,-1 0-1,1 0 0,0 0 0,1 0 0,-1-1 0,1 1 1,0-1-1,0 1 0,0-1 0,1 0 0,-1 0 0,1 0 1,0-1-1,0 1 0,0-1 0,1 0 0,-1 0 0,1-1 1,0 1-1,-1-1 0,1 0 0,0-1 0,1 1 0,-1-1 1,0 0-1,0 0 0,0 0 0,1-1 0,-1 1 0,0-2 0,1 1 1,-1 0-1,0-1 0,1 0 0,-1 0 0,0-1 0,7-2 1,-3 0-622,0 1 0,0-2 0,0 1 0,0-1-1,14-12 1,9-11-801</inkml:trace>
  <inkml:trace contextRef="#ctx0" brushRef="#br0" timeOffset="1">575 0 14523,'8'16'14099,"-10"-16"-12851,0-2-495,1 1-1178,-1-1 986</inkml:trace>
</inkml:ink>
</file>

<file path=ppt/ink/ink28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5:57.992"/>
    </inkml:context>
    <inkml:brush xml:id="br0">
      <inkml:brushProperty name="width" value="0.05" units="cm"/>
      <inkml:brushProperty name="height" value="0.05" units="cm"/>
      <inkml:brushProperty name="color" value="#FF0066"/>
    </inkml:brush>
  </inkml:definitions>
  <inkml:trace contextRef="#ctx0" brushRef="#br0">332 1880 5577,'-1'-2'281,"0"0"-1,0-1 0,0 1 1,0-1-1,1 1 0,-1-1 1,1 0-1,-1 1 0,1-1 1,0 1-1,0-1 0,0 0 1,1 1-1,-1-1 1,1 1-1,-1-1 0,1 1 1,0-1-1,0 1 0,0-1 1,0 1-1,0 0 0,2-3 1,0 2-110,0 0 0,0 1 1,0-1-1,0 1 0,0 0 1,1 0-1,-1 0 0,1 0 1,-1 1-1,1-1 1,0 1-1,0 0 0,-1 0 1,1 0-1,4 0 0,223-22 3934,118 24-3306,302 7 2080,-555-13-2661,-1-3 0,1-5 0,97-26 0,-118 18-210,-2-2 1,-1-4-1,0-3 0,85-50 1,-95 45-10,129-81 225,-165 98-132,-2-1 0,0-1-1,-2-1 1,0 0 0,22-30-1,-24 26-20,-2-2 1,-1 0-1,0 0 0,17-45 1,-29 58-54,0 0 1,-1 0-1,-1 0 1,-1 0-1,0 0 1,0-1-1,-2 1 1,0 0-1,0-1 1,-1 1 0,-1-1-1,-5-19 1,0 8-13,-1 2 1,-1-1 0,-1 1-1,-1 1 1,-1 0 0,-1 0-1,0 1 1,-2 1 0,-1 0-1,-1 1 1,0 1 0,-2 1-1,0 0 1,-1 2 0,0 0-1,-41-23 1,-215-99 45,1 2-7,232 114-49,-2 2-1,0 2 0,-1 1 0,-86-17 1,-196-13-22,-13 24 14,190 15 9,65 5-80,-168 14 0,203-5 46,1 2 1,1 3-1,0 2 1,-80 32-1,103-32 27,1 1-1,0 1 1,1 1-1,1 2 1,0 0-1,2 1 1,0 1 0,1 1-1,1 1 1,-19 30-1,12-12 16,2 1-1,2 1 1,2 0-1,1 2 0,3 0 1,1 1-1,3 1 1,1 0-1,3 1 1,1 0-1,3 0 0,2 71 1,4-78 78,2 0 0,2-1 0,1 0-1,2 0 1,2 0 0,24 55 0,-21-64 66,1 0 0,2 0 1,1-2-1,1 0 0,2-1 0,0-1 0,2-1 1,31 27-1,-23-27-73,1-1 0,2-2 0,0-1 0,1-1 0,1-2 0,1-2 0,65 20 0,-49-22-518,1-2 0,0-2 0,1-3 0,0-2-1,60-2 1,-34-7-310</inkml:trace>
</inkml:ink>
</file>

<file path=ppt/ink/ink28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5:24.128"/>
    </inkml:context>
    <inkml:brush xml:id="br0">
      <inkml:brushProperty name="width" value="0.05" units="cm"/>
      <inkml:brushProperty name="height" value="0.05" units="cm"/>
      <inkml:brushProperty name="color" value="#FF0066"/>
    </inkml:brush>
  </inkml:definitions>
  <inkml:trace contextRef="#ctx0" brushRef="#br0">497 882 7218,'38'0'9281,"1"1"-7056,56 0-2126,-69-2 83,0-1 0,0-2 0,0 0 0,0-1 0,-1-2-1,0-1 1,0-1 0,44-22 0,-61 26-119,1-1 0,-1 0-1,0 0 1,0-1-1,-1 0 1,1 0 0,-2-1-1,1 1 1,-1-2-1,0 1 1,-1-1 0,0 0-1,0 0 1,-1 0-1,0-1 1,-1 1 0,0-1-1,0 0 1,1-14-1,-1-3 13,-1-1 1,-2 0-1,0 0 0,-2 0 0,-11-53 0,9 61-29,-2 1 0,0-1-1,-1 1 1,-1 1-1,-1-1 1,0 2 0,-1-1-1,-1 1 1,-1 1-1,-1 0 1,0 0 0,-1 1-1,0 1 1,-18-14-1,7 10 46,0 0-1,-1 1 0,0 2 0,-1 1 0,-1 1 0,-1 1 0,1 1 0,-53-11 0,68 20-90,0 0 0,0 1-1,0 0 1,-1 1 0,1 1 0,0 0-1,0 1 1,-1 0 0,1 1-1,1 0 1,-1 1 0,0 1-1,1 0 1,0 0 0,0 1-1,1 1 1,-1 0 0,-19 17 0,0 3-13,1 2 0,1 2 0,2 0 1,-41 62-1,46-61 9,2 1 0,1 1-1,-24 63 1,35-74 47,0 0 0,2 0 0,1 0 0,1 1 0,1 0 0,1 0 0,1 29 0,1-45 12,1-1 1,0 0 0,0 0-1,1 0 1,0 0-1,0 0 1,1 0 0,0 0-1,0-1 1,0 1-1,1-1 1,0 0 0,7 8-1,-3-6 32,0 0 0,0 0 0,1-1 0,0-1 0,0 1 0,0-2 0,1 1 0,10 4 0,10 1 125,-1-1 1,2-2 0,-1-1 0,1-1 0,40 2 0,-28-5-47,0-1 0,74-9 1,-80 2-1419,58-15 0,-45 4 276</inkml:trace>
</inkml:ink>
</file>

<file path=ppt/ink/ink28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5:26.407"/>
    </inkml:context>
    <inkml:brush xml:id="br0">
      <inkml:brushProperty name="width" value="0.05" units="cm"/>
      <inkml:brushProperty name="height" value="0.05" units="cm"/>
      <inkml:brushProperty name="color" value="#FF0066"/>
    </inkml:brush>
  </inkml:definitions>
  <inkml:trace contextRef="#ctx0" brushRef="#br0">619 189 4833,'-11'-9'903,"1"-1"1,0 0-1,0-1 1,1 0-1,0 0 1,1-1-1,1 0 1,-8-15-1,13 21-693,-1 2-1,0-1 0,0 0 1,0 0-1,-1 1 0,1 0 1,-1 0-1,0 0 1,0 0-1,-1 0 0,1 1 1,-1 0-1,0 0 1,0 0-1,0 1 0,0-1 1,0 1-1,0 0 1,-1 1-1,1-1 0,-1 1 1,1 0-1,-1 1 1,0-1-1,1 1 0,-8 1 1,2-1-66,1 1 0,-1 1 1,1 0-1,0 0 0,0 1 0,0 1 1,0-1-1,0 2 0,1-1 1,0 1-1,0 1 0,0 0 0,-11 9 1,-7 10 27,2 1 0,0 2 0,2 0-1,1 1 1,1 2 0,-20 40 0,30-49-80,0 1 0,2 0 0,0 1 0,2 0-1,1 0 1,0 1 0,2 0 0,1 0 0,1 0 0,2 27 0,1-37-7,1 1 1,1 0 0,0-1 0,1 0-1,1 0 1,0 0 0,1 0 0,1-1-1,0 0 1,1 0 0,0-1 0,1 0-1,1 0 1,0-1 0,19 18 0,-18-21-57,0 0 1,0 0-1,1-1 1,0 0-1,1-1 1,-1-1 0,2 0-1,-1 0 1,0-2-1,1 1 1,0-2-1,0 0 1,0-1 0,0 0-1,1-1 1,-1 0-1,21-3 1,-11-1-1,-1-2-1,0 0 1,0-1 0,-1-2 0,1 0-1,-2-2 1,1 0 0,-1-1 0,-1-2-1,23-17 1,-9 3 118,-1-1 1,-1-2-1,-2-1 0,45-60 0,-65 78-74,-2 0 1,1 0-1,-2-1 0,1 0 1,-2 0-1,0-1 0,-1 0 1,6-26-1,-9 30-45,-1 0 1,0 0-1,-1 0 1,0-1-1,-1 1 1,0 0-1,-1 0 1,0 0-1,-1 1 1,0-1 0,0 0-1,-1 1 1,-6-10-1,3 7-7,0 1 0,-2 1-1,1-1 1,-1 1 0,-1 1 0,0 0 0,0 0-1,-1 1 1,-1 0 0,1 1 0,-1 0 0,0 1-1,-1 0 1,0 1 0,0 1 0,-23-7-1,-7 1 27,0 2-1,-1 1 1,-90-2-1,106 9-5,-56 5 1,74-3-443,0 0-1,0 2 0,0-1 1,0 1-1,1 0 0,-1 1 1,1 0-1,0 1 1,-9 6-1,-16 13-4498,-8 0 2034</inkml:trace>
</inkml:ink>
</file>

<file path=ppt/ink/ink28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5:29.766"/>
    </inkml:context>
    <inkml:brush xml:id="br0">
      <inkml:brushProperty name="width" value="0.05" units="cm"/>
      <inkml:brushProperty name="height" value="0.05" units="cm"/>
      <inkml:brushProperty name="color" value="#FF0066"/>
    </inkml:brush>
  </inkml:definitions>
  <inkml:trace contextRef="#ctx0" brushRef="#br0">22 59 6225,'-2'-1'368,"1"0"0,-1 0 0,1 0 0,-1-1-1,1 1 1,0-1 0,-1 1 0,1-1 0,0 1-1,0-1 1,0 0 0,0 1 0,1-1 0,-1 0-1,0 0 1,1 1 0,-1-1 0,1-2 0,-2-23 10678,9 38-10421,-2-3-559,-1 0 0,1 0 0,1 0-1,-1-1 1,1 0 0,1 0 0,8 7-1,4 4 59,8 11 241,2-1 0,0-2 0,2-1 0,35 22 0,-44-34-220,0-2 1,1 0 0,0-1 0,1-2 0,0 0-1,0-1 1,26 3 0,-19-4-81,-22-3-86,0-1-1,0 0 1,0-1-1,1 0 1,9 0-1,-18-2-77,0 1 0,0 0-1,-1 0 1,1 0 0,0-1 0,0 1 0,0 0-1,-1-1 1,1 1 0,0 0 0,0-1-1,-1 1 1,1-1 0,0 1 0,-1-1-1,1 0 1,-1 1 0,1-1 0,-1 0 0,1 1-1,-1-1 1,1 0 0,-1 1 0,0-1-1,1 0 1,-1 0 0,0 0 0,0 1 0,1-1-1,-1 0 1,0 0 0,0 0 0,0 0-1,0 1 1,0-1 0,0 0 0,0 0 0,0 0-1,-1-1 1,1 0-14,-1 1-1,1-1 1,0 1-1,-1 0 1,1-1-1,-1 1 1,0-1-1,1 1 0,-1 0 1,0 0-1,0-1 1,0 1-1,0 0 1,0 0-1,0 0 1,0 0-1,0 0 1,0 0-1,-1 0 1,1 1-1,0-1 1,-1 0-1,0 0 1,-11 0 629</inkml:trace>
</inkml:ink>
</file>

<file path=ppt/ink/ink28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5:30.786"/>
    </inkml:context>
    <inkml:brush xml:id="br0">
      <inkml:brushProperty name="width" value="0.05" units="cm"/>
      <inkml:brushProperty name="height" value="0.05" units="cm"/>
      <inkml:brushProperty name="color" value="#FF0066"/>
    </inkml:brush>
  </inkml:definitions>
  <inkml:trace contextRef="#ctx0" brushRef="#br0">52 60 5329,'-22'1'10384,"11"5"-5144,11-3-5092,-1 1 0,1 0 0,0 0 0,0-1 0,1 1 0,-1 0 0,1 0 0,0-1 1,2 8-1,-3-11-155,4 21 96,1 2 141,0 0-1,13 35 1,2-37-85,-12-15-92,-15-13 58,-1-12-107,3 0-14,-41-80-60,43 94 66,0 0 0,1 0 0,0-1-1,0 1 1,1-1 0,-1 1-1,1-1 1,-1-10 0,2 14 1,1 0 1,-1 0-1,0 0 1,0-1-1,1 1 1,-1 0-1,1 0 1,0 0-1,0 0 1,0 0-1,0 0 1,0 0-1,0 0 1,0 0-1,0 1 1,1-1-1,-1 0 1,1 1-1,0-1 1,-1 1-1,1 0 1,0-1-1,3-1 1,0 1-1,-1 0 1,0 0-1,1 0 0,-1 1 1,1 0-1,0 0 1,-1 0-1,1 1 1,0-1-1,0 1 1,-1 0-1,1 0 1,0 1-1,0-1 0,-1 1 1,1 0-1,0 1 1,-1-1-1,1 1 1,-1 0-1,5 2 1,-4-1 7,1 0 1,-1 1-1,0 0 1,0 0 0,0 0-1,-1 0 1,1 1-1,-1 0 1,0 0-1,0 0 1,-1 0 0,1 1-1,-1-1 1,-1 1-1,5 10 1,-7-14 20,1 0 0,-1-1 0,0 1 0,0 0 0,0 0 0,0 0 0,0 0-1,0 0 1,0 0 0,0 0 0,-1-1 0,1 1 0,-1 0 0,0 0 0,1 0 0,-1-1 0,0 1 0,0 0 0,0-1 0,0 1 0,0-1 0,-1 1-1,1-1 1,0 0 0,-1 1 0,-1 0 0,-5 5 236,-1-1 0,-1 0-1,-15 7 1,1 0-102,-40 18-683,76-26-2665,5 4 1927</inkml:trace>
</inkml:ink>
</file>

<file path=ppt/ink/ink28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5:31.531"/>
    </inkml:context>
    <inkml:brush xml:id="br0">
      <inkml:brushProperty name="width" value="0.05" units="cm"/>
      <inkml:brushProperty name="height" value="0.05" units="cm"/>
      <inkml:brushProperty name="color" value="#FF0066"/>
    </inkml:brush>
  </inkml:definitions>
  <inkml:trace contextRef="#ctx0" brushRef="#br0">12 244 7546,'-12'-12'4302,"12"12"-4216,0-1 0,0 1 0,0 0-1,0 0 1,0-1 0,0 1 0,0 0 0,0 0 0,0 0 0,1-1 0,-1 1 0,0 0 0,0 0 0,0 0 0,0 0 0,0-1 0,0 1 0,0 0 0,1 0 0,-1 0 0,0 0 0,0-1 0,0 1 0,0 0 0,1 0 0,-1 0 0,0 0 0,0 0 0,0 0 0,1 0 0,-1-1 0,0 1 0,0 0 0,0 0 0,1 0 0,-1 0 0,0 0 0,3 0 169,-1 0 1,0 0-1,0 0 1,0 0-1,1 0 1,-1 1-1,0-1 1,0 1 0,0-1-1,0 1 1,4 1-1,2 4 70,-1 0-1,1 0 0,-1 0 0,-1 1 1,1 0-1,-1 1 0,-1-1 1,1 1-1,-1 0 0,0 1 0,5 13 1,0 18 93,-11-18-249,0-21-164,1-1 0,0 1 0,0-1 0,-1 1 0,1-1 0,0 1 0,-1-1 0,1 1 0,-1-1 0,1 1 0,-1-1 0,1 1 0,-1-1 0,1 0 0,-1 1 0,1-1 0,-1 0 0,1 1 0,-1-1 0,1 0 0,-1 0 0,0 0 0,1 1 0,-1-1 0,1 0 0,-1 0 0,-1 0 0,1-1-1,0 1 0,0 0 0,0-1 0,0 1 0,0-1 0,0 0 1,0 1-1,0-1 0,0 0 0,0 0 0,0 1 0,1-1 0,-1 0 0,0 0 1,0 0-1,1 0 0,-1 0 0,1 0 0,-1 0 0,1 0 0,-1 0 1,1 0-1,0-1 0,-1 1 0,1 0 0,0 0 0,0 0 0,0 0 1,0-1-1,0 1 0,0-2 0,1-44 18,-1 45-20,3-22-144,1 1 0,2-1-1,0 1 1,1 1 0,1-1 0,1 1 0,1 1 0,1 0 0,0 0 0,2 1 0,28-34 0,-40 53 97,20-19-1557,-20 20 1337,0-1 0,0 1 0,0-1 0,0 1-1,0 0 1,1-1 0,-1 1 0,0 0 0,0 0 0,0 0 0,0-1 0,0 1 0,0 0 0,1 1 0,-1-1 0,0 0 0,0 0 0,0 0-1,0 1 1,0-1 0,2 1 0,5 3-720</inkml:trace>
</inkml:ink>
</file>

<file path=ppt/ink/ink28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5:32.397"/>
    </inkml:context>
    <inkml:brush xml:id="br0">
      <inkml:brushProperty name="width" value="0.05" units="cm"/>
      <inkml:brushProperty name="height" value="0.05" units="cm"/>
      <inkml:brushProperty name="color" value="#FF0066"/>
    </inkml:brush>
  </inkml:definitions>
  <inkml:trace contextRef="#ctx0" brushRef="#br0">1 201 6865,'27'69'2681,"-26"-68"-2508,0 1 1,-1-1-1,1 0 1,-1 0-1,0 0 1,1 0-1,-1 1 1,0-1-1,1 8 6928,14-18-6788,-1-1 1,-1 0-1,0-1 0,19-22 1,-25 26-246,-1-1 0,0 0 1,0 0-1,5-12 0,-10 19-62,0-1 1,0 0-1,-1 0 0,1 1 0,0-1 1,-1 0-1,1 0 0,-1 0 1,1 0-1,-1 0 0,0 0 0,0 0 1,0 0-1,0 0 0,0 1 0,-1-1 1,1 0-1,-1 0 0,1 0 1,-1 0-1,1 0 0,-2-2 0,1 4-6,0-1 1,0 0-1,1 1 0,-1-1 0,0 1 0,0-1 0,0 1 0,0 0 1,0-1-1,1 1 0,-1 0 0,0 0 0,0 0 0,0-1 0,0 1 1,0 0-1,0 0 0,0 0 0,0 0 0,0 1 0,0-1 0,0 0 0,0 0 1,0 1-1,1-1 0,-1 0 0,0 1 0,0-1 0,0 1 0,0-1 1,1 1-1,-2 0 0,-25 20-5,19-13 6,1 1-1,1-1 1,-1 1-1,2 1 1,-1-1-1,1 1 1,0 0-1,-3 12 0,6-17 13,0 1 0,0-1-1,1 1 1,0 0 0,0-1-1,1 1 1,-1 0 0,1-1-1,0 1 1,1 0 0,-1-1-1,1 1 1,1 0 0,-1-1-1,1 1 1,-1-1 0,5 8-1,-4-11 8,0 1-1,0-1 0,1 0 0,-1 1 0,1-1 0,-1 0 0,1-1 1,0 1-1,0 0 0,0-1 0,0 1 0,0-1 0,0 0 1,0 0-1,0 0 0,0-1 0,1 1 0,-1-1 0,0 1 1,0-1-1,1 0 0,4-1 0,4 0 24,-1 0-1,1-1 1,-1 0-1,22-8 1,-22 6-25,0-1 0,0 0 0,0 0 0,-1-1 0,0-1 0,0 0 0,-1 0 0,18-18 0,-22 20-10,0-1 0,0 0 0,-1 0-1,0-1 1,0 1 0,-1-1 0,1 0 0,-1 0 0,-1 0 0,0 0 0,0-1-1,0 1 1,-1-1 0,0 1 0,0-11 0,-1 28-3,0 0 0,1-1 0,-1 1 0,2 0 0,-1-1 0,2 1-1,-1-1 1,1 0 0,5 11 0,59 100 457,-46-86-254,-1 1 1,21 50-1,-41-84-203,0-1-1,1 1 0,-1-1 1,0 1-1,1 0 0,-1-1 1,0 1-1,0 0 0,0 0 1,1-1-1,-1 1 0,0 0 1,0-1-1,0 1 0,0 0 1,0 0-1,-1-1 1,1 1-1,0 0 0,0-1 1,0 1-1,0 0 0,-1 0 1,-12-4 55,-24-25-19,31 23-37,-21-17-8,1-1 0,2-1 1,-24-31-1,35 39-6,1-1 0,1 0 0,0-1 0,1 0 0,1 0 0,-10-31 1,17 41 6,0-1 0,1 1 0,0-1 0,0 1 0,1-1 0,0 0 0,0 0 0,1 1 0,0-1 0,0 1 0,1-1 0,1 1 0,-1-1 0,1 1 0,0 0 0,1 0 0,0 1 0,1-1 0,6-9 0,-6 11 6,0 0-1,0 0 1,0 0 0,1 1 0,0 0 0,0 0-1,0 0 1,0 1 0,1 0 0,0 0-1,0 1 1,0 0 0,0 0 0,1 1-1,-1 0 1,1 0 0,-1 0 0,1 1 0,0 0-1,-1 1 1,12 0 0,-17 0 12,-1 1 0,1-1 0,0 1 1,-1-1-1,1 1 0,0 0 0,-1 0 1,1-1-1,-1 1 0,1 0 0,-1 0 0,0 1 1,1-1-1,-1 0 0,0 0 0,0 1 0,0-1 1,0 0-1,0 1 0,0-1 0,0 1 0,-1 0 1,1-1-1,0 1 0,-1-1 0,1 1 1,-1 0-1,0 0 0,1-1 0,-1 1 0,0 0 1,0 0-1,-1 3 0,1 0 11,0 1 0,0-1 1,-1 1-1,0-1 0,0 1 0,-1-1 0,1 1 0,-1-1 1,-4 8-1,0-4-11,1-1 0,-1-1 0,-1 1 0,0-1 0,0 0 1,-14 10-1,17-14-95,0 0 1,0 0-1,0-1 1,0 1-1,-1-1 1,1 0-1,-1 0 1,0-1-1,0 1 1,1-1 0,-1 0-1,0 0 1,0-1-1,0 0 1,-6 0-1,9 0-125,0-1 0,1 1-1,-1-1 1,0 0 0,0 0 0,0 0-1,1 0 1,-1 0 0,1 0 0,-1 0-1,1 0 1,-1-1 0,1 1 0,0-1-1,-1 1 1,1-1 0,0 1 0,0-1-1,0 0 1,0 0 0,1 1-1,-1-1 1,0 0 0,1 0 0,-1 0-1,1 0 1,0 0 0,-1 0 0,1 0-1,0 1 1,0-1 0,1-3 0,-2-20-913</inkml:trace>
</inkml:ink>
</file>

<file path=ppt/ink/ink28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5:32.783"/>
    </inkml:context>
    <inkml:brush xml:id="br0">
      <inkml:brushProperty name="width" value="0.05" units="cm"/>
      <inkml:brushProperty name="height" value="0.05" units="cm"/>
      <inkml:brushProperty name="color" value="#FF0066"/>
    </inkml:brush>
  </inkml:definitions>
  <inkml:trace contextRef="#ctx0" brushRef="#br0">1 23 9650,'0'0'256,"-1"-1"0,1 0 0,0 0 0,0 0 0,0 0 0,0 0 0,0 0 0,0 0 0,0 1 0,0-1 0,1 0 0,-1 0 0,0 0 0,0 0 0,1 0 0,-1 1 0,0-1 0,1 0 0,-1 0 1,1 0-1,-1 1 0,1-1 0,0 0 0,-1 1 0,1-1 0,0 1 0,1-2 0,-1 2-95,0 0 1,0 1-1,0-1 1,0 0-1,0 0 0,1 1 1,-1-1-1,0 1 1,0-1-1,0 1 1,0 0-1,0-1 1,0 1-1,0 0 1,-1 0-1,1-1 1,1 3-1,6 5 242,-1 0-1,-1 1 1,9 13-1,4 15 93,-2 1-1,-1 0 1,-2 2-1,16 70 1,-28-103-508,0 0 0,1 0 1,0 0-1,0 0 0,5 6 1,-7-11-127,0 0 0,0-1 1,0 1-1,0-1 1,1 0-1,-1 1 0,0-1 1,1 0-1,-1 0 0,1 0 1,2 1-1,-4-1-32,1-1 0,0 0 0,-1 0 1,1 0-1,0 0 0,0 0 0,-1 0 0,1 0 0,0 0 0,0 0 0,-1 0 0,1 0 0,0 0 0,0 0 0,-1-1 1,1 1-1,0 0 0,-1-1 0,1 1 0,0 0 0,-1-1 0,1 1 0,0-1 0,-1 1 0,1-1 0,-1 1 0,1-1 1,0 0-1,8-10-2116,7 1 993</inkml:trace>
</inkml:ink>
</file>

<file path=ppt/ink/ink28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5:33.205"/>
    </inkml:context>
    <inkml:brush xml:id="br0">
      <inkml:brushProperty name="width" value="0.05" units="cm"/>
      <inkml:brushProperty name="height" value="0.05" units="cm"/>
      <inkml:brushProperty name="color" value="#FF0066"/>
    </inkml:brush>
  </inkml:definitions>
  <inkml:trace contextRef="#ctx0" brushRef="#br0">36 82 7530,'18'-26'1288,"18"-29"9816,-49 59-10178,-1 9-733,1 0-1,-23 30 1,34-39-169,1-3-21,-1 1 0,1-1 1,0 1-1,0 0 0,0-1 0,0 1 1,1 0-1,-1 0 0,0 0 0,1 0 1,-1 0-1,1 0 0,0 0 0,-1-1 1,1 1-1,0 0 0,0 0 0,0 0 1,1 0-1,-1 0 0,0 0 0,1 0 1,-1 0-1,1 0 0,0 0 0,0 0 1,0-1-1,0 1 0,0 0 0,2 2 1,-2-3-3,0 0 0,0 1 0,0-1 0,0 0 0,0 0 1,0 0-1,1 0 0,-1-1 0,1 1 0,-1 0 0,0 0 0,1-1 1,-1 1-1,1-1 0,-1 1 0,1-1 0,-1 0 0,1 0 0,0 1 1,-1-1-1,1 0 0,-1 0 0,1-1 0,0 1 0,-1 0 0,1 0 1,-1-1-1,1 1 0,-1-1 0,1 0 0,2-1 0,27-28 3,-28 28 50,-1 0 0,0-1 0,0 1 0,-1-1 0,1 0 0,0 1 0,-1-1 0,0 0 0,1 0 0,-1 0 0,1-5 0,-7 10 1387,5-2-1445,0 0 0,0 0 0,0 1 0,0-1 1,0 0-1,0 1 0,0-1 0,0 0 0,0 0 1,0 1-1,0-1 0,0 0 0,0 1 0,1-1 0,-1 0 1,0 0-1,0 0 0,0 1 0,0-1 0,1 0 0,-1 0 1,0 1-1,0-1 0,0 0 0,1 0 0,-1 0 0,0 0 1,0 0-1,1 1 0,-1-1 0,0 0 0,0 0 0,1 0 1,-1 0-1,0 0 0,1 0 0,-1 0 0,0 0 0,0 0 1,1 0-1,-1 0 0,0 0 0,1 0 0,-1 0 1,1 0-1,36 12-1287,12 1-294,-47-13 1406,-1 0 0,1 0 0,0-1 0,0 1 0,0 0 0,0-1 0,0 1 0,0-1-1,0 0 1,0 0 0,-1 0 0,1 0 0,0 0 0,-1 0 0,1 0 0,0 0-1,-1-1 1,2-1 0,4-3-650,15-10-324</inkml:trace>
</inkml:ink>
</file>

<file path=ppt/ink/ink28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5:33.620"/>
    </inkml:context>
    <inkml:brush xml:id="br0">
      <inkml:brushProperty name="width" value="0.05" units="cm"/>
      <inkml:brushProperty name="height" value="0.05" units="cm"/>
      <inkml:brushProperty name="color" value="#FF0066"/>
    </inkml:brush>
  </inkml:definitions>
  <inkml:trace contextRef="#ctx0" brushRef="#br0">17 201 7274,'26'-97'3608,"-26"96"-3485,1 0 0,-1 0-1,0 1 1,1-1-1,-1 0 1,0 0 0,0 0-1,0 0 1,0 0-1,0 1 1,0-1 0,0 0-1,0 0 1,0 0-1,-1 0 1,1 0 0,0 1-1,0-1 1,-1 0 0,1 0-1,0 1 1,-1-1-1,1 0 1,-1 0 0,1 1-1,-1-1 1,0 0-1,1 1 1,-1-1 0,0 1-1,1-1 1,-1 1-1,0-1 1,1 1 0,-1-1-1,0 1 1,0 0-1,0-1 1,1 1 0,-1 0-1,0 0 1,0 0 0,0-1-1,0 1 1,0 0-1,1 0 1,-1 0 0,0 1-1,0-1 1,0 0-1,0 0 1,0 0 0,1 1-1,-1-1 1,0 0-1,0 1 1,0-1 0,1 0-1,-1 1 1,0-1 0,1 1-1,-1-1 1,-1 2-1,1 1-7,-1 0 0,1-1 0,0 1-1,0 0 1,0 0 0,0 0 0,1 0 0,-1 0-1,1 0 1,0 0 0,0 1 0,0-1 0,0 0-1,0 0 1,1 0 0,0 0 0,-1 0-1,1 0 1,0 0 0,0 0 0,1-1 0,-1 1-1,2 3 1,1 0-44,-1 0 0,1 0-1,0-1 1,0 1 0,1-1 0,0 0-1,0 0 1,0 0 0,7 4-1,-7-6-51,0 1 0,0-1 0,0 0-1,0-1 1,1 0 0,-1 0 0,1 0-1,0 0 1,-1-1 0,1 0-1,0 0 1,0 0 0,0-1 0,0 0-1,0 0 1,0 0 0,0-1 0,-1 0-1,1 0 1,0-1 0,0 0 0,-1 0-1,1 0 1,-1 0 0,0-1-1,0 0 1,1 0 0,-2 0 0,1-1-1,0 0 1,-1 0 0,0 0 0,0 0-1,0 0 1,0-1 0,-1 0-1,1 0 1,-1 0 0,-1 0 0,1-1-1,-1 1 1,3-8 0,-3 6-13,-1 1 0,0 0-1,0 0 1,0-1 0,0 1 0,-1 0 0,0-1-1,-1 1 1,0 0 0,1-1 0,-3-6 0,2 10-4,0-1 1,-1 1-1,1-1 1,0 1-1,-1 0 1,0 0-1,0 0 1,0 0-1,0 0 1,0 0-1,-1 0 1,1 1-1,-1-1 1,1 1-1,-1 0 1,0 0 0,0 0-1,0 0 1,-1 0-1,-5-2 1,8 4 2,1 0 0,-1 0 0,1 0 0,-1 0 0,0 0 0,1 0 0,-1 0 0,1 0 0,-1 0 0,0 0 0,1 1 0,-1-1 0,1 0 0,-1 0 0,1 0 0,-1 1 0,0-1 0,1 0 0,-1 1 0,1-1 0,0 1 0,-1-1 0,1 0 0,-1 1 0,1-1 0,0 1 0,-1-1 0,1 1 0,0-1 0,-1 1 1,1 0-1,0-1 0,0 1 0,-1 0 0,-4 20 165,4-15-77,1 0-1,-1 0 0,1 0 0,0 0 0,1 1 0,0-1 1,0 0-1,0 0 0,0 0 0,1 0 0,0-1 0,1 1 1,-1 0-1,1-1 0,0 1 0,0-1 0,1 0 0,-1 0 1,1 0-1,0-1 0,1 1 0,-1-1 0,1 0 0,0 0 1,0-1-1,0 1 0,0-1 0,10 4 0,-7-4-41,-1 0 0,1 0 0,0-1-1,0 0 1,0 0 0,0-1-1,0 0 1,1 0 0,-1-1 0,0 0-1,0-1 1,1 0 0,-1 0-1,0-1 1,0 0 0,0 0 0,-1-1-1,1 1 1,0-2 0,-1 1-1,8-6 1,5-5-778,-4 5 309</inkml:trace>
</inkml:ink>
</file>

<file path=ppt/ink/ink2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5:02.949"/>
    </inkml:context>
    <inkml:brush xml:id="br0">
      <inkml:brushProperty name="width" value="0.05" units="cm"/>
      <inkml:brushProperty name="height" value="0.05" units="cm"/>
      <inkml:brushProperty name="color" value="#FF0066"/>
    </inkml:brush>
  </inkml:definitions>
  <inkml:trace contextRef="#ctx0" brushRef="#br0">21 1 6849,'-1'0'152,"0"0"0,1 0-1,-1 0 1,0 0 0,0 0-1,1 0 1,-1 0 0,0 1-1,0-1 1,1 0 0,-1 0-1,0 1 1,0-1 0,1 1-1,-1-1 1,1 0 0,-1 1-1,0-1 1,1 1-1,-1 0 1,1-1 0,-1 1-1,1-1 1,-1 1 0,1 0-1,0-1 1,-1 1 0,1 1-1,-1 0 61,0 0-1,1 1 1,0-1-1,-1 0 1,1 1 0,0-1-1,0 0 1,1 1-1,0 3 1,0 1 46,1-1 1,0 1 0,0-1 0,1 1-1,-1-1 1,5 7 0,0-4-5,0-1-1,0 0 1,1-1 0,0 0 0,0 0-1,1 0 1,0-1 0,0-1 0,0 1-1,1-1 1,0-1 0,0 0 0,0-1-1,0 1 1,16 1 0,16 2 536,0-2 0,69 0 0,-70-4-400,835-20 4887,-840 16-4992,25-3 626,1 3 1,118 9-1,-164-2-761,-15-4-307,1 1 0,0 0 0,-1-1 0,1 1 0,0-1 0,-1 1 0,1-1 0,0 0 0,0 0 0,-1 0 0,1 0 0,0 0 0,0 0 0,-1 0 0,1-1 0,0 1 0,-1 0 0,1-1 0,0 0 0,-1 1 0,1-1 0,-1 0 0,1 0 0,-1 0 0,3-1 0,16-20-1268</inkml:trace>
</inkml:ink>
</file>

<file path=ppt/ink/ink28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5:44.295"/>
    </inkml:context>
    <inkml:brush xml:id="br0">
      <inkml:brushProperty name="width" value="0.05" units="cm"/>
      <inkml:brushProperty name="height" value="0.05" units="cm"/>
      <inkml:brushProperty name="color" value="#FF0066"/>
    </inkml:brush>
  </inkml:definitions>
  <inkml:trace contextRef="#ctx0" brushRef="#br0">0 365 8922,'47'-34'5874,"32"-7"-2891,-26 14-1343,125-76 1990,92-47-1208,-236 140-3093</inkml:trace>
</inkml:ink>
</file>

<file path=ppt/ink/ink28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5:44.753"/>
    </inkml:context>
    <inkml:brush xml:id="br0">
      <inkml:brushProperty name="width" value="0.05" units="cm"/>
      <inkml:brushProperty name="height" value="0.05" units="cm"/>
      <inkml:brushProperty name="color" value="#FF0066"/>
    </inkml:brush>
  </inkml:definitions>
  <inkml:trace contextRef="#ctx0" brushRef="#br0">163 1 7354,'-2'0'493,"0"0"0,0-1 0,0 1 0,0 1 0,0-1 0,0 0 0,0 0 0,0 1 0,0-1 0,0 1 0,0 0 0,0-1 0,1 1 1,-1 0-1,0 0 0,-2 2 0,2 0-206,1-1 0,-1 1 0,1-1 0,0 1 0,0 0 0,0-1 0,0 1 0,0 0 0,1 0 0,-1 6 0,-10 45 952,-2-1 0,-2 0 0,-34 79 0,42-116-1061,4-11-122,0 0-1,0 0 0,1 0 1,0 0-1,0 0 1,0 1-1,1-1 1,0 1-1,0-1 1,0 1-1,1-1 0,0 9 1,1-13-43,-1-1 1,1 1-1,-1 0 0,1 0 1,0-1-1,-1 1 0,1 0 1,0-1-1,0 1 0,0-1 1,-1 1-1,1-1 0,0 1 1,0-1-1,0 0 1,0 1-1,0-1 0,0 0 1,0 0-1,0 0 0,0 0 1,-1 0-1,1 0 0,0 0 1,0 0-1,0 0 0,2 0 1,29-6 288,-30 5-261,40-12 496,-1-1 0,51-26 0,-51 20-661,0 3-1,46-13 1,-83 29 55,-1 0 1,1 1-1,-1-1 0,1 1 1,0 0-1,0 0 0,6 0 1,3 4 216</inkml:trace>
</inkml:ink>
</file>

<file path=ppt/ink/ink28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5:45.844"/>
    </inkml:context>
    <inkml:brush xml:id="br0">
      <inkml:brushProperty name="width" value="0.05" units="cm"/>
      <inkml:brushProperty name="height" value="0.05" units="cm"/>
      <inkml:brushProperty name="color" value="#FF0066"/>
    </inkml:brush>
  </inkml:definitions>
  <inkml:trace contextRef="#ctx0" brushRef="#br0">2 237 8930,'-1'-6'4341,"9"7"-1777,0-1 273,-4 2-1765,21 7-259,-1 1 1,-1 2-1,0 0 0,41 30 0,-18-9 41,-48-37-814,0 0-1,0 0 1,0 0-1,0 0 1,1 0-1,0 0 1,0 0 0,0-1-1,0-7 1,0 7-17,-2-8-65,1 0 1,1 0 0,0 0 0,0 0-1,2 1 1,-1-1 0,2 0 0,0 0-1,0 0 1,1 1 0,1-1 0,0 1-1,9-19 1,-11 27-64,31-50-955,-30 50 693,0 0 1,0 0-1,1 0 0,-1 0 1,1 1-1,0 0 1,0-1-1,0 1 0,8-3 1,2 3-953,-1 4 456</inkml:trace>
</inkml:ink>
</file>

<file path=ppt/ink/ink28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5:46.631"/>
    </inkml:context>
    <inkml:brush xml:id="br0">
      <inkml:brushProperty name="width" value="0.05" units="cm"/>
      <inkml:brushProperty name="height" value="0.05" units="cm"/>
      <inkml:brushProperty name="color" value="#FF0066"/>
    </inkml:brush>
  </inkml:definitions>
  <inkml:trace contextRef="#ctx0" brushRef="#br0">0 326 7898,'44'38'3596,"-32"-35"559,-2-11-2933,-9 6-729,17-16 663,-1-1 0,20-30 0,-4 4-803,-32 45-353,-1-1 1,1 1 0,0-1 0,-1 1 0,1-1 0,-1 1 0,0-1 0,1 0 0,-1 1 0,1-1-1,-1 0 1,0 0 0,0 1 0,1-1 0,-1 0 0,0 0 0,0 1 0,0-1 0,0 0 0,0 0-1,0 1 1,0-1 0,0 0 0,0 0 0,0 1 0,0-1 0,0 0 0,-1 0 0,1 1 0,0-1-1,-1 0 1,1 0 0,0 1 0,-1-1 0,1 1 0,-1-2 0,0 2-3,0-1-1,0 1 1,0 0 0,0-1-1,0 1 1,-1 0 0,1 0 0,0-1-1,0 1 1,0 0 0,0 0 0,0 1-1,0-1 1,0 0 0,0 0 0,0 0-1,0 1 1,0-1 0,0 0-1,0 1 1,0-1 0,0 1 0,0-1-1,0 1 1,0 0 0,-1 1 0,-6 4-8,1 0 0,1 1 0,0 0 0,0 0 0,0 0 0,1 1 0,0 0 0,0 0 0,1 0 0,0 1 0,-6 17 0,9-23 27,0 0 0,0 0 0,0 1 0,1-1 0,-1 1 1,1-1-1,0 1 0,0-1 0,0 1 0,0-1 0,0 0 0,1 1 0,0-1 0,-1 1 0,1-1 0,1 0 1,-1 0-1,0 1 0,1-1 0,0 0 0,-1 0 0,1 0 0,0-1 0,1 1 0,-1 0 0,0-1 1,1 1-1,-1-1 0,1 0 0,0 0 0,0 0 0,0 0 0,0-1 0,5 3 0,2-1 0,-1 0 1,1 0-1,0-1 0,-1-1 0,1 0 0,0 0 1,0-1-1,0 0 0,0 0 0,0-1 0,0-1 0,0 0 1,-1 0-1,1-1 0,-1 0 0,1 0 0,-1-1 1,0-1-1,0 1 0,-1-1 0,0-1 0,1 0 0,-2 0 1,1 0-1,-1-1 0,0 0 0,0-1 0,-1 1 0,0-1 1,0-1-1,-1 1 0,0-1 0,5-12 0,-3 2 8,0 0-1,-1-1 0,7-35 1,3 76 23,120 129 1117,-64-75-751,-64-65-404,-9-9 30,-16-11 39,2 1-111,6 4 16,0 0 0,0 0 1,0-1-1,1 0 0,-1 0 0,2-1 0,-10-10 0,-6-6-20,4 6-6,0-1 0,1-1 0,-26-36 0,39 49 38,1-1-1,0 1 1,1-1 0,-1 0 0,1-1 0,1 1-1,-1 0 1,1-1 0,1 0 0,-1 1-1,1-1 1,1 0 0,-1 1 0,1-1 0,2-12-1,0 15 3,-1 0-1,2 0 0,-1 0 1,0 1-1,1-1 0,0 0 0,0 1 1,0 0-1,1 0 0,0 0 1,-1 0-1,1 1 0,0-1 0,1 1 1,-1 0-1,1 0 0,-1 1 1,1-1-1,0 1 0,0 0 0,8-2 1,-7 1 21,0 1 1,0 1 0,0-1 0,0 1 0,0 0-1,0 0 1,0 0 0,0 1 0,0 0-1,1 1 1,-1-1 0,0 1 0,0 0 0,0 1-1,0-1 1,0 1 0,0 0 0,7 5-1,-10-5 4,-1 1-1,0 0 0,1-1 1,-1 1-1,0 0 0,0 1 1,-1-1-1,1 0 0,-1 0 0,0 1 1,0-1-1,0 1 0,0-1 1,0 1-1,-1-1 0,1 1 1,-1 0-1,0-1 0,0 1 1,-1-1-1,1 1 0,-1-1 0,0 1 1,-1 4-1,0-1 8,1 0 0,-2 0-1,1 0 1,-1 0 0,0-1 0,0 0-1,0 1 1,-1-1 0,0 0 0,-1-1 0,-8 10-1,1-8-242,0 1 0,-1-2-1,1 0 1,-2 0-1,1-1 1,-21 4 0,14-7-1709,19-1 1824,1-1 1,-1 0-1,1 0 1,0 0-1,-1 0 1,1 0-1,-1 0 1,1 0-1,-1 0 1,1 0-1,0 0 1,-1 0 0,1 0-1,-1 0 1,1 0-1,0 0 1,-1-1-1,1 1 1,-1 0-1,1 0 1,0 0-1,-1-1 1,1 1-1,0 0 1,-1 0-1,1-1 1,0 1-1,-1 0 1,1-1-1,0 1 1,0 0-1,0-1 1,-1 1-1,1 0 1,0-1-1,0 1 1,0-1-1,0 1 1,-1 0 0,1-2-1,10-10-1128</inkml:trace>
</inkml:ink>
</file>

<file path=ppt/ink/ink28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5:47.155"/>
    </inkml:context>
    <inkml:brush xml:id="br0">
      <inkml:brushProperty name="width" value="0.05" units="cm"/>
      <inkml:brushProperty name="height" value="0.05" units="cm"/>
      <inkml:brushProperty name="color" value="#FF0066"/>
    </inkml:brush>
  </inkml:definitions>
  <inkml:trace contextRef="#ctx0" brushRef="#br0">114 21 9162,'1'-1'180,"-1"1"1,1 0-1,-1 0 1,0 0-1,1-1 1,-1 1-1,0 0 1,1-1-1,-1 1 1,0 0-1,0-1 1,1 1-1,-1 0 1,0-1-1,0 1 0,1 0 1,-1-1-1,0 1 1,0-1-1,0 1 1,0 0-1,0-1 1,0 1-1,0-1 1,1 1-1,-1-1 1,0 1-1,-1 0 1,1-1-1,0 1 1,0-1-1,0 1 1,0 0-1,0-1 0,0 1 1,0-1-1,-1 1 1,1 0-1,0-1 1,0 1-1,-1-1 1,1 1-1,0 0 1,0-1-1,-1 1 1,1 0-1,-2-1 135,1 0 0,0 1 1,-1 0-1,1-1 0,0 1 0,-1 0 0,1-1 1,-1 1-1,1 0 0,0 0 0,-1 0 0,1 0 1,-3 1-1,-2 0-169,1 1-1,-1-1 1,0 1 0,1 0 0,0 1 0,-1-1-1,1 1 1,-8 6 0,5-4 39,5-3-150,1-1 0,0 1 0,0 0 0,0 0 0,0 0 0,0 0-1,1 0 1,-1 0 0,1 0 0,-1 0 0,1 1 0,0-1 0,0 0-1,0 1 1,0 0 0,0-1 0,0 1 0,1-1 0,-1 1 0,1 0-1,0-1 1,0 1 0,0 0 0,0-1 0,0 1 0,0 0 0,1-1-1,0 1 1,0 3 0,1-1-37,0 0 1,0 0-1,0 0 0,1 0 1,0 0-1,-1 0 0,2 0 1,-1-1-1,1 0 0,-1 0 1,9 7-1,-11-10 1,-1-1 1,1 1-1,-1-1 0,1 0 1,0 1-1,-1-1 1,1 0-1,0 0 0,0 1 1,-1-1-1,1 0 0,0 0 1,-1 0-1,1 0 1,0 0-1,0 0 0,-1 0 1,1 0-1,0 0 0,0 0 1,-1-1-1,1 1 1,0 0-1,-1 0 0,1-1 1,0 1-1,-1 0 0,1-1 1,1 0-1,0-1 0,0 0 0,1 0 0,-1-1 0,0 1 0,-1 0 0,1-1 0,3-5 0,-1 1-2,-1-2 0,1 1 0,-1 0 0,3-16 1,-6 22 0,1 2-1,-1-1 1,0 1-1,0 0 0,0 0 1,1-1-1,-1 1 0,0 0 1,0 0-1,0-1 0,0 1 0,0 0 1,0-1-1,0 1 0,0 0 1,0-1-1,0 1 0,0 0 1,0-1-1,0 1 0,0 0 1,0 0-1,0-1 0,0 1 1,0 0-1,0-1 0,0 1 0,0 0 1,-1-1-1,1 1 0,0 0 1,0 0-1,0-1 0,-1 1 1,1 0-1,0 0 0,0 0 1,0-1-1,-1 1 0,1 0 1,0 0-1,0 0 0,-1 0 0,1-1 1,0 1-1,-1 0 0,1 0 1,0 0-1,-1 0 0,1 0 1,0 0-1,0 0 0,-1 0 1,1 0-1,-1 0 0,36 21-6,12-1 4,-45-19 3,0-1 1,1 0 0,-1 0 0,0 0 0,1 0 0,-1 0 0,0 0 0,1 0 0,-1-1 0,0 1 0,1-1 0,-1 0-1,0 0 1,0 0 0,0 0 0,3-2 0,29-22-1091,-26 19 137,-7 4 549,0 1 1,0 0-1,1-1 1,-1 1-1,0 0 1,0-1 0,-1 0-1,1 1 1,0-1-1,1-3 1,5-10-1541,4 3 1054</inkml:trace>
</inkml:ink>
</file>

<file path=ppt/ink/ink28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5:47.570"/>
    </inkml:context>
    <inkml:brush xml:id="br0">
      <inkml:brushProperty name="width" value="0.05" units="cm"/>
      <inkml:brushProperty name="height" value="0.05" units="cm"/>
      <inkml:brushProperty name="color" value="#FF0066"/>
    </inkml:brush>
  </inkml:definitions>
  <inkml:trace contextRef="#ctx0" brushRef="#br0">37 189 9122,'45'-40'4025,"-40"40"-2081,2 3-223,8 1-233,-7-1-248,4 2-208,0 5-119,-6 0-297,1 3-168,1 1-272,-4-2-120,-3-1-472,1-4-224,3-7-1073,-3-3 1809,-2 1-128</inkml:trace>
  <inkml:trace contextRef="#ctx0" brushRef="#br0" timeOffset="1">94 84 7578,'-94'-84'2784,"101"93"-2440,1-2-672,11 4 208</inkml:trace>
</inkml:ink>
</file>

<file path=ppt/ink/ink28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5:48.001"/>
    </inkml:context>
    <inkml:brush xml:id="br0">
      <inkml:brushProperty name="width" value="0.05" units="cm"/>
      <inkml:brushProperty name="height" value="0.05" units="cm"/>
      <inkml:brushProperty name="color" value="#FF0066"/>
    </inkml:brush>
  </inkml:definitions>
  <inkml:trace contextRef="#ctx0" brushRef="#br0">1 106 7202,'97'46'3362,"-94"-45"-3136,-1 0 1,0 1-1,0-1 1,0 0-1,0 1 1,0-1-1,0 1 1,0 0-1,0 0 1,-1-1-1,1 1 1,-1 0-1,1 1 1,-1-1-1,0 0 1,0 0-1,0 0 1,0 1-1,0-1 1,-1 0-1,1 1 1,0-1-1,-1 1 1,0-1-1,0 5 1,-5 14 1485,2-17 603,5-20-2086,0 0-1,2 1 0,0 0 0,0 0 0,1 0 0,12-23 1,-13 31-231,1 0 1,-1 1-1,1-1 1,1 1-1,-1 0 1,1 0-1,0 0 1,0 1-1,1 0 1,0 0-1,0 1 1,0 0-1,0 0 1,11-4-1,-12 5-232,1 0-1,0 1 1,-1 0 0,1 0-1,0 1 1,0 0-1,0 0 1,0 0-1,12 1 1,1 7-601</inkml:trace>
  <inkml:trace contextRef="#ctx0" brushRef="#br0" timeOffset="1">687 14 11482,'2'13'5226,"-2"-8"-2138,-9 0-1815,18 14-897,-9-9-240</inkml:trace>
</inkml:ink>
</file>

<file path=ppt/ink/ink28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5:59.497"/>
    </inkml:context>
    <inkml:brush xml:id="br0">
      <inkml:brushProperty name="width" value="0.05" units="cm"/>
      <inkml:brushProperty name="height" value="0.05" units="cm"/>
      <inkml:brushProperty name="color" value="#FF0066"/>
    </inkml:brush>
  </inkml:definitions>
  <inkml:trace contextRef="#ctx0" brushRef="#br0">390 1924 7346,'3'2'323,"-1"0"1,0 0-1,1 0 1,-1 0 0,1-1-1,0 1 1,0-1-1,-1 0 1,1 0-1,0 0 1,0 0 0,0 0-1,0 0 1,0-1-1,0 0 1,0 1 0,0-1-1,4-1 1,11 0 394,35-6 0,-25 3 182,424-32 3694,-97 47-2833,-98 1-1059,-196-12-496,0-3 1,75-14-1,-24-5 577,-1-4-1,-1-6 0,185-79 0,-234 83-433,-1-1-1,89-61 1,-132 78-331,0-1-1,-1-1 1,-1-1-1,0 0 1,-1-1-1,0 0 1,-1-1-1,-1-1 1,-1 0-1,-1 0 1,0-1-1,9-27 1,-11 20-15,0 1 0,-2-1 1,-1-1-1,-1 1 0,-2-1 0,0 0 1,-2 1-1,0-1 0,-2 0 1,-2 1-1,0-1 0,-1 1 1,-2 0-1,-1 0 0,0 1 0,-2 0 1,-1 1-1,-1 0 0,-1 0 1,-32-41-1,9 20 8,-45-56 14,-131-126 1,181 199-32,-1 0 0,-2 3 0,0 0 1,-2 3-1,0 1 0,-2 1 0,0 2 0,-58-18 0,-28 5-19,-221-26-1,279 48 23,-164-17 3,-240 4 0,433 22-14,0 2 0,0 2 0,1 1 0,-1 2 0,1 2 0,1 1 0,-54 23 1,63-21 8,0 1 1,1 1 0,1 1 0,1 2 0,0 0 0,1 1 0,1 1 0,0 2 0,2 0 0,-23 32 0,18-16-1,1 0 0,2 2 0,-25 65 0,-32 132 5,32-91-14,31-99 16,2 2 1,2-1-1,2 2 0,2-1 0,2 1 0,3 94 0,5-115 6,0-1 0,2 1-1,1-1 1,1 0 0,19 45 0,-18-53 2,2 0 1,0-1-1,1 0 1,1-1-1,0-1 1,2 1-1,0-2 1,23 20-1,-12-15 54,2-1 0,0-1-1,1-2 1,1-1 0,0-1-1,1-2 1,1 0 0,0-2 0,0-2-1,38 6 1,-1-5 162,0-2 1,0-4 0,124-9-1,-86-8-194,-34 3-3997,-59 10 2773</inkml:trace>
</inkml:ink>
</file>

<file path=ppt/ink/ink28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8:02.799"/>
    </inkml:context>
    <inkml:brush xml:id="br0">
      <inkml:brushProperty name="width" value="0.05" units="cm"/>
      <inkml:brushProperty name="height" value="0.05" units="cm"/>
      <inkml:brushProperty name="color" value="#FF0066"/>
    </inkml:brush>
  </inkml:definitions>
  <inkml:trace contextRef="#ctx0" brushRef="#br0">111 138 6969,'-2'-50'2564,"2"47"-2316,0 0 0,0 0 0,1 0 0,0 1 0,-1-1 0,1 0 0,0 0 1,0 0-1,1 0 0,-1 1 0,1-1 0,-1 0 0,3-2 0,7-14 2491,3-6 3601,-14 25-6240,1-1 701,-1 1-701,0 0 0,1 0 0,-1 0 0,0 0 0,0-1 0,0 1 0,0 0 1,0 0-1,1 0 0,-1 0 0,0 0 0,0 0 0,0 0 0,0 0 0,0 0 0,1 0 1,-1 0-1,0 0 0,0 0 0,0 0 0,0 0 0,0 0 0,1 0 0,-1 0 0,0 0 0,0 1 1,0-1-1,0 0 0,1 0 500,-1 1-499,2 15 1331,-6 20-924,-12 48 1,8-45-356,-4 49 0,10-50-132,2 0 1,2-1-1,10 56 0,-10-85-119,-1-1 0,0 1 1,0 0-1,-1 0 0,0-1 0,-1 14 0,-1-22-102,1 0 0,-1 0 0,1 0 0,-1 0 0,1 0 0,0 0 0,-1 0-1,1-1 1,0 1 0,0 0 0,0-1 0,-2-2 0,-11-23-1601,1-1-1,1-1 0,-10-35 1,16 46 1371,-13-55-508,13 47 2053,-14-40-1,20 66-1060,0 0 0,0-1 1,0 1-1,-1 0 0,1 0 1,0 0-1,0-1 0,0 1 1,0 0-1,0 0 0,0 0 0,0-1 1,0 1-1,0 0 0,0 0 1,0 0-1,0-1 0,0 1 0,0 0 1,0 0-1,0-1 0,0 1 1,0 0-1,0 0 0,0 0 0,0-1 1,0 1-1,1 0 0,-1 0 1,0 0-1,0 0 0,0-1 0,0 1 1,0 0-1,1 0 0,-1 0 1,0 0-1,0 0 0,0-1 0,0 1 1,1 0-1,-1 0 0,0 0 1,0 0-1,0 0 0,1 0 0,14 2 1447,14 9-149,106 54 1425,-106-52-2560,-18-8-154,-1 0 0,1 1 0,-1 0 0,0 1 0,15 13 0,-23-18-115,0 0 0,0 0 0,0 0 0,0 0 0,0 0 0,-1 0 0,1 0-1,-1 1 1,1-1 0,-1 1 0,0-1 0,0 1 0,0-1 0,0 1 0,0 0 0,-1-1 0,1 1 0,-1 0-1,0-1 1,1 1 0,-1 0 0,-1 0 0,1 0 0,0-1 0,-1 1 0,1 0 0,-1-1 0,0 1 0,0 0-1,-1 2 1,0-2-355,0 0 1,-1-1-1,1 0 0,0 1 0,-1-1 0,1 0 0,-1 0 0,0-1 0,1 1 0,-1 0 0,0-1 0,0 0 0,0 0 0,0 0 0,-6 2 0,-2-1-362,0 0 1,0-1-1,-15 1 0,-14-4 271</inkml:trace>
</inkml:ink>
</file>

<file path=ppt/ink/ink28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8:03.254"/>
    </inkml:context>
    <inkml:brush xml:id="br0">
      <inkml:brushProperty name="width" value="0.05" units="cm"/>
      <inkml:brushProperty name="height" value="0.05" units="cm"/>
      <inkml:brushProperty name="color" value="#FF0066"/>
    </inkml:brush>
  </inkml:definitions>
  <inkml:trace contextRef="#ctx0" brushRef="#br0">154 254 11114,'-153'12'5249,"158"-14"-2168,12-8-256,26-13-825,9-12-383,16-7-641,2-1-304,-8 1-528,-7 10-328,-15 9-2473,-5 10 1889</inkml:trace>
</inkml:ink>
</file>

<file path=ppt/ink/ink2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5:04.002"/>
    </inkml:context>
    <inkml:brush xml:id="br0">
      <inkml:brushProperty name="width" value="0.05" units="cm"/>
      <inkml:brushProperty name="height" value="0.05" units="cm"/>
      <inkml:brushProperty name="color" value="#FF0066"/>
    </inkml:brush>
  </inkml:definitions>
  <inkml:trace contextRef="#ctx0" brushRef="#br0">2 205 6849,'-1'-4'5442,"14"-4"-3854,1 6-1260,0-1 0,0 2 0,0 0 0,0 1 0,1 0 0,-1 1 0,0 0-1,24 7 1,33 2 859,18-8-209,0-3-1,109-15 1,-17 0-75,196 11 1188,-51 2-103,-228-2-1003,126-23 1,-193 22-772,286-66 2256,-316 72-2498,0 0 0,0 0 0,0-1 0,0 1 0,-1 0 1,1 0-1,0-1 0,0 1 0,0 0 0,0-1 1,0 1-1,-1-1 0,1 1 0,0-1 0,0 0 1,-1 1-1,1-1 0,0 0 0,-1 1 0,1-1 1,-1 0-1,1 0 0,-1 0 0,1 1 0,-1-1 1,0 0-1,1 0 0,-1 0 0,0 0 0,1 0 0,-1 0 1,0 0-1,0 0 0,0 0 0,0 0 0,0 1 1,0-1-1,0 0 0,-1 0 0,1 0 0,0 0 1,0 0-1,-1 0 0,1 0 0,0 0 0,-1 1 1,1-1-1,-1 0 0,1 0 0,-1 0 0,0 1 1,1-1-1,-2-1 0,-21-14-595</inkml:trace>
</inkml:ink>
</file>

<file path=ppt/ink/ink28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8:03.946"/>
    </inkml:context>
    <inkml:brush xml:id="br0">
      <inkml:brushProperty name="width" value="0.05" units="cm"/>
      <inkml:brushProperty name="height" value="0.05" units="cm"/>
      <inkml:brushProperty name="color" value="#FF0066"/>
    </inkml:brush>
  </inkml:definitions>
  <inkml:trace contextRef="#ctx0" brushRef="#br0">180 14 10018,'-14'-14'15880,"14"15"-15730,-4 11 3241,0 9-4147,-2 25 1432,1 80-1,5-108-623,1 0 0,0-1 0,2 1-1,0-1 1,1 1 0,1-1 0,0-1 0,11 25 0,-3-26-114,-6-11-269,-5-10-457,-4 1 359,0-1 0,-1 1 0,1 0 1,-1 0-1,0 1 0,0-1 0,0 0 1,-5-4-1,2 1 59,-14-15-107,9 9 65,0 0 0,0 0-1,-14-28 1,9 13-178,5 8 515,0-1 0,1 0 0,-10-33 0,20 54 113,0 1 1,0-1-1,0 1 0,-1-1 0,1 1 0,0-1 0,0 1 0,0-1 0,0 1 0,0-1 0,0 1 0,0-1 0,0 1 0,0-1 1,0 1-1,1-1 0,-1 1 0,0-1 0,0 1 0,0-1 0,1 1 0,-1-1 0,0 1 0,0-1 0,1 1 0,-1 0 0,0-1 1,1 1-1,-1 0 0,1-1 0,-1 1 0,0 0 0,1-1 0,-1 1 0,1 0 0,-1 0 0,1-1 0,-1 1 0,1 0 0,-1 0 1,1 0-1,-1 0 0,1 0 0,-1 0 0,1 0 0,-1 0 0,1 0 0,-1 0 0,2 0 0,29 6 1499,-27-4-1356,47 15 973,-1 3-1,-1 2 0,73 45 0,-119-65-1161,0 0-1,0 0 0,0 1 0,0-1 0,0 1 0,-1 0 0,1-1 0,-1 1 0,1 1 0,-1-1 0,0 0 0,-1 0 0,1 1 0,2 5 0,-4-7-85,1 0 1,-1-1-1,0 1 0,0 0 1,1 0-1,-1-1 0,0 1 1,-1 0-1,1 0 0,0 0 1,0-1-1,-1 1 0,1 0 1,-1-1-1,1 1 0,-1 0 1,0-1-1,0 1 0,0 0 1,0-1-1,0 0 0,0 1 1,0-1-1,0 1 0,0-1 1,-1 0-1,1 0 0,-1 0 0,1 0 1,-1 0-1,1 0 0,-1 0 1,-1 0-1,-9 4-784,1-1 1,-1-1-1,1 0 0,-1-1 1,0 0-1,0-1 0,-1 0 1,1-1-1,0 0 0,-22-3 1,-14-5-800,-61-18 1,77 17 2450,15 3 1154,16 1 414,24-5 1687,-6 5-3286,35-18 614,-1-2 1,68-45-1,-27 15-2846,-26 19 751</inkml:trace>
</inkml:ink>
</file>

<file path=ppt/ink/ink28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6:03.815"/>
    </inkml:context>
    <inkml:brush xml:id="br0">
      <inkml:brushProperty name="width" value="0.05" units="cm"/>
      <inkml:brushProperty name="height" value="0.05" units="cm"/>
      <inkml:brushProperty name="color" value="#FF0066"/>
    </inkml:brush>
  </inkml:definitions>
  <inkml:trace contextRef="#ctx0" brushRef="#br0">1 509 3897,'3'-9'4353,"-1"-22"11798,7 39-14827,7 5-1009,-1 0 0,0 1 0,18 23-1,15 16 357,72 83 674,-70-76-937,3-3 1,74 63 0,-44-52-226,-82-67-177,0 0 1,0 0-1,1 0 0,-1-1 1,0 1-1,0 0 0,0-1 1,1 1-1,-1-1 0,0 1 1,1-1-1,-1 0 0,0 1 0,1-1 1,-1 0-1,0 0 0,1 0 1,2 0-1,-4 0-4,0 0 1,0 0-1,0 0 0,0-1 0,1 1 1,-1 0-1,0 0 0,0 0 0,0 0 1,0 0-1,0 0 0,0 0 0,0 0 1,0 0-1,0-1 0,1 1 1,-1 0-1,0 0 0,0 0 0,0 0 1,0 0-1,0 0 0,0-1 0,0 1 1,0 0-1,0 0 0,0 0 1,0 0-1,0 0 0,0 0 0,0-1 1,0 1-1,0 0 0,0 0 0,0 0 1,0 0-1,0 0 0,0 0 1,0-1-1,0 1 0,0 0 0,-1 0 1,1 0-1,0 0 0,0 0 0,0 0 1,0 0-1,0-1 0,0 1 0,-16-9 19,14 7-25,0 1 1,-1-1 0,1 0 0,0 0 0,0 0-1,0 0 1,0 0 0,1 0 0,-1 0 0,0 0-1,1-1 1,0 1 0,-1-1 0,1 1 0,0-1-1,0 1 1,1-1 0,-1 0 0,1 0 0,-1 1-1,1-6 1,-1-3 3,0 0-1,1 0 1,2-17 0,0 18 0,0 0 0,1 0 1,0-1-1,7-14 1,-6 16 2,-1 0 1,1 0-1,2-17 1,-1-7-3,-2 0 1,-1 0 0,-1 0 0,-2 0 0,-2 0 0,0 0 0,-3 1 0,0-1 0,-2 1-1,-2 1 1,-15-38 0,-82-193-71,102 249 66,-1 0-1,-1 0 1,0 0 0,-12-15 0,17 25-5,1 0 1,-2 1-1,1-1 1,0 1-1,0-1 1,-1 1 0,0 0-1,1 0 1,-1 0-1,0 0 1,0 1-1,0-1 1,0 1 0,0-1-1,0 1 1,-1 0-1,1 0 1,0 1-1,0-1 1,-1 1-1,1-1 1,-1 1 0,-5 1-1,9-1-35,-1 0 0,0 0 0,1 1 0,-1-1 0,1 0 0,-1 1 0,1-1 0,-1 0 0,1 1 0,-1-1 0,1 1 0,0-1 0,-1 0 0,1 1 0,0-1 0,-1 1 0,1-1 0,0 1 0,-1 0 0,1-1 0,0 1 0,0-1 0,0 1 0,0-1 0,-1 1 0,1 0 0,0-1 0,0 1 0,0-1 0,0 2 0,3 20-1618,-2-18 1683,15 51-2061,-3-17-650,-9-9-2076,-4-13 3537,-3 3 455</inkml:trace>
</inkml:ink>
</file>

<file path=ppt/ink/ink28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6:04.381"/>
    </inkml:context>
    <inkml:brush xml:id="br0">
      <inkml:brushProperty name="width" value="0.05" units="cm"/>
      <inkml:brushProperty name="height" value="0.05" units="cm"/>
      <inkml:brushProperty name="color" value="#FF0066"/>
    </inkml:brush>
  </inkml:definitions>
  <inkml:trace contextRef="#ctx0" brushRef="#br0">84 11 9058,'-67'-3'3786,"66"3"-3426,1 0 0,-15-8 12365,18 21-12308,1 8-75,1 0 1,1 0-1,1-1 1,1 0-1,0 0 1,21 33 0,11 11 478,4-1 0,86 96 0,-75-96-343,91 138 1,-87-92-278,33 51-159,-59-109-78,-63-86-7834,-22-17 4693,22 22 1532,-4-9-1110,5 5 1354</inkml:trace>
</inkml:ink>
</file>

<file path=ppt/ink/ink28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6:04.938"/>
    </inkml:context>
    <inkml:brush xml:id="br0">
      <inkml:brushProperty name="width" value="0.05" units="cm"/>
      <inkml:brushProperty name="height" value="0.05" units="cm"/>
      <inkml:brushProperty name="color" value="#FF0066"/>
    </inkml:brush>
  </inkml:definitions>
  <inkml:trace contextRef="#ctx0" brushRef="#br0">246 247 7722,'-26'-51'4193,"18"35"-2023,0 0 0,-1 0 0,-18-25 0,27 41-2062,0-1-1,-1 1 1,1-1 0,0 1-1,-1 0 1,1-1 0,0 1-1,-1-1 1,1 1 0,0 0-1,-1-1 1,1 1 0,-1 0-1,1-1 1,0 1 0,-1 0-1,1 0 1,-1 0 0,1-1-1,-1 1 1,1 0 0,-1 0-1,1 0 1,-1 0 0,1 0-1,-1 0 1,1 0 0,-1 0-1,1 0 1,-1 0 0,1 0-1,-1 0 1,-6 16 1624,6 32-672,1-44-840,14 274 1626,-13-275-1830,-1 0 1,0-1-1,-1 1 0,1 0 1,0 0-1,-1 0 0,1-1 0,-1 1 1,0 0-1,-2 3 0,3-5-12,0-1 0,-1 0 1,1 1-1,0-1 0,0 0 0,-1 1 0,1-1 0,0 0 0,-1 0 0,1 1 0,0-1 0,-1 0 1,1 0-1,-1 1 0,1-1 0,0 0 0,-1 0 0,1 0 0,-1 0 0,1 0 0,-1 0 0,1 0 0,0 0 1,-1 0-1,0 0 0,-14-10 64,4-6-51,0-1 1,2 0 0,0 0 0,1-1 0,0 0 0,-8-33 0,10 30-11,5 19-7,-35-121 4,32 105-9,0 0 1,2 0 0,0 0 0,1 0 0,1-20-1,0 36 4,0 0 0,1 0-1,-1 0 1,0 0 0,1 1-1,-1-1 1,1 0 0,-1 0 0,1 0-1,0 0 1,0 0 0,0 1-1,0-1 1,0 0 0,0 1-1,0-1 1,1 1 0,-1-1-1,1 1 1,-1 0 0,1 0 0,-1-1-1,1 1 1,0 0 0,-1 0-1,1 1 1,0-1 0,0 0-1,0 1 1,0-1 0,0 1 0,0-1-1,0 1 1,-1 0 0,4 0-1,6 0 4,0 1-1,0 0 1,0 1-1,-1 0 1,14 5-1,-8-3 7,286 75 230,-296-78-227,-1 1-1,1 0 0,0 0 0,-1 0 1,0 1-1,1-1 0,-1 2 0,0-1 0,-1 0 1,1 1-1,6 6 0,-10-9-2,0 1-1,1 0 1,-1 0-1,0 0 1,0 0-1,0 0 1,0 0-1,-1 1 1,1-1 0,0 0-1,-1 0 1,0 0-1,1 1 1,-1-1-1,0 0 1,0 1-1,0-1 1,0 0-1,-1 0 1,1 1-1,-1-1 1,1 0 0,-1 0-1,0 0 1,0 1-1,0-1 1,0 0-1,0 0 1,0 0-1,-1-1 1,-2 4-1,-2 3 39,0-1-1,-1 0 0,0-1 0,0 0 1,-1 0-1,1 0 0,-1-1 1,-1 0-1,-15 7 0,-7 0 282,-50 13-1,59-20-219,1 1-1,-1 1 1,1 1 0,1 1-1,-22 13 1,33-15-144,11-4-567,20-14-659,13-19 1060,7-14-136</inkml:trace>
</inkml:ink>
</file>

<file path=ppt/ink/ink28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6:06.114"/>
    </inkml:context>
    <inkml:brush xml:id="br0">
      <inkml:brushProperty name="width" value="0.05" units="cm"/>
      <inkml:brushProperty name="height" value="0.05" units="cm"/>
      <inkml:brushProperty name="color" value="#FF0066"/>
    </inkml:brush>
  </inkml:definitions>
  <inkml:trace contextRef="#ctx0" brushRef="#br0">0 84 9282,'11'8'1924,"-1"1"0,-1 0 1,1 1-1,10 14 0,-10-10-1159,-1 0 0,-1 0 0,9 18 0,-9-13-499,-1 0 0,-1 0 0,-1 1 0,0 0 0,-2 0 0,3 29 0,-8-40 517,-4-22-419,-4-26-67,6 17-251,2 0-1,0-1 0,2 1 1,0 0-1,1 0 0,5-24 1,-4 37-50,0-1 0,0 1 0,1 0 0,1 0 1,-1 1-1,1-1 0,1 1 0,0 0 0,0 0 0,0 0 1,1 1-1,0 0 0,1 0 0,-1 0 0,1 1 0,16-11 0,-20 15-154,1 0 0,0 0 0,-1 0 0,1 0 0,0 1 0,0 0 0,0 0 0,8-1 0,-10 2-169,-1 0 1,1 0-1,0 0 1,-1 0-1,1 0 1,0 0-1,-1 1 1,1-1-1,-1 1 1,1-1-1,-1 1 1,1-1-1,-1 1 1,3 2-1,2 3-1182</inkml:trace>
</inkml:ink>
</file>

<file path=ppt/ink/ink28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6:07.466"/>
    </inkml:context>
    <inkml:brush xml:id="br0">
      <inkml:brushProperty name="width" value="0.05" units="cm"/>
      <inkml:brushProperty name="height" value="0.05" units="cm"/>
      <inkml:brushProperty name="color" value="#FF0066"/>
    </inkml:brush>
  </inkml:definitions>
  <inkml:trace contextRef="#ctx0" brushRef="#br0">4 325 8074,'-1'0'123,"1"0"0,0 1 0,0-1 1,-1 0-1,1 0 0,0 1 0,0-1 1,-1 0-1,1 1 0,0-1 0,0 0 0,0 1 1,0-1-1,0 1 0,-1-1 0,1 0 1,0 1-1,0-1 0,0 0 0,0 1 1,0-1-1,0 1 0,0-1 0,0 0 0,1 1 1,-1-1-1,0 1 0,0-1 0,0 0 1,0 1-1,0-1 0,1 0 0,-1 1 0,0-1 1,0 0-1,0 1 0,1-1 0,-1 0 1,0 0-1,1 1 0,-1-1 0,0 0 1,1 0-1,-1 0 0,0 1 0,1-1 0,-1 0 1,0 0-1,1 0 0,-1 0 0,0 0 1,1 0-1,-1 1 0,1-1 0,-1 0 1,0 0-1,1 0 0,-1 0 0,1 0 0,-1-1 1,0 1-1,1 0 0,-1 0 0,0 0 1,1 0-1,28-14 2531,-15 1-2024,0 0 0,-1-1 0,-1 0-1,0-1 1,12-20 0,43-85 1254,-64 114-1837,0-1 1,-1 1 0,1-1-1,-1 0 1,-1 0-1,1 0 1,0-12-1,-2 18-46,0 0-1,0-1 1,0 1 0,0-1-1,0 1 1,-1 0-1,1-1 1,0 1 0,-1 0-1,1-1 1,-1 1-1,1 0 1,-1-1-1,0 1 1,1 0 0,-1 0-1,0 0 1,0 0-1,0 0 1,0 0 0,0 0-1,0 0 1,0 0-1,0 0 1,0 0 0,-1 1-1,1-1 1,0 0-1,0 1 1,-1-1-1,1 1 1,0-1 0,-1 1-1,1 0 1,-1 0-1,1 0 1,0-1 0,-1 1-1,1 1 1,-1-1-1,1 0 1,0 0-1,-1 0 1,-1 1 0,-2 1-21,-1-1 0,1 1 0,-1 0 1,1 0-1,0 1 0,0-1 0,0 1 0,0 1 1,1-1-1,-1 0 0,1 1 0,0 0 1,0 0-1,0 0 0,0 1 0,1 0 1,-1-1-1,1 1 0,1 0 0,-4 7 0,-2 5-21,0 2-1,1-1 0,1 1 0,-5 29 1,11-47 40,-4 17-1,1 0-1,0 0 1,2 1-1,1 32 1,0-48 2,0 1 1,1 0 0,-1-1 0,1 1 0,0-1 0,0 1 0,0-1-1,0 1 1,1-1 0,0 1 0,-1-1 0,1 0 0,0 0 0,1 0 0,-1 0-1,0 0 1,1-1 0,0 1 0,-1-1 0,1 0 0,0 1 0,0-1-1,0-1 1,1 1 0,-1 0 0,0-1 0,1 1 0,-1-1 0,1 0-1,-1 0 1,5 0 0,6 0-181,0-1-1,0 0 1,0 0-1,0-2 1,0 0 0,0 0-1,-1-1 1,1-1-1,-1-1 1,0 1-1,25-14 1,-24 10-567,1 0 0,-2-1 0,1-1 0,-1 0 0,0 0 0,-1-1 0,-1-1 0,0 0 0,19-26 0,-27 31 802,1 1 0,-1-1 0,0 1 0,-1-1 0,0 0 1,0 0-1,0 0 0,-1-1 0,0 1 0,0 0 0,-1-13 0,7 73 4266,15 14-3960,-19-58-38,6 13 135,1-1 0,23 36 0,-3-4 133,45 72 232,-49-85-682,-15-27-102,-4-12 14,-6-3-48,-1 1-1,1 0 1,-1-1 0,0 1-1,0 0 1,0-1 0,1 1 0,-1-1-1,0 1 1,-1 0 0,1-1-1,0 1 1,0-1 0,-1 1 0,1 0-1,0-1 1,-1 1 0,0-2-1,-17-40 44,-29-51-1,-15-37-40,54 111-16,1 0 1,1-1 0,-6-34-1,11 49 7,1 0-1,0-1 1,0 1-1,0 0 1,1 0 0,-1-1-1,2 1 1,-1 0-1,1 0 1,0 0 0,0 0-1,0 0 1,1 0-1,0 1 1,0-1-1,7-8 1,-3 7 6,0 0-1,0 1 1,0-1 0,0 2-1,1-1 1,0 1 0,0 0-1,1 1 1,-1 0 0,13-4-1,-19 7 11,1 0 0,0 0 0,-1 0 0,1 0-1,0 1 1,0-1 0,0 1 0,0 0-1,0 0 1,0 0 0,0 0 0,-1 0 0,1 1-1,0-1 1,0 1 0,0 0 0,0 0-1,-1 0 1,1 0 0,0 0 0,-1 0 0,1 1-1,-1 0 1,0-1 0,1 1 0,-1 0 0,0 0-1,0 0 1,0 0 0,0 0 0,0 1-1,-1-1 1,1 1 0,-1-1 0,0 1 0,1 0-1,0 3 1,-1-1 13,0 1 0,0-1-1,0 1 1,0 0 0,-1-1 0,0 1-1,-1 0 1,1-1 0,-1 1-1,0 0 1,0-1 0,-1 1 0,1-1-1,-1 0 1,-1 1 0,1-1 0,-1 0-1,0 0 1,-3 4 0,-4 6-81,-1-1 1,0-1-1,-1 0 0,-27 22 1,37-33-57,0 0 1,0-1-1,-1 1 1,1-1-1,-1 1 1,1-1-1,-1 0 0,1 0 1,-1 0-1,0 0 1,0 0-1,1-1 1,-1 1-1,0-1 0,0 0 1,0 1-1,1-1 1,-1-1-1,0 1 1,0 0-1,0-1 1,1 1-1,-1-1 0,-3-1 1,2 0-145,1 0 1,-1 0-1,1-1 1,0 1-1,0-1 1,0 0 0,0 1-1,0-1 1,0-1-1,1 1 1,-1 0-1,1-1 1,0 1-1,0-1 1,1 1-1,-3-8 1,-9-39-880</inkml:trace>
</inkml:ink>
</file>

<file path=ppt/ink/ink28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6:07.869"/>
    </inkml:context>
    <inkml:brush xml:id="br0">
      <inkml:brushProperty name="width" value="0.05" units="cm"/>
      <inkml:brushProperty name="height" value="0.05" units="cm"/>
      <inkml:brushProperty name="color" value="#FF0066"/>
    </inkml:brush>
  </inkml:definitions>
  <inkml:trace contextRef="#ctx0" brushRef="#br0">1 0 9554,'7'34'5725,"21"55"0,26 30-1627,80 101-2325,-133-219-1731,1 3-167,1 1 1,0-1-1,1 0 1,-1 0-1,1 0 1,-1 0 0,1 0-1,5 2 1,-9-6 14,1 1 1,-1-1 0,1 0-1,-1 0 1,1 0 0,0 0-1,-1 1 1,1-1 0,-1 0-1,1 0 1,0 0 0,-1 0-1,1-1 1,-1 1 0,1 0-1,0 0 1,-1 0 0,1 0-1,-1-1 1,1 1 0,-1 0-1,1 0 1,-1-1 0,1 1-1,-1 0 1,1-1 0,1-2-401,0 1 0,0 0 1,0-1-1,-1 1 1,1-1-1,-1 1 1,1-1-1,0-4 1,7-18-1050</inkml:trace>
</inkml:ink>
</file>

<file path=ppt/ink/ink28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6:08.331"/>
    </inkml:context>
    <inkml:brush xml:id="br0">
      <inkml:brushProperty name="width" value="0.05" units="cm"/>
      <inkml:brushProperty name="height" value="0.05" units="cm"/>
      <inkml:brushProperty name="color" value="#FF0066"/>
    </inkml:brush>
  </inkml:definitions>
  <inkml:trace contextRef="#ctx0" brushRef="#br0">20 227 9154,'84'-100'4289,"-111"139"3267,-8 24-4753,28-50-2692,1 0 0,0 1 1,1 0-1,1 0 0,0 0 0,1 1 0,0-1 0,0 20 1,2-32-112,1-1 0,0 1 0,0-1 0,1 1 0,-1 0 0,0-1 0,0 1 0,1-1 1,-1 1-1,1-1 0,-1 0 0,1 1 0,0-1 0,0 1 0,1 1 0,-2-3-1,1 0 1,-1 0-1,1 0 0,-1 1 0,1-1 0,-1 0 0,0 0 1,1 0-1,-1 0 0,1 0 0,0 0 0,-1 0 0,1 0 1,-1 0-1,1 0 0,-1 0 0,1 0 0,-1 0 0,1 0 1,-1 0-1,0 0 0,1-1 0,-1 1 0,1 0 0,-1 0 1,1-1-1,-1 1 0,1 0 0,-1-1 0,4-2 1,-1 0-1,1-1 1,-1 0 0,0 1-1,0-1 1,0 0-1,3-8 1,52-126-32,-58 138 32,1-1-1,-1 1 1,0 0 0,0-1-1,0 1 1,0-1 0,0 1-1,1 0 1,-1-1 0,0 1-1,0 0 1,1-1 0,-1 1 0,0 0-1,0 0 1,1-1 0,-1 1-1,0 0 1,1 0 0,-1-1-1,0 1 1,1 0 0,-1 0-1,1 0 1,-1-1 0,0 1-1,1 0 1,-1 0 0,1 0 0,-1 0-1,0 0 1,1 0 0,8 10-53,2 4-52,2-3-221,1-1 0,1 0 0,17 10 0,-29-19 88,-1 0 1,1 0 0,0 0 0,0 0-1,-1 0 1,1-1 0,0 1 0,0-1-1,0 0 1,0 0 0,0 0 0,-1 0 0,1 0-1,0-1 1,0 1 0,0-1 0,0 0-1,-1 0 1,1 0 0,0 0 0,-1 0-1,1-1 1,-1 1 0,5-4 0,-5 4 32,25-18-1096</inkml:trace>
  <inkml:trace contextRef="#ctx0" brushRef="#br0" timeOffset="1">502 0 7122,'-4'1'748,"0"0"0,0 1 0,1-1 0,-1 1 0,0-1 0,1 1 0,-1 0 0,1 1 0,-1-1 0,1 0 0,-5 5 1,3-1-173,0 0 0,0-1 1,1 2-1,0-1 1,0 0-1,-3 8 0,3-5-253,0 0 1,1 0-1,0 0 0,0 1 0,1-1 0,1 1 0,-1-1 0,1 1 0,1 0 1,1 10-1,-1-16-306,0-1 1,1 0 0,0 0 0,-1 1 0,1-1-1,0 0 1,1 0 0,-1 0 0,0 0-1,1 0 1,0-1 0,0 1 0,0 0-1,0-1 1,0 1 0,0-1 0,1 0 0,-1 0-1,1 0 1,-1 0 0,1 0 0,0 0-1,0-1 1,0 1 0,0-1 0,0 0-1,0 0 1,0 0 0,0 0 0,1-1 0,-1 1-1,0-1 1,4 0 0,-1 0-300,0 0 0,0 0 1,0-1-1,-1 0 0,1 0 1,-1-1-1,1 0 0,-1 0 1,1 0-1,-1 0 0,0-1 1,0 0-1,0 0 0,0 0 1,-1-1-1,1 0 0,-1 0 1,6-6-1,2-6-1641,1 2 821</inkml:trace>
</inkml:ink>
</file>

<file path=ppt/ink/ink28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6:08.792"/>
    </inkml:context>
    <inkml:brush xml:id="br0">
      <inkml:brushProperty name="width" value="0.05" units="cm"/>
      <inkml:brushProperty name="height" value="0.05" units="cm"/>
      <inkml:brushProperty name="color" value="#FF0066"/>
    </inkml:brush>
  </inkml:definitions>
  <inkml:trace contextRef="#ctx0" brushRef="#br0">0 216 9418,'6'-5'6731,"10"-2"-5727,-11 5-85,2-1-580,0 0 1,0-1-1,-1 0 1,1-1-1,-1 0 1,0 0-1,10-11 1,-3 3 147,-7 7-191,0-1 0,0 0-1,-1 0 1,0 0-1,0-1 1,5-11 0,-8 16-232,-1-1 0,1 0 0,-1 0-1,0 0 1,0 1 0,0-1 0,0 0 0,-1 0 0,1 0 0,-1 0 0,0-1 0,0 1 0,-2-7 0,2 10-64,-1 0 1,1 0 0,-1-1-1,1 1 1,-1 0 0,1 0-1,-1 0 1,0 0-1,1 0 1,-1 0 0,0 1-1,0-1 1,0 0-1,0 0 1,1 0 0,-1 1-1,0-1 1,-1 1-1,1-1 1,0 1 0,0-1-1,0 1 1,0-1-1,0 1 1,0 0 0,-1 0-1,1-1 1,0 1 0,0 0-1,0 0 1,0 0-1,-1 0 1,1 1 0,0-1-1,0 0 1,0 0-1,0 1 1,-1-1 0,1 1-1,0-1 1,0 1-1,0-1 1,0 1 0,0 0-1,-1 1 1,-3 0-3,1 1-1,0 0 1,0 0 0,0 0 0,0 1 0,0 0-1,0-1 1,-5 10 0,5-6-3,1 1 1,1 0 0,-1 0-1,1 0 1,0 0 0,1 0-1,0 0 1,0 0 0,1 1-1,0-1 1,0 0 0,1 0-1,0 1 1,1-1 0,0 0-1,2 8 1,-2-11-14,-1 0 0,1 0 1,0 0-1,0-1 0,1 1 0,-1 0 0,1-1 1,0 0-1,1 0 0,-1 0 0,0 0 1,1 0-1,0 0 0,0-1 0,0 0 0,1 0 1,-1 0-1,1-1 0,-1 1 0,1-1 1,0 0-1,0 0 0,0-1 0,0 1 1,10 0-1,-10-2-338,0-1-1,0 0 1,0-1 0,0 1 0,0-1 0,-1 0 0,1 0 0,0 0-1,-1-1 1,1 0 0,-1 1 0,0-2 0,0 1 0,0 0-1,0-1 1,-1 0 0,5-5 0,7-13-381</inkml:trace>
</inkml:ink>
</file>

<file path=ppt/ink/ink28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6:09.838"/>
    </inkml:context>
    <inkml:brush xml:id="br0">
      <inkml:brushProperty name="width" value="0.05" units="cm"/>
      <inkml:brushProperty name="height" value="0.05" units="cm"/>
      <inkml:brushProperty name="color" value="#FF0066"/>
    </inkml:brush>
  </inkml:definitions>
  <inkml:trace contextRef="#ctx0" brushRef="#br0">0 949 11554,'51'-55'4300,"-51"54"-4205,1 1-1,0 0 0,-1-1 1,1 1-1,0-1 1,-1 1-1,1 0 1,0 0-1,-1-1 1,1 1-1,0 0 1,0 0-1,-1 0 1,1 0-1,0 0 1,0 0-1,-1 0 0,1 0 1,0 0-1,0 0 1,-1 1-1,1-1 1,0 0-1,0 0 1,-1 1-1,1-1 1,0 0-1,-1 1 1,1-1-1,-1 1 1,1-1-1,0 2 1,17 19 2030,-15-16-1436,1 0-448,0 0 1,-1 0-1,1 0 1,-1 1-1,0 0 1,-1-1-1,1 1 1,-1 0-1,0 0 0,-1 1 1,1-1-1,-1 0 1,-1 0-1,1 1 1,-1-1-1,0 1 1,0-1-1,-1 0 0,0 1 1,-2 6-1,4-13-239,-1 0 1,0 1-1,0-1 0,0 0 0,0 1 0,0-1 0,0 0 0,0 1 0,0-1 0,0 0 0,-1 1 0,1-1 0,0 0 0,0 1 0,0-1 1,0 0-1,0 1 0,-1-1 0,1 0 0,0 1 0,0-1 0,-1 0 0,1 0 0,0 1 0,0-1 0,-1 0 0,1 0 0,0 0 0,0 1 1,-1-1-1,1 0 0,0 0 0,-1 0 0,1 0 0,0 0 0,-1 1 0,1-1 0,-1 0 0,0-1-1,1 0 0,-1 0-1,1 0 1,-1 0 0,1 0-1,0 1 1,-1-1 0,1 0-1,0 0 1,0 0 0,0 0 0,-1 0-1,1 0 1,0 0 0,0 0-1,1 0 1,-1-1 0,0-14-23,1 1 1,0 0 0,1 0-1,1 0 1,1 0 0,9-26-1,-12 37 19,1 0 0,0 0 0,0 0-1,1 1 1,-1-1 0,1 1 0,-1 0-1,1 0 1,0 0 0,0 0 0,1 0-1,-1 1 1,1-1 0,3-1 0,-6 3 10,1 0 0,-1 0 1,1 1-1,-1-1 1,1 0-1,0 1 0,-1-1 1,1 1-1,0 0 0,-1 0 1,1-1-1,0 1 1,0 0-1,-1 0 0,1 0 1,0 1-1,-1-1 0,1 0 1,0 1-1,-1-1 0,1 1 1,0 0-1,-1-1 1,1 1-1,-1 0 0,1 0 1,-1 0-1,0 0 0,1 0 1,-1 0-1,0 0 1,0 1-1,0-1 0,0 0 1,0 1-1,1 1 0,4 7 78,0 0 0,-1 0 0,0 1 0,4 15 0,-8-21-67,1 0 0,-1 0 0,-1 0-1,1 1 1,-1-1 0,0 0-1,0 1 1,0-1 0,-1 0-1,0 1 1,-2 8 0,1-14-1,1-5 12,2-14-15,7-13-168,2 0 0,24-55 0,-30 79 80,0 0-1,0 0 0,1 0 0,0 0 0,0 1 0,12-13 0,-16 19 66,1-1 1,-1 1-1,1 0 1,-1-1 0,1 1-1,0 0 1,-1 0-1,1 0 1,0 0 0,0 0-1,0 0 1,0 1-1,-1-1 1,1 1-1,0-1 1,0 1 0,0 0-1,0-1 1,1 1-1,-1 0 1,0 0 0,0 1-1,0-1 1,0 0-1,0 1 1,0-1-1,-1 1 1,1 0 0,0-1-1,0 1 1,0 0-1,0 0 1,-1 0 0,1 0-1,0 1 1,1 1-1,24 25-16,-24-23 32,1 0 1,0-1-1,0 0 1,1 0-1,-1 0 1,7 4-1,-8-7 12,0 0 0,-1 0-1,1 0 1,0 0 0,0-1 0,0 1 0,0-1 0,0 1-1,0-1 1,0 0 0,0 0 0,0 0 0,0-1 0,0 1-1,0-1 1,4-1 0,-1 0 32,0-1 0,0 0 0,-1 0-1,1 0 1,-1-1 0,1 0 0,-1 0 0,0 0 0,-1-1 0,1 1-1,-1-1 1,0 0 0,0-1 0,6-9 0,-8 12-42,0-1 1,0 0 0,0 1-1,0-1 1,-1 0 0,1 0-1,-1 0 1,0 0-1,0 0 1,-1 0 0,1-1-1,-1 1 1,0 0-1,0 0 1,0 0 0,0-1-1,-1 1 1,0 0 0,0 0-1,0 0 1,0 0-1,-1 0 1,-3-6 0,5 9-12,0 0 0,0 1 0,-1-1 1,1 1-1,0-1 0,-1 1 0,1-1 1,0 1-1,-1-1 0,1 1 0,0-1 1,-1 1-1,1-1 0,-1 1 1,1 0-1,-1-1 0,1 1 0,-1 0 1,1-1-1,-1 1 0,0 0 0,1 0 1,-1 0-1,1-1 0,-1 1 0,0 0 1,1 0-1,-1 0 0,1 0 0,-1 0 1,0 0-1,1 0 0,-1 0 1,1 0-1,-1 1 0,0-1 0,1 0 1,-1 0-1,1 0 0,-1 1 0,1-1 1,-1 0-1,1 1 0,-1-1 0,1 0 1,-1 1-1,1-1 0,-1 1 0,1-1 1,-1 0-1,1 1 0,0-1 0,-1 1 1,1 0-1,-2 2-10,1 0-1,-1 0 1,1 0 0,0 0-1,0 0 1,0 1 0,0-1-1,0 5 1,1-4 10,0-1 0,0 1 0,1 0 0,-1-1 1,1 1-1,0-1 0,0 1 0,0-1 0,1 0 0,-1 1 1,1-1-1,-1 0 0,1 0 0,0 0 0,1 0 0,-1 0 0,0 0 1,1-1-1,0 1 0,-1-1 0,1 0 0,0 0 0,0 0 1,0 0-1,0 0 0,1-1 0,-1 1 0,0-1 0,1 0 0,-1 0 1,5 1-1,-2-1 36,0 0 0,0 0 0,0 0 0,-1-1 1,1 0-1,0 0 0,0 0 0,0-1 0,0 0 0,-1 0 1,1 0-1,0-1 0,-1 0 0,1 0 0,-1 0 0,0-1 1,0 1-1,0-1 0,5-4 0,-8 4-41,0 1 0,0 0 1,0-1-1,0 1 0,-1-1 0,1 1 0,-1-1 0,0 0 1,0 0-1,0 1 0,0-1 0,0 0 0,0-4 0,-1 4-24,0 1 0,1 0 0,-1 0 0,0 0 0,1 0 0,0 0 0,-1 0-1,1 0 1,0 0 0,0 0 0,0 0 0,0 1 0,1-1 0,-1 0 0,0 1 0,1-1-1,-1 1 1,1-1 0,-1 1 0,1 0 0,0-1 0,0 1 0,-1 0 0,1 0-1,0 0 1,0 1 0,3-2 0,13-9-408,-17 10 423,1 0 1,-1 0-1,0 0 0,1 0 0,-1 0 1,1 0-1,-1 1 0,1-1 0,-1 0 1,1 1-1,0-1 0,-1 1 0,1 0 1,0-1-1,-1 1 0,3 0 0,2 1 12,-1-1-1,1 1 0,-1 1 0,0-1 1,1 1-1,7 3 0,-9-3 5,1 0 0,0 0 1,0 0-1,0-1 0,0 0 0,8 1 1,-11-2 1,0-1-1,0 1 1,0 0 0,0-1 0,0 1 0,0-1 0,0 1 0,-1-1-1,1 0 1,0 0 0,0 0 0,-1 0 0,1 0 0,-1-1 0,1 1-1,-1 0 1,1-1 0,-1 1 0,0-1 0,1 1 0,1-4 0,17-27 38,-2 0 0,-1-2 0,-1 0 1,-2 0-1,-1-2 0,11-50 0,-5-8 18,8-121-1,-22 169 116,-3 42-73,-1 5 9,2 25 114,2 61 254,-2-25 31,2 0 0,25 116 0,-23-154-581,-3-14-490,-1 0 0,-1 1 0,0-1 0,2 19 0,-5-30-646,1 1 1108,-1 0 1,1 0-1,0 0 0,0 0 0,0 0 0,0 0 1,0 0-1,0 0 0,-1 0 0,1 0 1,0 0-1,0 0 0,0 1 0,0-1 1,-1 4-3629</inkml:trace>
</inkml:ink>
</file>

<file path=ppt/ink/ink2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5:19.965"/>
    </inkml:context>
    <inkml:brush xml:id="br0">
      <inkml:brushProperty name="width" value="0.05" units="cm"/>
      <inkml:brushProperty name="height" value="0.05" units="cm"/>
      <inkml:brushProperty name="color" value="#FF0066"/>
    </inkml:brush>
  </inkml:definitions>
  <inkml:trace contextRef="#ctx0" brushRef="#br0">0 468 3785,'0'0'6613,"10"20"940,0-18-7350,0 0 1,-1 0 0,1-2-1,0 1 1,0-1 0,0 0-1,0-1 1,0 0 0,-1-1-1,13-3 1,-4 0-18,0-1 0,0 0 1,-1-1-1,0-1 0,0-1 0,24-16 1,84-73 666,-116 91-772,69-62 703,-29 24-27,2 3 1,64-41-1,-108 78-722,0 1 0,-1-1-1,1-1 1,5-6 0,-11 11-129,0 1 0,0-1 0,0 0 0,0 0 0,-1 1 0,1-1 0,0 0 1,0 0-1,-1 0 0,1 0 0,-1 0 0,1 0 0,-1 0 0,1 0 0,-1 0 0,0 0 0,1 0 0,-1 0 0,0 0 1,0-1-1,0 1 0,0 0 0,0 0 0,0 0 0,0 0 0,0 0 0,0 0 0,-1 0 0,1-1 0,0 1 0,-1 0 1,1 0-1,-1 0 0,1 0 0,-1 0 0,1 0 0,-2-1 0,0 1-171,1 1 0,0-1 1,0 1-1,0-1 0,-1 1 0,1-1 0,0 1 0,-1 0 1,1 0-1,0 0 0,0 0 0,-1 0 0,1 0 0,0 0 0,-1 0 1,1 0-1,0 1 0,0-1 0,-1 0 0,1 1 0,-2 1 1,2-2 138,-17 6-1009</inkml:trace>
</inkml:ink>
</file>

<file path=ppt/ink/ink28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6:10.287"/>
    </inkml:context>
    <inkml:brush xml:id="br0">
      <inkml:brushProperty name="width" value="0.05" units="cm"/>
      <inkml:brushProperty name="height" value="0.05" units="cm"/>
      <inkml:brushProperty name="color" value="#FF0066"/>
    </inkml:brush>
  </inkml:definitions>
  <inkml:trace contextRef="#ctx0" brushRef="#br0">33 148 14851,'-32'-29'5161,"75"11"-4689,2-4-240,-5-4-184,0 2-272,-10 4-1296,-9 12 1112</inkml:trace>
</inkml:ink>
</file>

<file path=ppt/ink/ink28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6:11.499"/>
    </inkml:context>
    <inkml:brush xml:id="br0">
      <inkml:brushProperty name="width" value="0.05" units="cm"/>
      <inkml:brushProperty name="height" value="0.05" units="cm"/>
      <inkml:brushProperty name="color" value="#FF0066"/>
    </inkml:brush>
  </inkml:definitions>
  <inkml:trace contextRef="#ctx0" brushRef="#br0">289 204 7642,'-74'-40'3456,"71"39"-3183,0-1 0,0 1 0,0 0 1,-1 0-1,1 0 0,0 0 0,-1 1 0,1-1 0,-1 1 0,1 0 0,-1 0 0,1 0 0,0 0 0,-1 1 0,1 0 0,-1-1 0,1 1 0,0 0 0,-5 3 0,0 0-21,1 0 1,0 1-1,0 0 0,0 1 0,-8 9 1,2-3 250,3-3-290,2-4-83,1 2 0,0-1 0,0 1 0,0 0 0,1 1 0,0-1 0,1 1 0,0 0 1,-6 13-1,11-20-116,0 0 1,0 1-1,0-1 1,0 0 0,0 0-1,0 0 1,0 0-1,1 0 1,-1 1 0,0-1-1,1 0 1,-1 0-1,1 0 1,0 0 0,-1 0-1,1 0 1,0 0-1,-1 0 1,1-1 0,0 1-1,0 0 1,0 0-1,0-1 1,0 1 0,0 0-1,0-1 1,0 1-1,0-1 1,0 1-1,0-1 1,0 0 0,2 1-1,43 14 326,-43-14-304,65 13 453,-48-11-340,0 0 0,0 2 1,-1 1-1,1 0 0,20 11 0,-37-16-130,-1 0-1,0 0 0,0 0 0,-1 1 0,1-1 0,0 1 0,0-1 0,-1 1 0,1 0 1,-1-1-1,1 1 0,-1 0 0,0 0 0,1 0 0,-1 0 0,0 0 0,-1 0 0,1 1 1,0-1-1,-1 0 0,1 0 0,-1 1 0,1-1 0,-1 0 0,0 0 0,0 1 0,0-1 1,0 0-1,-1 1 0,1-1 0,-1 0 0,1 1 0,-1-1 0,0 0 0,0 0 0,0 0 1,0 0-1,0 0 0,0 0 0,-2 2 0,-2 4 34,0-1 0,-1 0 1,0 0-1,0 0 0,-1-1 0,1 0 0,-1 0 0,-14 8 1,15-11-37,0-1 0,0 1 0,0-1 0,0 0 1,0-1-1,0 0 0,0 0 0,-1 0 0,-10 0 1,14-1-12,1 0 1,0 0-1,0 0 1,0-1-1,0 1 1,0 0-1,-1-1 0,1 0 1,0 1-1,0-1 1,0 0-1,0 0 1,1 0-1,-1 0 1,0 0-1,0-1 1,1 1-1,-1 0 1,0-1-1,1 1 1,0-1-1,-1 0 1,1 1-1,0-1 1,0 0-1,0 0 1,0 0-1,0 0 1,0 0-1,0 0 1,0-3-1,1 2 2,0 0 1,1 0-1,-1 0 0,1 0 1,-1 0-1,1 0 0,0 0 0,0 1 1,0-1-1,1 0 0,-1 1 1,1-1-1,-1 1 0,1-1 0,0 1 1,0 0-1,0-1 0,3-1 1,45-37 49,-12 14-37,-1-2-1,-2-1 1,0-2 0,-3-1-1,0-2 1,-3-1 0,29-43 0,-57 77-5,0 1 0,-1-1 0,1 1 0,0-1 0,0 0 0,-1 0 1,1 1-1,-1-1 0,1 0 0,-1 0 0,0 0 0,0 1 1,0-1-1,0 0 0,0 0 0,0 0 0,-1-3 0,1 5-8,0 0-1,0-1 0,0 1 0,-1 0 0,1-1 0,0 1 1,0 0-1,0 0 0,-1 0 0,1-1 0,0 1 1,0 0-1,-1 0 0,1 0 0,0-1 0,-1 1 1,1 0-1,0 0 0,0 0 0,-1 0 0,1 0 0,0 0 1,-1 0-1,1 0 0,0 0 0,-1 0 0,1 0 1,0 0-1,-1 0 0,1 0 0,0 0 0,-1 0 1,-15 12 141,12-7-70,0 1 0,0 0 1,0 0-1,1 0 0,-1 0 0,2 0 1,-1 0-1,1 1 0,0 0 0,0-1 0,-1 8 1,3-11-55,-1 0 1,1 0-1,0-1 0,0 1 1,1 0-1,-1 0 1,0 0-1,1 0 1,0-1-1,-1 1 1,1 0-1,0 0 1,1-1-1,-1 1 0,0-1 1,1 1-1,-1-1 1,1 1-1,0-1 1,0 0-1,0 0 1,0 0-1,0 0 1,0 0-1,1-1 0,-1 1 1,1-1-1,-1 1 1,4 0-1,1 1-19,1-1 1,0 0-1,0 0 0,0-1 0,0 0 0,0 0 0,0-1 0,0 0 0,0-1 0,0 0 1,-1 0-1,1 0 0,0-1 0,0 0 0,-1-1 0,1 0 0,-1 0 0,0 0 0,0-1 1,7-5-1,8-5-23,-1 0 0,-1-2 0,-1 0 0,0-2 0,17-20 0,-27 29 14,-1-1 1,0 0-1,8-15 0,-15 23 6,1 0 0,-1-1 0,0 1 0,0 0 0,0-1 0,0 1 0,0-1 0,-1 1 0,1-1 0,-1 1 0,0-1 0,1 0 0,-1 1 0,0-1 0,-1 1 0,1-1 0,0 1 0,-1-1 1,1 0-1,-1 1 0,0 0 0,0-1 0,-2-3 0,3 5-2,-1 0 0,0 0 1,0 1-1,0-1 1,0 0-1,1 0 0,-1 1 1,0-1-1,0 1 0,0-1 1,0 1-1,-1-1 1,1 1-1,0 0 0,0 0 1,0-1-1,0 1 1,0 0-1,0 0 0,0 0 1,-1 0-1,1 0 0,0 0 1,0 0-1,0 1 1,0-1-1,0 0 0,0 1 1,0-1-1,0 1 0,0-1 1,0 1-1,0-1 1,0 1-1,0 0 0,0-1 1,0 1-1,0 0 0,1 0 1,-1 0-1,-1 1 1,-4 4 3,0 0 0,0 1 1,-9 12-1,11-11 48,-1 0 0,1 0 1,1 0-1,0 0 0,0 1 0,0-1 0,1 1 1,1 0-1,-2 15 0,3-20-29,-1 1 0,1-1-1,0 1 1,0-1 0,1 1 0,0-1-1,0 1 1,0-1 0,0 1 0,0-1 0,1 0-1,0 0 1,0 0 0,0 0 0,0 0-1,1 0 1,-1-1 0,1 1 0,0-1-1,0 1 1,4 2 0,-6-5-19,0 0-1,0 0 1,0-1 0,1 1 0,-1 0-1,0-1 1,0 1 0,0-1-1,0 0 1,0 1 0,1-1 0,-1 0-1,0 1 1,0-1 0,1 0-1,-1 0 1,0 0 0,0 0 0,1 0-1,-1-1 1,0 1 0,0 0-1,1 0 1,-1-1 0,0 1 0,2-2-1,-1 0 5,1 1 0,-1-1 0,0 0 0,0 0 0,-1-1 0,1 1-1,0 0 1,-1-1 0,1 1 0,-1-1 0,2-3 0,1-5 11,-1 0 1,0 0-1,0 0 1,-1 0-1,1-13 1,-3 21 13,1 0 0,-1 0 1,0 0-1,0 0 0,-1-1 0,1 1 1,-1 0-1,1 0 0,-1 0 0,0 0 1,0 0-1,0 0 0,-3-5 0,2 16 86,0 0-1,1 0 0,0 1 0,0 14 0,2 19-74,2 0 0,3 0 0,18 77 0,26 32 119,16 61 58,-64-205-217,-1-1 1,1 1-1,0 0 0,1-1 0,0 0 0,0 1 0,0-1 1,0 0-1,1-1 0,0 1 0,1-1 0,-1 1 0,1-1 1,0 0-1,6 4 0,-10-9 3,0 1 0,0 0 0,0-1 0,0 1 0,0-1 0,0 0 0,0 1 0,0-1 1,0 0-1,1 0 0,-1 1 0,0-1 0,0 0 0,0 0 0,0 0 0,1-1 0,-1 1 0,0 0 0,0 0 0,0-1 0,0 1 0,0 0 0,0-1 0,0 1 1,2-2-1,0 0 13,-1 0 0,1-1 1,-1 1-1,0-1 0,0 1 0,1-1 1,-2 0-1,1 1 0,2-5 1,1-4 45,0-1-1,-1 1 1,0-1 0,2-12 0,-4 7-16,0-1-1,-1 1 0,-1 0 1,0-1-1,-1 1 0,-1 0 1,-1 0-1,-6-20 1,6 25-41,0 0 0,-1 0 0,-1 0 0,0 1 0,-1 0 0,0 0 0,-1 1 0,0-1 0,0 1 0,-1 1 0,-1 0 0,-9-9 0,14 15-8,0 0 0,-1 0 0,1 1 0,-1-1 1,1 1-1,-1 0 0,0 1 0,1-1 0,-1 1 1,0 0-1,0 0 0,0 0 0,0 1 1,-1 0-1,1 0 0,0 0 0,0 1 0,-10 1 1,11-1-72,1 1 0,-1-1 1,0 0-1,0 1 1,1 0-1,-1 0 1,1 0-1,-1 1 0,1-1 1,0 1-1,0 0 1,0-1-1,0 1 1,1 1-1,-1-1 0,1 0 1,0 1-1,0-1 1,0 1-1,0-1 1,0 1-1,1 0 0,0 0 1,-2 6-1,3-8-65,-1-1 10,1 0 0,0-1 0,-1 1 0,1-1 0,0 1 0,0 0 0,0-1 0,-1 1 0,1 0 0,0-1-1,0 1 1,0 0 0,0-1 0,0 1 0,0 0 0,0-1 0,0 1 0,0 0 0,0-1 0,1 1 0,-1 0 0,0-1-1,0 1 1,1 0 0,-1-1 0,0 1 0,1-1 0,-1 1 0,0-1 0,1 1 0,-1-1 0,1 1 0,-1-1 0,1 1-1,-1-1 1,1 1 0,0-1 0,-1 0 0,1 1 0,-1-1 0,1 0 0,0 0 0,1 1 0,17-3-1234</inkml:trace>
</inkml:ink>
</file>

<file path=ppt/ink/ink28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6:11.900"/>
    </inkml:context>
    <inkml:brush xml:id="br0">
      <inkml:brushProperty name="width" value="0.05" units="cm"/>
      <inkml:brushProperty name="height" value="0.05" units="cm"/>
      <inkml:brushProperty name="color" value="#FF0066"/>
    </inkml:brush>
  </inkml:definitions>
  <inkml:trace contextRef="#ctx0" brushRef="#br0">137 0 17596,'-5'19'7033,"-15"-4"-4840,-5-4-785,0-1-1416,-7-10-264,2-13 152</inkml:trace>
</inkml:ink>
</file>

<file path=ppt/ink/ink28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6:20.562"/>
    </inkml:context>
    <inkml:brush xml:id="br0">
      <inkml:brushProperty name="width" value="0.05" units="cm"/>
      <inkml:brushProperty name="height" value="0.05" units="cm"/>
      <inkml:brushProperty name="color" value="#FF0066"/>
    </inkml:brush>
  </inkml:definitions>
  <inkml:trace contextRef="#ctx0" brushRef="#br0">89 221 6409,'-41'-50'2252,"39"46"-2094,-1-1 0,1 1 1,0 0-1,1 0 1,-1-1-1,1 1 0,0-1 1,0 1-1,0-1 1,1 0-1,-1 1 0,1-10 1,-1-8 367,0 13-67,0-1-1,-1 0 1,-5-13-1,6 20 506,0 0 0,-1-1 0,0 1 0,0 0 0,0 0-1,0 0 1,-4-4 3642,11 32-3370,7 33-730,-3 2-1,1 65 1,-8 127 915,-2-107-819,-1-68-317,0-36-71,1 1-1,2-1 1,2 0 0,14 66 0,8-44-72,-30-63-2589,-8-6-6711,8 5 7238</inkml:trace>
</inkml:ink>
</file>

<file path=ppt/ink/ink28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6:20.948"/>
    </inkml:context>
    <inkml:brush xml:id="br0">
      <inkml:brushProperty name="width" value="0.05" units="cm"/>
      <inkml:brushProperty name="height" value="0.05" units="cm"/>
      <inkml:brushProperty name="color" value="#FF0066"/>
    </inkml:brush>
  </inkml:definitions>
  <inkml:trace contextRef="#ctx0" brushRef="#br0">72 173 6897,'-46'-31'3532,"45"31"-3332,0-1 1,0 0-1,1 1 1,-1 0-1,0-1 1,0 1-1,0-1 0,0 1 1,0 0-1,0 0 1,0-1-1,0 1 1,0 0-1,0 0 1,0 0-1,0 0 1,0 0-1,0 0 0,-1 1 1,2-1-75,-1 0-1,1 1 1,-1-1-1,1 1 1,0-1 0,-1 1-1,1-1 1,0 0 0,-1 1-1,1-1 1,0 1-1,-1-1 1,1 1 0,0-1-1,0 1 1,0 0 0,0-1-1,-1 1 1,1-1-1,0 1 1,0-1 0,0 2-1,6 27 3047,-4-24-2861,1 0 0,-1 0-1,1 0 1,0-1 0,1 0 0,-1 1-1,1-1 1,0 0 0,0-1 0,0 1-1,0-1 1,0 0 0,1 0 0,0 0 0,-1 0-1,1-1 1,0 0 0,0 0 0,1 0-1,-1-1 1,0 0 0,0 0 0,1 0-1,-1 0 1,10-1 0,-10 0-217,0-1-1,0 0 1,0 0 0,-1 0-1,1 0 1,0-1 0,-1 1-1,1-1 1,-1-1 0,0 1 0,1 0-1,-1-1 1,0 0 0,-1 0-1,1 0 1,0-1 0,-1 1-1,0-1 1,0 0 0,0 0-1,0 0 1,-1 0 0,1 0 0,-1-1-1,0 1 1,0-1 0,-1 1-1,3-10 1,-1-5-1413,-1-1 0,0 1 0,-2-34 0,-3 2-576</inkml:trace>
</inkml:ink>
</file>

<file path=ppt/ink/ink28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6:21.618"/>
    </inkml:context>
    <inkml:brush xml:id="br0">
      <inkml:brushProperty name="width" value="0.05" units="cm"/>
      <inkml:brushProperty name="height" value="0.05" units="cm"/>
      <inkml:brushProperty name="color" value="#FF0066"/>
    </inkml:brush>
  </inkml:definitions>
  <inkml:trace contextRef="#ctx0" brushRef="#br0">9 203 8170,'-1'1'277,"0"0"0,0-1 0,1 1 0,-1 0 0,0 0 0,1 0 0,-1 0 0,1 1 0,-1-1 0,1 0 0,0 0 0,-1 0 0,1 0 0,0 0 0,0 1 0,0-1 0,0 0 0,0 0 0,0 0 0,0 0 1,0 1-1,1-1 0,-1 0 0,0 0 0,1 0 0,-1 0 0,1 0 0,-1 0 0,1 0 0,0 2 0,28 32 1806,-15-18-1001,9 10 24,40 55 1251,-59-75-2176,1 0 0,-1 1 0,-1-1 0,1 1 0,-1 0 0,-1 0 0,1 0 0,-1 0 0,1 12 0,-3-19-174,0 0 0,0-1 1,1 1-1,-1-1 0,0 1 0,0-1 0,0 1 0,0-1 1,0 1-1,0-1 0,0 1 0,-1-1 0,1 1 0,0-1 1,0 1-1,0-1 0,0 1 0,-1-1 0,1 1 1,0-1-1,0 1 0,-1-1 0,1 1 0,0-1 0,-1 0 1,1 1-1,-1-1 0,1 0 0,-1 1 0,1-1 0,0 0 1,-1 1-1,1-1 0,-1 0 0,1 0 0,-1 0 0,1 1 1,-1-1-1,1 0 0,-1 0 0,0 0 0,0 0 1,-1 0-1,1-1 0,-1 1 0,1-1 0,-1 1 0,1-1 1,-1 1-1,1-1 0,-1 0 0,1 0 0,0 0 0,-1 0 1,1 0-1,0 0 0,-1-2 0,-3-3-2,0-1 0,1 0 0,0 0 0,0 0 0,0 0 0,1-1 0,1 1 0,-1-1 0,1 0 0,0 0-1,1 0 1,0 0 0,0-10 0,0-5-10,2-1 0,0 0 0,6-28 0,-3 34 39,0 0-1,1 1 0,0-1 0,2 1 1,0 0-1,1 1 0,16-26 0,-20 35-244,1 0 0,0 1 0,0-1 0,1 1 0,0 0-1,0 1 1,0-1 0,1 1 0,-1 0 0,1 1 0,1 0 0,-1 0 0,0 0-1,1 1 1,0 0 0,0 1 0,0 0 0,0 0 0,11-1 0,-18 3-48,0 0 0,0 0 0,0 0 0,0 0 1,0 0-1,0 0 0,1 0 0,-1 0 0,0 1 1,0-1-1,0 0 0,0 1 0,0-1 0,0 1 1,0-1-1,0 1 0,1 0 0,6 7-1008</inkml:trace>
</inkml:ink>
</file>

<file path=ppt/ink/ink28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6:22.389"/>
    </inkml:context>
    <inkml:brush xml:id="br0">
      <inkml:brushProperty name="width" value="0.05" units="cm"/>
      <inkml:brushProperty name="height" value="0.05" units="cm"/>
      <inkml:brushProperty name="color" value="#FF0066"/>
    </inkml:brush>
  </inkml:definitions>
  <inkml:trace contextRef="#ctx0" brushRef="#br0">0 295 8082,'74'97'3475,"-73"-96"-3287,0 0 1,-1 0-1,1 1 0,0-1 0,0 0 0,0 0 0,0 0 1,1 0-1,-1 0 0,0 0 0,0 0 0,1 0 1,-1-1-1,0 1 0,1 0 0,-1-1 0,1 1 1,-1-1-1,1 1 0,-1-1 0,1 0 0,1 0 1,-2 0-83,0 0 1,0-1 0,0 1 0,0-1-1,0 0 1,0 1 0,0-1 0,0 0 0,0 0-1,0 1 1,0-1 0,-1 0 0,1 0-1,0 0 1,0-1 0,3-3 384,16-13 395,0-1 0,-2-1 0,0-1 0,-1-1 0,20-33 0,-15 12-697,-21 40-187,0 0 0,0 1 0,0-1 0,-1 0 0,1 0 0,-1 0 0,0 1 0,0-1 0,0 0 0,0 0 0,0 0 0,0 1 0,-1-1 0,0-3 0,0 5-3,1 1 0,0-1-1,0 0 1,-1 1 0,1-1 0,0 1 0,-1-1 0,1 1 0,-1 0 0,1-1 0,0 1 0,-1-1 0,1 1 0,-1 0 0,1-1 0,-1 1-1,0 0 1,1-1 0,-1 1 0,1 0 0,-1 0 0,1 0 0,-1-1 0,0 1 0,1 0 0,-1 0 0,0 0 0,1 0 0,-1 0-1,1 0 1,-1 0 0,0 1 0,1-1 0,-1 0 0,1 0 0,-1 0 0,0 0 0,1 1 0,-1-1 0,1 0 0,-1 1 0,1-1 0,-1 0-1,0 2 1,-24 19-98,24-20 95,-5 5-10,1 0-1,-1 1 1,1-1 0,1 1 0,-1 1 0,1-1-1,1 0 1,-1 1 0,1 0 0,0 0 0,1 0-1,0 0 1,-1 9 0,3-14 15,0 1 0,-1-1 0,2 0 0,-1 0-1,0 1 1,1-1 0,-1 0 0,1 1 0,0-1 0,0 0 0,0 0 0,1 0 0,-1 0-1,1 0 1,-1 0 0,1 0 0,0-1 0,0 1 0,0-1 0,1 1 0,-1-1 0,1 0-1,-1 0 1,1 0 0,0 0 0,0 0 0,0 0 0,0-1 0,0 0 0,0 1 0,0-1-1,0 0 1,0-1 0,0 1 0,6 0 0,-2 0 2,1 0 0,0 0 0,-1-1 0,1 0 0,-1 0 0,1-1 0,-1 0 0,1 0 0,-1-1 0,1 0 0,-1 0 0,0-1 0,0 0 0,0 0 0,-1-1 0,1 1 0,-1-1 0,1-1 0,-1 0 0,9-9 0,2-3 13,-2-1 1,0-1-1,-2 0 0,0-1 0,14-29 0,-27 49-16,0 0 1,0-1-1,0 1 1,0 0-1,0 0 1,0-1-1,0 1 0,0 0 1,0 0-1,0-1 1,1 1-1,-1 0 1,0 0-1,0 0 0,0-1 1,0 1-1,0 0 1,0 0-1,1 0 1,-1-1-1,0 1 1,0 0-1,0 0 0,1 0 1,-1 0-1,0 0 1,0-1-1,0 1 1,1 0-1,-1 0 0,0 0 1,0 0-1,0 0 1,1 0-1,-1 0 1,0 0-1,0 0 0,1 0 1,-1 0-1,0 0 1,0 0-1,1 0 1,-1 0-1,0 0 0,0 0 1,1 0-1,-1 0 1,0 0-1,0 1 1,0-1-1,1 0 0,-1 0 1,0 0-1,0 0 1,0 0-1,1 0 1,-1 1-1,0-1 0,0 0 1,7 17 62,-5-9-5,14 31 232,3-2 0,1 0 0,29 41 0,-9-21 79,58 61 1,-92-112-360,-5-9 26,-7-16 43,1 6-88,1 2 1,1-1 1,-2 1 0,0 0-1,0 0 1,-1 1-1,0-1 1,-1 1 0,-12-15-1,-31-45-60,50 69 67,-67-121-111,60 108 94,1-1 0,0 0-1,1 0 1,1 0 0,1 0-1,-4-28 1,7 39 14,0 1 0,0-1 0,0 0 0,0 1 0,0-1 0,1 1 0,0-1 0,-1 1 0,1-1 0,1 1 0,-1-1 0,0 1 0,1 0 0,0-1 0,0 1 0,0 0 0,0 0 0,0 0 0,0 1 0,1-1 0,0 1 0,-1-1 0,1 1 0,5-3 0,-4 3 0,0 0 0,0 1 0,0-1 1,1 1-1,-1 0 0,1 1 0,-1-1 0,1 1 0,-1 0 0,1 0 0,-1 0 0,1 1 1,-1-1-1,1 1 0,-1 0 0,1 0 0,-1 1 0,0-1 0,5 4 0,-4-3 10,0 0-1,-1 1 1,1 0-1,-1 0 0,1 0 1,-1 0-1,0 1 1,-1 0-1,1 0 1,0 0-1,-1 0 0,0 0 1,0 1-1,0-1 1,-1 1-1,0 0 1,0 0-1,0 0 0,0 0 1,-1 0-1,1 0 1,-1 1-1,-1-1 1,1 0-1,-1 1 0,0-1 1,0 0-1,0 1 1,-1-1-1,0 0 1,0 0-1,0 1 0,-1-1 1,0 0-1,0 0 1,0 0-1,0-1 1,-1 1-1,0-1 0,0 1 1,0-1-1,-1 0 1,-5 6-1,1-1-41,-1-1-1,-1 0 1,1 0 0,-1-1-1,-20 11 1,27-16-105,0-1 0,-1 0-1,1 1 1,0-1 0,-1 0 0,0-1 0,1 1 0,-1-1 0,1 1 0,-8-1-1,9-1-45,0 1-1,0-1 1,0 1-1,0-1 1,1 0-1,-1 0 1,0 1 0,0-1-1,0-1 1,1 1-1,-1 0 1,0 0-1,1-1 1,-1 1-1,1 0 1,0-1-1,-1 0 1,1 1-1,0-1 1,-1-3-1,-2-10-307,9 2 202</inkml:trace>
</inkml:ink>
</file>

<file path=ppt/ink/ink28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6:22.866"/>
    </inkml:context>
    <inkml:brush xml:id="br0">
      <inkml:brushProperty name="width" value="0.05" units="cm"/>
      <inkml:brushProperty name="height" value="0.05" units="cm"/>
      <inkml:brushProperty name="color" value="#FF0066"/>
    </inkml:brush>
  </inkml:definitions>
  <inkml:trace contextRef="#ctx0" brushRef="#br0">112 43 8914,'1'-1'366,"-1"0"1,1 0-1,-1 0 0,1 0 1,-1 0-1,1 0 0,-1 0 1,0-1-1,0 1 0,1 0 0,-1 0 1,0 0-1,0 0 0,0-1 1,0 1-1,0 0 0,0 0 1,-1 0-1,1 0 0,0 0 1,-1-1-1,1 1 0,-1-1 1,0 1-262,1 0 0,-1 0 0,0 0 0,1 0 0,-1 0 0,0 0 0,0 0 0,0 1 0,0-1 0,0 0 0,0 1 0,0-1 0,0 0 0,0 1 0,0-1 0,0 1 0,0-1 0,0 1 0,-1 0 0,1 0 0,0-1 0,0 1 0,0 0 0,0 0 0,-1 0 0,1 0 0,0 0 0,0 1 0,0-1 0,-1 0 0,1 1 0,0-1 1,-2 1-1,-2 2 17,0 1 1,0 0 0,1-1 0,0 1 0,-1 1 0,1-1 0,1 1 0,-1-1 0,0 1 0,1 0-1,0 0 1,-3 8 0,2-5-28,1 0-1,0 0 1,0 0-1,0 1 1,1-1-1,1 1 1,-2 13-1,3-20-77,0 0-1,1 0 0,-1 0 1,0 0-1,1 0 0,-1 0 0,1 0 1,0 0-1,0 0 0,0-1 1,0 1-1,0 0 0,0-1 1,0 1-1,0-1 0,1 1 1,-1-1-1,0 1 0,1-1 0,-1 0 1,1 0-1,3 2 0,-2-1-15,0 0-1,1-1 1,0 0-1,-1 1 1,1-1-1,0 0 1,0-1-1,-1 1 1,7 0-1,-8-1 0,-1 0 0,0 0 0,0-1 0,0 1 0,0 0 0,1 0 1,-1-1-1,0 1 0,0-1 0,0 1 0,0-1 0,0 0 0,0 1 0,0-1 0,0 0 0,0 1 0,0-1 0,-1 0 0,1 0 0,0 0 0,0 0 0,-1 0 0,1 0 0,0 0 0,-1 0 0,1 0 0,-1 0 0,0 0 0,1-1 0,-1 0 0,5-46-6,-1 10-7,2 25 7,-5 13 6,-1 0 0,0 0 1,0 0-1,0 0 0,1 0 0,-1-1 1,0 1-1,0 0 0,1 0 1,-1 0-1,0 0 0,0 0 1,1 0-1,-1 0 0,0 0 1,0 0-1,0 0 0,1 0 0,-1 0 1,0 0-1,0 1 0,1-1 1,-1 0-1,0 0 0,0 0 1,0 0-1,1 0 0,-1 0 1,0 0-1,0 1 0,0-1 1,1 0-1,-1 0 0,0 0 0,0 1 1,0-1-1,0 0 0,0 0 1,0 0-1,1 1 0,-1-1 1,0 0-1,0 0 0,0 1 1,0-1-1,0 0 0,0 0 1,0 0-1,0 1 0,1 0 72,4 9 136,3-1-184,0 0-1,0 0 0,1-1 1,11 9-1,-9-8-14,-10-8-115,1 1 1,-1-1 0,1 0 0,-1 1 0,1-1 0,0 0 0,-1 0 0,1 0 0,0-1 0,0 1 0,0 0 0,-1-1-1,1 1 1,0-1 0,0 1 0,0-1 0,0 0 0,0 0 0,0 0 0,0 0 0,0 0 0,0-1 0,0 1 0,0 0-1,0-1 1,0 0 0,0 1 0,-1-1 0,1 0 0,0 0 0,0 0 0,-1 0 0,1 0 0,1-2 0,4-1-1672,8-2 605</inkml:trace>
</inkml:ink>
</file>

<file path=ppt/ink/ink28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6:23.251"/>
    </inkml:context>
    <inkml:brush xml:id="br0">
      <inkml:brushProperty name="width" value="0.05" units="cm"/>
      <inkml:brushProperty name="height" value="0.05" units="cm"/>
      <inkml:brushProperty name="color" value="#FF0066"/>
    </inkml:brush>
  </inkml:definitions>
  <inkml:trace contextRef="#ctx0" brushRef="#br0">0 0 9418,'12'13'4513,"6"4"-1872,1-3-489,-4 1-656,3-2-231,-5-6-289,1 8-160,-4 0-416,-3 0-168,-4 5-152,0-7-112,-3-3-472,-1-5-288,-4-5-600</inkml:trace>
</inkml:ink>
</file>

<file path=ppt/ink/ink28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6:23.701"/>
    </inkml:context>
    <inkml:brush xml:id="br0">
      <inkml:brushProperty name="width" value="0.05" units="cm"/>
      <inkml:brushProperty name="height" value="0.05" units="cm"/>
      <inkml:brushProperty name="color" value="#FF0066"/>
    </inkml:brush>
  </inkml:definitions>
  <inkml:trace contextRef="#ctx0" brushRef="#br0">71 29 12979,'-70'-23'5089,"75"18"-3625,0 5-632,0 7-568,11-2-4496</inkml:trace>
</inkml:ink>
</file>

<file path=ppt/ink/ink2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5:20.877"/>
    </inkml:context>
    <inkml:brush xml:id="br0">
      <inkml:brushProperty name="width" value="0.05" units="cm"/>
      <inkml:brushProperty name="height" value="0.05" units="cm"/>
      <inkml:brushProperty name="color" value="#FF0066"/>
    </inkml:brush>
  </inkml:definitions>
  <inkml:trace contextRef="#ctx0" brushRef="#br0">234 8 5609,'-40'8'2371,"39"-8"-2279,1 0 0,-1 0 0,1 0 0,0 0 0,-1 0 0,1-1 0,0 1 0,-1 0 0,1 0-1,0 0 1,-1 0 0,1-1 0,0 1 0,-1 0 0,1 0 0,0 0 0,0-1 0,-1 1 0,1 0-1,0 0 1,0-1 0,0 1 0,-1 0 0,1-1 0,0 1 0,0 0 0,0-1 0,0 1 0,0 0-1,-1-1 1,1 1 0,0 0 0,0-1 0,0 1 0,0-1 0,0 1 0,0 0 0,0-1 0,0 1 0,0 0-1,1-1 1,-1 1 0,0 0 0,0-1 0,0 0 0,0 2 1,0-1 0,0 0 0,0 0 0,0 0 0,-1 0 0,1 0 0,0 0 0,0 0 1,0 1-1,0-1 0,-1 0 0,1 0 0,0 0 0,0 0 0,0 0 0,0 0 0,-1 0 0,1 0 0,0 0 0,0 0 0,0 0 0,-1 0 0,1 0 1,0 0-1,0 0 0,0 0 0,0 0 0,-1 0 0,1 0 0,0-1 0,0 1 0,0 0 0,0 0 0,-1 0 0,1 0 0,0 0 0,0 0 0,0-1 1,0 1-1,0 0 0,-1 0 0,1 0 0,0 0 0,0 0 0,0-1 0,0 1 0,0 0 0,0 0 0,0 0 0,0-1 0,0 1 0,0 0 1,0 0-1,0 0 0,0-1 0,-11 17 266,9-12-310,0 0 1,0-1-1,0 1 0,0-1 0,-1 1 0,0-1 0,-4 4 0,6-5-41,-13 11 104,0 0 0,-26 17 0,34-26-108,2 0 1,-1 1-1,0-1 1,1 1-1,-5 6 0,-19 18 3,25-27 7,2-1 0,0-1 0,1 1 0,-1-1 0,0 1 0,0-1 0,1 1 0,-1 0 0,0-1 0,1 1 0,-1 0 0,1-1 0,-1 1 0,1 0 0,-1 0 0,1 0 0,-1 0 0,1-1 0,-1 3 1026,22 2-859,9 4 37,36 4 0,-58-12-150,-1 0 0,1-1 0,0-1 0,-1 1 0,1-1 0,13-4 0,21 0 94,-42 5-149,1 0 1,-1 0-1,1 0 1,-1 0-1,1 0 1,-1 1-1,1-1 0,-1 0 1,1 0-1,-1 0 1,1 0-1,-1-1 1,1 1-1,-1 0 1,1 0-1,-1 0 0,1 0 1,-1 0-1,1-1 1,-1 1-1,1 0 1,-1 0-1,1-1 1,-1 1-1,1 0 1,-1-1-1,0 1 0,1 0 1,-1-1-1,1 0 1,-12-10 690,-3-2-682,6 3-17,1 0 1,0-1-1,-8-15 0,9 15-1,4 7-116,1 1 0,-1-1 0,1 1 0,-1-1 0,1 1 0,1-1-1,-1 0 1,0 1 0,1-1 0,0 0 0,0 0 0,0 1 0,0-1 0,0 0 0,1 1 0,0-1 0,0 0-1,1-4 1,5-7-640</inkml:trace>
</inkml:ink>
</file>

<file path=ppt/ink/ink28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6:24.130"/>
    </inkml:context>
    <inkml:brush xml:id="br0">
      <inkml:brushProperty name="width" value="0.05" units="cm"/>
      <inkml:brushProperty name="height" value="0.05" units="cm"/>
      <inkml:brushProperty name="color" value="#FF0066"/>
    </inkml:brush>
  </inkml:definitions>
  <inkml:trace contextRef="#ctx0" brushRef="#br0">1 94 9978,'106'113'4204,"-94"-101"-3265,0 0-1,-1 1 1,0 1 0,-1 0 0,0 0 0,8 18 0,-16-28-707,0 0 0,0-1 1,0 1-1,-1 0 1,1 0-1,-1 0 0,0 0 1,0 1-1,-1-1 0,1 0 1,-1 0-1,0 6 0,-3-9 403,-1-6-366,-2-12-54,1 0-197,2-1 1,0 1-1,1-1 0,1 0 0,1 0 0,0 1 0,1-1 0,1 0 0,1 0 0,0 1 0,2 0 1,0 0-1,10-23 0,-14 37-17,0 0 0,1 0 0,-1 0 0,1 0 0,0 0-1,0 1 1,0-1 0,1 1 0,-1-1 0,0 1 0,1 0 0,0 0 0,-1 0 0,1 0 0,0 0 0,0 1 0,0-1 0,0 1 0,0 0 0,5-1 0,-2 1-322,-1 1 0,0 0 0,1 0 0,-1 1 1,0-1-1,0 1 0,1 0 0,-1 1 0,0-1 0,0 1 0,6 3 1,-9-4-585</inkml:trace>
  <inkml:trace contextRef="#ctx0" brushRef="#br0" timeOffset="1">707 3 14275,'-8'10'5497,"-12"-7"-296,20-18-4424</inkml:trace>
</inkml:ink>
</file>

<file path=ppt/ink/ink28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8:10.695"/>
    </inkml:context>
    <inkml:brush xml:id="br0">
      <inkml:brushProperty name="width" value="0.05" units="cm"/>
      <inkml:brushProperty name="height" value="0.05" units="cm"/>
      <inkml:brushProperty name="color" value="#FF0066"/>
    </inkml:brush>
  </inkml:definitions>
  <inkml:trace contextRef="#ctx0" brushRef="#br0">1147 2358 6409,'172'13'8666,"-6"0"-4348,277 11-353,-54-1-2913,-264-22-279,138-15 0,-6-16 124,175-17-8,-283 35-786,283-64-1,-381 60-82,0-3-1,78-42 1,-13 6 129,401-218 556,-497 261-711,34-21-121,-2-2 0,-1-2 1,-2-3-1,-2-1 0,-2-3 0,-2-1 0,-1-3 0,62-93 1,-91 120 112,-1 0 1,0-1-1,-2 0 1,0 0 0,-2-1-1,0-1 1,-2 1-1,0-1 1,-2-1-1,-1 1 1,-1 0 0,0-1-1,-2 1 1,-1-1-1,-1 1 1,-1-1 0,-9-32-1,-2 3 12,-3 0-1,-2 2 1,-43-85-1,47 112-3,0 0 0,-1 1 0,-2 1 0,0 1-1,-2 0 1,0 2 0,-1 0 0,-46-32 0,-293-156 35,315 187-30,-1 2 0,0 3 0,-92-21-1,-150-8 62,283 44-59,-126-12 8,-202 6-1,-130 41-45,217 2-166,-309 88-1,-75 73-304,543-167 487,-21 10 7,2 4 0,-161 94-1,155-64-23,-16 10-60,73-54 52,-37 19-196,-91 66 1,97-49 172,2 3 1,-144 154-1,181-165 67,1 2-1,-48 85 0,80-121 30,1 1 0,1 0 0,2 0 0,0 1 0,2 1 0,0 0 0,2 0 0,-4 50 0,9-59 1,1 0-1,0 1 0,2-1 1,0 0-1,1 0 0,1 0 1,1 0-1,0 0 1,1-1-1,1 0 0,1 0 1,1-1-1,0 0 1,14 19-1,-1-8 165,1 0 1,2-2-1,0 0 1,2-2 0,0-1-1,2-1 1,0-1-1,1-2 1,1-1-1,1-1 1,1-2-1,61 18 1,-21-13 91,1-3 0,0-4 0,1-3 0,147-2 0,-193-7-431,0-2-1,0-1 0,-1-1 0,0-1 1,1-2-1,-2-1 0,1-1 0,-1-1 0,-1-2 1,26-14-1,-15 6 53</inkml:trace>
</inkml:ink>
</file>

<file path=ppt/ink/ink28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8:12.786"/>
    </inkml:context>
    <inkml:brush xml:id="br0">
      <inkml:brushProperty name="width" value="0.05" units="cm"/>
      <inkml:brushProperty name="height" value="0.05" units="cm"/>
      <inkml:brushProperty name="color" value="#FF0066"/>
    </inkml:brush>
  </inkml:definitions>
  <inkml:trace contextRef="#ctx0" brushRef="#br0">715 3281 7706,'-1'-2'302,"0"0"0,0 0 0,1 0 0,-1 1 0,0-1 0,1 0 0,-1 0 0,1 0 0,0 0 0,0 0 0,0-3 0,0 4-238,0 0-1,1 1 1,-1-1 0,1 0 0,-1 0 0,1 1 0,0-1 0,-1 0-1,1 1 1,0-1 0,-1 1 0,1-1 0,0 1 0,-1-1-1,1 1 1,0 0 0,0-1 0,0 1 0,-1 0 0,1-1 0,0 1-1,0 0 1,0 0 0,0 0 0,0 0 0,0 0 0,0 0-1,346-63 4709,-260 45-4233,1217-184 2804,-1297 201-3334,527-62 633,-435 45-493,-1-4 0,-1-4 0,124-51 0,-156 47-53,-2-3 0,107-74-1,104-103 203,-241 183-261,5-4 15,-1-2 1,-2-2 0,-1-1-1,-1-1 1,31-50 0,-45 58-29,-1-2-1,-2 0 1,-1-1 0,-2-1 0,-1 0 0,-1-1 0,12-69 0,-17 44-24,-2-1 1,-2 0 0,-3 1 0,-3-1 0,-3 0-1,-2 1 1,-2 1 0,-3 0 0,-3 0 0,-2 1 0,-2 2-1,-31-57 1,37 87 0,-1 1 0,0 0 0,-2 1 0,-1 1 0,-1 0 0,-1 2 0,0 0 0,-36-24 0,-22-8 2,-107-53 1,121 70-4,-190-116-21,-140-69-38,325 192 37,0 3 0,-2 3 0,0 3 0,-1 3 0,-86-6 0,-374-4-7,520 26 29,-103 0-28,-178 22 1,226-12-12,0 4-1,1 3 1,-125 48 0,67-10 15,2 5 1,3 5-1,4 6 0,2 4 1,-172 150-1,252-193 17,1 0-1,1 3 1,2 1-1,2 1 1,1 1 0,2 1-1,1 1 1,3 2-1,-26 68 1,19-26 3,4 2 0,4 0 0,-12 111 0,21-79 16,9 227 0,6-278 21,3 0 0,3-1 1,3 0-1,39 118 1,-38-146 2,2-1 1,2 0 0,1-1-1,2-1 1,1-1 0,2-1-1,1 0 1,2-2-1,35 32 1,-29-36-186,0 0 0,1-3 0,2-1 0,0-1 0,64 27 0,-55-31-1179,-1-3 1,73 16-1,79 1-708</inkml:trace>
</inkml:ink>
</file>

<file path=ppt/ink/ink28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8:14.001"/>
    </inkml:context>
    <inkml:brush xml:id="br0">
      <inkml:brushProperty name="width" value="0.05" units="cm"/>
      <inkml:brushProperty name="height" value="0.05" units="cm"/>
      <inkml:brushProperty name="color" value="#FF0066"/>
    </inkml:brush>
  </inkml:definitions>
  <inkml:trace contextRef="#ctx0" brushRef="#br0">521 2293 6457,'0'4'227,"1"-1"-1,-1 1 1,1-1-1,0 1 0,0-1 1,1 1-1,-1-1 0,1 0 1,-1 1-1,1-1 1,0 0-1,0 0 0,0 0 1,1-1-1,-1 1 0,1 0 1,-1-1-1,1 0 1,0 1-1,5 1 0,3 3 42,0 0-1,1-1 0,0-1 1,19 7-1,16 1 410,0-1 0,60 6 0,103 1 487,-102-10-781,98 10 77,694 35 608,-835-55-761,1-3-1,0-3 0,-1-3 0,-1-3 1,0-3-1,-1-2 0,0-3 0,-2-3 0,-1-2 1,-1-3-1,-1-3 0,57-41 0,-71 41-32,-1-1 0,-2-3-1,57-63 1,-74 70-226,-1-1 1,-1-1-1,-2 0 1,-1-2-1,-1 0 0,12-37 1,-16 34 13,-2-1-1,-2 0 1,-2 0-1,-1-1 1,-2 0-1,-1-1 1,-2 1 0,-2-1-1,-1 1 1,-11-63-1,0 35 29,-2 2-1,-39-108 1,36 130-84,-1 2 1,-2 0-1,-2 1 0,-53-70 0,35 61-8,-1 2-1,-3 2 0,-1 1 0,-3 3 0,-1 2 0,-1 2 0,-2 2 0,-2 3 0,-1 2 1,-1 2-1,-86-28 0,-608-139-50,631 168 43,17 3-21,-1 5-1,-191-8 1,252 25 23,0 2 0,1 3 0,-1 1-1,1 1 1,0 3 0,1 1 0,0 3 0,1 0-1,0 3 1,-39 21 0,12 5 7,1 3-1,3 3 1,1 3 0,3 2-1,-96 113 1,119-122 4,1 3-1,3 0 0,1 2 1,3 1-1,-38 98 1,38-69 12,3 2 1,3 1 0,-12 108-1,27-147 57,2 1 0,2 0-1,2-1 1,2 1 0,2 0-1,14 63 1,-12-84-22,1 0 0,0-1 0,2 0 0,1 0 0,0-1 0,2-1 0,0 1 0,1-2 0,1 0 0,1-1 0,1 0 0,0-1 0,30 24 0,-14-18 14,2-2-1,0 0 1,1-3-1,1-1 1,64 22-1,200 38-245,-227-60-160,17 6-360,-16 6 236</inkml:trace>
</inkml:ink>
</file>

<file path=ppt/ink/ink28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8:38.319"/>
    </inkml:context>
    <inkml:brush xml:id="br0">
      <inkml:brushProperty name="width" value="0.05" units="cm"/>
      <inkml:brushProperty name="height" value="0.05" units="cm"/>
      <inkml:brushProperty name="color" value="#FF0066"/>
    </inkml:brush>
  </inkml:definitions>
  <inkml:trace contextRef="#ctx0" brushRef="#br0">74 201 6337,'-35'-48'2493,"33"44"-2186,0 1-1,1-1 1,-1 1-1,1-1 1,-1 0 0,1 1-1,1-1 1,-1 0 0,0 0-1,1 0 1,0 1 0,0-1-1,0-5 1,-2-18 1904,2 26-2056,0 0 0,0-1 0,0 1 0,0 0-1,0 0 1,-1 0 0,1 0 0,0-1 0,-1 1 0,1 0 0,-1 0 0,1 0 0,-1 0 0,1 0 0,-1 0-1,0 0 1,0 0 0,1 1 0,-1-1 0,0 0 0,0 0 0,0 0 0,0 1 0,0-1 0,0 1 0,0-1-1,0 1 1,0-1 0,0 1 0,-1-1 0,0 1 0,1 0 433,2 10 431,1 11-737,1-1 1,7 25-1,6 25 254,-12-43-352,17 71 288,-18-88-437,0 1 0,1-1 0,0 0 0,1-1 0,0 1 0,1-1 0,7 10 0,-12-18-32,-1 0-1,1 0 0,0 0 1,0 0-1,0 0 0,0 0 1,0-1-1,0 1 0,0 0 1,0-1-1,0 1 0,1 0 1,-1-1-1,0 1 1,0-1-1,1 0 0,-1 1 1,0-1-1,0 0 0,1 0 1,-1 0-1,0 0 0,3 0 1,-2-1 0,0 1 1,1-1-1,-1 0 1,0 0-1,0 0 1,0-1-1,0 1 1,0 0-1,0-1 1,0 1-1,3-4 1,1-2 0,0 0-1,0-1 1,-1 0 0,0 0 0,6-13 0,11-36-130,-16 39 11,0 1 1,1 0 0,1 0-1,1 1 1,14-22-1,-22 37 111,-1 0 0,1 0-1,0 1 1,0-1-1,0 0 1,0 0-1,0 1 1,0-1 0,-1 0-1,2 1 1,-1-1-1,0 1 1,0-1 0,0 1-1,0 0 1,0-1-1,0 1 1,0 0-1,0 0 1,1 0 0,-1 0-1,0 0 1,0 0-1,0 0 1,0 0 0,1 0-1,-1 0 1,0 1-1,0-1 1,0 1-1,0-1 1,0 0 0,0 1-1,0 0 1,1 0-1,6 5-3,-1-1 0,0 1-1,-1 0 1,7 8 0,-9-9 7,1 0 0,-1 0 0,1-1 1,0 0-1,7 5 0,-8-7 14,1-1-1,-1 0 1,1 1-1,-1-1 1,1-1-1,-1 1 1,1-1-1,-1 1 1,1-1-1,0-1 1,-1 1-1,1-1 1,-1 1-1,1-1 1,-1-1-1,1 1 1,-1 0-1,0-1 1,0 0-1,0 0 1,0-1 0,6-3-1,-7 4 13,-1 0-1,0 0 1,0 0-1,0 0 1,0-1-1,0 1 1,-1 0-1,1-1 1,-1 1-1,1-1 1,-1 0 0,0 1-1,0-1 1,0 0-1,-1 0 1,1 0-1,-1 0 1,1 1-1,-1-1 1,0 0 0,0 0-1,0 0 1,0 0-1,-1 0 1,1 0-1,-1 0 1,0 1-1,0-1 1,0 0-1,0 0 1,0 1 0,0-1-1,-1 1 1,0-1-1,1 1 1,-3-3-1,-4-5 22,0 1-1,-1 0 0,0 1 1,0 0-1,-1 0 1,-11-6-1,-69-37-639,82 47 415,0-2-477,28 6-5067,-12 1 5252,20 3-786</inkml:trace>
</inkml:ink>
</file>

<file path=ppt/ink/ink28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8:38.985"/>
    </inkml:context>
    <inkml:brush xml:id="br0">
      <inkml:brushProperty name="width" value="0.05" units="cm"/>
      <inkml:brushProperty name="height" value="0.05" units="cm"/>
      <inkml:brushProperty name="color" value="#FF0066"/>
    </inkml:brush>
  </inkml:definitions>
  <inkml:trace contextRef="#ctx0" brushRef="#br0">187 430 8450,'-13'5'4819,"-12"12"-3670,16-10-432,-9 6-247,-9 7 999,-26 24 1,49-40-1354,0 1 0,0-1 1,0 1-1,1 0 0,0 0 0,0 1 0,0-1 1,0 1-1,1-1 0,0 1 0,0 0 0,1 0 1,0 0-1,-1 7 0,2-12-112,0 0-1,0 0 1,0 0-1,0 0 1,1 0 0,-1 0-1,0 0 1,1 0-1,-1 0 1,0 0-1,1 0 1,0 0 0,-1 0-1,1 0 1,-1 0-1,1-1 1,0 1 0,0 0-1,-1 0 1,1-1-1,0 1 1,0-1 0,0 1-1,0-1 1,0 1-1,0-1 1,0 1-1,0-1 1,0 0 0,0 1-1,0-1 1,0 0-1,0 0 1,0 0 0,0 0-1,0 0 1,0 0-1,0 0 1,0 0 0,0-1-1,1 1 1,5-1-11,-1 0-1,0 0 1,0 0 0,0 0 0,10-5 0,-10 3-11,-1-1-1,1 1 1,-1-1 0,0 0-1,0-1 1,0 1-1,-1-1 1,0 0 0,0 0-1,0 0 1,0-1-1,-1 0 1,0 1 0,0-1-1,0 0 1,-1 0 0,0-1-1,0 1 1,0 0-1,-1-1 1,0 1 0,0-11-1,19 22 241,-1 0-131,1-1 1,36 2-1,-50-5-76,0-1-1,1-1 0,-1 1 0,0-1 0,0 0 0,0-1 0,0 0 1,0 1-1,0-2 0,0 1 0,-1-1 0,1 0 0,-1 0 0,0 0 1,0-1-1,0 0 0,0 0 0,0 0 0,-1-1 0,0 1 0,0-1 1,4-6-1,3-7 21,0 0 1,-1-1-1,-1 0 1,12-38-1,-18 47-28,-1 1 1,0-1-1,0 0 0,-1 1 1,0-1-1,-1 0 0,0 0 1,-1 0-1,0 0 0,0 1 0,-1-1 1,0 0-1,-7-16 0,-1 1 3,-2 0 1,-1 1-1,-26-38 0,36 57 21,0 1 1,0 0 0,-1 0-1,1 0 1,-1 1-1,0-1 1,-6-4 0,10 8-17,-1 0 0,0-1-1,1 1 1,-1 0 0,0-1 0,1 1 0,-1 0 0,0 0 0,0 0 0,1-1 0,-1 1 0,0 0 0,0 0 0,1 0 0,-1 0 0,0 0 0,0 1 0,1-1 0,-1 0 0,0 0 0,0 0 0,0 1 0,0 0 16,0 0 0,0 0 1,-1 0-1,2 0 0,-1 0 0,0 1 0,0-1 0,0 0 0,0 0 0,1 1 0,-1-1 0,1 1 0,-1-1 1,1 0-1,-1 4 0,-1 5 76,1 0 1,0 1-1,1-1 1,0 1-1,1-1 1,0 0-1,0 1 1,1-1-1,0 0 0,1 0 1,0 0-1,1 0 1,7 13-1,3 4 151,1-1 0,1 0-1,26 31 1,-18-30-109,1-2-1,1 0 1,46 33-1,-4-4-1183,-77-55-4043,-10-7 2914,-4-3 954</inkml:trace>
</inkml:ink>
</file>

<file path=ppt/ink/ink28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8:39.417"/>
    </inkml:context>
    <inkml:brush xml:id="br0">
      <inkml:brushProperty name="width" value="0.05" units="cm"/>
      <inkml:brushProperty name="height" value="0.05" units="cm"/>
      <inkml:brushProperty name="color" value="#FF0066"/>
    </inkml:brush>
  </inkml:definitions>
  <inkml:trace contextRef="#ctx0" brushRef="#br0">8 78 10490,'-7'1'4441,"19"-2"-2624,11-3-121,14-7-688,-1-4-280,9 5-432,1-5-136,-5 5-536,4 5-952,-5 0 2408,-3 3-1264</inkml:trace>
</inkml:ink>
</file>

<file path=ppt/ink/ink28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8:39.805"/>
    </inkml:context>
    <inkml:brush xml:id="br0">
      <inkml:brushProperty name="width" value="0.05" units="cm"/>
      <inkml:brushProperty name="height" value="0.05" units="cm"/>
      <inkml:brushProperty name="color" value="#FF0066"/>
    </inkml:brush>
  </inkml:definitions>
  <inkml:trace contextRef="#ctx0" brushRef="#br0">1 369 8922,'24'48'4062,"-24"-46"-3788,1 0-1,-1 0 1,0 0 0,0-1-1,1 1 1,-1 0 0,-1 0-1,1 0 1,0 0-1,0-1 1,-1 1 0,1 0-1,-1 0 1,1-1 0,-2 3-1,-1 12 2313,4-15-2519,0 0-1,0-1 0,0 1 1,-1 0-1,1 0 1,0-1-1,0 1 1,0-1-1,0 1 0,0-1 1,0 1-1,0-1 1,0 0-1,0 1 0,0-1 1,0 0-1,0 0 1,1 0-1,0 1 1,6-1-28,1 1 0,-1-1 1,0-1-1,1 1 1,-1-1-1,0-1 0,0 1 1,0-2-1,0 1 1,0-1-1,0 0 1,-1 0-1,1-1 0,-1 0 1,0-1-1,0 0 1,0 0-1,-1 0 0,0 0 1,0-1-1,0 0 1,-1-1-1,0 1 1,0-1-1,0 0 0,5-13 1,-3 2-50,0-1 1,-1-1-1,-1 1 1,-1-1 0,-1 0-1,1-36 1,-4 42 2,0-1 1,-1 1 0,0 0-1,-1-1 1,-1 1 0,0 0-1,-1 0 1,-1 1-1,0-1 1,-8-14 0,12 27 7,1-1 0,-1 1 0,0 0 0,1-1 0,-1 1 0,0 0 0,0 0 0,0 0 0,0 0 0,0 0 0,0 0 0,0 0 0,-1 0 0,1 0 0,0 0 0,0 0 0,-1 1 0,1-1 0,0 1 0,-1-1 0,1 1 0,-1-1 0,-1 1 0,2 0 8,0 1 0,0-1 0,0 1 0,0 0 0,0-1 0,0 1 0,0 0 0,0 0 0,0 0 0,1 0 0,-1 0 0,0 0 0,1 0 1,-1 0-1,1 0 0,-1 0 0,1 0 0,-1 0 0,1 0 0,0 0 0,-1 0 0,1 1 0,0-1 0,0 0 0,0 0 0,0 0 0,0 1 0,0 1 0,0 15 141,1 0 0,0 0 0,1-1 0,1 1 0,1 0 0,0-1 0,2 1 0,0-1 0,0-1 0,2 1 0,0-1 0,1-1 0,0 1 0,1-1 0,1-1 0,13 14 0,-22-26-129,1 1-1,-1-1 1,1 0-1,0 1 1,0-1-1,-1-1 1,1 1-1,1 0 1,-1-1-1,0 1 1,0-1-1,0 0 1,1 0-1,-1-1 1,1 1-1,-1 0 1,0-1-1,1 0 1,-1 0-1,1 0 0,3-1 1,3-2 10,0 0-1,0 0 1,0-1-1,0 0 1,13-9 0,-14 8-15,1 0-1,0 0 1,0 1 0,0 0 0,0 1 0,13-3 0,-9 5-137,-1 0 1,0 1 0,1 1-1,-1 0 1,0 1 0,24 6-1,-24-5-1023,0 2 0,0 0-1,21 12 1,-1 3-707</inkml:trace>
</inkml:ink>
</file>

<file path=ppt/ink/ink28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8:40.421"/>
    </inkml:context>
    <inkml:brush xml:id="br0">
      <inkml:brushProperty name="width" value="0.05" units="cm"/>
      <inkml:brushProperty name="height" value="0.05" units="cm"/>
      <inkml:brushProperty name="color" value="#FF0066"/>
    </inkml:brush>
  </inkml:definitions>
  <inkml:trace contextRef="#ctx0" brushRef="#br0">9 248 7266,'0'0'139,"0"0"1,0 0 0,0-1 0,0 1 0,0 0 0,0 0 0,0 0 0,0-1 0,0 1 0,0 0 0,0 0 0,0 0 0,0-1-1,0 1 1,-1 0 0,1-1 700,0 1-700,-1 0 0,1 0 0,0 0 0,0-1-1,0 1 1,-1 0 0,1 0 0,0 0 0,0 0 0,0 0 0,-1 0 0,1 0 0,0 0 0,0 0 0,0 0 0,-1 0 0,1 0-1,0 0 1,0 0 0,0 0 0,-1 0 0,1 0 0,0 0 0,0 0 0,0 0 0,-1 0 0,1 0 0,0 0 0,0 1 0,0-1-1,-1 0 1,1 0 0,0 18 3239,13 40-2072,-9-42-179,29 192 1973,-46-300-2703,6 58-396,2 0 0,1 0 0,2 0 0,3-44 0,-1 75-3,0 1 0,0-1 0,1 1 0,-1-1 0,1 1-1,0-1 1,-1 1 0,1 0 0,0-1 0,1 1 0,-1 0 0,0 0 0,1 0 0,-1 0 0,1 0 0,2-2 0,-3 3-1,1 0-1,-1 0 1,1 0 0,0 1 0,-1-1 0,1 0 0,0 1-1,-1 0 1,1-1 0,0 1 0,0 0 0,-1 0-1,1 0 1,0 0 0,0 0 0,-1 0 0,4 1-1,6 3-4,0 0-1,-1 1 1,1 0-1,-1 0 1,15 12-1,-11-8 19,1 0 68,0 1 0,1-2 1,0 0-1,0-1 0,1-1 0,28 7 1,-41-12-58,1 0 1,0 0 0,0-1 0,0 0 0,0 0-1,0 0 1,0-1 0,0 1 0,0-1 0,0-1 0,0 1-1,-1 0 1,1-1 0,0 0 0,-1 0 0,1-1-1,-1 1 1,0-1 0,0 0 0,0 0 0,0 0 0,-1-1-1,1 1 1,-1-1 0,0 0 0,0 0 0,5-7-1,0-6 1,0 0 0,-1 0 0,-1-1-1,0 0 1,-2 0 0,4-21-1,7-28 98,-15 65-87,1 0 1,-1 0-1,1 0 0,0 1 0,-1-1 0,1 0 1,0 0-1,0 1 0,0-1 0,0 0 0,0 1 1,1-1-1,-1 1 0,1-1 0,-1 1 0,0 0 1,1 0-1,3-2 0,-4 2 4,1 1-1,0 0 1,-1 0 0,1 0-1,-1 0 1,1 0 0,-1 0-1,1 0 1,-1 1 0,1-1-1,-1 1 1,1-1 0,-1 1-1,1-1 1,-1 1 0,1 0-1,-1 0 1,0 0 0,0-1-1,1 1 1,-1 1 0,0-1-1,0 0 1,0 0 0,1 2-1,7 8 139,0 0-1,-1 1 1,-1 0-1,0 0 0,0 1 1,5 16-1,26 84 219,-32-86-460,-4-16 24,1 1 0,0-1 1,0 0-1,1-1 0,7 15 0,-10-24-123,0 1 0,0 0 0,1 0 0,-1-1 0,0 1 0,1-1 0,-1 1 0,1-1 0,-1 0 0,1 1 0,0-1 0,-1 0 0,1 0 1,0 0-1,0 0 0,0-1 0,0 1 0,0 0 0,0-1 0,0 1 0,0-1 0,0 0 0,0 0 0,0 0 0,0 0 0,0 0 0,0 0 0,0 0 0,0-1 0,0 1 0,0-1 0,0 1 0,0-1 0,0 0 0,2-1 0,18-11-2387,-2-12 1155</inkml:trace>
</inkml:ink>
</file>

<file path=ppt/ink/ink28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8:40.889"/>
    </inkml:context>
    <inkml:brush xml:id="br0">
      <inkml:brushProperty name="width" value="0.05" units="cm"/>
      <inkml:brushProperty name="height" value="0.05" units="cm"/>
      <inkml:brushProperty name="color" value="#FF0066"/>
    </inkml:brush>
  </inkml:definitions>
  <inkml:trace contextRef="#ctx0" brushRef="#br0">2 162 9266,'2'27'4617,"0"0"-1168,8 8-801,0-5-583,6 7-345,4-6-776,1-6-320,0-3-408,-4-7-56,-12-2-392,7-1-328,-6-9-864,-2 1-792,7-9-793,-1-7 1705</inkml:trace>
  <inkml:trace contextRef="#ctx0" brushRef="#br0" timeOffset="1">1 151 7994,'8'3'4193,"22"-13"-225,15-8-1479,4-2-169,2-2-239,-12-3-833,-1 8-408,-9-3-592,-6 7-112,-10 8-240,-3 1-376,-15 9-768,-6 9-504,-3 6-1265,-11 3-152,10 4 2001</inkml:trace>
</inkml:ink>
</file>

<file path=ppt/ink/ink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09:54.512"/>
    </inkml:context>
    <inkml:brush xml:id="br0">
      <inkml:brushProperty name="width" value="0.05" units="cm"/>
      <inkml:brushProperty name="height" value="0.05" units="cm"/>
      <inkml:brushProperty name="color" value="#FF0066"/>
    </inkml:brush>
  </inkml:definitions>
  <inkml:trace contextRef="#ctx0" brushRef="#br0">138 46 10722,'-1'0'293,"0"1"0,0-1 0,-1 0-1,1 0 1,0 1 0,0-1 0,-1 1-1,1-1 1,0 1 0,0-1 0,0 1 0,0 0-1,0-1 1,0 1 0,0 0 0,0 0-1,0 0 1,0 0 0,0 0 0,1 0-1,-1 0 1,0 0 0,1 0 0,-2 2 0,-17 35 854,14-28-636,1-1-290,-1 2-14,0 0 0,0 0 0,-1 0 1,-1-1-1,0 0 0,0 0 0,-15 14 0,21-24-187,1 1 1,0-1-1,-1 1 1,1-1-1,0 0 0,-1 1 1,1-1-1,-1 0 1,1 0-1,0 1 0,-1-1 1,1 0-1,-1 0 1,1 1-1,-1-1 1,1 0-1,-1 0 0,1 0 1,-1 0-1,1 0 1,-1 0-1,1 0 0,-1 0 1,1 0-1,-1 0 1,1 0-1,-1 0 1,1 0-1,-1-1 0,1 1 1,-1 0-1,-3-16 318,10-21-201,5-6-128,-9 31-7,1 0 0,0 0 0,1 0 0,0 0 0,1 1 0,0-1 0,1 1 0,8-12 0,-13 22 0,-1 0 1,1 0 0,0 1-1,0-1 1,0 0 0,0 0-1,0 1 1,1-1-1,-1 0 1,0 1 0,0-1-1,0 1 1,1 0-1,-1-1 1,0 1 0,0 0-1,1 0 1,-1-1 0,0 1-1,0 0 1,1 0-1,-1 1 1,0-1 0,1 0-1,-1 0 1,0 1-1,0-1 1,0 0 0,3 2-1,2 1 28,0 1 0,0 0-1,-1 0 1,9 7 0,2 2 30,4 0-24,1 0 0,1-1 0,37 14 0,30 1-4552,-56-19 2808</inkml:trace>
</inkml:ink>
</file>

<file path=ppt/ink/ink2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5:22.133"/>
    </inkml:context>
    <inkml:brush xml:id="br0">
      <inkml:brushProperty name="width" value="0.05" units="cm"/>
      <inkml:brushProperty name="height" value="0.05" units="cm"/>
      <inkml:brushProperty name="color" value="#FF0066"/>
    </inkml:brush>
  </inkml:definitions>
  <inkml:trace contextRef="#ctx0" brushRef="#br0">10 264 6905,'-10'-6'8506,"20"38"-6609,-2-11-1678,-1-7 252,-1 1 1,-1-1-1,7 32 0,-12-46-466,0 0 0,0 0 0,0 0 0,0 0 0,0 0 0,0 1 0,0-1 0,0 0 0,0 0 0,0 0-1,0 0 1,0 1 0,0-1 0,0 0 0,0 0 0,0 0 0,0 0 0,0 1 0,0-1 0,0 0 0,0 0 0,0 0 0,-1 0 0,1 0 0,0 1-1,0-1 1,0 0 0,0 0 0,0 0 0,0 0 0,0 0 0,-1 0 0,1 0 0,0 1 0,0-1 0,0 0 0,0 0 0,0 0 0,-1 0 0,1 0 0,0 0-1,0 0 1,0 0 0,0 0 0,-1 0 0,-6-11-157,1-15-20,0 0 1,2-1-1,1 0 0,1 0 1,1 0-1,2 0 1,0 0-1,10-50 1,-6 55 108,-5 17 77,1-1 0,-1 1 0,1 0 0,1-1 0,-1 1 0,1 0 1,0 0-1,0 0 0,0 0 0,1 0 0,0 1 0,0-1 0,6-7 0,-8 12 17,0-1 0,1 1 0,-1-1 0,0 1 0,0 0 0,0 0 1,1-1-1,-1 1 0,0 0 0,0 0 0,1 0 0,-1 0 0,0 0 0,0 1 0,1-1 0,-1 0 0,0 1 0,0-1 0,1 0 0,-1 1 0,0 0 0,0-1 0,0 1 0,0 0 0,0-1 0,1 2 0,27 25 868,-25-23-726,12 16 275,0 0 0,-2 1 0,0 0 0,-1 1 1,11 28-1,-13-28-256,19 28-87,-30-50-160</inkml:trace>
</inkml:ink>
</file>

<file path=ppt/ink/ink29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8:41.323"/>
    </inkml:context>
    <inkml:brush xml:id="br0">
      <inkml:brushProperty name="width" value="0.05" units="cm"/>
      <inkml:brushProperty name="height" value="0.05" units="cm"/>
      <inkml:brushProperty name="color" value="#FF0066"/>
    </inkml:brush>
  </inkml:definitions>
  <inkml:trace contextRef="#ctx0" brushRef="#br0">3 209 9570,'-2'17'4369,"15"-2"-1953,4-12-119,13-16-353,5-11-95,13-16-337,-3 0-328,1 0-575,-11 5-273,-14 10-392,-1 7-192,-11 9-849,-3 9-367,-11 17-1305,-5 6-319,2 22 2023</inkml:trace>
  <inkml:trace contextRef="#ctx0" brushRef="#br0" timeOffset="1">164 394 7970,'2'25'4689,"8"-5"-816,17-10-849,0-8-287,13-15-737,3-9-367,5-10-913,-1-3-160,-2-7-768,-3 1-632,-7-4-2585,-12-5 2185</inkml:trace>
</inkml:ink>
</file>

<file path=ppt/ink/ink29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8:57.562"/>
    </inkml:context>
    <inkml:brush xml:id="br0">
      <inkml:brushProperty name="width" value="0.05" units="cm"/>
      <inkml:brushProperty name="height" value="0.05" units="cm"/>
      <inkml:brushProperty name="color" value="#FF0066"/>
    </inkml:brush>
  </inkml:definitions>
  <inkml:trace contextRef="#ctx0" brushRef="#br0">47 0 4401,'-31'1'9611,"16"1"-2885,42 6-6413,1-2 1,0-1 0,1-1 0,34 0-1,132-5 2478,-122-1-1780,102 3 804,-140 2-1410,-1 0 0,0 3-1,36 9 1,-53-41-1657,12-3 1296</inkml:trace>
</inkml:ink>
</file>

<file path=ppt/ink/ink29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8:58.598"/>
    </inkml:context>
    <inkml:brush xml:id="br0">
      <inkml:brushProperty name="width" value="0.05" units="cm"/>
      <inkml:brushProperty name="height" value="0.05" units="cm"/>
      <inkml:brushProperty name="color" value="#FF0066"/>
    </inkml:brush>
  </inkml:definitions>
  <inkml:trace contextRef="#ctx0" brushRef="#br0">1 82 6369,'5'-4'874,"0"1"0,0 0-1,0 0 1,0 0-1,0 1 1,7-2 0,63-14 1490,-53 14-1506,12-1-151,1 2-1,-1 2 1,1 1-1,44 6 1,1-1 92,627-2 4445,-428-22-4461,24 0 2877,-280 16-3027,-7 1-135,-31 7-3177,-20 5 977,-31 9 695</inkml:trace>
</inkml:ink>
</file>

<file path=ppt/ink/ink29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9:13.535"/>
    </inkml:context>
    <inkml:brush xml:id="br0">
      <inkml:brushProperty name="width" value="0.05" units="cm"/>
      <inkml:brushProperty name="height" value="0.05" units="cm"/>
      <inkml:brushProperty name="color" value="#FF0066"/>
    </inkml:brush>
  </inkml:definitions>
  <inkml:trace contextRef="#ctx0" brushRef="#br0">141 35 9050,'0'-3'483,"-1"1"-1,0-1 1,0 1 0,0-1 0,0 1 0,0 0-1,0 0 1,0-1 0,-1 1 0,1 0-1,-1 0 1,-2-2 0,3 3-407,0 1 0,0-1 0,0 1 0,0 0 0,0 0 0,0-1 0,-1 1 0,1 0 0,0 0 1,0 0-1,0 0 0,0 0 0,0 0 0,0 1 0,0-1 0,0 0 0,0 0 0,0 1 0,0-1 0,0 1 0,0-1 0,0 1 0,0-1 0,0 1 0,0-1 0,1 1 0,-1 0 1,0 0-1,0-1 0,1 1 0,-1 0 0,0 0 0,0 1 0,-9 10 189,1 0 0,1 0 1,0 1-1,0 0 0,1 0 1,1 1-1,0 0 0,1 0 1,1 0-1,-5 22 0,5-13-69,1-1 0,1 1 0,1 0 0,0 0 0,2 0 0,4 27 0,-3-42-152,-1 0 1,1 0-1,1 0 0,-1 0 1,1-1-1,0 1 0,1-1 1,0 0-1,0 0 0,1 0 1,0 0-1,0-1 0,8 8 1,-9-10-38,0-1 0,1 0 1,-1 0-1,0 0 1,1-1-1,0 0 0,0 0 1,0 0-1,0 0 0,0-1 1,0 0-1,0 0 1,0 0-1,1 0 0,-1-1 1,0 0-1,0 0 0,1-1 1,-1 1-1,0-1 1,8-2-1,0-1-104,0-1-1,-1 0 1,1-1-1,-1 0 1,0-1 0,-1-1-1,20-15 1,-18 11-676,1 0-1,-1-2 1,-1 1-1,-1-1 1,15-23-1,-5-3-283</inkml:trace>
</inkml:ink>
</file>

<file path=ppt/ink/ink29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9:14.155"/>
    </inkml:context>
    <inkml:brush xml:id="br0">
      <inkml:brushProperty name="width" value="0.05" units="cm"/>
      <inkml:brushProperty name="height" value="0.05" units="cm"/>
      <inkml:brushProperty name="color" value="#FF0066"/>
    </inkml:brush>
  </inkml:definitions>
  <inkml:trace contextRef="#ctx0" brushRef="#br0">160 171 10098,'-1'-1'369,"0"0"0,-1-1 0,0 1-1,1 0 1,-1 0 0,1 0 0,-1 1-1,0-1 1,0 0 0,0 0 0,1 1 0,-1-1-1,0 1 1,0 0 0,0 0 0,0-1-1,0 1 1,-2 1 0,2-1-157,-1 1 0,1 0 0,0-1 0,-1 1 0,1 0 0,0 1 0,0-1 0,0 0 0,0 1 0,0-1 0,0 1 0,-3 2 0,-3 6-61,0 0 0,1 0-1,0 1 1,-8 18-1,10-19 204,-3 5-187,0 0-1,2 1 0,0 0 0,-7 31 0,12-41-121,0 0-1,1 0 0,0 0 0,0 0 0,0 0 0,0 0 0,3 10 0,-2-13-27,-1 0-1,1 0 1,1 0-1,-1-1 1,0 1-1,1-1 1,-1 1-1,1-1 1,0 1-1,-1-1 1,1 0-1,0 0 1,1 0-1,-1 0 1,0 0-1,5 2 1,-4-2-16,0-1 1,0 0 0,0 0 0,0-1-1,0 1 1,0 0 0,0-1-1,0 0 1,0 0 0,0 0 0,1 0-1,-1 0 1,0-1 0,0 1-1,0-1 1,0 0 0,0 0-1,0 0 1,0 0 0,0 0 0,0-1-1,-1 1 1,6-5 0,1 0-12,0-1 1,0-1-1,-1 1 1,0-1-1,9-12 1,-12 13-12,1-1 0,-1 0 0,0 0 0,-1 0 0,0-1 0,0 1 1,-1-1-1,0 0 0,-1 0 0,0 0 0,2-17 0,-4 26 19,0-1-1,0 0 1,0 1-1,1-1 1,-1 0-1,0 1 1,0-1-1,0 1 1,0-1-1,-1 0 1,1 1-1,0-1 1,0 1 0,0-1-1,0 0 1,-1 1-1,1-1 1,0 1-1,0-1 1,-1 1-1,1-1 1,-1 1-1,1-1 1,0 1-1,-1-1 1,1 1-1,-1 0 1,1-1-1,-1 1 1,1-1 0,-1 1-1,1 0 1,-1 0-1,0-1 1,0 1-3,0 1 0,0-1 0,0 0 0,0 0 1,0 1-1,0-1 0,0 1 0,0-1 0,0 1 1,0-1-1,0 1 0,0 0 0,0-1 0,0 1 1,1 0-1,-2 1 0,0 0 1,1-1-1,0 0 1,0 1 0,0-1-1,0 1 1,1-1 0,-1 1-1,0 0 1,1-1 0,-1 1-1,0 2 1,1-3 4,0-1 0,0 1 1,0-1-1,0 1 0,0 0 0,0-1 0,0 1 0,0-1 0,0 1 0,1-1 0,-1 1 0,0-1 1,0 1-1,1-1 0,-1 1 0,0-1 0,0 1 0,1-1 0,-1 1 0,0-1 0,1 0 1,-1 1-1,1-1 0,-1 0 0,1 1 0,-1-1 0,0 0 0,1 1 0,-1-1 0,1 0 1,-1 0-1,1 0 0,0 1 0,-1-1 0,2 0 0,5 1-1,1-1 0,-1 1 1,1-2-1,-1 1 0,1-1 0,-1 0 0,1 0 0,-1-1 0,0 0 1,1-1-1,-1 1 0,0-1 0,-1-1 0,1 1 0,-1-1 1,9-6-1,-4 1 3,1 0 1,-1 0 0,-1-1-1,0 0 1,0-1-1,-1 0 1,13-22 0,8-31 17,-24 48 54,0 1-1,1 1 1,1-1-1,11-14 1,-18 27-37,0 1 1,0 0 0,-1-1 0,1 1-1,0 0 1,0 0 0,1 0-1,-1 0 1,0 0 0,0 0 0,0 0-1,1 0 1,-1 0 0,0 1-1,1-1 1,-1 0 0,1 1 0,-1-1-1,1 1 1,-1 0 0,1-1-1,-1 1 1,1 0 0,-1 0 0,1 0-1,0 0 1,-1 0 0,1 0-1,-1 0 1,1 1 0,-1-1 0,1 1-1,-1-1 1,1 1 0,-1-1-1,0 1 1,1 0 0,-1 0 0,0 0-1,1 0 1,-1 0 0,0 0-1,2 2 1,0 1 73,0 0 1,0 0-1,0 0 0,0 1 1,-1 0-1,1-1 0,-1 1 1,0 0-1,-1 0 0,1 0 1,0 9-1,-1-1 3,0 1 0,-1 0 0,-1-1 0,-1 1 0,0 0 0,0-1 0,-6 18 0,5-23-82,1 1-1,-2-1 1,1 0-1,-1 0 1,0 0-1,-1-1 1,0 1-1,0-1 1,-1 0-1,1 0 1,-1-1-1,-10 8 1,14-12-31,1-1 0,-1 0-1,0 1 1,0-1 0,0 0 0,0 0 0,0 0 0,0-1 0,0 1 0,0 0 0,0-1 0,0 1 0,0-1 0,0 0 0,0 0 0,-1 0 0,1 0-1,0 0 1,0 0 0,0 0 0,0-1 0,0 1 0,0-1 0,-1 1 0,1-1 0,0 0 0,1 0 0,-1 0 0,0 0 0,0 0 0,0-1-1,1 1 1,-1 0 0,0-1 0,1 1 0,-3-3 0,0-2-158,1 1 0,-1-1 1,1 0-1,0 0 0,0 0 0,0 0 0,1-1 0,0 1 0,1-1 1,-2-10-1,1-1-963,2 0 0,0 0 0,1 0 0,0 0 1,7-27-1,6-6-352</inkml:trace>
</inkml:ink>
</file>

<file path=ppt/ink/ink29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9:14.693"/>
    </inkml:context>
    <inkml:brush xml:id="br0">
      <inkml:brushProperty name="width" value="0.05" units="cm"/>
      <inkml:brushProperty name="height" value="0.05" units="cm"/>
      <inkml:brushProperty name="color" value="#FF0066"/>
    </inkml:brush>
  </inkml:definitions>
  <inkml:trace contextRef="#ctx0" brushRef="#br0">343 92 10282,'-1'-7'852,"-1"0"0,1-1 0,-2 1 0,1 0 0,-1 0 0,0 0 0,-5-7 0,6 12-714,1 0 0,-1-1 0,0 1 1,0 0-1,-1 0 0,1 1 0,0-1 0,-1 0 1,1 1-1,-1-1 0,1 1 0,-1 0 0,0 0 1,1 0-1,-1 0 0,0 1 0,0-1 0,0 1 1,1-1-1,-1 1 0,0 0 0,-3 0 0,-2 1 7,0 0-1,0 1 0,0 0 0,0 0 1,0 1-1,1 0 0,-1 0 0,1 1 0,0 0 1,0 0-1,0 0 0,0 1 0,1 0 1,-11 11-1,1 1 17,1 0 1,1 0 0,0 1-1,-13 25 1,19-28-87,0 1 1,1-1 0,0 1-1,2 0 1,0 1-1,-3 17 1,6-29-58,1 1 0,1-1-1,-1 1 1,1-1 0,-1 1 0,2-1 0,-1 1-1,0-1 1,1 1 0,0-1 0,1 0 0,-1 1-1,1-1 1,0 0 0,0 0 0,1 0 0,-1 0-1,1-1 1,0 1 0,0-1 0,1 1 0,7 6 0,-8-8-13,0-1 1,1 0-1,-1 0 1,1 0-1,0 0 1,-1 0-1,1-1 1,0 0-1,0 0 1,0 0-1,0 0 1,0-1-1,0 1 1,7-1-1,-4-1 1,0 0 0,0 0-1,0 0 1,0-1 0,0 0-1,0-1 1,-1 1-1,7-5 1,-1 0 3,0 0 0,-1 0 0,0-2 0,-1 1 0,0-1 0,0-1 0,-1 0 0,13-17 0,-15 15 21,0 0 0,-1-1-1,0 0 1,-1 0 0,0-1-1,-1 0 1,0 1 0,-2-1-1,1 0 1,-2-1 0,0-27-1,-4 26 282,-4 20 186,5-1-400,0 0-1,1 0 0,-1-1 1,1 2-1,0-1 1,0 0-1,-1 5 0,2 3 74,0 0-1,0 0 0,1 0 1,0 0-1,1 0 0,0-1 1,1 1-1,7 16 0,41 83 820,-44-96-864,31 60 338,82 167 338,-111-221-815,1 0-1,14 21 0,-24-41-12,0 0-1,0 1 0,0-1 0,0 0 1,0 1-1,0-1 0,1 0 0,-1 1 1,0-1-1,0 0 0,0 0 0,0 1 0,1-1 1,-1 0-1,0 0 0,0 1 0,0-1 1,1 0-1,-1 0 0,0 0 0,1 0 1,-1 1-1,0-1 0,0 0 0,1 0 0,-1 0 1,0 0-1,1 0 0,-1 0 0,0 0 1,0 0-1,1 0 0,-1 0 0,0 0 1,1 0-1,-1 0 0,0 0 0,1 0 0,-1 0 1,0 0-1,1 0 0,-1 0 0,0 0 1,0 0-1,1 0 0,-1-1 0,0 1 1,1 0-1,-1 0 0,0 0 0,0-1 0,0 1 1,1 0-1,-1 0 0,0-1 0,0 1 1,0 0-1,1 0 0,-1-1 0,0 1 1,0 0-1,0-1 0,0 1 0,0 0 0,0 0 1,0-1-1,7-29-2987,-4 16 1554,13-25-1754,5-5 1320</inkml:trace>
</inkml:ink>
</file>

<file path=ppt/ink/ink29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9:15.176"/>
    </inkml:context>
    <inkml:brush xml:id="br0">
      <inkml:brushProperty name="width" value="0.05" units="cm"/>
      <inkml:brushProperty name="height" value="0.05" units="cm"/>
      <inkml:brushProperty name="color" value="#FF0066"/>
    </inkml:brush>
  </inkml:definitions>
  <inkml:trace contextRef="#ctx0" brushRef="#br0">84 0 17204,'-8'32'7017,"-9"-4"-4792,-1-1-537,-9-10-1000,16-12-560,9-17-712,5-11-704,12-11-4225,5 4 3768</inkml:trace>
</inkml:ink>
</file>

<file path=ppt/ink/ink29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9:17.031"/>
    </inkml:context>
    <inkml:brush xml:id="br0">
      <inkml:brushProperty name="width" value="0.05" units="cm"/>
      <inkml:brushProperty name="height" value="0.05" units="cm"/>
      <inkml:brushProperty name="color" value="#FF0066"/>
    </inkml:brush>
  </inkml:definitions>
  <inkml:trace contextRef="#ctx0" brushRef="#br0">0 0 9306,'0'9'4209,"10"11"-1569,7 7-263,9 13-289,4 3-231,6 7-705,0 0-352,4 0-432,-5-3-160,-5-9-152,-5-6 0,-14-10-152,-3-6-192,-10-5-768,-1-8-424,-5-6-1145,-4-8 41,-10-5 1615</inkml:trace>
</inkml:ink>
</file>

<file path=ppt/ink/ink29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9:17.492"/>
    </inkml:context>
    <inkml:brush xml:id="br0">
      <inkml:brushProperty name="width" value="0.05" units="cm"/>
      <inkml:brushProperty name="height" value="0.05" units="cm"/>
      <inkml:brushProperty name="color" value="#FF0066"/>
    </inkml:brush>
  </inkml:definitions>
  <inkml:trace contextRef="#ctx0" brushRef="#br0">0 221 10618,'21'-22'2421,"0"2"0,27-20 0,101-61 1521,-148 101-3924,10-8 185,28-14 281,-36 21-462,-1-1 0,0 2 0,1-1 0,-1 0-1,1 0 1,-1 1 0,1-1 0,-1 1 0,1 0 0,0 0 0,-1 0-1,1 0 1,3 1 0,-4 0-17,-1-1 0,0 1 0,0 0 0,0-1 0,0 1 0,0 0 0,0 0 0,0 0 0,0 0 0,0 0 0,0 0 0,0 0 0,0 0 0,-1 0 0,1 0 0,0 1 0,-1-1 0,1 0 0,-1 0 0,0 1 0,1-1 0,-1 0 0,0 1 0,0-1 0,0 0 0,0 1 0,0 1 0,-5 43 26,-7 0 2,-28 70 1,13-40-6,7-22 10,-47 89 1,66-142-22,0 0 0,1 0 0,-1 0 0,0 1 0,0-1 1,1 0-1,-1 0 0,1 1 0,0-1 0,-1 0 0,1 1 0,0-1 0,0 1 0,-1-1 0,1 0 0,0 1 1,0-1-1,1 3 0,0-3 9,-1-1 0,1 0 0,-1 1-1,1-1 1,0 0 0,-1 1 0,1-1 0,0 0 0,-1 0 0,1 0 0,0 1 0,-1-1 0,1 0 0,0 0 0,-1 0 0,1 0 0,0 0 0,-1 0 0,1-1 0,0 1 0,-1 0 0,1 0-1,0 0 1,-1-1 0,2 1 0,7-4 253,-1 0 0,1 0-1,14-10 1,166-126 1191,-67 48-2068,-111 84 118,17-14-2456,-10 3-2133,-7 3 3618</inkml:trace>
</inkml:ink>
</file>

<file path=ppt/ink/ink29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9:18.173"/>
    </inkml:context>
    <inkml:brush xml:id="br0">
      <inkml:brushProperty name="width" value="0.05" units="cm"/>
      <inkml:brushProperty name="height" value="0.05" units="cm"/>
      <inkml:brushProperty name="color" value="#FF0066"/>
    </inkml:brush>
  </inkml:definitions>
  <inkml:trace contextRef="#ctx0" brushRef="#br0">29 765 9594,'3'6'1200,"0"0"1,0 0-1,0-1 1,1 1-1,6 7 1,-4-7-785,0-1 1,0 1 0,0-1-1,15 9 1,17 4 2024,-36-18-2266,1 1-1,-1 0 0,1 0 1,-1 0-1,0 0 0,1 0 0,-1 1 1,0-1-1,0 1 0,0-1 1,0 1-1,0 0 0,0 0 0,0 0 1,-1 0-1,1 0 0,1 4 1,-3-6-152,0 0 0,0 1 1,-1-1-1,1 0 1,0 0-1,-1 0 1,1 0-1,0 0 1,-1 0-1,1 0 0,-1 0 1,1 0-1,0 0 1,-1 0-1,1 0 1,0 0-1,-1 0 1,1 0-1,0 0 0,-1 0 1,1 0-1,0-1 1,-1 1-1,1 0 1,0 0-1,0 0 1,-1 0-1,1-1 1,0 1-1,0 0 0,-1 0 1,1-1-1,0 1 1,0 0-1,0-1 1,-1 1-1,1 0 1,0 0-1,0-1 0,0 1 1,0 0-1,-1-1 1,-7-15 10,-2 1 1,0-1-1,-1 2 1,-19-21-1,1 1-21,21 23-11,0 1 0,0-1 0,1-1 0,0 0 0,1 0 0,1 0 0,0 0 0,-6-23-1,11 34 2,0-1-1,-1 1 0,1-1 0,0 1 0,0-1 0,-1 1 0,1-1 0,0 1 0,0 0 0,1-1 1,-1 1-1,0-1 0,0 1 0,1-1 0,-1 1 0,1 0 0,-1-1 0,1 1 0,0 0 0,0-1 1,-1 1-1,1 0 0,0 0 0,0 0 0,2-2 0,-1 2 5,0 0 0,1 0 1,-1 0-1,0 0 0,1 1 0,-1-1 1,1 1-1,-1-1 0,1 1 0,-1 0 0,1 0 1,-1 0-1,5 1 0,9 2 61,0 0 0,0 1 0,23 10 1,-36-13-53,24 10 166,1-1 1,-1-1-1,2-2 1,-1-1-1,33 3 0,-59-8-145,0-1-1,0 0 0,0 0 0,0 0 0,0 0 0,0 0 0,0-1 0,0 1 0,0-1 0,0 1 0,-1-1 0,1 1 0,0-1 0,0 0 0,0 0 0,-1 0 0,1 0 0,0 0 0,-1-1 0,1 1 0,-1 0 0,3-3 0,-3 2 7,-1-1-1,1 1 1,0 0-1,0 0 1,-1-1 0,0 1-1,1 0 1,-1-1-1,0 1 1,0 0-1,0-1 1,0 1-1,-1 0 1,1-1-1,-2-3 1,-2-6 53,0 0 0,-1 1 1,-1 0-1,1 0 0,-14-18 1,0 7-81,-1 0 1,-1 1 0,-36-29-1,-19-17-1628,76 67 1488,-1-1-1,0 1 1,1-1-1,-1 1 1,0-1-1,1 0 1,-1 1 0,1-1-1,-1 0 1,1 1-1,-1-1 1,1 0-1,0 0 1,-1 0 0,1 1-1,0-1 1,-1 0-1,1 0 1,0 0-1,0 0 1,0 0 0,0 1-1,0-1 1,0 0-1,0 0 1,0 0-1,0 0 1,1-1 0,0 1-105,0 0 1,0 0 0,0 0 0,0 0 0,0 0 0,0 0-1,0 1 1,1-1 0,-1 0 0,0 1 0,1-1 0,-1 1-1,0-1 1,1 1 0,1-1 0,11-1-1563,-1 0 0,26 1 0,-33 1 1380,17 0-925,0 1-1,32 5 1,-36-2 1231,0 0 1,0 1-1,22 10 1,-28-9 761,0 0 0,0 2 0,0-1 0,21 18-1,-25-18 359,-1 1-1,0 1 1,0 0-1,0 0 1,-1 0-1,9 17 1,-15-24-875,0-1-1,0 1 1,-1 0 0,1-1 0,0 1-1,-1 0 1,1 0 0,-1 0 0,0 0-1,1 0 1,-1 2 0,0-4-81,0 1 0,0-1 1,0 1-1,-1-1 0,1 1 0,0-1 1,0 1-1,0-1 0,-1 1 0,1-1 1,0 1-1,0-1 0,-1 1 0,1-1 0,0 0 1,-1 1-1,1-1 0,-1 1 0,1-1 1,0 0-1,-1 1 0,1-1 0,-1 0 1,0 1-1,-1-1 4,1 0-1,-1 0 1,0 0 0,1 0-1,-1 0 1,0 0 0,1 0-1,-1-1 1,1 1 0,-1-1-1,1 1 1,-1-1 0,1 1-1,-1-1 1,1 0 0,-1 0-1,1 0 1,0 0 0,-1 0-1,1 0 1,0 0 0,0 0-1,-2-2 1,-9-13-18,-1 0 0,2-1 0,0 0 0,2-1 0,-1 0 0,-5-20 0,-36-116 117,49 150-161,1-1-1,-5-13 0,2-1 1,-6-35 0,10 50 0,-1 1 0,1-1 0,0 0 0,0 1-1,0-1 1,1 1 0,-1-1 0,1 1 0,0-1 0,0 1 0,0 0 0,0-1 0,0 1 0,1 0 0,0 0 0,-1 0 0,1 0 0,0 0 0,1 0 0,-1 0 0,0 1 0,4-4 0,-3 5 20,0-1 1,0 1 0,0 0 0,1 0-1,-1 0 1,0 0 0,0 0 0,1 1-1,-1-1 1,0 1 0,1 0 0,-1 0-1,1 1 1,-1-1 0,0 0 0,1 1 0,-1 0-1,0 0 1,0 0 0,0 0 0,0 1-1,0-1 1,0 1 0,0 0 0,5 3-1,7 6 235,0 1-1,-1 0 0,16 19 0,-23-24-132,37 36 489,-17-18-488,-2 1 0,-1 0-1,-1 2 1,27 42 0,-49-69-251,0 1 1,0-1-1,0 0 0,0 1 0,-1-1 0,1 0 1,0 1-1,-1-1 0,1 1 0,-1-1 1,1 1-1,-1 0 0,0-1 0,0 1 0,0-1 1,0 1-1,0-1 0,0 1 0,0 0 1,0-1-1,0 1 0,-1-1 0,1 1 0,-1-1 1,1 1-1,-1-1 0,0 1 0,1-1 1,-1 0-1,0 1 0,0-1 0,-2 2 1,2-2-114,-1 0 1,0 0 0,1 0-1,-1-1 1,0 1 0,0 0 0,0-1-1,0 1 1,1-1 0,-1 0 0,0 0-1,0 1 1,-3-2 0,-20-3 912,-1-9-338</inkml:trace>
</inkml:ink>
</file>

<file path=ppt/ink/ink2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5:22.522"/>
    </inkml:context>
    <inkml:brush xml:id="br0">
      <inkml:brushProperty name="width" value="0.05" units="cm"/>
      <inkml:brushProperty name="height" value="0.05" units="cm"/>
      <inkml:brushProperty name="color" value="#FF0066"/>
    </inkml:brush>
  </inkml:definitions>
  <inkml:trace contextRef="#ctx0" brushRef="#br0">108 30 7338,'-102'19'3368,"99"-15"-1503,1 3 2688,2-9-3921,10 1-144,11-3-184,42-9-64,-42 7-128,2-4-56,-3 3-272,-4 1-184,2 1-704,-3 0-273,-5 5 857</inkml:trace>
</inkml:ink>
</file>

<file path=ppt/ink/ink29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9:18.652"/>
    </inkml:context>
    <inkml:brush xml:id="br0">
      <inkml:brushProperty name="width" value="0.05" units="cm"/>
      <inkml:brushProperty name="height" value="0.05" units="cm"/>
      <inkml:brushProperty name="color" value="#FF0066"/>
    </inkml:brush>
  </inkml:definitions>
  <inkml:trace contextRef="#ctx0" brushRef="#br0">102 239 10434,'-102'-27'5273,"131"26"-2080,19-14-616,4-7-185,1-11-656,2-3-399,-13 3-577,-10 3-296,-16 13-704,-11 4-568,-5 1 552</inkml:trace>
</inkml:ink>
</file>

<file path=ppt/ink/ink29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9:24.988"/>
    </inkml:context>
    <inkml:brush xml:id="br0">
      <inkml:brushProperty name="width" value="0.05" units="cm"/>
      <inkml:brushProperty name="height" value="0.05" units="cm"/>
      <inkml:brushProperty name="color" value="#FF0066"/>
    </inkml:brush>
  </inkml:definitions>
  <inkml:trace contextRef="#ctx0" brushRef="#br0">1 877 10066,'42'-28'4289,"14"-7"-2641,26-22-215,18-8-57,12-22-328,5-15-160,15-3-135,-2 1-105,-11 19-248,-6 12-304,-31 23-704,-15 8-497,-12 17-1031,-12 7 1216</inkml:trace>
</inkml:ink>
</file>

<file path=ppt/ink/ink29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9:25.687"/>
    </inkml:context>
    <inkml:brush xml:id="br0">
      <inkml:brushProperty name="width" value="0.05" units="cm"/>
      <inkml:brushProperty name="height" value="0.05" units="cm"/>
      <inkml:brushProperty name="color" value="#FF0066"/>
    </inkml:brush>
  </inkml:definitions>
  <inkml:trace contextRef="#ctx0" brushRef="#br0">1 749 10818,'0'-20'4649,"16"-12"-2264,9-10-473,30-6-191,14-7-137,29-12-176,18-10-63,9-15-177,0 0-208,-23 14-464,-17 15-216,-35 26-592,-17 12-392,-34 15-2233,-19 0 1905</inkml:trace>
</inkml:ink>
</file>

<file path=ppt/ink/ink29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9:31.530"/>
    </inkml:context>
    <inkml:brush xml:id="br0">
      <inkml:brushProperty name="width" value="0.05" units="cm"/>
      <inkml:brushProperty name="height" value="0.05" units="cm"/>
      <inkml:brushProperty name="color" value="#FF0066"/>
    </inkml:brush>
  </inkml:definitions>
  <inkml:trace contextRef="#ctx0" brushRef="#br0">72 3 6793,'-72'-2'13002,"90"9"-12846,0-1 0,1 0 0,-1-1 0,1-1 0,0-1 0,0 0 0,1-2 0,-1 0 0,20-2 0,-21 1-119,0 0 0,0 1 0,0 1 0,-1 1 0,26 7 0,-39-9-36,0 0-1,0 1 1,1 0-1,-1 0 1,-1 0-1,1 0 1,0 1-1,0-1 1,-1 1 0,0 0-1,1 0 1,-1 0-1,0 1 1,-1-1-1,1 1 1,-1 0-1,1-1 1,-1 1 0,0 0-1,0 0 1,-1 1-1,1-1 1,-1 0-1,0 0 1,0 1 0,0-1-1,-1 6 1,0 3 7,0 1 0,-2-1 1,0 1-1,0-1 0,-1 0 0,-1 0 1,0 0-1,-1 0 0,-10 21 1,2-10 188,-2 0 1,0 0 0,-32 36-1,17-28 436,-2-3-1,-38 29 0,-25 23 358,93-79-1000,0-1 0,1 1 0,-1 0 0,0 0 0,1 0-1,0 0 1,-1 0 0,1 0 0,0 0 0,0 0 0,0 1-1,1-1 1,-1 0 0,0 1 0,0 4 0,1-6-78,0 1 0,1-1 0,-1 0 0,0 1 0,1-1 1,-1 0-1,1 1 0,-1-1 0,1 0 0,-1 0 0,1 1 0,0-1 0,0 0 0,0 0 1,0 0-1,0 0 0,0 0 0,0 0 0,0 0 0,0 0 0,0-1 0,0 1 1,0 0-1,1-1 0,-1 1 0,0 0 0,3 0 0,27 8-941</inkml:trace>
</inkml:ink>
</file>

<file path=ppt/ink/ink29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9:32.180"/>
    </inkml:context>
    <inkml:brush xml:id="br0">
      <inkml:brushProperty name="width" value="0.05" units="cm"/>
      <inkml:brushProperty name="height" value="0.05" units="cm"/>
      <inkml:brushProperty name="color" value="#FF0066"/>
    </inkml:brush>
  </inkml:definitions>
  <inkml:trace contextRef="#ctx0" brushRef="#br0">13 5 10194,'-11'-5'4409,"9"12"-2576,10 1 39,14 14-352,2 3-215,6 3-305,-2 6-208,-6-3-440,1 6-168,-5-5-144,-1-4 0,-2-5-96,-5-6-192,-3-7-552,-2-5-360,-5-12-961,-2-4-119,-1-4 1407</inkml:trace>
</inkml:ink>
</file>

<file path=ppt/ink/ink29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9:32.663"/>
    </inkml:context>
    <inkml:brush xml:id="br0">
      <inkml:brushProperty name="width" value="0.05" units="cm"/>
      <inkml:brushProperty name="height" value="0.05" units="cm"/>
      <inkml:brushProperty name="color" value="#FF0066"/>
    </inkml:brush>
  </inkml:definitions>
  <inkml:trace contextRef="#ctx0" brushRef="#br0">1 218 8530,'0'-3'475,"0"1"0,1-1 1,-1 0-1,1 0 0,0 0 0,0 1 1,0-1-1,0 0 0,0 1 0,2-4 1,4-3-30,-1 0 0,2 0 0,8-8 1,0-1 546,-13 15-860,16-20 1057,29-27 0,-42 45-1040,0 0-1,0 0 0,0 1 0,1 0 1,-1 0-1,1 0 0,0 1 0,0 0 1,1 0-1,11-2 0,-17 4-138,0 1 0,0 0 1,0 0-1,0 0 0,0 0 0,0 0 0,0 0 0,0 1 1,0-1-1,0 1 0,-1-1 0,1 1 0,0 0 0,0-1 1,0 1-1,0 0 0,-1 0 0,1 1 0,0-1 0,-1 0 1,1 0-1,-1 1 0,0-1 0,1 1 0,-1 0 0,0-1 1,0 1-1,0 0 0,0-1 0,0 1 0,0 0 0,-1 0 1,1 0-1,0 0 0,-1 0 0,0 0 0,1 2 0,1 7 1,-1 1-1,0 0 0,0-1 0,-3 24 0,1-20-4,0-1-1,-1 0 1,-1 0 0,0 0-1,-1 0 1,-1 0-1,0-1 1,0 0-1,-1 0 1,-1 0 0,0-1-1,-1 0 1,-1 0-1,1-1 1,-14 13 0,-7 8 38,62-50 1175,-3 5-973,-7 0-129,69-31 470,-80 38-545,0 2 0,1-1-1,0 2 1,0 0 0,21-3 0,-10 8-1177,-15 3-3536</inkml:trace>
</inkml:ink>
</file>

<file path=ppt/ink/ink29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9:33.209"/>
    </inkml:context>
    <inkml:brush xml:id="br0">
      <inkml:brushProperty name="width" value="0.05" units="cm"/>
      <inkml:brushProperty name="height" value="0.05" units="cm"/>
      <inkml:brushProperty name="color" value="#FF0066"/>
    </inkml:brush>
  </inkml:definitions>
  <inkml:trace contextRef="#ctx0" brushRef="#br0">33 520 8634,'94'12'4215,"-57"-10"-767,-21-8-1003,-8 1-1192,-35-11 149,18 12-1390,1-1 1,-1-1 0,1 1-1,1-1 1,-1 0 0,-10-12 0,6 5-1,2 4 0,1 0 1,0-1-1,1 0 0,1-1 0,-1 1 1,1-1-1,1-1 0,-10-23 1,16 35-5,0-1 1,-1 0 0,1 1 0,0-1 0,0 0 0,0 1 0,-1-1 0,1 0-1,0 1 1,0-1 0,0 0 0,0 1 0,0-1 0,0 0 0,0 0-1,1 1 1,-1-1 0,0 0 0,0 1 0,0-1 0,1 0 0,-1 1 0,0-1-1,1 1 1,-1-1 0,0 1 0,1-1 0,-1 0 0,1 1 0,-1-1-1,1 1 1,-1 0 0,1-1 0,0 1 0,-1-1 0,1 1 0,-1 0 0,1-1-1,0 1 1,-1 0 0,1 0 0,0 0 0,-1 0 0,1-1 0,0 1-1,-1 0 1,1 0 0,0 0 0,0 0 0,-1 0 0,1 1 0,0-1 0,0 0-1,44 9 163,-39-7-156,28 8 114,-9-2 247,0-1 1,0-1-1,1-1 0,48 2 1,-74-8-338,0 1 0,1-1 1,-1 0-1,0 0 0,1 1 1,-1-1-1,0 0 0,0 1 1,0-1-1,1 0 0,-1 0 0,0 1 1,0-1-1,0 0 0,0 0 1,0 1-1,0-1 0,-1 0 1,1 0-1,0 1 0,0-1 1,0 0-1,-1 1 0,1-1 0,-1 0 1,-10-38 22,-43-109 328,54 146-390,-1-1 0,1 0 0,0 1 0,-1-1 0,1 0 0,0 0 0,1 1 0,-1-1 0,0 0 0,1 0 0,1-4 0,4-22 6,-6 26-28,0 1-18,1-1 0,0 0 0,-1 0 0,0 1 0,0-1 0,0 0 0,0 0 0,0 0 0,-1 0 0,1 1 1,-1-1-1,1 0 0,-1 1 0,0-1 0,0 0 0,-1 1 0,1-1 0,0 1 0,-1-1 0,1 1 0,-1 0 0,0 0 0,0 0 0,0 0 1,0 0-1,0 0 0,0 0 0,-1 1 0,-2-2 0,-8-6-1755</inkml:trace>
</inkml:ink>
</file>

<file path=ppt/ink/ink29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9:33.701"/>
    </inkml:context>
    <inkml:brush xml:id="br0">
      <inkml:brushProperty name="width" value="0.05" units="cm"/>
      <inkml:brushProperty name="height" value="0.05" units="cm"/>
      <inkml:brushProperty name="color" value="#FF0066"/>
    </inkml:brush>
  </inkml:definitions>
  <inkml:trace contextRef="#ctx0" brushRef="#br0">12 254 7146,'2'7'1189,"0"-1"0,0 0 0,1 0 0,0 0 0,0-1 0,4 7 1,-6-11-929,0 1 0,0-1 0,0 0 0,0 0 0,0 0 0,1 0 0,-1 0 0,0 0 0,1 0 0,-1 0 0,0 0 1,1-1-1,2 2 0,-3-2-161,-1 0 1,1 0 0,0 0 0,0 0-1,0 0 1,0 0 0,0 0-1,0-1 1,0 1 0,0 0 0,-1 0-1,1-1 1,0 1 0,0-1-1,0 1 1,-1-1 0,1 1 0,0-1-1,0 1 1,-1-1 0,1 0-1,0 1 1,-1-1 0,1 0 0,0-1-1,1-1-5,-1 1 0,0-1 0,0 0 0,0 0 0,0 0 0,0 0 0,0 0 0,-1 0 0,1 0 0,-1 0 0,0 0 0,0 0 0,0 0 1,0 0-1,-2-6 0,-13-47-44,12 46 14,-25-59-17,18 48-31,1-1 0,-6-26-1,15 47-11,-1 1 0,1-1 0,0 0-1,-1 1 1,1-1 0,0 0-1,0 1 1,0-1 0,-1 0 0,1 0-1,0 1 1,0-1 0,0 0-1,0 0 1,0 1 0,1-1 0,-1 0-1,0 1 1,0-1 0,0 0-1,1 0 1,-1 1 0,0-1 0,1 0-1,-1 1 1,0-1 0,1 1-1,-1-1 1,1 0 0,-1 1 0,1-1-1,-1 1 1,1-1 0,-1 1-1,1 0 1,0-1 0,-1 1 0,1 0-1,0-1 1,-1 1 0,1 0-1,0 0 1,-1-1 0,1 1 0,0 0-1,0 0 1,-1 0 0,1 0-1,0 0 1,0 0 0,-1 0 0,1 0-1,0 0 1,0 0 0,-1 1-1,1-1 1,1 1 0,40 15 313,-21-3-99,-1 1-1,0 1 1,-1 1-1,0 1 1,23 28-1,20 16-67,-52-52-237,28 28 100,-35-34-274,-1-1 0,0 1 0,0 0-1,0 0 1,0 0 0,0 0 0,-1 1 0,1-1 0,-1 0-1,0 0 1,1 7 0,-2-10 174,0 0 1,0 1-1,1-1 0,-1 0 1,0 0-1,0 1 0,0-1 1,0 0-1,0 0 0,0 0 1,0 1-1,0-1 0,0 0 1,0 0-1,-1 1 0,1-1 1,0 0-1,0 0 0,0 0 1,0 1-1,0-1 0,0 0 1,0 0-1,0 0 0,-1 1 1,1-1-1,0 0 0,0 0 1,0 0-1,0 0 0,-1 0 1,1 1-1,0-1 0,0 0 1,0 0-1,-1 0 0,1 0 1,0 0-1,0 0 0,0 0 1,-1 0-1,1 0 0,0 0 1,0 0-1,-1 0 0,1 0 1,0 0-1,-14-5-2550,-5-8 1425</inkml:trace>
</inkml:ink>
</file>

<file path=ppt/ink/ink29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9:34.150"/>
    </inkml:context>
    <inkml:brush xml:id="br0">
      <inkml:brushProperty name="width" value="0.05" units="cm"/>
      <inkml:brushProperty name="height" value="0.05" units="cm"/>
      <inkml:brushProperty name="color" value="#FF0066"/>
    </inkml:brush>
  </inkml:definitions>
  <inkml:trace contextRef="#ctx0" brushRef="#br0">89 49 6257,'-85'-41'3985,"82"49"-280,5 5-952,6 2-193,17-6-495,3-8-313,14-7-664,1-8-296,-1-2-880,-3 2-440,-16 11 336</inkml:trace>
</inkml:ink>
</file>

<file path=ppt/ink/ink29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9:35.270"/>
    </inkml:context>
    <inkml:brush xml:id="br0">
      <inkml:brushProperty name="width" value="0.05" units="cm"/>
      <inkml:brushProperty name="height" value="0.05" units="cm"/>
      <inkml:brushProperty name="color" value="#FF0066"/>
    </inkml:brush>
  </inkml:definitions>
  <inkml:trace contextRef="#ctx0" brushRef="#br0">26 419 6489,'-1'0'33,"0"1"678,-1-1-1,1 0 1,0 0 0,-1 0 0,1 0 0,-1-1 0,1 1 0,-1 0 0,1 0 0,0-1 0,-1 1 0,1-1 0,0 1 0,-1-1-1,0-1 1,1-9 4917,13-12-5360,22-20 346,1 2-1,2 1 1,2 2 0,1 2 0,2 1 0,47-29 0,-70 53-929,0 2 0,33-13 0,42-6-3909,-47 15 2813</inkml:trace>
</inkml:ink>
</file>

<file path=ppt/ink/ink2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5:22.909"/>
    </inkml:context>
    <inkml:brush xml:id="br0">
      <inkml:brushProperty name="width" value="0.05" units="cm"/>
      <inkml:brushProperty name="height" value="0.05" units="cm"/>
      <inkml:brushProperty name="color" value="#FF0066"/>
    </inkml:brush>
  </inkml:definitions>
  <inkml:trace contextRef="#ctx0" brushRef="#br0">100 21 7042,'0'-1'438,"0"0"1,0 0-1,0 0 1,0 0-1,-1 0 1,1 0-1,0 0 1,-1 0-1,1 0 1,-1 0-1,1 0 1,-1 0-1,1 0 1,-1 1-1,0-1 1,1 0 0,-1 0-1,0 0 1,0 1-1,1-1 1,-3 0-1,2 1-331,0 0 0,-1 0-1,1 0 1,0 0 0,0 0-1,-1 0 1,1 1 0,0-1-1,-1 0 1,1 1 0,0-1-1,0 1 1,0 0 0,0-1-1,-1 1 1,1 0 0,0-1-1,0 1 1,-1 2 0,-15 17 303,-18 24-95,34-42-293,0 0-1,-1 0 0,1 0 1,0 0-1,0 0 1,1 0-1,-1 1 0,0-1 1,1 0-1,-1 0 1,1 1-1,0-1 0,0 0 1,0 0-1,0 1 1,0-1-1,0 0 0,1 0 1,-1 1-1,1-1 1,-1 0-1,1 0 0,0 0 1,0 0-1,0 0 1,0 0-1,0 0 0,0 0 1,1 0-1,2 3 1,2 1-7,0 0 0,0-1 1,0 0-1,1 0 0,0 0 1,8 4-1,-7-5-73,-1-1 0,0 0 0,1 0 0,0 0 0,0-1 0,-1 0 0,1-1 0,0 0 0,1 0 0,-1 0 1,11-2-1,-12 1-317,-1-1 1,1-1 0,-1 1 0,0-1 0,1 0 0,-1 0 0,0-1-1,0 0 1,6-4 0,11-7-393</inkml:trace>
</inkml:ink>
</file>

<file path=ppt/ink/ink29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9:36.246"/>
    </inkml:context>
    <inkml:brush xml:id="br0">
      <inkml:brushProperty name="width" value="0.05" units="cm"/>
      <inkml:brushProperty name="height" value="0.05" units="cm"/>
      <inkml:brushProperty name="color" value="#FF0066"/>
    </inkml:brush>
  </inkml:definitions>
  <inkml:trace contextRef="#ctx0" brushRef="#br0">205 84 7458,'2'-24'3168,"-6"-13"-1798,4 36-1288,-1 0 0,1-1 0,-1 1 0,0 0 0,1 0 0,-1-1 0,0 1 0,0 0 0,0 0 0,0 0 1,0 0-1,0 0 0,0 0 0,0 1 0,-1-1 0,1 0 0,0 0 0,0 1 0,-1-1 0,1 1 0,0-1 0,-1 1 0,1 0 0,0-1 0,-1 1 0,1 0 0,-1 0 1,-1 0-1,-3 0 185,1 0 1,-1 0-1,1 1 1,-1 0-1,-6 1 1,6 1-110,-1-1 0,1 1 0,0 1 0,0-1 0,0 1-1,1 0 1,-1 0 0,1 1 0,0-1 0,0 1 0,0 0 0,1 1 0,0-1 0,0 1 0,-5 10 0,2-3-42,1 0-1,0 0 1,1 0 0,0 0-1,2 1 1,-5 24-1,8-36-108,-1 0 0,1 0 0,0 0-1,0 0 1,0 0 0,0 0 0,1 0-1,-1 0 1,0 0 0,1 0-1,0 0 1,-1 0 0,1-1 0,2 5-1,-3-6-4,1 1 0,0 0 0,0-1-1,-1 1 1,1-1 0,0 1 0,0-1-1,0 1 1,0-1 0,0 1 0,0-1 0,0 0-1,0 1 1,0-1 0,0 0 0,0 0-1,0 0 1,0 0 0,0 0 0,0 0-1,0 0 1,0 0 0,0-1 0,0 1-1,0 0 1,0 0 0,-1-1 0,1 1 0,0-1-1,0 1 1,1-1 0,6-4 4,0 0 0,0-1 1,0 0-1,-1 0 0,0-1 1,0 0-1,-1 0 0,0 0 1,0-1-1,-1 0 0,6-9 1,25-32 86,-34 47-64,-1 0 1,1 0-1,0 1 0,0-1 0,0 1 1,0-1-1,0 1 0,0 0 0,1 0 1,-1 0-1,0 0 0,1 0 0,-1 0 1,0 1-1,1-1 0,-1 1 0,1-1 1,3 1-1,-1 1 32,0-1 0,-1 1 0,1 0 0,0 0 0,0 1 0,-1-1 0,1 1 0,8 4 0,-2 1 89,0 0 0,-1 1-1,0 0 1,0 0-1,-1 1 1,11 12 0,-14-13-76,0 0 1,-1 0-1,0 0 1,-1 1-1,0 0 1,0 0-1,-1 0 0,0 0 1,0 0-1,-1 1 1,0-1-1,-1 1 1,0-1-1,-1 1 1,0 0-1,0-1 1,-1 1-1,0-1 1,-3 11-1,2-12-54,-1 0-1,1-1 0,-1 0 1,0 1-1,-1-1 0,0 0 1,0-1-1,-1 1 0,1-1 1,-2 0-1,1 0 0,0 0 1,-1-1-1,0 1 0,-1-2 1,1 1-1,-1-1 0,0 0 1,0 0-1,0 0 0,0-1 1,0-1-1,-13 4 0,15-5-52,-1 1-1,1-1 1,-1-1-1,0 1 1,1-1-1,-1 0 1,0 0-1,1-1 1,-1 1-1,1-1 1,-9-3-1,11 3-122,1 0-1,0 0 1,0 0-1,0-1 1,-1 1-1,1-1 1,0 0-1,1 1 1,-1-1-1,0 0 1,1 0-1,-1 0 1,1 0-1,-1 0 1,1 0-1,0-1 1,0 1-1,0 0 1,0-1 0,0 1-1,0-1 1,1 1-1,0-1 1,-1 1-1,1-1 1,0 1-1,0-5 1,3-23-2026,5-8 960</inkml:trace>
</inkml:ink>
</file>

<file path=ppt/ink/ink29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9:36.883"/>
    </inkml:context>
    <inkml:brush xml:id="br0">
      <inkml:brushProperty name="width" value="0.05" units="cm"/>
      <inkml:brushProperty name="height" value="0.05" units="cm"/>
      <inkml:brushProperty name="color" value="#FF0066"/>
    </inkml:brush>
  </inkml:definitions>
  <inkml:trace contextRef="#ctx0" brushRef="#br0">19 186 10250,'0'0'379,"-1"0"1,0 0-1,0 0 0,1 0 0,-1 0 1,0 1-1,0-1 0,1 0 0,-1 0 1,0 1-1,0-1 0,1 0 0,-1 1 1,0-1-1,1 0 0,-1 1 0,1-1 1,-1 1-1,0-1 0,0 2 0,-3 14 2789,5-12-3090,0 1 1,0-1-1,0 0 1,0 0-1,1 0 0,0 0 1,0 0-1,0 0 1,3 4-1,-2-3-52,1 1-1,0-1 1,0 1-1,1-2 1,0 1 0,9 8-1,-12-12-21,0 0 1,0 0-1,0 0 0,0 0 0,0 0 1,0 0-1,0-1 0,1 1 0,-1-1 0,0 1 1,0-1-1,0 0 0,1 0 0,-1 0 0,0 0 1,0-1-1,0 1 0,1 0 0,-1-1 1,0 0-1,0 1 0,0-1 0,0 0 0,0 0 1,0 0-1,0 0 0,0-1 0,3-2 0,0 0 4,1-1-1,-1-1 1,0 1 0,0-1-1,0 1 1,-1-1-1,0-1 1,0 1-1,-1-1 1,1 1-1,-2-1 1,1 0-1,-1 0 1,0 0-1,2-9 1,-1 4 17,40 34 727,-38-19-749,1 1 0,0-2-1,0 1 1,0 0 0,1-1 0,-1 0 0,9 1 0,-13-3-2,-1 0 0,0 0 0,0 0 0,-1 0 0,1 0 0,0 0 0,0 0 0,0 0 0,-1 0 0,1 0 0,0 0 0,0-1 0,-1 1 0,1 0 0,0-1 0,0 1 0,-1 0 0,1-1 0,0 1 0,-1-1 0,1 1 0,-1-1 0,1 1 0,0-1 0,-1 0 0,1 1 0,-1-2 0,11-20 25,-7 12-11,1-3-7,1 0-1,-2 0 1,0 0 0,0-1 0,-2 1-1,1-1 1,-2 0 0,0 1 0,-1-17-1,6 31 18,0 1-1,-1 0 1,1 0-1,-1 1 0,0-1 1,10 7-1,35 22-5,-45-30-75,-1 1 0,1-1 1,-1-1-1,1 1 1,-1 0-1,1-1 0,-1 0 1,1 0-1,0 0 1,-1-1-1,1 0 0,-1 0 1,1 0-1,-1 0 0,1-1 1,-1 1-1,0-1 1,0 0-1,0 0 0,7-6 1,-8 7-151,-1 0-33,0-1-1,-1 1 0,1 0 1,0-1-1,-1 0 1,1 1-1,-1-1 1,1 0-1,-1 0 0,0 1 1,1-1-1,-1 0 1,0 0-1,0 0 1,-1-1-1,1 1 0,0 0 1,-1 0-1,1 0 1,-1-1-1,0-1 1,0-14-966</inkml:trace>
</inkml:ink>
</file>

<file path=ppt/ink/ink29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9:37.321"/>
    </inkml:context>
    <inkml:brush xml:id="br0">
      <inkml:brushProperty name="width" value="0.05" units="cm"/>
      <inkml:brushProperty name="height" value="0.05" units="cm"/>
      <inkml:brushProperty name="color" value="#FF0066"/>
    </inkml:brush>
  </inkml:definitions>
  <inkml:trace contextRef="#ctx0" brushRef="#br0">12 29 9410,'-11'5'3537,"11"-4"-2953,6-2-120,9-6-488,5-1-568,12-11 432</inkml:trace>
</inkml:ink>
</file>

<file path=ppt/ink/ink29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9:37.740"/>
    </inkml:context>
    <inkml:brush xml:id="br0">
      <inkml:brushProperty name="width" value="0.05" units="cm"/>
      <inkml:brushProperty name="height" value="0.05" units="cm"/>
      <inkml:brushProperty name="color" value="#FF0066"/>
    </inkml:brush>
  </inkml:definitions>
  <inkml:trace contextRef="#ctx0" brushRef="#br0">94 311 9786,'-4'1'634,"-1"0"0,1 0 1,0 0-1,0 1 0,0-1 0,0 1 0,0 0 1,1 0-1,-6 4 0,5-3-322,0 0 0,0 1-1,1-1 1,-1 1 0,1 0 0,0 0 0,0 0-1,-2 5 1,3-7-279,1 0-1,0 0 0,0 1 1,0-1-1,0 0 1,0 1-1,1-1 0,-1 0 1,1 1-1,0-1 0,-1 1 1,1-1-1,0 1 0,0-1 1,1 1-1,-1-1 1,0 0-1,1 1 0,0-1 1,-1 1-1,1-1 0,0 0 1,0 0-1,0 1 1,1-1-1,-1 0 0,0 0 1,1 0-1,0 0 0,-1-1 1,1 1-1,0 0 0,0-1 1,0 1-1,0-1 1,0 1-1,3 0 0,-4-1-31,0-1-1,1 1 0,-1-1 1,1 1-1,-1-1 1,0 0-1,1 1 0,-1-1 1,1 0-1,-1 0 1,1 0-1,-1 0 0,1 0 1,-1-1-1,1 1 1,-1 0-1,0-1 0,1 1 1,-1-1-1,0 1 1,1-1-1,-1 0 0,0 1 1,0-1-1,1 0 1,-1 0-1,0 0 0,0 0 1,0 0-1,0 0 0,1-2 1,3-3 5,0-1-1,-1 1 1,0-1 0,6-12 0,-5 5 6,0 0 0,-1-1 1,-1 1-1,0 0 1,-1-1-1,0 0 1,-1 1-1,-1-1 0,-1 0 1,0 0-1,-3-18 1,0 13 1,0 1 1,-2 0 0,0 0-1,-1 0 1,-1 1 0,0 0 0,-21-31-1,28 47 0,0 0-1,0 1 0,0 0 0,0-1 1,0 1-1,-1 0 0,1-1 0,0 1 1,-1 0-1,1 0 0,-1 0 1,1 0-1,-1 0 0,-3-1 0,4 2 3,1 0 1,-1 0-1,0 0 0,0 0 0,0 0 0,0 0 0,1 0 0,-1 0 0,0 1 0,0-1 0,0 0 0,0 0 1,1 1-1,-1-1 0,0 1 0,0-1 0,1 0 0,-1 1 0,0-1 0,1 1 0,-1 0 0,0 0 1,-1 1 20,0 1 1,1 0-1,-1-1 1,1 1-1,-1 0 1,1 0-1,0-1 1,0 1-1,0 0 1,1 0-1,-1 0 1,1 0-1,0 0 1,-1 1-1,2 3 1,1 7 64,0 0 1,1 0-1,1-1 1,0 1-1,1-1 1,11 22-1,48 73 597,-55-95-555,1 0-1,0 0 1,1-1-1,20 17 0,-24-23-73,0-1 0,0 0 0,0 0-1,1-1 1,-1 0 0,1 0 0,0 0-1,0-1 1,1-1 0,9 3 0,-15-5-51,0 1-1,-1-1 1,1 0 0,0 0 0,-1 0 0,1 0 0,0-1 0,-1 1 0,1-1 0,-1 1 0,1-1 0,-1 0 0,1 0 0,-1 0 0,1 0 0,-1-1-1,0 1 1,0 0 0,3-3 0,-2 1-4,0 0 0,-1-1 1,1 1-1,-1-1 0,1 1 0,-1-1 0,0 0 0,0 0 0,-1 0 0,3-8 0,-2 3-1,0-1 0,0 0 0,-1 0 0,-1 0 1,1 0-1,-2 0 0,1 0 0,-1 0 0,-4-12 0,4 17-6,0 1 0,0 0-1,-1 0 1,0 0 0,0 0 0,0 0 0,0 0-1,0 1 1,-1-1 0,0 1 0,0-1 0,-4-3-1,7 7-3,-2 0-45,2 6-34,1-3 76,0-1 0,1 1 0,-1 0 0,0-1 0,1 0 0,0 1 0,0-1-1,3 4 1,45 38 27,-46-41-13,0 0-1,1-1 0,-1 1 0,0-1 0,1 0 0,-1-1 0,1 1 1,0-1-1,-1 0 0,1 0 0,0 0 0,0 0 0,0-1 0,0 0 0,-1 0 1,1-1-1,0 1 0,0-1 0,0 0 0,0 0 0,-1-1 0,1 1 1,-1-1-1,1 0 0,5-4 0,-3 2-99,-1 0-1,0 0 1,0 0-1,-1-1 1,1 0 0,-1 0-1,0-1 1,0 0-1,-1 0 1,0 0 0,0 0-1,0 0 1,-1-1-1,6-13 1,-9 17-418,1 1-1,0-1 1,-1 1 0,1-1 0,-1 1 0,0-1-1,1 1 1,-1-1 0,-1 0 0,1 1-1,-1-5 1,-7-10-1603</inkml:trace>
</inkml:ink>
</file>

<file path=ppt/ink/ink29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9:42.243"/>
    </inkml:context>
    <inkml:brush xml:id="br0">
      <inkml:brushProperty name="width" value="0.05" units="cm"/>
      <inkml:brushProperty name="height" value="0.05" units="cm"/>
      <inkml:brushProperty name="color" value="#FF0066"/>
    </inkml:brush>
  </inkml:definitions>
  <inkml:trace contextRef="#ctx0" brushRef="#br0">393 910 7746,'0'2'366,"0"-1"0,1 1 0,-1 0 1,0-1-1,1 1 0,-1-1 0,1 1 1,-1 0-1,1-1 0,0 0 0,0 1 1,0-1-1,0 1 0,1 1 1,21 15 1666,-14-13-1730,-1-1-1,1-1 0,-1 0 1,15 4-1,-5-4 23,-1-1 0,1 0 0,0-2 0,0 0 0,27-3 0,92-20 794,-96 14-797,149-32 908,151-25-2,-268 59-1108,95-13 287,-144 15-236,0 0 1,0-2-1,-1-1 0,39-17 0,-56 21-86,1 1-1,-1-1 1,0 0 0,0 0-1,-1-1 1,1 0-1,-1 0 1,0 0 0,-1 0-1,1-1 1,-1 0-1,0 0 1,0 0-1,-1 0 1,4-9 0,-5 9-35,-1 0 0,1 0 1,-1 0-1,-1 0 0,1 0 1,-1 0-1,0 0 0,0 0 1,0-1-1,-1 1 0,0 0 1,0 0-1,-1 0 0,0 0 1,0 1-1,0-1 0,-1 0 1,-3-5-1,-8-15-45,-2 1 1,0 0-1,-2 1 0,-1 1 1,-1 1-1,0 0 0,-2 2 1,-39-30-1,-27-5-334,-131-60-1,194 104 249,-1 2 1,-44-10-1,44 12-7,0 0 0,-47-20-1,50 15 46,7 3 24,0 1 0,0 1 0,-1 0 0,0 1 0,-1 1 1,1 0-1,-35-4 0,23 9 10,-1 1 0,1 1 0,0 2 1,1 0-1,-1 2 0,1 2 0,0 0 1,-47 22-1,12-3 0,1 2-1,-79 52 1,111-61 6,1 1-1,1 1 1,1 2 0,1 0 0,1 2 0,-29 40-1,47-57 20,1 0 1,1 0-1,-1 1 0,1-1 0,1 1 0,0 1 0,1-1 0,-1 0 1,2 1-1,0 0 0,0 0 0,1-1 0,0 1 0,1 0 1,0 0-1,1 0 0,0 0 0,0 0 0,2 0 0,-1-1 0,1 1 1,1-1-1,0 0 0,0 0 0,1 0 0,0 0 0,8 10 0,-4-8 96,0-1 0,0 0-1,1-1 1,1 0 0,0 0-1,0-1 1,1 0 0,0-1-1,1-1 1,-1 0 0,1 0-1,1-1 1,-1-1 0,1-1-1,0 0 1,27 5 0,14-2 265,0-3 0,0-2 0,63-6 0,-45 2-279,-33 1-45,24-1-1680,107 10 0,-105 5 511</inkml:trace>
</inkml:ink>
</file>

<file path=ppt/ink/ink29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9:43.932"/>
    </inkml:context>
    <inkml:brush xml:id="br0">
      <inkml:brushProperty name="width" value="0.05" units="cm"/>
      <inkml:brushProperty name="height" value="0.05" units="cm"/>
      <inkml:brushProperty name="color" value="#FF0066"/>
    </inkml:brush>
  </inkml:definitions>
  <inkml:trace contextRef="#ctx0" brushRef="#br0">0 0 11731,'44'45'4168,"-48"-28"-3824</inkml:trace>
</inkml:ink>
</file>

<file path=ppt/ink/ink29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9:51.332"/>
    </inkml:context>
    <inkml:brush xml:id="br0">
      <inkml:brushProperty name="width" value="0.05" units="cm"/>
      <inkml:brushProperty name="height" value="0.05" units="cm"/>
      <inkml:brushProperty name="color" value="#FF0066"/>
    </inkml:brush>
  </inkml:definitions>
  <inkml:trace contextRef="#ctx0" brushRef="#br0">16 82 6649,'-1'-2'802,"-12"-29"4621,13 30-5245,0 0-1,0 1 0,-1-1 1,1 0-1,0 0 1,0 0-1,0 0 0,0 0 1,0 0-1,0 0 1,0 0-1,0 0 0,0 0 1,1 0-1,-1 0 0,0 1 1,0-1-1,1 0 1,-1 0-1,1 0 0,-1 0 1,1 0-1,-1 1 1,1-1-1,0 0 0,-1 1 1,2-2-1,4-2 185,1 1 0,-1 0-1,1 0 1,0 1 0,0 0 0,0 0-1,0 0 1,0 1 0,0 0 0,0 1-1,0-1 1,1 1 0,-1 1 0,0-1-1,0 1 1,11 3 0,10 4-307,0 0 0,46 23 0,-52-22 230,5 4-229,-1 1 0,0 1 1,-1 1-1,-1 1 0,-1 2 0,24 23 0,115 136 714,-59-59 189,-82-97-688,1-2-1,1 0 0,1-2 1,1 0-1,0-2 1,1 0-1,48 19 1,-28-17 175,1-2 0,0-3 1,95 15-1,-139-27-459,0-1 0,0 1 0,0-1 0,0 0 1,0 0-1,1 0 0,-1-1 0,-1 1 0,1-1 0,0 0 0,0 0 1,0 0-1,0 0 0,0 0 0,-1 0 0,4-3 0,0-1-546,-1 1 0,0-2 0,0 1-1,0 0 1,4-9 0,-1 4-743,11-21-257</inkml:trace>
</inkml:ink>
</file>

<file path=ppt/ink/ink29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9:53.127"/>
    </inkml:context>
    <inkml:brush xml:id="br0">
      <inkml:brushProperty name="width" value="0.05" units="cm"/>
      <inkml:brushProperty name="height" value="0.05" units="cm"/>
      <inkml:brushProperty name="color" value="#FF0066"/>
    </inkml:brush>
  </inkml:definitions>
  <inkml:trace contextRef="#ctx0" brushRef="#br0">9 154 7642,'-8'-4'10247,"7"4"-10019,4 14 1998,18 29-2169,-13-31 62,-5-7-51,-1 0 0,2-1 0,-1 0 0,0 1 1,1-1-1,0-1 0,0 1 0,0 0 0,8 4 1,-11-7-5,-3-3-40,1 1 1,-1 0-1,1-1 1,0 1 0,0 0-1,0-1 1,0 0-1,0 1 1,0-1 0,0 0-1,0 1 1,-1-5-1,1 3 1,-16-29-16,11 23-7,0-1 0,1 0 0,0 0 0,1 0 0,0-1 0,1 0 0,0 1 1,-2-15-1,5 22 2,0 0 1,0 0 0,0 1 0,0-1-1,0 0 1,1 0 0,-1 0 0,1 1 0,0-1-1,0 0 1,0 1 0,0-1 0,0 1-1,0-1 1,1 1 0,-1-1 0,1 1 0,0 0-1,2-3 1,0 2 27,1-1 1,-1 1-1,1-1 0,0 2 0,0-1 0,0 0 1,0 1-1,1 0 0,5-1 0,11-3 190,0 2 0,1 1-1,39-1 1,-56 5-168,-1-1 0,0 1 0,0-1 1,1 1-1,-1 1 0,0-1 0,0 1 0,0 0 0,-1 0 1,1 0-1,0 1 0,8 6 0,-11-8-18,-1 0 0,1 0 0,-1 1 0,1-1 0,-1 1 0,0-1 0,1 1 0,-1-1 0,0 1 0,0 0 0,0 0 0,0-1 0,-1 1 0,1 0 0,0 0 0,-1 0 0,1 0 0,-1 0 0,0 0 0,0 0 0,0 0 0,0 0 0,0 0 0,0 0 0,0 0 0,0 0 0,-1 0 0,1 0 0,-1 0 0,0 0 0,1 0 0,-1 0 0,0-1 0,0 1 0,0 0 0,-2 2 0,-4 5 68,-4 6-92,1 0-1,0 1 1,1 1 0,-9 21 0,18-36-257,-3 12-742,8-7-2843,6-5 1708</inkml:trace>
</inkml:ink>
</file>

<file path=ppt/ink/ink29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9:53.947"/>
    </inkml:context>
    <inkml:brush xml:id="br0">
      <inkml:brushProperty name="width" value="0.05" units="cm"/>
      <inkml:brushProperty name="height" value="0.05" units="cm"/>
      <inkml:brushProperty name="color" value="#FF0066"/>
    </inkml:brush>
  </inkml:definitions>
  <inkml:trace contextRef="#ctx0" brushRef="#br0">23 1 7210,'-1'0'271,"-1"0"0,1 0 1,0 0-1,0 1 1,0-1-1,0 1 1,-1-1-1,1 1 1,0-1-1,0 1 1,0 0-1,0-1 1,0 1-1,1 0 0,-1 0 1,0 0-1,0 0 1,0 0-1,0 1 1,1-1-145,-1 0 0,1-1 0,0 1 0,0 0 0,0 0 0,0 0 0,0 0 0,0 0 0,0-1 0,0 1 0,1 0 0,-1 0 0,0 0 0,0-1 0,1 1 0,-1 0 0,0 0 0,1 0 0,-1-1 0,2 2 0,1 2 106,0-1 1,0 0-1,0 0 0,1 0 1,0 0-1,-1 0 1,1-1-1,0 1 0,6 1 1,9 3 334,1-2 0,-1-1 0,1 0 0,0-1 0,31 0 0,24 3 547,-51-2-983,1 0 0,-1 2 0,0 0 0,0 2 0,0 1 0,-1 0 0,-1 2 0,0 1-1,0 0 1,-1 2 0,-1 0 0,0 2 0,-1 0 0,-1 1 0,0 1 0,-1 0 0,-1 1-1,21 34 1,-20-24-29,-2 1-1,0 0 1,-2 1-1,-1 1 0,-2 0 1,11 57-1,12 204 915,-26-191-600,-5-84-335,0 0 0,1 0 0,0 0 0,2-1 0,0 0 0,13 28 0,-17-41-207,1 0 0,0-1-1,0 1 1,0-1 0,1 0-1,-1 0 1,1 0-1,0 0 1,-1 0 0,1 0-1,0-1 1,1 1 0,-1-1-1,0 0 1,1 0-1,-1 0 1,1-1 0,0 1-1,0-1 1,-1 0 0,1 0-1,0 0 1,0 0-1,0-1 1,0 0 0,0 1-1,0-1 1,0-1 0,0 1-1,0-1 1,0 1-1,0-1 1,0 0 0,-1-1-1,1 1 1,5-3 0,32-21-1226</inkml:trace>
</inkml:ink>
</file>

<file path=ppt/ink/ink29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9:54.667"/>
    </inkml:context>
    <inkml:brush xml:id="br0">
      <inkml:brushProperty name="width" value="0.05" units="cm"/>
      <inkml:brushProperty name="height" value="0.05" units="cm"/>
      <inkml:brushProperty name="color" value="#FF0066"/>
    </inkml:brush>
  </inkml:definitions>
  <inkml:trace contextRef="#ctx0" brushRef="#br0">188 70 7017,'-7'-19'2117,"5"14"-1400,0 0 0,0 0 0,0 0 0,0 0 0,-1 1 0,0-1 0,-3-4 0,5 8-634,0 0 0,0 0 0,0 1 0,-1-1 0,1 0 1,0 1-1,0-1 0,0 1 0,0 0 0,-1-1 0,1 1 0,0 0 0,0-1 1,-1 1-1,1 0 0,0 0 0,-1 0 0,1 0 0,0 0 0,0 1 1,-1-1-1,1 0 0,0 1 0,0-1 0,-1 0 0,1 1 0,0-1 0,0 1 1,0 0-1,0-1 0,0 1 0,0 0 0,0 0 0,0 0 0,-1 1 0,-17 13 238,1 0 0,1 2-1,0 0 1,-20 27-1,36-43-311,0 0 0,1 0-1,-1 0 1,0 0 0,1 0-1,-1 0 1,1 0 0,-1 0-1,1 0 1,0 0-1,-1 0 1,1 0 0,0 0-1,0 0 1,0 1 0,0-1-1,0 0 1,0 0 0,0 0-1,0 0 1,0 0-1,1 0 1,-1 0 0,0 1-1,1-1 1,-1 0 0,0 0-1,1 0 1,0 0 0,-1 0-1,1 0 1,0-1-1,-1 1 1,1 0 0,0 0-1,0 0 1,0-1 0,0 1-1,-1 0 1,1-1 0,0 1-1,0-1 1,0 1-1,1-1 1,-1 1 0,1-1-1,7 4 27,0-1 0,1 0 0,-1-1 0,12 1 0,-18-2-22,32 3 231,46-1 1,-51-3 166,-1 2 0,52 8 0,-79-9-379,0-1 1,0 0-1,-1 1 1,1-1-1,0 1 1,0 0-1,-1 0 1,1 0-1,0-1 1,-1 1-1,1 1 1,-1-1-1,1 0 1,-1 0-1,0 1 1,1-1-1,1 3 1,-3-2-16,1-1 1,-1 0 0,0 1 0,1-1 0,-1 1-1,0-1 1,0 1 0,0-1 0,0 1-1,-1-1 1,1 1 0,0-1 0,-1 1 0,1-1-1,0 1 1,-1-1 0,0 0 0,1 1 0,-1-1-1,0 0 1,-2 3 0,-6 10-10,0-1 1,-2 0 0,0-1-1,0 0 1,-1 0-1,0-1 1,-1-1 0,-26 17-1,38-27-53,1 1-1,-1-1 1,1 1-1,-1-1 1,0 0-1,1 1 1,-1-1-1,1 0 1,-1 0 0,0 1-1,1-1 1,-1 0-1,0 0 1,0 0-1,1 0 1,-1 0-1,0 0 1,1 0-1,-1 0 1,0 0-1,1 0 1,-1 0 0,0 0-1,0-1 1,0 1-35,1-1 1,0 0-1,-1 1 1,1-1 0,0 1-1,-1-1 1,1 0-1,0 1 1,0-1 0,0 0-1,0 0 1,0 1 0,0-1-1,0 0 1,0 1-1,0-1 1,0 0 0,0 1-1,0-2 1,13-40-2703,-12 40 2670,51-108-5365,-27 71 4556</inkml:trace>
</inkml:ink>
</file>

<file path=ppt/ink/ink2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5:23.338"/>
    </inkml:context>
    <inkml:brush xml:id="br0">
      <inkml:brushProperty name="width" value="0.05" units="cm"/>
      <inkml:brushProperty name="height" value="0.05" units="cm"/>
      <inkml:brushProperty name="color" value="#FF0066"/>
    </inkml:brush>
  </inkml:definitions>
  <inkml:trace contextRef="#ctx0" brushRef="#br0">1 0 7722,'6'7'11679,"5"16"-11229,0-1 206,12 25-344,-3 0 0,25 87 0,-45-133-607,2 12 20</inkml:trace>
  <inkml:trace contextRef="#ctx0" brushRef="#br0" timeOffset="1">35 222 7954,'-24'-53'3560,"45"39"-1519,4 0-257,3 0-415,0 4-209,-4 2-592,-4 3-128,-5 0-272,0 5-136,-6 6-504,-4 1-528,-1 6-609,-1-5-279,0 0 1152</inkml:trace>
</inkml:ink>
</file>

<file path=ppt/ink/ink29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9:55.056"/>
    </inkml:context>
    <inkml:brush xml:id="br0">
      <inkml:brushProperty name="width" value="0.05" units="cm"/>
      <inkml:brushProperty name="height" value="0.05" units="cm"/>
      <inkml:brushProperty name="color" value="#FF0066"/>
    </inkml:brush>
  </inkml:definitions>
  <inkml:trace contextRef="#ctx0" brushRef="#br0">0 224 7009,'77'-78'3417,"-62"95"-840,-1 4-193,-1 11-551,2-5-209,2-1-776,-2-2-256,1-6-352,-4-5-88,-2-4-248,-2-3-288,-6-6-984,-2-5 2712,-2 4-1088</inkml:trace>
  <inkml:trace contextRef="#ctx0" brushRef="#br0" timeOffset="1">29 1 8002,'-10'3'3264,"6"-1"-2223,4 3-273</inkml:trace>
</inkml:ink>
</file>

<file path=ppt/ink/ink29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9:55.492"/>
    </inkml:context>
    <inkml:brush xml:id="br0">
      <inkml:brushProperty name="width" value="0.05" units="cm"/>
      <inkml:brushProperty name="height" value="0.05" units="cm"/>
      <inkml:brushProperty name="color" value="#FF0066"/>
    </inkml:brush>
  </inkml:definitions>
  <inkml:trace contextRef="#ctx0" brushRef="#br0">0 84 8730,'12'10'1707,"-2"1"0,1-1 1,-2 2-1,12 15 0,-19-24-1596,-1-1 0,1 1-1,-1-1 1,1 1 0,-1 0 0,0 0-1,0 0 1,0 0 0,0 0-1,-1-1 1,1 1 0,-1 1-1,0-1 1,0 0 0,0 0-1,0 0 1,-1 0 0,1 0-1,-1 0 1,1-1 0,-1 1 0,0 0-1,0 0 1,-1 0 0,1 0-1,0-1 1,-1 1 0,-2 2-1,4-4-101,0-1 0,-1 1-1,1-1 1,0 1 0,-1-1-1,1 1 1,0-1-1,-1 0 1,1 1 0,-1-1-1,1 1 1,-1-1 0,1 0-1,-1 1 1,1-1-1,-1 0 1,1 0 0,-1 0-1,0 1 1,1-1 0,-1 0-1,1 0 1,-1 0-1,1 0 1,-1 0 0,0 0-1,1 0 1,-1 0 0,1 0-1,-1 0 1,0 0-1,1 0 1,-1-1 0,1 1-1,-1 0 1,1 0 0,-1-1-1,1 1 1,-1 0-1,1-1 1,-1 1 0,1 0-1,-1-1 1,1 1 0,-1-1-1,1 1 1,0-1-1,-1 1 1,1-1 0,0 1-1,-1-1 1,1 1 0,0-1-1,0 1 1,0-1-1,-1 1 1,1-1 0,0 0-1,-10-37 160,9 27-159,1 1 1,1-1-1,-1 1 1,1-1-1,1 1 1,0-1-1,1 1 1,0 0-1,0 0 1,6-12-1,-7 18 38,0-1 0,0 1-1,1 0 1,-1 0-1,1 0 1,0 0 0,0 0-1,1 1 1,-1-1-1,1 1 1,-1 0-1,1 0 1,0 0 0,0 0-1,0 1 1,1 0-1,-1 0 1,1 0 0,-1 0-1,1 1 1,-1-1-1,1 1 1,0 1 0,6-2-1,-8 2 6,0 1 1,0-1-1,0 0 0,0 1 0,-1 0 0,1-1 1,0 1-1,-1 0 0,1 1 0,-1-1 0,1 0 1,-1 1-1,1-1 0,-1 1 0,0 0 0,0 0 1,0 0-1,0 0 0,2 2 0,3 6 18,-1-1 1,0 1-1,8 17 0,-10-18-553,0 0 1,1 0-1,0 0 1,9 10-1,-13-18 256,0 0 0,0 0 0,0 0 0,0-1 0,0 1 0,0 0 0,1-1 0,-1 1 1,0 0-1,0-1 0,1 1 0,-1-1 0,0 0 0,0 1 0,1-1 0,-1 0 0,0 0 0,3 0 0,13-3-1008</inkml:trace>
</inkml:ink>
</file>

<file path=ppt/ink/ink29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9:56.005"/>
    </inkml:context>
    <inkml:brush xml:id="br0">
      <inkml:brushProperty name="width" value="0.05" units="cm"/>
      <inkml:brushProperty name="height" value="0.05" units="cm"/>
      <inkml:brushProperty name="color" value="#FF0066"/>
    </inkml:brush>
  </inkml:definitions>
  <inkml:trace contextRef="#ctx0" brushRef="#br0">9 639 8650,'21'-48'1522,"20"-57"4139,-47 118-1671,-10 11-2235,-6 11-1280,17-25-396,1-1 0,0 1 0,0 0 0,1 0 0,-3 19-1,6-27-78,0-1 0,-1 1 0,1 0-1,0 0 1,0 0 0,0 0-1,1 0 1,-1 0 0,0 0 0,1 0-1,-1 0 1,1 0 0,0 0-1,0 0 1,0-1 0,0 1 0,0 0-1,0-1 1,0 1 0,0 0-1,0-1 1,1 0 0,-1 1 0,1-1-1,-1 0 1,1 1 0,0-1-1,-1 0 1,1 0 0,0-1 0,0 1-1,0 0 1,-1 0 0,1-1-1,0 1 1,0-1 0,3 0-1,57 7-7,-49-7 49,-1 0-1,0 1 1,1 1-1,-1 0 0,0 0 1,0 2-1,0-1 0,-1 1 1,1 1-1,17 10 1,-27-13-13,1 0 0,-1 1 0,0-1 0,0 1 0,0 0 0,0 0 0,0 0 0,0 0 0,-1 0 1,1 0-1,-1 0 0,0 0 0,0 1 0,0-1 0,-1 0 0,1 1 0,-1-1 0,0 1 1,1-1-1,-2 1 0,1-1 0,0 0 0,-1 1 0,1-1 0,-1 0 0,0 1 0,-3 5 0,-1 7-13,-2-1-1,0 1 0,0-1 0,-13 17 0,14-21-31,-2-1-1,1 0 0,-1 0 1,-14 12-1,20-19 3,-1-1 0,0 0-1,0 0 1,1 0 0,-1 0-1,-1 0 1,1 0 0,0-1-1,0 0 1,0 0 0,-1 1-1,1-2 1,-1 1 0,1 0 0,-1-1-1,1 0 1,-1 1 0,1-1-1,-1-1 1,-5 0 0,7 0 7,0 0 0,1 0 1,-1 0-1,0 0 0,0 0 0,1-1 1,-1 1-1,1 0 0,-1-1 1,1 0-1,-1 1 0,1-1 0,0 0 1,0 1-1,0-1 0,0 0 1,0 0-1,0 0 0,1 0 0,-1 0 1,1 0-1,-1 0 0,1 0 1,0 0-1,0-1 0,0 1 0,0 0 1,0-2-1,0-12-19,1 1 0,5-26 0,-5 36 20,56-222-356,-34 147 257,14-86 1,-19-10 345,-18 152-185,0-1 0,-2 1 1,-1-1-1,0 1 1,-9-29-1,10 47-33,-1 0 0,1 0 0,-1 0-1,0 0 1,-6-8 0,9 13-15,0 1 0,-1-1 0,1 0 0,-1 0 0,1 1 0,-1-1 1,1 0-1,-1 1 0,1-1 0,-1 1 0,0-1 0,1 1 0,-1-1 0,0 1 0,0-1 0,1 1 0,-1 0 0,0-1 1,0 1-1,0 0 0,1 0 0,-1 0 0,0-1 0,0 1 0,0 0 0,0 0 0,0 0 0,1 0 0,-1 0 1,0 1-1,0-1 0,0 0 0,0 0 0,1 1 0,-1-1 0,0 0 0,0 1 0,1-1 0,-1 0 0,0 1 1,1-1-1,-1 1 0,0 0 0,1-1 0,-1 1 0,1-1 0,-1 1 0,0 0 0,1 0 0,-1 0 0,-2 4 16,1 0 0,0 0 0,-1 0 0,2 0 0,-1 1 0,1-1 0,-1 0 0,1 1 0,1-1 0,-1 1 0,1 0 0,0 6 0,1 8 27,1-1 0,5 24 1,-3-24 15,0-1 0,1-1 0,1 1 0,1-1 0,10 19 0,-13-28-15,1-1-1,0 0 1,0 0 0,0 0-1,1-1 1,0 0 0,1 0-1,0 0 1,-1-1 0,2 0-1,-1 0 1,0-1 0,1 0-1,8 3 1,-1-1-21,0-1 1,0-1-1,0-1 0,0 0 1,1-1-1,19 1 0,-31-3-8,0 0-1,0-1 1,0 1-1,0-1 1,0 1-1,0-1 0,0-1 1,-1 1-1,1 0 1,0-1-1,-1 0 0,1 0 1,3-3-1,-4 3 7,-1 0-1,-1 0 0,1 0 1,0-1-1,0 1 0,-1-1 1,0 1-1,1-1 1,-1 0-1,0 1 0,0-1 1,-1 0-1,1 0 0,0 0 1,-1 0-1,0 1 0,0-1 1,1 0-1,-2 0 1,0-5-1,2 7-18,-1 0-1,0 0 1,0 0-1,0 0 1,0 0 0,0 0-1,-1 0 1,1 0-1,0 0 1,0 0 0,-1 0-1,1 0 1,0 1-1,-1-1 1,1 0 0,-1 0-1,1 0 1,-1 0-1,1 1 1,-1-1 0,0 0-1,1 1 1,-1-1-1,0 0 1,1 1 0,-1-1-1,0 1 1,0-1-1,0 1 1,0 0 0,0-1-1,1 1 1,-1 0-1,0-1 1,0 1 0,0 0-1,0 0 1,-1 0-1,0 0 4,0 1-1,0-1 0,0 1 0,0 0 0,1 0 1,-1-1-1,0 1 0,1 0 0,-1 1 1,0-1-1,1 0 0,-1 0 0,1 1 1,0-1-1,-1 1 0,1-1 0,-2 4 0,1 0 6,-1 0-1,1 0 0,0 0 0,0 1 0,1-1 0,0 1 0,0-1 0,0 1 0,1-1 1,-1 1-1,2 7 0,-1-10-91,0 1 1,0 0-1,1-1 1,0 1 0,0 0-1,0-1 1,0 1-1,0-1 1,1 1-1,-1-1 1,1 0-1,0 0 1,0 0-1,0 0 1,1 0-1,-1 0 1,6 5-1,16 1-421</inkml:trace>
</inkml:ink>
</file>

<file path=ppt/ink/ink29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9:57.014"/>
    </inkml:context>
    <inkml:brush xml:id="br0">
      <inkml:brushProperty name="width" value="0.05" units="cm"/>
      <inkml:brushProperty name="height" value="0.05" units="cm"/>
      <inkml:brushProperty name="color" value="#FF0066"/>
    </inkml:brush>
  </inkml:definitions>
  <inkml:trace contextRef="#ctx0" brushRef="#br0">287 61 8146,'-4'-3'8288,"-6"-9"-5442,-2-1-2302,6 8-471,0 2 0,0-1 0,-1 1-1,1-1 1,-1 2 0,0-1 0,1 1 0,-1 0-1,0 0 1,0 1 0,-9-1 0,12 3-41,0-1 0,0 1-1,0-1 1,0 1 0,-1 0 0,1 1 0,0-1 0,1 1 0,-1 0 0,0 0 0,0 0-1,1 0 1,-1 1 0,-4 3 0,-3 4 141,1 0-1,-14 18 1,16-19-87,1 0-1,0 1 1,1 0-1,0 0 1,1 1-1,0 0 1,1 0 0,0 0-1,0 0 1,1 1-1,-2 19 1,5-30-82,0 0 0,-1 1 0,1-1 0,0 0-1,0 0 1,1 0 0,-1 0 0,0 0 0,0 0 0,0 0 0,1 1 0,-1-1 0,1 0 0,-1 0 0,1 0-1,-1 0 1,1 0 0,0-1 0,-1 1 0,1 0 0,0 0 0,-1 0 0,1 0 0,2 0 0,-1 0 1,0 0 1,0 0 0,0 0 0,0-1 0,0 1 0,0-1-1,0 0 1,1 0 0,-1 0 0,0 0 0,0 0-1,3 0 1,8-2 20,-1-1 0,1-1 0,17-6 1,-24 8-17,-3 0-6,17-5 11,1 0 0,-1 0 0,1 2 0,28-3 1,-43 7-16,0 1 0,0 0 1,0 0-1,0 1 0,0-1 1,0 1-1,0 1 0,0-1 1,-1 1-1,1 0 0,0 0 1,-1 1-1,1 0 0,-1 0 1,0 0-1,0 0 0,0 1 1,-1 0-1,1 0 0,4 6 1,3 6 47,-1 1 0,0 1 0,-2 0 0,0 0 0,-1 1 0,0 0 0,-2 0 0,0 1 0,-2 0 0,4 25 0,-8-38 1,1 0 1,-1 0 0,-1 0 0,1 0-1,-1 1 1,-1-1 0,1 0-1,-1 0 1,0-1 0,-1 1-1,1 0 1,-1-1 0,-1 1 0,1-1-1,-1 0 1,0 0 0,-1-1-1,1 1 1,-1-1 0,0 0-1,0 0 1,-1 0 0,0-1 0,1 0-1,-8 4 1,7-5-60,0 1 1,0-1 0,0 0-1,-1-1 1,1 0-1,-1 0 1,0 0-1,0-1 1,1 0-1,-1 0 1,0-1-1,0 1 1,0-2-1,0 1 1,0-1-1,0 0 1,1 0-1,-1-1 1,0 0-1,1 0 1,-1 0-1,1-1 1,0 0-1,0-1 1,-9-5-1,13 8-93,1 0-1,0 0 1,0-1 0,0 1-1,0 0 1,0 0-1,0 0 1,0-1 0,0 1-1,0 0 1,0-1-1,1 1 1,-1-1-1,1 1 1,-1-1 0,1 1-1,0-1 1,-1 1-1,1-1 1,0 0-1,0 1 1,0-1 0,0 1-1,1-4 1,1-1-511,0 0 0,0 0 0,0 0 0,1 0 1,3-5-1,-4 8 425,17-31-1171</inkml:trace>
</inkml:ink>
</file>

<file path=ppt/ink/ink29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9:57.592"/>
    </inkml:context>
    <inkml:brush xml:id="br0">
      <inkml:brushProperty name="width" value="0.05" units="cm"/>
      <inkml:brushProperty name="height" value="0.05" units="cm"/>
      <inkml:brushProperty name="color" value="#FF0066"/>
    </inkml:brush>
  </inkml:definitions>
  <inkml:trace contextRef="#ctx0" brushRef="#br0">42 195 9242,'-3'-8'2657,"-9"-25"2326,12 32-4778,0 0-1,0 0 1,-1 0-1,1 0 1,0 0-1,-1 0 1,1 0-1,-1 0 1,0 0-1,1 0 1,-1 0-1,0 0 1,1 0-1,-1 1 1,0-1-1,0 0 1,0 1-1,0-1 1,1 0-1,-2 0 1,1 2-127,0-1 0,0 1 0,0-1 0,0 1 0,1 0 1,-1-1-1,0 1 0,0 0 0,1 0 0,-1-1 0,1 1 1,-1 0-1,0 0 0,1 0 0,0 0 0,-1 0 0,1 0 1,0 0-1,-1 0 0,1 0 0,0 0 0,0 0 1,0 0-1,0 0 0,0 0 0,0 0 0,0 1 0,2 30 624,-2-31-665,2 11 156,0 1 0,1-1 0,0 0 1,1 0-1,1-1 0,-1 1 0,11 15 0,-13-24-183,-1 1 0,1-1 0,0 0 0,1 0 0,-1 0 0,1 0 0,-1-1 0,1 1 0,0-1 0,0 1 0,0-1 0,0 0 0,0 0 0,0 0 0,1-1 0,-1 1 0,1-1 0,-1 0 0,1 0 0,-1 0 0,1 0 0,0-1 0,-1 1 0,1-1 1,0 0-1,0 0 0,-1 0 0,1-1 0,5-1 0,-6 1-10,-1 0 0,0 0 0,0 0 0,0 0 1,0-1-1,0 1 0,0-1 0,0 1 0,0-1 0,-1 0 1,1 0-1,-1 0 0,1 0 0,-1 0 0,0 0 1,0 0-1,0 0 0,0 0 0,0-1 0,0 1 1,0-4-1,2-7 7,0 1 0,0-25 0,-1 20-8,0-5-7,1-5-40,9-42 1,-5 57 20,0 15-3,10 24-13,-9-12 48,-5-10 1,1 0 0,-1 0-1,1-1 1,1 1 0,-1-1-1,0 0 1,1 0 0,0-1 0,7 5-1,-9-7-2,-1 0 0,0 0-1,1-1 1,-1 1 0,1-1-1,-1 0 1,1 0 0,-1 0-1,1 0 1,-1 0 0,1 0-1,-1-1 1,1 1 0,-1-1-1,1 0 1,-1 1 0,0-1-1,0 0 1,1-1 0,-1 1-1,0 0 1,0-1 0,0 1 0,0-1-1,3-2 1,0-2 4,0 0 1,1 0-1,-2-1 1,1 1-1,-1-1 0,0 0 1,-1 0-1,1-1 1,-1 1-1,-1-1 1,1 1-1,-1-1 0,-1 0 1,2-12-1,7-25 30,-10 44-34,0 0 1,0 1-1,0-1 1,0 1 0,0-1-1,0 0 1,1 1-1,-1-1 1,0 1-1,0-1 1,1 1-1,-1-1 1,0 1-1,1-1 1,-1 1-1,1-1 1,-1 1-1,1-1 1,-1 1-1,1 0 1,-1-1-1,1 1 1,-1 0-1,1-1 1,-1 1 0,1 0-1,-1 0 1,1 0-1,1-1 1,-1 1 10,0 1 0,0-1 0,1 0 0,-1 1 0,0-1 0,0 1 0,0 0 0,0-1 0,1 1 0,-1 0 0,0-1 0,0 1 0,1 2 0,32 40 374,-29-35-337,26 29 115,-29-35-233,0 1 0,1-1 0,-1 0 0,1 0 0,-1 0 0,1 0 0,0 0 0,0-1 0,0 1 0,0-1 0,0 0 0,3 1 0,-1-2-1253,-4-8-4134,-1 5 3943,0-16 265</inkml:trace>
</inkml:ink>
</file>

<file path=ppt/ink/ink29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9:58.088"/>
    </inkml:context>
    <inkml:brush xml:id="br0">
      <inkml:brushProperty name="width" value="0.05" units="cm"/>
      <inkml:brushProperty name="height" value="0.05" units="cm"/>
      <inkml:brushProperty name="color" value="#FF0066"/>
    </inkml:brush>
  </inkml:definitions>
  <inkml:trace contextRef="#ctx0" brushRef="#br0">12 57 11418,'-12'7'4393,"14"-9"-3184,8-6-753,6-6-1232,4-2 2576,1-8-1624</inkml:trace>
</inkml:ink>
</file>

<file path=ppt/ink/ink29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9:58.501"/>
    </inkml:context>
    <inkml:brush xml:id="br0">
      <inkml:brushProperty name="width" value="0.05" units="cm"/>
      <inkml:brushProperty name="height" value="0.05" units="cm"/>
      <inkml:brushProperty name="color" value="#FF0066"/>
    </inkml:brush>
  </inkml:definitions>
  <inkml:trace contextRef="#ctx0" brushRef="#br0">24 294 10306,'7'8'872,"9"13"1863,-16-20-2617,0 0 0,0 0 0,0 0 0,0 0 0,0 0 0,0 0 0,0 0 0,0 0 0,0 0 0,0 0 0,-1 0 0,1 0 0,0 0 0,-1 0 0,1-1 0,-1 1 0,1 0 0,-1 0 0,1 0 0,-1 0 0,0-1 0,1 1 0,-2 1 0,-2 3 127,0 0 0,1 0 0,-1 0 0,1 1-1,1 0 1,-1-1 0,1 1 0,0 0 0,0 0 0,-1 7 0,1 3 192,0 0 0,0 28 0,2-41-378,0 1 1,0 0-1,1-1 0,0 1 1,0 0-1,0-1 1,0 1-1,0-1 0,1 0 1,-1 1-1,4 4 1,-4-7-54,0 0 1,0 0 0,-1 0 0,1 0 0,0-1 0,0 1 0,0 0 0,0-1 0,0 1 0,0 0 0,0-1 0,0 1 0,0-1 0,0 1 0,0-1 0,0 0 0,1 0-1,-1 1 1,0-1 0,0 0 0,0 0 0,0 0 0,1 0 0,-1 0 0,0 0 0,0-1 0,0 1 0,0 0 0,0-1 0,1 1 0,-1 0 0,0-1 0,0 0-1,0 1 1,0-1 0,0 1 0,0-1 0,-1 0 0,1 0 0,0 0 0,1-1 0,4-4-2,0-1-1,0 0 1,-1 0 0,0-1 0,0 0 0,-1 0-1,0 0 1,0 0 0,-1 0 0,0-1-1,-1 0 1,1 0 0,-2 1 0,1-1-1,-1 0 1,-1 0 0,0-11 0,-1-19 30,-1 0 0,-12-56 1,13 84-35,-3-12 12,2 4 13,-1 1 1,-1 0-1,0 0 0,-1 1 1,-1-1-1,-16-31 1,21 48 1,1 0 0,-1 0 0,1-1 0,-1 1 1,0 0-1,1 0 0,-1 1 0,0-1 0,0 0 0,0 0 1,0 0-1,0 0 0,0 1 0,0-1 0,0 0 0,-2 0 1,3 1-11,-1 0 0,1 0-1,-1 1 1,1-1 0,-1 0 0,1 0 0,0 0 0,-1 1 0,1-1 0,0 0 0,-1 0 0,1 1 0,0-1 0,-1 0 0,1 1 0,0-1 0,0 1 0,-1-1 0,1 0 0,0 1 0,0-1 0,0 1 0,-1-1 0,1 0 0,0 1 0,0-1 0,0 1-1,0 0 1,-1 4 79,0 1 0,1 0 0,0-1 0,0 1-1,1 9 1,8 24 156,2 0-1,2-1 1,1 0-1,33 60 1,-37-78-182,1 0-1,1-1 1,15 18 0,-23-32-41,-1-1 1,1 1-1,0-1 0,1 0 1,-1-1-1,0 1 0,1-1 1,0 0-1,0 0 1,0 0-1,0-1 0,1 1 1,-1-1-1,1-1 0,-1 1 1,1-1-1,7 1 1,-8-2 1,-1 0 0,0-1 0,0 0 0,1 0 0,-1 0 0,0-1 0,0 1 0,0-1 0,0 0 0,-1 0 0,1 0 0,0-1 0,-1 1 0,0-1 0,1 0 0,-1 0 0,0 0 0,-1 0 0,1 0 0,0-1 0,-1 1 0,0-1 0,4-8 0,-1 1 27,1-1 1,-2 0-1,0 0 1,0 0-1,-1-1 0,2-24 1,-4 27-10,1-10 160,0 0-1,-2-1 1,-3-28 0,-2 40 424,3 23-266,4 3-439,1 0 1,0-1-1,2 1 1,0-1-1,0 0 1,11 19-1,55 91-6717,-60-107 4533,8 14 47</inkml:trace>
</inkml:ink>
</file>

<file path=ppt/ink/ink29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9:58.913"/>
    </inkml:context>
    <inkml:brush xml:id="br0">
      <inkml:brushProperty name="width" value="0.05" units="cm"/>
      <inkml:brushProperty name="height" value="0.05" units="cm"/>
      <inkml:brushProperty name="color" value="#FF0066"/>
    </inkml:brush>
  </inkml:definitions>
  <inkml:trace contextRef="#ctx0" brushRef="#br0">11 1 10882,'-9'11'5065,"8"6"-1928,11 8-1177,5 10-343,5 2-473,6 3-440,1-7-432,3-3-152,-3-6-64,-6-2-128,-2 1-776,-2-10-376,-6 2-1449,-7-6-359,1-1 1935</inkml:trace>
</inkml:ink>
</file>

<file path=ppt/ink/ink29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9:59.359"/>
    </inkml:context>
    <inkml:brush xml:id="br0">
      <inkml:brushProperty name="width" value="0.05" units="cm"/>
      <inkml:brushProperty name="height" value="0.05" units="cm"/>
      <inkml:brushProperty name="color" value="#FF0066"/>
    </inkml:brush>
  </inkml:definitions>
  <inkml:trace contextRef="#ctx0" brushRef="#br0">1 236 8258,'0'-8'1087,"1"0"0,0 0 0,0 0 0,1 0 0,0 0 0,5-13 0,-2 10-284,0 1 1,0-1-1,1 2 1,10-13-1,-6 9-345,1 1 0,0 1 0,1 0-1,0 1 1,1 0 0,0 0 0,16-7-1,-27 15-419,0 1-1,0 0 0,0 0 0,0 0 1,0 0-1,1 0 0,-1 1 0,0-1 1,1 1-1,-1 0 0,1-1 0,-1 1 1,1 0-1,3 1 0,-5-1-28,1 1 0,-1-1 0,1 1-1,-1 0 1,0 0 0,1 0 0,-1 0 0,0 0 0,0 0-1,0 0 1,0 0 0,0 0 0,0 0 0,0 1 0,0-1-1,0 0 1,-1 1 0,1-1 0,0 1 0,-1-1 0,1 1 0,-1-1-1,1 3 1,1 6 2,-1 1-1,1 0 1,-2 0-1,1-1 1,-2 1-1,1 0 1,-1 0 0,-1 0-1,0-1 1,-1 1-1,0-1 1,0 1-1,-1-1 1,0 0-1,-1-1 1,0 1-1,-1-1 1,0 0 0,0 0-1,-11 11 1,4-12 32,12-9-35,1 1 0,0 0-1,-1 0 1,1-1-1,0 1 1,-1 0 0,1 0-1,0-1 1,-1 1 0,1 0-1,0-1 1,0 1-1,-1 0 1,1-1 0,0 1-1,0-1 1,0 1 0,0 0-1,-1-1 1,1 1-1,0-1 1,0 1 0,0 0-1,0-1 1,0 1 0,0-1-1,0 1 1,0-1-1,0 1 1,0-1 0,24-7 298,-14 6-242,13-4 76,0 2 1,1 1-1,35 0 0,-46 3-181,0 0 0,1 1 0,-1 1 1,0 0-1,0 1 0,0 0 0,-1 1 1,23 10-1,-26-9-369,10 5-2247,-19-10 2499,1 0 0,-1 0 0,1 0 0,-1 0-1,1 0 1,-1 1 0,1-2 0,-1 1 0,0 0 0,1 0-1,-1 0 1,1 0 0,-1 0 0,1 0 0,-1 0 0,1-1-1,-1 1 1,1 0 0,-1 0 0,0-1 0,1 1 0,-1 0 0,0 0-1,1-1 1,-1 1 0,0-1 0,1 1 0,-1 0 0,0-1-1,1 1 1,-1-1 0,0 1 0,0 0 0,0-1 0,0 1-1,1-1 1,-1 0 0,0-1-1057</inkml:trace>
</inkml:ink>
</file>

<file path=ppt/ink/ink29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1:59:59.791"/>
    </inkml:context>
    <inkml:brush xml:id="br0">
      <inkml:brushProperty name="width" value="0.05" units="cm"/>
      <inkml:brushProperty name="height" value="0.05" units="cm"/>
      <inkml:brushProperty name="color" value="#FF0066"/>
    </inkml:brush>
  </inkml:definitions>
  <inkml:trace contextRef="#ctx0" brushRef="#br0">0 294 7706,'47'-55'3847,"-46"54"-3666,0 0 0,0 1 0,0-1 0,0 1 0,0-1 0,0 1 0,0-1 0,0 1 1,0 0-1,0 0 0,0-1 0,0 1 0,0 0 0,0 0 0,1 0 0,-1 0 0,0 0 0,0 1 0,0-1 0,0 0 0,0 0 0,0 1 0,2 0 0,23 13 2862,-17-9-1840,24 19 1503,-32-24-2666,0 1-1,0 0 1,-1-1 0,1 1-1,0 0 1,0 0-1,-1 0 1,1-1-1,0 1 1,-1 0 0,1 0-1,-1 0 1,1 0-1,-1 0 1,1 0-1,-1 0 1,0 0 0,1 0-1,-1 1 1,0-1-1,0 0 1,0 0-1,0 0 1,0 0 0,0 0-1,0 0 1,0 0-1,-1 0 1,1 0 0,0 1-1,0-1 1,-1 0-1,0 1 1,1-2-36,-1 0-1,0 1 1,1-1 0,-1 0-1,1 1 1,-1-1 0,0 0 0,1 0-1,-1 0 1,0 0 0,1 1 0,-1-1-1,0 0 1,1 0 0,-1 0 0,0-1-1,1 1 1,-1 0 0,0 0-1,1 0 1,-1 0 0,1 0 0,-1-1-1,0 1 1,1 0 0,-1-1 0,1 1-1,-1 0 1,1-1 0,-1 1-1,1-1 1,-1 1 0,1-1 0,-1 0-1,-17-18 30,9 8-40,1-1 1,0 0-1,-8-21 1,12 26 8,2 0 0,-1 0 0,1 0 0,0 0 0,0 0 0,1-1 0,0 1 0,0-12 0,1 18 1,0 1 1,0-1-1,1 0 1,-1 0-1,0 1 1,1-1-1,-1 0 1,1 1-1,-1-1 1,1 0 0,-1 1-1,1-1 1,-1 1-1,1-1 1,0 1-1,-1-1 1,1 1-1,0 0 1,-1-1-1,1 1 1,0 0-1,0-1 1,-1 1 0,1 0-1,0 0 1,0 0-1,-1 0 1,1-1-1,0 1 1,0 0-1,0 1 1,1-1-1,28 3 105,-27-3-88,12 3 121,0 1 0,0 1-1,20 9 1,-24-9-14,1 0 0,-1-1 0,1 0 0,0-1 0,0 0 0,0-1 0,15 1 0,-6-5 215,-21 2-312,0 0 0,1-1 1,-1 1-1,1 0 1,-1 0-1,0 0 0,1 0 1,-1-1-1,0 1 1,1 0-1,-1 0 1,0-1-1,1 1 0,-1 0 1,0-1-1,0 1 1,1 0-1,-1-1 0,0 1 1,0 0-1,0-1 1,0 1-1,1 0 1,-1-1-1,0 1 0,0-1 1,-1-4 57,0 0 1,0 0-1,-1 0 1,1 0 0,-1 0-1,0 1 1,-4-7-1,6 11-88,-5-11-168,-1 0 1,-1 0-1,0 0 1,0 1 0,-1 0-1,0 1 1,-1 0-1,0 0 1,0 0-1,-1 1 1,0 1 0,-12-7-1,14 8-2192,13 7-1020,11 3-1353</inkml:trace>
</inkml:ink>
</file>

<file path=ppt/ink/ink2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5:23.759"/>
    </inkml:context>
    <inkml:brush xml:id="br0">
      <inkml:brushProperty name="width" value="0.05" units="cm"/>
      <inkml:brushProperty name="height" value="0.05" units="cm"/>
      <inkml:brushProperty name="color" value="#FF0066"/>
    </inkml:brush>
  </inkml:definitions>
  <inkml:trace contextRef="#ctx0" brushRef="#br0">1 0 7618,'2'0'3480,"2"0"401,0 2-2561,-3-2-151,6 3-537,0 4-168,1-2-304,-2 0-184,-1-2-560,-1 0-472</inkml:trace>
</inkml:ink>
</file>

<file path=ppt/ink/ink29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0:00.318"/>
    </inkml:context>
    <inkml:brush xml:id="br0">
      <inkml:brushProperty name="width" value="0.05" units="cm"/>
      <inkml:brushProperty name="height" value="0.05" units="cm"/>
      <inkml:brushProperty name="color" value="#FF0066"/>
    </inkml:brush>
  </inkml:definitions>
  <inkml:trace contextRef="#ctx0" brushRef="#br0">70 351 8210,'8'0'1355,"-4"1"-306,0 0 0,-1-1 0,1 0 0,0 0 0,-1 0 0,1 0 0,0 0 0,4-2 1,-7 2-908,-1 0 1,1-1-1,-1 1 1,0 0-1,1 0 1,-1-1 0,0 1-1,1 0 1,-1-1-1,0 1 1,0 0 0,1-1-1,-1 1 1,0 0-1,0-1 1,0 1-1,1-1 1,-1 1 0,0 0-1,0-1 1,0 1-1,0-1 1,0 1 0,0 0-1,0-1 1,0 1-1,0-2 1,-9-20 1786,-8-5-1628,1-1-1,1-1 1,2 0-1,0-1 1,3 0-1,0-1 1,-6-39 0,15 68-300,1 1 0,-1-1 1,1 0-1,0 1 1,0-1-1,0 0 1,0 0-1,0 1 0,0-1 1,0 0-1,1 1 1,-1-1-1,1 0 1,-1 1-1,1-1 1,0 0-1,-1 1 0,1-1 1,0 1-1,0 0 1,0-1-1,2-1 1,-2 2 1,1 0 1,-1 1 0,1-1 0,-1 1-1,1 0 1,-1-1 0,1 1 0,0 0-1,-1 0 1,1 0 0,-1 0 0,1 0 0,-1 0-1,1 1 1,0-1 0,-1 0 0,1 1-1,-1-1 1,2 2 0,5 1 38,0 1 0,-1 0 1,0 0-1,0 0 0,0 1 1,0 1-1,11 10 0,170 226 1184,-185-235-1803,-12-11-2693,-6-3-2620</inkml:trace>
  <inkml:trace contextRef="#ctx0" brushRef="#br0" timeOffset="1">203 260 11522,'-20'27'5482,"42"-17"-2410,1-10-767,4-7-313,-2-3-736,-2-8-367,-4-4-497,-4 4-168,-7-9-480,-1 7-336,-5 2-1889,-1 1 2873,3-1-808</inkml:trace>
  <inkml:trace contextRef="#ctx0" brushRef="#br0" timeOffset="2">746 47 18724,'18'10'13339,"-23"-14"-12779,4 3-416,-1-1-632,0 0-328,-31-34 496</inkml:trace>
</inkml:ink>
</file>

<file path=ppt/ink/ink29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0:04.906"/>
    </inkml:context>
    <inkml:brush xml:id="br0">
      <inkml:brushProperty name="width" value="0.05" units="cm"/>
      <inkml:brushProperty name="height" value="0.05" units="cm"/>
      <inkml:brushProperty name="color" value="#FF0066"/>
    </inkml:brush>
  </inkml:definitions>
  <inkml:trace contextRef="#ctx0" brushRef="#br0">528 1067 4521,'-2'-1'379,"0"0"0,0-1 0,0 1 0,0 0 0,1-1 0,-1 1 0,1-1 0,-1 1 0,1-1 0,-1 0 0,1 0 0,0 0 0,0 0 0,0 0 0,0 0 1,0 0-1,0 0 0,1 0 0,-2-4 0,3-6 6540,20 14-6143,0 0-655,195 4 2014,-102-5-1246,33 1-220,110 4 172,-187-1-630,113 23 1,120 27 79,-239-48-69,-1-4 1,117-7 0,-13-7 233,122-15 261,-184 11-232,79-16-134,-164 25-336,0 0 0,-1-1 0,0-2 0,0 0 0,-1 0 0,-1-2 0,29-21 0,-37 24 63,-1 1 0,0-1-1,0 0 1,-1-1 0,0 0 0,-1 0-1,9-16 1,-13 21-57,0-1-1,0 1 1,0-1-1,-1 1 1,0-1-1,0 0 1,0 0-1,0 0 1,-1 0-1,0 0 1,0 1-1,0-1 1,-1 0-1,1 0 1,-1 0-1,0 0 1,-1 1-1,1-1 1,-4-8 0,-24-36-3,-1 1 1,-58-70 0,56 77-25,19 25-16,-2 0 1,0 0-1,0 1 0,-29-20 0,-76-40-264,58 37 108,36 24 131,0 0 0,-1 2 0,-1 1 0,-45-13 0,-122-16-46,127 28 84,-117-35 0,61-6 19,-12-3-64,118 50 30,0 2-1,-1 0 1,1 1 0,-1 0-1,0 2 1,-20 0 0,-260 38-188,198-20 164,-118 4 0,190-21 70,-199 12-426,189-7 276,0 1 0,0 2 1,-68 24-1,-202 115-66,215-99 178,78-40 8,0 0 1,1 2 0,-26 19-1,37-26 5,1 1 0,-1-1 0,1 1 0,0-1 0,0 1 0,0 0 0,1 0 0,-1 1-1,1-1 1,0 0 0,0 1 0,1-1 0,-1 1 0,1 0 0,0-1 0,0 1 0,1 0 0,-1 9 0,3 14 29,1 1 1,2-1-1,0 0 1,2 0-1,1-1 1,1 0-1,24 49 1,-6-28 140,1-1 0,2-1 0,40 46 0,-59-78-162,2 0 0,-1 0 0,2-1 0,0-1-1,0 0 1,1-1 0,1 0 0,0-1 0,0-1 0,0-1 0,2 0 0,-1-1 0,0-1 0,1-1 0,20 4 0,166 8-4926,-118-13 914,30 5 1133</inkml:trace>
</inkml:ink>
</file>

<file path=ppt/ink/ink29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0:06.377"/>
    </inkml:context>
    <inkml:brush xml:id="br0">
      <inkml:brushProperty name="width" value="0.05" units="cm"/>
      <inkml:brushProperty name="height" value="0.05" units="cm"/>
      <inkml:brushProperty name="color" value="#FF0066"/>
    </inkml:brush>
  </inkml:definitions>
  <inkml:trace contextRef="#ctx0" brushRef="#br0">668 1018 6377,'-4'0'740,"3"0"-520,0 1 0,0-1-1,0 0 1,1 0 0,-1 0 0,0 0 0,0 0 0,0 0 0,0 0-1,0 0 1,0 0 0,0 0 0,1 0 0,-1 0 0,0-1-1,0 1 1,0 0 0,0-1 0,1 1 0,-1 0 0,0-1 0,0 1-1,1-1 1,-1 1 0,0-1 0,1 0 0,-1 1 0,0-1-1,1 0 1,-1 1 0,1-1 0,-1 0 0,1 0 0,-1 0 0,1 1-1,0-2 1,15 4 989,12 5-621,41 15 0,3 2 127,3-5-137,0-3 1,1-3 0,95 3 0,235-11 642,-202-6-617,540-37 709,-349-19-8,-382 54-1204,1 0 1,0-1-1,-1 0 0,1-1 0,-1 0 0,-1-1 0,1 0 0,-1-1 0,0 0 0,11-10 0,-17 12-55,1-1-1,-1 1 1,0-1 0,0 0-1,0 0 1,-1-1-1,0 1 1,-1-1-1,1 0 1,-1 0 0,-1 0-1,1-1 1,-1 1-1,0-1 1,-1 1-1,0-1 1,0 1 0,-1-13-1,-1 11-6,0 1 0,-1-1 0,0 1 0,0-1 0,-1 1 0,0 0 0,-1 0 0,1 1 0,-9-13 0,-8-9 6,-22-26-1,28 39-33,-34-39 10,-3 3 0,-96-76 1,122 110-26,0 0 0,-1 1 1,-1 2-1,0 1 1,-1 1-1,-33-10 1,-183-43-34,67 22 47,57 9-21,-211-57-138,265 78 116,-1 3-1,-1 3 1,-71 0-1,-158 15-15,66 0 18,229-7 31,-221 12-15,197-8 0,-1 1-1,2 1 0,-1 1 0,1 1 0,0 1 1,-32 18-1,20-6-18,0 2 1,2 2 0,1 1-1,-38 38 1,50-43 19,1 2 1,1 0-1,1 2 1,1 0-1,1 1 1,-22 47-1,31-54 13,2 0 0,0 1 0,1 0 0,1 0 0,0 0 0,2 0 0,0 1 0,2-1-1,0 0 1,1 1 0,1-1 0,1 0 0,1 0 0,0 0 0,2 0 0,0-1 0,2 1-1,11 21 1,-8-19 22,2 0 0,1 0 0,1-1 1,0-1-1,2-1 0,0 0 0,1-1 0,1-1 0,1 0 0,0-2 0,1-1 0,1 0 0,0-1 0,26 10 0,-19-12 46,1-2-1,0-1 0,0-1 1,1-2-1,0-1 1,0-1-1,0-1 1,0-2-1,32-5 1,39-8-153,136-35 0,-151 29-308,56-16-2384,-10-8-3022</inkml:trace>
</inkml:ink>
</file>

<file path=ppt/ink/ink29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0:13.818"/>
    </inkml:context>
    <inkml:brush xml:id="br0">
      <inkml:brushProperty name="width" value="0.05" units="cm"/>
      <inkml:brushProperty name="height" value="0.05" units="cm"/>
      <inkml:brushProperty name="color" value="#FF0066"/>
    </inkml:brush>
  </inkml:definitions>
  <inkml:trace contextRef="#ctx0" brushRef="#br0">0 612 10226,'116'-126'12877,"1"-16"-9634,102-112-3001,-204 240-504,17-21 27,-30 33-31,0 0-1,0 0 1,-1 0 0,1-1-1,-1 1 1,0-1 0,0 1-1,0-1 1,0 1 0,0-1-1,0 0 1,0-4 0,-1 7 177,0 0 0,0 0 0,0-1 0,0 1-1,0 0 1,0 0 0,0 0 0,0-1 0,0 1 0,-1 0 0,1 0 0,0 0 0,0 0 0,0 0 0,0-1 0,0 1 0,0 0-1,0 0 1,-1 0 0,1 0 0,0 0 0,0 0 0,0-1 0,0 1 0,0 0 0,-1 0 0,1 0 0,0 0 0,0 0 0,0 0-1,0 0 1,-1 0 0,1 0 0,0 0 0,0 0 0,0 0 0,-1 0 0,1 0 0,0 0 0,0 0 0,0 0 0,0 0 0,-1 0-1,1 0 1,0 0 0,-4 0-3087</inkml:trace>
</inkml:ink>
</file>

<file path=ppt/ink/ink29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0:14.276"/>
    </inkml:context>
    <inkml:brush xml:id="br0">
      <inkml:brushProperty name="width" value="0.05" units="cm"/>
      <inkml:brushProperty name="height" value="0.05" units="cm"/>
      <inkml:brushProperty name="color" value="#FF0066"/>
    </inkml:brush>
  </inkml:definitions>
  <inkml:trace contextRef="#ctx0" brushRef="#br0">19 0 9282,'-14'27'7920,"9"6"-4372,9 37-2541,-1-37 161,-3-24-964,0 0 0,1 0 1,0 0-1,1 0 0,0-1 0,0 1 0,1-1 1,0 1-1,6 9 0,-8-15-173,1-1-1,0 1 1,1 0-1,-1-1 1,0 0 0,1 0-1,-1 1 1,1-1-1,0-1 1,-1 1 0,1 0-1,0-1 1,0 1 0,0-1-1,0 0 1,1 0-1,-1 0 1,0 0 0,0-1-1,1 0 1,-1 1-1,0-1 1,0 0 0,1 0-1,-1-1 1,0 1 0,6-2-1,3-1-62,0 0-1,-1-1 1,1 0-1,-1-1 1,0-1-1,-1 1 1,1-2 0,-1 1-1,11-10 1,12-13-1400,35-37 1,-54 52 695,38-39-529</inkml:trace>
</inkml:ink>
</file>

<file path=ppt/ink/ink29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0:15.217"/>
    </inkml:context>
    <inkml:brush xml:id="br0">
      <inkml:brushProperty name="width" value="0.05" units="cm"/>
      <inkml:brushProperty name="height" value="0.05" units="cm"/>
      <inkml:brushProperty name="color" value="#FF0066"/>
    </inkml:brush>
  </inkml:definitions>
  <inkml:trace contextRef="#ctx0" brushRef="#br0">261 102 5281,'-2'-2'2495,"1"2"-2339,1-1 0,0 1 0,0 0 0,0 0 0,0 0 0,0-1-1,0 1 1,0 0 0,0 0 0,0 0 0,0-1 0,0 1 0,0 0 0,2-3 2807,-2 2-2808,3-12 640,-1-1-1,0 1 1,-1-19-1,-1 31-723,1 1-1,-1-1 1,0 0-1,0 0 1,-1 0-1,1 0 1,0 1-1,0-1 1,0 0-1,0 0 1,-1 0-1,1 1 0,0-1 1,-1 0-1,1 0 1,-1 1-1,1-1 1,0 0-1,-1 1 1,0-1-1,1 1 1,-1-1-1,1 0 0,-1 1 1,0-1-1,1 1 1,-1 0-1,0-1 1,0 1-1,-1-1 17,0 1-1,1 0 0,-1 0 1,0 0-1,1 1 0,-1-1 1,0 0-1,1 1 0,-1-1 1,1 1-1,-1-1 0,1 1 1,-3 1-1,-5 3 158,1 0 0,0 1 0,-11 9 0,-11 13 555,-46 53 1,63-66-594,2 1 0,0 0 1,0 1-1,2 0 0,-14 32 0,22-48-196,1 0-1,-1 0 0,1 1 0,0-1 0,-1 0 0,1 1 1,0-1-1,0 1 0,0-1 0,-1 0 0,2 1 1,-1-1-1,0 0 0,0 1 0,0-1 0,1 1 0,0 0 1,-1-1-6,1 0 1,-1-1 0,1 1-1,-1-1 1,1 1 0,-1-1 0,1 1-1,-1-1 1,1 0 0,0 1 0,-1-1-1,1 0 1,0 1 0,0-1-1,-1 0 1,1 0 0,0 0 0,0 0-1,-1 0 1,1 1 0,0-1-1,1-1 1,4 1 5,0-1-1,-1-1 1,1 1-1,0-1 0,0 0 1,6-3-1,11-7 10,-1-1-1,27-19 1,-30 18 0,1 1 0,38-18-1,-53 29-13,0 0 0,1 1-1,-1 0 1,0 0 0,0 1-1,1-1 1,-1 1-1,0 0 1,0 1 0,1-1-1,-1 1 1,0 0 0,0 0-1,0 1 1,0 0-1,0 0 1,0 0 0,0 0-1,0 1 1,-1-1 0,1 1-1,-1 1 1,0-1-1,0 0 1,0 1 0,0 0-1,3 5 1,0-1 69,-1 0 0,0 0 0,0 0 1,-1 1-1,0 0 0,0 0 0,-1 1 0,0-1 1,-1 1-1,0 0 0,0 0 0,-1 0 0,1 13 1,-3-10-29,-1 0 0,0 0 0,-1 0 0,0 0 0,-1 0 0,0-1 0,-1 1 1,-1-1-1,0 0 0,0 0 0,-1-1 0,-1 1 0,0-1 0,0-1 0,-1 1 0,-1-1 0,0-1 1,0 1-1,0-2 0,-20 15 0,27-22-86,1 0 1,-1 0-1,0 0 1,0 0-1,0 0 1,0-1-1,0 1 1,0-1-1,0 1 0,0-1 1,0 1-1,0-1 1,0 0-1,-3 0 1,4-1-63,-1 1 0,1 0 0,0-1 1,0 1-1,0-1 0,-1 1 0,1-1 1,0 0-1,0 1 0,0-1 0,0 0 1,0 0-1,0 1 0,1-1 0,-1 0 1,0 0-1,0 0 0,0-2 1,-1 0-243,1-1 1,-1 0 0,1 1 0,0-1-1,0 0 1,0 0 0,1 0 0,-1 0 0,1 0-1,0 0 1,0 0 0,1-8 0,9-26-1124</inkml:trace>
</inkml:ink>
</file>

<file path=ppt/ink/ink29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0:15.796"/>
    </inkml:context>
    <inkml:brush xml:id="br0">
      <inkml:brushProperty name="width" value="0.05" units="cm"/>
      <inkml:brushProperty name="height" value="0.05" units="cm"/>
      <inkml:brushProperty name="color" value="#FF0066"/>
    </inkml:brush>
  </inkml:definitions>
  <inkml:trace contextRef="#ctx0" brushRef="#br0">12 112 10394,'-1'-1'204,"1"1"0,0 0 0,-1 0-1,1 0 1,0 0 0,0 0 0,-1-1 0,1 1-1,0 0 1,-1 0 0,1 0 0,0 0 0,-1 0 0,1 0-1,0 0 1,0 0 0,-1 0 0,1 0 0,0 0-1,-1 0 1,1 1 0,0-1 0,-1 0 0,1 0-1,0 0 1,0 0 0,-2 2 1223,2-2-1223,0 0-1,-1 0 1,1 1 0,0-1 0,0 0 0,0 0-1,0 1 1,-1 19 2689,14 27-2429,-11-41 249,5 13-482,0 0 0,2-1 0,0 1 1,2-2-1,0 1 0,21 24 1,-32-41-231,1 0 1,-1-1-1,1 1 1,-1 0-1,1-1 1,0 1-1,-1 0 1,1-1-1,0 1 1,0-1-1,0 1 1,-1-1-1,1 1 1,0-1-1,0 1 1,0-1-1,0 0 0,0 0 1,0 1-1,0-1 1,-1 0-1,1 0 1,0 0-1,0 0 1,0 0-1,0 0 1,0 0-1,0-1 1,0 1-1,0 0 1,0 0-1,0-1 1,0 1-1,-1 0 1,1-1-1,0 1 1,0-1-1,0 1 1,-1-1-1,1 0 1,0 1-1,-1-1 1,1 0-1,0 1 1,-1-1-1,1 0 1,0-1-1,2-2 7,0-1 0,0 1-1,-1-1 1,1 0 0,-1 0 0,0 0-1,1-5 1,1-15 27,-3 20-30,-1 0 0,0 1 0,1-1 0,0 0 0,0 1 0,1-1 0,-1 1 0,1-1 1,0 1-1,0 0 0,0 0 0,1 0 0,-1 0 0,1 0 0,6-7 0,-7 11 11,0 0 0,-1 0 0,1 0 1,0 0-1,-1 1 0,1-1 0,0 0 0,-1 1 0,1-1 1,-1 1-1,1-1 0,2 2 0,11 3 42,31 4 66,-43-10-111,-1 1 0,0 0 0,1-1 0,-1 1 0,0-1 0,0 0 1,1 1-1,-1-1 0,0 0 0,0 0 0,0-1 0,0 1 0,0 0 0,0-1 0,-1 1 0,1-1 0,0 1 0,-1-1 0,3-4 0,20-36 169,-22 37-166,2-5 28,-1-1-1,0 1 1,0-1 0,-1 0-1,0-14 1,0 12 196,0 0 0,6-23 1,24 63 331,-28-22-532,1-1 0,-1 0-1,1 0 1,0 0 0,10 4 0,-13-7-86,0 0 0,0 0 0,0 0 0,0 0 0,0-1 0,0 1 0,0-1 0,0 1 0,0-1 0,0 0 0,0 0 0,0 0 0,0 0 0,0 0 0,0 0 1,0 0-1,0-1 0,0 1 0,0-1 0,0 0 0,2-1 0,-3 2-191,0-1 1,0 0 0,-1 0-1,1 0 1,0 0 0,-1 0-1,1-1 1,-1 1 0,1 0-1,-1 0 1,1 0 0,-1 0-1,0-1 1,1 1 0,-1 0-1,0 0 1,0-1 0,0 1-1,0-2 1,1-7-1365,3-12 103</inkml:trace>
</inkml:ink>
</file>

<file path=ppt/ink/ink29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0:16.265"/>
    </inkml:context>
    <inkml:brush xml:id="br0">
      <inkml:brushProperty name="width" value="0.05" units="cm"/>
      <inkml:brushProperty name="height" value="0.05" units="cm"/>
      <inkml:brushProperty name="color" value="#FF0066"/>
    </inkml:brush>
  </inkml:definitions>
  <inkml:trace contextRef="#ctx0" brushRef="#br0">9 19 9490,'-8'10'4033,"8"-3"-1553,16-9-2536,6-3-424,6-8-784,6-2 760</inkml:trace>
</inkml:ink>
</file>

<file path=ppt/ink/ink29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0:16.613"/>
    </inkml:context>
    <inkml:brush xml:id="br0">
      <inkml:brushProperty name="width" value="0.05" units="cm"/>
      <inkml:brushProperty name="height" value="0.05" units="cm"/>
      <inkml:brushProperty name="color" value="#FF0066"/>
    </inkml:brush>
  </inkml:definitions>
  <inkml:trace contextRef="#ctx0" brushRef="#br0">0 461 9290,'81'-26'3542,"-81"26"-3500,0 0 0,0 0 0,0 0 0,1 0 0,-1 0 0,0 0 0,0 0 1,1 0-1,-1 0 0,0 0 0,0 0 0,1 0 0,-1 0 0,0 0 0,0 0 0,0 0 0,1 0 0,-1 0 0,0 1 0,0-1 0,0 0 0,1 0 0,-1 0 0,0 0 0,0 0 0,0 1 1,0-1-1,1 0 0,-1 0 0,0 0 0,0 1 0,0-1 0,0 0 0,0 0 0,0 1 0,0-1 0,0 0 0,0 0 0,0 1 0,-1 15 1099,-12 22 291,9-28-915,0 0-127,-9 32 685,13-40-1027,-1 0-1,1-1 1,0 1 0,0 0-1,-1 0 1,1 0 0,0-1-1,0 1 1,1 0 0,-1 0 0,0 0-1,1-1 1,-1 1 0,1 0-1,-1 0 1,1-1 0,0 1 0,0-1-1,1 3 1,-2-3-39,1-1-1,-1 0 1,1 1 0,-1-1-1,0 0 1,1 1 0,-1-1-1,1 0 1,-1 1-1,1-1 1,0 0 0,-1 0-1,1 0 1,-1 1 0,1-1-1,-1 0 1,1 0 0,-1 0-1,1 0 1,0 0 0,-1 0-1,1 0 1,-1 0 0,1 0-1,-1-1 1,1 1 0,-1 0-1,1 0 1,-1 0 0,1-1-1,0 1 1,15-18 77,4-26-58,-11 10 60,-2 0 1,-2 0-1,2-62 0,-13-101 623,6 195-695,-1-15 152,0 1 0,-1-1 0,-1 1 0,-1-1 0,-9-27 0,13 44-148,0-1 0,0 1 0,0 0 0,0-1-1,0 1 1,-1-1 0,1 1 0,0 0 0,0-1 0,0 1-1,0-1 1,-1 1 0,1 0 0,0-1 0,0 1 0,-1 0 0,1-1-1,0 1 1,-1 0 0,1 0 0,0-1 0,-1 1 0,1 0 0,0 0-1,-1 0 1,1-1 0,-1 1 0,1 0 0,0 0 0,-1 0 0,1 0-1,-1 0 1,0 0 0,-6 12 491,1 25-94,3-10-295,3 1 0,0-1 1,1 1-1,2-1 0,1 0 0,1 0 0,16 49 0,-15-60-79,0 1-1,1-1 1,0 0-1,2 0 1,0-1-1,0-1 1,1 1-1,1-1 1,1-1-1,0 0 1,0-1-1,2 0 1,14 11-1,-25-21-30,1 0-1,-1 0 0,0 0 0,1-1 1,-1 1-1,1-1 0,0 0 0,-1 0 1,1 0-1,0-1 0,0 1 0,-1-1 1,1 0-1,0 0 0,0 0 0,0 0 1,0-1-1,-1 1 0,1-1 0,0 0 1,-1 0-1,1-1 0,0 1 0,-1-1 1,0 1-1,1-1 0,-1 0 0,0-1 1,0 1-1,0-1 0,0 1 0,0-1 1,-1 0-1,5-5 0,-1 0 10,-1 0 1,0 0-1,0-1 1,0 1-1,-1-1 1,-1 0-1,1 0 0,-2 0 1,1-1-1,-1 1 1,0-1-1,0-14 1,-8-78 775,9 113-771,1 0 0,1-1 0,0 1 0,0-1 0,14 18 1,-14-21-10,-3-2 2,1-1 1,0 1-1,1-1 1,-1 0 0,1 0-1,-1 0 1,1-1 0,0 1-1,1-1 1,-1 0 0,1 0-1,-1 0 1,1-1 0,0 0-1,0 0 1,0 0 0,0 0-1,0-1 1,0 1 0,1-2-1,5 2 1,-6-3 6,0 0 1,0 0-1,0 0 0,0 0 1,0-1-1,0 0 0,0 0 1,-1 0-1,1-1 0,-1 1 1,0-1-1,1 0 0,-1-1 1,-1 1-1,1-1 0,0 1 1,-1-1-1,0 0 0,0 0 1,4-6-1,-3 2-58,1 0 1,-1 0-1,0-1 1,-1 1-1,0-1 1,0 0-1,-1 0 0,2-9 1,-1-10-1277,-1-37 0,1-4-4092,0 43 3942</inkml:trace>
</inkml:ink>
</file>

<file path=ppt/ink/ink29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0:17.091"/>
    </inkml:context>
    <inkml:brush xml:id="br0">
      <inkml:brushProperty name="width" value="0.05" units="cm"/>
      <inkml:brushProperty name="height" value="0.05" units="cm"/>
      <inkml:brushProperty name="color" value="#FF0066"/>
    </inkml:brush>
  </inkml:definitions>
  <inkml:trace contextRef="#ctx0" brushRef="#br0">0 46 7202,'42'-45'1800</inkml:trace>
</inkml:ink>
</file>

<file path=ppt/ink/ink2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5:24.331"/>
    </inkml:context>
    <inkml:brush xml:id="br0">
      <inkml:brushProperty name="width" value="0.05" units="cm"/>
      <inkml:brushProperty name="height" value="0.05" units="cm"/>
      <inkml:brushProperty name="color" value="#FF0066"/>
    </inkml:brush>
  </inkml:definitions>
  <inkml:trace contextRef="#ctx0" brushRef="#br0">0 57 6593,'19'12'1430,"23"12"10227,-39-17-11251,0-1 1,0 0-1,1 1 0,6 8 0,-5-11-357,0 1 0,0-1 0,1-1 0,0 1 0,10 4-1,-14-6-81,-1-1 0,1 0-1,0-1 1,0 1-1,0 0 1,-1 0-1,1-1 1,0 1-1,0-1 1,0 0 0,0 1-1,0-1 1,0 0-1,0 0 1,0 0-1,0-1 1,0 1 0,0 0-1,0-1 1,0 1-1,0-1 1,0 0-1,3-1 1,-3-7-556,-2 9 588,0 0 0,0-1 0,0 1 0,0-1 0,0 1 0,0 0 0,0-1-1,1 1 1,-1-1 0,0 1 0,0 0 0,0-1 0,0 1 0,0-1 0,1 1 0,-1 0 0,0-1 0,0 1 0,1 0 0,-1-1-1,0 1 1,1 0 0,-1-1 0,0 1 0,1 0 0,-1 0 0,0 0 0,1-1 0,-1 1 0,0 0 0,1 0 0,-1 0-1,1 0 1,13-5 26,-1 0 0,0 1-1,21-3 1,-22 5 93,0 0 0,-1-1 0,1 0 0,21-11 0,-31 13-86,0 0 1,0 0-1,0-1 1,0 1 0,0-1-1,0 0 1,0 1 0,-1-1-1,1 0 1,0 0 0,-1 0-1,0 0 1,0-1 0,1 1-1,-1 0 1,0 0 0,-1-1-1,1 1 1,0-1 0,-1 1-1,1-1 1,-1 1-1,0 0 1,0-1 0,0 1-1,0-1 1,0 1 0,-1-4-1,1 4-29,-1 0-1,0 0 0,1 0 1,-1 0-1,0 1 0,0-1 0,0 0 1,0 0-1,0 1 0,0-1 1,0 1-1,0-1 0,-1 1 1,1-1-1,-1 1 0,1 0 0,-1 0 1,0-1-1,1 1 0,-1 1 1,0-1-1,0 0 0,1 0 1,-1 0-1,0 1 0,0-1 0,0 1 1,0 0-1,0 0 0,0-1 1,0 1-1,0 0 0,0 1 1,0-1-1,-3 1 0,3-1-2,0 1 0,0 0-1,1 0 1,-1 0 0,0 0 0,1 0-1,-1 0 1,0 1 0,1-1 0,-1 0-1,1 1 1,0-1 0,-1 1 0,1 0-1,0-1 1,0 1 0,0 0 0,0 0-1,1 0 1,-1-1 0,0 1 0,1 0 0,-1 0-1,1 0 1,0 0 0,-1 0 0,1 0-1,0 4 1,0 0 6,0 0 0,0 0 0,0 0 1,1 0-1,0 0 0,0 0 0,0-1 0,4 11 0,1-7-210,-1 0 0,2 0 0,-1 0 0,1-1 0,1 0-1,0 0 1,0-1 0,0 0 0,1 0 0,0-1 0,11 7 0,-5-4-460,12 8 15</inkml:trace>
</inkml:ink>
</file>

<file path=ppt/ink/ink29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0:19.315"/>
    </inkml:context>
    <inkml:brush xml:id="br0">
      <inkml:brushProperty name="width" value="0.05" units="cm"/>
      <inkml:brushProperty name="height" value="0.05" units="cm"/>
      <inkml:brushProperty name="color" value="#FF0066"/>
    </inkml:brush>
  </inkml:definitions>
  <inkml:trace contextRef="#ctx0" brushRef="#br0">22 4 8402,'-1'-1'428,"0"1"1,0-1 0,1 1-1,-1-1 1,0 1 0,0 0-1,0 0 1,0-1 0,0 1-1,0 0 1,0 0 0,0 0-1,0 0 1,0 0 0,0 0-1,0 0 1,0 0 0,0 1-1,0-1 1,0 0-1,-1 1 1,8 24 3899,1-5-5071,161 437 4233,-150-419-3294,1-2 0,1 0 0,34 43 0,-37-57-97,0-2 0,1 0 1,1-2-1,1 0 0,0 0 0,27 15 1,-39-27-128,1-1 1,0-1-1,0 1 1,0-1-1,0-1 1,1 0-1,0 0 1,-1-1-1,1 0 1,0-1-1,0 0 0,0 0 1,0-1-1,0 0 1,0-1-1,0 0 1,0-1-1,0 0 1,-1-1-1,1 0 1,-1 0-1,1-1 1,-1 0-1,0 0 1,-1-1-1,12-9 1,-18 13-223,1-1 1,-1 0-1,0 0 1,0-1-1,0 1 1,0 0 0,0-1-1,0 1 1,-1-1-1,1 0 1,-1 1-1,0-1 1,0 0-1,0 0 1,1-4-1,-4-11-1109</inkml:trace>
</inkml:ink>
</file>

<file path=ppt/ink/ink29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0:19.762"/>
    </inkml:context>
    <inkml:brush xml:id="br0">
      <inkml:brushProperty name="width" value="0.05" units="cm"/>
      <inkml:brushProperty name="height" value="0.05" units="cm"/>
      <inkml:brushProperty name="color" value="#FF0066"/>
    </inkml:brush>
  </inkml:definitions>
  <inkml:trace contextRef="#ctx0" brushRef="#br0">4 0 9842,'-1'1'328,"1"0"0,0 0-1,-1 0 1,1 0 0,0-1-1,-1 1 1,1 0 0,0 0-1,0 0 1,0 0 0,0 0-1,0 0 1,0 0 0,0 0 0,0-1-1,0 1 1,1 2 0,8 19 2226,17 18-667,-24-38-1582,1 2-3,9 12 443,-12-15-707,0-1 0,1 0-1,-1 1 1,0-1-1,0 0 1,0 1 0,1-1-1,-1 0 1,0 0-1,0 1 1,1-1 0,-1 0-1,0 0 1,1 1 0,-1-1-1,0 0 1,1 0-1,-1 0 1,0 0 0,1 1-1,-1-1 1,1 0-1,-1 0 1,0 0 0,1 0-1,-1 0 1,1 0-1,-1 0 1,0 0 0,1 0-1,-1 0 1,1-1 0,4-2 65,0-1 0,0 1 0,0 0 0,0 1 1,0-1-1,1 1 0,0 0 0,-1 1 1,1-1-1,0 1 0,-1 0 0,1 0 1,0 1-1,0 0 0,7 0 0,-11 0-57,14 0-1,1 1 0,-1 0-1,17 5 1,34 2-732,-3-9-664,7-1 598</inkml:trace>
</inkml:ink>
</file>

<file path=ppt/ink/ink29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0:20.430"/>
    </inkml:context>
    <inkml:brush xml:id="br0">
      <inkml:brushProperty name="width" value="0.05" units="cm"/>
      <inkml:brushProperty name="height" value="0.05" units="cm"/>
      <inkml:brushProperty name="color" value="#FF0066"/>
    </inkml:brush>
  </inkml:definitions>
  <inkml:trace contextRef="#ctx0" brushRef="#br0">0 232 9890,'1'7'5462,"11"22"-3096,2 4-1246,-1 0-1,10 40 1,-18-55-982,-1 0 0,-1 0 0,-1 1 1,0 0-1,-3 34 0,-3-40-82,-2-19 11,-5-24 34,-3-26-67,3-2-1,2 0 1,3 0-1,2-1 1,5-76-1,0 128-31,0-1-1,0 1 1,1-1-1,0 1 0,0 0 1,0 0-1,1 0 0,0 0 1,7-10-1,-9 15 14,0 0-1,1 1 1,-1-1-1,1 0 1,0 1-1,0-1 1,-1 1-1,1 0 1,0 0-1,0-1 1,0 1-1,0 0 1,0 1-1,1-1 1,-1 0-1,0 1 1,0-1-1,1 1 1,-1-1-1,0 1 1,0 0-1,1 0 1,-1 0 0,0 0-1,1 1 1,-1-1-1,0 1 1,0-1-1,1 1 1,-1 0-1,0 0 1,0 0-1,0 0 1,0 0-1,0 0 1,2 2-1,6 4 177,0 0 0,0 1 0,-1 0-1,16 18 1,35 48 750,-35-42-870,20 25-733,49 80 0,-94-137 557,1 0 1,-1 1-1,0-1 1,1 0-1,-1 1 1,0-1-1,0 0 1,1 1-1,-1-1 1,0 1-1,0-1 1,1 0-1,-1 1 1,0-1-1,0 1 1,0-1-1,0 1 1,0-1-1,0 1 1,0-1-1,0 1 1,0-1-1,0 0 1,0 1-1,0-1 1,0 1-1,0-1 1,0 1-1,0-1 1,0 1-1,-1-1 1,1 0-1,0 1 1,-1 0-1,-18-2-3654,-7-3 2711</inkml:trace>
</inkml:ink>
</file>

<file path=ppt/ink/ink29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0:20.880"/>
    </inkml:context>
    <inkml:brush xml:id="br0">
      <inkml:brushProperty name="width" value="0.05" units="cm"/>
      <inkml:brushProperty name="height" value="0.05" units="cm"/>
      <inkml:brushProperty name="color" value="#FF0066"/>
    </inkml:brush>
  </inkml:definitions>
  <inkml:trace contextRef="#ctx0" brushRef="#br0">124 166 9714,'-124'46'4417,"129"-52"-1824,12-8-337,1-7-704,2-5-335,5 0-665,-1 1-256,9 1-200,2 3-248,-1 4-760,-1 2-801,0 5-959,2 3 1511</inkml:trace>
</inkml:ink>
</file>

<file path=ppt/ink/ink29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0:21.295"/>
    </inkml:context>
    <inkml:brush xml:id="br0">
      <inkml:brushProperty name="width" value="0.05" units="cm"/>
      <inkml:brushProperty name="height" value="0.05" units="cm"/>
      <inkml:brushProperty name="color" value="#FF0066"/>
    </inkml:brush>
  </inkml:definitions>
  <inkml:trace contextRef="#ctx0" brushRef="#br0">64 528 9338,'-26'26'6621,"0"19"-3632,19-30-2093,7-14-840,-1 0-1,0 0 1,1 0 0,0 0-1,-1 0 1,1 0-1,-1 0 1,1 0 0,0 0-1,0 0 1,0 0-1,0 0 1,-1 0-1,2 0 1,-1 0 0,0 0-1,0 0 1,0 0-1,0 1 1,1-1 0,-1 0-1,0 0 1,1 0-1,-1 0 1,1-1-1,-1 1 1,1 0 0,0 1-1,1 0 13,0-1 0,0 0 0,-1 0 0,1 1 0,1-1 0,-1-1 0,0 1 0,0 0 0,0 0 0,0-1 0,0 1 0,5-1 0,2 1 24,0 0 0,0-1-1,0-1 1,0 0 0,0 0 0,10-3-1,-8 1-83,0-2 0,1 1-1,-1-1 1,-1-1 0,1 0-1,-1-1 1,0 0 0,-1 0-1,1-1 1,-1-1 0,11-12-1,-10 8 2,0-1-1,-2 1 0,1-2 0,-1 1 1,-1-1-1,-1 0 0,9-30 0,-10 24 1,0-1 0,-2 1 0,-1-1 0,0 1 0,-2-1 0,0 0 0,-1 1 0,-2-1 0,0 1 0,-1-1 0,-1 1 0,-1 0 0,-9-20 0,-14-15 6,26 52-3,1 1-1,-1-1 0,0 1 1,0-1-1,0 1 0,0 0 0,-1 0 1,1 1-1,-1-1 0,0 1 1,-6-4-1,9 6 7,0-1-1,0 1 1,-1 0-1,1-1 1,0 1 0,0 0-1,-1 0 1,1 0 0,0 0-1,0 0 1,-1 0-1,1 0 1,0 1 0,0-1-1,0 0 1,-1 1 0,1-1-1,0 1 1,0-1-1,0 1 1,0-1 0,0 1-1,0 0 1,0 0-1,0-1 1,0 1 0,0 0-1,0 0 1,0 0 0,1 0-1,-1 0 1,0 0-1,1 0 1,-1 0 0,1 1-1,-1-1 1,1 0 0,-1 0-1,1 0 1,0 2-1,-2 3 89,0 1 0,1-1 0,0 1 0,0 0 0,1-1 0,0 11 0,3 2 54,0 0-1,2 0 1,0 0 0,0-1-1,2 0 1,0 0-1,2 0 1,0-1-1,0-1 1,13 17 0,-2-6-116,2 0 1,0-2 0,2 0 0,50 39-1,-71-62 100,22 21-2105,-24-23 1871,-1 1 1,0-1-1,0 0 0,1 0 0,-1 0 0,0 1 0,0-1 0,0 0 0,0 0 0,1 1 0,-1-1 1,0 0-1,0 0 0,0 1 0,0-1 0,0 0 0,0 1 0,0-1 0,0 0 0,0 0 1,0 1-1,0-1 0,0 0 0,0 1 0,0-1 0,0 0 0,0 0 0,0 1 0,0-1 1,0 0-1,-1 1 0,-16 0-3918,3-3 2557</inkml:trace>
</inkml:ink>
</file>

<file path=ppt/ink/ink29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0:21.726"/>
    </inkml:context>
    <inkml:brush xml:id="br0">
      <inkml:brushProperty name="width" value="0.05" units="cm"/>
      <inkml:brushProperty name="height" value="0.05" units="cm"/>
      <inkml:brushProperty name="color" value="#FF0066"/>
    </inkml:brush>
  </inkml:definitions>
  <inkml:trace contextRef="#ctx0" brushRef="#br0">66 345 9762,'-60'-44'3962,"60"44"-3893,-1 0 0,1 0 0,-1 0 0,1-1 0,0 1 0,-1 0 0,1-1 0,0 1 0,-1 0 0,1-1-1,0 1 1,0 0 0,-1-1 0,1 1 0,0-1 0,0 1 0,0-1 0,-1 1 0,1 0 0,0-1 0,0 1 0,0-1 0,0 1-1,0-1 1,0 1 0,0-1 0,0 1 0,0-1 0,0 1 0,0 0 0,0-1 0,1 1 0,-1-1 0,0 0 0,13-7 1389,-7 5-780,70-60 3198,-56 46-3421,-1 0 0,2 1 0,0 1 0,32-16 0,-50 29-444,0 1 0,0 0 0,0 0 0,0 0 0,1 0 0,-1 0 1,0 1-1,1-1 0,-1 1 0,0 0 0,1 0 0,-1 1 0,0-1 0,1 1 0,-1-1 0,0 1 0,1 0 1,-1 0-1,0 0 0,0 1 0,0-1 0,0 1 0,0 0 0,0-1 0,-1 2 0,1-1 0,-1 0 1,1 0-1,-1 1 0,0-1 0,0 1 0,3 4 0,4 6 105,-1 1 0,0 1 0,-1-1 1,0 1-1,5 21 0,7 6-814,-31-84-13233</inkml:trace>
  <inkml:trace contextRef="#ctx0" brushRef="#br0" timeOffset="1">216 14 11074,'-5'8'4529,"11"-1"-3056,4-4-417,6-3-832,0-3-400,8-4-872,-1-1-289,2 0-271,7 3 800</inkml:trace>
</inkml:ink>
</file>

<file path=ppt/ink/ink29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0:22.162"/>
    </inkml:context>
    <inkml:brush xml:id="br0">
      <inkml:brushProperty name="width" value="0.05" units="cm"/>
      <inkml:brushProperty name="height" value="0.05" units="cm"/>
      <inkml:brushProperty name="color" value="#FF0066"/>
    </inkml:brush>
  </inkml:definitions>
  <inkml:trace contextRef="#ctx0" brushRef="#br0">0 117 7490,'48'52'3130,"-6"-6"2329,-40-44-5112,1 1-1,0 0 1,0-1-1,0 0 1,1 0-1,-1 0 1,0 0-1,1 0 1,0-1-1,-1 0 1,1 1-1,0-1 1,-1-1-1,1 1 1,0 0-1,0-1 1,0 0-1,4 0 1,-7 0-214,1-1 0,0 1 0,-1 0 0,1-1 0,-1 1 1,1-1-1,-1 1 0,1-1 0,-1 0 0,0 0 0,1 0 0,-1 0 0,0 0 1,0 0-1,1 0 0,-1 0 0,0 0 0,1-2 0,-1 0-53,0 1-1,0 0 0,0 0 1,0-1-1,-1 1 0,1-1 1,-1 1-1,1-1 0,-1 1 1,0-1-1,0 1 0,0-1 1,-1 1-1,1-1 0,-1-3 1,-38-120-371,39 125 161,0 0-1,0-1 1,0 1 0,0 0-1,0-1 1,0 1 0,0-1 0,0 1-1,0 0 1,0-1 0,1 1-1,-1 0 1,1 0 0,-1-1 0,1 1-1,-1 0 1,1 0 0,0 0-1,0 0 1,-1-1 0,1 1 0,0 0-1,0 0 1,0 1 0,0-1-1,0 0 1,3-1 0,0-1-745,1 0 0,-1 1 1,1 0-1,0 0 0,9-2 0,9-3-620</inkml:trace>
</inkml:ink>
</file>

<file path=ppt/ink/ink29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0:22.599"/>
    </inkml:context>
    <inkml:brush xml:id="br0">
      <inkml:brushProperty name="width" value="0.05" units="cm"/>
      <inkml:brushProperty name="height" value="0.05" units="cm"/>
      <inkml:brushProperty name="color" value="#FF0066"/>
    </inkml:brush>
  </inkml:definitions>
  <inkml:trace contextRef="#ctx0" brushRef="#br0">17 629 8602,'86'-30'4015,"-86"30"-3945,0 0-1,0-1 0,1 1 0,-1 0 0,0 0 1,0 0-1,1 0 0,-1 0 0,0 0 0,0 0 1,0 0-1,1 0 0,-1 0 0,0 0 0,0 0 1,1 0-1,-1 0 0,0 0 0,0 0 0,1 0 0,-1 0 1,0 0-1,0 0 0,1 0 0,-1 0 0,0 0 1,0 0-1,1 1 0,-1-1 0,0 0 0,0 0 1,0 0-1,0 0 0,1 1 0,-1-1 0,0 0 1,0 0-1,0 1 0,-3 10 1414,-15 16 64,16-24-1126,-12 17 387,-35 53 1137,45-67-1862,1 1 1,0 0-1,0 0 0,0 0 0,1 0 0,0 0 0,1 0 0,-1 1 0,1 9 0,3-12-143,3-10-41,7-17-89,-10 19 167,1-4-16,1 0 1,0 0-1,1 1 1,0 0 0,0 0-1,0 0 1,9-7-1,18-18-243,-29 28 250,0 1 0,1-1 0,-1 1 0,0 0 0,1 0 0,-1 0 0,1 0 0,-1 1 0,1-1 0,0 1 0,0 0 0,0 0 0,5 0 0,-5 0 30,1 0 0,-1 0 1,0 0-1,1 0 0,-1-1 0,0 0 0,0 1 0,0-2 0,0 1 0,5-4 0,-2 0 4,0-1-1,-1 0 1,0 0 0,0 0 0,0-1 0,-1 0 0,0 0-1,0 0 1,-1-1 0,0 0 0,4-16 0,-5 11 12,0 0 0,-1-1 0,-1 1 0,0 0 1,-1-1-1,0 1 0,-3-16 0,-5-8 20,0 0-1,-3 1 1,-1 0-1,-33-67 1,31 73 169,-1 1 0,-39-54 0,54 83-146,-1-1 1,0 1-1,-1 0 1,1-1-1,0 1 1,0 0-1,0 0 1,-1 0-1,1 0 1,-1 0-1,1 0 1,-1 0-1,-2 0 1,4 1-37,0 0 0,-1 0 0,1 0 0,0 0 0,-1 0 0,1 0 0,0 1 1,-1-1-1,1 0 0,0 0 0,-1 1 0,1-1 0,0 0 0,0 0 0,-1 1 0,1-1 0,0 0 0,0 1 0,0-1 0,-1 0 0,1 1 0,0-1 0,0 0 1,0 1-1,0-1 0,0 1 0,0-1 0,0 0 0,0 1 0,0-1 0,0 0 0,0 1 0,0-1 0,0 1 0,0 8 168,1-1 0,-1 1 0,5 14 0,8 24 76,1-1 0,2-1 1,26 49-1,83 124 210,-105-181-418,-15-28-422,0 0 1,0 0-1,0 0 1,12 13-1,-22-41-6567,-1-4 6156,2 9 639,1 0-1,1-1 1,0 1 0,1 0-1,0-1 1,3-20 0,-2 30 313,1 0 1,0 0 0,0 1 0,0-1-1,0 1 1,1-1 0,0 1 0,0-1 0,0 1-1,0 0 1,1 0 0,-1 0 0,1 0-1,0 0 1,0 0 0,1 1 0,-1 0 0,1 0-1,-1 0 1,1 0 0,0 0 0,1 1-1,-1-1 1,0 1 0,0 0 0,6-1 0,-5 2 52,0 0 1,-1 0 0,1 1-1,0-1 1,0 1 0,0 0-1,-1 1 1,1-1 0,0 1-1,0 0 1,-1 0 0,1 0-1,0 1 1,-1-1 0,1 1-1,-1 1 1,0-1 0,0 0-1,0 1 1,0 0 0,0 0-1,0 0 1,-1 0 0,0 1 0,1-1-1,-1 1 1,3 5 0,1 2-412,0-1 0,-1 1 1,0 0-1,-1 1 0,0-1 1,-1 1-1,0 0 0,-1 0 1,3 17-1,-7-21-1179,-2-10-514,-6-14-1246,6-3 1810</inkml:trace>
</inkml:ink>
</file>

<file path=ppt/ink/ink29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0:23.046"/>
    </inkml:context>
    <inkml:brush xml:id="br0">
      <inkml:brushProperty name="width" value="0.05" units="cm"/>
      <inkml:brushProperty name="height" value="0.05" units="cm"/>
      <inkml:brushProperty name="color" value="#FF0066"/>
    </inkml:brush>
  </inkml:definitions>
  <inkml:trace contextRef="#ctx0" brushRef="#br0">5 156 10410,'0'0'197,"0"1"-1,-1-1 1,1 1 0,0-1-1,-1 0 1,1 1-1,0-1 1,-1 1 0,1-1-1,0 1 1,0-1 0,0 1-1,-1-1 1,1 1-1,0-1 1,0 1 0,0-1-1,0 1 1,0-1-1,0 1 1,0 0 0,0-1-1,0 1 1,0-1-1,0 1 1,0-1 0,0 1-1,1-1 1,-1 1 0,0 0-1,17 7 2099,28-5-2459,-41-3 205,8 0-1000,-1 0-1,1 1 1,-1 1-1,1 0 1,18 5-1,-26-5 845,1-1-1,-1 1 1,0 0-1,0 0 1,0 1-1,0-1 1,-1 1-1,1 0 1,-1 0-1,1 0 1,-1 0-1,0 1 1,0-1-1,-1 1 1,1 0-1,-1 0 1,3 5-1,2 8 1084,-4-9 18,0-1 0,0 1 1,1 0-1,0-1 1,1 0-1,7 10 1,-11-16-774,0 0 0,0 0 1,0 0-1,1 0 0,-1 0 0,0 0 1,1-1-1,-1 1 0,0 0 1,1-1-1,-1 1 0,1-1 0,-1 1 1,1-1-1,0 0 0,2 1 0,-2-1-57,0-1 0,1 1 0,-1-1 0,0 1-1,1-1 1,-1 0 0,0 0 0,0 0-1,1 0 1,-1 0 0,0-1 0,0 1-1,-1-1 1,3-1 0,3-4 87,-1 0 1,0 0-1,-1 0 1,1-1-1,-1 0 1,-1 0-1,0-1 0,0 1 1,-1-1-1,4-11 1,20-94-1285,-26 109 815,3-21-1719,0-2 760</inkml:trace>
  <inkml:trace contextRef="#ctx0" brushRef="#br0" timeOffset="1">515 1 12947,'132'70'6473,"-136"-62"-1856,-2-1-2424,-5-9-1689,0-11-1601,-14-12 681</inkml:trace>
</inkml:ink>
</file>

<file path=ppt/ink/ink29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0:25.990"/>
    </inkml:context>
    <inkml:brush xml:id="br0">
      <inkml:brushProperty name="width" value="0.05" units="cm"/>
      <inkml:brushProperty name="height" value="0.05" units="cm"/>
      <inkml:brushProperty name="color" value="#FF0066"/>
    </inkml:brush>
  </inkml:definitions>
  <inkml:trace contextRef="#ctx0" brushRef="#br0">61 1 13811,'-37'16'4881,"16"1"-4209,19 0-520</inkml:trace>
</inkml:ink>
</file>

<file path=ppt/ink/ink2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5:24.840"/>
    </inkml:context>
    <inkml:brush xml:id="br0">
      <inkml:brushProperty name="width" value="0.05" units="cm"/>
      <inkml:brushProperty name="height" value="0.05" units="cm"/>
      <inkml:brushProperty name="color" value="#FF0066"/>
    </inkml:brush>
  </inkml:definitions>
  <inkml:trace contextRef="#ctx0" brushRef="#br0">103 0 6809,'-9'6'682,"0"-1"0,0 1-1,1 1 1,0 0 0,0 0-1,-11 14 1,15-18-494,1 1-1,0 0 1,0 0-1,1 0 1,-1 0-1,1 0 1,0 0-1,0 1 1,0-1-1,0 1 1,1 0-1,0-1 1,0 1-1,0 0 1,1 0-1,-1 8 0,2-12-185,-1-1-1,0 1 0,1 0 0,-1-1 0,0 1 0,1-1 0,-1 1 0,1-1 0,-1 1 1,1-1-1,-1 1 0,1-1 0,0 1 0,-1-1 0,1 0 0,-1 1 0,1-1 0,0 0 0,-1 1 1,1-1-1,0 0 0,0 0 0,-1 0 0,1 0 0,0 0 0,-1 0 0,1 0 0,0 0 1,0 0-1,-1 0 0,1 0 0,0 0 0,-1 0 0,2-1 0,33-8 82,-23 6-40,-4 1 81,0 1 0,0 0 1,0 1-1,0-1 1,0 2-1,0-1 1,14 3-1,-20-2-70,-1-1 0,1 1 0,0-1 1,-1 1-1,1 0 0,-1-1 0,1 1 0,-1 0 0,1 0 0,-1 0 0,0 0 0,1 1 0,-1-1 0,0 0 0,0 0 1,0 1-1,2 1 0,-3-1-16,1 0 1,-1 0-1,1 0 1,-1 0-1,0 0 1,0 0-1,0 0 1,0 0-1,0 0 1,0 0-1,-1 0 1,1-1-1,0 1 1,-1 0-1,0 0 1,1 0-1,-1 0 1,0 0-1,-1 1 1,-3 7-89,0-1-1,-1 0 1,0 0 0,-1-1 0,0 1 0,0-1-1,0-1 1,-1 0 0,0 0 0,-1 0 0,1-1-1,-1 0 1,-15 7 0,24-13-3,-1 0 1,1 1-1,0-1 1,-1 0-1,1 0 0,0 1 1,-1-1-1,1 0 1,-1 0-1,1 0 0,0 0 1,-1 0-1,1 1 1,-1-1-1,1 0 1,0 0-1,-1 0 0,1 0 1,-1 0-1,1 0 1,0 0-1,-1 0 0,1 0 1,-1-1-1,1 1 1,0 0-1,-1 0 0,1 0 1,-1 0-1,1-1 1,0 1-1,-1 0 0,1 0 1,0-1-1,-1 1 1,1 0-1,0 0 1,0-1-1,-1 1 0,1 0 1,0-1-1,0 1 1,-1-1-1,1 1 0,0-1 1,-1-8-839</inkml:trace>
</inkml:ink>
</file>

<file path=ppt/ink/ink29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0:28.997"/>
    </inkml:context>
    <inkml:brush xml:id="br0">
      <inkml:brushProperty name="width" value="0.05" units="cm"/>
      <inkml:brushProperty name="height" value="0.05" units="cm"/>
      <inkml:brushProperty name="color" value="#FF0066"/>
    </inkml:brush>
  </inkml:definitions>
  <inkml:trace contextRef="#ctx0" brushRef="#br0">162 6 8458,'-73'15'4345,"49"-14"-1857,-1-1-455,4 2-185,6 0-960,11 1-368,14 0-304,10-3 16,17-6-1312,15-3 272,3-7 368</inkml:trace>
</inkml:ink>
</file>

<file path=ppt/ink/ink29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0:31.486"/>
    </inkml:context>
    <inkml:brush xml:id="br0">
      <inkml:brushProperty name="width" value="0.05" units="cm"/>
      <inkml:brushProperty name="height" value="0.05" units="cm"/>
      <inkml:brushProperty name="color" value="#FF0066"/>
    </inkml:brush>
  </inkml:definitions>
  <inkml:trace contextRef="#ctx0" brushRef="#br0">22 0 8282,'-2'0'805,"1"0"0,0 0 0,-1 0 0,1 0 0,-1 0 0,1 1 0,0-1 1,-1 0-1,1 1 0,0-1 0,-1 1 0,1-1 0,-2 2 0,3-2-720,0 0-1,0 1 1,0-1 0,0 0 0,0 1-1,0-1 1,0 1 0,0-1-1,0 0 1,0 1 0,0-1-1,0 0 1,1 1 0,-1-1 0,0 0-1,0 1 1,0-1 0,0 0-1,1 1 1,-1-1 0,0 0-1,0 1 1,1-1 0,-1 0-1,0 0 1,1 1 0,-1-1 0,0 0-1,1 0 1,-1 0 0,0 0-1,1 1 1,-1-1 0,0 0-1,1 0 1,-1 0 0,1 0 0,-1 0-1,1 0 1,1 1-115,-1 0-1,1 0 1,0 0 0,0 0-1,-1 0 1,1 0 0,0 1-1,-1-1 1,1 1 0,-1-1-1,2 4 1,-2-4-249,-1 0-1,0 0 1,1 0 0,-1 0-1,0 0 1,0 0 0,0 0-1,0 0 1,0 0 0,0 0-1,0 0 1,0 0 0,0 0-1,0 1 1,-1-1 0,1 0 0,0 0-1,-1 0 1,1 0 0,-1 0-1,1-1 1,-1 1 0,0 0-1,0 1 1,-1 1-600</inkml:trace>
</inkml:ink>
</file>

<file path=ppt/ink/ink29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0:31.909"/>
    </inkml:context>
    <inkml:brush xml:id="br0">
      <inkml:brushProperty name="width" value="0.05" units="cm"/>
      <inkml:brushProperty name="height" value="0.05" units="cm"/>
      <inkml:brushProperty name="color" value="#FF0066"/>
    </inkml:brush>
  </inkml:definitions>
  <inkml:trace contextRef="#ctx0" brushRef="#br0">57 25 6457,'-18'-9'1209,"-21"-6"13212,62 37-13723,9 8-123,-2 2 1,-2 1-1,40 58 1,-2 35 43,-44-79-494,3 0 0,40 55 1,-64-100-122,26 28-496,-25-28 386,-1-2 1,0 1-1,0 0 1,1 0-1,-1 0 1,1 0-1,-1-1 1,1 1-1,-1-1 0,1 1 1,-1-1-1,1 0 1,-1 1-1,1-1 1,-1 0-1,1 0 1,0 0-1,-1 0 1,1 0-1,-1 0 1,1-1-1,-1 1 0,3-1 1,22-17-935</inkml:trace>
</inkml:ink>
</file>

<file path=ppt/ink/ink29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0:32.528"/>
    </inkml:context>
    <inkml:brush xml:id="br0">
      <inkml:brushProperty name="width" value="0.05" units="cm"/>
      <inkml:brushProperty name="height" value="0.05" units="cm"/>
      <inkml:brushProperty name="color" value="#FF0066"/>
    </inkml:brush>
  </inkml:definitions>
  <inkml:trace contextRef="#ctx0" brushRef="#br0">6 279 11482,'-5'32'6655,"5"-22"-6224,1-1 1,0 0-1,0 1 0,1-1 0,3 10 0,1-3 57,1-1 1,0 1-1,1-1 0,1 0 0,12 16 0,7 12 59,-21-30-388,1 3 106,-11-26-61,-14-36-207,2 0 1,2 0 0,2-2-1,3 1 1,1-1-1,0-64 1,7 99-4,0 1 0,1 0 1,1 0-1,0 0 0,1 0 1,7-19-1,-9 28 7,0 0 0,0 0 0,1 0 0,-1 1 0,1-1 0,-1 0 0,1 1 0,0 0 0,0-1 0,1 1 0,-1 0-1,0 0 1,1 0 0,-1 0 0,1 1 0,0-1 0,-1 0 0,1 1 0,0 0 0,0 0 0,0 0 0,0 0 0,0 0 0,0 1 0,0-1 0,0 1 0,0 0 0,1 0-1,-1 0 1,0 0 0,4 2 0,3 0 34,-1 0-1,0 1 1,-1 1-1,1-1 1,-1 2-1,1-1 1,-1 1-1,0 0 1,-1 1-1,11 8 1,9 12 327,31 37 0,-37-39-156,40 50 359,-56-67-843,-1 0 1,1 0 0,-2 1-1,1-1 1,-1 1 0,0 0-1,0 0 1,2 15 0,-5-23 197,0 1 1,0-1 0,0 0-1,0 0 1,0 0 0,0 0-1,0 1 1,0-1 0,0 0-1,0 0 1,0 0 0,0 1-1,0-1 1,0 0-1,0 0 1,-1 0 0,1 0-1,0 1 1,0-1 0,0 0-1,0 0 1,0 0 0,-1 0-1,1 0 1,0 0 0,0 0-1,0 1 1,0-1-1,-1 0 1,1 0 0,0 0-1,0 0 1,0 0 0,0 0-1,-1 0 1,1 0 0,0 0-1,0 0 1,0 0 0,-1 0-1,1 0 1,0 0-1,0 0 1,0 0 0,-1 0-1,0 0-281,-3 0-835</inkml:trace>
</inkml:ink>
</file>

<file path=ppt/ink/ink29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0:33.073"/>
    </inkml:context>
    <inkml:brush xml:id="br0">
      <inkml:brushProperty name="width" value="0.05" units="cm"/>
      <inkml:brushProperty name="height" value="0.05" units="cm"/>
      <inkml:brushProperty name="color" value="#FF0066"/>
    </inkml:brush>
  </inkml:definitions>
  <inkml:trace contextRef="#ctx0" brushRef="#br0">11 213 10394,'-10'11'8794,"25"-17"-6777,7-4-481,18-9-568,0-2-424,0-4-536,7-2-304,-16 2-664,3 3-320,-4 2-1409,1 0 2761,10-8-416</inkml:trace>
</inkml:ink>
</file>

<file path=ppt/ink/ink29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0:33.566"/>
    </inkml:context>
    <inkml:brush xml:id="br0">
      <inkml:brushProperty name="width" value="0.05" units="cm"/>
      <inkml:brushProperty name="height" value="0.05" units="cm"/>
      <inkml:brushProperty name="color" value="#FF0066"/>
    </inkml:brush>
  </inkml:definitions>
  <inkml:trace contextRef="#ctx0" brushRef="#br0">1 623 10346,'50'-36'4269,"-45"36"-1,-6 9-2766,-7 13-800,8-21-418,-5 10 84,-2 4-45,1 1 0,1-1 0,-5 26 0,9-38-299,0-1 0,1 1 0,-1 0 0,1-1 0,0 1 1,0 0-1,0-1 0,0 1 0,0 0 0,1-1 0,-1 1 0,1 0 0,-1-1 0,1 1 0,0-1 0,0 1 0,0-1 0,1 0 0,-1 1 0,1-1 1,-1 0-1,1 0 0,0 0 0,-1 0 0,1 0 0,0 0 0,0-1 0,1 1 0,3 2 0,-2-3-19,0 0 1,0 0-1,0-1 0,-1 1 1,1-1-1,0 0 0,0 0 1,0-1-1,0 1 0,0-1 1,0 1-1,0-1 0,0-1 1,-1 1-1,1 0 0,0-1 1,-1 0-1,1 0 0,-1 0 1,0 0-1,1-1 0,-1 1 1,5-6-1,3-2-9,-1-1 0,0 0 0,0 0 0,-1-1 0,8-14 0,-7 8-42,-2-1 1,0 0-1,-1 0 0,-1 0 1,0-1-1,-2 0 0,0 0 1,-2-1-1,0 1 0,-1-1 1,-2-20-1,-3-9 47,-2 0-1,-2 1 1,-19-65 0,0 31 50,23 74-17,1 1 0,-1 0 0,-1 0 0,1 0 0,-1 1 0,0 0 0,-9-9-1,13 15-16,1 1 0,0-1 0,-1 0 0,0 1 0,1-1 0,-1 1 0,1-1 0,-1 1 0,1-1 0,-1 1 0,0 0-1,1-1 1,-1 1 0,0 0 0,1 0 0,-1-1 0,0 1 0,0 0 0,1 0 0,-1 0 0,0 0 0,0 0 0,1 0 0,-1 0-1,0 0 1,0 0 0,0 0 0,0 1 4,0 0 0,0 0 0,1-1 0,-1 1 0,1 0 0,-1 0 1,0 0-1,1 0 0,0 0 0,-1 0 0,1 0 0,-1 0 0,1 0 0,0 0 0,0 0 0,-1 1 0,1 45 486,3-24-337,1-1-1,1 0 0,1 0 0,0-1 0,2 1 0,1-2 1,19 35-1,-9-24-3,2 0 1,1-2 0,1-1 0,28 27-1,-38-43-187,-7-8-48,-2 0-1,1 0 1,0 1-1,-1 0 1,0 0-1,0 0 1,0 0-1,-1 0 1,5 11-1,-7-15-10,-1-1-1,0 1 0,0-1 0,0 1 1,0-1-1,0 1 0,0-1 0,0 1 1,0-1-1,0 1 0,0-1 0,0 1 1,0-1-1,0 1 0,-1-1 0,1 1 1,0-1-1,0 1 0,0-1 0,-1 1 1,1-1-1,0 0 0,-1 1 1,1-1-1,0 1 0,-1-1 0,1 0 1,0 1-1,-1-1 0,1 0 0,-1 1 1,-18 0-2353,13-2 1715,0 0-1,1 0 1,0-1-1,-1 0 0,-7-4 1,6 2 147,0-1-1,0 0 1,1 0-1,0 0 1,0-1-1,0 0 1,0 0 0,-8-12-1,13 16 630,-1-1 0,1 1-1,0-1 1,0 1 0,0-1-1,0 1 1,0-1 0,0 0 0,1 1-1,-1-1 1,1 0 0,0 0-1,0 1 1,0-1 0,0 0 0,0 0-1,1 1 1,-1-1 0,1 0-1,-1 1 1,1-1 0,0 0 0,0 1-1,1-1 1,-1 1 0,0-1-1,1 1 1,-1 0 0,4-3 0,10-10 906,0 1 1,1 1-1,1 1 1,0 0-1,1 1 1,0 1-1,0 1 1,34-12-1,-49 19-814,0 1 0,-1 0 1,1 1-1,0-1 0,0 0 0,0 1 0,-1 0 0,1-1 1,0 1-1,0 0 0,0 1 0,0-1 0,0 0 0,-1 1 1,1 0-1,0-1 0,0 1 0,-1 0 0,1 1 0,0-1 1,-1 0-1,1 1 0,3 2 0,-4-1-75,0-1 1,1 1-1,-1 0 1,0 0-1,0 0 1,-1 1-1,1-1 1,-1 0-1,1 1 1,-1-1-1,0 1 1,0-1-1,-1 1 1,1 0-1,-1-1 1,0 1-1,0 6 1,0 56-16,0-33-3252</inkml:trace>
</inkml:ink>
</file>

<file path=ppt/ink/ink29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0:34.028"/>
    </inkml:context>
    <inkml:brush xml:id="br0">
      <inkml:brushProperty name="width" value="0.05" units="cm"/>
      <inkml:brushProperty name="height" value="0.05" units="cm"/>
      <inkml:brushProperty name="color" value="#FF0066"/>
    </inkml:brush>
  </inkml:definitions>
  <inkml:trace contextRef="#ctx0" brushRef="#br0">9 12 10778,'-8'2'3977,"13"-2"-3217,0-5-344,-5 3-752,0 1-280,8-4-1560</inkml:trace>
</inkml:ink>
</file>

<file path=ppt/ink/ink29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0:34.503"/>
    </inkml:context>
    <inkml:brush xml:id="br0">
      <inkml:brushProperty name="width" value="0.05" units="cm"/>
      <inkml:brushProperty name="height" value="0.05" units="cm"/>
      <inkml:brushProperty name="color" value="#FF0066"/>
    </inkml:brush>
  </inkml:definitions>
  <inkml:trace contextRef="#ctx0" brushRef="#br0">0 660 8738,'33'27'4162,"39"42"0,-70-67-3862,24 22 2637,-25-23-2805,1 0-1,-1 0 1,0 0-1,0 0 1,1 0 0,-1-1-1,0 1 1,1-1 0,-1 1-1,1-1 1,-1 1 0,1-1-1,-1 0 1,1 1-1,-1-1 1,1 0 0,-1 0-1,1 0 1,1-1 0,-2 0-105,0 0 1,-1 0-1,0-1 1,1 1-1,-1 0 1,0-1 0,1 1-1,-1-1 1,0 1-1,0 0 1,0-1-1,0 1 1,0 0-1,0-1 1,-1 1 0,1 0-1,0-1 1,-1 1-1,0-3 1,-2-9-3,2 4-25,-3-18-2,0-1-1,2 0 1,2 0-1,2-33 1,-2 59-20,1 1 1,-1 0-1,1 0 1,-1 0-1,0-1 1,1 1-1,0 0 0,-1 0 1,1 0-1,0 0 1,0 0-1,-1 0 1,1 0-1,0 0 1,0 0-1,0 1 1,0-1-1,0 0 1,0 0-1,0 1 1,1-1-1,-1 1 0,0-1 1,0 1-1,0 0 1,1-1-1,-1 1 1,2 0-1,46 0-1559,-6 0 319,-38-2 1231,0 0 0,0 0 0,0 0 0,0-1 0,-1 0 0,1 0-1,-1 0 1,0-1 0,0 1 0,0-1 0,0 0 0,5-7 0,7-7 721,-49 73 2981,10-14-3015,22-38-652,-1-1-1,2 1 1,-1-1-1,0 1 1,0-1 0,1 1-1,-1 0 1,1-1-1,0 1 1,0 0 0,0-1-1,0 1 1,1 0-1,-1-1 1,1 4 0,0-6-45,0 1 1,0-1 0,0 1 0,-1-1 0,1 1 0,0-1-1,0 1 1,0-1 0,0 0 0,0 0 0,0 1 0,0-1-1,0 0 1,-1 0 0,1 0 0,0 0 0,0 0 0,0 0-1,0 0 1,0-1 0,0 1 0,0 0 0,0 0-1,0-1 1,0 1 0,0-1 0,-1 1 0,1-1 0,1 0-1,1 0 57,1 0 0,-1-1 0,0 0 0,0 0 0,0 0 0,0 0 0,4-4 0,11-18-12,21-34 1,-35 51-5,3-7 2,0 0-1,-1-1 0,-1 1 1,-1-1-1,0 0 0,0 0 0,-2-1 1,0 1-1,0-23 0,-2 36 0,1-38 12,-3 1 0,-1 0 0,-2 0 0,-1 0 0,-19-61 0,24 98 0,-7-25 46,7 26-44,1 1-1,0-1 0,0 0 0,-1 0 0,1 0 1,0 0-1,-1 1 0,1-1 0,0 0 0,-1 0 1,0 1-1,1-1 0,-1 0 0,1 1 0,-1-1 1,0 1-1,1-1 0,-1 1 0,0-1 1,1 1-1,-1-1 0,-1 0 0,1 2 1,0 0 1,1 0-1,-1 0 0,0 0 1,1 0-1,-1 0 0,1-1 1,0 1-1,-1 1 0,1-1 0,0 0 1,-1 0-1,1 0 0,0 0 1,0 0-1,0 0 0,0 0 0,0 0 1,0 0-1,0 0 0,1 2 1,2 29 83,-3-32-91,7 41 304,2-2 0,2 0 0,1 0 1,2-1-1,24 47 0,-14-49-54,-23-35-296,0 1 1,0-1-1,0 0 0,0 0 1,0 0-1,0 0 0,0 1 1,0-2-1,1 1 0,-1 0 1,0 0-1,1 0 1,-1-1-1,0 1 0,1 0 1,-1-1-1,1 1 0,-1-1 1,1 0-1,-1 1 0,1-1 1,-1 0-1,1 0 0,2 0 1,-19-28-5788,3 13 4467</inkml:trace>
</inkml:ink>
</file>

<file path=ppt/ink/ink29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0:34.967"/>
    </inkml:context>
    <inkml:brush xml:id="br0">
      <inkml:brushProperty name="width" value="0.05" units="cm"/>
      <inkml:brushProperty name="height" value="0.05" units="cm"/>
      <inkml:brushProperty name="color" value="#FF0066"/>
    </inkml:brush>
  </inkml:definitions>
  <inkml:trace contextRef="#ctx0" brushRef="#br0">0 101 11386,'7'-4'5274,"16"-1"-2146,51-3-607,-52-4-617,8-4-127,-4-4-449,-6 0-216,7 11-584,-10 3-248,0 9-160,-12 5-192,-5 2-1112,-2 4-1273,5 1 1473</inkml:trace>
</inkml:ink>
</file>

<file path=ppt/ink/ink29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0:36.684"/>
    </inkml:context>
    <inkml:brush xml:id="br0">
      <inkml:brushProperty name="width" value="0.05" units="cm"/>
      <inkml:brushProperty name="height" value="0.05" units="cm"/>
      <inkml:brushProperty name="color" value="#FF0066"/>
    </inkml:brush>
  </inkml:definitions>
  <inkml:trace contextRef="#ctx0" brushRef="#br0">711 1339 8434,'2'1'3030,"8"3"-2513,-1 1 1,1-2 0,-1 0 0,1 0-1,0 0 1,0-1 0,0-1-1,0 0 1,18 0 0,-15 0-149,122 4 1159,0-5-1,144-20 1,-134 11-604,217 14 0,-291-2-619,-14-3-21,-1-2-1,0-2 0,0-3 0,93-25 0,211-88 481,-350 116-710,-1 0 0,1-1 0,-1 0 0,-1 0 0,1-1 0,-1 0 0,0 0 0,0-1 0,0 0 0,-1-1 0,-1 1 0,1-1 0,-1-1 0,7-12 0,-7 9-26,-1 0 0,0 0 0,-1-1 0,0 0 0,-1 1 0,0-1 0,-1-1-1,-1 1 1,0 0 0,-2-26 0,-1 6-24,-2 0 0,-2 0 0,-1 0 1,-2 0-1,0 1 0,-3 1 0,0-1 0,-2 2 0,-2 0 0,0 1 0,-23-30 0,6 16 1,-1 2 0,-2 1 0,-2 2 0,-55-44 0,73 66-12,-1 1 0,-1 2 0,0 0 0,-1 1 0,0 1 0,-1 1 0,0 2 0,-1 0 0,0 1 0,0 2 0,-29-3-1,-121 2-22,124 7 35,-1-2 1,1-2 0,0-3 0,-75-18 0,30-11 13,68 23-14,0 2 1,0 1-1,-1 1 0,-38-6 0,1 9-21,0 3 0,0 3 0,0 3-1,-91 16 1,62 0 6,1 4 0,-125 48-1,68-17-6,-88 35-6,229-85 18,0 0 0,1 0 0,-1 1 0,1 0 0,0 1 0,1 0 0,0 1 0,0-1 0,0 2 0,1-1 0,-9 14 0,8-8 0,1 1-1,0-1 1,0 1-1,2 0 1,0 0-1,0 1 1,-1 17-1,0 18 3,3 1-1,1 0 1,11 91-1,-9-140 5,2 23 8,1-1 0,2 1-1,0-1 1,2 0 0,12 32 0,-12-41 27,1-1 0,0 1 1,1-2-1,1 1 0,1-1 0,0-1 0,0 1 1,27 22-1,-6-12 80,2-1 1,0-1 0,2-2-1,0-1 1,1-2 0,1-1-1,0-3 1,46 11-1,8-3 419,1-5-1,133 7 0,-86-18-528,198-19-1,-293 8-2241,-8-3 997</inkml:trace>
</inkml:ink>
</file>

<file path=ppt/ink/ink2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5:25.197"/>
    </inkml:context>
    <inkml:brush xml:id="br0">
      <inkml:brushProperty name="width" value="0.05" units="cm"/>
      <inkml:brushProperty name="height" value="0.05" units="cm"/>
      <inkml:brushProperty name="color" value="#FF0066"/>
    </inkml:brush>
  </inkml:definitions>
  <inkml:trace contextRef="#ctx0" brushRef="#br0">0 1 8202,'63'8'3513,"-53"8"-1673,-4-6-288,2 4-544,2-3-191,-5-6-577,3 3-96,-1-5-632,-1-1-305,-2-4-751,-4 1 784</inkml:trace>
</inkml:ink>
</file>

<file path=ppt/ink/ink29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0:49.437"/>
    </inkml:context>
    <inkml:brush xml:id="br0">
      <inkml:brushProperty name="width" value="0.05" units="cm"/>
      <inkml:brushProperty name="height" value="0.05" units="cm"/>
      <inkml:brushProperty name="color" value="#FF0066"/>
    </inkml:brush>
  </inkml:definitions>
  <inkml:trace contextRef="#ctx0" brushRef="#br0">53 384 6585,'-38'21'2802,"24"-21"8607,19-7-7004,3 1-5011,7 0 933,0-1 0,0-1 1,0 0-1,16-13 0,-10 6 115,38-19 0,37-14 201,172-118 0,-167 92-1702,-97 70-1099,-19 8-5856,-5 3 6623</inkml:trace>
</inkml:ink>
</file>

<file path=ppt/ink/ink29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0:49.913"/>
    </inkml:context>
    <inkml:brush xml:id="br0">
      <inkml:brushProperty name="width" value="0.05" units="cm"/>
      <inkml:brushProperty name="height" value="0.05" units="cm"/>
      <inkml:brushProperty name="color" value="#FF0066"/>
    </inkml:brush>
  </inkml:definitions>
  <inkml:trace contextRef="#ctx0" brushRef="#br0">240 45 9610,'-47'-44'6195,"47"44"-6082,-1 0-1,0-1 1,0 1 0,1 0 0,-1 0 0,0 0 0,0 0 0,1 0-1,-1 0 1,0 0 0,0 0 0,0 1 0,1-1 0,-1 0 0,0 0 0,0 1-1,1-1 1,-1 0 0,0 1 0,1-1 0,-1 1 0,0-1 0,1 1-1,-1-1 1,1 1 0,-1-1 0,1 1 0,-1-1 0,1 1 0,-1 0-1,1-1 1,0 1 0,-1 1 0,-17 24 528,17-24-504,-23 34 406,2 2-1,2 0 1,2 2 0,1 0-1,-22 81 1,35-104-397,2-12 35,0 1 0,1 0 0,0-1 1,0 1-1,1 11 0,0-16-141,0 0 0,0 0-1,0 1 1,1-1 0,-1 0 0,0 0 0,1 0 0,-1 0 0,1 1-1,0-1 1,-1 0 0,1 0 0,0 0 0,0 0 0,-1-1 0,1 1 0,0 0-1,0 0 1,0 0 0,0-1 0,0 1 0,0 0 0,1-1 0,-1 1-1,0-1 1,0 1 0,0-1 0,0 0 0,1 1 0,-1-1 0,0 0-1,2 0 1,7 1 81,-1-1 0,1 0 0,-1 0 0,1-1 1,-1-1-1,18-4 0,54-22 305,-67 22-338,2 0 31,0-2 0,0 0 0,0-1 0,-1 0 0,0-1 0,-1-1 0,0-1 0,-1 1 0,17-21-1,-29 31-105,0 0-1,0 0 1,0 0-1,0 0 1,0-1-1,-1 1 1,1 0-1,0-1 1,-1 1-1,1 0 1,-1-1-1,1 1 1,-1-1-1,0 1 1,1-1-1,-1 1 0,0-1 1,0 1-1,0-1 1,0 1-1,0-1 1,-1 1-1,1-1 1,0 1-1,-1-1 1,1 1-1,-1-1 1,1 1-1,-1 0 1,0-1-1,0 1 1,0 0-1,1 0 0,-1 0 1,0-1-1,-2 0 1,-4-5-151,-1 1 0,0 1 0,0-1 0,-17-7 0,-4-4-4032,23 13-100,1-1 1847</inkml:trace>
</inkml:ink>
</file>

<file path=ppt/ink/ink29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0:51.172"/>
    </inkml:context>
    <inkml:brush xml:id="br0">
      <inkml:brushProperty name="width" value="0.05" units="cm"/>
      <inkml:brushProperty name="height" value="0.05" units="cm"/>
      <inkml:brushProperty name="color" value="#FF0066"/>
    </inkml:brush>
  </inkml:definitions>
  <inkml:trace contextRef="#ctx0" brushRef="#br0">23 78 10242,'-22'-78'4190,"25"91"576,9 56-2794,-9-31-1666,3 0 1,1-1-1,2 0 0,1 0 1,2-1-1,2 0 0,1-1 1,2 0-1,1-2 1,42 59-1,-59-91-331,16 26-519,-17-26 348,1 0 0,-1 0 0,1 0 0,-1 0 0,0 0 0,0 1 0,1-1 0,-1 0 0,0 0 0,0 0 0,0 1 0,0-1 0,0 0 0,-1 0 0,1 0 0,0 0 0,-1 1 0,1-1 0,0 0 0,-1 0 0,1 0 0,-1 0 0,-1 2 0,-3 6-1195</inkml:trace>
</inkml:ink>
</file>

<file path=ppt/ink/ink29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0:51.619"/>
    </inkml:context>
    <inkml:brush xml:id="br0">
      <inkml:brushProperty name="width" value="0.05" units="cm"/>
      <inkml:brushProperty name="height" value="0.05" units="cm"/>
      <inkml:brushProperty name="color" value="#FF0066"/>
    </inkml:brush>
  </inkml:definitions>
  <inkml:trace contextRef="#ctx0" brushRef="#br0">1 309 7906,'2'0'4337,"14"-12"192,11-4-2489,20-16-368,-2-5 41,10-4-425,-3 1-320,-4 4-456,2 8-224,-15 6-384,0 7-216,-8 7-776,-10-4-368,-6 11-1449,1-3-816,3-1 2417</inkml:trace>
</inkml:ink>
</file>

<file path=ppt/ink/ink29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0:52.049"/>
    </inkml:context>
    <inkml:brush xml:id="br0">
      <inkml:brushProperty name="width" value="0.05" units="cm"/>
      <inkml:brushProperty name="height" value="0.05" units="cm"/>
      <inkml:brushProperty name="color" value="#FF0066"/>
    </inkml:brush>
  </inkml:definitions>
  <inkml:trace contextRef="#ctx0" brushRef="#br0">61 81 9346,'97'-48'3511,"-76"32"-1819,-20 16-1637,-1-1 1,0 1-1,0 0 0,0-1 1,0 1-1,1 0 1,-1 0-1,0-1 1,0 1-1,0 0 1,0-1-1,0 1 1,0 0-1,0-1 1,0 1-1,0 0 1,0-1-1,0 1 1,0 0-1,0-1 1,0 1-1,0 0 1,0-1-1,0 1 1,0 0-1,0-1 1,0 1-1,0 0 1,-1 0-1,1-1 1,0 0-1,-1 1 97,0-1-1,0 0 1,0 1-1,0-1 1,-1 1-1,1-1 0,0 1 1,0 0-1,0-1 1,0 1-1,0 0 1,-1 0-1,1 0 0,0 0 1,0 0-1,-2 0 1,-2 2 47,-1 0 1,1 0-1,0 0 0,0 1 1,0 0-1,1 0 1,-1 0-1,0 0 1,1 1-1,0 0 1,0 0-1,-4 5 0,-39 55 1025,47-63-1217,-8 11 231,1 1 0,0 0-1,-8 25 1,13-32-188,0-1-1,1 1 0,-1-1 1,1 1-1,1 0 0,-1 0 1,1-1-1,0 1 0,0 0 1,1 0-1,-1-1 0,3 8 1,-2-11-47,-1-1 0,1 0 0,0 1 0,-1-1 0,1 0 0,0 0 0,0 0 0,0 1 0,0-1 0,0 0 0,0 0 0,0 0 1,1-1-1,-1 1 0,0 0 0,0 0 0,1-1 0,-1 1 0,0-1 0,1 1 0,-1-1 0,1 1 0,-1-1 0,0 0 0,1 0 1,-1 0-1,1 0 0,-1 0 0,1 0 0,-1 0 0,1 0 0,-1 0 0,1-1 0,-1 1 0,0-1 0,1 1 0,1-2 0,3 0-2,0 0 0,0-1 0,0 0 0,0-1 0,0 1-1,8-7 1,-4 0 1,-1 0 0,1 0 0,-2-1 0,0 0-1,0 0 1,-1-1 0,7-15 0,-17 26 195,17 6-207,-9-4-67,1 0 0,-1-1 1,1 0-1,-1 0 0,0 0 1,1 0-1,-1-1 0,0 0 1,1 0-1,8-3 0,-6 1-97,-6 2-72,1 0-1,-1 0 1,0 0-1,1-1 1,-1 1-1,0-1 1,0 0 0,0 1-1,0-1 1,0 0-1,0 0 1,-1 0-1,1-1 1,-1 1-1,1 0 1,-1 0 0,0-1-1,0 1 1,0-1-1,0 1 1,0-1-1,-1 0 1,1 1-1,-1-1 1,1 0 0,-1-4-1,2-7-1701,2-4 796</inkml:trace>
</inkml:ink>
</file>

<file path=ppt/ink/ink29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0:52.471"/>
    </inkml:context>
    <inkml:brush xml:id="br0">
      <inkml:brushProperty name="width" value="0.05" units="cm"/>
      <inkml:brushProperty name="height" value="0.05" units="cm"/>
      <inkml:brushProperty name="color" value="#FF0066"/>
    </inkml:brush>
  </inkml:definitions>
  <inkml:trace contextRef="#ctx0" brushRef="#br0">0 158 6257,'20'-43'2906,"-20"42"-2790,1 0 0,-1 1 0,0-1-1,1 1 1,-1-1 0,1 0 0,-1 1-1,1-1 1,-1 1 0,1-1 0,-1 1-1,1 0 1,0-1 0,-1 1 0,1 0-1,0-1 1,-1 1 0,1 0 0,0 0-1,-1-1 1,1 1 0,0 0 0,0 0-1,-1 0 1,1 0 0,0 0 0,-1 0-1,1 0 1,0 0 0,0 0 0,-1 1-1,2-1 1,16 11 1986,-16-10-1645,5 4 107,-1 1 0,0 0-1,0 0 1,0 1 0,-1 0 0,0 0 0,0 0-1,-1 0 1,0 1 0,6 12 0,-6-8-264,0 0 0,-1 0 0,0 0 1,0 0-1,-2 1 0,2 19 0,-19-165 438,16 123-739,0 0 1,1-1 0,0 1 0,0 0 0,1 0 0,0 0-1,1 1 1,0-1 0,1 0 0,0 1 0,0 0 0,1 0-1,0 0 1,1 1 0,11-15 0,-16 23-74,0-1 0,0 0 0,0 0 0,0 0 0,0 1 0,0-1 0,1 0 1,-1 1-1,0-1 0,0 1 0,0 0 0,1-1 0,-1 1 0,0 0 0,0 0 0,1-1 0,-1 1 0,0 0 0,1 0 0,-1 1 1,0-1-1,0 0 0,1 0 0,-1 1 0,2 0 0,27 16-4131,-24-13 3293,13 10-538</inkml:trace>
</inkml:ink>
</file>

<file path=ppt/ink/ink29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0:52.938"/>
    </inkml:context>
    <inkml:brush xml:id="br0">
      <inkml:brushProperty name="width" value="0.05" units="cm"/>
      <inkml:brushProperty name="height" value="0.05" units="cm"/>
      <inkml:brushProperty name="color" value="#FF0066"/>
    </inkml:brush>
  </inkml:definitions>
  <inkml:trace contextRef="#ctx0" brushRef="#br0">86 612 10218,'39'-42'4054,"-39"42"-4018,-1 0 0,1 0 0,0 1 0,0-1 0,0 0 0,-1 0 0,1 0 0,0 0 0,0 0 0,0 0 0,-1 0 0,1 0 0,0 0 0,0 0 0,-1 0 0,1 0 0,0 0 0,0 0 0,0 0 0,-1 0 0,1 0 0,0 0 0,0 0 0,0 0 0,-1 0 0,1 0 0,0 0 0,0 0 0,0 0-1,-1-1 1,1 1 0,0 0 0,0 0 0,0 0 0,0 0 0,-1 0 0,1-1 0,0 1 0,0 0 0,0 0 0,0 0 0,0-1 0,0 1 0,-1 0 0,1 0 0,0 0 0,0-1 0,0 1 0,0 0 0,0 0 0,0 0 0,0-1 0,0 1 0,0 0 0,0 0 0,0-1 0,0 1 0,0 0 0,0 0 0,0 0 0,1-1 0,-1 1-1,0 0 1,0 0 0,0 0 0,0-1 0,0 1 0,-20 7 1442,10-2-1064,1 1-1,0 0 1,1 1 0,-1 0-1,1 0 1,-12 15-1,18-20-366,-1 1-1,1-1 0,0 0 0,1 1 0,-1 0 1,0-1-1,1 1 0,-1 0 0,1 0 0,0 0 1,0 0-1,0 0 0,0 0 0,1 0 0,-1 1 1,1-1-1,0 0 0,0 0 0,0 0 0,0 0 0,1 1 1,-1-1-1,1 0 0,0 0 0,-1 0 0,1 0 1,3 4-1,-2-4-46,0-1 1,0 0 0,1 0-1,-1 0 1,1 0 0,0 0-1,-1 0 1,1 0 0,0-1-1,0 0 1,0 1 0,0-1-1,0 0 1,1-1-1,-1 1 1,0 0 0,0-1-1,1 0 1,-1 0 0,0 0-1,0 0 1,1 0 0,3-2-1,8 0 9,0 0-1,0-2 1,21-7-1,-28 8 32,0 0 1,0 1-1,0 0 1,1 0-1,-1 1 0,0 0 1,1 0-1,-1 1 0,1 0 1,-1 1-1,11 1 0,-14 0 17,0 0 0,0 0 0,0 0 0,0 1 0,0-1 0,0 1 0,-1 0 0,0 1 0,1-1 0,-1 1-1,0 0 1,-1 0 0,1 0 0,-1 0 0,1 1 0,-2-1 0,1 1 0,3 7 0,0 1-2,-1 0 0,-1 1 0,0-1 0,0 1 0,-2 0 0,0 0 0,0 0 0,-1 1 1,-1-1-1,-2 16 0,0-2-48,-2-1 0,-1 0 0,-1 0 0,-12 33 0,13-46 7,-1-1-1,0 1 0,-1-1 1,-15 23-1,20-33-10,0-1 0,1 1 1,-1-1-1,0 0 0,0 1 0,0-1 1,-1 0-1,1 0 0,0-1 0,-1 1 0,1 0 1,-1-1-1,0 0 0,0 1 0,1-1 1,-1 0-1,0 0 0,0-1 0,0 1 0,0-1 1,0 1-1,0-1 0,0 0 0,0 0 1,0 0-1,0 0 0,0-1 0,0 1 0,0-1 1,-4-2-1,4 2-2,0-1-1,0 0 1,0 0 0,0 0 0,0-1-1,1 1 1,-1-1 0,1 0-1,0 1 1,0-1 0,0 0 0,0 0-1,0 0 1,1-1 0,-1 1 0,1 0-1,0-1 1,0 1 0,-1-7-1,0-4-10,0 0-1,1 0 1,0-24-1,7-19-95,1 1 0,3 1 0,30-93 0,-20 79 76,16-107 0,-34 142 101,-2 15 29,1 16-14,0 7 34,-1-2-101,6 13-6,-3-9-10,-1-1-1,1 0 1,0 0-1,0 0 1,1-1-1,0 1 1,0-1 0,0 0-1,0 0 1,0 0-1,6 4 1,-1-2 0,-5-3-2,1 0 0,0 0 1,1-1-1,-1 0 1,0 0-1,1 0 0,-1-1 1,1 0-1,-1 0 1,1 0-1,-1 0 0,1-1 1,0 0-1,-1 0 1,1-1-1,0 0 0,-1 0 1,1 0-1,-1 0 1,9-4-1,-8 2 12,0 0 0,0-1 0,-1 1 0,1-1 0,-1 0 0,0 0 0,-1-1 0,1 1 0,-1-1 0,1 0 0,-1-1 0,-1 1 0,1-1 0,-1 1 0,0-1 0,0 0 0,3-12 0,2-9 203,-1 0 0,7-49 0,-13 71-182,15-161 392,-15 149-419,-2-1 0,0 0 0,-1 1 0,-1-1 0,0 1 1,-1-1-1,-9-20 0,3 18 7,10 32 70,11 35 146,13 21-282,2-2 1,3 0-1,4-2 0,47 72 0,-78-132-1290</inkml:trace>
</inkml:ink>
</file>

<file path=ppt/ink/ink29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0:53.404"/>
    </inkml:context>
    <inkml:brush xml:id="br0">
      <inkml:brushProperty name="width" value="0.05" units="cm"/>
      <inkml:brushProperty name="height" value="0.05" units="cm"/>
      <inkml:brushProperty name="color" value="#FF0066"/>
    </inkml:brush>
  </inkml:definitions>
  <inkml:trace contextRef="#ctx0" brushRef="#br0">1 161 10554,'18'10'4801,"19"-22"-1760,11-1-1753,12-14-864,0-4-32,-5 0-544,-5-2-992,-8 10 800</inkml:trace>
</inkml:ink>
</file>

<file path=ppt/ink/ink29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0:53.865"/>
    </inkml:context>
    <inkml:brush xml:id="br0">
      <inkml:brushProperty name="width" value="0.05" units="cm"/>
      <inkml:brushProperty name="height" value="0.05" units="cm"/>
      <inkml:brushProperty name="color" value="#FF0066"/>
    </inkml:brush>
  </inkml:definitions>
  <inkml:trace contextRef="#ctx0" brushRef="#br0">123 38 12931,'26'69'7745,"26"26"-5442,-34-65-1229,24 34-329,-30-48-780,-1 1 0,0 0 0,-1 1 1,11 27-1,-21-45 0,0 1 0,0-1 0,1 0 0,-1 1 0,0-1 0,0 0-1,0 1 1,0-1 0,0 0 0,0 1 0,0-1 0,1 0 0,-1 1 0,0-1 0,0 0 0,0 1 0,0-1 0,-1 0 0,1 1 0,0-1 0,0 0-1,0 1 1,0-1 0,0 0 0,0 1 0,0-1 0,-1 0 0,1 1 0,0-1 0,0 0 0,-1 1 0,-12-12-5266,-3-9 4137,-1 1 0,-35-31-1,-10-9-716,15 14 935,15 16 1347,-40-50 0,71 78-265,-1-1 1,1 0-1,0 1 1,0-1-1,0 0 1,0 0 0,0 1-1,0-1 1,0 0-1,1 0 1,-1 0-1,1 0 1,-1 0-1,1 0 1,0 0-1,0 0 1,0-2 0,0 2-20,1 1 1,-1-1 0,1 1 0,0-1 0,-1 1 0,1 0 0,0 0 0,0-1 0,0 1-1,0 0 1,0 0 0,0 0 0,0 0 0,0 0 0,0 0 0,1 0 0,1-1 0,7-2 293,-1 0 0,1 0 0,0 1 0,-1 1 0,16-2 1,-14 1-312,161-20 2073,-149 21-1927,1 2 1,-1 0-1,1 2 0,0 1 1,28 6-1,-47-8-219,0 1-1,0-1 1,-1 1-1,1 0 1,0 0 0,0 1-1,-1-1 1,0 1-1,1 0 1,-1 0 0,0 0-1,-1 1 1,1 0-1,0-1 1,-1 1 0,0 1-1,0-1 1,4 8-1,-4-6-10,-1 1 0,-1-1-1,1 0 1,-1 0 0,0 1-1,0-1 1,-1 1 0,0-1-1,0 1 1,-1-1 0,0 0-1,0 1 1,0-1 0,-4 11-1,0-4-2,0 1 1,-1-1-1,0 0 0,-1-1 0,-1 1 1,0-1-1,-1-1 0,0 0 0,0 0 1,-1-1-1,-1 0 0,0 0 0,0-1 1,-1-1-1,-15 9 0,23-15-117,1-1-1,0 0 0,-1 0 1,1 0-1,-1 0 0,1 0 1,-1-1-1,0 0 0,1 0 1,-1 0-1,0 0 0,1 0 1,-1-1-1,1 1 0,-1-1 1,1 0-1,-1 0 0,1 0 1,-1-1-1,1 1 1,-6-5-1,7 5 44,-1-1 0,1 0 0,0 0 0,0 0 0,0 0 0,0 0 0,1 0 1,-1-1-1,0 1 0,1 0 0,0-1 0,0 1 0,-1-1 0,1 0 0,1 1 0,-1-1 0,0 0 0,1 1 1,-1-1-1,1 0 0,0 0 0,0 0 0,0 0 0,0 1 0,1-1 0,-1 0 0,1 0 0,1-4 0,16-32 453</inkml:trace>
</inkml:ink>
</file>

<file path=ppt/ink/ink29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0:54.295"/>
    </inkml:context>
    <inkml:brush xml:id="br0">
      <inkml:brushProperty name="width" value="0.05" units="cm"/>
      <inkml:brushProperty name="height" value="0.05" units="cm"/>
      <inkml:brushProperty name="color" value="#FF0066"/>
    </inkml:brush>
  </inkml:definitions>
  <inkml:trace contextRef="#ctx0" brushRef="#br0">44 218 10762,'6'13'1993,"0"0"0,0 1 0,4 19 1,-7-18-1385,1 0 1,-2 0 0,0 1 0,-1-1 0,-2 27 0,1-40-565,0 0 0,0 0 0,-1 0 0,1 0 0,0-1 0,-1 1 0,0 0 0,1 0 0,-1 0 0,0-1 0,0 1 0,0 0 0,0-1 0,0 1 0,0-1 0,-1 1 0,1-1 0,-3 2-1,4-3-37,-1 1-1,1-1 1,-1 0-1,1 0 1,-1 1-1,0-1 1,1 0-1,-1 0 1,1 0-1,-1 0 1,0 0-1,1 0 1,-1 0-1,1 0 1,-1 0-1,0 0 1,1-1-1,-1 1 1,1 0-1,-1 0 0,1 0 1,-2-1-1,0 0-2,1-1-1,0 1 1,-1 0-1,1-1 1,0 1-1,-1-1 1,1 1-1,0-1 1,0 0-1,-1-2 1,-5-10 5,1-1-1,1 1 1,1-1 0,0 0 0,-3-23 0,5 32-8,2-1 0,-1 0 0,1 1 0,0-1 0,0 1 0,1-1 0,0 1 0,0-1 0,0 1 0,1-1 0,0 1 0,1 0 0,-1 0 0,1 0 0,6-10 0,-7 14 10,-1 0 0,1 0 0,0 1 0,0-1-1,0 0 1,0 1 0,0-1 0,0 1 0,0 0 0,0 0 0,1 0 0,-1 0-1,1 0 1,-1 0 0,0 1 0,1-1 0,-1 1 0,1 0 0,-1-1 0,1 1-1,-1 0 1,1 1 0,-1-1 0,1 0 0,-1 1 0,1-1 0,4 3 0,6 2 149,1 1 1,-1 1-1,-1 0 1,14 9 0,26 14 763,-47-28-822,1 0 0,-1 0 0,1-1 0,-1 1 0,1-1 0,0-1 0,-1 1 0,1-1 0,0 0 0,0 0 0,6-2 0,-10 2-73,0-1 0,0 0 1,0 1-1,0-1 0,-1 0 0,1 0 1,0 0-1,0 0 0,-1 0 1,1-1-1,-1 1 0,1 0 0,-1-1 1,1 1-1,-1-1 0,0 0 1,0 1-1,0-1 0,0 0 1,0 0-1,0 0 0,0 0 0,0 1 1,-1-1-1,1 0 0,-1 0 1,0 0-1,1 0 0,-1-1 0,0 1 1,0 0-1,0 0 0,-1 0 1,1-2-1,-3-9-33,0 0 0,-1 0 1,0 1-1,-1-1 0,0 1 1,-1 0-1,0 0 0,-1 1 0,-1 0 1,1 0-1,-2 1 0,1 0 0,-2 0 1,-18-16-1,15 18 321,1-2-4569,27 17 2244,5 3 1730</inkml:trace>
</inkml:ink>
</file>

<file path=ppt/ink/ink2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5:25.582"/>
    </inkml:context>
    <inkml:brush xml:id="br0">
      <inkml:brushProperty name="width" value="0.05" units="cm"/>
      <inkml:brushProperty name="height" value="0.05" units="cm"/>
      <inkml:brushProperty name="color" value="#FF0066"/>
    </inkml:brush>
  </inkml:definitions>
  <inkml:trace contextRef="#ctx0" brushRef="#br0">61 152 8442,'-61'-41'3457,"63"41"-2041,8-4-888,1 3-296,4-4-360,2-2-272,1 2 264</inkml:trace>
  <inkml:trace contextRef="#ctx0" brushRef="#br0" timeOffset="1">147 1 8346,'0'0'6425,"6"18"-4592,4 11-185,46 42-488,-41-42-224,1 1-296,-3-2-143,0 0-177,1-5-80,-6-8-160,2-2-24,-5-8-216,-4 0-232,-2-5-689,-3-4-1447</inkml:trace>
</inkml:ink>
</file>

<file path=ppt/ink/ink29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0:54.757"/>
    </inkml:context>
    <inkml:brush xml:id="br0">
      <inkml:brushProperty name="width" value="0.05" units="cm"/>
      <inkml:brushProperty name="height" value="0.05" units="cm"/>
      <inkml:brushProperty name="color" value="#FF0066"/>
    </inkml:brush>
  </inkml:definitions>
  <inkml:trace contextRef="#ctx0" brushRef="#br0">4 351 9714,'3'15'14068,"-3"-15"-13896,0 0-116,-1-1-1,1 0 0,-1 0 1,1 0-1,-1 0 1,1 0-1,0 0 0,0 0 1,0 0-1,-1 0 0,1 0 1,0-1-1,0 1 0,0 0 1,1-1-1,-1-5 82,-4-229 558,4 228-631,1 0 0,-1 0 1,1 0-1,1 0 0,0 0 0,0 0 0,0 0 0,6-12 1,-7 18-34,0 1 0,-1-1 0,1 1 1,0 0-1,0 0 0,0-1 0,0 1 1,1 0-1,-1 0 0,0 0 0,0 0 1,1 0-1,-1 0 0,1 1 0,-1-1 1,1 0-1,-1 1 0,1-1 0,2 0 1,-1 1 1,0 0 0,-1 1 1,1-1-1,-1 1 1,1-1-1,0 1 0,-1 0 1,0 0-1,1 0 0,-1 0 1,1 0-1,-1 1 0,0-1 1,0 1-1,0 0 0,3 2 1,7 8 23,-1 0 0,0 0 0,-1 1 0,-1 1 0,0-1 0,-1 1 0,8 18 0,-1 1 20,-2 0 0,11 44 0,-22-67-114,14 62 147,-16-66-260,1-1 0,-1 1 0,0-1 1,0 1-1,-1-1 0,0 1 0,0-1 0,0 0 0,0 1 1,-5 9-1,5-14-6,1 1 0,-1-1-1,0 0 1,1 0 0,-1 0 0,0 0 0,0 0 0,0 0 0,0 0 0,0 0 0,0 0 0,0 0 0,0-1 0,0 1-1,-1 0 1,1-1 0,0 1 0,0-1 0,-1 1 0,1-1 0,0 0 0,-1 1 0,1-1 0,0 0 0,-1 0 0,1 0 0,-1 0-1,1 0 1,0 0 0,-1 0 0,1-1 0,0 1 0,-1 0 0,1-1 0,0 1 0,0-1 0,-1 0 0,1 1 0,0-1 0,0 0-1,0 0 1,-1 0 0,-4-4-362,0 1 0,0-1 1,0 0-1,1 0 0,0 0 0,-7-11 0,-11-21-192</inkml:trace>
  <inkml:trace contextRef="#ctx0" brushRef="#br0" timeOffset="1">49 206 9242,'12'4'4945,"1"1"-1552,12 10-249,8 1-407,11-4-665,2-4-495,-4-8-833,-7-5-240,-8 0-712,-7 0-368,-8 2-1937,-4 3 1609</inkml:trace>
</inkml:ink>
</file>

<file path=ppt/ink/ink29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0:57.771"/>
    </inkml:context>
    <inkml:brush xml:id="br0">
      <inkml:brushProperty name="width" value="0.05" units="cm"/>
      <inkml:brushProperty name="height" value="0.05" units="cm"/>
      <inkml:brushProperty name="color" value="#FF0066"/>
    </inkml:brush>
  </inkml:definitions>
  <inkml:trace contextRef="#ctx0" brushRef="#br0">59 121 5793,'-23'16'953,"7"-6"2956,45-36 8298,-29 26-12123,0 1 0,0-1 1,0 0-1,0 0 0,0 0 1,0 0-1,0 0 0,0 0 0,0 1 1,3 12-520,-1 0 837,73 331 1345,-73-328-1496,-6-21 285,-13-34-218,-10-32-289,3-1 0,3-1-1,-16-102 1,37 148-26,3 20-23,3 18-59,2 16 122,-2 0 0,-1 0 0,3 40 0,1 12 314,21 111 840,-30-189-1193,0-1 0,1 1 0,-1-1 0,0 1 0,0-1 0,0 1 0,0-1 0,0 1 0,1 0 0,-1-1 0,0 1 0,0-1 0,0 1 1,-1-1-1,1 1 0,0 0 0,0-1 0,0 1 0,0-1 0,0 1 0,-1-1 0,1 1 0,0-1 0,0 1 0,-1-1 0,0 1 0,1-1 6,-1 0-1,1-1 1,-1 1-1,1-1 1,-1 1-1,1 0 1,-1-1-1,1 1 1,-1-1-1,1 0 1,-1 1-1,1-1 1,0 1-1,-1-1 1,1 0-1,0 1 1,0-1-1,0 1 1,-1-1-1,1 0 1,0-1-1,-14-66 59,2-1 0,3 0 0,1-71 0,3 42-17,4 84-41,1 3 10,7 30 9,4 18 109,-2 1 1,-1-1 0,-2 1-1,2 59 1,-7-20 385,-11 98-1,5-219 76,12-117-315,-2 101-257,-3-72-1,-3 192 9,-1-25-132,5 49-1,0-67-536,-1-1 0,2 0 0,0 0 1,1-1-1,1 1 0,0-1 0,16 27 0,12 6-935</inkml:trace>
</inkml:ink>
</file>

<file path=ppt/ink/ink29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1:00.939"/>
    </inkml:context>
    <inkml:brush xml:id="br0">
      <inkml:brushProperty name="width" value="0.05" units="cm"/>
      <inkml:brushProperty name="height" value="0.05" units="cm"/>
      <inkml:brushProperty name="color" value="#FF0066"/>
    </inkml:brush>
  </inkml:definitions>
  <inkml:trace contextRef="#ctx0" brushRef="#br0">57 786 5017,'-1'0'212,"1"-1"-1,-1 1 1,0-1 0,0 1 0,1 0-1,-1-1 1,0 1 0,0 0-1,0 0 1,0-1 0,0 1 0,1 0-1,-1 0 1,0 0 0,0 0-1,0 0 1,0 0 0,0 0-1,0 1 1,1-1 0,-1 0 0,0 0-1,0 1 1,0-1 0,0 0-1,1 1 1,-1-1 0,0 1-1,0-1 1,1 1 0,-1-1 0,0 1-1,1 0 1,-1-1 0,1 1-1,-1 0 1,1-1 0,-1 1-1,1 0 1,-1 0 0,1 0 0,0-1-1,-1 1 1,1 1 0,-5 5 898,5-6-948,0-1-1,-1 0 1,1 0-1,0 1 1,-1-1-1,1 0 1,0 0 0,-1 0-1,1 1 1,0-1-1,-1 0 1,1 0 0,0 0-1,-1 0 1,1 0-1,-1 0 1,1 0-1,0 0 1,-1 0 0,1 0-1,-1 0 1,1 0-1,0 0 1,-1 0 0,1-1-1,0 1 1,-1 0-1,0 0 1,1-1-113,-1 1 0,1 0 0,-1-1 0,1 1 0,-1 0 0,1-1 0,-1 1 1,1-1-1,-1 1 0,1 0 0,-1-1 0,1 0 0,0 1 0,-1-1 0,1 1 0,0-1 0,0 1 0,-1-1 1,1 1-1,0-1 0,0 0 0,0 1 0,0-2 0,0-16 37,1 0-1,1 0 1,0 0 0,2 1 0,0-1 0,13-32-1,54-112 796,-39 94-360,100-212 2001,-122 259-2312,-1-1 0,0 0 0,6-32 0,-15 53-213,0 1 1,0 0 0,0 0 0,1-1-1,-1 1 1,0 0 0,0-1-1,0 1 1,0 0 0,0-1-1,0 1 1,0 0 0,1 0 0,-1-1-1,0 1 1,0 0 0,0 0-1,1-1 1,-1 1 0,0 0-1,0 0 1,1 0 0,-1-1 0,0 1-1,0 0 1,1 0 0,-1 0-1,0 0 1,0 0 0,1 0-1,-1-1 1,0 1 0,1 0 0,-1 0-1,0 0 1,1 0 0,-1 0-1,0 0 1,1 0 0,-1 0-1,0 0 1,1 1 0,-1-1 0,0 0-1,0 0 1,1 0 0,-1 0-1,0 0 1,1 0 0,-1 1-1,0-1 1,0 0 0,1 0 0,-1 0-1,0 1 1,0-1 0,1 0-1,18 22-995,-2-5-2706,3-17 2542</inkml:trace>
</inkml:ink>
</file>

<file path=ppt/ink/ink29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1:01.814"/>
    </inkml:context>
    <inkml:brush xml:id="br0">
      <inkml:brushProperty name="width" value="0.05" units="cm"/>
      <inkml:brushProperty name="height" value="0.05" units="cm"/>
      <inkml:brushProperty name="color" value="#FF0066"/>
    </inkml:brush>
  </inkml:definitions>
  <inkml:trace contextRef="#ctx0" brushRef="#br0">10 10 8554,'-5'-10'6068,"5"10"-5981,0 0-1,0 0 0,-1 0 0,1 1 1,0-1-1,0 0 0,-1 0 0,1 0 0,0 0 1,0 0-1,0 1 0,-1-1 0,1 0 1,0 0-1,0 1 0,0-1 0,-1 0 0,1 0 1,0 0-1,0 1 0,0-1 0,0 0 1,0 1-1,0-1 0,0 0 0,0 0 0,0 1 1,0-1-1,0 0 0,0 1 0,0-1 1,0 0-1,0 0 0,0 1 0,0-1 1,0 0-1,0 0 0,0 1 0,0-1 0,0 0 1,1 1-1,0 11 404,1 0 0,1-1 0,0 1-1,1-1 1,0 1 0,0-1 0,12 19 0,51 72 1008,-66-101-1474,101 135 375,-96-129-819,-7-10-2270,-9-16-1590,10 17 4492,-10-16-1131</inkml:trace>
</inkml:ink>
</file>

<file path=ppt/ink/ink29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1:02.273"/>
    </inkml:context>
    <inkml:brush xml:id="br0">
      <inkml:brushProperty name="width" value="0.05" units="cm"/>
      <inkml:brushProperty name="height" value="0.05" units="cm"/>
      <inkml:brushProperty name="color" value="#FF0066"/>
    </inkml:brush>
  </inkml:definitions>
  <inkml:trace contextRef="#ctx0" brushRef="#br0">59 358 8674,'-51'-51'3169,"50"50"-3076,0 0 1,1-1 0,-1 1 0,0 0-1,1-1 1,-1 1 0,1-1 0,-1 1 0,1-1-1,-1 0 1,1 1 0,0-1 0,0 1 0,0-1-1,0 1 1,0-1 0,0 0 0,1 1 0,-1-1-1,0 1 1,1-1 0,-1 1 0,1-1 0,-1 1-1,1-1 1,0 1 0,1-2 0,2-7 415,10-24 584,1 1-1,2 0 1,1 1 0,40-53 0,-55 81-1015,0 1 0,0-1 1,0 1-1,0 0 1,1-1-1,-1 2 0,1-1 1,7-4-1,-9 6-61,0 0-1,0 1 1,-1-1 0,1 1-1,0 0 1,0-1 0,0 1-1,-1 0 1,1 0-1,0 0 1,0 0 0,0 1-1,-1-1 1,1 0 0,0 1-1,0-1 1,-1 1 0,1 0-1,0-1 1,-1 1 0,1 0-1,-1 0 1,1 0 0,-1 0-1,1 1 1,1 0 0,3 5 30,1 0 1,-1 0-1,0 1 1,-1 0-1,1 0 0,-2 0 1,1 1-1,-1-1 1,0 1-1,-1 0 1,0 0-1,-1 1 1,0-1-1,0 0 1,0 13-1,-1-15-32,-1 0-1,1 0 1,-2 1 0,1-1-1,-1 0 1,0 0-1,0 0 1,-1 0-1,0 0 1,0 0 0,-1 0-1,0-1 1,0 1-1,-1-1 1,0 0-1,0 0 1,0 0 0,0 0-1,-1-1 1,0 0-1,-7 6 1,9-9-56,0 0 1,-1-1-1,1 1 0,-1-1 1,1 1-1,-1-1 1,0 0-1,0-1 0,0 1 1,1 0-1,-1-1 1,0 0-1,0 0 0,0 0 1,0-1-1,-3 0 1,4 1-137,1-1 0,0 1 0,0-1 0,0 1 0,0-1 0,-1 0 0,1 0 0,0 0 0,0 0 0,0 0 0,1 0 0,-1-1 0,0 1 0,0 0 0,1-1 0,-1 0 0,1 1 0,-1-1 0,1 0 0,0 0 0,0 0 0,-1 0 0,1 0 0,1 0 1,-1 0-1,0 0 0,0-4 0,3-5-884</inkml:trace>
</inkml:ink>
</file>

<file path=ppt/ink/ink29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1:02.691"/>
    </inkml:context>
    <inkml:brush xml:id="br0">
      <inkml:brushProperty name="width" value="0.05" units="cm"/>
      <inkml:brushProperty name="height" value="0.05" units="cm"/>
      <inkml:brushProperty name="color" value="#FF0066"/>
    </inkml:brush>
  </inkml:definitions>
  <inkml:trace contextRef="#ctx0" brushRef="#br0">0 179 7154,'27'15'5398,"20"13"-741,-45-26-4479,0 0 0,1 0-1,-1 0 1,0 1 0,0-1-1,0 0 1,0 1 0,-1 0 0,1-1-1,-1 1 1,0 0 0,1 0-1,-1-1 1,1 7 0,-2-7-24,5 29 441,-7-20-380,1-11-210,1 0 0,0 0 0,-1 0 0,1 0 0,0 0 0,-1 0 1,1 0-1,0 0 0,-1 0 0,1 0 0,0 0 0,-1 0 0,1 0 1,0 0-1,-1 0 0,1-1 0,0 1 0,-1 0 0,1 0 0,0 0 1,-1 0-1,1-1 0,0 1 0,0 0 0,-1 0 0,1-1 0,0 1 1,0 0-1,0 0 0,-1-1 0,1 0 0,-2-1 2,0-1 0,0 0 0,1 1 0,-1-1-1,1 0 1,-1 0 0,1-1 0,0 1 0,-1-6 0,-5-13-4,-1-4-3,0 1-1,-3-27 0,9 42 2,0 0 0,1-1 1,1 1-1,0-1 0,0 1 0,1-1 0,0 1 0,1 0 0,3-12 1,-5 20 2,1 1 1,-1-1-1,1 0 1,0 1 0,-1-1-1,1 1 1,0-1 0,0 1-1,0-1 1,0 1 0,0 0-1,0-1 1,1 1 0,-1 0-1,0 0 1,1 0 0,-1 0-1,1 0 1,1-1 0,-1 2 14,-1 0 0,1 0-1,-1-1 1,1 1 0,-1 0 0,1 0 0,-1 1 0,1-1 0,-1 0-1,1 1 1,-1-1 0,1 0 0,-1 1 0,0 0 0,1-1 0,-1 1-1,2 1 1,7 5 168,-2 0 1,1 1-1,-1 0 0,13 16 0,-11-13 26,35 40 444,86 90-1597</inkml:trace>
</inkml:ink>
</file>

<file path=ppt/ink/ink29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1:03.153"/>
    </inkml:context>
    <inkml:brush xml:id="br0">
      <inkml:brushProperty name="width" value="0.05" units="cm"/>
      <inkml:brushProperty name="height" value="0.05" units="cm"/>
      <inkml:brushProperty name="color" value="#FF0066"/>
    </inkml:brush>
  </inkml:definitions>
  <inkml:trace contextRef="#ctx0" brushRef="#br0">121 102 11354,'-120'-10'4777,"128"5"-2736,6 0-137,4-6-495,4-3-241,1 4-472,2 0-256,-2 2-296,1 1-48,-7 1-352,1 4-424,-3-3-1184,-3 3-569,-2-4 1409</inkml:trace>
</inkml:ink>
</file>

<file path=ppt/ink/ink29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1:03.583"/>
    </inkml:context>
    <inkml:brush xml:id="br0">
      <inkml:brushProperty name="width" value="0.05" units="cm"/>
      <inkml:brushProperty name="height" value="0.05" units="cm"/>
      <inkml:brushProperty name="color" value="#FF0066"/>
    </inkml:brush>
  </inkml:definitions>
  <inkml:trace contextRef="#ctx0" brushRef="#br0">0 159 8834,'33'-28'3551,"-32"28"-3470,-1 0 0,0-1 0,1 1-1,-1 0 1,1 0 0,-1 0 0,1 0 0,-1 1-1,1-1 1,-1 0 0,0 0 0,1 0 0,-1 0-1,1 0 1,-1 0 0,0 1 0,1-1-1,-1 0 1,1 0 0,-1 1 0,0-1 0,1 0-1,-1 1 1,0-1 0,1 0 0,-1 1 0,0-1-1,0 0 1,0 1 0,1-1 0,-1 1-1,0-1 1,0 0 0,0 1 0,1 0 0,7 21 1820,-5-12-1055,22 30 1746,-21-34-2300,1 0 1,-1 1-1,0 0 0,0-1 1,-1 1-1,0 1 0,4 14 1,-10-14-57,-4-18-7,-3-23-210,-9-60 1,15 42-8,4 48-11,0 0 0,0 1-1,0-1 1,1 0 0,-1 1 0,1-1 0,-1 1-1,1-1 1,0 1 0,0-1 0,0 1 0,2-5-1,4 18-18,3 16 39,-6-15 50,0 0 1,1 0-1,0-1 0,1 0 0,0 0 1,1 0-1,0-1 0,15 17 0,-21-26-47,0 0-1,0 0 1,-1 0-1,1 0 1,0 0-1,0 0 1,0-1-1,0 1 1,0 0-1,0-1 1,0 1-1,0-1 1,1 1-1,-1-1 1,0 0-1,0 1 1,0-1-1,1 0 1,-1 0-1,0 0 1,0 0-1,0 0 1,1 0-1,-1 0 1,0 0-1,0 0 1,0-1-1,1 1 1,-1 0-1,0-1 0,0 1 1,0-1-1,0 1 1,0-1-1,0 0 1,0 1-1,0-1 1,0 0-1,0 0 1,0 0-1,0 0 1,-1 0-1,1 1 1,0-2-1,0 1 1,-1 0-1,1 0 1,0-1-1,4-8 116,-1-1 0,0 1 0,-1 0 1,3-16-1,-3 14-34,3-9 251,-2-2 0,0 1 1,1-45-1,3 96 247,0-8-516,-7-21-88,8 34-56,15 32 0,-19-55-458,1 0 1,0 0-1,0-1 0,1 0 0,0 0 0,17 17 1,8 3-2294,-2-1 1217</inkml:trace>
</inkml:ink>
</file>

<file path=ppt/ink/ink29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1:06.261"/>
    </inkml:context>
    <inkml:brush xml:id="br0">
      <inkml:brushProperty name="width" value="0.05" units="cm"/>
      <inkml:brushProperty name="height" value="0.05" units="cm"/>
      <inkml:brushProperty name="color" value="#FF0066"/>
    </inkml:brush>
  </inkml:definitions>
  <inkml:trace contextRef="#ctx0" brushRef="#br0">1645 0 7274,'0'0'11793,"4"8"-10108,-2-1-1461,1 1 1,0-1-1,0-1 0,1 1 0,0 0 0,0-1 0,7 8 0,-7-9-148,-1 0 0,1 0-1,-1 0 1,0 1 0,0-1 0,0 1 0,-1-1 0,0 1 0,0 0 0,1 9 0,4 30 565,-1 0 0,-1 47 0,-3-42-520,-10-81-476,-1 0 0,-1 1 0,-22-44-1,0-3-875,31 74 1291,-1-1 1,0 1 0,1 0 0,-1 0 0,-1 0-1,1 0 1,0 0 0,-1 1 0,0-1 0,1 1-1,-1-1 1,0 1 0,0 0 0,0 0 0,-1 0-1,1 1 1,0-1 0,-1 1 0,1 0 0,-1 0-1,1 0 1,-1 0 0,-7 0 0,-1 0-46,-1 1 1,1 0-1,-1 1 1,1 0-1,-24 6 1,1-1-7,1-1-1,-1-2 1,0-1 0,0-2-1,-54-6 1,67 5-13,0 2 0,-36 4 0,40-2 0,0-2 0,-1 0 0,1 0 0,-28-4 0,33 0 21,0-1 0,-23-9 0,26 8-16,0 1 1,0 1-1,-1 0 0,1 0 0,-1 1 1,-11-1-1,-32 3-13,-107 13 0,132-7-1,0 0 0,0 2 0,0 1-1,1 1 1,-31 16 0,51-23 14,0 0-1,-1-1 1,1 1 0,-1-2-1,1 0 1,-1 0 0,0 0-1,1-1 1,-14-1 0,11 0-1,1 1 1,-1 0-1,0 1 1,0 0-1,-17 4 1,18-2 4,1 0 0,-1-1 0,1-1 0,-1 1 1,0-2-1,0 1 0,1-1 0,-1-1 1,0 0-1,0 0 0,1-1 0,-10-3 1,15 4 1,1 1 0,-1-1 0,0 0 0,1 1 0,-1 0 0,1 0 0,-1 0 0,1 0 0,-1 1 0,0 0 0,1-1 0,-1 1 0,1 0 0,0 1 0,-6 1 0,4 0 17,0-2 1,0 1-1,0-1 0,0 0 1,0 0-1,-7 1 0,8-3 435,3 2-50,12 13-265,14 27-69,-17-31-43,-1 1 1,-1 0 0,0 1-1,6 15 1,-11-25 11,0-1 1,-1 1-1,1-1 1,0 1-1,0-1 1,1 1-1,-1-1 1,0 0-1,0 1 0,1-1 1,-1 0-1,0 0 1,1 0-1,-1 0 1,1 0-1,0-1 1,-1 1-1,1 0 1,0-1-1,-1 1 1,1-1-1,0 1 1,-1-1-1,1 0 0,0 0 1,0 0-1,2 0 1,7 0-6,-1-1 0,1-1 0,15-4 0,-4 2 26,-12 3-41,0 1 1,1 0 0,-1 1 0,0 0-1,1 1 1,12 4 0,-16-4-19,0-1 0,-1 1 1,1-1-1,0 0 0,-1-1 0,1 1 0,0-1 1,0-1-1,0 1 0,-1-1 0,9-2 1,1-1 1,0 1 0,1 0 0,-1 2 0,1 0 0,-1 0 0,31 5 1,-24-3-8,-1 0 0,45-4 1,-20-6 0,-32 6 0,0 0 1,0 0 0,0 2 0,0 0 0,0 0-1,0 2 1,18 2 0,-22-2-1,0-1 0,0 0-1,0 0 1,-1-1 0,1 0 0,0-1 0,0 0 0,-1-1-1,14-5 1,-9 4 1,0-1 0,0 2 0,23-2 1,-23 5-7,0 1 1,-1 0-1,17 4 0,-23-2 4,1-2-1,-1 1 0,1-1 0,-1 0 1,1-1-1,-1 0 0,1 0 0,0-1 1,-1 0-1,1 0 0,-1-1 0,0 0 1,12-5-1,-10 3 1,0 0 1,0 2-1,0-1 0,1 1 1,-1 0-1,14 0 0,-15 2 1,0-1 0,0 0-1,0 0 1,0-1 0,0-1-1,0 1 1,16-9 0,-23 11 6,1-1 0,-1 0 1,1 1-1,-1 0 0,1-1 1,0 1-1,-1 0 0,1 0 1,-1 0-1,1 1 0,-1-1 1,1 1-1,-1-1 0,4 2 1,8 1 50,20-1 37,16 0-164,-47-2 143,0-1 0,0 1 0,0-1 0,0 0 0,0 1 0,-1-1-1,1-1 1,0 1 0,-1 0 0,1-1 0,0 1 0,-1-1 0,0 0 0,3-2 0,-4 3-27,-1 1-1,1-1 1,-1 0-1,0 1 1,1-1 0,-1 0-1,0 0 1,1 1 0,-1-1-1,0 0 1,0 0-1,0 0 1,1 1 0,-1-1-1,0 0 1,0 0 0,0 0-1,0 1 1,-1-1-1,1 0 1,0 0 0,0 0-1,-1-1 1,-10-21-840,3 8-1205,4-12-238,5-30 884</inkml:trace>
</inkml:ink>
</file>

<file path=ppt/ink/ink29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1:08.259"/>
    </inkml:context>
    <inkml:brush xml:id="br0">
      <inkml:brushProperty name="width" value="0.05" units="cm"/>
      <inkml:brushProperty name="height" value="0.05" units="cm"/>
      <inkml:brushProperty name="color" value="#FF0066"/>
    </inkml:brush>
  </inkml:definitions>
  <inkml:trace contextRef="#ctx0" brushRef="#br0">239 118 6257,'-2'-1'709,"0"0"-1,0-1 1,0 1 0,0 0-1,0 0 1,0 0-1,0 1 1,-1-1-1,1 0 1,0 1-1,-1-1 1,1 1 0,-3 0-1,2 0-366,0 0 1,1 1-1,-1-1 0,0 1 0,0 0 1,0-1-1,0 1 0,1 1 0,-4 1 1,-4 3-667,0 1 0,1 0 0,-1 1 0,-9 12 0,-9 6 1177,18-17-809,2 0 0,0 0 1,0 1-1,1 1 0,0-1 0,0 1 0,1 0 0,-7 20 0,-2 0 790,24-56 1450,-7 19-2244,1 0 1,-1 0 0,1 0-1,0 0 1,4-6 0,17-23 294,41-45 0,-64 78-321,0 1-1,0 0 1,0 0-1,0-1 1,1 1-1,-1 0 1,0 0-1,1 1 1,-1-1-1,1 0 0,-1 0 1,1 1-1,-1-1 1,4 0-1,-4 1-10,-1 0-1,1 0 1,0 0-1,-1 0 0,1 1 1,0-1-1,-1 0 1,1 0-1,0 1 1,-1-1-1,1 0 0,-1 1 1,1-1-1,0 0 1,-1 1-1,1-1 1,-1 1-1,1-1 0,-1 1 1,0-1-1,1 1 1,-1 0-1,0-1 1,1 2-1,2 5-9,-1-1 1,0 1-1,0 0 0,-1 0 0,1 11 1,2 8 63,-4-26-55,0 0-1,1 1 0,-1-1 1,0 0-1,0 1 0,0-1 1,0 0-1,0 1 1,0-1-1,1 0 0,-1 1 1,0-1-1,0 0 0,0 0 1,1 1-1,-1-1 0,0 0 1,0 0-1,1 0 0,-1 1 1,0-1-1,0 0 1,1 0-1,-1 0 0,0 0 1,1 1-1,-1-1 0,0 0 1,1 0-1,0 0 0,6-8 57,-2 1-39,5-5-11,2-2-1,0 0 0,0 0 0,2 1 0,-1 1-1,23-15 1,-28 20-2,1 1-1,-1 1 1,1 0-1,16-7 1,-24 11-8,1 1 0,-1-1 0,1 1 0,-1 0 0,1-1 1,-1 1-1,1 0 0,-1 0 0,1 0 0,-1 0 0,1 0 0,-1 0 0,1 0 0,-1 1 1,1-1-1,2 2 0,-3-1-2,0 0 1,0-1-1,0 1 0,0 1 1,0-1-1,0 0 0,-1 0 1,1 0-1,0 0 1,-1 1-1,1-1 0,-1 0 1,1 0-1,-1 1 1,0-1-1,0 0 0,1 1 1,-1-1-1,0 1 0,0-1 1,0 0-1,0 1 1,-1 0-1,0 9 12,-1-1 1,0 0-1,-1 0 0,0-1 0,-1 1 1,0 0-1,0-1 0,-1 0 1,0 0-1,-1-1 0,0 1 0,-9 10 1,142-142 1071,-124 120-1076,0 1 1,0-1 0,0 1 0,0 0 0,0 0 0,1 0 0,-1 0-1,1 0 1,0 1 0,7-2 0,-10 3-5,1-1-1,-1 1 1,1 1 0,-1-1 0,0 0-1,1 0 1,-1 0 0,0 1-1,1-1 1,-1 1 0,0-1-1,1 1 1,-1-1 0,0 1 0,0 0-1,0 0 1,0-1 0,0 1-1,0 0 1,0 0 0,0 0 0,0 0-1,0 0 1,0 0 0,0 1-1,-1-1 1,1 0 0,0 0 0,-1 1-1,1-1 1,-1 0 0,0 1-1,1-1 1,-1 0 0,0 2 0,1-1 1,-1 0 1,1 0 0,-1 0 0,1 0 0,0 0 0,0 0 0,-1 0 0,2 0-1,-1 0 1,0-1 0,0 1 0,0 0 0,1-1 0,-1 1 0,1-1-1,-1 1 1,1-1 0,0 0 0,0 0 0,-1 0 0,1 0 0,2 1 0,-1-1 0,0-1 0,0 0 1,0 1-1,0-1 1,1 0-1,-1-1 1,0 1-1,0 0 1,0-1-1,0 0 0,-1 0 1,1 1-1,5-4 1,6-3 2,0-1 0,0 0 1,-1-1-1,20-19 0,-19 17 12,0 0-1,18-11 1,-32 22-17,0-1 0,1 1 1,-1 0-1,0-1 1,1 1-1,-1 0 0,1 0 1,-1 0-1,0-1 0,1 1 1,-1 0-1,1 0 0,-1 0 1,0 0-1,1 0 1,-1 0-1,1 0 0,-1 0 1,1 0-1,-1 0 0,0 0 1,1 0-1,-1 0 1,1 0-1,-1 0 0,0 0 1,1 1-1,-1-1 0,1 0 1,-1 0-1,0 0 1,1 1-1,-1-1 0,0 0 1,1 0-1,-1 1 0,1 0 1,2 19-29,-9 25 0,-1-25 34,5-16-1,1 0-1,-1 1 1,1-1-1,0 0 1,0 1-1,0 5 1,1-9-5,0-1 1,0 0 0,1 1 0,-1-1 0,0 0-1,0 1 1,0-1 0,0 0 0,1 0 0,-1 1-1,0-1 1,0 0 0,1 0 0,-1 1 0,0-1-1,0 0 1,1 0 0,-1 0 0,0 1-1,1-1 1,-1 0 0,0 0 0,1 0 0,-1 0-1,0 0 1,1 0 0,-1 0 0,0 0 0,1 0-1,-1 0 1,0 0 0,1 0 0,-1 0 0,0 0-1,1 0 1,-1 0 0,0 0 0,1 0 0,-1 0-1,0 0 1,1-1 0,-1 1 0,0 0 0,1 0-1,-1 0 1,0-1 0,0 1 0,1 0-1,23-12 1,-19 8 1,23-11 16,-17 8-3,1 0 0,0 1 0,0 1 0,20-7 0,-28 12-8,1 0-1,-1 0 1,1 0 0,-1 0-1,1 1 1,0-1 0,-1 1-1,8 3 1,25 3 16,-25-8 3,0 0 0,0-1 0,22-6 0,4-1 222,16-5-25,-38 10-200,0 0 0,1 0 0,17 0-1,13 5 187,-37 0-97,-1 0 0,1-1 0,-1 0 0,0-1 0,18-3 0,8-4 307,-18 5-145,0-2 0,-1 1 0,20-10 0,-19 6-370,28-11 1146,-42 18-1289,-1 0 0,1 1 0,0-1 0,-1 1-1,1 0 1,-1 0 0,1 0 0,0 0 0,-1 0 0,1 0-1,0 1 1,-1-1 0,1 1 0,-1 0 0,4 1 0</inkml:trace>
</inkml:ink>
</file>

<file path=ppt/ink/ink2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5:26.052"/>
    </inkml:context>
    <inkml:brush xml:id="br0">
      <inkml:brushProperty name="width" value="0.05" units="cm"/>
      <inkml:brushProperty name="height" value="0.05" units="cm"/>
      <inkml:brushProperty name="color" value="#FF0066"/>
    </inkml:brush>
  </inkml:definitions>
  <inkml:trace contextRef="#ctx0" brushRef="#br0">2 103 9578,'-2'-1'3721,"2"-1"-2729,0 0-224,18-8-400,2 4-328,39-9-600,-46 15-296,-5 3 456</inkml:trace>
  <inkml:trace contextRef="#ctx0" brushRef="#br0" timeOffset="1">176 65 4905,'61'-4'2613,"-57"3"-2290,-1 0 0,0 0 0,0 0 0,1-1 0,-1 1 0,0-1 0,0 1 0,-1-1 0,1 0 0,0 0 0,4-5 0,-6 6-150,0 0 1,1 0-1,-1-1 1,0 1-1,0 0 1,0-1-1,0 1 0,0-1 1,-1 1-1,1-1 1,0 1-1,-1-1 1,1 0-1,-1 1 1,1-1-1,-1 0 1,0 1-1,1-4 1,-2 5-122,1-1 0,0 1 0,-1 0 0,1-1 0,0 1 0,-1-1 0,1 1 0,0-1 0,-1 1 0,1 0 0,-1-1 0,1 1-1,-1 0 1,1 0 0,0-1 0,-1 1 0,1 0 0,-1 0 0,0 0 0,1-1 0,-1 1 0,1 0 0,-1 0 0,1 0 0,-1 0 0,1 0 0,-1 0 0,1 0 0,-1 0 0,1 0 0,-1 1 0,1-1 0,-1 0 0,0 0 0,1 0 0,-1 1 0,-20 9 807,17-7-699,0 0-1,0 0 1,0 1 0,1-1 0,-1 1-1,1 0 1,0 0 0,0 0 0,0 1-1,1-1 1,0 0 0,0 1 0,0 0 0,0-1-1,1 1 1,-1 0 0,1 0 0,0 0-1,1 0 1,-1 0 0,1 0 0,0 0 0,1 0-1,-1 0 1,1 0 0,0 0 0,0 0-1,0 0 1,1 0 0,0-1 0,0 1 0,0-1-1,0 1 1,1-1 0,-1 0 0,1 1-1,0-1 1,1-1 0,-1 1 0,6 4-1,-5-5-229,-1-1-1,1 1 1,0-1-1,0 0 1,0 0-1,0-1 1,1 1-1,-1-1 1,0 0-1,1 0 1,-1-1-1,1 1 0,-1-1 1,1 0-1,-1 0 1,0 0-1,1-1 1,8-1-1,34-13-598</inkml:trace>
</inkml:ink>
</file>

<file path=ppt/ink/ink29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1:09.458"/>
    </inkml:context>
    <inkml:brush xml:id="br0">
      <inkml:brushProperty name="width" value="0.05" units="cm"/>
      <inkml:brushProperty name="height" value="0.05" units="cm"/>
      <inkml:brushProperty name="color" value="#FF0066"/>
    </inkml:brush>
  </inkml:definitions>
  <inkml:trace contextRef="#ctx0" brushRef="#br0">165 917 8506,'-1'0'279,"1"1"0,-1-1 1,0 1-1,0-1 0,1 0 0,-1 0 0,0 1 1,0-1-1,0 0 0,1 0 0,-1 0 1,0 0-1,0 0 0,0 0 0,0 0 1,1 0-1,-1 0 0,0 0 0,0 0 1,0-1-1,1 1 0,-2-1 0,-22-5 699,18 3-815,0 0 1,0-1-1,1 0 0,-1 0 1,1-1-1,0 0 0,0 0 1,0 0-1,1 0 0,0-1 1,0 1-1,0-1 0,0 0 0,1 0 1,0-1-1,1 1 0,-4-11 1,-2-13-139,0 0 0,-4-50 1,9 63 55,-1-19-42,2-1 0,1 0 0,1 1 0,3-1 0,9-53 0,4 21 1362,46-127 0,-55 172-958,-7 21-369,1 0 0,0 0 0,-1 0 0,1 0 0,0 0 0,0 0 0,1 1 0,-1-1-1,0 0 1,1 0 0,0 1 0,0-1 0,0 1 0,0 0 0,0-1 0,0 1 0,0 0 0,1 0 0,-1 1 0,1-1 0,-1 0 0,1 1 0,0-1 0,4 0 0,2-1-222,-4 2-182,-1-1 0,1 1 0,-1-1 0,0 0-1,1 0 1,-1 0 0,6-5 0,-1-2-712</inkml:trace>
</inkml:ink>
</file>

<file path=ppt/ink/ink29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1:10.712"/>
    </inkml:context>
    <inkml:brush xml:id="br0">
      <inkml:brushProperty name="width" value="0.05" units="cm"/>
      <inkml:brushProperty name="height" value="0.05" units="cm"/>
      <inkml:brushProperty name="color" value="#FF0066"/>
    </inkml:brush>
  </inkml:definitions>
  <inkml:trace contextRef="#ctx0" brushRef="#br0">161 17 7506,'-2'-2'490,"1"1"0,-1-1 1,0 1-1,1 0 0,-1-1 0,0 1 1,0 0-1,0 0 0,0 0 1,0 0-1,0 1 0,0-1 1,0 1-1,0-1 0,0 1 1,-1-1-1,1 1 0,-3 0 1,2 1-270,0-1 0,-1 1 0,1 0 0,0 0 0,0 0 0,0 0 0,0 1 0,-1-1 0,2 1 0,-5 3 0,-3 2-458,1 1-1,0 1 1,1 0 0,-13 15-1,17-18 911,2-4-654,0 0-1,0 0 1,0 0 0,0 0 0,1 1 0,-1-1 0,1 0 0,0 1 0,0-1 0,0 1-1,0-1 1,0 1 0,0 0 0,1-1 0,0 1 0,-1 0 0,1 0 0,0-1 0,0 6-1,1-7-8,0 1 0,0 0-1,0-1 1,0 1 0,0-1-1,0 1 1,0-1 0,0 1-1,0-1 1,1 0 0,-1 1-1,1-1 1,-1 0 0,1 0-1,-1 0 1,1 0-1,0 0 1,-1-1 0,1 1-1,0 0 1,2 0 0,1 0-2,0 0 1,0 0-1,1 0 1,-1 0-1,1-1 1,-1 0-1,0 0 1,1-1-1,-1 1 1,0-1-1,1 0 1,-1 0-1,0-1 1,0 0-1,0 0 1,8-4 0,-12 4 3,1 0 0,-1 0 0,0 0 0,0 0 1,0 0-1,0 0 0,0-1 0,0 1 1,-1 0-1,1-1 0,-1 1 0,1 0 1,-1-1-1,0 1 0,0-1 0,0 1 0,-1-4 1,1 5 19,0-1 1,0 0-1,0 0 1,0 0 0,0 0-1,0 0 1,0 1-1,1-1 1,-1 0 0,1 0-1,-1 0 1,1 1-1,0-1 1,-1 0 0,1 1-1,0-1 1,2-2-1,-2 3 79,13 8 214,8 3-82,-1 2-1,-1 0 1,0 1-1,-1 1 1,23 22-1,-32-27-61,-2 0-1,1 1 0,-1 0 1,0 0-1,-1 1 1,10 18-1,-15-24-145,0-1 0,-1 1 0,1-1 1,-1 1-1,0 0 0,0-1 0,-1 1 0,1 0 1,-1 0-1,0-1 0,0 1 0,-1 0 0,1 0 0,-1-1 1,0 1-1,-1 0 0,1-1 0,-1 1 0,1-1 0,-2 0 1,-1 5-1,-3 2-133,0-1-1,-1 0 1,0 0 0,0-1-1,-1 0 1,0-1 0,-1 0-1,0 0 1,0-1 0,-1 0-1,0-1 1,0 0 0,0-1-1,-13 5 1,24-10-8,0 0-1,-1 0 1,1 0 0,0 0-1,0 1 1,0-1 0,-1 0 0,1 0-1,0 0 1,0 0 0,-1 0-1,1 0 1,0 0 0,0 0 0,-1 0-1,1 0 1,0 0 0,0 0 0,-1 0-1,1 0 1,0 0 0,0 0-1,-1 0 1,1-1 0,0 1 0,0 0-1,-1 0 1,1 0 0,0 0-1,0 0 1,0 0 0,-1-1 0,1 1-1,0 0 1,0 0 0,0 0-1,0-1 1,-1 1 0,1 0 0,0 0-1,0-1 1,0 1 0,0 0 0,0 0-1,0-1 1,0 1 0,0 0-1,0 0 1,0-1 0,0 1 0,0 0-1,0-3-1056</inkml:trace>
</inkml:ink>
</file>

<file path=ppt/ink/ink29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1:11.382"/>
    </inkml:context>
    <inkml:brush xml:id="br0">
      <inkml:brushProperty name="width" value="0.05" units="cm"/>
      <inkml:brushProperty name="height" value="0.05" units="cm"/>
      <inkml:brushProperty name="color" value="#FF0066"/>
    </inkml:brush>
  </inkml:definitions>
  <inkml:trace contextRef="#ctx0" brushRef="#br0">25 54 8450,'-1'-1'503,"1"0"0,-1 1 0,1-1 0,-1 0-1,1 0 1,-1 1 0,0-1 0,1 0 0,-1 1 0,0-1 0,1 1 0,-1-1 0,0 1 0,0-1 0,0 1 0,0 0 0,0-1-1,0 1 1,0 0-408,1 0-1,-1 0 1,1 0-1,0 0 0,-1 0 1,1 0-1,-1 0 1,1 0-1,0 0 0,-1 0 1,1 0-1,-1 1 1,1-1-1,0 0 1,-1 0-1,1 0 0,0 1 1,-1-1-1,1 0 1,0 1-1,-1-1 0,1 0 1,0 0-1,0 1 1,-1-1-1,1 0 0,0 1 1,0-1-1,0 1 1,0-1-1,-1 0 0,1 1 1,0-1-1,0 1 1,0-1-1,0 0 1,0 1-1,0-1 0,0 1 1,0-1-1,0 0 1,0 1-1,0 0 0,2 8-31,-1 0-1,1 1 1,0-1-1,1 0 1,0-1-1,1 1 1,-1 0-1,7 8 1,-9-14-47,2 3 5,0-1-1,1 1 1,-1-1-1,1 0 1,0 0-1,0 0 1,1-1-1,-1 0 1,1 1-1,0-1 1,0-1-1,1 1 1,-1-1 0,1 0-1,-1 0 1,1-1-1,7 3 1,-11-5-20,0 0 0,0 0 0,0 0 0,0-1 1,0 1-1,0-1 0,0 1 0,0-1 0,0 1 0,0-1 1,0 0-1,-1 0 0,1 0 0,0 0 0,-1 0 1,1-1-1,0 1 0,-1 0 0,0-1 0,1 1 1,-1-1-1,0 1 0,0-1 0,0 0 0,0 1 0,0-1 1,0 0-1,0 0 0,0 0 0,0-2 0,2-6 3,0 0 0,0 0 0,-1 0 0,2-13 0,-4 18-5,1-1 4,0 0-1,-1 1 1,1-1 0,-2 0 0,1 0-1,0 0 1,-2-6 0,3 15 18,0 0-1,0 0 1,1-1 0,0 1-1,-1-1 1,1 0-1,0 1 1,0-1 0,1 0-1,-1 0 1,0 0 0,1 0-1,-1-1 1,1 1 0,-1-1-1,1 1 1,0-1 0,-1 0-1,1 0 1,0 0-1,0 0 1,0-1 0,0 1-1,5-1 1,29 4 23,-35-4-39,0-1 1,0 0-1,0 0 0,0 0 1,0 0-1,0 0 0,0 0 1,-1 0-1,1-1 1,-1 1-1,1-1 0,-1 1 1,1-1-1,-1 0 0,0 1 1,0-1-1,0 0 0,0 0 1,0 0-1,0 0 0,0 0 1,0 0-1,0-3 0,2-2 15,6-22 30,-8 24-41,0-1 0,1 1 0,0-1 0,0 1 0,4-7 0,-5 12 7,-1 0 15,3 4 66,9 17 39,1-1 0,26 33 0,-27-38-40,-7-8-109,27 30 229,-30-35-254,-1 0 0,1-1-1,0 1 1,0-1 0,0 0-1,0 0 1,0 1 0,0-1-1,0 0 1,0-1 0,0 1-1,0 0 1,0 0 0,1-1-1,-1 0 1,0 1 0,0-1-1,3 0 1,-4 0-39,0 0-1,-1 0 1,1-1 0,0 1-1,0 0 1,-1 0 0,1-1-1,0 1 1,-1 0 0,1-1-1,-1 1 1,1-1 0,0 1-1,-1-1 1,1 1 0,-1-1-1,1 1 1,-1-1 0,1 0-1,-1 1 1,0-1 0,1 0 0,-1 1-1,0-1 1,1 0 0,-1 1-1,0-1 1,0 0 0,0 0-1,1 1 1,-1-1 0,0 0-1,0 0 1,0 0 0,5-21-1897,11-7 882</inkml:trace>
</inkml:ink>
</file>

<file path=ppt/ink/ink29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1:11.841"/>
    </inkml:context>
    <inkml:brush xml:id="br0">
      <inkml:brushProperty name="width" value="0.05" units="cm"/>
      <inkml:brushProperty name="height" value="0.05" units="cm"/>
      <inkml:brushProperty name="color" value="#FF0066"/>
    </inkml:brush>
  </inkml:definitions>
  <inkml:trace contextRef="#ctx0" brushRef="#br0">11 0 10314,'-10'10'3825,"13"2"-3049,11-5-456,4-4-88,2-1-288,5-2-432,7-2-312,3-1 408</inkml:trace>
</inkml:ink>
</file>

<file path=ppt/ink/ink29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1:12.302"/>
    </inkml:context>
    <inkml:brush xml:id="br0">
      <inkml:brushProperty name="width" value="0.05" units="cm"/>
      <inkml:brushProperty name="height" value="0.05" units="cm"/>
      <inkml:brushProperty name="color" value="#FF0066"/>
    </inkml:brush>
  </inkml:definitions>
  <inkml:trace contextRef="#ctx0" brushRef="#br0">51 170 7730,'-23'32'7811,"7"13"-4764,15-41-2978,0 1 1,0-1 0,1 1 0,0-1 0,0 1 0,0-1 0,1 9 0,0-12-52,-1 1 0,1 0 0,-1 0 1,1 0-1,0-1 0,-1 1 0,1 0 1,0-1-1,0 1 0,1 0 0,-1-1 1,0 0-1,0 1 0,1-1 0,-1 0 1,1 1-1,-1-1 0,3 1 1,-4-2-19,1 1 1,-1-1 0,0 0-1,1 0 1,-1 0 0,1 1-1,-1-1 1,0 0 0,1 0-1,-1 0 1,1 0 0,-1 0-1,1 0 1,-1 0 0,1 0-1,-1 0 1,0 0 0,1 0-1,-1 0 1,1 0 0,-1 0-1,1 0 1,-1-1 0,0 1-1,1 0 1,-1 0 0,1 0-1,-1-1 1,0 1 0,1 0-1,-1 0 1,1-1 0,5-17 32,-4-27 35,-2 38-57,0-16 28,1-9 33,-2-1 1,-1 1-1,-12-62 0,13 91-7,-1-1-1,1 1 1,-1 0-1,1 0 1,-1 0-1,0 0 1,-3-3-1,5 6-44,-1-1-1,1 1 1,0-1-1,0 1 1,0-1-1,-1 1 1,1 0-1,0-1 0,-1 1 1,1-1-1,0 1 1,-1 0-1,1 0 1,-1-1-1,1 1 1,0 0-1,-1-1 0,1 1 1,-1 0-1,1 0 1,-1 0-1,1 0 1,-1 0-1,1-1 1,-1 1-1,1 0 0,-1 0 1,1 0-1,-1 0 1,1 0-1,-1 0 1,1 0-1,-1 1 1,1-1-1,-1 0 0,1 0 1,0 0-1,-1 0 1,1 1-1,-1-1 1,1 0-1,-1 0 1,1 1-1,0-1 0,-1 0 1,1 1-1,0-1 1,-1 0-1,1 1 1,0-1-1,-1 1 1,1-1-1,0 1 0,-1 0 1,2 2 27,-1 1 0,0-1 0,1 1-1,-1-1 1,1 1 0,0-1 0,0 1 0,0-1 0,1 1 0,-1-1 0,3 3 0,-2-1 10,9 19 159,0-1 0,2-1 0,0 0 0,18 22 0,-17-25-61,-10-13-138,-1 0-1,2 0 1,-1 0 0,1-1 0,-1 0 0,1 0 0,1 0 0,-1 0 0,1-1-1,8 6 1,-12-10-12,0 0 0,0 0 0,0 0 0,-1 0 0,1 0 0,0 0 0,0 0 0,0 0 0,0-1 0,-1 1-1,1-1 1,0 1 0,0-1 0,-1 0 0,1 0 0,0 0 0,-1 0 0,1 0 0,-1 0 0,1 0 0,-1 0-1,1-1 1,-1 1 0,0 0 0,0-1 0,0 1 0,0-1 0,0 0 0,0 1 0,0-1 0,0 0 0,-1 0-1,2-2 1,1-4 21,0-1-1,0 0 0,-1 0 1,0 0-1,1-14 0,-2 16-10,-1-1-1,1 1 1,-1-1 0,-1 1-1,1-1 1,-1 1 0,-1-1-1,1 1 1,-5-11 0,6 18-11,0 0-1,0-1 1,0 1 0,0-1 0,0 1-1,0 0 1,0-1 0,0 1 0,0 0-1,-1-1 1,1 1 0,0 0 0,0-1-1,0 1 1,0 0 0,-1-1 0,1 1 0,0 0-1,0 0 1,-1-1 0,1 1 0,0 0-1,-1 0 1,1-1 0,0 1 0,-1 0-1,1 0 1,0 0 0,-1 0 0,1 0-1,0-1 1,-1 1 0,1 0 0,-1 0-1,1 0 1,0 0 0,-1 0 0,1 0 0,0 0-1,-1 0 1,1 0 0,-1 0 0,1 1-1,0-1 1,-1 0 0,1 0 0,0 0-1,-1 0 1,1 1 0,0-1 0,-1 0-1,1 0 1,0 0 0,0 1 0,-1-1-1,1 0 1,0 1 0,0-1 0,-1 0 0,1 0-1,0 1 1,0-1 0,-1 1 0,-5 23 264,7-18-253,0-1 0,0 0-1,0 0 1,0 0 0,1 0-1,0 0 1,0 0 0,0 0 0,0 0-1,1-1 1,0 1 0,0-1-1,0 0 1,1 0 0,-1 0-1,1 0 1,0-1 0,0 1 0,0-1-1,1 0 1,-1 0 0,1-1-1,4 3 1,-4-3-374,-1-1 0,1 1 0,-1-1 0,0 0 0,1-1 0,0 1 0,-1-1 0,1 0 0,-1 0 0,1 0 0,5-1 0,22-7-871</inkml:trace>
</inkml:ink>
</file>

<file path=ppt/ink/ink29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1:12.793"/>
    </inkml:context>
    <inkml:brush xml:id="br0">
      <inkml:brushProperty name="width" value="0.05" units="cm"/>
      <inkml:brushProperty name="height" value="0.05" units="cm"/>
      <inkml:brushProperty name="color" value="#FF0066"/>
    </inkml:brush>
  </inkml:definitions>
  <inkml:trace contextRef="#ctx0" brushRef="#br0">5 6 8066,'-4'-6'11360,"7"10"-8417,4 4-3635,2 6 922,2 0 1,0-1 0,20 18 0,9 8-9,3-1 421,-31-29-2929,-4-3-4214,-10-7 5304</inkml:trace>
</inkml:ink>
</file>

<file path=ppt/ink/ink29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1:13.245"/>
    </inkml:context>
    <inkml:brush xml:id="br0">
      <inkml:brushProperty name="width" value="0.05" units="cm"/>
      <inkml:brushProperty name="height" value="0.05" units="cm"/>
      <inkml:brushProperty name="color" value="#FF0066"/>
    </inkml:brush>
  </inkml:definitions>
  <inkml:trace contextRef="#ctx0" brushRef="#br0">87 182 8346,'-73'-74'3487,"71"73"-3327,1 0-1,0 0 1,0 0 0,0 0-1,0 0 1,1-1-1,-1 1 1,0 0 0,0-1-1,1 1 1,-1 0-1,1-1 1,-1 1 0,1-1-1,0 1 1,-1-1-1,1 1 1,0-1-1,0 1 1,0-1 0,0 1-1,0-1 1,0 1-1,1-1 1,-1 1 0,0-1-1,1 1 1,0-1-1,0-1 1,1 0 132,1 0 0,-1 0 1,1 0-1,-1 0 0,1 1 0,0 0 1,6-5-1,-6 5 22,5-3-75,0 0 0,1 1-1,-1 0 1,1 0 0,0 1 0,0 0-1,0 0 1,0 1 0,0 1-1,1-1 1,-1 1 0,18 1-1,-23 0-229,0 0 0,0 1-1,-1-1 1,1 1 0,0 0 0,-1 0-1,1 0 1,-1 0 0,1 1-1,-1-1 1,0 1 0,1 0 0,-1 0-1,0 0 1,0 0 0,-1 1 0,1-1-1,0 1 1,-1 0 0,1 0-1,-1 0 1,0 0 0,0 0 0,0 0-1,0 0 1,-1 1 0,1-1-1,-1 1 1,0-1 0,0 1 0,0-1-1,-1 1 1,1 0 0,-1 0-1,0 3 1,0-1-37,-1-1 1,1 0-1,-2 1 0,1-1 0,0 1 1,-1-1-1,0 0 0,0 0 0,0 0 1,-1 0-1,0 0 0,0-1 0,0 1 1,-1-1-1,1 0 0,-1 0 1,0 0-1,0 0 0,0-1 0,-1 1 1,1-1-1,-1 0 0,0-1 0,0 1 1,0-1-1,0 0 0,0 0 0,0 0 1,-1-1-1,1 0 0,0 0 0,-1 0 1,1-1-1,-1 0 0,1 0 0,-1 0 1,1-1-1,-1 0 0,1 0 0,-10-3 1,15 4 38,0 0 1,0 0 0,0 0 0,1 0 0,-1 0 0,0 0 0,0 0-1,0 0 1,0 0 0,0 0 0,0 0 0,0 0 0,0 0 0,0 0-1,0 0 1,0 0 0,0 0 0,0 0 0,0 0 0,0 0 0,0 0-1,0 0 1,0 0 0,0 0 0,0 0 0,0-1 0,0 1-1,0 0 1,1 0 0,-1 0 0,0 0 0,0 0 0,0 0 0,0 0-1,0 0 1,-1 0 0,1 0 0,0 0 0,0 0 0,0 0 0,0 0-1,0-1 1,0 1 0,0 0 0,0 0 0,0 0 0,0 0 0,0 0-1,0 0 1,0 0 0,0 0 0,0 0 0,0 0 0,0 0 0,0 0-1,0 0 1,0 0 0,0 0 0,0 0 0,-1 0 0,13-3 325,20 1-13,113-13 501,-91 8-733,-42 5-138,-2 1-197,1-1 0,-1 2 1,0-1-1,12 2 0,-21-1 11,0 0 0,0 0 0,0 0 0,0 0 0,1 0 0,-1 0 0,0 0 0,0-1 0,0 1 0,0 0 0,0-1 0,0 1 0,0-1 0,0 0 0,0 1 0,0-1 0,0 1 0,-1-1 0,1 0 0,0 0 0,0 0 0,-1 1 0,1-1 0,1-2 0,5-15-991</inkml:trace>
</inkml:ink>
</file>

<file path=ppt/ink/ink29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1:13.768"/>
    </inkml:context>
    <inkml:brush xml:id="br0">
      <inkml:brushProperty name="width" value="0.05" units="cm"/>
      <inkml:brushProperty name="height" value="0.05" units="cm"/>
      <inkml:brushProperty name="color" value="#FF0066"/>
    </inkml:brush>
  </inkml:definitions>
  <inkml:trace contextRef="#ctx0" brushRef="#br0">1 299 9850,'1'-1'463,"0"1"-1,0-1 1,0 1 0,0 0 0,0-1-1,0 1 1,0 0 0,0 0-1,0 0 1,1 0 0,-1 0-1,0 0 1,0 0 0,0 0-1,0 0 1,0 0 0,2 1-1,6 0 1254,-9-6 299,-5-5-2015,1 0-1,-1-1 1,2 1 0,-1-1 0,1 0 0,1 0 0,-1-14-1,3 24 1,-1 0-1,1 0 0,0 0 1,0 0-1,0 0 0,0 0 0,0 0 1,0 0-1,0 0 0,0 0 1,1 1-1,-1-1 0,0 0 1,0 0-1,1 0 0,-1 0 0,1 0 1,-1 0-1,1 0 0,-1 1 1,1-1-1,0 0 0,-1 0 1,1 1-1,0-1 0,-1 0 1,1 1-1,0-1 0,0 1 0,0-1 1,0 1-1,-1-1 0,1 1 1,0 0-1,0-1 0,0 1 1,0 0-1,0 0 0,0 0 0,0 0 1,0 0-1,0 0 0,0 0 1,0 0-1,0 0 0,0 0 1,0 0-1,0 1 0,0-1 0,0 0 1,-1 1-1,1-1 0,2 1 1,3 2-9,-1-1 0,1 1 0,-1 0 0,0 0 0,1 0 0,4 5 0,25 30-18,-26-27 261,0 0 0,1-1 0,21 16 0,-31-26-202,0 1 0,1-1 0,-1 1 1,1-1-1,-1 0 0,1 1 0,-1-1 0,1 0 1,-1 0-1,1 0 0,-1 1 0,1-1 1,-1 0-1,1 0 0,-1 0 0,1 0 1,-1 0-1,1 0 0,-1 0 0,1 0 1,-1 0-1,1 0 0,0 0 0,-1 0 1,1 0-1,-1 0 0,1-1 0,-1 1 1,1 0-1,-1 0 0,1-1 0,-1 1 1,1 0-1,-1 0 0,0-1 0,1 1 1,-1-1-1,1 1 0,-1 0 0,0-1 1,1 1-1,-1-1 0,0 1 0,0-1 1,1 1-1,-1-1 0,0 1 0,0-1 1,0 1-1,0-1 0,0 1 0,1-1 1,-1 0-1,0 1 0,0-1 0,0 1 1,0-1-1,-1 1 0,1-1 0,0 0 1,-2-38 784,-10-12-534,6 28-1007,0-1-1,2 0 1,1 0 0,0-36 0,3 59 516,0-1 0,0 1 1,0 0-1,0 0 0,0-1 0,0 1 0,0 0 1,1 0-1,-1-1 0,1 1 0,-1 0 0,1 0 1,-1 0-1,1 0 0,0-1 0,-1 1 0,1 0 0,0 0 1,0 0-1,0 1 0,0-1 0,0 0 0,0 0 1,0 0-1,0 1 0,0-1 0,0 0 0,0 1 1,0-1-1,1 1 0,-1-1 0,0 1 0,0 0 0,0 0 1,1-1-1,-1 1 0,0 0 0,1 0 0,0 0 1,12 2-616</inkml:trace>
</inkml:ink>
</file>

<file path=ppt/ink/ink29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1:14.188"/>
    </inkml:context>
    <inkml:brush xml:id="br0">
      <inkml:brushProperty name="width" value="0.05" units="cm"/>
      <inkml:brushProperty name="height" value="0.05" units="cm"/>
      <inkml:brushProperty name="color" value="#FF0066"/>
    </inkml:brush>
  </inkml:definitions>
  <inkml:trace contextRef="#ctx0" brushRef="#br0">0 125 7874,'12'12'963,"32"29"2135,-9-21 3579,-43-32-2686,-4-13-4239,3 12 251,2 3-5,1 1-1,0-1 1,-6-15 0,11 20 0,-1 1 0,1 0 0,0-1 0,0 1 0,0 0 0,0-1 0,1 1 0,0-1-1,0 1 1,0-1 0,1 1 0,-1-1 0,1 1 0,2-6 0,-3 9 3,0 0-1,0 0 0,1 0 1,-1 0-1,1 0 1,-1 0-1,1 0 1,-1 0-1,1 0 1,0 0-1,-1 0 1,1 0-1,0 0 1,0 1-1,-1-1 1,1 0-1,0 1 0,0-1 1,0 0-1,0 1 1,0-1-1,0 1 1,0-1-1,0 1 1,0 0-1,0-1 1,0 1-1,1 0 1,-1 0-1,0 0 0,0 0 1,0 0-1,0 0 1,0 0-1,0 0 1,1 0-1,-1 1 1,0-1-1,0 0 1,0 1-1,0-1 1,0 1-1,0-1 0,0 1 1,0-1-1,0 1 1,0 0-1,1 1 1,5 3 36,-1 0 0,0 0 1,0 1-1,-1-1 0,8 10 1,-3 0 126,1-1 1,-2 2-1,0-1 1,7 18 0,-14-28-368,0 1 1,0-1-1,-1 0 1,1 1 0,-1-1-1,0 1 1,-1-1-1,1 1 1,-1-1 0,0 1-1,-1-1 1,1 1-1,-1 0 1,0-1-1,-1 0 1,1 1 0,-3 5-1,-4 5-1001</inkml:trace>
  <inkml:trace contextRef="#ctx0" brushRef="#br0" timeOffset="1">122 165 13011,'23'-60'5785,"16"58"-3136,2-6-745,0-2-96,-8 0-783,-6-2-385,-9 9-1224,-10 4-1137,-23 10 1041</inkml:trace>
</inkml:ink>
</file>

<file path=ppt/ink/ink29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1:18.604"/>
    </inkml:context>
    <inkml:brush xml:id="br0">
      <inkml:brushProperty name="width" value="0.05" units="cm"/>
      <inkml:brushProperty name="height" value="0.05" units="cm"/>
      <inkml:brushProperty name="color" value="#FF0066"/>
    </inkml:brush>
  </inkml:definitions>
  <inkml:trace contextRef="#ctx0" brushRef="#br0">19 8 5065,'-6'-2'7537,"-6"-4"1456,34 16-8539,1-2 0,1 0 0,0-2 0,38 6 0,-51-10-275,95 17 877,2-3 1,0-6-1,179-5 1,-73-29 173,53-3-23,-259 26-1200,-1 1 1,1 0 0,-1 1-1,1-1 1,-1 2 0,1-1 0,-1 1-1,9 3 1,-15-5-53,0 1 0,0-1 0,0 0 0,-1 1 0,1 0 0,0-1 1,0 1-1,0-1 0,-1 1 0,1 0 0,0 0 0,-1-1 0,1 1 0,-1 0 0,1 0 0,-1 0 1,1 0-1,-1 0 0,0-1 0,1 1 0,-1 0 0,0 0 0,0 0 0,0 0 0,0 0 0,0 0 1,0 0-1,0 0 0,0 0 0,0 0 0,0 0 0,0 0 0,0 0 0,-1 0 0,1 0 0,0 0 1,-1 0-1,1 0 0,-1-1 0,1 1 0,-2 1 0,0 2-126,0-1 1,-1 0-1,1 0 1,-1-1-1,1 1 1,-1 0-1,0-1 1,0 1-1,-4 1 0,-24 9-527</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08:22.263"/>
    </inkml:context>
    <inkml:brush xml:id="br0">
      <inkml:brushProperty name="width" value="0.05" units="cm"/>
      <inkml:brushProperty name="height" value="0.05" units="cm"/>
      <inkml:brushProperty name="color" value="#FF0066"/>
    </inkml:brush>
  </inkml:definitions>
  <inkml:trace contextRef="#ctx0" brushRef="#br0">10 248 4577,'-10'-21'5890,"11"20"-5869,-1 1 1,0-1-1,0 1 0,1-1 0,-1 1 1,0-1-1,1 1 0,-1-1 1,0 1-1,1-1 0,-1 1 0,1 0 1,-1-1-1,1 1 0,-1-1 1,1 1-1,-1 0 0,1 0 0,-1-1 1,1 1-1,-1 0 0,1 0 0,-1 0 1,1 0-1,-1 0 0,1-1 1,0 1-1,-1 0 0,1 0 0,-1 0 1,1 1-1,-1-1 0,1 0 0,1 0 1,328 0 825,-194 7-700,79-1 3,-31-17 101,190-36-1,133-23 69,-374 58-236,-53 4 32,0 3 1,103 7 0,-90 15-98,-93-17-108,0-1 0,1 1 0,-1-1 0,0 1 0,1-1 0,-1 1 0,0-1 0,0 1 0,0-1 0,1 1 0,-1-1 0,0 0 0,0 1 0,0-1 0,0 1 0,0-1 0,0 0 0,0 1 0,0-1 0,0 1 0,0-1 0,-1 0 0,1 1 0,0-1 0,0 0 0,-5-25-1660,-10-29 738</inkml:trace>
</inkml:ink>
</file>

<file path=ppt/ink/ink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09:55.119"/>
    </inkml:context>
    <inkml:brush xml:id="br0">
      <inkml:brushProperty name="width" value="0.05" units="cm"/>
      <inkml:brushProperty name="height" value="0.05" units="cm"/>
      <inkml:brushProperty name="color" value="#FF0066"/>
    </inkml:brush>
  </inkml:definitions>
  <inkml:trace contextRef="#ctx0" brushRef="#br0">130 6 9010,'0'-1'85,"0"1"1,0 0-1,0 0 0,0 0 0,0 0 1,0 0-1,0 0 0,0-1 1,0 1-1,0 0 0,0 0 1,0 0-1,0 0 0,0 0 0,0-1 1,0 1-1,0 0 0,0 0 1,0 0-1,0 0 0,0 0 1,0-1-1,0 1 0,0 0 0,-1 0 1,1 0-1,0 0 0,0 0 1,0 0-1,0 0 0,0 0 1,0-1-1,0 1 0,0 0 0,-1 0 1,1 0-1,0 0 0,0 0 1,0 0-1,0 0 0,0 0 1,-1 0-1,1 0 0,0 0 0,0 0 1,0 0-1,0 0 0,0 0 1,-1 0-1,1 0 0,0 0 1,0 0-1,-9 7 1250,-7 13-739,4-3-204,0 0 0,0 2-1,2-1 1,0 2 0,2-1 0,0 1 0,1 0 0,1 1 0,0 0-1,-2 27 1,7-45-363,1 1 1,0-1-1,0 0 0,0 0 0,0 0 1,0 0-1,1 1 0,-1-1 0,1 0 0,0 0 1,0 0-1,0 0 0,1 0 0,-1 0 1,0-1-1,1 1 0,0 0 0,0-1 0,0 1 1,3 3-1,-2-4-10,1 0 0,-1 0 0,1 0-1,-1-1 1,1 1 0,0-1 0,-1 0 0,1 0 0,0 0 0,0 0 0,0-1 0,0 0 0,0 1-1,5-2 1,7 0-205,0-2 0,0 0 0,0-1 0,-1 0 0,1-1 0,26-13 0,-21 7-1227,0-1 0,-1-1-1,0-1 1,19-18 0,-19 12 330</inkml:trace>
</inkml:ink>
</file>

<file path=ppt/ink/ink3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5:27.352"/>
    </inkml:context>
    <inkml:brush xml:id="br0">
      <inkml:brushProperty name="width" value="0.05" units="cm"/>
      <inkml:brushProperty name="height" value="0.05" units="cm"/>
      <inkml:brushProperty name="color" value="#FF0066"/>
    </inkml:brush>
  </inkml:definitions>
  <inkml:trace contextRef="#ctx0" brushRef="#br0">160 478 5137,'-37'39'2331,"37"-39"-2229,-1 0-1,1 0 1,0 1-1,0-1 1,0 0 0,0 0-1,0 0 1,0 0-1,-1 0 1,1 0-1,0 0 1,0 1-1,0-1 1,0 0-1,0 0 1,0 0 0,0 0-1,0 1 1,0-1-1,0 0 1,0 0-1,0 0 1,-1 0-1,1 1 1,0-1 0,0 0-1,0 0 1,1 0-1,-1 0 1,0 1-1,0-1 1,0 0-1,0 0 1,0 0-1,0 0 1,0 1 0,0-1-1,0 0 1,0 0-1,0 0 1,0 0-1,1 0 1,-1 1-1,0-1 1,0 0 0,0 0-1,0 0 1,0 0-1,0 0 1,1 0-1,-1 0 1,0 0-1,0 1 1,0-1-1,0 0 1,1 0 0,-1 0-1,0 0 1,0 0-1,0 0 1,0 0-1,1 0 1,-1 0-1,0 0 1,0 0-1,23 0 426,-1 0 170,37 3 832,99-9 0,-120 2-1177,0-3-1,-1-1 1,53-18 0,-79 22-271,-1 0 1,0 0 0,0-1 0,-1-1-1,1 1 1,-1-1 0,0-1 0,0 0-1,-1 0 1,0-1 0,-1 0 0,1 0-1,-1-1 1,-1 1 0,0-2 0,9-16 0,-13 21-68,0 0 1,-1 0-1,0 0 1,0-1-1,0 1 0,0 0 1,-1-1-1,0 1 1,0 0-1,0 0 1,-1-1-1,0 1 1,0 0-1,0 0 1,0-1-1,-1 1 1,0 0-1,0 1 1,0-1-1,-6-8 1,2 4 32,-1 1 0,1 1 0,-1-1 0,0 1 1,-1 0-1,0 1 0,0-1 0,0 2 0,-1-1 0,-9-4 0,-5-3 2,0-1 0,-27-23-1,35 25-18,0 0-1,-1 1 1,0 1-1,-1 0 1,0 1-1,-24-8 0,34 15-18,0 1-1,0 1 0,0-1 0,0 1 0,0 0 1,0 1-1,0 0 0,0 0 0,0 0 0,1 1 0,-1 0 1,-11 5-1,-11 6 46,-40 24-1,49-26-26,5-2 13,-1 1 1,2 0-1,-1 1 1,1 1 0,1 0-1,0 1 1,-15 20 0,21-24-11,1 1 1,-1 0-1,2 0 1,-1 1-1,1-1 1,1 1-1,0 0 1,1 0 0,0 1-1,0-1 1,1 1-1,0 15 1,1-24-18,1 0 0,0 1 0,1-1 0,-1 0 0,0 1-1,1-1 1,0 0 0,0 0 0,0 0 0,0 0 0,0 0 0,1 0 0,-1 0 0,1 0 0,0 0 0,0 0 0,0-1 0,4 4 0,-3-3-48,1 0 1,0 0-1,0-1 0,1 0 0,-1 0 0,0 0 1,1 0-1,-1-1 0,1 1 0,0-1 0,7 0 1,9 1-771,0-2 1,0-1 0,0 0-1,33-7 1,-2-4-525</inkml:trace>
</inkml:ink>
</file>

<file path=ppt/ink/ink30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1:19.077"/>
    </inkml:context>
    <inkml:brush xml:id="br0">
      <inkml:brushProperty name="width" value="0.05" units="cm"/>
      <inkml:brushProperty name="height" value="0.05" units="cm"/>
      <inkml:brushProperty name="color" value="#FF0066"/>
    </inkml:brush>
  </inkml:definitions>
  <inkml:trace contextRef="#ctx0" brushRef="#br0">0 32 11034,'32'-1'4849,"21"1"-2472,14 0 39,25-2-391,15-5-145,20-3-71,1 2-129,-7 5-584,-11 3-248,-18 1-576,-6 6-192,-17-2-104,-9 3-368,-18-4-2336,-19-6 1952</inkml:trace>
</inkml:ink>
</file>

<file path=ppt/ink/ink30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1:33.036"/>
    </inkml:context>
    <inkml:brush xml:id="br0">
      <inkml:brushProperty name="width" value="0.05" units="cm"/>
      <inkml:brushProperty name="height" value="0.05" units="cm"/>
      <inkml:brushProperty name="color" value="#FF0066"/>
    </inkml:brush>
  </inkml:definitions>
  <inkml:trace contextRef="#ctx0" brushRef="#br0">42 2 8490,'-7'-1'9157,"6"1"-8928,-4 12 1942,0 24-2554,5-34 718,-2 74 1503,14 140 0,-2-96-941,8 171-321,-19-289-1069,-2-5-64,-7-14-686,-8-23-1326,-6-38-2114,18 35 3459</inkml:trace>
</inkml:ink>
</file>

<file path=ppt/ink/ink30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1:33.466"/>
    </inkml:context>
    <inkml:brush xml:id="br0">
      <inkml:brushProperty name="width" value="0.05" units="cm"/>
      <inkml:brushProperty name="height" value="0.05" units="cm"/>
      <inkml:brushProperty name="color" value="#FF0066"/>
    </inkml:brush>
  </inkml:definitions>
  <inkml:trace contextRef="#ctx0" brushRef="#br0">105 51 10194,'0'-1'180,"0"1"0,0 0-1,0-1 1,0 1 0,0 0 0,-1-1-1,1 1 1,0 0 0,0-1 0,0 1-1,0 0 1,0-1 0,-1 1 0,1 0-1,0-1 1,0 1 0,0 0 0,-1-1-1,1 1 1,0 0 0,-1 0 0,1 0-1,0-1 1,0 1 0,-1 0 0,1 0-1,0 0 1,-1-1 0,1 1 0,-1 0-1,1 0 1,0 0 0,-1 0 0,0 0-1,-10 10 2317,-10 28-1555,18-32-285,-9 18-59,2-1 0,0 1 0,1 0 1,-11 51-1,50-131-144,-16 17-310,-4 11-40,16-32 0,-22 53-16,0 0 0,0 0 0,0 1 0,1 0 0,0 0 1,0 0-1,0 0 0,1 1 0,10-8 0,-13 11-8,-1 0-1,1 1 1,-1 0 0,1-1-1,0 1 1,0 0-1,0 0 1,-1 1-1,1-1 1,0 0-1,0 1 1,0 0-1,0 0 1,0 0 0,0 0-1,0 0 1,5 2-1,-3-1-1,-1 1 0,0 0-1,0 0 1,0 0 0,0 0-1,0 1 1,0 0 0,0 0-1,-1 0 1,5 4 0,4 8 37,0 1 0,-1-1 1,0 2-1,10 21 0,-19-33-107,27 57-767,-24-47 453</inkml:trace>
</inkml:ink>
</file>

<file path=ppt/ink/ink30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1:28.907"/>
    </inkml:context>
    <inkml:brush xml:id="br0">
      <inkml:brushProperty name="width" value="0.05" units="cm"/>
      <inkml:brushProperty name="height" value="0.05" units="cm"/>
      <inkml:brushProperty name="color" value="#FF0066"/>
    </inkml:brush>
  </inkml:definitions>
  <inkml:trace contextRef="#ctx0" brushRef="#br0">143 10 5937,'-1'-1'277,"-11"-7"3193,12 9-3385,-1-1 1,0 1-1,1 0 1,-1-1-1,1 1 0,-1 0 1,1 0-1,-1 0 1,1 0-1,0-1 0,-1 1 1,1 0-1,0 0 0,-1 0 1,1 0-1,0 0 1,0 0-1,0 2 0,-5 25 472,-6 25 140,3 0-1,2 1 0,2 0 0,4 62 1,25 125 1,8 126-171,-24 393 1288,-32 312-506,52-614-1095,-1 32 454,-40-110-415,3-155 63,15 188 382,3-105-640,-35 282-7,13-388 7,-7 306 7,20-457-64,-16 356 0,-44 519 23,35-578-13,11-214 0,5 242 0,11 39 1,-5-266 17,11 83 135,-2-9-131,-1 44-8,-1-125-19,-1 46 4,-9-104-13,-9 223 289,16-199-82,-1 0 552,20 164 0,-16-236-534,-2 1 1,-5 64-1,1-69-31,1 1-1,1 0 0,9 60 0,-1-39 401,3 94 1,-9-106-381,-5 23-12,2-44-249,1 39-1,0-60 27,-1-60-6166,10 3 4812</inkml:trace>
</inkml:ink>
</file>

<file path=ppt/ink/ink30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1:30.700"/>
    </inkml:context>
    <inkml:brush xml:id="br0">
      <inkml:brushProperty name="width" value="0.05" units="cm"/>
      <inkml:brushProperty name="height" value="0.05" units="cm"/>
      <inkml:brushProperty name="color" value="#FF0066"/>
    </inkml:brush>
  </inkml:definitions>
  <inkml:trace contextRef="#ctx0" brushRef="#br0">131 12014 8970,'1'2'389,"-1"1"-1,1 0 1,0-1 0,0 1 0,0-1 0,0 1-1,1-1 1,-1 1 0,1-1 0,-1 0 0,1 0-1,0 0 1,0 0 0,0 0 0,0 0 0,3 2-1,43 31 1052,-33-25-674,21 12-186,1-1 1,1-1-1,0-3 0,2-1 1,0-1-1,62 12 0,255 29 503,-321-52-1033,4 1-10,55 0 0,-93-5-40,-1-1-1,1 1 1,-1 0 0,0-1 0,1 1 0,-1-1 0,0 1 0,1-1 0,-1 1 0,0-1 0,0 0 0,1 0 0,-1 0 0,0 1-1,0-1 1,0 0 0,0-1 0,0 1 0,0 0 0,-1 0 0,1 0 0,0 0 0,0-1 0,-1 1 0,1 0 0,-1-1 0,1 1-1,-1 0 1,0-1 0,1 1 0,-1-1 0,0 1 0,0 0 0,0-1 0,0-2 0,-1-6-2,1-1 1,-1 0-1,-4-18 1,3 19 2,-11-80-30,5-1 1,4 0-1,9-132 1,54-273-129,-36 331 141,-7-7 16,-12-323 0,-22 180 147,-2-130 162,64-206-173,-9-28-80,1-16 5,-11 182-42,-40-4 194,2 154 296,12 320-461,-36-578 140,-9-124 210,31 333 18,10-611-276,7 958-101,-3-116 42,-1 91-79,3 0 1,22-148-1,20-6 10,14-312 0,31-255 799,-50 632-283,5-30-16,-41 186-498,-1 0-1,-1-1 1,-1 1-1,-8-45 1,-30-91-6,14 64 11,18 65-20,-2-7-11,-16-45 0,22 73 11,-1 0 1,0 0-1,0 0 0,-1 1 1,0-1-1,-1 1 1,0 0-1,0 1 0,-1-1 1,-7-5-1,8 9-2,0 0 0,0 1 0,0 0 0,-1 0 0,1 0 0,-1 1 0,1 0 0,-1 0 0,0 1 0,0 0 0,0 0 0,0 1 0,0-1 0,0 2 0,-13 1 0,-11 2-6,1 3 0,-40 12 1,28-7 11,-109 23 173,-242 24-1,189-27 109,177-25-271,1 0 0,0 2 0,1 1 0,0 0 1,-35 22-1,57-30-54,0-1 0,1 1 0,-1 0 0,0 0 0,0 0 0,1 1 0,-1-1 0,1 1 0,0-1 0,0 1 0,0 0 0,0 0 0,0 0 1,1 0-1,-1 0 0,1 0 0,-2 7 0,3-7-82,0 1-1,0-1 1,1 1 0,-1-1-1,1 1 1,-1-1 0,1 0-1,1 1 1,-1-1 0,0 0-1,1 0 1,-1 0 0,1 0-1,0 0 1,0 0 0,0 0-1,4 3 1,4 5-712,1 1-1,23 17 1,57 37-578</inkml:trace>
</inkml:ink>
</file>

<file path=ppt/ink/ink30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1:43.800"/>
    </inkml:context>
    <inkml:brush xml:id="br0">
      <inkml:brushProperty name="width" value="0.05" units="cm"/>
      <inkml:brushProperty name="height" value="0.05" units="cm"/>
      <inkml:brushProperty name="color" value="#FF0066"/>
    </inkml:brush>
  </inkml:definitions>
  <inkml:trace contextRef="#ctx0" brushRef="#br0">103 56 6985,'-12'0'2958,"-14"-3"-175,25 3-2475,0 0 0,1 0 0,-1-1 0,0 1 0,1 0 0,-1 0 1,0-1-1,1 1 0,-1 0 0,1-1 0,-1 1 0,1 0 0,-1-1 1,1 1-1,-1-1 0,1 1 0,-1-1 0,1 1 0,0-1 0,-1 0 1,1 1-1,0-1 0,-1 1 0,1-1 0,0 0 0,0 1 0,0-1 1,-1 0-1,1 1 0,0-2 0,12 3 1701,4 2-1568,-1 1 1,25 9 0,26 7 345,-46-15-636,1-2 0,-1-1 0,21 0-1,-35-2-132,0 0 0,0 0 0,1-1-1,-1 0 1,0 0 0,0 0 0,0-1-1,0 0 1,-1 0 0,1-1 0,0 1-1,-1-1 1,0 0 0,7-6-1,-11 9-13,-1-1-1,1 1 1,-1-1-1,0 0 1,1 1-1,-1-1 1,0 1-1,1-1 1,-1 0-1,0 1 1,0-1-1,0 0 1,0 1-1,0-1 1,1 0-1,-1 1 1,0-1-1,-1 0 1,1 1-1,0-1 1,0 0-1,0 1 1,0-1-1,0 0 1,-1 1-1,1-1 1,0 0-1,-1 1 1,1-1-1,0 1 1,-1-1-1,1 1 0,0-1 1,-1 1-1,1-1 1,-1 1-1,1-1 1,-1 1-1,0 0 1,1-1-1,-1 1 1,1 0-1,-1-1 1,0 1-1,0 0 1,-33-16 90,18 11-76,0 1 0,0 0 0,-1 1 0,0 1 0,-30 0 0,-87 12 671,67-4 249,66-6-993,0 0 0,-1 0 0,1 0-1,0 0 1,0 0 0,0 0 0,0 1-1,0-1 1,0 0 0,0 1 0,0-1-1,0 0 1,0 1 0,0-1 0,0 1-1,0-1 1,0 1 0,0 0 0,1-1 0,-1 1-1,0 0 1,0 0 0,0 1 0</inkml:trace>
</inkml:ink>
</file>

<file path=ppt/ink/ink30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1:44.674"/>
    </inkml:context>
    <inkml:brush xml:id="br0">
      <inkml:brushProperty name="width" value="0.05" units="cm"/>
      <inkml:brushProperty name="height" value="0.05" units="cm"/>
      <inkml:brushProperty name="color" value="#FF0066"/>
    </inkml:brush>
  </inkml:definitions>
  <inkml:trace contextRef="#ctx0" brushRef="#br0">122 6 8034,'-10'-2'12988,"21"2"-9147,9 1-4688,38 4 2146,67-5-1,-64 0-1052,-12 1-63,-105-9-18,6 6-160,1 1-1,-1 3 1,0 3-1,-67 13 1,113-17-3,-1 0 0,0 1 0,0 0 1,1 0-1,-1 0 0,1 0 0,0 0 0,-1 1 1,1 0-1,0 0 0,1 0 0,-1 0 0,-3 5 0,9-10 74,0 1-1,1 0 0,-1 0 1,1 0-1,-1 0 0,1 0 0,-1 0 1,1 0-1,0 1 0,-1-1 0,1 1 1,0 0-1,-1 0 0,1 0 0,3 1 1,8-2 68,-13 1-145,14-1 32,0 1-1,0 0 1,25 4-1,-35-5-487,-10-9 198</inkml:trace>
</inkml:ink>
</file>

<file path=ppt/ink/ink30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1:48.892"/>
    </inkml:context>
    <inkml:brush xml:id="br0">
      <inkml:brushProperty name="width" value="0.05" units="cm"/>
      <inkml:brushProperty name="height" value="0.05" units="cm"/>
      <inkml:brushProperty name="color" value="#FF0066"/>
    </inkml:brush>
  </inkml:definitions>
  <inkml:trace contextRef="#ctx0" brushRef="#br0">0 0 14019,'13'67'5745,"-6"-80"-3744,8-7-1145,2 0-520,-1 10-336</inkml:trace>
</inkml:ink>
</file>

<file path=ppt/ink/ink30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1:51.102"/>
    </inkml:context>
    <inkml:brush xml:id="br0">
      <inkml:brushProperty name="width" value="0.05" units="cm"/>
      <inkml:brushProperty name="height" value="0.05" units="cm"/>
      <inkml:brushProperty name="color" value="#FF0066"/>
    </inkml:brush>
  </inkml:definitions>
  <inkml:trace contextRef="#ctx0" brushRef="#br0">637 4073 6881,'0'-12'1721,"1"1"-1,1-1 1,4-18-1,27-68 248,-12 44-1043,36-111-40,55-170 675,-58 157-693,96-286-92,-88 267-512,-16 40-71,95-337 221,-104 351-311,-20 75-79,-2-1 1,-4 0-1,-3-1 1,-2-74-1,1-136-21,-3-109 20,-6 354 93,-2 1 1,-1 0-1,-2 1 0,-2-1 0,-18-48 1,-81-153 677,90 199-783,12 24 47,0 0 0,-1 0 0,0 1 0,-1 0 0,-13-15 1,19 24-40,-1-1-1,0 1 1,0-1 0,0 1 0,0 0 0,0 0 0,0 0 0,-1 1 0,1-1 0,0 1 0,-1 0 0,0 0 0,1 0 0,-1 0 0,0 1-1,1-1 1,-1 1 0,0 0 0,1 0 0,-1 0 0,0 1 0,0 0 0,1-1 0,-6 3 0,-14 5-1,1 2 1,1 0-1,0 1 1,1 1-1,0 1 1,0 1-1,2 1 0,0 0 1,0 2-1,-26 32 1,16-11-23,1 2-1,2 0 1,-33 75 0,-40 138-7,77-197 8,-130 372 33,119-325-34,-28 155 0,29-109-9,-89 337-432,68-218 194,1-8 44,-35 184-285,76-347 488,4-1-1,10 163 1,-3-241 17,1 1 1,1-1-1,1 1 0,10 31 0,-12-45 9,0 0-1,0 0 0,0-1 0,1 1 1,0-1-1,0 0 0,0 0 0,0 0 1,1 0-1,-1 0 0,1-1 0,0 1 1,0-1-1,0 0 0,1 0 0,-1-1 1,1 0-1,0 1 0,-1-1 0,1-1 0,10 3 1,82 11-2867,-91-13 1744</inkml:trace>
</inkml:ink>
</file>

<file path=ppt/ink/ink30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1:53.549"/>
    </inkml:context>
    <inkml:brush xml:id="br0">
      <inkml:brushProperty name="width" value="0.05" units="cm"/>
      <inkml:brushProperty name="height" value="0.05" units="cm"/>
      <inkml:brushProperty name="color" value="#FF0066"/>
    </inkml:brush>
  </inkml:definitions>
  <inkml:trace contextRef="#ctx0" brushRef="#br0">36 15 6233,'-8'10'15733,"13"-9"-12743,7 2-4308,87 20 2724,-91-22-1303,0-1 1,1 0-1,-1 0 0,0-1 0,1 0 1,14-3-1,-19 2-71,1 1-1,-1 0 1,1 0 0,-1 0 0,1 1-1,-1 0 1,1 0 0,0 0 0,-1 0-1,1 1 1,0 0 0,-1 0 0,1 0-1,-1 0 1,6 3 0,-9-4-30,-1 1 1,1-1-1,-1 0 1,1 1-1,0-1 1,-1 1-1,1-1 1,-1 1-1,0 0 1,1-1-1,-1 1 1,1-1-1,-1 1 1,0 0-1,1-1 1,-1 1-1,0 0 1,0-1-1,1 1 1,-1 0-1,0 0 1,0-1-1,0 1 1,0 0-1,0 0 1,0-1-1,0 1 1,0 0-1,0-1 1,-1 1-1,1 0 1,0 0-1,0-1 0,-1 1 1,1 0-1,0-1 1,-1 2-1,0-1 3,0 0-1,1 0 1,-1 0-1,0 0 0,1 0 1,-1 0-1,0-1 1,0 1-1,0 0 0,0 0 1,0-1-1,0 1 1,0-1-1,0 1 0,0-1 1,0 1-1,0-1 1,0 1-1,0-1 0,-1 0 1,1 0-1,0 1 1,-2-1-1,-7-3 6,0 0 1,0-1-1,0 0 1,1 0-1,0-1 1,0 0-1,-17-12 0,-27-15 22,47 29-25,0 1 1,-1 0-1,1 0 0,-1 1 1,1 0-1,-1 0 1,0 1-1,-9 0 0,13 0-1,0 0 0,0 0 0,-1 0 0,1 1 0,0 0-1,0 0 1,0 0 0,1 0 0,-1 0 0,0 0 0,0 1-1,1-1 1,-1 1 0,0 0 0,1 0 0,0 0 0,-1 0 0,1 0-1,0 0 1,-2 3 0,4-5 8,0 0 1,0 1-1,-1-1 0,1 0 1,0 0-1,0 0 0,0 1 1,0-1-1,-1 0 0,1 0 1,0 1-1,0-1 0,0 0 1,0 0-1,0 1 0,0-1 1,0 0-1,0 0 0,0 1 0,0-1 1,0 0-1,0 0 0,0 1 1,0-1-1,0 0 0,0 1 1,0-1-1,0 0 0,0 0 1,0 1-1,0-1 0,0 0 1,0 0-1,1 1 0,-1-1 1,0 0-1,0 0 0,0 0 1,0 1-1,1-1 0,-1 0 0,0 0 1,0 0-1,0 0 0,1 1 1,-1-1-1,0 0 0,0 0 1,1 0-1,-1 0 0,0 0 1,0 0-1,1 0 0,-1 0 1,0 0-1,0 0 0,1 0 1,23-1 643,-14 0-711,66-11 467,-45 6-124,1 1 1,-1 1-1,47 1 0,-77 3-278,1 0 0,-1 0 0,1 0 0,-1 0 0,0 1 0,1-1 0,-1 1 0,0-1 0,1 1 0,-1-1 0,0 1 0,1 0 0,-1-1 0,0 1 0,0 0 0,0 0 0,0 0 0,0 0 0,0 0 0,0 0 0,1 2 0,0 0-104,-1-1 0,-1 1 0,1 0-1,0 0 1,-1 0 0,1-1 0,-1 1 0,0 0 0,0 4 0</inkml:trace>
</inkml:ink>
</file>

<file path=ppt/ink/ink3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5:27.848"/>
    </inkml:context>
    <inkml:brush xml:id="br0">
      <inkml:brushProperty name="width" value="0.05" units="cm"/>
      <inkml:brushProperty name="height" value="0.05" units="cm"/>
      <inkml:brushProperty name="color" value="#FF0066"/>
    </inkml:brush>
  </inkml:definitions>
  <inkml:trace contextRef="#ctx0" brushRef="#br0">1629 37 6793,'-100'-5'4169,"66"2"-2648,-154 3 3222,74 3-3028,-457-20 1288,342 8-2291,193 7-656,-18-1-18,0 2 0,0 3 0,-94 14 0,134-12-228,12-3 236,0 0 0,0 0 0,0 0 0,0 0-1,0-1 1,0 1 0,0-1 0,0 0 0,0 1-1,0-1 1,-1 0 0,1 0 0,-2-1 0,3-3 387</inkml:trace>
</inkml:ink>
</file>

<file path=ppt/ink/ink30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1:54.386"/>
    </inkml:context>
    <inkml:brush xml:id="br0">
      <inkml:brushProperty name="width" value="0.05" units="cm"/>
      <inkml:brushProperty name="height" value="0.05" units="cm"/>
      <inkml:brushProperty name="color" value="#FF0066"/>
    </inkml:brush>
  </inkml:definitions>
  <inkml:trace contextRef="#ctx0" brushRef="#br0">8 31 8538,'0'-1'212,"-1"1"1,1 0-1,0 0 1,-1 0-1,1-1 1,0 1-1,-1 0 0,1 0 1,0-1-1,-1 1 1,1 0-1,0-1 1,-1 1-1,1-1 1,0 1-1,0 0 0,0-1 1,-1 1-1,1-1 1,0 1-1,0 0 1,0-1-1,0 1 1,0-1-1,0 1 0,0-1 1,0 1-1,0-1 1,0 1-1,0 0 1,0-1-1,0 1 1,0-1-1,0 1 1,0-1-1,1 1 0,-1 0 1,0-1-1,0 1 1,0-1-1,1 1 1,-1 0-1,0-1 1,0 1-1,1 0 0,-1-1 1,0 1-1,1 0 1,-1 0-1,1-1 1,-1 1-1,0 0 1,1 0-1,-1 0 0,1-1 1,-1 1-1,0 0 1,1 0-1,0 0 1,4-1 138,0 0 0,0 0-1,-1 1 1,1 0 0,0 0 0,5 0 0,-4 1-310,13 1 409,0-1-1,0-1 1,0-1-1,28-4 1,-14 0 51,-31 5-479,-1 0-1,0 0 1,1 0 0,-1 0 0,1 0 0,-1 0 0,1 0 0,-1 0 0,0 1 0,1-1-1,-1 0 1,1 1 0,-1-1 0,0 1 0,1 0 0,-1-1 0,0 1 0,0 0 0,2 1-1,-30 12 564,14-8-516,0 0 18,-1 0 0,1-1 0,-1 0 1,0-2-1,0 1 0,-1-2 0,-21 2 0,-31-7-104,69 1-634,12-8 238</inkml:trace>
</inkml:ink>
</file>

<file path=ppt/ink/ink30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1:59.122"/>
    </inkml:context>
    <inkml:brush xml:id="br0">
      <inkml:brushProperty name="width" value="0.05" units="cm"/>
      <inkml:brushProperty name="height" value="0.05" units="cm"/>
      <inkml:brushProperty name="color" value="#FF0066"/>
    </inkml:brush>
  </inkml:definitions>
  <inkml:trace contextRef="#ctx0" brushRef="#br0">1 34 10370,'0'-2'4377,"3"0"-2961,24-1-631,58 0 2695,-27-21-2751</inkml:trace>
</inkml:ink>
</file>

<file path=ppt/ink/ink30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1:36.859"/>
    </inkml:context>
    <inkml:brush xml:id="br0">
      <inkml:brushProperty name="width" value="0.05" units="cm"/>
      <inkml:brushProperty name="height" value="0.05" units="cm"/>
      <inkml:brushProperty name="color" value="#FF0066"/>
    </inkml:brush>
  </inkml:definitions>
  <inkml:trace contextRef="#ctx0" brushRef="#br0">388 874 6225,'-4'5'7868,"5"-14"-2872,-1 9-4952,0-1 0,1 1-1,-1 0 1,0-1 0,1 1-1,-1 0 1,0-1 0,1 1-1,-1 0 1,1-1-1,-1 1 1,1 0 0,-1 0-1,1 0 1,-1-1 0,1 1-1,-1 0 1,1 0 0,-1 0-1,1 0 1,-1 0-1,1 0 1,-1 0 0,1 0-1,-1 0 1,1 0 0,-1 0-1,1 0 1,-1 0 0,1 0-1,-1 1 1,0-1-1,1 0 1,-1 0 0,1 1-1,0-1 1,19 7 473,22 14 77,-34-17-511,-1 0 0,1 0 1,0-1-1,0 0 1,0-1-1,0 1 1,0-1-1,0-1 0,13 1 1,162-4 1353,-4 0-460,-119 9-672,-1 3 0,1 2 0,-2 2 0,111 45 0,-132-45-249,-1-2-1,2-1 0,0-2 0,0-1 0,1-2 1,0-2-1,0-1 0,0-3 0,41-3 0,-6-9 221,121-34-1,-118 25-73,105-15-1,-154 33-152,0-2 1,0-1-1,51-17 0,-69 18-38,1 1 0,-1-1-1,0-1 1,0 0 0,0-1-1,-1 1 1,0-2 0,0 1-1,-1-1 1,0-1 0,0 0-1,8-13 1,-8 10 4,-1 0 0,-1-1-1,0 1 1,-1-1 0,0-1 0,-1 1 0,0 0-1,-1-1 1,-1 0 0,2-22 0,-5 17-3,0 1 0,0-1 0,-2 1 0,-1 0 1,0 0-1,-1 0 0,-11-28 0,-2 4-7,-2 0-1,-1 2 1,-2 0 0,-2 1-1,-45-53 1,59 81-12,0 0 0,0 1-1,-1 1 1,0 0 0,-1 0 0,0 1-1,0 1 1,-1 0 0,0 1 0,0 0 0,0 2-1,-1-1 1,-29-4 0,-10 3-31,1 2 1,-90 6-1,22-1-29,-1-3 37,0-6 1,-127-24 0,178 18 13,-1 4-1,-79-2 1,107 12-4,0 2-1,1 2 1,-1 1-1,-75 20 1,-166 68-124,188-60 127,77-26 11,0 1 1,0 1 0,1 0 0,0 1-1,1 1 1,0 1 0,1 1 0,0 0-1,1 1 1,1 1 0,0 0 0,1 2-1,0-1 1,2 1 0,0 1 0,1 0-1,-9 21 1,8-13 7,1 0 0,1 1 0,2 0 1,0 1-1,2-1 0,-4 46 0,10-63 20,-1 0-1,1 0 1,1-1-1,0 1 1,0 0-1,1-1 1,0 1-1,1-1 1,0 0 0,0 1-1,1-1 1,0-1-1,1 1 1,0-1-1,0 1 1,1-2-1,0 1 1,0 0 0,1-1-1,0-1 1,0 1-1,13 8 1,-2-4 27,0-2 1,0 0 0,1-1-1,0-1 1,1-1 0,0 0-1,0-2 1,0 0 0,0-1-1,29 0 1,-2-2-398,0-3 1,0-2-1,67-13 1,-9-10-2210,-12-9 1014</inkml:trace>
</inkml:ink>
</file>

<file path=ppt/ink/ink30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1:39.450"/>
    </inkml:context>
    <inkml:brush xml:id="br0">
      <inkml:brushProperty name="width" value="0.05" units="cm"/>
      <inkml:brushProperty name="height" value="0.05" units="cm"/>
      <inkml:brushProperty name="color" value="#FF0066"/>
    </inkml:brush>
  </inkml:definitions>
  <inkml:trace contextRef="#ctx0" brushRef="#br0">0 38 10394,'151'-37'4569,"-151"52"-2320,-14 5-1889,-11-2-2833,-25-6 1681</inkml:trace>
</inkml:ink>
</file>

<file path=ppt/ink/ink30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1:42.115"/>
    </inkml:context>
    <inkml:brush xml:id="br0">
      <inkml:brushProperty name="width" value="0.05" units="cm"/>
      <inkml:brushProperty name="height" value="0.05" units="cm"/>
      <inkml:brushProperty name="color" value="#FF0066"/>
    </inkml:brush>
  </inkml:definitions>
  <inkml:trace contextRef="#ctx0" brushRef="#br0">1 1 8306,'20'38'4369,"-14"-41"-560,6 0-2689,0 3-608,-4 6-968,0 4 328</inkml:trace>
</inkml:ink>
</file>

<file path=ppt/ink/ink30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2:00.386"/>
    </inkml:context>
    <inkml:brush xml:id="br0">
      <inkml:brushProperty name="width" value="0.05" units="cm"/>
      <inkml:brushProperty name="height" value="0.05" units="cm"/>
      <inkml:brushProperty name="color" value="#FF0066"/>
    </inkml:brush>
  </inkml:definitions>
  <inkml:trace contextRef="#ctx0" brushRef="#br0">44 1037 4401,'-9'2'1981,"7"-2"-1575,0 0 1,-1 0-1,1 1 1,-1-1-1,1 1 0,0 0 1,0-1-1,-1 1 1,1 0-1,0 0 1,0 1-1,0-1 0,-4 3 1,16-12 5598,0 1-4361,22-17-1006,43-50 1823,86-109-1,-53 57-908,3 7-248,240-195 0,-153 147-1931,-196 164 390,1 0 0,0 1 0,-1-1 0,1 1 0,0 0 1,1 0-1,-1 0 0,0 0 0,1 0 0,-1 1 0,1-1 0,4 0 1,12 1-789</inkml:trace>
</inkml:ink>
</file>

<file path=ppt/ink/ink30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2:01.575"/>
    </inkml:context>
    <inkml:brush xml:id="br0">
      <inkml:brushProperty name="width" value="0.05" units="cm"/>
      <inkml:brushProperty name="height" value="0.05" units="cm"/>
      <inkml:brushProperty name="color" value="#FF0066"/>
    </inkml:brush>
  </inkml:definitions>
  <inkml:trace contextRef="#ctx0" brushRef="#br0">84 186 5217,'0'-36'2316,"1"28"-2204,-1-1 0,0 1 0,0-1 0,-1 1 0,0-1 0,-1 1 0,1 0 0,-5-11-1,5 18-83,-1-1-1,1 1 0,0 0 0,-1 0 0,1 0 0,0 0 0,-1 0 0,1 0 0,-1 0 0,0 0 0,1 1 0,-1-1 0,0 1 0,-2-1 0,1 0-71,1 0-1,-1 1 0,1-1 0,-1 0 1,1-1-1,0 1 0,-1 0 1,1 0-1,0-1 0,0 0 1,-2-1-1,-12-26-2768,14 24 1897</inkml:trace>
</inkml:ink>
</file>

<file path=ppt/ink/ink30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2:03.005"/>
    </inkml:context>
    <inkml:brush xml:id="br0">
      <inkml:brushProperty name="width" value="0.05" units="cm"/>
      <inkml:brushProperty name="height" value="0.05" units="cm"/>
      <inkml:brushProperty name="color" value="#FF0066"/>
    </inkml:brush>
  </inkml:definitions>
  <inkml:trace contextRef="#ctx0" brushRef="#br0">96 129 6001,'-1'0'50,"-13"-17"1811,-20-33 0,30 42-679,0 0 1,0 0-1,1-1 0,-4-11 1,19 48 5988,20 30-5102,-2-3-1155,0 2-270,30 65 257,-53-106-1080,-2 1 0,1-1-1,-2 1 1,-1 1 0,3 30-1,-5-48 118,-1 1-1,0-1 1,0 1-1,0-1 1,0 1-1,0-1 1,0 1-1,0-1 1,0 1-1,0-1 1,0 1-1,0-1 1,0 0-1,0 1 1,0-1-1,0 1 1,0-1-1,-1 1 1,1-1-1,0 1 1,0-1-1,-1 1 1,1-1-1,0 0 1,0 1-1,-1-1 1,1 0 0,0 1-1,-1-1 1,1 0-1,-1 1 1,-12-10-1858,-9-23-927,21 31 2750,-47-101-4695,-29-44 3243,68 131 1607,2 6 117,2 0-1,-1-1 1,1 1 0,1-1-1,-1-1 1,2 1 0,0 0-1,0-1 1,-1-12 0,3 21-42,1 1 1,0-1 0,1 1 0,-1-1 0,0 1 0,0-1 0,1 1 0,-1 0 0,0-1 0,1 1 0,-1-1 0,1 1 0,0 0 0,0 0 0,-1-1 0,1 1 0,0 0 0,0 0 0,0 0 0,0 0 0,0 0 0,1 0 0,1-1 0,0 0 105,0 1-1,0-1 1,1 1-1,-1 0 1,1 0-1,-1 0 1,1 1-1,-1-1 1,7 1-1,3 0 343,0 1 1,1 1-1,-1 0 0,17 5 1,227 69 3196,-217-60-3651,-33-12-176,1-1 0,-1 0-1,1 0 1,0 0 0,0-1 0,0 0-1,1-1 1,9 1 0,-17-2-30,0 0 1,-1-1-1,1 1 0,0 0 1,0-1-1,-1 1 1,1 0-1,0-1 0,-1 1 1,1-1-1,0 1 1,-1-1-1,1 0 0,-1 1 1,1-1-1,-1 1 1,1-1-1,-1 0 0,1 0 1,-1 1-1,0-1 1,1 0-1,-1 0 0,0 1 1,0-1-1,0 0 1,1 0-1,-1 0 0,0 1 1,0-1-1,0 0 0,0 0 1,0 0-1,-1 0 1,1 1-1,0-1 0,0 0 1,0 0-1,-1 0 1,1 1-1,-1-2 0,-15-47-3479,9 31 2319,-5-29 24</inkml:trace>
</inkml:ink>
</file>

<file path=ppt/ink/ink30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2:03.482"/>
    </inkml:context>
    <inkml:brush xml:id="br0">
      <inkml:brushProperty name="width" value="0.05" units="cm"/>
      <inkml:brushProperty name="height" value="0.05" units="cm"/>
      <inkml:brushProperty name="color" value="#FF0066"/>
    </inkml:brush>
  </inkml:definitions>
  <inkml:trace contextRef="#ctx0" brushRef="#br0">1 1 10482,'0'9'1404,"1"1"-1,1 0 1,0-1 0,0 1-1,1-1 1,4 12-1,29 56 1783,-22-50-1982,35 73 273,83 125 0,-120-213-2967,-12-12 1402,0 1 0,0-1 0,1 0 1,-1 0-1,0 0 0,0 0 0,1 0 1,-1 0-1,0 0 0,1-1 0,-1 1 1,0 0-1,0 0 0,1 0 0,-1 0 1,0 0-1,0 0 0,0 0 0,1 0 1,-1-1-1,0 1 0,0 0 0,1 0 1,-1 0-1,0-1 0,0 1 0,0 0 1,0 0-1,1 0 0,-1-1 0,0 1 1,0-1-1,7-30-6239,-5 16 4779,5-22-831</inkml:trace>
</inkml:ink>
</file>

<file path=ppt/ink/ink30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2:03.946"/>
    </inkml:context>
    <inkml:brush xml:id="br0">
      <inkml:brushProperty name="width" value="0.05" units="cm"/>
      <inkml:brushProperty name="height" value="0.05" units="cm"/>
      <inkml:brushProperty name="color" value="#FF0066"/>
    </inkml:brush>
  </inkml:definitions>
  <inkml:trace contextRef="#ctx0" brushRef="#br0">36 16 6665,'12'68'8806,"-10"-53"-8001,0 1 0,1-1 0,1 0 0,0 0 0,1 0 0,0-1 0,2 0 0,11 22 0,-14-32-708,-1 0 0,1 0 1,0 0-1,0-1 0,0 1 0,1-1 1,-1 0-1,1 0 0,-1-1 1,1 1-1,0-1 0,0 0 1,0-1-1,1 1 0,-1-1 1,0 0-1,0 0 0,1 0 1,-1-1-1,1 0 0,-1 0 1,0 0-1,1-1 0,-1 0 1,0 0-1,1 0 0,-1-1 1,0 1-1,0-1 0,0-1 1,0 1-1,-1-1 0,6-3 1,-4 3-72,-1 0 1,0 0 0,0-1 0,-1 0-1,1 1 1,-1-1 0,0-1 0,0 1-1,0-1 1,-1 0 0,1 1 0,-1-1-1,0-1 1,-1 1 0,1 0 0,-1-1-1,0 0 1,0 1 0,-1-1 0,0 0-1,0 0 1,0 1 0,-1-1 0,0 0-1,0 0 1,0 0 0,-1 0 0,1 0-1,-4-11 1,0 11-36,1 0 0,-1 1 0,0-1 0,0 1 0,0 0 0,-1 0 0,1 0 0,-1 1 0,-1-1 0,1 1 0,-1 0 0,1 1 0,-1-1 0,0 1 0,0 0 0,-1 1 0,1 0 0,0 0 0,-8-2 0,-9-2-584,0 2 1,-1 0 0,-47-1-1,-3 10-4312,62-10 3497</inkml:trace>
</inkml:ink>
</file>

<file path=ppt/ink/ink3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5:29.574"/>
    </inkml:context>
    <inkml:brush xml:id="br0">
      <inkml:brushProperty name="width" value="0.05" units="cm"/>
      <inkml:brushProperty name="height" value="0.05" units="cm"/>
      <inkml:brushProperty name="color" value="#FF0066"/>
    </inkml:brush>
  </inkml:definitions>
  <inkml:trace contextRef="#ctx0" brushRef="#br0">280 855 7898,'-1'-3'798,"0"1"0,-1-1 0,1 0 0,-1 1 0,0-1 0,0 1 0,0 0 0,0-1 1,0 1-1,-4-3 0,4 4-738,0 0 0,0 1-1,0-1 1,0 1 0,0-1 0,0 1 0,0 0 0,1 0 0,-1 0 0,0 0 0,0 0 0,0 0 0,0 1 0,0-1-1,0 1 1,0-1 0,0 1 0,0 0 0,1 0 0,-1-1 0,0 1 0,1 1 0,-1-1 0,-2 2 0,-3 1-8,0 1 1,-1 0-1,2 1 1,-1 0 0,1 0-1,0 0 1,0 1-1,1-1 1,-1 1 0,-5 12-1,-31 54 415,-39 81 327,79-149-765,1-1 0,-1 1 0,1 0 0,0 0 0,0 0 0,0 0 0,1 0 0,0 0 0,0 0 0,1 10 0,-1-14-23,0 0 0,1 0-1,-1 0 1,0 0 0,1 0-1,-1 1 1,1-1 0,-1 0 0,1 0-1,0-1 1,-1 1 0,1 0-1,0 0 1,0 0 0,0 0-1,-1-1 1,1 1 0,0 0 0,0-1-1,2 2 1,-1-2-4,0 1-1,-1-1 1,1 0-1,0 0 1,0 0 0,0 0-1,0 0 1,0 0-1,0 0 1,0-1 0,-1 1-1,1-1 1,0 1 0,0-1-1,0 0 1,2-1-1,8-5-2,-1 0-1,-1 0 0,1-1 0,-1-1 0,-1 1 1,1-2-1,-1 1 0,-1-1 0,0-1 1,-1 1-1,12-21 0,-8 10-86,-1 0 0,-1-1 0,-1 0 0,-1 0 0,7-39 0,-11 52 62,0 16 48,2 30 186,-2-18 59,-3-18-231,0 0 1,0 0 0,0 0-1,1 0 1,-1 0 0,1 0 0,-1 0-1,1 0 1,-1 0 0,1 0-1,-1 0 1,1 0 0,0 0-1,-1 0 1,1 0 0,0-1-1,0 1 1,0 0 0,0-1 0,0 1-1,-1 0 1,1-1 0,2 1-1,0 0 10,-1-1 1,0 1-1,0-1 0,1 0 0,-1 0 0,0 0 1,1 0-1,-1-1 0,0 1 0,0-1 0,3 0 1,4-2 22,0-1 0,0 0 1,0 0-1,12-9 0,-9 4-60,-2 0 0,1-1 0,-1 0 0,-1 0 0,0-1 0,0 0 0,-1-1 0,-1 0 0,0 0 0,0-1 0,5-15 0,-1 0 7,-2 0 1,-1-1 0,-1-1-1,4-34 1,0-79 216,-11 125-207,0 1 0,-2 0-1,0 0 1,-1 0 0,0 0 0,-8-20 0,10 34-21,0 1 0,0-1 1,0 0-1,-1 1 0,1-1 1,-1 1-1,1 0 0,-1-1 1,0 1-1,0 0 0,0 0 1,-3-2-1,4 3-1,0 1 0,0-1 0,0 1 0,0 0 0,0 0 0,0-1 0,0 1 0,0 0 0,0 0 0,0 0 0,0 0 0,0 0 0,0 0 0,0 0 0,-1 0 0,1 1 0,0-1 0,1 0 0,-1 1 0,0-1 0,0 0 0,0 1 0,0 0 0,0-1 0,0 1 0,0-1 0,1 1 0,-1 0 0,0-1 0,0 1 0,1 0 0,-1 0 0,0 0 0,1 0 0,-1-1 0,0 3 0,-3 4 16,0 1 0,0 0 0,1 0 0,0 0-1,0 1 1,1-1 0,0 0 0,0 1 0,1 0 0,0 8 0,0 11 95,5 50 0,-3-63-85,1 1-1,1-1 0,0 0 0,1-1 1,1 1-1,10 22 0,-13-33-27,0 0 0,0 0 0,1 0-1,-1 0 1,1-1 0,0 1 0,0-1 0,0 1 0,0-1 0,1 0-1,-1-1 1,1 1 0,0 0 0,0-1 0,0 0 0,0 0 0,0 0-1,0-1 1,1 1 0,-1-1 0,0 0 0,1 0 0,-1-1 0,1 1-1,-1-1 1,9 0 0,-4-2-5,1 0 1,-1-1-1,1 0 1,-1 0-1,0-1 1,0 0-1,0 0 0,-1-1 1,1-1-1,-1 1 1,0-1-1,-1-1 1,1 1-1,-1-1 0,8-11 1,2-2-19,-1-2 0,-1 0 0,-1-1-1,17-37 1,-23 40 6,-1 1-1,-1-1 1,-1 0-1,-1-1 1,0 1-1,-2-1 0,0-39 1,-3 25-11,-2 0 1,-1 0-1,-16-61 1,18 86 20,-1-1-1,-1 1 1,0 0 0,0 0 0,-1 0 0,-10-15 0,15 25 4,-1-1 0,1 0 1,-1 0-1,0 1 0,1-1 1,-1 0-1,0 1 0,1-1 1,-1 0-1,0 1 0,0-1 1,0 1-1,0 0 0,0-1 1,0 1-1,1 0 0,-1-1 1,0 1-1,0 0 0,0 0 1,0 0-1,0 0 0,0 0 1,0 0-1,-2 0 0,2 1 2,-1 0-1,1-1 0,-1 1 0,1 0 1,-1 0-1,1 0 0,0 0 1,0 0-1,-1 1 0,1-1 0,0 0 1,0 1-1,-1 1 0,-2 4 13,1-1-1,-1 1 1,1 0-1,1 0 1,-4 12-1,0 23 179,2 0 0,2 0 0,1 1 1,2-1-1,8 47 0,-7-75-109,1 1 0,0-1 0,1 0 0,0-1 0,1 1 0,1-1 0,0 0 0,12 19 0,-15-28-73,-1 0 0,1 1 0,1-1 0,-1-1 0,1 1 0,-1 0 1,1-1-1,0 0 0,0 0 0,1 0 0,-1 0 0,1-1 0,-1 1 1,1-1-1,0-1 0,0 1 0,0 0 0,0-1 0,0 0 0,0-1 0,0 1 1,0-1-1,0 0 0,0 0 0,0 0 0,1-1 0,6-1 0,-5 0-7,1-1 0,0-1 0,-1 1-1,0-1 1,1 0 0,-1-1-1,-1 1 1,1-2 0,-1 1 0,0-1-1,0 1 1,-1-2 0,1 1-1,-1-1 1,6-11 0,-2 4-78,-1-1 1,-1 0 0,-1-1-1,0 1 1,-1-1 0,6-30-1,-10 53 10,-1 0 0,1 0-1,1 1 1,-1-1-1,4 8 1,-4-12 51,0 0 0,0 0 0,0 0 1,0-1-1,0 1 0,1 0 0,-1-1 0,1 1 1,-1 0-1,1-1 0,0 0 0,0 1 0,1-1 0,-1 0 1,0 0-1,1 0 0,-1-1 0,1 1 0,4 2 1,-3-4 16,0 1 0,-1-1 1,1 0-1,0 0 0,-1 0 1,1-1-1,-1 1 0,1-1 1,-1 0-1,1 0 0,-1 0 1,1-1-1,-1 1 0,0-1 1,1 0-1,-1 0 0,0 0 1,-1 0-1,1 0 0,0-1 1,0 1-1,-1-1 0,0 0 1,1 0-1,-1 0 0,0 0 1,1-3-1,-1 3 1,0 0-1,-1 0 1,1-1 0,-1 1-1,0 0 1,0 0 0,0 0 0,0-1-1,-1 1 1,0-1 0,1 1-1,-1 0 1,0-1 0,0 1 0,-1-1-1,1 1 1,-1 0 0,0-1-1,0 1 1,0 0 0,0 0 0,0 0-1,-1 0 1,0 0 0,1 0-1,-1 0 1,0 0 0,0 0 0,-5-3-1,2 1 8,-1 1 0,0 1-1,0-1 1,0 1-1,0 0 1,-1 1 0,1-1-1,-1 1 1,0 0 0,1 1-1,-1 0 1,0 0 0,-11 0-1,12 1-157,0 0 0,0 0 1,0 0-1,0 1 0,0 0 0,0 1 0,0-1 0,0 1 0,0 0 0,1 0 1,-1 1-1,1-1 0,0 1 0,0 1 0,-10 7 0,15-11 104,-1 0 0,1 0 0,0 0 0,-1 1 1,1-1-1,-1 0 0,1 0 0,0 1 0,-1-1 0,1 0 0,0 1 0,-1-1 0,1 0 0,0 1 1,0-1-1,0 1 0,-1-1 0,1 0 0,0 1 0,0-1 0,0 1 0,0-1 0,0 1 0,-1-1 1,1 1-1,0-1 0,0 0 0,0 1 0,0-1 0,1 1 0,-1-1 0,0 1 0,0-1 0,0 1 1,0-1-1,0 0 0,0 1 0,1-1 0,-1 1 0,0-1 0,0 0 0,1 1 0,-1-1 0,0 1 1,1-1-1,-1 0 0,0 0 0,1 1 0,-1-1 0,0 0 0,1 0 0,-1 1 0,1-1 0,-1 0 1,0 0-1,1 0 0,-1 0 0,1 1 0,-1-1 0,1 0 0,14 6 160</inkml:trace>
</inkml:ink>
</file>

<file path=ppt/ink/ink30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2:05.980"/>
    </inkml:context>
    <inkml:brush xml:id="br0">
      <inkml:brushProperty name="width" value="0.05" units="cm"/>
      <inkml:brushProperty name="height" value="0.05" units="cm"/>
      <inkml:brushProperty name="color" value="#FF0066"/>
    </inkml:brush>
  </inkml:definitions>
  <inkml:trace contextRef="#ctx0" brushRef="#br0">181 1597 7906,'-48'36'3865,"46"-35"-3473,0 0 0,-1 0 1,1 1-1,0-1 1,-1-1-1,1 1 1,0 0-1,-1-1 1,1 1-1,-5 0 1,6-1-225,-1 0-1,1 0 1,0 0 0,-1 0 0,1 1 0,0-1 0,-1 1-1,1-1 1,0 1 0,-1-1 0,1 1 0,0 0 0,0 0-1,-2 0 1,-5 7 101,1 0 1,-1 1-1,1 0 0,1 0 0,0 0 0,0 1 1,1 0-1,0 0 0,0 0 0,1 1 0,1-1 1,0 1-1,0 0 0,1 0 0,1 0 0,-1 0 1,2 0-1,0 1 0,1 14 0,0-22-249,0-1 1,-1 1-1,1 0 0,1-1 1,-1 1-1,0-1 0,1 0 1,0 1-1,0-1 0,0 0 0,0 0 1,0 0-1,1 0 0,-1 0 1,1-1-1,0 1 0,0-1 1,0 0-1,0 1 0,0-1 0,0-1 1,1 1-1,-1 0 0,0-1 1,1 0-1,0 0 0,-1 0 1,1 0-1,0 0 0,-1-1 0,1 0 1,0 0-1,6 0 0,1-1-16,1 0 0,-1 0 0,0-1 0,0-1-1,0 0 1,0-1 0,-1 1 0,1-2 0,-1 0-1,11-7 1,-6 1-36,0-1-1,-1 0 0,0-1 0,-1-1 0,-1 0 1,0-1-1,-1 0 0,0-1 0,-1 0 1,-1 0-1,-1-1 0,0 0 0,5-21 0,-1-1-11,-2 1 0,-1-2 0,-3 1 0,-1-1 0,0-48 0,-5 46 63,-3 0 0,-1 0 0,-2 0 0,-2 0 0,-1 1 0,-3 0 0,-21-51 0,31 88-10,-15-30 261,16 33-253,1 1 1,0-1-1,0 1 1,0-1-1,-1 1 1,1-1-1,0 1 1,-1-1 0,1 1-1,-1-1 1,1 1-1,0-1 1,-1 1-1,1-1 1,-1 1-1,1 0 1,-1-1-1,1 1 1,-1 0-1,1 0 1,-1-1-1,0 1 1,1 0-1,-1 0 1,1 0 0,-1 0-1,0 0 1,1 0-1,-1 0 1,1 0-1,-1 0 1,0 0-1,1 0 1,-1 0-1,1 0 1,-1 0-1,1 1 1,-1-1-1,0 0 1,1 0-1,-1 1 1,1-1 0,-1 0-1,1 1 1,-1-1-1,1 0 1,0 1-1,-1-1 1,1 1-1,-1 0 1,-1 3 63,0-1 1,0 1-1,1 0 1,0 0-1,-1 0 1,1-1-1,1 1 1,-1 0 0,1 1-1,-1-1 1,1 6-1,5 47 424,-5-52-464,8 46 393,2 1 0,19 59 0,-25-102-401,-1 0 1,2-1-1,-1 1 1,1-1-1,0 0 1,1-1-1,0 0 1,0 1-1,1-2 1,-1 1-1,1-1 1,1 0-1,-1 0 1,1-1-1,0 0 1,1-1-1,-1 1 1,1-2-1,10 4 1,-14-5-31,1 0 0,-1-1 1,0 0-1,1 0 1,0 0-1,-1-1 0,1 1 1,-1-1-1,1-1 1,0 1-1,-1-1 0,1 0 1,-1 0-1,1-1 1,-1 0-1,0 1 0,0-2 1,0 1-1,0-1 1,0 0-1,0 0 0,-1 0 1,1 0-1,-1-1 1,0 0-1,0 0 0,0 0 1,0 0-1,-1-1 1,0 1-1,0-1 0,0 0 1,2-5-1,-2 1-3,0-1-1,-1 1 0,0-1 1,0 0-1,-1 1 0,0-1 1,-1 0-1,0 0 0,0 0 1,-1 0-1,-1 1 0,1-1 1,-2 0-1,1 1 0,-1 0 1,-1-1-1,0 1 0,0 1 1,-7-12-1,11 19-1,-1 0 0,1 0 0,-1 0-1,1 0 1,-1 0 0,0 0 0,1 0 0,-1 1 0,0-1 0,1 0 0,-1 0 0,0 1-1,0-1 1,0 0 0,0 1 0,0-1 0,0 1 0,1-1 0,-1 1 0,0 0 0,0-1-1,-1 1 1,1 0 0,0 0 0,0 0 0,0 0 0,0 0 0,0 0 0,0 0 0,0 0-1,0 0 1,0 0 0,0 0 0,0 1 0,0-1 0,0 0 0,0 1 0,0-1 0,0 1-1,0-1 1,0 1 0,0-1 0,1 1 0,-1 0 0,0 0 0,0-1 0,1 1 0,-1 0-1,-1 1 1,0 1-4,0 0 0,0 1 0,1-1 0,-1 0 0,1 0 0,0 1 0,0-1 0,0 1 0,0-1 0,0 1 0,1-1 0,-1 1 0,1 5 0,2-2 3,-1 0-1,1 0 0,0-1 0,0 1 1,1-1-1,0 1 0,0-1 1,1 0-1,0 0 0,0-1 0,0 1 1,0-1-1,1 0 0,0 0 0,0 0 1,0-1-1,1 0 0,0 0 0,0 0 1,6 3-1,-5-4-246,0 1-1,0-1 1,0-1 0,0 0 0,0 0 0,1 0 0,-1-1 0,0 0-1,1 0 1,-1-1 0,1 0 0,-1 0 0,1-1 0,-1 0-1,1 0 1,-1 0 0,0-1 0,13-5 0,-9 1-596,0-1 1,0 1 0,-1-2 0,1 0-1,-2 0 1,1 0 0,-1-2-1,-1 1 1,1-1 0,-2 0-1,1 0 1,9-19 0,-8 10-580,0 0 0,-1 0 0,8-30 0,-2-24 1364,-13 67 792,-1 0 1,0 0-1,0 0 1,-1 0-1,-1-7 1,2 10-361,0 1 0,-1 0 0,0 0 0,1 0 1,-1 0-1,0 0 0,0 0 0,0 0 0,0 0 0,0 0 0,0 0 0,-1 0 0,1 1 1,-1-1-1,1 0 0,-4-2 0,4 4-252,0 0 0,0 0 0,0 0 0,0 0 0,0 0 0,0 0 0,0 0 0,0 0 1,0 0-1,0 0 0,0 1 0,0-1 0,0 0 0,0 1 0,0-1 0,0 1 0,1-1 0,-1 1 0,0-1 0,0 1 1,0 0-1,1-1 0,-1 1 0,0 0 0,0 1 0,-20 22 1076,19-21-1004,-8 12 366,0 0-1,0 1 1,2 0 0,0 1-1,-8 23 1,12-30-434,1 1 0,1 0 0,-1-1 0,2 1-1,-1 0 1,2 0 0,-1 0 0,2 0 0,-1 0 0,4 15 0,-4-24-120,1 0 0,-1 0 0,1 0 0,0 0 0,0 0 0,-1 0 0,1 0 0,1 0-1,-1 0 1,0 0 0,0-1 0,1 1 0,-1 0 0,3 1 0,-3-2-3,0 0 0,0-1-1,0 1 1,0-1 0,0 0-1,0 1 1,0-1 0,0 0-1,0 1 1,1-1 0,-1 0 0,0 0-1,0 0 1,0 0 0,0 0-1,0 0 1,1 0 0,-1-1-1,0 1 1,1-1 0,1 0-4,0-1 0,0 1 1,0-1-1,0 0 0,0 0 0,0-1 1,-1 1-1,1 0 0,-1-1 1,0 0-1,0 1 0,0-1 0,0 0 1,0 0-1,0 0 0,1-5 0,3-9-39,-1 0-1,3-22 1,-5 24 10,0-1 0,2 1 0,6-18 0,-9 36 51,1 0 0,-1-1 0,0 1 0,1-1-1,0 0 1,-1 0 0,1 0 0,0 0 0,0 0 0,0-1 0,0 1 0,6 1 0,36 16 3,-44-19-19,0 0-1,1 0 0,-1 0 0,0 0 0,0 0 1,1 0-1,-1 0 0,0 0 0,0-1 0,0 1 1,1 0-1,-1-1 0,0 1 0,0-1 0,0 1 0,0-1 1,0 1-1,0-1 0,0 0 0,0 0 0,0 0 1,0 1-1,0-1 0,1-2 0,14-25 26,-11 19-20,2-6 7,0 0 0,-1 0-1,0-1 1,3-19 0,-6 22-1,1 0 0,0 0 1,0 0-1,1 1 0,1-1 0,12-18 1,-18 30-5,1 1 1,-1-1-1,1 1 1,0-1 0,-1 0-1,1 1 1,0-1-1,0 1 1,-1-1-1,1 1 1,0-1-1,0 1 1,0 0-1,-1 0 1,1-1-1,0 1 1,0 0 0,0 0-1,0 0 1,0 0-1,0 0 1,-1 0-1,1 0 1,0 0-1,0 0 1,0 0-1,0 0 1,0 1 0,0-1-1,-1 0 1,1 1-1,0-1 1,0 1-1,0-1 1,0 1-1,32 27 285,-13-11-158,-18-15-127,0-1 1,0 1-1,1-1 0,-1 0 0,0 0 0,0 0 0,1-1 0,-1 1 1,1 0-1,-1-1 0,1 1 0,-1-1 0,1 0 0,-1 0 0,1 0 0,-1 0 1,1-1-1,-1 1 0,1-1 0,-1 1 0,5-2 0,-4 0 5,0 0 1,0-1-1,0 1 0,0 0 0,-1-1 0,1 0 1,0 0-1,-1 1 0,0-1 0,0-1 0,0 1 1,0 0-1,1-4 0,4-9 61,-2 0 0,0 0 0,-1-1 0,0 1 0,1-22 0,-4 27-41,1 0 0,-2 0-1,0 0 1,0 0 0,-3-13 0,3 22-28,-1-1 0,0 0 0,0 1-1,0-1 1,0 0 0,0 1 0,0 0 0,-1-1 0,1 1 0,-1 0 0,0-1 0,1 1-1,-1 0 1,0 0 0,0 0 0,-1 1 0,1-1 0,0 0 0,0 1 0,-1 0-1,1-1 1,-1 1 0,0 0 0,1 0 0,-4 0 0,3-2-63,12-2-76,-4 3 96,0 0 1,0-1 0,0 1-1,-1-1 1,1 0-1,-1-1 1,8-6-1,8-15-70,-2 0 0,23-41 0,-34 52 43,26-42-860,-31 52 890,1 1 1,0-1 0,-1 1-1,1 0 1,0 0 0,1 0-1,-1 0 1,0 1 0,1-1-1,-1 1 1,8-3 0,-10 5 58,-1 0 1,1 1 0,-1-1-1,1 1 1,-1-1 0,0 1-1,1-1 1,-1 1 0,0 0-1,1-1 1,-1 1 0,0-1-1,0 1 1,1 0 0,-1-1-1,0 1 1,0-1 0,0 1-1,0 0 1,0-1 0,0 1-1,0 0 1,0-1-1,0 2 1,1 26 56,-2 1-30,-7 35 1,0 6-36,8-59-6,0-8-8,1 0 1,-1 0 0,0 0 0,0 0 0,0 0-1,-1 0 1,1 0 0,-1 0 0,0-1 0,-1 6-1,2-9 2,-1 0-1,1 1 1,-1-1-1,1 0 1,-1 0-1,1 1 1,0-1-1,-1 0 1,1 0-1,0 0 1,0 0-1,0 1 1,0-1-1,0 0 0,-1 0 1,2 0-1,-1 0 1,0 1-1,0-1 1,0 0-1,1-1 1,-1 0-4,0-13 1,2 1-1,0-1 1,0 1-1,1 0 1,1 0-1,1 0 1,0 0-1,0 1 1,11-18-1,-15 29-1,-1 1 1,1 0-1,0-1 0,0 1 0,0 0 1,0 0-1,0 0 0,0 0 0,0 0 1,0 0-1,0 0 0,0 0 1,1 0-1,-1 0 0,0 0 0,1 1 1,-1-1-1,0 1 0,1-1 0,-1 1 1,1-1-1,-1 1 0,1 0 1,-1 0-1,1 0 0,-1 0 0,1 0 1,-1 0-1,1 0 0,-1 0 0,3 1 1,2 2 10,1 0 1,-1 0 0,0 0 0,0 1-1,11 8 1,-12-8 15,1 0-1,0 0 1,0-1 0,0 1-1,9 2 1,-11-4-15,0-1 0,-1 0 1,1 0-1,0-1 0,0 1 0,1-1 1,-1 0-1,0 0 0,0 0 1,0 0-1,0-1 0,0 0 0,0 0 1,0 0-1,0 0 0,-1 0 1,6-3-1,-5 1 3,0 0 0,-1-1-1,1 1 1,0-1 0,-1 0 0,0 0 0,0 0 0,0 0 0,-1-1 0,1 1-1,-1-1 1,0 1 0,2-9 0,-1 3 7,-1-1 0,0 1-1,-1-1 1,0 1 0,-1-1 0,0 0-1,-2-14 1,1 14-3,0 0 1,1-1-1,0 1 0,1 0 0,3-16 1,-4 27-18,0-1 1,0 1 0,0-1 0,0 1 0,1 0 0,-1-1 0,0 1 0,0-1-1,0 1 1,0 0 0,1-1 0,-1 1 0,0 0 0,0-1 0,0 1 0,1 0-1,-1-1 1,0 1 0,1 0 0,-1-1 0,0 1 0,1 0 0,-1 0 0,0 0-1,1-1 1,-1 1 0,0 0 0,1 0 0,-1 0 0,1 0 0,-1 0 0,12 7 49,11 27 15,-18-26-28,25 35 129,102 153 1033,-124-181-1168,0 0 1,-1 0 0,0 1 0,-1 0 0,-1 0 0,-1 0 0,-1 1-1,3 23 1,-5-30-21,-1 1 0,0-1 1,0 0-1,-1 1 0,0-1 0,-1 0 0,-1 0 0,1 0 0,-1 0 0,-1-1 1,0 1-1,0-1 0,-1 0 0,-11 16 0,14-22-16,0-1 0,0 1 0,0-1 0,0 0 0,0 0 0,-1 0 0,1 0 0,-1 0 0,0 0 1,1-1-1,-1 1 0,0-1 0,0 1 0,0-1 0,0 0 0,0-1 0,0 1 0,0 0 0,-1-1 0,1 0 0,0 1 0,0-1 0,0-1 0,-6 0 0,5 0-5,0 0-1,-1-1 1,1 1 0,0-1-1,0 0 1,0-1-1,1 1 1,-1-1-1,0 1 1,1-1 0,0 0-1,0 0 1,0-1-1,0 1 1,0-1-1,0 1 1,-2-6 0,0-1-48,-1 0 0,2-1 1,0 1-1,0-1 0,1 0 1,0 0-1,1 0 0,0-1 1,1 1-1,0 0 0,0-1 1,2 1-1,-1-1 1,2 1-1,-1 0 0,1 0 1,1-1-1,0 1 0,1 1 1,0-1-1,8-15 0,15-13-11,45-50-1,-51 64 96,0 0 1,-1-1 0,-2-1-1,0-1 1,13-31-1,-22 38 12,-2 0 0,0-1 0,-2 0 0,0 0 0,-1 0 0,1-38 0,-5 48-43,0 9-25,1 5-4,5 15 10,1 0 112,1-1 0,1 0 0,17 24 0,-23-36-47,0 1 1,0-1-1,0 0 1,1 0-1,0 0 0,-1-1 1,1 1-1,0-1 0,1 0 1,-1 0-1,0 0 0,1-1 1,0 0-1,0 0 0,-1 0 1,1 0-1,0-1 0,0 1 1,1-1-1,-1-1 1,0 1-1,0-1 0,0 0 1,1 0-1,-1 0 0,0-1 1,0 0-1,7-1 0,-4-1-192,1-1-1,-1 1 0,-1-1 1,1-1-1,-1 1 0,1-1 1,-1-1-1,-1 1 0,1-1 1,-1 0-1,0-1 0,0 0 1,-1 0-1,0 0 0,7-13 1,12-26-2577,2-2 1033</inkml:trace>
</inkml:ink>
</file>

<file path=ppt/ink/ink30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2:10.596"/>
    </inkml:context>
    <inkml:brush xml:id="br0">
      <inkml:brushProperty name="width" value="0.05" units="cm"/>
      <inkml:brushProperty name="height" value="0.05" units="cm"/>
      <inkml:brushProperty name="color" value="#FF0066"/>
    </inkml:brush>
  </inkml:definitions>
  <inkml:trace contextRef="#ctx0" brushRef="#br0">793 46 5681,'6'-16'3149,"0"-1"-1663,-6 5 2945,0 21-4213,0 0 0,-1 0 0,0-1 1,-1 1-1,0 0 0,0 0 0,-1-1 0,0 1 0,0-1 0,-6 9 0,3-5-121,-1-1-1,-1 1 1,0-1-1,0-1 1,-13 12-1,-10 15 27,2 1 0,-10 12 6,-47 81-1,-30 63-99,91-156 58,-3-2 0,-61 64 1,-33 34 324,110-121-405,-1 1 1,-16 27-1,-17 19 51,39-52-36,0 0 1,1 0 0,0 1-1,1 0 1,0 0 0,0 1-1,1-1 1,-4 14 0,6-22-842,18-13-3230</inkml:trace>
</inkml:ink>
</file>

<file path=ppt/ink/ink30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2:11.403"/>
    </inkml:context>
    <inkml:brush xml:id="br0">
      <inkml:brushProperty name="width" value="0.05" units="cm"/>
      <inkml:brushProperty name="height" value="0.05" units="cm"/>
      <inkml:brushProperty name="color" value="#FF0066"/>
    </inkml:brush>
  </inkml:definitions>
  <inkml:trace contextRef="#ctx0" brushRef="#br0">929 1 5953,'-2'1'715,"1"0"0,-1 0 0,1-1 0,-1 1 0,1 0 0,-1 0-1,0-1 1,1 1 0,-1-1 0,0 0 0,1 1 0,-4-1 0,-7 3-301,-10 15 235,22-18-645,-18 19 347,1 0 0,-23 31 1,-64 102-116,12-8-224,-45 64 12,102-159-20,-3-2 0,-50 48 0,48-52-1,-60 81 0,34-38-1,52-67 43,1 1 0,1 1 1,-18 39-1,28-56-41,-12 14 299,7-12-708,4-7-2264,3-1 1918</inkml:trace>
</inkml:ink>
</file>

<file path=ppt/ink/ink30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2:12.227"/>
    </inkml:context>
    <inkml:brush xml:id="br0">
      <inkml:brushProperty name="width" value="0.05" units="cm"/>
      <inkml:brushProperty name="height" value="0.05" units="cm"/>
      <inkml:brushProperty name="color" value="#FF0066"/>
    </inkml:brush>
  </inkml:definitions>
  <inkml:trace contextRef="#ctx0" brushRef="#br0">1041 5 6857,'-2'-1'321,"1"0"0,-1 0-1,0 1 1,0-1 0,0 1-1,0 0 1,0-1 0,0 1-1,0 0 1,0 0 0,0 0-1,0 0 1,0 1 0,0-1-1,0 1 1,0-1 0,0 1-1,0 0 1,0-1 0,-3 3-1,-39 26 560,31-19-160,2-1-476,1 1 0,0 0 0,0 1 0,1 0-1,-13 21 1,-11 13-61,6-13-67,-55 60 44,24-30 68,4 2 0,-67 100-1,105-141-234,-29 45 29,26-36-14,-2-2 1,-34 40-1,-107 123-216,113-131 196,17-22 82,6-10 28,-22 36-1,33-37 109,10-17-659,5-10-478,2-4-686,15-16-209,1 3 1410,48-47-177</inkml:trace>
</inkml:ink>
</file>

<file path=ppt/ink/ink30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2:12.970"/>
    </inkml:context>
    <inkml:brush xml:id="br0">
      <inkml:brushProperty name="width" value="0.05" units="cm"/>
      <inkml:brushProperty name="height" value="0.05" units="cm"/>
      <inkml:brushProperty name="color" value="#FF0066"/>
    </inkml:brush>
  </inkml:definitions>
  <inkml:trace contextRef="#ctx0" brushRef="#br0">893 1 6681,'-1'1'441,"1"0"0,-1 0-1,1-1 1,-1 1-1,1 0 1,-1 0-1,0 0 1,1-1 0,-1 1-1,0 0 1,0-1-1,0 1 1,0 0-1,1-1 1,-1 1 0,0-1-1,0 0 1,0 1-1,0-1 1,0 0-1,0 1 1,0-1 0,-2 0-1,0 1-322,0 0 1,0 0-1,0 0 0,0 0 0,0 1 1,0-1-1,0 1 0,0 0 0,0 0 1,-3 3-1,-29 35 137,3 1 0,1 1 0,-31 56 0,45-67-224,-26 47 268,-91 124-1,-24-21 342,41-52-452,93-97-154,-33 55-1,-1 1-1,48-75-29,-23 36 194,31-45-150,-1 0 0,1 0 0,0 0 0,1 1 0,-1-1 0,1 1 0,0-1 0,0 1 0,-1 7 0,-4 9 103,4-18-218,7-15-157,3-8-973,2 0 0,1 0 0,0 2-1,14-19 1,1 0 158</inkml:trace>
</inkml:ink>
</file>

<file path=ppt/ink/ink30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2:13.723"/>
    </inkml:context>
    <inkml:brush xml:id="br0">
      <inkml:brushProperty name="width" value="0.05" units="cm"/>
      <inkml:brushProperty name="height" value="0.05" units="cm"/>
      <inkml:brushProperty name="color" value="#FF0066"/>
    </inkml:brush>
  </inkml:definitions>
  <inkml:trace contextRef="#ctx0" brushRef="#br0">836 1 6945,'-18'9'7714,"1"12"-4382,-9 13-3011,22-30-300,-122 144 890,99-111-780,-221 307 961,109-158-553,57-82-82,54-72-9,21-25-296,0 0 0,0 1 0,-8 12 0,-40 66 14,54-84-197,0 0 0,0 1 0,0-1 0,-1-1 0,1 1 0,-1 0 0,1 0 1,-1 0-1,0-1 0,1 1 0,-1-1 0,0 1 0,0-1 0,0 0 0,0 0 0,-3 1 0,6-10-4536,4-11 2954,6-10 677</inkml:trace>
</inkml:ink>
</file>

<file path=ppt/ink/ink30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2:14.450"/>
    </inkml:context>
    <inkml:brush xml:id="br0">
      <inkml:brushProperty name="width" value="0.05" units="cm"/>
      <inkml:brushProperty name="height" value="0.05" units="cm"/>
      <inkml:brushProperty name="color" value="#FF0066"/>
    </inkml:brush>
  </inkml:definitions>
  <inkml:trace contextRef="#ctx0" brushRef="#br0">586 0 3705,'-1'2'13508,"-4"13"-12580,2-8-755,0 0 0,-1 0 1,1 0-1,-2-1 0,1 1 0,-1-1 0,0 0 0,-8 7 0,-1 3 52,-37 44 612,18-22-258,-36 53 0,-5 2 49,-86 111 160,132-169-741,-14 12 68,25-28 282,-27 36 0,42-55-355,2 0-96,0-11-6686,6-8 3996,10 1 1648</inkml:trace>
</inkml:ink>
</file>

<file path=ppt/ink/ink30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2:14.901"/>
    </inkml:context>
    <inkml:brush xml:id="br0">
      <inkml:brushProperty name="width" value="0.05" units="cm"/>
      <inkml:brushProperty name="height" value="0.05" units="cm"/>
      <inkml:brushProperty name="color" value="#FF0066"/>
    </inkml:brush>
  </inkml:definitions>
  <inkml:trace contextRef="#ctx0" brushRef="#br0">293 1 8618,'-4'5'3529,"3"0"-1897,-1 3-208,0-8-215,1 0-73,-4 13-296,-9 14-80,-29 45-32,24-35 8,-6 4-87,-3 1-49,1 0-248,-1-4-96,6-8-16,6-5-272,-5-8-696,11-9-1049,-15-19 1025</inkml:trace>
</inkml:ink>
</file>

<file path=ppt/ink/ink30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3:28.066"/>
    </inkml:context>
    <inkml:brush xml:id="br0">
      <inkml:brushProperty name="width" value="0.05" units="cm"/>
      <inkml:brushProperty name="height" value="0.05" units="cm"/>
      <inkml:brushProperty name="color" value="#FF0066"/>
    </inkml:brush>
  </inkml:definitions>
  <inkml:trace contextRef="#ctx0" brushRef="#br0">448 692 6945,'-21'4'1027,"17"-2"-656,0-1 0,-1 0-1,1-1 1,-1 1 0,1-1 0,-1 0 0,1 0-1,-9-1 1,-3-6 3551,16 7-3851,0 0 0,1 0 1,-1 0-1,0 0 0,0 0 0,1 0 0,-1 0 1,0 0-1,0 0 0,0 0 0,1 0 0,-1-1 1,0 1-1,0 0 0,1 0 0,-1 0 0,0 0 0,0 0 1,0 0-1,1 0 0,-1-1 0,0 1 0,0 0 1,0 0-1,0 0 0,0 0 0,1-1 0,-1 1 1,0 0-1,0 0 0,0 0 0,0-1 0,0 1 0,0 0 1,0 0-1,0 0 0,0-1 0,0 1 0,0 0 1,0 0-1,0-1 0,0 1 0,0 0 0,0 0 1,0-1-1,0 1 0,0 0 0,0 0 0,0 0 0,0-1 1,0 1-1,0 0 0,0 0 0,0 0 0,-1-1 1,1 1-1,0 0 0,0 0 0,0 0 0,-1-1 1,40-1 471,65 2 1,-68 2-237,0-2 0,59-7 0,-55 1 57,-1-2 0,66-24-1,-92 27-303,0 0-1,0-1 0,-1-1 0,0 0 0,0 0 1,-1-1-1,0-1 0,-1 0 0,1 0 0,-2-1 0,15-19 1,-21 24-24,0 0 1,-1 0-1,0 0 1,0 0-1,0-1 1,-1 1-1,0-1 1,0 1-1,0-1 1,-1 1-1,1-1 1,-2-7-1,-1-10 85,-7-37-1,7 52-122,-2-13 2,-1 0 0,-1 1 0,-1 0 1,-1 0-1,-1 0 0,0 1 0,-2 1 0,0 0 0,-1 0 0,-20-23 0,22 30-1,-1 1 1,1 0-1,-2 1 0,1 0 0,-1 0 1,-1 2-1,1-1 0,-1 1 0,-1 1 1,1 1-1,-1 0 0,0 0 0,0 1 0,0 1 1,-1 1-1,-15-2 0,-10 3 2,-1 2-1,1 1 0,-79 15 1,90-11-1,1 1 0,-1 2 0,2 1 0,-1 1 0,1 2 0,-29 18-1,40-20-1,-1 2 0,2 0 0,0 1 0,1 0-1,0 1 1,1 1 0,1 0 0,0 1 0,1 0-1,1 0 1,1 2 0,1-1 0,0 1-1,-9 34 1,13-37 18,0-1 0,1 1 0,1 0 0,1-1 0,0 1-1,1 0 1,1 0 0,0 0 0,1 0 0,0-1 0,2 1 0,0-1-1,1 0 1,0 0 0,1 0 0,1-1 0,0 0 0,1 0 0,13 18 0,-14-24 69,1 1 0,0-2 0,0 1 1,0-1-1,1 0 0,0-1 1,1 0-1,0 0 0,-1-1 0,2-1 1,-1 1-1,0-2 0,1 1 0,0-2 1,-1 1-1,1-1 0,0-1 1,1 0-1,15-1 0,14-2 283,0-3 0,0-1-1,75-22 1,-53 12-310,-58 15-428,0 0 0,0 0 0,0 0 0,0 0 0,1 1 0,9 0 0,-4 4-704</inkml:trace>
</inkml:ink>
</file>

<file path=ppt/ink/ink30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3:30.976"/>
    </inkml:context>
    <inkml:brush xml:id="br0">
      <inkml:brushProperty name="width" value="0.05" units="cm"/>
      <inkml:brushProperty name="height" value="0.05" units="cm"/>
      <inkml:brushProperty name="color" value="#FF0066"/>
    </inkml:brush>
  </inkml:definitions>
  <inkml:trace contextRef="#ctx0" brushRef="#br0">441 622 5033,'-6'6'12723,"7"-7"-12629,0 1 1,0-1-1,0 0 1,0 0-1,1 1 1,-1-1-1,0 1 1,0-1-1,1 1 1,-1 0-1,0-1 1,1 1-1,-1 0 1,1 0-1,-1 0 1,0 0-1,1 0 1,-1 0-1,3 1 1,32 9 382,-10-2-216,10-1 55,-1-2 0,2-1 1,-1-2-1,0-2 0,0-1 0,0-1 0,57-12 0,-83 11-275,-1 1 1,0-1-1,0 0 0,0-1 1,0 0-1,0 0 1,-1-1-1,0 0 0,0-1 1,0 0-1,-1 0 0,0 0 1,0-1-1,-1 0 1,1-1-1,-1 1 0,-1-1 1,0 0-1,0 0 0,0-1 1,-1 0-1,-1 0 1,1 0-1,-1 0 0,-1 0 1,0-1-1,0 1 0,-1-1 1,0 1-1,0-1 1,-1 1-1,-1-1 0,0 0 1,0 1-1,-1-1 0,-3-10 1,-4-4-20,-2 1 0,0 0 0,-2 1 0,0 1 0,-24-29 0,29 38-23,-5-5 3,0 1 1,0 0 0,-1 1 0,-1 1 0,-1 1 0,0 0 0,0 0 0,-33-17 0,35 24-1,0 0 0,0 0 1,-1 1-1,1 1 1,-1 0-1,0 1 0,0 1 1,-1 0-1,1 1 1,0 1-1,0 0 1,-25 5-1,12 0 4,-1 1 0,1 2 0,1 1 0,0 1 0,0 1 0,1 1 0,0 2 0,-34 24 0,24-12-6,1 3 0,2 0 0,1 3 0,-50 62-1,75-85 5,0 1-1,1 0 0,0 1 0,0 0 1,1-1-1,1 2 0,0-1 1,0 1-1,1-1 0,1 1 0,0 0 1,-1 20-1,3-22 40,1 0 0,-1 1 0,1-1-1,1 0 1,0 0 0,1 0 0,0 0 0,0 0 0,1-1-1,0 1 1,1-1 0,0 0 0,0 0 0,1-1 0,8 10-1,-7-11 33,0-1-1,1 0 0,-1-1 1,1 1-1,1-1 0,-1-1 1,1 0-1,-1 0 1,1-1-1,1 0 0,-1 0 1,0-1-1,0 0 0,20 1 1,7-1 183,1-2 0,53-6 0,67-17 197,-91 12-579,84-4 0,-90 19 877,-12 5-466</inkml:trace>
</inkml:ink>
</file>

<file path=ppt/ink/ink3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5:29.996"/>
    </inkml:context>
    <inkml:brush xml:id="br0">
      <inkml:brushProperty name="width" value="0.05" units="cm"/>
      <inkml:brushProperty name="height" value="0.05" units="cm"/>
      <inkml:brushProperty name="color" value="#FF0066"/>
    </inkml:brush>
  </inkml:definitions>
  <inkml:trace contextRef="#ctx0" brushRef="#br0">179 18 6865,'0'-1'151,"0"0"1,0 0-1,0 1 0,0-1 0,-1 0 0,1 1 0,0-1 0,0 0 0,-1 0 0,1 1 0,-1-1 0,1 0 0,0 1 0,-1-1 0,1 1 0,-1-1 0,0 1 0,1-1 0,-1 1 0,1-1 0,-1 1 0,0-1 0,1 1 0,-1 0 0,0-1 0,1 1 0,-1 0 0,0 0 0,0-1 0,1 1 0,-1 0 0,0 0 0,0 0 0,1 0 0,-1 0 0,0 0 0,0 0 0,1 0 0,-1 0 0,0 1 1,0-1-1,1 0 0,-1 0 0,0 1 0,0-1 0,1 0 0,-2 1 0,-3 1 218,-1 0 0,0 0 0,1 1 1,0 0-1,-6 3 0,0 2 74,-1 0 0,1 1 0,1 1 1,0-1-1,0 2 0,1-1 0,-9 14 0,18-22-422,-1 0 1,0-1-1,1 1 0,-1-1 1,1 1-1,-1 0 0,1-1 1,0 1-1,0 0 1,0 0-1,0-1 0,0 1 1,0 0-1,0-1 0,1 1 1,-1 0-1,1-1 0,-1 1 1,1 0-1,-1-1 0,1 1 1,0-1-1,0 1 1,0-1-1,0 0 0,0 1 1,0-1-1,0 0 0,1 0 1,-1 1-1,0-1 0,1 0 1,-1 0-1,0 0 1,1-1-1,2 2 0,7 4-9,0-1 0,1-1 0,-1 1 0,14 1 0,-11-2 22,-8-2-5,-1 0 0,0 0-1,0 0 1,0 1 0,0-1-1,0 1 1,0 0 0,7 7-1,-11-9-13,0 0 0,0 0 0,0 1-1,0-1 1,-1 0 0,1 0-1,0 1 1,-1-1 0,1 0 0,-1 1-1,1-1 1,-1 0 0,0 1-1,1-1 1,-1 1 0,0-1 0,0 1-1,0-1 1,0 0 0,0 1-1,-1-1 1,1 1 0,0-1 0,-1 0-1,1 1 1,-1-1 0,1 1-1,-1-1 1,0 0 0,1 0 0,-1 1-1,0-1 1,0 0 0,0 0-1,0 0 1,0 0 0,0 0 0,-2 1-1,-7 7-148,0-1-1,-1 0 1,1-1-1,-2 0 0,1 0 1,-1-1-1,0-1 1,0 0-1,0-1 0,-1 0 1,-14 2-1,26-6-81,0 0 1,0 0-1,-1 0 0,1 0 0,0 0 0,-1 0 0,1 0 0,0-1 1,0 1-1,0 0 0,-1-1 0,1 1 0,-2-2 0,-1-1-663</inkml:trace>
</inkml:ink>
</file>

<file path=ppt/ink/ink30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3:36.976"/>
    </inkml:context>
    <inkml:brush xml:id="br0">
      <inkml:brushProperty name="width" value="0.05" units="cm"/>
      <inkml:brushProperty name="height" value="0.05" units="cm"/>
      <inkml:brushProperty name="color" value="#FF0066"/>
    </inkml:brush>
  </inkml:definitions>
  <inkml:trace contextRef="#ctx0" brushRef="#br0">354 676 6201,'-3'2'553,"0"0"0,0 0-1,0 1 1,0-1 0,1 0-1,-1 1 1,1 0 0,-3 4-1,4-6-429,0-1-1,1 1 1,-1 0-1,1 0 1,-1 0-1,1 0 1,-1 0-1,1 0 1,0 0-1,0 0 1,-1 0-1,1 0 1,0 0-1,0 0 1,0 0-1,0 1 1,0-1-1,0 0 1,1 0-1,-1 0 1,0 0-1,0 0 1,1 0-1,-1 0 1,1 0-1,-1 0 1,1 0-1,-1-1 1,1 1-1,-1 0 1,3 2 1754,92 2 1878,11 0-2662,133-22 181,-205 12-1000,0-3-1,0 0 1,-1-2-1,62-28 1,-72 27-138,15-7 409,67-42 0,-95 53-458,0 0-1,-1 0 0,0-1 0,0-1 0,-1 0 0,0 0 0,0 0 0,-1-1 0,-1 0 0,0-1 0,7-14 0,-11 18-67,0 0 1,0-1-1,-1 1 1,0-1-1,-1 1 0,0-1 1,0 1-1,0-1 1,-1 1-1,0-1 0,-1 1 1,1 0-1,-5-11 1,-5-12 1,-27-50 1,35 73-20,-5-8-18,0 0-1,-1 1 0,0 0 0,-1 1 0,-1 0 0,0 1 1,0 0-1,-1 0 0,-1 1 0,0 1 0,0 0 0,-1 1 1,-1 1-1,1 0 0,-1 1 0,-1 0 0,1 1 0,-1 1 1,0 0-1,0 1 0,0 1 0,-1 1 0,-28-1 0,-387 21-137,413-16 148,0 1 0,0 0 1,1 2-1,-1 0 1,1 1-1,0 1 0,1 1 1,-1 1-1,1 0 1,1 1-1,0 0 0,1 2 1,0 0-1,0 0 1,1 1-1,1 1 0,0 1 1,1 0-1,-12 19 1,10-13 0,0 1 1,2 0-1,0 1 1,1 0-1,2 1 1,0 0 0,-5 29-1,11-42 3,1-1 1,1 1-1,0 0 0,1-1 0,0 1 1,0 0-1,1 0 0,1-1 0,-1 1 1,2-1-1,0 1 0,0-1 0,1 0 1,0 0-1,0 0 0,1-1 0,1 1 0,-1-1 1,13 13-1,-8-11 34,1-1-1,0-1 1,1 0 0,0 0-1,0-1 1,1-1 0,0 0 0,0-1-1,1 0 1,0-1 0,0-1-1,0 0 1,0-1 0,1 0-1,21 1 1,20-2 407,0-2-1,93-11 1,-128 8-330,296-42 1320,-284 35-1448,10-1-3335,-29 10 2020</inkml:trace>
</inkml:ink>
</file>

<file path=ppt/ink/ink30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3:44.749"/>
    </inkml:context>
    <inkml:brush xml:id="br0">
      <inkml:brushProperty name="width" value="0.05" units="cm"/>
      <inkml:brushProperty name="height" value="0.05" units="cm"/>
      <inkml:brushProperty name="color" value="#FF0066"/>
    </inkml:brush>
  </inkml:definitions>
  <inkml:trace contextRef="#ctx0" brushRef="#br0">30 37 6057,'-29'35'2605,"29"-35"-2568,0 0 1,0 0 0,0 0-1,0 1 1,0-1-1,0 0 1,-1 0-1,1 0 1,0 1-1,0-1 1,0 0 0,0 0-1,0 0 1,1 1-1,-1-1 1,0 0-1,0 0 1,0 0-1,0 1 1,0-1 0,0 0-1,0 0 1,0 0-1,0 1 1,0-1-1,1 0 1,-1 0-1,0 0 1,0 0 0,0 1-1,0-1 1,1 0-1,-1 0 1,0 0-1,0 0 1,0 0-1,0 0 1,1 0 0,-1 0-1,0 1 1,0-1-1,0 0 1,1 0-1,-1 0 1,0 0-1,0 0 1,1 0 0,-1 0-1,0 0 1,0 0-1,0 0 1,1 0-1,-1 0 1,0-1 0,0 1-1,0 0 1,1 0-1,-1 0 1,0 0-1,0 0 1,0 0-1,0 0 1,1-1 0,20-3 1129,-16 3-787,63-9 2288,96-2-1,-7 0-993,-68 1-689,1 4 0,159 7 0,-50 12-448,-166-12-511,0-2 0,0-1 0,62-15 0,-82 15 10,0 1 0,0 0 0,0 1 0,0 0 0,0 1 0,22 3 0,1 3 31,36 11 1,-41-9-32,1-1 0,34 2 0,-42-9 182,-1-1 1,1-1-1,-1-1 1,41-10-1,-37 6 80,0 2 0,0 1 0,31-1 1,-42 5-240,-1 0 1,0 2 0,0-1 0,0 2 0,0 0-1,20 7 1,-18-5-32,-1-1 0,1 0-1,0-2 1,1 0 0,-1 0-1,0-2 1,0 0 0,26-4 0,-20 2 42,31 1 181,84 8 0,-52 0-160,-35-8 11,-39 0 75,1 1-1,-1 0 1,1 0 0,17 4-1,-13-1 152,1-1 0,33-2 0,-4 1-120,-21-4-129,12-1 146,-37 4-222,0 0 1,0 0-1,0 0 0,0 0 1,0 1-1,0-1 0,0 1 1,0-1-1,0 0 1,0 1-1,0 0 0,0-1 1,0 1-1,-1-1 0,1 1 1,0 0-1,0 0 0,-1-1 1,1 1-1,0 0 1,-1 0-1,1 0 0,-1 0 1,1 0-1,-1 0 0,0 0 1,1 0-1,-1 0 1,0 0-1,1 2 0,-4 1-363,4-13-4207,8-22 3001</inkml:trace>
</inkml:ink>
</file>

<file path=ppt/ink/ink30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3:46.532"/>
    </inkml:context>
    <inkml:brush xml:id="br0">
      <inkml:brushProperty name="width" value="0.05" units="cm"/>
      <inkml:brushProperty name="height" value="0.05" units="cm"/>
      <inkml:brushProperty name="color" value="#FF0066"/>
    </inkml:brush>
  </inkml:definitions>
  <inkml:trace contextRef="#ctx0" brushRef="#br0">25 97 8338,'-9'1'7163,"3"0"-3752,5 0-3328,0 0-1,1 0 0,-1-1 0,0 1 1,1 0-1,-1 0 0,0 0 0,1 0 1,-1 0-1,1 0 0,0 0 1,-1 0-1,1 0 0,0 0 0,0 0 1,-1 0-1,1 0 0,0 0 0,0 2 1,0 12 137,-1 0 0,2 0 0,0 0 0,1 0 1,1 0-1,5 18 0,-8-32-213,2 7 0,0-1-1,0 0 1,1 0-1,0 0 1,0-1-1,1 1 1,7 10-1,-10-16-6,0 0 1,0 0-1,0 1 0,0-1 0,0 0 0,0 0 1,0 0-1,1-1 0,-1 1 0,0 0 0,1 0 1,-1-1-1,0 1 0,1 0 0,-1-1 0,1 0 1,-1 1-1,1-1 0,-1 0 0,1 0 0,-1 0 1,1 0-1,0 0 0,-1 0 0,1 0 0,-1 0 1,1-1-1,-1 1 0,1-1 0,-1 1 0,0-1 1,1 1-1,-1-1 0,0 0 0,1 0 0,-1 0 1,0 1-1,2-3 0,4-4 6,-1 0-1,0 0 1,0 0 0,-1 0-1,0-1 1,0 0 0,-1 0-1,0-1 1,0 1-1,4-19 1,1 2 17,-9 24-22,1 0 0,-1 0 0,0 1 0,0-1-1,0 0 1,1 1 0,-1-1 0,0 0 0,1 0-1,-1 1 1,1-1 0,-1 1 0,0-1 0,1 0-1,0 1 1,-1-1 0,1 1 0,-1-1 0,1 1-1,0-1 1,-1 1 0,1 0 0,0-1 0,-1 1-1,1 0 1,0 0 0,-1-1 0,1 1 0,0 0-1,0 0 1,-1 0 0,1 0 0,0 0 0,0 0-1,-1 0 1,1 0 0,1 0 0,2 2-4,-1 0 0,0 0 1,0 0-1,1 0 0,-1 0 1,4 6-1,-4-6 4,0 1 0,-1-1 0,1 0-1,0 1 1,1-1 0,-1 0 0,4 1 0,-1-1 58,-1-1 0,1 0-1,0-1 1,-1 1 0,1-1-1,0 0 1,-1-1 0,1 1 0,-1-1-1,1 0 1,-1-1 0,1 1 0,-1-1-1,0 0 1,1-1 0,-1 1-1,0-1 1,-1 0 0,1 0 0,0 0-1,-1-1 1,0 1 0,0-1-1,0 0 1,0-1 0,-1 1 0,1-1-1,2-5 1,-5 8 7,-1-1-1,1 1 1,-1-1 0,0 1-1,0 0 1,0-1 0,0 1-1,0-1 1,-1 1 0,1-1-1,-1 1 1,1 0-1,-1-1 1,0 1 0,0 0-1,0-1 1,0 1 0,0 0-1,-1 0 1,1 0 0,-1 0-1,1 0 1,-1 1-1,0-1 1,0 0 0,-2-1-1,-8-7 77,0 0 0,-25-14 0,32 21-114,4 2-72,0 1 0,0 0 0,0 0 0,1-1 0,-1 1 0,0-1 0,1 1 0,-1 0 0,0-1 0,1 0 0,-1 1 0,0-1 0,1 1 0,-1-1 0,1 0 0,-1 1 0,1-1 0,0 0 0,-1 1-1,1-1 1,0 0 0,-1 0 0,1 1 0,0-1 0,0 0 0,0 0 0,-1 0 0,1 1 0,0-1 0,0 0 0,0 0 0,0 0 0,1 1 0,-1-1 0,0 0 0,0 0 0,1-1 0,0 1-327,0-1 1,1 1-1,-1 0 0,0 0 0,1 0 1,-1 0-1,1 0 0,-1 0 1,1 1-1,0-1 0,-1 0 0,1 1 1,0-1-1,-1 1 0,1 0 1,3-1-1,13 1-1065</inkml:trace>
</inkml:ink>
</file>

<file path=ppt/ink/ink30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3:46.947"/>
    </inkml:context>
    <inkml:brush xml:id="br0">
      <inkml:brushProperty name="width" value="0.05" units="cm"/>
      <inkml:brushProperty name="height" value="0.05" units="cm"/>
      <inkml:brushProperty name="color" value="#FF0066"/>
    </inkml:brush>
  </inkml:definitions>
  <inkml:trace contextRef="#ctx0" brushRef="#br0">15 0 8866,'-7'36'7926,"5"-32"-7585,1-1 1,0 1-1,0 0 1,0 0 0,0 0-1,1 0 1,0 0 0,0 0-1,0 0 1,0 1 0,1-1-1,-1 0 1,1 0-1,0-1 1,0 1 0,0 0-1,4 7 1,7 10 244,2 5-402,0-1-1,2 0 1,20 23-1,-31-40-333,-4-5-1265</inkml:trace>
</inkml:ink>
</file>

<file path=ppt/ink/ink30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3:47.410"/>
    </inkml:context>
    <inkml:brush xml:id="br0">
      <inkml:brushProperty name="width" value="0.05" units="cm"/>
      <inkml:brushProperty name="height" value="0.05" units="cm"/>
      <inkml:brushProperty name="color" value="#FF0066"/>
    </inkml:brush>
  </inkml:definitions>
  <inkml:trace contextRef="#ctx0" brushRef="#br0">121 191 10266,'-120'-38'4545,"135"36"-2152,8-3-113,17-10-247,9-2-161,4-3-568,-1-3-320,-7 1-519,-7 4-153,-8 6-472,4-6-1497,-11 18 1201</inkml:trace>
</inkml:ink>
</file>

<file path=ppt/ink/ink30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3:49.924"/>
    </inkml:context>
    <inkml:brush xml:id="br0">
      <inkml:brushProperty name="width" value="0.05" units="cm"/>
      <inkml:brushProperty name="height" value="0.05" units="cm"/>
      <inkml:brushProperty name="color" value="#FF0066"/>
    </inkml:brush>
  </inkml:definitions>
  <inkml:trace contextRef="#ctx0" brushRef="#br0">0 105 6873,'0'-5'851,"0"0"0,1-1-1,-1 1 1,1 0-1,0 0 1,1 0 0,-1 1-1,1-1 1,2-5-1,-3 8-704,0 1 0,0-1 0,1 0 0,-1 1 0,0-1 0,0 1-1,1-1 1,-1 1 0,1-1 0,-1 1 0,1 0 0,0 0 0,0 0 0,-1 0-1,1 0 1,0 0 0,0 0 0,0 1 0,0-1 0,0 1 0,0-1 0,0 1-1,0 0 1,0 0 0,2 0 0,58 4 530,-31-1-305,0-2 0,37-2-1,0-5 225,33-4 178,128 5 0,-116 11-525,-24 1 21,1-5 0,104-10 0,-123 1 23,99 2 0,-130 6-161,-1 3 1,0 1-1,0 2 0,40 12 0,-58-13-61,1 0 0,-1-2 0,0-1 1,1 0-1,0-2 0,0 0 0,-1-2 0,1 0 0,0-1 0,-1-2 0,43-11 1,-31 5-44,1 1 0,1 2 0,-1 2 1,1 1-1,0 1 0,44 3 0,107-1 583,-39-2 514,-119 6-1042,38 7 0,-41-5 113,0-1 0,31 0 1,16-2 601,-68-2-721,0 1-1,1-1 1,-1 1 0,0 0 0,0 1-1,6 1 1,-6-1-48,0-1 0,-1 1 0,1-1 0,0 0 0,0 0 0,0-1 0,8 1 0,-7-1-4,1 0 1,-1 0 0,1 1 0,-1 0 0,10 3 0,8 1 84,-18-5-93,-3 0-20,-3-3-2275,0 1 1687</inkml:trace>
</inkml:ink>
</file>

<file path=ppt/ink/ink30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3:51.925"/>
    </inkml:context>
    <inkml:brush xml:id="br0">
      <inkml:brushProperty name="width" value="0.05" units="cm"/>
      <inkml:brushProperty name="height" value="0.05" units="cm"/>
      <inkml:brushProperty name="color" value="#FF0066"/>
    </inkml:brush>
  </inkml:definitions>
  <inkml:trace contextRef="#ctx0" brushRef="#br0">24 30 7306,'-23'-29'12416,"29"40"-10025,4 6-2434,3 5 266,-3-8-43,-2 1 1,0 1-1,0-1 0,6 21 0,3 17 295,-7-23-393,0 0 0,-2 0 0,7 57 0,-11-74-1538,-8-25-1885,-4-2 2321</inkml:trace>
</inkml:ink>
</file>

<file path=ppt/ink/ink30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3:52.331"/>
    </inkml:context>
    <inkml:brush xml:id="br0">
      <inkml:brushProperty name="width" value="0.05" units="cm"/>
      <inkml:brushProperty name="height" value="0.05" units="cm"/>
      <inkml:brushProperty name="color" value="#FF0066"/>
    </inkml:brush>
  </inkml:definitions>
  <inkml:trace contextRef="#ctx0" brushRef="#br0">1 40 8346,'4'2'904,"0"0"0,0 0 0,0 0 0,1-1 0,-1 1 1,0-1-1,1 0 0,-1-1 0,8 1 0,46-2 1419,-28 0-762,-5 0-1131,-1 1 0,0 1 0,1 2 0,-1 0 0,0 1-1,0 2 1,-1 0 0,25 11 0,-42-15-535,26 11-613,-31-13 613,-1 0 0,1 0-1,0 0 1,-1 1-1,1-1 1,0 0-1,-1 0 1,1 0-1,0 0 1,-1 0-1,1 0 1,-1 0-1,1 0 1,0-1-1,-1 1 1,1 0-1,0 0 1,-1 0-1,1-1 1,-1 1-1,1 0 1,0-1-1,-1 1 1,1 0-1,-1-1 1,1 1-1,-1-1 1,0 1 0,1-1-1,-1 1 1,1-1-1,-1 1 1,0-1-1,1 0 1,-1 1-1,0-1 1,0 1-1,1-1 1,-1 0-1,0 1 1,0-1-1,0 0 1,0 1-1,0-2 1,-1-49-5312,0 11 3826</inkml:trace>
</inkml:ink>
</file>

<file path=ppt/ink/ink30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3:52.750"/>
    </inkml:context>
    <inkml:brush xml:id="br0">
      <inkml:brushProperty name="width" value="0.05" units="cm"/>
      <inkml:brushProperty name="height" value="0.05" units="cm"/>
      <inkml:brushProperty name="color" value="#FF0066"/>
    </inkml:brush>
  </inkml:definitions>
  <inkml:trace contextRef="#ctx0" brushRef="#br0">0 0 9746,'1'8'1625,"0"-1"-1,0 0 0,0 1 1,1-1-1,4 12 1,5 8 129,18 30-1,-18-35-618,46 105 1474,-33-71-2910,30 54 0,-53-109 142,-1-1 0,1 1 0,-1 0 0,0 0 0,1 0 0,0 0 0,-1 0 0,1 0 0,-1-1 0,1 1 0,0 0 0,0-1 0,-1 1 0,1 0 0,0-1 0,0 1 0,0-1 0,0 1 0,-1-1 0,1 0 0,0 1 0,0-1 0,0 0 0,0 0 0,0 1 0,0-1 0,0 0 0,0 0 1,0 0-1,0 0 0,0 0 0,0 0 0,0-1 0,0 1 0,0 0 0,0 0 0,0-1 0,0 1 0,0-1 0,0 1 0,0-1 0,-1 1 0,1-1 0,0 1 0,0-1 0,-1 0 0,1 1 0,0-1 0,0-1 0,12-13-902</inkml:trace>
</inkml:ink>
</file>

<file path=ppt/ink/ink30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3:53.174"/>
    </inkml:context>
    <inkml:brush xml:id="br0">
      <inkml:brushProperty name="width" value="0.05" units="cm"/>
      <inkml:brushProperty name="height" value="0.05" units="cm"/>
      <inkml:brushProperty name="color" value="#FF0066"/>
    </inkml:brush>
  </inkml:definitions>
  <inkml:trace contextRef="#ctx0" brushRef="#br0">29 115 10722,'-15'31'6166,"4"8"-3454,10-37-2648,1 1-1,-1 0 1,1 0-1,0 0 0,-1 0 1,1 0-1,0 0 1,1 0-1,-1-1 1,1 1-1,-1 0 0,1 0 1,0 0-1,0-1 1,0 1-1,0 0 1,0-1-1,1 1 0,-1-1 1,1 1-1,0-1 1,3 4-1,-4-5-61,0-1-1,-1 0 1,1 0-1,0 0 0,0 0 1,-1 0-1,1 0 1,0 0-1,-1 0 1,1 0-1,0 0 1,-1-1-1,1 1 0,0 0 1,-1 0-1,1-1 1,0 1-1,-1 0 1,1-1-1,-1 1 1,1-1-1,-1 1 0,1-1 1,-1 1-1,1-1 1,-1 1-1,1-1 1,-1 1-1,1-1 1,-1 1-1,0-1 0,1 0 1,-1 1-1,0-1 1,0-1-1,15-28 35,-14 29-32,8-21 177,0 1 0,15-22 1,-19 36-23,-1 1 0,1-1 1,1 1-1,-1 0 1,1 1-1,0-1 1,0 1-1,1 0 1,12-7-1,-18 11-130,0 1 1,0 0-1,0-1 1,0 1-1,1 0 1,-1-1-1,0 1 1,0 0-1,0 0 1,0 0-1,0 0 1,1 0-1,-1 0 1,0 0-1,0 1 1,0-1-1,0 0 1,0 1-1,0-1 1,1 1-1,-1-1 1,0 1-1,0-1 0,0 1 1,-1 0-1,1-1 1,0 1-1,0 0 1,0 0-1,0 0 1,-1-1-1,1 1 1,0 0-1,0 2 1,4 5 54,-1-1 0,0 2-1,6 13 1,-3-4 27,2 1-37,-1 0 0,0 1 1,-2-1-1,6 27 1,-6-74-28,0 9-44,-2 3 13,4-10 42,0 0-1,14-30 1,-20 50 48,1 0-1,0 1 1,1-1-1,-1 0 0,1 1 1,0 0-1,0 0 1,1 0-1,0 0 1,-1 1-1,2 0 1,-1 0-1,0 0 1,1 0-1,8-3 1,-12 6-58,0 0 0,0 1 1,0-1-1,0 1 0,1 0 0,-1 0 1,0 0-1,0 0 0,0 0 1,0 0-1,0 0 0,0 1 0,0-1 1,0 1-1,0 0 0,0-1 1,0 1-1,0 0 0,0 0 0,-1 0 1,1 0-1,0 1 0,-1-1 1,1 0-1,-1 1 0,1-1 0,1 3 1,4 5 4,0 1 0,-1 0 0,11 21 0,5 8-738,-21-37 701,0-1-200,-1 0-1,1 1 1,0-1-1,0 0 1,0 1-1,0-1 1,0 0-1,0 0 1,0 0-1,0 0 1,0 0-1,1 0 1,-1 0-1,0 0 1,1 0-1,-1 0 1,1-1-1,-1 1 0,1-1 1,-1 1-1,1-1 1,-1 1-1,1-1 1,-1 0-1,1 0 1,-1 0-1,1 0 1,0 0-1,-1 0 1,1 0-1,1-1 1,20-13-1005</inkml:trace>
</inkml:ink>
</file>

<file path=ppt/ink/ink3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5:30.432"/>
    </inkml:context>
    <inkml:brush xml:id="br0">
      <inkml:brushProperty name="width" value="0.05" units="cm"/>
      <inkml:brushProperty name="height" value="0.05" units="cm"/>
      <inkml:brushProperty name="color" value="#FF0066"/>
    </inkml:brush>
  </inkml:definitions>
  <inkml:trace contextRef="#ctx0" brushRef="#br0">1 1 10322,'12'21'7416,"4"23"-5990,-13-33-662,4 16-11,-1 0 0,-2 0 0,2 34 0,-4-33-319,1-1-1,1 1 1,10 34 0,-3-30-196,0 2-19,14 64 1,-23-86-681,1 0 0,1 0 0,0 0 0,9 18 1,-13-30 375,0 0 1,0 0 0,0 0 0,0 0 0,0 0 0,-1 0-1,1 0 1,0 0 0,0 0 0,0 0 0,0 1 0,0-1-1,-1 0 1,1 0 0,0 0 0,0 0 0,0 0 0,0 0-1,0 0 1,0 0 0,0 0 0,-1 0 0,1 0 0,0 0 0,0 1-1,0-1 1,0 0 0,0 0 0,0 0 0,0 0 0,0 0-1,0 0 1,0 1 0,0-1 0,0 0 0,0 0 0,-1 0-1,1 0 1,0 0 0,0 0 0,0 1 0,0-1 0,0 0-1,0 0 1,1 0 0,-1 0 0,0 0 0,0 1 0,0-1-1,0 0 1,0 0 0,0 0 0,0 0 0,0 0 0,-2-4-1435</inkml:trace>
</inkml:ink>
</file>

<file path=ppt/ink/ink30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3:53.733"/>
    </inkml:context>
    <inkml:brush xml:id="br0">
      <inkml:brushProperty name="width" value="0.05" units="cm"/>
      <inkml:brushProperty name="height" value="0.05" units="cm"/>
      <inkml:brushProperty name="color" value="#FF0066"/>
    </inkml:brush>
  </inkml:definitions>
  <inkml:trace contextRef="#ctx0" brushRef="#br0">128 72 8162,'-2'-8'1150,"-1"0"0,0 1 0,0-1 1,0 1-1,-1 0 0,-5-9 0,8 15-994,0 0-1,0 0 0,0 1 0,1-1 1,-1 0-1,0 0 0,0 1 1,0-1-1,0 0 0,0 1 0,0-1 1,0 1-1,0 0 0,0-1 0,-1 1 1,1 0-1,0-1 0,0 1 1,0 0-1,-2 0 0,1 1-19,0-1 0,0 1-1,0 0 1,0-1 0,0 1 0,0 0-1,0 1 1,0-1 0,1 0 0,-1 0-1,0 1 1,1-1 0,-1 1 0,1-1-1,-2 3 1,-3 5 132,0-1 1,1 0-1,0 1 0,1 0 0,0 1 1,0-1-1,1 0 0,0 1 0,1 0 1,0 0-1,0 0 0,1 0 0,0 13 1,1 1-39,2 1 0,0 0 0,1-1 0,9 34 0,6-2 14,2 0-1,28 56 0,0-1-192,-43-98-232,-1 0 0,0-1 1,-1 1-1,-1 0 1,0 1-1,0 16 1,-2-27-22,0 0 0,0 0 0,-1 1 0,1-1 0,-1 0 0,1 0 0,-1 0 0,0 0 0,-1 1 1,1-1-1,0-1 0,-1 1 0,-2 4 0,2-6-38,1 1 0,-1-1 0,0 0 0,1 1 0,-1-1 0,0 0 0,0 0 1,0 0-1,0 0 0,0-1 0,0 1 0,0-1 0,0 1 0,-1-1 0,1 1 0,0-1 0,0 0 0,0 0 0,0 0 1,0 0-1,-1-1 0,-2 0 0,-23-8-2217,-3-9 1129</inkml:trace>
</inkml:ink>
</file>

<file path=ppt/ink/ink30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3:54.116"/>
    </inkml:context>
    <inkml:brush xml:id="br0">
      <inkml:brushProperty name="width" value="0.05" units="cm"/>
      <inkml:brushProperty name="height" value="0.05" units="cm"/>
      <inkml:brushProperty name="color" value="#FF0066"/>
    </inkml:brush>
  </inkml:definitions>
  <inkml:trace contextRef="#ctx0" brushRef="#br0">7 256 6425,'-7'-5'3569,"10"0"-208,7-4-913,9-2-407,9-3-81,11-6-447,1 0-281,6-5-512,-1-2-248,-1 4-344,-2-2-296,-7 3-728,-4 6-440,-6-3-1465,-1 4 1681</inkml:trace>
</inkml:ink>
</file>

<file path=ppt/ink/ink30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3:54.971"/>
    </inkml:context>
    <inkml:brush xml:id="br0">
      <inkml:brushProperty name="width" value="0.05" units="cm"/>
      <inkml:brushProperty name="height" value="0.05" units="cm"/>
      <inkml:brushProperty name="color" value="#FF0066"/>
    </inkml:brush>
  </inkml:definitions>
  <inkml:trace contextRef="#ctx0" brushRef="#br0">0 852 10538,'36'62'5455,"-24"-39"-2061,-9-18-3028,0 0 0,0 0 1,0 0-1,0-1 0,1 1 0,0-1 0,-1 0 1,2 0-1,-1-1 0,8 6 0,-9-7-343,0-1-1,0 1 0,0-1 0,0 0 0,0 0 0,0-1 0,0 1 0,0-1 0,0 1 1,1-1-1,-1 0 0,0 0 0,0 0 0,0-1 0,0 1 0,1-1 0,-1 0 0,0 0 1,0 0-1,4-2 0,-3 1-19,-1 2 0,-1-1 0,1 0 0,-1 1 0,1-1 0,-1-1 0,0 1 0,0 0 0,0 0 0,1-1 0,-1 1 0,0-1 1,-1 0-1,1 1 0,0-1 0,0 0 0,-1 0 0,1 0 0,-1 0 0,0-1 0,1 1 0,-1 0 0,0 0 0,-1-1 0,1 1 0,1-6 0,-11 1-17,7 6 30,8 3 109,4 1-26,0-1-1,0-1 1,0 0-1,1 0 1,-1-1-1,0 0 1,16-2-1,-21 0-29,1 1-1,-1-1 0,0 0 1,0 0-1,0 0 0,0-1 1,0 0-1,-1 0 0,1 0 1,-1-1-1,0 1 0,5-7 1,-4 6 10,0 0 0,-1 0 1,1 0-1,1 0 0,6-3 1,-12 6-72,1 1 0,-1 0 0,0 0 0,1-1 1,-1 1-1,1 0 0,-1 0 0,0-1 0,1 1 1,-1 0-1,1 0 0,-1 0 0,0 0 1,1 0-1,-1 0 0,1 0 0,-1 0 0,0 0 1,1 0-1,-1 0 0,1 0 0,-1 0 0,1 0 1,-1 0-1,0 0 0,1 0 0,-1 1 0,1-1 1,-1 0-1,0 0 0,1 1 0,-1-1 0,0 0 1,1 0-1,-1 1 0,3 18 293,-3-18-284,1-8 4,1 1-20,1 0-1,-1 0 0,1 0 0,1 0 0,-1 0 0,1 1 0,0-1 1,9-8-1,4-6 0,-6 3-2,-8 11 3,1 0 0,1 0 0,-1 0-1,1 1 1,8-8 0,-12 12-2,-1 1 0,1-1 0,0 1 0,0-1-1,0 1 1,0-1 0,0 1 0,0 0 0,0-1-1,0 1 1,0 0 0,0 0 0,0 0 0,0 0-1,0 0 1,0 0 0,0 0 0,0 0 0,0 0-1,0 1 1,0-1 0,0 0 0,0 0 0,0 1-1,0-1 1,0 1 0,0-1 0,0 1 0,-1-1-1,1 1 1,0 0 0,0-1 0,-1 1 0,1 0-1,0 0 1,-1 0 0,1-1 0,0 1 0,-1 0-1,1 0 1,-1 0 0,1 1 0,11 18-9,-7-11-84,0 0-1,1 0 1,0-1-1,1 0 0,9 9 1,-15-15-22,1 0 0,0-1 0,0 1 0,0-1 0,0 0 0,1 0-1,-1 0 1,0 0 0,0 0 0,1 0 0,-1-1 0,0 1 0,1-1 0,-1 1 0,1-1 0,-1 0 0,1 0 0,-1 0 0,1 0 0,-1-1 0,0 1 0,1-1 0,-1 1 0,1-1 0,-1 0 0,0 0 0,4-2 0,16-10-2138,-1-1 1,36-32 0,-19 15 335,-28 23 1676,0-1 0,0 0 1,-1 0-1,0-1 0,0 0 0,12-20 1,-15 18 566,0 1 1,-1-1-1,0 0 1,3-13 0,-8 21-19,1 1 1,0 0 0,-1 0-1,1 0 1,-1 0-1,0 0 1,0 0 0,0-1-1,-1-4 1,1 8-266,0 0 1,0 0-1,-1-1 1,1 1-1,0 0 1,0 0-1,0 0 0,0-1 1,0 1-1,0 0 1,0 0-1,-1 0 1,1-1-1,0 1 1,0 0-1,0 0 0,0 0 1,-1 0-1,1 0 1,0-1-1,0 1 1,-1 0-1,1 0 0,0 0 1,0 0-1,0 0 1,-1 0-1,1 0 1,0 0-1,0 0 0,-1 0 1,1 0-1,0 0 1,0 0-1,-1 0 1,1 0-1,0 0 1,0 0-1,0 0 0,-1 0 1,1 0-1,-16 17 740,11-9-618,0 0 1,1 0 0,0 0-1,0 0 1,1 1 0,1 0-1,-1 0 1,1 0 0,-1 15-1,2-18-124,1 0-1,0 1 0,0-1 0,0 0 1,1 0-1,0 0 0,0 1 1,0-1-1,1 0 0,0 0 0,0-1 1,1 1-1,0 0 0,0-1 0,4 7 1,-5-10-41,0 0 1,0 0 0,-1-1-1,1 1 1,0-1 0,0 1 0,0-1-1,1 0 1,-1 0 0,0 0-1,0 0 1,1 0 0,-1 0-1,1-1 1,-1 1 0,0-1-1,1 1 1,-1-1 0,1 0-1,-1 0 1,1 0 0,-1-1 0,1 1-1,-1 0 1,1-1 0,-1 0-1,0 0 1,1 1 0,-1-1-1,0 0 1,0-1 0,1 1-1,2-3 1,5-2-12,-1-1 0,0 0 0,0 0 0,-1-1 0,14-17 0,-6 5 55,0-1 1,-2 0-1,-1-1 1,-1-1-1,0 0 0,-2-1 1,-1 0-1,0 0 0,-2-1 1,-1 0-1,-1 0 1,-1 0-1,-2-1 0,0 0 1,-1 1-1,-2-1 0,-1 0 1,-9-49-1,1 33 48,-1 1 0,-22-51 1,33 90-72,-1 1 0,1-1 1,-1 0-1,0 0 0,0 1 1,1-1-1,-1 1 0,0-1 1,0 1-1,-1-1 0,1 1 1,0-1-1,0 1 1,-1 0-1,1 0 0,-1-1 1,1 1-1,-1 0 0,-3-1 1,4 2-6,0 0 0,0 1 0,0-1 1,0 1-1,0-1 0,0 0 0,0 1 1,0 0-1,1-1 0,-1 1 0,0-1 1,0 1-1,0 0 0,1 0 0,-1-1 1,0 1-1,1 0 0,-1 0 0,0 0 1,1 0-1,0 0 0,-1 0 0,1 0 1,-1 1-1,-4 10 84,1 1 0,1 0 0,-5 24 0,5-2 17,1 1 1,2-1-1,1 1 0,2-1 1,1 0-1,2 0 1,1 0-1,2-1 0,1 0 1,18 37-1,4-8-17,-29-59-168,-1 0 1,1 1 0,1-1 0,-1 0-1,1-1 1,-1 1 0,1-1 0,0 1 0,0-1-1,1-1 1,4 4 0,-9-6 0,1 0-1,0 0 1,-1 1 0,1-1-1,-1 0 1,1 0 0,-1 0-1,1 0 1,-1 0 0,1 0-1,-1 0 1,1 0 0,0-1-1,-1 1 1,1 0 0,-1 0-1,1 0 1,-1-1 0,1 1-1,-1 0 1,1 0 0,-1-1-1,1 1 1,-1 0 0,0-1-1,1 1 1,-1-1 0,0 1-1,1-1 1,-1 1 0,0 0-1,1-1 1,-1 1 0,0-1-1,0 1 1,1-1 0,-1 1-1,0-1 1,0 0 0,0 1-1,0-1 1,0 1 0,0-1-1,0 1 1,0-1 0,0 0-1,0-32-2597,0 30 2277,-2-29-1866,1-7 1036</inkml:trace>
</inkml:ink>
</file>

<file path=ppt/ink/ink30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3:55.354"/>
    </inkml:context>
    <inkml:brush xml:id="br0">
      <inkml:brushProperty name="width" value="0.05" units="cm"/>
      <inkml:brushProperty name="height" value="0.05" units="cm"/>
      <inkml:brushProperty name="color" value="#FF0066"/>
    </inkml:brush>
  </inkml:definitions>
  <inkml:trace contextRef="#ctx0" brushRef="#br0">3 112 9202,'-2'-55'3797,"2"54"-3685,1-1 0,0 1 0,-1 0 0,1 0 0,0 0 0,0 0 0,0 0 0,0 0 0,0 0 0,0 0 0,0 0 0,0 0 0,0 0 0,0 1 0,1-1 0,-1 0 0,0 1 1,0-1-1,1 1 0,-1-1 0,0 1 0,1 0 0,-1-1 0,0 1 0,1 0 0,-1 0 0,1 0 0,1 0 0,7-1 368,32-10 1088,-20 5-395,0 0 1,0 2 0,1 0-1,41-1 1,-62 5-1106,0 0 1,0 1-1,0-1 1,0 1-1,0-1 0,-1 1 1,1-1-1,0 1 1,0 0-1,0 0 0,-1 0 1,1 0-1,-1 0 1,1 0-1,-1 1 1,1-1-1,-1 0 0,3 4 1,-2-2-27,0 0 0,0 1 1,0-1-1,-1 1 0,0 0 1,1-1-1,-1 1 0,1 8 1,-1 3-20,0 0 0,-1 0 0,-4 26 1,3-28-353,-1 0 1,-1-1 0,0 1 0,0-1 0,-11 23 0,14-35 273,0 0 0,0 0-1,0 0 1,0 0 0,0 0-1,0 0 1,0 0 0,0 0 0,-1 0-1,1 0 1,0 0 0,0 0 0,0 0-1,0 0 1,0 0 0,0 0 0,-1 0-1,1 0 1,0 0 0,0 0-1,0 0 1,0 0 0,0 0 0,0 0-1,0 0 1,-1 0 0,1 0 0,0 0-1,0 0 1,0 0 0,0 0-1,0 0 1,0 0 0,0 0 0,0-1-1,-1 1 1,1 0 0,0 0 0,0 0-1,0 0 1,0 0 0,0 0-1,0 0 1,0 0 0,0-1 0,0 1-1,0 0 1,0 0 0,0 0 0,0 0-1,0 0 1,0 0 0,0-1-1,0 1 1,0 0 0,0 0 0,0 0-1,0 0 1,-2-4-3137,0 2 1943</inkml:trace>
</inkml:ink>
</file>

<file path=ppt/ink/ink30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3:55.754"/>
    </inkml:context>
    <inkml:brush xml:id="br0">
      <inkml:brushProperty name="width" value="0.05" units="cm"/>
      <inkml:brushProperty name="height" value="0.05" units="cm"/>
      <inkml:brushProperty name="color" value="#FF0066"/>
    </inkml:brush>
  </inkml:definitions>
  <inkml:trace contextRef="#ctx0" brushRef="#br0">21 1 8530,'-12'13'4217,"4"-1"-1265,9 1-2039,4-1-505,5-4-1161,4 1-351,2 1 576</inkml:trace>
</inkml:ink>
</file>

<file path=ppt/ink/ink30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3:56.503"/>
    </inkml:context>
    <inkml:brush xml:id="br0">
      <inkml:brushProperty name="width" value="0.05" units="cm"/>
      <inkml:brushProperty name="height" value="0.05" units="cm"/>
      <inkml:brushProperty name="color" value="#FF0066"/>
    </inkml:brush>
  </inkml:definitions>
  <inkml:trace contextRef="#ctx0" brushRef="#br0">105 710 6521,'-1'-1'417,"0"0"0,0 0 0,0 0 0,0 0 0,0 0 0,-1 0-1,1 0 1,0 0 0,-1 0 0,1 1 0,0-1 0,-1 0 0,1 1-1,-1 0 1,1-1 0,-1 1 0,1 0 0,-1 0 0,1-1 0,-1 1-1,1 0 1,-1 1 0,1-1 0,-1 0 0,-2 1 0,2 0-104,-1 0 0,1 1 0,-1 0 1,1-1-1,0 1 0,-1 0 0,1 0 1,0 0-1,0 0 0,0 1 0,1-1 1,-3 4-1,-2 5 34,0-1 0,1 1-1,1 0 1,0 0 0,-5 21 0,8-25-271,1 0 0,-1 0 0,1 0 0,0 0 1,1 0-1,-1 0 0,2 0 0,2 12 0,-3-18-73,-1 1 0,0-1 0,1 1 0,-1-1-1,1 0 1,0 1 0,-1-1 0,1 0 0,0 0 0,0 1 0,0-1 0,0 0 0,0 0 0,0 0-1,0 0 1,0 0 0,0 0 0,1-1 0,-1 1 0,0 0 0,1-1 0,-1 1 0,0 0 0,1-1-1,-1 0 1,1 1 0,-1-1 0,1 0 0,-1 0 0,0 0 0,1 0 0,-1 0 0,1 0 0,-1 0-1,1 0 1,-1 0 0,1-1 0,-1 1 0,0-1 0,1 1 0,-1-1 0,1 0 0,-1 1 0,0-1-1,0 0 1,0 0 0,2-1 0,2-2 42,-1 0 0,0 0 1,0 0-1,0 0 0,-1 0 0,0-1 0,0 0 0,0 0 0,0 0 1,-1 0-1,1 0 0,-1 0 0,1-7 0,-1 6 84,0 1 0,0-1 0,0 1 0,1-1 0,0 1 0,0 0 0,0 0 0,1 0 0,-1 0 0,1 1 0,0 0 0,7-6 0,-11 9-99,1 1 0,0 0-1,-1-1 1,1 1 0,0-1 0,-1 1 0,1 0 0,0-1 0,0 1 0,-1 0 0,1 0 0,0 0-1,0 0 1,-1 0 0,1 0 0,0 0 0,0 0 0,-1 0 0,1 0 0,0 0 0,0 0 0,0 0-1,-1 0 1,1 1 0,0-1 0,1 1 0,-1 0-4,0 0 0,1 1-1,-1-1 1,0 0 0,0 1 0,0-1 0,0 1 0,0-1-1,0 1 1,-1-1 0,2 4 0,1 6-23,0 0 1,-1 0-1,1 12 1,-1-14 33,1 3-52,3-21-19,10-20-21,2 7-2,1 1-1,31-27 1,-48 47 52,-1-1-1,1 1 1,0 0 0,0 0-1,-1 0 1,1 0 0,0 0-1,0 1 1,0-1 0,0 1 0,0-1-1,0 1 1,0-1 0,0 1-1,0 0 1,0 0 0,1 0 0,3 1-1,0 1 13,0 0-1,0 0 1,-1 0-1,12 7 1,-13-6 48,0-1 1,0 0 0,0 0-1,1 0 1,-1 0 0,1 0 0,-1-1-1,1 0 1,-1 0 0,1 0 0,0-1-1,7 0 1,-5-1 40,-1-1-1,1 0 1,-1-1-1,1 1 1,-1-1-1,0-1 1,0 1 0,0-1-1,-1 0 1,1 0-1,5-7 1,10-9 256,21-27 1,-39 43-303,62-88 942,-55 81-874,-10 11-117,0 0 0,0-1 0,0 1-1,0 0 1,0 0 0,0 0 0,0 0 0,0 0 0,0-1 0,0 1 0,0 0 0,0 0-1,1 0 1,-1 0 0,0 0 0,0-1 0,0 1 0,0 0 0,0 0 0,0 0 0,0 0-1,1 0 1,-1 0 0,0 0 0,0 0 0,0 0 0,0 0 0,0 0 0,1 0 0,-1 0-1,0-1 1,0 1 0,0 0 0,0 0 0,0 0 0,1 0 0,-1 0 0,0 1 0,0-1-1,0 0 1,0 0 0,1 0 0,-1 0 0,0 0 0,0 0 0,0 0 0,0 0 0,0 0-1,0 0 1,1 0 0,-1 0 0,0 1 0,0-1 0,0 0 0,0 0 0,0 0 0,0 0-1,0 0 1,0 0 0,1 1 0,-1-1 0,0 0 0,0 0 0,0 0 0,0 0 0,0 0-1,0 1 1,0-1 0,0 0 0,-9 14-66,-51 124-171,52-116-74,8-19-54,6-14 47,-4 7 278,0 0 0,1 1 1,0-1-1,0 1 0,-1-1 1,2 1-1,-1 0 0,0 0 0,1 0 1,-1 1-1,6-4 0,43-19-15,-35 17 30,-7 2 21,-1 0 1,1 0 0,-1 0-1,-1-2 1,1 1-1,-1-1 1,0 0-1,9-14 1,-3 6 4,-7 7-1,-1 0 1,1 0-1,-2-1 1,1 0-1,-2 0 1,1-1-1,-1 1 1,-1-1-1,0 0 1,0 0-1,-1 0 1,-1 0-1,1 0 1,-2 0-1,0-1 1,-2-18-1,-4-11-59,-1 0 1,-2 1-1,-17-45 0,20 65-9,0 2-4,-11-35-147,16 49 196,0 1 1,-1 0 0,1 1 0,-1-1-1,0 0 1,1 0 0,-1 1-1,-1-1 1,1 1 0,0-1 0,-1 1-1,-4-4 1,7 6 20,0 0 0,-1 0 0,1 0 0,-1 0 0,1 0 0,0-1 0,-1 1 0,1 0 0,-1 0 1,1 0-1,-1 0 0,1 0 0,0 0 0,-1 0 0,1 1 0,-1-1 0,1 0 0,0 0 0,-1 0 0,1 0 0,-1 0 0,1 1 0,0-1 0,-1 0 0,1 0 0,0 1 0,-1-1 0,1 0 0,0 0 0,-1 1 0,1-1 0,0 0 0,0 1 1,-1-1-1,1 1 0,0-1 0,0 0 0,0 1 0,-1 0 0,-4 19 6,1 8-18,1 1-1,1-1 1,2 1 0,1 0-1,1-1 1,1 1 0,2-1 0,1 0-1,1 0 1,1-1 0,2 0 0,1 0-1,0-1 1,2-1 0,32 47 0,-42-68-216,0 0 1,-1 0 0,1 0 0,-1 0-1,0 0 1,0 1 0,0-1-1,2 9 1,-4-12 102,0-1 1,0 1-1,0 0 0,0 0 0,0 0 1,0 0-1,-1 0 0,1 0 0,0 0 1,0 0-1,-1-1 0,1 1 1,-1 0-1,1 0 0,0 0 0,-1-1 1,0 1-1,1 0 0,-2 0 0,0 1-141,1-1-1,-1 0 0,0 1 0,0-1 0,0 0 1,-1 0-1,1-1 0,0 1 0,0 0 1,-5 0-1,-59 7-6099,14-10 4515</inkml:trace>
</inkml:ink>
</file>

<file path=ppt/ink/ink30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3:56.936"/>
    </inkml:context>
    <inkml:brush xml:id="br0">
      <inkml:brushProperty name="width" value="0.05" units="cm"/>
      <inkml:brushProperty name="height" value="0.05" units="cm"/>
      <inkml:brushProperty name="color" value="#FF0066"/>
    </inkml:brush>
  </inkml:definitions>
  <inkml:trace contextRef="#ctx0" brushRef="#br0">0 200 9658,'36'-13'5201,"35"-15"-640,11 1-2208,7-11-641,-8-4-808,-16-10-640</inkml:trace>
</inkml:ink>
</file>

<file path=ppt/ink/ink30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4:12.463"/>
    </inkml:context>
    <inkml:brush xml:id="br0">
      <inkml:brushProperty name="width" value="0.05" units="cm"/>
      <inkml:brushProperty name="height" value="0.05" units="cm"/>
      <inkml:brushProperty name="color" value="#FF0066"/>
    </inkml:brush>
  </inkml:definitions>
  <inkml:trace contextRef="#ctx0" brushRef="#br0">1 34 8506,'0'-3'8791,"9"3"-6369,251 8 2704,-130-1-3543,252-20-1,-334 6-1313,57-6 50,-94 13-317,-1 0 1,0 0-1,1 1 1,-1 0-1,0 1 1,0 0 0,17 6-1,-21-5 60,-5-2-185,0 0-1,0 0 1,0-1-1,0 1 0,1-1 1,-1 1-1,0-1 0,0 1 1,0-1-1,1 0 1,-1 1-1,0-1 0,0 0 1,1 0-1,-1 0 0,0 0 1,1 0-1,-1 0 1,0 0-1,0 0 0,1-1 1,-1 1-1,0-1 0,0 1 1,0-1-1,1 1 1,-1-1-1,0 1 0,0-1 1,0 0-1,0 0 0,0 1 1,1-3-1,13-23-1324</inkml:trace>
</inkml:ink>
</file>

<file path=ppt/ink/ink30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4:15.089"/>
    </inkml:context>
    <inkml:brush xml:id="br0">
      <inkml:brushProperty name="width" value="0.05" units="cm"/>
      <inkml:brushProperty name="height" value="0.05" units="cm"/>
      <inkml:brushProperty name="color" value="#FF0066"/>
    </inkml:brush>
  </inkml:definitions>
  <inkml:trace contextRef="#ctx0" brushRef="#br0">5 0 7978,'0'0'235,"0"1"1,-1-1 0,1 0-1,0 0 1,-1 1 0,1-1-1,0 0 1,0 0 0,-1 1-1,1-1 1,0 0 0,0 1-1,-1-1 1,1 0 0,0 1-1,0-1 1,0 1 0,0-1-1,0 0 1,0 1 0,-1-1-1,1 1 1,0-1 0,0 0-1,0 1 1,0-1 0,0 1-1,1-1 1,-1 0 0,0 1-1,0-1 1,0 0 0,0 1-1,0-1 1,0 1 0,1-1-1,-1 0 1,0 1 0,0-1-1,1 0 1,-1 0 0,0 1-1,0-1 1,1 1 0,25 11 2222,-24-12-2588,23 8 857,0-1 1,0-1-1,0-1 1,49 2-1,194-20 2313,-186 5-1942,154 6 1,-207 6-1014,0 1 0,0 1 0,44 18 0,-71-24-92,4 2 19,-4-1-214,1 0 1,-1 0-1,1 0 1,-1 0-1,1-1 0,0 1 1,-1-1-1,1 0 0,0 0 1,-1 0-1,1 0 1,0 0-1,-1 0 0,5-2 1,15-11-1051</inkml:trace>
</inkml:ink>
</file>

<file path=ppt/ink/ink30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4:20.392"/>
    </inkml:context>
    <inkml:brush xml:id="br0">
      <inkml:brushProperty name="width" value="0.05" units="cm"/>
      <inkml:brushProperty name="height" value="0.05" units="cm"/>
      <inkml:brushProperty name="color" value="#FF0066"/>
    </inkml:brush>
  </inkml:definitions>
  <inkml:trace contextRef="#ctx0" brushRef="#br0">376 101 7266,'-18'-7'1145,"12"4"-416,0 1 0,0-1 0,-1 0-1,2-1 1,-10-6 0,13 9-641,0 0-1,-1 1 1,1-1 0,0 1-1,0 0 1,0 0 0,-1 0 0,1 0-1,0 0 1,0 0 0,0 1-1,0-1 1,-1 1 0,1-1-1,0 1 1,0 0 0,0 0-1,0 0 1,0 0 0,0 0-1,0 0 1,-2 3 0,-41 32 849,33-22-664,1 1-1,1 0 1,1 1-1,0 0 1,0 0 0,2 1-1,-6 18 1,-5 9 63,-2 8-67,1 0 1,-16 81 0,-6 111 697,38-204-739,2-1 1,2 1-1,1-1 0,14 74 1,-8-71-172,22 68 0,-23-91-48,1-1-1,0 0 1,1-1 0,1 0 0,23 29-1,-19-28 221,0-2 0,2 0 1,0-1-1,1 0 0,0-2 0,27 17 0,-28-22-110,0 0 0,0 0 0,1-2 0,0 0 0,1-1-1,-1-1 1,1-1 0,24 2 0,4-1 302,53-3 0,-78-3-231,0 0 1,0-1 0,0-2-1,38-11 1,-39 8-68,130-53 803,-134 52-814,0 0 1,-1 0 0,0-1-1,-1-1 1,0-1 0,-1 0-1,12-14 1,-8 9-8,-1 0 0,21-14 0,-26 23-98,-1 0 0,0 0 0,-1-1 0,0 0 1,0-1-1,-1 0 0,0 0 0,-1-1 0,0 0 0,7-15 0,1-13 11,-6 18 7,0-1 0,-2 0 0,0 0 0,-2 0 0,4-28 0,-7 29-24,1-17 20,0-53 0,-4 79-20,0 0-1,-1 0 1,0 0-1,-1 0 1,0 0 0,-1 0-1,0 1 1,-9-16-1,-27-63 24,32 68-29,-1 0 0,-1 1 1,-1 1-1,-17-26 0,-149-161-291,101 122 144,69 77 127,-1 0 0,0 0 1,0 1-1,0 0 0,-1 1 0,-1 0 0,-12-7 0,4 5-73,-1 1-1,-39-10 1,-30-13 85,67 22 3,-2 0 0,-27-6 1,41 12 6,-1 1 0,1 0 1,-1 1-1,1 0 1,-1 0-1,0 1 0,1 0 1,0 1-1,-10 2 1,-18 7 5,0 2 0,-51 26 0,71-30 6,0 0-1,1 1 0,0 1 0,1 1 0,0 0 0,1 1 0,-13 15 0,22-21-224,0-1 0,1 1 0,0 0 0,0 0 0,0 1 0,1-1 0,0 1 0,1-1 0,-1 1 0,0 10 0,1 5-514</inkml:trace>
</inkml:ink>
</file>

<file path=ppt/ink/ink3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5:30.865"/>
    </inkml:context>
    <inkml:brush xml:id="br0">
      <inkml:brushProperty name="width" value="0.05" units="cm"/>
      <inkml:brushProperty name="height" value="0.05" units="cm"/>
      <inkml:brushProperty name="color" value="#FF0066"/>
    </inkml:brush>
  </inkml:definitions>
  <inkml:trace contextRef="#ctx0" brushRef="#br0">45 188 9178,'-45'-43'4193,"67"31"-1761,-1-2-591,17-8-761,-4 1-240,-9 1-424,0 1-168,-7 2-576,-2 6-480,-1 4-1152,0 5 4208,-4 9-2112</inkml:trace>
</inkml:ink>
</file>

<file path=ppt/ink/ink30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4:23.460"/>
    </inkml:context>
    <inkml:brush xml:id="br0">
      <inkml:brushProperty name="width" value="0.05" units="cm"/>
      <inkml:brushProperty name="height" value="0.05" units="cm"/>
      <inkml:brushProperty name="color" value="#FF0066"/>
    </inkml:brush>
  </inkml:definitions>
  <inkml:trace contextRef="#ctx0" brushRef="#br0">174 40 6465,'-44'20'2774,"40"-18"-2461,0 0-1,0 0 1,0 1 0,0 0-1,1-1 1,-1 2-1,1-1 1,0 0-1,0 1 1,0-1 0,0 1-1,1 0 1,-1 0-1,1 0 1,-2 5-1,-1 3 223,2-1 0,-1 1 0,-2 24 0,-23 94 1488,20-95-1783,2-2-12,1 0 1,2 0 0,1 0-1,2 44 1,18 135 630,-5-104-484,-12-89-333,2 0-1,0 0 1,1 0-1,1 0 1,1-1-1,1 1 1,0-1-1,1-1 1,1 1-1,12 18 1,9 3 49,1-1 1,39 37-1,-63-69-20,-1 1 0,-1 0 1,1 0-1,6 16 0,-7-15 25,1 0 1,-1 0-1,1 0 0,9 10 1,-6-10-45,1 0 0,0-1-1,0 0 1,1 0 0,0-1 0,0 0 0,0-1 0,1 0 0,0-1 0,0 0 0,0-1-1,12 2 1,-8-2 55,-1-1 0,1 0 0,-1-1 0,1-1 0,0 0 0,0-1 0,-1-1 0,1 0 0,17-6 0,-18 3 30,-1 0 1,0-2-1,15-8 0,-19 9-37,0 1 0,0 0 0,1 0 1,0 1-1,0 1 0,0-1 0,15-2 0,-13 6-55,-1-2 0,0 0 0,0 0-1,-1-1 1,1 0 0,0-1 0,-1 0 0,0 0 0,0-1 0,0-1 0,-1 0 0,0 0 0,0-1-1,13-12 1,5-6 62,-1-1-1,-2-2 1,0 0-1,26-43 0,-31 46-49,-17 23-49,0 0-1,1-1 1,-2 1 0,1 0-1,0-1 1,0 1-1,-1-1 1,1 0-1,-1 0 1,0 0-1,0 1 1,0-1 0,1-5-1,16-69 138,-10 51-11,5-40-1,-13 59-101,0-1 0,-1 1 0,0 0 0,0-1 0,-1 1 0,0 0 1,0 0-1,-6-12 0,-4-14 39,-8-33-25,-50-113 0,57 150-40,-2 2 0,-1 0 0,-1 1 0,-1 1 0,-1 0 0,-31-30 0,-17-17-28,46 47 17,-1 2 0,-28-24-1,7 11 20,28 22-18,0 1-1,0 1 1,-1 0 0,-1 1 0,-33-17-1,44 27 4,1 0 0,-1 0 1,0 0-1,1 0 0,-1 1 0,0 0 0,1 0 0,-1 1 0,0-1 0,1 1 0,-1 0 0,1 1 0,-1-1 0,1 1 0,0 0 0,0 1 1,-6 3-1,-5 3-2,2 0 1,-1 1-1,1 0 0,-15 16 1,1 0 2,-75 75 2,88-84 0,0 1-1,1 1 0,0 0 1,-10 23-1,21-38-49,1 1-1,0-1 1,0 1 0,0 0-1,1 0 1,-1 0-1,1 0 1,1 0-1,-1 1 1,1-1 0,-1 0-1,1 0 1,1 7-1,1-6-276,0 0-1,0-1 0,0 1 0,0 0 1,1-1-1,0 1 0,0-1 1,1 0-1,0 0 0,7 8 0,18 18-719</inkml:trace>
</inkml:ink>
</file>

<file path=ppt/ink/ink30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4:35.093"/>
    </inkml:context>
    <inkml:brush xml:id="br0">
      <inkml:brushProperty name="width" value="0.05" units="cm"/>
      <inkml:brushProperty name="height" value="0.05" units="cm"/>
      <inkml:brushProperty name="color" value="#FF0066"/>
    </inkml:brush>
  </inkml:definitions>
  <inkml:trace contextRef="#ctx0" brushRef="#br0">46 36 7890,'-38'-22'3238,"38"22"-3016,-1-1 0,1 1 1,-1-1-1,1 1 1,-1-1-1,1 1 0,-1-1 1,1 1-1,-1-1 0,1 1 1,-1-1-1,1 0 0,0 1 1,-1-1-1,1 0 0,0 1 1,0-1-1,0 0 1,-1 1-1,1-2 0,3 14 3605,17 243-1732,-8-136-2199,-11-107-612,-1-16-1716,-1-23-725,2-1 2154</inkml:trace>
</inkml:ink>
</file>

<file path=ppt/ink/ink30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4:35.525"/>
    </inkml:context>
    <inkml:brush xml:id="br0">
      <inkml:brushProperty name="width" value="0.05" units="cm"/>
      <inkml:brushProperty name="height" value="0.05" units="cm"/>
      <inkml:brushProperty name="color" value="#FF0066"/>
    </inkml:brush>
  </inkml:definitions>
  <inkml:trace contextRef="#ctx0" brushRef="#br0">105 1 6665,'-7'4'687,"1"1"0,-1 1-1,1-1 1,0 1 0,1 0-1,0 0 1,0 0 0,-5 9-1,3-4-213,2 0 0,-1 0 0,2 1 0,-7 21 0,6-12-312,1-1 1,1 1-1,2-1 1,-1 1 0,2 0-1,3 23 1,0-19 13,1 0-1,2 0 1,0 0 0,2-1-1,0 0 1,2-1 0,22 41-1,-25-52-118,1-1 0,0 0 0,1-1-1,0 0 1,0 0 0,1-1 0,12 9-1,-14-13-42,-1 0 0,1 0 1,1-1-1,-1 0 0,0-1 0,1 0 0,0 0 0,0-1 0,0 0 0,0 0 0,12 0 0,-15-2 38,0 0 0,-1-1 0,1 0 1,0 0-1,0 0 0,-1-1 0,1 0 0,-1 0 0,0 0 0,1 0 0,-1-1 0,0 0 0,0 0 0,-1-1 0,1 1 0,-1-1 0,1 0 0,-1 0 1,0 0-1,-1-1 0,1 0 0,-1 1 0,0-1 0,3-6 0,3-6 177,-1 0 0,-1 0-1,-1-1 1,0 0 0,-1-1 0,3-20 0,-6 24-107,0-1 1,0 0 0,-1 1 0,-1-1 0,-1 0 0,0 0-1,-1 1 1,-1-1 0,0 1 0,-2 0 0,1 0 0,-2 0-1,0 0 1,0 1 0,-1 0 0,-1 0 0,-1 1 0,0 0-1,0 1 1,-1 0 0,-1 0 0,0 1 0,-1 0 0,-14-10 0,10 9-172,-1 1 1,-21-12 0,32 20-126,-1 0 0,1 1 1,0 0-1,-1 0 1,1 0-1,-1 0 0,1 1 1,-1 0-1,0 1 1,-7 0-1,-1 4-1508,14-4 1624,1 0 0,0 0 1,-1 0-1,1 1 0,0-1 0,0 0 1,-1 0-1,1 0 0,0 0 0,0 1 1,-1-1-1,1 0 0,0 0 0,0 1 0,0-1 1,-1 0-1,1 0 0,0 1 0,0-1 1,0 0-1,0 0 0,0 1 0,0-1 0,-1 0 1,1 1-1,0-1 0,0 0 0,0 1 1,0-1-1,0 0 0,0 0 0,0 1 0,0-1 1,0 0-1,1 1 0,-1-1 0,0 0 1,0 1-1,0-1 0,0 0 0,13 8-1098</inkml:trace>
</inkml:ink>
</file>

<file path=ppt/ink/ink30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4:36.254"/>
    </inkml:context>
    <inkml:brush xml:id="br0">
      <inkml:brushProperty name="width" value="0.05" units="cm"/>
      <inkml:brushProperty name="height" value="0.05" units="cm"/>
      <inkml:brushProperty name="color" value="#FF0066"/>
    </inkml:brush>
  </inkml:definitions>
  <inkml:trace contextRef="#ctx0" brushRef="#br0">6 107 8266,'-1'-1'266,"0"1"0,1-1 0,-1 0 0,1 0 0,-1 0 1,1 0-1,0 1 0,-1-1 0,1 0 0,0 0 0,0 0 0,-1 0 1,1 0-1,0 0 0,0 0 0,0 0 0,0 0 0,0 0 0,1 0 1,-1 0-1,0 0 0,0 0 0,1 0 0,-1 0 0,0 0 0,1-1 1,1-1 99,1 0 0,-1-1 0,0 1 0,1 1 1,0-1-1,-1 0 0,5-2 0,6-5 313,1 0-1,20-9 0,-30 17-548,0-1 0,0 1 0,1 1 0,-1-1 0,1 1-1,-1-1 1,1 1 0,-1 1 0,1-1 0,6 0-1,-9 2-105,0-1 0,0 0-1,0 1 1,-1-1 0,1 1-1,0 0 1,0 0 0,0-1-1,0 1 1,-1 0 0,1 1-1,0-1 1,-1 0 0,1 0-1,-1 1 1,0-1 0,1 1-1,-1-1 1,0 1 0,0-1-1,0 1 1,0 0 0,0 0-1,0-1 1,0 1 0,0 3-1,2 5-12,0-1-1,-1 1 1,0 0-1,-1-1 0,0 1 1,0 0-1,-1 0 0,-2 15 1,-2 3 0,-12 44 1,10-51 59,1 0 1,1 0 0,1 0 0,-1 37-1,3-57-59,1 0 0,0 0 0,0 0 0,0 0 0,0 0-1,1 0 1,-1 0 0,0 0 0,0 0 0,0 0 0,1 0 0,-1 0-1,1 0 1,-1 0 0,1 0 0,-1 0 0,1 0 0,-1 0 0,1-1-1,0 1 1,0 0 0,-1 0 0,1-1 0,1 2 0,-1-2-4,0 0 1,1 0-1,-1 0 1,0 0-1,0 0 1,0 0-1,1 0 1,-1 0-1,0 0 0,0-1 1,0 1-1,0 0 1,1-1-1,-1 1 1,0-1-1,0 1 1,2-2-1,6-5 16,0 0 0,-1 0 0,12-13 0,-15 16-13,13-14-29,-1-1-1,-1-1 0,0 0 0,14-26 0,-23 34-663,-1-1-1,0 1 0,-1-1 1,-1 0-1,0 0 1,0-1-1,-2 1 0,1-1 1,-1-18-1,0 2-564</inkml:trace>
</inkml:ink>
</file>

<file path=ppt/ink/ink30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4:36.698"/>
    </inkml:context>
    <inkml:brush xml:id="br0">
      <inkml:brushProperty name="width" value="0.05" units="cm"/>
      <inkml:brushProperty name="height" value="0.05" units="cm"/>
      <inkml:brushProperty name="color" value="#FF0066"/>
    </inkml:brush>
  </inkml:definitions>
  <inkml:trace contextRef="#ctx0" brushRef="#br0">279 0 7050,'-63'46'4457,"32"-24"-2933,1 1 0,-46 45-1,68-60-1398,0 2-1,1-1 0,0 1 0,0 0 0,1 0 1,0 1-1,1 0 0,0 0 0,1 0 0,0 1 1,1-1-1,-3 21 0,4-12-42,2 0 0,0 1 0,0-1 1,2 0-1,1 0 0,0-1 0,2 1 0,0-1 0,1 1 0,1-1 0,1-1 1,0 0-1,2 0 0,11 18 0,-13-24-44,1 0 0,0-1 0,0 0 0,1 0 0,1-1 0,0-1 0,0 1 0,1-2 0,0 0 0,0 0 0,1-1 0,0 0 0,0-1 0,0-1 0,1 0 0,0-1 0,0 0 0,0-2 0,1 1 0,14 0 0,-16-3-10,-1-1 0,0 0 0,0 0 0,1-2 0,-1 1 0,0-1 0,-1-1 0,1 0 0,-1-1 0,1 0 0,-2-1 0,1 0 0,14-10 0,-13 6 103,0 0-1,-1-1 1,0 0 0,0-1 0,-1 0 0,-1 0 0,0-1 0,-1-1-1,0 1 1,5-16 0,-7 15 2,-1 0 0,0-1 1,-1 1-1,-1-1 0,0 0 0,-1 0 0,-1 0 0,0 0 1,-1 0-1,-3-21 0,1 24-100,0 0 1,-1 1-1,0-1 1,-1 1-1,0 0 1,-1 0-1,0 0 1,-1 0-1,0 1 1,-1 0-1,0 1 1,-1-1-1,-16-15 1,6 9-229,-1 0 0,-1 2 0,0 0 0,-1 1 0,-1 1 1,0 1-1,-1 1 0,-24-7 0,44 16-178,-1 0-1,1 0 1,-1 1-1,1-1 1,-1 1 0,0 0-1,1 0 1,-1 0-1,0 0 1,-5 2-1,16 2-800</inkml:trace>
</inkml:ink>
</file>

<file path=ppt/ink/ink30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4:37.451"/>
    </inkml:context>
    <inkml:brush xml:id="br0">
      <inkml:brushProperty name="width" value="0.05" units="cm"/>
      <inkml:brushProperty name="height" value="0.05" units="cm"/>
      <inkml:brushProperty name="color" value="#FF0066"/>
    </inkml:brush>
  </inkml:definitions>
  <inkml:trace contextRef="#ctx0" brushRef="#br0">11 40 8298,'-4'10'288,"-3"16"7132,7-26-7366,11-14 2105,-6 6-1659,1 0 0,0 1 0,0 0 0,14-12 0,-19 18-470,0 0 0,1 0 0,-1 0 0,0 0 0,1 0 0,0 0 0,-1 0 0,1 0 0,-1 0 0,1 1 0,0-1 1,0 1-1,-1 0 0,1-1 0,0 1 0,0 0 0,-1 0 0,1 0 0,0 0 0,0 0 0,0 0 0,-1 1 0,1-1 0,0 0 0,0 1 0,-1 0 0,1-1 0,0 1 0,-1 0 0,1 0 0,-1 0 0,1 0 1,-1 0-1,0 0 0,2 2 0,-1-2-21,-1 1 0,0 0 0,1 0 0,-1 0 0,0 0 0,0 0 0,0 0 0,0 0 0,0 0 1,-1 0-1,1 0 0,-1 0 0,1 0 0,-1 1 0,0-1 0,0 3 0,-6 41 48,5-42-50,-1 1-1,1 0 1,0 0-1,1 0 1,-1 0-1,1-1 1,0 1-1,0 0 1,1 0-1,-1 0 1,1 0-1,2 8 1,-2-13-6,-1 1-1,1-1 1,-1 1 0,1-1 0,-1 1 0,1-1 0,-1 0 0,1 1 0,-1-1 0,1 0-1,-1 0 1,1 1 0,-1-1 0,1 0 0,0 0 0,-1 0 0,1 0 0,0 1 0,-1-1-1,1 0 1,-1 0 0,1 0 0,0-1 0,-1 1 0,1 0 0,-1 0 0,1 0-1,0 0 1,-1 0 0,1-1 0,-1 1 0,1 0 0,0-1 0,-1 1 0,1 0 0,-1-1-1,1 0 1,4-1 8,19-6 59,-15 4 2,1 1 0,0 0 0,0 1 0,0 0 0,0 0 0,0 1 0,0 0 0,16 1 0,-24 0-37,-1 0 1,1 0-1,0 1 1,-1-1-1,1 0 1,0 1-1,-1-1 1,1 1 0,-1-1-1,1 1 1,-1 0-1,1 0 1,-1 0-1,1 0 1,-1 0-1,0 0 1,0 0-1,1 0 1,-1 0-1,0 1 1,0-1-1,0 0 1,1 3-1,-1-2 6,0 1-1,0 0 1,-1 0-1,1 0 1,-1 0-1,0 0 1,0 0-1,0 0 0,0 0 1,0 0-1,0 0 1,-2 4-1,-1 4 24,0 1 0,-2-1 0,1 0-1,-1 0 1,-10 17 0,13-25-75,-31 43 66,30-43-142,1 0 0,-1 0 0,0-1 0,1 1 0,-1-1 1,0 0-1,-1 0 0,1 0 0,0 0 0,-1 0 1,1-1-1,-7 3 0,8-4-83,1 0 0,-1-1-1,0 1 1,1 0 0,-1 0 0,0-1-1,1 1 1,-1-1 0,1 1 0,-1-1-1,1 0 1,-1 0 0,1 0 0,0 0-1,-1 0 1,1 0 0,0 0 0,0 0-1,-1 0 1,1 0 0,0-1 0,0 1-1,1 0 1,-1-1 0,0 1 0,0-1-1,1 1 1,-1-1 0,1 0 0,-1 1-1,0-4 1,0-21-989</inkml:trace>
</inkml:ink>
</file>

<file path=ppt/ink/ink30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4:37.835"/>
    </inkml:context>
    <inkml:brush xml:id="br0">
      <inkml:brushProperty name="width" value="0.05" units="cm"/>
      <inkml:brushProperty name="height" value="0.05" units="cm"/>
      <inkml:brushProperty name="color" value="#FF0066"/>
    </inkml:brush>
  </inkml:definitions>
  <inkml:trace contextRef="#ctx0" brushRef="#br0">183 4 6169,'-5'-1'495,"1"0"1,0 0-1,0 1 0,-1-1 0,1 1 0,-1 0 0,1 0 0,0 1 0,-1-1 0,1 1 0,0 0 0,0 0 1,0 1-1,-1-1 0,1 1 0,-7 4 0,5-1-221,-1 0 0,2 0 0,-1 1 0,0 0 1,1 0-1,0 1 0,1-1 0,-6 11 0,2-3-129,1 1-1,0 1 1,1-1-1,1 1 1,1 0-1,0 0 1,1 0-1,1 1 1,-1 30-1,4-16-28,1-1 0,1 1 1,1-1-1,13 45 0,-11-56-50,0 1 1,2-1 0,0 0-1,1-1 1,1 0 0,1-1-1,0 0 1,1 0 0,1-1-1,29 28 1,-33-36-28,1-1 0,-1 1 0,1-2 0,0 1 0,1-1 0,-1-1 0,1 0 1,0 0-1,1-1 0,-1-1 0,1 0 0,-1 0 0,1-1 0,0-1 0,0 0 0,0-1 0,0 0 0,0 0 0,0-1 0,12-3 0,-9-1 23,-1 1-1,1-2 0,-1 0 0,0-1 0,-1 0 0,1-1 0,-1 0 0,-1-1 0,0-1 0,0 0 1,-1 0-1,13-17 0,-6 6 159,-1-1 0,-1-1 0,-1-1 0,-1 0 0,21-51 1,-31 65-161,-1 0 1,0 0-1,0-1 1,-1 1-1,0-1 1,-1 1-1,0-1 1,0 0 0,-1 0-1,-1 0 1,0 1-1,-1-1 1,0 0-1,0 1 1,-1 0-1,0-1 1,-1 1 0,0 0-1,-1 1 1,0-1-1,-1 1 1,1 0-1,-2 0 1,1 0-1,-1 1 1,-1 0-1,0 1 1,0 0 0,0 0-1,0 0 1,-15-7-1,10 6-256,-1 2 0,0-1 0,0 2 1,0 0-1,-1 0 0,0 1 0,0 1 0,-23-2 0,10 4-416,0 1-1,0 1 1,-45 7-1,68-7-319</inkml:trace>
</inkml:ink>
</file>

<file path=ppt/ink/ink30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4:38.514"/>
    </inkml:context>
    <inkml:brush xml:id="br0">
      <inkml:brushProperty name="width" value="0.05" units="cm"/>
      <inkml:brushProperty name="height" value="0.05" units="cm"/>
      <inkml:brushProperty name="color" value="#FF0066"/>
    </inkml:brush>
  </inkml:definitions>
  <inkml:trace contextRef="#ctx0" brushRef="#br0">5 18 9842,'-5'-17'8421,"9"24"-6672,14 38 640,14 54 1,14 125-1319,-45-213-1110,1-1 1,0 1-1,1-1 0,0 0 1,0 0-1,1 0 1,7 14-1,-11-24-3,0 0-1,0 0 0,0 1 1,0-1-1,0 0 0,0 0 0,0 0 1,0 0-1,0 0 0,0 0 0,1 1 1,-1-1-1,0 0 0,0 0 0,0 0 1,0 0-1,0 0 0,0 0 0,0 0 1,0 0-1,0 0 0,1 0 0,-1 1 1,0-1-1,0 0 0,0 0 1,0 0-1,0 0 0,0 0 0,1 0 1,-1 0-1,0 0 0,0 0 0,0 0 1,0 0-1,0 0 0,1 0 0,-1 0 1,0 0-1,0 0 0,0 0 0,0 0 1,0 0-1,0-1 0,1 1 0,-1 0 1,0 0-1,0 0 0,0 0 1,0 0-1,0 0 0,0 0 0,0 0 1,1-1-1,1-10-1798,-2-13-1049,0-3 1502</inkml:trace>
</inkml:ink>
</file>

<file path=ppt/ink/ink30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4:38.907"/>
    </inkml:context>
    <inkml:brush xml:id="br0">
      <inkml:brushProperty name="width" value="0.05" units="cm"/>
      <inkml:brushProperty name="height" value="0.05" units="cm"/>
      <inkml:brushProperty name="color" value="#FF0066"/>
    </inkml:brush>
  </inkml:definitions>
  <inkml:trace contextRef="#ctx0" brushRef="#br0">150 1 10626,'-2'0'546,"0"1"0,1-1 0,-1 1 0,1 0 0,-1 0 0,1 0 0,-1 0 0,1 0 0,0 0 0,-1 0 0,1 1 0,-1 1-1,-27 31 1414,14-9-1468,1 1 1,1 1-1,1 0 1,2 0-1,0 1 1,-10 57-1,18-76-333,0-1 0,1 1-1,0 0 1,0 0-1,2 17 1,-1-24-128,1-1 0,-1 1 1,0-1-1,0 1 0,1-1 0,-1 1 0,1-1 1,-1 1-1,1-1 0,0 0 0,0 1 0,-1-1 1,1 0-1,0 1 0,0-1 0,0 0 0,1 0 1,-1 0-1,0 0 0,0 0 0,0 0 0,1 0 0,-1-1 1,0 1-1,1 0 0,-1-1 0,1 1 0,-1-1 1,1 1-1,-1-1 0,1 0 0,-1 0 0,1 0 1,-1 1-1,1-1 0,0-1 0,-1 1 0,1 0 1,-1 0-1,1-1 0,1 0 0,31-8 261,-2-1 1,1-2-1,58-31 0,-48 21-2096,52-17-1,-79 32-3430,-4 4 3825</inkml:trace>
</inkml:ink>
</file>

<file path=ppt/ink/ink30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4:39.321"/>
    </inkml:context>
    <inkml:brush xml:id="br0">
      <inkml:brushProperty name="width" value="0.05" units="cm"/>
      <inkml:brushProperty name="height" value="0.05" units="cm"/>
      <inkml:brushProperty name="color" value="#FF0066"/>
    </inkml:brush>
  </inkml:definitions>
  <inkml:trace contextRef="#ctx0" brushRef="#br0">393 58 9858,'-11'-5'820,"0"0"1,-1 1-1,0 0 0,1 1 0,-1 0 1,-1 1-1,1 0 0,0 1 1,-23 0-1,27 2-700,0 1 0,0-1 0,0 1 0,0 1 0,0-1 0,1 1 0,-1 1 0,1 0 0,0 0 0,0 0-1,0 0 1,0 1 0,1 1 0,0-1 0,0 1 0,-5 6 0,-3 6 36,0 1-1,2 1 1,0 0-1,1 0 1,1 1 0,1 0-1,1 1 1,1 0-1,0 0 1,2 1-1,-4 32 1,6-18 16,0 1 1,3-1-1,1 1 1,2-1-1,1 0 1,12 49-1,-13-75-147,0 0 0,0-1 0,1 1-1,1-1 1,0 1 0,0-1-1,1-1 1,0 1 0,1-1 0,0 0-1,0 0 1,1-1 0,0 0 0,0-1-1,1 1 1,0-2 0,1 1 0,-1-1-1,1-1 1,0 0 0,1 0 0,-1-1-1,1 0 1,0-1 0,0 0 0,0-1-1,0 0 1,19 1 0,-12-3 18,0 0-1,0-1 1,-1-1 0,1-1 0,0 0-1,-1-2 1,0 0 0,0 0-1,0-2 1,-1 0 0,1-1 0,-2-1-1,1 0 1,-1-1 0,-1-1 0,0 0-1,20-21 1,-14 12 127,0-2 1,-2 0-1,0-1 0,-2-1 0,-1-1 1,0 0-1,-2-1 0,-1 0 0,-1-1 0,8-34 1,-14 41 45,-1 0 0,0 0 0,0-28 0,-4 38-124,0-1 1,-1 0-1,0 1 0,-1-1 0,0 1 0,-1-1 0,0 1 0,-5-14 0,-1 9-32,0 0 0,0 0 1,-2 1-1,0 0 0,0 1 0,-1 0 0,-1 1 0,0 0 0,0 1 0,-1 1 0,-22-13 0,14 10-46,-1 2 0,0 0-1,0 1 1,-1 1 0,-1 2 0,1 0-1,-34-4 1,40 9 1,0 1 0,-1 0 0,1 2 0,-1 0 0,1 1 0,0 1 0,0 0 0,0 1 0,0 2 0,0-1 0,-25 14 0,33-14-242,1 1 0,0 0 0,0 0 0,1 0 1,0 1-1,0 1 0,1-1 0,0 1 0,-8 11 0,10-11-509,1 0 1,-1 0-1,2 0 1,-1 1-1,1-1 1,0 1-1,1 0 1,0 0-1,0 0 1,1 0-1,0 17 1,3 36-2293</inkml:trace>
</inkml:ink>
</file>

<file path=ppt/ink/ink3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5:31.316"/>
    </inkml:context>
    <inkml:brush xml:id="br0">
      <inkml:brushProperty name="width" value="0.05" units="cm"/>
      <inkml:brushProperty name="height" value="0.05" units="cm"/>
      <inkml:brushProperty name="color" value="#FF0066"/>
    </inkml:brush>
  </inkml:definitions>
  <inkml:trace contextRef="#ctx0" brushRef="#br0">1 664 8338,'9'9'878,"18"12"1512,-26-20-2319,-1-1-1,1 0 1,0 0 0,-1 0-1,1 0 1,0 0 0,-1 0 0,1 0-1,0 0 1,-1 0 0,1 0-1,0 0 1,-1 0 0,1 0-1,-1 0 1,1-1 0,0 1-1,-1 0 1,1 0 0,-1-1 0,1 1-1,0 0 1,-1-1 0,1 1-1,-1-1 1,1 1 0,-1-1-1,0 1 1,1-1 0,-1 1-1,1-1 1,-1 1 0,0-1 0,1 0-1,-1 1 1,0-1 0,0 1-1,0-1 1,1 0 0,-1 1-1,0-1 1,0 0 0,0 0-1,6-18 1088,-1 0 0,-1 0 0,3-29 0,-6 43-1083,-1 0 0,0-1 0,0 1 0,0 0 1,-1 0-1,1 0 0,-1-1 0,0 1 0,-1 0 1,1 0-1,-1 0 0,0 1 0,0-1 0,-1 0 1,1 1-1,-1-1 0,0 1 0,-5-5 0,7 8-73,0 0 0,0 0 0,0 0 0,0 0-1,0 0 1,0 0 0,0 1 0,-1-1 0,1 1-1,0-1 1,0 0 0,-1 1 0,1 0 0,0-1-1,-1 1 1,1 0 0,-3 0 0,3 0-1,0 0 0,1 0 0,-1 1 1,0-1-1,0 0 0,0 1 0,0-1 1,1 1-1,-1-1 0,0 1 0,0-1 1,1 1-1,-1 0 0,0-1 1,1 1-1,-1 0 0,1-1 0,-1 1 1,0 1-1,-1 2 9,0 1-1,1-1 1,0 0 0,0 0-1,0 1 1,0-1 0,0 0 0,1 1-1,0 5 1,1 0 10,0 0-1,1 0 1,0 0 0,1 0-1,0 0 1,1-1 0,-1 0-1,2 1 1,5 8 0,-8-15-7,0 0 0,1 1 0,-1-1 0,1-1-1,-1 1 1,1 0 0,0-1 0,0 1 0,0-1 0,0 0 0,1 0 0,3 2 0,-5-3 1,1-1 0,-1 1-1,1-1 1,-1 1 0,1-1 0,0 0 0,-1 0 0,1 0-1,-1 0 1,1 0 0,-1-1 0,1 1 0,0-1 0,-1 0-1,0 1 1,1-1 0,-1 0 0,1-1 0,3-1 0,-1-1 10,0 0 0,0-1 0,0 1 0,-1-1 0,1 0 0,-1 0 0,0 0 0,-1-1 0,1 1 0,-1-1 1,4-11-1,4-10 2,8-37 0,-10 34-10,4-28-11,-13 60 34,0-1-1,0 1 0,0 0 0,1-1 1,-1 1-1,0-1 0,1 1 1,-1-1-1,1 1 0,0-1 0,-1 1 1,1-1-1,0 1 0,0-1 0,0 0 1,0 1-1,0-1 0,0 0 1,2 1-1,-1 1-31,0-1 0,1 1 0,0-1 0,0 0 0,0 0-1,0 0 1,0 0 0,0-1 0,4 2 0,-3-1-5,1-1-1,0 0 1,0 0-1,-1-1 1,1 1-1,0-1 1,0 0-1,0 0 0,0-1 1,-1 0-1,9-1 1,-7 0 0,-4 2 1,0-1 0,0 0-1,0 0 1,1 0 0,-1 0-1,0 0 1,0-1 0,0 1 0,-1-1-1,1 1 1,0-1 0,0 1-1,-1-1 1,1 0 0,-1 0 0,0 0-1,1 0 1,-1 0 0,0 0-1,1-4 1,11-44 111,-12 45-95,21-137 550,-22 141-549,-1 1 0,1-1 0,0 0 0,0 1 0,0-1 0,0 1 0,0-1 0,0 1 0,1-1 0,-1 1 0,0-1 0,0 1 0,0-1 0,0 1 0,1-1-1,-1 1 1,0-1 0,0 1 0,1-1 0,-1 1 0,0 0 0,1-1 0,-1 1 0,0 0 0,1-1 0,-1 1 0,1 0 0,-1-1 0,1 1 0,-1 0 0,1 0 0,-1-1 0,1 1 0,-1 0 0,1 0 0,-1 0 0,1 0 0,-1 0 0,1 0 0,0-1 0,0 3 34,1-1 1,0 0-1,-1 0 1,1 0 0,-1 1-1,0-1 1,0 1-1,1-1 1,-1 1-1,0-1 1,1 3 0,23 48 678,-18-30-565,-6-16-171,1 1 1,0 0 0,1-1 0,0 1 0,0-1 0,0 0-1,1 0 1,-1 0 0,1 0 0,1-1 0,4 6 0,-8-10-174,0-1 1,1 1 0,-1 0-1,0-1 1,0 0 0,0 1 0,0-1-1,0 0 1,0 1 0,1-1 0,-1 0-1,0 0 1,0 0 0,0 0-1,0 0 1,1 0 0,-1 0 0,0-1-1,0 1 1,0 0 0,0-1-1,0 1 1,0-1 0,1 1 0,-1-1-1,0 1 1,0-1 0,0 0 0,-1 1-1,1-1 1,0 0 0,0 0-1,0 0 1,-1 0 0,1 0 0,0 0-1,-1 0 1,1 0 0,0 0 0,-1 0-1,1-2 1,3-12-1269</inkml:trace>
  <inkml:trace contextRef="#ctx0" brushRef="#br0" timeOffset="1">418 1 5465,'10'6'1945,"3"1"-1409,5-4-712</inkml:trace>
</inkml:ink>
</file>

<file path=ppt/ink/ink30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4:50.238"/>
    </inkml:context>
    <inkml:brush xml:id="br0">
      <inkml:brushProperty name="width" value="0.05" units="cm"/>
      <inkml:brushProperty name="height" value="0.05" units="cm"/>
      <inkml:brushProperty name="color" value="#FF0066"/>
    </inkml:brush>
  </inkml:definitions>
  <inkml:trace contextRef="#ctx0" brushRef="#br0">694 367 6417,'-53'-58'2205,"51"56"-2062,-1 0-1,0 1 1,0-1 0,0 1 0,0-1-1,0 1 1,0 0 0,0 0 0,0 0-1,-1 1 1,1-1 0,0 1 0,-1 0-1,1 0 1,0 0 0,-1 0 0,1 0-1,0 1 1,0 0 0,-1-1 0,1 1-1,0 0 1,0 1 0,0-1 0,-5 3-1,4-2 42,-8 4 167,0 0-1,1 0 1,0 1-1,0 1 1,1-1-1,-19 19 1,-49 65 865,17-17-733,51-64-445,-43 46 381,-52 71-1,91-107-324,1 0 0,0 1 1,2 0-1,1 1 0,0 0 0,2 1 1,0-1-1,-4 25 0,0 37 298,-1 105 0,2-15-310,4-114-24,3 0 0,2 0 1,4 1-1,1-1 0,4 0 1,22 95-1,64 129 887,-46-151-785,-34-94-141,2 0 0,40 72-1,-45-94 38,2 0 1,0-1-1,1 0 0,0-1 0,1 0 0,1-1 1,1-1-1,17 13 0,8 0 103,1-2 0,0-1 0,2-3 0,0-1 0,2-3 0,-1-1 1,2-2-1,0-3 0,53 6 0,-85-16-33,0 0 0,0-2 0,0 1 1,0-2-1,0 0 0,0 0 0,0-2 0,-1 0 1,0 0-1,0-1 0,22-14 0,0-2 193,-2-2-1,62-55 1,-77 60-250,-1 1 0,0-2 0,-2-1 0,0 0 0,-1-1 1,-1 0-1,-2-1 0,0-1 0,-1 0 0,-2 0 0,10-35 0,20-77 263,69-283-121,-99 363-195,-2 0-1,-3-1 1,-2 1-1,-2-1 1,-4 0-1,-1 1 1,-19-79-1,10 74-8,-62-253-5,53 237 4,-3 2 0,-36-74 0,44 117-2,0 0 0,-2 1 0,-42-49 1,-83-73-4,71 78-2,54 54-2,-10-11-7,-1 1 0,-50-37 1,71 61-4,1 0 1,-1 1-1,-1 0 1,1 1-1,-1 0 1,0 1 0,0 0-1,-1 0 1,1 1-1,-1 1 1,1 0-1,-1 1 1,-22 0-1,25 2-21,1 0 0,-1 1 0,1 0 0,0 1 0,-1 0 0,1 0-1,1 1 1,-1 0 0,0 0 0,1 1 0,0 0 0,0 0 0,0 1-1,1 0 1,0 0 0,-6 8 0,-5 6-334,2 1 0,1 1 0,0 0 0,-10 25 0,17-34 93,1 0 0,1 1 1,0 0-1,1 0 0,1 0 1,0 0-1,-1 28 0,9 13-142</inkml:trace>
</inkml:ink>
</file>

<file path=ppt/ink/ink30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5:15.732"/>
    </inkml:context>
    <inkml:brush xml:id="br0">
      <inkml:brushProperty name="width" value="0.05" units="cm"/>
      <inkml:brushProperty name="height" value="0.05" units="cm"/>
      <inkml:brushProperty name="color" value="#FF0066"/>
    </inkml:brush>
  </inkml:definitions>
  <inkml:trace contextRef="#ctx0" brushRef="#br0">554 804 5049,'-2'0'276,"0"-1"-1,0 1 1,1 0-1,-1-1 1,0 0 0,1 1-1,-1-1 1,0 0-1,1 0 1,-1 0 0,1 0-1,-1 0 1,1 0-1,-1 0 1,1 0 0,0-1-1,0 1 1,0 0-1,0-1 1,0 1-1,0-1 1,0 1 0,0-1-1,0 0 1,1 1-1,-1-1 1,1 0 0,-1 0-1,1 1 1,-1-1-1,1 0 1,0 0 0,0 0-1,0 1 1,0-1-1,1-3 988,21 13-99,-4 0-860,-9-4-186,1 0-1,-1-1 1,1 0 0,-1-1-1,1 0 1,0 0-1,0-1 1,0 0 0,19-1-1,33-5 760,1-2 0,62-16 0,-65 11-480,0 2 0,91-3 1,241 40 430,-162-5 215,34 1-329,86 5-88,410-37 1561,-150-5-1159,-392 28-258,62 0-21,-239-12-713,60 11 0,-69-8 17,-1-1 1,1-1 0,48-3 0,-61 0-25,-1 0 1,1 1-1,20 3 0,-24-1-7,0-1 1,0-1-1,1-1 0,-1 0 0,21-3 1,126-20 170,-6 0-53,-127 18-54,-1-1 0,34-11 0,13-3 151,0 8-42,-57 5-107,-1 0 0,22-14 0,-21 12-63,-12 6-14,0-1 1,0 1-1,0-1 1,0 0 0,-1-1-1,1 1 1,-1-1-1,0 0 1,-1-1-1,1 1 1,-1-1-1,0 0 1,0 0-1,-1 0 1,0-1-1,0 1 1,0-1-1,-1 1 1,0-1-1,2-10 1,-1-8-14,-1 0 1,-2 0-1,0 0 0,-6-36 1,1-20 14,5 62-11,1-13-22,-1 0 0,-2 0 0,-1 0 0,-1 1 0,-13-48 0,15 75 7,-1-1-1,1 1 0,-1 0 1,0 0-1,0 1 0,0-1 1,0 0-1,-1 1 0,1 0 1,-1 0-1,0 0 0,0 0 1,0 1-1,-8-4 0,3 1-26,0 2-1,-1-1 0,1 1 0,0 0 0,-1 1 0,-14-1 1,-24-2-108,16 1 7,-1 2-1,1 1 1,-41 4 0,-138 21-19,-221-4-1,317-19 142,-219-10 30,-11-21-64,261 28 7,1 3 0,-97 14 0,58-1-64,-137-3 0,-122-23 136,219 1-31,-159-4-72,157 23-119,72-1 140,-177-12 0,234 2 50,0 2 0,0 1-1,-65 9 1,-98 32-290,96-18 26,65-16 267,0-3-1,0-1 1,-1-2-1,-73-7 1,84 1 10,0-1 0,1-1 0,-32-13 0,29 10-12,0 1-1,-37-7 0,37 13-34,-1 1 1,-42 3 0,-18 0-85,50 0 27,0 1-1,0 3 0,0 1 1,-39 11-1,49-7 27,26-8 66,-1 0 1,-1-1-1,1 1 0,0-1 1,0 0-1,-10 0 0,12 1 6,0 0-1,0 1 1,0-1-1,0 0 1,1 1-1,-1 0 1,0-1-1,1 1 1,0 0-1,-4 7 1,1-3-15,-9 10 28,10-13-14,1-1-1,-1 1 1,1 0 0,0 0 0,0 0 0,1 0-1,-1 0 1,1 1 0,0-1 0,0 1 0,0 0-1,1-1 1,-1 1 0,1 0 0,0 0 0,1 0-1,-1 0 1,1 0 0,0 0 0,1 9 0,3 0 1,0-1 1,1 0 0,7 16 0,-6-15 0,18 48 17,-13-32 1,2-1 0,18 34 0,-11-27 80,-2 0 0,26 72 0,-42-102-91,-1 0 1,2-1-1,-1 1 1,1-1-1,-1 0 1,1 1-1,1-1 1,-1 0 0,1-1-1,0 1 1,0-1-1,0 0 1,1 0-1,-1 0 1,1 0-1,0-1 1,0 0-1,1 0 1,-1 0 0,0-1-1,1 1 1,0-1-1,-1-1 1,8 2-1,64 21 428,-58-16-364,1-2 0,0 0-1,0-1 1,1-1 0,23 1 0,21 0 279,70 15 0,-84-10-89,1-3 1,96 1 0,-130-10-119,1-1 0,0-1 0,30-10 0,-9 2-144,-12 4-223,49-10-804,-39 14 649</inkml:trace>
</inkml:ink>
</file>

<file path=ppt/ink/ink30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5:25.644"/>
    </inkml:context>
    <inkml:brush xml:id="br0">
      <inkml:brushProperty name="width" value="0.05" units="cm"/>
      <inkml:brushProperty name="height" value="0.05" units="cm"/>
      <inkml:brushProperty name="color" value="#FF0066"/>
    </inkml:brush>
  </inkml:definitions>
  <inkml:trace contextRef="#ctx0" brushRef="#br0">24 1 10682,'-15'8'3121,"6"0"-1833</inkml:trace>
</inkml:ink>
</file>

<file path=ppt/ink/ink30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5:51.464"/>
    </inkml:context>
    <inkml:brush xml:id="br0">
      <inkml:brushProperty name="width" value="0.05" units="cm"/>
      <inkml:brushProperty name="height" value="0.05" units="cm"/>
      <inkml:brushProperty name="color" value="#FF0066"/>
    </inkml:brush>
  </inkml:definitions>
  <inkml:trace contextRef="#ctx0" brushRef="#br0">761 23 6913,'16'-18'4686,"-12"14"-2729,-8 8 97,2-2-1852,0-1 0,1 1-1,-1 0 1,1 0 0,0 0 0,0 0-1,0 0 1,0 0 0,0 1 0,-1 3-1,-5 12 67,-25 51 566,-48 76-1,-85 104 317,-34 56-202,-56 169-541,245-457-417,9-14-3,-1-1 1,1 0-1,-1 0 1,1 0-1,0 1 1,0-1-1,0 1 1,0-1 0,0 1-1,1-1 1,-1 1-1,1 0 1,0-1-1,-1 1 1,1 0-1,0-1 1,1 1-1,-1 3 1,1-6-28,0 1-1,0 0 1,-1-1 0,1 1-1,0-1 1,0 1 0,0-1-1,0 1 1,0-1-1,0 0 1,0 1 0,0-1-1,0 0 1,0 0 0,0 0-1,0 0 1,0 0 0,0 0-1,0 0 1,0 0 0,0 0-1,-1 0 1,1-1-1,0 1 1,0 0 0,0-1-1,0 1 1,0 0 0,0-1-1,0 1 1,0-1 0,-1 0-1,2 0 1,35-23-1363,10-22-362,13-15 695</inkml:trace>
</inkml:ink>
</file>

<file path=ppt/ink/ink30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5:51.946"/>
    </inkml:context>
    <inkml:brush xml:id="br0">
      <inkml:brushProperty name="width" value="0.05" units="cm"/>
      <inkml:brushProperty name="height" value="0.05" units="cm"/>
      <inkml:brushProperty name="color" value="#FF0066"/>
    </inkml:brush>
  </inkml:definitions>
  <inkml:trace contextRef="#ctx0" brushRef="#br0">749 1 8914,'0'0'130,"0"0"1,0 0-1,0 0 1,1 0-1,-1 0 1,0 0-1,0 0 1,1 0-1,-1 0 1,0 1-1,0-1 1,0 0-1,1 0 1,-1 0-1,0 0 1,0 0-1,0 1 1,0-1-1,1 0 1,-1 0-1,0 0 1,0 1-1,0-1 1,0 0-1,0 0 1,0 0-1,0 1 1,1-1-1,-1 0 1,0 0-1,0 1 1,0-1-1,0 0 1,0 0-1,0 1 1,0-1-1,0 0 1,0 0-1,-1 1 1,1-1-1,0 0 0,0 0 1,0 0-1,0 1 1,0-1-1,0 0 1,0 0-1,-1 1 1,-6 14 956,6-13-677,-160 292 5262,109-209-5219,-87 107-1,99-143-418,-139 179 94,136-168-205,-67 127-1,92-146-614,18-41 639,0 1 0,-1 0 0,1 0 0,0 0 0,0-1 0,-1 1 0,1 0 0,0 0 0,0 0 0,0 0-1,0-1 1,0 1 0,0 0 0,0 0 0,1 0 0,-1 0 0,0-1 0,1 2 0,-1-1 76,1-1 0,-1 0 0,0 0 0,1 0 0,-1 0 0,0 0 0,1 0 0,-1 0 0,0 0-1,1 0 1,-1 0 0,1 0 0,-1 0 0,0 0 0,1 0 0,-1 0 0,0-1 0,1 1 0,-1 0 0,0 0 0,1 0 0,-1-1-1,0 1 1,1 0 0,-1 0 0,0 0 0,0-1 0,1 1 0,-1 0 0,0-1 0,0 1 0,0 0 0,1-1 0,-1 1 0,0 0-1,0-1 1,0 1 0,0 0 0,0-1 0,19-39 312</inkml:trace>
</inkml:ink>
</file>

<file path=ppt/ink/ink30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5:52.379"/>
    </inkml:context>
    <inkml:brush xml:id="br0">
      <inkml:brushProperty name="width" value="0.05" units="cm"/>
      <inkml:brushProperty name="height" value="0.05" units="cm"/>
      <inkml:brushProperty name="color" value="#FF0066"/>
    </inkml:brush>
  </inkml:definitions>
  <inkml:trace contextRef="#ctx0" brushRef="#br0">732 1 6753,'-5'0'360,"0"0"-1,0 0 0,0 0 1,0 1-1,0 0 0,0 0 0,0 0 1,0 1-1,0 0 0,0-1 1,1 2-1,-1-1 0,1 0 0,-1 1 1,1 0-1,0 0 0,0 0 1,0 1-1,1-1 0,-5 7 1,-8 9 50,0 1 0,-23 42 1,30-49-10,-147 266 1850,-15 25-374,-37 51-1013,203-347-867,-7 11-87,13-16-342,8-7-487,25-29-1735,-19 17 1888,31-31-202</inkml:trace>
</inkml:ink>
</file>

<file path=ppt/ink/ink30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5:52.844"/>
    </inkml:context>
    <inkml:brush xml:id="br0">
      <inkml:brushProperty name="width" value="0.05" units="cm"/>
      <inkml:brushProperty name="height" value="0.05" units="cm"/>
      <inkml:brushProperty name="color" value="#FF0066"/>
    </inkml:brush>
  </inkml:definitions>
  <inkml:trace contextRef="#ctx0" brushRef="#br0">843 5 8762,'8'-4'6187,"-12"11"-2735,-19 23-2222,4-6-1016,-119 157 1364,-290 439 615,423-613-2183,-50 68 47,3 1 0,-63 126 0,113-197-113,0 0 0,0 0 0,1 1 0,-1-1 0,0 8 0,2-12 24,0 0 1,0-1-1,0 1 0,0-1 1,0 1-1,0-1 1,0 1-1,0 0 0,0-1 1,0 1-1,0-1 0,1 1 1,-1-1-1,0 1 1,0-1-1,1 1 0,-1-1 1,0 1-1,1-1 0,-1 1 1,0-1-1,1 1 1,0 0-1,0-1-43,0 0 0,0 0 0,0 0 1,0 0-1,0 0 0,0 0 0,0 0 0,0 0 0,0 0 0,0-1 0,0 1 1,-1 0-1,1-1 0,0 1 0,0 0 0,0-1 0,0 1 0,0-1 0,1-1 1,14-10-1281,1-1 0,22-23 0,17-23 202</inkml:trace>
</inkml:ink>
</file>

<file path=ppt/ink/ink30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5:53.217"/>
    </inkml:context>
    <inkml:brush xml:id="br0">
      <inkml:brushProperty name="width" value="0.05" units="cm"/>
      <inkml:brushProperty name="height" value="0.05" units="cm"/>
      <inkml:brushProperty name="color" value="#FF0066"/>
    </inkml:brush>
  </inkml:definitions>
  <inkml:trace contextRef="#ctx0" brushRef="#br0">593 0 9386,'1'1'156,"-1"-1"0,0 0 0,0 0 0,1 0 0,-1 0 1,0 0-1,0 0 0,1 0 0,-1 0 0,0 0 0,0 1 0,1-1 0,-1 0 0,0 0 0,0 0 0,0 0 0,1 1 1,-1-1-1,0 0 0,0 0 0,0 0 0,0 1 0,0-1 0,1 0 0,-1 0 0,0 1 0,0-1 0,0 0 0,0 0 1,0 1-1,0-1 0,0 0 0,0 0 0,0 1 0,0-1 0,0 0 0,0 1 0,-3 16 1986,-9 17-1502,11-32-282,0 0-317,-117 271 3280,85-206-2557,-82 122-1,94-159-642,-122 178 424,104-144-453,-43 91 1,80-150-103,-3 4-88,1 0 0,0 0 0,0 0 0,1 0 1,1 1-1,0 0 0,0-1 0,0 13 0,1-22 58,1 0 0,0 1 0,0-1-1,0 0 1,0 1 0,0-1 0,0 0-1,1 1 1,-1-1 0,0 0 0,0 0-1,0 1 1,0-1 0,0 0 0,0 1 0,0-1-1,1 0 1,-1 0 0,0 1 0,0-1-1,0 0 1,1 0 0,-1 0 0,0 1-1,0-1 1,1 0 0,-1 0 0,0 0-1,0 0 1,1 0 0,-1 1 0,0-1-1,1 0 1,-1 0 0,0 0 0,0 0 0,1 0-1,-1 0 1,0 0 0,1 0 0,-1 0-1,0 0 1,1 0 0,-1 0 0,0 0-1,0 0 1,1 0 0,-1 0 0,0-1-1,1 1 1,-1 0 0,0 0 0,0 0 0,1 0-1,-1-1 1,0 1 0,0 0 0,0 0-1,1 0 1,-1-1 0,0 1 0,0 0-1,0 0 1,0-1 0,1 1 0,-1-1-1,17-16-1700,-16 16 1568,22-31-1911,5-15 987</inkml:trace>
  <inkml:trace contextRef="#ctx0" brushRef="#br0" timeOffset="1">1031 234 8618,'15'10'4105,"-22"14"-1505,-10 9-351,-18 19-313,-6 6-319,-11 11-441,-2 2-64,-1 15-208,0 7-104,2-3-280,4-1-127,16-19-217,6-10-697,14-18-2047,13-6 1760</inkml:trace>
</inkml:ink>
</file>

<file path=ppt/ink/ink30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5:01.987"/>
    </inkml:context>
    <inkml:brush xml:id="br0">
      <inkml:brushProperty name="width" value="0.05" units="cm"/>
      <inkml:brushProperty name="height" value="0.05" units="cm"/>
      <inkml:brushProperty name="color" value="#FF0066"/>
    </inkml:brush>
  </inkml:definitions>
  <inkml:trace contextRef="#ctx0" brushRef="#br0">643 104 3729,'-92'4'1564,"91"-4"-1508,0 1-1,-1-1 1,1 0 0,0 0-1,0 0 1,0 0 0,0 0-1,0 0 1,0 0-1,0 0 1,0-1 0,0 1-1,0 0 1,-1-1 0,1 1-1,0-1 1,1 1 0,-1-1-1,0 1 1,0-1-1,0 0 1,0 1 0,0-1-1,0 0 1,-1-1 0,-4-4 378,0 3-60,-1 1 0,1 0 1,-1 0-1,0 0 1,1 1-1,-1 0 1,0 1-1,0 0 1,0 0-1,1 0 1,-1 1-1,0-1 0,0 2 1,1-1-1,-1 1 1,1 0-1,-1 0 1,1 1-1,0 0 1,0 0-1,-7 5 1,-7 7-160,0 1 0,1 0 1,0 2-1,-21 27 0,22-25-34,-7 10-55,2 0 0,2 2-1,0 0 1,2 2 0,2 0 0,1 1 0,-20 63 0,20-28 19,2 1-1,3 0 1,4 1 0,4 141 0,3-185 24,3 0 0,0 0 0,1-1 1,15 48-1,-12-55-61,1-1 0,0 0 0,2-1 0,0 0 0,1-1 0,1 0 0,15 18 0,-11-17-15,0-1 0,2 0 0,0-1 0,0-1 0,1 0 0,1-2 1,37 19-1,-43-25 0,1-2 1,0 1 0,1-2-1,-1 0 1,1-1 0,0 0 0,0-1-1,0-1 1,0-1 0,0 0-1,0-1 1,25-5 0,-24 3 27,-1-1 0,1-2 1,-1 1-1,0-2 0,0 0 0,0-1 1,-1 0-1,26-20 0,-23 13 69,-1-1 0,0 0 0,-1-1 0,-1-1 0,-1 0-1,14-23 1,9-20 320,38-81 0,-60 106-352,-1 0-1,-2 0 0,-2-1 1,7-39-1,-13 48-55,0 0-1,-1 1 1,-2-1-1,-1 0 1,-1 0-1,-1 0 1,-7-28-1,-5-10 125,3 4-126,-4 0-1,-1 1 1,-43-98-1,50 140-101,-1 1-1,0 1 0,-2 0 1,0 0-1,-1 1 1,-21-20-1,22 25 5,0 1 1,-1 1-1,0 0 0,-1 1 0,1 0 1,-1 1-1,-1 1 0,1 0 0,-24-6 1,18 9-4,-1 1 0,0 0 1,1 1-1,-1 2 0,0 0 0,1 1 1,-1 1-1,-20 6 0,-52 5-39,90-14-58,0 1 0,0-1 0,0 0-1,0 0 1,-1 0 0,1-1 0,0 1 0,0-1 0,0 1 0,0-1 0,1 0 0,-1 0 0,-5-3-1,8 4 25,0 0 0,-1-1 0,1 1 0,-1-1 0,1 1 0,0 0 0,0-1-1,-1 1 1,1-1 0,0 1 0,0-1 0,-1 1 0,1-1 0,0 1 0,0-1-1,0 1 1,0-1 0,0 1 0,0-1 0,0 1 0,0-1 0,0 0 0,0 1-1,0-1 1,0 1 0,0-1 0,1 0 0,0-1-173,0 0-1,0 0 1,0-1-1,1 2 1,-1-1 0,1 0-1,0 0 1,-1 0 0,5-2-1,31-24-1239</inkml:trace>
</inkml:ink>
</file>

<file path=ppt/ink/ink30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5:02.993"/>
    </inkml:context>
    <inkml:brush xml:id="br0">
      <inkml:brushProperty name="width" value="0.05" units="cm"/>
      <inkml:brushProperty name="height" value="0.05" units="cm"/>
      <inkml:brushProperty name="color" value="#FF0066"/>
    </inkml:brush>
  </inkml:definitions>
  <inkml:trace contextRef="#ctx0" brushRef="#br0">30 299 5729,'-2'-2'573,"1"0"-1,-1 0 0,0-1 1,0 1-1,1 0 1,0-1-1,-1 0 0,1 1 1,0-1-1,0 0 1,0 1-1,1-1 0,-1 0 1,1 0-1,-1 0 0,1 0 1,0 1-1,0-1 1,0 0-1,0 0 0,1 0 1,-1 0-1,1 0 1,1-2-1,-2 4-490,0 1 0,0 0 0,0 0 0,0-1 0,0 1 0,0 0 0,0-1 0,0 1 0,0 0 0,0 0 0,0-1 0,0 1 0,0 0 0,0 0 1,0-1-1,-1 1 0,1 0 0,0 0 0,0-1 0,0 1 0,0 0 0,-1 0 0,1 0 0,0-1 0,0 1 0,0 0 0,-1 0 0,1 0 0,0 0 0,0-1 0,0 1 0,-1 0 0,1 0 0,0 0 0,0 0 0,-1 0 0,1 0 0,0 0 0,-1 0 0,1 0 1,0 0-1,0 0 0,-1 0 0,1 0 0,0 0 0,0 0 0,-1 0 0,1 0 0,0 0 0,-1 0 0,1 0 0,0 0 0,0 0 0,0 1 0,-1-1 0,1 0 0,0 0 0,0 0 0,-1 0 0,1 1 0,0-1 0,-2 8-17,1 1 0,0-1-1,1 0 1,0 0 0,0 0-1,1 0 1,0 1 0,1-1-1,-1 0 1,1 0 0,1-1-1,3 10 1,3 11 212,-5-12-248,-1-4 2,1 0 0,-1 0 0,2 0 0,0-1 0,11 20 0,-14-29-28,0 1 1,0-1-1,0 0 1,0 0-1,0 1 1,1-1-1,-1-1 0,1 1 1,-1 0-1,1-1 1,0 1-1,-1-1 1,1 0-1,0 0 1,0 0-1,0 0 0,0 0 1,0-1-1,0 0 1,0 1-1,0-1 1,1 0-1,-1 0 0,0-1 1,0 1-1,0-1 1,0 1-1,4-3 1,0 1-1,-1 0 0,0-1 0,0 0 0,-1 0 0,1-1 0,-1 0 0,1 0 0,-1 0 0,0 0 0,-1-1 0,1 0 0,-1 0 0,0 0 0,0 0 0,3-7 0,7-12 22,-2-1-1,13-32 1,-12 24-14,-13 32-12,1 1 0,-1-1 0,0 1 0,0-1 1,1 0-1,-1 1 0,1-1 0,-1 1 0,0-1 0,1 1 0,-1-1 0,1 1 0,-1-1 1,1 1-1,-1-1 0,1 1 0,-1 0 0,1-1 0,0 1 0,-1 0 0,1 0 0,-1-1 1,1 1-1,0 0 0,-1 0 0,1 0 0,0 0 0,-1 0 0,1 0 0,0 0 0,-1 0 1,1 0-1,0 0 0,-1 0 0,1 0 0,0 0 0,0 1 0,26 16-35,-2-2 69,-16-13-21,0 1 0,0-2 0,0 1 1,1-1-1,-1-1 0,19 0 0,-26 0 14,1 0 0,0-1 0,-1 1-1,1-1 1,0 1 0,-1-1 0,1 0-1,0 0 1,-1 0 0,1 0 0,-1-1-1,0 1 1,1-1 0,-1 1 0,0-1-1,0 0 1,0 0 0,0 0-1,0 0 1,-1 0 0,1 0 0,0 0-1,-1-1 1,0 1 0,1-1 0,-1 1-1,0-1 1,0-3 0,0 3 12,-1 0 1,0 0 0,0 0-1,-1 0 1,1 0-1,-1 0 1,1 1 0,-1-1-1,0 0 1,0 0-1,-1 0 1,1 0-1,0 1 1,-1-1 0,0 1-1,1-1 1,-5-3-1,-36-37 141,-30-13-137,46 37-176,1-1 0,-28-28 0,53 48 77,-1 0 1,1-1-1,-1 1 0,1 0 0,0 0 0,-1-1 1,1 1-1,-1 0 0,1-1 0,0 1 0,0 0 0,-1-1 1,1 1-1,0 0 0,-1-1 0,1 1 0,0-1 1,0 1-1,0-1 0,-1 1 0,1-1 0,0 1 0,0-1 1,0 1-1,0-1 0,0 1 0,0 0 0,0-1 1,0 1-1,0-1 0,0 1 0,0-1 0,0 1 0,1-1 1,-1 1-1,0-1 0,0 1 0,0-1 0,1 1 0,-1 0 1,0-1-1,0 1 0,1-1 0,-1 1 0,0 0 1,1-1-1,-1 1 0,0 0 0,1 0 0,-1-1 0,1 1 1,-1 0-1,1 0 0,-1-1 0,0 1 0,1 0 1,-1 0-1,2 0 0,33-4-4256,-27 4 3298,21-2-1115,6-3 976</inkml:trace>
</inkml:ink>
</file>

<file path=ppt/ink/ink3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5:31.745"/>
    </inkml:context>
    <inkml:brush xml:id="br0">
      <inkml:brushProperty name="width" value="0.05" units="cm"/>
      <inkml:brushProperty name="height" value="0.05" units="cm"/>
      <inkml:brushProperty name="color" value="#FF0066"/>
    </inkml:brush>
  </inkml:definitions>
  <inkml:trace contextRef="#ctx0" brushRef="#br0">1 1 9234,'28'100'4569,"-36"-59"-1984,4-7-497,4-6-360,12-8-823,4-10-353,9-10-384,0-3-48,4-7-320,1-3-320,3-10-649,0-2 665</inkml:trace>
</inkml:ink>
</file>

<file path=ppt/ink/ink30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5:03.414"/>
    </inkml:context>
    <inkml:brush xml:id="br0">
      <inkml:brushProperty name="width" value="0.05" units="cm"/>
      <inkml:brushProperty name="height" value="0.05" units="cm"/>
      <inkml:brushProperty name="color" value="#FF0066"/>
    </inkml:brush>
  </inkml:definitions>
  <inkml:trace contextRef="#ctx0" brushRef="#br0">1 3 10578,'2'-2'8862,"4"10"-4110,6 17-3315,10 49-476,14 92-1,-33-154-1020,3 18-408,-6-27-2091,-6-18-2961,-7-16 3291,-17-30 1062</inkml:trace>
</inkml:ink>
</file>

<file path=ppt/ink/ink30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5:03.861"/>
    </inkml:context>
    <inkml:brush xml:id="br0">
      <inkml:brushProperty name="width" value="0.05" units="cm"/>
      <inkml:brushProperty name="height" value="0.05" units="cm"/>
      <inkml:brushProperty name="color" value="#FF0066"/>
    </inkml:brush>
  </inkml:definitions>
  <inkml:trace contextRef="#ctx0" brushRef="#br0">63 332 5641,'-59'40'10244,"55"-35"-7483,10-7-1051,10-6-261,15-16 859,44-44 0,-22 18-1012,23-24 115,-49 46-1141,60-47 0,-80 70-757,-1 1-1,2-1 1,-1 2 0,0-1 0,1 1 0,14-5 0,-9 3-2397,-10-5 1291</inkml:trace>
</inkml:ink>
</file>

<file path=ppt/ink/ink30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5:04.450"/>
    </inkml:context>
    <inkml:brush xml:id="br0">
      <inkml:brushProperty name="width" value="0.05" units="cm"/>
      <inkml:brushProperty name="height" value="0.05" units="cm"/>
      <inkml:brushProperty name="color" value="#FF0066"/>
    </inkml:brush>
  </inkml:definitions>
  <inkml:trace contextRef="#ctx0" brushRef="#br0">544 82 6473,'-3'-6'555,"0"-1"-1,-1 1 1,0 0-1,0 0 1,-1 0 0,1 0-1,-1 1 1,-10-9-1,11 12-343,0-1 1,0 1-1,0 0 0,0 0 0,0 0 1,-1 1-1,1-1 0,-1 1 1,1 0-1,-1 1 0,1-1 0,-1 1 1,0 0-1,1 0 0,-6 0 1,0 2-8,0-1 0,0 2 0,1-1 0,-1 1 0,0 1 0,1 0 0,0 0 0,0 0 0,0 1 1,1 1-1,0 0 0,0 0 0,0 0 0,0 1 0,1 0 0,1 1 0,-1-1 0,1 1 0,-6 11 1,-9 15 53,2 1 1,2 1 0,-19 55 0,35-88-250,-40 106 553,-46 204 0,77-263-415,3 0 0,1 1-1,3-1 1,2 1 0,3-1-1,12 86 1,-9-113-69,0-1 1,2 0-1,0-1 1,1 0-1,1 0 0,1-1 1,1 0-1,1 0 0,1-1 1,22 26-1,-26-35-15,1-1-1,-1 1 0,2-2 1,-1 0-1,1 0 0,0 0 1,1-2-1,0 1 1,0-2-1,0 1 0,1-2 1,0 0-1,-1 0 1,2-1-1,-1-1 0,0 0 1,0-1-1,1 0 0,13-1 1,-7-3-22,0 0 0,-1-1 1,1-1-1,-1-1 0,0-1 0,-1 0 0,1-1 1,-1-1-1,-1-1 0,0-1 0,21-16 1,4-8 23,-2-1 0,69-80 1,-88 89 22,0-1 0,-2-1 1,-1 0-1,-1-2 1,-2 0-1,-1 0 0,-2-2 1,-1 1-1,-1-2 1,-2 1-1,6-49 0,-11 54-33,-1 0 0,-1-1 0,-1 1-1,-2-1 1,-1 1 0,-1 0-1,-1 0 1,-2 0 0,-1 0 0,-1 1-1,-1 1 1,-1-1 0,-2 2 0,-18-29-1,13 28-35,-1 0-1,-1 1 0,-2 2 1,0 0-1,-2 1 1,0 1-1,-1 1 0,-1 2 1,-1 0-1,-1 2 0,0 1 1,-1 1-1,0 2 0,-1 1 1,-1 1-1,-60-11 0,9 12 60,-13-1-1563,127 5-3498,-6 0 3702,31 0-32</inkml:trace>
</inkml:ink>
</file>

<file path=ppt/ink/ink30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5:05.354"/>
    </inkml:context>
    <inkml:brush xml:id="br0">
      <inkml:brushProperty name="width" value="0.05" units="cm"/>
      <inkml:brushProperty name="height" value="0.05" units="cm"/>
      <inkml:brushProperty name="color" value="#FF0066"/>
    </inkml:brush>
  </inkml:definitions>
  <inkml:trace contextRef="#ctx0" brushRef="#br0">63 124 8138,'-2'-2'1895,"2"2"-1516,-1-1 0,1 1 0,-1 0 0,1-1 0,-1 1 0,1 0 0,-1 0 0,1-1 0,-1 1 0,0 0 0,1 0 0,-1 0 0,1 0 0,-1 0 0,1 0 1,-1 0-1,0 0 0,-8 8 3407,0 26-2514,7-23-1072,1 1 1,1 0-1,0-1 1,1 1-1,0-1 0,1 1 1,4 15-1,2 21 122,-7-45-314,-1 0 1,0-1-1,0 1 0,0 0 1,0 0-1,0-1 1,-1 1-1,1 0 0,-1-1 1,0 1-1,1-1 1,-1 1-1,0-1 0,-1 1 1,-1 3-1,3-6-6,-1 0-1,1 1 0,0-1 1,-1 0-1,1 0 1,0 0-1,-1 0 1,1 0-1,0 0 1,-1 0-1,1 0 1,0 0-1,-1 0 0,1 0 1,0 0-1,-1 0 1,1 0-1,0 0 1,-1 0-1,1-1 1,0 1-1,0 0 0,-1 0 1,1 0-1,0 0 1,-1-1-1,1 1 1,0 0-1,0 0 1,-1-1-1,1 1 1,0 0-1,0 0 0,0-1 1,0 1-1,-1 0 1,1 0-1,0-1 1,0 1-1,0 0 1,0-1-1,-8-14 18,8 14-18,-5-12 5,1 0 0,1-1 0,0 1 0,1-1 0,1 0-1,0 0 1,0 0 0,2 0 0,0 0 0,4-24-1,-4 35 4,0 1 0,-1-1 0,1 1 0,0-1 0,0 1 0,0 0 0,1-1 0,-1 1 0,1 0 0,-1 0 0,1 0 0,0 0 0,-1 0 0,1 0 0,0 1 0,0-1 0,0 1 0,1-1 0,-1 1 0,0 0-1,0 0 1,1 0 0,-1 0 0,1 0 0,-1 0 0,1 1 0,3-1 0,-3 0 19,0 1 0,0 0 0,0 0 0,0 0 0,0 0 0,0 1 0,0-1 0,0 1 0,0 0 0,0 0 0,0 0 0,0 0 0,0 1-1,0-1 1,-1 1 0,1-1 0,0 1 0,-1 0 0,0 0 0,1 0 0,-1 0 0,0 1 0,2 2 0,1 3 46,0 1 0,-1 0 0,0 0-1,-1 0 1,0 1 0,0-1 0,-1 1 0,0-1 0,-1 1-1,1 15 1,1-17-50,0-18 34,31-163 27,-32 161-79,0 0 1,1 1-1,0-1 1,10-20-1,-13 31-6,0 0 1,0 1-1,0-1 1,1 1-1,-1-1 0,0 1 1,0-1-1,1 1 1,-1-1-1,0 1 0,1-1 1,-1 1-1,1 0 1,-1-1-1,1 1 0,-1 0 1,1-1-1,-1 1 1,1 0-1,-1-1 0,1 1 1,-1 0-1,1 0 1,-1 0-1,1-1 0,-1 1 1,1 0-1,-1 0 1,1 0-1,0 0 0,-1 0 1,1 0-1,-1 0 1,2 1-1,0-1 4,-1 1-1,1 0 1,-1 1 0,1-1 0,-1 0-1,1 0 1,-1 1 0,0-1-1,0 0 1,1 1 0,0 1-1,22 44 247,-24-46-247,4 8 62,-1-2 22,0 1-1,0-1 0,0 0 1,1 0-1,0 0 0,1-1 0,-1 1 1,1-1-1,1 0 0,6 6 1,-11-11-86,-1-1 1,1 1 0,0-1 0,0 1 0,0-1 0,0 0 0,0 1 0,0-1 0,0 0 0,0 0 0,0 0 0,0 1-1,0-1 1,0 0 0,0 0 0,0-1 0,0 1 0,0 0 0,0 0 0,0 0 0,0-1 0,0 1 0,-1 0 0,3-2-1,-1 1-19,1-1-1,-1 0 0,0 0 1,0 0-1,0 0 0,0 0 1,0 0-1,2-5 0,2-3-385,0 0 0,-1-1-1,5-14 1,-7 17-122,8-21-2202,1 13-2141</inkml:trace>
</inkml:ink>
</file>

<file path=ppt/ink/ink30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5:06.225"/>
    </inkml:context>
    <inkml:brush xml:id="br0">
      <inkml:brushProperty name="width" value="0.05" units="cm"/>
      <inkml:brushProperty name="height" value="0.05" units="cm"/>
      <inkml:brushProperty name="color" value="#FF0066"/>
    </inkml:brush>
  </inkml:definitions>
  <inkml:trace contextRef="#ctx0" brushRef="#br0">0 298 3121,'2'-12'7679,"6"-6"-3571,1-4-721,-6 6 3663,-3 18-6966,1 0-1,-1 0 1,1-1-1,0 1 0,-1 0 1,1 0-1,0-1 0,0 1 1,0-1-1,3 3 1,8 15-13,-3-2-24,-5-7-19,1-1 0,0 1 0,0-1 0,1 0 0,0-1 0,1 0 0,0 0 0,0 0-1,9 7 1,-15-15-25,0 1 0,0-1 0,0 1 0,0-1 0,0 0 0,1 1 0,-1-1 0,0 0 0,0 0 0,0 0 0,0 0 0,1 0 0,-1 0 0,0 0 0,0 0 0,0 0 0,0-1 0,1 1 0,-1 0 0,0-1 0,0 1 0,0-1 0,0 1 0,0-1 0,0 0 0,0 1 0,0-1 0,0 0 0,-1 0 0,1 1 0,0-1 0,1-2 0,2-1 6,-1-1 0,0 1 0,0-1 0,0 0 0,3-7-1,-4 4 0,0-1 0,0 0 0,0 0 0,-1 0 0,0 0 0,-1 0 0,-1-18 0,0 18-2,1 1 0,0-1 0,0 0 0,1 1 0,0-1-1,0 1 1,5-16 0,22 68-97,-23-36 100,1 0-1,0 0 1,0-1-1,0 0 0,1 0 1,0-1-1,14 10 0,-17-13 3,0-1 0,0 1 0,0-1-1,0 0 1,1-1 0,-1 1-1,1-1 1,-1 0 0,1 0 0,-1 0-1,1-1 1,-1 1 0,1-1 0,-1 0-1,1-1 1,0 1 0,-1-1-1,6-1 1,-7 1-7,-1-1-1,0 1 1,0 0-1,0-1 1,0 0-1,0 1 1,0-1-1,0 0 1,0 0-1,-1 0 1,1 0-1,-1-1 1,1 1-1,-1 0 1,0-1-1,0 1 1,0 0-1,0-1 1,0-2-1,12-54 50,-12 53-41,5-38 34,-5 29-29,1 0-1,0 0 1,1 0 0,1 0 0,8-20 0,-12 34-7,1-1 0,0 0 1,-1 1-1,1-1 1,0 0-1,0 1 0,0-1 1,0 1-1,0 0 1,1-1-1,-1 1 1,0 0-1,0 0 0,1-1 1,-1 1-1,1 0 1,-1 0-1,1 1 0,0-1 1,-1 0-1,1 0 1,0 1-1,-1-1 1,3 1-1,-1 0 14,-1 0 0,1 1 0,-1-1 0,0 1 0,0 0 0,1 0 0,-1 0 0,0 0 0,0 0 0,0 0 0,0 1 0,0-1 0,0 1 1,0-1-1,2 4 0,5 4 74,-1 2 0,0-1 1,-1 1-1,0 0 0,6 14 0,2 11 184,-2 1-1,10 50 0,-11-42-94,17 44 0,-22-73-188,-5-12-72,1 1 0,-1 0 0,0 0 0,-1 0-1,1 1 1,-1-1 0,0 0 0,0 7 0,-4-7-1303,-4-12 259,-4-11-519,-17-34-1610,-39-76-2152,7 1 3693,60 127 1753,0 0-1,0 0 0,0 0 0,0 0 0,1 0 0,-1 0 1,0 0-1,0 0 0,0 0 0,1 0 0,-1 0 0,0 0 1,0 0-1,0 0 0,1 0 0,-1 0 0,0 0 0,0-1 0,0 1 1,0 0-1,1 0 0,-1 0 0,0 0 0,0 0 0,0 0 1,0-1-1,0 1 0,1 0 0,-1 0 0,0 0 0,0 0 1,0 0-1,0-1 0,0 1 0,0 0 0,0 0 0,0 0 1,0-1-1,0 1 0,0 0 0,0 0 0,0 0 0,0-1 0,0 1 1,0 0-1,0 0 0,0 0 0,0-1 0,0 1 0,0 0 1,0 0-1,0 0 0,0 0 0,0-1 0,0 1 0,0 0 1,0 0-1,-1 0 0,1 0 0,0-1 0,0 1 0,16 10 1315,-13-8-960,6 3 32,0 0 0,0-1 0,0-1 0,0 1 1,1-2-1,0 1 0,-1-1 0,1-1 0,0 1 0,0-2 0,19 0 0,-21-1-457,0 0-1,1 0 1,-1-1 0,0 0-1,0 0 1,0-1 0,0 0-1,0 0 1,-1-1-1,1 0 1,-1-1 0,0 1-1,0-1 1,8-8 0,-12 9-42,1-1 1,-1 1 0,0-1 0,0 0-1,2-6 1</inkml:trace>
</inkml:ink>
</file>

<file path=ppt/ink/ink30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5:07.979"/>
    </inkml:context>
    <inkml:brush xml:id="br0">
      <inkml:brushProperty name="width" value="0.05" units="cm"/>
      <inkml:brushProperty name="height" value="0.05" units="cm"/>
      <inkml:brushProperty name="color" value="#FF0066"/>
    </inkml:brush>
  </inkml:definitions>
  <inkml:trace contextRef="#ctx0" brushRef="#br0">397 96 5585,'-17'-4'10422,"-11"-11"-6784,-5-3-3487,20 16 44,1-1-1,-1 2 0,0 0 1,-23 1-1,34 0-176,-2 0 92,1 0 1,-1 1-1,1 0 0,0 0 1,0 0-1,-1 0 0,1 0 1,0 1-1,0 0 1,0-1-1,0 1 0,0 0 1,-2 3-1,-11 6 327,7-6-360,1 2 0,0-1 0,0 1 0,1 0 0,0 1 0,0 0 0,1 0 1,0 0-1,-7 13 0,-13 16 118,18-26-117,1 1 0,0-1 1,1 2-1,0-1 0,0 1 0,2-1 0,-1 1 0,2 1 0,0-1 0,0 0 0,1 1 0,0 17 0,2 11 167,2 0 1,13 71-1,-11-96-206,0 0-1,1 0 0,1-1 0,1 0 1,0 0-1,1 0 0,1-1 1,0 0-1,1-1 0,1 0 0,0-1 1,1 0-1,0-1 0,1 0 0,17 11 1,-21-17-15,0-1 0,1-1-1,0 0 1,0 0 0,0-1 0,0 0 0,1-1 0,-1 0 0,1 0 0,0-1 0,-1-1 0,1 0 0,0 0 0,19-4 0,9-3 27,-1-2 0,63-22 0,-53 15 111,-1-3 0,-1-2 0,-1-1 0,-1-3 0,50-36 0,-85 53-85,-2 1-1,1-1 1,-1-1-1,0 1 1,-1-1 0,0 0-1,-1-1 1,1 1-1,-2-1 1,1 0 0,-2 0-1,1-1 1,-1 1 0,-1-1-1,0 1 1,0-1-1,-1-22 1,0 11 33,-2-1-1,0 1 1,-2-1-1,0 1 1,-2 0-1,0 0 1,-15-36-1,14 45-88,-1 0 0,0 0-1,-1 1 1,0 0 0,-1 1 0,0 0 0,-1 0 0,-1 1-1,1 0 1,-1 1 0,-1 0 0,0 1 0,-25-13-1,6 6 6,-1 1 0,0 2 0,-1 1 0,-59-11 0,81 20-19,0 0 0,1 1 0,-1 0 0,0 1 0,1 0-1,-1 1 1,0 0 0,-12 3 0,19-3-78,-1 0-1,1 1 1,0-1 0,0 1 0,0 0-1,0 0 1,0 1 0,0-1 0,1 1-1,-1 0 1,1 0 0,0 0-1,0 0 1,0 1 0,0-1 0,0 1-1,1 0 1,0-1 0,0 1 0,0 0-1,0 0 1,-2 7 0,4-7-400,-1 0 1,0 0-1,1 0 1,0 0-1,0 0 1,0 0-1,1 0 1,-1 0-1,1 0 1,0 0-1,0 0 1,0 0-1,1 0 1,0 0-1,-1 0 1,1-1-1,0 1 1,1-1-1,2 4 1,14 19-2053</inkml:trace>
</inkml:ink>
</file>

<file path=ppt/ink/ink30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5:48.018"/>
    </inkml:context>
    <inkml:brush xml:id="br0">
      <inkml:brushProperty name="width" value="0.05" units="cm"/>
      <inkml:brushProperty name="height" value="0.05" units="cm"/>
      <inkml:brushProperty name="color" value="#FF0066"/>
    </inkml:brush>
  </inkml:definitions>
  <inkml:trace contextRef="#ctx0" brushRef="#br0">760 25 5201,'0'0'427,"0"-18"5317,-3 12-2712,-6 13-34,0 5-2827,-1-1-1,-21 21 1,21-23-130,1 0-1,1 0 1,-1 1 0,2 0 0,-1 0 0,-6 14 0,-133 247 319,-41 21 102,160-254-414,-2-2-1,-1-1 1,-2-1 0,-1-2-1,-52 37 1,42-32-181,33-27-706,32-26-971,3 0 515,11 0 523</inkml:trace>
</inkml:ink>
</file>

<file path=ppt/ink/ink30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5:48.495"/>
    </inkml:context>
    <inkml:brush xml:id="br0">
      <inkml:brushProperty name="width" value="0.05" units="cm"/>
      <inkml:brushProperty name="height" value="0.05" units="cm"/>
      <inkml:brushProperty name="color" value="#FF0066"/>
    </inkml:brush>
  </inkml:definitions>
  <inkml:trace contextRef="#ctx0" brushRef="#br0">983 0 5201,'-20'25'5587,"-4"17"-2971,1-3-1344,-16 20 62,-187 297 1495,129-198-2517,-147 182 0,-13 22 32,255-360-344,-7 11-133,1 0 0,0 1 0,1-1 1,-9 26-1,15-38 63,1-1-1,0 0 1,0 1 0,-1-1 0,1 0 0,0 1 0,0-1 0,0 1-1,0-1 1,-1 0 0,1 1 0,0-1 0,0 1 0,0-1 0,0 1 0,0-1-1,0 0 1,0 1 0,0-1 0,0 1 0,0-1 0,0 1 0,1-1-1,-1 0 1,0 1 0,0-1 0,0 1 0,0-1 0,1 0 0,-1 1-1,0-1 1,1 1 0,11-7-2274,-12 5 2320,20-10-1169</inkml:trace>
</inkml:ink>
</file>

<file path=ppt/ink/ink30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5:48.943"/>
    </inkml:context>
    <inkml:brush xml:id="br0">
      <inkml:brushProperty name="width" value="0.05" units="cm"/>
      <inkml:brushProperty name="height" value="0.05" units="cm"/>
      <inkml:brushProperty name="color" value="#FF0066"/>
    </inkml:brush>
  </inkml:definitions>
  <inkml:trace contextRef="#ctx0" brushRef="#br0">847 11 8882,'1'-1'236,"-1"0"0,1 0-1,0 1 1,-1-1 0,1 0 0,0 1 0,0-1 0,0 1 0,-1-1 0,1 1-1,0-1 1,0 1 0,0-1 0,0 1 0,0 0 0,0-1 0,0 1-1,0 0 1,0 0 0,0 0 0,0 0 0,0 0 0,2 0 0,-3 1-149,0-1 1,1 1 0,-1 0 0,1-1 0,-1 1 0,0 0-1,1-1 1,-1 1 0,0 0 0,0-1 0,0 1 0,0 0 0,0 0-1,1-1 1,-1 1 0,0 0 0,-1 0 0,1-1 0,0 1-1,0 0 1,0-1 0,0 1 0,-1 0 0,1 0 0,0-1-1,0 1 1,-1 0 0,1-1 0,-1 1 0,1-1 0,0 1-1,-1 0 1,0 0 0,-7 11 374,0 0 1,-1 0-1,-18 17 0,-9 11 31,-210 289 1027,-15 58-561,111-152-1094,148-233 108,-11 19-1027,-1-1 1,-1 0 0,-1-1 0,-30 29 0,33-40-910,10-13 831</inkml:trace>
</inkml:ink>
</file>

<file path=ppt/ink/ink30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5:49.374"/>
    </inkml:context>
    <inkml:brush xml:id="br0">
      <inkml:brushProperty name="width" value="0.05" units="cm"/>
      <inkml:brushProperty name="height" value="0.05" units="cm"/>
      <inkml:brushProperty name="color" value="#FF0066"/>
    </inkml:brush>
  </inkml:definitions>
  <inkml:trace contextRef="#ctx0" brushRef="#br0">900 10 6577,'5'-10'6804,"-10"25"-3385,-15 40-1751,-6 2-671,-47 79 0,-321 427 163,297-432-1067,43-48-72,-77 157 0,68-118-327,51-96-38,10-20-44,0-1-1,0 0 1,-1 0-1,1 0 1,-1 0-1,-7 9 1,5-12-1342,8-10 723</inkml:trace>
</inkml:ink>
</file>

<file path=ppt/ink/ink3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5:32.163"/>
    </inkml:context>
    <inkml:brush xml:id="br0">
      <inkml:brushProperty name="width" value="0.05" units="cm"/>
      <inkml:brushProperty name="height" value="0.05" units="cm"/>
      <inkml:brushProperty name="color" value="#FF0066"/>
    </inkml:brush>
  </inkml:definitions>
  <inkml:trace contextRef="#ctx0" brushRef="#br0">184 1 7178,'-32'6'6109,"5"10"-4081,-13 25-2513,29-29 1274,-39 49 680,47-57-1349,0 0 1,1 0 0,-1 1 0,1-1 0,0 1-1,0 0 1,1-1 0,-1 1 0,1 0 0,0 0 0,0 6-1,1-10-100,0 0 0,1 0 0,-1 0-1,0 0 1,1 0 0,-1-1 0,0 1 0,1 0-1,-1 0 1,1 0 0,0-1 0,-1 1 0,1 0-1,0-1 1,-1 1 0,1-1 0,0 1 0,-1-1-1,1 1 1,0-1 0,0 1 0,0-1 0,0 0-1,-1 1 1,1-1 0,0 0 0,0 0 0,0 1-1,0-1 1,0 0 0,0 0 0,0 0 0,0 0-1,-1-1 1,1 1 0,1 0 0,40-5 256,-36 4-230,18-4 71,3 0-2,-1 0 0,1 1 1,0 2-1,0 1 0,53 4 0,-77-3-102,-1 0-1,0 1 0,1-1 1,-1 1-1,0-1 0,0 1 1,1 0-1,-1 0 0,0 0 1,0 0-1,0 0 1,0 0-1,0 0 0,0 1 1,0-1-1,-1 1 0,1-1 1,0 1-1,-1 0 0,1 0 1,-1 0-1,0 0 0,1 0 1,-1 0-1,0 0 0,0 0 1,-1 0-1,1 0 0,0 1 1,-1-1-1,1 0 0,-1 1 1,0-1-1,0 0 1,0 1-1,0-1 0,0 0 1,0 1-1,-1-1 0,0 5 1,-1-1 4,0 1 1,-1 0 0,0-1 0,0 0 0,0 0-1,-1 1 1,0-2 0,0 1 0,-1-1-1,1 1 1,-1-1 0,-11 9 0,10-10-33,0 1 1,-1-1-1,1-1 0,-1 1 1,0-1-1,0 0 0,0 0 1,-1-1-1,-14 3 0,20-5-90,-1 0 1,1 0-1,-1 0 0,1 0 0,-1-1 0,0 1 1,1-1-1,-1 1 0,1-1 0,0 0 0,-1 0 1,1 0-1,0 0 0,-1 0 0,1-1 1,0 1-1,0-1 0,0 0 0,0 1 0,1-1 1,-1 0-1,0 0 0,1 0 0,-1 0 0,1 0 1,-1 0-1,1-1 0,0 1 0,0 0 0,0-1 1,1 1-1,-2-5 0,-3-19-768</inkml:trace>
</inkml:ink>
</file>

<file path=ppt/ink/ink30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5:49.803"/>
    </inkml:context>
    <inkml:brush xml:id="br0">
      <inkml:brushProperty name="width" value="0.05" units="cm"/>
      <inkml:brushProperty name="height" value="0.05" units="cm"/>
      <inkml:brushProperty name="color" value="#FF0066"/>
    </inkml:brush>
  </inkml:definitions>
  <inkml:trace contextRef="#ctx0" brushRef="#br0">917 1 9202,'-26'60'7697,"-14"9"-5162,-56 75-3210,61-94 1551,-218 275-338,43-64-152,208-257-393,-140 200 337,115-162-703,2 1-1,-36 90 1,67-145-2941,16-19 2269</inkml:trace>
</inkml:ink>
</file>

<file path=ppt/ink/ink30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5:50.239"/>
    </inkml:context>
    <inkml:brush xml:id="br0">
      <inkml:brushProperty name="width" value="0.05" units="cm"/>
      <inkml:brushProperty name="height" value="0.05" units="cm"/>
      <inkml:brushProperty name="color" value="#FF0066"/>
    </inkml:brush>
  </inkml:definitions>
  <inkml:trace contextRef="#ctx0" brushRef="#br0">712 0 10826,'-24'34'5652,"-2"24"-3637,4-6-992,-408 705 2423,301-543-3883,52-68-3131,74-138 1868,13-23 686</inkml:trace>
</inkml:ink>
</file>

<file path=ppt/ink/ink30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5:50.703"/>
    </inkml:context>
    <inkml:brush xml:id="br0">
      <inkml:brushProperty name="width" value="0.05" units="cm"/>
      <inkml:brushProperty name="height" value="0.05" units="cm"/>
      <inkml:brushProperty name="color" value="#FF0066"/>
    </inkml:brush>
  </inkml:definitions>
  <inkml:trace contextRef="#ctx0" brushRef="#br0">782 1 9906,'8'1'3905,"-11"21"-2505,-11 10 97,-12 28-33,-11 12 88,-8 23 9,-9 12-217,-6-2-304,-5-2-224,-3-4-368,-7-9-136,-6-2-192,6-4 24,5-17-400,12-9-520,24-28-1424,9-20 1344</inkml:trace>
</inkml:ink>
</file>

<file path=ppt/ink/ink30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5:33.983"/>
    </inkml:context>
    <inkml:brush xml:id="br0">
      <inkml:brushProperty name="width" value="0.05" units="cm"/>
      <inkml:brushProperty name="height" value="0.05" units="cm"/>
      <inkml:brushProperty name="color" value="#FF0066"/>
    </inkml:brush>
  </inkml:definitions>
  <inkml:trace contextRef="#ctx0" brushRef="#br0">83 87 7346,'-4'-1'410,"-1"0"1,1 0-1,-1-1 1,1 1-1,0-1 1,0 0 0,0-1-1,0 1 1,0-1-1,0 0 1,1 1 0,-1-2-1,1 1 1,0 0-1,0-1 1,0 1-1,0-1 1,1 0 0,-1 0-1,1 0 1,0 0-1,-2-5 1,4 8-329,0 1 0,0-1 1,0 1-1,-1-1 0,1 1 0,0-1 0,0 1 1,0-1-1,0 1 0,0-1 0,0 1 0,0-1 1,0 1-1,0-1 0,0 1 0,0-1 1,0 1-1,1-1 0,-1 1 0,0-1 0,0 1 1,0-1-1,1 1 0,-1-1 0,0 1 0,0 0 1,1-1-1,-1 1 0,0 0 0,1-1 1,-1 1-1,1 0 0,-1-1 0,0 1 0,1 0 1,-1-1-1,1 1 0,0 0 0,0 0 8,0 0 0,0 0-1,0 0 1,-1 0 0,1 0 0,0 0-1,0 0 1,0 1 0,-1-1-1,1 0 1,0 1 0,0-1 0,0 1-1,-1-1 1,1 0 0,0 1-1,-1 0 1,1-1 0,0 1 0,-1-1-1,1 1 1,-1 0 0,1-1-1,0 2 1,2 5 147,1-1-1,-2 1 1,1 0 0,-1 0 0,0 1-1,0-1 1,1 14 0,2 60 513,-3-46-468,0 25 29,8 78 53,-7-120-368,0 0-1,1-1 1,1 1-1,0-1 1,12 24-1,-6-26-532,-11-15 495,0 0 0,0 0 0,1 0 1,-1 0-1,0 0 0,0 0 0,0 0 0,1 0 0,-1 0 1,0 0-1,0 0 0,0 0 0,0 0 0,1 0 1,-1 0-1,0 0 0,0 0 0,0-1 0,0 1 1,1 0-1,-1 0 0,0 0 0,0 0 0,0 0 1,0-1-1,0 1 0,1 0 0,-1 0 0,0 0 1,0 0-1,0-1 0,0 1 0,0 0 0,0 0 1,0 0-1,0 0 0,0-1 0,0 1 0,0 0 0,0 0 1,0-1-1,2-34-4270,-2 25 3429,2-26-509</inkml:trace>
</inkml:ink>
</file>

<file path=ppt/ink/ink30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5:34.400"/>
    </inkml:context>
    <inkml:brush xml:id="br0">
      <inkml:brushProperty name="width" value="0.05" units="cm"/>
      <inkml:brushProperty name="height" value="0.05" units="cm"/>
      <inkml:brushProperty name="color" value="#FF0066"/>
    </inkml:brush>
  </inkml:definitions>
  <inkml:trace contextRef="#ctx0" brushRef="#br0">14 422 10498,'-14'2'5973,"31"-14"-2115,4-2-3046,241-171 4563,-181 134-5063,121-57 0,-174 94-557,37-15-846,-22 18-2682,-30 13 1198,-1 11 1115</inkml:trace>
</inkml:ink>
</file>

<file path=ppt/ink/ink30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5:34.825"/>
    </inkml:context>
    <inkml:brush xml:id="br0">
      <inkml:brushProperty name="width" value="0.05" units="cm"/>
      <inkml:brushProperty name="height" value="0.05" units="cm"/>
      <inkml:brushProperty name="color" value="#FF0066"/>
    </inkml:brush>
  </inkml:definitions>
  <inkml:trace contextRef="#ctx0" brushRef="#br0">1 308 8778,'4'1'4784,"15"-10"-2143,-6 0-1786,-1-1 0,-1 0-1,0-1 1,0 0-1,18-24 1,-7 4 277,21-42-1,-37 64-1003,-1-2 0,0 1 0,6-22 0,-11 30-120,1 0 1,-1 0 0,0-1-1,1 1 1,-1 0 0,0-1-1,0 1 1,-1-1-1,1 1 1,0 0 0,-2-4-1,2 5-6,-1 0 0,1 0 0,-1 0 0,0 0 0,0 0 1,1 0-1,-1 0 0,0 0 0,0 0 0,0 1 0,0-1 0,0 0 0,0 0 0,0 1 0,0-1 0,0 1 0,0-1 0,-1 1 0,1-1 0,0 1 0,0 0 0,0 0 0,-2-1 1,-1 1-4,0 0-1,1 1 1,-1-1 0,0 1 0,0-1 0,1 1 0,-1 0 0,0 1 0,1-1 0,-1 1 0,1-1 0,0 1 0,-1 0 0,1 0 0,0 0 0,0 1 0,0-1 0,0 1 0,1 0 0,-1 0 0,-2 4 0,-5 6 2,1-1-1,1 2 1,-13 26 0,14-25 58,1 1 1,0 1 0,1-1-1,1 1 1,1 0 0,0 0 0,0 24-1,3-35-21,0 0 0,1 0 0,0 0 1,0 0-1,0-1 0,0 1 0,1 0 0,0-1 0,1 1 0,4 9 0,-4-12-21,-1 0-1,1 0 1,-1 0 0,1 0 0,0 0 0,0-1 0,0 1-1,0-1 1,1 0 0,-1 0 0,1 0 0,-1 0-1,1-1 1,0 0 0,0 1 0,-1-1 0,9 0-1,-3 1-56,0-1 0,0-1 0,1 1 0,-1-2 0,0 1 0,0-1-1,1-1 1,-1 1 0,0-2 0,0 1 0,0-1 0,-1-1-1,1 1 1,-1-1 0,0-1 0,0 0 0,8-6 0,-7 4-584,-1 0 1,0-1 0,-1 0-1,0 0 1,0-1 0,-1 0-1,0 0 1,-1 0 0,6-13-1,2-11-613</inkml:trace>
</inkml:ink>
</file>

<file path=ppt/ink/ink30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5:35.632"/>
    </inkml:context>
    <inkml:brush xml:id="br0">
      <inkml:brushProperty name="width" value="0.05" units="cm"/>
      <inkml:brushProperty name="height" value="0.05" units="cm"/>
      <inkml:brushProperty name="color" value="#FF0066"/>
    </inkml:brush>
  </inkml:definitions>
  <inkml:trace contextRef="#ctx0" brushRef="#br0">0 375 9266,'39'-52'4760,"-39"51"-4646,1 1 0,-1 0-1,1-1 1,-1 1 0,0 0 0,1-1 0,-1 1 0,1 0 0,-1-1 0,1 1 0,-1 0 0,1 0 0,-1 0 0,1 0 0,-1-1 0,1 1 0,-1 0 0,1 0-1,-1 0 1,1 0 0,0 0 0,-1 0 0,1 0 0,-1 1 0,1-1 0,-1 0 0,1 0 0,-1 0 0,1 0 0,-1 1 0,1-1 0,-1 0 0,1 0-1,-1 1 1,0-1 0,1 0 0,-1 1 0,1-1 0,-1 1 0,0-1 0,1 0 0,-1 1 0,0-1 0,0 1 0,1-1 0,-1 1 0,0-1 0,0 1 0,0-1-1,1 1 1,-1-1 0,0 1 0,0 0 0,9 31 2159,-9-30-2091,2 18 253,-1 0 1,-1 1-1,-1-1 1,-5 24-1,6-36-124,0-20-308,0 0 0,1 0 0,1 0-1,0 0 1,1 1 0,0-1 0,1 0 0,0 1-1,1 0 1,0 0 0,12-18 0,-16 26 3,1 1 1,-1 0 0,1 0-1,0 0 1,0 0 0,0 0-1,0 0 1,0 0 0,1 1 0,-1-1-1,0 1 1,1-1 0,-1 1-1,1 0 1,0 0 0,-1 0-1,1 1 1,0-1 0,-1 0-1,1 1 1,0 0 0,0 0-1,5 0 1,-5 1 20,-1 0-1,1 0 0,0 0 1,0 0-1,-1 1 1,1-1-1,-1 1 0,0-1 1,1 1-1,-1 0 1,0 0-1,0 0 1,0 1-1,0-1 0,0 0 1,-1 1-1,1-1 1,-1 1-1,1-1 1,-1 1-1,0 0 0,1 2 1,2 10 39,-1 0 0,0 0-1,-1 0 1,-1 1 0,0-1 0,-2 0 0,-2 30 0,0-35-36,1-17 0,0-18 8,4 8-42,0 0-1,1-1 0,0 2 0,2-1 1,0 0-1,1 1 0,0 0 0,1 0 0,1 1 1,1 0-1,0 0 0,1 1 0,19-22 1,-28 35-3,-1 1 1,1-1 0,0 0 0,-1 1 0,1-1 0,0 1-1,0-1 1,-1 1 0,1-1 0,0 1 0,0 0-1,0-1 1,0 1 0,0 0 0,-1 0 0,1 0 0,0 0-1,0-1 1,0 1 0,0 0 0,0 0 0,0 1-1,0-1 1,0 0 0,1 0 0,17 15-294,-18-14 288,0 1 0,0-1 0,0 0 0,0 0-1,0 0 1,0 0 0,1 1 0,-1-2-1,0 1 1,1 0 0,-1 0 0,1 0 0,-1-1-1,1 1 1,-1 0 0,1-1 0,0 0-1,-1 1 1,1-1 0,-1 0 0,1 0 0,0 0-1,-1 0 1,1 0 0,0 0 0,-1 0-1,1-1 1,0 1 0,2-1 0,2-4 12,0 0-1,0 0 1,0 0 0,0-1-1,-1 0 1,0 0 0,0 0 0,-1 0-1,6-13 1,17-20 8,-26 38-8,3-4 4,0 1-1,1-1 1,-1 1 0,1 0 0,10-8-1,-14 12 2,0-1-1,1 1 0,-1-1 0,0 1 0,1-1 0,-1 1 0,0 0 0,1-1 1,-1 1-1,0 0 0,1 0 0,-1 0 0,1 0 0,-1 1 0,0-1 0,1 0 1,-1 0-1,0 1 0,1-1 0,-1 1 0,0-1 0,0 1 0,1-1 1,-1 1-1,0 0 0,0 0 0,0 0 0,0 0 0,0-1 0,0 1 0,0 1 1,0-1-1,0 1 0,6 6 43,-2 1 0,1-1 1,-1 1-1,-1 0 0,0 0 0,0 1 1,-1-1-1,4 18 0,10 87 345,-11-64-265,-5-42-107,21 200 320,-23-202-107,-4-14-106,-4-19 0,-4-39-29,-3-71 0,7 46-110,5 66-21,2 0 0,0 0 1,2 0-1,5-45 0,-5 64 27,1 1-1,0-1 0,1 1 1,-1 0-1,1-1 0,0 1 1,1 0-1,-1 0 0,1 0 1,0 1-1,0-1 1,0 1-1,1-1 0,0 1 1,-1 0-1,2 0 0,-1 1 1,0-1-1,1 1 1,-1 0-1,1 0 0,0 1 1,0-1-1,0 1 0,0 0 1,1 0-1,7-1 1,-10 2 16,1 1 1,-1-1 0,1 1 0,-1-1 0,1 1 0,-1 0 0,1 0-1,-1 1 1,1-1 0,0 1 0,-1 0 0,0 0 0,1 0-1,-1 0 1,0 0 0,1 1 0,-1 0 0,0-1 0,0 1 0,0 0-1,0 1 1,-1-1 0,1 0 0,-1 1 0,1 0 0,-1-1 0,0 1-1,0 0 1,0 0 0,0 0 0,0 0 0,-1 1 0,2 3 0,-1 0 45,0 0-1,0 1 1,0-1 0,-1 1 0,0-1 0,-1 1 0,0-1 0,0 1 0,0-1 0,-1 1 0,0-1 0,-1 1 0,0-1 0,-4 13 0,2-12-36,0 0 0,0 0 0,-1-1 0,0 0 0,0 0 0,0 0 0,-1 0 0,0-1 0,-1 0 0,-10 8 0,14-12-121,1 0 0,-1-1 0,0 1 0,0-1 0,0 1 0,0-1 0,0 0 0,0 0 0,0-1 0,0 1-1,0 0 1,0-1 0,0 0 0,-1 0 0,1 0 0,0 0 0,0 0 0,0-1 0,0 1 0,0-1 0,-1 0 0,1 0 0,1 0-1,-1-1 1,0 1 0,0 0 0,0-1 0,1 0 0,-1 0 0,1 0 0,-5-4 0,-1-3-854,0-1 0,0 0 0,1 0 0,1-1 0,0 0 0,0 0 0,1-1 0,0 1 0,1-1 0,-3-13 0,-12-35-1516</inkml:trace>
</inkml:ink>
</file>

<file path=ppt/ink/ink30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5:36.099"/>
    </inkml:context>
    <inkml:brush xml:id="br0">
      <inkml:brushProperty name="width" value="0.05" units="cm"/>
      <inkml:brushProperty name="height" value="0.05" units="cm"/>
      <inkml:brushProperty name="color" value="#FF0066"/>
    </inkml:brush>
  </inkml:definitions>
  <inkml:trace contextRef="#ctx0" brushRef="#br0">3 11 12515,'3'-11'8777,"-9"37"-6211,6 1-1729,1 0 0,1 0-1,9 44 1,1 13-261,24 182 172,-16-132-731,-19-127-92,-1-3-79,0 1-1,1-1 0,0 1 0,0 0 0,0-1 1,1 1-1,-1-1 0,1 0 0,0 0 0,0 1 0,6 6 1,-8-10 71,0-1 1,0 0 0,0 0 0,1 1-1,-1-1 1,0 0 0,0 1 0,1-1-1,-1 0 1,0 0 0,0 0 0,1 1-1,-1-1 1,0 0 0,1 0 0,-1 0-1,0 0 1,1 1 0,-1-1-1,0 0 1,1 0 0,-1 0 0,0 0-1,1 0 1,-1 0 0,1 0 0,-1 0-1,0 0 1,1 0 0,-1 0 0,1-1-1,7-9-3496,-4 3 2558,10-14-500</inkml:trace>
</inkml:ink>
</file>

<file path=ppt/ink/ink30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5:36.518"/>
    </inkml:context>
    <inkml:brush xml:id="br0">
      <inkml:brushProperty name="width" value="0.05" units="cm"/>
      <inkml:brushProperty name="height" value="0.05" units="cm"/>
      <inkml:brushProperty name="color" value="#FF0066"/>
    </inkml:brush>
  </inkml:definitions>
  <inkml:trace contextRef="#ctx0" brushRef="#br0">60 665 11154,'0'1'5715,"0"8"-3892,-4 24 347,-2-1 0,-16 54 0,-6 29-1538,29-108-643,4-13-16,6-18-73,11-81-557,-17 73 105,2-1-1,15-42 1,-22 74 533,1-1 0,-1 1-1,1-1 1,-1 1 0,1 0-1,0-1 1,-1 1 0,1 0-1,0 0 1,0-1 0,0 1-1,0 0 1,0 0 0,2-1-1,-3 2 17,1 0-1,-1 0 1,0 0-1,1 0 1,-1 0-1,0 0 0,1 0 1,-1 0-1,1 0 1,-1 0-1,0 0 1,1 1-1,-1-1 1,0 0-1,1 0 0,-1 0 1,0 0-1,1 1 1,-1-1-1,0 0 1,0 0-1,1 1 1,-1-1-1,0 0 1,0 0-1,1 1 0,-1-1 1,0 0-1,0 1 1,0-1-1,0 0 1,0 1-1,1 0 1,1 4-8,0 0 1,-1 0 0,0 1 0,1-1-1,-1 9 1,0-6 9,0 0 0,1 0 0,0 0 0,0 0 0,1 0 0,0 0 0,4 8 0,-6-14 3,0-1 0,0 1 0,0-1 0,0 0 1,0 1-1,0-1 0,0 0 0,0 0 0,0 0 0,1 0 1,-1 0-1,1 0 0,-1 0 0,0 0 0,1-1 1,-1 1-1,4 0 0,-3 0 0,0-2 1,0 1-1,0 0 1,-1 0 0,1-1-1,0 1 1,0-1-1,0 1 1,0-1-1,-1 0 1,1 0-1,0 0 1,-1 0-1,1 0 1,-1 0-1,1 0 1,-1 0 0,1-1-1,1-2 1,4-3 7,-1-1 1,-1-1-1,1 1 1,-1-1 0,-1 0-1,1 0 1,-2 0-1,5-17 1,16-80 51,-9-7-5,1-156-1,-14 201-60,-2 52 13,0 1 90,1 0 1,0 0-1,1 1 1,0-1-1,6-19 1,-6 35-3,-1 1 0,0 0 0,0 0 0,0 0 0,0-1 1,-1 1-1,1 0 0,0 0 0,-1 0 0,0 1 0,1 1 0,22 213 2566,-14-110-1262,23 104 1,-27-188-1479,1 0 1,13 31-1,-18-52-611,-4-8-1928,0-4-2030,-7-18 2783</inkml:trace>
</inkml:ink>
</file>

<file path=ppt/ink/ink30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5:36.940"/>
    </inkml:context>
    <inkml:brush xml:id="br0">
      <inkml:brushProperty name="width" value="0.05" units="cm"/>
      <inkml:brushProperty name="height" value="0.05" units="cm"/>
      <inkml:brushProperty name="color" value="#FF0066"/>
    </inkml:brush>
  </inkml:definitions>
  <inkml:trace contextRef="#ctx0" brushRef="#br0">1 166 11202,'16'8'4785,"14"-1"-2584,10-7-1185,-1-5-256,-6-2-416,-3 0-136,-10 4-400,-6 1-344,-9 6-1376,5 4-601,-7 9 1473</inkml:trace>
  <inkml:trace contextRef="#ctx0" brushRef="#br0" timeOffset="1">284 241 8186,'43'33'4561,"-42"-33"-4388,0 1 1,0-1 0,0 0 0,0 0-1,0 0 1,0 0 0,0 0 0,0 0-1,0 0 1,0 0 0,0 0 0,0 0-1,0 0 1,0-1 0,0 1 0,0 0 0,-1-1-1,1 1 1,0-1 0,0 1 0,0-1-1,0 1 1,0-1 0,-1 0 0,1 0-1,0 1 1,-1-1 0,1 0 0,0 0-1,-1 1 1,1-1 0,-1 0 0,1 0-1,0-1 1,3-4 538,9-10 492,-1 0-1,0-1 0,-1-1 1,11-23-1,-19 33-959,1 0 0,-1 0-1,-1 0 1,1 0 0,-1-1 0,-1 1-1,1-1 1,-2 0 0,1 1 0,-1-1 0,0 0-1,-3-16 1,3 24-229,0 0 1,-1 0-1,1 0 0,0 0 0,0 0 0,-1 0 0,1 0 1,0 0-1,-1 0 0,1 0 0,-1 0 0,0 1 1,1-1-1,-1 0 0,1 0 0,-1 0 0,0 1 1,0-1-1,0 0 0,-1 0 0,2 1-10,-1 0 0,0 0 0,1 0 0,-1 0 0,0 0 0,1 0 0,-1 0 1,0 1-1,1-1 0,-1 0 0,0 0 0,1 1 0,-1-1 0,1 0 0,-1 1 0,1-1 0,-1 0 0,1 1 0,-1-1 0,1 1 0,-1-1 0,0 2 0,-3 3-5,0 0-1,1 1 1,0-1-1,0 1 1,-4 8-1,1 5-123,0 0 0,1 1 0,1 0-1,1 0 1,1 0 0,1 0 0,0 0 0,4 32 0,0-27-1109,1-1 1,1 1 0,14 39 0,2-10-427</inkml:trace>
</inkml:ink>
</file>

<file path=ppt/ink/ink3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5:32.611"/>
    </inkml:context>
    <inkml:brush xml:id="br0">
      <inkml:brushProperty name="width" value="0.05" units="cm"/>
      <inkml:brushProperty name="height" value="0.05" units="cm"/>
      <inkml:brushProperty name="color" value="#FF0066"/>
    </inkml:brush>
  </inkml:definitions>
  <inkml:trace contextRef="#ctx0" brushRef="#br0">101 186 5921,'10'4'3889,"-2"5"480,3 0-2345,1 4-583,-9-3-377,2 0-304,0-1-152,0-2-320,0 5-96,-2-6-432,0 1-320</inkml:trace>
  <inkml:trace contextRef="#ctx0" brushRef="#br0" timeOffset="1">0 53 13259,'0'8'544,"2"-8"-312,8-1 272,3-2-296,5-14-664,5 2-424,2-9 488</inkml:trace>
</inkml:ink>
</file>

<file path=ppt/ink/ink30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5:37.297"/>
    </inkml:context>
    <inkml:brush xml:id="br0">
      <inkml:brushProperty name="width" value="0.05" units="cm"/>
      <inkml:brushProperty name="height" value="0.05" units="cm"/>
      <inkml:brushProperty name="color" value="#FF0066"/>
    </inkml:brush>
  </inkml:definitions>
  <inkml:trace contextRef="#ctx0" brushRef="#br0">1 1 11995,'0'23'5113,"23"12"-2873,-5-1-519,14 8-769,0-2-344,-9-2-456,2 2-80,-10-8-72,-5-2-312,-8-5-744,-2-8-505,-13-12-935,-1-5-169,1-22 1705</inkml:trace>
</inkml:ink>
</file>

<file path=ppt/ink/ink30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5:37.696"/>
    </inkml:context>
    <inkml:brush xml:id="br0">
      <inkml:brushProperty name="width" value="0.05" units="cm"/>
      <inkml:brushProperty name="height" value="0.05" units="cm"/>
      <inkml:brushProperty name="color" value="#FF0066"/>
    </inkml:brush>
  </inkml:definitions>
  <inkml:trace contextRef="#ctx0" brushRef="#br0">1 21 8978,'10'-4'726,"0"0"1,1 1 0,0 0-1,0 1 1,0 0-1,0 1 1,0 0-1,0 0 1,1 1 0,-1 1-1,15 2 1,6 3 433,-1 0 1,53 20 0,-75-23-942,0 1-1,0 0 0,0 1 1,-1 0-1,0 0 1,0 1-1,0 0 1,0 0-1,-1 0 1,8 10-1,-12-12-151,0 0 0,0 0 1,-1 0-1,1 1 0,-1-1 0,0 1 0,0-1 1,0 1-1,-1-1 0,0 1 0,1 0 1,-2 0-1,1 0 0,-1 0 0,1 0 0,-1 0 1,-1 0-1,1 0 0,-1-1 0,0 1 1,0 0-1,-2 6 0,-4 5-42,-1-1 0,-1 1 0,0-2 1,0 1-1,-2-1 0,0-1 0,0 0 0,-1 0 0,-1-1 1,0-1-1,-1 0 0,0-1 0,-28 15 0,39-23-105,0 0-1,0-1 1,0 1 0,-1-1-1,1 0 1,0 0 0,-1 0-1,1 0 1,-1-1-1,-4 1 1,7-1-21,0 0-1,0-1 0,0 1 1,0 0-1,0-1 1,0 1-1,0-1 1,0 1-1,0-1 1,0 1-1,0-1 1,1 0-1,-1 1 1,0-1-1,0 0 0,1 0 1,-1 0-1,0 1 1,1-1-1,-1 0 1,1 0-1,-1 0 1,1 0-1,0 0 1,-1 0-1,1 0 1,0 0-1,0 0 0,0 0 1,-1 0-1,1 0 1,0 0-1,0 0 1,1 0-1,-1 0 1,0-2-1,0 0-200,0 0-1,0 0 1,1-1 0,-1 1-1,1 0 1,-1 0-1,3-6 1,22-32-994</inkml:trace>
</inkml:ink>
</file>

<file path=ppt/ink/ink30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5:38.159"/>
    </inkml:context>
    <inkml:brush xml:id="br0">
      <inkml:brushProperty name="width" value="0.05" units="cm"/>
      <inkml:brushProperty name="height" value="0.05" units="cm"/>
      <inkml:brushProperty name="color" value="#FF0066"/>
    </inkml:brush>
  </inkml:definitions>
  <inkml:trace contextRef="#ctx0" brushRef="#br0">0 332 7962,'26'71'8846,"-22"-56"-7624,0 1 0,1 27 0,-2-14-400,-3-28-734,0 0 0,0 1 0,1-1 0,-1 1 0,0-1 0,0 0 0,1 1 0,-1-1 1,1 0-1,-1 1 0,1-1 0,0 0 0,0 0 0,-1 1 0,1-1 0,2 2 0,-2-7-32,-1 1 0,1 0 0,0 0 0,-1-1 0,1 1 0,-1 0 0,0-1 0,-1-4 0,1 4-19,1-56-23,2-1-1,13-71 0,-15 130-12,-1-1-1,1 1 1,-1 0-1,1-1 1,0 1-1,0 0 1,0 0-1,0 0 0,0 0 1,2-3-1,-3 4 0,1 1 0,-1 0-1,0-1 1,1 1-1,-1 0 1,1 0-1,-1 0 1,0-1-1,1 1 1,-1 0 0,0 0-1,1 0 1,-1 0-1,1 0 1,-1 0-1,0 0 1,1 0 0,-1 0-1,1 0 1,-1 0-1,1 0 1,-1 0-1,0 0 1,1 0-1,-1 0 1,0 1 0,1-1-1,-1 0 1,1 0-1,-1 0 1,0 1-1,1-1 1,-1 0-1,1 1 1,3 3-1,0 1 0,0 0 0,-1 0 0,1 0 0,-1 0 0,3 7 0,8 14 294,34 48 0,-39-64-33,0 1 1,0-2 0,1 1-1,0-1 1,0 0-1,21 12 1,-29-20-202,-1 1 0,1-1 0,0 0 0,-1 0 0,1 0 0,0 0 1,0-1-1,0 1 0,0 0 0,0-1 0,-1 1 0,1-1 0,0 0 0,0 0 0,0 1 1,0-1-1,0 0 0,0-1 0,0 1 0,0 0 0,0-1 0,0 1 0,0-1 0,0 1 0,0-1 1,0 0-1,-1 0 0,1 0 0,0 0 0,-1 0 0,1 0 0,0 0 0,-1-1 0,1 1 1,-1-1-1,0 1 0,0-1 0,2-2 0,0-2 44,0 0 1,-1 0 0,0 0-1,0 0 1,-1 0-1,1 0 1,-1 0-1,-1-1 1,1 1-1,-1 0 1,-1-9-1,-3-17-223,-2 0 0,-1 1-1,-2 0 1,-1 0 0,-1 1 0,-2 0-1,0 1 1,-2 1 0,-21-30-1,32 52 327</inkml:trace>
</inkml:ink>
</file>

<file path=ppt/ink/ink30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5:38.564"/>
    </inkml:context>
    <inkml:brush xml:id="br0">
      <inkml:brushProperty name="width" value="0.05" units="cm"/>
      <inkml:brushProperty name="height" value="0.05" units="cm"/>
      <inkml:brushProperty name="color" value="#FF0066"/>
    </inkml:brush>
  </inkml:definitions>
  <inkml:trace contextRef="#ctx0" brushRef="#br0">25 421 9986,'5'7'2461,"-1"-4"-1483,-1 0 1,0 1-1,0 0 1,0-1-1,-1 1 1,1 0-1,-1 1 1,0-1-1,2 7 0,-7-20 2042,-10-34-2618,-4-49-374,-9-180-1,26 268-29,0 0 1,1-1-1,-1 1 0,1 0 0,0 0 0,0 0 1,0 0-1,3-6 0,-4 9 1,1 0-1,-1 0 1,1 0 0,-1 0-1,1 1 1,0-1 0,-1 0-1,1 0 1,0 1 0,0-1-1,0 0 1,-1 1 0,1-1-1,0 1 1,0-1 0,0 1-1,0 0 1,0-1 0,0 1-1,0 0 1,0 0 0,0-1-1,0 1 1,0 0 0,0 0-1,0 0 1,0 0 0,0 0-1,0 1 1,0-1 0,0 0-1,0 0 1,0 1 0,0-1-1,0 0 1,0 1 0,0-1-1,0 1 1,0 0 0,0 0-1,6 4 5,0 0-1,-1 0 0,0 0 0,0 1 0,-1 0 0,0 0 0,0 1 1,0 0-1,-1-1 0,0 2 0,6 11 0,3 14 267,13 43 0,-24-70-214,6 18 145,7 23 100,-1 0 0,-3 1 0,11 97 1,-21-143-376,-1-1 1,0 0-1,0 0 1,1 0-1,-1 0 1,0 0-1,0 0 1,0 0-1,0 0 1,-1 1 0,1-1-1,0 0 1,0 0-1,-1 0 1,1 0-1,0 0 1,-1 0-1,1 0 1,-1 0 0,0 0-1,1 0 1,-1 0-1,0 0 1,1-1-1,-1 1 1,0 0-1,0 0 1,0-1-1,0 1 1,1 0 0,-1-1-1,0 1 1,-1 0-1,0-2-156,0 0 0,0 1 0,0-1 0,1 0-1,-1 0 1,0 1 0,1-1 0,-1-1 0,1 1-1,-1 0 1,1 0 0,0 0 0,-1-1 0,1 1 0,0-1-1,0 1 1,0-1 0,0 0 0,0 1 0,0-1 0,1 0-1,-2-2 1,-13-40-1405</inkml:trace>
  <inkml:trace contextRef="#ctx0" brushRef="#br0" timeOffset="1">1 410 13627,'27'28'5873,"16"-20"-3064,6-11-449,3-15-575,-4-6-297,-11-3-632,-7 1-272,-15 2-480,-10 1-240,-12 0-912,-6 3 1848,-7 0-888</inkml:trace>
</inkml:ink>
</file>

<file path=ppt/ink/ink30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5:55.550"/>
    </inkml:context>
    <inkml:brush xml:id="br0">
      <inkml:brushProperty name="width" value="0.05" units="cm"/>
      <inkml:brushProperty name="height" value="0.05" units="cm"/>
      <inkml:brushProperty name="color" value="#FF0066"/>
    </inkml:brush>
  </inkml:definitions>
  <inkml:trace contextRef="#ctx0" brushRef="#br0">5 31 7370,'-5'2'6560,"19"-12"-4556,-4 6-1768,0 0 1,0 1-1,1 0 1,-1 0-1,1 1 1,0 1-1,0 0 0,-1 0 1,1 1-1,0 0 1,0 1-1,0 0 1,0 1-1,-1 0 0,1 1 1,-1 0-1,20 9 1,50 23 461,-3 3 1,82 54-1,136 116-133,-56-4 226,-194-159-1096,-2 2 1,70 102 0,-111-146 303,11 15-1610,-12-18 1530,-1 0-1,0 0 1,0 1-1,1-1 0,-1 0 1,0 0-1,0 1 1,1-1-1,-1 0 1,0 0-1,1 0 1,-1 0-1,0 1 1,1-1-1,-1 0 1,0 0-1,1 0 1,-1 0-1,0 0 1,1 0-1,-1 0 1,0 0-1,1 0 1,-1 0-1,0 0 0,1 0 1,-1 0-1,0 0 1,1 0-1,-1-1 1,0 1-1,1 0 1,-1 0-1,0 0 1,1 0-1,-1-1 1,0 1-1,0 0 1,1 0-1,-1-1 1,0 1-1,0 0 1,1 0-1,-1-1 1,0 1-1,0 0 1,0-1-1,0 1 0,1 0 1,-1-1-1,0 1 1,4-17-1233</inkml:trace>
</inkml:ink>
</file>

<file path=ppt/ink/ink30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5:56.026"/>
    </inkml:context>
    <inkml:brush xml:id="br0">
      <inkml:brushProperty name="width" value="0.05" units="cm"/>
      <inkml:brushProperty name="height" value="0.05" units="cm"/>
      <inkml:brushProperty name="color" value="#FF0066"/>
    </inkml:brush>
  </inkml:definitions>
  <inkml:trace contextRef="#ctx0" brushRef="#br0">53 52 7682,'-6'-3'1112,"-26"-16"1431,31 18-2396,0 1 0,0-1 0,1 0-1,-1 1 1,0-1 0,0 0 0,0 0 0,0 0 0,1 1 0,-1-1-1,0 0 1,1 0 0,-1 0 0,0 0 0,1 0 0,0 0 0,-1 0-1,1 0 1,0-1 0,-1 1 0,1 0 0,0 0 0,0 0 0,0-2 0,1 3-19,-1-1 1,1 1-1,0-1 1,0 1 0,0-1-1,0 1 1,0 0 0,0-1-1,0 1 1,0 0-1,0 0 1,0 0 0,0 0-1,0 0 1,0 0-1,0 0 1,0 0 0,2 1-1,24 3 665,-24-4-606,29 8 520,1 0 1,-1 2-1,-1 1 1,58 31-1,112 77 434,-189-112-1086,256 181 633,-13-10-136,-62-58-80,-62-41 14,157 124 1,-222-148-480,-6-4-391,104 69 0,-162-118 205,1-1-1,0 1 1,-1-1-1,1 1 1,0-1-1,0 0 1,0 0-1,0 0 1,0 0-1,0-1 1,5 1-1,-7-1 36,1 0-1,-1-1 1,0 0-1,1 1 1,-1-1-1,0 0 1,0 1 0,0-1-1,0 0 1,1 0-1,-1 0 1,0 0-1,-1 0 1,1 0-1,0 0 1,0-1-1,0 1 1,-1 0-1,1 0 1,-1-1-1,1 1 1,-1 0 0,1-1-1,-1 1 1,0-1-1,1 0 1,10-37-1645,0-14 802</inkml:trace>
</inkml:ink>
</file>

<file path=ppt/ink/ink30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5:56.477"/>
    </inkml:context>
    <inkml:brush xml:id="br0">
      <inkml:brushProperty name="width" value="0.05" units="cm"/>
      <inkml:brushProperty name="height" value="0.05" units="cm"/>
      <inkml:brushProperty name="color" value="#FF0066"/>
    </inkml:brush>
  </inkml:definitions>
  <inkml:trace contextRef="#ctx0" brushRef="#br0">169 67 7938,'-13'-9'922,"-1"0"-1,0 1 1,-1 0 0,1 1 0,-1 1 0,0 0 0,-32-7 0,46 13-872,0 0 1,0-1 0,0 1 0,0 0 0,0 0 0,0 0-1,0 0 1,0 0 0,0 0 0,0 0 0,0 1 0,0-1-1,0 0 1,0 0 0,0 1 0,0-1 0,0 1 0,1-1-1,-2 1 1,1 0-15,1-1 0,0 1 1,0-1-1,0 1 0,0-1 0,-1 1 0,1-1 0,0 1 0,0-1 1,0 1-1,0 0 0,0-1 0,0 1 0,0-1 0,1 1 0,-1-1 0,0 1 1,0-1-1,0 1 0,0-1 0,1 1 0,-1-1 0,0 1 0,1 0 1,25 31 907,29 21 65,84 62 0,74 36 119,-36-26-270,-82-51-170,-2 4-1,-4 4 1,108 128 0,-154-158-562,3-2 1,2-1-1,2-3 0,3-3 1,0-1-1,62 34 0,-107-71-185,1-1 0,0 0 1,0-1-1,0 0 0,1-1 0,-1 1 0,1-2 0,16 2 1,-23-3-168,1 0 0,0 0 1,0 0-1,0 0 1,0-1-1,0 1 0,-1-1 1,1 0-1,0 0 1,0-1-1,-1 1 1,1-1-1,-1 0 0,1 0 1,-1 0-1,0 0 1,0 0-1,0-1 0,0 1 1,0-1-1,-1 0 1,1 0-1,-1 0 0,4-6 1,6-20-2233,1-4 1136</inkml:trace>
</inkml:ink>
</file>

<file path=ppt/ink/ink30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5:56.923"/>
    </inkml:context>
    <inkml:brush xml:id="br0">
      <inkml:brushProperty name="width" value="0.05" units="cm"/>
      <inkml:brushProperty name="height" value="0.05" units="cm"/>
      <inkml:brushProperty name="color" value="#FF0066"/>
    </inkml:brush>
  </inkml:definitions>
  <inkml:trace contextRef="#ctx0" brushRef="#br0">47 37 8618,'-16'-13'1842,"-9"-8"306,20 18-781,10 10 427,53 59 202,34 34-529,154 106 279,15 13-164,-206-166-1108,-1 3 1,-4 1 0,-1 3 0,-4 2-1,-2 2 1,68 137 0,-96-166-435,41 84 42,-47-101-78,2-2 0,0 1 0,0-2-1,22 23 1,-30-34-59,1 0-1,0-1 1,0 0-1,1 0 1,-1 0-1,0 0 0,1-1 1,0 0-1,8 4 1,-11-6-52,0 1 0,0-1 0,0 0 1,0 0-1,0 1 0,0-1 0,0-1 0,0 1 1,0 0-1,0 0 0,0-1 0,0 1 0,0-1 0,0 0 1,0 1-1,-1-1 0,1 0 0,0 0 0,0 0 1,-1 0-1,1 0 0,0-1 0,-1 1 0,0-1 1,1 1-1,-1-1 0,2-2 0,16-28-2149,6-16 982</inkml:trace>
</inkml:ink>
</file>

<file path=ppt/ink/ink30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5:57.307"/>
    </inkml:context>
    <inkml:brush xml:id="br0">
      <inkml:brushProperty name="width" value="0.05" units="cm"/>
      <inkml:brushProperty name="height" value="0.05" units="cm"/>
      <inkml:brushProperty name="color" value="#FF0066"/>
    </inkml:brush>
  </inkml:definitions>
  <inkml:trace contextRef="#ctx0" brushRef="#br0">7 31 8522,'0'-1'204,"-1"0"0,0 0 0,0 0 0,1 0 0,-1 0 1,1-1-1,-1 1 0,1 0 0,0 0 0,-1-1 0,1 1 0,0 0 1,0-1-1,0 1 0,0 0 0,0-1 0,0 1 0,0 0 0,1-1 1,0-1-1,-1 2-107,1 1 1,0 0-1,0 0 1,-1-1-1,1 1 0,0 0 1,0 0-1,0 0 1,0 0-1,-1 0 1,1 0-1,0 0 1,0 0-1,0 0 1,0 0-1,-1 0 1,1 1-1,0-1 1,0 0-1,0 1 0,-1-1 1,1 0-1,1 1 1,8 5 352,1 0 0,-1 1 1,13 10-1,9 12 228,-1 1 0,-1 1-1,34 49 1,67 116 928,-35-50-371,-44-69-447,67 132 1,-94-155-1085,-2 1 1,-2 1-1,20 92 1,-41-148 250,9 32-1104,-2-17-385,-6-15 1469,-1 0 0,0 0 1,0 0-1,0 0 0,0 1 0,0-1 0,1 0 1,-1 0-1,0 0 0,0 0 0,0 1 1,0-1-1,1 0 0,-1 0 0,0 0 0,0 0 1,1 0-1,-1 0 0,0 0 0,0 0 1,0 0-1,1 0 0,-1 0 0,0 0 1,0 0-1,1 0 0,-1 0 0,0 0 0,0 0 1,0 0-1,1 0 0,-1 0 0,0 0 1,0 0-1,1 0 0,-1 0 0,0-1 0,0 1 1,0 0-1,0 0 0,1 0 0,-1 0 1,0 0-1,0-1 0,12-20-1209</inkml:trace>
</inkml:ink>
</file>

<file path=ppt/ink/ink30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5:57.725"/>
    </inkml:context>
    <inkml:brush xml:id="br0">
      <inkml:brushProperty name="width" value="0.05" units="cm"/>
      <inkml:brushProperty name="height" value="0.05" units="cm"/>
      <inkml:brushProperty name="color" value="#FF0066"/>
    </inkml:brush>
  </inkml:definitions>
  <inkml:trace contextRef="#ctx0" brushRef="#br0">0 1 10762,'27'45'4593,"15"20"-2576,11 5 191,-3 2-407,-1-7-393,-11 0-576,-4-6-360,-9-8-344,-4 1-120,-9-7-624,-7-1-416,-10 2-144,-7-6 519</inkml:trace>
</inkml:ink>
</file>

<file path=ppt/ink/ink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09:56.088"/>
    </inkml:context>
    <inkml:brush xml:id="br0">
      <inkml:brushProperty name="width" value="0.05" units="cm"/>
      <inkml:brushProperty name="height" value="0.05" units="cm"/>
      <inkml:brushProperty name="color" value="#FF0066"/>
    </inkml:brush>
  </inkml:definitions>
  <inkml:trace contextRef="#ctx0" brushRef="#br0">46 779 6665,'4'-57'3029,"-10"62"-1987,1 0-1,-1 1 1,2 0-1,-1-1 1,0 1-1,-6 12 1,10-16-955,0 0 0,0 0 1,0 0-1,1 0 0,-1 0 0,0 0 0,1 0 0,-1 0 1,1 0-1,0 0 0,0 0 0,0 0 0,0 0 0,0 0 1,0 0-1,0 0 0,1 0 0,-1 0 0,1 0 1,-1 0-1,1 0 0,0 0 0,0 0 0,0 0 0,0 0 1,0-1-1,0 1 0,2 1 0,-2-2-80,1 0 0,-1 0 1,1 0-1,-1 0 0,0-1 0,1 1 0,0 0 0,-1-1 1,1 1-1,-1-1 0,1 0 0,0 0 0,-1 0 0,1 1 1,-1-1-1,1-1 0,0 1 0,-1 0 0,1 0 0,0-1 1,-1 1-1,1-1 0,-1 1 0,1-1 0,-1 1 0,1-1 0,-1 0 1,0 0-1,1 0 0,-1 0 0,0 0 0,0 0 0,1 0 1,-1 0-1,1-2 0,15-15 17,0-1 0,-2-1 1,0 0-1,22-39 0,-37 57-15,1 1 0,0 0 0,-1 0 0,1 0 0,0 0 0,-1 0-1,1 0 1,0 0 0,0 0 0,0 0 0,0 1 0,0-1 0,0 0 0,0 0-1,0 1 1,0-1 0,0 1 0,0-1 0,0 1 0,1-1 0,-1 1 0,0 0 0,0 0-1,0-1 1,2 1 0,0 1 32,-1-1 0,0 1-1,1-1 1,-1 1 0,0 0-1,0 0 1,0 0 0,0 0-1,0 1 1,0-1 0,0 0 0,3 3-1,1 3 107,1-1 0,-2 1 1,1 0-1,-1 1 0,1-1 0,3 10 0,-3 3 6,-6-17-139,0 0-1,1-1 1,0 1 0,-1 0-1,1-1 1,0 1-1,0-1 1,1 1 0,1 2-1,-3-5-12,0 0 0,0 0-1,0 0 1,0 0-1,0 0 1,0 0-1,0 0 1,0 0 0,0 0-1,0-1 1,0 1-1,0 0 1,0 0-1,0 0 1,0 0 0,0 0-1,0 0 1,0 0-1,0 0 1,0 0-1,1 0 1,-1 0 0,0 0-1,0 0 1,0 0-1,0 0 1,0 0-1,0 0 1,0-1 0,0 1-1,0 0 1,0 0-1,0 0 1,0 0-1,0 0 1,0 0 0,1 0-1,-1 0 1,0 0-1,0 0 1,0 0-1,0 0 1,0 0 0,0 0-1,0 0 1,0 0-1,0 0 1,0 0-1,0 0 1,0 1 0,0-1-1,1 0 1,-1 0-1,0 0 1,0 0-1,0 0 1,0 0 0,0 0-1,0 0 1,0 0-1,1-6 15,1-1-16,1 0 0,0 0 0,0 0 0,0 0 0,1 0 0,0 0 0,0 1 0,6-7 0,-1 2-24,-1-1 1,12-21-1,-10 12-33,2-1 1,0 2-1,1 0 1,23-26-1,-31 40 58,0 1-1,0 1 0,0-1 1,1 1-1,-1 0 1,1 0-1,0 0 0,0 1 1,0 0-1,0 0 1,1 1-1,0-1 0,-1 2 1,1-1-1,0 1 0,0 0 1,-1 0-1,1 0 1,14 2-1,19-1 85,-33-1-43,0 1 0,0 0 0,1 0 0,13 2 0,-19-1-28,1 0 0,0 0-1,-1 0 1,1 0 0,-1 0 0,0 1 0,1-1 0,-1 1-1,0-1 1,0 1 0,0 0 0,0 0 0,0 0 0,0 0 0,-1 0-1,1 0 1,1 4 0,1 0 22,-1 1 0,1-1-1,-1 0 1,-1 1 0,1 0 0,-1 0-1,-1 0 1,2 10 0,-3-14-27,0 1 0,0-1 0,0 1 0,-1-1 1,0 0-1,1 1 0,-1-1 0,0 0 0,-1 0 0,1 1 1,-1-1-1,1 0 0,-1 0 0,0-1 0,0 1 0,0 0 1,-1-1-1,1 1 0,0-1 0,-4 3 0,1-1 1,-1 0-1,1 0 0,-1-1 1,0 0-1,0 0 0,0 0 1,-8 2-1,12-4-12,1-1 0,0 1 1,0-1-1,0 0 0,-1 1 0,1-1 0,0 0 1,-1 0-1,1 0 0,0 0 0,0 0 0,-1 0 1,1 0-1,0 0 0,-1 0 0,1 0 1,0-1-1,0 1 0,-1-1 0,1 1 0,0-1 1,0 1-1,0-1 0,0 0 0,0 0 0,0 1 1,0-1-1,0 0 0,0 0 0,0 0 0,0 0 1,0 0-1,0 0 0,1 0 0,-1 0 0,1-1 1,-1 1-1,1 0 0,-1 0 0,1 0 1,-1-1-1,1 1 0,0-2 0,0 1-17,-1 0 0,1 0 0,1 0 0,-1 0 0,0 0 0,0 0 0,1 0 0,-1 0 0,1 0 0,0 0-1,-1 0 1,1 0 0,0 0 0,0 1 0,0-1 0,0 0 0,1 1 0,-1-1 0,0 0 0,1 1 0,-1 0 0,1-1 0,0 1 0,-1 0 0,1 0 0,0 0-1,0 0 1,-1 0 0,1 0 0,0 1 0,0-1 0,0 0 0,0 1 0,3-1 0,9-2-15,0 1 0,0 0-1,25 1 1,-30 1 51,2 0-14,0 0 0,-1-1 0,1 0 0,-1-1 0,1 0 0,-1-1 0,0 0 0,0 0 0,0-1 0,0-1 0,0 1 0,-1-2 0,0 1 1,0-1-1,-1-1 0,1 1 0,-1-1 0,-1-1 0,1 0 0,9-13 0,-7 7 30,-1-1 0,0 0 0,-2 0 0,1-1 0,-2 0 0,0 0 0,-1-1 0,0 0 0,-2 0 0,0 0 0,0 0 0,-2 0 0,0-1 1,-1 1-1,-1 0 0,-4-25 0,1 15 26,-1 0 1,-2 0 0,0 1-1,-15-34 1,21 58-25,1 1 1,0 0-1,-1 0 1,0 0 0,1 0-1,-1 0 1,1 0-1,-1 0 1,0 0-1,0 0 1,0 0-1,0 0 1,0 0 0,1 1-1,-1-1 1,-2-1-1,3 3-14,-1-1 0,1 0-1,0 0 1,-1 0 0,1 0-1,0 0 1,-1 1 0,1-1-1,-1 0 1,1 0 0,0 0-1,0 1 1,-1-1 0,1 0-1,0 1 1,-1-1 0,1 0-1,0 1 1,0-1 0,0 0 0,-1 1-1,1-1 1,0 0 0,0 1-1,0-1 1,0 0 0,0 1-1,-1-1 1,1 1 0,-4 39 391,6-8-228,1-1-1,2 0 1,1-1-1,13 39 1,52 114-347,-64-171-306,7 15-692,-14-27 898,1 1 0,-1 0 0,0 0 0,1-1 0,-1 1 0,0 0 0,0 0 0,0 0 0,1 0 0,-1-1 0,0 1 0,0 0 0,0 0 0,0 0 0,0 0 0,0 0 0,-1-1-1,1 1 1,0 0 0,0 0 0,-1 0 0,1-1 0,-1 2 0,-3 0-1006</inkml:trace>
</inkml:ink>
</file>

<file path=ppt/ink/ink3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5:33.015"/>
    </inkml:context>
    <inkml:brush xml:id="br0">
      <inkml:brushProperty name="width" value="0.05" units="cm"/>
      <inkml:brushProperty name="height" value="0.05" units="cm"/>
      <inkml:brushProperty name="color" value="#FF0066"/>
    </inkml:brush>
  </inkml:definitions>
  <inkml:trace contextRef="#ctx0" brushRef="#br0">31 1 7330,'0'18'3560,"2"5"-783,5 1-585,2 6-383,1-1-105,5 4-464,0 5-191,3-3-337,-2 2-144,-1-9-264,-3 2-104,-1-5-112,1-6-24,-6-4-216,-1-5-368,-5-8-600,-5-2-1009,-5-9 1305</inkml:trace>
  <inkml:trace contextRef="#ctx0" brushRef="#br0" timeOffset="1">46 300 10106,'-46'-35'4561,"64"19"-2328,7-11-825,1 3-432,2-1-504,-2 4-320,-4 4-568,-4 3-640,-7 5-944,-4-2 1167</inkml:trace>
</inkml:ink>
</file>

<file path=ppt/ink/ink31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5:58.360"/>
    </inkml:context>
    <inkml:brush xml:id="br0">
      <inkml:brushProperty name="width" value="0.05" units="cm"/>
      <inkml:brushProperty name="height" value="0.05" units="cm"/>
      <inkml:brushProperty name="color" value="#FF0066"/>
    </inkml:brush>
  </inkml:definitions>
  <inkml:trace contextRef="#ctx0" brushRef="#br0">0 1 8450,'49'41'6594,"28"43"-4023,11 11-1533,-24-38-315,100 69 0,83 34 153,35 26-186,24 54 16,37 27-164,-312-248-1307,-22-16-769,-19-16-423,-12-7 968</inkml:trace>
</inkml:ink>
</file>

<file path=ppt/ink/ink31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5:58.745"/>
    </inkml:context>
    <inkml:brush xml:id="br0">
      <inkml:brushProperty name="width" value="0.05" units="cm"/>
      <inkml:brushProperty name="height" value="0.05" units="cm"/>
      <inkml:brushProperty name="color" value="#FF0066"/>
    </inkml:brush>
  </inkml:definitions>
  <inkml:trace contextRef="#ctx0" brushRef="#br0">28 6 8042,'-1'-1'195,"0"1"1,0-1 0,0 0-1,0 1 1,0-1-1,0 1 1,0 0 0,0-1-1,0 1 1,0 0 0,-1 0-1,1 0 1,0 0-1,0 0 1,0 0 0,0 0-1,-1 0 1,1 0 0,0 0-1,0 1 1,-2-1 0,3 1-98,0 0 1,-1 0-1,1 0 1,0 0 0,0-1-1,0 1 1,0 0 0,0 0-1,0 0 1,0 0 0,0 0-1,0-1 1,1 1 0,-1 0-1,0 0 1,0 0 0,1-1-1,-1 1 1,0 0 0,1 0-1,0 1 1,38 53 1687,-38-54-1702,53 64 757,3-3 0,3-3 0,2-2 0,2-3 1,137 88-1,96 32 864,228 154-587,-443-262-1109,-49-38-344,1-1-1,1-2 1,52 28 0,-84-51 116,-1-1 0,1 0 1,0 1-1,0-2 0,-1 1 1,1 0-1,0 0 0,0-1 1,5 1-1,-7-1 75,0-1-1,1 1 0,-1 0 1,0-1-1,0 1 1,0-1-1,0 0 1,0 1-1,0-1 1,0 0-1,0 1 1,0-1-1,0 0 0,0 0 1,0 0-1,0 0 1,-1 0-1,1 0 1,0 0-1,-1 0 1,1 0-1,-1 0 0,1-1 1,-1 1-1,1 0 1,-1-2-1,9-35-1118</inkml:trace>
</inkml:ink>
</file>

<file path=ppt/ink/ink31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5:59.148"/>
    </inkml:context>
    <inkml:brush xml:id="br0">
      <inkml:brushProperty name="width" value="0.05" units="cm"/>
      <inkml:brushProperty name="height" value="0.05" units="cm"/>
      <inkml:brushProperty name="color" value="#FF0066"/>
    </inkml:brush>
  </inkml:definitions>
  <inkml:trace contextRef="#ctx0" brushRef="#br0">19 5 9002,'-1'-1'173,"0"1"1,0-1 0,0 1-1,1-1 1,-1 1-1,0 0 1,0-1-1,0 1 1,0 0-1,0 0 1,0 0 0,0 0-1,1-1 1,-1 1-1,0 1 1,0-1-1,0 0 1,-2 0 0,12 17 1750,-3-8-1752,41 60 1234,3-2-1,3-3 1,92 86-1,203 150 1029,-8-9-1056,-16 47-1242,-312-323-294,1 0-95,0-1 0,1 0 0,24 19 0,-35-31 21,0 0 0,0 1 1,0-1-1,0-1 0,1 1 1,-1 0-1,1-1 0,-1 1 1,1-1-1,-1 0 0,1-1 1,0 1-1,-1 0 0,1-1 1,0 0-1,0 0 0,0 0 0,-1 0 1,1-1-1,0 0 0,-1 1 1,1-1-1,0-1 0,4-1 1,18-15-1146</inkml:trace>
</inkml:ink>
</file>

<file path=ppt/ink/ink31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5:59.550"/>
    </inkml:context>
    <inkml:brush xml:id="br0">
      <inkml:brushProperty name="width" value="0.05" units="cm"/>
      <inkml:brushProperty name="height" value="0.05" units="cm"/>
      <inkml:brushProperty name="color" value="#FF0066"/>
    </inkml:brush>
  </inkml:definitions>
  <inkml:trace contextRef="#ctx0" brushRef="#br0">16 0 7674,'-1'0'120,"1"0"0,-1 1 1,0-1-1,1 0 0,-1 0 1,0 0-1,1 0 0,-1 0 1,1 1-1,-1-1 0,0 0 1,1 0-1,-1 1 0,1-1 1,-1 1-1,1-1 1,-1 0-1,1 1 0,-1-1 1,1 1-1,-1-1 0,1 1 1,0-1-1,-1 1 0,1 0 1,0-1-1,-1 1 0,1-1 1,0 1-1,0 0 0,0-1 1,0 1-1,-1 0 0,1-1 1,0 1-1,0 0 0,0-1 1,0 1-1,0-1 1,1 1-1,-1 0 0,0-1 1,0 1-1,0 0 0,1 0 1,1 4 182,1 0 0,-1 0 0,1 0 0,0 0 0,5 5 1,65 73 2297,161 143 0,-149-149-1658,11 10-145,121 116 518,-173-156-1122,-3 1 0,61 90 0,22 91-140,-57-96-1869,-50-105 89,-16-27 1644,-1-1 0,0 1 0,1-1 0,-1 0 0,0 1 0,1-1 0,-1 1 0,1-1 0,-1 0 0,1 1 0,-1-1 0,1 0 0,-1 0 0,1 1 0,-1-1 0,1 0 0,-1 0 0,1 0 0,-1 0 0,1 0 0,-1 0 0,1 0 0,0 0 0,-1 0 0,1 0 0,-1 0 0,1 0 0,-1 0 0,1 0 0,-1 0 0,1 0 0,-1-1 0,1 1 0,-1 0 0,1 0 0,-1-1 0,1 1 0,-1 0 0,1-1 0,-1 1 0,0 0 0,1-1 0,-1 1 0,1-1 0,-1 1 0,0-1 0,0 1 0,1-1 0,-1 1 0,0-1 0,0 1 0,1-1 0,-1 1 0,0-1 0,0 1 0,0-1 0,0 1 0,0-2 0,8-34-1236</inkml:trace>
</inkml:ink>
</file>

<file path=ppt/ink/ink31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6:00.027"/>
    </inkml:context>
    <inkml:brush xml:id="br0">
      <inkml:brushProperty name="width" value="0.05" units="cm"/>
      <inkml:brushProperty name="height" value="0.05" units="cm"/>
      <inkml:brushProperty name="color" value="#FF0066"/>
    </inkml:brush>
  </inkml:definitions>
  <inkml:trace contextRef="#ctx0" brushRef="#br0">1 1 6777,'0'26'5095,"13"14"-3251,-7-23-1268,19 50 394,3-1 0,2-2 0,4-1 0,2-1 0,3-2 0,74 89 0,-42-67-254,-15-21-361,-3 2 0,73 116 1,-105-141-348,-14-23-144,1-1 0,0 0 1,0-1-1,2 0 0,-1 0 1,13 12-1,-22-25 59,1 1 1,-1-1-1,1 1 1,-1-1-1,1 0 0,-1 1 1,1-1-1,-1 1 1,1-1-1,-1 0 0,1 0 1,-1 1-1,1-1 1,-1 0-1,1 0 0,0 0 1,-1 1-1,1-1 1,-1 0-1,1 0 0,0 0 1,-1 0-1,1 0 0,0 0 1,-1 0-1,1-1 1,-1 1-1,1 0 0,-1 0 1,1 0-1,0-1 1,-1 1-1,1 0 0,-1 0 1,1-1-1,-1 1 1,1-1-1,-1 1 0,1 0 1,-1-1-1,0 1 1,1-1-1,10-25-963</inkml:trace>
  <inkml:trace contextRef="#ctx0" brushRef="#br0" timeOffset="1">741 236 9282,'3'12'4369,"12"5"-1520,5 9-697,5 25-312,0 10-191,-1 19-273,-1 4-120,-5 8-336,1 5-231,-9-1-297,-4 4-248,-4-3-952,-5-8-1297,-1-7 1305</inkml:trace>
</inkml:ink>
</file>

<file path=ppt/ink/ink31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6:05.364"/>
    </inkml:context>
    <inkml:brush xml:id="br0">
      <inkml:brushProperty name="width" value="0.05" units="cm"/>
      <inkml:brushProperty name="height" value="0.05" units="cm"/>
      <inkml:brushProperty name="color" value="#FF0066"/>
    </inkml:brush>
  </inkml:definitions>
  <inkml:trace contextRef="#ctx0" brushRef="#br0">633 1842 5209,'-51'-25'2463,"50"25"-2371,1-1 0,-1 1 0,0-1 0,1 1 0,-1-1 0,1 0-1,-1 1 1,1-1 0,-1 0 0,1 1 0,-1-1 0,1 0 0,0 1 0,-1-1-1,1 0 1,0 0 0,0 0 0,0 1 0,0-1 0,-1 0 0,1 0 0,0 0-1,0 1 1,1-1 0,-1 0 0,0 0 0,0 0 0,0 1 0,0-1-1,1-1 1,12-22 1364,-8 16-935,0-1-310,0 0 0,0 1 0,12-13 0,-13 17-208,0-1 0,-1 1 1,1-1-1,-1 0 0,0 0 0,0 0 0,0 0 0,-1 0 0,1-1 0,-2 1 0,1-1 0,0 0 0,0-8 0,-5 14 972,-8 0 527,10 2-1172,8 3-531,101 59 688,-99-59-420,0-1 1,1 0-1,0-1 1,-1 0-1,1 0 1,0-1-1,0 0 0,0-1 1,15 0-1,6 1 99,358 19 1470,-106 2-1473,-96-4 122,237-9 522,0-25-409,101 0-309,-70 33 30,-25 0 413,500-4 307,79-24 453,-271 2-1166,-443 10-109,422-15 429,-570 9-279,-22 0-46,310 1 41,-313 12-153,-47-3 7,81-3 1,-131-4-13,1-1 0,-1-2 1,0-1-1,0 0 0,-1-2 0,1-1 1,25-12-1,-26 7 17,0 0 1,0-1 0,-2-1-1,1-1 1,-2-2-1,-1 0 1,0-1 0,-1 0-1,-1-2 1,-1 0-1,0-1 1,-2-1 0,-1-1-1,-1 0 1,20-49-1,-21 39-3,-1 0 0,-2 0-1,-1-1 1,-2 0 0,-2 0 0,0 0-1,-3-1 1,-1 1 0,-1-1-1,-8-42 1,1 27-20,-23-84 0,22 108 0,-1 1 1,-1 0-1,-1 1 0,-27-43 0,-17-7-6,-3 2 1,-125-119-1,130 136 4,36 36-2,0 1 1,-1 1-1,-1 0 1,0 2-1,-37-23 1,28 25-3,-1 1 1,0 2 0,-1 1-1,0 1 1,-1 2 0,0 1-1,-36-2 1,-236 4-61,201 6 61,-531 19 17,-970 63-41,1261-78 12,-184 6-5,-587 10-48,869-20 56,-1025-14-72,594-13 102,455 14-13,-416-40 8,273-4-9,351 53-5,0 1 0,-1 0 0,1 1 0,0 0 0,-1 2 0,1-1 0,0 1 0,0 1 0,0 0 0,1 1 0,-1 1 0,1 0 0,0 0 0,0 1 0,0 1 0,1 0 0,0 0 0,1 1 0,-1 1 0,1-1 0,1 2 0,0-1 0,-9 13 0,2 2-2,2 0-1,0 0 0,1 1 1,2 1-1,0 0 1,2 1-1,1 0 1,1 0-1,2 1 0,-5 50 1,6 18 87,13 170 0,-6-227-59,0 21 0,2 0 1,4-1-1,25 94 1,-29-136 7,0-1 0,2 1 0,0-2 0,0 1 0,2-1 0,0 0 0,1 0 0,0-1 0,1-1 0,0 0 0,1 0 1,1-1-1,0-1 0,1 0 0,0-1 0,0 0 0,20 9 0,-6-7-58,0-2 0,0-1 0,1-1 0,0-1 0,1-2 0,37 3 1,184-5-2954,-191-5 1793,88-1-394</inkml:trace>
</inkml:ink>
</file>

<file path=ppt/ink/ink31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6:06.058"/>
    </inkml:context>
    <inkml:brush xml:id="br0">
      <inkml:brushProperty name="width" value="0.05" units="cm"/>
      <inkml:brushProperty name="height" value="0.05" units="cm"/>
      <inkml:brushProperty name="color" value="#FF0066"/>
    </inkml:brush>
  </inkml:definitions>
  <inkml:trace contextRef="#ctx0" brushRef="#br0">161 303 4105,'-74'-137'4061,"44"84"-386,-26-59 1,64 203-676,13 85-2617,87 626-135,-56-460-181,40 228 726,33-9 890,-95-454-1188,5-2-1,5-2 1,4-1 0,72 120-1,-81-167-243,1-2 0,4-2 0,61 64 0,-67-82-122,1-1-1,2-2 1,1-2 0,1-2-1,55 29 1,-53-36-45,0-2-1,1-2 1,1-2-1,0-2 0,0-1 1,1-3-1,0-1 1,88-1-1,-31-10-412,0-4 0,183-40 0,-173 22 86</inkml:trace>
</inkml:ink>
</file>

<file path=ppt/ink/ink31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6:07.271"/>
    </inkml:context>
    <inkml:brush xml:id="br0">
      <inkml:brushProperty name="width" value="0.05" units="cm"/>
      <inkml:brushProperty name="height" value="0.05" units="cm"/>
      <inkml:brushProperty name="color" value="#FF0066"/>
    </inkml:brush>
  </inkml:definitions>
  <inkml:trace contextRef="#ctx0" brushRef="#br0">10 47 8186,'-7'-15'5224,"7"15"-5062,0-1 0,-1 1 0,1 0 0,0-1 0,0 1 0,0 0 0,-1-1 0,1 1 0,0 0 0,0-1 0,0 1 0,0 0 0,0-1 0,0 1 0,0 0 0,0-1 0,0 1 0,0 0 0,0-1 0,0 1 0,0 0 0,0-1 0,0 1 0,0 0 0,0-1 0,0 1 0,0 0 0,1-1 0,-1 1 0,0 0 0,0-1 0,0 1 0,1 0 0,-1 0 0,0-1 0,0 1 0,1 0 0,-1 0 0,0-1 0,0 1 0,1 0 0,-1 0 0,7 21 733,49 210 343,-54-217-1159,1-1 0,1 1 0,0-1 0,1 0 0,11 24 0,-14-35-66,-1 0 1,1 1-1,-1-1 0,1 0 0,0 0 0,0-1 0,-1 1 0,1 0 1,1 0-1,-1-1 0,0 1 0,0-1 0,1 0 0,-1 0 0,4 2 1,-3-3-8,0 0 1,0 0 0,0 0-1,-1 0 1,1 0 0,0 0-1,0-1 1,-1 1 0,1-1 0,0 0-1,-1 0 1,1 0 0,-1 0-1,1 0 1,-1-1 0,1 1 0,-1-1-1,2-2 1,18-14 14,0-1-1,-2 0 1,19-25-1,0 1-45,-38 41 15,0 1 1,0-1-1,0 1 0,1 0 0,-1-1 0,0 1 0,1 0 1,-1 0-1,1 0 0,-1 0 0,1 0 0,0 1 0,-1-1 1,1 0-1,0 1 0,0-1 0,-1 1 0,1-1 0,0 1 0,0 0 1,0 0-1,2 0 0,-1 1-4,0 0 1,-1 1 0,1-1-1,-1 1 1,1 0-1,-1 0 1,0 0-1,1 0 1,-1 0-1,0 0 1,2 5-1,-2-6 17,0 1 0,0 0 1,0-1-1,0 0 0,0 1 0,1-1 0,-1 0 0,0 0 0,0 0 0,1 0 0,-1-1 0,1 1 0,-1-1 1,1 1-1,-1-1 0,1 0 0,-1 0 0,1 0 0,-1 0 0,0-1 0,1 1 0,-1-1 0,1 1 1,-1-1-1,1 0 0,-1 0 0,0 0 0,0 0 0,3-2 0,7-3 39,-1 0 0,0-1 0,0 0 0,11-11 0,-18 15-6,-1 1 0,0-1 0,0 0-1,0 0 1,0 0 0,-1-1 0,1 1 0,-1-1 0,0 1-1,0-1 1,0 0 0,0 0 0,-1 1 0,0-1 0,1-1 0,-1 1-1,-1 0 1,2-5 0,-3 5 9,0 1-1,1-1 1,-1 0-1,0 1 0,-1-1 1,1 1-1,-1-1 1,1 1-1,-1 0 1,0-1-1,0 1 1,0 0-1,-1 0 1,1 1-1,-1-1 1,0 0-1,1 1 1,-1 0-1,0-1 1,-7-2-1,-6-4-14,-1 0-1,0 1 1,-1 1-1,-23-6 1,3 1-598,38 12 490,0 0 1,-1 0-1,1 0 1,0 0-1,-1 0 1,1 0-1,0 0 1,-1 0-1,1 0 1,0 0-1,0 0 1,-1 0-1,1 0 1,0 0-1,-1 0 1,1 0-1,0-1 1,0 1-1,-1 0 1,1 0-1,0 0 1,0 0-1,-1-1 1,1 1-1,0 0 1,0 0-1,-1-1 1,1 1-1,0 0 1,0 0-1,0-1 1,0 1-1,0 0 1,-1 0-1,1-1 1,0 1-1,0 0 1,0-1-1,0 1 1,0 0-1,0-1 1,0 1-1,0 0 1,0 0-1,0-1 1,0 1-1,0 0 1,0-1-1,0 1 1,0 0-1,0-1 1,1 1-1,-1 0 1,0 0-1,0-1 1,0 1-1,0 0 1,1 0-1,-1-1 1,0 1-1,0 0 1,0 0-1,1-1 1,-1 1-1,0 0 1,0 0-1,1 0 1,-1-1-1,2-1-1250</inkml:trace>
</inkml:ink>
</file>

<file path=ppt/ink/ink31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6:07.747"/>
    </inkml:context>
    <inkml:brush xml:id="br0">
      <inkml:brushProperty name="width" value="0.05" units="cm"/>
      <inkml:brushProperty name="height" value="0.05" units="cm"/>
      <inkml:brushProperty name="color" value="#FF0066"/>
    </inkml:brush>
  </inkml:definitions>
  <inkml:trace contextRef="#ctx0" brushRef="#br0">289 87 12395,'17'7'5201,"3"13"-2921,0 3-583,-2 2-561,0 10-248,-4-1-312,6 2-120,-7 1-192,4-7-56,-2 2-112,-13-7-32,-2-5-368,-5 0-328,0-7-816,-4-3-633,-2-10-583,-8 0 1520</inkml:trace>
  <inkml:trace contextRef="#ctx0" brushRef="#br0" timeOffset="1">0 244 10994,'7'-5'5410,"15"-8"-1706,29-16-1471,14-4-425,14-4-600,-1-4-383,2 5-513,-11 5-256,-22 17-864,-6 9-209,-9 5 505</inkml:trace>
</inkml:ink>
</file>

<file path=ppt/ink/ink31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6:09.194"/>
    </inkml:context>
    <inkml:brush xml:id="br0">
      <inkml:brushProperty name="width" value="0.05" units="cm"/>
      <inkml:brushProperty name="height" value="0.05" units="cm"/>
      <inkml:brushProperty name="color" value="#FF0066"/>
    </inkml:brush>
  </inkml:definitions>
  <inkml:trace contextRef="#ctx0" brushRef="#br0">296 84 9226,'-18'-11'1101,"14"8"-880,0 1 0,1-1 0,-1 1 0,0 0 0,0 0 0,0 0 0,0 0 0,-1 1 0,1 0 0,0-1 0,-1 2 0,1-1 0,0 0 0,-1 1 0,1 0 0,-1 0 0,1 0 0,-1 1 0,-5 1 0,-7 4 153,1 1-1,0 1 1,1 1 0,0 0-1,0 0 1,1 2 0,0 0-1,0 1 1,2 0 0,-16 18-1,27-29-346,0 0-1,0 0 0,0 0 1,0 0-1,0 0 0,1 1 1,-1-1-1,0 0 0,0 1 1,1-1-1,-1 0 0,1 1 1,-1-1-1,1 1 0,0-1 1,0 1-1,-1-1 0,1 0 1,0 1-1,0-1 0,0 1 1,1-1-1,-1 1 0,0-1 1,0 1-1,1-1 0,-1 1 1,1-1-1,-1 0 0,1 1 1,0-1-1,0 0 0,-1 0 1,1 1-1,0-1 0,0 0 1,0 0-1,0 0 1,0 0-1,1 0 0,-1 0 1,0 0-1,0-1 0,1 1 1,-1 0-1,0-1 0,3 1 1,9 5 128,1-1 0,-1-1 0,1 0 0,17 2 0,-5 0 139,-4 0-74,93 31 656,-104-33-825,1 1 0,-1 1 0,-1 0-1,1 0 1,-1 1 0,0 0-1,14 15 1,-21-19-42,-1-1 0,1 2 0,-1-1 0,0 0 0,0 0 0,0 1 0,-1-1 0,1 1 0,-1-1 0,0 1 0,0 0 0,0-1 0,0 1 0,-1 0 0,1 0 0,-1 0 0,0 4 0,-1-2 10,0 1 0,0-1 0,-1 1-1,1-1 1,-2 0 0,1 0 0,-1 0-1,1 0 1,-8 10 0,6-9-1,-1 0 0,-1 0 0,1 0 0,-1-1 0,-1 1 1,1-2-1,-1 1 0,0-1 0,0 0 0,0 0 0,-1-1 0,0 1 1,0-2-1,0 1 0,-15 3 0,12-6-1,0 0-1,0 0 1,0-1-1,0-1 1,-20-3 0,25 3-10,0 0 0,0-1 0,0 0 1,0 0-1,0 0 0,1-1 0,-1 0 1,1 0-1,-1 0 0,1-1 0,-8-7 1,12 10-1,-1 0 1,1-1-1,0 1 1,0 0-1,0-1 0,0 1 1,1-1-1,-1 1 1,0-1-1,0 0 1,1 1-1,-1-1 1,1 0-1,0 1 1,-1-1-1,1 0 1,0 1-1,0-1 0,0 0 1,0 0-1,1-2 1,0 1 6,0 0-1,0 0 1,0 0 0,1 0-1,0 0 1,-1 1 0,1-1-1,0 1 1,0-1 0,0 1-1,3-3 1,4-3 17,1 1 0,0 0 0,1 0-1,-1 1 1,14-6 0,46-18-16,-27 12 155,0-1 0,74-47 0,-106 58-37,0 0 0,0-1 0,0 0 0,-1-1 0,-1 0 1,0-1-1,0 0 0,-1 0 0,0-1 0,-1 0 0,0 0 0,-1-1 0,-1 1 0,5-16 0,-9 25-107,0-1 1,0 0-1,0 1 0,-1-1 1,1 0-1,-1 1 1,0-1-1,0 0 0,-1 1 1,1-1-1,-1 0 1,1 1-1,-1-1 1,0 1-1,-1-1 0,1 1 1,-1-1-1,1 1 1,-1 0-1,0 0 1,0 0-1,0 0 0,-1 0 1,1 0-1,-1 0 1,-4-3-1,6 5-26,0 1 0,0-1 0,1 1 0,-1 0-1,0-1 1,0 1 0,0 0 0,1-1 0,-1 1 0,0 0 0,0 0 0,0 0-1,0 0 1,0 0 0,0 0 0,1 0 0,-1 0 0,0 0 0,0 0 0,0 0-1,0 0 1,0 1 0,1-1 0,-1 0 0,0 1 0,0-1 0,0 1-1,0 0 1,-1 0-1,0 1-1,0 0 0,1 0 0,-1 0 1,1 0-1,-1 0 0,1 1 1,0-1-1,0 0 0,-1 3 0,-1 2-2,1 0 0,0 1-1,0-1 1,1 0 0,0 1-1,0 9 1,1-12 4,0 0-1,1 0 1,0-1 0,0 1 0,0-1 0,0 1 0,1-1-1,0 1 1,0-1 0,0 0 0,0 0 0,1 0-1,-1 0 1,1 0 0,0-1 0,0 1 0,1-1 0,-1 0-1,1 0 1,0 0 0,-1 0 0,1-1 0,0 1 0,1-1-1,-1 0 1,0 0 0,1-1 0,-1 1 0,1-1-1,-1 0 1,9 1 0,0-1-1,-1 0 0,1-1 0,-1 0 0,1-1 0,-1 0 0,0-1 0,1 0 0,-1-1 0,0-1 0,0 0 0,13-6 0,-8 1-4,0 0 0,0-1-1,-1-1 1,20-17-1,-30 22 10,1 0-1,-1 0 1,0-1-1,-1 0 1,1 0-1,-2 0 1,1 0-1,-1-1 1,0 0 0,0 1-1,-1-2 1,3-8-1,-6 15 1,1 1 0,-1-1 0,0 0 0,1 0 0,-1 0 0,0 0 0,0 1 0,0-1 0,0 0 1,0 0-1,-1 0 0,1 0 0,-2-3 0,2 5-3,0-1 0,-1 1 0,1-1 0,-1 1 1,1 0-1,0-1 0,-1 1 0,1-1 1,-1 1-1,1 0 0,-1 0 0,1-1 0,-1 1 1,1 0-1,-1 0 0,0-1 0,1 1 0,-1 0 1,1 0-1,-1 0 0,1 0 0,-1 0 0,0 0 1,1 0-1,-1 0 0,1 0 0,-1 0 0,0 1 1,-2 0-4,-1 0 1,1 0-1,0 1 1,-1 0-1,1 0 1,0 0-1,0 0 1,0 0-1,1 0 1,-1 1-1,0-1 1,-2 4-1,-2 4 2,-1 0 0,2 1 0,-1 0 0,1 0 0,1 1-1,-7 21 1,10-28 3,1-1-1,0 1 0,1-1 0,-1 1 0,1-1 1,0 1-1,0 0 0,0-1 0,3 10 1,-3-12-3,1 1 0,0-1 1,0 1-1,1-1 1,-1 0-1,0 1 1,1-1-1,-1 0 0,1 0 1,0 0-1,0 0 1,0 0-1,0 0 0,0-1 1,0 1-1,0-1 1,0 1-1,4 0 0,-2 0 3,0-1 0,-1 1 0,1-1-1,0-1 1,0 1 0,0 0 0,0-1-1,0 0 1,0 0 0,0 0 0,0 0-1,0-1 1,0 1 0,0-1-1,0 0 1,0-1 0,-1 1 0,1 0-1,0-1 1,-1 0 0,1 0 0,-1 0-1,0 0 1,1-1 0,-1 1-1,0-1 1,-1 0 0,1 0 0,0 0-1,-1 0 1,0 0 0,1-1 0,-1 1-1,-1-1 1,1 1 0,0-1-1,-1 0 1,0 0 0,0 1 0,0-1-1,0 0 1,-1 0 0,1-7 0,-1 1 18,-1 1 1,1-1-1,-6-17 1,6 24-19,-1 0 0,0 0 0,0 0 0,0 0 0,0 1 0,-1-1 0,1 0 0,-1 1 0,1-1 0,-1 1 0,0 0 0,0 0 0,0-1 0,0 1 0,-1 1 0,-2-4 0,4 5-2,0 0 0,0-1 0,1 1-1,-1-1 1,0 1 0,0 0 0,0 0 0,1 0 0,-1-1 0,0 1 0,0 0 0,0 0-1,0 0 1,0 0 0,1 0 0,-1 0 0,0 1 0,0-1 0,0 0 0,0 0 0,1 1-1,-1-1 1,0 0 0,0 1 0,1-1 0,-1 1 0,0-1 0,1 1 0,-1-1 0,0 1-1,1-1 1,-1 1 0,1 0 0,-1-1 0,1 1 0,-1 0 0,1-1 0,-1 1 0,1 0-1,0 0 1,-1 0 0,1-1 0,0 1 0,0 0 0,0 0 0,0 0 0,-1 0 0,1-1-1,1 3 1,-2 2 5,0 0 0,1 0 0,-1 1 0,2-1 1,-1 0-1,2 9 0,6 11 27,2-1 1,0 0-1,2-1 1,1 0 0,0-1-1,18 21 1,-13-17 1,0 0 0,-2 1-1,22 53 1,-17-25-26,-2 1-1,-2 1 0,-3 0 0,9 87 1,-19-68 1,5 61 7,-7-119-13,1 0-1,1 0 1,1-1 0,1 1-1,8 20 1,-13-38 2,-1 1-1,0 0 1,0 0 0,1 0-1,-1-1 1,0 1 0,1 0-1,-1 0 1,0-1 0,1 1-1,-1 0 1,1-1 0,0 1-1,-1-1 1,1 1 0,-1-1-1,1 1 1,0-1 0,0 1-1,-1-1 1,1 1 0,0-1-1,0 0 1,-1 1-1,1-1 1,0 0 0,0 0-1,0 0 1,1 1 0,-1-2 16,0 0 1,1 0-1,-1 1 0,0-1 1,0 0-1,0 0 0,0 0 1,0 0-1,0 0 0,0 0 1,-1 0-1,1-1 1,0 1-1,-1 0 0,2-3 1,2-5 119,-1 0 0,1-1 0,-2 1 0,3-12 0,-1-25 48,-2 1 1,-2 0 0,-2 0-1,-2 0 1,-12-57 0,12 85-178,0 0-1,-1 0 1,-1 0 0,0 0-1,-1 1 1,-1 0 0,-10-16 0,14 26-13,0 1 1,0 0-1,0 0 1,-1 0-1,0 0 1,0 1-1,0-1 1,0 1-1,0 1 1,-1-1-1,0 1 1,0 0 0,0 0-1,0 1 1,0 0-1,-1 0 1,1 0-1,-1 1 1,1 0-1,-1 0 1,-11 0-1,9 2-50,0 0 0,0 1 0,0 0 0,0 1 0,0 0 0,1 0 0,-17 8 0,14-5-302,3-3-984,13-6-2765,-5 1 3914</inkml:trace>
</inkml:ink>
</file>

<file path=ppt/ink/ink3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5:33.416"/>
    </inkml:context>
    <inkml:brush xml:id="br0">
      <inkml:brushProperty name="width" value="0.05" units="cm"/>
      <inkml:brushProperty name="height" value="0.05" units="cm"/>
      <inkml:brushProperty name="color" value="#FF0066"/>
    </inkml:brush>
  </inkml:definitions>
  <inkml:trace contextRef="#ctx0" brushRef="#br0">0 65 9922,'42'56'3757,"-41"-55"-3671,0-1 0,-1 1 0,1-1 0,0 0 0,0 1 0,-1-1 0,1 0 0,0 1 0,0-1 1,0 0-1,-1 0 0,1 0 0,0 0 0,0 0 0,0 0 0,0 0 0,-1 0 0,1 0 0,0 0 0,0 0 0,0 0 0,-1-1 0,1 1 0,0 0 0,0-1 1,0 1-1,-1 0 0,1-1 0,0 1 0,-1-1 0,1 1 0,0-1 0,-1 0 0,1 1 0,-1-1 0,1 1 0,0-2 0,19-27 1442,-19 27-1342,1-2-82,0 1 1,0-1-1,-1 0 1,0 0-1,0 0 1,0 0-1,0 0 1,0 0-1,-1 0 1,0 0-1,0-6 1,0 8-101,0 1 1,0 0-1,0-1 0,-1 1 1,1 0-1,0-1 1,-1 1-1,0 0 0,1-1 1,-1 1-1,0 0 1,1 0-1,-1 0 0,0-1 1,0 1-1,0 0 1,0 0-1,0 0 1,0 0-1,0 1 0,0-1 1,0 0-1,-1 0 1,1 1-1,0-1 0,-1 1 1,1-1-1,0 1 1,-1-1-1,1 1 0,0 0 1,-1 0-1,1 0 1,-1-1-1,1 2 1,0-1-1,-3 0 0,2 0-4,0 0-1,1 0 1,-1 1-1,1-1 1,-1 0 0,1 1-1,-1-1 1,1 1-1,-1-1 1,1 1-1,-1 0 1,1 0-1,-1 0 1,1 0 0,0 0-1,0 0 1,0 0-1,-1 0 1,1 0-1,0 0 1,0 1-1,0-1 1,0 2 0,0 0 16,-1 0 0,1 0 1,1 0-1,-1 0 0,0 1 1,1-1-1,0 0 0,-1 1 1,1-1-1,1 6 1,0-1 56,1 0 1,-1 0-1,1 0 1,1 0-1,0 0 1,0-1-1,0 1 1,7 10-1,-5-13-20,-1 0 0,1 1 0,1-2 0,-1 1 0,1-1 0,-1 0 1,1 0-1,1 0 0,-1-1 0,0 0 0,1 0 0,-1-1 0,1 1 0,0-2 0,8 2 0,-10-2-248,0 0-1,0 0 1,0-1 0,0 0 0,1 0-1,-1 0 1,0-1 0,0 0-1,0 0 1,0 0 0,0 0 0,0-1-1,0 0 1,0 0 0,-1 0-1,1-1 1,-1 0 0,1 0 0,-1 0-1,0 0 1,5-6 0,13-18-869</inkml:trace>
  <inkml:trace contextRef="#ctx0" brushRef="#br0" timeOffset="1">395 62 13003,'89'0'5321,"-89"7"-1944,0-20-3265</inkml:trace>
</inkml:ink>
</file>

<file path=ppt/ink/ink31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6:09.657"/>
    </inkml:context>
    <inkml:brush xml:id="br0">
      <inkml:brushProperty name="width" value="0.05" units="cm"/>
      <inkml:brushProperty name="height" value="0.05" units="cm"/>
      <inkml:brushProperty name="color" value="#FF0066"/>
    </inkml:brush>
  </inkml:definitions>
  <inkml:trace contextRef="#ctx0" brushRef="#br0">34 0 15739,'-15'5'5906,"-4"-8"-5194</inkml:trace>
</inkml:ink>
</file>

<file path=ppt/ink/ink31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7:04.164"/>
    </inkml:context>
    <inkml:brush xml:id="br0">
      <inkml:brushProperty name="width" value="0.05" units="cm"/>
      <inkml:brushProperty name="height" value="0.05" units="cm"/>
      <inkml:brushProperty name="color" value="#FF0066"/>
    </inkml:brush>
  </inkml:definitions>
  <inkml:trace contextRef="#ctx0" brushRef="#br0">154 815 5273,'-39'7'2253,"38"-7"-2115,1 0 0,-1 0 0,1 0 0,-1 0 0,1 0 0,-1 0 0,0 0 0,1 0 1,-1 0-1,1 0 0,-1 0 0,1 0 0,-1-1 0,1 1 0,-1 0 0,1 0 0,-1-1 1,1 1-1,-1 0 0,1-1 0,-1 1 0,1 0 0,-1-1 0,1 1 0,0 0 0,-1-1 1,1 1-1,0-1 0,-1 1 0,1-1 0,0 1 0,0-1 0,-1 1 0,1-1 0,0 1 1,0-1-1,0 1 0,0-1 0,0 0 0,0 1 0,0-1 0,0 1 0,0-1 0,0 1 1,0-1-1,0 0 0,0 1 0,0-1 0,0 1 0,1-1 0,-1 1 0,0-1 0,0 1 1,1-1-1,-1 1 0,0-1 0,2-5 4966,92 13-2303,-66-6-2481,0 1-1,0 1 1,44 11-1,-54-10-125,1-1 0,-1-1-1,0-1 1,1 0 0,26-3-1,-28 1-13,0 0 1,1 1-1,-1 1 0,0 1 0,0 0 0,32 9 0,-20 0 58,-20-7-188,-1 0 0,0-1-1,1 0 1,0-1 0,-1 0-1,1 0 1,0-1 0,0 0 0,0 0-1,0-1 1,0 0 0,0-1-1,12-2 1,-3 0 83,-1 0 0,1 2 0,28 0 0,28-3 128,-61 3-158,0 0-1,0-2 0,-1 1 0,1-2 0,-1 1 0,0-2 0,0 0 0,22-12 0,-32 16-87,0 0 0,1 0-1,-1 0 1,1 0 0,-1 0-1,1 1 1,-1-1 0,1 1-1,0 0 1,-1 0 0,4 0-1,24-5 37,-17 0-38,-10 4 3,1 0 0,0-1 0,0 1 1,-1-1-1,1 0 0,-1 1 0,0-2 0,1 1 0,-1 0 0,0-1 1,0 1-1,-1-1 0,1 0 0,0 0 0,-1 0 0,0 0 0,0-1 1,0 1-1,0 0 0,0-1 0,1-4 0,-1 0-5,1 1 0,1-1 1,-1 1-1,1 0 0,7-10 0,-7 12-8,-1 0-1,0 0 1,0 0 0,0 0-1,0-1 1,-1 1 0,0-1-1,0 1 1,-1-1 0,1 0-1,0-8 1,-4-9 1,-1 1 1,-1 0-1,-1 0 0,0 0 1,-2 1-1,-1 0 0,-10-21 1,-18-57-2,30 82-1,0 1 0,-1 0 0,-1 0 0,0 1 0,-1 0 0,-20-25 0,11 18-6,-1 1 1,-2 0-1,-29-23 0,39 35 2,-1 0 0,1 1 1,-2 0-1,1 1 0,-1 0 0,0 1 0,0 1 0,-1 0 0,1 1 0,-1 0 1,0 1-1,-1 0 0,1 1 0,-21 0 0,-48 7-24,0 4 1,-132 31-1,201-37 26,-3 1-26,1 1 1,-1 0-1,1 1 0,0 1 1,0 1-1,1 0 0,0 1 1,0 1-1,1 0 0,1 0 1,-1 2-1,2 0 0,0 0 1,0 1-1,1 1 0,-17 26 1,-18 33-52,33-55 76,1 0 0,1 1 0,1 0 0,0 1 1,2 0-1,-11 35 0,11-21 4,-18 99-27,24-119 29,0-3-4,1 1-1,0-1 1,1 0 0,0 1 0,2 12 0,-1-20 8,0-1 0,0 1 0,0 0 0,1 0 0,-1 0 0,1-1 0,0 1 0,0-1 0,1 1 0,-1-1 0,1 0 0,0 0 0,-1 0 0,1 0 0,1-1 0,-1 1 0,0-1 0,5 3 0,1 0 39,1 1 0,0-2-1,0 1 1,1-1 0,-1-1 0,1 0-1,0 0 1,0-1 0,0-1 0,0 0 0,0 0-1,0-1 1,12-1 0,10-4 155,0-1 0,-1-2 0,32-12 0,-25 8-2893,62-12 1,-75 21-2117,-12-6 2069</inkml:trace>
</inkml:ink>
</file>

<file path=ppt/ink/ink31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7:05.342"/>
    </inkml:context>
    <inkml:brush xml:id="br0">
      <inkml:brushProperty name="width" value="0.05" units="cm"/>
      <inkml:brushProperty name="height" value="0.05" units="cm"/>
      <inkml:brushProperty name="color" value="#FF0066"/>
    </inkml:brush>
  </inkml:definitions>
  <inkml:trace contextRef="#ctx0" brushRef="#br0">13 3070 7442,'-1'1'910,"0"-1"-606,1 0 0,0 1-1,-1-1 1,1 0-1,0 0 1,-1 0 0,1 0-1,-1 0 1,1 0-1,0 0 1,-1 0 0,1 0-1,-1 0 1,1 0 0,0 0-1,-1 0 1,1 0-1,-1 0 1,1 0 0,-1 0-1,1 0 1,0 0-1,-1-1 1,-1-10 2615,14-28-3048,-8 29 685,235-565 2846,33 104-2331,-99 185-716,-39 70-349,-27 45 1,-72 112-9,2 2 0,3 1-1,2 3 1,2 1-1,52-46 1,-37 42 16,-3-3 0,-2-2 1,71-107-1,2-4 1051,-104 145-832,2 1 0,0 2 0,2 0 0,30-20 0,53-29 191,71-51 2010,-179 123-2385,-1-1 0,1 1 0,0 0 0,-1 0 0,1-1 1,-1 1-1,0-1 0,1 0 0,-1 1 0,0-1 0,0 0 0,0 0 0,0 1 1,0-1-1,0 0 0,-1 0 0,2-3 0,1-4 73,-3 8-698,1 0 0,0 0-1,0 0 1,0 0 0,1 0 0,-1 0 0,0 0 0,0 0 0,0 1-1,1-1 1,-1 0 0,0 1 0,1-1 0,-1 1 0,0 0-1,2-1 1,17-4-2428</inkml:trace>
</inkml:ink>
</file>

<file path=ppt/ink/ink31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7:06.355"/>
    </inkml:context>
    <inkml:brush xml:id="br0">
      <inkml:brushProperty name="width" value="0.05" units="cm"/>
      <inkml:brushProperty name="height" value="0.05" units="cm"/>
      <inkml:brushProperty name="color" value="#FF0066"/>
    </inkml:brush>
  </inkml:definitions>
  <inkml:trace contextRef="#ctx0" brushRef="#br0">30 13 7402,'-4'-2'1328,"-16"-7"3500,15 8-2460,9 3-94,8 4-2926</inkml:trace>
</inkml:ink>
</file>

<file path=ppt/ink/ink31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7:07.006"/>
    </inkml:context>
    <inkml:brush xml:id="br0">
      <inkml:brushProperty name="width" value="0.05" units="cm"/>
      <inkml:brushProperty name="height" value="0.05" units="cm"/>
      <inkml:brushProperty name="color" value="#FF0066"/>
    </inkml:brush>
  </inkml:definitions>
  <inkml:trace contextRef="#ctx0" brushRef="#br0">155 132 10706,'54'-86'4620,"-53"84"-4435,0 0 0,0 0 1,0 0-1,0 0 0,0-1 0,0 1 0,-1 0 1,1 0-1,-1-1 0,0 1 0,1-1 0,-1 1 1,0-4-1,-1 6-117,1-1 0,0 0 1,0 1-1,-1-1 0,1 1 1,0-1-1,-1 0 0,1 1 1,-1-1-1,1 1 0,-1-1 1,1 1-1,-1 0 0,1-1 1,-1 1-1,1-1 0,-1 1 1,1 0-1,-1-1 0,0 1 1,1 0-1,-1 0 0,1 0 1,-1-1-1,0 1 0,1 0 1,-1 0-1,-1 0 0,-2 0 68,1 1 0,-1-1-1,0 1 1,1 0 0,-1 0-1,1 0 1,-1 0 0,1 0 0,-1 1-1,1 0 1,-6 3 0,-6 9-8,0 1 1,0 0-1,2 1 1,0 0 0,0 1-1,2 1 1,0 0-1,1 0 1,1 1-1,0 1 1,-6 24 0,14-41-128,0 0 1,0 0 0,0 0 0,1 0 0,0 0-1,-1 0 1,1 0 0,0 0 0,0 1 0,1-1-1,-1 0 1,1 3 0,0-4-2,0 0 1,0-1-1,0 1 0,0-1 1,0 1-1,0-1 0,0 0 1,0 1-1,1-1 0,-1 0 1,0 0-1,1 0 0,-1 0 0,1 0 1,0 0-1,-1 0 0,1 0 1,-1-1-1,1 1 0,0-1 1,0 1-1,2 0 0,17 2 26,-1-1-1,1-1 1,0 0 0,22-3-1,-25 1 60,0 0 0,-1 1 1,1 1-1,-1 0 0,1 2 0,23 5 0,-39-8-63,-1 1 0,1-1 0,0 1 0,0-1-1,-1 1 1,1 0 0,0 0 0,-1 0-1,1 0 1,-1 0 0,1 0 0,-1 0 0,0 0-1,0 1 1,1-1 0,-1 0 0,0 1 0,0-1-1,0 1 1,0-1 0,0 1 0,-1 0-1,1-1 1,0 1 0,-1 0 0,1-1 0,-1 1-1,0 0 1,1 0 0,-1 0 0,0-1-1,0 1 1,0 0 0,0 0 0,-1 0 0,1-1-1,0 1 1,-1 0 0,0 0 0,1-1 0,-1 1-1,0 0 1,1-1 0,-1 1 0,-2 1-1,-4 9 74,0-1 0,-1 0 0,0-1 0,-17 17 0,8-10-53,-39 29 1,49-41-237,0 0 1,0-1-1,0 1 0,-1-1 1,1-1-1,-1 0 1,0 0-1,0 0 0,-13 1 1,20-3 107,0-1 0,1 0 0,-1 0 0,0 0 0,0 0 1,0 0-1,1 0 0,-1 0 0,0 0 0,0 0 0,0 0 1,1-1-1,-1 1 0,0 0 0,0-1 0,1 1 0,-1 0 1,0-1-1,1 1 0,-1-1 0,0 1 0,1-1 0,-1 1 1,1-1-1,-1 1 0,1-1 0,-1 1 0,1-1 0,-1 0 1,1 0-1,-1 1 0,1-1 0,0 0 0,0 1 0,-1-1 1,1 0-1,0 0 0,0 0 0,0 1 0,0-1 0,0 0 1,0 0-1,0-1 0,-1-29-1201</inkml:trace>
</inkml:ink>
</file>

<file path=ppt/ink/ink31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7:07.459"/>
    </inkml:context>
    <inkml:brush xml:id="br0">
      <inkml:brushProperty name="width" value="0.05" units="cm"/>
      <inkml:brushProperty name="height" value="0.05" units="cm"/>
      <inkml:brushProperty name="color" value="#FF0066"/>
    </inkml:brush>
  </inkml:definitions>
  <inkml:trace contextRef="#ctx0" brushRef="#br0">25 1 11362,'0'0'270,"-1"0"0,0 0 0,0 0 0,0 0 0,0-1-1,0 1 1,0 1 0,1-1 0,-1 0 0,0 0 0,0 0 0,0 0-1,0 1 1,1-1 0,-1 0 0,0 1 0,0-1 0,0 0-1,1 1 1,-1-1 0,0 1 0,1-1 0,-1 1 0,-1 1 0,2-1-79,-1 0 1,1 1 0,-1-1-1,1 0 1,0 1 0,-1-1-1,1 1 1,0-1 0,0 0-1,0 1 1,0-1 0,0 0-1,0 1 1,1 1 0,2 8 137,0-1 0,0 0 0,8 14 1,-7-14 397,23 45 1125,63 98 0,8 11-1054,-87-141-1799,-1 1-1,-1-1 0,-1 2 0,-1-1 0,6 40 0,-11-54 1402,1-8-218</inkml:trace>
</inkml:ink>
</file>

<file path=ppt/ink/ink31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7:07.919"/>
    </inkml:context>
    <inkml:brush xml:id="br0">
      <inkml:brushProperty name="width" value="0.05" units="cm"/>
      <inkml:brushProperty name="height" value="0.05" units="cm"/>
      <inkml:brushProperty name="color" value="#FF0066"/>
    </inkml:brush>
  </inkml:definitions>
  <inkml:trace contextRef="#ctx0" brushRef="#br0">13 179 10018,'-8'12'4769,"3"-9"-1608,8-1-737,14-9-711,1-1-329,14-14-720,2 2-136,-6-5-280,10 2-224,-4 4-880,-8-3-432,3 7-1753,-4 0-2400,5-5 3641</inkml:trace>
</inkml:ink>
</file>

<file path=ppt/ink/ink31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7:08.344"/>
    </inkml:context>
    <inkml:brush xml:id="br0">
      <inkml:brushProperty name="width" value="0.05" units="cm"/>
      <inkml:brushProperty name="height" value="0.05" units="cm"/>
      <inkml:brushProperty name="color" value="#FF0066"/>
    </inkml:brush>
  </inkml:definitions>
  <inkml:trace contextRef="#ctx0" brushRef="#br0">30 296 8962,'50'-33'4173,"-60"50"2766,-12 10-4958,16-20-1676,1 1-1,-1-1 0,1 2 0,0-1 0,-6 17 1,9-21-279,0 0 1,1 1 0,0-1-1,-1 1 1,2-1 0,-1 1 0,0 0-1,1-1 1,0 1 0,0 0-1,1-1 1,-1 1 0,1-1-1,1 6 1,-1-9-26,-1 1 0,0-1-1,1 0 1,-1 0 0,1 0 0,0 1-1,-1-1 1,1 0 0,0 0 0,0 0-1,0 0 1,0 0 0,0-1 0,0 1-1,0 0 1,0 0 0,0-1 0,0 1-1,0 0 1,0-1 0,1 1 0,-1-1-1,0 0 1,0 1 0,1-1-1,-1 0 1,0 0 0,0 1 0,1-1-1,-1 0 1,0 0 0,1-1 0,-1 1-1,0 0 1,0 0 0,1-1 0,-1 1-1,0-1 1,0 1 0,0-1 0,1 1-1,1-2 1,-1 0-1,1 1 1,0-1-1,0 0 0,-1 0 0,0 0 1,1 0-1,-1-1 0,0 1 0,0-1 1,0 1-1,0-1 0,0 0 0,-1 1 0,1-1 1,-1 0-1,2-6 0,3-10 106,8 16-123,10 0 11,-19 3-37,0-1-1,1 0 1,-1 0 0,0 0-1,0-1 1,0 0-1,0 0 1,0 0 0,0-1-1,0 1 1,-1-1 0,1 0-1,-1 0 1,0-1 0,0 0-1,0 1 1,0-1 0,-1 0-1,1-1 1,-1 1 0,3-7-1,12-41-1524,-15 39 1082,2-1 0,-1 1 0,2 0 0,0 0 0,8-12-1,-13 24 626,0 1 0,0-1 0,0 1 0,0-1 0,0 1 0,0 0 0,0 0 0,0-1 0,0 1 0,0 0 0,0 0 0,0 0-1,0 0 1,0 0 0,0 0 0,0 1 0,0-1 0,0 0 0,0 0 0,-1 1 0,1-1 0,0 0 0,0 1 0,0-1 0,1 2 0,34 18 715,-10-1-572,35 25 564,-61-43-842,0-1 1,1 0 0,-1 1-1,0-1 1,0 0-1,1 0 1,-1 1-1,0-1 1,1 0-1,-1 0 1,0 0 0,1 0-1,-1 1 1,0-1-1,1 0 1,-1 0-1,0 0 1,1 0-1,-1 0 1,1 0 0,-1 0-1,0 0 1,1 0-1,-1 0 1,0 0-1,1 0 1,-1 0-1,1 0 1,-1 0 0,0-1-1,1 1 1,-1 0-1,1 0 1,-3-13 144,0 1-118,-1-7-42,2 0 1,-1 0 0,2 0 0,1 0 0,0 1 0,2-1-1,8-36 1,-10 52-40,0 0 0,0 0 0,0 0 0,0 0 0,1 0 0,-1 0 0,1 1 0,0-1 0,0 0 0,0 1 0,0 0 0,0-1 0,4-2 0,-3 4-138,0-1 0,-1 1 0,1 0 0,0 1 0,0-1 0,0 0 0,0 1 1,0 0-1,0-1 0,0 1 0,0 0 0,0 1 0,0-1 0,4 1 0,-2 0-372,0 0 1,0-1 0,0 1-1,0-1 1,0-1-1,0 1 1,0-1-1,0 0 1,7-2-1,12-4-652</inkml:trace>
</inkml:ink>
</file>

<file path=ppt/ink/ink31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7:08.747"/>
    </inkml:context>
    <inkml:brush xml:id="br0">
      <inkml:brushProperty name="width" value="0.05" units="cm"/>
      <inkml:brushProperty name="height" value="0.05" units="cm"/>
      <inkml:brushProperty name="color" value="#FF0066"/>
    </inkml:brush>
  </inkml:definitions>
  <inkml:trace contextRef="#ctx0" brushRef="#br0">0 1 10058,'7'2'4241,"8"18"-2433,11 8-87,-6 5-345,6 7-256,2-3-327,2 3-145,0-6-288,-2 1-136,-6-5-152,-5-4-320,-12-1-1529,1-8-399,-6 7 1080</inkml:trace>
  <inkml:trace contextRef="#ctx0" brushRef="#br0" timeOffset="1">155 345 9226,'-120'-39'4745,"140"29"-440,17-6-2625,8-21-776,5-1-231,0-2-545,-2 3-432,-7 7-721,-13 1 689</inkml:trace>
</inkml:ink>
</file>

<file path=ppt/ink/ink31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7:09.185"/>
    </inkml:context>
    <inkml:brush xml:id="br0">
      <inkml:brushProperty name="width" value="0.05" units="cm"/>
      <inkml:brushProperty name="height" value="0.05" units="cm"/>
      <inkml:brushProperty name="color" value="#FF0066"/>
    </inkml:brush>
  </inkml:definitions>
  <inkml:trace contextRef="#ctx0" brushRef="#br0">205 29 8882,'0'-1'228,"0"0"1,0 0-1,0 0 0,0 0 1,0 0-1,0 0 0,0 0 1,0 0-1,0 0 0,0 0 1,-1 0-1,1 0 1,0 0-1,-1 0 0,1 0 1,0 1-1,-1-1 0,1 0 1,-1 0-1,0 0 0,1 1 1,-1-1-1,0 0 0,1 0 1,-1 1-1,0-1 1,0 1-1,0-1 0,1 1 1,-1-1-1,0 1 0,0-1 1,0 1-1,0 0 0,0-1 1,0 1-1,0 0 1,0 0-1,0 0 0,0 0 1,0 0-1,0 0 0,0 0 1,0 0-1,-1 0 0,-2 1 19,0 1 0,-1-1 0,1 0 1,1 1-1,-1 0 0,0 0 0,0 0 0,1 1 0,-6 3 0,-5 6-63,1-1 0,0 2-1,1 0 1,0 1 0,1 0 0,1 0 0,0 1 0,1 1 0,0-1 0,-7 23 0,15-37-183,1 0 0,-1 1 0,1-1 0,-1 0-1,1 0 1,0 1 0,0-1 0,0 0 0,0 1 0,0-1 0,0 0 0,0 1 0,0-1 0,0 0 0,1 0 0,-1 1 0,1-1 0,0 2 0,0-2-2,-1 0 1,1-1-1,0 1 1,0 0-1,0-1 1,-1 1-1,1-1 1,0 1-1,0-1 1,0 1-1,0-1 1,0 0 0,0 0-1,0 1 1,0-1-1,0 0 1,0 0-1,0 0 1,1 0-1,6 0-5,1-1-1,-1-1 0,0 1 0,15-6 0,-13 4 7,58-20-22,-46 14 5,1 1 1,0 1-1,45-8 0,-62 14 19,1 1 1,-1 0-1,0 0 0,1 0 1,-1 1-1,0-1 0,0 2 1,1-1-1,-1 1 0,0 0 1,0 0-1,-1 0 0,1 1 1,0 0-1,-1 0 0,1 1 1,-1-1-1,0 1 0,7 8 1,-3-4 66,-2 1 0,1 0 0,-1 1 1,0 0-1,-1 0 0,0 1 0,0-1 1,-1 1-1,-1 0 0,0 1 0,-1-1 0,0 1 1,0-1-1,-1 1 0,-1 0 0,0 0 1,0 0-1,-2 0 0,1 0 0,-5 22 0,3-26-59,0 5-18,-1-1 0,0 0-1,-1 0 1,0 0 0,-1-1 0,0 1 0,-1-1 0,-12 18-1,18-28-70,-1 0-1,0 0 1,0 0-1,0 0 1,0 0-1,0 0 1,0 0 0,0 0-1,0 0 1,0 0-1,0-1 1,0 1-1,-1 0 1,1-1-1,0 1 1,0-1-1,-1 1 1,1-1-1,0 0 1,-1 1-1,1-1 1,-1 0-1,1 0 1,0 0-1,-1 0 1,1 0-1,0-1 1,-1 1-1,1 0 1,0-1-1,-1 1 1,1-1-1,0 1 1,-1-1 0,1 1-1,0-1 1,0 0-1,-2-1 1,1 0 49,-1-1 0,1 0 0,-1 0 0,1 0 0,0 0 0,0 0 0,1 0 0,-1 0 0,0-1 0,1 1 0,0-1 0,0 1 0,-1-5 0,-2-28 601</inkml:trace>
</inkml:ink>
</file>

<file path=ppt/ink/ink3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6:24.122"/>
    </inkml:context>
    <inkml:brush xml:id="br0">
      <inkml:brushProperty name="width" value="0.05" units="cm"/>
      <inkml:brushProperty name="height" value="0.05" units="cm"/>
      <inkml:brushProperty name="color" value="#FF0066"/>
    </inkml:brush>
  </inkml:definitions>
  <inkml:trace contextRef="#ctx0" brushRef="#br0">159 294 3305,'-82'-48'2202,"76"44"-1508,1 0 0,-1 1 0,1-2 1,0 1-1,-8-9 0,0 0 908,13 13-1568,-2-2 320,-1 0 0,0-1 0,1 1 0,0-1-1,0 0 1,0 1 0,-2-5 0,1-6 4688,20 6-3950,-10 5-890,68-25 702,42-14 64,-10 13-407,195-25-1,-283 51-559,-1 0 1,0 2-1,1 0 1,-1 1 0,35 5-1,-46-4-3,0 0 1,0 0-1,0 0 0,-1 1 0,1 0 1,-1 0-1,0 1 0,0-1 0,0 1 1,0 1-1,-1-1 0,1 1 0,-1 0 0,0 0 1,-1 1-1,1-1 0,-1 1 0,4 7 1,4 12 6,-1 1 0,-1 0 1,-2 0-1,0 1 0,6 45 1,6 144 12,-16-148-14,17 313 42,-32 1-17,-42 47-11,-17 267 20,65-514-17,8 1 0,9-1 0,64 337 0,-69-480 80,-1 0 1,-2 0-1,-2 0 0,-5 79 1,-40 152 422,32-190-512,3 0 0,3 0-1,7 96 1,0-43 26,-4-68-4,0-44 73,1 1 0,1-1 0,1 1 0,0-1 0,8 33 0,19 15 280,-17-27-202,-5-22 34,-1 1-1,0 1 1,-2-1 0,0 0-1,-1 1 1,-2 33-1,-1-53-189,0-1-1,1 0 0,-1 0 0,0 0 1,0 0-1,1 0 0,-1 0 1,0 0-1,0 0 0,0 0 0,0 0 1,-1 0-1,1 0 0,0-1 0,0 1 1,0-1-1,-1 1 0,1-1 1,0 1-1,-1-1 0,1 1 0,0-1 1,-1 0-1,1 0 0,0 0 1,-1 0-1,1 0 0,0 0 0,-2 0 1,-16 2-70,2 3 60,0 0 0,1 2-1,0-1 1,0 2 0,0 0-1,-27 20 1,31-19-53,-4 5-310,-2-2-1,-36 21 1,42-29-423,9-7-184,10-18-963,-5 16 1661,20-45-1136</inkml:trace>
</inkml:ink>
</file>

<file path=ppt/ink/ink31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7:09.848"/>
    </inkml:context>
    <inkml:brush xml:id="br0">
      <inkml:brushProperty name="width" value="0.05" units="cm"/>
      <inkml:brushProperty name="height" value="0.05" units="cm"/>
      <inkml:brushProperty name="color" value="#FF0066"/>
    </inkml:brush>
  </inkml:definitions>
  <inkml:trace contextRef="#ctx0" brushRef="#br0">14 220 9666,'-1'-1'426,"0"1"-1,0-1 1,0 0-1,0 0 1,1 1 0,-1-1-1,0 0 1,0 0-1,1 0 1,-1 0 0,0 0-1,1 0 1,-1 0-1,1 0 1,-1 0 0,1 0-1,0 0 1,-1-1-1,1 1 1,0 0-1,0 0 1,0 0 0,0-2-1,3 15 5281,5 16-5900,-8-25 207,2 8 34,1 0 1,0 0-1,0 0 1,1 0-1,6 13 0,-9-22-44,0 0 0,0 0 0,0 0 0,0-1 0,0 1 0,1-1 0,-1 1 0,0-1 0,1 1 0,-1-1-1,1 0 1,0 1 0,-1-1 0,1 0 0,0 0 0,0 0 0,-1 0 0,1-1 0,0 1 0,0-1 0,0 1 0,0-1-1,0 1 1,0-1 0,0 0 0,0 0 0,0 0 0,0 0 0,0 0 0,0-1 0,0 1 0,0 0 0,0-1 0,0 0-1,0 1 1,0-1 0,0 0 0,-1 0 0,1 0 0,0 0 0,-1 0 0,3-2 0,2-2 0,-1 0-1,0 1 1,0-2 0,0 1-1,-1 0 1,1-1 0,-1 0-1,-1 0 1,1 0 0,3-8 0,0-5-24,1 0 0,5-26 1,-11 43-45,2 6 48,4 14 51,-6-12-25,13 11 29,28 16-1,-40-32-35,-1 0 1,1 0 0,-1 0-1,1 0 1,-1 0 0,1-1-1,0 1 1,-1-1 0,1 0-1,0 1 1,-1-1 0,1 0-1,0-1 1,-1 1-1,1-1 1,0 1 0,-1-1-1,1 0 1,-1 0 0,1 0-1,-1 0 1,1 0 0,3-3-1,-1 1 4,1-1 0,-1-1 0,0 1 0,0-1 0,0 0 0,0 0 0,4-7 0,2-6 21,0-1 0,-1-1 1,-1 0-1,0 0 0,-2 0 1,0-1-1,3-25 0,-8 37 33,-2 8-45,0 0 0,0 0 1,0 1-1,0-1 1,0 0-1,0 0 1,0 1-1,0-1 1,0 0-1,0 0 0,1 1 1,-1-1-1,0 0 1,1 0-1,-1 1 1,0-1-1,1 0 1,-1 1-1,1-1 1,-1 1-1,1-1 0,0 1 1,-1-1-1,2 0 1,33 7 44,-17-1-151,1 0 1,-1 1 0,0 1 0,-1 1-1,31 18 1,-47-25-41,0 0 0,0-1-1,0 1 1,0-1 0,0 1-1,1-1 1,-1 1 0,0-1-1,0 0 1,1 0 0,-1 0-1,0 0 1,0 1 0,1-2-1,-1 1 1,0 0 0,1 0-1,-1 0 1,0 0 0,0-1-1,1 1 1,-1-1 0,0 1-1,0-1 1,0 1 0,0-1-1,0 0 1,0 0 0,0 1-1,0-1 1,0 0 0,1-1-1,5-3 835,17-11-251</inkml:trace>
</inkml:ink>
</file>

<file path=ppt/ink/ink31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7:10.235"/>
    </inkml:context>
    <inkml:brush xml:id="br0">
      <inkml:brushProperty name="width" value="0.05" units="cm"/>
      <inkml:brushProperty name="height" value="0.05" units="cm"/>
      <inkml:brushProperty name="color" value="#FF0066"/>
    </inkml:brush>
  </inkml:definitions>
  <inkml:trace contextRef="#ctx0" brushRef="#br0">19 49 11074,'-13'5'4401,"8"-5"-2840,15-1-1185,7-9-128,9-4-1096,4 1-425,5-2 697</inkml:trace>
</inkml:ink>
</file>

<file path=ppt/ink/ink31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7:10.621"/>
    </inkml:context>
    <inkml:brush xml:id="br0">
      <inkml:brushProperty name="width" value="0.05" units="cm"/>
      <inkml:brushProperty name="height" value="0.05" units="cm"/>
      <inkml:brushProperty name="color" value="#FF0066"/>
    </inkml:brush>
  </inkml:definitions>
  <inkml:trace contextRef="#ctx0" brushRef="#br0">119 349 10434,'-41'64'6369,"-16"32"-3610,54-91-2519,-12 29 491,14-34-719,1 1 0,0 0 0,-1 0 0,1-1 0,0 1 1,0 0-1,0 0 0,-1 0 0,1-1 0,0 1 0,0 0 0,0 0 0,0 0 1,0-1-1,1 1 0,-1 0 0,0 0 0,0 0 0,0-1 0,1 1 0,-1 0 1,0 0-1,1-1 0,-1 1 0,1 0 0,-1-1 0,1 1 0,-1 0 0,1-1 1,-1 1-1,1-1 0,-1 1 0,1-1 0,0 1 0,-1-1 0,1 1 0,0-1 1,0 0-1,1 1 0,-1-1-8,1 0-1,0 0 1,0 0 0,-1-1-1,1 1 1,0 0 0,-1-1 0,1 1-1,-1-1 1,1 0 0,-1 0-1,1 1 1,-1-1 0,1 0 0,-1 0-1,0 0 1,1-1 0,-1 1 0,0 0-1,0 0 1,0-1 0,0 1-1,0 0 1,1-3 0,23-42 44,-23 42-41,5-11 6,-1-1 1,-1 0 0,-1 0-1,0 0 1,-2 0 0,3-26-1,-6-103 172,-1 93-25,1 10 36,1 11 476,-7-58 0,5 83-56,0 8-122,1 11 41,8 21-11,2 0 0,27 63 1,-29-81-465,1 0 0,1-1 0,0 0 0,1 0 0,1-1 0,0 0 0,23 20 0,-32-31-50,0-1 0,0 0 0,1-1-1,-1 1 1,1 0 0,-1-1 0,1 1-1,0-1 1,0 0 0,0 0-1,0 0 1,-1 0 0,1 0 0,0-1-1,0 0 1,0 1 0,1-1 0,-1 0-1,0 0 1,3-1 0,-3 0-2,1 0 0,0-1 0,-1 1 0,0-1 0,1 0-1,-1 0 1,0 0 0,0 0 0,0-1 0,0 1 0,0-1 0,-1 0 0,5-6 0,-1 1 7,0-1 0,-1 0 1,0-1-1,0 1 0,-1-1 0,-1 0 0,0 0 1,0 0-1,0-1 0,0-14 0,-2 17-7,-1 0 0,0 0-1,0 0 1,-1 0 0,0 0-1,-1 0 1,0 0 0,0 1-1,0-1 1,-1 1 0,-7-14-1,10 21-7,0 0 0,0-1 0,0 1 0,-1 0 0,1-1 0,0 1 0,0 0 0,0 0 0,-1-1 0,1 1 0,0 0 0,0 0 0,-1 0 0,1-1 0,0 1 0,0 0 0,-1 0 0,1 0 0,0 0 0,-1 0 0,1 0 0,0-1 0,-1 1 0,1 0 0,0 0 0,-1 0 0,1 0 0,0 0 0,-1 0 0,1 0 0,0 0 0,-1 0 0,1 1 0,0-1 0,-1 0 0,1 0 0,0 0 0,0 0 0,-1 0 0,1 1 0,0-1 0,-1 0 0,1 0 0,0 0 0,0 1 0,-1-1 0,1 0 0,0 0 0,0 1 0,0-1 0,0 0 0,-1 0 0,1 1 0,0-1 0,0 0 0,0 1 0,0-1 0,0 0 0,0 1 0,0-1 0,0 0 0,0 1 0,0 0 0,-6 21-17,5-13 20,1-1 0,0 1 0,1 0 0,0 0 0,0 0 0,0-1 0,1 1 0,1-1 0,-1 1 0,1-1 0,1 0 0,0 0 0,6 10 0,-2-7-246,0 0 0,1 0-1,0-1 1,1-1 0,0 0 0,0 0-1,1-1 1,12 8 0,-12-10-684,-7-3 382,0-1 1,0 0-1,0 1 0,-1 0 1,1 0-1,-1 0 1,6 6-1,1 16-1078</inkml:trace>
</inkml:ink>
</file>

<file path=ppt/ink/ink31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7:11.023"/>
    </inkml:context>
    <inkml:brush xml:id="br0">
      <inkml:brushProperty name="width" value="0.05" units="cm"/>
      <inkml:brushProperty name="height" value="0.05" units="cm"/>
      <inkml:brushProperty name="color" value="#FF0066"/>
    </inkml:brush>
  </inkml:definitions>
  <inkml:trace contextRef="#ctx0" brushRef="#br0">4 4 10170,'-4'-4'4721,"13"11"-1744,-1 13-617,9 17-775,6 10-185,2 3-496,-2-2-192,4-3-320,-4-7-160,2-1-112,1-7-96,-5-15-648,1-1-416,-10-21-1320,-6-5-401,-2-13 1697</inkml:trace>
</inkml:ink>
</file>

<file path=ppt/ink/ink31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7:11.475"/>
    </inkml:context>
    <inkml:brush xml:id="br0">
      <inkml:brushProperty name="width" value="0.05" units="cm"/>
      <inkml:brushProperty name="height" value="0.05" units="cm"/>
      <inkml:brushProperty name="color" value="#FF0066"/>
    </inkml:brush>
  </inkml:definitions>
  <inkml:trace contextRef="#ctx0" brushRef="#br0">0 210 7698,'5'-11'1409,"-1"1"0,1 0-1,1 0 1,8-11 0,-5 9-211,1 0-1,17-16 0,-7 12-182,-1 0 0,2 1 0,31-17 0,-48 30-877,1-1-1,-1 1 1,1 0-1,-1 0 1,1 1-1,0 0 1,0-1-1,-1 2 1,1-1-1,0 0 1,0 1-1,10 1 1,-13-1-116,0 1 1,0-1 0,0 1-1,0 0 1,0 0-1,-1 0 1,1 0 0,0 0-1,0 0 1,-1 0 0,1 0-1,0 1 1,-1-1-1,1 1 1,-1-1 0,0 1-1,0 0 1,1 0-1,-1-1 1,0 1 0,0 0-1,-1 0 1,1 0-1,0 0 1,-1 0 0,1 0-1,-1 0 1,1 0 0,-1 0-1,0 1 1,0 1-1,0 14-5,0 0 0,-1-1-1,-1 1 1,-1 0-1,0-1 1,-1 0-1,-8 20 1,3-14-1,0 1-1,-2-2 1,-1 1-1,-21 29 1,33-52-11,-1 0 0,1 0 0,0-1 1,-1 1-1,1 0 0,0-1 0,-1 1 0,1 0 0,0-1 0,0 1 1,-1 0-1,1-1 0,0 1 0,0-1 0,-1 1 0,1 0 1,0-1-1,0 1 0,0-1 0,0 1 0,0-1 0,0 1 0,0-1 1,0 1-1,0 0 0,0-1 0,0 1 0,0-1 0,0 1 0,0-1 1,0 1-1,0-1 0,0 1 0,1 0 0,-1-1 0,0 1 0,0-1 1,1 1-1,-1 0 0,0-1 0,0 1 0,1 0 0,-1-1 0,0 1 1,1 0-1,-1-1 0,1 1 0,-1 0 0,0 0 0,1-1 0,-1 1 1,1 0-1,-1 0 0,0 0 0,1 0 0,-1 0 0,1 0 1,-1-1-1,1 1 0,-1 0 0,1 0 0,-1 0 0,1 1 0,10-4 45,-1-1 0,0 0-1,1 0 1,-2-1 0,19-12-1,-18 11-8,-1 0 0,1 1-1,1 0 1,-1 0 0,1 1 0,19-5-1,-28 9-61,62-15-603,-23 1-6260,-28 9 6325</inkml:trace>
</inkml:ink>
</file>

<file path=ppt/ink/ink31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7:11.923"/>
    </inkml:context>
    <inkml:brush xml:id="br0">
      <inkml:brushProperty name="width" value="0.05" units="cm"/>
      <inkml:brushProperty name="height" value="0.05" units="cm"/>
      <inkml:brushProperty name="color" value="#FF0066"/>
    </inkml:brush>
  </inkml:definitions>
  <inkml:trace contextRef="#ctx0" brushRef="#br0">0 453 8954,'37'-36'4186,"-32"37"-1648,-2 10-764,-2 19 341,-1-22-1435,3 57 1982,-6-143-1084,0 32-1304,6-88 0,-3 133-270,0 1 0,0-1 0,0 1 0,0-1 0,0 1 0,0-1 0,1 1 0,-1-1 0,0 0 0,0 1 0,0-1 0,1 1 0,-1-1 0,0 1 0,0-1 0,1 1 0,-1 0 0,0-1 0,1 1 0,-1-1 0,1 1 0,-1 0 0,1-1 0,-1 1 0,0 0 1,1-1-1,-1 1 0,1 0 0,0 0 0,-1 0 0,1-1 0,17 8 37,18 25-36,-32-28 9,5 5 47,1 0 1,0-1-1,0-1 1,1 1-1,-1-2 1,18 9-1,-25-14-3,0 1 0,0-1-1,0 0 1,0 0 0,0 0-1,0 0 1,0 0 0,0-1-1,0 1 1,0-1 0,0 0 0,0 0-1,0 0 1,0-1 0,0 1-1,0-1 1,0 1 0,0-1-1,0 0 1,0 0 0,0-1 0,0 1-1,0 0 1,-1-1 0,1 0-1,0 1 1,-1-1 0,0 0-1,1-1 1,-1 1 0,3-5 0,1-1 118,-1-2 1,-1 1-1,0 0 1,0-1-1,-1 0 1,0 0-1,-1 0 1,0 0-1,-1 0 1,1-1-1,-2 1 1,0-1-1,-2-17 1,1 15-145,-1 0 1,-1 0 0,0 0 0,0 0 0,-2 0 0,0 1 0,0-1 0,-1 1-1,0 0 1,-10-12 0,14 20-161,-1 1-1,0 0 1,0 0-1,-1 0 1,1 0-1,0 0 1,-5-2-1,-15-5-3756</inkml:trace>
</inkml:ink>
</file>

<file path=ppt/ink/ink31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7:12.391"/>
    </inkml:context>
    <inkml:brush xml:id="br0">
      <inkml:brushProperty name="width" value="0.05" units="cm"/>
      <inkml:brushProperty name="height" value="0.05" units="cm"/>
      <inkml:brushProperty name="color" value="#FF0066"/>
    </inkml:brush>
  </inkml:definitions>
  <inkml:trace contextRef="#ctx0" brushRef="#br0">1 408 9298,'113'92'4477,"-84"-63"-806,-23-15-883,2 0-400,-8-13-2347,0-1 0,0 0 0,0 0 0,0 0 0,0 0 0,0 0-1,0 0 1,1 1 0,-1-1 0,0 0 0,0 0 0,0 0 0,0 0 0,0 0 0,1 0-1,-1 0 1,0 0 0,0 0 0,0 0 0,0 0 0,1 0 0,-1 0 0,0 0 0,0 0-1,0 0 1,0 0 0,0 0 0,1 0 0,-1 0 0,0 0 0,0 0 0,0 0 0,0 0-1,1 0 1,-1 0 0,0 0 0,0 0 0,0 0 0,0 0 0,0-1 0,0 1 0,1 0-1,-1 0 1,0 0 0,0 0 0,0 0 0,0-1 0,4-11 952,-2-20-369,-2 26-439,1-28 133,-3 0 0,-6-44 0,-2-29-101,10 73-10,1 0 1,2 1-1,1-1 1,12-47-1,-16 79-173,0 0-1,1 1 0,-1-1 1,0 0-1,1 1 0,0-1 0,-1 0 1,1 1-1,0-1 0,0 1 0,0-1 1,0 1-1,0-1 0,0 1 1,0 0-1,1-1 0,-1 1 0,0 0 1,1 0-1,-1 0 0,1 0 0,-1 0 1,1 0-1,-1 0 0,1 1 1,0-1-1,-1 1 0,1-1 0,0 1 1,0 0-1,-1-1 0,1 1 0,0 0 1,0 0-1,0 0 0,-1 0 1,1 1-1,0-1 0,0 0 0,1 1 1,3 1 6,-1 1 0,0-1 0,1 1 0,-1 0 0,0 0 0,-1 1 0,1 0 0,0-1 0,-1 1 0,0 1 0,4 4 0,11 16-116,-1 0 0,-1 1-1,-1 0 1,-2 2 0,0 0 0,-2 0 0,-2 1 0,0 0 0,8 48-1,-17-70-517,0 0 0,-1 0 0,0 0 0,-2 12-1,2-18 506,0 0 1,0 1-1,-1-1 0,1 0 0,0 0 0,0 1 1,-1-1-1,1 0 0,-1 0 0,1 1 0,-1-1 1,1 0-1,-1 0 0,0 0 0,0 0 0,1 0 1,-1 0-1,0 0 0,0 0 0,0 0 0,0 0 1,0-1-1,0 1 0,0 0 0,-1-1 0,1 1 1,0-1-1,0 1 0,0-1 0,-3 1 0,-8-7-52</inkml:trace>
  <inkml:trace contextRef="#ctx0" brushRef="#br0" timeOffset="1">123 401 15435,'28'17'6034,"19"-16"-4258,-2-7 144,7-16-343,-7-13-273,-5-2-416,-8 2-336,-12 2-888,-12 3-688,-5 10 640</inkml:trace>
</inkml:ink>
</file>

<file path=ppt/ink/ink31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0-14T14:25:09.958"/>
    </inkml:context>
    <inkml:brush xml:id="br0">
      <inkml:brushProperty name="width" value="0.05" units="cm"/>
      <inkml:brushProperty name="height" value="0.05" units="cm"/>
    </inkml:brush>
  </inkml:definitions>
  <inkml:trace contextRef="#ctx0" brushRef="#br0">1 307 24575,'6'-6'0,"2"-6"0,5 0 0,2-4 0,-3-6 0,0 1 0,-2-2 0,-3-1 0,-2-1 0,-3-3 0,0-3 0,-2 0 0,-1 1 0,1 4-8191</inkml:trace>
</inkml:ink>
</file>

<file path=ppt/ink/ink31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0-14T14:25:12.481"/>
    </inkml:context>
    <inkml:brush xml:id="br0">
      <inkml:brushProperty name="width" value="0.05" units="cm"/>
      <inkml:brushProperty name="height" value="0.05" units="cm"/>
    </inkml:brush>
  </inkml:definitions>
  <inkml:trace contextRef="#ctx0" brushRef="#br0">0 1 24575,'11'0'0,"0"0"0,-1 0 0,1 2 0,0-1 0,-1 1 0,1 0 0,-1 1 0,0 1 0,0-1 0,13 8 0,-7-3 0,-2-1 0,1 1 0,19 15 0,-30-20 0,0 1 0,0-1 0,-1 1 0,1-1 0,-1 1 0,0 0 0,0 0 0,-1 1 0,1-1 0,-1 0 0,0 1 0,3 7 0,-3-3 12,0 1 0,0-1 0,-1 0 0,0 0 0,-1 1 0,0-1 0,0 0 0,-1 1 0,-3 14 0,2-18-105,1 0 0,-1 0 1,0-1-1,-1 1 0,1-1 0,-1 1 0,0-1 0,-1 0 1,1 0-1,-1-1 0,0 1 0,0-1 0,-1 0 1,1 0-1,-10 7 0,-4-1-6733</inkml:trace>
</inkml:ink>
</file>

<file path=ppt/ink/ink31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0-14T14:25:15.875"/>
    </inkml:context>
    <inkml:brush xml:id="br0">
      <inkml:brushProperty name="width" value="0.05" units="cm"/>
      <inkml:brushProperty name="height" value="0.05" units="cm"/>
    </inkml:brush>
  </inkml:definitions>
  <inkml:trace contextRef="#ctx0" brushRef="#br0">139 0 24575,'0'53'0,"-1"65"0,0-102 0,-1 0 0,-1 0 0,0 1 0,-2-2 0,-5 17 0,-2-1 0,-2-1 0,0-1 0,-3 0 0,-19 26 0,34-51 0,-1 0 0,1 0 0,-1-1 0,1 2 0,0-1 0,0 0 0,-2 9 0,4-11 0,0 0 0,0 0 0,0 0 0,0 0 0,0 0 0,0 0 0,0 0 0,1 0 0,-1 0 0,1 0 0,-1 0 0,1 0 0,0 0 0,0 0 0,0 0 0,0 0 0,0 0 0,0-1 0,3 4 0,12 9-1365,2-2-5461</inkml:trace>
</inkml:ink>
</file>

<file path=ppt/ink/ink3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6:26.080"/>
    </inkml:context>
    <inkml:brush xml:id="br0">
      <inkml:brushProperty name="width" value="0.05" units="cm"/>
      <inkml:brushProperty name="height" value="0.05" units="cm"/>
      <inkml:brushProperty name="color" value="#FF0066"/>
    </inkml:brush>
  </inkml:definitions>
  <inkml:trace contextRef="#ctx0" brushRef="#br0">5 322 7930,'-1'-1'262,"1"0"0,-1 1 0,1-1 0,0 1 0,-1-1 0,1 0 1,-1 1-1,1-1 0,0 0 0,0 1 0,0-1 0,-1 0 0,1 0 1,0 1-1,0-1 0,0 0 0,0 1 0,0-1 0,0 0 0,0 0 1,0 1-1,1-1 0,-1 0 0,0 0 0,0 1 0,0-1 0,1 0 0,-1 1 1,0-1-1,2 0 0,-1 0-26,0 1 0,1 0-1,-1 0 1,0 0 0,0 0 0,1 1 0,-1-1 0,0 0 0,1 1 0,-1-1-1,0 0 1,0 1 0,0 0 0,1-1 0,0 2 0,48 31 1923,-48-32-1973,10 10 34,0 0-1,-1 1 0,0 1 1,0-1-1,-2 2 0,1-1 1,-2 1-1,0 1 0,-1 0 1,10 26-1,-17-41-217,0 0 1,0 0-1,1 1 1,-1-1 0,0 0-1,0 0 1,0 1-1,0-1 1,0 0-1,0 1 1,1-1-1,-1 0 1,0 0-1,0 1 1,0-1-1,0 0 1,0 1-1,0-1 1,0 0-1,0 1 1,-1-1-1,1 0 1,0 1-1,0-1 1,0 0 0,0 0-1,0 1 1,0-1-1,0 0 1,-1 0-1,1 1 1,0-1-1,0 0 1,0 0-1,-1 1 1,1-1-1,0 0 1,0 0-1,-1 0 1,1 0-1,0 1 1,-1-1-1,0 0 5,0-1 0,0 1 0,1 0 0,-1-1 0,0 1 0,0-1 0,0 1 0,1-1 0,-1 0 0,0 1 0,1-1 0,-1 0 0,0 1 0,1-1 0,-1 0 0,1 0 0,-1 0 0,1 1 0,-1-3 0,-8-11-6,1-2 1,0 1-1,1-1 1,1 0-1,1-1 1,0 1-1,1-1 1,1 0-1,0 0 1,0-22-1,3 23 5,1 0-1,1 0 1,1 1 0,0-1 0,1 1 0,0-1-1,1 1 1,10-19 0,-3 11-106,1 0-1,1 2 1,1-1 0,22-23 0,-35 44-111,-1-1 1,0 1 0,0 0-1,0 0 1,1 0 0,-1 0-1,0 0 1,1 1 0,-1-1-1,1 0 1,-1 1 0,1-1 0,-1 1-1,1-1 1,0 1 0,-1 0-1,1-1 1,-1 1 0,1 0-1,0 0 1,-1 0 0,1 0 0,0 1-1,-1-1 1,1 0 0,-1 1-1,1-1 1,-1 1 0,1 0-1,-1-1 1,1 1 0,-1 0 0,1 0-1,-1 0 1,1 1 0,5 2-1027</inkml:trace>
</inkml:ink>
</file>

<file path=ppt/ink/ink31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0-14T14:25:18.543"/>
    </inkml:context>
    <inkml:brush xml:id="br0">
      <inkml:brushProperty name="width" value="0.05" units="cm"/>
      <inkml:brushProperty name="height" value="0.05" units="cm"/>
    </inkml:brush>
  </inkml:definitions>
  <inkml:trace contextRef="#ctx0" brushRef="#br0">20 0 24575,'0'25'0,"0"0"0,9 47 0,-7-63 0,0-1 0,1 1 0,0 0 0,0-1 0,1 1 0,1-1 0,-1 0 0,1 0 0,0-1 0,1 0 0,7 9 0,6 2 0,-5-4 0,-1-1 0,0 2 0,19 28 0,-29-38 0,0 0 0,-1 0 0,0 0 0,0 0 0,0 0 0,0 1 0,-1-1 0,0 1 0,0-1 0,0 1 0,-1-1 0,0 1 0,0 0 0,0-1 0,-1 1 0,0-1 0,-2 10 0,1-8 1,-1 0 1,0 0-1,0 0 0,-1 0 0,1-1 1,-2 1-1,1-1 0,-1 0 0,-9 10 1,-2-2-10,-1 0 1,-20 12 0,-19 16-1349,39-26-5470</inkml:trace>
</inkml:ink>
</file>

<file path=ppt/ink/ink31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0-14T14:25:27.103"/>
    </inkml:context>
    <inkml:brush xml:id="br0">
      <inkml:brushProperty name="width" value="0.05" units="cm"/>
      <inkml:brushProperty name="height" value="0.05" units="cm"/>
    </inkml:brush>
  </inkml:definitions>
  <inkml:trace contextRef="#ctx0" brushRef="#br0">0 0 24575,'0'251'0,"0"-243"0,1-1 0,0 0 0,0 0 0,0 0 0,1 1 0,0-1 0,0-1 0,1 1 0,0 0 0,0 0 0,0-1 0,1 0 0,0 0 0,0 0 0,1 0 0,0-1 0,0 1 0,9 7 0,4 2 0,2 3 0,36 40 0,-51-52 0,0 1 0,-1 0 0,1 0 0,-1 0 0,-1 1 0,1-1 0,-1 1 0,0 0 0,-1 0 0,3 14 0,-4-11 24,0-1 0,-1 0 0,0 1 0,-2 14 0,1-20-148,0 0 0,0 0 1,0 0-1,-1-1 0,0 1 0,0-1 1,0 1-1,0-1 0,-1 0 0,0 0 1,-5 6-1,-7 5-6702</inkml:trace>
</inkml:ink>
</file>

<file path=ppt/ink/ink31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0-14T14:25:31.596"/>
    </inkml:context>
    <inkml:brush xml:id="br0">
      <inkml:brushProperty name="width" value="0.05" units="cm"/>
      <inkml:brushProperty name="height" value="0.05" units="cm"/>
    </inkml:brush>
  </inkml:definitions>
  <inkml:trace contextRef="#ctx0" brushRef="#br0">86 0 24575,'1'58'0,"-3"68"0,0-120 0,1 1 0,-1-1 0,0 0 0,-1 0 0,0 1 0,1-2 0,-2 1 0,1 0 0,-1-1 0,0 1 0,-8 8 0,7-10 0,1 1 0,0 0 0,0 0 0,1 0 0,0 0 0,0 1 0,0-1 0,0 1 0,1 0 0,0 0 0,0 0 0,0 0 0,-1 11 0,3-12-136,0-1-1,1 0 1,-1 1-1,1-1 1,0 0-1,0 0 1,0 0-1,0 1 0,3 4 1,7 9-6690</inkml:trace>
</inkml:ink>
</file>

<file path=ppt/ink/ink31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0-14T14:25:34.382"/>
    </inkml:context>
    <inkml:brush xml:id="br0">
      <inkml:brushProperty name="width" value="0.05" units="cm"/>
      <inkml:brushProperty name="height" value="0.05" units="cm"/>
    </inkml:brush>
  </inkml:definitions>
  <inkml:trace contextRef="#ctx0" brushRef="#br0">1 1 24575,'-1'15'0,"2"0"0,0 1 0,0-1 0,2 0 0,6 24 0,5 14 0,9 24 0,-13-55 0,1 0 0,14 22 0,-3-7 0,-20-34-136,0 0-1,0 0 1,0 0-1,1 0 1,-1-1-1,1 1 1,0 0-1,0-1 0,4 3 1,10 5-6690</inkml:trace>
</inkml:ink>
</file>

<file path=ppt/ink/ink31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0-14T14:25:38.283"/>
    </inkml:context>
    <inkml:brush xml:id="br0">
      <inkml:brushProperty name="width" value="0.05" units="cm"/>
      <inkml:brushProperty name="height" value="0.05" units="cm"/>
    </inkml:brush>
  </inkml:definitions>
  <inkml:trace contextRef="#ctx0" brushRef="#br0">22 496 24575,'0'-7'0,"1"0"0,0 0 0,1 0 0,0 1 0,0-1 0,4-8 0,7-24 0,-10 23 0,-1 1 0,0-1 0,-2-30 0,-1 38 0,0-1 0,0 1 0,-1-1 0,0 1 0,0 0 0,-1 0 0,0 0 0,-8-14 0,6 15 0,1-1 0,0 0 0,0-1 0,1 1 0,-4-14 0,6 18 0,0 0 0,1 0 0,0 0 0,0-1 0,0 1 0,0 0 0,1 0 0,-1 0 0,1 0 0,0 0 0,0 0 0,1 0 0,-1 0 0,3-5 0,1 1-114,0 1 1,0 0-1,1 0 0,0 0 0,0 1 1,0-1-1,1 1 0,0 1 0,0 0 1,1 0-1,10-6 0,1 1-6712</inkml:trace>
</inkml:ink>
</file>

<file path=ppt/ink/ink31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6:22.564"/>
    </inkml:context>
    <inkml:brush xml:id="br0">
      <inkml:brushProperty name="width" value="0.05" units="cm"/>
      <inkml:brushProperty name="height" value="0.05" units="cm"/>
      <inkml:brushProperty name="color" value="#FF0066"/>
    </inkml:brush>
  </inkml:definitions>
  <inkml:trace contextRef="#ctx0" brushRef="#br0">1 204 9186,'11'-6'5987,"20"-2"-4775,-25 7-456,278-81 4884,-98 24-4580,-26 9-1399,-160 49 304,0 0-1,0 1 1,0-1 0,0 0-1,0 0 1,0 0-1,0 1 1,-1-1-1,1 0 1,0 0-1,0 0 1,0 1 0,0-1-1,0 0 1,0 0-1,0 1 1,0-1-1,0 0 1,1 0 0,-1 0-1,0 1 1,0-1-1,0 0 1,0 0-1,0 0 1,0 0-1,0 1 1,0-1 0,1 0-1,-1 0 1,0 0-1,0 0 1,0 1-1,0-1 1,0 0-1,1 0 1,-1 0 0,0 0-1,0 0 1,0 0-1,1 0 1,-1 1-1,0-1 1,0 0-1,0 0 1,1 0 0,-1 0-1,0 0 1,0 0-1,0 0 1,1 0-1,-1 0 1,0 0-1,0 0 1,1 0 0,-1 0-1,0-1 1,0 1-1,-1 0 702</inkml:trace>
</inkml:ink>
</file>

<file path=ppt/ink/ink31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6:22.967"/>
    </inkml:context>
    <inkml:brush xml:id="br0">
      <inkml:brushProperty name="width" value="0.05" units="cm"/>
      <inkml:brushProperty name="height" value="0.05" units="cm"/>
      <inkml:brushProperty name="color" value="#FF0066"/>
    </inkml:brush>
  </inkml:definitions>
  <inkml:trace contextRef="#ctx0" brushRef="#br0">217 1 8138,'-5'0'510,"-1"1"1,0 1-1,0-1 0,1 1 1,-1 0-1,0 0 1,1 1-1,0-1 0,0 1 1,0 1-1,0-1 0,0 1 1,1-1-1,-1 1 1,1 1-1,-6 7 0,-7 7 319,2 2 0,-20 34 0,23-35 38,-18 46 0,27-59-637,0 1-1,1-1 1,0 1 0,0 0 0,1 0 0,0 0 0,0 0 0,1 0 0,0 0 0,2 8 0,-2-14-164,1 0 0,0 0 0,0 0-1,0 0 1,0 0 0,0 0 0,1 0 0,-1-1 0,1 1 0,-1 0 0,1-1 0,-1 1 0,1-1 0,0 1 0,0-1 0,0 0 0,0 0 0,0 0 0,0 0-1,0 0 1,0-1 0,0 1 0,0 0 0,0-1 0,1 0 0,-1 1 0,0-1 0,0 0 0,1 0 0,2-1 0,6 1 42,1 0 0,-1-1 1,0-1-1,20-5 1,197-75-4896,-174 59 3260</inkml:trace>
</inkml:ink>
</file>

<file path=ppt/ink/ink31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6:23.645"/>
    </inkml:context>
    <inkml:brush xml:id="br0">
      <inkml:brushProperty name="width" value="0.05" units="cm"/>
      <inkml:brushProperty name="height" value="0.05" units="cm"/>
      <inkml:brushProperty name="color" value="#FF0066"/>
    </inkml:brush>
  </inkml:definitions>
  <inkml:trace contextRef="#ctx0" brushRef="#br0">97 77 7786,'1'-20'2525,"-1"13"-1874,1 1 0,-1 0 0,0 0 0,-1 0 0,1 0 0,-3-7 1,3 12-598,0 1 0,0 0 1,0-1-1,0 1 1,0 0-1,0-1 1,-1 1-1,1 0 1,0 0-1,0-1 1,0 1-1,-1 0 1,1 0-1,0-1 1,-1 1-1,1 0 1,0 0-1,0-1 1,-1 1-1,1 0 1,0 0-1,-1 0 1,1 0-1,0 0 1,-1-1-1,1 1 1,0 0-1,-1 0 1,1 0-1,0 0 1,-1 0-1,1 0 1,0 0-1,-1 0 1,0 1-1,-13 8 1189,-7 16 29,12-8-888,2 2-1,0-1 0,0 1 0,2 0 0,1 0 1,0 0-1,1 1 0,0 22 0,3-39-351,0 0-1,0 0 0,1 0 0,-1 0 1,1 0-1,0 0 0,-1 0 1,1 0-1,1 0 0,-1-1 1,0 1-1,1 0 0,-1 0 0,1-1 1,0 1-1,0-1 0,0 0 1,0 0-1,0 1 0,3 1 1,-1-2-2,1 0 1,-1 1-1,0-1 1,1-1-1,0 1 0,-1-1 1,1 0-1,0 0 1,-1 0-1,1-1 1,9 1-1,-1-2-170,1 0 0,-1-1 0,0 0 0,1-1 0,-1 0 0,0-1 0,0-1 0,16-8 0,-20 8-393,-1-1 0,1 0 0,-1 0 0,-1-1 0,1 0 0,-1 0 0,0 0 1,-1-1-1,8-13 0,11-15-660</inkml:trace>
</inkml:ink>
</file>

<file path=ppt/ink/ink31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6:24.377"/>
    </inkml:context>
    <inkml:brush xml:id="br0">
      <inkml:brushProperty name="width" value="0.05" units="cm"/>
      <inkml:brushProperty name="height" value="0.05" units="cm"/>
      <inkml:brushProperty name="color" value="#FF0066"/>
    </inkml:brush>
  </inkml:definitions>
  <inkml:trace contextRef="#ctx0" brushRef="#br0">5 0 8922,'-4'2'8775,"4"-2"-8642,2 13 1864,15 26-1813,-2-15 131,-8-14-178,-1-1-1,0 1 0,-1 0 0,0 1 1,0-1-1,-1 1 0,3 17 1,1 28 364,-2 0 1,-4 82-1,2 22-209,-4-160-291,0 0 1,0 0-1,0 0 1,0 0-1,0 0 0,1 0 1,-1 0-1,0-1 1,0 1-1,0 0 0,0 0 1,0 0-1,0 0 1,0 0-1,0 0 0,0 0 1,0 0-1,1 0 1,-1 0-1,0 0 1,0 0-1,0 0 0,0 0 1,0 0-1,0 0 1,0 0-1,1 0 0,-1 0 1,0 0-1,0 0 1,0 0-1,0 0 0,0 0 1,0 0-1,0 0 1,1 0-1,-1 0 0,0 0 1,0 0-1,0 0 1,0 0-1,0 0 1,0 0-1,0 0 0,0 0 1,0 0-1,0 1 1,1-1-1,-1 0 0,0 0 1,0 0-1,0 0 1,0 0-1,0 0 0,0 0 1,0 0-1,0 1 1,0-1-1,0 0 0,0 0 1,0 0-1,0 0 1,0 0-1,0 0 0,0 0 1,0 0-1,0 1 1,0-1-1,10-13 61,7-19 8,1-2-35,21-31-1,-32 53-32,2 1-1,-1 0 1,1 1 0,1 0-1,0 0 1,15-10-1,-22 17 13,1 1 1,-1 0-1,0 0 0,0 0 0,1 1 0,-1-1 0,1 1 0,-1 0 0,1 0 0,0 0 0,0 0 0,-1 1 1,1 0-1,0 0 0,0 0 0,-1 0 0,1 0 0,0 1 0,0-1 0,-1 1 0,1 0 0,0 0 0,-1 0 1,1 1-1,-1 0 0,5 2 0,0 2 49,0 0 1,-1 0-1,0 1 1,0 0-1,-1 0 0,0 1 1,0 0-1,-1 0 1,6 10-1,11 12 15,-7-22-1380,-15-8 1165,1 0-1,-1 0 1,1 0-1,-1-1 1,1 1-1,-1 0 1,0 0-1,1-1 1,-1 1 0,1 0-1,-1-1 1,0 1-1,1 0 1,-1-1-1,1 1 1,-1-1-1,0 1 1,0-1-1,1 1 1,-1-1 0,0 1-1,0-1 1,0 1-1,0-1 1,1 1-1,-1-1 1,0 1-1,0-1 1,0 1 0,0-2-1,3-14-1519,1 0-1,12-30 1,-8 27 1198,1 0 1,1 1 0,1 0-1,13-18 1,-23 35 508,0 0-1,0-1 1,0 1 0,0 0 0,1 0-1,-1-1 1,0 1 0,0 0-1,1 0 1,-1 1 0,1-1 0,-1 0-1,1 0 1,-1 1 0,1-1 0,0 1-1,-1-1 1,1 1 0,0 0 0,-1-1-1,4 1 1,-2 1 115,-1-1 0,0 1 0,1 0 0,-1 0 0,1 0 0,-1 0 0,0 0 0,0 0 0,0 1 0,0-1 0,0 1 0,0-1 0,2 3 0,5 6 705,0 1 1,-1 0 0,0 0-1,7 15 1,-14-25-817,6 13 590,-2 0 0,1 1 1,3 22-1,-2-15 202,-13-40-803,1 0 0,1-1 0,0 1 0,-1-37-1,4 48-28,1-4-3,0 0-1,0 0 0,1 1 1,1-1-1,-1 0 1,2 1-1,-1-1 0,2 1 1,-1-1-1,1 1 0,10-16 1,-11 21-60,-1 0-1,1 1 1,1-1 0,-1 1-1,1 0 1,-1 0 0,1 0-1,0 1 1,1-1 0,-1 1-1,1 0 1,-1 0 0,1 0-1,0 1 1,0 0 0,0 0 0,0 0-1,0 1 1,1-1 0,-1 1-1,1 0 1,-1 1 0,9-1-1,-12 2-274,1-1-1,-1 0 0,0 1 0,1 0 0,-1 0 1,1-1-1,-1 1 0,0 1 0,4 1 1,10 5-1900,2-1 971</inkml:trace>
</inkml:ink>
</file>

<file path=ppt/ink/ink31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6:24.759"/>
    </inkml:context>
    <inkml:brush xml:id="br0">
      <inkml:brushProperty name="width" value="0.05" units="cm"/>
      <inkml:brushProperty name="height" value="0.05" units="cm"/>
      <inkml:brushProperty name="color" value="#FF0066"/>
    </inkml:brush>
  </inkml:definitions>
  <inkml:trace contextRef="#ctx0" brushRef="#br0">0 72 7570,'86'-22'3194,"-86"22"-3103,0 0 0,1 0 0,-1 0 1,0-1-1,0 1 0,1 0 0,-1 0 0,0 0 1,0 0-1,1 0 0,-1 0 0,0 0 1,0 0-1,1 0 0,-1 0 0,0 0 1,0 0-1,1 0 0,-1 0 0,0 0 0,0 1 1,0-1-1,1 0 0,-1 0 0,0 0 1,0 0-1,1 0 0,-1 0 0,0 1 0,0-1 1,0 0-1,0 0 0,1 0 0,-1 1 1,0-1-1,0 0 0,0 0 0,0 0 1,0 1-1,0-1 0,0 0 0,1 0 0,-1 1 1,0-1-1,0 0 0,0 0 0,0 0 1,0 1-1,0-1 0,0 0 0,0 0 0,0 1 1,0-1-1,0 0 0,0 0 0,-1 1 1,1-1-1,0 0 0,0 1 0,-8 19 896,4-11-115,3-5-713,-4 12 352,1 1-1,0-1 0,1 1 1,-2 30-1,5-44-465,0 1 0,0-1-1,1 1 1,-1 0 0,1-1 0,0 1-1,0-1 1,0 0 0,1 1 0,-1-1-1,1 0 1,3 6 0,-3-7-26,0 0 0,0 0 0,0-1 1,0 1-1,0 0 0,1-1 0,-1 0 0,0 1 1,1-1-1,-1 0 0,1 0 0,0 0 0,-1-1 1,1 1-1,0-1 0,-1 1 0,1-1 0,0 0 0,3 0 1,0 0 1,0-1 1,-1 0 0,1 0 0,0 0 0,-1-1-1,1 0 1,-1 0 0,1 0 0,-1 0 0,0-1-1,0 0 1,0 0 0,-1-1 0,1 1 0,-1-1 0,0 0-1,0 0 1,0 0 0,0-1 0,-1 0 0,1 1-1,-1-1 1,0 0 0,-1 0 0,1-1 0,-1 1-1,0-1 1,1-5 0,-2 6-44,1-1 1,-1 1-1,-1 0 0,1 0 0,-1-1 1,1 1-1,-1 0 0,-1-1 1,1 1-1,-1 0 0,0-1 0,0 1 1,-1 0-1,0 0 0,1 0 0,-2 0 1,1 0-1,-1 1 0,1-1 1,-1 1-1,0-1 0,-1 1 0,1 0 1,-1 0-1,0 0 0,0 1 1,0 0-1,0-1 0,-1 1 0,1 1 1,-6-4-1,0 2-342,0 0 1,0 1 0,0 0-1,0 1 1,-12-2-1,17 3 28,0 0-1,-1 1 0,1 0 1,0 0-1,-1 0 1,1 1-1,0 0 1,-1 0-1,1 0 1,0 1-1,0 0 0,-5 2 1,-8 9-791</inkml:trace>
</inkml:ink>
</file>

<file path=ppt/ink/ink3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6:26.603"/>
    </inkml:context>
    <inkml:brush xml:id="br0">
      <inkml:brushProperty name="width" value="0.05" units="cm"/>
      <inkml:brushProperty name="height" value="0.05" units="cm"/>
      <inkml:brushProperty name="color" value="#FF0066"/>
    </inkml:brush>
  </inkml:definitions>
  <inkml:trace contextRef="#ctx0" brushRef="#br0">26 97 7882,'38'33'3098,"-38"-33"-2984,1 1 1,0-1 0,-1 1 0,1-1-1,0 0 1,-1 1 0,1-1 0,0 0-1,0 1 1,0-1 0,-1 0 0,1 0-1,0 0 1,0 0 0,0 0-1,-1 0 1,1 0 0,0 0 0,0 0-1,0 0 1,0 0 0,-1 0 0,1-1-1,0 1 1,0 0 0,-1-1 0,1 1-1,0 0 1,-1-1 0,1 1 0,0-1-1,-1 1 1,1-1 0,0 0-1,-1 1 1,1-1 0,-1 1 0,1-2-1,13-24 1889,-14 25-1784,6-14 645,-3 10-599,0-1 0,-1 0 0,0 0-1,0 0 1,-1 0 0,2-10 0,-3 15-244,0-1-1,-1 1 1,1 0 0,0-1 0,0 1-1,-1 0 1,1-1 0,-1 1-1,1 0 1,-1 0 0,0-1 0,1 1-1,-1 0 1,0 0 0,0 0 0,0 0-1,0 0 1,0 0 0,0 0 0,0 0-1,0 0 1,0 1 0,0-1 0,-1 0-1,1 1 1,0-1 0,0 1 0,-1-1-1,1 1 1,0-1 0,-1 1 0,1 0-1,0 0 1,-1 0 0,-2 0 0,3 0-5,-1 0 1,1 0-1,-1 0 1,0 0-1,1 0 1,-1 0-1,1 0 1,-1 1-1,1-1 1,-1 1-1,1-1 1,-1 1-1,1 0 1,-1-1-1,1 1 1,0 0 0,-1 0-1,1 0 1,0 0-1,0 0 1,0 0-1,-2 2 1,-18 34 239,10-15-118,7-16-74,0 0 0,1 1-1,0-1 1,1 1 0,-1-1 0,1 1-1,1 0 1,-1 0 0,1 0-1,0 0 1,1 0 0,-1 0 0,1 0-1,1 0 1,0 0 0,0 0-1,0 0 1,1 0 0,-1 0-1,2-1 1,-1 1 0,1 0 0,0-1-1,0 0 1,6 8 0,-6-11-28,0 0 1,0 0-1,0-1 0,0 1 1,1-1-1,-1 0 1,0 0-1,1 0 1,0 0-1,-1-1 0,1 1 1,0-1-1,0 0 1,0 0-1,0 0 1,0-1-1,0 0 0,0 1 1,0-2-1,0 1 1,0 0-1,0-1 0,0 1 1,0-1-1,0 0 1,5-2-1,5-2-9,-1 0 0,1-1 0,-1 0-1,0-1 1,23-17 0,-33 22-117,1 0-1,-1-1 1,0 0 0,0 0-1,-1 0 1,1 0 0,0 0-1,-1-1 1,0 1 0,0-1-1,0 1 1,2-5 0,-2 0-908,0 0 0,-1 0-1,1-1 1,-1-11 0,1-6-2199,1 11 2182</inkml:trace>
</inkml:ink>
</file>

<file path=ppt/ink/ink31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6:25.524"/>
    </inkml:context>
    <inkml:brush xml:id="br0">
      <inkml:brushProperty name="width" value="0.05" units="cm"/>
      <inkml:brushProperty name="height" value="0.05" units="cm"/>
      <inkml:brushProperty name="color" value="#FF0066"/>
    </inkml:brush>
  </inkml:definitions>
  <inkml:trace contextRef="#ctx0" brushRef="#br0">0 231 10162,'9'-2'1099,"0"1"0,1 0-1,-1 1 1,0 0 0,1 0-1,13 3 1,-21-3-1005,0 0 0,0 1 0,0-1 0,-1 1 0,1 0 0,0 0 0,0-1 0,0 1 0,-1 0 0,1 1 0,-1-1 0,1 0 0,0 0 0,-1 1 1,0-1-1,1 1 0,-1-1 0,0 1 0,0-1 0,0 1 0,0 0 0,0 0 0,0-1 0,-1 1 0,1 0 0,0 0 0,-1 0 0,0 0 0,1 0 0,-1 0 0,0 0 0,0 0 0,0 0 0,0 0 0,0 0 0,-1 3 1,0 2-58,-1 0 1,1-1-1,-1 1 1,-1-1-1,1 0 1,-1 0-1,0 0 1,0 0 0,-1 0-1,0 0 1,-7 8-1,10-14-33,1 0 0,0 0 0,0 0 0,-1 0 0,1 0 0,0 0 0,0 0-1,0 0 1,-1 0 0,1-1 0,0 1 0,0 0 0,0 0 0,-1 0 0,1 0 0,0-1 0,0 1-1,0 0 1,0 0 0,-1 0 0,1-1 0,0 1 0,0 0 0,0 0 0,0-1 0,0 1 0,0 0-1,0 0 1,0-1 0,0 1 0,0 0 0,0 0 0,0-1 0,0 1 0,0 0 0,0 0-1,0-1 1,0 1 0,0 0 0,0 0 0,0 0 0,1-1 0,-2-15 104,4 6-82,-1 1 0,1 0 0,0 0 0,1 0 0,0 1 0,1-1-1,0 1 1,0 0 0,0 0 0,9-8 0,-9 9 3,1 2 0,0-1 0,0 0 0,0 1 0,0 0 1,1 1-1,0-1 0,0 1 0,0 1 0,1-1 0,-1 1 0,12-3 0,-17 6-5,0-1-1,-1 1 1,1 0-1,0-1 1,0 1 0,0 0-1,0 0 1,0 0-1,0 1 1,-1-1-1,1 0 1,0 1 0,0-1-1,0 1 1,-1-1-1,1 1 1,0 0-1,0 0 1,-1 0 0,1 0-1,1 2 1,-1-1 0,-1 0 1,1 0-1,-1 0 0,1 0 1,-1 1-1,0-1 1,0 1-1,0-1 0,0 0 1,-1 1-1,1 0 1,-1-1-1,1 5 1,0 7 49,-2 0 1,1 1-1,-2-1 1,-4 19-1,5-28-56,-2 15 51,-4 41-1,14-65 38,6-14-43,0 0 1,13-28-1,-14 25-53,0 1 0,19-25 0,-22 34-12,35-36 2,-42 44-3,1 1 0,-1 0 0,1 0 0,0 0 0,0 1 0,0-1 0,0 1 0,0-1 0,0 1 1,0 0-1,0 0 0,0 0 0,0 1 0,1-1 0,-1 1 0,5 0 0,-6 0-2,0 0 1,0 1-1,0-1 1,0 1-1,-1 0 1,1-1 0,0 1-1,0 0 1,-1 0-1,1 0 1,-1 0-1,1 0 1,-1 0-1,1 1 1,-1-1-1,0 0 1,2 3-1,15 30-74,3 3 40,-20-36 42,0 1 0,1-1 0,-1 1-1,0-1 1,1 0 0,0 1 0,-1-1 0,1 0-1,0 0 1,0 0 0,-1-1 0,1 1 0,0 0-1,0-1 1,0 1 0,0-1 0,0 1 0,3-1 0,1 0 4,1 0 0,-1-1 0,1 0 0,-1 0 0,1 0 0,-1-1 0,1 0 0,-1 0 0,0-1 1,0 0-1,0 0 0,-1 0 0,1-1 0,-1 1 0,10-10 0,-4 3 8,0-2 1,-1 0-1,0 0 0,0-1 1,10-20-1,-19 33-19,0 0 0,-1 0 0,1 1 1,0-1-1,-1 0 0,1 0 0,-1 1 0,1-1 1,0 1-1,-1-1 0,1 1 0,-1-1 0,1 1 1,-1-1-1,1 1 0,-1-1 0,0 1 0,1-1 1,-1 1-1,1 0 0,-1-1 0,0 1 0,0 0 1,1 0-1,15 28-45,-12-22 38,-1-2 13,1 1 1,0-1-1,0 0 0,0 0 0,1 0 0,-1 0 0,1-1 1,0 0-1,1 0 0,-1 0 0,1-1 0,11 6 1,-15-9 14,0 1 1,1 0 0,-1-1 0,0 1-1,0-1 1,1 0 0,-1 0 0,0 1-1,0-2 1,1 1 0,-1 0 0,0 0 0,1-1-1,-1 1 1,0-1 0,3-1 0,-2 1 25,-1-1 1,0 0 0,0 1-1,0-1 1,0 0 0,0 0 0,0 0-1,0 0 1,0-1 0,-1 1-1,1 0 1,-1-1 0,0 1 0,0-1-1,0 0 1,1-4 0,0 1-20,0 0-1,-1 0 1,0-1 0,0 1-1,-1 0 1,0-1 0,0 1 0,0-1-1,-1 1 1,0 0 0,0-1 0,-1 1-1,0 0 1,0 0 0,0 0 0,0 0-1,-1 1 1,0-1 0,-1 0 0,1 1-1,-1 0 1,0 0 0,0 0 0,-1 1-1,1-1 1,-1 1 0,0 0 0,0 0-1,0 1 1,-1-1 0,-7-2 0,8 3-269,-1 1 1,0 0-1,0 0 1,0 0 0,0 1-1,0 0 1,0 0-1,0 1 1,0-1 0,0 2-1,0-1 1,0 0-1,0 1 1,0 0 0,0 1-1,0-1 1,0 1-1,0 0 1,1 1 0,-1-1-1,-7 6 1,11-7 43,1-1 1,-1 1-1,1 1 0,0-1 1,-1 0-1,1 0 1,0 0-1,0 1 0,0-1 1,0 0-1,-2 3 1,0 21-1143</inkml:trace>
</inkml:ink>
</file>

<file path=ppt/ink/ink31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6:25.923"/>
    </inkml:context>
    <inkml:brush xml:id="br0">
      <inkml:brushProperty name="width" value="0.05" units="cm"/>
      <inkml:brushProperty name="height" value="0.05" units="cm"/>
      <inkml:brushProperty name="color" value="#FF0066"/>
    </inkml:brush>
  </inkml:definitions>
  <inkml:trace contextRef="#ctx0" brushRef="#br0">264 12 10498,'0'0'164,"-1"-1"-1,1 0 1,0 0-1,-1 1 1,1-1-1,-1 0 1,0 1-1,1-1 1,-1 1-1,1-1 1,-1 0-1,0 1 1,1-1-1,-1 1 1,0 0-1,0-1 1,1 1-1,-1 0 1,0-1-1,0 1 1,0 0-1,1 0 1,-1 0-1,0 0 1,0 0-1,0 0 1,0 0-1,1 0 1,-1 0-1,0 0 1,0 0-1,0 0 1,0 1-1,0-1 1,-37 10 201,31-8 107,-10 3-285,1 1 0,0 1-1,0 0 1,0 1 0,-16 11-1,25-15-162,0 1-1,1 0 0,-1 1 0,1-1 1,0 1-1,1 1 0,-1-1 1,1 1-1,1 0 0,-1 0 1,1 0-1,-6 14 0,9-19-19,1 1-1,-1-1 1,1 0-1,0 1 1,-1-1-1,1 0 1,0 0-1,0 1 1,0-1-1,1 0 1,-1 1-1,1-1 0,-1 0 1,1 1-1,0-1 1,0 0-1,0 0 1,0 0-1,0 0 1,0 0-1,0 0 1,1 0-1,-1 0 1,1-1-1,-1 1 1,1 0-1,0-1 1,0 1-1,0-1 1,0 0-1,0 0 0,0 0 1,0 0-1,0 0 1,4 1-1,9 4 58,0-1-1,0-1 1,0 0 0,18 1-1,-22-4 30,7 2 68,-7-2 89,0 1 0,-1 0 0,1 0 0,-1 1 0,0 0 0,1 1 0,11 6 0,-22-10-225,1 0 0,-1 0 1,1 0-1,-1 1 1,1-1-1,-1 0 1,0 1-1,1-1 1,-1 0-1,1 1 1,-1-1-1,0 0 1,1 1-1,-1-1 1,0 1-1,0-1 1,1 1-1,-1-1 1,0 0-1,0 1 1,1-1-1,-1 1 1,0-1-1,0 1 1,0-1-1,0 1 0,0 0 1,0-1-1,0 1 1,0-1-1,0 1 1,0-1-1,0 1 1,0-1-1,0 1 1,-1-1-1,1 1 1,0-1-1,0 1 1,0-1-1,-1 0 1,1 1-1,0-1 1,-1 1-1,1-1 1,0 0-1,-1 1 1,1-1-1,-1 0 1,1 1-1,0-1 0,-1 0 1,0 1-1,-27 12 375,26-13-367,-49 20 340,27-10-979,0-2-1,-36 9 1,59-16 494,-1-1-1,1 0 1,0 0 0,-1 1-1,1-1 1,-1 0-1,1-1 1,0 1 0,-1 0-1,1 0 1,0 0-1,-1-1 1,1 1 0,-2-1-1,4 0 40</inkml:trace>
</inkml:ink>
</file>

<file path=ppt/ink/ink31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6:26.406"/>
    </inkml:context>
    <inkml:brush xml:id="br0">
      <inkml:brushProperty name="width" value="0.05" units="cm"/>
      <inkml:brushProperty name="height" value="0.05" units="cm"/>
      <inkml:brushProperty name="color" value="#FF0066"/>
    </inkml:brush>
  </inkml:definitions>
  <inkml:trace contextRef="#ctx0" brushRef="#br0">99 1 9234,'-1'0'237,"0"0"0,0 0 0,0 0 0,0 0 0,0 0 1,0 0-1,0 0 0,-1 1 0,1-1 0,0 1 0,0-1 0,0 0 0,0 1 0,0 0 0,0-1 0,1 1 1,-1 0-1,0-1 0,0 1 0,0 0 0,0 0 0,1 0 0,-1-1 0,0 1 0,1 0 0,-1 0 0,1 0 1,-1 2-1,-16 33 697,16-32-537,-2 3-220,1 0 0,0 1 0,0-1 0,0 1 0,1 0 0,0-1 1,1 1-1,0 14 0,0-20-139,1 1 1,-1-1 0,0 0-1,1 0 1,0 1 0,0-1-1,-1 0 1,1 0-1,0 0 1,1 0 0,-1 0-1,0 0 1,1 0 0,-1 0-1,1 0 1,-1-1-1,1 1 1,0-1 0,0 1-1,0-1 1,0 1 0,0-1-1,0 0 1,0 0 0,0 0-1,0 0 1,0-1-1,1 1 1,-1-1 0,0 1-1,0-1 1,5 1 0,0-2 130,0 0 0,-1 0 1,1-1-1,-1 0 1,1 0-1,-1 0 0,0-1 1,0 0-1,0 0 0,0 0 1,0-1-1,-1 0 0,1 0 1,-1 0-1,7-9 1,-11 13-128,0-1 0,-1 0 1,1 0-1,0 1 0,-1-1 1,1 0-1,-1 0 0,1 0 1,-1 0-1,1 0 0,-1 0 1,0 0-1,0 0 0,1 0 1,-1 0-1,0 0 1,0 0-1,0 0 0,0 0 1,0 0-1,0 0 0,0 0 1,0 0-1,-1 0 0,1-1 1,-2-1 12,1 0-1,0 1 1,-1-1 0,1 1 0,-1 0 0,0-1 0,0 1-1,0 0 1,-3-2 0,-3-3 15,-1 0-1,0 1 0,-19-9 1,19 10-117,0 1 0,0 1-1,0-1 1,-18-3 0,23 7-277,0-1 0,0 1 0,0 0 0,0 0 0,0 1 0,0-1 0,0 1 0,0 0 0,0 0 0,0 0 0,0 0 0,0 1 0,1-1 0,-5 3 0,2 2-1890,8 4 997</inkml:trace>
</inkml:ink>
</file>

<file path=ppt/ink/ink31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6:26.974"/>
    </inkml:context>
    <inkml:brush xml:id="br0">
      <inkml:brushProperty name="width" value="0.05" units="cm"/>
      <inkml:brushProperty name="height" value="0.05" units="cm"/>
      <inkml:brushProperty name="color" value="#FF0066"/>
    </inkml:brush>
  </inkml:definitions>
  <inkml:trace contextRef="#ctx0" brushRef="#br0">22 302 8250,'6'13'6850,"6"3"-3954,6 11-862,-16-21-1843,-1-1 0,0 0 1,-1 1-1,1-1 1,-1 1-1,0-1 1,-1 1-1,1-1 1,-1 0-1,0 1 0,-1-1 1,-1 7-1,1-9-160,1 1-1,-1 0 1,0 0 0,0-1-1,0 1 1,0-1-1,0 0 1,-1 1 0,0-1-1,1 0 1,-1-1-1,-1 1 1,1 0 0,0-1-1,0 0 1,-7 4-1,10-6-28,0 0 0,0 0 0,-1-1 0,1 1 0,0 0 0,0 0-1,-1 0 1,1 0 0,0 0 0,0 0 0,-1 0 0,1 0 0,0 0 0,0-1-1,0 1 1,-1 0 0,1 0 0,0 0 0,0 0 0,0-1 0,0 1 0,-1 0 0,1 0-1,0 0 1,0-1 0,0 1 0,0 0 0,0 0 0,0-1 0,0 1 0,0 0-1,0 0 1,-1-1 0,1 1 0,0 0 0,0 0 0,0-1 0,0 1 0,1 0-1,-1 0 1,0-1 0,0 1 0,0 0 0,0 0 0,0-1 0,0 1 0,2-14 40,1 4-37,0 1 1,0 0-1,1 1 0,1-1 1,-1 0-1,2 1 0,-1 0 1,11-12-1,-12 16 1,0-1 0,0 1 0,1-1 0,-1 1 0,1 1 0,0-1 0,0 1 0,1 0 0,-1 0 0,0 0 1,1 1-1,0 0 0,0 0 0,9-2 0,-12 4 31,0-1 1,0 1 0,0 1-1,0-1 1,0 0-1,0 1 1,0-1 0,0 1-1,0 0 1,0 0-1,0 0 1,0 0 0,0 1-1,-1-1 1,1 1 0,-1-1-1,4 4 1,-2-1 55,-1-1 0,1 1 0,-1 0-1,0 0 1,0 1 0,-1-1 0,1 1 0,-1-1 0,3 10 0,-2-6 11,-1 0 1,0 0 0,0 0-1,-1 0 1,0 0-1,-1 1 1,0-1 0,0 0-1,-1 0 1,0 0-1,0 1 1,-5 13 0,3-17-27,2-11 81,4-14-11,4-2-156,1 1 0,13-25 0,-16 34 1,1 1-14,0-1 0,1 1 0,15-20 0,-19 28 8,0 0 0,-1 0-1,1 0 1,0 0 0,1 1 0,-1-1 0,0 1 0,1 0 0,-1 0 0,1 0-1,0 0 1,-1 1 0,1-1 0,4 0 0,-7 2 3,0 0 1,0 1-1,0-1 1,0 0-1,-1 0 1,1 0-1,0 1 1,0-1-1,-1 0 1,1 1-1,0-1 1,0 1-1,-1-1 1,1 1-1,0-1 1,-1 1-1,1-1 1,-1 1-1,1 0 1,0-1-1,-1 1 1,0 0-1,1 0 1,0 1-1,10 21-122,-9-17 79,2 6 15,2-1-1,0 0 1,0 0-1,12 16 1,-17-25 41,0-1 0,1 1 0,-1 0 0,1 0-1,0-1 1,-1 1 0,1-1 0,0 1 0,0-1 0,0 0 0,0 0 0,0 1 0,0-2 0,0 1 0,1 0 0,-1 0 0,0-1 0,0 1 0,1-1 0,-1 1 0,0-1 0,1 0 0,-1 0 0,0 0 0,1-1 0,-1 1 0,0 0 0,1-1 0,-1 0 0,0 1 0,0-1 0,3-2 0,16-8 132,-2-2 1,1-1-1,-2 0 1,0-1 0,-1-1-1,0-1 1,-1 0 0,-1-1-1,13-21 1,-20 25-88,0 0 0,-1 0 0,0 0 0,-1-1 0,-1 0 0,0-1 1,-1 1-1,-1-1 0,0 0 0,-1 1 0,-1-1 0,-1-24 0,0 38-49,-1-1 0,1 1 0,0 0 0,-1 0 0,1-1 0,-1 1 1,0 0-1,0 0 0,-2-4 0,3 6-1,-1-1-1,1 1 1,-1-1 0,1 1 0,-1 0 0,0-1 0,1 1 0,-1 0-1,0-1 1,1 1 0,-1 0 0,0 0 0,1-1 0,-1 1 0,0 0 0,1 0-1,-1 0 1,0 0 0,1 0 0,-1 0 0,0 0 0,1 0 0,-1 0 0,0 1-1,1-1 1,-1 0 0,0 0 0,1 1 0,-1-1 0,0 0 0,1 1 0,-1-1-1,1 0 1,-1 1 0,1-1 0,-1 1 0,1-1 0,-1 1 0,0 0 0,-7 7-14,0 0 0,1 0 0,0 1 0,0 0 0,1 0 0,0 1 0,-8 19 0,-29 81 3,38-97 12,-9 29 18,-11 54-1,22-82-104,0 1 0,1 1 0,1-1-1,1 0 1,0 0 0,1 0 0,4 20 0,-4-30-186,1 1 0,0-1 0,0 1 0,0-1 0,0 0 0,1 0 0,0 0 0,0 0 0,0-1-1,1 1 1,0-1 0,0 0 0,7 7 0,27 15-1107</inkml:trace>
</inkml:ink>
</file>

<file path=ppt/ink/ink31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6:28.062"/>
    </inkml:context>
    <inkml:brush xml:id="br0">
      <inkml:brushProperty name="width" value="0.05" units="cm"/>
      <inkml:brushProperty name="height" value="0.05" units="cm"/>
      <inkml:brushProperty name="color" value="#FF0066"/>
    </inkml:brush>
  </inkml:definitions>
  <inkml:trace contextRef="#ctx0" brushRef="#br0">76 297 10506,'0'1'4922,"2"5"-3625,12 36 1577,-8-25-2231,0 0 1,-1 1-1,0-1 0,-2 1 1,0 0-1,1 31 0,-4-48-610,0 0-1,0 1 1,0-1-1,-1 1 1,1-1-1,0 1 1,0-1-1,-1 0 1,1 1-1,-1-1 1,1 0-1,-1 0 1,0 1-1,1-1 1,-1 0-1,0 0 1,0 0-1,0 0 1,0 0-1,0 0 1,0 0-1,0 0 1,0 0-1,0 0 1,-1 0-1,-1 0 1,2-1-25,-1 1 0,1-1 0,0-1 1,-1 1-1,1 0 0,0 0 0,0 0 0,-1-1 1,1 1-1,0 0 0,0-1 0,-1 1 0,1-1 0,0 0 1,0 1-1,0-1 0,0 0 0,0 0 0,0 0 1,0 1-1,0-1 0,0 0 0,1 0 0,-1 0 0,0-1 1,1 1-1,-1 0 0,0 0 0,0-2 0,-11-20 1,2 0-1,0 0 0,1-1 1,1-1-1,2 1 0,0-1 0,2 0 1,-3-50-1,7 72-14,0-1 1,1 1-1,-1-1 0,1 1 0,-1 0 1,1-1-1,0 1 0,1 0 0,-1-1 0,0 1 1,1 0-1,0 0 0,1-3 0,-2 5 3,1 0-1,-1 0 0,0 0 0,0 0 1,1 1-1,-1-1 0,1 0 0,-1 0 1,1 1-1,-1-1 0,1 1 0,-1-1 1,1 1-1,-1 0 0,1 0 0,-1 0 1,1 0-1,0 0 0,-1 0 0,1 0 1,-1 0-1,1 0 0,-1 1 0,1-1 1,-1 1-1,1-1 0,-1 1 0,3 1 1,4 2-3,-2 0 0,1 0 1,0 1-1,-1 0 0,0 0 0,0 1 1,0-1-1,8 12 0,-8-9 44,0-1 0,0-1 0,1 1 0,0-1-1,0 0 1,10 6 0,-14-10-28,0-1 1,0 0-1,0 0 0,0 1 0,0-2 1,0 1-1,0 0 0,0-1 0,1 1 1,-1-1-1,0 0 0,0 0 1,0 0-1,1 0 0,-1-1 0,0 1 1,0-1-1,0 0 0,0 0 0,0 0 1,0 0-1,0-1 0,0 1 1,0-1-1,-1 0 0,1 0 0,0 0 1,-1 0-1,0 0 0,1 0 0,-1-1 1,0 1-1,0-1 0,0 1 0,-1-1 1,1 0-1,-1 0 0,1 0 1,0-4-1,10-32 25,-3 0-1,10-80 1,-18 102-24,-2 14-7,1 0 0,0 0 0,0 0 0,1 0 0,-1 0-1,0 0 1,1 0 0,0 0 0,0 1 0,0-1 0,0 0-1,2-3 1,-3 6-1,0 0-1,1-1 1,-1 1-1,0 0 1,0 0-1,0 0 1,0 0-1,1 0 1,-1 0-1,0 0 1,0 0-1,0 0 1,1 0-1,-1 0 1,0 0-1,0 0 1,0 0-1,1 0 0,-1 0 1,0 0-1,0 0 1,0 0-1,1 1 1,-1-1-1,0 0 1,0 0-1,0 0 1,0 0-1,1 0 1,-1 0-1,0 1 1,0-1-1,0 0 1,0 0-1,0 0 1,1 0-1,-1 0 1,0 1-1,0-1 1,0 0-1,0 0 1,0 0-1,0 1 1,0-1-1,0 0 1,0 0-1,0 0 1,0 1-1,0-1 1,0 0-1,0 0 1,0 0-1,0 1 1,0-1-1,0 0 0,6 23 193,-3-9-161,19 55 212,2-1 0,52 98 0,-75-163-255,1 1-1,0-1 1,0 0 0,1 0 0,-1 0 0,0 0-1,1 0 1,0-1 0,0 1 0,0-1 0,0 0-1,0 0 1,0 0 0,0 0 0,1 0 0,-1-1 0,1 0-1,-1 1 1,1-1 0,4 0 0,-5 0-68,0-1 0,0-1 0,0 1 0,0 0 0,0-1 0,0 1 0,0-1 0,-1 0 0,1 0 0,0 0 0,0-1 0,-1 1 0,1 0 0,-1-1 0,1 0 0,-1 0 0,1 0 0,-1 0 0,0 0 0,0 0 0,0 0 0,0-1 0,-1 1 0,1-1 0,1-2 0,36-81-3352,-24 53 3108</inkml:trace>
</inkml:ink>
</file>

<file path=ppt/ink/ink31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6:28.695"/>
    </inkml:context>
    <inkml:brush xml:id="br0">
      <inkml:brushProperty name="width" value="0.05" units="cm"/>
      <inkml:brushProperty name="height" value="0.05" units="cm"/>
      <inkml:brushProperty name="color" value="#FF0066"/>
    </inkml:brush>
  </inkml:definitions>
  <inkml:trace contextRef="#ctx0" brushRef="#br0">1 456 13107,'0'3'339,"1"-1"1,0 1 0,0-1-1,0 1 1,0-1-1,0 1 1,0-1 0,1 0-1,-1 1 1,1-1-1,0 0 1,0 0 0,0 0-1,0-1 1,0 1-1,0 0 1,0-1 0,0 1-1,1-1 1,-1 0-1,0 0 1,1 0 0,4 2-1,2 0 766,0 1-1,1-2 0,-1 1 1,18 1-1,-23-4-1111,-1 0 1,1 0-1,-1-1 1,0 1-1,1-1 1,-1 0-1,0 0 0,0-1 1,0 1-1,0 0 1,0-1-1,0 0 0,5-4 1,10-4-63,-13 7 15,0 0 1,1 1 0,-1 0 0,1 0-1,0 0 1,0 1 0,-1-1 0,1 1-1,0 1 1,0-1 0,0 1 0,0 0-1,0 0 1,9 2 0,-7-1 50,0-1-1,0 0 1,0 0 0,0-1 0,1 0 0,-1-1-1,-1 1 1,1-1 0,0-1 0,14-6 0,-11 4 4,-1 0 1,-1-1 0,1 0 0,-1-1-1,0 0 1,-1 0 0,12-12 0,-14 12 6,0-1 0,0 0 1,-1 0-1,0 0 0,-1-1 1,0 1-1,0-1 0,0 0 1,-1 0-1,-1 0 1,0-1-1,0 1 0,1-13 1,-3 6 4,-1 1 0,0-1 0,-1 0 0,0 1 1,-1 0-1,-1 0 0,-8-21 0,7 24-5,2 0 28,-1 0 1,-1 1-1,0 0 1,-1 0-1,0 0 1,-13-17-1,19 27-22,-1 1 1,1-1-1,-1 0 1,1 1-1,-1-1 1,1 1-1,-1-1 1,0 1-1,1-1 0,-1 1 1,0-1-1,1 1 1,-1 0-1,0-1 1,0 1-1,1 0 1,-1 0-1,0-1 1,0 1-1,0 0 0,0 0 1,0 0-4,0 0 1,1 1 0,-1-1-1,1 0 1,0 1-1,-1-1 1,1 1 0,-1-1-1,1 0 1,-1 1-1,1-1 1,0 1 0,-1-1-1,1 1 1,0-1-1,0 1 1,-1-1 0,1 1-1,0 0 1,0-1-1,0 2 1,-2 35 320,4-20-197,1-1 0,1 0-1,1 0 1,0 0 0,1-1-1,1 1 1,0-1-1,1-1 1,1 1 0,0-1-1,13 14 1,10 10 186,1-2-1,58 49 1,-67-62-138,-2-2-1916,-36-42-2763,-34-33-3358,15 18 5583</inkml:trace>
</inkml:ink>
</file>

<file path=ppt/ink/ink31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6:29.095"/>
    </inkml:context>
    <inkml:brush xml:id="br0">
      <inkml:brushProperty name="width" value="0.05" units="cm"/>
      <inkml:brushProperty name="height" value="0.05" units="cm"/>
      <inkml:brushProperty name="color" value="#FF0066"/>
    </inkml:brush>
  </inkml:definitions>
  <inkml:trace contextRef="#ctx0" brushRef="#br0">7 167 12323,'-7'10'5017,"27"-2"-2969,12-8-199,33-8-201,14-9-144,13-9-344,8 1-303,-20-2-409,-10 4-152,-22 3-584,-13 5-272,-15 3-1169,-8 0-1159,-7 19 1863</inkml:trace>
</inkml:ink>
</file>

<file path=ppt/ink/ink31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6:29.497"/>
    </inkml:context>
    <inkml:brush xml:id="br0">
      <inkml:brushProperty name="width" value="0.05" units="cm"/>
      <inkml:brushProperty name="height" value="0.05" units="cm"/>
      <inkml:brushProperty name="color" value="#FF0066"/>
    </inkml:brush>
  </inkml:definitions>
  <inkml:trace contextRef="#ctx0" brushRef="#br0">6 11 5481,'-5'-10'16572,"10"15"-15404,7 9-757,0 0 1,-1 1-1,15 25 1,-20-31-306,-4-5-72,0 1-1,0-1 0,0 1 0,0-1 0,-1 1 1,0 0-1,0-1 0,0 1 0,0 0 0,-1 5 1,0-7-152,0-1 0,0 1 0,1-1 0,-1 1 0,0-1 0,1 1 0,0-1 0,-1 1 0,1-1 0,0 0 1,0 1-1,1-1 0,1 4 0,8-3-485</inkml:trace>
</inkml:ink>
</file>

<file path=ppt/ink/ink31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6:30.635"/>
    </inkml:context>
    <inkml:brush xml:id="br0">
      <inkml:brushProperty name="width" value="0.05" units="cm"/>
      <inkml:brushProperty name="height" value="0.05" units="cm"/>
      <inkml:brushProperty name="color" value="#FF0066"/>
    </inkml:brush>
  </inkml:definitions>
  <inkml:trace contextRef="#ctx0" brushRef="#br0">72 3 6945,'-60'21'2705,"60"-21"-2667,0 0-1,-1 1 1,1-1 0,0 0-1,-1 0 1,1 0-1,0 0 1,-1 0 0,1 0-1,0 0 1,-1 0 0,1 0-1,0 0 1,-1 0-1,1 0 1,0 0 0,-1 0-1,1 0 1,0 0 0,0 0-1,-1 0 1,1 0 0,0 0-1,-1-1 1,1 1-1,0 0 1,-1 0 0,1 0-1,0-1 1,0 1 0,-1 0-1,1 0 1,0-1-1,0 1 1,0 0 0,-1 0-1,1-1 1,0 1 0,0 0-1,0-1 1,0 1-1,0 0 1,0 0 0,0-1-1,-1 1 1,1 0 0,0-1-1,0 1 1,0 0-1,0-1 1,0 1 0,0 0-1,1-1 1,-1 1 0,0 0-1,0-1 1,0 1-1,0 0 1,0-1 0,0 1-1,1-1 1,-1 0 208,1 0 0,-1 0 0,1 0-1,-1 0 1,1 0 0,0 0 0,-1 0 0,1 0 0,0 0 0,0 0-1,0 0 1,10 0 9881,-5 18-8685,3 9-1266,-5-19-174,0 0 1,0 0 0,1 0-1,0-1 1,0 0 0,0 0-1,1 0 1,0 0 0,0-1-1,1 0 1,9 6 0,17 6-1553,-1-4 707</inkml:trace>
</inkml:ink>
</file>

<file path=ppt/ink/ink31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6:35.295"/>
    </inkml:context>
    <inkml:brush xml:id="br0">
      <inkml:brushProperty name="width" value="0.05" units="cm"/>
      <inkml:brushProperty name="height" value="0.05" units="cm"/>
      <inkml:brushProperty name="color" value="#FF0066"/>
    </inkml:brush>
  </inkml:definitions>
  <inkml:trace contextRef="#ctx0" brushRef="#br0">142 249 4201,'-81'44'2022,"77"-41"-1685,-1-1 0,1 1 0,0 0 0,1 1 0,-1-1 0,0 1 0,-3 5 0,6-8-183,0 0 0,0 0 0,1 0 0,-1 0 0,0 0 0,0 0 0,0-1 0,0 1 0,0 0 0,0 0 0,0-1 1,0 1-1,0-1 0,0 1 0,0-1 0,-1 1 0,-1 0 0,3-2-74,-1 1 0,1 0 1,0 0-1,0 0 0,-1 0 0,1 0 1,0 0-1,0 0 0,0 0 0,-1 0 1,1 0-1,0 0 0,0-1 0,0 1 1,-1 0-1,1 0 0,0 0 0,0 0 1,0-1-1,0 1 0,-1 0 0,1 0 1,0 0-1,0-1 0,0 1 0,0 0 1,0 0-1,0-1 0,0 1 0,0 0 1,0 0-1,0 0 0,-1-1 0,1 1 1,0 0-1,0 0 0,1-1 0,-1 1 1,0 0-1,0 0 0,0-1 0,0 1 1,0 0-1,0 0 0,0-1 0,0 1 1,0 0-1,0 0 0,1 0 0,-1-1 1,0 1-1,0 0 0,0 0 0,0 0 1,1 0-1,-1-1 0,0 1 0,0 0 1,0 0-1,1 0 0,-1 0 0,0 0 1,0 0-1,1 0 0,-1 0 0,0-1 1,1 1-1,54-22 968,-33 14-551,33-18 0,317-204 1962,-367 226-2487,0 1-48,0 0 0,-1-1 1,1 1-1,-1-1 0,5-6 0,-9 4-1393,-10 4-5400,-11 3 5666</inkml:trace>
</inkml:ink>
</file>

<file path=ppt/ink/ink3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6:27.023"/>
    </inkml:context>
    <inkml:brush xml:id="br0">
      <inkml:brushProperty name="width" value="0.05" units="cm"/>
      <inkml:brushProperty name="height" value="0.05" units="cm"/>
      <inkml:brushProperty name="color" value="#FF0066"/>
    </inkml:brush>
  </inkml:definitions>
  <inkml:trace contextRef="#ctx0" brushRef="#br0">32 321 5401,'-26'-64'3318,"21"44"64,8 13 1746,-2 7-4860,-1 0 0,1 0 0,0 0-1,-1 0 1,1 0 0,0 0-1,-1 0 1,1 1 0,0-1 0,-1 0-1,1 0 1,-1 1 0,1-1 0,-1 1-1,1-1 1,0 0 0,-1 1 0,0-1-1,1 1 1,-1-1 0,1 2 0,12 14 234,-6-5-325,1-2-1,0 1 1,0-1 0,1 0 0,18 13 0,-25-20-159,-1-1 1,1 0-1,-1 1 1,1-1-1,0 0 1,0 0-1,-1 0 1,1-1-1,0 1 1,0 0-1,0-1 1,0 1-1,0-1 0,0 1 1,0-1-1,0 0 1,0 0-1,0 0 1,0 0-1,0 0 1,0-1-1,0 1 1,0-1-1,3 0 1,-3-1-6,0 1 0,0 0 0,-1-1 0,1 1 0,0 0 0,-1-1 0,1 0 0,-1 1 1,0-1-1,0 0 0,0 0 0,0 0 0,0 0 0,0 0 0,0 0 0,0 0 0,-1 0 0,1 0 0,-1 0 0,1-1 0,-1 1 0,0-4 0,-1-14 22,-1 0-1,0 0 0,-2 0 0,0 1 0,-1-1 0,-1 1 1,-10-22-1,-3-10-308,14 17-657,4 20-2472,2 6-531,-1 6 2696</inkml:trace>
</inkml:ink>
</file>

<file path=ppt/ink/ink31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6:35.759"/>
    </inkml:context>
    <inkml:brush xml:id="br0">
      <inkml:brushProperty name="width" value="0.05" units="cm"/>
      <inkml:brushProperty name="height" value="0.05" units="cm"/>
      <inkml:brushProperty name="color" value="#FF0066"/>
    </inkml:brush>
  </inkml:definitions>
  <inkml:trace contextRef="#ctx0" brushRef="#br0">250 1 7490,'-106'46'2775,"103"-45"-2620,0 0-1,0 1 1,0-1 0,0 1 0,0-1-1,1 1 1,-1 0 0,1 0 0,-1 0-1,1 0 1,0 0 0,0 1 0,-1-1-1,2 1 1,-1-1 0,0 1 0,0 0-1,1 0 1,0 0 0,-1 0 0,1 0-1,-1 4 1,-3 9 723,-61 158 4351,48-120-4349,17-53-854,1 0 0,-1 0-1,1-1 1,0 1 0,0 0-1,-1 0 1,1-1 0,0 1 0,0 0-1,0 0 1,0 0 0,0 0-1,0-1 1,0 1 0,0 0 0,0 0-1,0 0 1,0-1 0,0 1-1,1 0 1,-1 0 0,0 0 0,1-1-1,-1 1 1,0 0 0,1-1 0,-1 1-1,1 0 1,-1-1 0,1 1-1,-1 0 1,1-1 0,0 1 0,-1-1-1,1 1 1,0-1 0,-1 0-1,1 1 1,0-1 0,0 1 0,-1-1-1,1 0 1,0 0 0,0 0-1,0 1 1,-1-1 0,1 0 0,2 0-1,42 3 968,-44-3-981,26-3 249,0-1 1,-1-2 0,0 0 0,0-2 0,49-21 0,-18 7-658,-23 7-375,-4-7 328</inkml:trace>
</inkml:ink>
</file>

<file path=ppt/ink/ink31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6:36.648"/>
    </inkml:context>
    <inkml:brush xml:id="br0">
      <inkml:brushProperty name="width" value="0.05" units="cm"/>
      <inkml:brushProperty name="height" value="0.05" units="cm"/>
      <inkml:brushProperty name="color" value="#FF0066"/>
    </inkml:brush>
  </inkml:definitions>
  <inkml:trace contextRef="#ctx0" brushRef="#br0">25 215 9330,'-1'6'777,"1"0"0,-1 1-1,1-1 1,0 0 0,0 0 0,1 0 0,0 1-1,0-1 1,2 8 0,24 55 1806,-1-2-855,-28-63-1280,-4-14-202,3 4-240,-17-44 5,-17-66 1,34 102-31,-1 0 0,2 0 0,0 0 0,1 0 0,0-1 0,1 1-1,0 0 1,2 0 0,-1 0 0,7-21 0,-7 31 21,0 0-1,0 1 1,1-1 0,0 1-1,-1-1 1,1 1-1,1 0 1,-1 0 0,0-1-1,1 1 1,0 1 0,-1-1-1,1 0 1,0 1 0,1 0-1,-1-1 1,0 1 0,1 0-1,-1 1 1,1-1-1,-1 1 1,1-1 0,0 1-1,0 0 1,-1 1 0,1-1-1,0 1 1,0-1 0,0 1-1,0 0 1,0 0-1,0 1 1,0-1 0,4 2-1,3 1 94,0 0 0,0 1 0,0 0 0,0 0-1,-1 1 1,0 0 0,0 1 0,0 1 0,-1-1-1,13 13 1,6 11 340,-1 1 0,-2 2 1,36 62-1,-37-57-391,-22-35-75,2 2-154,-1-1-1,0 1 0,0 0 1,-1 0-1,1 0 0,-1 0 1,0 0-1,-1 1 0,1-1 1,0 11-1,-2-16 52,0 1 0,0 0-1,-1-1 1,1 1 0,0-1-1,-1 1 1,1-1 0,-1 1-1,1-1 1,-1 1 0,1-1-1,-1 1 1,1-1 0,-1 1-1,1-1 1,-1 0 0,0 1-1,1-1 1,-1 0 0,1 0-1,-1 1 1,0-1 0,1 0 0,-1 0-1,0 0 1,1 0 0,-1 0-1,0 0 1,0 0 0,1 0-1,-1 0 1,0 0 0,-8 1-1314,-13 2 245</inkml:trace>
</inkml:ink>
</file>

<file path=ppt/ink/ink31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6:37.049"/>
    </inkml:context>
    <inkml:brush xml:id="br0">
      <inkml:brushProperty name="width" value="0.05" units="cm"/>
      <inkml:brushProperty name="height" value="0.05" units="cm"/>
      <inkml:brushProperty name="color" value="#FF0066"/>
    </inkml:brush>
  </inkml:definitions>
  <inkml:trace contextRef="#ctx0" brushRef="#br0">133 140 9314,'-132'-42'6505,"139"37"-4528,4-7-153,8-5-688,2 2-319,6-1-481,-4 6-168,1-2-96,1 5-224,-2 4-584,1 3-433,1 2-1183,-2-2-241,-1 11 1577</inkml:trace>
</inkml:ink>
</file>

<file path=ppt/ink/ink31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6:37.470"/>
    </inkml:context>
    <inkml:brush xml:id="br0">
      <inkml:brushProperty name="width" value="0.05" units="cm"/>
      <inkml:brushProperty name="height" value="0.05" units="cm"/>
      <inkml:brushProperty name="color" value="#FF0066"/>
    </inkml:brush>
  </inkml:definitions>
  <inkml:trace contextRef="#ctx0" brushRef="#br0">154 1 7746,'-2'0'7972,"-3"2"-3944,-35 16-3311,-56 43 107,95-61-814,0 1 0,1-1-1,-1 0 1,1 1 0,-1-1-1,1 1 1,-1-1 0,0 1-1,1-1 1,0 1 0,-1-1 0,1 1-1,-1-1 1,1 1 0,0 0-1,-1-1 1,1 1 0,0-1-1,0 1 1,-1 0 0,1-1-1,0 1 1,0 0 0,0 0 0,0 0-1,0 0-3,1-1 0,-1 1 0,1 0 0,-1-1 0,1 1 0,-1-1 0,1 1-1,-1-1 1,1 1 0,0-1 0,-1 1 0,1-1 0,-1 0 0,1 1 0,0-1 0,0 0 0,-1 0-1,2 1 1,36 3 50,-21-5-32,5-1 8,0 1-1,0 0 0,0 2 0,39 7 0,-60-8-14,0 0 0,0 0 0,0 0 0,0 0-1,0 1 1,0-1 0,0 1 0,0-1 0,0 0 0,-1 1-1,1-1 1,0 1 0,0 0 0,-1-1 0,1 1 0,0 0-1,-1-1 1,1 1 0,0 0 0,-1 0 0,1 0 0,-1-1-1,1 1 1,-1 0 0,0 0 0,1 2 0,-1-1 25,0 0 1,0 0-1,0-1 1,0 1-1,-1 0 1,1 0-1,-1 0 1,1 0-1,-1 0 1,0 0-1,0-1 1,-1 4-1,-3 2 80,1 0 0,-1-1 0,0 1 0,-1-1 0,-9 8 0,4-5-27,-1-1-1,1-1 0,-20 9 1,25-13-95,1-1 1,-1 0-1,0 0 1,0 0 0,0 0-1,0-1 1,0 0 0,-1-1-1,1 1 1,-7-1-1,12 0-39,1 0-1,-1 0 1,1 0-1,-1 0 0,1 0 1,-1-1-1,1 1 1,-1 0-1,1 0 0,0 0 1,-1 0-1,1-1 1,-1 1-1,1 0 0,0 0 1,-1-1-1,1 1 1,-1 0-1,1-1 0,0 1 1,0 0-1,-1-1 1,1 1-1,0 0 0,-1-1 1,1 1-1,0-1 1,0 1-1,0 0 0,0-1 1,-1 1-1,1-1 1,0 0-1,7-17-1939,-3 12 1239,0 1-1,0 0 1,0 0 0,9-7 0,22-9-521</inkml:trace>
</inkml:ink>
</file>

<file path=ppt/ink/ink31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6:37.903"/>
    </inkml:context>
    <inkml:brush xml:id="br0">
      <inkml:brushProperty name="width" value="0.05" units="cm"/>
      <inkml:brushProperty name="height" value="0.05" units="cm"/>
      <inkml:brushProperty name="color" value="#FF0066"/>
    </inkml:brush>
  </inkml:definitions>
  <inkml:trace contextRef="#ctx0" brushRef="#br0">46 52 9218,'4'7'1152,"0"-1"0,-1 1 0,0 0 0,-1 0 0,1 1 0,-1-1 1,1 12-1,-2-16-1041,-1 0 0,0 1 0,1-1 0,-1 1 0,-1-1 0,1 1 0,0-1 0,-1 0 0,0 1 0,0-1 0,0 0 0,0 1 0,0-1 0,-1 0 0,1 0 0,-1 0 0,0 0 0,-4 5 0,6-8-106,0 0-1,-1 1 0,1-1 0,-1 1 0,1-1 1,0 0-1,-1 1 0,1-1 0,-1 0 1,1 0-1,-1 1 0,1-1 0,-1 0 0,1 0 1,-1 0-1,1 0 0,-1 0 0,1 1 1,-1-1-1,1 0 0,-1 0 0,1 0 0,-1 0 1,1 0-1,-1-1 0,1 1 0,-1 0 0,1 0 1,-1 0-1,1 0 0,-1-1 0,1 1 1,-1 0-1,1-1 0,-14-18 66,-1-29-25,15 47-44,-2-8 2,0 0-1,1 0 0,0-1 0,1 1 1,-1-1-1,2 1 0,1-10 0,-2 17-2,0 1 0,0-1 0,1 0 0,-1 1 0,1-1 0,-1 1 0,1-1 0,0 0 0,-1 1 0,1-1 0,0 1 0,0 0 0,0-1 0,0 1 0,0 0 1,0-1-1,1 1 0,-1 0 0,0 0 0,1 0 0,-1 0 0,1 0 0,-1 1 0,1-1 0,-1 0 0,1 1 0,-1-1 0,1 1 0,0-1 0,-1 1 0,1 0 0,0-1 0,-1 1 0,1 0 0,0 0 0,0 0 0,-1 1 0,1-1 0,0 0 0,-1 1 0,1-1 0,-1 1 0,1-1 0,0 1 0,-1 0 0,2 1 0,13 6 178,0 0 1,-1 1-1,0 1 0,-1 1 0,0 0 1,16 17-1,-14-13 95,0-1 0,1-1 0,31 20 1,-38-28-645,4 1 1108,-10-10-2626,-2-7-3485,0-8 4274</inkml:trace>
</inkml:ink>
</file>

<file path=ppt/ink/ink31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6:38.303"/>
    </inkml:context>
    <inkml:brush xml:id="br0">
      <inkml:brushProperty name="width" value="0.05" units="cm"/>
      <inkml:brushProperty name="height" value="0.05" units="cm"/>
      <inkml:brushProperty name="color" value="#FF0066"/>
    </inkml:brush>
  </inkml:definitions>
  <inkml:trace contextRef="#ctx0" brushRef="#br0">20 120 6281,'-19'-80'2657,"23"50"7770,-2 33-9445,15 44 838,-3-22-1478,-8-14-162,0-1 0,0 1 0,-1 0 0,0 0 0,-1 0 0,0 0 0,3 20 0,-4-2 84,-2 44 0,2-59-197,0-12-1657</inkml:trace>
  <inkml:trace contextRef="#ctx0" brushRef="#br0" timeOffset="1">197 0 5409,'3'8'3209,"7"2"856,4 4-1481,2 4 217,-2 2 31,-4 2-903,-3 3-377,-9 0-632,-3 2-455,-4-2-2162,9-2 1353</inkml:trace>
</inkml:ink>
</file>

<file path=ppt/ink/ink31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6:39.845"/>
    </inkml:context>
    <inkml:brush xml:id="br0">
      <inkml:brushProperty name="width" value="0.05" units="cm"/>
      <inkml:brushProperty name="height" value="0.05" units="cm"/>
      <inkml:brushProperty name="color" value="#FF0066"/>
    </inkml:brush>
  </inkml:definitions>
  <inkml:trace contextRef="#ctx0" brushRef="#br0">9 403 7922,'-1'0'227,"0"-1"1,1 1-1,-1-1 1,1 1 0,-1-1-1,1 1 1,-1-1-1,1 0 1,-1 1 0,1-1-1,0 1 1,-1-1-1,1 0 1,0 0-1,0 1 1,-1-1 0,1 0-1,0 1 1,0-1-1,0 0 1,0 0 0,0 1-1,0-1 1,0 0-1,0 0 1,0 1 0,0-1-1,1 0 1,-1 0-1,0 1 1,0-1-1,1 0 1,-1 1 0,1-1-1,-1 0 1,0 1-1,1-1 1,-1 1 0,1-1-1,-1 1 1,1-1-1,-1 1 1,1-1-1,0 1 1,-1-1 0,1 1-1,0 0 1,0-1-1,75-45 1120,2 4 0,1 3 0,104-36 0,263-63-3559,-431 134 1960,21-8-1821,-3-4 889</inkml:trace>
</inkml:ink>
</file>

<file path=ppt/ink/ink31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6:40.292"/>
    </inkml:context>
    <inkml:brush xml:id="br0">
      <inkml:brushProperty name="width" value="0.05" units="cm"/>
      <inkml:brushProperty name="height" value="0.05" units="cm"/>
      <inkml:brushProperty name="color" value="#FF0066"/>
    </inkml:brush>
  </inkml:definitions>
  <inkml:trace contextRef="#ctx0" brushRef="#br0">4 1 5817,'-4'3'13978,"4"4"-9160,6 16-6907,-1-7 3517,9 41-941,21 71 240,-28-105-713,1-1-1,2 0 1,17 31-1,-16-42-1215,-11-11 1129,1-1 0,-1 1 0,0 0 1,0 0-1,1 0 0,-1 0 0,0 0 0,0 0 0,1 0 0,-1-1 0,0 1 0,0 0 0,0 0 0,1 0 0,-1-1 1,0 1-1,0 0 0,0 0 0,0 0 0,0-1 0,1 1 0,-1 0 0,0 0 0,0-1 0,0 1 0,0 0 0,0 0 1,0-1-1,0 1 0,0 0 0,0 0 0,0-1 0,0 1 0,0 0 0,0-1 0,0 1 0,0 0 0,0 0 0,0-1 0,-1 1 1,1 0-1,0 0 0,0-1 0,-11-13-8350</inkml:trace>
</inkml:ink>
</file>

<file path=ppt/ink/ink31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6:40.693"/>
    </inkml:context>
    <inkml:brush xml:id="br0">
      <inkml:brushProperty name="width" value="0.05" units="cm"/>
      <inkml:brushProperty name="height" value="0.05" units="cm"/>
      <inkml:brushProperty name="color" value="#FF0066"/>
    </inkml:brush>
  </inkml:definitions>
  <inkml:trace contextRef="#ctx0" brushRef="#br0">97 263 9754,'-86'-95'3753,"85"94"-3668,0-1 0,0 1 0,0 0 0,0-1 0,0 1 0,0 0 0,1-1 0,-1 1 0,0-1 0,1 1 0,-1-1 0,1 0 0,0 1 0,-1-1 0,1 1 0,0-1 0,0 0 0,0 1 0,0-1 1,1 1-1,-1-1 0,0 0 0,1 1 0,-1-1 0,1 1 0,-1-1 0,1 1 0,0-1 0,-1 1 0,1-1 0,0 1 0,0 0 0,0-1 0,0 1 0,0 0 0,0 0 0,1 0 0,-1 0 0,2-1 0,3-4 348,5-5-29,1 0 0,0 1 0,0 0-1,1 1 1,0 0 0,15-7 0,-19 12-304,-1 0-1,1 0 1,0 1-1,0 0 0,0 0 1,0 1-1,0 0 1,1 1-1,-1 0 1,1 1-1,14 0 1,-22 1-84,1-1 1,-1 1 0,1-1-1,0 1 1,-1 0-1,1 0 1,-1 0-1,1 0 1,-1 0 0,0 1-1,0-1 1,1 1-1,-1-1 1,0 1-1,0 0 1,0 0 0,-1 0-1,1 0 1,0 0-1,1 3 1,-1-1-1,-1 0 1,1 0-1,-1 0 0,0 0 1,0 0-1,0 0 0,-1 1 1,1-1-1,-1 0 0,0 0 1,-1 8-1,-1-3 0,1 0-1,-1 0 0,-1 0 1,0 0-1,0 0 1,0-1-1,-1 1 1,-1-1-1,1 0 1,-1-1-1,-9 11 0,8-12 16,0 0 0,-1-1 0,0 1 1,0-1-1,-1-1 0,1 0 0,-12 5 0,-14 4-2955,14-5-1001,14-7 2357</inkml:trace>
</inkml:ink>
</file>

<file path=ppt/ink/ink31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6:41.704"/>
    </inkml:context>
    <inkml:brush xml:id="br0">
      <inkml:brushProperty name="width" value="0.05" units="cm"/>
      <inkml:brushProperty name="height" value="0.05" units="cm"/>
      <inkml:brushProperty name="color" value="#FF0066"/>
    </inkml:brush>
  </inkml:definitions>
  <inkml:trace contextRef="#ctx0" brushRef="#br0">1 164 9194,'4'2'578,"1"0"0,-1 1 0,1-1-1,-1 1 1,0 0 0,0 0 0,0 0 0,0 0 0,0 1 0,-1 0 0,0-1-1,0 1 1,0 0 0,0 1 0,0-1 0,1 5 0,-1-3-218,-1 0-1,-1-1 1,1 1 0,1 12-1,-4-16 73,-3-11-300,-8-22-194,8 21 99,-5-10-36,3 6 0,0 0-1,1 0 0,0-1 0,1 0 1,-2-17-1,5 31 0,1 1-1,0-1 1,0 1 0,0-1 0,0 1-1,0-1 1,0 1 0,0-1 0,0 1-1,0-1 1,0 0 0,0 1 0,0-1-1,0 1 1,1-1 0,-1 1-1,0-1 1,0 1 0,0-1 0,1 1-1,-1-1 1,0 1 0,1 0 0,-1-1-1,0 1 1,1-1 0,-1 1 0,1 0-1,-1-1 1,0 1 0,1 0 0,-1 0-1,1-1 1,-1 1 0,1 0-1,-1 0 1,1 0 0,0-1 0,2 1-2,-1 1 0,0-1 0,0 1 1,1-1-1,-1 1 0,0 0 0,0 0 1,0 0-1,0 0 0,2 1 0,45 34 43,8 22 587,-54-56-606,-2-1-10,-1-38 562,0 37-557,0-1 0,0 1 0,0-1 0,0 1 1,1-1-1,-1 1 0,0-1 0,0 1 0,0 0 0,1-1 1,-1 1-1,0-1 0,0 1 0,1 0 0,-1-1 0,0 1 1,1-1-1,-1 1 0,0 0 0,1 0 0,-1-1 0,1 1 0,-1 0 1,0 0-1,1-1 0,-1 1 0,1 0 0,-1 0 0,1 0 1,-1 0-1,1 0 0,-1 0 0,1 0 0,-1 0 0,1 0 1,-1 0-1,0 0 0,1 0 0,-1 0 0,1 0 0,-1 0 0,1 0 1,-1 0-1,1 1 0,0-1 0,7 1 225,-20-27-184,14-72 85,-2 98-129,0-1 0,0 0 0,0 1 0,1-1 0,-1 1-1,0-1 1,0 0 0,0 1 0,1-1 0,-1 1 0,0-1 0,1 1 0,-1-1 0,0 1-1,1-1 1,-1 1 0,1-1 0,-1 1 0,1 0 0,-1-1 0,1 1 0,-1 0 0,1-1-1,-1 1 1,1 0 0,-1 0 0,1-1 0,0 1 0,-1 0 0,1 0 0,-1 0 0,1 0-1,0 0 1,-1 0 0,1 0 0,-1 0 0,1 0 0,0 0 0,-1 0 0,2 0 0,0 1 41,0-1 0,0 0 0,0 1 0,0-1 0,0 1 0,0 0 0,0-1 1,-1 1-1,1 0 0,0 0 0,1 2 0,12 14 110,0 0-1,11 20 1,-12-17-91,9 19 212,-6-13 51,-16-25-378,-1-10-6587</inkml:trace>
</inkml:ink>
</file>

<file path=ppt/ink/ink3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6:27.440"/>
    </inkml:context>
    <inkml:brush xml:id="br0">
      <inkml:brushProperty name="width" value="0.05" units="cm"/>
      <inkml:brushProperty name="height" value="0.05" units="cm"/>
      <inkml:brushProperty name="color" value="#FF0066"/>
    </inkml:brush>
  </inkml:definitions>
  <inkml:trace contextRef="#ctx0" brushRef="#br0">6 95 7586,'39'34'3184,"-39"-34"-3057,1 1 0,0-1 0,-1 1 0,1-1-1,0 0 1,0 0 0,0 1 0,-1-1 0,1 0 0,0 0-1,0 0 1,0 0 0,-1 0 0,1 0 0,0 0 0,0 0-1,0 0 1,0 0 0,-1 0 0,1 0 0,0-1 0,0 1-1,-1 0 1,1-1 0,0 1 0,0 0 0,-1-1 0,1 1-1,0-1 1,-1 1 0,1-1 0,-1 0 0,1 1-1,0-1 1,-1 1 0,0-1 0,1-1 0,12-22 2442,-11 19-2331,-1 0 1,0-1 0,0 1 0,-1 0 0,1-1 0,-1 1 0,0-1 0,-1 1 0,-1-10 0,2 14-212,0-1 1,0 0-1,-1 1 1,1-1-1,0 1 1,-1-1-1,0 1 1,1-1-1,-1 1 0,0 0 1,0-1-1,1 1 1,-1 0-1,0-1 1,0 1-1,-1 0 0,1 0 1,0 0-1,0 0 1,0 0-1,-1 0 1,1 0-1,-1 1 1,1-1-1,0 0 0,-1 1 1,1-1-1,-1 1 1,0-1-1,1 1 1,-1 0-1,1 0 0,-1 0 1,1 0-1,-1 0 1,-2 0-1,1 1 4,1-1 0,0 1 1,-1 0-1,1 0 0,0 0 0,0 0 0,-1 0 0,1 1 0,0-1 0,0 1 0,0-1 0,1 1 0,-1 0 0,0 0 0,1 0 1,-1 0-1,1 0 0,-1 0 0,1 0 0,0 0 0,0 0 0,0 1 0,0-1 0,1 0 0,-1 1 0,0-1 0,1 1 0,0-1 1,0 1-1,0 4 0,-1 0 76,2 1-1,-1-1 1,1 1 0,0-1 0,0 1 0,1-1 0,0 0 0,0 0 0,4 8 0,0-5 23,-1 0 1,2-1-1,-1 0 1,1 0-1,1 0 1,16 15-1,-21-21-124,1 0-1,0 0 1,0 0-1,0-1 0,0 1 1,0-1-1,0 0 1,0 0-1,1 0 1,-1-1-1,1 0 1,0 0-1,-1 0 1,1 0-1,0-1 1,-1 1-1,1-1 1,0 0-1,6-2 1,-9 2-102,-1-1 1,1 1 0,-1-1 0,1 0 0,-1 1-1,0-1 1,0 0 0,1 0 0,-1 0-1,0 0 1,0 0 0,0 0 0,0 0 0,0-1-1,0 1 1,0 0 0,0-1 0,-1 1 0,1 0-1,0-1 1,-1 1 0,1-1 0,-1 1-1,1-1 1,-1 1 0,0-1 0,0 1 0,0-1-1,0-2 1,0-6-1222,-1 0 0,0 0 0,-3-15 0,2 14 513,-4-24-411</inkml:trace>
</inkml:ink>
</file>

<file path=ppt/ink/ink31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6:42.725"/>
    </inkml:context>
    <inkml:brush xml:id="br0">
      <inkml:brushProperty name="width" value="0.05" units="cm"/>
      <inkml:brushProperty name="height" value="0.05" units="cm"/>
      <inkml:brushProperty name="color" value="#FF0066"/>
    </inkml:brush>
  </inkml:definitions>
  <inkml:trace contextRef="#ctx0" brushRef="#br0">106 213 7514,'-68'14'3000,"68"-14"-2879,-1 0 0,0 0-1,0-1 1,0 1 0,0 0 0,0 0-1,1 0 1,-1-1 0,0 1-1,0 0 1,0-1 0,0 1 0,1-1-1,-1 1 1,0-1 0,1 1 0,-1-1-1,0 1 1,1-1 0,-1 0-1,1 1 1,-1-1 0,1 0 0,-2-1-1,-7-22 2552,0 5 3027,13 28-4763,14 23-465,55 55 1108,-70-84-1466,0 1-1,-1-1 0,1 1 1,-1-1-1,1 1 1,-1 0-1,0 0 0,0 0 1,-1 0-1,3 5 1,-5-9-109,1 0 1,0 0 0,0 0-1,0 0 1,0 0-1,0 0 1,0 0 0,0 0-1,0 0 1,0 0 0,0-1-1,-1 1 1,1 0 0,0 0-1,0 0 1,0 0 0,0 0-1,0 0 1,0 0 0,0 0-1,-1 0 1,1 0-1,0 0 1,0 0 0,0 0-1,0 0 1,0 0 0,0 0-1,-1 0 1,1 0 0,0 0-1,0 0 1,0 0 0,0 0-1,0 1 1,0-1 0,0 0-1,0 0 1,-1 0 0,1 0-1,0 0 1,0 0-1,0 0 1,0 0 0,0 0-1,0 0 1,0 0 0,0 1-1,0-1 1,0 0 0,0 0-1,0 0 1,0 0 0,0 0-1,0 0 1,-1 0 0,1 1-1,0-1 1,0 0-1,0 0 1,0 0 0,0 0-1,1 0 1,-1 1 0,-10-14 115,0-6-142,1-1 0,1 0 0,1 0-1,1-1 1,1 0 0,0 0 0,2 0 0,0-1-1,2 1 1,0-1 0,4-36 0,-3 56 16,1-1 1,-1 1 0,0 0-1,1-1 1,0 1 0,-1 0-1,1 0 1,0 0 0,0 0-1,0 0 1,1 0 0,-1 0 0,0 0-1,1 0 1,-1 0 0,1 1-1,0-1 1,-1 0 0,1 1-1,4-3 1,-3 3 1,0 0 0,0 0-1,0 0 1,0 1 0,1-1 0,-1 1-1,0-1 1,0 1 0,0 0 0,1 1 0,-1-1-1,0 0 1,5 2 0,2 1 34,0 0 1,0 1-1,0 0 0,-1 1 1,1 0-1,-1 0 1,0 1-1,11 10 0,-3 2 81,-1 1 0,-1 1 0,0 0 1,-2 2-1,15 28 0,-17-29-79,-3-5-243,-1 1 0,0 0-1,-2 0 1,5 20 0,-18-40-4131,0-2-475</inkml:trace>
</inkml:ink>
</file>

<file path=ppt/ink/ink31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6:43.158"/>
    </inkml:context>
    <inkml:brush xml:id="br0">
      <inkml:brushProperty name="width" value="0.05" units="cm"/>
      <inkml:brushProperty name="height" value="0.05" units="cm"/>
      <inkml:brushProperty name="color" value="#FF0066"/>
    </inkml:brush>
  </inkml:definitions>
  <inkml:trace contextRef="#ctx0" brushRef="#br0">124 137 11394,'-124'18'4785,"131"-16"-2688,5-4-81,10-9-295,1-6-257,7-1-560,-5-2-328,-3 1-416,-4 2-96,-1 1-808,-1 4-408,3 0-1457,-4 1-479,-3 9 1976</inkml:trace>
</inkml:ink>
</file>

<file path=ppt/ink/ink31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6:43.607"/>
    </inkml:context>
    <inkml:brush xml:id="br0">
      <inkml:brushProperty name="width" value="0.05" units="cm"/>
      <inkml:brushProperty name="height" value="0.05" units="cm"/>
      <inkml:brushProperty name="color" value="#FF0066"/>
    </inkml:brush>
  </inkml:definitions>
  <inkml:trace contextRef="#ctx0" brushRef="#br0">1 159 10746,'44'-43'3969,"-43"43"-3866,0-1-1,-1 1 0,1-1 1,0 1-1,-1 0 1,1-1-1,0 1 0,0 0 1,-1-1-1,1 1 1,0 0-1,0 0 1,-1 0-1,1 0 0,0 0 1,0 0-1,0 0 1,-1 0-1,1 0 0,0 0 1,0 0-1,-1 0 1,1 1-1,0-1 0,0 0 1,-1 0-1,1 1 1,0-1-1,-1 1 1,2 0-1,14 18 1407,-13-15-950,5 8 106,-1 1 1,0-1 0,-1 1 0,-1 0 0,0 1 0,5 20 0,1 1-128,-28-59-372,11 13-178,1-1 0,0 1 1,0-1-1,1 0 0,1 0 1,0 0-1,1 0 0,0 0 1,0-1-1,2 1 0,0-21 1,0 32 8,0-1 1,1 1-1,-1-1 1,0 1 0,0 0-1,1-1 1,-1 1-1,1 0 1,-1-1-1,1 1 1,-1 0 0,1 0-1,1-2 1,-2 3 0,1 0 1,-1 0 0,0 0 0,0-1-1,1 1 1,-1 0 0,0 0-1,1 0 1,-1 0 0,1 0-1,-1 0 1,0 0 0,1 0 0,-1 0-1,0 0 1,1 0 0,-1 0-1,0 0 1,1 0 0,-1 0 0,0 0-1,1 1 1,-1-1 0,0 0-1,0 0 1,1 0 0,-1 0 0,0 1-1,1-1 1,-1 0 0,0 0-1,1 1 1,23 32-74,-16-19 60,3 1 80,0 0 1,1 0-1,1-1 0,0-1 1,27 21-1,-39-33-42,1 0 1,-1-1-1,0 1 1,1-1-1,-1 1 0,1-1 1,-1 1-1,1-1 0,-1 0 1,1 0-1,-1 1 1,1-1-1,-1 0 0,1-1 1,0 1-1,-1 0 0,1 0 1,-1-1-1,1 1 1,-1-1-1,0 1 0,1-1 1,-1 1-1,1-1 0,-1 0 1,0 0-1,0 0 1,1 0-1,-1 0 0,0 0 1,0 0-1,0 0 0,0 0 1,0 0-1,1-3 1,2-2 49,1 0 0,-1-1 1,-1 0-1,1 0 0,3-12 1,27-119 175,-34 136-244,1 1-1,-1 0 1,0-1-1,1 1 1,-1 0-1,1-1 1,-1 1-1,1 0 1,-1 0-1,1 0 1,0 0-1,0 0 1,0-1-1,0 1 1,-1 1 0,1-1-1,0 0 1,1 0-1,-1 0 1,0 0-1,0 1 1,0-1-1,0 0 1,1 1-1,-1-1 1,0 1-1,0 0 1,1-1-1,-1 1 1,0 0-1,1 0 1,-1 0-1,0 0 1,1 0 0,-1 0-1,1 0 1,-1 0-1,0 1 1,0-1-1,1 0 1,-1 1-1,0-1 1,1 1-1,-1-1 1,0 1-1,0 0 1,0 0-1,0-1 1,0 1-1,2 2 1,5 3 80,-1 1 1,1 0-1,-1 1 0,-1 0 1,8 10-1,-1 3-8,0 0 1,-2 1-1,0 0 0,-2 1 1,0 0-1,-2 0 0,0 1 1,3 29-1,-8-43-732,0-1 0,1 1 0,5 15 0,2-7-458</inkml:trace>
</inkml:ink>
</file>

<file path=ppt/ink/ink31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6:45.577"/>
    </inkml:context>
    <inkml:brush xml:id="br0">
      <inkml:brushProperty name="width" value="0.05" units="cm"/>
      <inkml:brushProperty name="height" value="0.05" units="cm"/>
      <inkml:brushProperty name="color" value="#FF0066"/>
    </inkml:brush>
  </inkml:definitions>
  <inkml:trace contextRef="#ctx0" brushRef="#br0">908 65 6641,'-16'-15'995,"12"11"-558,0 0 1,0 0 0,-1 1-1,1-1 1,-1 1 0,-7-4 0,12-3 5125,1 0-90,3 22-4564,-1 5-750,0 0 0,0 1 0,-1 27 0,-2-39-107,-1 0 0,0 0 0,0 0-1,-1 0 1,1 0 0,-1 0 0,0 0 0,-1-1 0,1 1 0,-1-1-1,-5 7 1,-2 2 66,-2 0 0,-15 15 0,22-24-88,-51 51 434,-2-3 0,-74 52 1,93-78-78,-1-2 1,-1-2 0,-2-1-1,-82 29 1,64-29-58,36-12-243,0-1-1,-1-1 1,0-1-1,-51 6 1,76-13-131,0 0 1,1 0 0,-1 0-1,0 0 1,1 0 0,-1 0-1,0 0 1,1 0 0,-1 0-1,0 0 1,1 0 0,-1 0 0,1 0-1,-1-1 1,0 1 0,1 0-1,-1 0 1,1-1 0,-1 1-1,1 0 1,-1-1 0,1 1-1,-2-1 1,2 0-135,0-1 0,0 1 0,1 0 0,-1 0 0,0 0 0,0 0 0,0 0-1,1 0 1,-1 0 0,1 0 0,-1-1 0,1 1 0,-1 1 0,1-1 0,0 0 0,-1 0 0,2-1 0,18-24-1185</inkml:trace>
</inkml:ink>
</file>

<file path=ppt/ink/ink31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6:48.525"/>
    </inkml:context>
    <inkml:brush xml:id="br0">
      <inkml:brushProperty name="width" value="0.05" units="cm"/>
      <inkml:brushProperty name="height" value="0.05" units="cm"/>
      <inkml:brushProperty name="color" value="#FF0066"/>
    </inkml:brush>
  </inkml:definitions>
  <inkml:trace contextRef="#ctx0" brushRef="#br0">417 644 5553,'-99'62'7635,"95"-63"-5505,7-6-1205,7-8 117,-8 14-925,0-1-1,0 0 1,0 1 0,0-1-1,0 1 1,0 0 0,0-1 0,0 1-1,0 0 1,1 0 0,-1 1-1,0-1 1,1 0 0,-1 1-1,1 0 1,-1-1 0,0 1-1,1 0 1,-1 0 0,1 0 0,-1 1-1,1-1 1,3 1 0,2 3 169,0-1 1,-1 1-1,0 0 1,0 0-1,12 10 1,25 15 274,-17-19-316,0 0 0,0-1-1,0-2 1,1-1 0,53 5 0,148-8 1460,-18 0-442,-111 6-883,-32-1-106,81-2 1,-127-7-202,0-1 0,0 0 1,-1-2-1,1 0 0,-1-2 0,0 0 1,37-17-1,-31 9 87,-1-1 1,0-1-1,-2-1 0,31-27 1,-42 32-120,-1 0 1,1-1 0,-2-1-1,0 0 1,-1 0-1,0-1 1,-1 0 0,12-29-1,-17 33-37,-1 0 0,-1 0 0,1 0 0,-2-1 0,1 1 0,-2-1 0,1 1 0,-2-1 0,1 1 0,-2 0 0,1-1-1,-2 1 1,1 0 0,-2 0 0,1 0 0,-2 0 0,1 1 0,-13-20 0,7 13-14,-1 1 0,-1 1 0,-1 0 0,0 1 0,0 0 0,-2 1 0,0 1 0,0 0 1,-1 1-1,-26-13 0,8 6-62,-1 1 0,0 3 0,-2 0 0,1 3 0,-1 1 0,-1 1 1,0 3-1,-77-4 0,-96 18-188,134-2 183,-148-7-1,219 0 71,-55-5-93,-65 2 0,105 4 75,-1 2 0,1 1 0,0 1 0,0 0 0,0 2 1,-35 14-1,33-11 9,-40 18-19,-64 39 1,108-55 32,1 2 0,0 0 1,0 1-1,1 0 0,1 2 0,1 0 1,-20 26-1,25-28 4,2 0-1,-1 1 1,2-1 0,0 1 0,1 1-1,0-1 1,1 1 0,1 0 0,-3 24-1,6-30 2,0 1-1,1 0 0,0 0 0,1 0 1,0-1-1,0 1 0,1 0 0,1-1 1,0 1-1,0-1 0,1 0 0,1 0 1,-1 0-1,1 0 0,10 12 0,-7-12 19,1-1-1,0 0 1,1 0-1,0-1 1,1 0-1,-1-1 1,1 0-1,1 0 0,-1-2 1,1 1-1,19 5 1,4 0 145,1-2-1,64 9 1,-24-12-6,0-2 0,0-4-1,0-3 1,112-20 0,-159 18-1116,1 2 0,32 0 1,-3 4-238</inkml:trace>
</inkml:ink>
</file>

<file path=ppt/ink/ink31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6:53.770"/>
    </inkml:context>
    <inkml:brush xml:id="br0">
      <inkml:brushProperty name="width" value="0.05" units="cm"/>
      <inkml:brushProperty name="height" value="0.05" units="cm"/>
      <inkml:brushProperty name="color" value="#FF0066"/>
    </inkml:brush>
  </inkml:definitions>
  <inkml:trace contextRef="#ctx0" brushRef="#br0">41 3 13203,'-2'-2'4945,"-11"2"-3969,0 5-56,8 0 2129,-2 13-2217</inkml:trace>
</inkml:ink>
</file>

<file path=ppt/ink/ink31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6:57.193"/>
    </inkml:context>
    <inkml:brush xml:id="br0">
      <inkml:brushProperty name="width" value="0.05" units="cm"/>
      <inkml:brushProperty name="height" value="0.05" units="cm"/>
      <inkml:brushProperty name="color" value="#FF0066"/>
    </inkml:brush>
  </inkml:definitions>
  <inkml:trace contextRef="#ctx0" brushRef="#br0">74 55 5825,'-54'34'2255,"53"-33"-2029,1-1 0,0 1 0,-1-1-1,1 0 1,-1 1 0,1-1 0,-1 0-1,1 1 1,-1-1 0,1 0 0,-1 0-1,1 0 1,-1 1 0,0-1-1,1 0 1,-1 0 0,1 0 0,-1 0-1,1 0 1,-1 0 0,1 0 0,-1 0-1,0 0 1,1 0 0,-1-1 0,1 1-1,-1 0 1,1 0 0,-1 0 0,1-1-1,-1 1 1,1 0 0,-1-1-1,1 1 1,-1-1 0,1 1-120,0 0 0,0-1 0,0 1 0,-1 0 0,1-1 0,0 1 0,0 0 0,0-1 0,0 1 0,0 0 0,0-1 0,0 1 0,1 0 0,-1-1 0,0 1 1,0 0-1,0 0 0,0-1 0,0 1 0,0 0 0,1-1 0,-1 1 0,0 0 0,0 0 0,0-1 0,1 1 0,-1 0 0,0 0 0,0-1 0,1 1 0,-1 0 0,0 0 0,0 0 0,1 0 0,-1-1 0,0 1 0,1 0 0,-1 0 0,1 0 0,13-3 13,1 1 0,-1 0-1,1 1 1,0 1 0,0 0 0,-1 1-1,1 1 1,20 5 0,-15-5 33,-1 0 1,1-1 0,-1 0-1,32-5 1,-36 2-42,1 1 0,-1 0 0,1 1 0,0 1 0,-1 1 0,1 0 0,27 7 0,16 16 140,-47-19-135,1 0 0,0 0 0,0-2 0,1 1 0,-1-2 0,1 0 1,0 0-1,0-1 0,23 0 0,-6-6 606,32-7 0,-32 4-139,36-2 0,-56 8-401,1-1 0,-1 0 0,0-1 1,0 0-1,0-1 0,18-9 0,-24 11-52,-1 0 0,1-1 0,-1 1 0,0-1-1,1 0 1,-1-1 0,-1 1 0,1-1-1,0 1 1,-1-1 0,0 0 0,0 0 0,0-1-1,0 1 1,-1-1 0,4-9 0,-4 14-95,0 0 0,-1 0 0,1 0 0,0 0 0,-1 0 0,1 1 0,0-1 0,-1 1-1,1-1 1,0 1 0,-1-1 0,3 2 0,9 2-73,-5-4 48,1 0 1,-1 0-1,0-1 0,11-3 1,24-1 52,-42 2 520,1-6-4200,7-9 2374</inkml:trace>
</inkml:ink>
</file>

<file path=ppt/ink/ink31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7:25.011"/>
    </inkml:context>
    <inkml:brush xml:id="br0">
      <inkml:brushProperty name="width" value="0.05" units="cm"/>
      <inkml:brushProperty name="height" value="0.05" units="cm"/>
      <inkml:brushProperty name="color" value="#FF0066"/>
    </inkml:brush>
  </inkml:definitions>
  <inkml:trace contextRef="#ctx0" brushRef="#br0">28 0 8978,'-9'2'6942,"3"3"-4103,-1 20-1870,5-17-825,1 0 0,0 0 0,0 1 0,1-1 0,0 0 0,0 0 0,1 0 0,0 0 0,1 0 1,-1 0-1,1 0 0,6 13 0,15 21 510,2 0-1,3-2 1,0-1 0,54 55 0,-40-47-309,70 103-1,-104-129-268,-8-20-154,0-1 0,0 1-1,0-1 1,0 1 0,0-1-1,0 1 1,0-1-1,0 1 1,0-1 0,0 1-1,-1-1 1,1 1 0,0-1-1,0 1 1,-1-1 0,1 0-1,0 1 1,0-1 0,-1 1-1,1-1 1,-1 0 0,1 1-1,0-1 1,-1 0 0,0 1-1,-3 0-525,0 0-1,0 0 0,-1 0 0,1-1 0,0 1 1,0-1-1,-8-1 0,9 1 468,-21 0-210</inkml:trace>
</inkml:ink>
</file>

<file path=ppt/ink/ink31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7:25.440"/>
    </inkml:context>
    <inkml:brush xml:id="br0">
      <inkml:brushProperty name="width" value="0.05" units="cm"/>
      <inkml:brushProperty name="height" value="0.05" units="cm"/>
      <inkml:brushProperty name="color" value="#FF0066"/>
    </inkml:brush>
  </inkml:definitions>
  <inkml:trace contextRef="#ctx0" brushRef="#br0">12 656 9802,'-11'-3'4705,"11"-7"-2240,10-15-305,13-13-167,25-19-265,14-12-24,25-14-247,-4-2-249,1 5-576,-7 10-240,-29 16-416,-4 14-336,-23 15-920,-11 10-1185,7 13 1489</inkml:trace>
</inkml:ink>
</file>

<file path=ppt/ink/ink31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7:26.052"/>
    </inkml:context>
    <inkml:brush xml:id="br0">
      <inkml:brushProperty name="width" value="0.05" units="cm"/>
      <inkml:brushProperty name="height" value="0.05" units="cm"/>
      <inkml:brushProperty name="color" value="#FF0066"/>
    </inkml:brush>
  </inkml:definitions>
  <inkml:trace contextRef="#ctx0" brushRef="#br0">19 37 9498,'-15'-21'5382,"12"9"-2259,3 12-3053,0 0 0,0 0 0,0 0-1,0 0 1,0-1 0,0 1 0,0 0 0,0 0 0,0 0 0,1 0-1,-1-1 1,0 1 0,0 0 0,0 0 0,0 0 0,0 0 0,0 0-1,1-1 1,-1 1 0,0 0 0,0 0 0,0 0 0,0 0 0,1 0 0,-1 0-1,0 0 1,0 0 0,0 0 0,0 0 0,1 0 0,-1 0 0,0 0-1,0 0 1,0 0 0,1 0 0,-1 0 0,0 0 0,0 0 0,0 0-1,0 0 1,1 0 0,-1 0 0,0 0 0,0 0 0,2 1 1062,3 2-190,4 1-783,-1 2 0,0-1 1,0 1-1,0 0 0,0 1 0,-1-1 1,0 2-1,9 11 0,2 2 112,38 47 679,52 80 0,-92-125-896,-3-5 15,-2 1-1,18 39 1,-26-51-202,0 0 1,-1 0 0,1 0-1,-2 1 1,1-1 0,-1 1-1,0-1 1,0 1-1,-1-1 1,0 1 0,-1 0-1,-1 7 1,1-11-251,-1-1 0,1 1 0,-1-1-1,0 1 1,0-1 0,-1 0 0,1 1 0,-1-1 0,0-1-1,1 1 1,-1 0 0,0-1 0,-1 1 0,1-1-1,0 0 1,-5 2 0,-2 3-515,-19 12-586</inkml:trace>
</inkml:ink>
</file>

<file path=ppt/ink/ink3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6:27.831"/>
    </inkml:context>
    <inkml:brush xml:id="br0">
      <inkml:brushProperty name="width" value="0.05" units="cm"/>
      <inkml:brushProperty name="height" value="0.05" units="cm"/>
      <inkml:brushProperty name="color" value="#FF0066"/>
    </inkml:brush>
  </inkml:definitions>
  <inkml:trace contextRef="#ctx0" brushRef="#br0">1 247 8850,'0'-1'148,"0"0"0,0 0-1,0 0 1,0 0 0,0 0 0,0 0 0,0 0 0,1 0-1,-1 0 1,0 1 0,1-1 0,-1 0 0,1 0 0,-1 0-1,1 0 1,-1 0 0,1 1 0,0-1 0,-1 0 0,1 1-1,0-1 1,0 0 0,-1 1 0,1-1 0,1 0 0,0 2 102,-1 0 0,1-1 1,-1 1-1,0 0 0,0 0 1,1 0-1,-1 0 0,0 0 1,0 1-1,0-1 0,0 0 1,1 2-1,22 22 2071,8-6-557,-26-16-1489,-1 0 0,1 1 0,0-1 0,-1 1 0,6 5 0,-11-9-263,0 0 0,-1 0-1,1 0 1,0 0 0,0 0-1,0 0 1,0 0 0,0 0-1,0 0 1,0 0 0,0 0-1,-1 1 1,1-1-1,0 0 1,0 0 0,0 0-1,0 0 1,0 0 0,0 0-1,0 0 1,0 0 0,0 0-1,0 0 1,0 1 0,0-1-1,0 0 1,0 0 0,0 0-1,0 0 1,0 0 0,0 0-1,0 0 1,0 1 0,0-1-1,0 0 1,0 0 0,0 0-1,0 0 1,0 0 0,0 0-1,0 0 1,0 0 0,0 1-1,0-1 1,0 0-1,0 0 1,0 0 0,0 0-1,0 0 1,0 0 0,0 0-1,0 0 1,0 0 0,1 0-1,-1 1 1,0-1 0,0 0-1,0 0 1,0 0 0,-12-12 102,4-2-113,0 0 1,1-1 0,1 0-1,-5-17 1,9 24 3,0 0 0,1 0 1,0 0-1,1 0 0,0 0 1,0 0-1,0 0 0,1-1 1,0 1-1,5-15 0,-2 13-27,1 0 0,0 0 0,0 0 0,1 0 0,1 1 0,12-14 0,8-4-2934</inkml:trace>
</inkml:ink>
</file>

<file path=ppt/ink/ink31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7:26.469"/>
    </inkml:context>
    <inkml:brush xml:id="br0">
      <inkml:brushProperty name="width" value="0.05" units="cm"/>
      <inkml:brushProperty name="height" value="0.05" units="cm"/>
      <inkml:brushProperty name="color" value="#FF0066"/>
    </inkml:brush>
  </inkml:definitions>
  <inkml:trace contextRef="#ctx0" brushRef="#br0">0 783 11618,'8'-18'5506,"16"-15"-2410,38-36-439,21-19-217,14-26-543,5-6-465,-17 15-672,-17 8-392,-14 30-832,-13 15-320,-19 32 424</inkml:trace>
</inkml:ink>
</file>

<file path=ppt/ink/ink31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7:31.159"/>
    </inkml:context>
    <inkml:brush xml:id="br0">
      <inkml:brushProperty name="width" value="0.05" units="cm"/>
      <inkml:brushProperty name="height" value="0.05" units="cm"/>
      <inkml:brushProperty name="color" value="#FF0066"/>
    </inkml:brush>
  </inkml:definitions>
  <inkml:trace contextRef="#ctx0" brushRef="#br0">9 671 1232,'-5'-2'2215,"2"-6"3239,4 0 1789,3 0-3338,17-13-3027,-1 3 90,207-185 2858,-115 118-3219,126-75 0,18 28-3277,-197 106 2298</inkml:trace>
</inkml:ink>
</file>

<file path=ppt/ink/ink31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7:31.965"/>
    </inkml:context>
    <inkml:brush xml:id="br0">
      <inkml:brushProperty name="width" value="0.05" units="cm"/>
      <inkml:brushProperty name="height" value="0.05" units="cm"/>
      <inkml:brushProperty name="color" value="#FF0066"/>
    </inkml:brush>
  </inkml:definitions>
  <inkml:trace contextRef="#ctx0" brushRef="#br0">247 442 7050,'-1'-3'562,"0"1"1,0-1 0,-1 0 0,1 1-1,-1-1 1,1 1 0,-1-1 0,0 1 0,0 0-1,0-1 1,-2-1 0,2 3-448,1 1 0,0-1 0,0 1 0,-1-1-1,1 1 1,-1-1 0,1 1 0,0 0 0,-1 0 0,1 0 0,-1 0 0,1 0 0,-1 0-1,1 0 1,0 0 0,-1 0 0,1 1 0,-1-1 0,1 1 0,0-1 0,-1 1 0,1-1-1,0 1 1,0 0 0,-1 0 0,-1 1 0,-9 7 190,-1 1-1,1 0 1,1 1 0,0 0 0,0 1-1,-13 20 1,8-8-55,1 0 0,-21 48 0,31-63-200,1 1-1,1-1 1,-1 1-1,2 0 1,-1 0-1,1 0 0,1 0 1,0 0-1,0 0 1,2 20-1,0-28-38,-1-1 0,0 0 0,1 0 0,-1 0 0,0 0 0,1 0 0,0 0 0,-1 0 0,1-1 0,0 1 0,-1 0 0,1 0 0,0 0 0,0 0 0,-1-1 0,1 1 0,0 0 0,0-1 0,0 1 0,0-1-1,0 1 1,0-1 0,0 0 0,0 1 0,0-1 0,1 0 0,-1 0 0,0 1 0,0-1 0,0 0 0,0 0 0,0 0 0,0 0 0,0-1 0,0 1 0,2 0 0,2-2 23,0 1 0,0-1 0,1 0-1,-2 0 1,1 0 0,5-4 0,3-2-4,0-2 0,-1 0 0,0-1-1,-1 0 1,0 0 0,0-2 0,-2 1 0,1-1 0,-2 0-1,1-1 1,5-15 0,0-2-7,-1-1-1,-2 0 1,-1-1-1,7-40 1,-12 41 61,-1 0-1,-1 0 1,-4-63 0,0 78-37,-1-1 1,-1 1-1,-1 0 0,0 0 1,-1 0-1,-1 0 1,0 1-1,-15-26 0,19 39-13,1 0 0,-1 1 0,1 0 1,-1-1-1,0 1 0,0 0 0,0 0 0,0 0 0,-1 0 0,1 0 0,0 1 0,-1-1 0,1 1 0,-1-1 0,0 1 0,-4-1 0,6 1-8,0 1-1,0 0 1,0 0 0,0 0 0,0 0-1,0 0 1,1 1 0,-1-1 0,0 0 0,0 0-1,0 1 1,0-1 0,0 0 0,0 1-1,0-1 1,0 1 0,1-1 0,-1 1-1,-1 1 1,1-1 18,-1 1 1,1 0-1,-1 0 0,1 0 0,0 0 0,0 0 1,0 0-1,0 0 0,0 1 0,1-1 1,-1 3-1,-2 12 156,0 0 0,2 1 0,0-1 0,1 1 0,1-1 0,0 1 0,1-1 0,5 20 0,0-11 112,1 1 1,1-1 0,1 0-1,20 36 1,-26-54-248,1 0 0,0 0 0,1-1 0,0 0 0,0 0 0,0 0 0,1-1 0,-1 0 1,13 8-1,-15-12-130,0 0 1,0 0 0,0 0 0,0 0 0,0-1 0,0 0 0,0 0 0,1 0-1,-1 0 1,1 0 0,-1-1 0,1 0 0,-1 0 0,0 0 0,1-1 0,-1 1 0,1-1-1,-1 0 1,0 0 0,0-1 0,5-1 0,68-33-9757,-55 25 8290</inkml:trace>
</inkml:ink>
</file>

<file path=ppt/ink/ink31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7:32.379"/>
    </inkml:context>
    <inkml:brush xml:id="br0">
      <inkml:brushProperty name="width" value="0.05" units="cm"/>
      <inkml:brushProperty name="height" value="0.05" units="cm"/>
      <inkml:brushProperty name="color" value="#FF0066"/>
    </inkml:brush>
  </inkml:definitions>
  <inkml:trace contextRef="#ctx0" brushRef="#br0">142 7 9442,'0'-1'355,"-1"1"0,1-1 0,-1 1 1,0-1-1,1 1 0,-1-1 0,0 1 0,1 0 0,-1-1 0,0 1 1,0 0-1,0 0 0,1-1 0,-1 1 0,0 0 0,0 0 0,0 0 1,0 0-1,-16 6 2599,-14 20-2066,21-16-76,-2-1-449,7-5-249,0 0 0,0 0 0,0 0 0,0 0 0,1 1 0,0 0 0,-1 0 0,2 0 0,-1 0 0,1 1 0,0 0 0,-3 6 0,6-11-107,0 0 1,-1 0 0,1 0-1,0-1 1,0 1-1,0 0 1,1 0 0,-1 0-1,0 0 1,0-1-1,0 1 1,1 0 0,-1 0-1,0-1 1,1 1-1,-1 0 1,0 0-1,1-1 1,-1 1 0,1 0-1,-1-1 1,1 1-1,0-1 1,-1 1 0,1-1-1,0 1 1,-1-1-1,1 1 1,0-1 0,-1 0-1,1 1 1,0-1-1,0 0 1,0 1-1,-1-1 1,1 0 0,0 0-1,1 0 1,35 0 117,5-5-38,65-6 431,-93 11-297,0 0 0,0 0 0,0 2 0,0 0 0,18 4 0,-30-5-183,0-1 1,0 0-1,-1 1 0,1 0 0,0-1 0,-1 1 0,1 0 0,-1 0 0,1 0 0,-1 0 0,1 0 0,-1 0 0,1 0 1,-1 0-1,0 0 0,0 1 0,0-1 0,0 1 0,0-1 0,0 1 0,1 1 0,-2-1-14,0-1 1,0 1-1,0 0 0,0-1 0,0 1 0,0 0 1,0-1-1,0 1 0,-1 0 0,1-1 0,-1 1 1,1 0-1,-1-1 0,0 1 0,0-1 0,1 1 1,-3 1-1,-3 5 24,0-1-1,-1 0 1,0 0 0,0 0 0,-14 9 0,-10 5-76,-2 0 0,-39 17 1,11-14-4123,52-21 2785</inkml:trace>
</inkml:ink>
</file>

<file path=ppt/ink/ink31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7:33.025"/>
    </inkml:context>
    <inkml:brush xml:id="br0">
      <inkml:brushProperty name="width" value="0.05" units="cm"/>
      <inkml:brushProperty name="height" value="0.05" units="cm"/>
      <inkml:brushProperty name="color" value="#FF0066"/>
    </inkml:brush>
  </inkml:definitions>
  <inkml:trace contextRef="#ctx0" brushRef="#br0">19 1 11530,'-1'0'201,"1"0"-1,-1 0 1,0 0-1,1 0 0,-1 0 1,0 0-1,0 0 1,1 0-1,-1 1 0,0-1 1,1 0-1,-1 1 1,0-1-1,1 0 0,-1 1 1,1-1-1,-1 0 1,0 1-1,1-1 0,-1 1 1,1-1-1,-1 1 1,1 0-1,0-1 0,-1 1 1,1-1-1,0 1 1,-1 0-1,1-1 0,0 1 1,-1 1-1,1 0 110,0 1 0,-1 0-1,1 0 1,0 0 0,0 0 0,1 0-1,-1-1 1,2 6 0,3 10 177,1-1 0,9 17 0,-11-25 89,20 45 438,0-1-423,-1 1 0,-3 1 1,22 96-1,-35-115-539,3 21 27,-9-66-74,0 0 0,1 0 0,0 0 0,0 0 0,1 0 0,0 1 0,1 0 0,0-1 0,0 1 0,1 0 0,7-10 0,0 3 3,0-1 1,1 2 0,1 0 0,20-18 0,-24 26-10,-1-1 1,1 1-1,0 1 0,0 0 1,1 0-1,0 1 1,11-3-1,-17 6 1,-1 0 0,0 0 0,0 1-1,0-1 1,0 1 0,0 0 0,0 1 0,1-1-1,-1 1 1,4 0 0,-6 0 0,0 0 0,0 0 0,0 0 0,0 0 0,0 0 0,0 0 0,0 0 0,-1 1 0,1-1 0,0 1 0,-1-1 0,1 1 0,-1 0 0,0-1 0,1 1 0,-1 0 0,0 0 0,0 0 0,0 0 0,0 2 0,0 0 4,0 1 1,-1-1-1,1 0 0,-1 0 0,0 0 1,0 0-1,0 1 0,-1-1 0,0 0 1,0 0-1,0 0 0,0 0 0,0 0 1,-1 0-1,0 0 0,0-1 0,0 1 1,0 0-1,-5 5 0,-5 7 36,0-1 1,-26 23-1,34-35-34,-6 8-13,-2 0-1,0-1 1,0-1 0,-1 1 0,0-2-1,0 0 1,-1-1 0,-17 7 0,29-13-38,1 0 1,0-1-1,-1 1 1,1-1-1,-1 0 1,1 1-1,-1-1 1,1 0-1,-1 0 0,1 0 1,-1 0-1,1 0 1,-1 0-1,1 0 1,-1-1-1,1 1 1,-1 0-1,-2-2 1,4 2-52,-1-1 0,1 0 0,-1 0 0,1 1 0,-1-1 0,1 0 1,-1 0-1,1 1 0,0-1 0,-1 0 0,1 0 0,0 0 0,0 0 0,0 1 0,-1-1 1,1 0-1,0 0 0,0 0 0,0 0 0,0 0 0,1 0 0,-1-1 0,2-6-668,0 1 0,1 0-1,0-1 1,0 1-1,7-12 1,43-61-4346,-21 36 3931</inkml:trace>
</inkml:ink>
</file>

<file path=ppt/ink/ink31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7:33.455"/>
    </inkml:context>
    <inkml:brush xml:id="br0">
      <inkml:brushProperty name="width" value="0.05" units="cm"/>
      <inkml:brushProperty name="height" value="0.05" units="cm"/>
      <inkml:brushProperty name="color" value="#FF0066"/>
    </inkml:brush>
  </inkml:definitions>
  <inkml:trace contextRef="#ctx0" brushRef="#br0">0 265 6033,'106'-89'3290,"-102"85"-2881,0 1 0,1-1 0,0 1 0,0 1 0,-1-1 0,2 0 0,-1 1 0,0 0 1,0 1-1,1-1 0,-1 1 0,1 0 0,-1 0 0,1 1 0,0-1 0,-1 1 0,11 1 0,1 0 659,-4 0-309,1 0-1,-1 1 1,0 0-1,0 1 1,0 0-1,15 6 0,-24-7-576,0 0-1,0 0 1,0 0 0,-1 1-1,1-1 1,0 1-1,-1 0 1,0 0-1,6 6 1,-7-7-120,-1 1 1,0-1 0,0 0 0,1 1-1,-1-1 1,-1 0 0,1 1 0,0-1-1,-1 1 1,1-1 0,-1 1 0,0 0-1,1-1 1,-1 1 0,-1-1 0,1 1-1,0-1 1,-1 4 0,0-3-24,0 1 0,0-1 1,-1 0-1,1 0 0,-1 0 0,1 0 1,-1 0-1,0-1 0,0 1 0,0 0 1,-1-1-1,1 0 0,-1 1 0,1-1 1,-1 0-1,0 0 0,1-1 0,-5 3 1,6-4-33,-1 1 0,1 0 0,-1-1 0,1 1 0,-1-1 0,1 1 0,-1-1 0,0 0 0,1 0 0,-1 0 0,0 0 0,1 0 0,-1 0 0,1 0 0,-1 0 0,0-1 0,1 1 0,-1-1 1,1 1-1,-1-1 0,1 0 0,-1 1 0,1-1 0,-1 0 0,1 0 0,0 0 0,-1 0 0,1 0 0,0 0 0,0 0 0,0-1 0,0 1 0,0 0 0,0-1 0,0 1 0,1-1 0,-2-1 0,0-4 7,-1 1-1,1-1 0,1 0 0,-1 0 0,1 0 0,0-1 0,1 1 0,0 0 0,0 0 0,1 0 1,-1 0-1,1-1 0,1 1 0,0 0 0,0 1 0,0-1 0,1 0 0,0 1 0,0-1 1,0 1-1,9-11 0,-5 6-386,0 1 1,1 0-1,0 1 1,1-1-1,0 2 0,1-1 1,-1 1-1,2 1 1,-1 0-1,1 0 1,21-9-1,-12 12-2207,0 7 1062</inkml:trace>
</inkml:ink>
</file>

<file path=ppt/ink/ink31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7:34.530"/>
    </inkml:context>
    <inkml:brush xml:id="br0">
      <inkml:brushProperty name="width" value="0.05" units="cm"/>
      <inkml:brushProperty name="height" value="0.05" units="cm"/>
      <inkml:brushProperty name="color" value="#FF0066"/>
    </inkml:brush>
  </inkml:definitions>
  <inkml:trace contextRef="#ctx0" brushRef="#br0">0 542 7194,'44'81'10558,"-44"-82"-10414,11-12 2884,11-22-1130,-20 31-1188,15-22 767,-5 8-766,-1-1 0,10-24 0,-18 38-682,-1-1 0,0 0 0,0 0 1,-1 0-1,0 0 0,0 0 0,-1 0 1,1-1-1,-1 1 0,0 0 0,-1 0 1,-1-9-1,2 15-30,0-1 0,0 0 0,0 1 0,0-1 0,0 1 0,0-1 1,0 1-1,0-1 0,-1 0 0,1 1 0,0-1 0,0 1 0,0-1 0,-1 1 0,1-1 1,0 1-1,-1-1 0,1 1 0,0-1 0,-1 1 0,1-1 0,-1 1 0,1 0 0,-1-1 0,1 1 1,-1 0-1,1-1 0,-1 1 0,1 0 0,-1 0 0,1-1 0,-1 1 0,0 0 0,1 0 0,-1 0 1,1 0-1,-1 0 0,1 0 0,-1 0 0,0 0 0,1 0 0,-1 0 0,1 0 0,-1 0 0,0 0 1,1 1-1,-1-1 0,1 0 0,-1 0 0,1 1 0,-1-1 0,1 0 0,-1 1 0,1-1 0,-1 0 1,1 1-1,0-1 0,-1 1 0,1-1 0,-1 1 0,-3 3-18,1 0-1,-1 0 1,1 1 0,0-1-1,-4 7 1,3-2 9,0 0-1,0 0 1,1 0-1,0 0 0,1 1 1,0-1-1,0 1 1,1-1-1,1 1 1,-1 0-1,2-1 0,0 13 1,0-17-18,0-1 0,1 1 0,-1 0 0,1-1 0,0 1 0,0-1-1,0 0 1,1 1 0,-1-1 0,1 0 0,0 0 0,0-1 0,0 1 0,1-1 0,0 1 0,-1-1 0,1 0 0,0-1 0,0 1 0,0-1 0,1 1 0,-1-1 0,1-1-1,-1 1 1,1-1 0,6 2 0,-1-1-538,0-1 0,0 1-1,0-2 1,1 0 0,-1 0-1,0-1 1,0 0 0,0 0-1,1-1 1,-2-1-1,1 0 1,0 0 0,0-1-1,-1 0 1,0 0 0,0-1-1,0-1 1,-1 0 0,1 0-1,9-9 1,-6 4-150,0-1 0,-1 0 0,-1 0 1,0-1-1,9-16 0,-10 15 1003,-1-1 1,-1 0-1,-1 0 1,9-28-1,-15 41-124,1 1 0,-1 0 0,0-1 0,1 1-1,-1 0 1,0-1 0,0 1 0,0-1 0,0 1 0,0 0-1,0-1 1,0 1 0,-1-1 0,1 1 0,0 0 0,-1-2-1,0 2-60,1 1-1,-1 0 1,1-1-1,0 1 1,-1 0-1,1-1 1,-1 1-1,1 0 0,-1 0 1,1-1-1,-1 1 1,1 0-1,-1 0 1,1 0-1,-1 0 0,1 0 1,-1-1-1,1 1 1,-1 0-1,0 0 1,1 0-1,-1 1 1,1-1-1,-1 0 0,1 0 1,-1 0-1,0 0 1,-2 2 189,-1-1 1,1 1 0,0 0 0,-1 0 0,1 0-1,0 0 1,0 0 0,0 1 0,1-1-1,-5 6 1,-4 6 315,1 0 0,1 1 0,1 0 0,-11 27 0,15-35-479,2 1-1,-1 0 1,1 0-1,0 0 0,1 0 1,0 0-1,0 1 1,0-1-1,1 0 0,1 0 1,0 1-1,1 7 1,-2-14-119,0 0 1,1 0 0,-1 0 0,1 0-1,-1 0 1,1 0 0,0 0 0,0-1-1,-1 1 1,1 0 0,0 0 0,1-1-1,-1 1 1,0-1 0,0 1 0,1-1-1,-1 0 1,1 1 0,-1-1 0,1 0-1,-1 0 1,1 0 0,0 0 0,0 0-1,-1 0 1,1-1 0,0 1-1,0-1 1,0 1 0,0-1 0,0 0-1,0 1 1,0-1 0,0 0 0,0 0-1,0 0 1,0-1 0,0 1 0,-1 0-1,1-1 1,0 0 0,0 1 0,0-1-1,0 0 1,-1 0 0,4-1 0,3-3 3,1 0 0,-1-1 0,0 0 0,0 0 0,-1-1 0,0 0 0,11-13 1,-9 8-2,-2 1 1,0-2-1,0 1 1,-1-1-1,-1 0 1,0 0 0,5-22-1,-2-10 21,4-46 0,0-1-19,2 43 2,-13 48-4,-1 0 0,1-1 1,-1 1-1,1 0 0,0 0 1,0 0-1,0 0 0,0 0 1,0 0-1,0 0 1,0 0-1,0 0 0,0 0 1,0 1-1,0-1 0,0 0 1,1 1-1,-1-1 1,0 1-1,1-1 0,-1 1 1,0 0-1,1-1 0,-1 1 1,0 0-1,1 0 0,-1 0 1,0 0-1,1 0 1,-1 0-1,2 1 0,4-1 61,0 1 0,-1 0 0,1 0 0,-1 1 0,9 2 0,6 9 18,-6-3-28,-15-10-56,0 0 0,0 0 0,0 0-1,1 0 1,-1 0 0,0 1 0,0-1 0,0 0-1,1 0 1,-1 0 0,0 0 0,0 0-1,1 0 1,-1 0 0,0 0 0,0 0 0,0 0-1,1 0 1,-1 0 0,0-1 0,0 1-1,0 0 1,1 0 0,-1 0 0,0 0 0,0 0-1,0 0 1,1 0 0,-1 0 0,0-1 0,0 1-1,0 0 1,0 0 0,0 0 0,1 0-1,-1-1 1,0 1 0,0 0 0,0 0 0,0 0-1,0-1 1,0 1 0,0 0 0,0 0-1,0 0 1,0-1 0,0 1 0,0 0 0,0 0-1,0-1 1,2-13 86,0-1-1,-2 1 1,0-1-1,0 0 0,-6-28 1,5 27-305,1 15 161,0-1 0,0 1 0,0 0 0,0-1 0,-1 1 0,1 0 0,0 0 0,0-1 0,-1 1-1,1 0 1,-1 0 0,1 0 0,-1-1 0,0 1 0,1 0 0,-1 0 0,0 0 0,0 0 0,0 0 0,0 0 0,-1-1 0,-3-9 232,10 22-126,55 204 865,-56-202-859,1 0 1,0 0-1,1-1 0,1 0 0,0 0 0,9 13 0,-6-19 252,-6-7-1717,-3-10-6668</inkml:trace>
</inkml:ink>
</file>

<file path=ppt/ink/ink31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7:35.226"/>
    </inkml:context>
    <inkml:brush xml:id="br0">
      <inkml:brushProperty name="width" value="0.05" units="cm"/>
      <inkml:brushProperty name="height" value="0.05" units="cm"/>
      <inkml:brushProperty name="color" value="#FF0066"/>
    </inkml:brush>
  </inkml:definitions>
  <inkml:trace contextRef="#ctx0" brushRef="#br0">48 155 7834,'-36'-112'3732,"30"73"558,6 39-4234,0 0-1,0 0 1,0 1-1,0-1 1,0 0-1,0 0 1,0 0-1,-1 0 1,1 0-1,0 0 1,0 0 0,0 0-1,0 0 1,0 0-1,0 0 1,0 0-1,-1-1 1,1 1-1,0 0 1,0 0-1,0 0 1,0 0 0,0 0-1,0 0 1,0 0-1,0 0 1,0 0-1,0 0 1,-1 0-1,1 0 1,0 0-1,0 0 1,0-1 0,0 1-1,0 0 1,0 0-1,0 0 1,0 0-1,0 0 1,0 0-1,0 0 1,0 0-1,0 0 1,0-1 0,0 1-1,0 0 1,0 0-1,0 0 1,0 0-1,0 0 1,0 0-1,0 0 1,0-1-1,0 1 1,0 0 0,0 0-1,0 0 1,0 0-1,0 0 1,0 0-1,0 0 1,0 0-1,1 0 1,-1 0-1,0-1 1,0 1 0,0 11 2001,-1 210 3578,-2-132-5057,4 1 0,16 116 1,-17-204-581,2 9-44,-1 0 1,1 0 0,1-1-1,0 1 1,0-1-1,1 1 1,0-1 0,11 17-1,-15-27-1,1 1-1,-1-1 1,1 1 0,-1-1-1,0 1 1,1-1-1,-1 1 1,1-1 0,-1 0-1,1 1 1,-1-1 0,1 0-1,0 1 1,-1-1-1,1 0 1,-1 0 0,1 0-1,0 0 1,-1 1 0,1-1-1,-1 0 1,1 0-1,0 0 1,-1 0 0,1 0-1,0 0 1,-1-1-1,1 1 1,-1 0 0,2 0-1,15-17-1460,6-29-1403,-3-8-1369,19-86 0,-25 70 1976,-3-2 1,3-89-1,-16 153 7123,-3 22-2672,-6 31 29,5-11-692,1 0 0,2 0 0,2 65 0,2-87-1205,0 0-1,0 0 1,1 0-1,1 0 1,0 0-1,1 0 1,0-1-1,1 1 1,0-1-1,0 0 1,2-1-1,-1 1 1,1-1-1,13 14 1,-15-20-181,0 0 1,0 0-1,1 0 1,-1-1-1,1 0 1,0 0-1,0-1 1,0 1-1,0-1 1,0 0-1,1-1 1,-1 0-1,1 0 0,-1 0 1,1-1-1,-1 0 1,1 0-1,-1 0 1,1-1-1,-1 0 1,0 0-1,11-4 1,-8 2-159,1 0 1,-1-1 0,0 0 0,0-1-1,0 0 1,0 0 0,-1-1 0,0 0 0,0-1-1,-1 0 1,1 0 0,-2 0 0,1-1 0,6-9-1,-3-2-1046,0 0 0,-2 0 0,11-33-1,-4-16-410</inkml:trace>
</inkml:ink>
</file>

<file path=ppt/ink/ink31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7:35.599"/>
    </inkml:context>
    <inkml:brush xml:id="br0">
      <inkml:brushProperty name="width" value="0.05" units="cm"/>
      <inkml:brushProperty name="height" value="0.05" units="cm"/>
      <inkml:brushProperty name="color" value="#FF0066"/>
    </inkml:brush>
  </inkml:definitions>
  <inkml:trace contextRef="#ctx0" brushRef="#br0">1 0 16267,'5'39'7634,"0"-9"-3105,-4-5-2000,3-10-1489,1-7-744,5-20-1560,5-11-1457,-9-12 1641</inkml:trace>
</inkml:ink>
</file>

<file path=ppt/ink/ink31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7:49.167"/>
    </inkml:context>
    <inkml:brush xml:id="br0">
      <inkml:brushProperty name="width" value="0.05" units="cm"/>
      <inkml:brushProperty name="height" value="0.05" units="cm"/>
      <inkml:brushProperty name="color" value="#FF0066"/>
    </inkml:brush>
  </inkml:definitions>
  <inkml:trace contextRef="#ctx0" brushRef="#br0">69 6 9786,'-2'-1'194,"1"0"0,0 1-1,0-1 1,-1 1 0,1-1 0,0 1-1,-1-1 1,1 1 0,-1 0 0,1 0-1,0 0 1,-1 0 0,1 0 0,-1 0 0,1 0-1,0 0 1,-1 0 0,1 1 0,0-1-1,-1 0 1,1 1 0,0 0 0,-1-1-1,1 1 1,0 0 0,-1 0 0,0 2-72,0 0 1,0 0 0,0 0 0,1 0-1,-1 0 1,1 0 0,0 0-1,0 1 1,0-1 0,0 6-1,-6 35 306,2 1-1,2 80 0,16 93 643,-6-131-698,74 584 825,-78-656-1208,-2-4-72,1 0 1,1 1 0,0-1-1,1-1 1,7 17 0,-11-25 24,1-1 1,-1 0-1,1 0 1,0 0-1,-1 0 1,1 0-1,0 0 0,0 0 1,-1-1-1,1 1 1,0 0-1,0 0 1,0-1-1,0 1 1,2 0-1,-3-1 11,1 1 1,-1-1-1,1 0 0,-1 0 1,1 0-1,-1 0 0,1-1 1,-1 1-1,1 0 0,-1 0 0,0 0 1,1 0-1,-1 0 0,1-1 1,-1 1-1,1 0 0,-1 0 1,1-1-1,-1 1 0,0 0 1,1-1-1,-1 1 0,0 0 0,1-1 1,-1 0-1,3-3-75,-1 0 0,0 0-1,0 0 1,0 0 0,0 0 0,-1-1-1,2-7 1,5-48-305</inkml:trace>
</inkml:ink>
</file>

<file path=ppt/ink/ink3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6:28.250"/>
    </inkml:context>
    <inkml:brush xml:id="br0">
      <inkml:brushProperty name="width" value="0.05" units="cm"/>
      <inkml:brushProperty name="height" value="0.05" units="cm"/>
      <inkml:brushProperty name="color" value="#FF0066"/>
    </inkml:brush>
  </inkml:definitions>
  <inkml:trace contextRef="#ctx0" brushRef="#br0">51 153 8746,'-3'-3'6346,"-3"3"-3438,-12 4-2572,3 0 860,15-4-1186,-1 0 0,1 0 0,-1 0 0,1 0 0,0 1 0,-1-1 0,1 0 0,-1 0 0,1 1 0,0-1 0,-1 0 0,1 0 0,0 1 0,-1-1 0,1 0 0,0 1 0,-1-1 0,1 1 0,0-1 0,0 0 0,-1 1 0,1-1 0,0 1 0,0-1 0,0 1 0,0-1 0,0 1 0,0-1 0,0 1 0,0-1 0,0 0 0,0 1 0,0-1 0,0 1 0,0-1 0,0 1 0,0-1 0,0 1 0,0-1 0,1 1 0,-1-1 0,0 0 0,0 1 0,0-1 0,1 1 0,-1-1 0,0 0 0,1 1 0,0 0 0,13 21 45,19 6 27,-14-12 100,-1 1 0,16 19 0,-33-34-125,1 0-1,-1 0 0,0 0 1,1 0-1,-1 0 1,0 0-1,-1 1 1,1-1-1,0 0 1,-1 0-1,1 1 0,-1-1 1,0 0-1,1 1 1,-1-1-1,0 1 1,-1-1-1,1 0 0,0 1 1,-1-1-1,1 0 1,-1 1-1,0-1 1,0 0-1,0 0 1,0 0-1,0 0 0,0 0 1,0 0-1,-1 0 1,-2 3-1,2-3-164,1 0-1,-1 0 1,0-1-1,0 1 0,0 0 1,0-1-1,0 1 1,0-1-1,0 0 1,0 0-1,-1 0 1,1 0-1,0 0 0,-1 0 1,1-1-1,-1 1 1,1-1-1,0 0 1,-1 1-1,1-1 1,-1 0-1,0-1 1,1 1-1,0 0 0,-1-1 1,1 1-1,-1-1 1,1 0-1,-1 0 1,-3-2-1,0-4-1675,10-2 792</inkml:trace>
  <inkml:trace contextRef="#ctx0" brushRef="#br0" timeOffset="1">263 1 7682,'-5'11'4433,"1"6"-160,4 5-2377,5 3-424,4-2-376,1-3-239,3-3-361,2 3-128,-3 2-208,-4-7-48,-1-2-48,-6-3-192,3-3-512,-4-1-312</inkml:trace>
</inkml:ink>
</file>

<file path=ppt/ink/ink31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7:49.938"/>
    </inkml:context>
    <inkml:brush xml:id="br0">
      <inkml:brushProperty name="width" value="0.05" units="cm"/>
      <inkml:brushProperty name="height" value="0.05" units="cm"/>
      <inkml:brushProperty name="color" value="#FF0066"/>
    </inkml:brush>
  </inkml:definitions>
  <inkml:trace contextRef="#ctx0" brushRef="#br0">1 111 9602,'10'11'373,"2"0"1,-1 0-1,1-1 1,1-1-1,0 0 1,0 0-1,1-2 1,0 0-1,0 0 0,1-1 1,-1-1-1,1 0 1,27 4-1,14 0-341,1-4 0,83-1-1,-137-4-5,687-32 47,-26-1-15,-520 33-92,519-11 1044,-628 9-886,817-63 991,-608 34-1069,320-33 81,-504 59 104,1 3 0,-1 3-1,120 16 1,-150-11-98,-1 1 0,0 1 0,0 1 1,-1 2-1,-1 1 0,0 1 0,0 1 0,-1 1 0,47 38 0,-68-49-97,21 17 124,-1 1 0,-1 1 0,-1 0 0,23 33 0,-43-51-139,0 0-1,-1 1 0,0-1 0,0 0 0,0 1 0,-1-1 0,1 1 0,-1 0 1,-1-1-1,1 1 0,-1 11 0,-2 4 120,-8 42 1,0 3 38,9-39-42,2-1-1,0 1 1,2 0 0,1-1-1,2 1 1,0-1 0,1 0 0,15 31-1,12 18 863,59 94-1,-84-154-860,-2-3-43,1 1 1,-1 0 0,-1 0 0,-1 0 0,0 1 0,0 0 0,-1 0 0,-1 1 0,2 21-1,-5-35-96,0 1-1,0-1 0,0 0 0,0 1 0,0-1 0,-1 0 0,1 1 0,0-1 0,-1 0 0,1 1 0,-1-1 0,0 0 1,1 0-1,-1 1 0,0-1 0,0 0 0,0 0 0,0 0 0,0 0 0,0 0 0,0 0 0,0 0 0,0-1 0,0 1 1,0 0-1,0 0 0,-1-1 0,1 1 0,0-1 0,-1 1 0,1-1 0,0 0 0,-1 1 0,1-1 0,-1 0 0,1 0 1,-2 0-1,-8 0-274,0 0 0,0 0 0,-20-4 0,15 1-177,-47-1-1508,1 2-1,-1 3 1,0 2 0,-117 23 0,89-8 62,-15 3 1026</inkml:trace>
</inkml:ink>
</file>

<file path=ppt/ink/ink31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7:50.340"/>
    </inkml:context>
    <inkml:brush xml:id="br0">
      <inkml:brushProperty name="width" value="0.05" units="cm"/>
      <inkml:brushProperty name="height" value="0.05" units="cm"/>
      <inkml:brushProperty name="color" value="#FF0066"/>
    </inkml:brush>
  </inkml:definitions>
  <inkml:trace contextRef="#ctx0" brushRef="#br0">298 84 6953,'-31'-11'1194,"-20"-9"1001,-1 3 1,-93-19 0,128 37-1016,17-1-1153,0 0-1,-1 0 0,1 1 1,0-1-1,0 0 0,0 0 1,0 0-1,0 1 0,0-1 1,0 0-1,0 0 0,0 0 1,0 1-1,0-1 0,0 0 1,0 0-1,0 0 0,0 1 1,0-1-1,0 0 0,0 0 1,0 0-1,0 1 0,0-1 1,0 0-1,0 0 0,0 0 1,0 1-1,1-1 0,-1 0 1,0 0-1,0 0 0,0 0 1,0 1-1,0-1 0,1 0 1,-1 0-1,0 0 0,26 20 993,-25-19-1019,55 36 788,3-2 0,0-2-1,128 48 1,-137-65-488,1-1 0,1-3-1,0-2 1,0-3-1,94 2 1,-42-12 453,161-26 1,103-42 333,-136 25-680,353-44-889,-413 69 419</inkml:trace>
</inkml:ink>
</file>

<file path=ppt/ink/ink31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7:51.281"/>
    </inkml:context>
    <inkml:brush xml:id="br0">
      <inkml:brushProperty name="width" value="0.05" units="cm"/>
      <inkml:brushProperty name="height" value="0.05" units="cm"/>
      <inkml:brushProperty name="color" value="#FF0066"/>
    </inkml:brush>
  </inkml:definitions>
  <inkml:trace contextRef="#ctx0" brushRef="#br0">295 268 4633,'-21'-23'1777,"-39"-35"-1,39 39-737,0-1 1,-20-26-1,34 36-430,0 0-1,-1 1 1,0 0 0,-1 0 0,1 1 0,-2 0 0,1 1 0,-1 0-1,0 0 1,-21-10 0,31 17-583,0 0 1,-1 0-1,1 0 0,0 0 0,-1-1 1,1 1-1,-1 0 0,1 0 0,0 0 1,-1 0-1,1 0 0,-1 0 0,1 0 1,0 0-1,-1 0 0,1 0 0,-1 0 0,1 0 1,0 1-1,-1-1 0,1 0 0,0 0 1,-1 0-1,1 0 0,0 1 0,-1-1 1,1 0-1,0 0 0,-1 1 0,1-1 1,0 0-1,-1 0 0,1 1 0,0-1 0,0 0 1,0 1-1,-1-1 0,1 0 0,0 1 1,0-1-1,0 1 0,0-1 0,0 0 1,-1 1-1,2 21 345,0-17-225,62 362 2974,-20-143-1985,-6-30-417,24 189-74,-47-268-1529,-6-149-5025,-1-10 4417</inkml:trace>
</inkml:ink>
</file>

<file path=ppt/ink/ink31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7:52.081"/>
    </inkml:context>
    <inkml:brush xml:id="br0">
      <inkml:brushProperty name="width" value="0.05" units="cm"/>
      <inkml:brushProperty name="height" value="0.05" units="cm"/>
      <inkml:brushProperty name="color" value="#FF0066"/>
    </inkml:brush>
  </inkml:definitions>
  <inkml:trace contextRef="#ctx0" brushRef="#br0">1 360 8434,'33'-5'3590,"14"6"-2383,-5-1-440,110-10 900,164-33 0,-74 7-1083,650-54 793,-272 10-36,-315 34-417,-183 28-538,-44 4 79,131-4 0,-200 18-407,1 0-1,-1 1 0,1 0 1,-1 0-1,1 1 0,-1 0 1,0 1-1,0 0 0,0 1 1,10 5-1,-14-6-27,-1 0-1,0 0 1,0 0 0,0 1-1,0 0 1,0 0 0,-1 0-1,0 0 1,1 0 0,-2 1-1,1-1 1,0 1 0,-1 0-1,0 0 1,0 0 0,-1 0-1,1 0 1,-1 0 0,1 7-1,-1 9 126,0-1 0,-2 1-1,0 0 1,-1 0-1,-10 38 1,-4 43 232,13-44-147,3-1-1,3 1 1,2 0-1,2-1 1,3 0-1,3-1 1,2 0-1,27 67 1,-31-100-182,1 0 0,2 0 0,25 34 0,-26-41 33,0 1 0,-2 1 0,0 0 0,-2 0 0,0 1 0,9 27 0,-13-27-7,-1-1-1,0 1 1,0 35-1,-4-45-74,0 1 0,-1-1 0,0 1 0,0-1 0,-1 0-1,0 0 1,-1 1 0,0-1 0,-7 15 0,7-20-14,-1 1 0,1-1 0,-1 0 0,0 0 0,0 0 0,0-1 0,0 1 0,-1-1 0,1 0-1,-1 0 1,0-1 0,0 1 0,0-1 0,0 0 0,0-1 0,-1 1 0,1-1 0,0 0 0,-1 0 0,1 0 0,-1-1 0,-6 0 0,-14-1-156,0-1-1,1 0 1,-34-9-1,-68-16-763,-235-37-1632,-91 53 1029,-2 34 625,243-10 511,80-6 196,-215 14-78,241-10 254,-125 30-1,209-37 50,17-3 1,1-1-1,-1 1 0,1 0 1,-1 1-1,1-1 0,0 1 1,0 0-1,-5 3 1,9-5-22,0 0 0,0 0 0,0 1 0,0-1 0,0 0 0,0 0 0,0 0 0,0 1 0,1-1 0,-1 0 0,0 0 0,0 0 0,0 1 0,0-1 0,1 0 0,-1 0 0,0 0 0,0 0 1,0 1-1,1-1 0,-1 0 0,0 0 0,0 0 0,0 0 0,1 0 0,-1 0 0,0 0 0,0 0 0,1 0 0,-1 0 0,0 0 0,0 0 0,1 0 0,-1 0 0,0 0 0,0 0 0,1 0 0,-1 0 1,0 0-1,0 0 0,1 0 0,-1 0 0,0 0 0,0-1 0,20 2 119,75-10 97,167-39 0,-252 46-211,115-29 9,-3-10-22</inkml:trace>
</inkml:ink>
</file>

<file path=ppt/ink/ink31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8:01.559"/>
    </inkml:context>
    <inkml:brush xml:id="br0">
      <inkml:brushProperty name="width" value="0.05" units="cm"/>
      <inkml:brushProperty name="height" value="0.05" units="cm"/>
      <inkml:brushProperty name="color" value="#FF0066"/>
    </inkml:brush>
  </inkml:definitions>
  <inkml:trace contextRef="#ctx0" brushRef="#br0">620 1343 9738,'-9'8'576,"8"-7"-384,0-1 0,-1 1 1,1 0-1,0 0 0,0 0 0,0-1 0,-1 1 1,1 0-1,0 0 0,0 1 0,1-1 0,-1 0 1,0 0-1,0 0 0,0 1 0,1-1 0,-1 0 1,0 3-1,5-3 224,0 0 0,0 0-1,0 0 1,0 0 0,0-1 0,1 0 0,7 0 0,-12 0-403,40 4 1433,66 15 0,3 1-624,-64-15-507,0-2-1,1-1 1,0-3-1,45-6 1,-64 3-136,0-1 1,-1-2 0,0 0 0,-1-2-1,1 0 1,-2-2 0,1-1 0,27-18 0,-17 6 160,-1-2 1,-1-1 0,47-50 0,-63 58-176,1-2 1,-2 0 0,-1-1-1,-1 0 1,-1-1 0,20-47 0,-29 57-126,-1 1 1,0-1 0,-1 0-1,0 0 1,-1 0-1,-1 1 1,0-1 0,0 0-1,-1 0 1,-1 0-1,0 0 1,-1 1 0,-1-1-1,-7-18 1,-7-11 15,-2 2 1,-45-69-1,53 90-50,-128-183-13,104 158-30,-1 2 0,-60-54 0,73 75 6,-2 1 0,-1 1 0,0 1-1,-1 2 1,-44-19 0,49 26 5,0 1-1,-1 1 1,0 1-1,0 1 1,-1 1-1,1 1 1,-1 2 0,-26 0-1,20 4 3,1 1 1,0 2-1,0 1 1,0 1-1,1 1 0,0 2 1,1 1-1,0 1 1,1 1-1,1 2 0,0 0 1,1 2-1,-38 34 1,23-13 15,0 1 0,3 3-1,2 0 1,1 2 0,3 2 0,-41 79 0,50-83 18,3 0 1,1 1-1,2 1 0,2 1 0,2 0 0,-11 94 0,21-118 16,2 0 0,1 0 0,0 0 0,2 0 0,1 0 1,0-1-1,10 30 0,-7-34 4,0-1 1,1-1 0,0 1-1,1-1 1,1-1-1,0 1 1,1-2 0,1 1-1,0-2 1,18 15-1,-4-7-17,1-2 0,1-1 0,0-1 0,1-1 0,1-2-1,0-1 1,1-1 0,0-2 0,1-1 0,34 4-1,16-2-133,1-3 0,148-7 0,-40-15 33</inkml:trace>
</inkml:ink>
</file>

<file path=ppt/ink/ink31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7:43.184"/>
    </inkml:context>
    <inkml:brush xml:id="br0">
      <inkml:brushProperty name="width" value="0.05" units="cm"/>
      <inkml:brushProperty name="height" value="0.05" units="cm"/>
      <inkml:brushProperty name="color" value="#FF0066"/>
    </inkml:brush>
  </inkml:definitions>
  <inkml:trace contextRef="#ctx0" brushRef="#br0">0 4 5689,'0'-2'1785,"0"1"-1553</inkml:trace>
</inkml:ink>
</file>

<file path=ppt/ink/ink31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7:43.551"/>
    </inkml:context>
    <inkml:brush xml:id="br0">
      <inkml:brushProperty name="width" value="0.05" units="cm"/>
      <inkml:brushProperty name="height" value="0.05" units="cm"/>
      <inkml:brushProperty name="color" value="#FF0066"/>
    </inkml:brush>
  </inkml:definitions>
  <inkml:trace contextRef="#ctx0" brushRef="#br0">1 178 9858,'26'-133'4217,"-26"127"-3490,2 1 0,-1-1 0,0 1 0,1 0 1,4-9-1,-6 14-673,0 0 0,1-1 0,-1 1 0,0 0 1,0 0-1,0 0 0,0-1 0,0 1 0,1 0 1,-1 0-1,0 0 0,0 0 0,0 0 0,0-1 0,1 1 1,-1 0-1,0 0 0,0 0 0,0 0 0,1 0 1,-1 0-1,0 0 0,0 0 0,1 0 0,-1 0 0,0 0 1,0 0-1,0 0 0,1 0 0,-1 0 0,0 0 1,0 0-1,1 0 0,-1 0 0,0 0 0,0 0 1,0 0-1,1 0 0,-1 0 0,0 1 0,0-1 0,0 0 1,1 0-1,-1 0 0,0 0 0,0 0 0,0 1 1,0-1-1,0 0 0,1 0 0,-1 0 0,0 1 0,0-1 1,0 0-1,0 0 0,0 0 0,0 1 0,0-1 1,11 45 2642,-10-42-2721,18 175 3087,-7-46-2369,-7-100-676,-2-19-134,-1 0-1,-1 0 1,0 0-1,0 0 1,-3 24 0,2-36 38,0-1 0,0 1 1,0-1-1,-1 1 1,1-1-1,0 1 1,0 0-1,0-1 0,0 1 1,-1-1-1,1 1 1,0-1-1,0 1 1,-1-1-1,1 1 0,0-1 1,-1 0-1,1 1 1,-1-1-1,1 1 1,0-1-1,-1 0 0,1 1 1,-1-1-1,1 0 1,-1 1-1,1-1 1,-1 0-1,1 0 0,-1 0 1,1 0-1,-1 1 1,0-1-1,1 0 1,-1 0-1,1 0 0,-1 0 1,1 0-1,-1 0 1,0 0-1,1 0 1,-1-1-1,1 1 0,-1 0 1,1 0-1,-1 0 1,1-1-1,-1 1 1,1 0-1,-1 0 0,1-1 1,-1 1-1,0-1 1,-2-2-563,0 1 0,-1-1 0,1 0 1,1 0-1,-1 0 0,-3-5 0,-11-21-2322,-3-7 1402</inkml:trace>
</inkml:ink>
</file>

<file path=ppt/ink/ink31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7:43.982"/>
    </inkml:context>
    <inkml:brush xml:id="br0">
      <inkml:brushProperty name="width" value="0.05" units="cm"/>
      <inkml:brushProperty name="height" value="0.05" units="cm"/>
      <inkml:brushProperty name="color" value="#FF0066"/>
    </inkml:brush>
  </inkml:definitions>
  <inkml:trace contextRef="#ctx0" brushRef="#br0">1 61 6945,'10'-8'857,"1"1"-1,1 1 1,0-1-1,-1 2 1,2 0-1,-1 0 1,1 1-1,-1 1 1,1 0-1,0 1 1,22-2-1,-13 3-184,0 1-1,0 1 1,-1 0-1,1 2 0,0 1 1,27 8-1,-44-11-585,-1 0-1,1 1 0,-1-1 0,1 1 0,-1 0 1,0 1-1,0-1 0,0 1 0,0 0 0,0-1 1,0 2-1,-1-1 0,1 0 0,-1 1 1,0 0-1,0-1 0,-1 1 0,1 1 0,-1-1 1,1 0-1,-2 0 0,1 1 0,0-1 0,-1 1 1,0 0-1,0-1 0,0 1 0,0 0 1,-1 0-1,0-1 0,0 1 0,0 0 0,0 0 1,-1 0-1,0-1 0,0 1 0,0 0 0,-3 4 1,0 5-68,-1 0 0,-1 0 1,-1 0-1,0-1 1,0 0-1,-1 0 0,-1-1 1,0 0-1,-1 0 1,0-1-1,-1 0 0,0-1 1,-25 17-1,34-26-151,-1 1 0,0-1 0,0 0 0,0 0 0,0 0 0,0 0 0,0-1 0,-4 1-1,6-1 29,0 0-1,1 0 1,-1 0-1,0 0 1,1 0-1,-1 0 0,0 0 1,1 0-1,-1 0 1,0 0-1,1 0 0,-1-1 1,0 1-1,1 0 1,-1 0-1,1-1 0,-1 1 1,1 0-1,-1-1 1,0 1-1,1-1 1,0 1-1,-1-1 0,1 1 1,-1-1-1,1 1 1,-1-1-1,1 0 0,0 1 1,0-1-1,-1 1 1,1-1-1,0 0 1,0 1-1,-1-1 0,1 0 1,0 1-1,0-1 1,0-1-1,5-12-1085</inkml:trace>
</inkml:ink>
</file>

<file path=ppt/ink/ink31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7:44.354"/>
    </inkml:context>
    <inkml:brush xml:id="br0">
      <inkml:brushProperty name="width" value="0.05" units="cm"/>
      <inkml:brushProperty name="height" value="0.05" units="cm"/>
      <inkml:brushProperty name="color" value="#FF0066"/>
    </inkml:brush>
  </inkml:definitions>
  <inkml:trace contextRef="#ctx0" brushRef="#br0">45 416 9994,'5'7'2563,"14"24"4027,-18-31-6556,-1 1 0,0 0 0,0-1 0,0 1 0,0 0 0,0-1 0,0 1 0,0 0 0,0-1 0,0 1 0,0 0 0,0-1 0,0 1 0,-1 0 0,1-1 0,0 1 0,0 0 0,-1-1 0,1 1 0,0-1 0,-1 1 0,1-1 0,-1 1 0,1-1 0,-1 1 0,1-1 0,-1 1 0,1-1 0,-1 1 0,1-1 0,-1 0 0,0 1 0,1-1 0,-1 0 1,0 0-1,1 1 0,-1-1 0,1 0 0,-1 0 0,0 0 0,1 0 0,-1 0 0,0 0 0,0 0 0,1 0 0,-1 0 0,0 0 0,0-1 0,-1 1-11,0 0-1,0 0 1,1-1 0,-1 1 0,0-1-1,0 1 1,0-1 0,1 0 0,-1 0 0,0 1-1,1-1 1,-1 0 0,1-1 0,-1 1 0,1 0-1,0 0 1,-1-1 0,1 1 0,0-1-1,0 1 1,0-1 0,0 1 0,0-1 0,0 0-1,0 1 1,1-1 0,-1 0 0,0-3 0,-1-3 12,0 1 0,0-1 0,1 0 0,0 1 1,0-15-1,1 14-26,1-1 0,1 1 0,0 0 0,0 1 1,0-1-1,1 0 0,0 1 0,0-1 0,1 1 0,8-11 0,-11 16 6,0 0-1,0 0 0,0 1 0,0-1 0,1 0 1,-1 1-1,1-1 0,-1 1 0,1 0 0,0 0 0,0-1 1,-1 1-1,1 0 0,0 0 0,0 1 0,0-1 1,0 0-1,0 1 0,0-1 0,0 1 0,0-1 1,0 1-1,1 0 0,-1 0 0,0 0 0,0 0 0,0 0 1,0 1-1,0-1 0,0 1 0,0-1 0,0 1 1,0 0-1,0 0 0,0 0 0,0 0 0,0 0 1,-1 0-1,1 0 0,0 1 0,-1-1 0,1 0 0,-1 1 1,2 2-1,23 24 204,-19-19 27,0 0-1,1 0 1,0-1-1,1-1 1,0 1-1,11 7 1,-18-14-175,1 0-1,-1 0 1,1 0 0,-1-1 0,1 1 0,-1 0 0,1-1 0,-1 0-1,1 1 1,-1-1 0,1 0 0,-1 0 0,1-1 0,0 1 0,-1 0-1,1-1 1,-1 0 0,1 1 0,-1-1 0,0 0 0,1 0-1,-1 0 1,0-1 0,0 1 0,0-1 0,1 1 0,-1-1 0,-1 0-1,1 1 1,0-1 0,0 0 0,-1 0 0,2-3 0,0 2-8,-1 0 1,-1 0-1,1 0 1,0 0-1,-1 0 0,1 0 1,-1 0-1,0-1 1,0 1-1,0 0 1,-1-1-1,1 1 1,-1-1-1,0 1 0,0-1 1,0 1-1,0 0 1,-1-1-1,1 1 1,-1-1-1,-2-5 1,-3-6-27,0 0 0,-1 1 0,-14-23 0,-4-6-326,20 30-171,0 1 0,0-1 0,-2-15 0,6 24-99,0-1 0,0 1 1,0 0-1,1-1 0,0 1 0,0 0 1,0-1-1,1 1 0,-1 0 0,1-1 1,0 1-1,0 0 0,4-8 0,4 1-841</inkml:trace>
</inkml:ink>
</file>

<file path=ppt/ink/ink31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7:44.754"/>
    </inkml:context>
    <inkml:brush xml:id="br0">
      <inkml:brushProperty name="width" value="0.05" units="cm"/>
      <inkml:brushProperty name="height" value="0.05" units="cm"/>
      <inkml:brushProperty name="color" value="#FF0066"/>
    </inkml:brush>
  </inkml:definitions>
  <inkml:trace contextRef="#ctx0" brushRef="#br0">58 365 10746,'-3'30'7912,"3"-29"-7801,0-1 1,0 1-1,0-1 1,-1 0 0,1 1-1,0-1 1,0 1-1,0-1 1,-1 0 0,1 1-1,0-1 1,0 0-1,-1 1 1,1-1 0,0 0-1,-1 1 1,1-1-1,0 0 1,-1 0 0,1 1-1,-1-1 1,1 0-1,0 0 1,-2 0 0,2 0-41,-1 0 1,0 0 0,0-1 0,0 1 0,0 0 0,1-1 0,-1 1 0,0 0 0,0-1 0,1 1 0,-1-1 0,0 1 0,1-1 0,-1 0-1,0 1 1,1-1 0,-1 0 0,0 0 0,-3-6 62,0 1-1,0-1 0,1 0 1,-1 0-1,2 0 1,-1-1-1,1 1 0,0-1 1,0 1-1,1-1 0,0 0 1,0-10-1,1-11-64,6-52-1,-4 59-69,2 1 0,0 0-1,1 0 1,2 0 0,8-21-1,-14 40 1,-1 1 1,1-1-1,0 0 0,-1 1 0,1-1 0,0 1 1,0-1-1,0 1 0,0-1 0,1 1 0,-1 0 0,0 0 1,0-1-1,1 1 0,-1 0 0,1 0 0,-1 0 0,1 0 1,-1 1-1,1-1 0,0 0 0,-1 1 0,1-1 1,0 1-1,-1-1 0,4 1 0,-3 0-1,0 1 1,1 0-1,-1 0 0,0 0 0,0 0 0,1 0 1,-1 0-1,0 0 0,0 1 0,0-1 0,0 1 1,-1-1-1,1 1 0,0 0 0,-1 0 1,1 0-1,-1 0 0,2 3 0,18 32 81,-2 1 0,-1 0 1,17 57-1,-13-34 196,-18-49-219,-1-1-1,1 1 1,1 18-1,-4-28-279,-1 1 0,1-1-1,-1 1 1,0-1 0,0 1-1,0-1 1,0 1 0,-1 0 0,1-1-1,0 1 1,-1-1 0,0 0-1,0 1 1,0-1 0,0 1 0,0-1-1,0 0 1,0 0 0,-1 0-1,1 0 1,-1 0 0,0 0 0,-2 2-1,-2-1-1231</inkml:trace>
  <inkml:trace contextRef="#ctx0" brushRef="#br0" timeOffset="1">151 340 10882,'-23'-15'4913,"53"18"-2464,5-10-601,0-4-343,7-4-545,-11-4-264,-6 1-1048,1-2-392,-5-5-1433,6-10 1345</inkml:trace>
</inkml:ink>
</file>

<file path=ppt/ink/ink3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6:28.671"/>
    </inkml:context>
    <inkml:brush xml:id="br0">
      <inkml:brushProperty name="width" value="0.05" units="cm"/>
      <inkml:brushProperty name="height" value="0.05" units="cm"/>
      <inkml:brushProperty name="color" value="#FF0066"/>
    </inkml:brush>
  </inkml:definitions>
  <inkml:trace contextRef="#ctx0" brushRef="#br0">17 22 9170,'-10'3'4617,"3"1"-640,7-6-3281,7 0-384,-7 1-544,0-1-736,20-6-841,14-6 993</inkml:trace>
</inkml:ink>
</file>

<file path=ppt/ink/ink31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7:45.184"/>
    </inkml:context>
    <inkml:brush xml:id="br0">
      <inkml:brushProperty name="width" value="0.05" units="cm"/>
      <inkml:brushProperty name="height" value="0.05" units="cm"/>
      <inkml:brushProperty name="color" value="#FF0066"/>
    </inkml:brush>
  </inkml:definitions>
  <inkml:trace contextRef="#ctx0" brushRef="#br0">119 1 14259,'-10'31'6393,"-15"-1"-3384,0 2-1017,2-12-1255,1-10-409,9-25-264</inkml:trace>
</inkml:ink>
</file>

<file path=ppt/ink/ink31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7:40.175"/>
    </inkml:context>
    <inkml:brush xml:id="br0">
      <inkml:brushProperty name="width" value="0.05" units="cm"/>
      <inkml:brushProperty name="height" value="0.05" units="cm"/>
      <inkml:brushProperty name="color" value="#FF0066"/>
    </inkml:brush>
  </inkml:definitions>
  <inkml:trace contextRef="#ctx0" brushRef="#br0">0 388 8002,'0'-1'541,"0"-1"0,0 0 0,1 1 0,-1-1 0,0 1 0,1-1 0,-1 1 1,1-1-1,0 1 0,0-1 0,-1 1 0,3-3 0,15-13 3167,31-8-786,-39 20-2165,191-105 4068,-75 38-3948,-96 55-837,127-73-648,-156 90 526,-1-1 0,1 1 0,0-1 0,0 1 0,0-1 0,0 0 0,0 1 0,-1-1 0,1 0 0,0 0 0,0 1 0,-1-1 0,1 0 0,-1 0 0,1 0 0,-1 0 0,1 0 0,0-2 0,-2 3-41,1-1-1,0 1 0,0 0 0,0-1 1,-1 1-1,1-1 0,0 1 0,0-1 1,-1 1-1,1 0 0,0-1 0,-1 1 1,1-1-1,-1 1 0,1 0 0,0 0 1,-1-1-1,1 1 0,-1 0 0,1 0 1,-1-1-1,1 1 0,-1 0 0,1 0 1,-2 0-1,-40-5-4966,42 5 5074,-31 0-1561</inkml:trace>
</inkml:ink>
</file>

<file path=ppt/ink/ink31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7:40.579"/>
    </inkml:context>
    <inkml:brush xml:id="br0">
      <inkml:brushProperty name="width" value="0.05" units="cm"/>
      <inkml:brushProperty name="height" value="0.05" units="cm"/>
      <inkml:brushProperty name="color" value="#FF0066"/>
    </inkml:brush>
  </inkml:definitions>
  <inkml:trace contextRef="#ctx0" brushRef="#br0">82 1 9690,'-16'17'7077,"4"8"-3433,-4 29-1510,11-35-1337,-5 13 33,-10 37 423,20-65-1149,-1 0 0,0 0 1,1 0-1,0 0 0,0 0 0,0 0 1,1 0-1,-1 0 0,1 0 0,0 0 1,0 0-1,0 0 0,4 7 0,-3-9-51,0 0 0,0 0-1,0 0 1,0 0-1,1-1 1,-1 1-1,0-1 1,1 1 0,-1-1-1,1 0 1,0 0-1,-1 0 1,1 0-1,0-1 1,0 1 0,0-1-1,-1 1 1,1-1-1,0 0 1,0 0 0,0-1-1,3 1 1,9-2 36,1 0 1,22-6-1,159-41-3846,-152 43 2365</inkml:trace>
</inkml:ink>
</file>

<file path=ppt/ink/ink31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7:41.037"/>
    </inkml:context>
    <inkml:brush xml:id="br0">
      <inkml:brushProperty name="width" value="0.05" units="cm"/>
      <inkml:brushProperty name="height" value="0.05" units="cm"/>
      <inkml:brushProperty name="color" value="#FF0066"/>
    </inkml:brush>
  </inkml:definitions>
  <inkml:trace contextRef="#ctx0" brushRef="#br0">2 12 9210,'-1'0'184,"1"-1"1,0 1-1,0 0 0,0-1 1,0 1-1,0 0 1,0-1-1,0 1 0,0-1 1,0 1-1,0 0 0,0-1 1,0 1-1,0-1 1,0 1-1,1 0 0,-1-1 1,0 1-1,0 0 0,0-1 1,0 1-1,1 0 1,-1-1-1,0 1 0,0 0 1,1 0-1,-1-1 0,0 1 1,1 0-1,-1 0 1,0-1-1,1 1 0,-1 0 1,0 0-1,1-1 0,12 9 3076,10 23-548,-5 6-1105,-2 0-1,20 74 0,10 82-1516,-44-180-178,0 4-3037,-3-17 2890,0 0 0,0 0-1,1-1 1,-1 1-1,0 0 1,0 0-1,1-1 1,-1 1-1,0 0 1,0-1 0,1 1-1,-1 0 1,1-1-1,-1 1 1,0-1-1,1 1 1,-1-1 0,1 0-1,-1 1 1,1-1-1,-1 0 1,-19-17-1185</inkml:trace>
</inkml:ink>
</file>

<file path=ppt/ink/ink31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7:41.423"/>
    </inkml:context>
    <inkml:brush xml:id="br0">
      <inkml:brushProperty name="width" value="0.05" units="cm"/>
      <inkml:brushProperty name="height" value="0.05" units="cm"/>
      <inkml:brushProperty name="color" value="#FF0066"/>
    </inkml:brush>
  </inkml:definitions>
  <inkml:trace contextRef="#ctx0" brushRef="#br0">152 187 8242,'-151'7'9842,"161"-14"-7106,18-8-783,5-3-305,12-6-696,4-1-383,3 4-417,1-1-40,2 0-368,-6 7-345,-9 2-1015,-5 4-976,-5 8 3472,0-1-1280</inkml:trace>
</inkml:ink>
</file>

<file path=ppt/ink/ink31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7:41.876"/>
    </inkml:context>
    <inkml:brush xml:id="br0">
      <inkml:brushProperty name="width" value="0.05" units="cm"/>
      <inkml:brushProperty name="height" value="0.05" units="cm"/>
      <inkml:brushProperty name="color" value="#FF0066"/>
    </inkml:brush>
  </inkml:definitions>
  <inkml:trace contextRef="#ctx0" brushRef="#br0">52 138 7650,'-17'63'10662,"22"-75"-9634,25-22 1389,-17 20-2029,-1 0-1,0 0 1,0-2 0,-2 1 0,17-34 0,-26 47-386,0 0 1,-1 0 0,1 1-1,-1-1 1,1 0-1,-1 0 1,0 0 0,1 0-1,-1 1 1,0-1-1,-1-2 1,1 3-5,0 1 1,0-1-1,0 1 1,0-1-1,-1 1 1,1 0-1,0-1 0,0 1 1,0-1-1,-1 1 1,1 0-1,0-1 1,-1 1-1,1 0 0,0-1 1,-1 1-1,1 0 1,0 0-1,-1-1 1,1 1-1,-1 0 0,1 0 1,0 0-1,-1-1 1,1 1-1,-1 0 1,1 0-1,-1 0 0,-2 0-7,1 1 0,-1-1 0,1 1 0,-1-1-1,1 1 1,0 0 0,-1 0 0,1 0 0,0 1-1,0-1 1,0 0 0,0 1 0,0-1 0,0 1 0,0 0-1,-2 1 1,-11 13-40,0 1 0,1 0 0,-19 31 0,28-41 63,1 1 0,0 0-1,0 0 1,0 0 0,2 1-1,-1-1 1,1 1-1,0 0 1,0 0 0,1-1-1,1 1 1,-1 10-1,2-16 13,-1 0 0,0 0 0,1 0-1,0-1 1,-1 1 0,1 0 0,0 0-1,0 0 1,1-1 0,-1 1 0,1-1-1,-1 1 1,1-1 0,0 1 0,0-1-1,0 0 1,0 0 0,0 0 0,4 3-1,-1-3 11,-1 1-1,1-1 1,0 0-1,-1-1 0,1 1 1,0-1-1,0 0 1,0 0-1,0 0 1,9-1-1,1 0-69,0-1-1,-1-1 1,1 0-1,0-1 1,-1-1 0,0 0-1,14-7 1,-20 7-567,0 0-1,0-1 1,-1 0-1,0 0 1,0-1 0,-1 0-1,1 0 1,-1-1 0,0 1-1,-1-1 1,5-8 0,4-4-752</inkml:trace>
</inkml:ink>
</file>

<file path=ppt/ink/ink31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7:42.606"/>
    </inkml:context>
    <inkml:brush xml:id="br0">
      <inkml:brushProperty name="width" value="0.05" units="cm"/>
      <inkml:brushProperty name="height" value="0.05" units="cm"/>
      <inkml:brushProperty name="color" value="#FF0066"/>
    </inkml:brush>
  </inkml:definitions>
  <inkml:trace contextRef="#ctx0" brushRef="#br0">0 391 10562,'3'14'8030,"3"2"-4133,21 31-4259,-18-33 1237,-7-11-818,-1 1-1,0-1 1,0 0-1,0 0 1,-1 1-1,1-1 1,-1 1-1,0-1 1,0 4-1,-1 3 253,1-15-5,12-105-243,-9 95-58,0 0-1,1 0 1,1 1 0,0-1-1,12-21 1,-15 33 12,0 0 0,0 0 0,1 0-1,-1 0 1,1 1 0,-1-1 0,1 1 0,0-1 0,0 1-1,0 0 1,0 0 0,1 0 0,-1 1 0,1-1-1,-1 1 1,1 0 0,6-2 0,-8 3 8,1 0 0,-1-1 0,0 1 0,0 0 0,0 1 1,0-1-1,0 0 0,0 0 0,1 1 0,-1 0 0,0-1 0,0 1 0,0 0 1,0 0-1,-1 0 0,1 0 0,0 0 0,0 0 0,-1 1 0,1-1 0,0 1 0,-1-1 1,0 1-1,1-1 0,-1 1 0,0 0 0,0 0 0,0 0 0,0-1 0,0 1 1,0 0-1,0 3 0,10 50 380,-11-45-352,2-1 0,-1 0 0,1 1-1,0-1 1,5 9 0,6-69 128,4 12-257,44-73 1,-61 112 67,0-1-1,0 1 1,1-1 0,-1 1 0,0-1-1,1 1 1,-1-1 0,1 1 0,-1-1-1,0 1 1,1-1 0,-1 1 0,1 0-1,-1-1 1,1 1 0,0 0 0,-1 0 0,1-1-1,-1 1 1,1 0 0,-1 0 0,1 0-1,0-1 1,-1 1 0,1 0 0,0 0-1,-1 0 1,1 0 0,-1 0 0,1 0-1,0 1 1,-1-1 0,1 0 0,-1 0-1,1 0 1,0 0 0,-1 1 0,1-1-1,-1 0 1,1 1 0,-1-1 0,1 0-1,-1 1 1,1-1 0,-1 1 0,1-1-1,-1 0 1,0 1 0,1-1 0,0 2-1,22 36-127,-11-17 137,-10-19 7,0 0 0,0-1-1,1 1 1,-1-1-1,0 0 1,0 0 0,1 0-1,-1 0 1,1 0-1,-1 0 1,1-1 0,-1 1-1,1-1 1,-1 0 0,1 1-1,-1-1 1,1 0-1,0-1 1,-1 1 0,1 0-1,-1-1 1,1 1-1,-1-1 1,1 0 0,-1 0-1,0 0 1,1 0-1,2-3 1,9-4 32,0-1 1,-1 0-1,19-17 1,-11 9-58,-19 14 25,1 1 0,0-1 0,-1 0 1,1 0-1,-1 0 0,0 0 0,0 0 0,0 0 1,-1 0-1,3-5 0,1-3 143,-6 13-58,1 1 0,0-1 0,-1 0 0,1 1 0,0-1 0,0 1 0,0-1 0,1 1 0,-1-1 0,1 4 0,1 7 39,29 134 411,-19-101-342,-2 1 0,6 67 0,-17-96-137,-5-25 3,-7-30 28,3-19-51,-6-94 0,15 122-48,2 1 0,0-1 0,2 0 0,0 0 0,11-37 0,-11 57 5,-1 1 0,2-1 1,-1 0-1,1 1 0,0 0 0,0 0 1,1 0-1,0 1 0,0-1 0,1 1 1,0 0-1,0 1 0,13-10 0,-15 12 30,0 1-1,1-1 0,-1 1 1,1 0-1,0 1 0,-1-1 1,1 1-1,0 0 0,0 0 1,0 0-1,0 1 0,0 0 1,0 0-1,0 0 0,0 0 1,0 1-1,0 0 0,0 0 1,0 0-1,-1 1 0,1-1 1,0 1-1,8 5 0,-11-6-8,0 1-1,0-1 0,0 1 0,-1-1 1,1 1-1,0 0 0,-1 0 1,1 0-1,-1 0 0,0 0 1,1 0-1,-1 0 0,0 0 1,0 0-1,-1 1 0,1-1 0,0 0 1,-1 1-1,1-1 0,-1 0 1,0 1-1,0-1 0,0 1 1,0-1-1,0 1 0,0-1 1,-1 0-1,1 1 0,-1-1 1,0 0-1,0 1 0,-2 3 0,-1 4-6,0 0-1,-1-1 0,-1 1 0,1-1 1,-2 0-1,-6 8 0,1-3-468,-1-1 0,-27 23-1,34-32-475,0 0 0,0 0-1,-1-1 1,1 1 0,-1-1-1,-8 2 1,3-3-1058</inkml:trace>
</inkml:ink>
</file>

<file path=ppt/ink/ink31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8:02.816"/>
    </inkml:context>
    <inkml:brush xml:id="br0">
      <inkml:brushProperty name="width" value="0.05" units="cm"/>
      <inkml:brushProperty name="height" value="0.05" units="cm"/>
      <inkml:brushProperty name="color" value="#FF0066"/>
    </inkml:brush>
  </inkml:definitions>
  <inkml:trace contextRef="#ctx0" brushRef="#br0">182 915 9122,'1'-3'4336,"11"0"-2680,-4 2-1404,1 0-1,-1 1 1,1 0 0,-1 0-1,1 1 1,-1 0-1,1 0 1,7 4 0,6-1 137,76 14 1136,126 7 0,-182-23-1257,1-3 0,0-1 0,-1-2-1,0-2 1,62-17 0,-66 12-6,-1-2 1,0-1-1,-1-2 1,-1-1-1,41-27 1,-62 34-165,0 0 0,0-1 0,0-1 0,-2 0-1,1 0 1,-2-2 0,0 1 0,0-1 0,-1-1 0,-1 0 0,-1 0 0,0-1 0,12-33 0,-18 41-89,-1 0-1,1-1 1,-1 1 0,0-1 0,-1 1-1,0-1 1,-1 1 0,1-1 0,-2 1-1,1 0 1,-1-1 0,0 1 0,-1 0-1,0 0 1,0 0 0,-1 1 0,0-1-1,0 1 1,-1 0 0,0 0 0,-10-11-1,-10-8-12,-1 2 0,-1 0 0,-57-37 0,47 35-22,-34-24-69,-96-50 0,133 82 73,-1 2 0,-1 2 0,0 1 1,0 2-1,-50-9 0,65 18 14,0 0 1,0 2-1,-1 0 0,1 2 0,0 0 1,0 2-1,0 0 0,0 1 1,1 1-1,-1 1 0,2 1 0,-1 0 1,1 2-1,0 0 0,1 1 1,-19 15-1,15-9 28,0 1 1,1 2 0,0 0-1,2 0 1,1 2-1,0 1 1,2 0 0,0 1-1,2 1 1,1 0-1,-17 44 1,24-50 31,0 1 1,2-1-1,0 1 0,1 0 1,1 1-1,1-1 0,1 0 1,0 1-1,5 21 1,-4-30-35,2 0 0,0-1 0,0 1 0,1-1 0,0 0 0,1 0 0,0 0 0,1-1 0,0 1 0,1-1 0,0-1 0,0 1 0,1-1 0,0-1 0,1 1 0,15 10 0,-9-9-69,1-1 1,1 0 0,-1-1 0,1-1-1,0-1 1,1 0 0,0-2 0,0 0 0,23 3-1,-10-5-565,1 0 0,0-2 0,0-2 0,47-7 0,42-17-694</inkml:trace>
</inkml:ink>
</file>

<file path=ppt/ink/ink31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8:03.230"/>
    </inkml:context>
    <inkml:brush xml:id="br0">
      <inkml:brushProperty name="width" value="0.05" units="cm"/>
      <inkml:brushProperty name="height" value="0.05" units="cm"/>
      <inkml:brushProperty name="color" value="#FF0066"/>
    </inkml:brush>
  </inkml:definitions>
  <inkml:trace contextRef="#ctx0" brushRef="#br0">0 932 12611,'33'-27'5209,"43"-19"-2945,22-10-247,46-19-433,13-15-128,20-20-247,5-5-97,-9 1-152,-6 16-176,-32 24-448,-19 16-168,-40 25-240,-21 6-152,-23 20-656,-14 5-800,-18 16 1920,-3 6-680</inkml:trace>
</inkml:ink>
</file>

<file path=ppt/ink/ink31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8:03.604"/>
    </inkml:context>
    <inkml:brush xml:id="br0">
      <inkml:brushProperty name="width" value="0.05" units="cm"/>
      <inkml:brushProperty name="height" value="0.05" units="cm"/>
      <inkml:brushProperty name="color" value="#FF0066"/>
    </inkml:brush>
  </inkml:definitions>
  <inkml:trace contextRef="#ctx0" brushRef="#br0">63 111 11362,'-52'-111'7219,"51"130"-3196,-1 4-3151,1 115 1563,-2 76-1406,0-184-1149,2 0 0,2 0 0,1 0 0,8 49 0,-10-77-81,1 0 0,-1 1-1,1-1 1,-1 0 0,1 0-1,0 0 1,0 0-1,0 0 1,0 0 0,0 0-1,0 0 1,1-1 0,-1 1-1,0 0 1,3 1 0,-2-3-43,-1 0 0,1 0 0,-1 0 0,1 0 0,-1 0 0,1-1 0,-1 1 0,1-1 0,-1 1 0,0-1 0,1 1 0,-1-1 0,1 0 0,-1 0 0,0 0 0,0 0 1,0 0-1,1 0 0,-1 0 0,0 0 0,1-2 0,22-20-1201</inkml:trace>
</inkml:ink>
</file>

<file path=ppt/ink/ink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09:56.511"/>
    </inkml:context>
    <inkml:brush xml:id="br0">
      <inkml:brushProperty name="width" value="0.05" units="cm"/>
      <inkml:brushProperty name="height" value="0.05" units="cm"/>
      <inkml:brushProperty name="color" value="#FF0066"/>
    </inkml:brush>
  </inkml:definitions>
  <inkml:trace contextRef="#ctx0" brushRef="#br0">6 180 10522,'-6'-7'4601,"10"-6"-2608,13-2-321,11-9-808,6 0-224,5 1-240,-2 2-80,-4 5-119,-3 1-73,-5 5-328,-3 3-209,-3 3-783,-4 4-576,-2 2-609,-3 3 1297</inkml:trace>
</inkml:ink>
</file>

<file path=ppt/ink/ink3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6:29.074"/>
    </inkml:context>
    <inkml:brush xml:id="br0">
      <inkml:brushProperty name="width" value="0.05" units="cm"/>
      <inkml:brushProperty name="height" value="0.05" units="cm"/>
      <inkml:brushProperty name="color" value="#FF0066"/>
    </inkml:brush>
  </inkml:definitions>
  <inkml:trace contextRef="#ctx0" brushRef="#br0">1 38 9298,'0'-5'939,"0"-24"4672,-1 29-5564,1 0 0,0-1 0,0 1 0,0 0 0,0 0 0,1 0 0,-1 0 0,0 0 0,0 0 0,0 0 0,0-1 0,0 1 0,0 0 0,0 0 0,0 0 0,0 0 0,0 0 0,0 0 0,0 0 0,0 0 0,0-1 0,0 1 0,0 0 0,1 0 0,-1 0-1,0 0 1,0 0 0,0 0 0,0 0 0,0 0 0,0 0 0,0 0 0,1 0 0,-1 0 0,0 0 0,0 0 0,0 0 0,0 0 0,0 0 0,0 0 0,0 0 0,1 0 0,-1 0 0,0 0 0,0 0 0,0 0 0,0 0 0,0 0 0,0 0 0,0 0 0,1 0 0,-1 0 0,0 0 0,0 0 0,10 15 1919,46 109 2171,9 72-2081,-50-136-2010,-2 1 1,-3 0-1,-3 0 1,0 74-1,-8-110-1413,-2-40-562,-1-39 280,5 35 1538,1 1 0,1-1 0,0 1 0,1 0 0,1 0 0,1 0 0,0 1 0,13-24 0,-18 39 125,-1 1 0,1 0 0,0-1 0,0 1 0,0 0 0,-1 0 0,1 0 0,0 0 0,0 0 0,1 0 0,-1 0-1,0 0 1,0 0 0,0 1 0,1-1 0,-1 0 0,0 1 0,1-1 0,-1 1 0,0 0 0,1-1 0,-1 1 0,1 0 0,-1 0 0,1 0 0,-1 0 0,0 0 0,1 0-1,-1 0 1,1 0 0,-1 0 0,1 1 0,-1-1 0,0 1 0,1-1 0,-1 1 0,0 0 0,3 1 0,-1 0 86,1 1 1,-1-1-1,0 1 1,0 0-1,0 0 1,-1 1-1,1-1 1,-1 0-1,0 1 1,1-1-1,2 9 1,-1 2 225,1 1 0,-2-1 0,0 1 0,-1 0 0,-1 0 0,0 21 0,-1-26-251,0 0 1,-1 0 0,-1 0 0,0 0 0,0-1-1,-1 1 1,0 0 0,0-1 0,-1 0-1,-9 15 1,11-21-205,-1 0-1,1 0 1,0 0-1,-1-1 1,0 1 0,0-1-1,0 0 1,0 0-1,0 0 1,0 0-1,0-1 1,0 1-1,-1-1 1,-5 2 0,7-3 84,1 1 0,-1-1 1,0 0-1,0 0 0,1 0 1,-1 0-1,0 0 1,1 0-1,-1 0 0,0-1 1,1 1-1,-1 0 1,0-1-1,1 0 0,-1 1 1,1-1-1,-1 0 0,1 0 1,-1 0-1,1 0 1,-1 0-1,1 0 0,0 0 1,0 0-1,0-1 0,0 1 1,-1 0-1,2-1 1,-1 1-1,0-1 0,0 1 1,0-3-1,-11-24 504</inkml:trace>
</inkml:ink>
</file>

<file path=ppt/ink/ink32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8:04.100"/>
    </inkml:context>
    <inkml:brush xml:id="br0">
      <inkml:brushProperty name="width" value="0.05" units="cm"/>
      <inkml:brushProperty name="height" value="0.05" units="cm"/>
      <inkml:brushProperty name="color" value="#FF0066"/>
    </inkml:brush>
  </inkml:definitions>
  <inkml:trace contextRef="#ctx0" brushRef="#br0">12 0 10962,'0'2'4257,"4"17"-2396,-1 0-1,0 0 0,-1 20 0,-9 113 220,1-84-1555,2-7-375,0-17-59,2 1 0,1-1 1,8 63-1,-6-102-87,0 0 0,0 0 0,1 0 0,-1 0 0,1 0 0,0-1 0,1 1 0,-1-1 0,1 1 0,0-1 0,5 6 0,-6-8-3,0 1 0,0-2 0,1 1 1,-1 0-1,1 0 0,-1-1 0,1 0 0,0 1 0,0-1 0,-1 0 0,1 0 0,0 0 0,0-1 0,0 1 1,0-1-1,0 0 0,0 0 0,0 0 0,0 0 0,0 0 0,3-1 0,9-2 6,-1-1 0,0 0 0,0-1 0,0 0 0,0-2 0,-1 1 0,0-2 0,14-10 0,-8 5 6,-1-2 1,-1 0 0,0-1-1,22-28 1,-35 39-6,0 0 0,-1 0 0,0-1 0,0 1 0,0-1 0,-1 0 0,0 0 0,0 0 0,0 0 0,-1 0 0,0 0 0,1-8 0,-2 11-4,0 1-1,0-1 1,-1 1-1,1 0 0,0-1 1,-1 1-1,0-1 1,1 1-1,-1 0 1,0 0-1,0-1 1,0 1-1,-1 0 0,1 0 1,0 0-1,-1 0 1,1 0-1,-1 1 1,0-1-1,0 0 1,1 1-1,-1-1 0,0 1 1,0-1-1,-1 1 1,1 0-1,0 0 1,0 0-1,-1 0 0,1 1 1,0-1-1,-1 1 1,-3-1-1,3 0 0,0 1 0,0 0 0,0 0 0,0 0 0,0 0 0,0 0 0,0 1 0,0-1 0,0 1 0,1 0 0,-1 0 0,0 0 0,0 0-1,1 0 1,-1 0 0,0 1 0,1 0 0,-1-1 0,1 1 0,0 0 0,0 0 0,0 0 0,0 1 0,0-1 0,0 0 0,0 1 0,1-1 0,-1 1 0,1 0 0,0-1 0,0 1-1,-2 4 1,1-1 33,0 0-1,1 0 0,0 1 0,0-1 0,0 0 0,1 1 0,-1-1 0,2 1 1,-1-1-1,1 0 0,0 1 0,0-1 0,0 0 0,5 11 0,-2-10-10,1 1-1,-1-1 0,2 0 1,-1 0-1,1 0 0,0-1 1,0 0-1,1 0 0,0 0 1,0-1-1,0 0 0,1 0 1,-1-1-1,1 0 0,13 4 1,-11-4-81,1-1 1,-1 0 0,1 0 0,-1-1-1,1-1 1,0 0 0,0 0-1,0-1 1,0 0 0,-1-1 0,1 0-1,15-5 1,-19 4-399,-1-1 0,1 0 0,-1 0 0,0 0 0,0-1 0,0 0 0,0-1 0,-1 1 0,1-1 0,-1 0 0,-1 0 0,1-1 0,6-9 0,19-27-1157</inkml:trace>
</inkml:ink>
</file>

<file path=ppt/ink/ink32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2:08:04.543"/>
    </inkml:context>
    <inkml:brush xml:id="br0">
      <inkml:brushProperty name="width" value="0.05" units="cm"/>
      <inkml:brushProperty name="height" value="0.05" units="cm"/>
      <inkml:brushProperty name="color" value="#FF0066"/>
    </inkml:brush>
  </inkml:definitions>
  <inkml:trace contextRef="#ctx0" brushRef="#br0">25 1 15947,'12'10'6906,"-6"-5"-4098,-6 0-687,-11-4-1273,-3-1-1672,-4-21 640</inkml:trace>
</inkml:ink>
</file>

<file path=ppt/ink/ink3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6:29.490"/>
    </inkml:context>
    <inkml:brush xml:id="br0">
      <inkml:brushProperty name="width" value="0.05" units="cm"/>
      <inkml:brushProperty name="height" value="0.05" units="cm"/>
      <inkml:brushProperty name="color" value="#FF0066"/>
    </inkml:brush>
  </inkml:definitions>
  <inkml:trace contextRef="#ctx0" brushRef="#br0">0 100 10250,'1'-10'1371,"0"-1"0,0 1 0,1-1 1,0 1-1,5-13 0,-3 10 286,-4 13-1528,0-1 1,0 1 0,0-1 0,0 1 0,0-1-1,1 1 1,-1-1 0,0 1 0,0-1-1,0 1 1,0-1 0,1 1 0,-1-1-1,0 1 1,0 0 0,1-1 0,-1 1 0,0 0-1,1-1 1,-1 1 0,0 0 0,1-1-1,-1 1 1,1 0 0,-1-1 0,0 1-1,1 0 1,0 0 0,6 10 1664,0 23-921,4 76 162,-7-58-685,15 73 0,-8-77-200,-2-5 12,15 44 1,-20-74-137,1-1 0,0 1 0,1-1 0,0-1 0,0 1 1,1-1-1,0 0 0,13 13 0,-17-20-22,0-1 1,0 1-1,0-1 0,0 1 1,0-1-1,1 0 1,-1 0-1,0 0 1,1-1-1,0 0 0,-1 1 1,1-1-1,0 0 1,0-1-1,-1 1 0,1 0 1,0-1-1,0 0 1,7-1-1,-6 0 0,0 0 0,0-1 0,0 0 0,0 0 0,0 0 0,0 0 0,-1-1 0,1 0 0,-1 0 0,0 0 0,0 0 0,0-1 0,5-5 0,-4 3 1,0-1 0,0 1 0,0-1 1,-1 0-1,0-1 0,-1 1 0,1-1 0,3-12 0,-6 15-1,0-1 0,0 1 0,0 0 0,0-1 0,-1 1 0,0-1 0,0 1-1,0 0 1,-1-1 0,0 1 0,0-1 0,0 1 0,-2-5 0,3 9-4,-1 0 0,1 0-1,0 0 1,-1 0-1,1 0 1,0 1 0,-1-1-1,1 0 1,-1 0 0,1 0-1,-1 1 1,0-1 0,1 0-1,-1 1 1,0-1 0,1 1-1,-1-1 1,0 1 0,0-1-1,1 1 1,-1-1 0,0 1-1,0-1 1,0 1-1,0 0 1,0 0 0,0 0-1,1-1 1,-1 1 0,0 0-1,0 0 1,0 0 0,0 0-1,0 0 1,0 1 0,0-1-1,0 0 1,0 0 0,1 1-1,-1-1 1,0 0 0,0 1-1,0-1 1,0 1 0,1-1-1,-1 1 1,0-1-1,1 1 1,-1 0 0,0-1-1,1 1 1,-2 1 0,-4 4-21,0 1 1,0-1-1,-10 17 1,15-21 16,-4 6-130,0 1 1,0 0-1,1 0 0,1 0 0,-1 0 1,2 0-1,-1 1 0,1 0 0,1-1 0,-2 19 1,4-11-1227,-1 1 0,2-1 0,0 0 1,2 1-1,5 19 0,0-6-292</inkml:trace>
</inkml:ink>
</file>

<file path=ppt/ink/ink3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6:29.877"/>
    </inkml:context>
    <inkml:brush xml:id="br0">
      <inkml:brushProperty name="width" value="0.05" units="cm"/>
      <inkml:brushProperty name="height" value="0.05" units="cm"/>
      <inkml:brushProperty name="color" value="#FF0066"/>
    </inkml:brush>
  </inkml:definitions>
  <inkml:trace contextRef="#ctx0" brushRef="#br0">1 1573 11298,'1'-5'843,"1"-1"1,0 1-1,0 0 0,1 0 0,-1 0 0,5-6 0,3-2-217,0 1 0,19-17 1,-12 12 162,434-392 4810,-190 180-3625,332-306 1196,-317 269-2792,-254 245-794,-20 22-375,-3 4-210,-27 39-2439,-8-1 538,-2 13 1315</inkml:trace>
</inkml:ink>
</file>

<file path=ppt/ink/ink3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6:30.250"/>
    </inkml:context>
    <inkml:brush xml:id="br0">
      <inkml:brushProperty name="width" value="0.05" units="cm"/>
      <inkml:brushProperty name="height" value="0.05" units="cm"/>
      <inkml:brushProperty name="color" value="#FF0066"/>
    </inkml:brush>
  </inkml:definitions>
  <inkml:trace contextRef="#ctx0" brushRef="#br0">0 1051 12043,'211'-153'10071,"258"-222"-4042,5-26-2216,-351 279-3511,-153 135-2720,-18 5-3702,5-6 3220</inkml:trace>
</inkml:ink>
</file>

<file path=ppt/ink/ink3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6:36.395"/>
    </inkml:context>
    <inkml:brush xml:id="br0">
      <inkml:brushProperty name="width" value="0.05" units="cm"/>
      <inkml:brushProperty name="height" value="0.05" units="cm"/>
      <inkml:brushProperty name="color" value="#FF0066"/>
    </inkml:brush>
  </inkml:definitions>
  <inkml:trace contextRef="#ctx0" brushRef="#br0">1 9 11931,'52'-9'4689,"-37"13"-3337,0 19-424,1 7-32,-2 13-136,-4 7-55,3 7-169,-1 2-128,-2-4-216,8-9-80,-4-14-120,-1-8-168,-10-13-416,-3-7-265,-10-9-991,0-5-352,-7-15 1343</inkml:trace>
</inkml:ink>
</file>

<file path=ppt/ink/ink3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6:36.799"/>
    </inkml:context>
    <inkml:brush xml:id="br0">
      <inkml:brushProperty name="width" value="0.05" units="cm"/>
      <inkml:brushProperty name="height" value="0.05" units="cm"/>
      <inkml:brushProperty name="color" value="#FF0066"/>
    </inkml:brush>
  </inkml:definitions>
  <inkml:trace contextRef="#ctx0" brushRef="#br0">0 0 10866,'9'10'6003,"17"2"-4610,-19-10-415,44 19 2333,99 24-1,19 7-2105,-155-47-1459,0 0-1,24 4 1,-37-9 147,-1 0 1,1 0-1,-1 0 1,1 0-1,-1 0 1,1-1-1,-1 1 1,1 0-1,-1 0 1,1 0-1,-1-1 1,0 1-1,1 0 0,-1-1 1,1 1-1,-1 0 1,0-1-1,1 1 1,-1 0-1,0-1 1,1 1-1,-1-1 1,0 1-1,0 0 1,1-1-1,-1 1 0,0-1 1,0 1-1,0-1 1,0 1-1,0-1 1,1 1-1,-1-1 1,0 1-1,0-1 1,0 1-1,0-1 1,-1 1-1,1-1 0,0 0 1,-2-21-2890,2 21 2886,-4-18-1107</inkml:trace>
</inkml:ink>
</file>

<file path=ppt/ink/ink3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6:37.247"/>
    </inkml:context>
    <inkml:brush xml:id="br0">
      <inkml:brushProperty name="width" value="0.05" units="cm"/>
      <inkml:brushProperty name="height" value="0.05" units="cm"/>
      <inkml:brushProperty name="color" value="#FF0066"/>
    </inkml:brush>
  </inkml:definitions>
  <inkml:trace contextRef="#ctx0" brushRef="#br0">1 0 8466,'1'4'7911,"4"6"-3812,15 27-1943,92 191 2116,-89-173-3981,-19-43-503,0 0 0,1-1 1,1 1-1,0-1 0,9 13 0,-14-23 123,-1-1 0,0 0 0,0 1 0,0-1 0,1 0 0,-1 1 0,0-1 0,0 0 0,1 1 0,-1-1 0,0 0 0,1 0 0,-1 1-1,0-1 1,1 0 0,-1 0 0,0 0 0,1 1 0,-1-1 0,0 0 0,1 0 0,-1 0 0,1 0 0,-1 0 0,0 0 0,1 0 0,-1 0 0,1 0 0,-1 0 0,0 0 0,1 0-1,-1 0 1,1 0 0,-1 0 0,0 0 0,1-1 0,-1 1 0,0 0 0,1 0 0,0-1 0,8-14-4068,-8 14 3894,6-14-954</inkml:trace>
  <inkml:trace contextRef="#ctx0" brushRef="#br0" timeOffset="1">274 289 8058,'5'-6'642,"20"-27"1185,-15 25-500,-9 8-1270,-1 0 1,0 0-1,0 0 0,1 0 0,-1 0 1,0 0-1,0 0 0,0 0 0,1 0 0,-1 0 1,0 0-1,0 0 0,0 0 0,1 1 1,-1-1-1,0 0 0,0 0 0,0 0 1,1 0-1,-1 0 0,0 1 0,0-1 0,0 0 1,0 0-1,0 0 0,0 1 0,1-1 1,-1 0-1,0 0 0,0 0 0,0 1 0,0-1 1,0 0-1,0 0 0,0 1 0,0-1 1,0 0-1,0 0 0,0 0 0,0 1 1,0-1-1,1 11 581,1 0 1,0 0-1,0 0 1,1 0-1,1-1 1,0 1-1,0-1 1,9 14-1,-11-21-556,-1-1 1,1 1-1,0-1 1,0 0-1,0 1 0,1-1 1,-1 0-1,0 0 0,1-1 1,-1 1-1,1 0 0,0-1 1,-1 1-1,1-1 0,0 0 1,0 0-1,0 0 0,0-1 1,0 1-1,0-1 0,0 1 1,0-1-1,0 0 0,0 0 1,1 0-1,-1-1 0,0 1 1,0-1-1,0 1 0,0-1 1,0 0-1,-1 0 1,1-1-1,5-2 0,-4 2 3,1-1 0,-1 1 0,0-1 0,1 0 0,-2 0 0,1-1 0,0 1 0,-1-1 0,1 0 0,-1 0 0,0 0 0,0 0 0,3-8 0,-5 10-71,0 0-1,0 0 1,-1-1-1,1 1 1,-1 0-1,1 0 1,-1 0-1,0 0 1,0 0-1,0-1 1,0 1-1,0 0 1,-1 0-1,1 0 0,-1 0 1,1 0-1,-1 0 1,0 0-1,0 0 1,0 0-1,0 0 1,0 0-1,0 0 1,0 0-1,-1 1 1,1-1-1,-1 1 1,1-1-1,-1 1 1,0-1-1,1 1 1,-1 0-1,-4-2 1,-1 0-151,0 0 0,0 0 0,0 0 0,-1 1 1,1 1-1,-1-1 0,0 1 0,1 1 0,-1-1 0,0 1 1,0 1-1,1-1 0,-14 4 0,10-3-1023,0 0-1,0 0 1,0-1-1,-22-3 1,29 2-6</inkml:trace>
</inkml:ink>
</file>

<file path=ppt/ink/ink3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6:37.676"/>
    </inkml:context>
    <inkml:brush xml:id="br0">
      <inkml:brushProperty name="width" value="0.05" units="cm"/>
      <inkml:brushProperty name="height" value="0.05" units="cm"/>
      <inkml:brushProperty name="color" value="#FF0066"/>
    </inkml:brush>
  </inkml:definitions>
  <inkml:trace contextRef="#ctx0" brushRef="#br0">121 0 10466,'-1'3'600,"0"-1"0,0 0 1,0 0-1,0 1 0,0-1 0,1 1 0,-1-1 0,1 1 0,-1 2 0,4 26 1958,16 32-1492,-13-46-163,22 61 289,3-1 0,4-1 1,54 86-1,-86-158-1226,19 35 75,-21-37-130,0 0 0,0 0 1,-1-1-1,1 1 0,0 0 0,-1 0 1,1 0-1,-1 0 0,0 0 0,0 0 1,1 0-1,-1 0 0,0 0 1,-1 0-1,1 0 0,0 0 0,-1 0 1,0 2-1,1-3-23,-1-1 0,0 1 0,1-1-1,-1 1 1,1-1 0,-1 0 0,0 1 0,1-1 0,-1 0 0,0 1 0,1-1 0,-1 0 0,0 0 0,0 0 0,1 0 0,-1 1-1,0-1 1,0 0 0,1 0 0,-1-1 0,0 1 0,0 0 0,1 0 0,-1 0 0,0 0 0,1-1 0,-1 1 0,-1-1-1,-22-11 170,-1-7 114</inkml:trace>
  <inkml:trace contextRef="#ctx0" brushRef="#br0" timeOffset="1">2 474 10818,'-1'0'4689,"12"-8"-2296,13-14-553,19-9-616,5-6-231,11-3-465,-7 1-152,-4 4-536,0 7-288,-12 3-1377,0 8-71,-22 9 1024</inkml:trace>
</inkml:ink>
</file>

<file path=ppt/ink/ink3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6:38.255"/>
    </inkml:context>
    <inkml:brush xml:id="br0">
      <inkml:brushProperty name="width" value="0.05" units="cm"/>
      <inkml:brushProperty name="height" value="0.05" units="cm"/>
      <inkml:brushProperty name="color" value="#FF0066"/>
    </inkml:brush>
  </inkml:definitions>
  <inkml:trace contextRef="#ctx0" brushRef="#br0">0 223 8730,'3'0'979,"1"0"0,-1 1 1,0-1-1,0 1 0,1 0 0,-1 0 1,5 3-1,35 22 609,-35-20-843,5 2-395,0 2 0,-1 0-1,0 0 1,-1 1 0,0 1 0,0 0-1,-2 0 1,1 1 0,-2 0-1,0 1 1,0 0 0,-1 0-1,9 26 1,-11-24-296,2 10 1049,-10-26-530,-9-16-306,1-3-210,1-1 1,1 0 0,0 0-1,2-1 1,0 0 0,2-1-1,-5-34 1,7 38-194,2 0 0,0-1-1,1 1 1,0-1 0,2 1 0,0-1 0,1 1 0,1 0-1,13-35 1,-15 49-192,0 0 0,0 0 0,0 1 0,1-1 0,-1 1-1,1-1 1,0 1 0,0 0 0,1 0 0,-1 0 0,1 0 0,-1 1-1,1 0 1,0-1 0,0 1 0,0 1 0,6-3 0,16-5-963</inkml:trace>
</inkml:ink>
</file>

<file path=ppt/ink/ink3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6:38.669"/>
    </inkml:context>
    <inkml:brush xml:id="br0">
      <inkml:brushProperty name="width" value="0.05" units="cm"/>
      <inkml:brushProperty name="height" value="0.05" units="cm"/>
      <inkml:brushProperty name="color" value="#FF0066"/>
    </inkml:brush>
  </inkml:definitions>
  <inkml:trace contextRef="#ctx0" brushRef="#br0">0 105 6473,'34'75'3642,"-34"-74"-3495,0-1-1,0 1 0,1 0 0,-1-1 0,0 1 1,0-1-1,0 1 0,1 0 0,-1-1 0,0 1 1,1-1-1,-1 1 0,0-1 0,1 1 0,-1-1 1,1 1-1,-1-1 0,1 0 0,-1 1 0,1-1 1,-1 0-1,1 1 0,-1-1 0,1 0 0,0 0 0,-1 1 1,1-1-1,-1 0 0,1 0 0,0 0 0,-1 0 1,1 0-1,0 0 0,-1 0 0,1 0 0,-1 0 1,1 0-1,0 0 0,-1 0 0,2-1 0,10-12 711,-11 12-379,9-12 511,0 0-1,-1 0 1,11-22 0,-17 30-909,-1 1 0,0 0 0,0-1 0,-1 0 0,1 1 0,-1-1 0,0 0 0,0 0 0,-1 0 0,1 0 0,-1 1 0,0-1 0,-1 0 0,1 0 0,-1 0 1,-1-5-1,2 9-78,0 0 0,-1 1 0,1-1 0,0 0 0,-1 0 1,1 0-1,0 0 0,-1 0 0,1 1 0,-1-1 0,1 0 1,-1 1-1,0-1 0,1 0 0,-1 1 0,0-1 0,0 0 1,1 1-1,-1-1 0,0 1 0,0-1 0,0 1 0,0 0 1,1-1-1,-1 1 0,-2 0 0,2 0-1,-1 0-1,1 1 1,-1-1-1,1 0 0,-1 1 1,1 0-1,0-1 1,-1 1-1,1 0 1,0-1-1,0 1 1,-1 0-1,1 0 1,-2 2-1,-4 6 17,-1 0 0,1 0-1,-8 13 1,15-20-7,-5 8 82,0 0 0,1 1 0,0-1-1,1 1 1,0 0 0,1 0 0,1 0 0,-1 0-1,2 0 1,-1 1 0,2 11 0,0-19-49,0-1-1,-1 1 1,1-1 0,0 1-1,1-1 1,-1 1 0,1-1 0,-1 0-1,1 0 1,0 0 0,0 0-1,0 0 1,1 0 0,-1 0 0,1-1-1,0 1 1,-1-1 0,1 0-1,0 0 1,0 0 0,1 0 0,-1 0-1,0-1 1,0 0 0,1 1 0,-1-1-1,1 0 1,-1-1 0,6 2-1,2-1-16,-1 1-1,0-1 0,1-1 0,-1 0 0,1 0 1,-1-1-1,0-1 0,21-5 0,-21 4-138,0 0 0,0-1 0,-1 0 0,1-1-1,-1 0 1,16-12 0,-22 14-238,1 0 0,-2 0 0,1 0-1,0 0 1,-1-1 0,1 1 0,-1-1 0,0 0-1,0 0 1,0 0 0,-1 0 0,1 0 0,-1 0-1,0 0 1,0 0 0,-1 0 0,1 0 0,-1-1-1,0 1 1,0-6 0,-4-20-1007</inkml:trace>
</inkml:ink>
</file>

<file path=ppt/ink/ink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09:57.118"/>
    </inkml:context>
    <inkml:brush xml:id="br0">
      <inkml:brushProperty name="width" value="0.05" units="cm"/>
      <inkml:brushProperty name="height" value="0.05" units="cm"/>
      <inkml:brushProperty name="color" value="#FF0066"/>
    </inkml:brush>
  </inkml:definitions>
  <inkml:trace contextRef="#ctx0" brushRef="#br0">8 436 7017,'40'-4'1639,"-25"3"1178,-18 1-524,1 0-1982,-1 1 0,1 0 0,0 0 1,0 0-1,0 0 0,0 1 0,0-1 1,0 0-1,0 1 0,0 0 0,1-1 1,-1 1-1,1 0 0,-1 0 1,1 0-1,-1 0 0,1 0 0,0 0 1,0 0-1,-1 3 0,-17 48 550,18-51-851,0 0-1,1-1 0,0 1 1,-1 0-1,1 0 0,0 0 1,0-1-1,0 1 0,0 0 1,0 0-1,0 0 0,1 0 1,-1-1-1,1 1 0,-1 0 1,1 0-1,0-1 0,-1 1 1,3 3-1,-2-5-9,-1 0 0,1 1 0,-1-1 0,1 1 0,-1-1 0,1 0 0,-1 1 0,1-1 0,-1 0 0,1 0 1,0 0-1,-1 1 0,1-1 0,-1 0 0,1 0 0,0 0 0,-1 0 0,1 0 0,-1 0 0,1 0 0,0 0 0,0 0 0,1-1 0,0 1 0,-1-1 0,1 0 0,-1 0 0,1 0 0,0 0 0,-1 0 0,0 0 0,1 0 0,-1 0 0,2-3 0,74-84 118,-60 79-94,-17 9-22,1-1 1,-1 1 0,0 0 0,1 0 0,-1 0-1,0 0 1,1 0 0,-1 0 0,0 0-1,1 0 1,-1 0 0,0 0 0,1 0 0,-1 0-1,0 0 1,1 0 0,-1 0 0,0 0 0,1 0-1,-1 0 1,0 1 0,1-1 0,-1 0-1,0 0 1,1 0 0,-1 1 0,0-1 0,0 0-1,1 0 1,-1 0 0,0 1 0,0-1-1,0 0 1,1 1 0,-1-1 0,0 0 0,0 0-1,0 1 1,0-1 0,0 0 0,1 1-1,-1-1 1,0 0 0,0 1 0,0 0 0,0 0 178,0 2 19,0-2-198,0-1 0,0 1 0,0 0 0,0-1 0,0 1 0,0 0 1,0 0-1,0-1 0,0 1 0,0 0 0,1 0 0,-1-1 0,0 1 0,0 0 0,1-1 0,-1 1 0,1 0 0,-1-1 0,0 1 0,1-1 0,-1 1 0,1 0 0,-1-1 0,1 1 0,0-1 0,-1 0 0,2 1 0,2-2-29,1 0 0,0 0 0,-1-1 0,0 0 0,1 0 0,-1 0 0,0 0 0,0-1 0,0 1 0,-1-1 0,1 0 0,0-1 0,-1 1-1,0 0 1,4-7 0,-2 5-42,3-4-132,-1 0-1,0-1 1,-1 0 0,0 0 0,7-16 0,-10 17 36,2 0-1,-1 1 1,1 0-1,0 0 1,1 0 0,10-12-1,-15 19 163,0 0 0,0 0 0,0 0 0,0 0 0,0 1 0,0-1 0,1 0 0,-1 0 0,0 1 0,0-1 0,1 1 0,-1-1 0,0 1 0,1 0 0,-1-1 0,0 1 0,1 0 0,-1 0 1,0 0-1,1 0 0,-1 0 0,1 0 0,-1 0 0,2 1 0,0 0 13,1 1 0,0 0 0,-1 0 1,0 0-1,1 1 0,4 4 0,-6-5 23,1 0-1,-1 0 1,1 1-1,0-2 1,-1 1-1,1 0 1,0-1-1,0 1 1,0-1-1,0 0 1,1 0-1,-1 0 1,5 1-1,-2-3 17,-1 1 0,0-1 0,1 0-1,-1-1 1,0 1 0,0-1 0,0 0 0,0 0-1,0-1 1,0 0 0,-1 1 0,1-1 0,-1-1-1,0 1 1,0-1 0,0 0 0,0 0-1,-1 0 1,6-7 0,-4 3-30,0 0 1,0 0-1,0-1 1,-1 0-1,-1 1 1,1-1-1,-1 0 0,-1-1 1,0 1-1,1-14 1,-1-55 6,-3 70 14,1 1-1,-1-1 1,-1 0-1,1 0 1,-1 1 0,-1-1-1,-4-11 1,5 18 395,1 8-241,1 9 6,5 26 416,3 0 0,21 70 0,-21-87-515,2-1 0,1 0 0,0 0 0,2-1 0,25 35 0,-36-56-269,0 0 0,0 0 0,0 0 0,0-1 0,0 1 0,0-1 0,0 1 0,0-1 0,0 0 0,1 0 0,-1 0 0,3 1 0,2 0-4049,-16-5 3090</inkml:trace>
</inkml:ink>
</file>

<file path=ppt/ink/ink3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6:39.133"/>
    </inkml:context>
    <inkml:brush xml:id="br0">
      <inkml:brushProperty name="width" value="0.05" units="cm"/>
      <inkml:brushProperty name="height" value="0.05" units="cm"/>
      <inkml:brushProperty name="color" value="#FF0066"/>
    </inkml:brush>
  </inkml:definitions>
  <inkml:trace contextRef="#ctx0" brushRef="#br0">0 387 11658,'11'-51'4260,"-10"50"-4049,0-1 0,0 0 0,1 1 0,-1-1 0,0 0 0,1 1 0,-1-1 0,0 1 0,1 0 0,0 0 0,-1-1 0,1 1 0,0 0 0,0 0 0,-1 1 0,1-1 0,0 0 0,0 1 0,0-1 0,0 1 0,0-1 0,0 1 0,0 0 0,0 0 0,2 0 0,1 0 130,-1 0-1,1 0 1,-1 1-1,1-1 1,-1 1-1,0 0 1,1 1-1,-1-1 1,5 3-1,6 6 500,1 1-1,23 22 0,-29-23-687,1 0 0,0-1 0,0-1 0,1 0-1,0-1 1,17 8 0,-28-14-146,1 0 0,-1-1 1,1 1-1,0-1 0,-1 1 0,1-1 0,0 0 1,-1 1-1,1-1 0,0 0 0,-1 0 0,1 0 0,0-1 1,0 1-1,-1 0 0,1-1 0,0 1 0,-1-1 1,1 1-1,-1-1 0,1 0 0,-1 1 0,2-2 1,-1 0-1,0 0 0,-1 0 1,1 0-1,-1 0 0,1 0 1,-1 0-1,0-1 0,0 1 1,0 0-1,0-1 1,-1 1-1,1-1 0,0-4 1,1-9 15,-2 1 0,1-1 1,-5-31-1,3 36-9,-7-38 10,-1 0-1,-20-58 1,15 58 1,2 14 88,7 26-5680,37 42 577,26 24 3668</inkml:trace>
</inkml:ink>
</file>

<file path=ppt/ink/ink3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6:39.491"/>
    </inkml:context>
    <inkml:brush xml:id="br0">
      <inkml:brushProperty name="width" value="0.05" units="cm"/>
      <inkml:brushProperty name="height" value="0.05" units="cm"/>
      <inkml:brushProperty name="color" value="#FF0066"/>
    </inkml:brush>
  </inkml:definitions>
  <inkml:trace contextRef="#ctx0" brushRef="#br0">0 18 19540,'8'-5'7930,"4"0"-5298,0-2-887,-9 7-1089,-1 0-416,-9 3-688,6-3-560,-1 0 640</inkml:trace>
</inkml:ink>
</file>

<file path=ppt/ink/ink3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6:56.596"/>
    </inkml:context>
    <inkml:brush xml:id="br0">
      <inkml:brushProperty name="width" value="0.05" units="cm"/>
      <inkml:brushProperty name="height" value="0.05" units="cm"/>
      <inkml:brushProperty name="color" value="#FF0066"/>
    </inkml:brush>
  </inkml:definitions>
  <inkml:trace contextRef="#ctx0" brushRef="#br0">0 261 6697,'2'3'9195,"4"26"-6871,-5-28-2227,0-1 1,-1 1-1,1-1 0,0 0 0,0 1 1,-1-1-1,1 0 0,0 0 1,0 1-1,0-1 0,-1 0 1,1 0-1,0 0 0,0 0 1,0 0-1,0 0 0,-1 0 1,1 0-1,1 0 0,0-1 83,3 1-35,1-1 1,-1 0-1,1 0 1,-1 0-1,1-1 1,8-4 0,29-16 240,-2-2 0,-1-2 1,37-32-1,72-45 10,-52 53-285</inkml:trace>
</inkml:ink>
</file>

<file path=ppt/ink/ink3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7:07.920"/>
    </inkml:context>
    <inkml:brush xml:id="br0">
      <inkml:brushProperty name="width" value="0.05" units="cm"/>
      <inkml:brushProperty name="height" value="0.05" units="cm"/>
      <inkml:brushProperty name="color" value="#FF0066"/>
    </inkml:brush>
  </inkml:definitions>
  <inkml:trace contextRef="#ctx0" brushRef="#br0">72 179 4553,'-64'-26'2383,"56"21"3203,13 3-3470,21 0-2496,-10 1 1099,243-31 1866,93-8-328,83 26-420,-164 7-421,-24-9 295,105-2 848,-269 24-1895,-62-3-417,0-1-1,0-1 1,1-1 0,30-4 0,-52 4-285,1 0 1,-1-1 0,0 1 0,1 0 0,-1 0-1,1 0 1,-1 0 0,0-1 0,1 1-1,-1 0 1,0 0 0,1-1 0,-1 1 0,0 0-1,1-1 1,-1 1 0,0 0 0,0-1 0,1 1-1,-1 0 1,0-1 0,0 1 0,0-1 0,1 1-1,-1 0 1,0-1 0,0 1 0,0-1-1,0 1 1,0 0 0,0-1 0,0 1 0,0-1-1,0 1 1,0-1 0,0-5-1557,0 0 517</inkml:trace>
</inkml:ink>
</file>

<file path=ppt/ink/ink3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7:36.505"/>
    </inkml:context>
    <inkml:brush xml:id="br0">
      <inkml:brushProperty name="width" value="0.05" units="cm"/>
      <inkml:brushProperty name="height" value="0.05" units="cm"/>
      <inkml:brushProperty name="color" value="#FF0066"/>
    </inkml:brush>
  </inkml:definitions>
  <inkml:trace contextRef="#ctx0" brushRef="#br0">334 1015 4809,'-9'-5'2724,"-2"-1"6139,30 5-4046,0 1-5940,236 3 3878,109 0-487,-47-20-963,-197 8-897,-72 4-187,1-3 0,-1-2 1,-1-2-1,0-2 0,0-2 0,-2-2 1,0-2-1,-1-2 0,-1-2 0,61-45 1,-38 23-49,-25 19-48,-1-2-1,-1-2 1,40-42 0,-74 68-114,-1-1 0,1 1 0,-1-1 0,0 1 0,-1-1 0,1 0 0,-1-1 0,-1 1 0,1-1 0,2-11 0,-4 13-2,0 0 0,-1 0 0,0 0 0,0 0 0,0 0 0,-1 0 0,0 0 0,0 0 0,0 0 0,0 0 0,-1 0 0,0 0 0,0 0 0,0 1 0,-4-6 0,-6-8 0,-1 0-1,0 1 1,-2 1 0,-30-29-1,6 13-5,-43-28-1,50 42-26,-1 0 0,-1 3 0,-1 0 0,-54-14 0,11 3 3,25 9-61,0 2 0,0 3 1,-1 2-1,-102-5 0,46 14-97,-156 18 0,211-13 178,0-2 1,-86-7 0,104 1-33,0 1 0,0 3 0,0 1 0,-1 1 0,1 3 1,1 0-1,-59 18 0,51-9-69,11-4 62,0 1 0,0 2 1,1 1-1,0 1 0,-29 20 1,53-28 36,0 0-1,0 0 1,1 1 0,0-1-1,1 2 1,0-1 0,0 1-1,1 0 1,0 0 0,1 0 0,-1 1-1,2-1 1,-4 14 0,-2 14 0,2 0-1,-3 49 1,6-55 5,-3 38 1,2 1 0,9 127-1,-2-187 16,0 0 0,1 0-1,0-1 1,1 1 0,0-1-1,0 0 1,1 0-1,0 0 1,0-1 0,1 1-1,0-1 1,1-1 0,0 1-1,0-1 1,0 0-1,1-1 1,13 9 0,-1-2 46,0 0 1,1-2-1,0-1 0,1 0 1,0-2-1,36 9 1,-18-9 56,1-1 0,0-3 1,60 0-1,122-19 418,-187 10-568,1 0 0,0-3-1,-1 0 1,-1-3 0,62-26 0,-93 35-392,0 0 0,0 0 0,0 1 0,0 0 1,1 0-1,-1 0 0,5 0 0,-1-1-896</inkml:trace>
</inkml:ink>
</file>

<file path=ppt/ink/ink3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7:46.871"/>
    </inkml:context>
    <inkml:brush xml:id="br0">
      <inkml:brushProperty name="width" value="0.05" units="cm"/>
      <inkml:brushProperty name="height" value="0.05" units="cm"/>
      <inkml:brushProperty name="color" value="#FF0066"/>
    </inkml:brush>
  </inkml:definitions>
  <inkml:trace contextRef="#ctx0" brushRef="#br0">0 1 7482,'108'34'6385,"-37"-12"-5848,132 22 1,57-27 493,-186-16-842,0 3-1,-1 4 1,109 24 0,-111-9-132,120 55 1,61 51 402,134 57 180,-49-84-155,8-27-33,-7-3-69,-7 27-83,-242-65-225,297 104 717,-284-107-337,193 31 1,-201-50-307,-8-1 307,116 28 0,-189-35-296,0 1 0,1-1 0,23 15-1,-33-18-174,-1 1-1,0 0 1,0 0-1,-1 0 0,1 0 1,0 1-1,-1-1 0,1 1 1,-1-1-1,0 1 0,0 0 1,0 0-1,0 0 0,0 0 1,-1 0-1,1 0 0,-1 1 1,0-1-1,0 0 0,1 7 1,0 8-668,6-3 210</inkml:trace>
</inkml:ink>
</file>

<file path=ppt/ink/ink3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7:47.802"/>
    </inkml:context>
    <inkml:brush xml:id="br0">
      <inkml:brushProperty name="width" value="0.05" units="cm"/>
      <inkml:brushProperty name="height" value="0.05" units="cm"/>
      <inkml:brushProperty name="color" value="#FF0066"/>
    </inkml:brush>
  </inkml:definitions>
  <inkml:trace contextRef="#ctx0" brushRef="#br0">70 104 6273,'-32'-36'3236,"27"31"-2775,0 0 0,0-1-1,0 1 1,1-1 0,0 0 0,-4-7 0,8 12-433,-1 1 0,1-1 0,0 0 1,0 1-1,0-1 0,0 0 0,0 1 0,0-1 1,0 0-1,0 1 0,0-1 0,0 0 1,0 1-1,0-1 0,0 1 0,1-1 0,-1 0 1,0 1-1,0-1 0,1 0 0,-1 1 1,0-1-1,1 1 0,-1-1 0,1 1 0,-1-1 1,1 1-1,-1-1 0,1 1 0,-1 0 1,1-1-1,-1 1 0,1 0 0,-1-1 0,1 1 1,0 0-1,-1-1 0,1 1 0,0 0 1,-1 0-1,1 0 0,-1 0 0,1 0 0,0 0 1,-1 0-1,1 0 0,0 0 0,0 0 1,40 1 568,-13 6-264,0 1-1,-1 1 0,49 24 1,-18-8-45,106 33 168,248 54 0,-192-58-333,-168-41-103,338 95 151,-10 31 110,-42 14 255,73 33 240,10-26-384,-339-137-130,0-2 0,1-5 0,103 8 0,-129-20-166,-25-3-121,0 1 0,0 2 0,0 1 0,-1 2 0,49 16 0,-31 6-149</inkml:trace>
</inkml:ink>
</file>

<file path=ppt/ink/ink3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7:50.825"/>
    </inkml:context>
    <inkml:brush xml:id="br0">
      <inkml:brushProperty name="width" value="0.05" units="cm"/>
      <inkml:brushProperty name="height" value="0.05" units="cm"/>
      <inkml:brushProperty name="color" value="#FF0066"/>
    </inkml:brush>
  </inkml:definitions>
  <inkml:trace contextRef="#ctx0" brushRef="#br0">38 1917 3945,'-2'-2'296,"1"1"0,0 0 0,-1 0 1,1 0-1,-1 0 0,1 0 0,-1 1 0,0-1 1,1 0-1,-1 1 0,0-1 0,1 1 0,-1-1 0,0 1 1,1 0-1,-3 0 0,-5 0 2313,17-1 2246,27-3-4416,1-2 1,-1-2 0,-1-1 0,1-1 0,-2-3 0,1 0 0,33-20 0,217-141 828,-262 159-1173,685-405 1369,-592 356-1410,374-240 32,-59 35 190,-192 135-19,298-188 136,-380 217-2228,-183 120 1860,-11 4 582</inkml:trace>
</inkml:ink>
</file>

<file path=ppt/ink/ink3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7:51.768"/>
    </inkml:context>
    <inkml:brush xml:id="br0">
      <inkml:brushProperty name="width" value="0.05" units="cm"/>
      <inkml:brushProperty name="height" value="0.05" units="cm"/>
      <inkml:brushProperty name="color" value="#FF0066"/>
    </inkml:brush>
  </inkml:definitions>
  <inkml:trace contextRef="#ctx0" brushRef="#br0">306 17 7370,'33'-10'3000,"-32"10"-2924,-1 0 0,0 0 0,0 0 0,0 0 0,0 0 0,0 1 0,1-1 0,-1 0 0,0 0 0,0 0 0,0 0 0,0 0 0,1 0 0,-1 0 0,0 0 0,0 0 0,0 0 0,0-1 0,0 1 0,1 0 0,-1 0 0,0 0 0,0 0 0,0 0 0,0 0 0,0 0 0,1 0 0,-1 0 0,0 0 0,0-1 0,0 1 0,0 0 0,0 0 0,0 0 0,0 0 0,0 0 0,1 0 0,-1-1 0,0 1 0,0 0 0,0 0 0,0 0 0,0 0 0,0 0 0,0-1 0,0 1 0,0 0 0,0 0 0,0 0 0,0 0 0,0-1 0,0 1 0,0 0 0,0 0 0,0 0 0,0 0 0,0-1 0,0 1 0,-1 0 0,1 0 0,0 0 0,0 0 0,0 0 0,0 0 0,0-1 0,0 1 0,0 0 0,0 0 0,-1 0 0,-9 2 2279,-82 114-1696,-26 44-545,10-10 49,93-130 44,29-29 223,9-6-276,270-157 1090,-288 168-1195,43-29 227,-45 31-249,0 0 1,-1-1-1,1 1 0,-1-1 0,1 1 1,-1-1-1,0 0 0,0 0 1,-1 0-1,1 0 0,0 0 1,-1 0-1,2-5 0,-3 7-6,0 0 0,0 0 0,0 0 0,0 0 0,0 0 0,0 0 0,0 0 0,-1 0 0,1 0 0,0 0 0,-1 0 0,1 0 0,0 0 0,-1 0 0,1 1 0,-1-1 0,1 0 0,-1 0 0,0 0 0,1 1 0,-1-1 0,0 0 0,1 0 0,-1 1 0,0-1 0,0 1 1,0-1-1,0 1 0,0-1 0,1 1 0,-1 0 0,-2-1 0,-35-6 321,29 6-311,-37-4 57,19 2-280,0 0-1,-30-9 1,57 12 152,-1 0 27,1 0 0,-1 0 0,0 0 0,1 0 1,-1 0-1,1 0 0,-1 0 0,1 0 0,-1 0 0,0-1 0,1 1 0,-1 0 1,1 0-1,-1-1 0,1 1 0,-1 0 0,1-1 0,-1 1 0,1-1 0,0 1 0,-1 0 1,1-1-1,0 1 0,-1-1 0,1 1 0,0-1 0,-1 1 0,1-1 0,0 0 0,0 1 1,0-1-1,-1 1 0,1-1 0,0 1 0,0-1 0,0 0 0,0 1 0,0-1 0,0 1 1,0-1-1,0 0 0,0 1 0,1-1 0,8-17 20</inkml:trace>
</inkml:ink>
</file>

<file path=ppt/ink/ink3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7:52.793"/>
    </inkml:context>
    <inkml:brush xml:id="br0">
      <inkml:brushProperty name="width" value="0.05" units="cm"/>
      <inkml:brushProperty name="height" value="0.05" units="cm"/>
      <inkml:brushProperty name="color" value="#FF0066"/>
    </inkml:brush>
  </inkml:definitions>
  <inkml:trace contextRef="#ctx0" brushRef="#br0">13 85 10362,'-11'-71'3873,"10"71"-3775,1-1 0,0 0 0,0 1 0,0-1 0,0 1 0,0-1 1,0 1-1,0-1 0,0 0 0,0 1 0,0-1 0,0 1 0,0-1 0,1 1 0,-1-1 0,0 0 0,0 1 0,0-1 0,1 1 0,-1-1 1,0 1-1,1-1 0,8 4 964,6 14 45,-5 2-563,-1 1-1,-1 0 1,-1 1-1,-1 0 1,5 25-1,10 115 662,-9-58-682,-3-45-291,30 99 0,-7-77-3766,-54-123-512,7 10 2940</inkml:trace>
</inkml:ink>
</file>

<file path=ppt/ink/ink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09:57.514"/>
    </inkml:context>
    <inkml:brush xml:id="br0">
      <inkml:brushProperty name="width" value="0.05" units="cm"/>
      <inkml:brushProperty name="height" value="0.05" units="cm"/>
      <inkml:brushProperty name="color" value="#FF0066"/>
    </inkml:brush>
  </inkml:definitions>
  <inkml:trace contextRef="#ctx0" brushRef="#br0">0 111 12099,'16'-1'4793,"15"-8"-3321,11 1-784,7-8-488,-3-2-224,-3 0-1056,1 0 1544,-13-5-648</inkml:trace>
</inkml:ink>
</file>

<file path=ppt/ink/ink3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7:53.209"/>
    </inkml:context>
    <inkml:brush xml:id="br0">
      <inkml:brushProperty name="width" value="0.05" units="cm"/>
      <inkml:brushProperty name="height" value="0.05" units="cm"/>
      <inkml:brushProperty name="color" value="#FF0066"/>
    </inkml:brush>
  </inkml:definitions>
  <inkml:trace contextRef="#ctx0" brushRef="#br0">0 125 9642,'3'-5'483,"-1"1"0,1 0 0,0 0 0,0 0 0,0 0 0,0 1 0,1-1-1,-1 1 1,1 0 0,0 0 0,0 0 0,0 1 0,9-5 0,62-25 1457,-73 32-1818,16-7 244,2 0 51,0 0 0,0 1 0,22-3 0,-37 8-353,-1 0 0,0 0 0,1 1 0,-1 0 0,1 0 0,-1 0-1,0 1 1,1-1 0,-1 1 0,0 0 0,1 0 0,-1 1 0,0-1 0,0 1-1,0 0 1,0 0 0,0 0 0,0 1 0,-1-1 0,7 6 0,-8-5-44,0 0 0,-1 0 1,1 0-1,0 0 0,-1 0 1,0 1-1,0-1 0,0 1 1,0-1-1,0 1 0,-1-1 1,1 1-1,-1-1 0,0 1 1,0-1-1,0 1 0,-1-1 1,1 1-1,-1-1 0,0 1 1,0-1-1,-2 6 0,-1 2 9,-1-1 0,1-1 0,-2 1 0,1-1 0,-1 0 0,-9 10 0,7-8-120,-1-1-1,0 0 0,-1 0 0,0-1 1,0 0-1,-1-1 0,0 0 0,-1-1 1,-12 6-1,23-13 30,1 1 0,-1-1 0,1 0 0,0 0 0,-1 0 0,1 0 0,-1 0 0,1 0 0,-1 0 0,1 0 1,0 0-1,-1 0 0,1 0 0,-1 0 0,1 0 0,0 0 0,-1 0 0,1 0 0,-1 0 0,1-1 0,0 1 0,-1 0 0,1 0 0,-1-1 0,1 1 0,0 0 0,-1 0 0,1-1 0,0 1 1,0 0-1,-1-1 0,1 1 0,0 0 0,-1-1 0,1-17-2642,9-2 1561</inkml:trace>
</inkml:ink>
</file>

<file path=ppt/ink/ink3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7:53.567"/>
    </inkml:context>
    <inkml:brush xml:id="br0">
      <inkml:brushProperty name="width" value="0.05" units="cm"/>
      <inkml:brushProperty name="height" value="0.05" units="cm"/>
      <inkml:brushProperty name="color" value="#FF0066"/>
    </inkml:brush>
  </inkml:definitions>
  <inkml:trace contextRef="#ctx0" brushRef="#br0">0 184 9714,'6'4'777,"0"0"1,0 0-1,0 0 0,-1 1 1,1 0-1,-1 0 0,0 0 1,-1 1-1,0-1 0,7 12 1,-9-13-630,1 0 0,-1-1 0,-1 1 1,1 0-1,0 1 0,-1-1 1,0 0-1,0 0 0,0 1 0,-1-1 1,1 0-1,-1 1 0,0-1 0,0 1 1,-1-1-1,1 0 0,-1 1 1,-2 6-1,3-10-128,-1-1 1,1 1-1,0-1 1,0 1-1,0-1 1,0 1-1,-1-1 1,1 0-1,0 1 1,-1-1-1,1 1 1,0-1-1,-1 0 1,1 1-1,0-1 1,-1 0-1,1 1 1,-1-1-1,1 0 1,0 1-1,-1-1 1,1 0-1,-1 0 1,1 0-1,-1 0 1,1 1-1,-1-1 1,1 0-1,-1 0 1,1 0-1,-1 0 1,1 0-1,-1 0 0,1 0 1,-1 0-1,1 0 1,-1-1-1,1 1 1,-1 0-1,1 0 1,-1 0-1,1 0 1,-1-1-1,1 1 1,-1 0-1,1-1 1,0 1-1,-1 0 1,1-1-1,0 1 1,-1 0-1,1-1 1,0 1-1,-1-1 1,1 1-1,0 0 1,0-1-1,-1 0 1,-16-28 456,14 19-497,1-1 1,-1 0 0,2 1-1,-1-1 1,1 0 0,1 0 0,0 0-1,1 0 1,0 0 0,1 0 0,0 1-1,0-1 1,1 1 0,0-1 0,1 1-1,1 0 1,-1 0 0,1 0-1,1 1 1,9-13 0,-8 15-694,-1-1-1,1 1 1,0 1 0,0-1 0,1 1-1,0 0 1,0 1 0,18-9-1,-8 5-394</inkml:trace>
</inkml:ink>
</file>

<file path=ppt/ink/ink3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7:53.997"/>
    </inkml:context>
    <inkml:brush xml:id="br0">
      <inkml:brushProperty name="width" value="0.05" units="cm"/>
      <inkml:brushProperty name="height" value="0.05" units="cm"/>
      <inkml:brushProperty name="color" value="#FF0066"/>
    </inkml:brush>
  </inkml:definitions>
  <inkml:trace contextRef="#ctx0" brushRef="#br0">0 37 7746,'13'2'851,"0"1"0,-1 1 0,13 5 0,-24-8-718,1 0-1,-1 0 1,0 1-1,0-1 1,1 0-1,-1 1 0,0-1 1,0 1-1,-1-1 1,1 1-1,0 0 1,0-1-1,-1 1 0,1 0 1,-1-1-1,1 1 1,-1 0-1,0 0 1,0-1-1,0 1 0,0 0 1,0 0-1,0 0 1,0-1-1,-2 4 1,2 5 448,-1 21 999,0-21-1192,0 0 0,1-1 1,0 1-1,1 0 0,0-1 1,0 1-1,1 0 0,0-1 0,6 17 1,-7-25-340,0 1 1,0 0-1,0-1 1,0 1-1,1-1 1,-1 1-1,0-1 1,1 0-1,-1 1 1,1-1-1,-1 0 1,1 0-1,0 0 1,-1 0-1,1 0 1,0 0-1,0-1 1,-1 1-1,1-1 1,0 1-1,0-1 1,0 1-1,0-1 1,0 0-1,0 0 1,0 0-1,-1 0 1,1-1-1,0 1 1,0 0-1,0-1 1,0 1-1,0-1 1,-1 0-1,1 1 1,0-1-1,0 0 1,-1 0-1,4-3 1,-1 2 13,1-1 0,-1-1 0,0 1 0,0-1 0,0 0 0,-1 0 0,1 0 1,-1 0-1,0 0 0,0-1 0,0 1 0,-1-1 0,3-7 0,-3 7-53,-1 0 0,0-1 0,0 1 0,-1 0 0,0-1 0,0 1 0,0-1 0,0 1 0,-1-1-1,0 1 1,0 0 0,-1-1 0,1 1 0,-1 0 0,0 0 0,-1 0 0,1 0 0,-1 1 0,0-1 0,0 0 0,0 1 0,-6-5 0,4 4-221,0 0-1,-1 0 1,0 0 0,0 1 0,0 0 0,0 0 0,-1 1-1,0-1 1,1 2 0,-1-1 0,0 1 0,-1 0 0,1 0-1,0 1 1,-13-1 0,20 2 185,-28-3-1913,27 3 1788,0 0 0,0 0 0,0 0 0,0 0 0,0-1 0,0 1 0,0 0-1,0-1 1,0 1 0,0-1 0,0 1 0,0-1 0,0 0 0,0 1 0,0-1 0,1 0-1,-1 1 1,0-1 0,0 0 0,1 0 0,-2-1 0,6-13-924</inkml:trace>
</inkml:ink>
</file>

<file path=ppt/ink/ink3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7:54.416"/>
    </inkml:context>
    <inkml:brush xml:id="br0">
      <inkml:brushProperty name="width" value="0.05" units="cm"/>
      <inkml:brushProperty name="height" value="0.05" units="cm"/>
      <inkml:brushProperty name="color" value="#FF0066"/>
    </inkml:brush>
  </inkml:definitions>
  <inkml:trace contextRef="#ctx0" brushRef="#br0">70 11 9378,'-5'-10'6986,"4"23"-4023,4 27-1238,85 272 3014,-55-210-4303,-20-67-373,-9-24-214,1 0 0,-2 0 0,0 0-1,0 1 1,2 19 0</inkml:trace>
  <inkml:trace contextRef="#ctx0" brushRef="#br0" timeOffset="1">88 462 9618,'-88'-57'4409,"106"42"-1632,12-5-1833,4-3-152,1 3-424,0 0-296,-5 3-576,-2 4-592,-3 10-545,-8 6 849</inkml:trace>
</inkml:ink>
</file>

<file path=ppt/ink/ink3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7:54.803"/>
    </inkml:context>
    <inkml:brush xml:id="br0">
      <inkml:brushProperty name="width" value="0.05" units="cm"/>
      <inkml:brushProperty name="height" value="0.05" units="cm"/>
      <inkml:brushProperty name="color" value="#FF0066"/>
    </inkml:brush>
  </inkml:definitions>
  <inkml:trace contextRef="#ctx0" brushRef="#br0">1 189 9538,'102'50'3866,"-101"-50"-3774,1 1 0,-1-1 0,0 0 0,0 1 0,1-1 0,-1 0 0,0 0 0,1 0 0,-1 0 0,0 0 0,1 0 0,-1 0 0,0 0 0,1 0 0,-1-1 0,0 1 0,0 0 0,1-1 0,-1 0 0,0 1 0,0-1 0,0 1 0,0-1 0,0 0 0,0 0 0,0 0 0,0 0 0,0 0 0,0 1-1,0-2 1,0 1 0,-1 0 0,1 0 0,0 0 0,-1 0 0,1 0 0,-1-1 0,1-1 0,5-6 614,3-5-81,0 0 1,-1 0-1,0 0 0,6-19 1,-11 27-532,-1 0 1,0-1-1,0 1 0,-1-1 1,0 0-1,0 1 1,0-1-1,-1 0 1,0 0-1,0 1 0,-1-1 1,-3-13-1,4 19-93,0 0-1,-1 0 1,1 0-1,0 0 1,-1 0-1,1 0 1,-1 0 0,0 0-1,1 0 1,-1 0-1,0 0 1,0 1-1,1-1 1,-1 0-1,0 0 1,0 1-1,0-1 1,0 0-1,0 1 1,0-1-1,0 1 1,0 0-1,0-1 1,0 1-1,0 0 1,0-1-1,0 1 1,-1 0-1,1 0 1,0 0-1,0 0 1,0 0-1,0 0 1,0 0 0,0 1-1,0-1 1,-1 0-1,1 0 1,0 1-1,0-1 1,0 1-1,0-1 1,0 1-1,0 0 1,1-1-1,-3 2 1,-1 1-3,-1 0 0,1 0 0,0 0 1,0 1-1,1-1 0,-1 1 0,1 0 1,0 0-1,-4 7 0,2 0 38,1 0 0,0 0-1,1 1 1,0 0 0,1 0 0,0 0 0,1-1-1,0 2 1,1-1 0,2 21 0,-1-28-14,0 0 0,0 0 0,0 0 0,1-1 0,-1 1 0,1 0 0,0-1 0,1 1 0,-1-1 0,1 1 0,0-1 0,5 6 0,-5-8-14,-1 0 0,1 0 0,0 1 0,0-2 0,1 1 0,-1 0 0,0-1 0,1 1 1,-1-1-1,1 0 0,-1 0 0,1-1 0,-1 1 0,1-1 0,-1 1 0,1-1 0,0 0 0,-1-1 0,6 0 1,-1 0 15,1-1 0,-1 0 0,0 0 0,0-1 0,0 0 0,0-1 1,-1 1-1,1-2 0,-1 1 0,0-1 0,0 0 0,0 0 0,-1-1 0,0 0 1,0 0-1,0 0 0,6-10 0,2-7 10,0-1-1,-1 0 1,-1-1 0,8-26-1,-20 51-31,0-1 0,0 1 1,0-1-1,0 1 0,0 0 0,0-1 0,0 1 0,0-1 0,0 1 0,1 0 0,-1-1 0,0 1 0,0 0 0,0-1 0,0 1 0,1 0 0,-1-1 1,0 1-1,0 0 0,1-1 0,-1 1 0,0 0 0,0 0 0,1-1 0,-1 1 0,0 0 0,1 0 0,-1 0 0,0-1 0,1 1 0,-1 0 0,0 0 1,1 0-1,-1 0 0,1 0 0,-1 0 0,0 0 0,1 0 0,-1 0 0,0 0 0,1 0 0,-1 0 0,1 0 0,-1 0 0,0 0 0,1 0 0,-1 0 1,0 0-1,1 0 0,-1 1 0,1-1 0,-1 0 0,0 0 0,0 0 0,1 1 0,-1-1 0,0 0 0,1 0 0,-1 1 0,0-1 0,0 0 0,1 1 1,-1-1-1,0 0 0,0 1 0,0 0 0,16 32 300,-11-21-159,-1-4-96,0-1 0,1 1-1,0-1 1,0 0 0,0-1-1,1 1 1,0-1-1,1 0 1,-1-1 0,9 6-1,-13-10-120,0 1 0,0-1-1,0 0 1,1 0 0,-1 0 0,0-1 0,1 1-1,-1 0 1,1-1 0,-1 0 0,1 0-1,-1 1 1,1-1 0,-1-1 0,1 1 0,2-1-1,-2 0-152,0 0-1,-1 0 1,1-1-1,-1 1 1,1-1-1,-1 1 1,1-1-1,-1 0 1,0 0-1,0 0 1,0-1-1,0 1 1,0 0-1,-1-1 1,1 1-1,2-6 0,5-13 1551,-4 3-630</inkml:trace>
</inkml:ink>
</file>

<file path=ppt/ink/ink3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7:55.222"/>
    </inkml:context>
    <inkml:brush xml:id="br0">
      <inkml:brushProperty name="width" value="0.05" units="cm"/>
      <inkml:brushProperty name="height" value="0.05" units="cm"/>
      <inkml:brushProperty name="color" value="#FF0066"/>
    </inkml:brush>
  </inkml:definitions>
  <inkml:trace contextRef="#ctx0" brushRef="#br0">35 38 8386,'-23'3'3753,"14"5"-1545,6-4-1392,8 6-496,5-5-392,5-2-752,2 7-448,8-10 736</inkml:trace>
  <inkml:trace contextRef="#ctx0" brushRef="#br0" timeOffset="1">204 138 7778,'89'50'3471,"-87"-48"-3278,0-1 0,1 0 1,-1 1-1,0-1 0,0 1 0,0 0 0,0-1 0,-1 1 1,1 0-1,0 0 0,-1 0 0,0 1 0,1-1 0,-1 0 1,0 0-1,0 1 0,0-1 0,0 1 0,0-1 0,-1 1 1,1-1-1,-1 1 0,0-1 0,0 1 0,0 0 0,0-1 1,-1 5-1,1 2 350,-1 49 1637,7-64-1998,-1-1 0,-1 1-1,1-1 1,-1 0-1,4-10 1,12-26 290,39-75 307,-53 108-646,1-1 0,0 1-1,0 0 1,1 1 0,1 0 0,-1 0-1,2 1 1,11-9 0,-19 16-74,1-1 1,0 0-1,0 0 0,0 1 1,0 0-1,0 0 0,0 0 1,0 0-1,0 0 1,1 0-1,-1 1 0,0 0 1,1-1-1,-1 1 0,0 0 1,1 1-1,5 0 1,-5 1-31,-1-1 0,1 1 0,-1 0 0,1 0 1,-1 0-1,1 0 0,-1 0 0,0 1 1,0 0-1,-1-1 0,1 1 0,0 0 0,-1 0 1,4 7-1,1 2-249,0 1-1,-2 0 1,1 0 0,3 15 0,2 5-834,7 14 270</inkml:trace>
</inkml:ink>
</file>

<file path=ppt/ink/ink3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7:55.934"/>
    </inkml:context>
    <inkml:brush xml:id="br0">
      <inkml:brushProperty name="width" value="0.05" units="cm"/>
      <inkml:brushProperty name="height" value="0.05" units="cm"/>
      <inkml:brushProperty name="color" value="#FF0066"/>
    </inkml:brush>
  </inkml:definitions>
  <inkml:trace contextRef="#ctx0" brushRef="#br0">121 323 7882,'-3'-11'2005,"3"7"-1320,-2-1 0,1 1 0,0 0-1,-1 0 1,1 0 0,-4-5 0,5 9-614,-1-1 0,1 1 0,-1-1 0,1 1 0,-1-1 0,1 1 0,-1 0 0,0-1 1,1 1-1,-1-1 0,1 1 0,-1 0 0,0 0 0,1-1 0,-1 1 0,0 0 0,0 0 0,1 0 0,-1 0 0,0 0 1,1 0-1,-1 0 0,0 0 0,0 0 0,1 0 0,-1 0 0,0 1 0,1-1 0,-1 0 0,0 0 0,1 1 0,-1-1 0,1 0 1,-1 1-1,0-1 0,1 1 0,-1-1 0,1 1 0,-1-1 0,1 1 0,-1-1 0,1 1 0,-1-1 0,1 1 0,-1 1 0,-8 9 285,0 1 0,1 0 0,1 1 0,0 0 0,0 0 0,1 0 0,1 1 0,0 0-1,1 0 1,1 1 0,0-1 0,1 0 0,-1 23 0,3-34-314,0-1 1,1 1-1,-1-1 1,0 1-1,1-1 1,0 1-1,-1-1 0,1 0 1,0 1-1,0-1 1,0 0-1,1 0 1,-1 0-1,1 0 1,-1 0-1,1 0 0,-1 0 1,1 0-1,0 0 1,0-1-1,0 1 1,0-1-1,0 1 0,0-1 1,0 0-1,1 0 1,-1 0-1,0 0 1,1 0-1,-1-1 1,1 1-1,-1-1 0,1 0 1,-1 1-1,3-1 1,4 0-4,0 0 1,0 0 0,0 0-1,0-1 1,0-1-1,-1 1 1,1-2 0,14-4-1,-11 1-31,0 0 0,0-1-1,0 0 1,-1-1 0,0-1 0,-1 0-1,1 0 1,-2 0 0,15-19-1,2-8 15,35-65 0,-25 40 23,-36 60-44,0 1-1,0-1 1,1 1 0,-1-1 0,1 0 0,-1 1 0,0-1 0,1 1-1,-1-1 1,1 1 0,-1 0 0,1-1 0,-1 1 0,1 0 0,-1-1 0,1 1-1,0 0 1,-1-1 0,1 1 0,-1 0 0,1 0 0,0 0 0,-1 0 0,1-1-1,0 1 1,-1 0 0,1 0 0,1 1 0,-1-1-1,0 1 0,1-1 0,-1 1 0,0 0 0,1 0 0,-1-1 0,0 1 0,0 0 0,0 0 0,0 1 0,0-1 0,2 1 0,24 45 70,-23-40-25,4 9 26,1 0 0,0-1 0,2 1 0,-1-2 0,2 0 0,15 15 0,-27-28-70,1-1-1,-1 0 1,0 1 0,1-1-1,-1 0 1,0 1-1,1-1 1,-1 0 0,1 1-1,-1-1 1,0 0 0,1 0-1,-1 0 1,1 1-1,-1-1 1,1 0 0,-1 0-1,1 0 1,-1 0 0,1 0-1,-1 0 1,1 0-1,-1 0 1,1 0 0,-1 0-1,0 0 1,1 0 0,-1 0-1,1 0 1,5-14 47,-8-28 61,2 36-94,-9-70 57,-2-40-53,11 100-20,0 1-1,1-1 0,0 1 1,2 0-1,4-20 0,-5 29 38,0 0 1,1 1-1,0-1 0,0 1 1,4-7-1,-6 11-143,-1 0 0,1 0 0,-1 0-1,1 0 1,-1 0 0,1 0 0,0 1 0,-1-1 0,1 0 0,0 1 0,0-1 0,0 0 0,0 1 0,-1-1 0,1 1 0,0-1 0,0 1-1,0-1 1,0 1 0,0 0 0,0-1 0,0 1 0,0 0 0,0 0 0,0 0 0,0 0 0,0 0 0,0 0 0,1 0 0,-1 0 0,0 0-1,0 1 1,0-1 0,0 0 0,0 1 0,0-1 0,-1 1 0,2 0 0,22 15-5137,-12-10 3909</inkml:trace>
</inkml:ink>
</file>

<file path=ppt/ink/ink3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7:56.338"/>
    </inkml:context>
    <inkml:brush xml:id="br0">
      <inkml:brushProperty name="width" value="0.05" units="cm"/>
      <inkml:brushProperty name="height" value="0.05" units="cm"/>
      <inkml:brushProperty name="color" value="#FF0066"/>
    </inkml:brush>
  </inkml:definitions>
  <inkml:trace contextRef="#ctx0" brushRef="#br0">0 16 8106,'38'-4'1382,"-29"4"-600,0-1 1,1 0-1,-1-1 0,0 0 0,11-4 1,-23 8-341,-1 1 0,0-1 1,0 1-1,1 0 0,-1 0 0,1 0 1,0 1-1,0-1 0,0 1 1,1 0-1,-5 7 0,2-2-189,0 1 0,1-1-1,0 1 1,-3 11-1,6-16-167,0-1-1,0 0 0,0 1 0,1-1 1,0 0-1,-1 1 0,2-1 0,-1 0 0,0 1 1,1-1-1,0 1 0,0-1 0,0 0 1,1 0-1,-1 0 0,1 0 0,3 5 0,-3-6-52,0-1-1,1 1 0,-1-1 0,1 0 0,-1 0 1,1 0-1,0 0 0,0 0 0,-1-1 0,1 1 1,1-1-1,-1 0 0,0 0 0,0 0 0,0 0 0,1 0 1,-1-1-1,0 1 0,1-1 0,-1 0 0,0 0 1,1-1-1,3 0 0,4-1 10,-1-1 0,0 0-1,0 0 1,-1-1 0,1-1 0,-1 1 0,0-2 0,0 1-1,0-1 1,-1-1 0,0 1 0,0-1 0,-1-1-1,0 1 1,0-1 0,-1-1 0,10-14 0,-15 21-31,0 1 0,0-1 0,-1 1 0,1-1 1,0 0-1,-1 1 0,1-1 0,-1 0 0,1 0 1,-1 1-1,0-1 0,0 0 0,1 0 0,-1 0 0,-1 0 1,1 1-1,0-1 0,0 0 0,-1 0 0,1 1 1,-2-4-1,1 2-1,-1 1 1,0 0-1,0 0 1,1 0-1,-1 0 1,0 0-1,0 0 1,-1 0 0,1 1-1,0-1 1,-1 1-1,1 0 1,-3-2-1,-5 0-55,-1-1 0,1 1 0,-1 1 0,1-1 0,-1 2 0,-13-1-1,12 1-221,-35 1-929,44 0 919,1 0 0,0 1 0,-1-1 0,1 0 0,0 1 0,-1-1 1,1 1-1,0 0 0,0 0 0,-1 0 0,1 0 0,0 0 0,0 1 0,0-1 0,-2 2 0,7 1-2293,8-1 1015</inkml:trace>
</inkml:ink>
</file>

<file path=ppt/ink/ink3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7:56.758"/>
    </inkml:context>
    <inkml:brush xml:id="br0">
      <inkml:brushProperty name="width" value="0.05" units="cm"/>
      <inkml:brushProperty name="height" value="0.05" units="cm"/>
      <inkml:brushProperty name="color" value="#FF0066"/>
    </inkml:brush>
  </inkml:definitions>
  <inkml:trace contextRef="#ctx0" brushRef="#br0">161 28 6961,'0'-1'274,"1"0"-1,-1 0 0,0 0 1,1 1-1,-1-1 0,0 0 1,0 0-1,1 0 0,-1 0 1,0 1-1,0-1 0,0 0 0,0 0 1,0 0-1,0 0 0,0 0 1,0 1-1,-1-1 0,1 0 1,0 0-1,0 0 0,-1 0 1,1 1-1,-1-1 0,1 0 0,0 0 1,-1 1-1,1-1 0,-2-1 1,1 2-101,-1-1-1,1 1 1,-1 0 0,1 0 0,0-1 0,-1 1 0,1 0 0,-1 0 0,1 0 0,-1 0 0,1 1-1,-1-1 1,1 0 0,-1 1 0,-1 0 0,-5 2 79,-1 0-1,1 1 1,0 0-1,1 0 1,-9 6-1,13-7-141,-1 0 1,1 0-1,0 0 0,0 0 0,0 1 0,0-1 0,0 1 1,1 0-1,-1 0 0,1 0 0,0 0 0,1 0 1,-4 9-1,5-11-81,0 1 0,0 0 0,0-1 0,0 1 0,0 0 0,0 0 0,1-1 0,-1 1 0,1 0 1,0-1-1,0 1 0,0-1 0,0 1 0,0-1 0,1 1 0,-1-1 0,1 0 0,0 0 0,-1 0 0,1 0 0,0 0 0,0 0 1,4 3-1,3 1 29,-1-1 1,1 0-1,-1 0 0,1-1 1,11 4-1,-10-4 139,0 0 0,-1 1 0,16 9-1,-24-14-167,0 1-1,-1-1 0,0 0 1,1 1-1,-1-1 0,1 1 1,-1-1-1,1 1 0,-1-1 0,0 1 1,1-1-1,-1 1 0,0-1 1,1 1-1,-1-1 0,0 1 1,0-1-1,0 1 0,0-1 1,1 1-1,-1 0 0,0-1 1,0 1-1,0-1 0,0 1 1,0 0-1,0-1 0,0 1 1,-1 0-1,-13 16 455,-29 9-132,39-24-318,-89 52-380,60-33-4093,41-27 3348</inkml:trace>
</inkml:ink>
</file>

<file path=ppt/ink/ink3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7:57.173"/>
    </inkml:context>
    <inkml:brush xml:id="br0">
      <inkml:brushProperty name="width" value="0.05" units="cm"/>
      <inkml:brushProperty name="height" value="0.05" units="cm"/>
      <inkml:brushProperty name="color" value="#FF0066"/>
    </inkml:brush>
  </inkml:definitions>
  <inkml:trace contextRef="#ctx0" brushRef="#br0">205 1 7354,'-48'21'6672,"-34"16"-2607,75-33-3807,0 0 1,1 1-1,-1 0 0,1 0 0,0 0 0,0 1 1,0 0-1,-7 11 0,12-16-217,0 1 1,0-1-1,0 1 1,0-1-1,0 1 0,0 0 1,0-1-1,1 1 0,-1 0 1,1 0-1,-1 0 1,1 0-1,0-1 0,-1 1 1,1 0-1,0 0 0,0 0 1,1 0-1,-1 0 1,1 3-1,0-4-26,0 1 0,0 0 0,0-1 0,0 1-1,1-1 1,-1 1 0,0-1 0,1 0 0,-1 1 0,1-1 0,0 0 0,-1 0 0,1 0 0,0-1-1,0 1 1,2 1 0,10 2-13,-1-1 0,0-1 1,1 0-1,21 0 0,-26-2 71,-5 0-62,40 6 259,-41-6-219,0 1 0,-1 0-1,1 0 1,0 0-1,-1 0 1,1 0-1,-1 1 1,1-1-1,-1 1 1,0-1 0,0 1-1,1 0 1,2 3-1,-5-4-31,0 0 1,1 0-1,-1 0 0,0-1 0,1 1 0,-1 0 1,0 0-1,0 0 0,0 0 0,0 0 0,0 0 1,0 0-1,0 0 0,0-1 0,0 1 0,0 0 1,-1 0-1,1 0 0,0 0 0,-1 0 0,1-1 1,0 1-1,-1 0 0,1 0 0,-1-1 0,0 1 1,1 0-1,-1 0 0,1-1 0,-2 2 1,-26 22 164,22-19-150,-6 4-134,0 0 0,-1 0 0,-23 10 0,34-17-58,-1-1 0,1 0 0,-1 1 0,0-1 0,1-1 0,-1 1 0,0 0 0,0-1 0,1 1 0,-1-1 0,0 0 0,0 0 0,0 0 0,0 0 0,1-1 0,-1 1 0,0-1 0,0 1 0,1-1 0,-1 0 0,0 0 0,1 0 0,-1-1 0,1 1 0,-1-1 0,1 1 0,-4-4 0,-3-8-198</inkml:trace>
</inkml:ink>
</file>

<file path=ppt/ink/ink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09:57.954"/>
    </inkml:context>
    <inkml:brush xml:id="br0">
      <inkml:brushProperty name="width" value="0.05" units="cm"/>
      <inkml:brushProperty name="height" value="0.05" units="cm"/>
      <inkml:brushProperty name="color" value="#FF0066"/>
    </inkml:brush>
  </inkml:definitions>
  <inkml:trace contextRef="#ctx0" brushRef="#br0">16 0 6801,'-1'0'309,"0"1"0,1-1-1,-1 0 1,0 0-1,0 1 1,1-1 0,-1 0-1,0 1 1,1-1-1,-1 0 1,0 1 0,1-1-1,-1 1 1,1-1-1,-1 1 1,1 0 0,-1-1-1,1 1 1,-1-1-1,1 1 1,-1 0 0,1-1-1,0 1 1,-1 0-1,1 1 1,0 25 2631,19 30-2091,-16-50-102,15 39 38,3-1 0,2-1 0,2-1 0,38 51 0,-62-92-970,1-1 0,-1 1 0,0 0 0,0 0 0,1 0 0,-1 0 0,0 0 0,-1 0-1,1 0 1,1 3 0,-8-2-2827,-12-10 217,2 0 1539</inkml:trace>
</inkml:ink>
</file>

<file path=ppt/ink/ink3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7:57.572"/>
    </inkml:context>
    <inkml:brush xml:id="br0">
      <inkml:brushProperty name="width" value="0.05" units="cm"/>
      <inkml:brushProperty name="height" value="0.05" units="cm"/>
      <inkml:brushProperty name="color" value="#FF0066"/>
    </inkml:brush>
  </inkml:definitions>
  <inkml:trace contextRef="#ctx0" brushRef="#br0">0 0 10906,'9'5'5951,"5"21"-3789,12 51 713,21 112 1,-38-148-2487,4 23-47,11 45-243,-15-67-3757,-3-38 1312,7-10 978</inkml:trace>
  <inkml:trace contextRef="#ctx0" brushRef="#br0" timeOffset="1">282 267 9290,'2'25'4593,"1"4"-1904,2 3-905,-1-6-200,-1-7-712,5-4-263,-1-7-313,3-1-88,-3-4-432,-1-3-360,-2-12-1433,1-6-1528,5-14 2209</inkml:trace>
</inkml:ink>
</file>

<file path=ppt/ink/ink3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7:58.006"/>
    </inkml:context>
    <inkml:brush xml:id="br0">
      <inkml:brushProperty name="width" value="0.05" units="cm"/>
      <inkml:brushProperty name="height" value="0.05" units="cm"/>
      <inkml:brushProperty name="color" value="#FF0066"/>
    </inkml:brush>
  </inkml:definitions>
  <inkml:trace contextRef="#ctx0" brushRef="#br0">8 0 7826,'-8'2'3256,"8"1"-1487,7 2-1761</inkml:trace>
</inkml:ink>
</file>

<file path=ppt/ink/ink3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7:58.406"/>
    </inkml:context>
    <inkml:brush xml:id="br0">
      <inkml:brushProperty name="width" value="0.05" units="cm"/>
      <inkml:brushProperty name="height" value="0.05" units="cm"/>
      <inkml:brushProperty name="color" value="#FF0066"/>
    </inkml:brush>
  </inkml:definitions>
  <inkml:trace contextRef="#ctx0" brushRef="#br0">0 550 8626,'12'14'1233,"-1"1"1,-1 0 0,0 1-1,-2 0 1,1 1-1,10 32 1,-7 18 2347,2-115-2874,-9 31-700,2-8 1,1 0-1,13-28 1,-21 51 4,1 0 0,0 1 0,0-1 0,-1 1-1,1-1 1,0 1 0,0-1 0,1 1 0,-1-1-1,0 1 1,0 0 0,1 0 0,-1-1 0,1 1-1,-1 0 1,1 0 0,-1 1 0,1-1 0,-1 0 0,1 0-1,3 0 1,-3 1 29,-1 0 1,1 1-1,0-1 0,0 0 1,0 1-1,-1-1 0,1 1 1,0 0-1,-1 0 0,1 0 0,-1 0 1,1 0-1,-1 0 0,1 0 1,-1 0-1,1 0 0,1 3 1,6 8 15,1 0 1,-2 1 0,0 0 0,7 16 0,-8-15-649,-7-14 516,1 1-1,-1-1 1,0 1 0,0-1-1,1 1 1,-1-1 0,1 1 0,-1-1-1,0 1 1,1-1 0,-1 0-1,1 1 1,-1-1 0,1 0 0,-1 1-1,1-1 1,-1 0 0,1 0 0,0 1-1,-1-1 1,1 0 0,-1 0-1,1 0 1,-1 0 0,1 0 0,0 0-1,-1 0 1,1 0 0,-1 0 0,1 0-1,0 0 1,-1 0 0,1 0-1,-1 0 1,1-1 0,-1 1 0,1 0-1,-1 0 1,1-1 0,-1 1 0,1 0-1,-1-1 1,1 1 0,0-1-1,8-15-189</inkml:trace>
  <inkml:trace contextRef="#ctx0" brushRef="#br0" timeOffset="1">376 1 10306,'2'12'4377,"8"11"-2344,-4 5-153,6 16-184,-2-2-231,0 4-369,3 3-120,-4-9-304,-1 6-184,7-4-272,-8-5-104,-1-2-56,4-8-72,-10-9-568,4 0-440,2-11-1200,1-2-433,7-12 1617</inkml:trace>
</inkml:ink>
</file>

<file path=ppt/ink/ink3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7:58.855"/>
    </inkml:context>
    <inkml:brush xml:id="br0">
      <inkml:brushProperty name="width" value="0.05" units="cm"/>
      <inkml:brushProperty name="height" value="0.05" units="cm"/>
      <inkml:brushProperty name="color" value="#FF0066"/>
    </inkml:brush>
  </inkml:definitions>
  <inkml:trace contextRef="#ctx0" brushRef="#br0">70 0 9770,'1'3'782,"1"0"-1,0 0 1,-1 0-1,0 0 1,0 0 0,0 0-1,0 1 1,0-1-1,-1 0 1,1 6 0,-1-4-180,0 1 0,0 0 0,-1 0 0,0-1 0,-3 10 0,-2 3-248,-2 0 0,-16 30 0,10-21 812,10-19-1028,0 1 0,1 0 0,0 0 0,0 1 1,1-1-1,1 0 0,-1 1 0,1 16 0,1-23-116,0 0 1,0 0-1,0 0 0,1 0 0,-1 0 0,1 0 0,0-1 1,0 1-1,0 0 0,0 0 0,0-1 0,1 1 0,-1 0 0,1-1 1,-1 0-1,1 1 0,0-1 0,0 0 0,0 0 0,1 0 1,-1 0-1,0 0 0,1 0 0,-1-1 0,1 1 0,0-1 0,-1 0 1,1 0-1,0 0 0,0 0 0,4 1 0,2-2-199,1 1 1,-1-1-1,0-1 0,0 1 0,1-2 1,-1 1-1,0-1 0,0-1 0,0 0 0,-1 0 1,1 0-1,0-1 0,-1 0 0,0-1 0,13-10 1,8-2-663</inkml:trace>
  <inkml:trace contextRef="#ctx0" brushRef="#br0" timeOffset="1">799 197 15043,'20'9'6746,"-16"-4"-3546,-1 1-791,-8-2-1161,3-4-536,1 0-672,-16 5 24</inkml:trace>
</inkml:ink>
</file>

<file path=ppt/ink/ink3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8:14.096"/>
    </inkml:context>
    <inkml:brush xml:id="br0">
      <inkml:brushProperty name="width" value="0.05" units="cm"/>
      <inkml:brushProperty name="height" value="0.05" units="cm"/>
      <inkml:brushProperty name="color" value="#FF0066"/>
    </inkml:brush>
  </inkml:definitions>
  <inkml:trace contextRef="#ctx0" brushRef="#br0">691 485 5425,'-100'-39'2058,"89"35"-1503,1 1 1,0 1-1,-1 0 1,-20-2-1,25 4-262,1 0 0,-1-1 0,0 0 0,1 0-1,-8-3 1,3 0 4,6 2-1,0 1 0,0-1 0,0 1 0,0 0 0,-1 0 0,1 0-1,-9 0 1,11 1-208,0 1-1,-1 0 1,1-1-1,0 1 1,0 0-1,0 0 1,0 0-1,0 1 0,1-1 1,-1 0-1,0 1 1,0 0-1,1-1 1,-1 1-1,1 0 1,0-1-1,-3 4 0,-10 15 101,0 0 0,1 1-1,1 0 1,0 1-1,-13 40 1,-26 82 691,-41 137-94,78-205-671,-8 131 0,2-9 10,-31 264 576,8-51-511,38-352-183,3 1 1,7 81 0,-1-64 2,13 144-7,-3-56-3,-8-45 3,-5-52-1,4 0 0,2-1 0,28 115 0,10-1 24,2 8 6,-43-175-30,1 1 0,1-1 0,1 1 1,0-2-1,17 26 0,-19-32 0,1 0 0,0 0 0,1-1 0,-1 0 0,1 0 0,1 0 0,-1-1 0,1 0 0,0 0-1,0-1 1,10 4 0,6 1 17,-11-3 5,0-1-1,1 0 1,25 4-1,-34-8 12,0-1 0,0 0-1,0 0 1,0 0-1,0-1 1,0 1-1,0-1 1,0 0-1,0-1 1,0 1-1,0-1 1,-1 0-1,1 0 1,7-6-1,-8 6-8,13-8 44,0-1 1,-1 0-1,-1-1 0,0-1 1,0-1-1,22-26 1,-17 10 157,-2-2 1,0 0-1,15-41 0,23-43-83,-39 90-120,1 0-1,29-31 0,-31 40 12,-1-1 0,-1-1 1,0 0-1,-2-1 1,19-38-1,10-52 387,41-95-253,-75 187-167,-1 1 0,0-1 0,3-22 0,12-36 0,-14 53 0,-2 0-1,0-1 0,3-36 0,-5 28 8,10-41 0,-4 43-10,-1 0 0,-2 0 0,-2-1 0,0 1 0,-2-1 0,-3-49 0,-1 37 6,5-70 0,0 67-6,-4-52 0,1 62 3,1-1-1,10-65 1,0 11-8,4-61 18,-5 61 6,-1-140 0,-9 203-18,1 0 0,2 0 0,0 0 0,12-44 0,1-24 2,-13 65-3,11-42 1,-11 64 1,0-1-1,0 0 1,-2 0-1,1-1 1,-1 1-1,-1 0 0,1 0 1,-2-1-1,0 1 1,0 0-1,0 0 1,-2 0-1,1 0 1,-8-19-1,1 3 33,1-1 0,2 0 1,0 0-1,2-1 0,-1-54 0,3 55 67,0-38 173,3 46-233,-1 0 1,-1 0-1,-1 1 0,-1-1 1,0 0-1,-2 1 1,-8-26-1,-2 14-31,-2 0 0,0 1 0,-2 1-1,-2 1 1,0 1 0,-1 0 0,-2 2 0,-27-22 0,16 14-7,2 2-20,-44-32 0,65 54 12,0 0 1,-1 0-1,-1 2 1,1 0-1,-1 0 0,0 1 1,-24-5-1,11 5 0,0 1 0,0 1 0,-49 2 0,60 3-1,-1 0 0,1 0 0,0 2 0,1 0-1,-1 0 1,1 2 0,-24 11 0,13-2-7,2 0 0,-1 2 0,2 1 1,0 1-1,2 1 0,0 0 0,-22 29 0,22-25 6,2 0-1,0 2 1,2 0-1,1 1 1,1 1-1,1 0 1,1 1-1,2 0 1,1 1-1,1 0 1,2 1-1,-6 55 0,-31 215-400,15-120 332,23-145 25,1-7-621,-1 45 0,8-64-925,6-9 646</inkml:trace>
</inkml:ink>
</file>

<file path=ppt/ink/ink3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7:40.238"/>
    </inkml:context>
    <inkml:brush xml:id="br0">
      <inkml:brushProperty name="width" value="0.05" units="cm"/>
      <inkml:brushProperty name="height" value="0.05" units="cm"/>
      <inkml:brushProperty name="color" value="#FF0066"/>
    </inkml:brush>
  </inkml:definitions>
  <inkml:trace contextRef="#ctx0" brushRef="#br0">51 40 9154,'7'-39'3331,"-19"52"1698,-5 12-4075,11-8-593,0 0-1,2 1 1,0 0 0,0 0-1,2 0 1,0 0 0,1 0-1,3 28 1,-2-42-299,0-1 1,0 1-1,1-1 1,0 1-1,-1-1 1,1 1-1,1-1 0,-1 1 1,0-1-1,1 0 1,0 0-1,0 0 1,0 0-1,0 0 0,0 0 1,0 0-1,1-1 1,3 4-1,-2-3-20,1-1-1,-1 0 1,0 0-1,0 0 1,1 0-1,0-1 1,-1 1-1,1-1 1,0-1-1,-1 1 0,1 0 1,6-1-1,1-1-306,1 0-1,-1 0 1,0-1-1,0-1 1,0 0-1,-1-1 1,1 0-1,-1 0 1,20-12-1,29-26 133,-37 25 775</inkml:trace>
</inkml:ink>
</file>

<file path=ppt/ink/ink3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7:41.106"/>
    </inkml:context>
    <inkml:brush xml:id="br0">
      <inkml:brushProperty name="width" value="0.05" units="cm"/>
      <inkml:brushProperty name="height" value="0.05" units="cm"/>
      <inkml:brushProperty name="color" value="#FF0066"/>
    </inkml:brush>
  </inkml:definitions>
  <inkml:trace contextRef="#ctx0" brushRef="#br0">0 722 7394,'6'-2'8336,"0"-2"-4320,13-21-4079,-9 11 1226,34-46-426,-39 53-669,-1-1-1,1 0 0,-1 0 0,-1 0 1,0-1-1,0 1 0,0-1 1,-1 0-1,0 1 0,-1-1 1,0 0-1,-1 0 0,0 0 1,-1-13-1,1 21-67,0 0 1,0 0-1,0 0 1,0 0-1,0 0 1,0 0-1,0 0 1,-1 0-1,1 0 0,0 0 1,-1 0-1,1 0 1,-1 0-1,1 0 1,-1 0-1,1 0 1,-1 0-1,0 0 1,0 0-1,1 1 1,-1-1-1,0 0 1,0 0-1,0 1 0,0-1 1,0 1-1,0-1 1,0 1-1,0-1 1,0 1-1,0 0 1,0-1-1,-1 1 1,0 0-4,0 0 1,1 0-1,-1 0 1,1 0-1,-1 1 1,0-1-1,1 1 1,-1-1-1,1 1 1,-1-1-1,1 1 1,-1 0 0,1 0-1,0 0 1,-1 0-1,1 0 1,0 0-1,0 0 1,-1 0-1,0 3 1,-3 3 50,0 0 0,1 0 1,0 0-1,1 1 0,0-1 1,0 1-1,0 0 0,1 0 0,0 0 1,1 0-1,0 1 0,0-1 1,1 0-1,0 1 0,0-1 0,3 11 1,-2-13 7,0 0-1,1 0 1,0 0 0,0 0 0,0-1 0,1 1-1,0-1 1,0 0 0,1 0 0,-1 0 0,1 0 0,0 0-1,0-1 1,1 0 0,-1 0 0,1 0 0,0 0-1,0-1 1,0 1 0,0-2 0,1 1 0,0 0-1,5 1 1,-4-2-59,-1 0 0,1 0 0,-1-1 0,1 0 0,0 0 0,-1-1 1,1 1-1,0-1 0,0-1 0,-1 0 0,1 1 0,0-2 0,-1 1 0,1-1 0,-1 0 0,0-1 0,1 1 0,-1-1 0,0-1 0,5-3 0,-3 1-124,0-1 1,0 1-1,-1-1 1,0-1-1,-1 0 1,0 0-1,0 0 1,0 0-1,-1-1 1,-1 0-1,1 0 1,5-18-1,-4 3-253,0-1 0,-1 1 1,-1-1-1,-2 0 0,0 0 0,-2 0 0,-4-43 0,-3 21-50,-2-1 1,-2 2-1,-18-49 0,27 88 671,-1 0 0,0 0 0,0 0 0,-1 0 0,0 0 0,0 1 0,0 0 0,-1 0 0,0 0 0,0 1 0,-1-1 0,1 1 0,-1 0 0,-13-7 0,19 11-194,0 1-1,-1 0 0,1-1 0,0 1 1,-1-1-1,1 1 0,0 0 0,-1-1 0,1 1 1,-1 0-1,1 0 0,-1-1 0,1 1 1,0 0-1,-1 0 0,1 0 0,-1 0 1,1 0-1,-1-1 0,1 1 0,-1 0 1,1 0-1,-1 0 0,1 0 0,-1 0 1,1 0-1,-1 1 0,1-1 0,-1 0 1,1 0-1,-1 0 0,1 0 0,-1 1 0,1-1 1,-1 0-1,1 0 0,0 1 0,-1-1 1,1 0-1,-1 1 0,1-1 0,0 0 1,-1 1-1,1-1 0,0 0 0,0 1 1,-1-1-1,1 1 0,0-1 0,0 1 1,0-1-1,-1 1 0,1-1 0,0 1 0,0-1 1,0 1-1,0 0 0,1 39-420,0-30 571,4 27-37,0-1 0,3 0-1,1 0 1,1-1 0,3 0 0,26 55 0,-35-84-138,0 0-1,0-1 1,1 1 0,0-1 0,0 0 0,0 0 0,1 0-1,-1-1 1,1 0 0,0 0 0,9 4 0,-11-6-17,0-1 0,0 1 0,0-1 0,0 1 0,1-1 0,-1-1 0,0 1 0,0-1 0,1 1 0,-1-1 0,0 0 0,1-1 0,-1 1 0,0-1 0,1 0 0,-1 0 0,0 0 0,0 0 0,7-4 1,-8 3-3,1 1 1,-1 0 0,1 0 0,0 0 0,-1 0 0,1 0 0,7 0-1,-9 2 0,-1-1-1,1 0 0,-1 0 0,1 0 1,-1 0-1,1 0 0,-1-1 0,1 1 1,-1 0-1,1-1 0,-1 1 0,1-1 0,-1 1 1,0-1-1,1 0 0,-1 0 0,0 1 1,1-1-1,-1 0 0,0 0 0,0 0 0,0 0 1,0-1-1,0 1 0,0 0 0,0 0 1,-1-1-1,1 1 0,0 0 0,-1-1 1,1 1-1,-1-1 0,1 1 0,-1 0 0,1-1 1,-1-1-1,2-13 78,-1 0 0,0-31 0,-2 31-601,1 0 0,4-26 1,-3 35-615,1 0-1,-1 0 1,2 1 0,-1-1-1,5-8 1,-1 4-952,-1 0 784</inkml:trace>
</inkml:ink>
</file>

<file path=ppt/ink/ink3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7:41.506"/>
    </inkml:context>
    <inkml:brush xml:id="br0">
      <inkml:brushProperty name="width" value="0.05" units="cm"/>
      <inkml:brushProperty name="height" value="0.05" units="cm"/>
      <inkml:brushProperty name="color" value="#FF0066"/>
    </inkml:brush>
  </inkml:definitions>
  <inkml:trace contextRef="#ctx0" brushRef="#br0">132 442 8586,'-2'-2'901,"0"-1"0,0 1 0,0 0 0,1-1 0,0 1 0,-1 0 0,1-1 0,-1-3 0,-4-25 1674,8-27-3790,-1 42 2071,1-23-194,-2 1 1,-6-51 0,4 77-526,0 1 0,-1 0 1,0 0-1,-1 0 0,0 0 0,-1 1 0,0-1 0,0 1 0,-1 0 1,-1 1-1,-9-13 0,16 22-113,-1-1-1,1 1 1,0 0 0,0-1 0,-1 1 0,1-1-1,0 1 1,-1 0 0,1-1 0,-1 1 0,1 0-1,0-1 1,-1 1 0,1 0 0,-1 0 0,1-1-1,-1 1 1,1 0 0,0 0 0,-1 0 0,1 0-1,-1 0 1,1-1 0,-1 1 0,1 0 0,-1 0-1,1 0 1,-1 0 0,1 1 0,-1-1-1,1 0 1,-1 0 0,1 0 0,-1 0 0,1 0-1,-1 1 1,1-1 0,-1 0 0,1 0 0,-1 1-1,1-1 1,0 0 0,-1 1 0,1-1 0,0 0-1,-1 1 1,1-1 0,0 1 0,-1 0 0,-9 24 559,9-23-518,-4 19 237,1 1 1,1-1-1,1 1 1,1-1-1,3 43 1,22 109 1042,-20-149-1131,-1-10-95,-1 0 0,2 0 0,0-1 0,1 0 0,9 21 0,-10-28-103,-1 0-1,1 0 1,1-1-1,-1 1 1,1-1-1,0 0 1,0 0-1,1-1 1,-1 1 0,1-1-1,0-1 1,0 1-1,7 3 1,1-2-505,-1-1 0,1 0 1,-1-1-1,1-1 0,0 0 1,0 0-1,0-2 0,0 1 0,0-2 1,24-3-1,8-5-1123</inkml:trace>
</inkml:ink>
</file>

<file path=ppt/ink/ink3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7:42.325"/>
    </inkml:context>
    <inkml:brush xml:id="br0">
      <inkml:brushProperty name="width" value="0.05" units="cm"/>
      <inkml:brushProperty name="height" value="0.05" units="cm"/>
      <inkml:brushProperty name="color" value="#FF0066"/>
    </inkml:brush>
  </inkml:definitions>
  <inkml:trace contextRef="#ctx0" brushRef="#br0">70 80 9418,'-40'-8'3807,"29"3"-1443,10 5-2242,1 0 1,0 0-1,0-1 0,0 1 0,0 0 0,-1 0 1,1 0-1,0-1 0,0 1 0,0 0 0,-1 0 0,1 0 1,0 0-1,0 0 0,-1-1 0,1 1 0,0 0 1,0 0-1,-1 0 0,1 0 0,0 0 0,0 0 0,-1 0 1,1 0-1,0 0 0,-1 0 0,1 0 0,0 0 1,0 0-1,-1 0 0,1 0 0,0 0 0,0 0 0,-1 0 1,1 1-1,0-1 0,0 0 0,-1 0 0,1 0 1,0 0-1,0 1 0,-1-1 0,1 0 0,0 0 0,0 0 1,0 1-1,0-1 0,-1 0 0,1 0 0,0 0 1,0 1-1,0-1 0,0 0 0,0 1 0,0-1 0,-5 57 722,4 0 0,2 0 0,2 0 0,21 110 0,-22-159-806,0 0 1,0 0-1,1-1 1,1 1-1,-1 0 1,1-1-1,0 0 0,1 0 1,-1-1-1,7 8 1,-9-13-36,0 1 0,-1 0 0,1-1 0,1 1 0,-1-1 0,0 1 0,0-1 0,0 0 0,1 0 0,-1 0 0,0 0 0,1 0 0,-1-1 0,1 1 0,-1-1 0,1 0 0,-1 1 0,1-1 0,-1 0 0,1-1 0,-1 1-1,1 0 1,-1-1 0,1 1 0,-1-1 0,1 0 0,-1 0 0,0 0 0,1 0 0,-1 0 0,0-1 0,0 1 0,0 0 0,0-1 0,0 0 0,2-2 0,5-3-39,-1-1 0,0-1 0,-1 0 0,0 0 0,0 0 0,-1-1 0,0 0 0,7-16 0,1-9-542,12-46 0,-9 25-199,-17 56 770,1-1 1,-1 1-1,0 0 0,0-1 1,1 1-1,-1 0 1,0-1-1,1 1 1,-1 0-1,1 0 0,-1 0 1,0-1-1,1 1 1,-1 0-1,1 0 1,-1 0-1,0 0 0,1 0 1,-1-1-1,1 1 1,-1 0-1,1 0 1,-1 0-1,0 0 0,1 0 1,-1 0-1,1 1 1,-1-1-1,1 0 1,-1 0-1,0 0 0,1 0 1,-1 0-1,1 1 1,-1-1-1,0 0 0,1 0 1,-1 1-1,0-1 1,1 0-1,-1 1 1,21 14-27,-16-11 18,-1-2 23,0 0 0,-1 0 0,1-1 0,0 1 0,0-1 0,0 1 0,0-1 0,1-1 0,-1 1 0,0 0 0,0-1 0,0 0 0,1 0 0,-1 0 0,0-1 0,0 1 0,0-1 0,8-2 0,-6 0-4,1 0 0,-1 0 0,1 0 0,-1-1 0,0 1 0,0-2 0,0 1 0,-1-1 0,0 1 0,9-12 0,-9 11 12,-1-1 0,0 0 0,0 0 0,-1 0 0,0 0 0,0-1 0,0 1-1,-1-1 1,0 1 0,0-1 0,1-9 0,-3 12 15,0-1 0,0 1 0,0-1 0,0 1 0,-1-1 0,1 1 0,-1 0 0,0-1 1,-1 1-1,1 0 0,-1 0 0,0 0 0,0 0 0,0 0 0,0 0 0,-1 0 0,1 1 0,-6-6 0,-4-2-28,-1-1 0,0 2 0,-1 0 0,0 1 0,-1 0 0,0 1 0,-18-7 0,28 12-511,7 2-303,16 1-1403,23 5-2348,-12-1 2100,7 0 1050</inkml:trace>
</inkml:ink>
</file>

<file path=ppt/ink/ink3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7:43.286"/>
    </inkml:context>
    <inkml:brush xml:id="br0">
      <inkml:brushProperty name="width" value="0.05" units="cm"/>
      <inkml:brushProperty name="height" value="0.05" units="cm"/>
      <inkml:brushProperty name="color" value="#FF0066"/>
    </inkml:brush>
  </inkml:definitions>
  <inkml:trace contextRef="#ctx0" brushRef="#br0">128 734 7234,'8'-23'7791,"-8"22"-7597,0 1 0,0-1 0,0 1 0,1-1 0,-1 1 0,0-1-1,0 0 1,0 1 0,0-1 0,0 1 0,0-1 0,0 0 0,0 1 0,0-1 0,0 1 0,0-1 0,0 1-1,-1-1 1,1 1 0,0-1 0,0 0 0,-1 1 0,1-1 0,0 1 0,-1 0 0,1-1 0,0 1 0,-1-1-1,1 1 1,-1-1 0,1 1 0,-1 0 0,1-1 0,0 1 0,-1 0 0,0 0 0,1-1 0,-1 1-1,-3 0-47,1 1 0,0 0-1,0 0 1,0 0-1,0 1 1,0-1-1,1 1 1,-1-1-1,0 1 1,1 0-1,-1 0 1,1 0 0,-1 0-1,-2 4 1,-3 1-14,0 1 1,1-1-1,0 1 1,1 1 0,-1-1-1,2 1 1,-1 0-1,1 1 1,1-1-1,-1 1 1,-4 17 0,7-14 2,0 0 1,1 0 0,0-1 0,2 24-1,0-33-120,-1 1 0,0-1 0,1 0 0,0 0 0,0 0 0,0 0 0,0 0 1,1 0-1,-1 0 0,1 0 0,2 3 0,-3-5-14,0 0 0,0 0 0,0 0 0,1 0 0,-1 0 0,0-1 0,0 1 0,1 0 0,-1-1 0,1 1 0,-1-1 0,0 1 0,1-1 0,-1 0 0,1 0 0,-1 1 0,1-1 0,-1 0 0,1 0 0,-1 0 0,1-1 0,-1 1 0,1 0 0,-1-1 0,3 0 0,-2 0 1,1 0 0,0-1 0,0 1 0,-1-1 0,1 0 1,-1 0-1,1 0 0,-1 0 0,0 0 0,0-1 0,0 1 0,0 0 0,0-1 0,-1 0 0,1 1 0,-1-1 0,0 0 0,0 0 0,0 0 0,0 0 0,1-3 0,2-12-31,0 0-1,1-26 0,-3 21-55,-2 23 81,0 0 0,0 0 1,0-1-1,0 1 0,0 0 0,1-1 0,-1 1 1,0 0-1,0-1 0,0 1 0,0 0 1,0 0-1,1-1 0,-1 1 0,0 0 1,0 0-1,1 0 0,-1-1 0,0 1 1,0 0-1,1 0 0,-1 0 0,0 0 1,0-1-1,1 1 0,-1 0 0,0 0 1,1 0-1,-1 0 0,0 0 0,0 0 1,1 0-1,-1 0 0,0 0 0,1 0 1,-1 0-1,0 0 0,1 0 0,-1 0 0,0 0 1,1 1-1,20 6-61,15 5 70,-30-12-4,0 0 0,0 0 0,0 0 0,0 0-1,1-1 1,-1 0 0,0 0 0,0-1 0,-1 0 0,1 0-1,0 0 1,-1-1 0,1 1 0,-1-1 0,0-1-1,0 1 1,0-1 0,0 0 0,0 0 0,-1 0-1,0-1 1,7-9 0,-1 0 6,-1 0 1,-1 0-1,0-1 0,-1 0 0,-1-1 1,0 1-1,-1-1 0,5-29 1,-4 6 6,-2 0 0,-2-63 0,-2 87-5,0-1 0,-2 0 0,0 1 0,0-1 0,-2 1-1,0 0 1,0 0 0,-9-19 0,12 33-8,1 0-1,-1 0 1,1 0-1,-1 0 1,1 0-1,-1 0 0,0 1 1,1-1-1,-1 0 1,0 0-1,0 0 1,0 1-1,0-1 1,1 0-1,-1 1 1,0-1-1,0 1 1,0-1-1,0 1 1,0-1-1,0 1 1,-2 0-1,2 0 2,0 0 0,0 0 0,0 1 1,0-1-1,1 0 0,-1 1 0,0-1 0,0 1 0,0-1 0,0 1 1,1 0-1,-1-1 0,0 1 0,0 0 0,1-1 0,-1 1 0,1 0 0,-1 0 1,0 1-1,-3 5 34,0 1-1,0 0 1,1 0 0,-2 9 0,5-15-22,-4 11 27,2 1 1,-1-1-1,2 1 1,0 0-1,1-1 1,0 1-1,1 0 1,0 0-1,1-1 1,1 1 0,0-1-1,1 1 1,0-1-1,1 0 1,1-1-1,0 1 1,0-1-1,1 0 1,1-1-1,0 0 1,1 0-1,19 19 1,-25-27-40,1 0 1,-1 0 0,1 0 0,-1-1 0,1 0-1,0 1 1,0-1 0,0 0 0,0-1-1,0 1 1,1-1 0,-1 0 0,0 0 0,1 0-1,-1-1 1,1 1 0,5-1 0,-4-1-1,-1 0 1,1 0-1,-1-1 0,0 0 1,1 0-1,-1 0 1,0 0-1,0-1 1,-1 0-1,1 0 1,0 0-1,4-5 1,3-3 9,-1-1 0,0-1 0,-1 1-1,0-2 1,-1 1 0,-1-1 0,0-1 0,8-20 0,-6 8-7,-1 0 1,-2 0-1,0-1 0,-2 0 0,-1 0 1,-2 0-1,0-1 0,-2 1 0,-1 0 0,-1-1 1,-2 1-1,0 0 0,-15-46 0,17 69-9,0 0 0,0 0 0,-1 0 0,0 0-1,0 1 1,0-1 0,-7-7 0,10 12 3,-1-1 1,1 1 0,-1-1 0,0 1 0,1-1 0,-1 1 0,0-1 0,1 1 0,-1 0 0,0-1-1,0 1 1,1 0 0,-1 0 0,0-1 0,0 1 0,1 0 0,-1 0 0,0 0 0,0 0 0,0 0-1,1 0 1,-2 0 0,1 1 3,-1 0-1,1-1 0,0 1 1,0 0-1,0 0 0,0 0 0,0 0 1,0 0-1,0 0 0,0 0 1,1 0-1,-1 0 0,0 0 1,1 1-1,-1-1 0,1 0 0,-2 3 1,-1 6 46,1 0 1,-1 0 0,2 0-1,-1 0 1,1 0-1,1 1 1,0-1-1,0 0 1,3 17 0,4 11 182,13 42 1,-17-71-202,4 16 93,1 0 0,18 38 0,-22-55-89,1 0-1,-1-1 1,1 1-1,0-1 0,1 0 1,0 0-1,0-1 1,0 1-1,1-2 1,0 1-1,11 7 0,-15-12-13,-1 1 0,1-1-1,0 0 1,0 0-1,0 0 1,0-1-1,0 1 1,0-1 0,0 1-1,0-1 1,1 0-1,-1 0 1,0 0-1,0-1 1,0 1 0,4-2-1,-2 0 11,1 0 0,-1 0-1,0 0 1,0-1 0,0 0-1,0 0 1,-1-1-1,7-4 1,0-4 14,1 0-1,-2-1 1,0 0 0,0 0-1,10-21 1,-8 13-7,15-42 1,-16 19-1906,-9-1-4685,-3 38 4707</inkml:trace>
</inkml:ink>
</file>

<file path=ppt/ink/ink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09:58.307"/>
    </inkml:context>
    <inkml:brush xml:id="br0">
      <inkml:brushProperty name="width" value="0.05" units="cm"/>
      <inkml:brushProperty name="height" value="0.05" units="cm"/>
      <inkml:brushProperty name="color" value="#FF0066"/>
    </inkml:brush>
  </inkml:definitions>
  <inkml:trace contextRef="#ctx0" brushRef="#br0">52 30 8530,'0'0'162,"-1"0"0,1 0 0,0-1 0,0 1-1,0 0 1,-1 0 0,1 0 0,0 0 0,0-1 0,-1 1 0,1 0 0,0 0 0,0 0 0,-1 0 0,1 0 0,0 0 0,-1 0-1,1 0 1,0 0 0,0 0 0,-1 0 0,1 0 0,0 0 0,-1 0 0,1 0 0,0 0 0,0 0 0,-1 0 0,1 0 0,0 0 0,-1 0-1,1 1 1,0-1 0,0 0 0,-1 0 0,-8 13 2367,-4 27-1785,10-30-191,-4 10-338,-2 6 670,8-25-644,2-2-17,7-16 121,-6 10-336,2 0-1,-1 1 1,1-1-1,0 1 1,0 0 0,1 0-1,-1 0 1,9-7-1,1-1 14,-11 10 22,0 1 1,0-1 0,0 1 0,1 0 0,-1 0-1,1 0 1,0 1 0,0-1 0,0 1 0,0 0-1,0 0 1,1 0 0,-1 1 0,1-1 0,-1 1-1,1 0 1,-1 1 0,1-1 0,0 1-1,-1 0 1,1 0 0,0 0 0,-1 1 0,1-1-1,-1 1 1,6 2 0,6 3 70,0 1-1,0 1 1,-1 0 0,0 2-1,22 16 1,12 7-1089,-15-13-444,3 6 515</inkml:trace>
</inkml:ink>
</file>

<file path=ppt/ink/ink3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7:43.701"/>
    </inkml:context>
    <inkml:brush xml:id="br0">
      <inkml:brushProperty name="width" value="0.05" units="cm"/>
      <inkml:brushProperty name="height" value="0.05" units="cm"/>
      <inkml:brushProperty name="color" value="#FF0066"/>
    </inkml:brush>
  </inkml:definitions>
  <inkml:trace contextRef="#ctx0" brushRef="#br0">1 0 18140,'10'2'7529,"0"1"-4552,-3 2-656,-2 2-1241,0 3-416,0-2-608,-4 4-56,1-2 0,-4 0 0,1 0 0,1 0-104,5 5-864,-2-2-993,10-3 1209</inkml:trace>
</inkml:ink>
</file>

<file path=ppt/ink/ink3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8:18.010"/>
    </inkml:context>
    <inkml:brush xml:id="br0">
      <inkml:brushProperty name="width" value="0.05" units="cm"/>
      <inkml:brushProperty name="height" value="0.05" units="cm"/>
      <inkml:brushProperty name="color" value="#FF0066"/>
    </inkml:brush>
  </inkml:definitions>
  <inkml:trace contextRef="#ctx0" brushRef="#br0">138 417 7346,'-2'0'238,"0"1"0,0 0 0,1-1 0,-1 1 0,0 0 0,0 0 0,1 1 0,-1-1 1,1 0-1,-1 0 0,1 1 0,-1-1 0,1 1 0,0-1 0,-1 1 0,1 0 0,0-1 1,0 1-1,1 0 0,-1 0 0,0-1 0,0 1 0,0 3 0,-1 5-89,0 0 0,1 1 0,-1 15-1,-1 12 492,1-25-484,-45 253 2330,26-29-1335,10 267 0,9-373-981,0-63-113,3-1 0,11 87 0,57 427 30,-65-487-86,25 157 1,-19-213-1,2 0 0,23 51 0,2 8 2,-6-10 4,45 157 26,-63-187 11,3-1 1,2-1-1,3-1 0,35 67 1,-39-89-14,3 0 1,0-1 0,2-1-1,1-2 1,2 0 0,0-1-1,54 43 1,-63-59 29,0-1 0,1 0 0,1-1 0,-1-1 0,31 10 0,98 19 364,-9-4-50,-117-26-316,1-1 1,-1-1 0,1-1 0,0-1 0,23 0 0,-35-3-22,1 0 0,-1-1 0,0 0 0,0-1 0,0 0 0,0-1 1,0 0-1,0 0 0,-1-1 0,1 0 0,-1 0 0,0-1 0,0 0 0,8-7 0,52-44 182,-3-2 1,78-90-1,-119 114-225,-1-1 1,-1 0 0,-3-2 0,-1 0 0,-1-2-1,21-73 1,-7-35-81,-21 93 31,16-52 0,20-82-2,-31 128-7,-3-1 0,6-79 1,-11 73 11,5-58 114,-7-1 0,-4 0 0,-26-201 0,8 224-37,-33-103 0,42 174-19,-31-91 23,14 51-27,-114-341 167,123 368-140,-2 0-1,-2 1 1,-2 1 0,-2 2 0,-1 0 0,-3 1 0,0 2 0,-39-39 0,8 7-14,-87-136 0,30 39-8,94 138 1,-116-146-2,127 164-11,1 1-1,-2 0 1,1 0 0,-1 1 0,-1 1-1,0 0 1,0 1 0,0 0 0,-1 1-1,0 0 1,0 1 0,-1 1 0,1 0-1,-1 1 1,0 1 0,0 0 0,0 1-1,0 0 1,0 2 0,0-1 0,0 2-1,0 0 1,0 1 0,1 0 0,-26 10-1,-156 86-7,162-85 19,2 2-1,0 1 0,0 2 1,2 1-1,0 1 1,2 1-1,0 2 0,-30 34 1,35-34 10,14-15-117,0 1-1,0 0 1,1 0-1,1 1 1,-12 20-1,18-30 195,1 0 0,0 0 0,-1 0 0,1 0-1,0 0 1,-1 0 0,1 0 0,0 0 0,0 0 0,0 0 0,0 1-1,0-1 1,0 0 0,1 0 0,-1 1 0,9 4 567</inkml:trace>
</inkml:ink>
</file>

<file path=ppt/ink/ink3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8:23.266"/>
    </inkml:context>
    <inkml:brush xml:id="br0">
      <inkml:brushProperty name="width" value="0.3" units="cm"/>
      <inkml:brushProperty name="height" value="0.6" units="cm"/>
      <inkml:brushProperty name="color" value="#FFFC00"/>
      <inkml:brushProperty name="tip" value="rectangle"/>
      <inkml:brushProperty name="rasterOp" value="maskPen"/>
    </inkml:brush>
  </inkml:definitions>
  <inkml:trace contextRef="#ctx0" brushRef="#br0">8 31 4017,'-7'-30'9662,"44"85"-8861,-30-47-685,0 0-1,-1 1 1,-1 0-1,1 0 1,-1 1 0,-1 0-1,6 18 1,5 31 411,-3 0 1,-3 1 0,3 113-1,-11-163-474,16 153 691,2 22 32,-23 474 171,-26-335-839,25-284-34,0-1 1,2 44-1,4-70-42,0-1-1,0 1 0,1 0 0,1-1 0,0 0 0,0 1 0,2-2 0,-1 1 0,1 0 0,13 20 0,-12-22-16,-1 0 0,-1 0 0,1 1-1,-2 0 1,1 0 0,2 21 0,7 75 117,-13-102-125,1 76 35,-1-49 18,3 34 0,0-52 21,0 0 0,1 0 1,0 0-1,1-1 0,13 26 1,-15-35-71,0-1 0,1 1 0,-1 0 1,0-1-1,1 0 0,0 0 1,0 0-1,0 0 0,0 0 0,0-1 1,1 0-1,-1 0 0,7 2 0,-5-2 16,1 0 0,-1 0 0,1-1-1,-1 1 1,1-2 0,0 1 0,-1-1 0,1 0-1,7-1 1,58-15 208,-1-3 0,83-35 0,-93 32-217,307-90 146,-290 88-150,78-37 1,45-14-5,-129 55-4,-24 8 2,80-34-1,41-22-7,-107 46-1,-1-3 0,106-60 0,-144 70-9,22-16 15,2 3 1,2 1 0,53-20-1,-61 33 11,-17 6-14,0-1 0,0-1 0,25-15 0,-31 19-4,-17 6 46,0 0 1,1-1 0,-1 1 0,0 0 0,1 0-1,-1-1 1,0 1 0,0-1 0,1 0-1,-1 1 1,0-1 0,0 0 0,4-3 686</inkml:trace>
</inkml:ink>
</file>

<file path=ppt/ink/ink3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8:25.238"/>
    </inkml:context>
    <inkml:brush xml:id="br0">
      <inkml:brushProperty name="width" value="0.3" units="cm"/>
      <inkml:brushProperty name="height" value="0.6" units="cm"/>
      <inkml:brushProperty name="color" value="#FFFC00"/>
      <inkml:brushProperty name="tip" value="rectangle"/>
      <inkml:brushProperty name="rasterOp" value="maskPen"/>
    </inkml:brush>
  </inkml:definitions>
  <inkml:trace contextRef="#ctx0" brushRef="#br0">76 1 6673,'27'99'2576,"-26"-95"-2326,0 1 0,0-1 0,-1 0 1,1 1-1,-1-1 0,0 1 0,0-1 0,-1 1 1,0-1-1,1 1 0,-1-1 0,-1 0 1,-1 6-1,-3 16 685,4 39 196,11 83 0,-1-22-511,-6-55-124,2 0 28,-3 0 1,-15 119 0,-13 51-429,19-147-54,-29 140 0,29-199-6,1-10 153,-5 43 1,11-58-128,0 0 1,1 1-1,1-1 1,0 0-1,0 0 1,1 0-1,5 16 1,10 21 74,3-2 1,1 0 0,54 81-1,-70-118-85,1 0-1,-1-1 0,2 0 0,-1-1 0,1 1 1,0-1-1,0-1 0,1 1 0,-1-1 1,11 5-1,-4-4 49,-1 0 1,1-1-1,1-1 1,-1 0 0,26 3-1,2-3 100,1-3 1,0-1-1,60-9 1,-15-4 164,-2-4 0,0-4 0,-1-3 0,103-46 0,-111 43-321,1 3 0,98-16 1,-140 32-33,1-2 1,-1-1 0,0-1 0,-1-3-1,-1 0 1,46-29 0,-8 3 6,2 4-1,1 2 1,140-41 0,-186 65-29,0-1 1,0-1 0,35-23 0,74-57 10,-90 59 1,-14 13 14,1 1-1,1 2 0,58-21 0,25-11 12,72-35-57,-183 82 41,0 0 0,1 0 0,-1 1 0,1 0 0,0 1 0,-1-1 0,17 1 0,19-3 29,-29 3-21,-1 0 1,1 0 0,22 3 0,27 0 109,-54-3-96,0-1 0,-1 0 0,1 0 0,-1-1 0,1 0 1,-1 0-1,0-1 0,8-5 0,5-5 491,35-28 0,-43 31-205,-10 8-234,0 1 0,1-1 0,-1 1 0,0 0 1,1 1-1,-1-1 0,6 0 0,15-6 60,-19 8-249</inkml:trace>
</inkml:ink>
</file>

<file path=ppt/ink/ink3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8:46.410"/>
    </inkml:context>
    <inkml:brush xml:id="br0">
      <inkml:brushProperty name="width" value="0.05" units="cm"/>
      <inkml:brushProperty name="height" value="0.05" units="cm"/>
      <inkml:brushProperty name="color" value="#FF0066"/>
    </inkml:brush>
  </inkml:definitions>
  <inkml:trace contextRef="#ctx0" brushRef="#br0">3 5 6673,'-3'-5'15480,"12"8"-12403,12 13-4975,-11-5 3477,33 53-731,45 87 1,-35-56-595,-49-89-284,21 32 132,-24-37-151,0 1 1,0-1-1,0 0 0,0 1 0,0-1 1,1 0-1,-1 0 0,0 0 0,1 0 1,-1 0-1,1 0 0,-1 0 0,1-1 1,-1 1-1,1 0 0,0-1 0,-1 1 1,1-1-1,0 0 0,-1 0 0,3 1 1,-3-1-47,-1-1 1,1 1 0,0 0-1,-1 0 1,1-1 0,-1 1 0,1 0-1,0-1 1,-1 1 0,1 0 0,-1-1-1,1 1 1,-1-1 0,1 1 0,-1-1-1,0 1 1,1-1 0,-1 1 0,0-1-1,1 1 1,-1-1 0,0 0 0,1 1-1,-1-1 1,0 1 0,0-1-1,0 0 1,0 1 0,0-1 0,0 0-1,0 1 1,0-1 0,0-1 0,-5-27-3103,2 16 1758,1-14 110</inkml:trace>
</inkml:ink>
</file>

<file path=ppt/ink/ink3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8:46.785"/>
    </inkml:context>
    <inkml:brush xml:id="br0">
      <inkml:brushProperty name="width" value="0.05" units="cm"/>
      <inkml:brushProperty name="height" value="0.05" units="cm"/>
      <inkml:brushProperty name="color" value="#FF0066"/>
    </inkml:brush>
  </inkml:definitions>
  <inkml:trace contextRef="#ctx0" brushRef="#br0">2 370 10538,'-1'-10'6622,"6"-3"-4194,14-12-2070,-15 21 482,160-240 3303,-122 181-4531,-35 53-808,-4 14-490,-3 26-1808,-1-15 2233,5 18 104</inkml:trace>
</inkml:ink>
</file>

<file path=ppt/ink/ink3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8:47.241"/>
    </inkml:context>
    <inkml:brush xml:id="br0">
      <inkml:brushProperty name="width" value="0.05" units="cm"/>
      <inkml:brushProperty name="height" value="0.05" units="cm"/>
      <inkml:brushProperty name="color" value="#FF0066"/>
    </inkml:brush>
  </inkml:definitions>
  <inkml:trace contextRef="#ctx0" brushRef="#br0">1 234 7642,'0'0'4145,"0"-10"-825,11-8-1375,3-5-97,6-4-440,-2 0-175,-1-1-473,3 3-224,0 5-304,-3 1-72,-4 6-344,-5 1-232,-1 6-584,-2 1-441,0 10-927,-2 3 4616,9-1-2016</inkml:trace>
  <inkml:trace contextRef="#ctx0" brushRef="#br0" timeOffset="1">68 498 12059,'1'3'5009,"9"-13"-2873,2-10-424,11-10-463,1-3-145,4-4-400,4 4-272,-7 3-304,3-4-200,-6 8-592,-4-1-280,-1 4-1153,-7-1-287,3 3 1520</inkml:trace>
</inkml:ink>
</file>

<file path=ppt/ink/ink3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8:47.656"/>
    </inkml:context>
    <inkml:brush xml:id="br0">
      <inkml:brushProperty name="width" value="0.05" units="cm"/>
      <inkml:brushProperty name="height" value="0.05" units="cm"/>
      <inkml:brushProperty name="color" value="#FF0066"/>
    </inkml:brush>
  </inkml:definitions>
  <inkml:trace contextRef="#ctx0" brushRef="#br0">1 128 8010,'14'-1'9063,"1"6"-5489,-10-2-3143,0 1 0,0-1 0,0 1 0,-1 0 0,5 6 0,1 1-108,-1-1 0,0 1 1,-1 1-1,0 0 0,-1 0 0,0 0 0,-1 1 0,6 17 1,1 16-83,-19-114-364,-2 25 51,1 7 50,1 0-1,2-1 1,1-40 0,3 76 43,0 0-1,0-1 1,0 1 0,0 0 0,0-1-1,0 1 1,0 0 0,1-1-1,-1 1 1,0 0 0,1-1 0,-1 1-1,1 0 1,0 0 0,-1 0-1,1-1 1,0 1 0,0 0 0,0 0-1,-1 0 1,1 0 0,0 0-1,0 0 1,3-1 0,-3 2 32,1 0 0,0-1 0,0 1 0,0 0 0,-1 0-1,1 0 1,0 0 0,0 0 0,0 1 0,0-1 0,-1 1 0,1-1 0,0 1 0,-1-1 0,4 3 0,8 4 320,-1 1-1,0 0 1,17 16 0,-23-20-284,78 75 385,-84-79-387,-5-18-12296</inkml:trace>
</inkml:ink>
</file>

<file path=ppt/ink/ink3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8:48.233"/>
    </inkml:context>
    <inkml:brush xml:id="br0">
      <inkml:brushProperty name="width" value="0.05" units="cm"/>
      <inkml:brushProperty name="height" value="0.05" units="cm"/>
      <inkml:brushProperty name="color" value="#FF0066"/>
    </inkml:brush>
  </inkml:definitions>
  <inkml:trace contextRef="#ctx0" brushRef="#br0">0 179 9178,'6'-11'2571,"0"0"-1,1 0 1,15-18-1,3-11 1906,-22 34-4113,0 0 1,0 0-1,1 0 1,0 1-1,0-1 0,1 1 1,8-8-1,-9 10-155,0 0-1,1 0 1,-1 0 0,1 1 0,-1-1-1,1 1 1,7-2 0,-11 4-185,0-1 0,0 1 0,0 0 0,0 0 0,0 0 0,0 0 0,0 0 0,0 0 0,-1 0 0,1 1 0,0-1 0,0 0 0,0 0 0,0 1 1,0-1-1,0 1 0,-1-1 0,1 0 0,1 2 0,-1-1-18,0 0 0,0 1 0,0-1 1,0 0-1,0 1 0,-1-1 0,1 1 0,-1-1 1,1 1-1,-1-1 0,1 1 0,-1-1 0,0 1 0,0 0 1,1 1-1,-1 28 2,-1 0 1,-8 49 0,6-65-45,0 18-299,3-33 318,0 0 0,0 1 0,1-1 0,-1 1 0,0-1-1,1 0 1,-1 1 0,0-1 0,1 0 0,-1 0 0,0 1-1,1-1 1,-1 0 0,1 0 0,-1 0 0,0 1-1,1-1 1,-1 0 0,1 0 0,-1 0 0,1 0 0,-1 0-1,1 0 1,-1 0 0,0 0 0,1 0 0,-1 0 0,2 0-1,21-2-113,-5 0 158,-13 2-26,2 0 10,0 0 1,0 0-1,1 0 0,-1 1 0,0 0 1,0 0-1,0 1 0,0 0 1,0 0-1,-1 1 0,1 0 0,0 0 1,7 6-1,-2 2 23,0 0 1,-1 1-1,0 1 1,-1 0-1,0 1 1,-2-1-1,1 2 0,-1-1 1,-1 1-1,-1 1 1,0-1-1,6 28 1,-8-27-31,-1 0 0,-1 0 0,0 1 0,-1-1 1,0 1-1,-2-1 0,0 1 0,-1-1 0,0 0 1,-1 1-1,-1-1 0,-10 26 0,12-37 8,0-1 0,0 0 1,-1 0-1,1 0 0,-1 0 0,0-1 0,0 1 0,0-1 0,-1 1 0,1-1 0,-1 0 1,1 0-1,-8 3 0,9-5-2,0 0 0,1-1 0,-1 1 1,0-1-1,0 0 0,0 0 0,0 1 0,0-1 1,0 0-1,0 0 0,0-1 0,0 1 0,0 0 1,0-1-1,0 1 0,0-1 0,0 0 0,0 1 1,1-1-1,-1 0 0,0 0 0,0 0 0,1-1 0,-1 1 1,1 0-1,-1-1 0,1 1 0,0 0 0,-1-1 1,1 0-1,0 1 0,0-1 0,0 0 0,-1-3 1,-6-10-1,0 0 1,2-1 0,0 0 0,0 0-1,2 0 1,0-1 0,-3-28 0,4 11-27,1-1 0,5-63 1,3 62 7,1-1 1,2 1 0,19-50 0,-1 0-113,-23 58-1915,-2 28 1448</inkml:trace>
</inkml:ink>
</file>

<file path=ppt/ink/ink3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8:43.588"/>
    </inkml:context>
    <inkml:brush xml:id="br0">
      <inkml:brushProperty name="width" value="0.05" units="cm"/>
      <inkml:brushProperty name="height" value="0.05" units="cm"/>
      <inkml:brushProperty name="color" value="#FF0066"/>
    </inkml:brush>
  </inkml:definitions>
  <inkml:trace contextRef="#ctx0" brushRef="#br0">51 852 6873,'-3'2'1154,"-28"11"3666,17-11 746,12-3-3973,7-6-45,74-62 116,114-127 0,-117 114-982,191-203 1089,-85 112-1744,-120 122-1531,-62 51 1424,0 0 1,0 0-1,1-2-1669,-1 2 1670,0 0-1,0 0 1,0-1-1,0 1 1,0 0-1,0 0 1,0 0-1,0 0 1,0 0-1,0 0 1,0 0-1,0-1 1,0 1-1,-2-1-1669,2 1 1670,0 0-1,0 0 1,0 0-1,-1 0 1,1 0-1,0 0 1,0 0-1,-7 1-4650,4 2 3771</inkml:trace>
</inkml:ink>
</file>

<file path=ppt/ink/ink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09:58.999"/>
    </inkml:context>
    <inkml:brush xml:id="br0">
      <inkml:brushProperty name="width" value="0.05" units="cm"/>
      <inkml:brushProperty name="height" value="0.05" units="cm"/>
      <inkml:brushProperty name="color" value="#FF0066"/>
    </inkml:brush>
  </inkml:definitions>
  <inkml:trace contextRef="#ctx0" brushRef="#br0">32 231 7402,'-5'-6'1581,"2"5"-1097,1-1 1,0 0 0,0 0 0,0-1-1,0 1 1,0 0 0,0-1 0,1 1 0,-1-1-1,1 1 1,0-1 0,-1 0 0,1 0-1,0-2 1,1 5-344,1 0 1,-1 0-1,1-1 0,-1 1 0,0 0 1,1 0-1,-1 1 0,1-1 0,-1 0 1,1 0-1,-1 0 0,1 0 0,-1 0 1,1 0-1,-1 1 0,0-1 0,1 0 1,-1 0-1,1 1 0,-1-1 0,0 0 1,1 0-1,-1 1 0,0-1 0,1 0 1,-1 1-1,0-1 0,1 1 0,19 16 611,-9-7-599,0-1 0,1 0 0,0 0 0,0-1 0,1-1 0,0 0 0,0-1 0,0-1 0,1 0 0,16 4 0,-22-8-83,1 0-1,0-1 1,0 1-1,0-2 1,-1 0 0,1 0-1,0 0 1,-1-1 0,1 0-1,-1-1 1,0 0-1,1 0 1,11-7 0,-16 7-61,-1 1 1,1-1-1,0 0 0,-1 0 1,1 0-1,-1-1 1,0 1-1,0-1 1,0 0-1,-1 1 0,0-1 1,1 0-1,-1-1 1,0 1-1,-1 0 1,1-1-1,-1 1 1,0-1-1,0 1 0,0-1 1,-1 1-1,1-1 1,-1 0-1,0 1 1,-1-1-1,-1-8 0,0 1-71,-2 0-1,1 1 0,-1-1 1,-1 0-1,-9-16 1,10 22-335,0 0 1,0 0 0,0 0 0,0 0 0,-1 1 0,0-1 0,0 1 0,0 0 0,-1 1 0,-10-7-1,16 11 308,0 0-1,0 0 1,0 0-1,0 0 0,0 1 1,0-1-1,1 0 1,-1 0-1,0 0 0,0 1 1,0-1-1,0 0 0,0 0 1,0 1-1,0-1 1,0 0-1,0 0 0,0 1 1,0-1-1,0 0 1,0 0-1,0 0 0,0 1 1,0-1-1,0 0 0,-1 0 1,1 1-1,0-1 1,0 0-1,0 0 0,0 0 1,0 0-1,0 1 1,-1-1-1,1 0 0,0 0 1,0 0-1,0 0 0,0 1 1,-1-1-1,1 0 1,0 0-1,0 0 0,-1 0 1,1 0-1,0 0 1,0 0-1,0 0 0,-1 0 1,1 0-1,0 0 1,0 0-1,-1 0 0,1 0 1,0 0-1,0 0 0,0 0 1,-1 0-1,1 0 1,0 0-1,5 9-986</inkml:trace>
</inkml:ink>
</file>

<file path=ppt/ink/ink3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8:43.990"/>
    </inkml:context>
    <inkml:brush xml:id="br0">
      <inkml:brushProperty name="width" value="0.05" units="cm"/>
      <inkml:brushProperty name="height" value="0.05" units="cm"/>
      <inkml:brushProperty name="color" value="#FF0066"/>
    </inkml:brush>
  </inkml:definitions>
  <inkml:trace contextRef="#ctx0" brushRef="#br0">62 50 6713,'-19'6'1321,"-4"1"274,4-5 2302,32-16 2528,8 5-6046,-1 0-1,1 2 1,1 0 0,34-5 0,-41 9-145,-1 1-1,1 1 1,0 0 0,-1 1 0,1 1 0,0 0-1,-1 1 1,18 5 0,-30-7-185,1 1 0,0 0 0,-1 0 0,1 0 0,-1 0 0,1 0 0,-1 1 0,0-1 0,1 1 0,-1-1 0,0 1 0,0 0-1,0 0 1,0 0 0,0 0 0,-1 0 0,1 0 0,-1 0 0,1 1 0,1 2 0,-3-1-3,1-1 1,0 1-1,-1 0 0,0-1 1,0 1-1,0-1 0,0 1 1,0 0-1,-1-1 0,0 1 1,0-1-1,0 1 0,0-1 1,-2 5-1,-7 14-13,0 0 0,-1 0 0,-2-2-1,-20 28 1,33-47-109,-1 0-1,-1 1 1,1-1-1,0 0 1,0 0-1,0 0 1,-1 0-1,1 0 1,0 0-1,-1 0 1,1 0-1,-1-1 1,1 1-1,-1 0 1,1-1-1,-1 1 1,0-1-1,1 0 1,-3 1-1,-9-7-8699,11 4 7513</inkml:trace>
</inkml:ink>
</file>

<file path=ppt/ink/ink3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8:44.436"/>
    </inkml:context>
    <inkml:brush xml:id="br0">
      <inkml:brushProperty name="width" value="0.05" units="cm"/>
      <inkml:brushProperty name="height" value="0.05" units="cm"/>
      <inkml:brushProperty name="color" value="#FF0066"/>
    </inkml:brush>
  </inkml:definitions>
  <inkml:trace contextRef="#ctx0" brushRef="#br0">7 9 9050,'-7'-8'15907,"25"28"-15331,44 46-127,-47-45-369,-1-6-617,6-5 369</inkml:trace>
</inkml:ink>
</file>

<file path=ppt/ink/ink3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8:51.454"/>
    </inkml:context>
    <inkml:brush xml:id="br0">
      <inkml:brushProperty name="width" value="0.05" units="cm"/>
      <inkml:brushProperty name="height" value="0.05" units="cm"/>
      <inkml:brushProperty name="color" value="#FF0066"/>
    </inkml:brush>
  </inkml:definitions>
  <inkml:trace contextRef="#ctx0" brushRef="#br0">7 0 9098,'-7'2'8379,"10"3"-6221,12 5-1721,-4-6-182,-1 0 0,0 1-1,17 10 1,-21-11-161,0-1 1,0 1-1,1-1 1,-1 0-1,1-1 1,0 0-1,0 0 1,0 0-1,0-1 1,0 0-1,11 0 1,506-9 5478,-500 7-5277,-8 1-7,0 1-1,-1 0 1,26 6 0,10 2 218,-51-9-523,0 0-1,0 0 1,1 0 0,-1 0 0,0 0 0,0 0 0,0 0-1,1 0 1,-1 0 0,0 1 0,0-1 0,0 0 0,1 0-1,-1 0 1,0 0 0,0 0 0,0 0 0,1 0 0,-1-1-1,0 1 1,0 0 0,0 0 0,1 0 0,-1 0 0,0 0-1,0 0 1,0 0 0,0 0 0,1 0 0,-1-1 0,0 1-1,0 0 1,0 0 0,0 0 0,0 0 0,1 0 0,-1-1-1,0 1 1,0 0 0,0 0 0,0 0 0,0 0 0,0-1-1,0 1 1,0 0 0,0 0 0,0 0 0,0-1 0,0 1-1,0 0 1,0 0 0,0 0 0,0-1 0,0 1 0,0 0-1,0 0 1,0 0 0,0-1 0,0 1 0,0 0 0,0 0-1,-10-14-94,6 9 322,-11-15-122</inkml:trace>
</inkml:ink>
</file>

<file path=ppt/ink/ink3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8:57.593"/>
    </inkml:context>
    <inkml:brush xml:id="br0">
      <inkml:brushProperty name="width" value="0.05" units="cm"/>
      <inkml:brushProperty name="height" value="0.05" units="cm"/>
      <inkml:brushProperty name="color" value="#FF0066"/>
    </inkml:brush>
  </inkml:definitions>
  <inkml:trace contextRef="#ctx0" brushRef="#br0">0 0 5473,'0'0'9346,"0"4"-8986,2 2-120,-2 1-72,1 1-120,-1-3-304</inkml:trace>
</inkml:ink>
</file>

<file path=ppt/ink/ink3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9:01.049"/>
    </inkml:context>
    <inkml:brush xml:id="br0">
      <inkml:brushProperty name="width" value="0.05" units="cm"/>
      <inkml:brushProperty name="height" value="0.05" units="cm"/>
      <inkml:brushProperty name="color" value="#FF0066"/>
    </inkml:brush>
  </inkml:definitions>
  <inkml:trace contextRef="#ctx0" brushRef="#br0">902 528 6753,'-5'-16'1298,"-1"0"0,-1 1 0,-10-19-1,16 31-1126,-2-1 0,1 0 0,0 1 0,-1 0 0,0 0 0,1 0 0,-1 0 0,0 0 0,-1 0 0,1 1 0,0-1 0,-1 1 1,0 0-1,1 0 0,-1 1 0,0-1 0,0 1 0,0 0 0,-4-1 0,5 2 1,1 0 0,-1 0 1,1 1-1,-1-1 0,1 1 1,0 0-1,-1 0 0,1 0 0,0 0 1,0 0-1,0 0 0,0 0 1,0 1-1,0-1 0,0 1 1,0 0-1,0-1 0,1 1 1,-2 2-1,-3 3 137,0 0 0,1 0 0,1 1 0,-5 9 0,-152 403 2153,160-415-2439,-20 70 275,4 1-1,-9 94 1,6-32-146,-45 167 189,13-73-213,17-63-105,-27 151 20,25-165-37,23-103-2,-15 92 0,-13 220 16,16-217-18,0-1-4,2-8 9,15-93-3,1 0 0,-2 60 1,-22 381-31,25-383-6,5 0-1,4 0 1,5-1-1,29 148 1,13-40-160,-27-124 153,12 29 30,75 177 0,-77-213-1,-19-43 2,1 0-1,2-2 1,22 35-1,-23-49 2,0 0 0,1-1 0,1-1 0,1 0 0,1-2 0,0 0 0,1-1 0,1-1 0,0-1 0,1-1 0,33 14 0,-16-11-4,-1-2 1,2-1 0,-1-2-1,2-2 1,-1-2-1,52 2 1,-57-9 16,-1-1 0,0-2-1,56-12 1,20-4 12,1 9 16,-50 6 0,-1-2 1,107-27 0,-153 29-25,-1 0 0,0-1 0,0-1-1,0 0 1,-1 0 0,12-11 0,62-58 7,-44 36-2,136-133 41,-150 146-24,-2 0 0,-1-2 0,41-59 0,-30 29 4,36-79 0,-49 92-24,-13 28-3,-1-1 1,0-1 0,-2 1-1,0-1 1,6-31 0,-11 41-5,1 1 1,-1 0 0,1 0 0,1 0-1,0 0 1,0 0 0,10-14 0,5-10 9,-15 22-7,-1 0 1,0 0-1,0 0 1,-1 0-1,-1 0 1,1-17-1,0 0 5,13-248 148,6-45-134,-20 309-28,0 0 1,-1-1-1,-1 1 0,-4-25 0,3 23 10,0-1-1,1 0 1,1-16 0,0-61-37,-1 60 34,5-58 0,3 44-16,-3 22 17,0 0-1,-2 0 0,-1 0 0,0-1 0,-4-31 1,1 43 2,1 1 0,1 0 0,0-1 0,1 1 0,0 0 0,4-14 0,-3 10 5,11-123 2,-11 118-19,0 1 1,-3-41-1,1-4 19,-1-18-11,0 57-15,1 1 0,1 0 0,1-1 0,5-24 0,3-2 27,4-70 0,-11 95-22,7-110-30,27-199 33,-29 274 0,0-116 1,1-13 114,-3 60 8,-2 17-60,0 41-40,-3-1 0,-13-108 0,-46-144 48,25 215-43,-4 1-1,-54-109 1,88 214-26,-6-14 2,-1 0 0,-1 1 0,-1 0 0,0 0 0,-23-23 0,-82-70 21,106 101-26,-145-113 22,111 88-21,21 18 20,-1 0-1,0 2 0,-1 1 0,-1 1 0,0 1 0,-1 2 0,0 0 0,0 2 0,-1 1 0,0 2 0,0 0 0,-1 2 1,1 1-1,-1 2 0,-58 6 0,54-1 36,17-4-9,-1 2 0,1 0 0,1 1 0,-1 0 0,-25 12 0,-33 18-36,26-12 21,-64 38 0,45-26 45,58-30-69,0 0 0,0 0 0,0 1 0,0 1 0,1 0 1,0 0-1,0 1 0,0 0 0,1 0 0,0 1 0,-10 13 1,9-8-6,0 2 10,0-1-1,-1 0 1,-1-1-1,0 0 0,-1 0 1,0-1-1,-18 13 1,21-18 40,0 0 0,1 1 0,0 0 0,0 1 0,1 0 0,-10 16 0,-32 64 94,43-79-161,-10 20 48,16-29-39,-1-1 0,1 0 0,0 0-1,0 0 1,0 0 0,0 0 0,0 0 0,0 0 0,0 0-1,0 0 1,0 1 0,0-1 0,0 0 0,-1 0 0,1 0 0,0 0-1,0 0 1,0 0 0,0 0 0,0 1 0,0-1 0,0 0-1,0 0 1,0 0 0,0 0 0,0 0 0,0 0 0,0 1 0,0-1-1,0 0 1,0 0 0,0 0 0,1 0 0,-1 0 0,0 0-1,0 1 1,0-1 0,0 0 0,0 0 0,0 0 0,0 0 0,0 0-1,0 0 1,0 0 0,1 0 0,-1 0 0,0 0 0,0 1 0,0-1-1,0 0 1,0 0 0,0 0 0,0 0 0,1 0 0,14-11-1087,8-13 549</inkml:trace>
</inkml:ink>
</file>

<file path=ppt/ink/ink3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9:06.545"/>
    </inkml:context>
    <inkml:brush xml:id="br0">
      <inkml:brushProperty name="width" value="0.05" units="cm"/>
      <inkml:brushProperty name="height" value="0.05" units="cm"/>
      <inkml:brushProperty name="color" value="#FF0066"/>
    </inkml:brush>
  </inkml:definitions>
  <inkml:trace contextRef="#ctx0" brushRef="#br0">1 52 7338,'1'1'10992,"11"1"-8656,27-6-2031,-28 1-55,0 0 0,0-1 0,0 0 0,-1-1 0,20-11 0,-27 14-209,1 0 0,-1 0 0,0 1-1,0-1 1,0 1 0,1 0-1,-1-1 1,1 2 0,-1-1 0,1 0-1,-1 1 1,1 0 0,0-1-1,-1 1 1,1 1 0,3-1 0,-7 3-23,-1 0 0,0-1 0,0 0 1,0 1-1,0-1 0,0 0 1,0 1-1,-1-1 0,1 0 1,-1 0-1,1 0 0,-1 0 0,-2 2 1,2-3-14,0 0 1,0 0-1,-1 0 1,1-1 0,0 1-1,0-1 1,0 1 0,-1-1-1,1 0 1,0 0-1,0 0 1,-1 0 0,1 0-1,0 0 1,0-1-1,-1 1 1,1-1 0,0 1-1,-3-2 1,-28-3 71,31 6-17,-1 0 1,0-1-1,1 0 1,-1 0-1,0 0 0,0 0 1,1 0-1,-1 0 0,0-1 1,1 1-1,-1-1 0,0 0 1,1 1-1,-5-3 1,2 1 1729,16 10-1552,11 1-223,-15-5-46,0 0 0,0-1 0,0 0 0,0-1 0,0 0 0,0 0 0,1 0 0,-1-1 0,1 0 0,-1-1 1,1 1-1,-1-2 0,1 1 0,7-2 0,-12 2-105,-1-1 0,0 0 1,0 0-1,1 0 0,-1 0 1,0 0-1,0 0 0,0-1 1,0 1-1,2-3 0,18-27-700</inkml:trace>
</inkml:ink>
</file>

<file path=ppt/ink/ink3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9:08.539"/>
    </inkml:context>
    <inkml:brush xml:id="br0">
      <inkml:brushProperty name="width" value="0.05" units="cm"/>
      <inkml:brushProperty name="height" value="0.05" units="cm"/>
      <inkml:brushProperty name="color" value="#FF0066"/>
    </inkml:brush>
  </inkml:definitions>
  <inkml:trace contextRef="#ctx0" brushRef="#br0">20 104 5825,'-5'-5'5894,"3"-7"-3455,5-18-1290,-2 15 2136,-1 13-3148,0 1 1,0 0-1,0-1 1,-1 1-1,1-1 0,0 1 1,-1-1-1,1 1 1,-1 0-1,1-1 1,-1 1-1,0 0 0,0 0 1,1-1-1,-3 0 1,-4-10-1035,6 7-648,1 3 2184</inkml:trace>
</inkml:ink>
</file>

<file path=ppt/ink/ink3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9:10.461"/>
    </inkml:context>
    <inkml:brush xml:id="br0">
      <inkml:brushProperty name="width" value="0.05" units="cm"/>
      <inkml:brushProperty name="height" value="0.05" units="cm"/>
      <inkml:brushProperty name="color" value="#FF0066"/>
    </inkml:brush>
  </inkml:definitions>
  <inkml:trace contextRef="#ctx0" brushRef="#br0">228 41 5321,'4'-23'9784,"-9"10"-3768,3 13-5802,1-1-1,0 0 1,-1 1 0,1-1-1,0 1 1,-1 0 0,1-1-1,0 1 1,-1 0 0,1 0-1,-1 0 1,1 0 0,-1 0-1,1 0 1,0 0 0,-1 0-1,1 1 1,-3 0 0,-7 2-323,1 1 1,0 0-1,-19 12 1,22-11 167,1 0 1,0 0 0,0 1-1,0 0 1,1 0 0,0 1-1,0-1 1,1 1 0,-1 0 0,-4 13-1,2-8 25,-8 16 242,-23 57 1,35-77-305,0 0 0,1 1 1,0-1-1,1 0 0,-1 1 1,2-1-1,-1 1 0,1 0 0,1-1 1,0 1-1,0-1 0,2 10 1,-1-15-13,-1 0 0,0-1 0,1 1 1,-1-1-1,1 0 0,0 1 0,0-1 1,0 0-1,0 0 0,0 0 1,1 0-1,-1 0 0,1-1 0,-1 1 1,1-1-1,-1 0 0,1 1 0,0-1 1,0 0-1,-1-1 0,1 1 0,6 0 1,9 2 65,-1-1 1,31-1 0,-28 0 1,-1-1-28,2 2 229,39-4 0,-56 1-207,0 1 0,1-1 0,-1 0 0,1 0 0,-1 0 0,0-1 0,0 1 0,0-1 0,0 0 0,0 0 0,0-1 0,0 1 0,-1-1 0,7-5 0,-8 3 215,-10 9-216,-23 21-78,22-17 4,-33 27 5,38-33-10,0 0-1,1 1 0,-1-2 1,0 1-1,0 0 0,0-1 1,0 0-1,-1 0 0,1 0 1,0 0-1,0-1 0,-9 0 0,6 0-12,0-1-1,1 0 0,-1-1 1,0 1-1,1-1 0,-1-1 1,1 1-1,0-1 0,0 0 1,0 0-1,0-1 0,0 0 1,1 0-1,0 0 0,-1-1 1,2 0-1,-1 0 0,0 0 1,1 0-1,0-1 0,1 0 1,-1 0-1,1 0 0,0 0 1,0 0-1,1-1 0,0 1 1,0-1-1,1 1 0,-1-1 1,1 0-1,1 0 0,-1 1 1,1-1-1,1 0 0,-1 0 1,1 0-1,0 1 0,3-10 1,2-7-20,1 0 0,1 1 0,13-25 0,-16 37 30,1 0 0,0 1 1,0 0-1,1 0 0,0 0 1,1 1-1,-1 0 0,18-13 1,-20 19 6,-1 0 0,0 0 0,1 0 0,-1 1 0,1 0 0,-1 0 0,1 0 0,0 0 0,-1 1 0,1 0 0,0 0 0,-1 0 0,1 0 0,0 1 1,-1 0-1,1 0 0,-1 0 0,1 1 0,-1-1 0,1 1 0,4 3 0,-62 27 172,34-19-168,-41 34-12,53-40 10,1 1 1,0 0-1,1 0 1,-1 0-1,2 0 1,-5 11-1,-10 17 0,16-33 8,1 1 1,0 0-1,0 0 1,0 0-1,0 0 1,1 1 0,0-1-1,-1 0 1,2 0-1,-1 1 1,0-1-1,1 1 1,0-1 0,0 1-1,0-1 1,1 1-1,0-1 1,-1 0-1,2 1 1,-1-1 0,0 0-1,1 0 1,0 0-1,0 0 1,0 0-1,0 0 1,1 0 0,-1 0-1,1-1 1,0 0-1,0 1 1,0-1-1,1 0 1,-1-1 0,1 1-1,-1 0 1,1-1-1,0 0 1,7 3-1,18 8-16,-18-7 58,1-1 1,-1 0-1,1-1 1,19 5 0,-26-9-39,-1 1 1,0-1 0,0 0 0,0 0-1,1 0 1,-1-1 0,0 1-1,0-1 1,0 0 0,0 0 0,0-1-1,0 1 1,0-1 0,0 0 0,-1 0-1,1 0 1,-1 0 0,4-4-1,9-6 21,-9 8-13,-1 0-1,0-1 1,-1 0 0,1 0-1,-1 0 1,0-1 0,-1 0-1,6-8 1,-10 14-16,1 0 0,-1-1 0,0 1 0,0 0-1,0 0 1,0-1 0,0 1 0,0 0 0,0-1 0,0 1 0,0 0 0,0 0 0,0-1 0,0 1 0,0 0 0,0-1 0,0 1-1,0 0 1,0 0 0,0-1 0,0 1 0,0 0 0,0-1 0,0 1 0,-1 0 0,1 0 0,0-1 0,0 1 0,0 0 0,0 0-1,-1 0 1,1-1 0,0 1 0,0 0 0,-1 0 0,1 0 0,0-1 0,0 1 0,-1 0 0,1 0 0,0 0 0,0 0 0,-1 0 0,1 0-1,0 0 1,0 0 0,-1 0 0,1 0 0,0 0 0,-1 0 0,1 0 0,0 0 0,-1 0 0,1 0 0,0 0 0,0 0 0,-1 0-1,1 0 1,0 0 0,0 0 0,-1 1 0,1-1 0,-23 5 20,21-4-25,-49 22 28,45-19-27,-1 0 0,-1 0-1,1 0 1,-1-1 0,1-1 0,-1 1 0,0-1 0,0-1 0,-11 2 0,12-3-17,0 1-1,0-2 1,0 1 0,1-1 0,-1 0 0,0 0 0,0-1-1,1 0 1,-12-5 0,14 5 6,1 0-1,-1 0 1,1-1 0,-1 0 0,1 1-1,0-1 1,0-1 0,0 1 0,1 0-1,-1-1 1,1 1 0,0-1-1,0 0 1,0 0 0,0 1 0,1-1-1,-2-5 1,2 1 1,-1 0 0,1 0 1,0 0-1,1-1 0,0 1 0,0 0 0,1 0 0,0-1 1,1 1-1,-1 0 0,1 0 0,1 0 0,0 1 0,0-1 1,0 0-1,1 1 0,0 0 0,7-9 0,5-6-8,1 0-1,1 1 1,1 1 0,24-20-1,-14 25 20,-28 15-1,0-1 1,-1 1-1,1-1 0,0 1 0,0 0 0,0 0 0,0-1 1,0 1-1,0 0 0,0 0 0,0 0 0,0 0 1,-1 0-1,1 0 0,0 0 0,0 0 0,0 0 1,0 1-1,0-1 0,0 0 0,0 1 0,0-1 0,-1 0 1,1 1-1,0-1 0,0 1 0,0-1 0,-1 1 1,1 0-1,0 0 0,-1 0 5,0-1 26,-2 0-27,0 0 0,1 0 0,-1 0 0,1 1 0,-1-1-1,1 1 1,-1-1 0,1 1 0,-1 0 0,1-1 0,0 1 0,-1 0 0,1 0 0,0 0 0,0 0 0,-1 0 0,1 0-1,0 1 1,0-1 0,0 0 0,0 1 0,-1 2 0,-6 5 2,-20 24 5,-24 36-1,40-52-12,2 1-1,0-1 1,1 2 0,0-1-1,-6 23 1,12-30 2,0-1 1,1 1 0,0 0 0,1 0-1,0 0 1,1 15 0,0-24 4,1 1 1,-1-1-1,1 1 1,-1-1-1,1 0 0,0 1 1,-1-1-1,1 0 1,1 0-1,-1 1 1,0-1-1,0 0 0,1 0 1,-1 0-1,1 0 1,0-1-1,-1 1 1,1 0-1,0-1 1,0 1-1,0-1 0,0 0 1,0 0-1,1 1 1,-1-1-1,0-1 1,1 1-1,-1 0 1,0 0-1,1-1 0,-1 0 1,1 1-1,4-1 1,7 0 58,0-1 0,1-1 0,-1 0 0,0-1 0,0 0 0,-1-1 0,1-1 0,13-6 0,-8 4-127,0 0 0,38-8-1,-57 15-58,1 0 0,-1 0 0,1 0 0,-1 0 0,1 0 0,-1 0 0,1-1-1,-1 1 1,1 0 0,-1 1 0,1-1 0,-1 0 0,1 0 0,-1 0 0,1 0 0,-1 0-1,0 0 1,1 1 0,-1-1 0,1 0 0,-1 0 0,1 1 0,-1-1 0,1 0 0,-1 0-1,0 1 1,1-1 0,0 1 0,-5 8-1259</inkml:trace>
</inkml:ink>
</file>

<file path=ppt/ink/ink3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9:16.273"/>
    </inkml:context>
    <inkml:brush xml:id="br0">
      <inkml:brushProperty name="width" value="0.05" units="cm"/>
      <inkml:brushProperty name="height" value="0.05" units="cm"/>
      <inkml:brushProperty name="color" value="#FF0066"/>
    </inkml:brush>
  </inkml:definitions>
  <inkml:trace contextRef="#ctx0" brushRef="#br0">1458 59 4449,'-61'-9'3650,"21"3"-1911,-39-11 0,52 10-1210,0 1-1,0 1 1,0 1-1,-50 0 1,61 4-343,1 2 0,-1-1 1,1 2-1,0 0 0,0 1 1,0 1-1,0 0 0,1 1 0,0 0 1,-14 9-1,-23 19 133,1 2 1,2 3-1,2 1 1,1 2-1,2 2 1,3 2 0,1 2-1,3 1 1,-49 86-1,-121 242 218,27 12-74,169-363-417,1 2 0,2-1-1,0 1 1,2 0-1,1 1 1,1-1 0,2 1-1,3 45 1,4-27 49,1-1-1,3 0 1,1 0 0,25 61 0,16 44 155,22 57-132,-56-165-52,2-2 0,42 68 0,-47-87 14,2 0-1,1-1 0,1 0 0,0-2 1,1 0-1,1-2 0,1 0 1,43 25-1,-32-25 60,0-2 0,1-1 1,1-1-1,0-2 0,68 12 0,-38-14 102,2-2 1,98-4-1,126-26 138,-4-20-24,-233 32-281,-2-3 0,1-2 0,66-30 1,-81 27-51,0-2 1,-2-2 0,-1-1-1,58-53 1,111-130 656,-169 168-476,-4 7 44,-2-1 1,-1-1-1,-2-2 0,-2 0 0,38-76 0,-44 71-74,-3-1-1,-1 0 0,14-75 1,-18 59 73,-2 1 0,-3-1 0,-2 0 0,-7-81 0,-4 75-227,-2-1-1,-3 1 1,-3 1-1,-47-121 1,25 93-15,-39-87 4,64 156-29,0 0 0,-2 1 0,0 0 0,-2 1 0,0 1 1,-34-30-1,13 17-31,-2 2 1,-69-39 0,72 49 30,-2 2 1,0 2-1,-1 1 1,-56-12-1,-172-23-69,188 38 66,-118-14 56,166 25-151,0 0 0,0 2 1,0 1-1,-39 9 0,69-11-74,-1 1-1,0-1 1,1 1-1,-1 0 0,0 0 1,1 0-1,-1 0 0,-4 3 1,7-3 96,0-1 0,-1 1 1,1-1-1,0 1 0,0-1 1,-1 1-1,1 0 0,0-1 1,0 1-1,0-1 0,0 1 1,0 0-1,0-1 0,0 1 1,0 0-1,0-1 0,0 1 1,0-1-1,0 1 0,0 0 1,1-1-1,-1 1 0,0-1 1,0 1-1,1-1 0,-1 1 0,0-1 1,1 1-1,-1-1 0,0 1 1,1-1-1,-1 1 0,1-1 1,-1 1-1,1-1 0,-1 0 1,1 1-1,0-1 0,21 17-1550</inkml:trace>
</inkml:ink>
</file>

<file path=ppt/ink/ink3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9:31.407"/>
    </inkml:context>
    <inkml:brush xml:id="br0">
      <inkml:brushProperty name="width" value="0.05" units="cm"/>
      <inkml:brushProperty name="height" value="0.05" units="cm"/>
      <inkml:brushProperty name="color" value="#FF0066"/>
    </inkml:brush>
  </inkml:definitions>
  <inkml:trace contextRef="#ctx0" brushRef="#br0">89 16 12003,'-29'1'5009,"8"-2"-2793,2-6-1064,9 4-536,2 3-207,6-2-1738,9 0 1737,-7 1-656</inkml:trace>
</inkml:ink>
</file>

<file path=ppt/ink/ink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09:59.873"/>
    </inkml:context>
    <inkml:brush xml:id="br0">
      <inkml:brushProperty name="width" value="0.05" units="cm"/>
      <inkml:brushProperty name="height" value="0.05" units="cm"/>
      <inkml:brushProperty name="color" value="#FF0066"/>
    </inkml:brush>
  </inkml:definitions>
  <inkml:trace contextRef="#ctx0" brushRef="#br0">142 217 7354,'1'-1'365,"0"0"1,0 0-1,0 0 0,0 0 1,0 0-1,0 0 1,0 0-1,-1 0 1,1 0-1,0 0 1,-1-1-1,1 1 1,-1 0-1,1 0 1,0-3-1,-1 4-182,0-1-1,0 0 1,0 1-1,-1-1 1,1 0-1,0 1 1,0-1-1,0 0 1,0 1-1,-1-1 1,1 1-1,0-1 1,-1 1-1,1-1 1,0 1-1,-1-1 1,1 1-1,-1-1 1,1 1-1,-1-1 1,1 1-1,-2-1 0,0 0 24,0 0 0,0 0 0,0 0 0,0 0 0,0 1 0,-1-1 0,1 1 0,0-1 0,-1 1 0,1 0 0,0 0 0,-1 0-1,1 0 1,0 0 0,0 1 0,-5 0 0,1 2-50,0 0 0,0 0 0,1 0 0,-1 1 0,0 0 0,1 0 0,0 0 0,0 1 0,1-1 0,-1 1 0,1 0 0,0 1 0,0-1 0,1 1 1,-6 10-1,6-10-110,0 1 1,0-1 0,0 1 0,1 0-1,0 0 1,0 0 0,1 0 0,0 1 0,0-1-1,1 0 1,0 1 0,0-1 0,1 0-1,1 9 1,-1-14-46,-1-1-1,1 1 1,-1 0 0,1-1-1,0 1 1,0-1 0,-1 1-1,1-1 1,0 1 0,1-1-1,-1 1 1,0-1-1,0 0 1,1 0 0,-1 0-1,0 1 1,1-1 0,-1-1-1,1 1 1,-1 0 0,1 0-1,2 0 1,-1 0 0,1 0 0,-1-1 0,1 0 0,-1 1 0,1-1 0,-1-1 0,0 1 0,1 0 1,-1-1-1,1 0 0,2-1 0,1 0 0,0 0 0,-1-1 1,1 0-1,-1 0 0,0 0 0,0-1 1,0 0-1,0 0 0,-1-1 0,0 0 1,7-7-1,-8 6-7,0-1 0,0 1-1,-1-1 1,0 0 0,3-11 0,-5 15 2,0 1 0,0-1 0,-1 1 0,0-1 0,1 1 1,-1-1-1,0 1 0,0-1 0,0 1 0,0-1 0,-1 1 0,1-1 0,-1 1 0,1-1 0,-1 1 1,0-1-1,0 1 0,0 0 0,0-1 0,-2-2 0,2 5 3,0-1-1,1 1 1,-1-1-1,0 1 0,0 0 1,1-1-1,-1 1 1,0 0-1,0 0 1,1 0-1,-1-1 1,0 1-1,0 0 1,0 0-1,1 0 1,-1 0-1,0 1 1,0-1-1,0 0 1,1 0-1,-1 0 0,0 1 1,0-1-1,1 0 1,-1 1-1,0-1 1,0 0-1,1 1 1,-1-1-1,0 1 1,1-1-1,-1 1 1,1 0-1,-1-1 1,1 1-1,-1-1 0,1 1 1,-1 0-1,1 0 1,0-1-1,-1 1 1,1 0-1,0 0 1,0-1-1,-1 1 1,1 0-1,0 0 1,0-1-1,0 1 1,0 0-1,0 0 1,0 0-1,0 1 0,0-2-3,27 20-18,-15-12 22,-2 0 1,0-1-1,1 0 0,0 0 0,12 4 0,-20-9-1,1-1 0,-1 0 0,0 0 0,1 0 0,-1 0-1,1-1 1,-1 1 0,1-1 0,-1 0 0,1 0 0,-1 0 0,1 0 0,-1-1-1,0 1 1,1-1 0,-1 0 0,1 0 0,-1-1 0,0 1 0,0 0 0,4-3-1,1-2-277,-1 0-1,1-1 0,-1 0 0,0 0 1,-1 0-1,1-1 0,-1 0 1,-1-1-1,0 1 0,0-1 0,-1 0 1,0 0-1,4-14 0,-3 6-449,-1 0 0,-1-1 0,0 1 0,-1 0 0,-1-1 0,-3-32 0,10 61 3813,6 21-1388,-12-28-1824,6 14 320,39 98 1601,-42-100-1689,-5-13-30,0-5-2,5-40 5,2 18-15,0 0 0,1 0 0,16-30 0,-20 46-121,0 1 0,0 0 0,1 0 0,0 0 0,1 1 0,11-11-1,-14 14-92,0 1 0,0 0 0,0 0-1,0 0 1,1 0 0,-1 1 0,0-1-1,1 1 1,-1 0 0,1 0-1,0 0 1,-1 0 0,1 1 0,0 0-1,-1-1 1,7 2 0,-9-1-117,0 0 0,0 0 0,0 0 0,0 1 0,0-1 0,0 0 0,0 1 0,0-1 0,0 0 0,-1 1 0,1-1 0,0 1 0,0-1 0,0 1 0,-1 0 0,1-1 0,0 1 0,0 0 0,-1 0 0,2 1 1,4 6-634</inkml:trace>
</inkml:ink>
</file>

<file path=ppt/ink/ink3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9:35.688"/>
    </inkml:context>
    <inkml:brush xml:id="br0">
      <inkml:brushProperty name="width" value="0.3" units="cm"/>
      <inkml:brushProperty name="height" value="0.6" units="cm"/>
      <inkml:brushProperty name="color" value="#FFFC00"/>
      <inkml:brushProperty name="tip" value="rectangle"/>
      <inkml:brushProperty name="rasterOp" value="maskPen"/>
    </inkml:brush>
  </inkml:definitions>
  <inkml:trace contextRef="#ctx0" brushRef="#br0">5 86 6065,'-1'-3'292,"0"0"1,0 0-1,1 0 0,-1 0 0,1-1 0,0 1 0,0 0 1,0 0-1,0 0 0,0 0 0,1 0 0,-1 0 0,1 0 0,0 0 1,0 0-1,1-3 0,-1 4-197,0 0 0,-1 0 1,1 1-1,0-1 0,1 0 1,-1 0-1,0 1 0,0-1 1,1 1-1,-1 0 0,1-1 0,-1 1 1,1 0-1,0 0 0,-1 0 1,1 0-1,0 0 0,0 0 0,0 0 1,0 0-1,0 1 0,0-1 1,0 1-1,0 0 0,2-1 1,263 10 3400,-246-9-3313,2-1 75,0 1 0,0 1 1,0 1-1,0 1 0,29 8 1,234 92 1050,-258-89-1186,-1 1 0,0 1 0,-1 2 0,-1 0 1,32 31-1,-29-24 60,1-1 1,1-2 0,46 26 0,-48-36 20,1-1 1,0-2-1,1-1 1,-1-1-1,2-1 1,32 1 0,-27-3 9,1 2 1,-1 1-1,52 18 1,-56-10-136,-1 1 0,-1 1 1,56 42-1,-50-33 14,60 34 0,10 1 480,17 10 30,154 58 389,-266-123-930,0 2 0,0-1 0,0 1 0,18 19-1,-18-17 3,0 0-1,0-1 1,1 0-1,15 9 1,-23-16-51,4 2 74,0 0 1,-1 0-1,0 1 0,1 0 1,11 11-1,-15-12 27,1-1-1,0 1 0,-1-1 1,1-1-1,1 1 0,-1-1 1,11 4-1,-15-6-45,-1-8-99</inkml:trace>
</inkml:ink>
</file>

<file path=ppt/ink/ink3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9:40.400"/>
    </inkml:context>
    <inkml:brush xml:id="br0">
      <inkml:brushProperty name="width" value="0.05" units="cm"/>
      <inkml:brushProperty name="height" value="0.05" units="cm"/>
      <inkml:brushProperty name="color" value="#FF0066"/>
    </inkml:brush>
  </inkml:definitions>
  <inkml:trace contextRef="#ctx0" brushRef="#br0">295 767 4385,'2'1'13123,"18"6"-12606,-16-6-466,0 0 0,0 0 0,-1 1 0,1-1 0,0 1 0,-1 0 0,1 0 0,-1 0 0,0 0 0,0 0 0,0 1 0,4 3 0,-5-3-19,1 0 0,0-1 1,0 0-1,0 1 1,0-1-1,0-1 0,0 1 1,1 0-1,-1-1 1,1 1-1,-1-1 0,1 0 1,-1 0-1,7 0 0,16 2 298,0-1-1,-1-1 0,1-1 1,40-6-1,99-27 906,-148 29-1160,-1-1 0,0-1-1,0-1 1,0 0-1,-1-1 1,0-1 0,0 0-1,-1-1 1,0-1-1,17-17 1,-13 9 142,-1 0 0,0-1-1,-2-1 1,0-1 0,-2 0-1,15-32 1,-25 46-150,0 0 1,-1 0-1,0 0 0,-1 0 1,0-1-1,0 1 0,-1 0 0,0-1 1,0 1-1,-1 0 0,0-1 0,0 1 1,-1 0-1,0 0 0,0 0 0,-1 0 1,0 1-1,-1-1 0,1 1 1,-7-9-1,-7-11-26,-2 0 1,-1 2 0,-42-44-1,35 42-38,-1 1-1,-49-35 0,64 52-1,-1 0 0,0 1 0,-1 1 0,1 0 0,-2 1 0,1 0 0,0 1 0,-29-4 0,-4 4-1,-1 1 1,1 3-1,0 2 0,-50 8 1,83-6 0,0 1 1,0 0 0,0 2-1,1-1 1,0 2 0,0 0-1,0 1 1,1 0 0,0 1-1,1 0 1,0 1 0,0 1-1,1-1 1,1 2 0,0 0-1,-17 25 1,13-15 5,0 2 1,1-1-1,1 2 1,2 0-1,0 0 1,2 0-1,1 1 0,1 1 1,-3 26-1,8-40 32,0 1 1,1-1-1,0 0 0,1 0 0,1 1 0,0-1 0,0 0 1,2 0-1,8 23 0,-8-28-11,0 0-1,1 0 1,0 0 0,0 0-1,0-1 1,1 0 0,0 0 0,1 0-1,-1-1 1,1 0 0,1 0-1,-1-1 1,1 0 0,0 0-1,9 4 1,-2-3-21,-1-1 0,1 0 0,0-2 0,0 1 0,29 1 0,76-4-668,-60-3 431</inkml:trace>
</inkml:ink>
</file>

<file path=ppt/ink/ink3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9:19.880"/>
    </inkml:context>
    <inkml:brush xml:id="br0">
      <inkml:brushProperty name="width" value="0.05" units="cm"/>
      <inkml:brushProperty name="height" value="0.05" units="cm"/>
      <inkml:brushProperty name="color" value="#FF0066"/>
    </inkml:brush>
  </inkml:definitions>
  <inkml:trace contextRef="#ctx0" brushRef="#br0">1 86 6705,'23'-28'7457,"-21"24"-7133,1 1 0,-1-1 0,1 1 0,-1 0 0,1 0 0,0 0 0,0 0 0,1 1 0,-1-1 0,0 1 0,1 0 0,0 0 0,-1 0 0,1 0-1,5-1 1,2-1-125,1 2 0,0-1 0,0 1-1,-1 1 1,1 0 0,0 0-1,0 2 1,0-1 0,0 2 0,0-1-1,0 1 1,0 1 0,-1 1-1,12 4 1,38 13 284,-1 2-1,-2 4 1,0 2 0,-2 2-1,-1 3 1,-2 2 0,-1 2-1,-2 3 1,71 74-1,-46-31-116,85 89 467,-118-131-300,94 70 0,-57-58-185,215 169 1075,-281-211-1358,59 48 225,-63-53-270,0-1 0,0 0 1,0-1-1,1 0 1,0-1-1,15 5 0,-24-8-49,0-1 1,1 1-1,-1-1 0,1 0 0,-1 1 0,1-1 0,-1 0 0,1 0 0,-1 0 0,1 0 0,-1 0 0,1 0 0,-1-1 0,1 1 0,-1 0 0,0-1 0,1 1 0,-1-1 0,1 0 0,-1 1 0,0-1 0,1 0 0,-1 0 0,0 0 0,0 0 1,0 0-1,0 0 0,0 0 0,0 0 0,0 0 0,1-2 0,0-1-384,-1 0 1,0 0-1,0 0 0,0 1 1,0-1-1,-1 0 1,1 0-1,-1 0 0,0 0 1,-1-7-1,-3-20-1218</inkml:trace>
</inkml:ink>
</file>

<file path=ppt/ink/ink3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9:21.083"/>
    </inkml:context>
    <inkml:brush xml:id="br0">
      <inkml:brushProperty name="width" value="0.05" units="cm"/>
      <inkml:brushProperty name="height" value="0.05" units="cm"/>
      <inkml:brushProperty name="color" value="#FF0066"/>
    </inkml:brush>
  </inkml:definitions>
  <inkml:trace contextRef="#ctx0" brushRef="#br0">138 214 5801,'-18'-9'1025,"13"7"-596,1 0 0,0 0-1,0 0 1,0 0 0,1-1 0,-1 0 0,-5-5 0,-3 1 7626,1 6-3464,10 1-4513,0 1 0,1-1 0,-1 0 0,1 1 0,-1-1 0,0 1 0,1-1 0,-1 0 0,1 1 0,-1-1 0,1 1 0,-1 0 0,1-1 0,0 1 0,-1-1 0,1 1 0,-1 0 0,1-1 0,0 1 0,0 0 1,0-1-1,-1 1 0,1 0 0,0-1 0,0 1 0,0 0 0,0 0 0,0-1 0,0 1 0,0 0 0,0-1 0,0 1 0,1 1 0,-1-1-59,0 2 25,0-1 1,1 1 0,-1-1-1,0 0 1,1 1-1,0-1 1,0 0-1,0 0 1,0 1-1,0-1 1,0 0-1,0 0 1,1 0-1,-1 0 1,1 0-1,-1 0 1,1-1-1,0 1 1,0-1-1,-1 1 1,1-1-1,1 1 1,-1-1-1,0 0 1,3 1-1,47 30 312,-48-30-320,0 0 0,0-1 0,0 0-1,0 0 1,1 0 0,-1 0-1,1-1 1,-1 0 0,0 0 0,1 0-1,-1 0 1,0-1 0,1 0 0,-1 0-1,0 0 1,0 0 0,1 0-1,-1-1 1,0 0 0,-1 0 0,1 0-1,4-3 1,-7 4-34,-1 1 1,1-1-1,-1 1 0,0-1 1,1 1-1,-1-1 0,1 0 0,-1 1 1,0-1-1,0 1 0,1-1 1,-1 0-1,0 1 0,0-1 1,0 0-1,0 1 0,1-1 1,-1 0-1,0 1 0,0-1 1,0 0-1,-1 1 0,1-1 1,0 0-1,0 1 0,0-1 0,-1 0 1,-14-17 18,-29-8-45,40 24 19,-15-6-47,0 1-1,-1 1 1,-39-8-1,2 1 15,57 13 38,0 0-1,-1 0 0,1 0 1,0 0-1,0 0 0,-1 0 0,1 0 1,0 0-1,0 0 0,0 0 1,0-1-1,-1 1 0,1 0 1,0 0-1,0 0 0,0 0 1,0 0-1,-1-1 0,1 1 1,0 0-1,0 0 0,0 0 1,0-1-1,0 1 0,0 0 1,0 0-1,0 0 0,0-1 0,0 1 1,0 0-1,-1 0 0,1 0 1,0-1-1,0 1 0,0 0 1,1 0-1,-1 0 0,0-1 1,0 1-1,0 0 0,0 0 1,0 0-1,0-1 0,0 1 1,0 0-1,11-13-35,16-8-18,144-64 31,-114 62 54,-52 21-29,-1 1 0,1 0 0,0 0 0,0 0 1,-1 1-1,1-1 0,0 1 0,0 0 0,0 1 1,7 0-1,-11 0-1,1-1 0,-1 1 0,1-1 0,-1 1 0,1 0 0,-1 0 0,0-1 0,1 1 0,-1 0 0,0 0 0,0 0 0,0 0-1,0 1 1,0-1 0,0 0 0,0 0 0,0 1 0,0-1 0,0 0 0,-1 1 0,1-1 0,-1 1 0,1-1 0,-1 1 0,1-1 0,-1 1 0,0-1 0,0 1 0,0 0 0,0-1 0,0 1 0,0-1 0,0 1 0,0-1 0,-1 1 0,1-1 0,0 1 0,-2 2 0,0 1 13,1-1 0,-1 1 1,-1 0-1,1-1 1,-1 0-1,0 1 0,0-1 1,0 0-1,0-1 1,-8 8-1,-36 22 235,20-15 1,-26 22 0,48-35-229,-1 0-1,1 1 1,0-1-1,0 1 1,1 0-1,0 0 1,0 0-1,0 0 1,1 1-1,-4 8 1,7-15-66,0 1-1,-1-1 1,1 1 0,0-1-1,0 1 1,0-1 0,0 1 0,-1 0-1,1-1 1,0 1 0,0-1 0,0 1-1,0 0 1,0-1 0,1 1-1,-1-1 1,0 1 0,0-1 0,0 1-1,0 0 1,1-1 0,-1 1 0,0-1-1,0 1 1,1-1 0,-1 1-1,0-1 1,1 1 0,-1-1 0,1 0-1,-1 1 1,0-1 0,1 1 0,-1-1-1,1 0 1,-1 0 0,1 1-1,-1-1 1,1 0 0,0 1 0,24 0-3246,5-6 1410</inkml:trace>
</inkml:ink>
</file>

<file path=ppt/ink/ink3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9:22.256"/>
    </inkml:context>
    <inkml:brush xml:id="br0">
      <inkml:brushProperty name="width" value="0.05" units="cm"/>
      <inkml:brushProperty name="height" value="0.05" units="cm"/>
      <inkml:brushProperty name="color" value="#FF0066"/>
    </inkml:brush>
  </inkml:definitions>
  <inkml:trace contextRef="#ctx0" brushRef="#br0">29 308 7546,'-3'3'775,"0"-1"1,0 2 0,0-1 0,1 0 0,-1 0 0,1 1 0,0 0-1,-3 5 1,5-8-704,0-1 0,-1 1 1,1 0-1,0-1 0,-1 1 0,1 0 0,0 0 0,0-1 0,0 1 0,0 0 0,-1-1 0,1 1 0,0 0 1,1 0-1,-1-1 0,0 1 0,0 0 0,0 0 0,0-1 0,0 1 0,1 0 0,-1-1 0,0 1 0,1 0 1,-1-1-1,0 1 0,1 0 0,-1-1 0,1 1 0,-1-1 0,1 1 0,-1-1 0,1 1 0,0-1 1,-1 1-1,1-1 0,-1 1 0,1-1 0,0 0 0,-1 0 0,1 1 0,0-1 0,0 0 0,-1 0 0,1 0 1,0 1-1,-1-1 0,1 0 0,0 0 0,0 0 0,-1 0 0,1-1 0,1 1 0,2-1 61,1 0-1,-1 0 1,0 0 0,0 0-1,0-1 1,0 1-1,-1-1 1,1 0 0,0 0-1,-1-1 1,1 1-1,-1-1 1,0 0 0,0 1-1,3-5 1,44-54 822,-42 50-763,11-14 213,23-40 0,-38 57-365,0 0 1,0 0-1,-1-1 0,0 1 0,0-1 0,-1 0 0,0 0 0,-1 0 0,2-17 0,-4 23-37,1 0 0,0 0 0,-1 0 0,1 0-1,-1 0 1,0 0 0,0 0 0,0 1 0,0-1 0,0 0 0,-1 1 0,0-1 0,1 1 0,-1-1 0,0 1-1,0 0 1,0 0 0,0 0 0,0 0 0,-1 0 0,1 0 0,-1 0 0,1 1 0,-1-1 0,1 1 0,-1 0-1,0 0 1,0 0 0,0 0 0,-4 0 0,3 0-4,0 0 1,-1 1-1,1 0 1,-1 0-1,1 0 1,-1 0-1,1 1 0,-1-1 1,1 1-1,0 0 1,-1 1-1,1-1 1,0 1-1,0 0 0,0 0 1,0 0-1,0 0 1,0 1-1,-6 5 1,2 1 1,0 0 1,1 0 0,0 1 0,1 0 0,0 0-1,0 1 1,1-1 0,1 1 0,-1 0 0,-3 19-1,5-13 72,0-1-1,1 1 1,0 0-1,2 0 0,0 0 1,5 31-1,-5-44-1,1 1-1,0-1 0,0 0 1,1 0-1,-1 0 0,1 0 1,0 0-1,0 0 0,0 0 1,0 0-1,1-1 0,-1 1 1,1-1-1,0 1 0,0-1 1,6 4-1,-3-3 25,-1-1 0,1 0 1,0 0-1,1 0 0,-1-1 0,0 0 0,1 0 0,-1 0 1,13 0-1,7-1 12,0-1 0,0-1 0,0-1 0,37-8 1,-28 6-186,-23 3-240,0-1-1,0 0 1,13-4 0,-21 5 0,-1 0 0,0 0 0,0 0 0,0-1 1,0 0-1,0 1 0,-1-1 0,1 0 0,0 0 0,-1-1 1,0 1-1,1 0 0,-1-1 0,0 0 0,3-5 1,24-28-5455,-8 9 4049</inkml:trace>
</inkml:ink>
</file>

<file path=ppt/ink/ink3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9:22.767"/>
    </inkml:context>
    <inkml:brush xml:id="br0">
      <inkml:brushProperty name="width" value="0.05" units="cm"/>
      <inkml:brushProperty name="height" value="0.05" units="cm"/>
      <inkml:brushProperty name="color" value="#FF0066"/>
    </inkml:brush>
  </inkml:definitions>
  <inkml:trace contextRef="#ctx0" brushRef="#br0">194 10 8578,'-1'-1'435,"-1"0"0,1 0 0,-1 0 0,0 0 0,1 0 1,-1 0-1,0 1 0,0-1 0,1 1 0,-1-1 0,0 1 0,0 0 0,0-1 1,0 1-1,-2 0 0,0 1-76,0 0 1,0-1-1,1 1 1,-1 0 0,1 1-1,-1-1 1,-4 3-1,-4 3-5,0 1 0,0 1 0,-11 10 0,16-13 100,4-3-349,-6 4 96,0 1 1,1 0-1,0 0 1,-8 12-1,15-19-183,0 0 0,0 1 0,0-1 0,0 0 0,0 1 0,0-1 0,1 1 0,-1-1 0,0 1 0,1-1 0,-1 1 0,1-1 0,0 1 0,0 0 0,0-1 0,-1 1 0,1-1 0,1 1 0,-1 0 0,0-1 0,0 1 0,1-1 0,-1 1 0,0 0 0,1-1 0,0 1 0,-1-1 0,1 1 0,0-1 0,0 0 0,0 1 0,0-1 0,0 0 0,0 0 0,0 1 0,0-1 0,3 2 0,2 0-16,1 1 0,0-1-1,0 0 1,0-1 0,0 1 0,0-1 0,1-1-1,-1 1 1,1-1 0,-1-1 0,1 1-1,-1-1 1,12-2 0,-8 2 57,0-1 0,0 2 1,0 0-1,0 0 0,19 5 0,-29-5-20,1-1 0,0 0 1,0 1-1,-1-1 0,1 1 0,-1 0 0,1 0 0,0-1 1,-1 1-1,1 0 0,-1 0 0,0 0 0,1 1 0,-1-1 1,0 0-1,0 0 0,1 1 0,-1-1 0,0 1 0,0-1 1,-1 1-1,1-1 0,0 1 0,-1 0 0,1-1 0,0 1 0,-1 0 1,0-1-1,1 1 0,-1 0 0,0 0 0,0 0 0,0-1 1,0 1-1,0 0 0,-1 0 0,1-1 0,0 1 0,-1 0 1,1-1-1,-1 1 0,0 0 0,0-1 0,-1 3 0,-5 8 24,-1 0-1,0-1 0,0 1 1,-18 15-1,12-11-57,10-11-32,-6 7-178,0 0 1,-1-1-1,-1 0 0,-13 10 0,25-21 177,0 0-1,0 0 0,0 0 0,0 1 0,0-1 0,-1 0 0,1 0 1,0 0-1,0 0 0,0 1 0,0-1 0,0 0 0,0 0 1,-1 0-1,1 0 0,0 0 0,0 0 0,0 0 0,0 0 0,-1 1 1,1-1-1,0 0 0,0 0 0,0 0 0,-1 0 0,1 0 0,0 0 1,0 0-1,0 0 0,0 0 0,-1 0 0,1 0 0,0 0 1,0 0-1,0 0 0,-1 0 0,1-1 0,0 1 0,0 0 0,0 0 1,0 0-1,-1 0 0,1 0 0,0 0 0,0 0 0,0 0 1,0-1-1,0 1 0,-1 0 0,1 0 0,0 0 0,0 0 0,0 0 1,0-1-1,0 1 0,0 0 0,0 0 0,0 0 0,0-1 1,0 1-1,0 0 0,0 0 0,0 0 0,0 0 0,0-1 0,0 1 1,5-19-2459,9-10 718,3-11 662</inkml:trace>
</inkml:ink>
</file>

<file path=ppt/ink/ink3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9:23.153"/>
    </inkml:context>
    <inkml:brush xml:id="br0">
      <inkml:brushProperty name="width" value="0.05" units="cm"/>
      <inkml:brushProperty name="height" value="0.05" units="cm"/>
      <inkml:brushProperty name="color" value="#FF0066"/>
    </inkml:brush>
  </inkml:definitions>
  <inkml:trace contextRef="#ctx0" brushRef="#br0">4 19 8322,'-1'-4'2563,"-2"-8"3046,3 12-5549,0 0 0,0 0 0,0 0-1,0 0 1,0 0 0,0-1 0,0 1 0,0 0 0,0 0 0,0 0-1,0 0 1,0 0 0,0 0 0,0 0 0,0-1 0,0 1 0,0 0-1,0 0 1,0 0 0,0 0 0,0 0 0,0 0 0,0 0 0,0 0 0,0-1-1,1 1 1,-1 0 0,0 0 0,0 0 0,4 1 3952,-3 1-2677,42 166 2088,35 113-1491,-73-265-1942,2 0 0,-1 0 0,2 0 0,0-1 0,1 0 0,1-1 0,19 24 0,-25-35-2705,-15-18-5459,5 10 9831,-19-9-1533</inkml:trace>
</inkml:ink>
</file>

<file path=ppt/ink/ink3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9:23.551"/>
    </inkml:context>
    <inkml:brush xml:id="br0">
      <inkml:brushProperty name="width" value="0.05" units="cm"/>
      <inkml:brushProperty name="height" value="0.05" units="cm"/>
      <inkml:brushProperty name="color" value="#FF0066"/>
    </inkml:brush>
  </inkml:definitions>
  <inkml:trace contextRef="#ctx0" brushRef="#br0">0 185 9474,'5'9'4681,"9"-9"-1872,13-9-505,4-7-399,4-9-433,0 1-296,2-2-552,-5 4-288,-7 5-256,-2-3-120,-9 8-680,-1 4-392,-3 1-1401,-5 2-327,-5 2 1784</inkml:trace>
</inkml:ink>
</file>

<file path=ppt/ink/ink3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9:23.919"/>
    </inkml:context>
    <inkml:brush xml:id="br0">
      <inkml:brushProperty name="width" value="0.05" units="cm"/>
      <inkml:brushProperty name="height" value="0.05" units="cm"/>
      <inkml:brushProperty name="color" value="#FF0066"/>
    </inkml:brush>
  </inkml:definitions>
  <inkml:trace contextRef="#ctx0" brushRef="#br0">1 134 9522,'52'37'4178,"-51"-36"-3899,0-1 0,0 1 0,0 0-1,0-1 1,0 1 0,0-1 0,0 1 0,0-1-1,1 0 1,-1 0 0,0 1 0,0-1 0,0 0-1,3 0 1,-3 0-183,0-1 0,0 1 0,0 0-1,0-1 1,0 1 0,0-1 0,0 1-1,-1-1 1,1 0 0,0 1 0,0-1 0,0 0-1,-1 0 1,1 1 0,1-3 0,1 0 387,2-1-321,0 0 0,0-1 0,0 1 0,0-1 1,-1 0-1,0 0 0,0-1 0,0 1 0,-1-1 1,0 0-1,0 0 0,0 0 0,-1 0 0,0 0 1,0-1-1,0 1 0,-1-1 0,0 1 0,0-1 0,-1-11 1,0 16-162,0 1 0,-1-1 0,1 0 1,-1 1-1,1-1 0,-1 1 0,1-1 1,-1 1-1,0 0 0,0-1 0,0 1 1,0 0-1,0-1 0,0 1 0,0 0 1,0 0-1,-1 0 0,1 0 0,0 0 1,-1 0-1,1 1 0,0-1 0,-1 0 1,1 0-1,-1 1 0,1-1 0,-1 1 1,0 0-1,1-1 0,-1 1 0,1 0 1,-1 0-1,0 0 0,1 0 0,-3 1 1,1-1-3,-1 0 0,1 0 0,-1 1 0,1-1 1,0 1-1,-1 0 0,1 0 0,0 0 1,0 0-1,0 1 0,0 0 0,0-1 1,0 1-1,0 0 0,0 0 0,-4 5 1,2 1 73,0 0 0,0 0 1,1 1-1,0 0 1,0 0-1,1 0 1,0 0-1,-2 13 0,2-1 436,0 1-1,0 34 0,3-51-467,0-1-1,0 1 1,1-1-1,0 0 1,0 1-1,0-1 1,0 0-1,1 0 0,-1 0 1,1 0-1,0 0 1,0 0-1,1 0 1,-1-1-1,1 1 1,0-1-1,0 1 1,0-1-1,0 0 0,0 0 1,1-1-1,-1 1 1,1-1-1,0 1 1,0-1-1,0-1 1,0 1-1,0 0 0,0-1 1,1 0-1,-1 0 1,0 0-1,1 0 1,5-1-1,-3 1-155,0-1 1,0 0-1,0 0 0,0 0 0,0-1 0,0 0 1,0-1-1,-1 0 0,1 0 0,0 0 1,-1-1-1,0 1 0,1-2 0,-1 1 0,0-1 1,-1 0-1,1 0 0,-1 0 0,1-1 0,-1 0 1,5-7-1,-3 1-2112,-2 1 0,1-1 0,4-15-1,-8 20 1149,9-21-1558</inkml:trace>
</inkml:ink>
</file>

<file path=ppt/ink/ink3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9:24.354"/>
    </inkml:context>
    <inkml:brush xml:id="br0">
      <inkml:brushProperty name="width" value="0.05" units="cm"/>
      <inkml:brushProperty name="height" value="0.05" units="cm"/>
      <inkml:brushProperty name="color" value="#FF0066"/>
    </inkml:brush>
  </inkml:definitions>
  <inkml:trace contextRef="#ctx0" brushRef="#br0">0 158 9650,'1'-2'223,"0"1"0,0-1 0,0 1 0,0-1 0,0 1 0,0-1 0,1 1 0,-1 0 0,0 0 0,1 0 0,-1 0 0,1 0 0,0 0 0,-1 0 0,1 0 0,0 1 0,-1-1 0,1 1 0,3-1 0,-2 1 137,-1 1 0,1 0-1,0-1 1,0 1 0,-1 1 0,1-1 0,0 0-1,-1 1 1,1-1 0,1 3 0,17 9 923,37 24 2125,-54-34-3248,0 0-1,0 0 1,0 1-1,0 0 1,-1-1 0,0 1-1,0 1 1,0-1-1,0 0 1,4 9 0,-7-5 1,-5-9-85,-9-13-27,8 4-48,0-1 0,1 0-1,0 0 1,1-1 0,-5-15-1,7 18 0,0 4 13,1 0 0,0 0-1,1 0 1,-1 0-1,1 0 1,0 0 0,0 0-1,0 0 1,1 0 0,-1 0-1,1 0 1,1 0 0,-1 0-1,1 0 1,0 0 0,0 0-1,0 1 1,0-1-1,1 1 1,4-6 0,-4 7-1,-1 0 0,1 1 0,0-1 0,0 1 0,-1-1 0,2 1 0,-1 0 0,0 0 0,0 1 0,1-1 0,-1 1 0,1-1 0,-1 1 0,1 0 1,-1 0-1,1 1 0,0-1 0,0 1 0,-1 0 0,1 0 0,0 0 0,-1 0 0,1 1 0,0-1 0,6 3 0,-7-2-141,21 5 516,-23-6-469,-1 0 1,1 0 0,0 0-1,-1 1 1,1-1 0,0 0 0,-1 0-1,1 0 1,0-1 0,-1 1-1,1 0 1,0 0 0,-1 0-1,1 0 1,0-1 0,-1 1-1,1 0 1,-1-1 0,1 1-1,-1 0 1,1-1 0,0 1-1,-1-1 1,1 1 0,-1 0-1,0-1 1,1 0 0,-1 1 0,1-1-1,-1 1 1,0-1 0,1 0-1,1-12-759</inkml:trace>
  <inkml:trace contextRef="#ctx0" brushRef="#br0" timeOffset="1">581 22 15131,'3'12'5986,"-3"-4"-4026,-1-2-744,11-13-992</inkml:trace>
</inkml:ink>
</file>

<file path=ppt/ink/ink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0:00.399"/>
    </inkml:context>
    <inkml:brush xml:id="br0">
      <inkml:brushProperty name="width" value="0.05" units="cm"/>
      <inkml:brushProperty name="height" value="0.05" units="cm"/>
      <inkml:brushProperty name="color" value="#FF0066"/>
    </inkml:brush>
  </inkml:definitions>
  <inkml:trace contextRef="#ctx0" brushRef="#br0">1 68 8082,'0'0'7431,"4"30"-3405,-3-29-3994,-1 0 1,1 0-1,-1 0 0,1 0 1,-1 0-1,1-1 0,0 1 1,0 0-1,-1 0 0,1 0 1,0-1-1,0 1 0,0-1 1,0 1-1,0 0 0,0-1 1,0 0-1,0 1 1,0-1-1,0 1 0,0-1 1,0 0-1,0 0 0,2 0 1,16 6 78,-5 2-57,-10-6-44,-1 0 0,1 0 0,-1 0 1,1 0-1,0-1 0,-1 0 1,1 1-1,0-1 0,0-1 0,0 1 1,0-1-1,0 1 0,0-1 1,0 0-1,0 0 0,0-1 0,4 0 1,11-5 39,-1 0 1,33-16-1,-44 18-13,0 1-1,0-2 1,0 1-1,-1-1 1,0 0-1,0 0 0,0 0 1,0-1-1,7-10 1,-12 13 16,1 0 0,-1-1 1,1 1-1,-1 0 0,0-1 0,-1 1 1,1 0-1,-1-1 0,1 1 0,-1-1 1,-1-6-1,1 7 57,0 10 984,1 35-661,53 152 428,-7-36-457,-40-126-341,-1-1 0,-1 1 0,0 34 0,-5-56-54,-1-1-1,0 1 1,0-1 0,-1 1 0,0-1 0,-1 0-1,0 0 1,0 0 0,-1 0 0,-10 16 0,11-20-7,0 0 1,-1 0 0,1-1-1,-1 1 1,0-1 0,-1 0 0,1 0-1,-1 0 1,1-1 0,-1 1-1,0-1 1,0 0 0,-1-1-1,1 1 1,-1-1 0,1 0-1,-1-1 1,-10 3 0,12-4 2,-1-1 1,0 1 0,0-1-1,0 1 1,0-2-1,1 1 1,-1 0 0,0-1-1,1 0 1,-1 0-1,1 0 1,0-1 0,0 1-1,0-1 1,0 0 0,0 0-1,0-1 1,1 1-1,0-1 1,0 0 0,0 1-1,0-1 1,-3-7-1,0 3 3,2-1 0,-1 0 0,1 1 0,0-1-1,1-1 1,0 1 0,1 0 0,0-1-1,0 1 1,1-1 0,0-11 0,3 4 32,0 1 1,1-1 0,1 1 0,1 0-1,0 1 1,15-30 0,55-87 132,-75 131-172,23-34-245,49-59 0,-56 76-920,1 1 0,26-21 0,-9 18-14</inkml:trace>
</inkml:ink>
</file>

<file path=ppt/ink/ink3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9:42.994"/>
    </inkml:context>
    <inkml:brush xml:id="br0">
      <inkml:brushProperty name="width" value="0.05" units="cm"/>
      <inkml:brushProperty name="height" value="0.05" units="cm"/>
      <inkml:brushProperty name="color" value="#FF0066"/>
    </inkml:brush>
  </inkml:definitions>
  <inkml:trace contextRef="#ctx0" brushRef="#br0">74 0 11859,'-68'45'4689,"63"-40"-3321,5-1-392,20-6-1352,15-15 312</inkml:trace>
</inkml:ink>
</file>

<file path=ppt/ink/ink3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9:45.478"/>
    </inkml:context>
    <inkml:brush xml:id="br0">
      <inkml:brushProperty name="width" value="0.05" units="cm"/>
      <inkml:brushProperty name="height" value="0.05" units="cm"/>
      <inkml:brushProperty name="color" value="#FF0066"/>
    </inkml:brush>
  </inkml:definitions>
  <inkml:trace contextRef="#ctx0" brushRef="#br0">338 45 4889,'-6'-5'6422,"6"5"-6165,0-1 0,0 1 0,0 0 0,0-1 0,0 1 0,0 0 0,0-1-1,0 1 1,0 0 0,0-1 0,1-1 1798,-1 1-1798,0 1-145,0 0-1,0-1 1,1 1-1,-1-1 1,0 1-1,0 0 1,0-1-1,0 1 1,0-1-1,0 1 1,0-1-1,0 1 0,0-1 1,0 1-1,0 0 1,0-1-1,0 1 1,0-1-1,-1 1 1,1-1-1,0 1 1,0 0-1,0-1 1,-1 1-1,1 0 1,0-1-1,0 1 1,-1 0-1,1-1 1,0 1-1,-1 0 1,1-1-1,0 1 1,-1 0-1,1 0 1,-1-1-1,1 1 1,0 0-1,-1 0 1,1 0-1,-1 0 1,1 0-1,0-1 1,-1 1-1,1 0 1,-1 0-1,0 0 1,-9 2-15,0 0 0,0 0 0,0 1 1,0 0-1,0 1 0,1 0 0,-17 10 0,23-12-78,-11 6 75,0 1-1,0 0 1,1 1 0,1 1-1,0 0 1,-12 14 0,-51 74 87,73-95-178,-5 6-2,1 1 1,1-1-1,0 1 1,1 0-1,0 1 1,1-1-1,0 1 1,0-1-1,1 1 1,1 0-1,0 22 1,1-28 29,0 0 1,0 0 0,1 0-1,0 1 1,0-1-1,1 0 1,0 0 0,0 0-1,0-1 1,0 1 0,1 0-1,0-1 1,0 0-1,1 0 1,0 0 0,-1 0-1,2 0 1,-1-1-1,0 1 1,1-1 0,0 0-1,0-1 1,0 1 0,8 3-1,20 4 349,-1-1 0,2-1 0,-1-2 0,37 2 0,-51-6-181,-6-2 22,0-1 0,1 0 0,-1-1 0,22-3 0,-22 1-16,0 2 0,0-1 1,0 2-1,22 1 0,-48-1-178,0 0 0,0 1-1,1 0 1,-1 1-1,0 1 1,-16 5-1,-51 9-420,68-16 295,0 0-1,0 0 1,1-1-1,-1-1 1,0 0 0,0 0-1,-22-7 1,29 7 83,0-1 0,0 0 0,0-1 0,1 1 0,-1-1 0,1 0 0,0 0 0,0-1 0,0 1 0,0-1 0,0 0 0,1 0 0,0 0 0,0 0 0,0 0 0,0-1 0,1 0 0,-1 1 0,1-1 0,-3-10 0,2 3 10,1 0 0,0 0 0,0 0 0,1 0 0,1 0 0,0 0-1,0 0 1,2 0 0,-1 0 0,1 0 0,1 0 0,0 0-1,8-17 1,6-8-99,1 0-1,40-57 0,-26 43-51,-29 46 159,5-8-32,0 0 1,0 1-1,16-16 0,-21 25 54,0 0-1,0 0 1,1 0 0,-1 1 0,1 0 0,0 0 0,-1 0 0,1 0 0,0 0-1,0 1 1,0-1 0,0 1 0,0 0 0,0 1 0,1-1 0,6 0-1,-10 1 399,-1 0-411,0 0 1,0 0-1,0 0 0,0 0 1,0-1-1,0 1 0,0 0 1,0 0-1,0 0 0,-1 0 1,1-1-1,0 1 0,0 0 1,0 0-1,0 0 0,0 0 1,0 0-1,0-1 0,0 1 1,-1 0-1,1 0 0,0 0 1,0 0-1,0 0 1,0 0-1,0 0 0,-1 0 1,1 0-1,0-1 0,0 1 1,0 0-1,0 0 0,-1 0 1,1 0-1,0 0 0,0 0 1,0 0-1,-1 0 0,1 0 1,0 0-1,0 0 0,0 0 1,0 0-1,-1 1 0,1-1 1,0 0-1,0 0 1,0 0-1,0 0 0,0 0 1,-1 0-1,1 0 0,0 0 1,0 1-1,-2-1-11,-1 1 0,1-1 0,0 1 0,0 0 1,0 0-1,0-1 0,0 2 0,0-1 0,0 0 0,-3 3 0,-20 16-3,2 2 0,1 0 0,0 2-1,2 0 1,0 2 0,-24 42 0,28-34-1,-16 50 0,28-70 4,0-1-1,1 1 1,1 0-1,0 0 1,1 0-1,1 28 1,1-36 36,1 1-1,-1-1 1,1 0 0,1 0-1,-1-1 1,1 1 0,0 0-1,1-1 1,-1 0-1,1 0 1,0 0 0,0 0-1,0-1 1,1 1 0,7 5-1,-6-6 18,-1 0 0,1 0-1,-1 0 1,1-1-1,0 0 1,0 0-1,0 0 1,1-1 0,-1 0-1,1 0 1,-1-1-1,1 0 1,0 0-1,10 0 1,1-3 203,-1-1 0,1-1 0,-1 0 1,0-2-1,-1 0 0,1 0 0,-1-2 0,0 0 0,-1 0 1,0-2-1,22-17 0,-23 5-147,1 0-4552,-12 20 2936</inkml:trace>
</inkml:ink>
</file>

<file path=ppt/ink/ink3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9:48.357"/>
    </inkml:context>
    <inkml:brush xml:id="br0">
      <inkml:brushProperty name="width" value="0.05" units="cm"/>
      <inkml:brushProperty name="height" value="0.05" units="cm"/>
      <inkml:brushProperty name="color" value="#FF0066"/>
    </inkml:brush>
  </inkml:definitions>
  <inkml:trace contextRef="#ctx0" brushRef="#br0">92 4 6857,'-68'8'2853,"67"-8"-2623,0 0-1,0 0 1,0 1-1,-1-1 1,1 0-1,0 0 1,0-1-1,0 1 1,0 0-1,0 0 1,-1-1-1,1 1 1,0 0-1,0-1 1,0 1-1,0-1 1,0 1-1,0-1 1,-1-1 0,2 2-104,0 0 1,0 0-1,0 0 1,0-1-1,0 1 1,0 0-1,0 0 1,0 0-1,0-1 1,0 1-1,0 0 1,0 0-1,0 0 1,0-1-1,0 1 1,0 0 0,0 0-1,0 0 1,0 0-1,1-1 1,-1 1-1,0 0 380,0-1-379,0 1-1,1 0 1,-1 0-1,0 0 1,0 0-1,0 0 1,0 0 0,1 0-1,-1 0 1,0 0-1,0 0 1,0-1-1,1 1 1,-1 0-1,0 0 1,0 0-1,0 0 1,1 0-1,-1 0 1,0 0-1,0 0 1,0 1-1,1-1 1,-1 0 0,0 0-1,0 0 1,0 0-1,0 0 1,1 0-1,-1 0 1,0 0-1,1 1 380,-1-1-379,0 0-1,0 0 1,0 1 0,8 1 48,-1 0 0,0 1 0,0 0 0,-1 1 0,1 0 0,0 0 0,-1 0 0,0 0 0,9 10 1,-4-5 113,0 0 1,19 13 0,-7-5 108,-1 1 1,0 1-1,-1 1 0,-1 1 0,25 34 0,-23-27 20,2-1 0,45 41 1,-56-59-213,0 0 0,1-1 1,-1-1-1,21 8 1,-30-12 607,-24 1-15389</inkml:trace>
</inkml:ink>
</file>

<file path=ppt/ink/ink3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9:48.775"/>
    </inkml:context>
    <inkml:brush xml:id="br0">
      <inkml:brushProperty name="width" value="0.05" units="cm"/>
      <inkml:brushProperty name="height" value="0.05" units="cm"/>
      <inkml:brushProperty name="color" value="#FF0066"/>
    </inkml:brush>
  </inkml:definitions>
  <inkml:trace contextRef="#ctx0" brushRef="#br0">112 474 7418,'-85'31'2830,"84"-31"-2753,1 1 1,-1-1-1,0 0 1,1 1-1,-1-1 1,0 0 0,0 0-1,1 1 1,-1-1-1,0 0 1,0 0-1,1 0 1,-1 0 0,0 0-1,0 0 1,1 0-1,-1 0 1,0 0 0,1-1-1,-1 1 1,0 0-1,0 0 1,1-1-1,-1 1 1,0 0 0,1-1-1,-1 1 1,0-1-1,1 1 1,-1-1 0,1 1-1,-1-1 1,1 1-1,-1-1 1,1 0-1,-1 1 1,1-1 0,0 1-1,-1-1 1,1 0-1,0 0 1,0 1-1,-1-2 1,5-27 1900,-4 26-1731,9-24 726,1 0 0,1 1 0,2 0-1,0 1 1,2 0 0,17-22 0,9-17 608,-40 62-1533,19-30 685,-2 0 0,-1-1 1,20-55-1,-36 80-771,-5 9-339,-9 10-914,7-6 446,-9 2-121</inkml:trace>
</inkml:ink>
</file>

<file path=ppt/ink/ink3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9:50.438"/>
    </inkml:context>
    <inkml:brush xml:id="br0">
      <inkml:brushProperty name="width" value="0.05" units="cm"/>
      <inkml:brushProperty name="height" value="0.05" units="cm"/>
      <inkml:brushProperty name="color" value="#FF0066"/>
    </inkml:brush>
  </inkml:definitions>
  <inkml:trace contextRef="#ctx0" brushRef="#br0">13 198 9442,'-1'-1'119,"1"1"0,-1 0 0,0 0 1,1 0-1,-1 0 0,1-1 0,-1 1 0,1 0 0,-1 0 0,1-1 1,-1 1-1,1 0 0,-1-1 0,1 1 0,-1-1 0,1 1 1,0-1-1,-1 1 0,1-1 0,0 1 0,-1-1 0,1 1 0,0-1 1,0 1-1,-1-1 0,1 1 0,0-1 0,0 0 0,0 1 0,0-1 1,0 1-1,0-1 0,0 0 0,0 1 0,0-1 0,0 1 0,0-1 1,0 0-1,0 1 0,1-1 0,-1 1 0,0-1 0,0 1 1,1-1-1,-1 1 0,0-1 0,1 1 0,-1-1 0,0 1 0,1-1 1,-1 1-1,1-1 0,-1 1 0,1 0 0,-1-1 0,1 1 0,-1 0 1,1 0-1,-1-1 0,2 1 0,38-22 1746,11 4-436,0 3 0,2 1 0,74-9 0,167-3 970,-263 24-2182,238-20 1562,150-7 566,-271 31-1929,-134-1-383,1 1 0,-1 1 0,0 0 0,1 0 0,-1 2 0,-1 0 0,24 11 0,-32-13-60,-1 0 0,1 0 0,-1 0 0,0 0 0,0 1 0,0-1 0,-1 1 0,1 0 0,-1 0 0,0 1 0,0-1 1,-1 1-1,1-1 0,2 8 0,-5-12-35,0 0-1,0 1 1,0-1 0,1 0 0,-1 1 0,0-1 0,0 0 0,0 1 0,0-1 0,0 0 0,0 0-1,0 1 1,0-1 0,0 0 0,0 1 0,0-1 0,0 0 0,-1 1 0,1-1 0,0 0-1,0 0 1,0 1 0,0-1 0,0 0 0,-1 1 0,1-1 0,0 0 0,0 0 0,0 0 0,-1 1-1,1-1 1,0 0 0,0 0 0,-1 0 0,1 1 0,-1-1 0,-13-2-4136,-5-9 2368</inkml:trace>
</inkml:ink>
</file>

<file path=ppt/ink/ink3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9:51.038"/>
    </inkml:context>
    <inkml:brush xml:id="br0">
      <inkml:brushProperty name="width" value="0.05" units="cm"/>
      <inkml:brushProperty name="height" value="0.05" units="cm"/>
      <inkml:brushProperty name="color" value="#FF0066"/>
    </inkml:brush>
  </inkml:definitions>
  <inkml:trace contextRef="#ctx0" brushRef="#br0">1 0 10258,'16'32'2144,"2"-1"-1,1-1 0,1-1 1,26 29-1,105 100 991,20 25-1189,-133-130-1645,-1 1 1,-3 2 0,-3 1-1,-2 1 1,-2 2 0,-3 0-1,-3 2 1,19 94-1,-35-133-655,-5-18 229,1 0 1,-1 0 0,1 0 0,0 0-1,1 0 1,-1 0 0,1-1-1,0 1 1,0-1 0,0 1 0,1-1-1,0 0 1,0 0 0,5 7-1,10-1-176</inkml:trace>
</inkml:ink>
</file>

<file path=ppt/ink/ink3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9:51.734"/>
    </inkml:context>
    <inkml:brush xml:id="br0">
      <inkml:brushProperty name="width" value="0.05" units="cm"/>
      <inkml:brushProperty name="height" value="0.05" units="cm"/>
      <inkml:brushProperty name="color" value="#FF0066"/>
    </inkml:brush>
  </inkml:definitions>
  <inkml:trace contextRef="#ctx0" brushRef="#br0">3 1 8066,'-3'0'14710,"7"11"-15199,3 7 1192,46 185 2397,-32-114-2132,34 91-1,-79-301-9249,19 72 6575</inkml:trace>
</inkml:ink>
</file>

<file path=ppt/ink/ink3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9:52.120"/>
    </inkml:context>
    <inkml:brush xml:id="br0">
      <inkml:brushProperty name="width" value="0.05" units="cm"/>
      <inkml:brushProperty name="height" value="0.05" units="cm"/>
      <inkml:brushProperty name="color" value="#FF0066"/>
    </inkml:brush>
  </inkml:definitions>
  <inkml:trace contextRef="#ctx0" brushRef="#br0">4 352 9330,'-4'-7'6535,"9"0"-3778,13-8-1595,-12 11-100,239-193 5743,-117 91-6066,-104 90-969,-17 17-601,-11 12-391,-2-1-491,-1-1 0,-14 19-1,12-18 574,-13 19-339</inkml:trace>
</inkml:ink>
</file>

<file path=ppt/ink/ink3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9:52.490"/>
    </inkml:context>
    <inkml:brush xml:id="br0">
      <inkml:brushProperty name="width" value="0.05" units="cm"/>
      <inkml:brushProperty name="height" value="0.05" units="cm"/>
      <inkml:brushProperty name="color" value="#FF0066"/>
    </inkml:brush>
  </inkml:definitions>
  <inkml:trace contextRef="#ctx0" brushRef="#br0">1 231 9458,'14'-14'6692,"0"1"-4127,19-18-553,-18 15-1105,10-11-3,2 0 0,1 2 0,47-33 1,-40 42-710,-34 16-260,0-1 0,0 1-1,0-1 1,1 1 0,-1-1 0,0 1 0,0 0 0,1 0 0,-1-1-1,0 1 1,1 0 0,-1 0 0,0 0 0,0 1 0,1-1-1,-1 0 1,0 0 0,1 1 0,-1-1 0,0 1 0,0-1 0,0 1-1,1-1 1,0 2 0,-2-1-173,0 0 0,0 1 0,0-1 0,0 0 0,0 0-1,0 1 1,0-1 0,0 0 0,-1 0 0,1 1 0,0-1 0,-1 0 0,1 0 0,-1 0-1,0 0 1,1 1 0,-1-1 0,0 0 0,1 0 0,-3 1 0,0 3-462,-8 12-421</inkml:trace>
  <inkml:trace contextRef="#ctx0" brushRef="#br0" timeOffset="1">57 542 10378,'12'1'5121,"8"-12"-1888,24-16-752,1-7-425,8-4-440,2 3-391,-6 0-585,-4 5-200,-12 12-336,-11 1-672,-24 5 464</inkml:trace>
</inkml:ink>
</file>

<file path=ppt/ink/ink3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9:55.890"/>
    </inkml:context>
    <inkml:brush xml:id="br0">
      <inkml:brushProperty name="width" value="0.05" units="cm"/>
      <inkml:brushProperty name="height" value="0.05" units="cm"/>
      <inkml:brushProperty name="color" value="#FF0066"/>
    </inkml:brush>
  </inkml:definitions>
  <inkml:trace contextRef="#ctx0" brushRef="#br0">49 0 9746,'-38'11'3714,"37"-11"-3570,0 1 1,1 0-1,-1-1 0,0 1 0,0 0 0,1-1 1,-1 1-1,1 0 0,-1 0 0,1 0 1,-1 0-1,1-1 0,-1 1 0,1 0 0,0 0 1,-1 0-1,1 0 0,0 0 0,0 0 0,0 0 1,0 0-1,0 0 0,0 0 0,0 0 0,0 0 1,0 0-1,0 0 0,1 0 0,-1 0 1,0 0-1,1 0 0,-1-1 0,1 3 0,1 1 257,55 205 4922,-9-49-3833,-10 22-880,-7 1-1,-8 2 0,-2 275 0,-28-505-6412,2 11 4484</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08:23.676"/>
    </inkml:context>
    <inkml:brush xml:id="br0">
      <inkml:brushProperty name="width" value="0.05" units="cm"/>
      <inkml:brushProperty name="height" value="0.05" units="cm"/>
      <inkml:brushProperty name="color" value="#FF0066"/>
    </inkml:brush>
  </inkml:definitions>
  <inkml:trace contextRef="#ctx0" brushRef="#br0">434 1 5169,'0'0'1957,"17"5"2641,-17-4-4566,0 0 0,0 0 0,1-1 0,-1 1 1,0 0-1,0 0 0,0 0 0,0 0 0,0-1 0,0 1 1,0 0-1,0 0 0,0 0 0,0 0 0,0-1 0,-1 1 1,1 0-1,0 0 0,0 0 0,-1-1 0,1 1 0,-1 0 1,1 0-1,-1-1 0,1 1 0,-1 0 0,-24 13 324,19-11-315,-3 1 27,1-1 0,-1-1 0,1 1 0,-1-1 0,0-1 0,0 1 0,0-2-1,-13 1 1,3 1-17,-1 1-1,1 0 0,-1 2 0,1 0 1,0 1-1,-30 15 0,-2 0-7,25-12-18,13-6 73,0 2 0,1 0 0,-1 1 0,-18 11 0,31-16-92,1 0 0,-1 0 0,1 0 0,-1 0 0,1 0 0,0 0 0,-1 0 0,1 0 0,0 0 0,0 0 0,-1-1 0,1 1 0,0 0 0,0-1 0,0 1 1,0 0-1,0-1 0,0 1 0,2 0 0,29 19-27,-28-18 31,7 5 6,-4-1-21,0-1 0,0-1 0,1 1-1,0-1 1,0-1 0,0 1 0,0-1 0,1-1-1,-1 1 1,1-2 0,9 2 0,5 0 22,0-2 0,0 0 0,0-1 0,44-7 0,-67 5-11,1 1-1,0 0 1,0 0-1,-1 0 1,1-1-1,-1 1 1,1 0-1,-1-1 0,0 1 1,1 0-1,-1-1 1,0 1-1,0-1 1,0 1-1,0 0 1,0-1-1,0 1 1,-1-3-1,-3-29 99,3 30-39,0 0 1,0 0-1,0 0 0,1 0 1,-1-1-1,1 1 0,0 0 1,0 0-1,0 0 0,0 0 0,2-4 1,-1-15-1299,-1 21 850</inkml:trace>
</inkml:ink>
</file>

<file path=ppt/ink/ink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0:00.769"/>
    </inkml:context>
    <inkml:brush xml:id="br0">
      <inkml:brushProperty name="width" value="0.05" units="cm"/>
      <inkml:brushProperty name="height" value="0.05" units="cm"/>
      <inkml:brushProperty name="color" value="#FF0066"/>
    </inkml:brush>
  </inkml:definitions>
  <inkml:trace contextRef="#ctx0" brushRef="#br0">0 1 10170,'14'11'5113,"0"1"-1832,-1-5-905,-10-2-2159,-7 0-41</inkml:trace>
</inkml:ink>
</file>

<file path=ppt/ink/ink4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9:56.697"/>
    </inkml:context>
    <inkml:brush xml:id="br0">
      <inkml:brushProperty name="width" value="0.05" units="cm"/>
      <inkml:brushProperty name="height" value="0.05" units="cm"/>
      <inkml:brushProperty name="color" value="#FF0066"/>
    </inkml:brush>
  </inkml:definitions>
  <inkml:trace contextRef="#ctx0" brushRef="#br0">90 82 7274,'-37'-35'2841,"20"22"8689,14 84-10175,4 0 1,14 100 0,-13-168-1360,1-12-5,0-17-5,-2-39-40,-1 9-128,14-100 1,-13 152 175,-1 1 0,1 0 0,-1 0 0,1 0 0,0 1 0,1-1 0,-1 0 0,3-5 0,-3 7 5,-1 1 0,1-1 0,0 1 0,-1-1 0,1 1 0,0 0 0,0-1 0,-1 1 0,1 0 0,0-1 0,0 1 0,-1 0 0,1 0 0,0 0 0,0 0 1,0 0-1,-1 0 0,1 0 0,0 0 0,0 0 0,0 0 0,-1 0 0,1 0 0,0 0 0,0 1 0,-1-1 0,1 0 0,0 1 0,0-1 0,-1 0 0,1 1 0,0-1 0,-1 1 1,1-1-1,-1 1 0,2 1 0,130 102 46,-130-103-41,3 2 20,0 1 1,-1-1 0,0 0-1,1 1 1,-1 0-1,4 5 1,-7-8-18,-1 0-1,1 1 1,0-1 0,-1 0-1,1 0 1,0 1 0,-1-1-1,0 0 1,1 1 0,-1-1-1,0 1 1,0-1 0,0 0-1,1 1 1,-2-1 0,1 1-1,0-1 1,0 1 0,0-1-1,-1 0 1,1 1 0,0-1-1,-1 0 1,0 1 0,1-1-1,-1 0 1,0 0 0,1 1-1,-1-1 1,0 0 0,-2 1-1,-13 15 26,-1-2 0,-1 0 0,0-1 0,-1 0-1,-27 13 1,-16 12-34,-4 9-884,52-35 44,23-10 317</inkml:trace>
</inkml:ink>
</file>

<file path=ppt/ink/ink4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9:57.438"/>
    </inkml:context>
    <inkml:brush xml:id="br0">
      <inkml:brushProperty name="width" value="0.05" units="cm"/>
      <inkml:brushProperty name="height" value="0.05" units="cm"/>
      <inkml:brushProperty name="color" value="#FF0066"/>
    </inkml:brush>
  </inkml:definitions>
  <inkml:trace contextRef="#ctx0" brushRef="#br0">1 311 8634,'-1'63'7324,"10"-3"-3583,24 58-288,-33-117-3397,1 22 584,-2-19-190,-2-17-127,-19-222-309,20 194-15,3 0 0,1 1 0,2-1-1,9-40 1,-11 75 28,0 0 0,0 1 0,0-1 0,0 0 0,1 1 0,0-1 0,0 1 0,1 0 0,-1 0 0,1 0 0,8-7 0,-10 10-11,0 1 0,0-1 0,0 1 0,0 0 0,0-1 0,0 1-1,1 0 1,-1 0 0,0 0 0,1 1 0,-1-1 0,1 1 0,-1-1 0,1 1 0,-1 0-1,1 0 1,-1 0 0,1 0 0,0 0 0,-1 1 0,0-1 0,1 1 0,-1-1-1,1 1 1,-1 0 0,0 0 0,1 0 0,-1 1 0,0-1 0,0 0 0,2 3-1,9 5 204,-1 2 0,0 0 0,0 0 0,-2 1 0,13 16 0,43 74 608,-33-48-620,-5-11-443,-2 2 0,-2 0-1,31 84 1,-55-128 151,1-1-1,-1 0 0,0 1 0,0-1 0,1 1 1,-1-1-1,0 1 0,0-1 0,0 1 0,0 0 0,0-1 1,0 1-1,0-1 0,0 1 0,0-1 0,0 1 1,0-1-1,0 1 0,0-1 0,0 1 0,0-1 1,0 1-1,-1-1 0,1 1 0,0-1 0,0 1 0,-1-1 1,1 1-1,0-1 0,-1 1 0,1-1 0,0 0 1,-1 1-1,1-1 0,-1 0 0,1 1 0,-1-1 1,1 0-1,0 1 0,-1-1 0,1 0 0,-1 0 1,1 0-1,-1 1 0,0-1 0,-30-2-4255,15-1 4368,-18 1-434</inkml:trace>
</inkml:ink>
</file>

<file path=ppt/ink/ink4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9:57.837"/>
    </inkml:context>
    <inkml:brush xml:id="br0">
      <inkml:brushProperty name="width" value="0.05" units="cm"/>
      <inkml:brushProperty name="height" value="0.05" units="cm"/>
      <inkml:brushProperty name="color" value="#FF0066"/>
    </inkml:brush>
  </inkml:definitions>
  <inkml:trace contextRef="#ctx0" brushRef="#br0">2 131 9762,'-2'3'4393,"9"-3"-1960,5 0-265,6-6-672,5-3-199,9-1-625,5 2-256,0-9-288,-1 0-296,-9-3-520,1-1-1177,-1-4 1169</inkml:trace>
</inkml:ink>
</file>

<file path=ppt/ink/ink4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9:58.414"/>
    </inkml:context>
    <inkml:brush xml:id="br0">
      <inkml:brushProperty name="width" value="0.05" units="cm"/>
      <inkml:brushProperty name="height" value="0.05" units="cm"/>
      <inkml:brushProperty name="color" value="#FF0066"/>
    </inkml:brush>
  </inkml:definitions>
  <inkml:trace contextRef="#ctx0" brushRef="#br0">0 355 8690,'6'5'553,"-1"-1"0,0 1 0,0 0 0,0 1 0,-1-1 0,0 1 0,0 0 1,0 0-1,-1 0 0,0 0 0,0 1 0,0-1 0,-1 1 0,0 0 0,-1 0 0,1 0 0,-1 0 0,0 0 1,-1 0-1,0 0 0,-1 14 0,-5 11 730,3-26-825,2-25-323,1 6-132,0-28-2,6-47 0,-5 77-1,1-1 0,0 1 1,1-1-1,1 1 0,0 0 1,0 0-1,1 1 0,0-1 1,8-10-1,-13 20 3,1-1 0,0 1 0,-1 0 0,1 1 0,0-1 0,-1 0 1,1 0-1,0 0 0,0 0 0,0 1 0,0-1 0,0 0 0,0 1 0,0-1 0,0 0 0,0 1 0,0 0 0,1-1 0,-1 1 0,0 0 0,0-1 0,0 1 0,0 0 0,1 0 0,-1 0 0,0 0 1,0 0-1,2 1 0,-1 0 23,1 0 0,-1 0 0,0 0 0,0 1 0,0-1 0,0 1 0,-1 0 0,1-1 1,0 1-1,-1 0 0,1 0 0,2 4 0,3 7 211,-1-1 0,0 1-1,7 23 1,-5 13 220,-3-12-216,-2-32-149,-1-14-16,1-14-74,1 0 0,1 0 0,1 0 1,0 1-1,19-41 0,-22 59-4,21-41-7,-23 42 7,1 0 0,-1 1 0,1-1 0,0 1 0,0-1 0,0 1 0,0 0 0,1 0 0,-1 0 0,1 0 0,-1 0 0,1 1 0,4-3 0,-6 4 1,0 0 1,0 0-1,0 0 0,0 1 0,0-1 0,0 0 0,0 0 1,0 1-1,0-1 0,0 0 0,0 1 0,0-1 0,0 1 1,0 0-1,0-1 0,0 1 0,0 0 0,0-1 0,0 1 0,-1 0 1,2 1-1,19 25 86,-8-11 74,-10-13-97,0 0 1,0-1-1,0 0 1,0 1 0,0-1-1,1 0 1,-1 0-1,1-1 1,-1 1-1,1-1 1,0 0 0,0 0-1,-1 0 1,9 1-1,-9-2-43,-1 0 0,1 0-1,0-1 1,-1 1 0,1-1-1,0 1 1,-1-1 0,1 0-1,-1 0 1,1 0 0,-1 0-1,1-1 1,-1 1 0,0 0 0,0-1-1,0 0 1,0 0 0,0 1-1,0-1 1,0 0 0,0-1-1,1-2 1,5-6-13,-1-1 1,-1-1-1,0 1 1,-1-1-1,0 0 0,-1 0 1,0 0-1,-1-1 1,2-25-1,9-23 46,-11 59 44,4 10 19,6 17 107,-9-16-147,17 33 242,-18-32-271,1 0 0,0 0 0,0 0 0,1-1-1,1 0 1,-1 0 0,1-1 0,0 1 0,1-1 0,11 10 0,-16-17-109,-1 1-1,1 0 1,-1-1 0,1 1 0,-1-1 0,1 0 0,-1 1 0,1-1 0,-1 0 0,1 0 0,0 0 0,-1 0 0,1 0 0,-1 0-1,1-1 1,-1 1 0,1 0 0,-1-1 0,1 1 0,-1-1 0,1 0 0,-1 1 0,1-1 0,-1 0 0,0 0 0,1 0 0,-1 0-1,0 0 1,0 0 0,0 0 0,0-1 0,0 1 0,0 0 0,0 0 0,0-1 0,-1 1 0,2-3 0,1-1-700,0-1 1,0 1-1,-1-1 1,0 0-1,0 0 1,0 0-1,-1 0 1,2-11-1,-4-7-746</inkml:trace>
</inkml:ink>
</file>

<file path=ppt/ink/ink4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9:58.830"/>
    </inkml:context>
    <inkml:brush xml:id="br0">
      <inkml:brushProperty name="width" value="0.05" units="cm"/>
      <inkml:brushProperty name="height" value="0.05" units="cm"/>
      <inkml:brushProperty name="color" value="#FF0066"/>
    </inkml:brush>
  </inkml:definitions>
  <inkml:trace contextRef="#ctx0" brushRef="#br0">18 0 11194,'-15'15'4673,"13"-6"-2960,5-3-593,9-6-904,5 0-248,4-5-1144,1 0-289,11 0 785</inkml:trace>
</inkml:ink>
</file>

<file path=ppt/ink/ink4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9:59.248"/>
    </inkml:context>
    <inkml:brush xml:id="br0">
      <inkml:brushProperty name="width" value="0.05" units="cm"/>
      <inkml:brushProperty name="height" value="0.05" units="cm"/>
      <inkml:brushProperty name="color" value="#FF0066"/>
    </inkml:brush>
  </inkml:definitions>
  <inkml:trace contextRef="#ctx0" brushRef="#br0">31 438 9194,'4'14'718,"-2"-9"-457,0-1 1,-1 1-1,1 0 1,-1-1-1,0 1 1,0 0-1,-1 0 0,0 0 1,0 0-1,0 0 1,0 0-1,0 0 1,-1-1-1,0 1 0,0 0 1,-1 0-1,-2 7 1,-5 4 511,-13 32 1182,21-46-1821,1 1 0,-1-1 1,0 1-1,1-1 0,-1 1 0,1 0 0,0-1 0,0 1 1,0-1-1,0 1 0,0 0 0,1-1 0,-1 1 0,1-1 1,-1 1-1,2 2 0,-1-4-102,0 1 1,0-1-1,0 0 1,0 0-1,0 0 1,0 0-1,0 0 1,0 0-1,1 0 0,-1 0 1,0-1-1,0 1 1,1 0-1,-1-1 1,1 1-1,-1-1 1,0 1-1,1-1 1,-1 0-1,1 0 1,-1 0-1,1 1 1,-1-1-1,1-1 0,-1 1 1,1 0-1,-1 0 1,1 0-1,-1-1 1,1 1-1,-1-1 1,0 1-1,1-1 1,1-1-1,2 0-23,0 0-1,0-1 1,0 0 0,0 0-1,0-1 1,-1 1 0,8-9-1,-3 0-3,0 0 0,-1-1 0,-1 1 0,0-2 0,-1 1 0,0-1 0,-1 0 0,-1 0 0,0-1 0,-1 1 0,0-1 0,-2 0-1,1-18 1,-1-17 8,-2 0 0,-13-78 0,10 95 44,-2 0 0,-1 0 0,-19-53-1,26 86-18,0-1-1,0 1 0,0-1 1,0 1-1,0-1 1,0 1-1,0-1 0,0 1 1,0 0-1,-1-1 1,1 1-1,0-1 0,0 1 1,0-1-1,-1 1 1,1 0-1,0-1 0,-1 1 1,1-1-1,0 1 0,-1 0 1,1 0-1,0-1 1,-1 1-1,1 0 0,0-1 1,-1 1-1,1 0 1,-1 0-1,1 0 0,-1 0 1,1-1-1,-1 1 1,1 0-1,-1 0 0,-4 19 810,4 44 78,1-54-734,1 11 61,0 1 1,2-1-1,0 0 1,2 0-1,0 0 1,1 0-1,16 34 1,-16-42-199,0 0-1,0-1 1,1 1-1,0-2 1,1 1-1,1-1 1,-1 0-1,1-1 1,1 0 0,0 0-1,0-1 1,1-1-1,15 9 1,-19-13-47,-1-1 0,0 0 1,0 0-1,1-1 0,-1 0 0,1 0 1,0-1-1,-1 0 0,1 0 1,-1 0-1,1-1 0,-1 0 0,1 0 1,-1-1-1,1 1 0,-1-1 1,0-1-1,0 1 0,0-1 0,0 0 1,-1-1-1,1 1 0,-1-1 0,7-6 1,-5 4-1,-1 1 0,1-2 0,-1 1 0,0-1 0,-1 0 0,0 0 0,0-1 0,0 1 0,-1-1 0,0 0 0,-1 0 0,0-1 0,0 1 0,0-1 0,-1 1 0,-1-1 0,2-13 0,-3 13 5,-1 0 0,0 0 1,0 1-1,0-1 0,-1 0 0,-1 1 0,0-1 1,0 1-1,0 0 0,-1 0 0,-7-10 1,11 17-12,0 1 1,0-1-1,0 1 1,0 0-1,0 0 1,-1-1 0,1 1-1,0 0 1,0-1-1,0 1 1,-1 0-1,1 0 1,0-1-1,-1 1 1,1 0 0,0 0-1,0-1 1,-1 1-1,1 0 1,0 0-1,-1 0 1,1 0-1,0 0 1,-1 0 0,1 0-1,-1-1 1,1 1-1,0 0 1,-1 0-1,1 0 1,0 0 0,-1 0-1,1 1 1,0-1-1,-1 0 1,1 0-1,-1 0 1,-8 14 62,0 21 22,8-24-113,-1 0 1,2-1-1,-1 1 1,2 0-1,-1 0 0,1-1 1,1 1-1,0-1 1,0 1-1,1-1 0,1 0 1,0 0-1,0 0 1,1 0-1,10 16 0,-9-19-397,-1 0-1,1 0 1,1 0-1,-1-1 0,1 0 1,0 0-1,1-1 0,-1 0 1,1 0-1,0 0 0,15 5 1,20 3-1017</inkml:trace>
</inkml:ink>
</file>

<file path=ppt/ink/ink4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0:00.115"/>
    </inkml:context>
    <inkml:brush xml:id="br0">
      <inkml:brushProperty name="width" value="0.05" units="cm"/>
      <inkml:brushProperty name="height" value="0.05" units="cm"/>
      <inkml:brushProperty name="color" value="#FF0066"/>
    </inkml:brush>
  </inkml:definitions>
  <inkml:trace contextRef="#ctx0" brushRef="#br0">129 297 9426,'0'-2'567,"0"-1"-1,-1 1 1,1-1 0,-1 1-1,0-1 1,1 1 0,-1-1-1,0 1 1,-1 0 0,1 0-1,0-1 1,-2-1 0,2 4-485,0-1 1,1 1-1,-1-1 1,0 1 0,0-1-1,1 1 1,-1 0 0,0 0-1,0-1 1,0 1-1,1 0 1,-1 0 0,0 0-1,0 0 1,0 0 0,0 0-1,1 0 1,-1 0 0,0 0-1,0 0 1,0 1-1,0-1 1,1 0 0,-1 0-1,0 1 1,0-1 0,1 1-1,-1-1 1,0 1-1,1-1 1,-1 1 0,0-1-1,1 1 1,-1-1 0,1 1-1,-1 0 1,1-1-1,-1 1 1,1 0 0,-1 1-1,-9 10 253,0 1 0,1 0 0,1 1 0,0 0 0,1 1-1,0-1 1,1 1 0,1 0 0,-4 16 0,7-21-209,0-1 1,0 0-1,1 1 0,1 0 1,-1-1-1,1 1 1,1-1-1,0 1 0,0-1 1,1 1-1,0-1 1,1 0-1,0 1 0,0-2 1,1 1-1,7 12 0,-8-17-108,-1-1-1,1 1 0,0-1 0,0 0 0,0 0 0,1 0 0,-1 0 0,1 0 0,0-1 0,-1 1 0,1-1 0,0 0 0,0 0 0,1-1 0,-1 1 0,0-1 0,1 0 0,-1 0 0,0-1 0,1 1 0,-1-1 0,1 0 0,-1 0 0,1 0 0,-1-1 0,1 1 0,-1-1 0,0 0 0,1 0 0,-1-1 0,4-1 0,7-3-11,-1-1 0,0 0 0,-1-1 0,0 0 0,0-1 0,0 0 0,17-18 0,-18 14-1,0 0 0,0-1 0,-1-1 0,-1 0 1,-1 0-1,0-1 0,11-27 0,-9 13 6,-2 0 0,-1 0 0,6-49 0,-11 78 6,4 8 34,12 18 140,-2-3 103,12 8 10,1-3 0,1 0 0,35 23-1,-57-48-243,-10-11-9,-16-26 20,6 13-47,7 9-13,0 0 1,1 0 0,0 0 0,1 0-1,0 0 1,1-1 0,1 1-1,0-1 1,0 1 0,6-25 0,-4 28-71,1 0 0,0 0 1,1 0-1,0 0 0,0 1 1,1 0-1,1 0 0,-1 0 1,1 0-1,1 1 0,0 0 1,0 0-1,0 1 1,12-9-1,-10 9-958,0 1-1,1 0 1,0 0 0,0 1-1,0 1 1,15-5 0,-2 2 1334,-1 3 330</inkml:trace>
</inkml:ink>
</file>

<file path=ppt/ink/ink4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0:00.515"/>
    </inkml:context>
    <inkml:brush xml:id="br0">
      <inkml:brushProperty name="width" value="0.05" units="cm"/>
      <inkml:brushProperty name="height" value="0.05" units="cm"/>
      <inkml:brushProperty name="color" value="#FF0066"/>
    </inkml:brush>
  </inkml:definitions>
  <inkml:trace contextRef="#ctx0" brushRef="#br0">38 51 8706,'20'-3'2536,"-19"3"-2476,-1 0 0,0 0 0,0 0 0,1 0 1,-1 0-1,0 0 0,0 0 0,0 0 0,1 0 0,-1 1 0,0-1 0,0 0 0,0 0 0,0 0 0,1 0 0,-1 0 0,0 0 1,0 0-1,0 1 0,0-1 0,1 0 0,-1 0 0,0 0 0,0 0 0,0 1 0,0-1 0,0 0 0,0 0 0,0 0 0,0 1 0,0-1 1,1 0-1,-1 0 0,0 0 0,0 1 0,0-1 0,0 0 0,0 1 0,-18 26 3691,-4 5-1931,18-24-1464,1 0 1,-1-1-1,1 2 0,1-1 0,0 0 0,0 0 1,0 1-1,1-1 0,1 1 0,0 15 1,0-21-292,0 1 1,1-1 0,0 1-1,0-1 1,0 0 0,0 1-1,0-1 1,1 0 0,-1 0-1,1 0 1,0 0-1,0 0 1,0 0 0,1 0-1,-1-1 1,0 1 0,1-1-1,0 0 1,0 1 0,-1-1-1,1 0 1,1-1 0,-1 1-1,0-1 1,0 1 0,0-1-1,1 0 1,4 1 0,-1-1-17,-1 0 0,1-1 0,0 0 0,0 0 0,0 0-1,0-1 1,0 0 0,0 0 0,0-1 0,0 0 0,-1 0 0,1-1 0,-1 1 0,0-1 0,0-1 0,0 1 0,0-1 0,0 0 0,-1-1 0,1 1 0,-1-1 0,0 0 0,6-9 0,-7 10-13,-1 0 0,0-1-1,0 1 1,0 0 0,0-1 0,-1 0-1,0 1 1,0-1 0,0 0 0,-1 0 0,1 0-1,-1 0 1,0-1 0,-1 1 0,1 0 0,-1 0-1,0-1 1,-1 1 0,1 0 0,-1 0 0,0 0-1,0 0 1,-1 0 0,1 0 0,-1 0-1,0 0 1,0 0 0,-1 0 0,0 1 0,1 0-1,-6-6 1,2 3-253,-1 0 0,0 1 0,0 0-1,0 1 1,-1-1 0,0 1 0,0 1 0,0-1 0,0 2-1,-1-1 1,1 1 0,-19-4 0,24 6-1306,16 0-6603</inkml:trace>
</inkml:ink>
</file>

<file path=ppt/ink/ink4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0:00.901"/>
    </inkml:context>
    <inkml:brush xml:id="br0">
      <inkml:brushProperty name="width" value="0.05" units="cm"/>
      <inkml:brushProperty name="height" value="0.05" units="cm"/>
      <inkml:brushProperty name="color" value="#FF0066"/>
    </inkml:brush>
  </inkml:definitions>
  <inkml:trace contextRef="#ctx0" brushRef="#br0">166 75 6393,'5'-4'922,"0"0"-1,-1 0 1,0-1-1,0 0 1,0 1 0,0-2-1,-1 1 1,0 0-1,0-1 1,0 1-1,2-11 1,-5 16-880,0 0 0,0 0 1,0 0-1,0-1 0,0 1 0,0 0 1,0 0-1,0 0 0,0-1 0,0 1 1,0 0-1,0 0 0,0 0 0,0-1 1,0 1-1,0 0 0,0 0 0,0 0 1,0 0-1,-1-1 0,1 1 0,0 0 1,0 0-1,0 0 0,0 0 0,0 0 1,-1-1-1,1 1 0,0 0 1,0 0-1,0 0 0,0 0 0,-1 0 1,1 0-1,0 0 0,0 0 0,0 0 1,-1 0-1,1 0 0,0-1 0,0 1 1,0 0-1,-1 0 0,1 1 0,0-1 1,0 0-1,0 0 0,-1 0 0,1 0 1,-11 3 602,-2 3-277,2 0 0,-1 1 0,1 0 0,0 1 0,0 0 0,-16 17 1,5-2 145,-33 44 1,52-63-478,0 0 1,1 1-1,-1-1 1,1 1 0,0 0-1,1 0 1,-1-1-1,1 1 1,0 0-1,0 1 1,-1 5 0,2-9-30,0-1 0,0 1 0,0-1 0,1 1 0,-1-1 1,0 0-1,0 1 0,1-1 0,-1 1 0,1-1 0,-1 0 0,1 0 1,0 1-1,-1-1 0,1 0 0,0 0 0,0 1 0,0-1 1,0 0-1,0 0 0,0 0 0,0 0 0,0-1 0,0 1 0,0 0 1,1 0-1,-1-1 0,0 1 0,1 0 0,-1-1 0,0 0 1,1 1-1,-1-1 0,1 0 0,-1 1 0,1-1 0,-1 0 1,0 0-1,1 0 0,-1-1 0,1 1 0,1 0 0,51-7 365,-37 4 112,0 0-1,0 2 0,32 1 0,-44 0-130,-9-1-74,-17 5-555,-34 35-744,41-28-385,0 0-1,-21 11 1,10-13-3728,18-7 3813</inkml:trace>
</inkml:ink>
</file>

<file path=ppt/ink/ink4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0:01.306"/>
    </inkml:context>
    <inkml:brush xml:id="br0">
      <inkml:brushProperty name="width" value="0.05" units="cm"/>
      <inkml:brushProperty name="height" value="0.05" units="cm"/>
      <inkml:brushProperty name="color" value="#FF0066"/>
    </inkml:brush>
  </inkml:definitions>
  <inkml:trace contextRef="#ctx0" brushRef="#br0">164 21 8626,'0'0'222,"0"-1"1,0 0-1,0 0 1,0 0 0,0 0-1,0 1 1,-1-1-1,1 0 1,0 0-1,0 0 1,-1 1-1,1-1 1,0 0 0,-1 0-1,1 1 1,-1-1-1,1 0 1,-1 1-1,1-1 1,-1 1-1,1-1 1,-1 0 0,1 1-1,-1-1 1,0 1-1,0 0 1,1-1-1,-1 1 1,0-1-1,1 1 1,-3-1 0,1 2 8,0-1 1,1 0 0,-1 0 0,0 1-1,0-1 1,0 1 0,0 0 0,0 0-1,0-1 1,0 1 0,1 0 0,-4 3 0,-8 6 367,1 0 1,-17 19-1,26-26-220,0 0-249,-1 1 1,1-1-1,0 1 1,0 0-1,0-1 1,1 1-1,0 1 1,-1-1-1,1 0 1,1 1-1,-1-1 1,1 1-1,-2 4 1,3-6-85,0 1 1,1-1-1,-1 0 1,1 0-1,-1 0 1,1 0-1,0 0 1,0 1-1,0-1 1,1-1-1,-1 1 1,1 0-1,-1 0 1,1-1-1,0 1 1,0 0-1,0-1 1,0 0-1,1 0 1,3 3-1,1 1 90,1 0 1,0-1-1,-1 0 1,2-1-1,11 5 1,13 8 791,-32-17-896,0 0 0,0 1 0,-1-1 0,1 1 0,0 0-1,0-1 1,0 1 0,-1 0 0,1-1 0,0 1 0,-1 0 0,1 0 0,-1-1-1,1 1 1,-1 0 0,1 0 0,-1 0 0,0 0 0,1 0 0,-1 0 0,0 0-1,0 0 1,1-1 0,-1 1 0,0 0 0,0 0 0,0 0 0,0 0 0,-1 0-1,1 0 1,0 0 0,0 0 0,0 0 0,-1 0 0,1 0 0,0 0 0,-1 0-1,1 0 1,-1-1 0,1 1 0,-1 0 0,0 0 0,1-1 0,-1 1 0,0 0-1,1-1 1,-2 2 0,-5 4-6,1 1 0,-2-2 0,-13 11 0,16-13-52,-5 4-383,-1-1 0,-21 10-1,30-14 30,-1-1-1,0 0 0,0 0 1,0 0-1,0 0 0,0-1 1,0 1-1,0-1 1,0 0-1,0 0 0,0 0 1,0 0-1,0 0 0,0-1 1,0 1-1,-4-2 0,4-4-1220</inkml:trace>
</inkml:ink>
</file>

<file path=ppt/ink/ink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0:05.614"/>
    </inkml:context>
    <inkml:brush xml:id="br0">
      <inkml:brushProperty name="width" value="0.05" units="cm"/>
      <inkml:brushProperty name="height" value="0.05" units="cm"/>
      <inkml:brushProperty name="color" value="#FF0066"/>
    </inkml:brush>
  </inkml:definitions>
  <inkml:trace contextRef="#ctx0" brushRef="#br0">1 116 5377,'1'-15'3019,"-2"14"-2713,1 1 1,0 0-1,0-1 1,0 1-1,0-1 1,0 1-1,0-1 1,-1 1-1,1-1 1,0 1-1,1-1 1,-1 1-1,0-1 1,0 1-1,0-1 1,0 1-1,0-1 1,0 1-1,1-1 1,-1 1-1,0-1 1,0 1 0,1 0-1,-1-1 1,0 1-1,0-1 1,1 1-1,-1 0 1,1-1-1,-1 1 1,0 0-1,1 0 1,-1-1-1,1 1 1,-1 0-1,1 0 1,-1-1-1,0 1 1,1 0-1,-1 0 1,1 0-1,-1 0 1,1 0-1,-1 0 1,2 0-1,168-36 2422,51-7 772,-209 40-3364,-10 3-155,-1-1 0,1 1 0,0-1 0,-1 1 0,1 0 0,0 0 0,-1 0-1,1 0 1,0 0 0,0 0 0,-1 0 0,1 1 0,0-1 0,-1 0 0,1 1 0,0-1 0,-1 1 0,3 1 0,-2-1-855</inkml:trace>
</inkml:ink>
</file>

<file path=ppt/ink/ink4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0:01.690"/>
    </inkml:context>
    <inkml:brush xml:id="br0">
      <inkml:brushProperty name="width" value="0.05" units="cm"/>
      <inkml:brushProperty name="height" value="0.05" units="cm"/>
      <inkml:brushProperty name="color" value="#FF0066"/>
    </inkml:brush>
  </inkml:definitions>
  <inkml:trace contextRef="#ctx0" brushRef="#br0">0 1 11386,'9'25'5263,"12"52"-1,3 80-1810,-19-113-2191,9 179 94,-14-219-1364,1 1-1,0-1 0,0 1 1,0-1-1,0 0 0,1 0 0,0 1 1,0-1-1,0 0 0,0-1 1,6 8-1,-7-10-19,0 0 0,0 0 1,0-1-1,0 1 0,0 0 0,0-1 0,0 1 0,0 0 1,0-1-1,0 1 0,0-1 0,1 0 0,-1 1 1,0-1-1,0 0 0,1 0 0,-1 0 0,2 0 1,-1 0-48,0 0 0,0-1 0,0 0 0,0 1 0,0-1 0,0 0 0,0 0 1,0 0-1,-1 0 0,1-1 0,0 1 0,-1 0 0,1-1 0,1-1 1,8-9-520,-1-1 1,-1 0 0,0-1-1,-1 0 1,11-22 0,-13 21 299,2 1 1,0 0 0,0 0-1,1 1 1,17-19 0,-25 30 324,1 1 0,-1-1 0,0 1 1,1 0-1,-1-1 0,1 1 0,-1 0 0,1 0 1,0 0-1,-1 0 0,1 0 0,0 1 0,0-1 1,0 0-1,0 1 0,3-1 0,-3 1 75,0 1 0,-1 0 0,1-1 0,0 1 0,-1 0 0,1 0 0,-1 0 0,1 0 0,-1 0 0,1 0 0,-1 1 0,1-1 0,-1 0 0,0 1 0,0-1 0,0 1 0,0-1 0,1 3 0,68 85 2591,-69-88-2733,-1 0 1,0-1-1,1 1 1,-1-1-1,1 1 1,-1-1-1,1 0 1,-1 1-1,1-1 1,-1 1-1,1-1 1,0 0-1,-1 0 1,1 1-1,0-1 1,-1 0-1,1 0 1,-1 0 0,1 1-1,0-1 1,-1 0-1,1 0 1,0 0-1,-1 0 1,1 0-1,0-1 1,-1 1-1,1 0 1,0 0-1,-1 0 1,1 0-1,0-1 1,-1 1-1,1 0 1,0-1-1,17-18-3392,-15 15 2866,13-15-753</inkml:trace>
</inkml:ink>
</file>

<file path=ppt/ink/ink4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0:02.138"/>
    </inkml:context>
    <inkml:brush xml:id="br0">
      <inkml:brushProperty name="width" value="0.05" units="cm"/>
      <inkml:brushProperty name="height" value="0.05" units="cm"/>
      <inkml:brushProperty name="color" value="#FF0066"/>
    </inkml:brush>
  </inkml:definitions>
  <inkml:trace contextRef="#ctx0" brushRef="#br0">15 2 10050,'-13'5'3649,"11"-5"-3129,4-4-480,5 1-840</inkml:trace>
</inkml:ink>
</file>

<file path=ppt/ink/ink4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0:02.605"/>
    </inkml:context>
    <inkml:brush xml:id="br0">
      <inkml:brushProperty name="width" value="0.05" units="cm"/>
      <inkml:brushProperty name="height" value="0.05" units="cm"/>
      <inkml:brushProperty name="color" value="#FF0066"/>
    </inkml:brush>
  </inkml:definitions>
  <inkml:trace contextRef="#ctx0" brushRef="#br0">1 578 9266,'4'5'328,"7"7"839,-1 1 0,0 0 1,-1 0-1,0 1 0,-1 0 1,8 20-1,-4 18 2447,-10-41-3058,0-1-1,0 0 0,1-1 1,6 14-1,-3-12 145,-8-19-64,-2-14-455,3 9-179,0 0-1,1-1 0,0 1 0,1 0 0,1 0 0,0 0 0,0 0 0,2 0 0,-1 1 0,7-15 0,-9 26 1,-1-1-1,1 1 1,0-1-1,-1 1 1,1-1-1,0 1 1,0 0-1,0-1 1,0 1-1,0 0 1,0 0-1,0 0 0,0 0 1,1 0-1,-1 0 1,0 0-1,1 0 1,-1 0-1,1 0 1,-1 1-1,1-1 1,-1 1-1,1-1 1,-1 1-1,1-1 0,-1 1 1,1 0-1,0 0 1,-1 0-1,1 0 1,-1 0-1,1 0 1,0 0-1,-1 1 1,1-1-1,-1 1 1,1-1-1,-1 1 0,1-1 1,-1 1-1,1 0 1,-1 0-1,0-1 1,2 3-1,7 4 15,-1 1 0,-1 0 1,0 1-1,0 0 0,6 10 0,-4-7-5,-1 0-28,-8-9-63,1 0 1,0-1-1,0 1 1,0 0-1,0-1 0,0 0 1,1 1-1,-1-1 1,1 0-1,5 3 1,-8-5-67,0 0 1,1 0-1,-1 0 1,1 0-1,-1 0 1,0 0-1,1 0 1,-1-1-1,1 1 1,-1 0-1,0 0 1,1 0-1,-1 0 1,0-1-1,1 1 1,-1 0-1,0 0 0,1-1 1,-1 1-1,0 0 1,0 0-1,1-1 1,-1 1-1,0 0 1,0-1-1,1 1 1,-1 0-1,0-1 1,0 1-1,0-1 1,0 1-1,0 0 1,0-1-1,1 1 1,-1-1-1,0 0 1,0 0-866</inkml:trace>
  <inkml:trace contextRef="#ctx0" brushRef="#br0" timeOffset="0.99">318 0 13331,'1'4'531,"25"109"9250,47 145-4294,-57-204-4985,-11-32-453,2 0 0,14 32 1,-13-43-397,-3-10-2127,-3-37-7609</inkml:trace>
</inkml:ink>
</file>

<file path=ppt/ink/ink4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0:03.061"/>
    </inkml:context>
    <inkml:brush xml:id="br0">
      <inkml:brushProperty name="width" value="0.05" units="cm"/>
      <inkml:brushProperty name="height" value="0.05" units="cm"/>
      <inkml:brushProperty name="color" value="#FF0066"/>
    </inkml:brush>
  </inkml:definitions>
  <inkml:trace contextRef="#ctx0" brushRef="#br0">117 1 11971,'1'0'481,"0"1"0,0 0 0,0-1 0,0 1 0,0 0 0,0 0 0,0 0 1,0 0-1,-1 0 0,1 0 0,0 0 0,0 0 0,-1 0 0,1 0 0,-1 0 1,2 2-1,0 23 2520,-15 25-1143,1-21-952,-28 49 0,30-63-783,0 1 0,2 0 0,0 0 0,1 1 0,0 0 0,2 0 1,0 1-1,-4 29 0,9-44-87,1-1 0,-1 1 0,1-1 0,-1 1 0,1-1 0,0 0 0,1 1 0,-1-1 0,0 0 0,1 0 0,0 0 0,0 0 0,0 0 0,0 0 0,0-1 0,0 1 0,1-1 0,-1 1 1,1-1-1,0 0 0,0 0 0,-1 0 0,1 0 0,1 0 0,-1-1 0,0 0 0,5 2 0,7 2 127,0 0 1,0-1-1,1-1 0,26 2 0,-30-3-107,-11-1-137,0-1 0,0 0 1,0 1-1,0-1 0,0 0 1,0 1-1,0-1 0,0 0 1,0 0-1,0 0 0,0 0 0,1 0 1,-1 0-1,0 0 0,0-1 1,0 1-1,0 0 0,0 0 1,0-1-1,0 1 0,0-1 1,0 1-1,-1-1 0,1 1 1,0-1-1,0 0 0,0 1 1,0-1-1,-1 0 0,1 0 0,0 0 1,-1 1-1,1-1 0,-1 0 1,1 0-1,-1 0 0,1 0 1,-1 0-1,1 0 0,-1-1 1,7-19-2886,1-13 1307</inkml:trace>
  <inkml:trace contextRef="#ctx0" brushRef="#br0" timeOffset="1">467 396 18036,'-5'19'7649,"-3"-4"-4656,-5-4-848,-6-11-1609,6-5-576,1-26 8</inkml:trace>
</inkml:ink>
</file>

<file path=ppt/ink/ink4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0:26.649"/>
    </inkml:context>
    <inkml:brush xml:id="br0">
      <inkml:brushProperty name="width" value="0.05" units="cm"/>
      <inkml:brushProperty name="height" value="0.05" units="cm"/>
      <inkml:brushProperty name="color" value="#FF0066"/>
    </inkml:brush>
  </inkml:definitions>
  <inkml:trace contextRef="#ctx0" brushRef="#br0">1 119 6577,'38'-1'7440,"0"-2"-4267,79-12-2596,-96 12 424,186-22 857,108-16-971,-261 35-707,-1 2 0,0 3 0,78 8 0,25-1 84,-84-4-87,-28 0-55,61-6 0,6-3 421,160 10 0,-174 0 294,-59 0-461,44 9-1,-47-6-92,53 2 0,-75-8-110,-1 0 1,1-1 0,-1-1-1,0 0 1,1 0 0,-1-2-1,-1 1 1,15-7 0,-1-2 82,-13 6-107,0 1 1,0 0 0,14-4-1,-28 9-390</inkml:trace>
</inkml:ink>
</file>

<file path=ppt/ink/ink4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0:28.919"/>
    </inkml:context>
    <inkml:brush xml:id="br0">
      <inkml:brushProperty name="width" value="0.05" units="cm"/>
      <inkml:brushProperty name="height" value="0.05" units="cm"/>
      <inkml:brushProperty name="color" value="#FF0066"/>
    </inkml:brush>
  </inkml:definitions>
  <inkml:trace contextRef="#ctx0" brushRef="#br0">77 282 5417,'-4'0'417,"0"0"1,1 0-1,-1-1 0,0 0 0,0 1 1,1-1-1,-1-1 0,1 1 0,-1 0 1,1-1-1,0 0 0,-1 0 1,1 0-1,0 0 0,0 0 0,0-1 1,-3-3-1,5 5-291,0-1 0,-1 0 0,1 0 0,0 0 0,0 0 0,0 0 1,0 0-1,1 0 0,-1 0 0,1 0 0,-1 0 0,1 0 0,-1-1 0,1 1 0,0 0 0,0 0 1,0 0-1,0-1 0,1 1 0,-1 0 0,1 0 0,-1 0 0,1 0 0,0 0 0,0 0 0,0 0 1,0 0-1,0 0 0,0 0 0,3-3 0,-1 1 19,1 0 1,0 0-1,0 0 1,1 1 0,-1 0-1,1 0 1,0 0-1,0 0 1,0 1-1,6-3 1,56-17 735,64-16-25,-35 9-160,147-26 0,-230 53-605,-1 1 1,1-1-1,-1 2 0,1 0 0,0 0 0,23 5 0,-32-4-47,0 1 0,0-1 0,0 1 0,0 0 0,0 0 0,0 0 0,0 1 0,-1-1 0,1 1 0,-1 0 0,0 0 0,0 0 0,0 1 0,0-1 0,0 1 0,-1-1 0,1 1 0,-1 0 0,0 0 0,-1 0 0,1 0 0,1 6 0,3 11-13,-1 0 0,-1 0 0,-2 1 0,0-1 0,0 1-1,-5 41 1,-25 131 146,23-170-174,-9 38 2,-4 0 1,-29 68-1,20-59 2,-18 76 1,19-29-6,12-48 6,-2-1 0,-4 0 0,-38 89 0,-26 57 73,-3 7 748,70-181-662,13-29-33,-1-1 0,0 1 0,-11 17 0,4-18-620,12-11 384,0 0 0,-1 0 0,1 0 0,0 0 0,0 0 0,-1 0 0,1 0 0,0 0 0,0 0 0,-1 0 0,1 0 0,0 0 0,0 0 0,-1-1 0,1 1 0,0 0 0,0 0 0,0 0 0,-1 0 0,1-1 0,0 1 0,0 0 0,0 0 0,0 0 0,0-1 0,-1 1 0,1 0 0,0 0 0,0-1 0,0 1-1,0 0 1,0 0 0,0 0 0,0-1 0,0 1 0,-1-5-719,1 0 0,-1 1-1,1-1 1,0 0 0,1 0 0,1-7-1,6-39-462</inkml:trace>
</inkml:ink>
</file>

<file path=ppt/ink/ink4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0:29.336"/>
    </inkml:context>
    <inkml:brush xml:id="br0">
      <inkml:brushProperty name="width" value="0.05" units="cm"/>
      <inkml:brushProperty name="height" value="0.05" units="cm"/>
      <inkml:brushProperty name="color" value="#FF0066"/>
    </inkml:brush>
  </inkml:definitions>
  <inkml:trace contextRef="#ctx0" brushRef="#br0">67 36 7242,'4'-36'3108,"-15"77"4953,6-27-7359,1 1 0,-4 20-1,4-3 276,-2 0 1,-18 61-1,17-56-534,6-36-423,1 1 1,0-1 0,0 1 0,-1-1-1,1 1 1,0-1 0,0 1 0,1-1-1,-1 1 1,0 0 0,0-1-1,1 1 1,-1-1 0,1 1 0,0-1-1,-1 0 1,1 1 0,0-1-1,1 3 1,-1-4-11,0 0-1,0 0 0,0 0 1,0 0-1,0 0 0,0 0 1,0 0-1,0 0 1,0 0-1,0 0 0,0 0 1,-1-1-1,1 1 1,0 0-1,0-1 0,0 1 1,0-1-1,-1 1 0,1-1 1,1 0-1,20-17 130,-15 12-87,9-6 20,14-10 89,40-40-1,-64 56-111,0 0-1,0 0 1,-1-1 0,1 0-1,-2 0 1,1-1 0,-1 1-1,0-1 1,0 0 0,-1 0 0,0-1-1,2-10 1,-5 17-18,0 1 1,0-1 0,0 1-1,0-1 1,0 1 0,0-1-1,0 1 1,0-1 0,-1 1-1,1-1 1,-1 1-1,1-1 1,-1 1 0,0-1-1,1 1 1,-1 0 0,0-1-1,0 1 1,0 0 0,0 0-1,0 0 1,0 0 0,0 0-1,0 0 1,-1 0-1,1 0 1,0 0 0,0 0-1,-1 1 1,1-1 0,-1 0-1,1 1 1,-4-1 0,-5-2 22,0 2 1,0-1-1,0 1 1,-14 0-1,-3 0-69,27 1-4,0 0-1,0 0 1,0 0-1,0 0 0,0 0 1,0 0-1,0 0 1,-1 0-1,1 0 0,0 0 1,0 0-1,0 0 1,0 0-1,0-1 0,0 1 1,0 0-1,0 0 0,0 0 1,0 0-1,-1 0 1,1 0-1,0 0 0,0 0 1,0-1-1,0 1 1,0 0-1,0 0 0,0 0 1,0 0-1,0 0 1,0 0-1,0 0 0,0-1 1,0 1-1,0 0 0,0 0 1,0 0-1,0 0 1,0 0-1,0 0 0,0 0 1,0-1-1,0 1 1,0 0-1,0 0 0,0 0 1,1 0-1,-1 0 1,0 0-1,0 0 0,0 0 1,0 0-1,0-1 0,0 1 1,0 0-1,0 0 1,0 0-1,1 0 0,-1 0 1,0 0-1,0 0 1,1-1-119,11-15-388</inkml:trace>
</inkml:ink>
</file>

<file path=ppt/ink/ink4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0:32.809"/>
    </inkml:context>
    <inkml:brush xml:id="br0">
      <inkml:brushProperty name="width" value="0.05" units="cm"/>
      <inkml:brushProperty name="height" value="0.05" units="cm"/>
      <inkml:brushProperty name="color" value="#FF0066"/>
    </inkml:brush>
  </inkml:definitions>
  <inkml:trace contextRef="#ctx0" brushRef="#br0">382 0 7098,'-17'17'3552,"-6"5"-887,-1 4-769,-4 15-599,-4 2-257,-3 12-504,-5 5-152,2-5-144,-1-3-56,6-4-64,3 1-208,0-9-944,18 5 1000,12-18-280</inkml:trace>
</inkml:ink>
</file>

<file path=ppt/ink/ink4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0:33.196"/>
    </inkml:context>
    <inkml:brush xml:id="br0">
      <inkml:brushProperty name="width" value="0.05" units="cm"/>
      <inkml:brushProperty name="height" value="0.05" units="cm"/>
      <inkml:brushProperty name="color" value="#FF0066"/>
    </inkml:brush>
  </inkml:definitions>
  <inkml:trace contextRef="#ctx0" brushRef="#br0">375 1 7610,'-2'2'3496,"2"1"-1551,-5 9-393,-7 8-256,-5 11-215,1 9-217,-14 17-248,3 8-96,-8 9-224,-13 1-72,6-3-184,-7-9-224,9-13-1008,9-10-400,11-20 879</inkml:trace>
</inkml:ink>
</file>

<file path=ppt/ink/ink4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0:33.611"/>
    </inkml:context>
    <inkml:brush xml:id="br0">
      <inkml:brushProperty name="width" value="0.05" units="cm"/>
      <inkml:brushProperty name="height" value="0.05" units="cm"/>
      <inkml:brushProperty name="color" value="#FF0066"/>
    </inkml:brush>
  </inkml:definitions>
  <inkml:trace contextRef="#ctx0" brushRef="#br0">214 0 11626,'-18'30'4433,"-2"10"-3328,-5 5-401,-5 5-368,0 4-112,1-4-72,3 0-96,6-10-968,5-10-441,16-23 761</inkml:trace>
</inkml:ink>
</file>

<file path=ppt/ink/ink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0:06.776"/>
    </inkml:context>
    <inkml:brush xml:id="br0">
      <inkml:brushProperty name="width" value="0.05" units="cm"/>
      <inkml:brushProperty name="height" value="0.05" units="cm"/>
      <inkml:brushProperty name="color" value="#FF0066"/>
    </inkml:brush>
  </inkml:definitions>
  <inkml:trace contextRef="#ctx0" brushRef="#br0">0 110 7706,'14'-7'3368,"13"0"-935,7 1-745,16-1 241,10 0 183,17 0-175,12-3-137,2 0-272,-1 1-296,-13 0-591,-10 5-185,-16-4-280,-8 1-312,-9 0-2097,-9 2 1641</inkml:trace>
</inkml:ink>
</file>

<file path=ppt/ink/ink4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0:33.971"/>
    </inkml:context>
    <inkml:brush xml:id="br0">
      <inkml:brushProperty name="width" value="0.05" units="cm"/>
      <inkml:brushProperty name="height" value="0.05" units="cm"/>
      <inkml:brushProperty name="color" value="#FF0066"/>
    </inkml:brush>
  </inkml:definitions>
  <inkml:trace contextRef="#ctx0" brushRef="#br0">301 1 8802,'-15'41'3777,"-9"28"-2009,-3 6-176,-4 17-239,-6-4-265,-1-3-472,4-4-152,1-20-280,9-6-80,8-20-424,4-10-472,5-15-792,4-10-193,18-10 1017</inkml:trace>
  <inkml:trace contextRef="#ctx0" brushRef="#br0" timeOffset="1">424 568 9490,'-12'64'5081,"-1"6"-824,-10 8-2817,-9-6-559,-11 10-521,-6 0-80,-3-2-368,11-2-1129,6-8 897</inkml:trace>
</inkml:ink>
</file>

<file path=ppt/ink/ink4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0:32.425"/>
    </inkml:context>
    <inkml:brush xml:id="br0">
      <inkml:brushProperty name="width" value="0.05" units="cm"/>
      <inkml:brushProperty name="height" value="0.05" units="cm"/>
      <inkml:brushProperty name="color" value="#FF0066"/>
    </inkml:brush>
  </inkml:definitions>
  <inkml:trace contextRef="#ctx0" brushRef="#br0">324 0 10578,'-18'19'4385,"-9"14"-2776,0 9-193,-8 13-752,-7 7-120,-3 6-296,0-1-24,5-4-312,7-2-896,21-15 736</inkml:trace>
</inkml:ink>
</file>

<file path=ppt/ink/ink4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0:31.198"/>
    </inkml:context>
    <inkml:brush xml:id="br0">
      <inkml:brushProperty name="width" value="0.05" units="cm"/>
      <inkml:brushProperty name="height" value="0.05" units="cm"/>
      <inkml:brushProperty name="color" value="#FF0066"/>
    </inkml:brush>
  </inkml:definitions>
  <inkml:trace contextRef="#ctx0" brushRef="#br0">463 0 7122,'3'6'5330,"-3"7"-3602,-4 9-299,0-8-709,-2 0 0,1-1 0,-1 1 0,-1-1 0,-14 20 0,-52 59 335,19-24-642,-207 291-2471,238-332 264,21-29 1613</inkml:trace>
</inkml:ink>
</file>

<file path=ppt/ink/ink4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0:31.589"/>
    </inkml:context>
    <inkml:brush xml:id="br0">
      <inkml:brushProperty name="width" value="0.05" units="cm"/>
      <inkml:brushProperty name="height" value="0.05" units="cm"/>
      <inkml:brushProperty name="color" value="#FF0066"/>
    </inkml:brush>
  </inkml:definitions>
  <inkml:trace contextRef="#ctx0" brushRef="#br0">734 0 9346,'0'15'4161,"-9"10"-2249,-16 21-687,-6 5-297,-15 18-320,-5-1-96,-13 6 8,-8 9-40,-8 2-176,2-5-88,4 5-96,9-4-24,14-5-112,9-2-200,12-24-1136,15-10 88,18-40 616</inkml:trace>
</inkml:ink>
</file>

<file path=ppt/ink/ink4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0:31.990"/>
    </inkml:context>
    <inkml:brush xml:id="br0">
      <inkml:brushProperty name="width" value="0.05" units="cm"/>
      <inkml:brushProperty name="height" value="0.05" units="cm"/>
      <inkml:brushProperty name="color" value="#FF0066"/>
    </inkml:brush>
  </inkml:definitions>
  <inkml:trace contextRef="#ctx0" brushRef="#br0">378 0 6265,'-52'57'3385,"42"-37"-392,0 5-1481,-2 2-216,-5 10-119,-4 3-145,-9 6-344,-7 6-136,-5 5-280,2 1-112,3-4-48,9-2-192,8-17-1016,-2-5-464,34-17 839</inkml:trace>
</inkml:ink>
</file>

<file path=ppt/ink/ink4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0:36"/>
    </inkml:context>
    <inkml:brush xml:id="br0">
      <inkml:brushProperty name="width" value="0.05" units="cm"/>
      <inkml:brushProperty name="height" value="0.05" units="cm"/>
      <inkml:brushProperty name="color" value="#FF0066"/>
    </inkml:brush>
  </inkml:definitions>
  <inkml:trace contextRef="#ctx0" brushRef="#br0">236 21 5217,'-7'-7'9888,"-1"1"-4773,7 5-5066,-1 0 0,0 0 1,0 1-1,0-1 0,0 0 0,0 1 0,0-1 0,0 1 0,0-1 0,0 1 0,0 0 0,0 0 0,0 0 0,0 0 0,0 0 1,0 1-1,0-1 0,0 0 0,0 1 0,0 0 0,0-1 0,1 1 0,-1 0 0,-2 1 0,-4 1-39,1 1-1,0-1 1,0 1 0,0 0-1,1 1 1,-1 0-1,1 0 1,0 0-1,0 1 1,-9 11 0,-7 15-2,1 1 1,-19 39 0,35-56-16,5-15 6,0-1 0,0 0 0,0 0 0,0 1 0,0-1 0,0 0 0,0 1 1,0-1-1,0 1 0,0-1 0,0 0 0,0 1 0,0-1 0,0 0 0,0 1 0,0-1 0,0 0 0,0 0 0,0 1 0,1-1 0,-1 0 0,0 1 0,0-1 1,0 0-1,1 0 0,-1 1 0,0-1 0,0 0 0,1 0 0,-1 1 0,0-1 0,0 0 0,1 0 0,-1 0 0,0 0 0,1 1 0,-1-1 0,0 0 0,1 0 1,-1 0-1,1 0 0,10 0-5,1-2 0,-1 1 0,22-7 0,-25 6 9,-1 0 0,1 0 0,0 1 0,0 0 0,-1 0 0,1 1 0,0 0 0,0 0 0,0 1 0,8 1 0,-10 0 53,0-1-1,-1 1 1,1 0 0,0 1-1,-1-1 1,1 1 0,-1 0-1,0 1 1,0-1 0,0 1-1,0 0 1,-1 0 0,1 1-1,-1-1 1,0 1 0,-1 0-1,1 0 1,-1 0 0,0 1-1,0-1 1,-1 1 0,0 0 0,0-1-1,0 1 1,0 0 0,-1 0-1,0 0 1,0 1 0,-1-1-1,0 0 1,0 0 0,0 0-1,-1 0 1,0 0 0,0 0-1,0 0 1,-1 0 0,0 0-1,0 0 1,0 0 0,-1-1-1,0 1 1,0-1 0,0 0-1,-1 0 1,0 0 0,-7 7 0,-4 2 3,1-2 0,-1 0 1,-1 0-1,0-1 0,-29 13 1,25-21-254,20-3 139,0 0-1,-1 0 1,1 0-1,0 0 1,-1 0-1,1-1 1,0 1-1,-1 0 1,1 0-1,0-1 1,-1 1-1,1 0 1,0 0-1,0-1 1,-1 1-1,1 0 1,0-1-1,0 1 1,0 0-1,0-1 1,-1 1-1,1 0 1,0-1-1,0 1 1,0 0-1,0-1 1,0 1-1,0-1 1,0 1-1,0-3-214,1 1 0,-1 0-1,1 0 1,-1 0-1,1 0 1,0 1-1,0-1 1,0 0-1,0 0 1,0 0 0,1 1-1,-1-1 1,0 0-1,1 1 1,2-3-1,20-15-790</inkml:trace>
</inkml:ink>
</file>

<file path=ppt/ink/ink4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0:36.524"/>
    </inkml:context>
    <inkml:brush xml:id="br0">
      <inkml:brushProperty name="width" value="0.05" units="cm"/>
      <inkml:brushProperty name="height" value="0.05" units="cm"/>
      <inkml:brushProperty name="color" value="#FF0066"/>
    </inkml:brush>
  </inkml:definitions>
  <inkml:trace contextRef="#ctx0" brushRef="#br0">0 197 8474,'1'1'493,"0"1"1,0-1 0,0 1-1,0-1 1,0 0-1,0 0 1,1 0-1,-1 0 1,0 0 0,1 0-1,-1 0 1,0 0-1,3 1 1,24 5 1339,18-5-1257,-39-4-382,0 0-1,-1-1 0,1 0 1,-1 0-1,1 0 0,-1 0 1,0-1-1,0 0 1,-1-1-1,1 1 0,-1-1 1,8-9-1,-3 4 84,-7 7-189,14-13 570,24-30 0,-38 43-600,0-1 0,0 0 1,0 0-1,-1 0 0,1 0 0,-1 0 0,0 0 1,0-1-1,-1 1 0,0-1 0,1 0 1,-2 1-1,1-1 0,0 0 0,-1-5 1,0 9-58,0 0 0,0 0 1,0 1-1,0-1 1,0 0-1,-1 0 1,1 1-1,0-1 0,0 0 1,-1 0-1,1 1 1,-1-1-1,1 0 1,-1 1-1,1-1 1,-1 1-1,1-1 0,-1 0 1,1 1-1,-1-1 1,1 1-1,-1 0 1,0-1-1,1 1 0,-1-1 1,0 1-1,0 0 1,1 0-1,-2-1 1,-1 1 1,1 0 0,0 0 1,-1 0-1,1 0 1,0 1-1,0-1 1,-1 1-1,1-1 0,0 1 1,-3 1-1,-4 2 6,1 1 1,-1 0-1,-14 11 0,13-7 47,0 0 1,1 1-1,0 0 1,0 0-1,1 1 0,0 1 1,1-1-1,0 1 1,1 0-1,1 1 1,0-1-1,0 1 1,1 0-1,1 0 0,-3 19 1,6-29-13,0 0 0,0 0 0,1 0 0,-1 0 0,0 0 0,1 0 0,0 1 0,0-1 0,0-1 0,0 1 0,0 0 1,1 0-1,-1 0 0,1-1 0,0 1 0,-1 0 0,1-1 0,1 0 0,-1 1 0,0-1 0,0 0 0,1 0 0,-1 0 0,1-1 0,0 1 0,-1-1 1,1 1-1,0-1 0,0 0 0,0 0 0,0 0 0,4 0 0,9 2 114,1 0 0,-1-2 0,1 0 0,29-2 0,-34 1-103,4-1-116,0-1 0,0 0 0,0-1-1,0 0 1,-1-2 0,0 0 0,0 0 0,0-2 0,0 1 0,-1-2-1,0 0 1,22-18 0,-31 22-596,-1-1 0,0 0 0,0 0 0,0 0 0,3-7 0,8-11-2049,4-3 1202</inkml:trace>
</inkml:ink>
</file>

<file path=ppt/ink/ink4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0:36.942"/>
    </inkml:context>
    <inkml:brush xml:id="br0">
      <inkml:brushProperty name="width" value="0.05" units="cm"/>
      <inkml:brushProperty name="height" value="0.05" units="cm"/>
      <inkml:brushProperty name="color" value="#FF0066"/>
    </inkml:brush>
  </inkml:definitions>
  <inkml:trace contextRef="#ctx0" brushRef="#br0">1 165 10602,'5'1'10183,"16"12"-9082,-6 10-368,-15-23-700,0 1 0,0 0 0,0-1 0,0 1 0,1-1-1,-1 1 1,0-1 0,0 1 0,1-1 0,-1 1 0,0-1 0,1 1-1,-1-1 1,1 1 0,-1-1 0,1 0 0,-1 1 0,0-1 0,1 0 0,-1 1-1,1-1 1,0 0 0,9-24 473,-9 21-509,5-20 466,14-36-1,-17 52-250,0 0 0,1-1 1,0 1-1,1 1 0,-1-1 1,1 1-1,0-1 0,1 1 0,9-8 1,-9 10-109,-1 1 0,1 0-1,-1 0 1,1 0 0,0 1 0,0 0 0,0 0 0,0 0 0,1 1 0,-1 0 0,0 0 0,1 1-1,-1 0 1,1 0 0,-1 0 0,0 1 0,10 1 0,13 1-357,-28-4 177,-1 1 0,1 0-1,-1 0 1,1 0 0,-1 0-1,1 0 1,-1 0-1,1 0 1,-1 0 0,0 0-1,1 0 1,-1 0 0,1 0-1,-1 1 1,1-1-1,-1 0 1,1 0 0,-1 0-1,1 1 1,-1-1 0,0 0-1,1 0 1,-1 1 0,1-1-1,-1 0 1,0 1-1,1-1 1,-1 1 0,0-1-1,0 0 1,1 1 0,-1-1-1,0 1 1,0-1-1,1 1 1,-1-1 0,0 0-1,0 1 1,0-1 0,0 1-1,0-1 1,0 1-1,0-1 1,0 1 0,0-1-1,0 1 1,0-1 0,0 2-1,-4 14-1463</inkml:trace>
</inkml:ink>
</file>

<file path=ppt/ink/ink4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0:39.134"/>
    </inkml:context>
    <inkml:brush xml:id="br0">
      <inkml:brushProperty name="width" value="0.05" units="cm"/>
      <inkml:brushProperty name="height" value="0.05" units="cm"/>
      <inkml:brushProperty name="color" value="#FF0066"/>
    </inkml:brush>
  </inkml:definitions>
  <inkml:trace contextRef="#ctx0" brushRef="#br0">44 0 5817,'-1'0'450,"0"1"1,-1-1-1,1 0 0,0 0 0,0 1 1,0-1-1,0 0 0,0 1 0,0-1 1,0 1-1,0-1 0,0 1 0,0 0 0,0 0 1,0-1-1,1 1 0,-1 0 0,0 0 1,0 1-1,-13 25 4133,12-18-3528,-1 0 0,1 0-1,1 1 1,-1 11 0,4-9-802,-1-1 1,2 0 0,-1 0-1,1 0 1,1 0 0,0-1 0,7 13-1,-5-10-107,49 120 2117,-55-132-2296,1 0-1,-1-1 1,0 1 0,1-1-1,-1 1 1,1-1 0,-1 1 0,1-1-1,-1 0 1,1 1 0,0-1-1,-1 1 1,1-1 0,0 0-1,-1 0 1,1 1 0,-1-1 0,1 0-1,0 0 1,0 0 0,-1 0-1,1 0 1,0 0 0,-1 0 0,1 0-1,0 0 1,-1 0 0,2 0-1,1-2-711</inkml:trace>
</inkml:ink>
</file>

<file path=ppt/ink/ink4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0:43.019"/>
    </inkml:context>
    <inkml:brush xml:id="br0">
      <inkml:brushProperty name="width" value="0.05" units="cm"/>
      <inkml:brushProperty name="height" value="0.05" units="cm"/>
      <inkml:brushProperty name="color" value="#FF0066"/>
    </inkml:brush>
  </inkml:definitions>
  <inkml:trace contextRef="#ctx0" brushRef="#br0">341 634 7562,'-6'2'11876,"13"2"-9660,28 3-2528,146 7 2291,-166-12-1876,0-2-1,1 1 1,-1-2 0,0 0 0,0 0-1,1-2 1,-1 0 0,-1 0 0,1-2-1,0 1 1,-1-2 0,0 0 0,0-1-1,-1 0 1,0-1 0,0-1 0,-1 0-1,0-1 1,0 0 0,-1 0 0,12-16-1,-17 17-40,1 0-1,-2-1 0,0 0 1,0 0-1,0 0 0,-1-1 0,-1 1 1,0-1-1,0 0 0,-1 0 0,-1 0 1,0 0-1,0 0 0,-1 0 0,-3-22 1,2 27-17,-1 0 1,0 1-1,0-1 1,-1 1-1,0 0 1,0 0 0,0 0-1,-1 0 1,-4-6-1,-45-40 200,12 11-204,-5-14-16,-24-26-42,66 76 19,-1 0-1,0 1 1,0 0-1,0-1 1,0 2 0,0-1-1,-1 1 1,0-1-1,1 2 1,-1-1-1,-7-1 1,-12-1 31,-36-1 0,-1-1 62,34 1 23,1 2 0,-1 0-1,-36 2 1,55 1-82,-1 1 0,1 1 0,0 0 1,-1 0-1,1 0 0,0 2 0,0-1 0,1 1 0,-1 0 0,1 1 0,0 0 0,0 0 0,-10 8 0,0 4-28,1 0 0,0 1 0,2 1-1,0 0 1,1 1 0,0 1 0,-16 36-1,22-39-3,1 0 0,0 0-1,2 0 1,0 1 0,1 0 0,1 0-1,0 0 1,2 1 0,0-1-1,3 23 1,-2-36 18,1 0-1,0 0 1,1 0 0,0 0-1,0 0 1,0-1-1,0 1 1,1-1 0,0 1-1,0-1 1,0 0-1,1 0 1,0-1 0,8 9-1,-5-7 56,1 0 0,0 0 0,0-1-1,0 0 1,1-1 0,0 0 0,0 0 0,15 4-1,-3-3 101,0-1-1,0-1 1,0-1-1,0-1 1,0 0-1,1-2 1,39-6-1,90-12 986,-150 19-1166,0 0-1,-1 0 1,1 0 0,0 0-1,-1-1 1,1 1 0,0 0-1,-1 0 1,1-1 0,0 1-1,-1 0 1,1-1 0,0 1-1,-1-1 1,1 1 0,-1-1 0,1 1-1,-1-1 1,1 1 0,-1-1-1,1 0 1,-1-7-4630</inkml:trace>
</inkml:ink>
</file>

<file path=ppt/ink/ink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0:09.463"/>
    </inkml:context>
    <inkml:brush xml:id="br0">
      <inkml:brushProperty name="width" value="0.05" units="cm"/>
      <inkml:brushProperty name="height" value="0.05" units="cm"/>
      <inkml:brushProperty name="color" value="#FF0066"/>
    </inkml:brush>
  </inkml:definitions>
  <inkml:trace contextRef="#ctx0" brushRef="#br0">1 56 9746,'1'0'3945,"8"0"-2161,3 0-55,7 0 151,3-2-104,6-1-399,3 1-209,3-5-544,2 0-184,5-6-760,-1 2-464,0 5 2832,-11 2-1848</inkml:trace>
</inkml:ink>
</file>

<file path=ppt/ink/ink4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0:47.996"/>
    </inkml:context>
    <inkml:brush xml:id="br0">
      <inkml:brushProperty name="width" value="0.05" units="cm"/>
      <inkml:brushProperty name="height" value="0.05" units="cm"/>
      <inkml:brushProperty name="color" value="#FF0066"/>
    </inkml:brush>
  </inkml:definitions>
  <inkml:trace contextRef="#ctx0" brushRef="#br0">46 0 10162,'-46'44'5497,"51"-43"-4448,0 1-1017,-5-4-729</inkml:trace>
</inkml:ink>
</file>

<file path=ppt/ink/ink4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0:51.096"/>
    </inkml:context>
    <inkml:brush xml:id="br0">
      <inkml:brushProperty name="width" value="0.05" units="cm"/>
      <inkml:brushProperty name="height" value="0.05" units="cm"/>
      <inkml:brushProperty name="color" value="#FF0066"/>
    </inkml:brush>
  </inkml:definitions>
  <inkml:trace contextRef="#ctx0" brushRef="#br0">177 76 4369,'-3'-10'8636,"3"9"-8463,0 1 0,0-1 0,0 0 0,0 1 0,0-1 0,0 0 0,0 0 0,-1 1 0,1-1 0,0 0 0,-1 1 0,1-1 0,0 0 0,-1 1 0,1-1 0,0 0 0,-1 1 0,1-1 0,-1 1 0,1-1 0,-1 1 0,0-1 0,1 1 0,-1-1 0,1 1 0,-1 0 0,0-1 0,1 1 0,-1 0 0,0 0 0,0-1 0,-2 1-108,1 0-1,0 0 0,-1 0 1,1 0-1,0 0 0,0 0 1,-1 1-1,1-1 1,0 1-1,0 0 0,-1 0 1,1 0-1,-3 2 0,0 0 11,0 1-1,0 0 0,0 0 1,1 0-1,-7 9 0,-1 2 77,1-1 0,0 2-1,1-1 1,1 1 0,1 1-1,-9 22 1,14-32 15,1 1-1,0 0 1,0 0-1,1 0 1,0 0 0,0 14-1,1-20-110,0 1 1,1-1-1,-1 0 1,1 0-1,-1 0 0,1 0 1,0 0-1,0 0 0,0 0 1,0 0-1,0 0 0,1 0 1,-1 0-1,0 0 1,1-1-1,-1 1 0,1-1 1,0 1-1,0-1 0,-1 0 1,1 1-1,0-1 1,0 0-1,0 0 0,0 0 1,0-1-1,1 1 0,2 0 1,54 19 496,-41-13-278,0-1 1,1 0-1,29 4 0,-41-11-216,0 0-1,-1 0 1,1 0-1,0-1 1,-1 0-1,1 0 0,-1-1 1,0 0-1,0 0 1,0 0-1,0-1 1,-1 1-1,1-1 0,-1-1 1,0 1-1,7-9 1,-11 12-21,-1 0 1,1 1-1,0-1 1,-1 0-1,1 0 1,-1 0-1,1 0 1,-1 0 0,0 0-1,1 0 1,-1 0-1,0 0 1,0 0-1,0 0 1,0 0-1,0-1 1,0 1-1,0 0 1,0 0 0,0 0-1,-1-2 1,1 3-34,0-1 1,-1 1 0,1 0 0,0-1 0,-1 1-1,1-1 1,0 1 0,-1-1 0,1 1 0,-1 0-1,1-1 1,-1 1 0,1 0 0,-1-1 0,1 1-1,-1 0 1,1 0 0,-1 0 0,1-1 0,-1 1-1,1 0 1,-1 0 0,0 0 0,1 0 0,-1 0-1,1 0 1,-1 0 0,1 0 0,-1 0 0,0 0-1,1 0 1,-1 1 0,1-1 0,-1 0 0,1 0-1,-1 1 1,1-1 0,-1 0 0,1 0 0,-1 1 0,-50 27-4,33-18-5,0-1 1,0 0-1,-35 11 0,48-19 2,0 1 1,0-1-1,-1 0 0,1 0 0,0 0 1,-1-1-1,1 0 0,-1 0 0,-8-1 1,12 0-2,0 0 1,0 1 0,0-1 0,0 0 0,0 0-1,0-1 1,1 1 0,-1 0 0,1 0 0,-1-1 0,1 1-1,-1-1 1,1 0 0,0 1 0,-1-1 0,1 0-1,0 0 1,0 1 0,0-1 0,1 0 0,-1 0 0,0 0-1,1 0 1,-1 0 0,1 0 0,0 0 0,-1-3 0,-3-31-79,2 0 0,1 0 0,6-63 1,-4 95 53,0-1 0,0 1 0,1-1 0,-1 1 0,1 0 0,0-1 0,1 1 0,-1 0 0,1 0-1,-1 0 1,1 1 0,0-1 0,7-5 0,-7 6 16,0 1 1,0-1-1,0 1 0,0 0 0,1 0 0,-1 0 0,0 1 0,1-1 0,-1 1 0,1 0 0,0 0 0,-1 0 1,1 0-1,0 1 0,0-1 0,-1 1 0,7 0 0,-19 7 22,1 0-1,0 1 1,0-1 0,-9 13-1,16-18-9,-5 5-2,0 0 0,0 1 0,0 0 1,1 0-1,1 0 0,-1 1 0,1 0 1,1-1-1,0 2 0,-3 10 0,5-13 3,-1 0 0,2 1 1,-1-1-1,1 1 0,0-1 0,2 14 0,-1-18 9,-1 0-1,1-1 1,1 1 0,-1-1 0,0 1-1,1-1 1,-1 1 0,1-1 0,0 0-1,-1 0 1,1 0 0,0 0-1,0 0 1,1 0 0,-1 0 0,0-1-1,1 1 1,-1-1 0,1 1 0,4 1-1,3 0 47,0 0 0,0-1 0,0 0 0,0-1 0,0 0 0,0 0 0,0-1 0,0 0 0,16-3 0,-11 1 43,0-1 1,0-1-1,-1 0 1,1-1-1,24-11 1,-33 13-55,0 0 1,0-1 0,-1 1 0,1-1 0,-1-1 0,0 1 0,0-1 0,0 1 0,-1-2-1,1 1 1,-1 0 0,4-9 0,-2 7 22,-4 4 45,-8 1-68,2 6-41,1-1 0,0 0 0,0 0 0,0 1 0,0 0 0,0-1 0,-3 9 0,0-3-3,-1 0 0,0-1 0,0 1 0,-1-1 0,0-1 0,-1 1-1,-11 7 1,11-9-2,1 2 2,-2-1-1,1-1 1,-1 1-1,0-2 0,0 1 1,-1-1-1,1-1 1,-1 0-1,-11 3 1,18-7-2,1 1-1,0-1 1,0 0 0,-1 0-1,1 0 1,0 0 0,0-1 0,-1 1-1,1-1 1,0 0 0,0 0-1,0 0 1,0 0 0,0 0 0,0-1-1,-4-2 1,3 1-7,-1-1 1,1 0-1,0 0 0,0 0 1,0 0-1,1-1 0,-1 0 1,-4-8-1,1-2-45,0 0-1,2 0 0,-1-1 1,2 1-1,-5-28 1,8 33 7,0 0 0,0-1-1,1 1 1,1 0 0,-1 0 0,2 0 0,-1 0 0,2 0 0,3-13 0,-4 18 33,1-1 0,-1 1-1,1 0 1,0 0 0,0 0 0,0 0 0,1 0 0,-1 1 0,1-1 0,0 1 0,1 0 0,-1 0 0,1 1 0,0 0 0,0-1 0,0 1 0,9-3 0,-10 4 6,0 1 0,0-1 0,0 1 0,0 1 0,1-1 0,-1 0 0,6 1 1,-8 0 4,-1 0 1,1 0-1,-1 1 1,1-1 0,-1 0-1,1 1 1,-1-1 0,1 1-1,-1-1 1,0 1-1,1 0 1,-1-1 0,0 1-1,0 0 1,1 0 0,-1 0-1,0 0 1,0 0-1,0 0 1,0 0 0,0 1-1,0-1 1,0 2 0,7 2-4,-8-4 96,-10-1-99,-5 7-23,0 1 0,0 0 0,0 1 0,-23 19 1,30-21 4,1 1 1,-1 0 0,1 0 0,1 1 0,-1 0 0,2 0 0,-1 0 0,1 1 0,1 0 0,0 0 0,0 0-1,1 1 1,0-1 0,1 1 0,-2 12 0,4-18 30,0 0 0,0 0 1,0 0-1,0 0 0,1 0 0,0 1 0,0-1 1,0 0-1,1 0 0,0-1 0,0 1 0,0 0 0,0-1 1,1 1-1,0-1 0,0 0 0,0 1 0,0-1 0,1-1 1,-1 1-1,1-1 0,0 1 0,0-1 0,1 0 1,-1 0-1,0-1 0,1 1 0,0-1 0,-1 0 0,1-1 1,0 1-1,0-1 0,0 0 0,0 0 0,0 0 0,1-1 1,-1 1-1,0-1 0,0-1 0,0 1 0,0-1 1,1 0-1,-1 0 0,0 0 0,6-3 0,10-4 182,-1-1 0,-1-1 0,0-1 0,0 0 0,-1-1-1,0-1 1,23-23 0,-41 36-245,0 0-1,0 0 1,0 0-1,0 0 0,0-1 1,1 1-1,-1 0 1,0 0-1,0 0 1,0 0-1,0 0 0,0 0 1,0 0-1,0 0 1,0-1-1,0 1 1,0 0-1,1 0 1,-1 0-1,0 0 0,0 0 1,0 0-1,0-1 1,0 1-1,0 0 1,0 0-1,0 0 1,0 0-1,0 0 0,0-1 1,0 1-1,0 0 1,0 0-1,0 0 1,0 0-1,0 0 1,0 0-1,-1-1 0,1 1 1,0 0-1,0 0 1,0 0-1,0 0 1,0 0-1,0 0 0,0 0 1,0 0-1,0-1 1,-1 1-1,0-1-837</inkml:trace>
</inkml:ink>
</file>

<file path=ppt/ink/ink4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0:55.779"/>
    </inkml:context>
    <inkml:brush xml:id="br0">
      <inkml:brushProperty name="width" value="0.05" units="cm"/>
      <inkml:brushProperty name="height" value="0.05" units="cm"/>
      <inkml:brushProperty name="color" value="#FF0066"/>
    </inkml:brush>
  </inkml:definitions>
  <inkml:trace contextRef="#ctx0" brushRef="#br0">10 156 16404,'6'0'375,"1"-1"1,-1 1 0,0-1 0,0 0 0,1 0 0,-1-1 0,0 0 0,0 0 0,-1 0 0,1-1 0,0 0 0,-1 0 0,0 0 0,6-5 0,-7 5-361,-1 0 0,-1 0 0,1-1 0,0 1 0,-1 0 0,1-1 0,-1 0 0,0 1 0,0-1 0,-1 0 0,1 0 0,-1 0 0,0 0 0,0 0 0,0 0 0,0-1 0,-1 1 0,0 0 0,0 0 0,0-1 0,-1-5 0,1 8-14,-1 0 0,1 0 1,-1 1-1,0-1 0,1 0 0,-1 1 1,0-1-1,0 1 0,0-1 1,0 1-1,0 0 0,0-1 0,-1 1 1,1 0-1,0 0 0,-1-1 1,1 1-1,-1 0 0,1 1 0,-1-1 1,1 0-1,-1 0 0,0 1 1,1-1-1,-1 1 0,0-1 0,0 1 1,1 0-1,-1-1 0,0 1 1,0 0-1,1 0 0,-5 1 0,2-1 0,0 0 0,0 1-1,0-1 1,0 1-1,0 0 1,1 0-1,-1 1 1,0-1-1,0 1 1,1 0 0,-1 0-1,1 0 1,-1 0-1,-3 3 1,4 1 44,-1 0 0,1 0 0,0 0 0,0 0 0,1 0 0,0 0 0,0 1 0,0-1 0,1 1 0,0 0 0,0-1 0,1 1 1,0 11-1,-1 9 329,1-23-327,0 0 0,0 0 0,0 0-1,1 0 1,0-1 0,0 1 0,0 0 0,0-1-1,1 1 1,-1-1 0,1 1 0,0-1-1,0 0 1,0 1 0,0-1 0,1 0 0,-1-1-1,1 1 1,-1 0 0,1-1 0,0 1-1,0-1 1,1 0 0,-1 0 0,0 0 0,1 0-1,-1-1 1,1 0 0,-1 1 0,1-1 0,0 0-1,0-1 1,-1 1 0,1-1 0,0 0-1,0 1 1,0-2 0,6 0 0,26-5-426,0-2 1,49-17 0,-74 17-2319,-8 1-2009,-3 5 3432</inkml:trace>
</inkml:ink>
</file>

<file path=ppt/ink/ink4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0:56.360"/>
    </inkml:context>
    <inkml:brush xml:id="br0">
      <inkml:brushProperty name="width" value="0.05" units="cm"/>
      <inkml:brushProperty name="height" value="0.05" units="cm"/>
      <inkml:brushProperty name="color" value="#FF0066"/>
    </inkml:brush>
  </inkml:definitions>
  <inkml:trace contextRef="#ctx0" brushRef="#br0">102 94 5569,'11'-31'1113,"0"2"197,-2-4 10312,-16 38-9879,-6 6-1771,-24 25 500,27-28-418,1 1 0,1 0-1,-1 0 1,2 1 0,-10 14-1,15-20-54,0 0 0,0-1 0,0 1 0,0 0 0,1 0 0,0 0 0,0 1 0,0-1 0,0 6 0,1-9-2,0 0 1,0 0-1,0 0 0,0 0 1,0 0-1,0-1 0,0 1 0,1 0 1,-1 0-1,0 0 0,1 0 1,-1 0-1,0 0 0,1 0 0,-1 0 1,1-1-1,-1 1 0,1 0 1,0 0-1,-1-1 0,1 1 1,0 0-1,0-1 0,-1 1 0,1-1 1,0 1-1,0-1 0,0 1 1,0-1-1,0 0 0,0 1 1,-1-1-1,1 0 0,0 0 0,0 0 1,0 1-1,0-1 0,0 0 1,0 0-1,0 0 0,0-1 1,0 1-1,0 0 0,1-1 0,13-1 4,-1-1 0,26-10-1,21-4 90,-60 17-70,0-1-1,0 1 1,0 0-1,0-1 1,1 1-1,-1 0 1,0 0-1,0 0 0,0 0 1,0 0-1,0 0 1,0 0-1,0 0 1,1 0-1,-1 1 1,0-1-1,0 0 1,0 1-1,0-1 0,0 1 1,0-1-1,0 1 1,0 0-1,0-1 1,-1 1-1,1 0 1,0-1-1,0 1 1,0 0-1,-1 0 0,1 0 1,0 0-1,-1 0 1,1 0-1,-1 0 1,1 0-1,-1 0 1,0 0-1,1 0 0,-1 0 1,0 0-1,0 0 1,0 0-1,0 0 1,0 1-1,0-1 1,0 0-1,0 0 1,0 0-1,0 0 0,0 0 1,-1 0-1,0 1 1,0 4 61,0-1 0,-1 1-1,0-1 1,0 0 0,-1 1 0,0-1 0,0-1 0,0 1 0,-4 6-1,-11 8-95,-26 26 296,41-42-397,0-1 0,0 1 0,-1-1 0,1 0 0,0-1 0,-1 1 0,1 0 1,-1-1-1,1 0 0,-1 0 0,0 0 0,1 0 0,-7 0 0,9-1-4,1 0 0,-1 0 1,1 0-1,0 0 0,-1 0 0,1-1 0,-1 1 1,1 0-1,0 0 0,-1 0 0,1 0 1,0-1-1,-1 1 0,1 0 0,0 0 0,-1-1 1,1 1-1,0 0 0,0 0 0,-1-1 1,1 1-1,0 0 0,0-1 0,0 1 0,-1 0 1,1-1-1,0 1 0,0-1 0,0 1 1,0 0-1,0-1 0,0 1 0,0-1 1,0 1-1,0 0 0,0-1 0,0-1-181</inkml:trace>
</inkml:ink>
</file>

<file path=ppt/ink/ink4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0:56.764"/>
    </inkml:context>
    <inkml:brush xml:id="br0">
      <inkml:brushProperty name="width" value="0.05" units="cm"/>
      <inkml:brushProperty name="height" value="0.05" units="cm"/>
      <inkml:brushProperty name="color" value="#FF0066"/>
    </inkml:brush>
  </inkml:definitions>
  <inkml:trace contextRef="#ctx0" brushRef="#br0">7 0 5577,'-5'5'11149,"3"2"-7201,6 13-4791,-2-11 1958,34 235 2622,-15-136-2577,0-6-693,-22-95-1460</inkml:trace>
</inkml:ink>
</file>

<file path=ppt/ink/ink4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0:57.162"/>
    </inkml:context>
    <inkml:brush xml:id="br0">
      <inkml:brushProperty name="width" value="0.05" units="cm"/>
      <inkml:brushProperty name="height" value="0.05" units="cm"/>
      <inkml:brushProperty name="color" value="#FF0066"/>
    </inkml:brush>
  </inkml:definitions>
  <inkml:trace contextRef="#ctx0" brushRef="#br0">47 160 8618,'-47'-43'6601,"52"38"-4728,4 2-129,-9 1-448,0 0-127,13-4-233,11-8-200,46-24-288,-44 23-152,-2 5-184,-3 2-168,-7-1-592,-1 9-344,-5-1-1329,-4-1-279,-4 0 1607</inkml:trace>
</inkml:ink>
</file>

<file path=ppt/ink/ink4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0:57.588"/>
    </inkml:context>
    <inkml:brush xml:id="br0">
      <inkml:brushProperty name="width" value="0.05" units="cm"/>
      <inkml:brushProperty name="height" value="0.05" units="cm"/>
      <inkml:brushProperty name="color" value="#FF0066"/>
    </inkml:brush>
  </inkml:definitions>
  <inkml:trace contextRef="#ctx0" brushRef="#br0">5 29 8106,'42'37'3166,"-42"-36"-3052,1-1 0,0 1 0,-1-1 0,1 0 0,0 1 0,-1-1 0,1 0 0,0 1 0,0-1-1,-1 0 1,1 0 0,0 0 0,0 0 0,-1 0 0,1 0 0,0 0 0,0 0 0,0 0 0,-1 0 0,1-1 0,0 1 0,0 0 0,-1 0 0,1-1 0,0 1 0,-1 0 0,1-1 0,0 1 0,-1-1 0,2 0 0,15-17 1697,-13 14-1118,11-15 941,-14 18-1597,-1 1 1,1 0-1,-1-1 0,1 1 0,-1-1 1,1 0-1,-1 1 0,0-1 1,1 1-1,-1-1 0,0 0 1,1 1-1,-1-1 0,0 0 0,0 1 1,0-1-1,1 0 0,-1 1 1,0-1-1,0 0 0,0 1 0,0-1 1,0 0-1,0 1 0,0-1 1,-1 0-1,1 0 0,0 1 0,0-1 1,-1 0-1,1 1 0,-1-2 1,1 2-35,-1 0 0,0-1 0,0 1 0,0 0 0,0 0 1,0-1-1,0 1 0,0 0 0,0 0 0,0 0 0,0 0 1,0 0-1,0 0 0,0 1 0,0-1 0,0 0 0,0 0 1,0 1-1,0-1 0,0 0 0,0 1 0,-1 0 0,-22 21 55,-14 22 64,36-41-70,-1-1-1,1 1 1,0-1 0,0 1 0,0 0 0,1 0-1,-1 0 1,1 0 0,-1 0 0,1 0 0,0 0-1,0 0 1,0 1 0,1-1 0,-1 0 0,1 1-1,0-1 1,0 0 0,0 4 0,1-4 9,0-1 1,0 0-1,0 1 1,0-1 0,1 0-1,-1 0 1,1 1-1,0-1 1,-1-1-1,1 1 1,0 0-1,0 0 1,0-1-1,0 1 1,0-1-1,1 1 1,-1-1 0,4 2-1,7 2 53,0-1 1,0-1-1,0 0 1,0 0-1,1-1 1,-1-1-1,15 0 0,-18-1-95,-4 1-155,-1-1 0,1-1-1,-1 1 1,1-1-1,8-1 1,-12 1-99,-1 0 0,1 1 1,0-1-1,-1 0 0,1 0 0,-1 0 0,1 0 0,-1 0 1,0-1-1,1 1 0,-1 0 0,0-1 0,0 1 1,0 0-1,0-1 0,0 0 0,0 1 0,-1-1 1,1 1-1,0-1 0,0-2 0,4-11-870</inkml:trace>
</inkml:ink>
</file>

<file path=ppt/ink/ink4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0:57.992"/>
    </inkml:context>
    <inkml:brush xml:id="br0">
      <inkml:brushProperty name="width" value="0.05" units="cm"/>
      <inkml:brushProperty name="height" value="0.05" units="cm"/>
      <inkml:brushProperty name="color" value="#FF0066"/>
    </inkml:brush>
  </inkml:definitions>
  <inkml:trace contextRef="#ctx0" brushRef="#br0">0 138 7362,'7'-3'9310,"-7"4"-9099,17 6 2601,11 13-1345,-27-22-1364,1 0 1,0 1 0,-1-1-1,0 0 1,1 0 0,-1 0-1,0 0 1,0-1-1,0 1 1,0 0 0,-1 0-1,2-4 1,33-110 408,-35 115-489,1 0 1,-1 0-1,0 0 0,1 0 1,0 0-1,-1 0 0,1 1 1,0-1-1,-1 0 0,1 0 1,0 0-1,0 1 0,0-1 1,0 0-1,0 1 0,0-1 1,0 1-1,0-1 0,0 1 1,0-1-1,0 1 0,0 0 1,0 0-1,0-1 0,0 1 1,0 0-1,0 0 0,0 0 1,1 0-1,-1 0 0,1 1 1,41 13 391,-5-1-621,-36-13 125,0 0 0,0 0 0,1 0 0,-1 0 0,0-1-1,0 1 1,1-1 0,-1 1 0,0-1 0,4-1 0,17-20-383</inkml:trace>
</inkml:ink>
</file>

<file path=ppt/ink/ink4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1:12.312"/>
    </inkml:context>
    <inkml:brush xml:id="br0">
      <inkml:brushProperty name="width" value="0.05" units="cm"/>
      <inkml:brushProperty name="height" value="0.05" units="cm"/>
      <inkml:brushProperty name="color" value="#FF0066"/>
    </inkml:brush>
  </inkml:definitions>
  <inkml:trace contextRef="#ctx0" brushRef="#br0">3 17 11803,'-3'-15'4116,"8"14"-1176,14 22-1163,14 33-1069,3-1 0,2-2 0,3-1 0,1-3 0,3-1 1,2-2-1,1-2 0,2-3 0,63 38 0,-48-39-382,2-3 1,90 32 0,-110-50-443,1-3 0,0-1 1,1-3-1,72 6 0,-107-15-227,0-1 1,27-3-1,31-14-301</inkml:trace>
</inkml:ink>
</file>

<file path=ppt/ink/ink4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1:13.527"/>
    </inkml:context>
    <inkml:brush xml:id="br0">
      <inkml:brushProperty name="width" value="0.05" units="cm"/>
      <inkml:brushProperty name="height" value="0.05" units="cm"/>
      <inkml:brushProperty name="color" value="#FF0066"/>
    </inkml:brush>
  </inkml:definitions>
  <inkml:trace contextRef="#ctx0" brushRef="#br0">1 297 8930,'0'0'3715,"2"6"-1341,32 109 921,-13-36-1563,10-5-107,-31-74-1605,0 0 0,0 1-1,0-1 1,0 1-1,0-1 1,0 1 0,1-1-1,-1 1 1,0-1 0,0 0-1,0 1 1,0-1-1,1 0 1,-1 1 0,0-1-1,0 1 1,1-1 0,-1 0-1,0 1 1,1-1-1,-1 0 1,0 0 0,1 1-1,-1-1 1,1 0 0,-1 0-1,0 0 1,1 1-1,-1-1 1,1 0 0,-1 0-1,0 0 1,1 0 0,-1 0-1,1 0 1,0 0-1,9-14 339,4-28-120,-5-27-125,1-116 0,-5 47-104,-4 110 1,-2 19 5,1 1 1,0 0 0,1-1-1,0 1 1,0 0-1,1-1 1,0 1-1,0 0 1,1 0-1,5-11 1,-8 19-3,1 0 0,-1 0 0,1-1 0,-1 1 0,0 0 0,1 0 1,-1 0-1,1-1 0,-1 1 0,0 0 0,1 0 0,-1 0 0,1 0 0,-1 0 0,1 0 0,-1 0 0,0 0 0,1 0 0,-1 0 1,1 0-1,-1 0 0,1 0 0,-1 1 0,0-1 0,1 0 0,-1 0 0,1 0 0,-1 1 0,0-1 0,1 0 0,-1 0 0,1 1 0,10 8 283,3 7 42,-1 0 0,-1 1 0,0 0-1,-2 1 1,13 28 0,7 10 207,52 64 46,-45-68-1594,-37-52 897,0 0 0,0 1 0,0-1 0,1 0 0,-1 1 0,0-1 0,0 1 0,0-1 0,0 0 0,0 1 0,0-1 0,1 1 0,-1-1 0,0 0 0,0 1 0,0-1 0,-1 1 0,1-1 0,0 0 0,0 1 0,0-1 0,0 1 0,0-1-1,0 0 1,0 1 0,-1-1 0,1 1 0,0-1 0,0 0 0,-1 1 0,1-1 0,0 0 0,0 1 0,-1-1 0,1 0 0,0 0 0,-1 1 0,1-1 0,-1 0 0,1 0 0,0 0 0,-1 1 0,1-1 0,0 0 0,-1 0 0,1 0 0,-1 0 0,1 0 0,-1 0 0,1 0 0,0 0 0,-1 0-1,1 0 1,-1 0 0,1 0 0,0 0 0,-1 0 0,0-1 0,-12 2-1338</inkml:trace>
</inkml:ink>
</file>

<file path=ppt/ink/ink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0:10.063"/>
    </inkml:context>
    <inkml:brush xml:id="br0">
      <inkml:brushProperty name="width" value="0.05" units="cm"/>
      <inkml:brushProperty name="height" value="0.05" units="cm"/>
      <inkml:brushProperty name="color" value="#FF0066"/>
    </inkml:brush>
  </inkml:definitions>
  <inkml:trace contextRef="#ctx0" brushRef="#br0">1 62 11394,'12'-1'4649,"12"-3"-2880,10-3-233,-1-3-520,2 0-311,-1-3-978,-3 2-1103,7 6 928</inkml:trace>
</inkml:ink>
</file>

<file path=ppt/ink/ink4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1:13.900"/>
    </inkml:context>
    <inkml:brush xml:id="br0">
      <inkml:brushProperty name="width" value="0.05" units="cm"/>
      <inkml:brushProperty name="height" value="0.05" units="cm"/>
      <inkml:brushProperty name="color" value="#FF0066"/>
    </inkml:brush>
  </inkml:definitions>
  <inkml:trace contextRef="#ctx0" brushRef="#br0">16 191 9074,'-15'12'7450,"23"-12"-5194,9-8-592,11-6-191,12-6-521,2-5-304,3 5-376,0 0-312,-5 0-792,0 0-560,4 2-1521,-4-2 1001,-5 3 975</inkml:trace>
</inkml:ink>
</file>

<file path=ppt/ink/ink4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1:14.290"/>
    </inkml:context>
    <inkml:brush xml:id="br0">
      <inkml:brushProperty name="width" value="0.05" units="cm"/>
      <inkml:brushProperty name="height" value="0.05" units="cm"/>
      <inkml:brushProperty name="color" value="#FF0066"/>
    </inkml:brush>
  </inkml:definitions>
  <inkml:trace contextRef="#ctx0" brushRef="#br0">1 501 9346,'25'-17'1395,"-24"16"-1192,-1 0 0,1 0 0,0 0-1,0 1 1,0-1 0,0 0 0,0 1 0,0-1 0,0 0 0,0 1 0,0-1 0,0 1 0,0 0 0,0-1 0,0 1 0,0 0 0,3-1 0,-19 37 3233,12-29-3025,-1 1 0,1-1 0,1 1-1,-1 0 1,1 0 0,1 0 0,-2 12-1,3-17-342,0-1 0,0 1 1,0 0-1,0-1 0,1 1 0,-1-1 0,1 1 0,0-1 0,-1 1 0,1-1 0,0 1 0,1-1 0,-1 1 0,0-1 0,1 0 0,-1 0 1,1 0-1,0 0 0,-1 0 0,1 0 0,0 0 0,0-1 0,0 1 0,1-1 0,-1 1 0,0-1 0,3 1 0,2 1-55,-1-1 0,1 0 0,0-1-1,0 0 1,-1 0 0,1 0 0,0-1 0,0 0-1,0 0 1,0-1 0,0 0 0,0 0 0,-1-1-1,1 1 1,-1-2 0,1 1 0,-1-1 0,1 0-1,-1 0 1,7-5 0,0 0-57,-1-1 0,0 0 0,-1-1 0,0 0 0,0-1 0,-1 0 0,-1-1 1,11-15-1,-8 4 26,0 0 1,-2-1-1,-1-1 1,0 1-1,-2-1 1,-1 0 0,-1-1-1,-1 0 1,-2 1-1,0-1 1,-2 0 0,-1 0-1,0 0 1,-2 0-1,-11-41 1,12 57 21,-1 0 1,-1 1 0,1 0-1,-6-10 1,8 17 11,0 1 0,0-1 0,0 1-1,0 0 1,-1-1 0,1 1 0,0 0 0,0-1-1,-1 1 1,1 0 0,-1 0 0,1 0 0,-3-1 0,3 2 8,0 0-1,0 0 1,0 0 0,0 0 0,0 0 0,0 0 0,0 0 0,0 0 0,0 0 0,0 0 0,0 1 0,0-1 0,0 0 0,0 1-1,0-1 1,0 1 0,0-1 0,0 1 0,0-1 0,0 1 0,1 0 0,-1-1 0,0 1 0,-1 1 0,-1 2 90,0 1 1,0-1-1,0 0 1,1 1-1,0 0 0,0-1 1,0 1-1,0 0 1,1 0-1,0 0 1,0 0-1,0 0 1,0 0-1,1 8 1,0 8 241,1 0 1,3 24 0,0-20-161,0-1-1,1 0 1,2 0-1,1-1 1,17 40-1,-18-50-265,1 0 0,0 0 0,0 0 0,2-1 0,-1 0 0,1-1 0,1 0 0,0-1 0,1 0 0,19 12 0,-18-11-2529,-19-20-3425,2 1 4569</inkml:trace>
</inkml:ink>
</file>

<file path=ppt/ink/ink4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1:14.723"/>
    </inkml:context>
    <inkml:brush xml:id="br0">
      <inkml:brushProperty name="width" value="0.05" units="cm"/>
      <inkml:brushProperty name="height" value="0.05" units="cm"/>
      <inkml:brushProperty name="color" value="#FF0066"/>
    </inkml:brush>
  </inkml:definitions>
  <inkml:trace contextRef="#ctx0" brushRef="#br0">39 246 8786,'-10'-14'1232,"1"0"0,-10-23 1,19 36-1183,0 1 0,0-1 1,0 1-1,0 0 1,0-1-1,0 1 0,-1-1 1,1 1-1,0-1 0,0 1 1,1 0-1,-1-1 1,0 1-1,0-1 0,0 1 1,0 0-1,0-1 0,0 1 1,0-1-1,1 1 1,-1 0-1,0-1 0,0 1 1,1 0-1,-1-1 0,0 1 1,0 0-1,1-1 1,-1 1-1,0 0 0,1-1 1,-1 1-1,0 0 0,1 0 1,-1 0-1,1-1 1,-1 1-1,0 0 0,1 0 1,0 0-1,23-2 1367,-11 2-748,63-16 1691,-52 10-1001,40-6 0,-57 11-1093,-1 1-1,1 0 0,-1 0 1,1 0-1,-1 1 1,1 0-1,-1 0 1,1 0-1,-1 1 0,12 5 1,-15-5-177,0 0-1,0 1 1,0-1 0,0 1-1,-1-1 1,1 1 0,-1 0-1,1 0 1,-1 0 0,0 0-1,0 1 1,2 5-1,0-1-351,-1 0-1,-1 0 1,0 0-1,3 14 1</inkml:trace>
  <inkml:trace contextRef="#ctx0" brushRef="#br0" timeOffset="1">149 24 12195,'-7'7'4777,"10"-7"-3417,6 0-576,7 2-568,5-2-272,-1-2-776,3-3-392,0 0-865,4-3-2208,-2-4 2993</inkml:trace>
</inkml:ink>
</file>

<file path=ppt/ink/ink4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1:15.101"/>
    </inkml:context>
    <inkml:brush xml:id="br0">
      <inkml:brushProperty name="width" value="0.05" units="cm"/>
      <inkml:brushProperty name="height" value="0.05" units="cm"/>
      <inkml:brushProperty name="color" value="#FF0066"/>
    </inkml:brush>
  </inkml:definitions>
  <inkml:trace contextRef="#ctx0" brushRef="#br0">0 262 6649,'0'2'323,"1"1"0,-1-1 0,0 1 0,1-1 0,0 1 0,0-1 0,0 1 0,0-1 0,0 0 0,1 3 0,0-3-74,12 23 3159,31 40-1,-42-62-3162,0 0 0,0 0 0,0-1 0,1 1 0,-1-1 0,1 0 0,-1 0 0,1 0 0,0 0 0,0-1 0,0 1 0,0-1 0,0 0 0,0 0 0,0-1 0,1 1 0,-1-1 0,0 0 0,0 0 0,1 0 0,-1-1 0,6-1 0,-7 2-218,1-1 0,-1 0 1,0 0-1,0 0 1,1 0-1,-1-1 1,0 0-1,0 1 1,0-1-1,-1 0 1,1 0-1,0-1 1,-1 1-1,0 0 1,1-1-1,-1 1 0,0-1 1,0 0-1,0 0 1,-1 0-1,1 0 1,-1 0-1,1 0 1,-1 0-1,0-1 1,0 1-1,-1 0 1,1-4-1,-2-39-2,1 38-19,-1-1 0,1 0 0,0 1 0,1-1 0,2-15 0,-2 23-4,-1 1-1,1-1 0,-1 0 0,1 1 0,-1-1 1,1 1-1,-1-1 0,1 1 0,-1-1 0,1 1 1,0 0-1,-1-1 0,1 1 0,0 0 0,0-1 1,-1 1-1,1 0 0,0 0 0,-1 0 0,1-1 1,0 1-1,0 0 0,-1 0 0,1 0 0,0 0 1,0 1-1,-1-1 0,1 0 0,0 0 0,0 0 1,-1 1-1,1-1 0,1 1 0,35 12 27,-23-7-15,-6-4 29,-1-1 0,1 0 0,0 0 0,-1 0 0,1-1 0,0 0 1,-1-1-1,1 0 0,0 0 0,-1-1 0,1 0 0,-1 0 0,0 0 0,0-1 1,0 0-1,0-1 0,0 0 0,0 0 0,-1 0 0,11-10 0,-12 10-7,-1 0 0,0 0 0,0 0-1,-1-1 1,0 1 0,1-1 0,-1 0-1,-1 0 1,1 0 0,-1 0 0,0-1-1,0 1 1,0-1 0,-1 1 0,0-1-1,0 1 1,0-1 0,-1 0 0,0 1-1,0-1 1,0 0 0,-1 0 0,0 1-1,0-1 1,0 1 0,-1-1 0,0 1-1,-4-9 1,5 11-25,0 0 0,0 1 0,-1-1 0,1 1 0,-1-1 0,0 1 0,0 0 0,0-1 0,0 1 0,0 0 0,0 0 0,-1 0 0,1 1 0,-1-1 0,1 1 0,-1-1 0,1 1 1,-1 0-1,-5-2 0,6 3 4,0 0 0,0 1 0,0-1 0,0 0 1,0 1-1,0-1 0,0 1 0,0-1 1,1 1-1,-1 0 0,0 0 0,0 0 1,1 0-1,-1 0 0,0 0 0,1 1 0,-1-1 1,1 0-1,0 1 0,-1-1 0,1 1 1,0 0-1,0-1 0,0 1 0,0 0 0,0 0 1,0 0-1,1-1 0,-1 1 0,0 3 1,-3 6-7,1-1-1,1 1 1,0-1 0,0 1 0,1 0 0,1-1 0,-1 1 0,2 0 0,-1 0 0,2-1-1,-1 1 1,2 0 0,6 19 0,2-1-1090,1-1 0,2-1 1,28 44-1,-12-26 298</inkml:trace>
</inkml:ink>
</file>

<file path=ppt/ink/ink4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1:15.581"/>
    </inkml:context>
    <inkml:brush xml:id="br0">
      <inkml:brushProperty name="width" value="0.05" units="cm"/>
      <inkml:brushProperty name="height" value="0.05" units="cm"/>
      <inkml:brushProperty name="color" value="#FF0066"/>
    </inkml:brush>
  </inkml:definitions>
  <inkml:trace contextRef="#ctx0" brushRef="#br0">205 14 8290,'-5'-3'1044,"-1"1"1,1 0-1,0 1 0,-1-1 1,1 1-1,-1 0 0,-9-1 1,8 2-477,0 0-1,1 1 1,-1 0 0,0 0-1,-12 3 1,10 0-304,1-1 1,-1 1-1,1 0 1,0 0-1,0 1 1,0 1-1,1-1 1,-1 1-1,-10 11 1,17-16-255,1 0 0,-1 1 0,0-1 0,1 0 1,-1 0-1,0 0 0,1 1 0,-1-1 1,1 0-1,0 1 0,-1-1 0,1 0 0,0 1 1,0-1-1,0 0 0,0 1 0,0-1 1,0 0-1,0 1 0,1-1 0,-1 0 1,0 1-1,1-1 0,-1 0 0,1 0 0,-1 1 1,1-1-1,0 0 0,-1 0 0,1 0 1,0 0-1,0 0 0,0 0 0,0 0 1,0 0-1,0 0 0,0 0 0,0 0 0,2 0 1,3 4-6,-1-1 0,2 0 1,-1 0-1,0-1 1,14 6-1,49 6 36,-54-13-33,-1 1 0,0 0 0,0 1 0,0 0 0,14 7 0,-27-10 0,0-1 0,0 1 0,-1-1 0,1 1 1,0-1-1,0 1 0,-1-1 0,1 1 0,0 0 0,-1-1 0,1 1 0,0 0 0,-1-1 0,1 1 0,-1 0 0,0 0 0,1 0 0,-1-1 0,0 1 0,1 0 0,-1 0 0,0 0 0,0 0 0,0 0 1,1 0-1,-1 0 0,0 0 0,0 0 0,-1-1 0,1 1 0,0 0 0,0 0 0,0 0 0,-1 0 0,1 0 0,0 0 0,-1 0 0,1-1 0,-1 1 0,1 0 0,-1 0 0,1-1 0,-1 1 0,1 0 0,-1-1 1,0 1-1,1 0 0,-2 0 0,-7 7 89,1 0 0,-1-1 0,-13 8 0,9-5-66,1-1-2,-1 0 0,0-1 0,-16 8 0,26-15-65,1 1 1,-1-1 0,1 0-1,-1 0 1,0 0 0,1 0 0,-1 0-1,0-1 1,0 1 0,0-1-1,1 0 1,-1 0 0,0 0-1,0 0 1,0 0 0,0-1-1,1 1 1,-1-1 0,0 0 0,0 0-1,1 0 1,-1 0 0,0 0-1,-3-3 1,5 3-103,0 0 1,1 0-1,-1 0 1,0 0-1,1 0 0,-1-1 1,1 1-1,-1 0 1,1 0-1,-1-1 0,1 1 1,0 0-1,0-1 1,0 1-1,0 0 0,0-1 1,0 1-1,0 0 1,0-1-1,0 1 0,0 0 1,1 0-1,-1-1 1,1 1-1,0-2 0,16-29-2940,0 6 1800</inkml:trace>
</inkml:ink>
</file>

<file path=ppt/ink/ink4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1:15.981"/>
    </inkml:context>
    <inkml:brush xml:id="br0">
      <inkml:brushProperty name="width" value="0.05" units="cm"/>
      <inkml:brushProperty name="height" value="0.05" units="cm"/>
      <inkml:brushProperty name="color" value="#FF0066"/>
    </inkml:brush>
  </inkml:definitions>
  <inkml:trace contextRef="#ctx0" brushRef="#br0">132 211 8442,'3'20'4577,"7"-2"-848,2-1-1329,1 1-904,1-11-423,-4 3-529,-2-3-224,-3-2-392,-1 1-304</inkml:trace>
  <inkml:trace contextRef="#ctx0" brushRef="#br0" timeOffset="1">9 104 10650,'-9'7'4305,"13"-7"-2921,6-4-391,5-4-753,3-4-264,4-3-872,-2-1-209,6-6 2474,1-12-1409</inkml:trace>
</inkml:ink>
</file>

<file path=ppt/ink/ink4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1:16.373"/>
    </inkml:context>
    <inkml:brush xml:id="br0">
      <inkml:brushProperty name="width" value="0.05" units="cm"/>
      <inkml:brushProperty name="height" value="0.05" units="cm"/>
      <inkml:brushProperty name="color" value="#FF0066"/>
    </inkml:brush>
  </inkml:definitions>
  <inkml:trace contextRef="#ctx0" brushRef="#br0">0 80 9378,'63'-71'4045,"-62"70"-3944,-1 1 1,0-1-1,1 0 1,-1 1-1,1-1 1,-1 1-1,1-1 1,-1 1-1,1-1 1,-1 1-1,1 0 1,0-1-1,-1 1 1,1 0-1,-1-1 0,1 1 1,0 0-1,-1 0 1,1-1-1,0 1 1,-1 0-1,1 0 1,0 0-1,0 0 1,-1 0-1,1 0 1,0 0-1,-1 0 1,1 0-1,0 1 1,-1-1-1,1 0 1,0 0-1,-1 1 0,1-1 1,0 0-1,-1 1 1,1-1-1,-1 0 1,1 1-1,-1-1 1,1 1-1,-1-1 1,1 1-1,0 0 1,9 27 1982,-9-24-1663,45 147 5150,6 78-3107,-51-203-2299,-3-13-1785</inkml:trace>
  <inkml:trace contextRef="#ctx0" brushRef="#br0" timeOffset="1">62 344 9442,'-60'-15'5001,"70"13"-888,15-9-2241,3-1-407,11-5-593,-1-1-320,-6 1-424,-2-1-296,-8 3-696,-4 1-1033,-3 1 1169</inkml:trace>
</inkml:ink>
</file>

<file path=ppt/ink/ink4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1:16.811"/>
    </inkml:context>
    <inkml:brush xml:id="br0">
      <inkml:brushProperty name="width" value="0.05" units="cm"/>
      <inkml:brushProperty name="height" value="0.05" units="cm"/>
      <inkml:brushProperty name="color" value="#FF0066"/>
    </inkml:brush>
  </inkml:definitions>
  <inkml:trace contextRef="#ctx0" brushRef="#br0">0 133 10274,'10'12'971,"-6"-7"-568,0 0 0,0 0 0,0-1 0,1 0 1,6 5-1,-10-8-301,0-1 1,0 1-1,0 0 1,0-1 0,1 1-1,-1-1 1,0 0-1,0 1 1,0-1-1,1 0 1,-1 0 0,0 0-1,0 0 1,1 0-1,-1 0 1,0 0 0,0 0-1,1 0 1,-1-1-1,0 1 1,0-1-1,0 1 1,0-1 0,1 1-1,-1-1 1,0 1-1,0-1 1,0 0-1,0 0 1,1-1 0,12-10 1550,-1-1 1,23-28 0,-33 38-1534,0-1 1,-1 0 0,1 0-1,-1 0 1,0 0 0,0 0 0,-1-1-1,1 1 1,-1-1 0,0 1-1,0-1 1,-1 1 0,1-1-1,-1 1 1,0-1 0,0 1-1,-1-6 1,1 9-108,0 0 0,0 0-1,0 0 1,0 0 0,-1 0-1,1 0 1,0 0 0,-1 0-1,1 0 1,0 0 0,-1 0 0,1 0-1,-1 0 1,1 0 0,-1 0-1,0 1 1,1-1 0,-1 0 0,0 0-1,0 1 1,0-1 0,1 0-1,-1 1 1,0-1 0,0 1 0,0-1-1,0 1 1,0 0 0,0-1-1,0 1 1,0 0 0,0 0 0,0 0-1,0-1 1,0 1 0,0 0-1,0 0 1,-1 1 0,0-1-6,-1 1 0,1 0 0,0 0 0,0 0 1,0 0-1,0 0 0,0 1 0,0-1 0,0 1 0,0-1 1,1 1-1,-1 0 0,0-1 0,1 1 0,0 0 0,-2 3 1,-2 4 3,0-1 1,1 2-1,1-1 0,-1 0 1,2 1-1,-1-1 1,1 1-1,0 0 1,1 0-1,1 0 1,-1 0-1,1-1 1,1 1-1,2 13 1,-2-17 2,1 0 0,-1 0 0,1 0 0,0 0 0,1-1 0,-1 1 0,1-1 0,0 1 0,1-1 1,-1 0-1,1 0 0,0 0 0,1-1 0,-1 0 0,1 1 0,-1-1 0,1-1 0,0 1 0,1-1 0,-1 0 0,1 0 0,-1-1 1,1 1-1,7 1 0,-8-3-144,0 0 1,1 0-1,-1 0 1,1-1 0,0 0-1,-1 0 1,1 0-1,-1-1 1,1 0-1,-1 0 1,1 0 0,-1-1-1,0 0 1,1 0-1,-1 0 1,0 0 0,0-1-1,-1 0 1,1 0-1,-1 0 1,8-8-1,12-6-352</inkml:trace>
</inkml:ink>
</file>

<file path=ppt/ink/ink4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1:17.261"/>
    </inkml:context>
    <inkml:brush xml:id="br0">
      <inkml:brushProperty name="width" value="0.05" units="cm"/>
      <inkml:brushProperty name="height" value="0.05" units="cm"/>
      <inkml:brushProperty name="color" value="#FF0066"/>
    </inkml:brush>
  </inkml:definitions>
  <inkml:trace contextRef="#ctx0" brushRef="#br0">63 0 17132,'4'12'7481,"-3"-4"-4168,-11 1-1705,-5-3-703,-6-2-994,-1 4-2183</inkml:trace>
</inkml:ink>
</file>

<file path=ppt/ink/ink4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1:40.246"/>
    </inkml:context>
    <inkml:brush xml:id="br0">
      <inkml:brushProperty name="width" value="0.05" units="cm"/>
      <inkml:brushProperty name="height" value="0.05" units="cm"/>
      <inkml:brushProperty name="color" value="#FF0066"/>
    </inkml:brush>
  </inkml:definitions>
  <inkml:trace contextRef="#ctx0" brushRef="#br0">0 351 5441,'42'-34'4065,"-26"19"-2593,34-22 0,-43 33-1297,-1 1 0,1-1 1,0 1-1,0 1 0,1-1 1,-1 1-1,0 0 0,1 1 1,9-1-1,16 2 234,-1 1-1,46 8 0,7 1 242,-23-6-260,0-2-1,0-4 1,0-2 0,119-24 0,-107 13-109,0 2 1,0 4 0,1 4 0,1 2 0,-1 4 0,79 11 0,-35-2-21,-1-5-1,1-5 0,227-29 1,-40 8 657,-1 26-436,43-1-160,-186-10 783,206-33 1,-293 29-331,0 3 1,1 4-1,138 11 1,-171 0-490,-35-6-258,1 0 0,-1 0-1,0-1 1,16 0 0,-21-1-108,0 0 1,0-1-1,0 1 0,-1-1 1,1 0-1,0 0 1,-1 0-1,1 0 1,-1 0-1,1-1 0,-1 1 1,0-1-1,1 1 1,-1-1-1,0 0 1,0 0-1,0 0 0,3-5 1,-2 3-180,0-1 1,0 0 0,0 0-1,0 0 1,-1 0 0,2-6-1,8-53-805</inkml:trace>
</inkml:ink>
</file>

<file path=ppt/ink/ink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0:10.723"/>
    </inkml:context>
    <inkml:brush xml:id="br0">
      <inkml:brushProperty name="width" value="0.05" units="cm"/>
      <inkml:brushProperty name="height" value="0.05" units="cm"/>
      <inkml:brushProperty name="color" value="#FF0066"/>
    </inkml:brush>
  </inkml:definitions>
  <inkml:trace contextRef="#ctx0" brushRef="#br0">1 160 9242,'5'-14'4337,"11"-2"-1096,5 0-969,18-3-247,6 0-209,4-2-688,4 0-632,-13-2-2056,6 12-2945,-11 11 2817</inkml:trace>
</inkml:ink>
</file>

<file path=ppt/ink/ink4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1:50.416"/>
    </inkml:context>
    <inkml:brush xml:id="br0">
      <inkml:brushProperty name="width" value="0.05" units="cm"/>
      <inkml:brushProperty name="height" value="0.05" units="cm"/>
      <inkml:brushProperty name="color" value="#FF0066"/>
    </inkml:brush>
  </inkml:definitions>
  <inkml:trace contextRef="#ctx0" brushRef="#br0">763 920 7402,'2'-2'361,"0"0"1,-1 1 0,1-1-1,0 1 1,0 0 0,0 0 0,0-1-1,0 1 1,0 1 0,0-1-1,1 0 1,-1 0 0,3 0-1,32-6 1066,-27 7-1052,-1 0 0,0 1 0,1 0 0,-1 1 0,0 0 1,1 1-1,-1 0 0,0 0 0,12 7 0,14 4 611,194 56 2674,-185-61-3323,0-1 0,1-2 0,57-1 0,682-12 346,-718 3-271,-1-3 0,98-23 0,-129 23-349,37-4 71,1 4 1,-1 3-1,2 2 1,101 13-1,174-10 229,-158-6-281,-80 5-18,338 13 486,-414-10-492,1-3-1,-1 0 1,69-11 0,-102 11-56,0 0 1,0 0 0,0 0 0,0-1-1,0 1 1,0 0 0,0 0-1,0 0 1,0-1 0,0 1 0,0-1-1,0 1 1,-1-1 0,1 1 0,0-1-1,0 1 1,0-1 0,-1 0 0,1 1-1,0-1 1,-1 0 0,1 0 0,0 1-1,-1-1 1,1 0 0,-1 0 0,0 0-1,1 0 1,-1 0 0,1 0 0,-1 0-1,0 0 1,0 0 0,0 1-1,0-1 1,0 0 0,0 0 0,0 0-1,0 0 1,0 0 0,0 0 0,0 0-1,0 0 1,-1 0 0,1 0 0,0 0-1,-1 0 1,0-1 0,-3-7-7,-1 1 0,0 0 0,0 0 0,-9-10 0,3 4-100,-12-21-462,4 6-50,-18-34-1,31 52 585,1-1 0,1 0 0,0 0-1,0 0 1,2-1 0,-3-19 0,2-37 77,12-130 1,-1 79-19,-8 116-13,0-1 0,0 1 0,0 0 0,-1-1 0,0 1 0,0 0 0,0 0 0,0 0-1,0-1 1,-1 1 0,0 1 0,0-1 0,0 0 0,0 0 0,-5-4 0,3 3 41,-1 0 0,-1 0 0,1 0 1,-1 1-1,0 0 0,0 0 0,0 0 0,-11-3 1,-8-2 144,0 1 0,-1 1 0,-50-7 1,70 14-196,-402-65 283,343 55-331,-1 2 0,0 4 1,-1 2-1,1 4 0,0 2 0,-111 22 0,114-13-40,-225 39-20,242-47 112,0-2 1,0-2-1,0-2 1,-63-9-1,17-5-260,-161-22-892,195 31 873,0 3 0,-81 7 0,-64 18 61,-127 9 230,273-33-14,-1-3 0,1-1 0,0-4 0,-60-17 1,-91-15-16,176 39 6,-1 1-1,0 1 1,0 2 0,1 1-1,-1 2 1,1 1 0,-56 17-1,0-2 7,62-15 12,0 0 1,0 2-1,1 1 0,-29 13 1,50-19 60,-1 0 0,1 0 0,-1 0 0,1-1-1,-1 0 1,-6 1 0,9 0-71,1-1 0,0 1 0,-1 0 0,1 0 0,0 1 0,0-1 0,0 0 0,1 0 0,-1 0 0,0 4 0,0-2 3,-20 70 68,18-57-43,2-10-16,1-1 0,0 1-1,0 0 1,1 0 0,0-1 0,0 1 0,1-1 0,-1 1 0,5 8 0,5 26 71,-5 7-3,3-1 1,1 0-1,3-1 1,2-1-1,23 52 1,-26-73-25,1-1 1,1 0 0,28 36-1,-21-27 166,-17-27-171,-1 1-1,1 0 1,0-1 0,0 0-1,0 0 1,1 0 0,0-1-1,9 8 1,-6-8 66,-1-1 0,1 1 0,0-1 0,1-1 0,-1 1 0,0-2 0,1 1 0,-1-1 0,1 0 0,-1-1 0,1 0 0,-1 0 1,1-1-1,0 0 0,-1 0 0,16-5 0,11-5 258,0-1 0,50-27 0,-72 34-349,18-10-26,123-61 94,-57 18-2990,-49 24 1671</inkml:trace>
</inkml:ink>
</file>

<file path=ppt/ink/ink4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1:51.548"/>
    </inkml:context>
    <inkml:brush xml:id="br0">
      <inkml:brushProperty name="width" value="0.05" units="cm"/>
      <inkml:brushProperty name="height" value="0.05" units="cm"/>
      <inkml:brushProperty name="color" value="#FF0066"/>
    </inkml:brush>
  </inkml:definitions>
  <inkml:trace contextRef="#ctx0" brushRef="#br0">51 1408 6929,'-15'-5'4154,"13"4"-3668,0 1 0,0-1 0,0 0 0,-1 1 0,1-1 0,0 1 0,0 0 0,-1 0 0,1 0 0,-4 0 0,6 0-379,0 0 0,-1 0 0,1 0 0,0 0 0,0 0 0,-1 0 0,1 0 1,0 0-1,0 0 0,-1 0 0,1 0 0,0 0 0,0 0 0,-1 0 0,1 0 0,0 0 0,0 0 0,-1 0 0,1 0 1,0-1-1,0 1 0,-1 0 0,1 0 0,0 0 0,0 0 0,0-1 0,-1 1 0,1 0 0,0 0 0,0-1 1,0 1-1,0 0 0,0 0 0,-1-1 0,1 1 0,0 0 0,0 0 0,0-1 0,0 1 0,0 0 0,0 0 0,0-1 1,0 1-1,3-15 1174,17-20-526,19-17-147,3 3 0,63-59 0,49-40 54,185-170 1012,-233 228-1071,158-104 0,-167 133-402,2 4 0,3 5 0,2 5 0,1 4 0,120-32 0,-181 63-59,-15 2-29,1 3 0,-1 0 1,47-4-1,-75 11-174,0 0 0,1-1 1,-1 1-1,0 0 0,0 0 1,0 0-1,1 0 0,-1 0 1,0 0-1,0 0 0,0 0 1,1 1-1,-1-1 0,0 0 1,0 1-1,0-1 0,0 1 1,0-1-1,0 1 0,1 0 1,-1-1-1,-1 1 0,1 0 0,0 0 1,0-1-1,0 1 0,0 0 1,0 0-1,-1 0 0,1 0 1,-1 0-1,1 0 0,0 0 1,-1 1-1,0-1 0,1 0 1,-1 0-1,0 0 0,1 0 1,-1 1-1,0-1 0,0 0 1,0 2-1,-1 10-999</inkml:trace>
</inkml:ink>
</file>

<file path=ppt/ink/ink4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1:53.485"/>
    </inkml:context>
    <inkml:brush xml:id="br0">
      <inkml:brushProperty name="width" value="0.05" units="cm"/>
      <inkml:brushProperty name="height" value="0.05" units="cm"/>
      <inkml:brushProperty name="color" value="#FF0066"/>
    </inkml:brush>
  </inkml:definitions>
  <inkml:trace contextRef="#ctx0" brushRef="#br0">257 47 7810,'-33'5'3282,"23"-36"3318,10 30-6539,-1-1 1,0 1-1,1 0 1,-1 0-1,0-1 1,0 1-1,0 0 1,0 0-1,0 0 1,0 0-1,0 0 1,0 1-1,-1-1 1,1 0-1,0 0 1,0 1-1,-1-1 1,1 1-1,0-1 1,-1 1-1,1-1 1,-1 1-1,1 0 1,0 0-1,-1 0 1,1 0-1,-1 0 1,1 0-1,-1 0 1,1 0-1,0 1 1,-1-1-1,1 0 1,-1 1-1,1-1 1,0 1-1,-1 0 1,1-1-1,0 1 1,0 0-1,0 0 1,0 0-1,-1 0 1,0 1-1,-7 6-94,1 1 0,0 0 0,0 0 0,-8 14 0,9-12 167,-12 15 7,1 1-1,-18 39 0,31-55-68,0-1 0,1 1-1,0 0 1,1 0-1,0 0 1,1 1-1,0-1 1,1 1 0,0-1-1,1 13 1,0-21-68,0-1 1,1 1 0,-1-1-1,1 0 1,-1 1 0,1-1-1,0 1 1,0-1 0,0 0-1,0 0 1,0 0 0,0 1-1,1-1 1,-1 0 0,1-1-1,0 1 1,-1 0-1,1 0 1,0-1 0,0 1-1,0-1 1,0 1 0,0-1-1,0 0 1,1 0 0,-1 0-1,0 0 1,1 0 0,-1-1-1,0 1 1,1-1 0,-1 1-1,1-1 1,-1 0 0,1 0-1,-1 0 1,5-1 0,1 0-12,-1 0 1,0 0 0,1-1 0,-1-1 0,0 1-1,0-1 1,0 0 0,0 0 0,-1-1 0,1 0-1,8-7 1,-6 3-58,0 0 0,-1-1 0,0 0 0,-1-1-1,0 1 1,0-2 0,-1 1 0,10-22 0,-13 24 26,0 0 1,-1 0 0,0 0 0,0 0-1,-1 0 1,0 0 0,-1 0 0,1 0 0,-2-1-1,1 1 1,-1 0 0,0 0 0,-4-13-1,4 19 43,1 0-1,-1 0 0,0 1 0,1-1 0,-1 0 0,0 1 0,0-1 0,0 1 0,0-1 0,-1 1 0,1-1 1,0 1-1,-4-3 0,5 5 26,-1 0-1,0 0 1,0 0 0,0 0 0,1 0 0,-1 0-1,0 1 1,1-1 0,-1 0 0,1 0 0,0 0-1,-1 1 1,1-1 0,0 0 0,0 0 0,-1 2 0,1 2 45,0 0 1,1 0 0,-1 0 0,1 0 0,0 0-1,0 0 1,1 0 0,0 0 0,-1-1 0,2 1-1,-1 0 1,0-1 0,1 0 0,0 0 0,0 0-1,0 0 1,0 0 0,1 0 0,-1-1 0,1 0 0,0 1-1,0-2 1,1 1 0,-1 0 0,0-1 0,1 0-1,0 0 1,-1 0 0,1 0 0,0-1 0,0 0-1,0 0 1,0 0 0,0-1 0,0 1 0,0-1 0,0 0-1,5-1 1,-5-1-442,-1 0 0,1 1 0,-1-2 0,0 1 0,0 0 0,0-1-1,0 1 1,0-1 0,-1-1 0,1 1 0,-1 0 0,0-1 0,0 1 0,5-8 0,1 0-1059,9-11 119</inkml:trace>
</inkml:ink>
</file>

<file path=ppt/ink/ink4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1:54.043"/>
    </inkml:context>
    <inkml:brush xml:id="br0">
      <inkml:brushProperty name="width" value="0.05" units="cm"/>
      <inkml:brushProperty name="height" value="0.05" units="cm"/>
      <inkml:brushProperty name="color" value="#FF0066"/>
    </inkml:brush>
  </inkml:definitions>
  <inkml:trace contextRef="#ctx0" brushRef="#br0">1 589 9178,'33'-48'4337,"-32"48"-4223,0 0-1,-1 0 1,1 0 0,-1-1-1,1 1 1,0 0 0,-1 0-1,1 0 1,0 0 0,-1 0-1,1 0 1,0 0 0,-1 0-1,1 1 1,0-1 0,-1 0-1,1 0 1,0 0-1,-1 1 1,1-1 0,-1 0-1,1 1 1,0-1 0,-1 1-1,1-1 1,-1 0 0,1 1-1,-1-1 1,0 1 0,1 0-1,-1-1 1,1 1 0,-1-1-1,0 1 1,0-1 0,1 1-1,-1 1 1,14 24 2319,-13-20-2025,1 1 1,-1 0-1,0 0 0,-1 11 0,0-11-209,1-1 0,-1 1 0,1 0 0,3 10-1,-7-34-111,2 1 0,0-1-1,2-22 1,0 19-63,-1 3-44,1 1-1,3-24 1,-3 35 4,0 0 1,1 0-1,-1 0 1,1 1-1,0-1 1,0 0-1,0 1 1,1-1-1,-1 1 1,7-7-1,-8 10 13,0 0 1,1 0-1,-1 0 0,1 0 0,-1 1 1,0-1-1,1 0 0,-1 1 0,1-1 1,0 1-1,-1-1 0,1 1 1,-1 0-1,1 0 0,0 0 0,-1 0 1,1 0-1,0 0 0,-1 0 0,1 1 1,-1-1-1,1 0 0,-1 1 1,1-1-1,-1 1 0,1 0 0,-1-1 1,1 1-1,2 2 0,6 3 12,0 1 1,0 1-1,9 8 0,-4-3 23,-12-11-25,0 1 1,0-1-1,0 0 0,1 0 1,-1 0-1,1 0 1,-1-1-1,1 1 1,0-1-1,-1 0 0,1 0 1,0-1-1,0 1 1,6 0-1,-7-2-4,0 1 1,0-1-1,0 0 0,0 0 0,0 0 0,-1 0 0,1-1 0,0 1 1,-1-1-1,1 0 0,-1 1 0,1-1 0,-1 0 0,0-1 1,0 1-1,0 0 0,0-1 0,0 1 0,2-5 0,3-3-9,-1-1-1,-1 0 1,0 0-1,0-1 0,-1 0 1,0 1-1,-1-1 1,-1 0-1,0-1 0,0 1 1,-2 0-1,1 0 1,-1-1-1,-1 1 1,0 0-1,-5-21 0,-5-8-189,-2 1 1,-1 1-1,-29-55 0,42 92 183,1 0 12,-1 0 0,0-1 0,0 1 0,0 1-1,0-1 1,0 0 0,-1 0 0,1 0 0,0 1 0,-1-1 0,-2-2 0,4 5 8,-1-1 1,1 0 0,0 0 0,-1 0 0,1 1 0,0-1 0,-1 0 0,1 1-1,0-1 1,0 0 0,-1 1 0,1-1 0,0 0 0,0 1 0,-1-1 0,1 0 0,0 1-1,0-1 1,0 1 0,0-1 0,0 1 0,0-1 0,0 0 0,0 1 0,0-1 0,0 1-1,0-1 1,0 1 0,0-1 0,0 0 0,0 1 0,0 0 0,5 55 585,-1-30-295,2-1 0,0 0 0,1 0 0,2-1 0,0 0 0,21 36 0,-23-47-256,0-2 1,1 1-1,0-1 0,1 0 1,0-1-1,1 0 1,0-1-1,1 1 0,0-2 1,0 0-1,0 0 1,1-1-1,24 10 1,-4-12-640,-32-5 519,1 0 1,-1 0-1,1 0 0,-1 0 1,0 0-1,1 0 0,-1 0 1,1 0-1,-1 0 0,1 0 1,-1 0-1,0-1 0,1 1 1,-1 0-1,0 0 0,1 0 1,-1-1-1,1 1 0,-1 0 1,0-1-1,0 1 0,1 0 1,-1-1-1,0 1 0,1 0 1,-1-1-1,0 1 0,0 0 1,0-1-1,1 1 0,-1-1 1,0 1-1,0 0 0,0-1 1,0 1-1,0-1 1,0 1-1,0-1 0,0 1 1,0 0-1,0-1 0,0 1 1,0-1-1,0 1 0,0-1 1,0 1-1,-1 0 0,1-1 1,0 1-1,0-1 0,0 1 1,-1 0-1,1-1 0,0 1 1,0 0-1,-1-1 0,1 1 1,0 0-1,-1 0 0,1-1 1,0 1-1,-1-1 0,-10-14-2463,-3-4 1178</inkml:trace>
</inkml:ink>
</file>

<file path=ppt/ink/ink4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1:54.461"/>
    </inkml:context>
    <inkml:brush xml:id="br0">
      <inkml:brushProperty name="width" value="0.05" units="cm"/>
      <inkml:brushProperty name="height" value="0.05" units="cm"/>
      <inkml:brushProperty name="color" value="#FF0066"/>
    </inkml:brush>
  </inkml:definitions>
  <inkml:trace contextRef="#ctx0" brushRef="#br0">1 242 8146,'23'-2'3366,"45"-10"0,61-28 2434,-81 24-3434,-44 15-2273,0-1 0,0 1 0,0 0-1,0 0 1,0 1 0,0-1 0,0 1 0,0 0 0,1 0 0,-1 0 0,0 1 0,0-1 0,0 1 0,0 0 0,0 1 0,0-1 0,0 0 0,0 1 0,0 0 0,3 3 0,-3-2-88,-1 0 0,0 0 0,1 0 0,-2 1 0,1-1 0,0 1 0,-1 0 0,1 0 0,-1 0 0,0 0 0,-1 0 0,1 0 0,-1 0 0,0 1 0,0-1 0,0 1 0,0-1 0,-1 7 0,1-6-64,0 30-41,-1-34-25,0 1 0,0-1-1,0 1 1,0-1-1,-1 1 1,1-1-1,0 1 1,-1-1-1,1 0 1,-1 1-1,1-1 1,-1 1 0,0-1-1,1 0 1,-1 0-1,0 1 1,0-1-1,-1 1 1,1-2 27,1 0-1,-1 0 1,1 0 0,-1 0-1,1 0 1,0 0 0,-1 0 0,1 0-1,-1 0 1,1-1 0,-1 1-1,1 0 1,-1 0 0,1 0 0,0-1-1,-1 1 1,1 0 0,0-1-1,-1 1 1,1 0 0,0-1 0,-1 1-1,1 0 1,0-1 0,-1 1-1,1 0 1,0-1 0,0 1 0,0-1-1,-1 1 1,1-1 0,0 1-1,0-1 1,0 1 0,0 0 0,0-1-1,0 1 1,0-1 0,0 1-1,0-1 1,0 1 0,0-1 0,0-25-1221</inkml:trace>
  <inkml:trace contextRef="#ctx0" brushRef="#br0" timeOffset="1">173 0 13755,'-10'25'5905,"6"-3"-3360,4-9-1393,5-4-576,12-18 192,6-2-672</inkml:trace>
</inkml:ink>
</file>

<file path=ppt/ink/ink4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1:55.526"/>
    </inkml:context>
    <inkml:brush xml:id="br0">
      <inkml:brushProperty name="width" value="0.05" units="cm"/>
      <inkml:brushProperty name="height" value="0.05" units="cm"/>
      <inkml:brushProperty name="color" value="#FF0066"/>
    </inkml:brush>
  </inkml:definitions>
  <inkml:trace contextRef="#ctx0" brushRef="#br0">1 1 10674,'3'4'6626,"11"11"-2416,28 40-2286,205 349 1753,-198-325-4800,-48-70-750,-9-18-585,0-5 874,1 0 0,0 0 0,-7-28 0,10 30 1148,1 0 0,0-1 1,1 0-1,0 0 0,1 0 1,1 1-1,0-1 0,3-23 1,-2 32 523,1 0 0,-1 0 0,1 0 0,0 1 0,0-1 0,0 1 0,0-1 0,0 1 0,1 0 0,0 0 0,-1 0 0,1 0 0,1 0 0,-1 1 1,0 0-1,0-1 0,1 1 0,-1 0 0,1 0 0,0 1 0,0-1 0,-1 1 0,1 0 0,0 0 0,7-1 0,9-1 1365,1 1-1,-1 1 0,36 2 1,-50 0-1109,2-1 179,0 0 0,1 1-1,-1 0 1,0 1 0,0 0 0,0 0 0,9 5 0,-14-6-435,-1 0 0,0 0 0,0 1 0,0-1 0,1 1 0,-2 0 0,1-1 0,0 1 0,0 0 0,0 0 0,-1 0 0,1 0 0,-1 1 0,0-1 0,0 0 0,0 1 0,0-1 1,0 1-1,0-1 0,0 1 0,-1-1 0,1 1 0,-1-1 0,0 1 0,0-1 0,0 1 0,0 2 0,-2 12-185,0 0 0,-2-1 0,1 1 0,-2-1 0,0 0 0,-1 0 0,-1-1 0,0 0 0,-1 0 0,-1 0 0,-12 15 0,21-29-16,-1-1 0,1 1-1,-1 0 1,1-1 0,-1 1 0,1 0 0,-1-1 0,1 1 0,-1 0 0,0-1 0,1 1-1,-1-1 1,0 1 0,0-1 0,1 0 0,-1 1 0,0-1 0,0 0 0,1 1 0,-1-1 0,0 0-1,0 0 1,0 0 0,0 0 0,1 0 0,-1 0 0,0 0 0,0 0 0,0 0 0,0 0 0,0 0-1,1-1 1,-1 1 0,0 0 0,0 0 0,1-1 0,-1 1 0,0-1 0,0 1 0,1-1-1,-1 1 1,0-1 0,1 1 0,-1-1 0,1 0 0,-1 1 0,0-1 0,1 0 0,0 1 0,-1-1-1,1 0 1,-1 0 0,1 1 0,0-1 0,0 0 0,-1 0 0,1-1 0,-3-32-1306</inkml:trace>
</inkml:ink>
</file>

<file path=ppt/ink/ink4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1:55.909"/>
    </inkml:context>
    <inkml:brush xml:id="br0">
      <inkml:brushProperty name="width" value="0.05" units="cm"/>
      <inkml:brushProperty name="height" value="0.05" units="cm"/>
      <inkml:brushProperty name="color" value="#FF0066"/>
    </inkml:brush>
  </inkml:definitions>
  <inkml:trace contextRef="#ctx0" brushRef="#br0">76 150 12123,'15'20'5081,"-3"3"-2945,-1-1-616,-4-2-751,-2 0-265,0-4-336,-2-2-176,-1-4-664,-2-5-905,0-9-639,0 3 1136</inkml:trace>
  <inkml:trace contextRef="#ctx0" brushRef="#br0" timeOffset="1">1 1 6953,'10'3'2537,"2"2"-2001,6-1-1032,0-4 352</inkml:trace>
</inkml:ink>
</file>

<file path=ppt/ink/ink4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1:56.294"/>
    </inkml:context>
    <inkml:brush xml:id="br0">
      <inkml:brushProperty name="width" value="0.05" units="cm"/>
      <inkml:brushProperty name="height" value="0.05" units="cm"/>
      <inkml:brushProperty name="color" value="#FF0066"/>
    </inkml:brush>
  </inkml:definitions>
  <inkml:trace contextRef="#ctx0" brushRef="#br0">0 17 7770,'22'9'1676,"32"18"0,-53-26-1545,0 0 0,1 0-1,-1 0 1,0 1 0,0-1 0,0 0-1,0 1 1,0-1 0,0 0-1,0 1 1,0-1 0,0 1 0,-1 0-1,1-1 1,-1 1 0,1-1-1,-1 1 1,1 0 0,-1-1-1,0 1 1,0 0 0,0 0 0,0-1-1,0 1 1,0 0 0,-1-1-1,0 3 1,1 5 602,-1 6 205,1-5-192,0 0 0,0 0 1,1 1-1,3 18 0,-3-28-678,-1 1-1,1-1 1,-1 1 0,1-1-1,-1 1 1,1-1 0,0 1-1,0-1 1,-1 0 0,1 1-1,0-1 1,0 0 0,1 0 0,-1 1-1,0-1 1,0 0 0,1 0-1,-1 0 1,0-1 0,1 1-1,-1 0 1,1 0 0,-1-1-1,1 1 1,-1-1 0,1 1-1,-1-1 1,1 0 0,0 0-1,-1 0 1,1 0 0,-1 0-1,1 0 1,0 0 0,-1 0-1,1 0 1,2-1 0,-1-1-37,1 1 0,-1 0 0,0-1 0,0 1 0,0-1 1,0 0-1,0 0 0,0 0 0,0-1 0,0 1 1,-1-1-1,1 1 0,-1-1 0,0 0 0,0 0 1,0 0-1,0 0 0,0 0 0,-1 0 0,3-6 1,-3 4-9,1 0 1,-1 1-1,0-1 1,0 0 0,0 0-1,-1 1 1,1-1 0,-1 0-1,0 0 1,-1 0 0,1 0-1,-1 0 1,0 1-1,-3-9 1,2 9-34,0-1 1,-1 1-1,1 0 0,-1 0 0,0 0 1,-1 0-1,1 0 0,-1 1 0,1-1 1,-1 1-1,0 0 0,0 0 0,-1 0 0,1 1 1,-7-3-1,-3-1-1531,-1 1 1,0 1-1,-24-4 0,28 6 146</inkml:trace>
</inkml:ink>
</file>

<file path=ppt/ink/ink4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1:56.704"/>
    </inkml:context>
    <inkml:brush xml:id="br0">
      <inkml:brushProperty name="width" value="0.05" units="cm"/>
      <inkml:brushProperty name="height" value="0.05" units="cm"/>
      <inkml:brushProperty name="color" value="#FF0066"/>
    </inkml:brush>
  </inkml:definitions>
  <inkml:trace contextRef="#ctx0" brushRef="#br0">1 0 13619,'0'32'5513,"18"16"-3472,2 7-129,4 5-232,7-1-327,0-6-521,0-1-200,1-9-360,-7 1-96,0-9-96,-2-5-112,-13-7-432,-3-3-344,-2-3-929,-8-4-295,-2-6-1129,1-5 3769,-22-7-784</inkml:trace>
  <inkml:trace contextRef="#ctx0" brushRef="#br0" timeOffset="1">200 471 10018,'5'-22'1312,"1"1"0,16-37 0,-19 55-1117,-1 0 0,0 0 1,1 0-1,0 0 1,0 0-1,0 1 1,0-1-1,0 1 0,0 0 1,0 0-1,1 0 1,-1 0-1,1 1 0,0 0 1,-1-1-1,1 1 1,0 0-1,6 0 1,8-3 732,-4-1-209,-1 1 62,0 0 0,1 0 0,-1 1 0,0 1 0,15-1 0,-25 3-677,0 0 0,0 1 0,0-1 0,0 0 0,0 1 0,0-1 0,0 1 0,0 0 0,0 0 0,0 0 0,-1 1 1,1-1-1,0 1 0,-1-1 0,1 1 0,-1 0 0,1 0 0,-1 0 0,0 0 0,0 1 0,0-1 0,0 0 0,0 1 0,-1 0 1,1-1-1,-1 1 0,0 0 0,2 3 0,15 57-567,-19-58-1352,-1-15-3246,3 1 3954</inkml:trace>
</inkml:ink>
</file>

<file path=ppt/ink/ink4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1:57.108"/>
    </inkml:context>
    <inkml:brush xml:id="br0">
      <inkml:brushProperty name="width" value="0.05" units="cm"/>
      <inkml:brushProperty name="height" value="0.05" units="cm"/>
      <inkml:brushProperty name="color" value="#FF0066"/>
    </inkml:brush>
  </inkml:definitions>
  <inkml:trace contextRef="#ctx0" brushRef="#br0">17 4 8442,'-15'6'3849,"14"3"-1865,1-4-864,10-5-984,3 0-608,-1-5-1184,16 3 912</inkml:trace>
  <inkml:trace contextRef="#ctx0" brushRef="#br0" timeOffset="1">301 0 11819,'-3'29'5065,"-1"7"-2697,-1 1-95,2 5-489,5-11-224,14-11-623,6-4-329,1-11-384,8-2-280,5-11-833,1-8-383,15-12 2096,-11-5-1056</inkml:trace>
</inkml:ink>
</file>

<file path=ppt/ink/ink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0:16.466"/>
    </inkml:context>
    <inkml:brush xml:id="br0">
      <inkml:brushProperty name="width" value="0.05" units="cm"/>
      <inkml:brushProperty name="height" value="0.05" units="cm"/>
    </inkml:brush>
  </inkml:definitions>
  <inkml:trace contextRef="#ctx0" brushRef="#br0">45 53 4625,'0'0'23,"-23"-19"12389,1 14-7779,60 20-4337,-30-13-268,1 1 1,0-1-1,-1-1 1,1 0-1,0 0 1,0-1-1,0 0 1,0 0-1,0-1 1,13-3-1,7 0 208,-1 1 1,1 1-1,50 4 0,1 0 178,2-6 58,-46 1-186,1 2-1,-1 1 1,72 10 0,-97-9-138,1 0-1,0-1 1,0-1-1,-1 0 1,1 0-1,-1-1 1,1-1-1,-1 0 1,1 0-1,17-9 1,40-10 470,-58 22-249,-8 1-2188</inkml:trace>
</inkml:ink>
</file>

<file path=ppt/ink/ink4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1:57.528"/>
    </inkml:context>
    <inkml:brush xml:id="br0">
      <inkml:brushProperty name="width" value="0.05" units="cm"/>
      <inkml:brushProperty name="height" value="0.05" units="cm"/>
      <inkml:brushProperty name="color" value="#FF0066"/>
    </inkml:brush>
  </inkml:definitions>
  <inkml:trace contextRef="#ctx0" brushRef="#br0">80 208 11346,'-65'11'4403,"65"-11"-4329,-1 0 1,0 0-1,1 0 0,-1 0 1,1 1-1,-1-1 1,0 0-1,1 0 0,-1 0 1,1 1-1,-1-1 1,1 0-1,-1 1 1,1-1-1,-1 0 0,1 1 1,-1-1-1,1 1 1,-1-1-1,1 1 0,-1-1 1,1 1-1,0-1 1,-1 1-1,1-1 1,0 1-1,0 0 0,0-1 1,-1 1-1,1-1 1,0 1-1,0 0 0,0-1 1,0 1-1,0 0 1,0-1-1,0 1 1,0-1-1,0 1 0,0 0 1,0-1-1,1 1 1,-1 0-1,0-1 0,0 1 1,1-1-1,-1 1 1,0-1-1,1 1 1,-1 0-1,3 5 465,57 204 5697,-59-209-6170,-1 1-1,1 0 1,-1 0 0,1 0 0,0 0-1,0-1 1,0 1 0,0 0-1,0-1 1,0 1 0,0-1 0,0 1-1,1-1 1,1 2 0,6-5 383,0-14-360,-3-7-49,-2 0-1,0-1 0,-1 0 0,-1-45 1,-1 16-146,1 21-106,-1 1-224,7-44 0,-7 67 242,0 1-1,1-1 0,1 1 0,-1-1 0,1 1 0,0 0 0,1 0 0,-1 0 1,1 1-1,1-1 0,5-6 0,-9 11-162,1 1 0,1-1 1,-1 0-1,0 0 0,0 1 0,1-1 0,-1 1 1,1 0-1,-1 0 0,1 0 0,-1 0 0,1 0 1,0 0-1,-1 1 0,1-1 0,0 1 0,0 0 1,-1 0-1,1 0 0,0 0 0,0 0 0,0 1 1,3 0-1,12 5-1309</inkml:trace>
</inkml:ink>
</file>

<file path=ppt/ink/ink4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1:57.950"/>
    </inkml:context>
    <inkml:brush xml:id="br0">
      <inkml:brushProperty name="width" value="0.05" units="cm"/>
      <inkml:brushProperty name="height" value="0.05" units="cm"/>
      <inkml:brushProperty name="color" value="#FF0066"/>
    </inkml:brush>
  </inkml:definitions>
  <inkml:trace contextRef="#ctx0" brushRef="#br0">0 85 9578,'52'46'4026,"-51"-44"-3827,1-1-1,-1 0 0,1 1 0,-1-1 1,1 0-1,-1 0 0,1 0 0,-1 0 1,1-1-1,0 1 0,0 0 1,-1-1-1,1 1 0,0-1 0,0 1 1,0-1-1,0 0 0,0 0 0,-1 0 1,1 0-1,0 0 0,0 0 1,0-1-1,0 1 0,0-1 0,-1 1 1,1-1-1,0 0 0,0 1 0,-1-1 1,1 0-1,-1 0 0,1 0 1,-1 0-1,1-1 0,-1 1 0,1 0 1,-1-1-1,0 1 0,0 0 1,0-1-1,0 0 0,1-2 0,2-1 135,-1-1-1,0 0 0,0 0 0,0-1 1,-1 1-1,0 0 0,0-1 0,-1 0 1,1-9-1,-1 14-311,-1 0 1,0 0 0,0 0-1,-1 0 1,1 0-1,0 0 1,-1 0-1,1 0 1,-1 0 0,1 0-1,-1 0 1,0 1-1,0-1 1,0 0-1,0 0 1,0 1-1,0-1 1,-1 1 0,1-1-1,0 1 1,-1 0-1,1-1 1,-1 1-1,0 0 1,1 0 0,-1 0-1,0 0 1,-2-1-1,2 2-24,0 0 0,0-1 0,0 1 0,0 0 0,1 1 0,-1-1 0,0 0 0,0 0 0,0 1 0,0-1 0,0 1-1,1-1 1,-1 1 0,0 0 0,1 0 0,-1 0 0,0 0 0,1 0 0,-1 0 0,1 0 0,0 1 0,-1-1 0,1 0 0,0 1 0,0-1 0,0 1-1,0 0 1,0-1 0,-2 4 0,1 1-45,-1 0-1,1 0 0,0 0 0,1 0 1,-1 1-1,1-1 0,0 1 0,1-1 1,0 0-1,0 1 0,0-1 0,1 1 1,0-1-1,0 1 0,0-1 1,1 0-1,0 0 0,0 0 0,1 0 1,-1 0-1,1 0 0,1 0 0,-1-1 1,1 0-1,0 0 0,0 0 1,1 0-1,-1 0 0,1-1 0,0 0 1,0 0-1,1 0 0,-1-1 0,1 0 1,0 0-1,-1 0 0,1-1 0,1 1 1,-1-1-1,0-1 0,0 1 1,1-1-1,-1-1 0,1 1 0,-1-1 1,1 0-1,-1 0 0,0-1 0,8-1 1,-8 0-353,0 0 0,0-1 1,0 0-1,0 0 0,-1 0 1,1-1-1,-1 0 0,0 0 1,0 0-1,0 0 0,-1-1 1,5-5-1,1-3-923,0 0-1,-2-1 1,13-24 0,-1 0 85</inkml:trace>
</inkml:ink>
</file>

<file path=ppt/ink/ink4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1:58.337"/>
    </inkml:context>
    <inkml:brush xml:id="br0">
      <inkml:brushProperty name="width" value="0.05" units="cm"/>
      <inkml:brushProperty name="height" value="0.05" units="cm"/>
      <inkml:brushProperty name="color" value="#FF0066"/>
    </inkml:brush>
  </inkml:definitions>
  <inkml:trace contextRef="#ctx0" brushRef="#br0">97 0 9106,'-4'2'536,"-1"0"-1,1 0 1,0 0 0,-1 0-1,1 1 1,0-1-1,1 1 1,-1 0 0,0 0-1,1 1 1,0-1 0,0 1-1,0-1 1,0 1 0,-3 6-1,1-2-17,0 0-1,1 1 0,0 0 1,0 0-1,1 0 1,-4 17-1,6-23-435,0 1 0,1 0-1,-1 0 1,1-1 0,0 1 0,0 0 0,1 0 0,-1 0 0,1-1-1,0 1 1,-1 0 0,2-1 0,-1 1 0,0 0 0,1-1-1,0 0 1,-1 1 0,1-1 0,1 0 0,-1 0 0,0 0-1,1 0 1,0 0 0,-1-1 0,1 1 0,0-1 0,0 0 0,0 0-1,1 0 1,-1 0 0,1 0 0,-1-1 0,1 1 0,-1-1-1,1 0 1,5 1 0,9 1 115,0 0 1,1-1-1,-1-1 0,0-1 0,1 0 1,20-4-1,-38 4-155,1-1 1,-1 1 0,1 0-1,-1 0 1,1 0-1,-1 0 1,1 0-1,-1 0 1,1 0 0,-1 1-1,1-1 1,-1 0-1,1 1 1,1 0-1,-3 0-29,0-1 0,1 0 0,-1 1 0,0-1 0,0 0 0,0 1 0,0-1 0,0 1 0,0-1 0,0 0 0,0 1 0,0-1 0,0 0 0,0 1 0,0-1 0,0 1 0,0-1 0,0 0 0,-1 1 0,1-1 0,0 0-1,0 1 1,0-1 0,0 0 0,-1 1 0,1-1 0,0 0 0,0 0 0,-1 1 0,1-1 0,0 0 0,-1 0 0,1 1 0,-4 3 36,0-1-1,-1 1 1,1-1 0,-1 0-1,-9 4 1,4-2 88,-41 12-1730,49-16 1383,0-1-1,0 1 1,0-1-1,0 0 1,0 0-1,0 0 1,0 0-1,0 0 1,0 0-1,0-1 1,0 1-1,0 0 1,0-1-1,0 0 1,0 1-1,1-1 1,-1 0-1,0 0 1,0 0-1,1 0 1,-1-1-1,-2-1 0,4 2 232,-1 1-1,1 0 1,0-1-1,0 1 0,-1-1 1,1 1-1,0-1 0,0 1 1,0-1-1,0 1 0,-1-1 1,1 1-1,0-1 1,0 1-1,0-1 0,0 1 1,0-1-1,0 1 0,0-1 1,1 1-1,-1 0 0,0-1 1,0 1-1,0-1 1,1 0-1,8-12 251</inkml:trace>
  <inkml:trace contextRef="#ctx0" brushRef="#br0" timeOffset="1">179 155 11498,'65'-23'4833,"-45"45"-2984,0-4-113,2-3-624,-2 2-287,-2-4-369,-3 4-128,-3-9-576,-4-3-368,-6-10-1361,3-3 1193</inkml:trace>
</inkml:ink>
</file>

<file path=ppt/ink/ink4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1:58.751"/>
    </inkml:context>
    <inkml:brush xml:id="br0">
      <inkml:brushProperty name="width" value="0.05" units="cm"/>
      <inkml:brushProperty name="height" value="0.05" units="cm"/>
      <inkml:brushProperty name="color" value="#FF0066"/>
    </inkml:brush>
  </inkml:definitions>
  <inkml:trace contextRef="#ctx0" brushRef="#br0">8 32 8834,'-8'13'3465,"18"-1"-2177,2-5-1112,6-6-752,4-1-432,4-6 584</inkml:trace>
  <inkml:trace contextRef="#ctx0" brushRef="#br0" timeOffset="1">389 0 8858,'-50'39'7579,"40"-31"-6830,2 1 0,-1 0 0,1 0 0,0 1 0,-10 18 0,17-27-693,0 0-1,0 1 1,1-1-1,-1 1 1,0-1-1,1 1 1,-1-1-1,1 1 1,0-1-1,-1 1 1,1-1-1,0 1 1,0 0-1,0-1 1,0 1-1,0-1 1,1 1-1,-1-1 1,0 1-1,1 0 1,-1-1-1,1 1 1,0 1-1,1-1-21,-1-1-1,1 1 0,0 0 0,-1 0 1,1-1-1,0 1 0,0-1 0,0 0 1,1 1-1,-1-1 0,0 0 0,0 0 1,4 1-1,9 1 63,0 0 0,0-1 0,29 1 0,-35-2 89,15 0 133,-14-2-39,1 1 0,0 1-1,-1 0 1,1 0 0,0 1 0,-1 1 0,0 0 0,16 6 0,-25-9-257,0 1 0,-1-1 0,1 1 0,0-1 1,-1 1-1,1-1 0,-1 1 0,1-1 0,-1 1 1,1-1-1,-1 1 0,1 0 0,-1-1 0,1 1 1,-1 0-1,0-1 0,1 1 0,-1 0 0,0-1 1,0 1-1,0 0 0,1 0 0,-1-1 0,0 1 1,0 0-1,0 0 0,0-1 0,-1 3 0,1-1 6,-1 0-1,0 1 0,0-1 0,0 0 1,0 0-1,-1 1 0,1-1 0,-1 0 0,-2 2 1,-5 6-33,-1-1-1,-17 13 1,25-20-1,-2 1-166,0 1 0,-1-1 0,1 0 0,-1-1 0,0 1 0,0-1 0,0 0 0,0 0 0,0 0 0,0-1-1,0 1 1,-1-1 0,1-1 0,0 1 0,-1-1 0,1 0 0,-1 0 0,1 0 0,0-1 0,-1 0 0,1 0-1,0-1 1,0 1 0,-1-1 0,-4-3 0,-23-11-97</inkml:trace>
</inkml:ink>
</file>

<file path=ppt/ink/ink4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1:59.173"/>
    </inkml:context>
    <inkml:brush xml:id="br0">
      <inkml:brushProperty name="width" value="0.05" units="cm"/>
      <inkml:brushProperty name="height" value="0.05" units="cm"/>
      <inkml:brushProperty name="color" value="#FF0066"/>
    </inkml:brush>
  </inkml:definitions>
  <inkml:trace contextRef="#ctx0" brushRef="#br0">1 1 13123,'7'25'9072,"19"15"-6876,-8-14-980,143 238 1670,-129-218-2755,-22-34-655,-1 1 0,-1 0 0,0 0 0,9 22 0,-16-35 430,-1 0 0,0 0 0,0 0-1,0 0 1,0 1 0,0-1 0,1 0-1,-1 0 1,0 0 0,0 0 0,0 1 0,0-1-1,0 0 1,0 0 0,0 0 0,0 1-1,0-1 1,0 0 0,0 0 0,0 0-1,0 1 1,0-1 0,0 0 0,0 0 0,0 0-1,0 1 1,0-1 0,0 0 0,0 0-1,0 0 1,0 0 0,0 1 0,0-1 0,0 0-1,-1 0 1,1 0 0,0 0 0,0 1-1,0-1 1,0 0 0,0 0 0,0 0 0,-1 0-1,1 0 1,0 0 0,0 1 0,0-1-1,0 0 1,-1 0 0,1 0 0,0 0 0,0-3-1599</inkml:trace>
  <inkml:trace contextRef="#ctx0" brushRef="#br0" timeOffset="1">54 338 11370,'-3'8'5410,"5"1"-1946,16-11-2095,7 2-353,3-13-616,7-2-192,-8-2-144,3 0-256,-6 0-712,-4 4-1081,10 0 1201</inkml:trace>
</inkml:ink>
</file>

<file path=ppt/ink/ink4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1:59.596"/>
    </inkml:context>
    <inkml:brush xml:id="br0">
      <inkml:brushProperty name="width" value="0.05" units="cm"/>
      <inkml:brushProperty name="height" value="0.05" units="cm"/>
      <inkml:brushProperty name="color" value="#FF0066"/>
    </inkml:brush>
  </inkml:definitions>
  <inkml:trace contextRef="#ctx0" brushRef="#br0">0 496 10098,'15'21'1617,"-12"-17"-1253,0-1 0,-1 2 0,1-1 0,-1 0 0,1 0 0,-1 1 0,-1-1 0,1 1 0,-1 0 0,1 0 0,-1-1 0,-1 1-1,1 0 1,-1 5 0,5 23 2211,2-16-1202,-7-17-1331,0 0 1,0 0 0,0 1-1,1-1 1,-1 0 0,0 0 0,0 1-1,0-1 1,1 0 0,-1 0-1,0 0 1,0 0 0,1 1 0,-1-1-1,0 0 1,1 0 0,-1 0-1,0 0 1,0 0 0,1 0 0,-1 0-1,0 0 1,1 0 0,-1 0-1,0 0 1,0 0 0,1 0 0,-1 0-1,0 0 1,1 0 0,-1 0 0,0 0-1,0 0 1,1 0 0,-1 0-1,0 0 1,1-1 0,-1 1 0,1-10 1121,-1 7-1148,1-1 1,-1 1 0,1 0-1,0-1 1,0 1-1,0 0 1,0 0 0,4-6-1,10-16 25,-9 16-27,0 0 0,-1 0-1,0 0 1,-1-1 0,0 0-1,0 0 1,4-20 0,0-37-8,-1-101-1,-7 102-1,14-99 0,-11 156 586,-3 20 461,1 3-484,2 4-290,1-1 1,0 0-1,12 29 1,-11-31-133,4 4 104,0 0 0,1-1 0,0 1 0,23 27 0,-22-31-195,0 0 0,-2 0 0,1 1 0,9 26 0,-18-40-233,0 1 0,0 0 0,0 0 0,-1-1 0,1 1 0,-1 0-1,0 0 1,0 0 0,0-1 0,0 1 0,-1 0 0,1 0 0,-2 5 0,1-8 8,1 1-1,0 0 1,-1-1-1,1 1 1,-1 0-1,1-1 1,-1 1-1,1 0 1,-1-1-1,1 1 1,-1-1-1,1 1 1,-1-1-1,0 1 1,1-1 0,-1 0-1,0 1 1,1-1-1,-1 0 1,-1 1-1,0-1-117,1 0-1,-1 0 1,0 0 0,1 0-1,-1 0 1,1-1-1,-1 1 1,1-1 0,-1 1-1,1-1 1,0 1-1,-1-1 1,1 0-1,-3-1 1,-15-14-1451</inkml:trace>
</inkml:ink>
</file>

<file path=ppt/ink/ink4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1:59.971"/>
    </inkml:context>
    <inkml:brush xml:id="br0">
      <inkml:brushProperty name="width" value="0.05" units="cm"/>
      <inkml:brushProperty name="height" value="0.05" units="cm"/>
      <inkml:brushProperty name="color" value="#FF0066"/>
    </inkml:brush>
  </inkml:definitions>
  <inkml:trace contextRef="#ctx0" brushRef="#br0">1 114 10386,'38'-13'5225,"14"0"-1240,10-4-2512,-2 4-297,-2-9-336,-4 0-56,-19 12-688,-9 7-1072,-16 30 656</inkml:trace>
</inkml:ink>
</file>

<file path=ppt/ink/ink4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2:00.348"/>
    </inkml:context>
    <inkml:brush xml:id="br0">
      <inkml:brushProperty name="width" value="0.05" units="cm"/>
      <inkml:brushProperty name="height" value="0.05" units="cm"/>
      <inkml:brushProperty name="color" value="#FF0066"/>
    </inkml:brush>
  </inkml:definitions>
  <inkml:trace contextRef="#ctx0" brushRef="#br0">0 1 12747,'4'9'7352,"11"24"-5678,-12-27-1002,17 38 703,3 9-328,2-2 0,3-1 1,61 85-1,-84-128-1016,1 0 0,0-1 0,0 1 0,1-1 0,-1 0 1,2-1-1,-1 0 0,0 0 0,1-1 0,9 5 0,-16-9-30,0 0 0,1 0-1,-1 1 1,0-1-1,0 0 1,0 0-1,0 0 1,0 0 0,0-1-1,0 1 1,0 0-1,0 0 1,1-1 0,-1 1-1,0 0 1,0-1-1,0 1 1,0-1-1,-1 1 1,1-1 0,0 0-1,0 0 1,0 1-1,0-1 1,-1 0 0,1 0-1,0 0 1,0 1-1,0-3 1,14-32 9,-12 23-8,1 2-9,0 1-1,1-1 1,-1 1 0,2-1 0,-1 2 0,1-1 0,1 1 0,0-1-1,0 2 1,16-15 0,-18 19 10,-1 0 0,1 0 0,0 0-1,0 1 1,0-1 0,0 1 0,1 1 0,-1-1 0,0 1-1,1-1 1,-1 2 0,1-1 0,0 0 0,-1 1 0,1 0 0,0 1-1,-1-1 1,1 1 0,-1 0 0,1 1 0,-1-1 0,8 4-1,-10-4 8,-1 0-1,1 0 0,0 1 0,-1 0 0,0-1 1,1 1-1,-1 0 0,0 0 0,0 0 0,0 0 1,0 0-1,0 1 0,0-1 0,-1 1 0,1-1 1,-1 1-1,0-1 0,0 1 0,0 0 0,0 0 0,0 0 1,0-1-1,-1 1 0,1 0 0,-1 0 0,0 0 1,0 0-1,0 0 0,0 0 0,-1 0 0,1 0 1,-2 3-1,0 1 16,0 1 0,0-1 0,0 0 1,-1 0-1,0 0 0,-1-1 0,0 1 0,0-1 0,0 0 1,-1 0-1,1 0 0,-8 5 0,-1 0-132,-1-2-1,0 0 1,0 0-1,-1-2 1,0 0-1,0 0 0,-1-2 1,0 0-1,0 0 1,-18 2-1,31-7-102,1 0-1,0 1 0,-1-1 1,1 0-1,-1 0 0,1 0 1,0 0-1,-1-1 1,1 1-1,-1-1 0,1 1 1,-4-3-1,5 3 61,0-1-1,1 0 1,-1 1-1,1-1 1,-1 1-1,0-1 1,1 0 0,0 0-1,-1 1 1,1-1-1,-1 0 1,1 0-1,0 0 1,-1 1 0,1-1-1,0 0 1,0 0-1,0 0 1,0 0-1,0 0 1,0 0 0,0 1-1,0-1 1,0 0-1,0 0 1,0 0-1,1 0 1,-1 0 0,0 1-1,1-1 1,-1 0-1,0 0 1,1 1-1,-1-1 1,1-1 0,9-16-1468</inkml:trace>
</inkml:ink>
</file>

<file path=ppt/ink/ink4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2:00.770"/>
    </inkml:context>
    <inkml:brush xml:id="br0">
      <inkml:brushProperty name="width" value="0.05" units="cm"/>
      <inkml:brushProperty name="height" value="0.05" units="cm"/>
      <inkml:brushProperty name="color" value="#FF0066"/>
    </inkml:brush>
  </inkml:definitions>
  <inkml:trace contextRef="#ctx0" brushRef="#br0">108 6 10914,'-3'-5'7152,"-2"9"-4041,-8 14-1495,-67 138 1455,79-151-3015,-1 0 1,1 0-1,0 0 0,0 0 0,1 0 0,-1 1 0,2 9 1,-1-14-58,-1 0 1,1 1 0,0-1-1,0 0 1,1 1 0,-1-1 0,0 0-1,0 1 1,1-1 0,-1 0-1,0 0 1,1 0 0,0 1-1,-1-1 1,1 0 0,-1 0 0,1 0-1,0 0 1,0 0 0,0 0-1,0 0 1,0 0 0,0 0-1,0-1 1,0 1 0,0 0 0,0 0-1,0-1 1,0 1 0,1-1-1,-1 1 1,0-1 0,0 0 0,1 1-1,1-1 1,0-1-9,-1 0 0,0 1 0,0-1 0,0-1 0,0 1 0,0 0 0,0-1 0,0 1 0,0-1 0,0 1 0,-1-1 0,1 0 1,-1 0-1,1 0 0,-1 0 0,1 0 0,-1 0 0,1-3 0,18-41-138,-14 28 96,13-36-52,-18 54 103,-1-1-1,0 1 0,1-1 1,-1 1-1,1-1 0,-1 1 1,0-1-1,1 1 0,-1-1 1,1 1-1,-1 0 0,1-1 1,-1 1-1,1 0 0,-1-1 1,1 1-1,0 0 0,-1 0 1,1 0-1,-1-1 0,1 1 1,0 0-1,-1 0 0,1 0 1,0 0-1,-1 0 0,1 0 1,-1 0-1,1 0 0,0 0 1,-1 1-1,1-1 0,0 0 1,-1 0-1,1 1 0,-1-1 1,1 0-1,-1 0 0,1 1 1,0 0-1,27 23-39,-8-8-57,-17-15-74,0-1 0,0 1 0,0 0-1,0-1 1,0 0 0,0 0 0,0 0 0,0 0-1,0 0 1,0-1 0,1 1 0,-1-1-1,0 0 1,0 0 0,0 0 0,-1 0 0,1 0-1,0-1 1,0 1 0,-1-1 0,1 0 0,4-4-1,3-3-1831,0 0-1,-1-2 1,15-20-1,-6 7 955</inkml:trace>
</inkml:ink>
</file>

<file path=ppt/ink/ink4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2:01.143"/>
    </inkml:context>
    <inkml:brush xml:id="br0">
      <inkml:brushProperty name="width" value="0.05" units="cm"/>
      <inkml:brushProperty name="height" value="0.05" units="cm"/>
      <inkml:brushProperty name="color" value="#FF0066"/>
    </inkml:brush>
  </inkml:definitions>
  <inkml:trace contextRef="#ctx0" brushRef="#br0">0 598 6705,'35'-83'3238,"-21"60"7331,-12 29-9715,2 0-740,0 0 1,1 0-1,-1-1 1,1 0-1,0 0 1,1 0-1,-1-1 1,1 1-1,0-1 1,0-1-1,0 1 1,0-1-1,14 5 1,-18-8-113,1 1 0,-1-1-1,0 1 1,1-1 0,-1 0 0,1 0 0,-1 0-1,0 0 1,1 0 0,-1-1 0,1 1 0,-1-1-1,0 1 1,1-1 0,-1 0 0,0 0 0,0 0-1,4-2 1,-1-1 1,0 1 0,0-1 0,-1 0 0,1 0 0,5-7 0,-2 0 10,0 0 0,-1-1 0,0 1 0,-1-1 0,0-1 0,-1 1 0,0-1 0,-1 0 0,0 0 0,-1-1 0,-1 1 0,0-1 0,-1 1 0,0-1 0,-1 1 0,-4-27 0,2 22 2,-2 0 1,0 1-1,-1 0 1,0 0 0,-1 0-1,-2 1 1,1 0 0,-2 0-1,0 1 1,-1 0 0,0 1-1,-17-19 1,24 31-10,-36-35 34,36 34 4,0 1 1,0 0-1,0 0 0,0 0 0,0 1 1,-1-1-1,1 1 0,-1 0 1,1 0-1,-1 0 0,-6-1 0,8 2 1,1 0-1,0 0 1,0 0-1,0 1 1,-1-1-1,1 0 1,0 0-1,0 1 1,0-1-1,0 1 1,0-1-1,-1 1 1,1-1-1,0 1 1,0 0-1,0-1 1,1 1-1,-1 0 1,0 0-1,0 0 1,0 0-1,-1 2 0,0 0 55,1 0 0,-1 0 0,1 0 0,0 1 0,0-1 0,0 1 0,0-1 0,0 4 0,0 6 193,1 0 0,0 0 0,3 18 0,0-10-95,2 0 0,1 0 0,1 0-1,0-1 1,2 0 0,0 0 0,1-1-1,23 32 1,-2-9-40,1-2 0,58 56 0,-89-96-161,37 33-56,-37-32-59,1 1 1,0-1-1,0 0 1,0 0-1,0 1 1,1-1-1,-1-1 1,0 1-1,0 0 1,1 0-1,-1-1 1,0 0-1,1 1 1,-1-1-1,0 0 1,5 0-1,-7-1-44,1 1 1,0-1-1,-1 1 0,1-1 1,-1 1-1,1-1 0,-1 0 0,1 1 1,-1-1-1,0 0 0,1 1 1,-1-1-1,0 0 0,1 0 0,-1 1 1,0-1-1,0 0 0,0 0 1,0 1-1,0-1 0,0 0 0,0 0 1,0 0-1,0 1 0,0-2 1,-3-23-1348,-7-5 851</inkml:trace>
</inkml:ink>
</file>

<file path=ppt/ink/ink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0:17.020"/>
    </inkml:context>
    <inkml:brush xml:id="br0">
      <inkml:brushProperty name="width" value="0.05" units="cm"/>
      <inkml:brushProperty name="height" value="0.05" units="cm"/>
    </inkml:brush>
  </inkml:definitions>
  <inkml:trace contextRef="#ctx0" brushRef="#br0">15 64 6593,'-8'-43'2617,"7"42"-2368,1 0 0,0 0 1,0 1-1,0-1 0,0 0 0,0 0 1,0 0-1,1 0 0,-1 0 0,0 0 0,-1-9 8498,1 10-8630,0 0-41,-1 1 0,1-1 0,-1 1 1,1-1-1,-1 1 0,1 0 0,0 0 0,-1-1 0,1 1 0,0 0 0,-1-1 1,1 1-1,0 0 0,0 0 0,0-1 0,0 1 0,0 0 0,0 0 0,0 0 1,0-1-1,0 2 0,0 23 978,0-21-836,8 163 3284,-4-152-2825,1-10-4387</inkml:trace>
</inkml:ink>
</file>

<file path=ppt/ink/ink4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2:01.546"/>
    </inkml:context>
    <inkml:brush xml:id="br0">
      <inkml:brushProperty name="width" value="0.05" units="cm"/>
      <inkml:brushProperty name="height" value="0.05" units="cm"/>
      <inkml:brushProperty name="color" value="#FF0066"/>
    </inkml:brush>
  </inkml:definitions>
  <inkml:trace contextRef="#ctx0" brushRef="#br0">0 111 13851,'11'3'5337,"17"-10"-3881,10-4-223,6-9-369,-3 0-200,-4 1-256,-7 4-248,-13 4-840,5 4-312,-9 4-1705,7 4 481,10 11 1280</inkml:trace>
</inkml:ink>
</file>

<file path=ppt/ink/ink4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2:01.929"/>
    </inkml:context>
    <inkml:brush xml:id="br0">
      <inkml:brushProperty name="width" value="0.05" units="cm"/>
      <inkml:brushProperty name="height" value="0.05" units="cm"/>
      <inkml:brushProperty name="color" value="#FF0066"/>
    </inkml:brush>
  </inkml:definitions>
  <inkml:trace contextRef="#ctx0" brushRef="#br0">1 300 9178,'39'52'4362,"-39"-52"-4258,0 0 0,1 1-1,-1-1 1,0 0 0,0 1-1,0-1 1,0 0 0,1 1 0,-1-1-1,0 0 1,0 1 0,0-1-1,1 0 1,-1 0 0,0 1-1,1-1 1,-1 0 0,0 0 0,0 0-1,1 1 1,-1-1 0,0 0-1,1 0 1,-1 0 0,0 0 0,1 0-1,-1 0 1,1 0 0,-1 1-1,0-1 1,1 0 0,-1 0-1,0 0 1,1-1 0,-1 1 0,1 0-1,-1 0 1,0 0 0,1 0-1,-1 0 1,0 0 0,1 0-1,-1-1 1,0 1 0,1 0 0,-1 0-1,0 0 1,0-1 0,1 1-1,-1 0 1,0 0 0,0-1 0,1 1-1,3-16 1266,-3 14-946,1-10 369,0 0-1,0-1 1,-1-15-1,0 24-742,-1 1-1,-1-1 1,1 0 0,0 0 0,-1 1-1,0-1 1,0 0 0,0 1-1,0-1 1,-1 1 0,1-1-1,-1 1 1,0 0 0,0 0 0,-3-4-1,5 6-47,-1 1 0,1-1-1,0 1 1,-1 0 0,1-1-1,0 1 1,-1-1 0,1 1-1,-1 0 1,1-1 0,-1 1-1,1 0 1,-1-1 0,1 1-1,-1 0 1,1 0 0,-1 0-1,1-1 1,-1 1-1,0 0 1,1 0 0,-1 0-1,1 0 1,-1 0 0,1 0-1,-1 0 1,0 0 0,1 0-1,-1 0 1,1 1 0,-1-1-1,1 0 1,-1 0 0,1 0-1,-1 1 1,1-1 0,-1 0-1,1 1 1,-1-1 0,1 0-1,-1 1 1,1-1 0,0 1-1,-1-1 1,1 0 0,0 1-1,-1-1 1,1 1 0,0-1-1,-1 1 1,1-1 0,0 1-1,0 0 1,0-1 0,0 1-1,0-1 1,-1 1 0,1-1-1,0 1 1,0 0-1,0 0 1,-3 36 18,4-32-2,1 1-1,-1-1 1,1 0-1,0 0 1,0 0-1,0 0 0,1 0 1,-1-1-1,1 1 1,0-1-1,1 1 1,-1-1-1,1 0 1,0-1-1,0 1 1,9 6-1,-11-8 2,1-1 0,0 1 0,0-1 0,0 1 1,0-1-1,0 0 0,0 0 0,0 0 0,0-1 0,0 1 0,0-1 0,0 0 0,0 1 0,1-1 1,-1-1-1,0 1 0,0 0 0,0-1 0,0 0 0,0 0 0,0 0 0,0 0 0,0 0 1,0 0-1,0-1 0,0 1 0,-1-1 0,1 0 0,4-4 0,-3 2-3,-1 0 0,1 0 0,-1 0 0,0-1-1,0 1 1,0-1 0,-1 1 0,1-1 0,-1 0 0,2-8 0,9-55 116,-4 12-79,-9 55-51,1 0 0,-1 0 0,1 0 0,-1 0 0,1 0 0,-1 0 0,1 1 0,0-1 0,-1 0 0,1 0 0,0 0 0,0 0 0,-1 1 0,1-1 0,0 0 0,0 1 0,0-1 0,0 1 0,0-1 0,0 1 0,0-1 0,0 1 0,0 0 0,0-1 0,0 1 0,1 0 0,-1 0 0,0 0 0,0 0 0,0 0 0,0 0 0,0 0 0,0 0 0,0 1 0,0-1 0,0 0 0,2 1 0,7 2 98,-1 1-1,1-1 1,12 8-1,-5-2 174,-11-7-229,0 0-1,-1 0 1,1-1 0,0 1 0,0-1-1,0-1 1,0 1 0,0-1 0,0 0-1,0 0 1,0-1 0,0 0-1,0 0 1,0 0 0,0-1 0,0 0-1,-1 0 1,1 0 0,-1-1-1,1 1 1,-1-1 0,0-1 0,0 1-1,0-1 1,-1 0 0,1 0-1,-1 0 1,0-1 0,0 1 0,-1-1-1,1 0 1,-1 0 0,5-11-1,0-11 180,-6 20-153,0 0 0,0 0-1,1 0 1,4-10 0,-6 16-46,1-1 1,-1 0 0,0 1 0,0-1-1,1 1 1,-1 0 0,0-1 0,1 1 0,0 0-1,-1 0 1,1 0 0,0 0 0,-1 0-1,1 0 1,0 0 0,0 1 0,0-1 0,0 1-1,0-1 1,-1 1 0,4-1 0,-2 2 6,0 0 0,0-1 0,0 1-1,-1 0 1,1 0 0,0 0 0,-1 1 0,1-1 0,0 1 0,-1-1 0,0 1 0,1 0 0,-1 0 0,0 0 0,4 5 0,8 5 43,-8-7-55,0-1 0,0 0 0,0-1 0,1 1 1,0-1-1,13 4 0,-18-7-163,0 1 1,1-1-1,-1 1 1,0-1-1,1 0 0,-1 0 1,0 0-1,1 0 0,-1 0 1,0-1-1,0 1 1,1-1-1,-1 0 0,0 1 1,0-1-1,0 0 1,1 0-1,-1 0 0,0 0 1,-1-1-1,1 1 0,0-1 1,0 1-1,0-1 1,2-2-1,8-15-2837,3-3 1186</inkml:trace>
</inkml:ink>
</file>

<file path=ppt/ink/ink4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2:02.361"/>
    </inkml:context>
    <inkml:brush xml:id="br0">
      <inkml:brushProperty name="width" value="0.05" units="cm"/>
      <inkml:brushProperty name="height" value="0.05" units="cm"/>
      <inkml:brushProperty name="color" value="#FF0066"/>
    </inkml:brush>
  </inkml:definitions>
  <inkml:trace contextRef="#ctx0" brushRef="#br0">14 273 10746,'-5'18'4305,"-3"-4"-2216,21-9-2185,9-5-256,3-9-585,10-2-279,3-6 760</inkml:trace>
  <inkml:trace contextRef="#ctx0" brushRef="#br0" timeOffset="1">410 260 8026,'0'10'2168,"-1"9"343,2 1 0,0-1 0,4 19 0,-4-34-2246,0 0 1,-1-1 0,1 1 0,0-1-1,1 1 1,-1-1 0,0 0-1,1 1 1,0-1 0,0 0-1,0 0 1,0 0 0,1 0-1,-1-1 1,1 1 0,-1-1-1,1 1 1,0-1 0,0 0-1,0 0 1,0 0 0,6 2-1,-7-3-167,0-1 0,0 0 0,0 0 0,0 0 0,0 0 0,0 0-1,0 0 1,0 0 0,0-1 0,0 1 0,0 0 0,-1-1 0,1 0-1,0 0 1,0 1 0,-1-1 0,1 0 0,3-3 0,28-26 510,-21 18-374,125-105 1177,-112 96-1614,0-2 1,-1-1-1,30-39 0,36-36-5527,-48 63 3943</inkml:trace>
</inkml:ink>
</file>

<file path=ppt/ink/ink4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2:02.708"/>
    </inkml:context>
    <inkml:brush xml:id="br0">
      <inkml:brushProperty name="width" value="0.05" units="cm"/>
      <inkml:brushProperty name="height" value="0.05" units="cm"/>
      <inkml:brushProperty name="color" value="#FF0066"/>
    </inkml:brush>
  </inkml:definitions>
  <inkml:trace contextRef="#ctx0" brushRef="#br0">102 1 16404,'-15'35'7753,"-3"-2"-2856,0 1-2584,-8-13-1345,3-2-640,21-14-328,2-7-16</inkml:trace>
</inkml:ink>
</file>

<file path=ppt/ink/ink4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2:19.041"/>
    </inkml:context>
    <inkml:brush xml:id="br0">
      <inkml:brushProperty name="width" value="0.05" units="cm"/>
      <inkml:brushProperty name="height" value="0.05" units="cm"/>
      <inkml:brushProperty name="color" value="#FF0066"/>
    </inkml:brush>
  </inkml:definitions>
  <inkml:trace contextRef="#ctx0" brushRef="#br0">0 0 8626,'4'2'11926,"6"16"-12595,-2-3 1617,17 36-29,-11-20-83,1 0-1,2-2 1,29 41-1,-28-48-523,1-1 0,1 0 0,1-2 0,1 0 0,1-1 0,25 14 0,-47-31-402,0 0 0,0-1-1,0 1 1,1-1-1,-1 1 1,0-1-1,0 1 1,1-1-1,-1 1 1,1-1-1,-1 0 1,0 0-1,1 0 1,-1 0 0,1 0-1,-1 0 1,0 0-1,1 0 1,-1-1-1,0 1 1,1-1-1,-1 1 1,3-2-1,16-15-761</inkml:trace>
</inkml:ink>
</file>

<file path=ppt/ink/ink4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2:21.516"/>
    </inkml:context>
    <inkml:brush xml:id="br0">
      <inkml:brushProperty name="width" value="0.05" units="cm"/>
      <inkml:brushProperty name="height" value="0.05" units="cm"/>
      <inkml:brushProperty name="color" value="#FF0066"/>
    </inkml:brush>
  </inkml:definitions>
  <inkml:trace contextRef="#ctx0" brushRef="#br0">0 367 7186,'0'0'5706,"3"5"-2130,0 1-2761,1 0 0,0-1 0,0 1 0,9 9 0,39 29 248,-33-28-654,6 5 11,-2 2-1,-1 0 0,0 2 0,-2 0 0,-1 1 0,-1 1 0,-1 1 1,-2 0-1,16 41 0,-22-41-388,-9-28-29,1 1 1,-1-1-1,0 1 0,1 0 1,-1-1-1,0 1 1,0 0-1,1 0 1,-1-1-1,0 1 0,0 0 1,0 0-1,0-1 1,0 1-1,0 0 1,0-1-1,0 1 1,-1 0-1,1 0 0,0-1 1,0 1-1,-1 0 1,1-1-1,0 1 1,-1 0-1,1-1 0,0 1 1,-2 0-1,0-1 8,-1-2 0,0 1 0,1 0 0,-1-1 0,1 1 0,-1-1 0,1 1 0,-3-4 0,-3-1-12,3 2 0,-1 0 0,1 0 0,-1-1 0,1 0 0,1 0 0,-1 0-1,1-1 1,-7-9 0,1-1 0,2 5-1,2 0 1,-1-1-1,2 0 0,-1 0 1,2-1-1,-6-21 0,1 3-6,-50-112-116,39 102 26,3-1 0,-22-75 1,31 82 91,3 18 14,1 0 1,1 0-1,-3-27 0,7 42-1,-1-1-1,1 1 1,-1 0-1,1 0 1,0 0-1,0 0 1,0 0-1,0 0 1,0 0-1,0 0 1,0 0-1,1 0 1,-1 1-1,2-2 0,29-26 181,-15 14 17,-6 2-74,-9 10-50,0 0 0,1 1 0,-1-1 0,1 0 0,0 1 0,-1 0 0,7-4 0,-8 5-68,0 1 0,1 0 1,-1 0-1,0-1 0,0 1 1,0 0-1,1 0 0,-1 0 1,0 0-1,0 1 0,0-1 1,1 0-1,-1 0 0,0 1 1,0-1-1,0 0 0,0 1 1,0-1-1,0 1 1,0 0-1,0-1 0,0 1 1,0 0-1,0 0 0,0-1 1,0 1-1,0 0 0,-1 0 1,1 0-1,0 1 0,2 2 4,0 1 0,0-1 0,0 1 0,-1-1-1,0 1 1,0 0 0,0 0 0,-1 0 0,1 0 0,0 5 0,4 59 154,-3-25-91,-2-34-70,-1 0 0,0 0 0,-1 0 0,0 0-1,-1 0 1,0 0 0,0 0 0,-1-1 0,0 1 0,-1-1 0,0 0 0,0 0 0,-8 10 0,9-16 30,5-13-26,0 5-11,1 0 0,-1 0 0,1 0 0,0 0 0,5-5 0,34-34-1,-39 41 10,0 0 1,0 0-1,1 1 1,-1 0-1,1-1 1,-1 1-1,1 1 1,0-1-1,0 0 1,-1 1-1,1 0 1,0 0-1,0 0 1,0 0-1,0 1 1,1 0-1,-1-1 0,0 2 1,0-1-1,0 0 1,0 1-1,0 0 1,0-1-1,0 2 1,0-1-1,0 0 1,0 1-1,-1 0 1,1 0-1,-1 0 1,1 0-1,-1 0 1,0 1-1,6 5 1,-5-4 46,0 0 0,0 0 0,0 0 0,0 0 0,-1 1 0,0-1 1,0 1-1,0 0 0,-1 0 0,1 0 0,-1 1 0,0-1 0,-1 0 0,1 1 0,-1-1 1,0 1-1,-1-1 0,1 1 0,-1 0 0,0-1 0,-1 1 0,1-1 0,-3 9 0,1-7 29,-2 0-1,1-1 1,-1 1-1,0-1 1,0 0-1,-1 0 1,0 0-1,-7 6 1,9-9-67,0 1 0,-1-1 1,1-1-1,-1 1 0,0-1 1,0 1-1,0-1 0,0 0 0,-1 0 1,1-1-1,0 1 0,-1-1 1,1 0-1,-9 0 0,12-1-99,1 0-1,-1 0 0,1 0 0,-1 0 0,1 0 1,0 0-1,-1 0 0,1 0 0,-1-1 1,1 1-1,0 0 0,-1 0 0,1 0 1,0-1-1,-1 1 0,1 0 0,0-1 0,-1 1 1,1 0-1,0-1 0,-1 1 0,1 0 1,0-1-1,0 1 0,0 0 0,-1-1 1,1 1-1,0-1 0,0 1 0,0-1 0,0 1 1,0 0-1,0-1 0,0 1 0,0-1 1,0 1-1,0-1 0,0 1 0,0 0 1,0-1-1,0 1 0,0-1 0,0 1 1,1-1-1,-1 1 0,0 0 0,0-1 0,1 0 1,13-31-2784,-14 31 3015,34-61 395,-8 22-410</inkml:trace>
</inkml:ink>
</file>

<file path=ppt/ink/ink4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2:21.903"/>
    </inkml:context>
    <inkml:brush xml:id="br0">
      <inkml:brushProperty name="width" value="0.05" units="cm"/>
      <inkml:brushProperty name="height" value="0.05" units="cm"/>
      <inkml:brushProperty name="color" value="#FF0066"/>
    </inkml:brush>
  </inkml:definitions>
  <inkml:trace contextRef="#ctx0" brushRef="#br0">5 247 8626,'-5'-1'14915,"7"-9"-13907,8-22-312,23-35-416,-21 40-112,1 7-288,-1 0-408,-5-1-1432,-1-1-881,4-5 1609</inkml:trace>
</inkml:ink>
</file>

<file path=ppt/ink/ink4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2:22.805"/>
    </inkml:context>
    <inkml:brush xml:id="br0">
      <inkml:brushProperty name="width" value="0.05" units="cm"/>
      <inkml:brushProperty name="height" value="0.05" units="cm"/>
      <inkml:brushProperty name="color" value="#FF0066"/>
    </inkml:brush>
  </inkml:definitions>
  <inkml:trace contextRef="#ctx0" brushRef="#br0">98 533 10594,'26'81'3890,"-26"-81"-3818,0 1 0,0 0 0,0-1 0,0 1 0,0 0 0,0-1-1,1 1 1,-1 0 0,0-1 0,0 1 0,1-1 0,-1 1-1,0 0 1,1-1 0,-1 1 0,0-1 0,1 1 0,-1-1 0,1 0-1,-1 1 1,1-1 0,-1 1 0,1-1 0,0 0 0,-1 1-1,1-1 1,-1 0 0,1 0 0,0 1 0,-1-1 0,1 0 0,-1 0-1,1 0 1,0 0 0,-1 0 0,1 0 0,0 0 0,-1 0 0,1 0-1,0 0 1,-1 0 0,1 0 0,0 0 0,-1-1 0,1 1-1,-1 0 1,1 0 0,0-1 0,-1 1 0,1-1 0,-1 1 0,1 0-1,-1-1 1,1 1 0,-1-1 0,1 1 0,-1-1 0,0 1-1,1-1 1,-1 1 0,0-1 0,1 0 0,-1 1 0,0-1 0,0 1-1,1-2 1,-1 1 114,5-6 172,-1-1 1,-1 1-1,1-1 0,-1 0 0,-1 0 1,1 0-1,-2 0 0,1 0 0,0-11 1,1-79 1234,-3 74-1229,-1-8-16,-1-1 1,-2 1-1,-1 1 1,-11-41-1,9 49-304,-1 1-1,0-1 0,-2 2 1,0 0-1,-2 0 0,-20-28 1,31 47-44,-1 0 1,0 0-1,0 0 0,1 0 1,-1 0-1,-1 0 0,1 1 1,0-1-1,0 1 0,0 0 1,-1 0-1,1 0 1,-1 0-1,-2-1 0,4 2-1,0 0 0,0 0 1,0 0-1,-1 0 0,1 0 0,0 0 0,0 0 0,0 1 0,0-1 0,0 0 0,0 1 0,0-1 0,0 1 0,0-1 0,0 1 1,0 0-1,0-1 0,0 1 0,0 0 0,0-1 0,0 1 0,1 0 0,-1 0 0,0 0 0,1 0 0,-1 0 0,1 0 1,-1 0-1,1 0 0,-1 0 0,1 0 0,-1 0 0,1 0 0,0 2 0,-3 8 47,1 0 1,1 0-1,0-1 0,0 1 1,1 0-1,0 0 0,1 0 0,1 0 1,-1 0-1,2-1 0,-1 1 1,2-1-1,-1 1 0,8 13 0,8 14 248,2-2 0,34 47 0,-49-75-275,2 4-2,1-1 1,1 0-1,-1-1 1,2 0-1,16 12 0,-22-18-13,1 0-1,0 0 0,0-1 0,0 0 0,0 0 0,1 0 0,-1-1 0,1 0 1,-1 0-1,1 0 0,0-1 0,0 0 0,8 0 0,-12-2 8,-1 1 0,1-1 0,-1 1 0,1-1 1,-1 0-1,1 0 0,-1 0 0,0 0 0,1 0 0,-1 0 0,0-1 0,0 1 0,0-1 0,0 0 0,0 1 0,-1-1 1,1 0-1,0 0 0,-1 0 0,1 0 0,-1 0 0,0-1 0,0 1 0,0 0 0,0-1 0,0 1 0,1-5 0,1-8 55,0 0-1,0-1 0,0-24 0,-1 5-32,1 19-4,11-111 108,-13 107-42,-1 1 1,0 0 0,-1-1 0,-6-26-1,7 47-82,0-1 0,0 0-1,0 0 1,0 0-1,-1 0 1,1 0-1,0 0 1,0 0 0,0 0-1,0 0 1,0 1-1,-1-1 1,1 0-1,0 0 1,0 0-1,0 0 1,0 0 0,-1 0-1,1 0 1,0 0-1,0 0 1,0 0-1,0 0 1,-1 0 0,1 0-1,0 0 1,0-1-1,0 1 1,0 0-1,0 0 1,-1 0-1,1 0 1,0 0 0,0 0-1,0 0 1,0 0-1,0 0 1,0-1-1,-1 1 1,1 0 0,0 0-1,0 0 1,0 0-1,0 0 1,0-1-1,0 1 1,-3 19 39,3-5-48,1 1 0,0-1 1,1 0-1,1 0 0,0 0 0,1 0 0,0 0 0,1-1 0,1 0 0,0 0 0,14 22 1,7-6 0,-25-27-7,0 0-1,0 0 1,0 0-1,0-1 0,1 1 1,-1-1-1,0 1 1,1-1-1,-1 0 0,1 0 1,-1 0-1,6 1 1,-7-2-12,-1-1 0,1 1 1,-1-1-1,1 1 0,-1-1 1,1 1-1,-1-1 0,1 0 1,-1 1-1,0-1 0,1 0 1,-1 1-1,0-1 0,0 0 1,1 1-1,-1-1 0,0 0 1,0 1-1,0-1 1,0 0-1,0 0 0,0 1 1,0-1-1,0 0 0,0 1 1,0-1-1,0-1 0,-3-34-58,2 29 68,1 4 3,-1-13 3,0-1 0,-2 0-1,0 1 1,0-1 0,-2 1 0,0 0-1,-12-25 1,75 66 1104,-12-10-1076,-43-15 16,1 0-1,-1 1 0,1-1 0,-1-1 0,1 1 0,-1 0 0,1-1 1,3-1-1,8-4-1131,-10-1-4492,-6-13-2486</inkml:trace>
</inkml:ink>
</file>

<file path=ppt/ink/ink4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2:23.173"/>
    </inkml:context>
    <inkml:brush xml:id="br0">
      <inkml:brushProperty name="width" value="0.05" units="cm"/>
      <inkml:brushProperty name="height" value="0.05" units="cm"/>
      <inkml:brushProperty name="color" value="#FF0066"/>
    </inkml:brush>
  </inkml:definitions>
  <inkml:trace contextRef="#ctx0" brushRef="#br0">24 8 7618,'-15'-8'17601,"8"47"-15553,6-26-1855,1 0 0,0 0 0,1 0-1,1 0 1,0 0 0,7 23 0,-8-32-131,0-1-1,0 1 1,0 0 0,1 0 0,0-1 0,0 1-1,0-1 1,0 1 0,1-1 0,-1 0-1,1 0 1,-1 0 0,1 0 0,0-1 0,1 1-1,-1-1 1,0 1 0,1-1 0,-1 0 0,1-1-1,-1 1 1,1-1 0,0 1 0,0-1 0,0 0-1,0 0 1,0-1 0,0 1 0,5-1 0,-2-1 62,1 0 1,-1 0-1,0-1 1,0 0-1,0 0 1,0-1-1,0 0 1,0 0 0,0-1-1,-1 1 1,0-2-1,11-7 1,-13 8-271,-1 1 0,1 0 0,0-1 0,-1 0 0,0 0 0,0 0 0,0 0-1,0 0 1,-1-1 0,0 1 0,0-1 0,0 0 0,0 1 0,-1-1 0,1 0 0,-1 0 0,-1 0 0,1 0 0,-1-10 0,-4-13-1009</inkml:trace>
</inkml:ink>
</file>

<file path=ppt/ink/ink4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2:29.767"/>
    </inkml:context>
    <inkml:brush xml:id="br0">
      <inkml:brushProperty name="width" value="0.05" units="cm"/>
      <inkml:brushProperty name="height" value="0.05" units="cm"/>
      <inkml:brushProperty name="color" value="#FF0066"/>
    </inkml:brush>
  </inkml:definitions>
  <inkml:trace contextRef="#ctx0" brushRef="#br0">25 27 7770,'-9'18'1246,"-6"19"2411,15-36-3507,0-1 0,0 0 0,0 1 0,0-1 1,0 0-1,0 0 0,0 1 0,0-1 0,0 0 0,0 1 0,0-1 0,0 0 0,0 0 0,0 1 0,1-1 0,-1 0 0,0 0 0,0 1 0,0-1 0,1 0 0,-1 0 0,0 0 0,0 0 0,0 1 0,1-1 0,-1 0 0,0 0 0,0 0 0,1 0 0,-1 0 0,0 0 0,1 1 0,-1-1 0,0 0 0,0 0 0,1 0 0,0 0 1,17 1-298,-10 0 636,20-2 25,0 0 0,-1-2 0,0-1 0,1-2 0,-2 0 0,29-11 0,98-34 1882,-152 49-2089,-7 3-204,-12 3-101,-45 23-79,1 2 0,-70 44 0,117-61 245,15-12-150,0 1-1,0-1 1,0 0 0,0 0-1,0 0 1,0 0 0,0 0-1,0 1 1,0-1 0,0 0-1,0 0 1,0 0 0,0 0-1,1 0 1,-1 0 0,0 1-1,0-1 1,0 0 0,0 0-1,0 0 1,0 0-1,0 0 1,1 0 0,-1 0-1,0 0 1,0 0 0,0 0-1,0 0 1,0 0 0,1 0-1,-1 0 1,0 0 0,0 0-1,0 0 1,0 0 0,1 0-1,-1 0 1,0 0 0,0 0-1,0 0 1,0 0 0,0 0-1,1 0 1,-1 0-1,0 0 1,0 0 0,0 0-1,0 0 1,0 0 0,0 0-1,1-1 1,42-11 1115,66-40 82,-75 33-1099,1 2 1,0 2-1,51-16 0,-66 28-749,2 6 209</inkml:trace>
</inkml:ink>
</file>

<file path=ppt/ink/ink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0:18.153"/>
    </inkml:context>
    <inkml:brush xml:id="br0">
      <inkml:brushProperty name="width" value="0.05" units="cm"/>
      <inkml:brushProperty name="height" value="0.05" units="cm"/>
    </inkml:brush>
  </inkml:definitions>
  <inkml:trace contextRef="#ctx0" brushRef="#br0">0 33 5673,'16'1'9912,"50"3"-8629,-49-4-762,1-1 0,-1-1 0,1-1 1,30-8-1,12-2 429,-46 10-853,-1 1 0,1 1-1,0 0 1,0 1 0,0 0-1,0 2 1,-1-1 0,1 2 0,0-1-1,-1 2 1,0 0 0,0 1-1,0 0 1,0 1 0,-1 0-1,0 1 1,0 0 0,0 1-1,-1 0 1,-1 1 0,13 13-1,4 9 27,-2 1 0,-2 1-1,-1 1 1,21 43-1,11 17-36,196 335 1171,-236-404-985,1 0 1,2-1 0,0-1-1,40 42 1,-43-51-123,2-1 1,0 0-1,0-2 1,1 0-1,0-1 1,1 0-1,0-2 1,22 8-1,-21-9-125,0-2-1,1 0 1,0-1-1,0 0 0,0-2 1,35 0-1,-53-2-18,0 0 0,1 0 0,-1 0 0,0 0 0,0 1 0,1-1 0,-1 1 0,0 0 0,0-1 0,3 2 0,8 5 139</inkml:trace>
</inkml:ink>
</file>

<file path=ppt/ink/ink4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2:36.925"/>
    </inkml:context>
    <inkml:brush xml:id="br0">
      <inkml:brushProperty name="width" value="0.05" units="cm"/>
      <inkml:brushProperty name="height" value="0.05" units="cm"/>
      <inkml:brushProperty name="color" value="#FF0066"/>
    </inkml:brush>
  </inkml:definitions>
  <inkml:trace contextRef="#ctx0" brushRef="#br0">24 451 5929,'-1'26'1011,"0"2"192,-10-5 11486,11-27-9405,5-1-3990,-4 4 740,0 0 0,0 0-1,0 0 1,0 0 0,0 0-1,0 1 1,0-1 0,-1-1-1,1 1 1,0 0 0,-1 0-1,1 0 1,0-2 0,8-14 100,-3 8-89,-1 2 27,0-1 0,-1 0 0,0 1 0,0-1 0,-1-1 0,1 1 0,-2 0 0,1-1 0,-1 1 0,1-16 0,1-48 628,-2 37-294,0-1-1,-2 0 1,-9-59-1,7 69-97,2 22-234,0 1 0,0-1 1,0 0-1,-1 1 0,1-1 1,-1 0-1,0 1 1,0-1-1,0 1 0,0-1 1,-1 1-1,1 0 0,-1 0 1,-3-5-1,1 3 185,-1 1 755,0 14-968,-10 58 2,14-56-43,-1 0-1,-1 0 1,0 0-1,-9 21 1,2-19 5,7-25 7,9-37 6,-3 36-22,9-42 1,-10 49-2,-1 0 1,1 1 0,0-1-1,0 1 1,0 0 0,1 0-1,0 0 1,-1 0-1,1 0 1,5-4 0,-7 8 0,0-1 0,0 1 1,0-1-1,-1 1 0,1-1 1,0 1-1,0 0 0,0 0 0,0-1 1,0 1-1,0 0 0,0 0 1,0 0-1,0 0 0,0 0 0,0 0 1,0 1-1,0-1 0,0 0 1,0 0-1,0 1 0,0-1 0,0 1 1,0-1-1,0 1 0,0-1 1,-1 1-1,1-1 0,0 1 0,0 0 1,-1-1-1,2 2 0,27 30 44,-17-17-24,-11-14-117,0 0 0,0 0 0,0 0 1,0 1-1,0-1 0,1 0 0,-1 0 1,1-1-1,-1 1 0,1 0 0,-1 0 1,1-1-1,-1 1 0,1-1 0,-1 1 0,3-1 1,-3 0-320,0 0 0,0-1 0,0 1 0,0-1 0,0 1 0,1-1 0,-1 1-1,0-1 1,0 0 0,0 1 0,-1-1 0,1 0 0,0 0 0,0 0 0,0 0 0,-1 0 0,1 0 0,0 0 0,-1 0 0,2-2 0,0 1-1041</inkml:trace>
</inkml:ink>
</file>

<file path=ppt/ink/ink4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2:38.293"/>
    </inkml:context>
    <inkml:brush xml:id="br0">
      <inkml:brushProperty name="width" value="0.05" units="cm"/>
      <inkml:brushProperty name="height" value="0.05" units="cm"/>
      <inkml:brushProperty name="color" value="#FF0066"/>
    </inkml:brush>
  </inkml:definitions>
  <inkml:trace contextRef="#ctx0" brushRef="#br0">139 26 7234,'-21'-15'11890,"0"10"-8312,20 5-3547,-1 0 0,0 0 0,1 1 0,-1-1 0,1 0 0,-1 1 0,1 0 0,-1-1-1,1 1 1,-1 0 0,1 0 0,0-1 0,-1 1 0,1 0 0,0 0 0,0 1 0,0-1 0,0 0 0,0 0 0,0 0-1,0 1 1,0-1 0,0 1 0,1-1 0,-1 1 0,0 2 0,-3 3 43,0 0 0,0 0-1,0 0 1,-1-1 0,-5 7 0,7-9-38,0-1 0,0 0 0,0 1 0,0 0 0,1 0 0,-1 0 0,1 0 0,0 0 0,1 0 0,-1 1 0,1-1 0,-1 1 0,2-1 0,-1 1 0,0-1 0,1 1 0,0 8 0,0-8 21,1-1-1,-1 1 1,1 0 0,0 0 0,1 0 0,-1-1-1,1 1 1,0-1 0,0 1 0,1-1-1,-1 0 1,1 0 0,0 0 0,0 0 0,0-1-1,1 1 1,-1-1 0,1 1 0,0-1-1,0-1 1,0 1 0,0 0 0,0-1 0,1 0-1,-1 0 1,1 0 0,-1-1 0,1 1-1,0-1 1,-1 0 0,1 0 0,0-1 0,0 0-1,0 0 1,0 0 0,0 0 0,0-1-1,-1 1 1,1-1 0,0 0 0,0-1 0,-1 1-1,1-1 1,-1 0 0,1 0 0,4-4-1,3-2 65,-1 0-1,-1 0 0,0-1 0,0 0 1,-1-1-1,15-19 0,-21 25-46,-3 5-66,-1-1-1,1 0 1,0 0-1,0 0 1,0-1-1,-1 1 1,1 0-1,0 0 1,0 0-1,-1 0 1,1 0-1,0 0 1,0 0-1,0 0 1,0 0-1,-1 0 1,1 0-1,0-1 1,0 1 0,0 0-1,-1 0 1,1 0-1,0 0 1,0-1-1,0 1 1,0 0-1,0 0 1,0 0-1,0-1 1,-1 1-1,1 0 1,0 0-1,0 0 1,0-1-1,0 1 1,0 0-1,0 0 1,0 0-1,0-1 1,0 1-1,0 0 1,0 0 0,0-1-1,0 1 1,0 0-1,0 0 1,1 0-1,-1-1 1,0 1-1,0 0 1,0 0-1,0 0 1,0-1-1,0 1 1,0 0-1,1 0 1,-2 0-6,0 1 0,0 0 1,0 0-1,0 0 0,0 0 0,0 0 1,0 0-1,0 0 0,0 0 0,1 0 0,-1 0 1,1 0-1,-1 1 0,0 1 0,-11 14 11,-75 24-15,85-40-2,0 0 1,0-1-1,0 1 1,0 0-1,0-1 0,-1 0 1,1 0-1,0 1 1,0-1-1,0 0 1,-1-1-1,1 1 0,0 0 1,0-1-1,0 1 1,0-1-1,-1 0 1,1 0-1,0 1 0,0-1 1,0-1-1,1 1 1,-1 0-1,0 0 1,0-1-1,1 1 0,-1-1 1,1 1-1,-1-1 1,1 0-1,-1 0 1,0-2-1,-3-3-17,1-1 0,1 1 0,-1-1 0,1 0 1,1 1-1,-3-13 0,3 14 2,1 0 0,0 0 1,1 0-1,-1 0 0,1 0 1,0 0-1,1 0 0,0 0 0,-1 0 1,2 0-1,-1 1 0,1-1 1,4-8-1,-4 10 13,0 0 1,1 0-1,-1 0 0,1 1 1,0-1-1,0 1 0,1 0 1,-1 0-1,1 0 0,0 0 1,-1 1-1,1-1 0,0 1 1,0 0-1,1 0 0,-1 1 1,0-1-1,6 0 0,-16 2 37,5 0-30,1 1 0,-1-1 1,0 1-1,0-1 0,0 1 0,0-1 1,1 1-1,-1-1 0,0 1 0,0 0 1,1-1-1,-1 1 0,0 0 0,1 0 1,-2 1-1,-9 25-4,9-19 2,-1 0 0,0-1 0,-9 15 0,-18 23 7,28-42-5,1 1 1,0-1 0,0 1-1,1 0 1,-1 0 0,1-1-1,0 1 1,0 0 0,0 0-1,0 0 1,0-1 0,1 1-1,0 0 1,0-1 0,0 1-1,0 0 1,1-1 0,-1 1-1,1-1 1,0 0 0,0 0-1,0 1 1,0-1 0,1 0-1,-1-1 1,1 1 0,0 0-1,0-1 1,0 0 0,0 1-1,6 2 1,-3-4 50,0-1 0,0 0 0,0 0-1,0 0 1,0-1 0,0 0 0,0 0 0,0-1 0,0 1-1,0-1 1,-1-1 0,1 1 0,7-5 0,30-9 540,-40 15-533,47-16 508,-47 16-511,0-1 0,0 1 0,0-1 0,0 0 0,0 0 0,-1 0 0,1 0 0,-1 0 0,0-1 0,1 1-1,-1-1 1,0 0 0,2-3 0,-4 5-105,0 1 0,0 0 0,0-1 0,0 1 0,0 0 0,0-1 0,0 1 0,0 0 0,0-1 0,0 1 0,0 0 0,0-1 0,0 1 0,0 0 0,0-1 0,0 1 0,0 0 0,0-1 0,0 1 0,-1 0 0,1-1 0,0 1 0,0 0 0,0 0 0,-1-1 0,1 1 0,0 0 0,0 0 0,-1-1 0,1 1 0,0 0 0,-1 0 0,1 0 0,0 0 0,0-1 0,-1 1 0,1 0 0,0 0 0,-1 0 0,1 0 0,0 0 0,-1 0 0,1 0 0,0 0 0,-1 0 0,1 0 0,-1 0 0,0 0-397,-10-3-615</inkml:trace>
</inkml:ink>
</file>

<file path=ppt/ink/ink4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2:41.769"/>
    </inkml:context>
    <inkml:brush xml:id="br0">
      <inkml:brushProperty name="width" value="0.05" units="cm"/>
      <inkml:brushProperty name="height" value="0.05" units="cm"/>
      <inkml:brushProperty name="color" value="#FF0066"/>
    </inkml:brush>
  </inkml:definitions>
  <inkml:trace contextRef="#ctx0" brushRef="#br0">43 0 7162,'-1'0'373,"0"0"1,-1 1-1,1-1 1,0 0-1,0 1 1,-1-1-1,1 0 1,0 1-1,0-1 1,0 1-1,0 0 1,0-1-1,0 1 1,0 0-1,0 0 1,0 0-1,-1 1 1,-13 22 2753,14-20-2859,0 0 0,-1 0 1,1 0-1,1 0 1,-1 0-1,1 0 0,-1 1 1,1-1-1,0 0 1,1 0-1,0 5 0,2-1-120,0 0-1,1 0 0,0 0 0,1 0 0,0 0 1,0-1-1,12 12 0,-4-3 5,23 32 569,-2 2-1,38 73 1,-62-101-553,-2 1 0,0 0 0,-1 0 0,-1 1 0,-2 0 1,0 0-1,-1 0 0,-2 1 0,0-1 0,-2 1 0,-1-1 0,0 0 0,-8 28 1,-3 12 364,7-28-216,-2 1-1,-1-2 1,-2 1 0,-22 51-1,-19 33-179,52-120-164,0 0 0,0 0-1,0 0 1,0 0 0,0 0 0,0 0-1,0 0 1,0-1 0,0 1-1,0 0 1,0 0 0,-1 0-1,1 0 1,0 0 0,0 0 0,0 0-1,0 0 1,0 0 0,0 0-1,0 0 1,0 0 0,0 1-1,0-1 1,0 0 0,-1 0-1,1 0 1,0 0 0,0 0 0,0 0-1,0 0 1,0 0 0,0 0-1,0 0 1,0 0 0,0 0-1,0 0 1,0 0 0,0 0 0,0 0-1,0 0 1,0 0 0,0 1-1,0-1 1,0 0 0,0 0-1,0 0 1,0 0 0,0 0-1,0 0 1,0 0 0,0-10-1588,7-17 416</inkml:trace>
</inkml:ink>
</file>

<file path=ppt/ink/ink4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2:43.323"/>
    </inkml:context>
    <inkml:brush xml:id="br0">
      <inkml:brushProperty name="width" value="0.05" units="cm"/>
      <inkml:brushProperty name="height" value="0.05" units="cm"/>
      <inkml:brushProperty name="color" value="#FF0066"/>
    </inkml:brush>
  </inkml:definitions>
  <inkml:trace contextRef="#ctx0" brushRef="#br0">9 757 7714,'-1'1'180,"1"-1"0,-1 0 0,1 0 1,-1 1-1,1-1 0,-1 0 0,1 1 1,0-1-1,-1 1 0,1-1 1,-1 0-1,1 1 0,0-1 0,-1 1 1,1-1-1,0 1 0,0-1 0,-1 1 1,1-1-1,0 1 0,0 0 0,0-1 1,0 1-1,0-1 0,0 1 0,0-1 1,0 1-1,0 0 0,0-1 0,0 1 1,0-1-1,0 1 0,0-1 0,0 1 1,0 0-1,1-1 0,-1 1 1,0-1-1,1 1 0,-1-1 0,0 1 1,1 0-1,-1 0-34,1 0 1,-1 1 0,1-1-1,0 0 1,-1 1-1,1-1 1,0 0-1,0 0 1,0 1-1,0-1 1,0 0 0,0 0-1,0 0 1,0 0-1,1-1 1,-1 1-1,0 0 1,0 0 0,1-1-1,1 2 1,1-2 10,1 0 0,-1-1 0,0 0 0,0 1 1,-1-1-1,1 0 0,0-1 0,0 1 0,0-1 1,-1 1-1,1-1 0,-1 0 0,1-1 0,-1 1 1,0-1-1,0 1 0,0-1 0,4-5 0,7-7 141,-1-1 0,14-20 0,-25 33-259,4-5-8,-1 0 1,1 0-1,-1-1 0,-1 0 0,0 0 1,0 0-1,-1 0 0,0 0 0,0-1 1,-1 1-1,-1-1 0,1 0 0,-1-19 1,-1 27-32,-1 0 1,1 0 0,0 0 0,-1 0 0,1 1 0,-1-1 0,0 0 0,1 0-1,-1 1 1,0-1 0,0 0 0,0 1 0,0-1 0,0 1 0,-1-1 0,1 1 0,0-1-1,-1 1 1,1 0 0,-1 0 0,1 0 0,-1 0 0,0 0 0,1 0 0,-1 0-1,0 0 1,0 1 0,0-1 0,1 1 0,-1-1 0,0 1 0,0 0 0,0 0-1,0 0 1,0 0 0,0 0 0,0 0 0,1 0 0,-4 1 0,1 0-4,0 0 0,0 0 1,0 0-1,0 0 1,0 0-1,0 1 0,0 0 1,0 0-1,0 0 1,1 0-1,-1 0 0,1 1 1,0 0-1,0-1 0,0 1 1,0 0-1,-4 6 1,5-5 2,0 0 1,0 0 0,0 0 0,1 0 0,0 1 0,-1-1 0,2 1 0,-1-1 0,0 1 0,1-1 0,0 1 0,0-1-1,0 1 1,1-1 0,-1 1 0,2 5 0,0-4 17,1 0 0,-1 0 0,1 0-1,0 0 1,0 0 0,1-1 0,0 1 0,0-1 0,0 0 0,8 7-1,-6-6 17,1-1 0,0 1 0,0-1 0,0 0 0,1-1 0,-1 0-1,1 0 1,0 0 0,1-1 0,-1-1 0,0 1 0,1-1 0,-1-1 0,1 1-1,0-1 1,0-1 0,11 0 0,-10-1-24,-1-1-1,0 0 1,1 0 0,-1-1-1,0 0 1,-1-1 0,1 0 0,0 0-1,-1-1 1,0 0 0,0 0-1,-1-1 1,1 0 0,-1 0-1,0-1 1,-1 0 0,0 0-1,0 0 1,0-1 0,-1 0-1,0 0 1,-1-1 0,0 1-1,0-1 1,-1 0 0,5-18-1,-4-36 34,-4 51 43,0 0 0,1 0-1,0 0 1,1 0 0,4-14 0,-6 25-51,1 0-1,-1 0 1,1 0 0,-1 0-1,1 0 1,-1 0 0,1 0-1,0 0 1,-1 0 0,1 0-1,0 0 1,0 1 0,0-1-1,0 0 1,0 0 0,0 1-1,0-1 1,0 1 0,0-1 0,0 1-1,0-1 1,0 1 0,2-1-1,0 1 14,0 0 0,-1 0-1,1 0 1,0 0 0,0 0 0,0 1-1,-1-1 1,1 1 0,4 1-1,3 2 53,-1 0 0,0 1 1,-1 0-1,14 10 0,-18-12-74,1 1 0,-2-1 0,1 1 0,0 0 0,-1 0 0,1 0 0,-1 1 1,0-1-1,-1 1 0,1 0 0,-1 0 0,3 7 0,-5-10-22,1 1 0,-1-1 0,0 0 0,1 1 0,-1-1 0,0 0 0,0 1 0,-1-1 0,1 0 0,0 1 0,-1-1 0,0 0 0,1 0 0,-1 1 0,0-1 0,0 0 0,0 0 0,0 0 0,-1 0 0,1 0 1,-1 0-1,1-1 0,-1 1 0,1 0 0,-1-1 0,0 1 0,0-1 0,0 1 0,0-1 0,-4 2 0,-1 1 0,-1 0 0,-1-1 1,1 0-1,0-1 0,-1 1 0,-11 1 1,18-4-5,0 1 1,-1-1 0,1 0-1,0 0 1,-1 0 0,1 0-1,0 0 1,-1 0 0,1 0-1,0-1 1,-1 1 0,1-1-1,0 0 1,0 0 0,-1 0-1,1 0 1,0 0 0,0 0-1,0 0 1,0-1 0,0 1-1,1-1 1,-1 1 0,0-1-1,1 0 1,-1 0 0,1 1-1,-2-4 1,3 5-2,0-1 0,-1 0 1,1 1-1,0-1 0,0 0 0,0 1 0,0-1 0,0 0 1,0 0-1,0 1 0,0-1 0,0 0 0,0 1 1,0-1-1,0 0 0,0 1 0,1-1 0,-1 0 0,0 1 1,0-1-1,1 0 0,-1 1 0,0-1 0,1 0 0,-1 1 1,1-1-1,-1 1 0,1-1 0,-1 1 0,1-1 1,-1 1-1,1 0 0,0-1 0,-1 1 0,1 0 0,0-1 1,-1 1-1,1 0 0,0 0 0,-1-1 0,2 1 0,34-6-21,-30 5 18,13-1 4,0-2 0,0 0 0,0-1 0,0 0 0,0-2 0,-1 0 0,0-1 0,25-16 0,-35 18 5,0 0 0,0 0 1,-1 0-1,0-1 0,-1 0 0,1 0 1,-1-1-1,-1 0 0,1 0 0,-1 0 1,-1-1-1,1 0 0,-2 1 1,1-1-1,-1-1 0,-1 1 0,1 0 1,-2-1-1,2-11 0,-3 6 13,0 1 1,-1 0-1,0 0 0,-1 0 0,-1 0 0,0 0 1,-1 0-1,-7-15 0,2 7-14,-1 1 0,0 1 0,-2-1 0,-16-20 0,24 36-3,0 0 1,-1 0-1,1 1 0,-1 0 0,0-1 0,-8-4 1,12 9-2,0-1 0,1 1 1,-1-1-1,0 1 0,0-1 1,0 1-1,1-1 0,-1 1 1,0 0-1,0 0 0,0-1 1,0 1-1,0 0 0,0 0 1,0 0-1,0 0 0,0 0 1,1 0-1,-1 0 0,0 0 1,0 0-1,0 0 0,0 1 1,0-1-1,0 0 0,0 1 1,0-1-1,1 1 0,-1-1 1,0 1-1,0-1 0,1 1 1,-1-1-1,0 1 0,1 0 1,-1-1-1,0 1 0,1 0 1,-1 0-1,1-1 0,-1 1 1,1 0-1,0 0 0,-1 0 1,1 0-1,0-1 0,-1 1 1,1 0-1,0 0 0,0 0 1,0 0-1,0 0 0,0 1 1,0 6 11,-1 0 0,2 0 0,-1 0 0,1 0 0,0-1 0,1 1 0,0 0 0,0-1 0,1 1 1,0-1-1,0 0 0,8 14 0,4 3 134,1-1 1,22 27-1,-23-33-40,44 50 200,-54-62-293,0 0 1,1 0 0,0 0 0,0-1 0,1 1 0,-1-1-1,1-1 1,13 6 0,1-8-410,-17-5-670,-12-4-431,-49-26-5714,32 21 5851</inkml:trace>
</inkml:ink>
</file>

<file path=ppt/ink/ink4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2:43.741"/>
    </inkml:context>
    <inkml:brush xml:id="br0">
      <inkml:brushProperty name="width" value="0.05" units="cm"/>
      <inkml:brushProperty name="height" value="0.05" units="cm"/>
      <inkml:brushProperty name="color" value="#FF0066"/>
    </inkml:brush>
  </inkml:definitions>
  <inkml:trace contextRef="#ctx0" brushRef="#br0">77 159 9890,'-75'4'4665,"73"-1"-2216,6-8-561,4-3-336,5-7-271,4-4-97,3 3-232,2-3-224,3 4-432,-2 2-120,0-2-280,-3 3-160,-4 1-816,-3-1-424,-1 9-1321,-1 1 4089,-4 14-1280</inkml:trace>
</inkml:ink>
</file>

<file path=ppt/ink/ink4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2:44.205"/>
    </inkml:context>
    <inkml:brush xml:id="br0">
      <inkml:brushProperty name="width" value="0.05" units="cm"/>
      <inkml:brushProperty name="height" value="0.05" units="cm"/>
      <inkml:brushProperty name="color" value="#FF0066"/>
    </inkml:brush>
  </inkml:definitions>
  <inkml:trace contextRef="#ctx0" brushRef="#br0">1 104 7834,'56'35'3187,"-55"-35"-3015,0 1 0,1-1-1,-1 0 1,0 0 0,0 0 0,0 0 0,1 0-1,-1 0 1,0 0 0,0 0 0,0 0 0,1 0-1,-1-1 1,0 1 0,0 0 0,0-1-1,0 1 1,0-1 0,0 0 0,0 1 0,0-1-1,0 0 1,0 1 0,0-1 0,0 0 0,0 0-1,0 0 1,-1 0 0,1 0 0,0 0 0,-1 0-1,1 0 1,-1 0 0,2-2 0,1-1 426,5-4 224,-1 2-138,-1 0-1,0 0 1,0-1-1,5-7 0,-9 11-542,-1 1-1,0-1 1,0 0-1,1 0 1,-1 1-1,-1-1 1,1 0-1,0 0 0,-1 0 1,0 0-1,1 0 1,-1 0-1,0 0 1,-1 0-1,0-5 0,1 7-129,-1 0-1,1 0 1,-1 0-1,1 0 0,-1 0 1,1 0-1,-1 0 0,0 0 1,0 0-1,0 0 0,1 0 1,-1 1-1,0-1 0,0 0 1,0 1-1,0-1 1,0 1-1,0-1 0,0 1 1,0-1-1,0 1 0,-1 0 1,1-1-1,0 1 0,0 0 1,0 0-1,0 0 0,-1 0 1,1 0-1,0 0 1,0 0-1,0 0 0,0 1 1,0-1-1,0 0 0,-1 1 1,0 0-1,0-1 7,0 0 0,0 1 0,0 0 0,0-1 0,0 1 0,0 0 0,0 0 0,1 0 0,-1 0 0,0 1 0,0-1 0,1 0 0,-1 1 0,1-1 0,-1 1 0,1-1-1,0 1 1,0 0 0,-1 0 0,1-1 0,-1 4 0,1-2 27,0 0 0,1 1-1,-1-1 1,1 1 0,0-1-1,0 1 1,0-1 0,0 1-1,0-1 1,1 0-1,-1 1 1,1-1 0,0 1-1,0-1 1,1 0 0,-1 0-1,0 0 1,1 0 0,0 0-1,0 0 1,0 0 0,0 0-1,0-1 1,1 1 0,-1-1-1,1 1 1,0-1 0,-1 0-1,1 0 1,0 0 0,0-1-1,0 1 1,6 1-1,6 2 41,2 0 0,-1-2 0,0 1 0,1-2 0,24 1 0,-32-3-131,-8 0-102,0 0-1,0 0 1,0 0 0,1 0 0,-1 0 0,0 0 0,0 0 0,0 0 0,0-1 0,0 1-1,0 0 1,0-1 0,0 1 0,0-1 0,0 1 0,0-1 0,0 0 0,0 1 0,0-1-1,0 0 1,0 0 0,-1 1 0,1-1 0,0 0 0,0 0 0,-1 0 0,1 0 0,-1 0 0,1 0-1,-1 0 1,1 0 0,-1 0 0,0 0 0,0-1 0,1 1 0,-1 0 0,0 0 0,0 0-1,0 0 1,0 0 0,0 0 0,-1-2 0,3-8-1470,5-8 140</inkml:trace>
</inkml:ink>
</file>

<file path=ppt/ink/ink4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2:44.622"/>
    </inkml:context>
    <inkml:brush xml:id="br0">
      <inkml:brushProperty name="width" value="0.05" units="cm"/>
      <inkml:brushProperty name="height" value="0.05" units="cm"/>
      <inkml:brushProperty name="color" value="#FF0066"/>
    </inkml:brush>
  </inkml:definitions>
  <inkml:trace contextRef="#ctx0" brushRef="#br0">0 232 8394,'26'-50'3870,"-26"48"-3667,1 1-1,0 0 1,0 0 0,-1 0 0,1 0-1,0 0 1,0 0 0,0 0 0,0 0-1,1 0 1,-1 0 0,0 1 0,0-1-1,0 0 1,1 1 0,-1-1 0,0 1-1,1 0 1,-1-1 0,0 1 0,1 0-1,-1 0 1,1 0 0,-1 0 0,0 0-1,2 0 1,32 11 2385,-29-9-2022,1 1-215,0 0 0,0 0 0,-1 0 0,1 1 0,-1 0 0,0 1-1,0-1 1,0 1 0,0 0 0,-1 1 0,7 8 0,-55-127-10,40 103-339,0 0-1,0 0 1,1 0-1,0 0 1,0-20-1,2 29 0,0-1-1,0 0 0,0 0 0,0 1 0,0-1 0,0 0 0,1 1 1,-1-1-1,1 0 0,-1 1 0,1-1 0,-1 1 0,1-1 0,0 1 0,0-1 1,0 1-1,0-1 0,0 1 0,0 0 0,0 0 0,1-1 0,-1 1 1,0 0-1,1 0 0,-1 0 0,0 0 0,1 1 0,-1-1 0,1 0 1,0 1-1,-1-1 0,1 0 0,0 1 0,-1 0 0,1 0 0,0-1 0,-1 1 1,3 0-1,13 5 73,-16-4-275,0-1 0,0 1 0,0-1 0,0 1 1,0-1-1,0 0 0,0 0 0,0 1 0,0-1 0,0 0 0,0 0 1,0 0-1,0 0 0,0 0 0,0 0 0,1 0 0,-1 0 0,2-1 1,-3-1-876</inkml:trace>
</inkml:ink>
</file>

<file path=ppt/ink/ink4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2:56.043"/>
    </inkml:context>
    <inkml:brush xml:id="br0">
      <inkml:brushProperty name="width" value="0.05" units="cm"/>
      <inkml:brushProperty name="height" value="0.05" units="cm"/>
      <inkml:brushProperty name="color" value="#FF0066"/>
    </inkml:brush>
  </inkml:definitions>
  <inkml:trace contextRef="#ctx0" brushRef="#br0">275 830 5577,'-97'-36'2302,"96"36"-2020,-1-1 0,1 1-1,-1-1 1,1 1 0,0-1 0,-1 0 0,1 1-1,0-1 1,0 0 0,-1 0 0,1 0 0,0 0 0,0 0-1,0 0 1,0 0 0,0 0 0,-1-2 0,6-13 7929,9 21-8007,-1 0-1,0 1 1,0 0 0,-1 1-1,0 0 1,0 1 0,-1 0-1,0 1 1,14 15 0,-7-7-72,0-1 1,1-1 0,1 0 0,0-2 0,1 0-1,1-1 1,0-1 0,0-1 0,1-1 0,0-1-1,1-1 1,0-1 0,25 4 0,-14-5-52,2 0 82,40 2 0,-64-7-103,-1 0 1,1-1 0,0-1-1,-1 0 1,1 0 0,-1-1-1,18-7 1,-5 1-17,-1-2 1,0 0-1,-1-2 1,0-1 0,-1 0-1,0-2 1,-1 0-1,-1-1 1,34-39-1,17-40 230,-44 60-117,-20 29-121,0 0-1,-1 0 0,0 0 1,-1-1-1,1 1 1,-1-1-1,-1 0 1,0-1-1,0 1 1,0 0-1,1-12 0,-3 12 0,0-9 272,0-1 1,-2-32 0,-1 43-237,1 0 0,-1 0 0,0 0 0,0 0 1,-1 0-1,0 1 0,0-1 0,0 1 0,-1 0 1,-5-7-1,-20-29 66,-44-89 0,67 118-126,-1 3 2,1-1 0,-2 1-1,1 0 1,-2 1 0,1 0 0,-1 0-1,0 1 1,-1 0 0,0 1 0,0 0-1,-1 0 1,0 1 0,0 0-1,0 1 1,-1 1 0,0 0 0,1 0-1,-2 1 1,1 1 0,0 0 0,-20-1-1,19 1 4,0-1-1,1 0 1,-1-1-1,1 0 1,-14-8-1,-23-7 42,45 18-54,-16-6 3,1 1-1,-2 1 1,1 1 0,0 0-1,-1 2 1,-35-1-1,46 3 10,0 0 0,0-1 0,-15-3 0,18 2-9,-1 1 1,0-1-1,1 2 0,-1-1 0,0 1 0,0 1 1,-10 1-1,-10 4 11,-1 2 1,1 1 0,0 1 0,1 1 0,-29 17-1,45-20-18,0 1-1,1 0 1,0 1-1,0 0 0,1 0 1,-10 16-1,-5 3-1,7-8 4,1 1 1,0 0 0,-13 26 0,23-36-2,0 0 0,1 1 0,1-1 0,0 1 0,1 0 0,0 0 1,1 0-1,-1 19 0,0 22 15,1-21-1,3 58 0,0-81 0,0 0 1,1 0-1,0 0 1,1-1-1,0 1 1,0-1-1,1 1 1,0-1-1,1 0 1,7 10-1,-3-7 88,0 0-1,2-1 0,-1 1 0,1-2 1,1 0-1,0 0 0,24 14 0,-28-19-39,0-1 0,0-1-1,0 1 1,0-1 0,1-1-1,-1 0 1,1 0 0,-1 0-1,1-1 1,0 0 0,0-1-1,-1 0 1,1-1 0,0 1-1,9-3 1,4-4-193,-1 0 0,1-1-1,-2 0 1,1-2 0,26-17 0,-20 5-1696,-5-5 736</inkml:trace>
</inkml:ink>
</file>

<file path=ppt/ink/ink4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3:07.183"/>
    </inkml:context>
    <inkml:brush xml:id="br0">
      <inkml:brushProperty name="width" value="0.05" units="cm"/>
      <inkml:brushProperty name="height" value="0.05" units="cm"/>
      <inkml:brushProperty name="color" value="#FF0066"/>
    </inkml:brush>
  </inkml:definitions>
  <inkml:trace contextRef="#ctx0" brushRef="#br0">426 843 4577,'-12'-7'6133,"11"6"-5612,0 0 1,0 1 0,1-1-1,-1 0 1,0 1-1,0-1 1,0 0 0,0 1-1,0-1 1,0 1 0,0-1-1,0 1 1,0 0 0,0-1-1,0 1 1,-2 0 0,3-22 2158,-6-140-462,0 17-552,5 140-1652,-1 1-1,0-1 1,0 1 0,0-1 0,0 1 0,-1 0 0,1-1 0,-1 1 0,-4-3 0,-10-18 0,13 17 0,-3-7 46,-1 1 0,-1-1 0,0 1-1,-18-19 1,-1-9 351,24 34-339,-1 1-1,1-1 1,-2 1 0,-8-10 0,-2-9-2,15 23-36,0 1 1,0-1-1,0 1 0,-1-1 1,1 1-1,-1 0 1,1-1-1,-1 1 1,0 0-1,0 0 0,0 0 1,-3-2-1,-10-6 504,0-1-1,-21-21 1,35 32-513,0-1 0,0 1 0,0-1 0,0 1 0,0 0 0,0-1 0,0 1 0,0 0 0,0 0 0,0-1 0,0 1 0,0 0 0,0 0 0,0 0 0,0 0 0,0 1 0,0-1 0,0 0 0,0 0 0,0 0 0,0 1 0,0-1 0,0 1 0,0-1 0,1 1 0,-1-1 0,0 1 0,0-1 0,0 1 0,0 0 0,1-1 0,-1 1 0,0 0 0,1 0 0,-1 0 0,1-1 0,-1 1 0,1 0 0,-1 0 0,1 0 0,-1 0 0,1 0 0,0 0 0,-1 1 0,2 6-11,-1-1-1,1 0 0,0 0 1,0 0-1,1 0 0,0 0 1,1-1-1,-1 1 0,1-1 1,0 1-1,1-1 0,0 0 1,0 0-1,0 0 0,8 7 1,13 23-13,-27-21 3,-1-12 11,3-12 2,0-1-14,0 1 0,0-1-1,-1 0 1,0 0 0,-1 1 0,-5-17 0,7 26-3,-5-14 7,-1 0 0,0 0-1,-1 1 1,0 0 0,-1 1 0,-1 0 0,-12-14 0,18 23-7,0 0 0,0 1 1,0-1-1,-1 1 1,1-1-1,-1 1 1,0 0-1,1 0 0,-1 1 1,-5-2-1,2 0 4,6 3-4,1 0 0,0 0 0,-1 0 0,1 0 0,-1 0 0,1 0 0,0 0 0,-1 0 0,1 0 0,0 0 0,-1-1 0,1 1 0,-1 0 0,1 0 0,0 0 0,-1 0 0,1-1 0,0 1 0,0 0 0,-1-1 0,1 1 0,0 0 0,-1 0 1,1-1-1,0 1 0,0 0 0,0-1 0,-1 1 0,1 0 0,0-1 0,0 1 0,0-1 0,0 1 0,0 0 0,0-1 0,0 1 0,0 0 0,0-1 0,0 1 0,0-1 0,0 1 0,0 0 0,0-1 0,0 1 0,0-1 0,0 1 0,0 0 0,0-1 0,1 1 0,-1 0 1,0-1-1,0 1 0,0 0 0,1-1 0,-1 1 0,0 0 0,0-1 0,1 1 0,-1 0 0,0 0 0,1-1 0,-1 1 0,0 0 0,1 0 0,-1 0 0,0 0 0,1-1 0,0 1 0,26-11-10,-25 10 16,21-7-1,-6 1 3,0 1-1,0 0 1,0 2-1,28-4 1,-44 8-2,-1 0 0,1 0 0,-1 0 0,0 0 1,1 0-1,-1 0 0,1 1 0,-1-1 0,1 0 0,-1 0 0,1 1 0,-1-1 0,0 0 1,1 0-1,-1 1 0,0-1 0,1 0 0,-1 1 0,0-1 0,1 1 0,-1-1 0,0 0 1,0 1-1,1-1 0,-1 1 0,0-1 0,0 1 0,0-1 0,0 1 0,0-1 1,0 1-1,0-1 0,0 1 0,1-1 0,-2 1 0,1-1 0,0 0 0,0 1 0,0-1 1,0 1-1,0-1 0,0 1 0,0-1 0,-1 2 0,-8 34 153,4-20-90,-35 108 308,39-123-378,1-1-1,0 0 1,0 0-1,0 0 0,0 1 1,-1-1-1,1 0 1,0 0-1,0 0 1,0 1-1,0-1 1,0 0-1,0 0 1,-1 1-1,1-1 0,0 0 1,0 0-1,0 1 1,0-1-1,0 0 1,0 1-1,0-1 1,0 0-1,0 0 1,0 1-1,0-1 1,0 0-1,1 0 0,-1 1 1,0-1-1,0 0 1,0 0-1,0 1 1,0-1-1,0 0 1,1 0-1,-1 1 1,0-1-1,0 0 1,0 0-1,1 0 0,-1 0 1,0 1-1,0-1 1,0 0-1,1 0 1,-1 0-1,0 0 1,0 0-1,1 0 1,0 0-37,0-1 1,0 1 0,0-1 0,0 1 0,0-1-1,0 0 1,-1 0 0,1 1 0,0-1 0,0 0 0,-1 0-1,1 0 1,-1 0 0,1 0 0,0-1 0,12-23-1137,5-13-2221</inkml:trace>
</inkml:ink>
</file>

<file path=ppt/ink/ink4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3:09.161"/>
    </inkml:context>
    <inkml:brush xml:id="br0">
      <inkml:brushProperty name="width" value="0.05" units="cm"/>
      <inkml:brushProperty name="height" value="0.05" units="cm"/>
      <inkml:brushProperty name="color" value="#FF0066"/>
    </inkml:brush>
  </inkml:definitions>
  <inkml:trace contextRef="#ctx0" brushRef="#br0">2 87 8594,'-2'-4'6872,"3"4"-6763,9-7 2902,25-8-2081,-5 2-473,0 2-1,1 1 1,1 2 0,48-8-1,-67 15-333,0 0-1,1 1 0,-1 0 0,0 1 1,0 0-1,0 1 0,0 1 0,0 0 1,0 1-1,-1 0 0,1 1 0,-1 0 1,0 1-1,17 12 0,0 5-57,-2 0-1,-1 2 1,-1 2 0,-1 0-1,21 32 1,-25-31-10,1-1 0,2-1-1,0-1 1,2-1 0,50 38-1,-42-44 208,0-2-1,1-1 1,1-2-1,60 16 0,58 21 594,-135-42-660,0 0 0,-1 2 0,23 15 0,-36-23-225,0 1 1,-1-1 0,0 1 0,1 0 0,-1 0 0,0 0 0,0 1 0,0-1-1,-1 1 1,0-1 0,1 1 0,-1 0 0,0 0 0,-1 0 0,1 0 0,-1 1-1,0-1 1,0 0 0,0 0 0,0 1 0,0 6 0,-1-10-51,0-1 1,0 1 0,0 0 0,0 0-1,-1-1 1,1 1 0,0 0-1,0-1 1,0 1 0,-1 0 0,1-1-1,0 1 1,0 0 0,-1-1-1,1 1 1,-1 0 0,1-1-1,-1 1 1,1-1 0,-1 1 0,0 0-1,-20 0-908</inkml:trace>
</inkml:ink>
</file>

<file path=ppt/ink/ink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0:19.454"/>
    </inkml:context>
    <inkml:brush xml:id="br0">
      <inkml:brushProperty name="width" value="0.05" units="cm"/>
      <inkml:brushProperty name="height" value="0.05" units="cm"/>
    </inkml:brush>
  </inkml:definitions>
  <inkml:trace contextRef="#ctx0" brushRef="#br0">141 583 7866,'31'-27'5056,"2"-12"-3874,-26 30-535,-1 1 122,0 0 0,0 0 0,8-17 0,-13 23-589,0 0-1,0 0 1,0-1 0,-1 1-1,1-1 1,0 1-1,-1 0 1,0-1 0,1 1-1,-1-1 1,0 1-1,0-1 1,-1 1 0,1-1-1,0 1 1,-2-5-1,1 6-127,0 0 0,1 0-1,-1 0 1,0 0-1,0 0 1,0 0-1,0 0 1,0 0 0,0 1-1,0-1 1,0 0-1,0 1 1,0-1-1,0 1 1,0-1 0,0 1-1,-1 0 1,1-1-1,0 1 1,0 0-1,0 0 1,-1 0 0,1 0-1,0 0 1,0 0-1,-1 0 1,1 0-1,0 1 1,0-1 0,0 0-1,-1 1 1,1-1-1,0 1 1,0-1-1,-1 2 1,-6 1 118,0 1-1,0 0 1,-12 9 0,0 2 25,1 1 0,0 0 1,1 1-1,-18 23 1,30-34-153,1 1 0,0 0 0,0 0 0,1 1 0,-1-1 0,2 1 1,-1 0-1,1 0 0,0 0 0,1 1 0,0-1 0,0 1 0,1-1 0,0 1 1,1 13-1,0-20-37,0 1 1,0-1 0,1 0-1,-1 1 1,1-1-1,0 1 1,0-1 0,0 0-1,0 0 1,0 1 0,0-1-1,1 0 1,-1 0-1,1 0 1,-1-1 0,1 1-1,0 0 1,0 0-1,-1-1 1,1 1 0,0-1-1,1 0 1,-1 0 0,0 1-1,0-1 1,1-1-1,-1 1 1,0 0 0,1 0-1,-1-1 1,0 0 0,1 1-1,-1-1 1,1 0-1,-1 0 1,5-1 0,1 1 0,1-1 1,-1-1-1,1 0 1,-1 0-1,1 0 1,-1-1-1,0 0 1,0-1-1,11-6 1,-7 1-5,0 0 1,-1 0 0,0-1-1,-1-1 1,0 0-1,0 0 1,-1-1 0,-1 0-1,0 0 1,-1-1-1,0 0 1,-1 0 0,0-1-1,5-19 1,-5 8-70,0 1-1,-2-2 1,-1 1 0,-1 0-1,-1 0 1,-1-1 0,-5-37 0,1 29-93,-1 0 0,-2 0 0,-1 1 0,-24-61 0,31 92 166,0 0 0,0 0 1,1 0-1,-1 0 0,-1 0 1,1 0-1,0 1 0,0-1 1,0 0-1,-1 1 0,1-1 1,-1 1-1,0-1 0,1 1 1,-1 0-1,0-1 0,0 1 0,0 0 1,0 0-1,1 1 0,-1-1 1,-1 0-1,1 1 0,0-1 1,0 1-1,-3-1 0,3 2 22,0 0-1,-1-1 0,1 1 0,0 0 1,0 1-1,1-1 0,-1 0 0,0 0 1,0 1-1,1-1 0,-1 1 1,0 0-1,1-1 0,0 1 0,-1 0 1,1 0-1,0 0 0,0 0 0,0 0 1,0 0-1,0 0 0,1 0 0,-1 0 1,0 4-1,-3 12 176,1-1-1,1 1 1,0-1 0,2 1 0,0 0-1,4 33 1,0-27 1,1-1 1,0 0-1,2 0 0,15 36 1,-15-45-144,1 0 1,0-1-1,1 0 1,1 0-1,0-1 1,0 0-1,19 15 1,-24-22-134,1 0 0,0 0 0,0-1 0,0 0 0,1 0 0,-1 0 0,1-1 0,0 0 1,0 0-1,0-1 0,0 0 0,1 0 0,-1-1 0,1 0 0,-1 0 0,0-1 0,13 0 0,-12-2-550,0-1 0,0 1-1,0-2 1,0 1 0,-1-1 0,0 0-1,1 0 1,-2-1 0,1 0-1,0-1 1,-1 1 0,0-1-1,0 0 1,-1-1 0,7-9 0,3-11-572</inkml:trace>
</inkml:ink>
</file>

<file path=ppt/ink/ink4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3:11.610"/>
    </inkml:context>
    <inkml:brush xml:id="br0">
      <inkml:brushProperty name="width" value="0.05" units="cm"/>
      <inkml:brushProperty name="height" value="0.05" units="cm"/>
      <inkml:brushProperty name="color" value="#FF0066"/>
    </inkml:brush>
  </inkml:definitions>
  <inkml:trace contextRef="#ctx0" brushRef="#br0">0 1 8122,'0'1'626,"0"0"-1,0 0 1,0 0 0,1 0 0,-1 0 0,0 0 0,0 0 0,1 0 0,-1 0-1,0-1 1,1 1 0,-1 0 0,1 0 0,-1 0 0,1 0 0,0 0 0,-1-1-1,2 2 1,5 9-172,3 9 67,1 0 1,25 33-1,-17-28-194,-2 1 205,2-1-1,0-1 0,2-1 1,1-1-1,0-1 0,33 24 1,-46-39-624,0 0-1,0-1 1,0 0 0,1 0-1,0-1 1,0 0 0,0-1 0,0 0-1,0 0 1,1-1 0,-1-1-1,1 0 1,0 0 0,-1-1 0,1 0-1,0-1 1,-1 0 0,1-1-1,-1 0 1,17-6 0,-3-3-939</inkml:trace>
</inkml:ink>
</file>

<file path=ppt/ink/ink4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3:12.881"/>
    </inkml:context>
    <inkml:brush xml:id="br0">
      <inkml:brushProperty name="width" value="0.05" units="cm"/>
      <inkml:brushProperty name="height" value="0.05" units="cm"/>
      <inkml:brushProperty name="color" value="#FF0066"/>
    </inkml:brush>
  </inkml:definitions>
  <inkml:trace contextRef="#ctx0" brushRef="#br0">50 326 8594,'4'-10'10946,"17"35"-8928,-12-15-1817,0 0 14,-1 1-1,0 1 1,0-1-1,-1 1 1,0 0-1,6 18 1,-3-2 162,1-5-136,-2 2 1,-1-1-1,-1 1 1,-1 0-1,5 49 1,-11-74-240,0 1 0,0-1 0,1 0 0,-1 1 0,0-1 0,0 1 0,0-1 0,0 0 0,0 1 0,0-1 0,0 0 0,0 1 0,0-1 0,0 1 0,0-1 1,-1 0-1,1 1 0,0-1 0,0 0 0,0 1 0,0-1 0,0 0 0,-1 1 0,1-1 0,0 0 0,0 1 0,-1-1 0,1 0 0,0 0 0,0 1 0,-1-1 0,1 0 0,0 0 0,-1 0 1,1 1-1,0-1 0,-1 0 0,1 0 0,-1 0 0,1 0 0,-1 0 0,-14-11 40,-12-24-9,4-8-44,3 0 1,-27-83-1,28 71-53,8 26-31,2-1 1,1 0-1,1 0 0,-3-38 0,9 59 84,0 0-1,1 0 0,0-1 0,0 1 0,1 0 1,1-1-1,0 1 0,0 0 0,0 0 1,1 0-1,1 1 0,0-1 0,0 1 0,0-1 1,1 1-1,0 1 0,1-1 0,6-7 1,-11 14 9,0 0 1,0 0-1,0 0 1,0 0-1,0 1 1,0-1-1,1 0 1,-1 0-1,0 1 1,0-1-1,1 1 1,-1-1-1,0 1 1,1 0-1,-1-1 1,0 1-1,1 0 1,-1 0-1,1 0 1,-1 0-1,0 0 1,1 0-1,-1 0 1,3 1-1,-2 0 9,1 1-1,0-1 1,0 1-1,0 0 1,-1-1-1,1 1 0,-1 0 1,1 1-1,-1-1 1,3 4-1,4 5 54,-1 0-1,-1 1 0,12 23 0,4 24 4,-23-60-62,0 1 0,0 0-1,0 0 1,0 0 0,0 0 0,0 0 0,0-1 0,0 1 0,0 0-1,0 0 1,0 0 0,0 0 0,0-1 0,0 1 0,0 0-1,0 0 1,0 0 0,0 0 0,0 0 0,0-1 0,0 1-1,0 0 1,0 0 0,0 0 0,0 0 0,0 0 0,0-1-1,1 1 1,-1 0 0,0 0 0,0 0 0,0 0 0,0 0-1,0 0 1,0 0 0,0 0 0,1 0 0,-1-1 0,0 1-1,0 0 1,0 0 0,0 0 0,0 0 0,1 0 0,-1 0 0,0 0-1,0 0 1,0 0 0,15-2 19,14 4 15,-28-2-29,1 0 0,-1 1 0,0-1-1,1 0 1,-1 1 0,0-1 0,0 1 0,1-1 0,-1 1 0,0 0-1,0-1 1,0 1 0,0 0 0,0 0 0,0 0 0,0 0 0,0 0-1,0 0 1,0 0 0,0 0 0,-1 0 0,1 0 0,0 1 0,-1-1-1,1 0 1,-1 0 0,1 1 0,-1 2 0,8 14 32,-2-5-21,-3-9-7,-1 0-1,0 0 1,0 0 0,0 0-1,0 1 1,-1-1 0,1 1-1,-1 0 1,0-1 0,-1 1-1,1 0 1,-1 0 0,0-1-1,0 1 1,0 0-1,-1 0 1,0-1 0,0 1-1,0-1 1,0 1 0,-4 8-1,0-4 10,1-1-1,-2 0 0,1 0 0,-1 0 0,0-1 0,0 0 0,-1 0 0,0-1 0,0 1 0,-1-2 0,0 1 1,0-1-1,-14 7 0,14-11 889,4-10-4044,8-10-3235,1 9 5018</inkml:trace>
</inkml:ink>
</file>

<file path=ppt/ink/ink4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3:13.293"/>
    </inkml:context>
    <inkml:brush xml:id="br0">
      <inkml:brushProperty name="width" value="0.05" units="cm"/>
      <inkml:brushProperty name="height" value="0.05" units="cm"/>
      <inkml:brushProperty name="color" value="#FF0066"/>
    </inkml:brush>
  </inkml:definitions>
  <inkml:trace contextRef="#ctx0" brushRef="#br0">1 155 10986,'38'10'5017,"-33"-18"-2144,7-2-328,10-7-1097,-2-1-240,5 0-736,-5-2-216,-7 5-152,4-4-96,-9 6-816,-1 3-432,4 1-1713,3 1 1697</inkml:trace>
</inkml:ink>
</file>

<file path=ppt/ink/ink4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3:14.282"/>
    </inkml:context>
    <inkml:brush xml:id="br0">
      <inkml:brushProperty name="width" value="0.05" units="cm"/>
      <inkml:brushProperty name="height" value="0.05" units="cm"/>
      <inkml:brushProperty name="color" value="#FF0066"/>
    </inkml:brush>
  </inkml:definitions>
  <inkml:trace contextRef="#ctx0" brushRef="#br0">0 639 10850,'49'49'4356,"-48"-48"-4249,-1-1 1,1 1 0,0-1-1,0 1 1,0-1-1,0 0 1,0 1-1,0-1 1,0 0-1,0 1 1,0-1-1,0 0 1,0 0-1,-1 0 1,1 0-1,0 0 1,0 0-1,0 0 1,0-1-1,0 1 1,0 0 0,0 0-1,0-1 1,0 1-1,0-1 1,0 1-1,0-1 1,-1 1-1,1-1 1,0 1-1,0-1 1,-1 0-1,1 1 1,0-1-1,0-1 1,18-29 1460,-17 28-1265,11-26 125,-2 0-1,-1 0 0,-2-1 1,-1 0-1,-1-1 0,-1 0 1,-2 0-1,-1 0 0,-4-59 0,0 71-411,-1 0 0,0 1 0,-1 0 0,-1-1 0,-1 2 0,-1-1 0,0 1 0,-12-21 0,18 37-13,0-1-1,0 1 1,1 0-1,-1-1 1,0 1-1,0 0 1,0-1-1,0 1 0,-1 0 1,1 0-1,0 0 1,0 0-1,-1 0 1,1 0-1,0 1 1,-3-2-1,3 2 4,0 0 1,0 0-1,1 0 1,-1 0-1,0 0 0,0 0 1,1 0-1,-1 0 0,0 1 1,1-1-1,-1 0 1,0 1-1,1-1 0,-1 0 1,0 1-1,1-1 0,-1 1 1,1-1-1,-1 1 1,1-1-1,-1 1 0,1-1 1,-1 1-1,0 0 0,-1 3 33,0 0 0,0 0-1,0 0 1,0 0-1,1 1 1,0-1-1,0 0 1,0 1 0,0 8-1,2 11 103,1 1 0,2-1 0,0 1 0,1-1 0,2-1 0,0 1 0,2-1 0,1 0 0,17 30 0,-22-45-119,0 0 1,0 0-1,1-1 0,1 1 1,-1-1-1,1-1 0,0 1 1,1-1-1,-1-1 0,1 1 1,0-1-1,13 6 0,-16-9-10,0 0-1,0-1 0,0 1 1,0-1-1,0 0 0,1 0 1,-1 0-1,0-1 0,0 0 1,1 0-1,-1 0 0,0-1 1,1 0-1,-1 0 1,0 0-1,0 0 0,0-1 1,0 0-1,0 0 0,0 0 1,0-1-1,-1 0 0,7-5 1,3-4 27,-1-2 0,-1 0 0,0 0 0,-1-1 0,-1-1 0,0 0 0,-1 0 0,-1 0 0,0-1 0,9-33 0,-15 43 43,0 0 1,-1 0-1,0 0 0,0-1 1,-1 1-1,0 0 1,-1-13-1,1 20-72,0-1 0,0 1 0,0 0 0,0-1 0,0 1 0,0-1 0,0 1 0,0 0 0,0-1 0,-1 1 0,1 0 0,0-1 0,0 1 0,0 0 0,0 0 1,-1-1-1,1 1 0,0 0 0,0-1 0,-1 1 0,1 0 0,0 0 0,0 0 0,-1-1 0,1 1 0,0 0 0,-1 0 0,1 0 0,0 0 0,-1-1 0,1 1 0,0 0 0,-1 0 0,-10 8 192,-4 18-52,10-12-124,2 1-1,0 0 1,0 0-1,0 30 1,3-39-26,0-1 0,1 0 0,0 0 0,0 0 0,0 0 0,0 0 0,1-1 0,2 7 0,-2-9-3,-1 1 1,0-1 0,1 0-1,-1 0 1,1 0 0,0-1-1,-1 1 1,1 0 0,0-1-1,0 1 1,0-1 0,0 1-1,1-1 1,-1 0 0,0 0-1,0 0 1,5 1 0,-5-2 0,-1 1 1,1-1-1,0 0 0,0 0 1,0 0-1,0 0 1,0 0-1,0-1 1,-1 1-1,1 0 0,0-1 1,0 0-1,0 1 1,-1-1-1,1 0 1,0 0-1,-1 0 1,1 0-1,0 0 0,-1 0 1,0 0-1,1-1 1,-1 1-1,0 0 1,1-1-1,-1 0 0,0 1 1,0-1-1,0 1 1,1-4-1,3-6 3,0-1 0,0 0 0,4-19 0,-3 9 13,-2 9 5,0 5 14,9 11-16,6 2-25,-18-4 1,9 2-2,0-1-1,1 0 0,0 0 0,11 0 0,-17-3-175,-1 1 0,1 0 0,0-1 0,0 0 0,-1 0 0,1 0 0,0-1 0,-1 1 0,1-1 0,-1 0 0,0-1 0,0 1 0,8-6 0,-2-1-1375,0 0 0,-1-1-1,0 0 1,0 0-1,-1-1 1,10-16 0,29-72-4516,-9 19 8261,-38 79-2012,1 0 0,-1 0 0,1 1 0,-1-1 0,0 0 0,1 1 0,-1-1 0,0 0 0,0 0 0,0 0 0,1 1 0,-1-1 0,0 0 0,0 0 0,0 0 1,0 1-1,-1-1 0,1 0 0,0 0 0,0 1 0,0-1 0,-1 0 0,1 0 0,-1 0 0,1 0-72,-1 1 1,1 0-1,0 0 0,-1 0 1,1 0-1,-1-1 1,1 1-1,-1 0 0,1 0 1,-1 0-1,1 0 0,-1 0 1,1 0-1,-1 0 0,1 1 1,-1-1-1,1 0 0,-1 0 1,1 0-1,0 0 0,-1 1 1,1-1-1,-1 0 0,1 0 1,-1 1-1,1-1 1,0 0-1,-1 1 0,1-1 1,0 0-1,-1 1 0,1-1 1,0 0-1,0 1 0,-1-1 1,1 1-1,0-1 0,-1 1 1,-2 5 223,0 0 0,-1 0 0,2 0 1,-1 0-1,1 0 0,0 0 0,0 1 1,0-1-1,1 1 0,0-1 0,0 1 0,1 0 1,0-1-1,0 1 0,1-1 0,2 13 1,-2-15-222,-1 0 1,1 0 0,1 0-1,-1-1 1,0 1 0,1 0 0,0-1-1,0 1 1,0-1 0,0 0 0,1 1-1,-1-1 1,1 0 0,0 0-1,0-1 1,0 1 0,0-1 0,0 1-1,1-1 1,-1 0 0,1 0-1,-1 0 1,1-1 0,0 1 0,0-1-1,0 0 1,-1 0 0,8 0 0,-2-1-29,-1 0 1,0-1 0,0-1 0,0 1 0,0-1 0,0 0 0,-1-1-1,1 0 1,-1 0 0,1-1 0,-1 0 0,0 0 0,0-1 0,-1 0 0,1 0-1,-1 0 1,0-1 0,-1 0 0,1 0 0,-1 0 0,5-9 0,2-13-966,-13 2-1515</inkml:trace>
</inkml:ink>
</file>

<file path=ppt/ink/ink4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1:00.560"/>
    </inkml:context>
    <inkml:brush xml:id="br0">
      <inkml:brushProperty name="width" value="0.05" units="cm"/>
      <inkml:brushProperty name="height" value="0.05" units="cm"/>
      <inkml:brushProperty name="color" value="#FF0066"/>
    </inkml:brush>
  </inkml:definitions>
  <inkml:trace contextRef="#ctx0" brushRef="#br0">948 0 9786,'0'11'1105,"4"15"785,-4-25-1788,0-1 0,0 1 0,1 0 0,-1-1 0,0 1 0,1 0 0,-1-1 0,1 1 0,-1-1 0,1 1 1,-1-1-1,1 1 0,-1-1 0,1 1 0,-1-1 0,1 1 0,0-1 0,-1 0 0,1 1 0,0-1 0,-1 0 0,1 1 0,0-1 0,-1 0 0,1 0 0,0 0 0,-1 0 1,1 0-1,0 0 0,1 0 0,0 0 35,-1 0 1,1 0-1,0 1 1,0-1 0,0 0-1,-1 1 1,1 0-1,0-1 1,0 1 0,-1 0-1,1 0 1,0-1-1,-1 1 1,1 1-1,-1-1 1,0 0 0,1 0-1,-1 0 1,0 1-1,1-1 1,-1 1 0,0-1-1,0 1 1,0-1-1,-1 1 1,1 0-1,0 0 1,0-1 0,-1 1-1,1 0 1,-1 0-1,0-1 1,0 1 0,1 3-1,0 7 125,0 0-1,-1 0 0,0 1 1,-2 13-1,-4 10 60,-1 1 0,-2-1 0,-1-1-1,-2 0 1,-32 64 0,-103 158 156,138-242-443,-41 65 356,-3-2 0,-70 78 0,99-129-290,-2-1 0,0-1-1,-2-2 1,-1-1-1,0-1 1,-2-1 0,0-2-1,-56 24 1,-4-10-19,80-29-74,0-1 0,-1 0 0,1 0 0,-1-1-1,1 0 1,-14-2 0,22 1-75,1 0 0,-1 0 0,1-1 0,-1 0 0,1 1 0,0-1 0,-1 0 0,1 0 0,0 0 0,-1 0-1,1-1 1,0 1 0,0 0 0,0-1 0,0 0 0,-2-2 0,3 3-120,0-1-1,1 1 0,-1 0 0,0-1 1,1 1-1,-1-1 0,1 1 1,-1-1-1,1 1 0,0-1 1,0 1-1,-1-1 0,1 1 1,0-1-1,0 0 0,1 1 1,-1-1-1,0 1 0,1-1 1,-1 1-1,0-1 0,1 1 0,0-1 1,-1 1-1,1 0 0,0-1 1,1 0-1,13-18-1226</inkml:trace>
</inkml:ink>
</file>

<file path=ppt/ink/ink4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1:01.258"/>
    </inkml:context>
    <inkml:brush xml:id="br0">
      <inkml:brushProperty name="width" value="0.05" units="cm"/>
      <inkml:brushProperty name="height" value="0.05" units="cm"/>
      <inkml:brushProperty name="color" value="#FF0066"/>
    </inkml:brush>
  </inkml:definitions>
  <inkml:trace contextRef="#ctx0" brushRef="#br0">85 93 6841,'-2'-11'13459,"-4"17"-9551,-9 29-5603,12-27 2984,-55 126 218,59-139-1352,1-2-152,1 0 1,-1 0-1,1 0 0,1 0 1,3-6-1,98-138-319,-100 144 279,0 0-1,0 1 1,1-1-1,0 1 1,10-9-1,-14 14 36,0 0-1,0-1 1,0 1 0,0 0-1,0 0 1,0 0-1,0 0 1,1 0-1,-1 1 1,0-1 0,0 1-1,1-1 1,-1 1-1,0 0 1,1 0-1,-1 0 1,0 0-1,1 0 1,-1 0 0,0 1-1,1-1 1,-1 1-1,0 0 1,0 0-1,4 1 1,6 5 208,-1 1-1,0 0 1,0 1-1,0 0 1,-1 0-1,-1 1 1,0 1 0,0-1-1,-1 1 1,0 1-1,-1 0 1,8 16 0,-14-25-167,0 1 1,0 0-1,-1-1 1,1 1-1,-1 0 1,1-1-1,-1 1 1,-1 0 0,1 0-1,0-1 1,-1 1-1,0 0 1,0-1-1,0 1 1,0-1 0,0 1-1,-1-1 1,0 0-1,0 1 1,-3 4-1,0-2-322,0 1 0,-1-1-1,0 0 1,0-1 0,0 1-1,-1-1 1,0-1 0,-8 6 0,-25 5-778</inkml:trace>
</inkml:ink>
</file>

<file path=ppt/ink/ink4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1:02.620"/>
    </inkml:context>
    <inkml:brush xml:id="br0">
      <inkml:brushProperty name="width" value="0.05" units="cm"/>
      <inkml:brushProperty name="height" value="0.05" units="cm"/>
      <inkml:brushProperty name="color" value="#FF0066"/>
    </inkml:brush>
  </inkml:definitions>
  <inkml:trace contextRef="#ctx0" brushRef="#br0">125 35 10258,'-32'-33'3582,"32"33"-3527,-1 0-1,1-1 1,-1 1-1,1 0 0,-1 0 1,1 0-1,-1-1 1,1 1-1,-1 0 1,1 0-1,-1 0 0,1 0 1,-1 0-1,1 0 1,-1 0-1,1 0 1,-1 0-1,1 0 0,-1 1 1,1-1-1,-1 0 1,1 0-1,-1 0 1,1 1-1,-1-1 0,1 0 1,-1 0-1,1 1 1,0-1-1,-1 0 1,1 1-1,0-1 0,-1 1 1,-10 16 947,9-12-731,-9 16 301,1 2 0,1-1 0,1 1 1,2 1-1,-8 41 0,12-53-465,0 1 1,1-1-1,1 1 0,0 0 0,1-1 1,0 1-1,1-1 0,0 1 0,1-1 1,0 0-1,1 0 0,10 22 0,-11-30-90,-1 0 1,1 0-1,0 0 0,0 0 0,0-1 0,1 0 0,-1 1 0,1-1 0,-1 0 1,1-1-1,0 1 0,0-1 0,1 1 0,-1-1 0,0-1 0,6 3 0,-3-3-10,0 1 0,0-1 1,-1-1-1,1 1 0,1-1 0,-1-1 0,-1 1 0,1-1 0,0 0 0,8-3 0,-4 1-62,1-1 0,-1 0 0,-1-1 0,1 0 0,-1 0 1,1-1-1,-2-1 0,1 0 0,-1 0 0,0-1 0,0 0 0,12-16 0,-11 10-45,-2 1 1,1-2-1,-2 1 0,0-1 1,0-1-1,-2 1 0,0-1 1,0 0-1,-2 0 0,3-21 1,-6 34 153,0 0 0,0 0-1,0 1 1,0-1 0,-1 0 0,1 0 0,-1 0 0,-1-4 0,2 7-40,0 0 1,0 0-1,0 0 1,0 0-1,0 0 1,0 1-1,0-1 0,0 0 1,0 0-1,0 0 1,0 0-1,0 0 1,0 0-1,0 0 0,0 0 1,0 0-1,0 0 1,0 0-1,0 0 0,0 0 1,0 0-1,0 0 1,0 0-1,-1 0 1,1 1-1,0-1 0,0 0 1,0 0-1,0 0 1,0 0-1,0 0 1,0 0-1,0 0 0,0 0 1,0 0-1,0 0 1,0 0-1,0 0 1,0 0-1,0 0 0,-1 0 1,1 0-1,0 0 1,0 0-1,0 0 0,0 0 1,0 0-1,0 0 1,0 0-1,0 0 1,0 0-1,0 0 0,0 0 1,0-1-1,0 1 1,0 0-1,0 0 1,0 18 416,1-13-384,0 0-1,0 0 0,0 0 0,0 0 0,1-1 0,0 1 0,0 0 1,0-1-1,0 1 0,1-1 0,5 7 0,-2-3 35,-4-5-63,-1-1-1,1 1 1,0-1-1,0 0 1,0 0-1,0 0 1,0 0-1,0 0 1,1 0-1,-1-1 1,1 1-1,-1-1 1,1 1-1,0-1 1,-1 0-1,1 0 1,0 0-1,0-1 1,0 1-1,0-1 1,0 1-1,-1-1 1,1 0-1,0 0 1,0 0-1,0-1 1,0 1-1,0-1 1,0 1-1,0-1 1,-1 0-1,1 0 1,0 0-1,3-3 1,-3 3-8,0-1 1,0 0-1,-1 0 1,1 0 0,0 0-1,-1-1 1,0 1-1,0-1 1,0 1-1,0-1 1,0 0-1,0 0 1,0 0 0,-1 0-1,0 0 1,1 0-1,-1 0 1,-1-1-1,1 1 1,0 0 0,-1 0-1,1-1 1,-1 1-1,0-1 1,0 1-1,0 0 1,-1-1-1,0-3 1,-2-1-18,-1 1 0,0-1 0,0 1 0,0 0 1,-1 0-1,0 0 0,0 1 0,-1 0 0,0 0 0,0 0 0,0 1 0,-1 0 0,1 0 1,-1 0-1,0 1 0,-1 0 0,1 1 0,-1 0 0,0 0 0,0 0 0,0 1 0,0 0 1,0 0-1,0 1 0,0 1 0,-1-1 0,1 1 0,0 0 0,-14 3 0,9 2-785,16-3-1523,25-1-1881,-1-4 3076</inkml:trace>
</inkml:ink>
</file>

<file path=ppt/ink/ink4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1:03.033"/>
    </inkml:context>
    <inkml:brush xml:id="br0">
      <inkml:brushProperty name="width" value="0.05" units="cm"/>
      <inkml:brushProperty name="height" value="0.05" units="cm"/>
      <inkml:brushProperty name="color" value="#FF0066"/>
    </inkml:brush>
  </inkml:definitions>
  <inkml:trace contextRef="#ctx0" brushRef="#br0">0 237 8970,'58'-37'3931,"-57"36"-3635,0 0-1,1 1 0,-1-1 0,1 0 1,-1 1-1,1-1 0,-1 1 0,1-1 0,-1 1 1,1 0-1,0 0 0,-1 0 0,1 0 0,-1 0 1,1 0-1,0 0 0,-1 1 0,1-1 1,1 1-1,0 0 86,0 1 0,-1 0 0,1-1 0,0 1 0,-1 0 0,1 0 0,-1 1 0,0-1-1,1 0 1,1 4 0,-2-3-36,20 28 1777,-14-20-1765,0 1 0,0-1 0,1-1 0,20 20 0,-27-29-349,0 1-1,0-1 0,0 1 1,0-1-1,0 0 0,0 0 1,0 0-1,0 0 0,1 0 1,-1 0-1,0-1 0,1 1 1,-1-1-1,0 0 0,1 0 0,-1 1 1,1-1-1,-1-1 0,0 1 1,1 0-1,-1-1 0,0 1 1,1-1-1,-1 0 0,0 1 1,0-1-1,1 0 0,-1-1 1,0 1-1,0 0 0,0 0 1,0-1-1,-1 0 0,4-2 1,-1-1 3,-1 1 1,0-1-1,0 0 1,0 0-1,0 0 1,-1 0-1,0 0 1,0-1-1,0 1 1,-1-1 0,0 1-1,0-1 1,0 0-1,-1 1 1,1-1-1,-2-9 1,0-7-5,-2 0 0,-9-42 0,8 51-249,0 1 1,-1 0-1,0 1 1,-1-1-1,0 1 1,-1 1-1,-13-18 1,20 28 173,0 0 0,0 0 1,0 0-1,0 0 1,-1 0-1,1 0 1,0 0-1,0-1 1,0 1-1,0 0 0,0 0 1,-1 0-1,1 0 1,0-1-1,0 1 1,0 0-1,0 0 1,0 0-1,0 0 0,0-1 1,0 1-1,0 0 1,0 0-1,0 0 1,0-1-1,0 1 1,0 0-1,0 0 1,0 0-1,0-1 0,0 1 1,0 0-1,0 0 1,0 0-1,0 0 1,0-1-1,0 1 1,0 0-1,0 0 0,0 0 1,0-1-1,1 1 1,-1 0-1,0 0 1,0 0-1,0 0 1,0 0-1,0 0 1,1-1-1,-1 1 0,0 0 1,0 0-1,1 0 1</inkml:trace>
</inkml:ink>
</file>

<file path=ppt/ink/ink4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1:03.421"/>
    </inkml:context>
    <inkml:brush xml:id="br0">
      <inkml:brushProperty name="width" value="0.05" units="cm"/>
      <inkml:brushProperty name="height" value="0.05" units="cm"/>
      <inkml:brushProperty name="color" value="#FF0066"/>
    </inkml:brush>
  </inkml:definitions>
  <inkml:trace contextRef="#ctx0" brushRef="#br0">58 22 8610,'3'-7'3582,"-3"6"-3376,0 0-1,1 0 0,-1 1 1,9-11 9574,-15 17-8785,-3 9-786,0 0-1,1 0 1,1 1 0,0 0-1,1 0 1,1 1 0,0 0-1,-3 28 1,8-42-207,0 1-1,0-1 1,0 0 0,1 1 0,0-1 0,-1 0 0,1 1-1,3 4 1,-4-7-3,0-1 0,0 1 0,1-1 0,-1 1 0,0-1 0,1 0 0,-1 1 0,0-1 0,0 1 0,1-1 0,-1 0 0,1 1 0,-1-1 0,0 0 0,1 1 0,-1-1 0,1 0 0,-1 0 0,1 0 0,-1 1 0,0-1 0,1 0 0,-1 0 0,2 0 0,-1 0-1,0-1 1,0 1 0,-1 0-1,1-1 1,0 0 0,0 1-1,0-1 1,-1 1 0,1-1-1,0 0 1,-1 1 0,1-1-1,-1 0 1,1 0 0,0 0-1,-1 1 1,0-1-1,1-2 1,2-2 0,-2-1-1,1 1 0,0-1 1,-1 1-1,0-1 1,-1 0-1,1 1 1,-1-9-1,3-24-3,-3 36 35,8 2 47,4 7-4,0 0 0,20 15 0,-6-4-46,-24-17-57,0 0 1,0 0 0,0 0 0,1 0 0,-1 0 0,0-1 0,0 1 0,1-1 0,-1 1 0,1-1 0,-1 0 0,0 0 0,1 0 0,-1 0 0,1 0 0,-1-1 0,0 1 0,1-1-1,-1 1 1,0-1 0,1 0 0,-1 0 0,0 0 0,0 0 0,4-3 0,-2 1-513,0-1-1,-1 1 1,1-1 0,-1 0 0,1 0-1,-1 0 1,0 0 0,-1-1-1,4-6 1,9-14-985</inkml:trace>
</inkml:ink>
</file>

<file path=ppt/ink/ink4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1:03.804"/>
    </inkml:context>
    <inkml:brush xml:id="br0">
      <inkml:brushProperty name="width" value="0.05" units="cm"/>
      <inkml:brushProperty name="height" value="0.05" units="cm"/>
      <inkml:brushProperty name="color" value="#FF0066"/>
    </inkml:brush>
  </inkml:definitions>
  <inkml:trace contextRef="#ctx0" brushRef="#br0">26 2 10394,'0'-1'287,"-1"1"-1,0 0 0,0 0 0,0 0 1,0 0-1,1 0 0,-1 0 1,0 0-1,0 0 0,0 0 1,0 0-1,0 0 0,1 1 1,-1-1-1,0 0 0,0 0 1,0 1-1,1-1 0,-1 1 1,0-1-1,0 1 0,1-1 1,-1 1-1,1-1 0,-1 1 0,0 0 1,1-1-1,-1 1 0,1 0 1,-1 0-1,0 1 43,1 1 0,-1-1-1,1 0 1,0 0 0,0 0-1,0 1 1,0-1 0,0 0-1,0 0 1,1 0 0,0 4 0,4 9 494,0-1 0,12 23-1,-15-34-507,75 145 2578,45 93-4634,-122-240 1556,0 0 0,1 0 0,-1-1 0,0 1 1,0 0-1,1 0 0,-1 0 0,1-1 0,-1 1 0,1 0 0,-1-1 0,1 1 1,-1 0-1,1-1 0,0 1 0,-1 0 0,1-1 0,0 1 0,0-1 1,-1 0-1,1 1 0,0-1 0,0 1 0,0-1 0,1 0 0,11-8-1306</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08:33.561"/>
    </inkml:context>
    <inkml:brush xml:id="br0">
      <inkml:brushProperty name="width" value="0.05" units="cm"/>
      <inkml:brushProperty name="height" value="0.05" units="cm"/>
      <inkml:brushProperty name="color" value="#FF0066"/>
    </inkml:brush>
  </inkml:definitions>
  <inkml:trace contextRef="#ctx0" brushRef="#br0">1 44 5465,'2'3'124,"0"-1"-1,1 0 0,0 0 1,-1 0-1,1 0 1,0-1-1,0 1 0,0-1 1,0 0-1,0 0 1,0 0-1,0 0 0,4 1 1,-1-3-100,1 1-1,-1-1 1,0 0 0,0 0-1,0 0 1,9-5 0,4 1 381,1 0-1,0 1 1,-1 1 0,1 0 0,1 2-1,38 2 1,-47 0-242,0 0-1,-1 1 0,1 1 1,-1 0-1,1 0 1,-1 1-1,0 0 1,0 1-1,-1 1 1,0 0-1,1 0 1,-2 0-1,10 10 1,-10-10-63,-1 0 1,1 0-1,0-1 1,0 0 0,1 0-1,0-1 1,-1 0-1,1-1 1,1 0-1,10 1 1,14 2-73,59 2-1,147-7 25,-9 0-25,99 22-4,-234-20-24,147-17 0,-146 6 90,145 5 1,-39 24-3,-91-8 276,125-2 0,406-15 627,-480 4-967,624 11 20,-383-4-22,192-32 425,-345 8-221,242-29-92,-110 7 80,78-25-5,-259 32-48,-190 30-174,1 0-1,-1 1 0,17 1 1,-30 0 7,0 0 0,0 0 0,0 0 1,0 0-1,0 0 0,1 0 0,-1 0 0,0 0 1,0 0-1,0 0 0,0-1 0,1 1 1,-1 0-1,0 0 0,0 1 0,0-1 0,0 0 1,1 0-1,-1 0 0,0 0 0,0 0 1,0 0-1,0 0 0,0 0 0,1 0 1,-1 0-1,0 0 0,0 0 0,0 0 0,0 1 1,0-1-1,0 0 0,1 0 0,-1 0 1,0 0-1,0 0 0,0 0 0,0 1 0,0-1 1,0 0-1,0 0 0,0 0 0,0 0 1,0 0-1,0 1 0,0-1 0,0 0 0,0 0 1,0 1-1,-12 2-1928,-19-1 843,-51 3 537</inkml:trace>
</inkml:ink>
</file>

<file path=ppt/ink/ink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0:19.927"/>
    </inkml:context>
    <inkml:brush xml:id="br0">
      <inkml:brushProperty name="width" value="0.05" units="cm"/>
      <inkml:brushProperty name="height" value="0.05" units="cm"/>
    </inkml:brush>
  </inkml:definitions>
  <inkml:trace contextRef="#ctx0" brushRef="#br0">1 310 8114,'14'-40'2064,"-4"23"2260,-6 42-2251,2 0 0,0 0-1,2-1 1,18 41 0,55 86 310,-52-101-1943,-16-31-394,-12-19-46,-1 0-1,0 0 1,0 0 0,0 0-1,1 0 1,-1-1-1,0 1 1,0 0 0,0 0-1,1 0 1,-1 0-1,0 0 1,0 0-1,0 0 1,0-1 0,0 1-1,1 0 1,-1 0-1,0 0 1,0 0-1,0 0 1,0-1 0,0 1-1,0 0 1,0 0-1,0 0 1,0-1-1,1 1 1,-1 0 0,0 0-1,0 0 1,0-1-1,0 1 1,0 0-1,0 0 1,0 0 0,0-1-1,0 1 1,-1 0-1,1 0 1,0 0-1,0 0 1,0-1 0,0 1-1,0 0 1,0 0-1,-9-42-220,-12-16-351,-51-162-948,61 178 1382,2 0 0,2-1 0,-3-57-1,10 94 137,0 1-1,0 0 0,0-1 1,1 1-1,0-1 1,0 1-1,0 0 0,1 0 1,0 0-1,2-6 1,-3 10 10,0-1 0,0 1 1,0 0-1,0-1 0,0 1 0,0 0 1,1 0-1,-1 0 0,0 0 1,1 0-1,-1 1 0,0-1 1,1 0-1,-1 0 0,1 1 0,-1-1 1,1 1-1,0 0 0,-1-1 1,1 1-1,-1 0 0,1 0 1,0 0-1,-1 0 0,1 0 0,0 0 1,-1 1-1,1-1 0,-1 0 1,1 1-1,-1-1 0,1 1 1,-1 0-1,1-1 0,-1 1 0,1 0 1,0 1-1,5 1 47,-1 0-1,0 1 1,0 0-1,0 0 1,-1 0 0,1 0-1,-1 1 1,0 0-1,-1 0 1,1 1 0,-1-1-1,0 1 1,0 0-1,-1 0 1,1 0 0,-1 1-1,-1-1 1,1 1-1,-1 0 1,0-1-1,-1 1 1,0 0 0,0 0-1,0 0 1,-1 0-1,0 0 1,0 0 0,-1 0-1,0 0 1,0 0-1,-1 0 1,1 0 0,-2-1-1,1 1 1,-1-1-1,0 1 1,0-1 0,0 0-1,-1 0 1,0 0-1,-1-1 1,1 1 0,-1-1-1,0 0 1,-6 5-1,5-6-324,1 0 1,-1-1-1,0 1 0,0-1 0,0 0 0,-1-1 0,1 1 0,-8 1 1,-11 4-2133,11 1 1326</inkml:trace>
</inkml:ink>
</file>

<file path=ppt/ink/ink5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1:04.426"/>
    </inkml:context>
    <inkml:brush xml:id="br0">
      <inkml:brushProperty name="width" value="0.05" units="cm"/>
      <inkml:brushProperty name="height" value="0.05" units="cm"/>
      <inkml:brushProperty name="color" value="#FF0066"/>
    </inkml:brush>
  </inkml:definitions>
  <inkml:trace contextRef="#ctx0" brushRef="#br0">0 653 10554,'6'-7'8158,"11"-3"-7328,-13 8 71,1-1-724,1-1 1,-1 1-1,0-1 0,0 0 0,-1-1 0,1 1 1,-1-1-1,0 0 0,0 0 0,5-8 1,-1 0 122,-6 10-209,0-1 0,0 0 0,0 0 0,0 1 0,-1-1 0,1-1 0,-1 1-1,0 0 1,-1 0 0,1 0 0,-1 0 0,0-1 0,0 1 0,0 0 0,0-1 0,-1 1 0,-1-8 0,1 10-87,1 0 1,-1 1-1,1-1 0,-1 0 0,0 1 1,1-1-1,-1 0 0,0 1 1,0-1-1,0 1 0,0-1 1,-1 1-1,1 0 0,0-1 0,-1 1 1,1 0-1,0 0 0,-1 0 1,0 0-1,1 0 0,-1 0 1,1 1-1,-1-1 0,0 0 0,0 1 1,1-1-1,-1 1 0,0 0 1,0 0-1,0-1 0,1 1 1,-1 0-1,0 1 0,0-1 0,0 0 1,1 0-1,-5 2 0,4-1-4,0-1-1,-1 1 1,1 0-1,0 0 1,-1 0-1,1 1 1,0-1 0,0 1-1,0-1 1,0 1-1,0 0 1,1-1-1,-1 1 1,0 0-1,1 0 1,-1 0-1,1 0 1,0 1-1,0-1 1,0 0-1,0 0 1,0 1 0,0-1-1,0 1 1,1-1-1,0 1 1,-1-1-1,1 1 1,0 3-1,0-2 11,1 1 1,-1-1-1,1 0 0,0 1 0,1-1 1,-1 0-1,1 0 0,-1 0 0,1 0 0,1 0 1,-1 0-1,0 0 0,1-1 0,0 1 0,6 5 1,0 0 22,0-2 0,1 1 0,17 9 0,-25-16-19,1 1 1,-1-1-1,1 0 1,-1 1-1,1-1 1,0-1-1,0 1 1,-1 0-1,1 0 1,0-1-1,0 0 1,0 0-1,0 0 0,0 0 1,0 0-1,0 0 1,-1-1-1,1 1 1,0-1-1,5-2 1,-7 2 8,0-1 0,0 1 0,-1-1 0,1 1 0,0-1 0,-1 1 0,0-1 0,1 0 0,-1 1 0,0-1 0,0 0 0,0 1 1,0-1-1,0 0 0,0-1 0,0-6-18,3-14-13,11-44-1,-9 46 9,-3 21-5,-1 0 0,0 0 0,1 0 0,-1 0 0,0 0 0,1 0 0,-1 0 0,0 0 0,0 0 0,1 1 0,-1-1 0,0 0 0,1 1 0,-1-1-1,0 1 1,0 0 0,0-1 0,0 1 0,2 1 0,8 3-5,-6-4 10,-1 0-1,1 0 1,-1-1-1,1 0 0,-1 0 1,1 0-1,0 0 0,-1-1 1,1 0-1,-1 0 1,6-1-1,-3 0 0,-1-1 2,0 0-1,-1 0 0,1 0 1,-1 0-1,0-1 1,0 0-1,0 0 0,-1 0 1,1-1-1,-1 0 0,0 0 1,6-10-1,8-8-3,-12 16 4,0-1 0,-1 0 0,0-1 1,-1 1-1,0-1 0,0 0 0,-1 0 0,0 0 1,-1 0-1,0-1 0,0 1 0,-1-1 0,0 0 1,-1 1-1,0-1 0,0 1 0,-4-18 0,1 5 36,-1 0-1,-2 0 1,0 1 0,-1 0-1,-1 0 1,-16-30-1,21 46 18,0 1 0,0-1 0,0 1 1,-1 0-1,1 0 0,-1 0 0,0 0 0,-9-5 0,13 8-31,-1 1-1,1-1 0,-1 1 1,0 0-1,1-1 0,-1 1 1,0 0-1,1 0 0,-1-1 1,0 1-1,0 0 0,1 0 1,-1 0-1,0 0 0,0 0 1,1 0-1,-1 0 1,0 0-1,0 0 0,1 1 1,-1-1-1,0 0 0,1 0 1,-1 1-1,0-1 0,0 1 1,0 0 18,-1 1 0,1-1 1,0 1-1,0 0 0,1 0 0,-1-1 1,0 1-1,0 0 0,1 0 1,-1 0-1,1-1 0,0 1 0,0 0 1,-1 0-1,1 3 0,1 4 10,-1 0 1,1 0-1,0 0 0,1-1 1,0 1-1,0 0 0,1-1 0,0 0 1,1 0-1,0 0 0,0 0 1,1 0-1,6 9 0,7 6-49,1-1-1,38 35 1,-25-32-417,0 0-3328,-32-21 1320,-11 3 1050</inkml:trace>
</inkml:ink>
</file>

<file path=ppt/ink/ink5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1:04.841"/>
    </inkml:context>
    <inkml:brush xml:id="br0">
      <inkml:brushProperty name="width" value="0.05" units="cm"/>
      <inkml:brushProperty name="height" value="0.05" units="cm"/>
      <inkml:brushProperty name="color" value="#FF0066"/>
    </inkml:brush>
  </inkml:definitions>
  <inkml:trace contextRef="#ctx0" brushRef="#br0">0 66 11819,'12'1'4761,"21"-2"-3113,6-8-776,9-1-696,2-5-64,-5 0-40,2 4 56,-17 6-280,-3 5-696,-7 15 2000,-22 6-1152</inkml:trace>
</inkml:ink>
</file>

<file path=ppt/ink/ink5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1:05.294"/>
    </inkml:context>
    <inkml:brush xml:id="br0">
      <inkml:brushProperty name="width" value="0.05" units="cm"/>
      <inkml:brushProperty name="height" value="0.05" units="cm"/>
      <inkml:brushProperty name="color" value="#FF0066"/>
    </inkml:brush>
  </inkml:definitions>
  <inkml:trace contextRef="#ctx0" brushRef="#br0">22 21 9370,'-21'-20'9230,"21"20"-9117,6 3 511,-1 0 0,1 1 0,0-1 0,-1 1 0,7 6 0,2 4-151,-1 0-1,0 1 1,-1 0 0,-1 1-1,13 23 1,38 91 34,-40-81-496,-22-50-15,0 1 0,0 0 0,0 0 0,0 0-1,0 0 1,0 0 0,1-1 0,-1 1 0,0 0 0,0 0 0,0 0 0,0 0 0,0 0 0,0 0 0,1 0 0,-1-1 0,0 1 0,0 0-1,0 0 1,0 0 0,0 0 0,1 0 0,-1 0 0,0 0 0,0 0 0,0 0 0,0 0 0,1 0 0,-1 0 0,0 0 0,0 0 0,0 0-1,0 0 1,1 0 0,-1 0 0,0 0 0,0 0 0,0 0 0,0 1 0,1-1 0,-1 0 0,0 0 0,0 0 0,0 0 0,0 0 0,0 0-1,0 0 1,1 0 0,-1 1 0,0-1 0,0 0 0,0 0 0,0 0 0,0 0 0,0 1 0,0-1 0,0 0 0,0 0 0,0 0 0,4-17-120,-4 14 92,5-25-203,16-53 0,-18 71 207,0 1-1,1-1 1,1 1-1,0 0 1,0 0-1,1 1 0,-1 0 1,2 0-1,7-8 1,-10 13 29,-1 1 0,1-1 0,0 1 1,0 0-1,0 0 0,0 0 0,0 0 0,1 1 0,-1 0 0,0 0 1,1 0-1,-1 0 0,1 1 0,-1 0 0,1-1 0,-1 2 0,1-1 1,-1 0-1,1 1 0,-1 0 0,0 0 0,1 0 0,-1 1 0,4 1 1,-4-1 6,-1-1 1,0 1-1,0-1 1,0 1-1,0 0 1,0 0-1,0 1 1,0-1-1,-1 0 1,1 1 0,-1 0-1,1-1 1,-1 1-1,0 0 1,0 0-1,-1 1 1,1-1-1,-1 0 1,1 0-1,-1 1 1,0-1-1,0 1 1,0-1 0,-1 1-1,1-1 1,-1 1-1,0-1 1,0 1-1,0 0 1,-1 4-1,-2 2 5,0 0 0,-1-1 0,0 0 0,0 0 1,0 0-1,-1 0 0,-1-1 0,-7 10 0,-6 4-36,-32 31 0,48-49-107,-1 0 0,-1 0-1,1 0 1,-1 0 0,1-1-1,-1 0 1,0 1 0,0-2 0,0 1-1,-1-1 1,1 0 0,0 0-1,-11 2 1,15-4 37,0 0 0,1 0 1,-1 0-1,0 0 0,1 0 1,-1 0-1,0 0 0,1 0 0,-1 0 1,0 0-1,1-1 0,-1 1 0,0 0 1,1 0-1,-1-1 0,1 1 1,-1 0-1,1-1 0,-1 1 0,0-1 1,1 1-1,0-1 0,-1 1 0,1-1 1,-1 1-1,1-1 0,0 1 0,-1-2 1,0-21-2299,15-24-881,5 9 1822</inkml:trace>
</inkml:ink>
</file>

<file path=ppt/ink/ink5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1:05.762"/>
    </inkml:context>
    <inkml:brush xml:id="br0">
      <inkml:brushProperty name="width" value="0.05" units="cm"/>
      <inkml:brushProperty name="height" value="0.05" units="cm"/>
      <inkml:brushProperty name="color" value="#FF0066"/>
    </inkml:brush>
  </inkml:definitions>
  <inkml:trace contextRef="#ctx0" brushRef="#br0">16 39 7682,'-2'20'6116,"-2"6"-3410,0-10-1896,2 1 0,-2 32 1,4-46-722,0 0 0,1 1 0,-1-1 1,1 0-1,-1 1 0,1-1 1,0 0-1,0 0 0,0 0 0,1 0 1,-1 0-1,1 0 0,-1 0 0,1 0 1,0-1-1,0 1 0,1 0 0,-1-1 1,0 0-1,1 0 0,-1 1 0,5 1 1,-4-3-58,0 0 0,1 0-1,-1 0 1,1 0 0,-1 0 0,1-1 0,-1 0 0,1 1 0,0-1 0,-1-1 0,1 1 0,-1 0 0,1-1 0,0 0-1,-1 0 1,0 0 0,1 0 0,-1-1 0,0 1 0,4-3 0,0 1-22,-1-1 0,0 0 0,0 0-1,0 0 1,0-1 0,-1 0 0,0 0 0,0 0 0,0-1 0,5-7 0,-9 10-24,1 1 0,-1-1-1,0 0 1,0 0 0,0 0 0,0 0 0,0 0 0,0 0 0,-1 0 0,0 0 0,1 0 0,-1 0 0,0 0 0,-1 0 0,1 0 0,0 0 0,-1 0 0,0 0 0,0 0 0,0 0 0,0 0 0,0 0 0,0 1 0,-1-1 0,1 0 0,-1 1 0,-2-3 0,-2-3-212,0 1-1,-1 0 1,0 0-1,0 0 1,0 1 0,-1 0-1,0 1 1,0 0-1,-1 0 1,1 0 0,-1 1-1,0 1 1,0-1 0,0 2-1,-15-4 1,14 6 454</inkml:trace>
</inkml:ink>
</file>

<file path=ppt/ink/ink5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1:06.164"/>
    </inkml:context>
    <inkml:brush xml:id="br0">
      <inkml:brushProperty name="width" value="0.05" units="cm"/>
      <inkml:brushProperty name="height" value="0.05" units="cm"/>
      <inkml:brushProperty name="color" value="#FF0066"/>
    </inkml:brush>
  </inkml:definitions>
  <inkml:trace contextRef="#ctx0" brushRef="#br0">1 212 9906,'27'48'8883,"-21"-36"-8129,-2-1 1,0 1 0,0 0-1,3 19 1,-7-30-757,0 0-1,1 1 1,-1-1-1,0 0 1,0 1-1,0-1 1,0 0 0,0 0-1,0 1 1,0-1-1,0 0 1,0 1-1,-1-1 1,1 0-1,-1 0 1,1 1 0,-1-1-1,1 0 1,-2 1-1,2-1-28,-1-1-1,0 0 0,1 0 1,-1 0-1,0 0 0,1 0 1,-1 0-1,1-1 0,-1 1 1,0 0-1,1 0 0,-1 0 1,0-1-1,1 1 0,-1 0 1,1 0-1,-1-1 0,1 1 1,-1-1-1,1 1 0,-1 0 1,1-1-1,-1 1 0,1-1 1,-1 0-1,-3-4-133,0 1 1,0-1-1,0 0 0,1 0 0,0 0 0,-4-9 0,5 7 130,1 1 0,0 0 0,1-1 0,-1 1 0,1-1-1,0 1 1,1 0 0,0-1 0,0 1 0,0 0-1,0 0 1,1-1 0,0 1 0,1 0 0,5-10 0,-7 15 50,0 0 0,0 0 0,0 0 0,1 0 0,-1 0 0,0 0 0,1 0 0,-1 0 0,0 1 0,1-1 0,-1 0 0,1 1 0,-1-1 0,1 1 0,-1 0 0,1-1 0,-1 1 0,1 0 0,0 0 0,-1 0 0,1 0 0,-1 0 0,1 1 0,-1-1 0,1 0 0,-1 1 0,1-1 0,-1 1 0,2 0 0,40 19 443,-25-9-109,36 15-1,-54-26-365,0 0-1,0 0 1,1 0-1,-1 0 1,0 0-1,0 0 1,0 0-1,0 0 1,0 0 0,0 1-1,0-1 1,0 0-1,1 0 1,-1 0-1,0 0 1,0 0-1,0 0 1,0 0-1,0 0 1,0 0-1,1 0 1,-1 0-1,0 0 1,0 0-1,0 0 1,0 0-1,0 0 1,0 0-1,0 0 1,1 0 0,-1-1-1,0 1 1,0 0-1,0 0 1,0 0-1,0 0 1,0 0-1,0 0 1,1 0-1,-1 0 1,0 0-1,0 0 1,0-1-1,0 1 1,0 0-1,0 0 1,0 0-1,0 0 1,0 0-1,0 0 1,0 0 0,0-1-1,0 1 1,0 0-1,0 0 1,-2-8-4534,-2-5 1440</inkml:trace>
  <inkml:trace contextRef="#ctx0" brushRef="#br0" timeOffset="1">162 145 6529,'-39'-110'2882,"32"75"1400,16 49-452,-7-11-3440,24 41 2819,-7-14-1705,-1 1 0,20 50 1,-36-72-2416,-2-18-5790,0 5 5442</inkml:trace>
</inkml:ink>
</file>

<file path=ppt/ink/ink5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1:06.631"/>
    </inkml:context>
    <inkml:brush xml:id="br0">
      <inkml:brushProperty name="width" value="0.05" units="cm"/>
      <inkml:brushProperty name="height" value="0.05" units="cm"/>
      <inkml:brushProperty name="color" value="#FF0066"/>
    </inkml:brush>
  </inkml:definitions>
  <inkml:trace contextRef="#ctx0" brushRef="#br0">85 57 8938,'4'14'2102,"0"0"1,1 0 0,1-1-1,15 26 1,-11-23-1502,0 0 1,2 0-1,0-2 1,1 1-1,0-1 1,18 13-1,-31-26-657,0-1 0,1 0 0,-1 0 0,0 0-1,0 0 1,0 0 0,0 0 0,0 0 0,0 0 0,0 1-337,0-1 337,0 0 0,1 0 0,-1 0 0,0 0 0,0 0-1,0 0 1,0 0 0,0 0 0,0 0 0,0 0 0,0 0 0,0 0 0,0 0 0,1 0-1,-1 0 1,0 0 0,0 0 0,0 0 0,0 0 0,0 0 0,0 0 0,0 0 0,0 0-1,0 0 1,0 0 0,0 0 0,1 0 0,-1-1 0,0 1-337,0 0 337,0 0 0,0 0 0,0 0 0,0 0-1,0 0 1,0-1 0,0 1 0,0 0 0,0 0 0,0 0 0,0 0 0,0 0 0,0 0-1,0 0 1,-3-12-2761,-17-23 377,-102-106-1998,89 105 4010,30 33 490,-3-5 440,-1 1-1,0 0 0,-1 0 0,-7-6 1,14 14-459,1-1 0,0 0 1,0 0-1,0 0 0,0 0 1,0 0-1,0 0 1,0 0-1,0 0 0,0 0 1,0 1-1,0-1 0,0 0 1,0 0-1,0 0 0,0 0 1,0 0-1,-1 0 1,1 0-1,0 0 0,0 0 1,0 0-1,0 0 0,0 0 1,0 0-1,0 0 0,0 0 1,-1 0-1,1 0 0,0 0 1,0 0-1,0 0 1,0 0-1,0 0 0,0 0 1,0 0-1,0 0 0,-1 0 1,1 0-1,0 0 0,0 0 1,0 0-1,0 0 1,0 0-1,0 0 0,0 0 1,0 0-1,0 0 0,-1 0 1,1 0-1,0 0 0,0-1 1,0 1-1,0 0 1,0 0-1,0 0 0,0 0 1,0 0-1,0 0 0,0 0 1,0 0-1,0-1 0,13 9 2920,17 2-2420,-7-2 64,0-1 0,1-1 0,43 5 0,-61-11-353,0 1-1,0 0 0,0 0 0,0 0 0,-1 1 0,1 0 0,0 0 0,8 5 0,-13-7-195,1 1 0,-1 0 0,0 0 0,0 1 0,1-1-1,-1 0 1,0 0 0,0 1 0,0-1 0,0 0-1,-1 1 1,1-1 0,0 1 0,-1-1 0,1 1 0,-1-1-1,1 1 1,-1 0 0,1-1 0,-1 1 0,0-1 0,0 1-1,0 0 1,0-1 0,0 1 0,-1 0 0,1-1-1,0 1 1,-1 0 0,1-1 0,-1 1 0,1-1 0,-1 1-1,0-1 1,-1 2 0,-3 7-32,0-1 0,-1-1 0,0 1 0,0-1 0,-1 0 1,0 0-1,0-1 0,-16 12 0,13-11-898,-1-1-1,0 0 1,-21 9 0,24-13-1070,9-6 890</inkml:trace>
</inkml:ink>
</file>

<file path=ppt/ink/ink5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1:07.053"/>
    </inkml:context>
    <inkml:brush xml:id="br0">
      <inkml:brushProperty name="width" value="0.05" units="cm"/>
      <inkml:brushProperty name="height" value="0.05" units="cm"/>
      <inkml:brushProperty name="color" value="#FF0066"/>
    </inkml:brush>
  </inkml:definitions>
  <inkml:trace contextRef="#ctx0" brushRef="#br0">12 1 19260,'-6'21'7442,"4"-6"-5562,0-3-536,2-5-1448,-1-7-216</inkml:trace>
</inkml:ink>
</file>

<file path=ppt/ink/ink5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3:18.926"/>
    </inkml:context>
    <inkml:brush xml:id="br0">
      <inkml:brushProperty name="width" value="0.05" units="cm"/>
      <inkml:brushProperty name="height" value="0.05" units="cm"/>
      <inkml:brushProperty name="color" value="#FF0066"/>
    </inkml:brush>
  </inkml:definitions>
  <inkml:trace contextRef="#ctx0" brushRef="#br0">21 998 6321,'-20'-1'7028,"37"-13"-1424,13-8-5353,159-153 3087,27-12-29,20-19-388,-16-19-1174,-181 176-1630,-25 30-65,0 1 0,2 0 1,0 1-1,25-20 0,-23 28 60</inkml:trace>
</inkml:ink>
</file>

<file path=ppt/ink/ink5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3:19.767"/>
    </inkml:context>
    <inkml:brush xml:id="br0">
      <inkml:brushProperty name="width" value="0.05" units="cm"/>
      <inkml:brushProperty name="height" value="0.05" units="cm"/>
      <inkml:brushProperty name="color" value="#FF0066"/>
    </inkml:brush>
  </inkml:definitions>
  <inkml:trace contextRef="#ctx0" brushRef="#br0">1 14 7786,'0'-1'127,"0"1"1,-1 0-1,1-1 1,0 1-1,0 0 1,0-1-1,0 1 1,0-1-1,0 1 1,0-1 0,0 1-1,0 0 1,0-1-1,0 1 1,0 0-1,1-1 1,-1 1-1,0-1 1,0 1-1,0 0 1,0-1-1,1 1 1,-1 0-1,0-1 1,0 1 0,1 0-1,-1-1 1,0 1-1,0 0 1,1 0-1,-1-1 1,0 1-1,1 0 1,-1 0-1,1 0 1,-1-1-1,0 1 1,1 0-1,-1 0 1,0 0 0,1 0-1,-1 0 1,1 0-1,-1 0 1,0 0-1,1 0 1,-1 0-1,1 0 1,-1 0-1,0 0 1,1 0-1,-1 0 1,1 0-1,-1 1 1,0-1 0,1 0-1,1 1 94,-1 0-1,0 0 1,0 0 0,1 0 0,-1 0-1,0 0 1,0 0 0,0 0 0,0 0-1,0 1 1,0-1 0,-1 0-1,1 1 1,0-1 0,0 3 0,42 142 5752,-36-127-5844,-1 1-1,-1 0 1,4 27 0,-7-59-3584,-3-18 55,0 8 2080</inkml:trace>
</inkml:ink>
</file>

<file path=ppt/ink/ink5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3:20.155"/>
    </inkml:context>
    <inkml:brush xml:id="br0">
      <inkml:brushProperty name="width" value="0.05" units="cm"/>
      <inkml:brushProperty name="height" value="0.05" units="cm"/>
      <inkml:brushProperty name="color" value="#FF0066"/>
    </inkml:brush>
  </inkml:definitions>
  <inkml:trace contextRef="#ctx0" brushRef="#br0">17 49 10602,'-12'-8'4321,"7"0"-2840,9 1-697,-6-3-256,5 5-344,-3-3-400,4 6-968</inkml:trace>
</inkml:ink>
</file>

<file path=ppt/ink/ink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0:20.318"/>
    </inkml:context>
    <inkml:brush xml:id="br0">
      <inkml:brushProperty name="width" value="0.05" units="cm"/>
      <inkml:brushProperty name="height" value="0.05" units="cm"/>
    </inkml:brush>
  </inkml:definitions>
  <inkml:trace contextRef="#ctx0" brushRef="#br0">0 484 10034,'9'0'4665,"15"-5"-1520,15-8-1033,21-12-255,16-9-1,24-12-152,7-9-71,7-6-369,-6-1-240,-15 7-464,-12 7-240,-21 18-248,-9 4-200,-19 11-728,-11 7-480,-14 10-2033,-8 10 2097</inkml:trace>
</inkml:ink>
</file>

<file path=ppt/ink/ink5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3:20.526"/>
    </inkml:context>
    <inkml:brush xml:id="br0">
      <inkml:brushProperty name="width" value="0.05" units="cm"/>
      <inkml:brushProperty name="height" value="0.05" units="cm"/>
      <inkml:brushProperty name="color" value="#FF0066"/>
    </inkml:brush>
  </inkml:definitions>
  <inkml:trace contextRef="#ctx0" brushRef="#br0">1 164 8906,'7'13'3504,"14"23"2462,-3 0-3403,-14-29-2264,-1-1 0,-1 1 1,1 0-1,-1-1 0,-1 1 0,1 0 1,0 10-1,10-215-300,-12 195 1,10-61-37,-9 62 40,-1-1-1,1 0 1,0 1-1,-1-1 1,1 1-1,0-1 1,1 1-1,-1-1 1,0 1 0,1 0-1,-1 0 1,1 0-1,0 0 1,0 0-1,0 0 1,0 0 0,0 0-1,0 1 1,4-3-1,-5 3 24,1 1 0,0 0-1,0 0 1,0 0-1,-1 0 1,1 0 0,0 0-1,0 0 1,-1 0 0,1 1-1,0-1 1,0 1 0,-1-1-1,1 1 1,-1 0-1,1-1 1,0 1 0,-1 0-1,1 0 1,-1 0 0,0 0-1,1 0 1,1 3-1,28 37 852,-25-30-602,-5-10-271,12 20 488,2-1-1,20 24 0,-28-38-797,-1 0 0,1 0-1,0 0 1,1-1 0,14 9-1,-15-12-2071</inkml:trace>
</inkml:ink>
</file>

<file path=ppt/ink/ink5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3:20.956"/>
    </inkml:context>
    <inkml:brush xml:id="br0">
      <inkml:brushProperty name="width" value="0.05" units="cm"/>
      <inkml:brushProperty name="height" value="0.05" units="cm"/>
      <inkml:brushProperty name="color" value="#FF0066"/>
    </inkml:brush>
  </inkml:definitions>
  <inkml:trace contextRef="#ctx0" brushRef="#br0">124 24 8914,'1'-1'513,"-1"-1"-1,1 1 1,-1 0 0,0-1 0,0 1-1,1 0 1,-1-1 0,0 1-1,0 0 1,0-1 0,-1 1 0,1 0-1,0-1 1,0 1 0,-1-2-1,-5 2 4359,-5 14-3637,-33 47-176,36-51-932,0 1 0,0 0 0,1 1 0,1-1 0,0 1 0,0 0 0,-4 14 0,9-23-98,0 1 0,0 0 1,1 0-1,-1 0 0,1 0 0,0 0 0,0 0 1,0 0-1,0 0 0,1 0 0,-1 0 0,1 0 1,1 5-1,-1-6-27,-1-1 0,1 0 0,-1 0 0,1 0 1,0 0-1,-1 0 0,1 0 0,0 0 0,0-1 1,0 1-1,-1 0 0,1 0 0,0-1 0,0 1 1,0 0-1,1-1 0,-1 1 0,0-1 0,0 1 1,0-1-1,0 0 0,0 1 0,1-1 0,-1 0 1,0 0-1,0 0 0,0 0 0,1 0 0,-1 0 0,0 0 1,0 0-1,0 0 0,0-1 0,1 1 0,-1-1 1,1 0-1,1 0-32,0-1 0,0 0 0,0 0 0,-1 0 1,1 0-1,-1 0 0,0 0 0,0-1 0,0 1 0,0-1 1,0 0-1,0 1 0,-1-1 0,1 0 0,-1 0 0,0 0 1,1 0-1,-1 0 0,0-6 0,2-3-68,0 0-1,-2-1 0,1-22 1,-2 36 92,1 0-1,-1 0 1,0 0 0,0 0 0,0 0 0,1 0-1,-1-1 1,0 1 0,1 0 0,-1 0-1,1 0 1,-1-1 0,1 1 0,-1 0 0,1 0-1,-1-1 1,1 1 0,1 0 0,27 17-928,21 9-174,-47-27 906,0 1 0,0-1 0,0 0 0,-1 0 0,1 0 0,0 0 0,0 0-1,0-1 1,-1 1 0,1-1 0,0 0 0,-1 1 0,1-1 0,0-1 0,-1 1-1,1 0 1,-1-1 0,0 1 0,1-1 0,-1 1 0,0-1 0,0 0-1,3-3 1,2-1-624,-3 2 309,1 0-1,-1 0 1,-1 0 0,1 0 0,-1-1-1,1 0 1,4-9 0,8-13-491</inkml:trace>
</inkml:ink>
</file>

<file path=ppt/ink/ink5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3:21.359"/>
    </inkml:context>
    <inkml:brush xml:id="br0">
      <inkml:brushProperty name="width" value="0.05" units="cm"/>
      <inkml:brushProperty name="height" value="0.05" units="cm"/>
      <inkml:brushProperty name="color" value="#FF0066"/>
    </inkml:brush>
  </inkml:definitions>
  <inkml:trace contextRef="#ctx0" brushRef="#br0">1 484 6961,'36'-79'3203,"-38"114"4218,2-20-6680,1 1-1,1-1 1,4 20 0,-5-31-654,0 1-1,1-1 1,-1 0-1,1 0 1,0-1-1,0 1 1,0 0-1,1-1 1,0 1-1,-1-1 1,1 0-1,0 0 1,0 0-1,1 0 1,-1 0-1,1-1 1,-1 1-1,7 2 1,-6-4-78,0 0 0,0 0 0,-1 0 0,1-1 0,0 1 0,0-1-1,0 0 1,0 0 0,-1 0 0,1-1 0,0 0 0,0 1 0,0-1 0,-1 0 0,1-1 0,-1 1 0,1-1 0,-1 1 0,1-1 0,-1 0 0,4-3 0,1-2-4,1-1-1,-1 0 1,0 0 0,-1 0 0,0-1-1,0 0 1,-1-1 0,-1 1 0,1-1 0,-1 0-1,-1-1 1,0 1 0,0-1 0,-1 0 0,-1 1-1,0-2 1,1-12 0,0 1-15,-2 0 0,-1 0 0,0-1-1,-2 1 1,-1 0 0,-1 0 0,-8-29 0,11 50 11,-29-87-112,26 79 146,-1 0 0,0 1 0,0 0 0,0 0 0,-2 0 0,-11-13 0,18 21-16,0 1 1,0 0-1,0-1 0,0 1 1,-1 0-1,1-1 1,0 1-1,0 0 1,-1 0-1,1-1 0,0 1 1,-1 0-1,1 0 1,0-1-1,-1 1 0,1 0 1,0 0-1,-1 0 1,1 0-1,0 0 0,-1-1 1,1 1-1,-1 0 1,1 0-1,0 0 1,-1 0-1,1 0 0,0 0 1,-1 0-1,1 0 1,-1 0-1,1 1 0,0-1 1,-1 0-1,1 0 1,0 0-1,-1 0 1,1 0-1,0 1 0,-1-1 1,-4 19 781,7 28 340,2-24-818,1 0 0,0-1 0,2 1 0,0-1 0,2-1 0,14 27 0,1-5-74,58 77 0,-73-101-956,-27-56-12281</inkml:trace>
</inkml:ink>
</file>

<file path=ppt/ink/ink5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3:21.728"/>
    </inkml:context>
    <inkml:brush xml:id="br0">
      <inkml:brushProperty name="width" value="0.05" units="cm"/>
      <inkml:brushProperty name="height" value="0.05" units="cm"/>
      <inkml:brushProperty name="color" value="#FF0066"/>
    </inkml:brush>
  </inkml:definitions>
  <inkml:trace contextRef="#ctx0" brushRef="#br0">16 252 7450,'-14'-91'3051,"14"91"-2987,-1-1 0,1 0 0,0 0 0,0 1 0,0-1 0,0 0 0,0 0 0,0 1 1,0-1-1,0 0 0,0 0 0,0 0 0,0 1 0,1-1 0,-1 0 0,0 0 0,0 1 0,1-1 0,-1 0 0,1 1 0,-1-1 0,0 0 1,1 1-1,-1-1 0,1 1 0,0-1 0,-1 1 0,1-1 0,-1 1 0,1-1 0,0 1 0,-1-1 0,1 1 0,0 0 0,0-1 0,-1 1 1,1 0-1,0 0 0,0 0 0,-1 0 0,1-1 0,0 1 0,0 0 0,-1 0 0,1 0 0,0 1 0,0-1 0,-1 0 0,1 0 0,0 0 0,1 1 1,3-1 408,6 1 167,0-1-1,-1 2 1,1-1 0,-1 1 0,1 1-1,-1 0 1,0 0 0,0 1 0,0 0 0,0 1-1,-1 0 1,0 1 0,0 0 0,16 14 0,-17-12-372,0 0 1,0 0-1,-1 1 1,0 0 0,-1 1-1,0-1 1,-1 1 0,8 18-1,12 17-438,-25-45 133,0 0 0,0 0 0,0 0 0,0 0 0,0 0 0,0 1 0,0-1 0,0 0 0,0 0 1,0 0-1,0 0 0,0 0 0,0 1 0,1-1 0,-1 0 0,0 0 0,0 0 0,0 0 0,0 0 0,0 0 1,0 0-1,1 1 0,-1-1 0,0 0 0,0 0 0,0 0 0,0 0 0,0 0 0,1 0 0,-1 0 0,0 0 1,0 0-1,0 0 0,0 0 0,0 0 0,1 0 0,-1 0 0,0 0 0,0 0 0,0 0 0,0 0 0,1 0 1,-1 0-1,0 0 0,0 0 0,0 0 0,0-1 0,3-8-2185,-3-18-1083,-6-1 1706</inkml:trace>
  <inkml:trace contextRef="#ctx0" brushRef="#br0" timeOffset="1">106 0 10690,'-3'5'4241,"3"-3"-2977,3-2-343,-3-2-801,0 1-416,5 1-2241,4 0 1817</inkml:trace>
</inkml:ink>
</file>

<file path=ppt/ink/ink5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3:22.111"/>
    </inkml:context>
    <inkml:brush xml:id="br0">
      <inkml:brushProperty name="width" value="0.05" units="cm"/>
      <inkml:brushProperty name="height" value="0.05" units="cm"/>
      <inkml:brushProperty name="color" value="#FF0066"/>
    </inkml:brush>
  </inkml:definitions>
  <inkml:trace contextRef="#ctx0" brushRef="#br0">1 23 7546,'26'17'1095,"-5"-5"476,-1 1-1,0 0 0,-1 2 1,20 19-1,-23-17 88,1-1-1,25 18 1,-37-30-1402,1 0 1,-1 0-1,1-1 0,0 0 0,0 0 0,0 0 0,1-1 0,-1 0 0,0 0 1,1-1-1,0 1 0,12-1 0,-17-1-211,-1 0-1,1 0 1,-1 0-1,1-1 1,-1 1 0,0 0-1,1-1 1,-1 1-1,0-1 1,1 0 0,-1 1-1,0-1 1,0 0-1,1 0 1,-1 0 0,0 0-1,0 0 1,0 0-1,0 0 1,1-3 0,0 1 7,-1 0 0,1 0 0,-1 0 0,0 0 0,0-1 0,0 1 0,-1-1 1,1-5-1,0-7-23,-2-1 0,0 1 0,-3-17 0,2 18-68,-2-1-336,-2-24-751,6 39 906,0 1-1,-1-1 0,1 0 1,0 0-1,0 0 0,0 0 1,0 0-1,1 1 0,-1-1 1,0 0-1,0 0 0,0 0 1,1 0-1,-1 1 0,0-1 1,1 0-1,-1 0 0,0 1 1,1-1-1,-1 0 0,1 1 1,0-1-1,-1 0 0,1 1 1,-1-1-1,1 1 0,0-1 1,0 1-1,-1-1 0,1 1 1,0 0-1,0-1 0,0 1 1,12-1-1093</inkml:trace>
</inkml:ink>
</file>

<file path=ppt/ink/ink5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3:22.487"/>
    </inkml:context>
    <inkml:brush xml:id="br0">
      <inkml:brushProperty name="width" value="0.05" units="cm"/>
      <inkml:brushProperty name="height" value="0.05" units="cm"/>
      <inkml:brushProperty name="color" value="#FF0066"/>
    </inkml:brush>
  </inkml:definitions>
  <inkml:trace contextRef="#ctx0" brushRef="#br0">10 400 8482,'54'0'3423,"-54"0"-3361,0 0 0,1 0-1,-1 0 1,0 0 0,0 0-1,1 0 1,-1 0 0,0 0-1,1 0 1,-1 0 0,0 0-1,0 0 1,1 0 0,-1 1-1,0-1 1,0 0 0,1 0-1,-1 0 1,0 0 0,0 1-1,0-1 1,1 0 0,-1 0-1,0 1 1,0-1 0,0 0-1,0 0 1,1 1 0,-1-1-1,0 0 1,0 0 0,0 1-1,0-1 1,0 0 0,0 1-1,0-1 1,0 0 0,0 0-1,0 1 1,0-1 0,0 0-1,0 1 1,0-1 0,0 0-1,0 0 1,0 1 0,0-1-1,0 0 1,-1 0 0,1 1-1,0-1 1,0 0 0,0 0-1,0 1 1,-1-1 0,1 0-1,0 0 1,0 0 0,-1 1-1,-11 13 1370,11-13-1235,-21 17 1609,20-16-1751,-1-1 1,1 1-1,0-1 1,-1 1 0,1 0-1,0 0 1,0 0-1,0 0 1,1 0-1,-1 0 1,0 1 0,1-1-1,-1 1 1,1-1-1,0 1 1,0-1-1,-1 5 1,4-9-116,-1 1 0,1 0 0,0-1-1,-1 1 1,1 0 0,0 0 0,0 0 0,0 0 0,0 1 0,0-1-1,0 0 1,0 1 0,2-1 0,1 0-62,31-13-43,42-21 0,-72 32 188,-1 0 0,0 0-1,0-1 1,0 0 0,0 0 0,0 0 0,-1-1-1,1 1 1,-1-1 0,0 0 0,-1-1 0,1 1-1,-1 0 1,0-1 0,-1 0 0,1 0 0,-1 0-1,0 0 1,-1 0 0,1 0 0,-1 0 0,-1 0-1,1-1 1,-1-8 0,-1-13 132,-1 0 0,-2 0 0,-1 1-1,-10-34 1,5 20-77,7 27-17,1 4 161,0 1 0,0-1 0,-1 1-1,-6-12 1,6 41 1208,2 5-1003,2 1 0,1-1 0,1 0 0,1 0 0,8 28 0,-8-39-300,1 1 0,0-1 0,1 0-1,1-1 1,0 1 0,1-1-1,1-1 1,0 1 0,20 20 0,-4-9-57,-2-2-913,-8-7-3304,-11-13 1460</inkml:trace>
</inkml:ink>
</file>

<file path=ppt/ink/ink5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3:22.902"/>
    </inkml:context>
    <inkml:brush xml:id="br0">
      <inkml:brushProperty name="width" value="0.05" units="cm"/>
      <inkml:brushProperty name="height" value="0.05" units="cm"/>
      <inkml:brushProperty name="color" value="#FF0066"/>
    </inkml:brush>
  </inkml:definitions>
  <inkml:trace contextRef="#ctx0" brushRef="#br0">25 84 7738,'-25'-42'3952,"43"36"-647,14-1-2729,-2-2-120,-8-2-664,8 6-304,-8 1-784,-6 6 760</inkml:trace>
</inkml:ink>
</file>

<file path=ppt/ink/ink5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3:23.300"/>
    </inkml:context>
    <inkml:brush xml:id="br0">
      <inkml:brushProperty name="width" value="0.05" units="cm"/>
      <inkml:brushProperty name="height" value="0.05" units="cm"/>
      <inkml:brushProperty name="color" value="#FF0066"/>
    </inkml:brush>
  </inkml:definitions>
  <inkml:trace contextRef="#ctx0" brushRef="#br0">34 303 9778,'37'20'3856,"-36"-19"-3757,0-1 0,-1 0 1,1 0-1,0 0 1,0 0-1,0 0 1,-1 0-1,1 0 0,0 0 1,0-1-1,-1 1 1,1 0-1,0 0 1,0-1-1,-1 1 1,1 0-1,0-1 0,-1 1 1,1-1-1,0 1 1,-1-1-1,1 1 1,-1-1-1,1 1 0,-1-1 1,1 0-1,-1 1 1,1-1-1,-1 0 1,0 1-1,1-1 0,-1 0 1,0 1-1,0-1 1,1 0-1,-1 0 1,0 0-1,0 1 0,0-1 1,0 0-1,0 0 1,0-1-1,0 0 118,1-1 1,-1 0-1,0 0 0,0 1 1,-1-1-1,1 0 0,0 1 0,-1-1 1,0 0-1,1 1 0,-2-3 0,0 3-154,1 0-1,-1 1 0,1-1 0,-1 1 0,0 0 0,0-1 0,0 1 1,0 0-1,1 0 0,-1 0 0,-1 0 0,1 1 0,0-1 0,0 1 1,0-1-1,0 1 0,0 0 0,-1-1 0,1 1 0,0 0 0,0 0 0,-3 1 1,3-1-58,0 0-1,0 1 1,1-1 0,-1 1 0,0-1 0,0 1 0,1 0 0,-1-1 0,0 1 0,1 0 0,-1 0 0,1 0 0,-1 0 0,1 0-1,0 1 1,-1-1 0,1 0 0,0 1 0,0-1 0,0 1 0,0-1 0,0 1 0,0-1 0,0 1 0,0 0 0,1-1-1,-2 5 1,2 1-6,-1 0-1,1 0 0,0 0 0,0 0 0,1 0 0,0 0 0,1 0 0,-1 0 0,1 0 0,0 0 1,1 0-1,0-1 0,6 11 0,-8-14 2,1-1 0,0 1 0,0-1 0,-1 1 0,2-1 1,-1 0-1,0 0 0,0 0 0,1 0 0,-1 0 0,1-1 0,-1 1 0,1-1 0,0 1 1,0-1-1,-1 0 0,1 0 0,0 0 0,0-1 0,0 1 0,0-1 0,0 1 0,0-1 1,0 0-1,0 0 0,1-1 0,-1 1 0,0-1 0,0 1 0,-1-1 0,1 0 0,0 0 1,0 0-1,5-3 0,0 0 6,0 0 0,0 0 1,-1-1-1,1 0 0,12-11 1,-17 12-3,0 1 0,0-1 0,0 1 0,-1-1 0,0 0 0,0 0 0,0 0 0,0-1 0,0 1 0,-1 0 0,0-1 0,0 1 0,1-8 0,-1 8-1,-3 13-30,0 0 0,1 0 1,-1 0-1,2 1 0,-1-1 0,2 0 0,1 18 1,-1-19 12,-1-6 12,0 1 1,0 0-1,0-1 1,1 1-1,-1-1 0,1 1 1,0-1-1,-1 1 0,1-1 1,0 1-1,1-1 1,-1 0-1,3 5 0,-3-7 3,-1 1 0,1-1-1,-1 0 1,1 1 0,0-1-1,0 0 1,-1 0-1,1 1 1,0-1 0,-1 0-1,1 0 1,0 0 0,0 0-1,-1 0 1,1 0-1,0 0 1,0 0 0,-1 0-1,1 0 1,0 0 0,-1 0-1,1-1 1,0 1-1,-1 0 1,1-1 0,0 1-1,-1 0 1,1-1 0,0 0-1,5-3 20,-1 0 0,-1-1 0,1 0 0,-1 1 0,0-2 0,0 1 0,6-10 0,-1-1 1,0-1 1,-1-1-1,-1 0 0,-1 0 0,0 0 1,-1 0-1,-1-1 0,-1 0 0,-1 0 1,0 0-1,-2 0 0,0 0 1,-1 0-1,-1 0 0,0 0 0,-2 0 1,0 0-1,-11-28 0,14 45-15,1 0 0,-1 0-1,0 0 1,0 1 0,0-1 0,0 0-1,0 1 1,-1-1 0,1 1 0,-3-3 0,4 4 3,-1-1-1,1 1 1,0 0 0,-1 0 0,1 0 0,-1 0 0,1 0 0,0-1 0,-1 1 0,1 0 0,0 0 0,-1 0 0,1 0 0,0 0 0,-1 0 0,1 0 0,-1 0 0,1 1 0,0-1 0,-1 0 0,1 0 0,0 0 0,-1 0 0,1 0 0,0 1-1,-1-1 1,1 0 0,0 0 0,-1 0 0,1 1 0,0-1 0,0 0 0,-1 1 0,-1 2 68,0 0-1,1 1 0,-1-1 1,1 0-1,0 1 0,0-1 1,0 1-1,0-1 1,0 1-1,1 5 0,-3 51 812,4 1 0,2-1 0,15 87 0,-18-146-901,4 24 396,11 38 1,-14-57-730,2 0-1,-1 0 1,1 0 0,0 0 0,0 0 0,0 0 0,1-1 0,0 0 0,0 0 0,0 0 0,7 6-1,0-3-1018</inkml:trace>
</inkml:ink>
</file>

<file path=ppt/ink/ink5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3:23.748"/>
    </inkml:context>
    <inkml:brush xml:id="br0">
      <inkml:brushProperty name="width" value="0.05" units="cm"/>
      <inkml:brushProperty name="height" value="0.05" units="cm"/>
      <inkml:brushProperty name="color" value="#FF0066"/>
    </inkml:brush>
  </inkml:definitions>
  <inkml:trace contextRef="#ctx0" brushRef="#br0">2 50 5833,'-1'-49'10641,"6"56"-9178,3 11-16,21 66 2123,-12-35-1824,31 68 0,-41-102-1778,1-1-1,1 0 1,1 0-1,0 0 1,0-2-1,1 1 1,1-1-1,21 17 1,-57-57-8482,-1 8 7125</inkml:trace>
</inkml:ink>
</file>

<file path=ppt/ink/ink5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3:24.166"/>
    </inkml:context>
    <inkml:brush xml:id="br0">
      <inkml:brushProperty name="width" value="0.05" units="cm"/>
      <inkml:brushProperty name="height" value="0.05" units="cm"/>
      <inkml:brushProperty name="color" value="#FF0066"/>
    </inkml:brush>
  </inkml:definitions>
  <inkml:trace contextRef="#ctx0" brushRef="#br0">0 198 7186,'1'-2'702,"-1"0"1,1 0 0,-1 0 0,1 0 0,0 0 0,0 0 0,0 0 0,0 0 0,0 1 0,2-3 0,19-17 2842,34-13-1872,-35 22-228,-15 8-1189,28-17 911,0 1 1,1 2-1,53-19 1,-82 35-1112,-1 1 0,1-1 0,0 1-1,-1 0 1,1 1 0,0-1 0,0 1 0,0 0 0,-1 1 0,7 1-1,-9-2-41,-1 1 0,0 0 0,1 0-1,-1 0 1,0 0 0,0 0-1,0 0 1,0 0 0,0 1-1,0-1 1,0 1 0,0 0-1,-1-1 1,1 1 0,-1 0 0,1 0-1,-1 0 1,0 0 0,1 0-1,-1 1 1,0-1 0,-1 0-1,1 0 1,0 1 0,-1-1 0,1 5-1,0 3 13,0 0-1,-1 0 1,-1 0 0,0 0-1,0 0 1,-1-1 0,0 1-1,-1 0 1,-5 13-1,2-7-22,-2 1 0,0-1-1,-1 0 1,-14 19 0,17-29-149,-1 0 1,1-1-1,0 0 1,-1-1-1,-8 5 0</inkml:trace>
</inkml:ink>
</file>

<file path=ppt/ink/ink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0:21.477"/>
    </inkml:context>
    <inkml:brush xml:id="br0">
      <inkml:brushProperty name="width" value="0.05" units="cm"/>
      <inkml:brushProperty name="height" value="0.05" units="cm"/>
    </inkml:brush>
  </inkml:definitions>
  <inkml:trace contextRef="#ctx0" brushRef="#br0">185 391 8026,'4'-2'505,"1"1"1,-1-1-1,1 0 1,-1-1-1,0 1 1,0-1-1,0 1 1,0-1-1,0-1 1,4-3 0,-7 5-305,0 1-1,0-1 1,0 1 0,0-1 0,0 1 0,0-1 0,-1 0 0,1 0 0,0 1 0,-1-1 0,1 0 0,-1 0 0,0 0 0,0 1 0,0-1 0,0 0 0,0 0 0,0 0 0,0 0 0,0 1 0,-1-1 0,1 0 0,-1 0 0,1 0-1,-1 1 1,0-1 0,0 0 0,0 1 0,0-1 0,-2-2 0,3 3-120,-1 0 0,0 0-1,1 1 1,-1-1 0,0 0 0,0 1-1,0-1 1,0 0 0,1 1 0,-1-1-1,0 1 1,0-1 0,0 1 0,0-1-1,0 1 1,0 0 0,-1 0 0,1-1-1,0 1 1,0 0 0,0 0 0,0 0-1,-1 0 1,-2 1 43,0 0 0,1-1 0,0 1 0,-1 1 0,1-1 1,0 0-1,-5 3 0,-6 5 101,1 0 0,-17 15 1,25-20-135,-13 11 103,0 2-1,-28 32 1,42-45-157,1 1 1,-1 0 0,1 0 0,0 0-1,0 0 1,0 1 0,1-1 0,0 1 0,0-1-1,0 1 1,1 0 0,-1 0 0,2-1 0,-1 1-1,0 0 1,1 0 0,1 7 0,-1-11-38,0-1 1,1 0 0,-1 1 0,0-1-1,1 0 1,-1 1 0,1-1 0,-1 0-1,1 0 1,0 1 0,0-1 0,0 0-1,-1 0 1,1 0 0,0 0 0,0 0-1,0 0 1,0 0 0,1 0 0,-1 0-1,0-1 1,0 1 0,1 0-1,1 0 1,0 0 0,0-1-1,0 0 1,0 1 0,0-1-1,0 0 1,0-1-1,-1 1 1,1 0 0,0-1-1,0 1 1,4-3-1,0 1 0,0-1 0,-1 0 0,1 0 0,-1 0 0,0-1 0,0 0 0,0 0 0,-1-1 0,9-8 0,-6 1-7,-1 1 1,0-1-1,-1-1 1,0 1-1,-1-1 0,-1 0 1,0 0-1,-1 0 1,0-1-1,-1 1 0,0-1 1,-1-23-1,-1 6-9,-2 0-1,-2 0 0,-1 0 0,-12-43 1,15 65 95,0 0 1,-1 0 0,0 1-1,0-1 1,-1 1 0,0 0-1,0 0 1,-1 0 0,0 1-1,0-1 1,-1 1 0,0 0-1,-1 1 1,-12-11 0,18 17-50,1 0 0,0 0 0,-1 0 0,1 1 0,0-1 0,-1 0 0,1 1 0,0-1 0,0 0 0,-1 0 0,1 1 0,0-1 0,0 0 0,-1 1 0,1-1 0,0 1 0,0-1 0,0 0 0,0 1 0,0-1 0,0 1 0,-1-1 0,1 0 0,0 1 0,0-1 0,0 1 0,0-1 0,1 0 0,-1 1 0,0-1 1,0 1-1,0 15 158,2 1-75,0-1 0,2 0 0,0 0 0,1-1 0,1 1 0,9 18 0,-3-10-43,1-1 0,1 0 0,19 23 0,-25-36-57,0-1 1,1 0-1,0 0 1,0 0-1,1-1 0,0-1 1,1 0-1,0 0 1,0-1-1,0 0 1,16 5-1,-20-9-10,-1 0 0,0-1-1,0 0 1,0 0 0,1-1 0,-1 0 0,0 0 0,1 0 0,-1-1-1,0 1 1,0-2 0,0 1 0,1-1 0,-1 0 0,-1 0-1,1 0 1,0-1 0,0 0 0,-1 0 0,0-1 0,0 1 0,0-1-1,0 0 1,6-6 0,-3 1 4,0-1 0,-1 1 0,0-1 0,0 0 0,-1-1 0,-1 1 0,1-1 0,-2-1 0,0 1 0,0 0 0,3-17 0,-4 9 1,0 0-1,-2 0 1,0 0 0,-1 0 0,-1 0 0,-4-24 0,39 126 636,-28-70-538,0 1 0,1-2 0,0 1 0,1-1 0,0 0 1,1 0-1,1-1 0,0-1 0,18 17 0,-23-24-74,1 1 0,-1-1 1,1 1-1,0-1 0,0-1 0,0 1 0,0-1 1,1-1-1,-1 1 0,0-1 0,1 0 0,-1 0 1,1-1-1,-1 1 0,1-2 0,0 1 0,-1-1 1,1 0-1,-1 0 0,0-1 0,1 0 0,7-3 1,0 0-5,0-1 0,22-13 0,-33 17-191,-1 1-1,1-1 1,-1 0 0,1 0-1,-1 0 1,0 0 0,0 0-1,0 0 1,0-1 0,0 1-1,0 0 1,-1-1-1,1 0 1,-1 1 0,1-1-1,-1 0 1,0 0 0,0 0-1,-1 0 1,2-5 0,-2 7-62,-1 0 0,1 0 0,0 0 0,-1 0 0,1 0 0,-1 0 0,1 0 0,-1 0 1,1 0-1,-1 0 0,0 0 0,1 1 0,-1-1 0,0 0 0,0 0 0,0 1 0,0-1 1,1 1-1,-1-1 0,0 0 0,0 1 0,0 0 0,0-1 0,0 1 0,0 0 1,0-1-1,0 1 0,0 0 0,-1 0 0,1 0 0,0 0 0,0 0 0,0 0 0,-1 0 1,-16 2-1370</inkml:trace>
</inkml:ink>
</file>

<file path=ppt/ink/ink5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3:24.567"/>
    </inkml:context>
    <inkml:brush xml:id="br0">
      <inkml:brushProperty name="width" value="0.05" units="cm"/>
      <inkml:brushProperty name="height" value="0.05" units="cm"/>
      <inkml:brushProperty name="color" value="#FF0066"/>
    </inkml:brush>
  </inkml:definitions>
  <inkml:trace contextRef="#ctx0" brushRef="#br0">0 145 8946,'27'43'4077,"-14"-27"5018,0-23-8120,-11 7-878,1-1-32,-1 0 0,1 0 0,-1 0 0,1 0 0,-1-1 0,0 1 0,1-1 0,2-2-1,6-5 10,-2 0 0,0-1 0,0 0 0,0-1-1,-1 1 1,-1-2 0,0 1 0,9-20 0,-15 27-68,1-1 0,-1 1 0,0-1 0,0 1 0,0-1 0,-1 0 0,0 1 0,0-8 0,0 11-6,0 0 0,0 0 0,0 0-1,-1 0 1,1 0 0,0 0 0,-1 0-1,1 0 1,0 0 0,-1 1 0,1-1 0,-1 0-1,0 0 1,1 0 0,-1 1 0,1-1-1,-1 0 1,0 1 0,0-1 0,1 0 0,-1 1-1,0-1 1,0 1 0,0-1 0,0 1-1,0 0 1,0-1 0,0 1 0,0 0-1,1 0 1,-1-1 0,0 1 0,0 0 0,0 0-1,0 0 1,0 0 0,0 0 0,0 1-1,0-1 1,0 0 0,0 0 0,0 1-1,0-1 1,0 0 0,0 1 0,-1 0 0,-1 1-6,-1 0 1,1 0-1,0 0 1,0 0-1,0 0 1,0 1-1,0-1 1,1 1-1,-1 0 1,1 0-1,0 0 1,-1 0-1,1 0 1,1 1-1,-1-1 1,0 1 0,1-1-1,0 1 1,-1 4-1,-1 3 36,0 0 1,1 0-1,0 1 0,1-1 0,1 15 1,0-20 21,2 0 1,-1 0 0,0 0-1,1 0 1,0 0 0,1 0-1,-1 0 1,1-1 0,0 1 0,1-1-1,-1 0 1,1 0 0,0 0-1,0-1 1,1 1 0,-1-1-1,1 0 1,0 0 0,0-1-1,8 5 1,-9-5-107,0-1 0,1 0 0,-1-1 0,0 1 0,1-1 0,0 1 0,-1-1 0,1-1 0,-1 1 0,1-1 0,0 0 0,5 0 0,-6-1-179,-1 1 0,1-1 1,-1 0-1,1 0 1,-1-1-1,1 1 1,-1-1-1,0 1 0,0-1 1,0 0-1,0 0 1,0-1-1,0 1 1,-1-1-1,1 1 1,-1-1-1,3-3 0,9-16-2355,1-4 1016</inkml:trace>
</inkml:ink>
</file>

<file path=ppt/ink/ink5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3:24.988"/>
    </inkml:context>
    <inkml:brush xml:id="br0">
      <inkml:brushProperty name="width" value="0.05" units="cm"/>
      <inkml:brushProperty name="height" value="0.05" units="cm"/>
      <inkml:brushProperty name="color" value="#FF0066"/>
    </inkml:brush>
  </inkml:definitions>
  <inkml:trace contextRef="#ctx0" brushRef="#br0">0 161 9162,'6'32'6491,"2"12"-2542,-6-33-3585,0-1 0,1 0 0,0 0 0,1 0 0,0-1 0,0 1 0,8 12 0,-11-22-357,-1 1 0,0-1 0,0 1 0,0-1 0,0 0 0,1 1 0,-1-1 1,0 1-1,0-1 0,0 0 0,1 1 0,-1-1 0,0 0 0,1 0 0,-1 1 0,0-1 0,1 0 0,-1 1 0,0-1 0,1 0 0,-1 0 0,1 0 0,-1 0 0,0 1 0,1-1 0,-1 0 0,1 0 1,-1 0-1,1 0 0,-1 0 0,0 0 0,1 0 0,-1 0 0,1 0 0,-1 0 0,1 0 0,-1 0 0,1-1 0,6-15 84,-6 10-83,13-42 10,34-78 0,-47 123-17,0 0 1,1 1-1,-1-1 1,1 0-1,0 1 1,0 0 0,0-1-1,0 1 1,0 0-1,0 0 1,0 0-1,3-2 1,-4 4 6,1-1 1,-1 1-1,0 0 1,0-1-1,0 1 1,0 0-1,1-1 0,-1 1 1,0 0-1,0 0 1,0 0-1,1 0 0,-1 0 1,0 0-1,0 1 1,0-1-1,1 0 1,-1 1-1,0-1 0,0 1 1,0-1-1,0 1 1,0-1-1,0 1 0,0 0 1,0-1-1,0 1 1,0 0-1,0 0 1,0 1-1,25 24 433,-15-13-302,0-1 0,1 0-1,1-1 1,27 18 0,-37-27-158,-1-1 0,1 0 0,0 0 0,0 0 0,0-1 0,-1 1 0,1 0 0,0-1 0,0 0 1,0 0-1,0 0 0,0 0 0,0 0 0,0-1 0,0 1 0,0-1 0,0 0 0,0 0 0,-1 0 0,1 0 0,0 0 0,-1-1 0,1 1 0,0-1 0,-1 1 1,0-1-1,1 0 0,-1 0 0,0 0 0,0-1 0,0 1 0,2-4 0,4-5-134,0 0-1,-1-1 1,-1 0 0,1 0 0,7-23 0,-5-4 61,-8 32 92,0 0-1,1 0 1,-1 0-1,2 1 1,-1-1-1,4-6 1,-6 12 11,1 1-1,-1-1 1,0 1 0,1-1-1,-1 1 1,1-1 0,-1 1-1,0 0 1,1-1 0,-1 1-1,1 0 1,-1-1 0,1 1 0,-1 0-1,1 0 1,-1-1 0,1 1-1,-1 0 1,1 0 0,-1 0-1,1 0 1,0 0 0,-1 0-1,1 0 1,-1 0 0,1 0 0,-1 0-1,1 0 1,0 0 0,-1 0-1,1 0 1,-1 1 0,1-1-1,-1 0 1,1 0 0,-1 1-1,1-1 1,-1 0 0,1 1-1,-1-1 1,0 0 0,1 1 0,-1-1-1,1 1 1,-1-1 0,1 1-1,18 25 626,-17-24-543,20 33 1092,49 58 0,-70-91-1217,0 0 0,0-1 0,0 1 0,1-1 0,-1 1 0,1-1 0,-1 0 0,1 0 0,-1 0 0,1 1 0,0-2 0,0 1 0,-1 0 0,1 0 0,0 0 0,0-1 0,0 1 0,0-1 0,0 0 0,0 1 0,0-1 0,0 0 0,0 0 0,0 0 0,0 0 0,0-1 0,-1 1 0,1 0 0,0-1 0,0 0 0,0 1 0,0-1 0,0 0 0,-1 0 0,3-1 0,0-1-563,-1 0-1,0 0 0,-1-1 0,1 1 0,-1 0 0,1-1 0,-1 0 1,0 1-1,0-1 0,-1 0 0,1 0 0,-1 0 0,0 0 0,0 0 1,1-8-1,-1-8-1666</inkml:trace>
</inkml:ink>
</file>

<file path=ppt/ink/ink5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3:25.398"/>
    </inkml:context>
    <inkml:brush xml:id="br0">
      <inkml:brushProperty name="width" value="0.05" units="cm"/>
      <inkml:brushProperty name="height" value="0.05" units="cm"/>
      <inkml:brushProperty name="color" value="#FF0066"/>
    </inkml:brush>
  </inkml:definitions>
  <inkml:trace contextRef="#ctx0" brushRef="#br0">4 1 10274,'-3'16'3841,"11"-2"-3249,6-4-680,4-4-1304,9 0 864</inkml:trace>
</inkml:ink>
</file>

<file path=ppt/ink/ink5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3:25.848"/>
    </inkml:context>
    <inkml:brush xml:id="br0">
      <inkml:brushProperty name="width" value="0.05" units="cm"/>
      <inkml:brushProperty name="height" value="0.05" units="cm"/>
      <inkml:brushProperty name="color" value="#FF0066"/>
    </inkml:brush>
  </inkml:definitions>
  <inkml:trace contextRef="#ctx0" brushRef="#br0">22 309 9346,'-16'58'7067,"14"-49"-6363,0-1 1,1 0-1,1 1 0,-1 12 1,2-17-596,-1 0 1,1 1-1,0-1 1,0 0-1,0 0 1,1 1-1,-1-1 1,1 0-1,0-1 1,0 1-1,1 0 0,-1 0 1,1-1-1,0 0 1,-1 1-1,2-1 1,-1 0-1,0-1 1,1 1-1,-1 0 1,1-1-1,0 0 1,-1 0-1,6 2 1,-4-2-75,0 1 0,0-1 0,1 0 1,-1-1-1,1 1 0,0-1 1,-1 0-1,1-1 0,0 1 1,-1-1-1,1 0 0,0-1 1,0 1-1,-1-1 0,1 0 0,-1-1 1,1 1-1,-1-1 0,1 0 1,-1 0-1,0-1 0,0 0 1,0 0-1,6-5 0,-4 3-30,-1 0 0,0-1 0,-1 0-1,1 0 1,-1 0 0,0-1 0,-1 0 0,0 0-1,0 0 1,0-1 0,-1 1 0,0-1 0,0 0-1,-1 1 1,0-1 0,1-15 0,0-36 49,0 64 179,-1 0 0,2 0 0,-1 0 0,0 0 0,1 0 0,7 6 0,-2-1-354,26 25 353,-33-32-390,1-1-1,0 1 1,0-1 0,0 0 0,0 0-1,1-1 1,-1 1 0,0-1 0,1 0-1,-1 1 1,7 0 0,-9-2 46,-1 0 1,0 0-1,1 0 0,-1 0 1,1 0-1,-1 0 0,1 0 1,-1 0-1,0 0 0,1-1 0,-1 1 1,1 0-1,-1 0 0,0 0 1,1-1-1,-1 1 0,0 0 1,1 0-1,-1-1 0,0 1 1,1 0-1,-1 0 0,0-1 1,1 1-1,-1 0 0,0-1 0,0 1 1,0-1-1,1 1 0,-1-1 1,3-3-828,7-6-437</inkml:trace>
  <inkml:trace contextRef="#ctx0" brushRef="#br0" timeOffset="1">169 22 12675,'-16'19'5113,"6"-6"-3417,10 0-544,10-6-800,0-9-159,6-6-273,3-5-257,-1-4-1215,4 2-224,3-3 920</inkml:trace>
</inkml:ink>
</file>

<file path=ppt/ink/ink5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3:26.263"/>
    </inkml:context>
    <inkml:brush xml:id="br0">
      <inkml:brushProperty name="width" value="0.05" units="cm"/>
      <inkml:brushProperty name="height" value="0.05" units="cm"/>
      <inkml:brushProperty name="color" value="#FF0066"/>
    </inkml:brush>
  </inkml:definitions>
  <inkml:trace contextRef="#ctx0" brushRef="#br0">0 12 8530,'8'-3'693,"-5"2"-344,-1 0 0,1-1 0,0 1 0,-1 1 0,1-1 0,0 0 0,0 1 0,0-1 0,3 1 0,-5 0-192,0 0 0,0 1-1,0-1 1,0 1 0,0 0 0,0-1-1,1 1 1,-1 0 0,-1-1 0,1 1-1,0 0 1,0 0 0,0 0 0,0 0 0,0 0-1,-1 0 1,1 0 0,0 0 0,-1 0-1,1 0 1,-1 0 0,0 1 0,1-1-1,-1 0 1,1 1 0,1 5 241,66 176 6058,-51-143-5847,2-1-1,35 55 0,-50-89-607,-1 0 1,1-1-1,0 0 1,0 0-1,0 0 0,9 6 1,-13-9-44,1 0 1,0-1-1,0 1 1,-1-1 0,1 1-1,0-1 1,0 0-1,0 1 1,0-1-1,0 0 1,0 0 0,0 1-1,0-1 1,0 0-1,0 0 1,-1 0-1,1 0 1,0 0-1,0 0 1,0 0 0,0-1-1,0 1 1,0 0-1,0 0 1,0-1-1,0 1 1,0-1 0,-1 1-1,1-1 1,0 1-1,0-1 1,0 1-1,-1-1 1,1 0 0,0 1-1,-1-1 1,1 0-1,-1 0 1,1 1-1,-1-1 1,1 0 0,-1 0-1,1 0 1,-1 0-1,0 0 1,1-1-1,2-9-869,0 1-1,-1-1 1,0-1-1,0 1 0,-1-21 1,0 12-104,1-33-332</inkml:trace>
</inkml:ink>
</file>

<file path=ppt/ink/ink5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3:26.731"/>
    </inkml:context>
    <inkml:brush xml:id="br0">
      <inkml:brushProperty name="width" value="0.05" units="cm"/>
      <inkml:brushProperty name="height" value="0.05" units="cm"/>
      <inkml:brushProperty name="color" value="#FF0066"/>
    </inkml:brush>
  </inkml:definitions>
  <inkml:trace contextRef="#ctx0" brushRef="#br0">12 1 11290,'-2'2'684,"1"0"0,-1 1 0,1-1 0,0 1 0,0 0 0,0-1-1,0 1 1,1 0 0,-1 3 0,1 30 2398,15 33-711,-14-64-2009,10 32 235,0-1 1,3 0 0,1 0 0,1-2-1,37 58 1,-51-89-628,1 1-1,0-1 1,0 0 0,0 0-1,0 0 1,0 0 0,0-1-1,1 1 1,-1-1 0,1 0-1,0 0 1,0 0 0,0-1-1,0 1 1,0-1 0,4 1-1,-5-1-124,-1-1 0,0 0-1,1 0 1,-1-1-1,1 1 1,-1 0 0,1-1-1,-1 0 1,0 1-1,1-1 1,-1 0 0,0 0-1,0 0 1,0-1 0,0 1-1,0 0 1,0-1-1,0 1 1,0-1 0,0 0-1,-1 0 1,1 1-1,-1-1 1,1 0 0,-1-1-1,0 1 1,0 0 0,0 0-1,2-4 1,5-16-2019,-1 0 1,7-38-1,-2 9 260,-8 37 1357,1-1 2058,4 35 1920,-6-11-2852,1-1 1,-1 1-1,1-1 1,1 0 0,-1 0-1,1 0 1,1-1-1,10 12 1,-8-11-586,0 0 0,1-1 1,0 0-1,1 0 0,-1-1 0,20 9 0,-20-13-1271,3-7 473</inkml:trace>
  <inkml:trace contextRef="#ctx0" brushRef="#br0" timeOffset="1">264 41 11210,'-19'15'4425,"9"-2"-2792,10-5-1377,0-1-304,10-5-728,9-1-233,4-2 553</inkml:trace>
</inkml:ink>
</file>

<file path=ppt/ink/ink5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3:27.093"/>
    </inkml:context>
    <inkml:brush xml:id="br0">
      <inkml:brushProperty name="width" value="0.05" units="cm"/>
      <inkml:brushProperty name="height" value="0.05" units="cm"/>
      <inkml:brushProperty name="color" value="#FF0066"/>
    </inkml:brush>
  </inkml:definitions>
  <inkml:trace contextRef="#ctx0" brushRef="#br0">1 0 11362,'5'2'490,"0"-1"-1,0 1 1,-1 0-1,1 0 0,0 0 1,-1 1-1,1 0 0,-1 0 1,0 0-1,0 0 0,0 0 1,-1 1-1,1 0 1,-1 0-1,0 0 0,0 0 1,0 0-1,4 9 0,1 5 1106,-1 2-1,6 28 1,-8-28-914,15 37 1,-17-56-678,1-9 8,4-22 10,-1 5-31,-4 16 9,-2 1-4,1 0 1,1 0-1,0 0 1,0 1-1,0-1 1,1 1-1,0 0 1,0 0-1,1 0 1,0 1-1,8-9 1,-12 14 15,1 0 0,0 0 0,0 0-1,0 0 1,-1 0 0,1 0 0,0 1 0,0-1 0,0 1 0,1-1 0,-1 1 0,0 0 0,0-1 0,0 1 0,0 0 0,0 1 0,0-1-1,0 0 1,0 1 0,0-1 0,0 1 0,0-1 0,0 1 0,0 0 0,0 0 0,0 0 0,0 0 0,0 0 0,-1 0 0,1 1 0,2 1-1,5 7 119,1-1 0,-1 1-1,-1 1 1,8 11 0,5 6-68,-21-28-167,1 1-1,0-1 1,0 1 0,0-1 0,0 0-1,-1 1 1,1-1 0,0 0 0,0 0-1,0 1 1,0-1 0,0 0 0,0 0 0,0 0-1,0 0 1,0 0 0,0 0 0,0-1-1,0 1 1,-1 0 0,1 0 0,0-1-1,0 1 1,0 0 0,0-1 0,0 1-1,-1-1 1,1 1 0,0-1 0,0 1-1,-1-1 1,1 0 0,0 1 0,-1-1-1,1 0 1,0-1 0,10-17-1178</inkml:trace>
  <inkml:trace contextRef="#ctx0" brushRef="#br0" timeOffset="1">737 247 14099,'-10'17'8178,"-10"-4"-129,5-4-6328,-10-8-1153,-13-26-584</inkml:trace>
</inkml:ink>
</file>

<file path=ppt/ink/ink5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4:07.735"/>
    </inkml:context>
    <inkml:brush xml:id="br0">
      <inkml:brushProperty name="width" value="0.05" units="cm"/>
      <inkml:brushProperty name="height" value="0.05" units="cm"/>
      <inkml:brushProperty name="color" value="#FF0066"/>
    </inkml:brush>
  </inkml:definitions>
  <inkml:trace contextRef="#ctx0" brushRef="#br0">0 0 8626,'3'1'12988,"5"17"-14537,-5-12 2681,7 18-697,-2 1 0,0 0 1,8 42-1,23 159 185,-36-220-1505,0-14-5586,-2-4 5368</inkml:trace>
</inkml:ink>
</file>

<file path=ppt/ink/ink5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4:08.113"/>
    </inkml:context>
    <inkml:brush xml:id="br0">
      <inkml:brushProperty name="width" value="0.05" units="cm"/>
      <inkml:brushProperty name="height" value="0.05" units="cm"/>
      <inkml:brushProperty name="color" value="#FF0066"/>
    </inkml:brush>
  </inkml:definitions>
  <inkml:trace contextRef="#ctx0" brushRef="#br0">45 242 8130,'-39'-78'3098,"38"76"-2895,1 1 0,-1 0 0,0-1 1,1 1-1,-1-1 0,1 1 0,-1-1 0,1 1 0,0-1 1,0 1-1,-1-1 0,1 0 0,0 1 0,0-1 1,1 1-1,-1-1 0,0 1 0,0-1 0,2-2 1,-2 3-77,1 0 1,0 0-1,0 0 0,0-1 1,0 1-1,0 0 1,1 1-1,-1-1 1,0 0-1,0 0 1,1 0-1,0 0 1,4-2 597,21-16 1050,1 2 0,37-17 0,-43 24-1299,0 1-1,1 1 1,41-9-1,-39 16-1130,-23 7-1150,-13 4-593,-4 4 29,0 5 1107</inkml:trace>
</inkml:ink>
</file>

<file path=ppt/ink/ink5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4:08.512"/>
    </inkml:context>
    <inkml:brush xml:id="br0">
      <inkml:brushProperty name="width" value="0.05" units="cm"/>
      <inkml:brushProperty name="height" value="0.05" units="cm"/>
      <inkml:brushProperty name="color" value="#FF0066"/>
    </inkml:brush>
  </inkml:definitions>
  <inkml:trace contextRef="#ctx0" brushRef="#br0">0 95 7346,'1'-1'643,"-1"0"0,1 0 0,0 0 0,0 1 0,-1-1 0,1 0 0,0 0 0,0 1 0,0-1 0,0 1 0,0-1 1,-1 1-1,1-1 0,0 1 0,2-1 0,18-7 1543,-20 8-2347,22-8 830,39-22 0,-9 4 22,-47 24-778,1 0 1,-1 0 0,1 0 0,-1 1 0,1 0 0,0 0-1,0 0 1,0 1 0,0 0 0,-1 1 0,1-1 0,11 4-1,-18-4-19,0 0-1,0 0 1,0 0-1,1 0 0,-1 0 1,0 0-1,0 1 0,0-1 1,1 0-1,-1 0 1,0 0-1,0 0 0,0 1 1,0-1-1,0 0 1,0 0-1,0 0 0,1 1 1,-1-1-1,0 0 1,0 0-1,0 1 0,0-1 1,0 0-1,0 0 0,0 1 1,0-1-1,0 0 1,0 0-1,0 0 0,0 1 1,0-1-1,0 0 1,0 0-1,-1 1 0,1-1 1,0 0-1,0 0 0,0 0 1,0 1-1,0-1 1,0 0-1,-1 0 0,1 0 1,0 1-1,0-1 1,0 0-1,0 0 0,-1 0 1,1 0-1,0 0 0,-1 1 1,0-1-1089</inkml:trace>
</inkml:ink>
</file>

<file path=ppt/ink/ink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0:21.876"/>
    </inkml:context>
    <inkml:brush xml:id="br0">
      <inkml:brushProperty name="width" value="0.05" units="cm"/>
      <inkml:brushProperty name="height" value="0.05" units="cm"/>
    </inkml:brush>
  </inkml:definitions>
  <inkml:trace contextRef="#ctx0" brushRef="#br0">12 205 7610,'-11'-5'3808,"11"-1"-767,5 0-896,11-2 95,8-2-120,16-4-255,8-6-105,16-2-495,0 2-337,-8-6-440,-6 5-480,-19 1-1160,3 6-2329,-26 1 2209</inkml:trace>
</inkml:ink>
</file>

<file path=ppt/ink/ink5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4:08.957"/>
    </inkml:context>
    <inkml:brush xml:id="br0">
      <inkml:brushProperty name="width" value="0.05" units="cm"/>
      <inkml:brushProperty name="height" value="0.05" units="cm"/>
      <inkml:brushProperty name="color" value="#FF0066"/>
    </inkml:brush>
  </inkml:definitions>
  <inkml:trace contextRef="#ctx0" brushRef="#br0">42 0 8834,'-42'74'3801,"52"-71"-1865,7 2-7,5-5-25,10-3-216,11-4-327,-5-3-129,9 0-336,0 1-232,-10 3-264,-7 1-328,-9 0-1288,1 5 3240,-9 3-1928</inkml:trace>
</inkml:ink>
</file>

<file path=ppt/ink/ink5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4:11.889"/>
    </inkml:context>
    <inkml:brush xml:id="br0">
      <inkml:brushProperty name="width" value="0.05" units="cm"/>
      <inkml:brushProperty name="height" value="0.05" units="cm"/>
      <inkml:brushProperty name="color" value="#FF0066"/>
    </inkml:brush>
  </inkml:definitions>
  <inkml:trace contextRef="#ctx0" brushRef="#br0">57 86 7538,'-5'-2'1025,"-28"-11"1968,32 12-2718,-1 0 0,1 1 0,0-1 0,0 0-1,0 1 1,0-1 0,0 0 0,0 0 0,0 0-1,0 0 1,1 0 0,-1 0 0,0 0 0,0 0 0,1-1-1,-1 1 1,1 0 0,-1 0 0,1 0 0,-1-1 0,1 1-1,0-2 1,9 2 992,162 44 331,-115-35-1083,-1-2-1,96-4 1,114-21 388,-52 2-152,194 0 286,-365 18-1137,-32 0-238,-1-1-1,1 0 1,-1 0 0,1-1 0,0 0-1,-1 0 1,0-1 0,11-4 0,-19 6 189,0 0-1,0-1 1,0 1 0,0 0 0,0-1 0,-1 0 0,1 1 0,0-1 0,0 1 0,0-1 0,-1 0-1,1 1 1,0-1 0,0 0 0,-1 0 0,1 0 0,-1 0 0,1 1 0,-1-1 0,1 0-1,-1 0 1,0 0 0,1 0 0,-1 0 0,0 0 0,0 0 0,0 0 0,0 0 0,0 0 0,0 0-1,0 0 1,0 0 0,0 0 0,0 0 0,-1-2 0,-10-8-897</inkml:trace>
</inkml:ink>
</file>

<file path=ppt/ink/ink5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4:12.321"/>
    </inkml:context>
    <inkml:brush xml:id="br0">
      <inkml:brushProperty name="width" value="0.05" units="cm"/>
      <inkml:brushProperty name="height" value="0.05" units="cm"/>
      <inkml:brushProperty name="color" value="#FF0066"/>
    </inkml:brush>
  </inkml:definitions>
  <inkml:trace contextRef="#ctx0" brushRef="#br0">106 27 7122,'-80'-26'3294,"60"26"-1667,15 7-163,5-5-1316,0-1 0,1 0 0,-1 0 0,1 1 0,-1-1 0,1 0 0,-1 0 0,1 0 0,0 1 0,-1-1-1,1 0 1,0 0 0,0 0 0,0 0 0,1 0 0,7 6 314,0-1 1,1-1-1,-1 1 0,1-2 1,0 1-1,1-1 0,11 2 1,79 14 1954,-35-8-730,-62-12-1578,1 1 0,-1 0 0,0 1 0,0-1 0,0 1 0,1 0 0,-2 0 0,1 0 0,0 1 0,0-1 0,5 6 0,-8-7-95,0 1 1,0-1-1,0 1 0,0 0 1,0-1-1,0 1 0,0 0 1,-1 0-1,1 0 0,-1 0 1,1-1-1,-1 1 1,0 0-1,0 0 0,0 0 1,0 0-1,0 0 0,0 0 1,0 0-1,-1 0 0,1 0 1,-1-1-1,1 1 1,-1 0-1,0 0 0,1 0 1,-1-1-1,-2 4 0,-2 2-2,0 0 0,0 0 0,0 0 0,-1-1 0,0 0 0,-1 0-1,-7 6 1,-57 34-667,18-11-170,12 1 294</inkml:trace>
</inkml:ink>
</file>

<file path=ppt/ink/ink5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4:12.972"/>
    </inkml:context>
    <inkml:brush xml:id="br0">
      <inkml:brushProperty name="width" value="0.05" units="cm"/>
      <inkml:brushProperty name="height" value="0.05" units="cm"/>
      <inkml:brushProperty name="color" value="#FF0066"/>
    </inkml:brush>
  </inkml:definitions>
  <inkml:trace contextRef="#ctx0" brushRef="#br0">58 448 9906,'-1'6'1310,"0"-1"-1,0 0 1,0 1 0,1-1-1,0 10 1,11 50 1132,0-4-1193,8 240 1979,-20-285-3131,1-16-95,0 0 0,0 1 0,0-1 0,0 0-1,0 0 1,0 0 0,0 0 0,0 0 0,0 0-1,0 0 1,0 0 0,0 0 0,0 0 0,0 0-1,0 0 1,-1 1 0,1-1 0,0 0 0,0 0-1,0 0 1,0 0 0,0 0 0,0 0 0,0 0-1,0 0 1,0 0 0,0 0 0,-1 0-1,1 0 1,0 0 0,0 0 0,0 0 0,0 0-1,0 0 1,0 0 0,0 0 0,0 0 0,0 0-1,0 0 1,-1 0 0,1 0 0,0 0 0,0 0-1,0 0 1,0 0 0,0 0 0,0-1 0,0 1-1,0 0 1,0 0 0,0 0 0,0 0 0,0 0-1,0 0 1,-1 0 0,1 0 0,0 0 0,0 0-1,0 0 1,0 0 0,0-1 0,0 1 0,-10-26 92,-26-173-235,23 114-167,0-4-257,-4-94 0,17 144 486,0 1 1,3-1 0,1 1-1,17-72 1,-19 102 98,1 0 0,-1 0-1,1 1 1,1-1 0,0 1 0,0 0 0,7-9-1,-10 14 2,0 1-1,0-1 1,0 1-1,1 0 1,-1 0 0,0 0-1,1 0 1,-1 0-1,1 0 1,-1 0-1,1 0 1,0 0-1,-1 1 1,1-1-1,0 1 1,0-1-1,-1 1 1,1 0-1,0-1 1,0 1-1,-1 0 1,1 0-1,0 0 1,0 1-1,0-1 1,-1 0-1,1 1 1,0-1-1,0 1 1,-1 0-1,1-1 1,-1 1-1,1 0 1,0 0-1,-1 0 1,3 2-1,8 7 209,1 1-1,-2 0 0,0 0 0,0 2 0,14 20 0,43 76 937,-46-70-825,13 17-82,2-1-1,2-2 1,73 76-1,-102-119-304,-4-5-93,-1 0 0,0 0 1,0 0-1,0 1 0,0 0 1,-1 0-1,0 0 0,-1 1 0,5 8 1,-8-15 84,0 0 1,0 1 0,0-1 0,0 0-1,0 0 1,0 1 0,0-1 0,0 0-1,0 0 1,0 0 0,0 1 0,0-1 0,0 0-1,0 0 1,0 1 0,0-1 0,0 0-1,0 0 1,0 1 0,0-1 0,0 0-1,0 0 1,0 0 0,0 1 0,-1-1-1,1 0 1,0 0 0,0 0 0,0 1-1,0-1 1,-1 0 0,1 0 0,0 0 0,0 0-1,0 0 1,-1 1 0,1-1 0,0 0-1,0 0 1,0 0 0,-1 0 0,1 0-1,0 0 1,0 0 0,-1 0 0,1 0-1,0 0 1,-1 0 0,-14-2-2254,8 1 1706,-20-2-684</inkml:trace>
</inkml:ink>
</file>

<file path=ppt/ink/ink5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4:13.374"/>
    </inkml:context>
    <inkml:brush xml:id="br0">
      <inkml:brushProperty name="width" value="0.05" units="cm"/>
      <inkml:brushProperty name="height" value="0.05" units="cm"/>
      <inkml:brushProperty name="color" value="#FF0066"/>
    </inkml:brush>
  </inkml:definitions>
  <inkml:trace contextRef="#ctx0" brushRef="#br0">17 146 8890,'-17'-2'9050,"22"-1"-6626,12-7-391,5-2-225,9-4-736,3-3-383,2 1-473,3 1-280,-3 0-601,1 4-479,-5 5-1480,-4-2-361,2 10 1753</inkml:trace>
</inkml:ink>
</file>

<file path=ppt/ink/ink5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4:13.791"/>
    </inkml:context>
    <inkml:brush xml:id="br0">
      <inkml:brushProperty name="width" value="0.05" units="cm"/>
      <inkml:brushProperty name="height" value="0.05" units="cm"/>
      <inkml:brushProperty name="color" value="#FF0066"/>
    </inkml:brush>
  </inkml:definitions>
  <inkml:trace contextRef="#ctx0" brushRef="#br0">80 549 9858,'0'-2'381,"1"1"0,-1 0 0,0 0 0,0-1 0,0 1 0,0 0 0,0-1 0,0 1 0,0 0 0,0-1 1,0 1-1,-1 0 0,0-3 0,1 4-260,0-1 1,-1 1 0,1 0 0,0-1 0,-1 1 0,1 0 0,0 0 0,-1-1-1,1 1 1,0 0 0,-1 0 0,1 0 0,0-1 0,-1 1 0,1 0 0,-1 0-1,1 0 1,-1 0 0,1 0 0,0 0 0,-1 0 0,1 0 0,-1 0 0,1 0-1,0 0 1,-1 0 0,1 0 0,-1 0 0,-2 1 102,1 0 0,-1 0 1,1 1-1,-1-1 0,1 0 0,0 1 1,-1 0-1,1-1 0,0 1 0,0 0 0,0 0 1,-2 3-1,0 2 12,-1 0 0,1 0 0,1 0 0,-1 1 0,1-1 0,0 1 0,1 0 0,0 0 0,0 0 0,1 0 0,0 0 0,0 0 1,1 0-1,0 1 0,2 14 0,-2-18-201,1 0 0,0 0 1,0 0-1,1 0 0,-1 0 1,1 0-1,0 0 0,1-1 1,-1 1-1,1-1 0,0 1 1,0-1-1,0 0 0,0 0 1,1 0-1,-1-1 1,1 1-1,0-1 0,1 0 1,-1 0-1,0 0 0,1-1 1,-1 1-1,1-1 0,9 3 1,-8-4-33,1 0 1,-1 1-1,1-2 1,-1 1-1,1-1 1,-1 0-1,1 0 1,-1-1-1,1 0 1,-1 0-1,1-1 1,-1 1-1,0-1 1,9-5-1,-7 3-13,0-1-1,0 0 0,-1 0 0,0-1 1,0 0-1,0 0 0,-1-1 1,0 0-1,8-10 0,-3 0-68,-1-1 1,-1 0-1,0 0 1,-1-1-1,-1 0 1,-1 0-1,-1-1 1,6-35-1,-7 16-88,-2 1-1,-1 0 0,-2 0 1,-9-56-1,7 72 136,-2 0-1,-1 0 0,0 0 0,-2 1 1,0-1-1,-2 2 0,0-1 1,-23-32-1,31 50 60,-1-1-1,1 1 1,-1 1 0,0-1 0,0 0 0,0 1-1,-1-1 1,1 1 0,0 0 0,-1 0 0,0 0-1,1 0 1,-1 1 0,-5-2 0,8 3-2,-1 0 0,1 0 0,-1 0 0,1 0 1,-1 0-1,0 0 0,1 0 0,-1 1 0,1-1 0,-1 0 1,1 1-1,0-1 0,-1 1 0,1 0 0,0 0 0,-1-1 1,1 1-1,0 0 0,0 0 0,-1 0 0,1 0 0,0 0 1,0 0-1,0 1 0,0-1 0,0 0 0,1 0 0,-1 1 0,0-1 1,1 1-1,-1-1 0,1 0 0,-1 1 0,1-1 0,0 1 1,-1-1-1,1 1 0,0-1 0,0 3 0,-1 9 119,0 0-1,1 0 0,1 0 1,0 0-1,1 0 0,0-1 1,1 1-1,0 0 0,1-1 1,1 0-1,9 19 0,5 7 92,3-1 0,30 40 0,108 125-1585,-159-202 1199,-1 1 1,1-1-1,-1 1 1,1-1-1,-1 1 0,1 0 1,-1-1-1,0 1 0,1 0 1,-1 0-1,0-1 1,1 1-1,-1 0 0,0-1 1,0 1-1,0 0 0,0 0 1,0 0-1,1-1 1,-2 1-1,1 0 0,0 0 1,0-1-1,0 1 0,0 0 1,0 0-1,-1 1 1,0-2-104,0 1 1,0-1 0,0 1 0,0-1 0,0 0 0,0 1-1,0-1 1,0 0 0,0 0 0,0 1 0,0-1 0,0 0-1,0 0 1,0 0 0,0-1 0,0 1 0,0 0 0,0 0-1,0 0 1,-1-1 0,-18-6-1137</inkml:trace>
</inkml:ink>
</file>

<file path=ppt/ink/ink5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4:14.175"/>
    </inkml:context>
    <inkml:brush xml:id="br0">
      <inkml:brushProperty name="width" value="0.05" units="cm"/>
      <inkml:brushProperty name="height" value="0.05" units="cm"/>
      <inkml:brushProperty name="color" value="#FF0066"/>
    </inkml:brush>
  </inkml:definitions>
  <inkml:trace contextRef="#ctx0" brushRef="#br0">45 400 10202,'-20'-14'966,"18"13"-721,0 1-1,1-1 0,-1 0 0,0 0 0,1 0 1,-1-1-1,1 1 0,-1 0 0,1 0 0,-1-1 1,1 1-1,0-1 0,0 1 0,0-1 0,-1-2 1,3 2-55,0 0 0,0 1 0,1-1 0,-1 1 0,1-1 0,0 1 0,-1 0 0,1-1 0,0 1 1,0 0-1,0 0 0,0 0 0,0 0 0,0 1 0,0-1 0,0 0 0,3 0 0,98-46 3106,-71 31-2323,0 1 0,1 2-1,44-12 1,-75 24-959,0 0 1,0 1-1,0-1 0,0 1 1,1 0-1,-1-1 0,0 1 0,0 0 1,1 1-1,-1-1 0,0 0 0,0 0 1,1 1-1,-1 0 0,0-1 1,0 1-1,0 0 0,0 0 0,0 0 1,0 0-1,0 0 0,0 1 0,0-1 1,-1 0-1,1 1 0,2 2 1,-1 2 23,1 0 0,-1 0 0,-1 1 1,1-1-1,-1 1 0,0-1 1,1 8-1,-2-8-322,0 0 1,0 0-1,1 0 1,0-1-1,0 1 1,1-1-1,0 1 1,0-1 0,6 9-1,-7-13-277,-2-3 858</inkml:trace>
  <inkml:trace contextRef="#ctx0" brushRef="#br0" timeOffset="1">222 6 11803,'-13'0'5425,"6"0"-2681,12 2-1816,0-4-47,-5 0-1081,0 1-609,5-1 545</inkml:trace>
</inkml:ink>
</file>

<file path=ppt/ink/ink5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4:14.627"/>
    </inkml:context>
    <inkml:brush xml:id="br0">
      <inkml:brushProperty name="width" value="0.05" units="cm"/>
      <inkml:brushProperty name="height" value="0.05" units="cm"/>
      <inkml:brushProperty name="color" value="#FF0066"/>
    </inkml:brush>
  </inkml:definitions>
  <inkml:trace contextRef="#ctx0" brushRef="#br0">211 1 10122,'-6'-1'749,"0"1"0,1 0-1,-1 0 1,1 1 0,-1-1-1,0 1 1,1 1 0,-11 2-1,8 0-336,0-1-1,0 1 0,1 0 1,-1 1-1,-8 6 1,5-1-163,0 0 1,0 1-1,1 0 1,0 1-1,1-1 1,-11 20-1,19-29-215,-1 0 0,1 1 0,0-1 0,-1 1 0,1-1 0,0 1 0,1-1-1,-1 1 1,0 0 0,1-1 0,-1 1 0,1 0 0,0-1 0,0 1 0,0 0 0,0 0 0,0-1 0,1 1-1,-1 0 1,1-1 0,0 1 0,0 0 0,0-1 0,2 4 0,0-2-9,0-1 1,0 1-1,0-1 0,1 0 1,-1 0-1,1 0 0,0-1 1,0 1-1,0-1 1,0 0-1,0 0 0,1-1 1,7 3-1,23 4 165,1-1 0,57 4 0,30 4 462,-121-15-632,0 0 0,0 1 0,-1-1 0,1 0 0,0 1 0,-1-1-1,1 1 1,0 0 0,-1-1 0,1 1 0,-1 0 0,1 0 0,-1 0 0,1 0 0,-1 0 0,0 0 0,0 1 0,1-1 0,-1 0 0,0 0 0,0 1 0,0-1 0,0 1 0,-1-1 0,1 1 0,0 0 0,-1-1 0,1 1 0,-1 0 0,1-1 0,-1 1 0,0 0 0,0-1 0,0 1 0,0 0 0,0 0 0,0-1-1,0 1 1,0 0 0,-1 0 0,1-1 0,-1 1 0,1 0 0,-1-1 0,0 1 0,-1 2 0,-2 5 18,-1 0-1,0-1 1,-1 1 0,0-1-1,0-1 1,-13 13-1,2-4-32,0 0 0,-26 16 0,38-29-163,-1 1 0,0-1 0,0 0 0,0 0-1,-1 0 1,1-1 0,-1 0 0,1 0 0,-1-1 0,1 0 0,-1 0 0,-11 0 0,16-1-60,0-1 0,-1 1 0,1 0 0,0-1 0,0 1 0,-1-1 0,1 0 0,0 0 1,0 0-1,-4-2 0,5 2 210,1 1-1,-1-1 1,0 0 0,0 0 0,1 0 0,-1 1 0,1-1-1,-1 0 1,0 0 0,1 0 0,0 0 0,-1 0-1,1 0 1,0 0 0,-1 0 0,1 0 0,0 0 0,0 0-1,0 0 1,0-1 0,0 1 0,0 0 0,0 0 0,0 0-1,1 0 1,-1 0 0,1-1 0,10-27 297</inkml:trace>
</inkml:ink>
</file>

<file path=ppt/ink/ink5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4:15.057"/>
    </inkml:context>
    <inkml:brush xml:id="br0">
      <inkml:brushProperty name="width" value="0.05" units="cm"/>
      <inkml:brushProperty name="height" value="0.05" units="cm"/>
      <inkml:brushProperty name="color" value="#FF0066"/>
    </inkml:brush>
  </inkml:definitions>
  <inkml:trace contextRef="#ctx0" brushRef="#br0">87 446 8426,'10'11'4881,"-3"2"-736,-1 4-1993,-2-1-191,-1-1-921,1-1-288,-1-4-480,2 0-240,-2-5-560,1 0-344,1-9-1377</inkml:trace>
  <inkml:trace contextRef="#ctx0" brushRef="#br0" timeOffset="1">9 148 9706,'-9'-7'4041,"9"4"-2329,4-4-607,2-6-337,3-4-376,2-1-952,6-2-377,3 1-727,2-3-544,-1 1 1455</inkml:trace>
</inkml:ink>
</file>

<file path=ppt/ink/ink5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4:15.524"/>
    </inkml:context>
    <inkml:brush xml:id="br0">
      <inkml:brushProperty name="width" value="0.05" units="cm"/>
      <inkml:brushProperty name="height" value="0.05" units="cm"/>
      <inkml:brushProperty name="color" value="#FF0066"/>
    </inkml:brush>
  </inkml:definitions>
  <inkml:trace contextRef="#ctx0" brushRef="#br0">1 64 5673,'36'-63'3069,"-32"62"624,0 11-1862,3 17-366,-6-23-865,10 36 2504,27 69-1,-19-67-2145,2-1 1,1-1-1,31 41 0,-42-66-871,21 31 273,-30-43-502,0 1 0,0-1 0,-1 1-1,1 0 1,-1 0 0,0-1 0,0 1 0,0 0 0,0 0 0,0 7 0,-2-10-65,1 0 0,0 0 0,0 0 0,-1 0 0,1 0 0,-1 0 0,1 0 0,-1 0 0,1 0 0,-1 0 0,1 0 0,-1 0 0,0 0 0,1-1 0,-1 1 0,0 0 0,0-1 0,0 1 0,-1 1 0,-11 7-1112</inkml:trace>
  <inkml:trace contextRef="#ctx0" brushRef="#br0" timeOffset="1">131 439 9522,'-104'-40'4513,"118"34"-1584,7-8-1241,9-4-688,4-4-368,-8-3-792,6 5-352,-2 5-1192,2 5 3120,-2-5-1400</inkml:trace>
</inkml:ink>
</file>

<file path=ppt/ink/ink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0:22.556"/>
    </inkml:context>
    <inkml:brush xml:id="br0">
      <inkml:brushProperty name="width" value="0.05" units="cm"/>
      <inkml:brushProperty name="height" value="0.05" units="cm"/>
    </inkml:brush>
  </inkml:definitions>
  <inkml:trace contextRef="#ctx0" brushRef="#br0">1 197 6953,'6'-12'6761,"14"-6"-4561,-8 8-824,12-17 788,55-51 1860,-72 72-3888,0 0 1,1 1-1,-1-1 1,1 1-1,1 1 1,-1 0-1,1 0 1,-1 0-1,10-1 1,-17 4-182,0 1 1,-1 0 0,1-1-1,0 1 1,-1 0 0,1 0-1,0 0 1,-1 0 0,1-1-1,0 1 1,-1 0-1,1 0 1,0 0 0,0 1-1,-1-1 1,1 0 0,0 0-1,-1 0 1,1 0 0,0 1-1,-1-1 1,1 0 0,0 1-1,-1-1 1,1 0 0,-1 1-1,1-1 1,-1 1 0,1-1-1,-1 1 1,1-1-1,-1 1 1,1-1 0,-1 1-1,1 0 1,-1-1 0,0 1-1,1-1 1,-1 1 0,0 0-1,0-1 1,0 1 0,1 1-1,-1 1-590,-1 0 0,1 1 0,0-1 0,-1 0 0,0 0 0,0 0 0,0 1 0,-2 2 0,-5 13-746</inkml:trace>
</inkml:ink>
</file>

<file path=ppt/ink/ink5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4:15.945"/>
    </inkml:context>
    <inkml:brush xml:id="br0">
      <inkml:brushProperty name="width" value="0.05" units="cm"/>
      <inkml:brushProperty name="height" value="0.05" units="cm"/>
      <inkml:brushProperty name="color" value="#FF0066"/>
    </inkml:brush>
  </inkml:definitions>
  <inkml:trace contextRef="#ctx0" brushRef="#br0">1 176 10386,'29'10'2015,"36"9"-1,-63-19-1826,1 0 1,-1 0-1,1 0 1,-1 0-1,0-1 0,1 1 1,-1-1-1,1 1 1,-1-1-1,0 0 0,1 0 1,-1 0-1,0 0 1,0 0-1,0-1 0,0 1 1,0-1-1,0 1 1,0-1-1,0 0 0,0 0 1,-1 1-1,1-1 1,-1 0-1,0-1 0,1 1 1,-1 0-1,0 0 1,0-1-1,0 1 0,0-5 1,2 1 255,1-3 16,-1 0 0,0 0 0,-1 0-1,0-1 1,0 0 0,0-14 0,-1 21-386,-1 0 0,0 0-1,0 0 1,0 0 0,0 0 0,0 0 0,-1 0 0,1 0 0,-1 0 0,0 0 0,0 0 0,0 1-1,0-1 1,0 0 0,-1 1 0,1-1 0,-1 1 0,0-1 0,0 1 0,0 0 0,0-1 0,0 1-1,0 0 1,0 1 0,-5-4 0,7 5-63,-1 0 0,1-1-1,0 1 1,-1 0 0,1 0 0,-1 0-1,1 0 1,0-1 0,-1 1 0,1 0-1,-1 0 1,1 0 0,0 0-1,-1 0 1,1 0 0,-1 0 0,1 0-1,0 0 1,-1 0 0,1 0 0,-1 0-1,1 0 1,0 1 0,-1-1 0,1 0-1,0 0 1,-1 0 0,1 1-1,0-1 1,-1 0 0,1 0 0,0 1-1,-1-1 1,1 0 0,0 0 0,-1 1-1,1-1 1,0 0 0,0 1 0,-1 21 195,14 21-67,-10-38-316,-1 0-1,1 0 0,1 0 1,-1 0-1,1-1 1,0 1-1,0-1 1,0 0-1,1 0 0,-1 0 1,1-1-1,0 0 1,0 0-1,0 0 1,0 0-1,1-1 1,-1 0-1,1 0 0,-1 0 1,12 1-1,31-2-1115</inkml:trace>
</inkml:ink>
</file>

<file path=ppt/ink/ink5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4:16.350"/>
    </inkml:context>
    <inkml:brush xml:id="br0">
      <inkml:brushProperty name="width" value="0.05" units="cm"/>
      <inkml:brushProperty name="height" value="0.05" units="cm"/>
      <inkml:brushProperty name="color" value="#FF0066"/>
    </inkml:brush>
  </inkml:definitions>
  <inkml:trace contextRef="#ctx0" brushRef="#br0">0 201 7818,'2'-2'18718,"10"27"-20905,-2-12 3710,29 25-1348,-38-37-156,0 1 0,1-1 0,-1 1 0,1-1 0,-1 0 0,1 0 0,0 0 0,-1 0 0,1 0 0,0 0 0,0 0 0,0-1 0,0 1 0,0 0 0,0-1 0,0 0 0,0 1 0,0-1 0,0 0-1,0 0 1,0 0 0,0-1 0,0 1 0,0 0 0,-1-1 0,1 1 0,0-1 0,0 1 0,0-1 0,0 0 0,0 0 0,-1 0 0,1 0 0,0 0 0,-1 0 0,1-1 0,-1 1 0,1-1 0,-1 1 0,0-1 0,3-2 0,-1-2 41,1 0 0,-1 0 0,1 0 0,-2 0 0,1-1 0,-1 1 0,0-1 0,0 0 0,-1 1 0,1-9 1,-2-5-63,0 0 1,-7-36-1,-1-11-2379,8 66 2156,0 0-1,0 0 1,0-1 0,0 1 0,0 0 0,1 0 0,-1 0-1,0 0 1,1 0 0,-1 0 0,1 0 0,-1-1 0,1 1-1,-1 0 1,1 1 0,0-1 0,-1 0 0,1 0 0,0 0 0,0 0-1,0 0 1,0 1 0,0-1 0,0 0 0,0 1 0,0-1-1,0 1 1,0-1 0,0 1 0,0 0 0,0-1 0,0 1-1,0 0 1,1 0 0,-1 0 0,0 0 0,0 0 0,0 0-1,0 0 1,1 0 0,0 0 0,20 4-1066</inkml:trace>
</inkml:ink>
</file>

<file path=ppt/ink/ink5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4:16.790"/>
    </inkml:context>
    <inkml:brush xml:id="br0">
      <inkml:brushProperty name="width" value="0.05" units="cm"/>
      <inkml:brushProperty name="height" value="0.05" units="cm"/>
      <inkml:brushProperty name="color" value="#FF0066"/>
    </inkml:brush>
  </inkml:definitions>
  <inkml:trace contextRef="#ctx0" brushRef="#br0">1 163 8058,'72'-7'3502,"-67"6"-3151,-1 0 0,1 0 1,-1 0-1,0-1 0,0 1 1,0-1-1,0 0 0,0-1 1,0 1-1,0-1 0,-1 1 0,1-1 1,-1 0-1,0 0 0,5-6 1,1 0 627,-5 4-466,1-1-1,-1 1 1,0-1 0,-1 0-1,1 0 1,-1 0 0,0-1-1,3-12 1,-5 18-429,-1-1 0,0 1 1,1-1-1,-1 0 0,0 1 0,0-1 0,0 0 1,0 1-1,0-1 0,0 1 0,-1-1 0,1 0 1,0 1-1,-1-1 0,1 1 0,-1-1 0,-1-1 1,1 2-64,0-1 1,0 1 0,-1 1 0,1-1 0,0 0-1,-1 0 1,1 0 0,0 1 0,-1-1-1,1 1 1,-1-1 0,1 1 0,-1-1 0,0 1-1,1 0 1,-1 0 0,1 0 0,-1 0-1,1 0 1,-1 0 0,1 0 0,-3 1 0,-1 0-8,0 1 1,0-1 0,0 1 0,0 0 0,0 0 0,0 1 0,1 0 0,-1-1 0,1 2-1,0-1 1,0 0 0,0 1 0,0 0 0,1 0 0,-1 0 0,1 0 0,0 0-1,0 1 1,0-1 0,1 1 0,0 0 0,0 0 0,0 0 0,0 0 0,-1 9-1,1-8 34,1 0 0,0 0-1,-1 1 1,2-1 0,-1 1-1,1-1 1,0 1-1,0-1 1,1 1 0,0-1-1,0 0 1,1 1 0,-1-1-1,1 0 1,1 0-1,-1 0 1,1 0 0,0 0-1,1-1 1,6 10 0,-5-10 3,0-1 0,1 1 1,0-1-1,0 0 0,0 0 1,0-1-1,1 0 0,-1 0 1,1-1-1,0 1 0,-1-1 1,1-1-1,0 1 0,0-1 1,1-1-1,-1 1 1,0-1-1,0 0 0,0-1 1,0 0-1,0 0 0,0 0 1,0-1-1,8-3 0,6-3-186,0 0 0,-1-2 0,0-1 0,0 0-1,-1-1 1,24-21 0,2 0-1908,1-8 848</inkml:trace>
</inkml:ink>
</file>

<file path=ppt/ink/ink5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4:19.002"/>
    </inkml:context>
    <inkml:brush xml:id="br0">
      <inkml:brushProperty name="width" value="0.05" units="cm"/>
      <inkml:brushProperty name="height" value="0.05" units="cm"/>
      <inkml:brushProperty name="color" value="#FF0066"/>
    </inkml:brush>
  </inkml:definitions>
  <inkml:trace contextRef="#ctx0" brushRef="#br0">11 69 5745,'0'0'208,"-1"0"0,1 0 0,-1 0 0,1 0 0,-1-1 0,1 1 0,-1 0 0,1 0 0,0 0 0,-1-1 0,1 1 0,-1 0-1,1 0 1,-1-1 0,1 1 0,0 0 0,-1-1 0,1 1 0,0 0 0,-1-1 0,1 1 0,0-1 0,0 1 0,-1-1 0,1 1 0,0 0 0,0-1 0,0 1 0,0-1-1,0 1 1,-1-1 0,1 1 0,0-1 0,0 1 0,0-1 0,0 1 0,0-1 0,1 1 0,-1-1 0,0 1 0,0-1 0,0 1 0,0-1 0,0 1 0,1-1 0,-1 1-1,0 0 1,0-1 0,1 1 0,-1-1 0,3-1 131,0-1 0,0 1 0,0 0 0,0 0 0,1 1 0,-1-1 0,4-1-1,4-1-58,-7 1-159,0 1 0,1 0 0,0 0 1,0 1-1,-1 0 0,1-1 0,0 1 0,0 1 0,0-1 0,0 1 0,0 0 1,0 0-1,0 1 0,8 1 0,75 20 1598,-39-8-976,1-2 0,74 8-1,-61-18-215,1-2 0,-1-3 0,0-2-1,0-3 1,94-26 0,-114 22-300,-27 6-193,-1 2 1,1-1-1,0 2 0,0 0 0,0 1 0,1 1 0,20 1 0,-35 0-117,-1 0 0,1 0 0,-1 0 0,0 1 0,1-1 0,-1 1 0,1-1 0,-1 1 0,0-1 0,0 1 0,1 0-1,-1 0 1,0 0 0,0-1 0,0 1 0,0 0 0,1 2 0,-1-2 31,-1 0 1,1 0-1,-1 0 0,0 1 1,0-1-1,1 0 0,-1 0 1,0 0-1,0 0 0,0 0 0,0 1 1,0-1-1,0 0 0,-1 2 1,1-3 49</inkml:trace>
</inkml:ink>
</file>

<file path=ppt/ink/ink5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4:22.766"/>
    </inkml:context>
    <inkml:brush xml:id="br0">
      <inkml:brushProperty name="width" value="0.05" units="cm"/>
      <inkml:brushProperty name="height" value="0.05" units="cm"/>
      <inkml:brushProperty name="color" value="#FF0066"/>
    </inkml:brush>
  </inkml:definitions>
  <inkml:trace contextRef="#ctx0" brushRef="#br0">508 859 7402,'0'-1'174,"0"1"0,-1-1 0,1 1 0,-1-1 0,1 1 0,-1-1 0,1 1 0,-1 0 1,1-1-1,-1 1 0,1 0 0,-1 0 0,1-1 0,-1 1 0,0 0 0,1 0 0,-1 0 0,1 0 1,-1-1-1,0 1 0,1 0 0,-1 0 0,0 0 0,1 1 0,-1-1 0,1 0 0,-1 0 1,0 0-1,1 0 0,-1 0 0,1 1 0,-1-1 0,1 0 0,-1 1 0,0-1 0,1 0 1,-1 1-1,1-1 0,0 1 0,-1-1 0,1 1 0,-1-1 0,1 0 0,0 1 0,-1 0 0,1-1 1,0 1-1,-1-1 0,1 2 0,0-1-110,0 0-1,0 0 1,0 0 0,0 1 0,0-1 0,1 0 0,-1 0-1,0 0 1,1 0 0,-1 0 0,1 0 0,-1 0-1,1 0 1,-1 0 0,1 0 0,0 0 0,-1 0-1,1 0 1,0 0 0,0 0 0,0-1 0,0 1 0,0 0-1,0-1 1,0 1 0,0-1 0,0 1 0,0-1-1,2 1 1,90 41 1050,-85-40-954,1 0 0,0 0 0,1-1 0,-1 0-1,0 0 1,0-1 0,0 0 0,1-1 0,16-3 0,22-1 405,3 7 26,61 11-1,-29-2-65,-15-7 48,0-4 0,127-15 0,-181 13-510,19 0 13,0 1 0,1 2 0,-1 0 0,0 3 1,0 1-1,0 1 0,43 15 0,-35-12 64,1-2 0,0-2 0,0-1 0,57-3 0,-45-1 90,106 14 0,-132-8-195,0-2 1,0-1-1,1-1 0,-1-1 0,52-5 0,275-75 425,-283 60-297,-33 9-119,-1-1 0,-1-3 0,0 0-1,0-3 1,-2-1 0,0-2 0,-1-1 0,-2-1 0,0-2 0,-1-2 0,27-29 0,-54 51-24,0-1 1,0 1-1,0-1 1,-1 0 0,1-1-1,-2 1 1,1-1-1,0 1 1,-1-1 0,0 0-1,0 0 1,-1 1-1,0-2 1,0 1 0,0 0-1,-1 0 1,1-6-1,-2 4-14,-1 1 0,1-1 0,-1 1-1,0 0 1,-1-1 0,1 1-1,-1 0 1,-1 1 0,0-1 0,1 0-1,-2 1 1,1 0 0,-8-8-1,-18-17-4,-1 2 0,-70-51 0,86 71-22,1 1-1,-2 0 1,-30-10 0,-3-1 38,-61-35-7,-47-19-21,127 62 7,0 1 1,0 1-1,-49-8 0,-29 1 1,-115-15-34,171 27 20,0 2-1,-69 6 1,41 0-5,1-4 1,-94-12-1,67 3 34,4 4-12,-89-9-6,128 8 18,1 2-1,-86 7 1,-124 28-72,230-24 57,0 2 0,0 2 0,1 2 0,1 2 0,0 1 0,1 2 0,1 2 0,1 1 0,0 2 0,-41 35 0,59-41-2,1 1 1,0 1-1,2 1 1,0 0-1,-18 32 1,26-39 1,1-1 0,1 1 0,0 0 0,1 1 0,1 0 1,0-1-1,0 1 0,2 0 0,0 1 0,0-1 0,1 18 0,2-24 0,1 0-1,0 1 1,0-1 0,1 0-1,0 0 1,0 0-1,1 0 1,0 0-1,0-1 1,1 0-1,0 0 1,0 0 0,0 0-1,1-1 1,0 0-1,1 0 1,-1 0-1,1-1 1,0 0-1,10 5 1,10 5 57,0-2 0,1-1 0,0 0 0,44 10 0,29 2 143,154 18 0,-102-26-5046,-106-14 2904</inkml:trace>
</inkml:ink>
</file>

<file path=ppt/ink/ink5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4:48.175"/>
    </inkml:context>
    <inkml:brush xml:id="br0">
      <inkml:brushProperty name="width" value="0.05" units="cm"/>
      <inkml:brushProperty name="height" value="0.05" units="cm"/>
      <inkml:brushProperty name="color" value="#FF0066"/>
    </inkml:brush>
  </inkml:definitions>
  <inkml:trace contextRef="#ctx0" brushRef="#br0">211 917 8082,'5'1'7730,"21"-4"-6008,5-1-939,458-41 4609,-261 26-4381,-162 13-656,128-17 632,134-27 78,-292 45-963,-1-2-1,63-22 0,63-34 185,-54 21-154,-102 40-119,-1 0 0,0 0 0,0-1 0,0 0 0,0 1 0,0-2 0,-1 1 0,0 0 0,1-1 0,-1 1 1,0-1-1,-1 0 0,1 0 0,-1 0 0,1 0 0,-1-1 0,-1 1 0,1-1 0,0 1 0,-1-1 0,0 1 0,0-1 1,-1 0-1,1 0 0,-1 1 0,0-1 0,0 0 0,-1 0 0,1 1 0,-1-1 0,0 0 0,0 1 0,-1-1 0,1 1 1,-1-1-1,-5-7 0,-3-5 8,-1 0 1,0 1-1,-1 1 1,-1 0-1,-1 1 1,0 0-1,0 1 1,-2 0-1,-17-10 0,-23-12-13,-83-37 0,47 25 26,22 13-62,-1 3 0,-1 2 0,-87-20 0,142 45 11,0 1 0,0 1 0,0 0 0,-1 1 0,-23 3 0,-88 15-75,68-8 72,-109 12 19,75-12 1,1 4 0,-150 42 0,212-42-13,0 1 0,1 2 0,1 1 1,1 2-1,-31 25 0,19-16 5,37-24 6,-1 0 0,0 1 0,1-1 0,0 1 0,0 0 0,0 0 0,1 0 0,0 0 0,0 0 0,0 1 0,0 0 0,1-1 0,0 1 0,0 0 0,1 0 0,0 0 0,-1 7 0,-12 40-5,10-43 20,2 1 0,-1 0 0,1 0 0,1 0-1,0 0 1,1 0 0,0 0 0,1 0 0,0 0 0,0 0 0,1 0 0,1 0 0,0 0 0,0-1-1,1 0 1,0 1 0,1-1 0,0-1 0,1 1 0,0-1 0,0 0 0,1 0 0,11 11-1,-8-9 80,0-1 0,0-1 0,1 1 0,0-2 1,1 1-1,0-2 0,0 0 0,1 0 0,0-1 0,0 0 0,0-1 0,1-1 0,17 4 0,-8-5 59,1 0 0,0-2 0,-1-1 0,1 0 0,0-2 0,0-1 0,-1 0 0,0-2 0,28-9 0,-29 6-713,-1-1 0,0 0 0,0-2-1,-1-1 1,30-22 0,-8 1-693</inkml:trace>
</inkml:ink>
</file>

<file path=ppt/ink/ink5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4:57.952"/>
    </inkml:context>
    <inkml:brush xml:id="br0">
      <inkml:brushProperty name="width" value="0.05" units="cm"/>
      <inkml:brushProperty name="height" value="0.05" units="cm"/>
      <inkml:brushProperty name="color" value="#FF0066"/>
    </inkml:brush>
  </inkml:definitions>
  <inkml:trace contextRef="#ctx0" brushRef="#br0">495 747 6937,'0'1'309,"0"0"-1,0 0 0,0 0 0,0 0 0,1 0 0,-1 0 0,0 1 0,1-1 0,-1 0 0,1 0 0,-1 0 0,1 0 0,0 0 0,0-1 1,-1 1-1,1 0 0,0 0 0,1 1 0,23 11 2086,-17-11-1918,0 1 1,0-2-1,0 1 0,12 0 0,33-3 368,1-2 0,-1-3 0,0-2-1,0-2 1,96-32 0,-136 38-770,1-1 1,-1-1-1,0 0 0,-1-1 1,1 0-1,-1-1 0,-1-1 1,1 1-1,11-14 0,-19 18-50,1-1-1,-1 0 1,-1-1-1,1 1 0,-1-1 1,0 1-1,0-1 1,0 0-1,-1 0 1,0 0-1,0 0 1,-1-1-1,1 1 1,-1-1-1,-1 1 1,1 0-1,-1-1 0,0 1 1,-1-1-1,0 1 1,0-1-1,-3-10 1,-2-2-9,-2-1-1,0 1 1,-1 0 0,-1 1 0,0 0 0,-2 1-1,0 0 1,-1 1 0,0 0 0,-27-23 0,-13-5-19,-108-70 0,144 102 7,-9-3 4,0 0 0,-1 1 0,-1 2 0,0 1 0,-1 1-1,0 1 1,-38-6 0,55 14 0,-1 1 1,1 0-1,-1 1 1,1 0-1,0 1 0,-1 0 1,1 1-1,0 0 0,0 1 1,1 0-1,-1 1 0,1 0 1,0 1-1,0 1 0,1-1 1,-11 10-1,-6 5 8,2 2 0,0 0 0,2 2 0,-35 46 0,33-36 98,2 1-1,1 1 0,-24 57 1,36-69 38,0 0 0,2 1 0,1 0 1,1 0-1,2 0 0,-3 46 1,7-62-76,0 0 1,1 0-1,0 0 1,1 0-1,0 0 1,0 0-1,1-1 1,0 1-1,1-1 1,0 1-1,1-1 1,0-1-1,0 1 1,1-1-1,0 0 1,0 0-1,1 0 1,0-1-1,13 10 1,-8-8-27,0-1 1,1-1-1,-1 0 0,2-1 1,-1 0-1,1-1 1,-1 0-1,1-1 1,1-1-1,-1 0 1,0-1-1,1-1 1,16 0-1,9-3-599,0-1 0,76-16 0,74-34-2596,-89 17 2176</inkml:trace>
</inkml:ink>
</file>

<file path=ppt/ink/ink5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4:56.760"/>
    </inkml:context>
    <inkml:brush xml:id="br0">
      <inkml:brushProperty name="width" value="0.05" units="cm"/>
      <inkml:brushProperty name="height" value="0.05" units="cm"/>
      <inkml:brushProperty name="color" value="#FF0066"/>
    </inkml:brush>
  </inkml:definitions>
  <inkml:trace contextRef="#ctx0" brushRef="#br0">479 862 6209,'1'3'200,"1"0"0,0-1 0,0 1 0,0-1-1,1 1 1,-1-1 0,0 0 0,1 0 0,0 0-1,-1 0 1,1 0 0,0-1 0,0 1 0,0-1-1,0 0 1,0 0 0,0 0 0,0 0 0,1 0-1,-1-1 1,0 1 0,0-1 0,1 0 0,-1 0-1,0 0 1,0-1 0,1 1 0,-1-1 0,0 1-1,5-3 1,11-3 125,-1-1-1,-1 0 0,1-2 1,17-10-1,-22 12-69,20-13 410,-1 0 0,-1-2-1,56-52 1,-67 54-366,-1 0 0,-1-2 0,0 0 0,-2-1 0,-1-1 0,14-27 0,-25 41-243,-1-1 1,0 1-1,-1 0 1,0-1-1,0 1 1,-1-1-1,-1 1 0,1-1 1,-2 0-1,0 1 1,0-1-1,-1 0 0,0 1 1,0 0-1,-5-12 1,-6-13 290,-1 1 0,-37-64 0,43 85-295,-1-1 0,0 2-1,0-1 1,-2 2-1,1-1 1,-1 1-1,-1 1 1,0 0-1,0 0 1,-1 2 0,-15-9-1,16 11-32,0 1-1,0 0 1,-1 1-1,0 0 1,1 1-1,-1 0 1,0 1-1,-1 1 1,1 0-1,0 1 1,0 0-1,0 1 1,-20 4-1,-13 7 30,1 2-1,0 3 1,1 1 0,-53 31 0,76-38-48,1 1 1,0 0 0,1 2 0,1 1 0,0 0-1,1 1 1,0 1 0,1 0 0,2 1-1,-16 24 1,15-18 45,2 2 0,0-1-1,2 2 1,1-1 0,1 1 0,1 1-1,2 0 1,-3 29 0,5-33 38,1 1 0,2-1 0,1 1 0,5 46 0,-4-61 17,2 0 1,-1 1 0,1-1-1,1 0 1,0 0 0,0-1-1,1 1 1,0-1-1,1 0 1,0 0 0,0-1-1,1 0 1,0 0 0,9 8-1,-4-6-25,1-1 0,0-1-1,0 1 1,1-2-1,0 0 1,0-1 0,1 0-1,0-1 1,0-1 0,0 0-1,0-1 1,1-1 0,-1 0-1,19-1 1,-8-1-273,0-2 1,0-1-1,0 0 0,-1-2 1,1-1-1,-1-2 0,45-18 0,26-24-408</inkml:trace>
</inkml:ink>
</file>

<file path=ppt/ink/ink5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4:59.003"/>
    </inkml:context>
    <inkml:brush xml:id="br0">
      <inkml:brushProperty name="width" value="0.05" units="cm"/>
      <inkml:brushProperty name="height" value="0.05" units="cm"/>
      <inkml:brushProperty name="color" value="#FF0066"/>
    </inkml:brush>
  </inkml:definitions>
  <inkml:trace contextRef="#ctx0" brushRef="#br0">127 324 6913,'-94'39'2617,"91"-38"-2404,0 1-1,1-1 0,-1 1 1,1-1-1,-1 1 1,1 0-1,0 0 1,-1 0-1,-2 3 1,5-5-96,-1 1 0,1 0 0,-1 0 1,1-1-1,-1 1 0,1 0 0,0 0 1,-1 0-1,1-1 0,0 1 0,0 0 1,0 0-1,0 0 0,-1 0 0,1 0 1,0 0-1,1-1 0,-1 1 0,0 1 1,0-1-11,1 0 1,-1 0-1,0-1 1,1 1-1,-1 0 1,1-1-1,-1 1 1,1 0-1,-1-1 1,1 1-1,-1-1 1,1 1-1,-1-1 1,1 1 0,0-1-1,-1 1 1,1-1-1,0 0 1,0 1-1,-1-1 1,1 0-1,0 0 1,0 0-1,-1 1 1,1-1-1,0 0 1,0 0-1,0 0 1,-1 0-1,1 0 1,0-1 0,0 1-1,0 0 1,-1 0-1,1 0 1,0-1-1,0 1 1,1-1-1,10-7 539,-1 0-1,0-1 1,0 0 0,14-15-1,4-4 168,21-17-43,2 3-1,2 2 1,100-56-1,22 16-690,-160 68-588,-18 6-1074,-11 4-2960,-7 3 3395,1 2 0,-31 7 0,48-10 1067,-38 12-955</inkml:trace>
</inkml:ink>
</file>

<file path=ppt/ink/ink5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4:59.541"/>
    </inkml:context>
    <inkml:brush xml:id="br0">
      <inkml:brushProperty name="width" value="0.05" units="cm"/>
      <inkml:brushProperty name="height" value="0.05" units="cm"/>
      <inkml:brushProperty name="color" value="#FF0066"/>
    </inkml:brush>
  </inkml:definitions>
  <inkml:trace contextRef="#ctx0" brushRef="#br0">266 0 7970,'-103'21'3430,"102"-20"-3162,-1-1 0,0 0-1,0 0 1,1 1 0,-1-1 0,0 0 0,0-1 0,1 1 0,-1 0 0,0 0 0,0-1 0,1 1-1,-1-1 1,0 0 0,1 1 0,-1-1 0,1 0 0,-2-1 0,-2 0 2408,-1 11-1159,-23 79-401,5-12-542,12-44-448,-6 14-63,-12 54-1,30-100-61,0 1 0,0-1 0,0 0 0,0 0 0,0 0 0,0 1 0,0-1 0,0 0 0,0 0 0,0 0 0,0 0 0,0 1 0,0-1 0,0 0 1,0 0-1,0 0 0,0 0 0,0 1 0,0-1 0,-1 0 0,1 0 0,0 0 0,0 0 0,0 0 0,0 1 0,0-1 0,0 0 0,-1 0 0,1 0 1,0 0-1,0 0 0,0 0 0,0 0 0,-1 0 0,1 0 0,0 0 0,0 0 0,0 0 0,-1 0 0,1 0 0,0 0 0,0 0 0,0 0 0,0 0 1,-1 0-1,1 0 0,0 0 7,0-1 0,0 1 0,0-1 0,1 1 0,-1 0 1,0-1-1,0 1 0,0-1 0,1 1 0,-1 0 0,0-1 1,1 1-1,-1 0 0,0-1 0,1 1 0,-1 0 0,0-1 0,1 1 1,-1 0-1,1 0 0,-1-1 0,0 1 0,1 0 0,-1 0 1,1 0-1,-1 0 0,1 0 0,0-1 0,13-5 90,1 1 0,0 0-1,1 0 1,28-3-1,-2 0-26,-36 6-32,1 0-1,0 0 1,-1-1-1,0 0 1,0 0 0,0-1-1,0 0 1,0 0-1,0 0 1,-1-1-1,0 0 1,0 0 0,0 0-1,4-6 1,-8 8 1,1 1-1,0 0 1,-1 0 0,1-1 0,-1 1 0,0 0-1,0-1 1,0 0 0,0 1 0,0-1 0,-1 1-1,1-1 1,-1 0 0,0 0 0,0 1 0,0-1-1,0 0 1,0 1 0,0-1 0,-1 0 0,1 1-1,-1-1 1,0 0 0,0 1 0,0-1 0,0 1 0,0-1-1,0 1 1,-1 0 0,1-1 0,-1 1 0,0 0-1,0 0 1,0 0 0,0 0 0,0 0 0,0 1-1,-2-2 1,-8-5-39,0 2 0,0-1-1,0 2 1,-15-5 0,2 0-1076,23 9 803,2 1 182,-1 0 0,0 0 0,1 0 0,-1 0 0,1 0-1,-1 0 1,1 0 0,-1-1 0,1 1 0,-1 0 0,0 0 0,1-1 0,-1 1 0,1 0 0,-1-1 0,1 1 0,0 0 0,-1-1-1,1 1 1,-1-1 0,1 1 0,0-1 0,-1 1 0,1 0 0,0-1 0,-1 0 0,1 1 0,0-1 0,0 1 0,0-1 0,0 1-1,-1-1 1,1 1 0,0-1 0,0 0 0,0 1 0,0-1 0,0 1 0,0-1 0,0 0 0,1 0 0,14-14-1188</inkml:trace>
</inkml:ink>
</file>

<file path=ppt/ink/ink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0:22.942"/>
    </inkml:context>
    <inkml:brush xml:id="br0">
      <inkml:brushProperty name="width" value="0.05" units="cm"/>
      <inkml:brushProperty name="height" value="0.05" units="cm"/>
    </inkml:brush>
  </inkml:definitions>
  <inkml:trace contextRef="#ctx0" brushRef="#br0">6 225 8778,'-5'4'4313,"9"-4"-1169,4-4-983,12-6-529,2-7-95,8-3-377,3-1-224,5 2-464,-1 0-176,-2 0-264,-4 1-200,-6-1-624,-4 3-416,-8 0-1385,-1 5-39,-9-9 1599</inkml:trace>
</inkml:ink>
</file>

<file path=ppt/ink/ink5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5:00.784"/>
    </inkml:context>
    <inkml:brush xml:id="br0">
      <inkml:brushProperty name="width" value="0.05" units="cm"/>
      <inkml:brushProperty name="height" value="0.05" units="cm"/>
      <inkml:brushProperty name="color" value="#FF0066"/>
    </inkml:brush>
  </inkml:definitions>
  <inkml:trace contextRef="#ctx0" brushRef="#br0">1 989 8058,'0'-1'3728,"4"-8"-2557,13-16 223,-2 0 0,-1-2-1,-1 1 1,10-31 0,-17 40-1106,-1 0 0,0-1 0,-1 0 0,-1 0 1,-1 0-1,-1 0 0,-1-34 0,-1 45-257,0 0 0,-1 0 0,0 1 0,0-1 0,0 1 0,-5-10-1,6 15-27,1 1-1,0-1 0,-1 0 1,1 0-1,-1 1 0,1-1 0,-1 0 1,1 1-1,-1-1 0,0 1 1,1-1-1,-1 1 0,0-1 0,0 1 1,1-1-1,-1 1 0,0-1 1,0 1-1,1 0 0,-1 0 0,0-1 1,0 1-1,-1 0 0,1 0-2,0 1 0,0 0 0,-1-1 0,1 1 0,0 0 0,0-1 0,0 1 0,0 0 0,0 0 0,0 0-1,0 0 1,0 0 0,0 0 0,1 1 0,-1-1 0,0 0 0,1 0 0,-1 0 0,1 1 0,-1 1 0,-4 8-1,1 0 0,1 0 0,0 0 0,1 1 0,0 0 0,0-1 0,2 1 0,-1 0 0,1-1 0,1 1 0,0 0 1,1 0-1,0-1 0,1 1 0,0-1 0,7 17 0,-8-25 2,-1 0 0,1 1 0,1-1 0,-1 0-1,0 0 1,1 0 0,-1 0 0,1-1 0,0 1 0,0-1 0,0 1 0,0-1 0,1 0 0,-1 0 0,0-1 0,1 1 0,-1-1 0,1 0 0,0 1 0,-1-2-1,1 1 1,7 1 0,-5-3 5,0 1 0,0-1 0,0 0 0,0 0 0,0-1 0,0 0 0,0 0-1,-1 0 1,1-1 0,-1 1 0,0-1 0,1-1 0,7-6 0,5-5 5,0-1 0,-2-1 0,0-1 0,0-1 0,-2 0 1,0 0-1,-2-1 0,0-1 0,14-33 0,-10 11 20,-1-1-1,-2 0 1,-2 0-1,5-48 1,-12 62 5,-1 0 0,-2 0 0,-3-43 0,1 61-31,0-1 0,-1 0 0,-1 1 0,0 0 0,-1-1 0,0 1 0,-1 0 0,0 1 0,-1-1 0,-11-14 0,16 23-5,-1 1 1,0 0 0,0 0 0,0 0 0,0 0 0,0 0 0,0 0 0,0 0 0,-1 1-1,1-1 1,-1 1 0,1 0 0,-1 0 0,1 0 0,-1 0 0,0 0 0,-3 0 0,4 1-1,0 0 1,0 0-1,1 0 1,-1 1 0,0-1-1,0 0 1,0 1-1,0 0 1,0-1-1,1 1 1,-1 0 0,0 0-1,1 0 1,-1 0-1,0 0 1,1 1 0,-1-1-1,1 0 1,0 1-1,0-1 1,-1 1 0,1-1-1,0 1 1,-1 3-1,-6 9 57,2 1 1,0 0-1,0 0 0,2 0 0,-1 1 1,-1 23-1,2-15 173,2 0 0,1 1 0,4 38 0,-2-48-131,2 0 0,0 0 1,0-1-1,1 1 0,1-1 0,1 0 1,0-1-1,0 1 0,2-1 1,-1 0-1,20 22 0,-22-29-82,0 0 0,1-1 0,0 0-1,0 0 1,0 0 0,1 0 0,0-1 0,0-1-1,0 1 1,0-1 0,1 0 0,-1 0-1,1-1 1,-1 0 0,1-1 0,0 0-1,0 0 1,0 0 0,0-1 0,0 0 0,-1-1-1,1 0 1,0 0 0,8-2 0,-6 0-6,0-1 1,-1 0 0,1 0 0,-1 0 0,0-1-1,0-1 1,-1 0 0,0 0 0,0 0 0,0-1-1,0 0 1,-1-1 0,12-16 0,-15 19-9,0-1 0,-1 0 0,1 0 1,-1 0-1,0-1 0,-1 1 0,0-1 1,0 1-1,0-1 0,-1 0 0,0 0 0,0 0 1,0 1-1,-1-1 0,0 0 0,-1 0 1,1 0-1,-1 0 0,-1 0 0,1 1 0,-5-12 1,6 17-8,0 1 0,-1-1 0,1 0 0,0 0 0,0 1 0,-1-1 0,1 0 0,-1 1 0,1-1 0,0 0 1,-1 1-1,1-1 0,-1 1 0,0-1 0,1 1 0,-1-1 0,1 1 0,-1-1 0,0 1 0,1-1 0,-1 1 0,0 0 1,1-1-1,-1 1 0,0 0 0,0 0 0,1 0 0,-3-1 0,2 2-1,0-1 0,0 1 1,-1-1-1,1 1 0,0 0 0,0-1 0,0 1 1,0 0-1,0 0 0,0 0 0,0 0 0,0 0 1,0 0-1,1 0 0,-2 1 0,-2 4-4,0 1 1,1-1-1,0 1 0,0-1 1,-3 11-1,5-14 10,0 0 0,1 0 0,-1 0 0,1 0 0,0 0 0,-1 1 0,1-1 1,1 0-1,-1 0 0,0 0 0,1 0 0,0 0 0,-1 0 0,1 0 0,0 0 0,1 0 0,-1 0 0,0 0 1,1-1-1,0 1 0,0 0 0,0-1 0,0 1 0,0-1 0,0 0 0,0 0 0,1 0 0,-1 0 0,1 0 0,4 2 1,-2-1-77,1-1 1,-1 0-1,1-1 1,0 1 0,-1-1-1,1 0 1,0 0 0,0-1-1,0 0 1,-1 0-1,1 0 1,0 0 0,0-1-1,0 0 1,10-4 0,-3 0-608,-1 0 0,0-1 0,0 0 0,0-1 0,0 0 0,-1-1 0,-1 0 1,11-10-1,-5 1-1434,-1 0 1,0 0-1,23-38 1,-19 25 713</inkml:trace>
</inkml:ink>
</file>

<file path=ppt/ink/ink5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5:01.220"/>
    </inkml:context>
    <inkml:brush xml:id="br0">
      <inkml:brushProperty name="width" value="0.05" units="cm"/>
      <inkml:brushProperty name="height" value="0.05" units="cm"/>
      <inkml:brushProperty name="color" value="#FF0066"/>
    </inkml:brush>
  </inkml:definitions>
  <inkml:trace contextRef="#ctx0" brushRef="#br0">16 559 6633,'18'-66'3325,"-19"58"-109,-6 13-1703,-5 11 87,9-12-1333,1 0-1,1 1 1,-1-1-1,1 1 0,-1 0 1,1-1-1,1 1 1,-1 0-1,1-1 0,-1 1 1,1 0-1,1 0 1,-1 0-1,1-1 0,0 1 1,0 0-1,0-1 1,0 1-1,1-1 0,3 7 1,-3-8-209,0 0 0,0 0-1,1 0 1,0 0 0,-1 0 0,1 0 0,0-1 0,0 1 0,0-1 0,1 0-1,-1 0 1,1 0 0,-1-1 0,1 1 0,-1-1 0,1 1 0,0-1-1,0-1 1,-1 1 0,1 0 0,0-1 0,0 0 0,0 0 0,0 0-1,6-1 1,1-1-53,-1 0-1,0-1 1,0-1-1,0 1 0,0-1 1,-1-1-1,1 0 1,-1 0-1,-1-1 0,1 0 1,-1-1-1,0 0 1,0 0-1,-1-1 0,0 1 1,11-17-1,-9 12-5,-1-1 1,0 0-1,0-1 0,-2 0 0,1 0 1,-2-1-1,0 0 0,-1 0 0,0 0 1,2-28-1,-4 17-83,-2-1 1,-2 1-1,0-1 0,-2 1 1,-8-32-1,9 45 46,-1 0-1,0 1 1,-1-1 0,-1 1-1,0 1 1,0-1 0,-1 1-1,-1 0 1,0 0 0,0 1-1,-1 0 1,-13-11 0,21 20 53,0 0 1,0 0-1,-1 0 0,1 0 1,0 0-1,-1 0 1,1 0-1,-1 0 0,1 0 1,-1 1-1,1-1 0,-1 1 1,0-1-1,1 1 1,-1 0-1,0 0 0,1-1 1,-1 1-1,0 0 1,1 0-1,-1 1 0,0-1 1,1 0-1,-1 0 0,0 1 1,-1 0-1,1 1 30,0-1-1,0 1 1,0 0-1,0 0 0,0 0 1,1 0-1,-1 0 1,1 0-1,-1 0 1,1 1-1,0-1 1,0 0-1,0 1 0,0-1 1,0 1-1,0 3 1,-1 6 132,0-1 0,1 0-1,1 1 1,0-1 0,0 0 0,1 1 0,1-1 0,0 0 0,0 0 0,1 0 0,0 0-1,1 0 1,1 0 0,-1-1 0,2 0 0,-1 0 0,13 16 0,0-2-63,2-1 0,0-1 0,1-1-1,0-1 1,43 30 0,-61-48-187,0 0 0,0 0-1,0-1 1,0 1 0,0-1 0,0 0-1,0 0 1,0 0 0,1 0 0,-1-1-1,6 1 1,-9-1 8,1 0-1,-1 0 1,1 0-1,-1 0 1,1 0-1,-1 0 1,0 0-1,1 0 1,-1 0-1,1 0 1,-1-1-1,1 1 1,-1 0-1,0 0 1,1-1 0,-1 1-1,0 0 1,1 0-1,-1-1 1,0 1-1,1 0 1,-1-1-1,0 1 1,0 0-1,1-1 1,-1 1-1,0 0 1,0-1-1,0 1 1,1-1-1,-1-1-186,-1 1-1,1-1 0,0 1 0,0-1 1,-1 1-1,1-1 0,-1 1 0,1-1 1,-1 1-1,1 0 0,-1-1 0,0 1 1,0 0-1,-1-2 0,-23-24-4821,13 10 3536</inkml:trace>
</inkml:ink>
</file>

<file path=ppt/ink/ink5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5:01.660"/>
    </inkml:context>
    <inkml:brush xml:id="br0">
      <inkml:brushProperty name="width" value="0.05" units="cm"/>
      <inkml:brushProperty name="height" value="0.05" units="cm"/>
      <inkml:brushProperty name="color" value="#FF0066"/>
    </inkml:brush>
  </inkml:definitions>
  <inkml:trace contextRef="#ctx0" brushRef="#br0">155 336 8882,'-125'-21'4057,"123"21"-3879,0 0-1,0 0 1,0-1 0,0 2 0,-1-1 0,1 0 0,0 0 0,0 1-1,0-1 1,-3 2 0,5-2-132,0 0 0,-1 0 0,1 0 0,0 0 0,0 1 0,-1-1 0,1 0 0,0 0 0,0 1 0,0-1 0,-1 0 0,1 0 0,0 1 0,0-1 0,0 0 0,0 0 0,0 1 0,0-1 0,0 0 0,-1 1 0,1-1 0,0 0 0,0 0 0,0 1 0,0-1 0,0 0 0,0 1 1,0-1-1,1 0 0,-1 1 0,0-1 0,0 0 0,0 0 0,0 1 0,0-1 0,1 2 171,1 0 1,-1 0-1,0-1 1,0 1-1,1-1 1,-1 1-1,1-1 1,-1 0-1,1 0 1,1 2-1,4-1 173,0 0 0,0-1 0,0 0 0,0 0 0,0-1 0,1 0 0,12-1 0,54-10 1568,-53 7-1499,103-26 1130,-121 29-1580,0 1 1,0 0 0,0 1 0,1-1-1,-1 1 1,0-1 0,0 1-1,5 2 1,-7-3-9,0 1 0,1-1 0,-1 0 0,0 1 1,0-1-1,0 1 0,0 0 0,0-1 0,0 1 0,0 0 0,0 0 0,0 0 0,0 0 0,0-1 0,0 1 0,-1 0 0,1 0 1,0 1-1,-1-1 0,1 0 0,0 0 0,-1 0 0,1 3 0,-1-4 11,-2-7 128,-1-16-138,2 1 0,0-37-1,1 50-1,0-1-123,0 0 0,1 0 0,0 0-1,1 0 1,0 1 0,0-1 0,1 1-1,0-1 1,1 1 0,0 0 0,0 0-1,1 0 1,0 1 0,1 0-1,0 0 1,0 0 0,1 0 0,8-6-1,-8 9-1271,0 0-1,0 1 0,1 0 0,0 1 0,14-5 0,-3 3 168</inkml:trace>
</inkml:ink>
</file>

<file path=ppt/ink/ink5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5:02.098"/>
    </inkml:context>
    <inkml:brush xml:id="br0">
      <inkml:brushProperty name="width" value="0.05" units="cm"/>
      <inkml:brushProperty name="height" value="0.05" units="cm"/>
      <inkml:brushProperty name="color" value="#FF0066"/>
    </inkml:brush>
  </inkml:definitions>
  <inkml:trace contextRef="#ctx0" brushRef="#br0">7 1 8618,'3'0'156,"-1"-1"90,0 1-1,0 0 1,0 0-1,0 0 0,0 0 1,0 1-1,-1-1 1,1 0-1,0 1 1,0-1-1,0 1 0,2 1 1,-4-1-42,0 1 1,0-1-1,0 1 0,0-1 1,-1 0-1,1 1 0,0-1 1,-1 0-1,1 1 0,-1-1 1,0 0-1,1 0 0,-1 0 1,0 1-1,0-1 1,0 1-1,-4 7 462,1-2-22,1 1 0,-1-1 0,2 1 0,-1 0 0,1 0-1,0 0 1,-1 16 0,3-22-583,0 0 0,0 0-1,0 0 1,0 0-1,0-1 1,0 1 0,0 0-1,1 0 1,-1 0-1,1-1 1,0 1-1,-1 0 1,1-1 0,0 1-1,0-1 1,0 1-1,0 0 1,0-1 0,0 0-1,1 1 1,-1-1-1,0 0 1,1 0 0,-1 0-1,1 0 1,-1 0-1,1 0 1,-1 0 0,1 0-1,0 0 1,-1-1-1,1 1 1,0-1 0,0 1-1,0-1 1,-1 0-1,1 0 1,0 0-1,0 0 1,0 0 0,0 0-1,-1 0 1,3-1-1,2 0 8,0-1-1,0 0 0,0 0 1,0 0-1,0-1 0,0 0 0,-1 0 1,0 0-1,1 0 0,-1-1 1,0 0-1,-1 0 0,1-1 0,-1 1 1,0-1-1,0 0 0,0 0 1,-1 0-1,0-1 0,0 1 0,3-7 1,-6 11-58,0-1 0,0 1 0,1 0 0,-1 0 0,0-1 0,0 1 0,-1 0 0,1-1 0,0 1 0,0 0 0,-1 0 0,1-1 0,0 1 0,-1 0 1,1 0-1,-1 0 0,0 0 0,1-1 0,-1 1 0,0 0 0,-1-1 0,-1-1-37,1 1 0,-1 0 0,0 0 0,0 1-1,0-1 1,0 1 0,0-1 0,-4-1 0,-3 0-402,1 1 1,-1 0-1,0 0 1,-18 0-1,16 2-276,9-1 282,1 1 0,-1 0 1,0 0-1,0 0 0,0 0 1,0 0-1,0 0 0,1 1 1,-1 0-1,0-1 0,0 1 1,-3 2-1,4 1-979</inkml:trace>
</inkml:ink>
</file>

<file path=ppt/ink/ink5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5:02.488"/>
    </inkml:context>
    <inkml:brush xml:id="br0">
      <inkml:brushProperty name="width" value="0.05" units="cm"/>
      <inkml:brushProperty name="height" value="0.05" units="cm"/>
      <inkml:brushProperty name="color" value="#FF0066"/>
    </inkml:brush>
  </inkml:definitions>
  <inkml:trace contextRef="#ctx0" brushRef="#br0">173 390 9314,'0'-1'190,"0"1"0,1-1 0,-1 1 0,1-1 0,-1 1 0,0-1 0,1 1 0,-1-1 0,0 1 0,0-1 0,1 1 0,-1-1 0,0 1 0,0-1 0,0 1 0,0-1 0,0 0 0,0 1 0,0-1 0,0 1 0,0-1 0,0 0 0,0 1 0,0-1 0,0 1 0,-1-1-1,1 1 1,0-1 0,0 1 0,0-1 0,-1 0 0,1 1 0,0 0 0,-1-1 0,0 0 0,0 1 22,0 0-1,-1 0 0,1 1 1,-1-1-1,1 0 1,-1 1-1,1-1 0,0 1 1,-1-1-1,1 1 0,0-1 1,-1 1-1,0 1 1,-6 3 257,1 0 0,0 0 1,0 0-1,-9 11 0,15-15-458,0 0 0,1 0 0,-1 0 0,1 0-1,-1 0 1,1 0 0,0 0 0,-1 0 0,1 0-1,0 0 1,-1 0 0,1 1 0,0-1 0,0 0-1,0 0 1,0 0 0,0 0 0,1 0 0,-1 1 0,0 0-1,2 1 18,-1 1 0,1-1 0,0 0 0,0 1 0,0-1 0,0 0 0,0 0 0,5 4 0,1 2 34,3 2 79,0 0-1,1 0 1,15 10-1,-26-20-113,0-1 0,-1 1 0,1-1 0,0 1 0,-1 0 0,1-1 0,-1 1 1,1 0-1,-1-1 0,1 1 0,-1 0 0,1 0 0,-1 0 0,0-1 0,1 1 0,-1 0 0,0 0 0,0 0 0,0 0 0,1 0 0,-1 0 0,0-1 0,0 1 0,0 0 0,-1 0 0,1 0 0,0 0 0,0 1 0,-1 1 5,-1-1-1,1 1 0,0 0 1,-1 0-1,0-1 0,1 1 0,-1-1 1,-4 4-1,-2 2-93,-1 1 0,0-2 0,-14 9 0,10-8-340,0 0 0,-22 8 1,31-15 25,1 1 1,-1-1 0,0 0 0,0 0 0,-1 0 0,1 0-1,0-1 1,0 0 0,0 0 0,0 0 0,0 0 0,-1 0-1,-6-3 1,1-3-872</inkml:trace>
  <inkml:trace contextRef="#ctx0" brushRef="#br0" timeOffset="1">93 1 9306,'0'18'4345,"10"7"-1841,5 0-863,3 7 151,10 3-191,1 2-169,-1 1-248,-1-5-232,-4-1-440,-8-4-168,0-6-224,2 3-47,-7-10-370,2-1-391,-7-1-792,-5-8-1121,0 5 1633</inkml:trace>
</inkml:ink>
</file>

<file path=ppt/ink/ink5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5:02.935"/>
    </inkml:context>
    <inkml:brush xml:id="br0">
      <inkml:brushProperty name="width" value="0.05" units="cm"/>
      <inkml:brushProperty name="height" value="0.05" units="cm"/>
      <inkml:brushProperty name="color" value="#FF0066"/>
    </inkml:brush>
  </inkml:definitions>
  <inkml:trace contextRef="#ctx0" brushRef="#br0">22 209 11330,'-22'-62'4265,"54"37"-3072,0 2-129,8 1-360,-8 4-168,-2-2-576,-2 3-496,-15 4-1096,11 4 1039</inkml:trace>
</inkml:ink>
</file>

<file path=ppt/ink/ink5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5:03.368"/>
    </inkml:context>
    <inkml:brush xml:id="br0">
      <inkml:brushProperty name="width" value="0.05" units="cm"/>
      <inkml:brushProperty name="height" value="0.05" units="cm"/>
      <inkml:brushProperty name="color" value="#FF0066"/>
    </inkml:brush>
  </inkml:definitions>
  <inkml:trace contextRef="#ctx0" brushRef="#br0">43 417 7970,'57'31'3455,"-56"-30"-3367,-1-1-1,1 1 1,-1 0-1,1-1 1,-1 1-1,1 0 1,-1 0 0,0-1-1,1 1 1,-1 0-1,0 0 1,0-1-1,1 1 1,-1 0 0,0 0-1,0-1 1,0 1-1,0 0 1,0 0-1,0 0 1,0 0-1,0-1 1,-1 1 0,1 0-1,0 0 1,0-1-1,-1 1 1,1 0-1,0 0 1,-1-1 0,1 1-1,-1 0 1,1-1-1,-1 1 1,1 0-1,-1-1 1,1 1-1,-1-1 1,0 1 0,1-1-1,-1 1 1,0-1-1,-1 1 1,-1 3 347,-27 23 1655,-11 15-569,39-39-1498,-1 0 1,1 0-1,0 0 0,1 0 0,-1 1 1,1-1-1,-1 1 0,1-1 0,0 1 1,0-1-1,1 1 0,-1 0 0,0 4 1,20-44-202,-3-7-338,-10 26-339,1 1-1,0 0 1,15-26-1,-22 41 829,1 1-1,-1-1 1,1 0-1,-1 0 1,0 0 0,1 1-1,-1-1 1,1 0-1,0 1 1,-1-1 0,1 1-1,-1-1 1,1 1-1,0-1 1,0 1-1,-1-1 1,1 1 0,0-1-1,0 1 1,-1 0-1,1-1 1,0 1 0,0 0-1,0 0 1,0 0-1,-1 0 1,1 0 0,0 0-1,0 0 1,0 0-1,0 0 1,0 0 0,-1 0-1,1 0 1,0 1-1,0-1 1,0 0 0,-1 1-1,1-1 1,0 0-1,0 1 1,-1-1 0,1 1-1,0-1 1,-1 1-1,1 0 1,-1-1-1,1 1 1,0 0 0,-1-1-1,1 1 1,-1 0-1,1 1 1,4 6 98,-1 0-1,0 1 1,0-1 0,2 10-1,-1-6-54,-4-10 37,0 1 1,0-1-1,0 0 0,0 0 1,0 0-1,1 1 0,-1-2 1,1 1-1,0 0 0,-1 0 0,1 0 1,0-1-1,0 1 0,0-1 1,0 1-1,0-1 0,0 0 1,0 0-1,1 0 0,-1 0 0,0 0 1,1-1-1,4 2 0,-4-2 31,1-1 0,-1 1-1,0 0 1,1-1-1,-1 0 1,0 0-1,0 0 1,0 0-1,0-1 1,0 1-1,0-1 1,0 1 0,0-1-1,0 0 1,-1 0-1,1-1 1,2-2-1,3-4-42,0 0 0,-1-1-1,0 0 1,-1 0 0,0 0-1,-1-1 1,0 0 0,-1 0-1,0 0 1,0-1 0,-1 1-1,-1-1 1,0 0 0,-1 0-1,0 0 1,-1-15 0,-1 2-43,-1 0 0,-2 0 0,0 0 1,-1 0-1,-2 1 0,-15-39 0,15 44 20,-13-27-52,19 43 63,-1 1-1,1-1 1,-1 1 0,0-1 0,0 1-1,0-1 1,0 1 0,0 0 0,0 0-1,-1 0 1,1 0 0,-4-2 0,5 4-15,1 0 1,-1 0-1,1 0 1,0 0-1,-1 0 1,1 0-1,-1 1 1,1-1-1,0 0 1,-1 0-1,1 0 1,0 0-1,-1 0 1,1 1-1,-1-1 1,1 0-1,0 0 1,0 0-1,-1 1 1,1-1-1,0 0 1,-1 1 0,1-1-1,0 0 1,0 1-1,-1-1 1,1 0-1,0 1 1,0-1-1,0 0 1,0 1-1,0-1 1,-1 1-1,1-1 1,0 0-1,0 1 1,0-1-1,0 1 1,0-1-1,0 0 1,0 1-1,0-1 1,0 1-1,1-1 1,-1 0-1,0 1 1,0-1-1,1 1 1,1 22 362,4-3-13,0 0 0,1 0 1,1-1-1,1 0 0,1-1 0,0 0 1,16 20-1,-6-13-172,0-1 1,1 0 0,1-2-1,27 21 1,-20-28-2076,-34-24 2475</inkml:trace>
</inkml:ink>
</file>

<file path=ppt/ink/ink5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5:03.710"/>
    </inkml:context>
    <inkml:brush xml:id="br0">
      <inkml:brushProperty name="width" value="0.05" units="cm"/>
      <inkml:brushProperty name="height" value="0.05" units="cm"/>
      <inkml:brushProperty name="color" value="#FF0066"/>
    </inkml:brush>
  </inkml:definitions>
  <inkml:trace contextRef="#ctx0" brushRef="#br0">10 313 10066,'-1'-1'192,"0"-1"0,0 1 0,0 0 0,0-1-1,0 1 1,1-1 0,-1 1 0,0-1 0,1 1 0,-1-1 0,1 0 0,0 1-1,-1-1 1,1 0 0,0 1 0,0-1 0,0 0 0,0-2 0,2 4-27,-1-1 0,0 0 0,1 0 1,-1 1-1,0-1 0,1 1 1,-1-1-1,0 1 0,1-1 1,-1 1-1,1 0 0,-1 0 1,1 0-1,-1 0 0,3 0 0,25-3 991,21-12 1217,14-3 425,-61 17-2615,0 0 0,1 1 1,-1 0-1,0 0 0,1 0 0,-1 0 0,0 0 0,1 1 0,-1-1 1,0 1-1,1 0 0,-1 0 0,0 0 0,0 1 0,4 1 0,-5 0-134,1-1-1,-1 0 0,0 1 0,0 0 0,0-1 0,0 1 0,0 0 0,-1 0 0,1 0 0,-1 0 0,0 0 0,0 0 1,0 1-1,0-1 0,0 4 0,-1-3-98,1-1 0,0 1 1,0-1-1,0 1 1,0-1-1,1 0 0,-1 1 1,1-1-1,0 0 0,0 0 1,0 0-1,4 3 1,-5-4-316,1-2-737,-1-8-6205,4-1 6026</inkml:trace>
  <inkml:trace contextRef="#ctx0" brushRef="#br0" timeOffset="1">264 134 7274,'-22'-87'3568,"27"87"-511,2-3-1249,1-4-447,4-1-289,-2-2-848,0 5-416,0-3-952,-2 3-497,7 6 937</inkml:trace>
</inkml:ink>
</file>

<file path=ppt/ink/ink5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5:04.111"/>
    </inkml:context>
    <inkml:brush xml:id="br0">
      <inkml:brushProperty name="width" value="0.05" units="cm"/>
      <inkml:brushProperty name="height" value="0.05" units="cm"/>
      <inkml:brushProperty name="color" value="#FF0066"/>
    </inkml:brush>
  </inkml:definitions>
  <inkml:trace contextRef="#ctx0" brushRef="#br0">21 0 9402,'-20'64'4545,"25"-41"-2121,5-5-423,6-3-281,3-6-431,4-4-177,5-5-416,-1-4-200,0-1-312,-4-3-168,-1 0-520,-2-2-296,-3-2-889,-4 0-615,-3 1 1672,-2 2-32</inkml:trace>
</inkml:ink>
</file>

<file path=ppt/ink/ink5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5:04.541"/>
    </inkml:context>
    <inkml:brush xml:id="br0">
      <inkml:brushProperty name="width" value="0.05" units="cm"/>
      <inkml:brushProperty name="height" value="0.05" units="cm"/>
      <inkml:brushProperty name="color" value="#FF0066"/>
    </inkml:brush>
  </inkml:definitions>
  <inkml:trace contextRef="#ctx0" brushRef="#br0">1 187 14755,'28'-18'5089,"27"-10"-4545,12-6-256,8-4 113,-1-2-97,-11 11-184</inkml:trace>
</inkml:ink>
</file>

<file path=ppt/ink/ink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0:23.344"/>
    </inkml:context>
    <inkml:brush xml:id="br0">
      <inkml:brushProperty name="width" value="0.05" units="cm"/>
      <inkml:brushProperty name="height" value="0.05" units="cm"/>
    </inkml:brush>
  </inkml:definitions>
  <inkml:trace contextRef="#ctx0" brushRef="#br0">1 304 10810,'7'-4'1087,"0"0"0,0 0-1,0 1 1,1 0 0,0 0-1,-1 1 1,1 0 0,14-2 0,-11 3-474,1 1 1,-1 0 0,0 0-1,1 1 1,-1 0 0,13 4-1,-16-3-492,1 0 0,-1 1 1,1 0-1,-1 1 0,0-1 0,0 1 0,0 1 0,-1 0 0,0 0 0,0 0 0,0 1 0,0 0 0,-1 0 0,0 1 1,0-1-1,-1 1 0,9 16 0,-10-15-97,-1 0-1,0 1 1,0 0 0,-1-1 0,2 15 0,-4-20-20,1 0 0,-1 0 1,0 0-1,0 0 0,0 0 0,-1 1 1,1-1-1,-1 0 0,1 0 0,-1 0 1,0 0-1,0 0 0,0 0 0,-1-1 1,1 1-1,-1 0 0,0-1 0,1 1 1,-4 2-1,5-4-4,0-1 0,-1 0 1,1 1-1,0-1 0,0 0 0,-1 1 1,1-1-1,0 0 0,-1 0 0,1 0 0,0 1 1,-1-1-1,1 0 0,0 0 0,-1 0 1,1 0-1,-1 0 0,1 1 0,0-1 1,-1 0-1,1 0 0,-1 0 0,1 0 1,0 0-1,-1 0 0,1 0 0,-1 0 1,1-1-1,0 1 0,-1 0 0,1 0 1,0 0-1,-1 0 0,1 0 0,-1-1 1,1 1-1,0 0 0,-1-1 0,-6-16 21,5-25 12,7 16-36,1 0 1,0 0-1,2 1 1,14-31-1,15-50 9,-34 94-2,0 0 0,-1 0-1,0 0 1,-1 0 0,-1 0 0,-2-24 0,2 31 0,-1-1 1,-1 0-1,1 1 1,-1-1-1,0 1 1,0 0 0,-1-1-1,0 1 1,-4-6-1,6 9-4,0 1-1,0 0 1,0-1-1,0 1 1,-1 0-1,1 0 1,0 0-1,-1-1 1,1 2-1,-1-1 1,1 0-1,-1 0 1,1 0-1,-1 1 1,0-1-1,1 1 0,-1-1 1,0 1-1,1 0 1,-1-1-1,0 1 1,0 0-1,1 0 1,-1 0-1,0 0 1,0 1-1,1-1 1,-1 0-1,0 1 1,1-1-1,-1 1 1,0 0-1,-2 1 1,0 0-225,0 0 1,0 1-1,1-1 1,-1 1-1,1-1 1,-1 1 0,1 0-1,0 1 1,0-1-1,0 0 1,1 1-1,-1 0 1,-2 5 0,0 16-938</inkml:trace>
</inkml:ink>
</file>

<file path=ppt/ink/ink5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5:19.479"/>
    </inkml:context>
    <inkml:brush xml:id="br0">
      <inkml:brushProperty name="width" value="0.05" units="cm"/>
      <inkml:brushProperty name="height" value="0.05" units="cm"/>
      <inkml:brushProperty name="color" value="#FF0066"/>
    </inkml:brush>
  </inkml:definitions>
  <inkml:trace contextRef="#ctx0" brushRef="#br0">32 351 5321,'-1'1'359,"0"0"0,0 0-1,0 0 1,0 1 0,0-1 0,0 0 0,0 1-1,0-1 1,0 0 0,0 1 0,1-1-1,-1 1 1,0 2 0,1-3-58,0 0-1,-1 0 1,1 0-1,0 0 1,0 0-1,-1 0 1,1 0 0,-1 0-1,1 0 1,-1 0-1,0 0 1,1-1-1,-1 1 1,0 0-1,0 0 1,1 0 0,-1-1-1,0 1 1,0 0-1,0-1 1,0 1-1,0-1 1,0 1-1,0-1 1,-1 1 0,9-6 1531,200-105 742,175-129 618,-376 235-3190,36-30-664,-53 40-7895,2 6 7332</inkml:trace>
</inkml:ink>
</file>

<file path=ppt/ink/ink5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5:19.910"/>
    </inkml:context>
    <inkml:brush xml:id="br0">
      <inkml:brushProperty name="width" value="0.05" units="cm"/>
      <inkml:brushProperty name="height" value="0.05" units="cm"/>
      <inkml:brushProperty name="color" value="#FF0066"/>
    </inkml:brush>
  </inkml:definitions>
  <inkml:trace contextRef="#ctx0" brushRef="#br0">100 1 8282,'-7'1'8160,"1"6"-4781,-3 18-3430,5-11 597,-16 35-253,4-9 697,-20 70 0,36-109-955,0 0 0,-1 0 0,1 0 0,0 0 0,0 0 0,0 0 0,0 0 0,0 0 0,0 0 0,0 0 0,0 0 0,0 0 0,1 0 0,-1 0 0,0 0 0,0 0 0,1 0 0,-1 0 0,1 0 0,-1 0 0,1 0 0,0 0 1,-1 0-1,1 0 0,1 1 0,0-1 10,-1-1 1,1 1-1,0 0 1,-1-1 0,1 1-1,0-1 1,0 1 0,0-1-1,-1 0 1,1 0-1,0 0 1,0 0 0,3 0-1,7-2 116,-1-1 0,1 0-1,17-6 1,-26 7-135,33-12-137,45-27 0,25-10-5530,-76 41 4141</inkml:trace>
</inkml:ink>
</file>

<file path=ppt/ink/ink5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5:20.370"/>
    </inkml:context>
    <inkml:brush xml:id="br0">
      <inkml:brushProperty name="width" value="0.05" units="cm"/>
      <inkml:brushProperty name="height" value="0.05" units="cm"/>
      <inkml:brushProperty name="color" value="#FF0066"/>
    </inkml:brush>
  </inkml:definitions>
  <inkml:trace contextRef="#ctx0" brushRef="#br0">315 1 9162,'0'0'221,"-1"0"0,1 0 0,-1 0 0,1 0 0,-1 0 0,1 0 0,0 0 0,-1 0 0,1 0 0,-1 0 0,1 0 0,-1 0 0,1 0 0,0 1 0,-1-1 0,1 0 0,0 0 0,-1 0 0,1 1 0,0-1 0,-1 0 0,1 1 0,0-1 0,-1 0 0,1 1 0,0-1 0,0 0 0,-1 1 0,1-1 0,0 0 0,0 2 0,-13 17 888,9-13-369,-12 20 31,2 0-1,0 1 1,-14 42 0,-21 92 419,28-87-521,-3 9-3,-48 149 268,70-227-1002,1 0-68,-1-1 0,1 1 1,-1 0-1,0-1 0,0 0 1,0 1-1,0-1 0,-1 0 1,0 0-1,0-1 0,0 1 1,-4 3-1,7-7-17,-1 0-1,1 0 1,-1-1 0,0 1 0,1 0-1,-1 0 1,1-1 0,0 1 0,-1 0-1,1-1 1,-1 1 0,1 0 0,-1-1 0,1 1-1,0-1 1,-1 1 0,1-1 0,0 1-1,-1-1 1,1 1 0,0-1 0,0 1-1,-1-1 1,1 1 0,0-1 0,0 1-1,0-1 1,0 1 0,0-1 0,0 0 0,0 0-1,-3-23-3355,5 7 2172</inkml:trace>
</inkml:ink>
</file>

<file path=ppt/ink/ink5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5:20.845"/>
    </inkml:context>
    <inkml:brush xml:id="br0">
      <inkml:brushProperty name="width" value="0.05" units="cm"/>
      <inkml:brushProperty name="height" value="0.05" units="cm"/>
      <inkml:brushProperty name="color" value="#FF0066"/>
    </inkml:brush>
  </inkml:definitions>
  <inkml:trace contextRef="#ctx0" brushRef="#br0">73 3 8530,'-5'-2'7025,"-5"19"-5440,-5 13 47,-18 33-160,23-38-39,13-7-233,1-3-96,4-6-288,7-4-112,3-8-207,9-8-129,5-10-112,0-4-120,1-7-912,-1-3-89,-1 7 417</inkml:trace>
</inkml:ink>
</file>

<file path=ppt/ink/ink5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5:21.373"/>
    </inkml:context>
    <inkml:brush xml:id="br0">
      <inkml:brushProperty name="width" value="0.05" units="cm"/>
      <inkml:brushProperty name="height" value="0.05" units="cm"/>
      <inkml:brushProperty name="color" value="#FF0066"/>
    </inkml:brush>
  </inkml:definitions>
  <inkml:trace contextRef="#ctx0" brushRef="#br0">1 89 7978,'7'-7'8057,"4"-4"-3976,51-43-2875,-60 52-1139,1 0 0,-1 1 0,1-1 0,-1 1 0,1-1 0,-1 1 0,1 0 0,0 0 0,0 0-1,-1 0 1,1 1 0,0-1 0,0 1 0,0 0 0,0 0 0,0 0 0,0 0 0,0 0 0,-1 1 0,1-1 0,0 1 0,0-1 0,0 1 0,-1 0 0,1 1 0,0-1 0,-1 0 0,1 1 0,-1-1 0,1 1 0,-1 0 0,0 0 0,0 0 0,0 0-1,3 3 1,4 6-6,-1-1 0,0 1 0,-1 1 0,0-1 0,9 23 0,-9-16-47,-2 1 0,0 0 0,0 0 0,-2 0 0,0 0 0,-2 0 0,0 1 0,-1-1-1,-1 0 1,0 1 0,-2-1 0,0 0 0,-2 0 0,0 0 0,0-1 0,-18 36 0,19-46-10,-1 0 1,0 0-1,0 0 1,-1-1 0,0 0-1,-1 0 1,-10 9-1,15-14-1,0-1 0,-1 1 0,1-1 0,0 1 0,-1-1 0,1 0 0,-1 0-1,1 0 1,-1 0 0,1 0 0,-1-1 0,0 1 0,-3-1 0,5 0-1,-1 0 0,0 0 0,1-1 1,-1 1-1,1-1 0,-1 1 0,0-1 1,1 0-1,0 0 0,-1 1 0,1-1 0,-1 0 1,1 0-1,0-1 0,0 1 0,-1 0 1,1 0-1,0 0 0,0-1 0,0 1 1,1-1-1,-1 1 0,-1-3 0,1 2-2,-1-1 0,1 1-1,1 0 1,-1-1 0,0 1-1,0-1 1,1 1 0,-1-1-1,1 1 1,0-1 0,0 0-1,0 1 1,0-1 0,0 1-1,1-1 1,-1 1 0,1-1-1,-1 1 1,3-5 0,-1 3 2,1 0 0,-1 0 0,1 0 1,0 0-1,0 1 0,1-1 0,-1 1 1,1 0-1,-1 0 0,5-3 0,7-3 23,0 1 0,1 1 0,0 0 0,29-9 0,-13 6 12,-10 3-20,1 0-1,1 1 1,-1 2 0,46-4 0,-66 8-175,-1 0-1,1 0 1,-1 0-1,1-1 1,-1 1-1,0-1 1,1 1 0,-1-1-1,0 0 1,1 0-1,-1 0 1,0 0-1,0 0 1,0 0-1,2-2 1,-1 0-302,0-1 0,0 1 0,-1 0 0,1-1-1,-1 0 1,0 1 0,3-9 0,9-20-657</inkml:trace>
</inkml:ink>
</file>

<file path=ppt/ink/ink5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5:21.806"/>
    </inkml:context>
    <inkml:brush xml:id="br0">
      <inkml:brushProperty name="width" value="0.05" units="cm"/>
      <inkml:brushProperty name="height" value="0.05" units="cm"/>
      <inkml:brushProperty name="color" value="#FF0066"/>
    </inkml:brush>
  </inkml:definitions>
  <inkml:trace contextRef="#ctx0" brushRef="#br0">0 0 11354,'10'20'4825,"2"7"-2632,3 1-113,3 2-423,2 5-193,2-3-544,-2-2-264,-7-3-408,1-4-136,-1-6-80,-5-7-160,-3-2-704,-5-4-328,-6-6-1241,-3-1-223</inkml:trace>
</inkml:ink>
</file>

<file path=ppt/ink/ink5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5:22.267"/>
    </inkml:context>
    <inkml:brush xml:id="br0">
      <inkml:brushProperty name="width" value="0.05" units="cm"/>
      <inkml:brushProperty name="height" value="0.05" units="cm"/>
      <inkml:brushProperty name="color" value="#FF0066"/>
    </inkml:brush>
  </inkml:definitions>
  <inkml:trace contextRef="#ctx0" brushRef="#br0">7 355 7146,'-3'-21'1034,"2"18"-812,1-1 0,-1 1 0,0-1 0,1 0 0,0 0 0,0 1 0,0-1 0,0 0 0,1 1 0,0-1 0,-1 0 0,1 1 0,0-1 0,1 1 0,-1-1 1,1 1-1,-1-1 0,1 1 0,0 0 0,4-4 0,8-9 947,0 0 0,0-1 0,-2-1 0,18-32 0,-25 40-835,-1-1 1,1-1 0,-2 1 0,0-1 0,0 1 0,-1-1 0,0 0 0,-1 0 0,-1-23 0,1 49 1742,-1 20-891,8 53 1,-2-63-1160,0-1 0,2 1-1,0-2 1,17 32 0,-14-34-939,0-2-1,24 30 1,-7-17-111</inkml:trace>
</inkml:ink>
</file>

<file path=ppt/ink/ink5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5:22.870"/>
    </inkml:context>
    <inkml:brush xml:id="br0">
      <inkml:brushProperty name="width" value="0.05" units="cm"/>
      <inkml:brushProperty name="height" value="0.05" units="cm"/>
      <inkml:brushProperty name="color" value="#FF0066"/>
    </inkml:brush>
  </inkml:definitions>
  <inkml:trace contextRef="#ctx0" brushRef="#br0">17 578 7626,'-16'4'10322,"25"4"-7296,38 8-2162,-41-14-753,0-1 0,1 0 0,-1 0 1,1 0-1,-1-1 0,1 1 0,-1-2 0,0 1 0,1-1 0,-1 0 0,1 0 1,-1 0-1,0-1 0,0 0 0,0-1 0,0 1 0,7-5 0,14-10 148,-1-1 0,0-1 0,-2-2 0,0 0 0,-2-2 0,0 0 0,-1-1 0,-2-2 0,0 0 0,-2-1 0,-1 0 0,24-56-1,-37 72-243,0 0 0,0-1-1,-1 1 1,-1 0 0,0 0-1,0-1 1,-2-17-1,1 25-163,0-1 0,-1 1-1,1-1 1,-1 1 0,0-1-1,-1 1 1,1-1 0,-1 1-1,0 0 1,0 0 0,0 0-1,0 0 1,-1 0 0,1 0-1,-1 1 1,0-1 0,-1 1-1,1 0 1,0 0 0,-1 0-1,-6-4 1,9 7-8,-1-1 0,1 1 0,-1-1 0,1 1 0,-1 0 0,1-1 0,-1 1 0,1 0 0,-1 0 0,1 0 0,-1 0 0,1 1 0,-1-1 0,0 0 0,-2 1 1,-12 2 1248,14-2-1046,1 1 1,0-1-1,-1 0 1,1 1-1,0 0 1,0-1 0,-1 1-1,1 0 1,1-1-1,-1 1 1,0 0-1,0 0 1,0 2-1,-9 16 83,-30 38 275,80-83 223,-15 1-591,35-31 8,-54 50-28,1 0 1,0 0-1,-1 1 1,1 0-1,1 1 1,-1-1-1,1 2 0,8-4 1,-14 6-1,0-1-1,0 1 1,1 0-1,-1 0 1,0 0-1,0 0 1,0 0 0,0 0-1,0 0 1,0 1-1,0-1 1,0 1 0,0 0-1,0-1 1,0 1-1,0 0 1,0 0-1,0 0 1,0 0 0,-1 1-1,3 1 1,-1 0 16,0 1 0,-1-1 0,1 1 0,-1-1 0,0 1 0,0 0 0,0 0 0,-1 0 0,1 0 0,0 5 0,1 5-10,-1-1 1,-1 1-1,0-1 0,0 1 0,-4 25 0,3-35-242,-5 23-530,-4-13-2653,7-18 869,-3-18 1161</inkml:trace>
</inkml:ink>
</file>

<file path=ppt/ink/ink5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5:23.345"/>
    </inkml:context>
    <inkml:brush xml:id="br0">
      <inkml:brushProperty name="width" value="0.05" units="cm"/>
      <inkml:brushProperty name="height" value="0.05" units="cm"/>
      <inkml:brushProperty name="color" value="#FF0066"/>
    </inkml:brush>
  </inkml:definitions>
  <inkml:trace contextRef="#ctx0" brushRef="#br0">2 115 10466,'-1'-2'432,"1"-1"-1,0 0 0,-1 1 1,1-1-1,0 0 0,1 1 0,-1-1 1,0 1-1,1-1 0,-1 0 1,1 1-1,0-1 0,0 1 1,0 0-1,0-1 0,1 1 1,-1 0-1,0-1 0,1 1 1,0 0-1,2-2 0,1-3 63,0 1-1,0 0 0,1 1 1,0-1-1,0 1 1,8-5-1,-12 9-403,1-1-1,-1 0 1,1 1-1,-1 0 1,1 0-1,0 0 1,-1 0-1,1 0 1,0 0-1,0 1 1,0-1-1,0 1 1,0 0 0,0 0-1,0 0 1,-1 0-1,1 0 1,0 1-1,0 0 1,0-1-1,0 1 1,-1 0-1,1 0 1,4 2-1,-4 0-73,-1-1-1,1 1 0,-1 0 0,1 0 0,-1 0 0,0 0 0,0 0 0,0 0 1,-1 0-1,1 1 0,-1-1 0,1 0 0,-1 1 0,0 0 0,-1-1 0,1 1 1,-1-1-1,1 8 0,-2 28 11,-2 0 0,-1 0 0,-2 0 0,-1-1-1,-3 0 1,-17 46 0,121-126 1759,-73 33-1698,77-36 215,-87 39-347,-1 0 0,1-1-1,-1 0 1,0-1 0,-1 0 0,12-13 0,-19 19-249,0-1 0,-1 0 0,1 0 0,-1 1 0,1-1 0,-1 0 0,0 0-1,0 0 1,0 0 0,0-1 0,-1 1 0,1 0 0,-1 0 0,0 0 0,0-1 0,0 1 0,0 0 0,-1 0 0,1 0 0,-1 0 0,0-1 0,0 1 0,0 0-1,0 0 1,-1 1 0,1-1 0,-4-5 0,-5-12-1258</inkml:trace>
</inkml:ink>
</file>

<file path=ppt/ink/ink5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5:23.734"/>
    </inkml:context>
    <inkml:brush xml:id="br0">
      <inkml:brushProperty name="width" value="0.05" units="cm"/>
      <inkml:brushProperty name="height" value="0.05" units="cm"/>
      <inkml:brushProperty name="color" value="#FF0066"/>
    </inkml:brush>
  </inkml:definitions>
  <inkml:trace contextRef="#ctx0" brushRef="#br0">10 106 7746,'-9'-90'4046,"13"74"5047,4 36-4574,-7-15-4395,0 0 0,1 0 0,0 0 0,0 0 0,0 0-1,0 0 1,1 0 0,0-1 0,0 1 0,0-1 0,0 0 0,1 0 0,4 5 0,7 7 155,8 12 44,-5-5 156,22 32 1,-36-49-704,-1 0-1,0 0 0,0 1 1,0-1-1,-1 1 1,0-1-1,0 1 0,-1 0 1,0 0-1,1 10 1,-2-16 84,0-1 0,-1 0 1,1 1-1,0-1 0,0 0 1,0 1-1,0-1 0,0 1 1,0-1-1,0 0 0,0 1 1,0-1-1,0 1 0,0-1 1,0 0-1,0 1 0,0-1 1,0 0-1,0 1 0,1-1 1,-1 1-1,0-1 0,0 0 1,0 1-1,1-1 0,-1 0 1,0 1-1,0-1 0,1 0 1,-1 0-1,0 1 0,1-1 1,-1 0-1,0 0 0,1 1 1,-1-1-1,0 0 0,1 0 1,-1 0-1,0 0 0,1 0 1,-1 0-1,1 1 0,-1-1 1,0 0-1,2 0 0,4-9-2792,-4-1 4495,-4-6-767</inkml:trace>
</inkml:ink>
</file>

<file path=ppt/ink/ink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0:35.056"/>
    </inkml:context>
    <inkml:brush xml:id="br0">
      <inkml:brushProperty name="width" value="0.05" units="cm"/>
      <inkml:brushProperty name="height" value="0.05" units="cm"/>
    </inkml:brush>
  </inkml:definitions>
  <inkml:trace contextRef="#ctx0" brushRef="#br0">83 164 8066,'-77'28'3279,"77"-28"-3233,0 0 0,0 0 0,0 1 0,0-1 0,-1 0 0,1 0 1,0 0-1,0 0 0,0 0 0,0 0 0,-1 0 0,1 0 0,0 0 0,0 0 0,0 0 0,0 0 0,0 0 0,-1 0 0,1 0 0,0 0 0,0 0 0,0 0 1,0 0-1,0 0 0,-1 0 0,1 0 0,0-1 0,0 1 0,0 0 0,0 0 0,0 0 0,-1 0 0,1 0 0,0 0 0,0 0 0,0-1 0,0 1 0,0 0 1,0 0-1,0 0 0,0 0 0,0 0 0,0 0 0,0-1 0,-1 1 0,1 0 0,0 0 0,0 0 0,0 0 0,0-1 0,0 1 0,0 0 0,0 0 0,0 0 1,0 0-1,0 0 0,1-1 0,-1 1 0,0 0 0,0 0 0,0 0 0,7-17 1961,-5 13-1700,1 1 0,-1-1 0,1 1 0,-1 0 0,1-1 0,0 1 0,5-3 0,-2 4-128,0 0-1,1 0 1,-1 1 0,0 0 0,1 0-1,-1 0 1,1 1 0,-1 0-1,1 1 1,-1-1 0,1 1 0,-1 0-1,0 1 1,1 0 0,9 4-1,-1-1 115,1 2-1,-2 0 1,1 1-1,-1 0 1,14 12-1,-20-14-227,0 1 1,-1 0-1,0 1 0,0 0 0,-1 0 0,0 0 0,0 1 1,-1 0-1,0 0 0,-1 0 0,0 1 0,0-1 0,2 14 1,-6-22-46,1 1 0,-1-1 1,0 1-1,1-1 0,-1 1 1,1-1-1,0 0 0,-1 1 1,1-1-1,0 0 0,0 0 1,-1 1-1,3 0 0,-2-2 28,0-1 0,0 1 0,0-1 0,0 1 0,0-1 0,0 0 0,0 0 0,-1 1 0,1-1 0,0 0 0,0 0 0,-1 0 0,1 0 0,0 0 0,0-1 0,9-11-4,7-9 81,0 0 0,-2-1 1,20-38-1,-30 51-33,-1 0-1,0-1 1,-1 1 0,0-1 0,2-18-1,-5 24-39,1-1 0,-1 1-1,0-1 1,-1 1 0,1-1-1,-1 1 1,-1-1-1,1 1 1,0 0 0,-1-1-1,0 1 1,-4-7 0,5 10-28,-1-1-1,0 1 1,1 0 0,-1 0 0,0-1 0,0 1 0,0 0 0,0 0-1,-1 1 1,1-1 0,-1 0 0,1 1 0,-1 0 0,1-1 0,-1 1-1,0 0 1,-3-1 0,-2 1-121,-1 0 1,1 0-1,-1 0 0,-11 2 0,0-1-1102,30 0-5961</inkml:trace>
</inkml:ink>
</file>

<file path=ppt/ink/ink5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5:24.123"/>
    </inkml:context>
    <inkml:brush xml:id="br0">
      <inkml:brushProperty name="width" value="0.05" units="cm"/>
      <inkml:brushProperty name="height" value="0.05" units="cm"/>
      <inkml:brushProperty name="color" value="#FF0066"/>
    </inkml:brush>
  </inkml:definitions>
  <inkml:trace contextRef="#ctx0" brushRef="#br0">16 340 8154,'-16'-52'3630,"16"51"-3461,0 0 1,0 0 0,0 0-1,1 0 1,-1 0-1,0 0 1,1 0 0,-1 1-1,0-1 1,1 0 0,-1 0-1,1 0 1,-1 0-1,1 1 1,0-1 0,-1 0-1,1 1 1,0-1-1,-1 0 1,1 1 0,0-1-1,0 1 1,0-1-1,-1 1 1,1-1 0,0 1-1,0 0 1,0-1-1,0 1 1,0 0 0,0 0-1,0 0 1,0 0 0,0 0-1,1 0 1,3-1 612,2-3-238,0 1-1,0-1 1,0 0-1,0-1 1,-1 1 0,1-2-1,-1 1 1,-1 0-1,1-1 1,6-9 0,-3 3-179,0 0 1,-1 0-1,-1-1 1,12-25-1,-17 31-337,0 0 0,-1 0 1,1-1-1,-1 1 0,0 0 0,-1 0 0,0-11 1,0 16-25,0 0 1,0 0 0,0 0-1,-1 0 1,1 0 0,0 0-1,-1-1 1,1 1 0,-1 0 0,0 0-1,0 0 1,0 1 0,0-1-1,0 0 1,0 0 0,0 0 0,-1 1-1,1-1 1,-1 0 0,1 1-1,-1 0 1,1-1 0,-1 1 0,0 0-1,0 0 1,0 0 0,-2-2-1,3 4 8,0-1-1,0 0 0,0 0 1,0 0-1,0 1 0,0-1 0,0 1 1,1-1-1,-1 0 0,0 1 1,0-1-1,1 1 0,-1 0 0,0-1 1,1 1-1,-1 0 0,0-1 0,1 1 1,-1 0-1,1 0 0,-1-1 1,1 1-1,0 0 0,-1 0 0,1 0 1,0 0-1,-1 0 0,1-1 1,0 1-1,0 1 0,-6 29 362,6-14-197,2 0 0,0 0-1,0 0 1,2 0 0,0 0-1,0-1 1,11 22 0,-3-11-90,0-1 0,3-1 1,26 37-1,-35-53-454,1-1 0,0 0 0,0 0 0,1-1 1,0 1-1,0-2 0,1 1 0,0-1 0,17 8 0,13 4-834</inkml:trace>
</inkml:ink>
</file>

<file path=ppt/ink/ink5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5:25.516"/>
    </inkml:context>
    <inkml:brush xml:id="br0">
      <inkml:brushProperty name="width" value="0.05" units="cm"/>
      <inkml:brushProperty name="height" value="0.05" units="cm"/>
      <inkml:brushProperty name="color" value="#FF0066"/>
    </inkml:brush>
  </inkml:definitions>
  <inkml:trace contextRef="#ctx0" brushRef="#br0">264 11 3633,'-70'-10'2094,"66"10"-1801,0-1 0,0 1 0,1 1 0,-1-1 0,0 1 1,1-1-1,-1 1 0,0 0 0,1 0 0,-1 1 1,1-1-1,-1 1 0,1 0 0,0-1 0,-4 4 0,-20 9 1959,22-13-1992,1 1 0,0 0-1,0 1 1,0-1-1,0 1 1,0 0 0,0 0-1,0 0 1,1 0 0,0 1-1,0-1 1,0 1-1,0 0 1,0 0 0,1 0-1,-3 5 1,-4 9 94,0 1 1,-7 25 0,14-38-299,0-1 1,0 1 0,1 0-1,0 0 1,0 0 0,1 0-1,-1 0 1,1 0 0,1 0-1,-1 0 1,2 9 0,-1-12-9,1 0-1,-1 0 1,0 0 0,1 1 0,-1-2 0,1 1 0,0 0-1,0 0 1,0-1 0,0 1 0,1-1 0,-1 1-1,1-1 1,-1 0 0,1 0 0,0 0 0,0 0 0,0-1-1,0 1 1,0-1 0,7 2 0,2 0 35,0 0 1,0-1 0,1 0-1,-1-1 1,1 0-1,-1-1 1,1-1-1,-1 0 1,1 0 0,-1-1-1,0-1 1,20-7-1,-23 7-28,-1 0 0,0 0 0,0-1 0,0-1 0,-1 1-1,1-1 1,-1 0 0,0-1 0,-1 0 0,1 0 0,-1 0-1,0-1 1,-1 0 0,0 0 0,0 0 0,0-1 0,-1 0 0,6-14-1,-9 19-7,0 0 0,-1 0 0,1 0 0,-1 0 0,0 1 0,1-1 0,-1 0 0,-1 0 0,1 0 0,0 0 0,-1 0 0,1 0-1,-1 0 1,0 0 0,0 1 0,0-1 0,0 0 0,-1 1 0,1-1 0,-1 1 0,1-1 0,-1 1 0,0 0 0,0-1 0,0 1 0,0 0 0,-1 0-1,1 1 1,0-1 0,-1 0 0,1 1 0,-1-1 0,-4-1 0,-7-3 72,-1 0-1,0 1 1,0 0-1,-29-4 1,15 3-128,17 3-316,-1 1 1,0 0 0,-20-1 0,20 8-137</inkml:trace>
</inkml:ink>
</file>

<file path=ppt/ink/ink5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5:26.947"/>
    </inkml:context>
    <inkml:brush xml:id="br0">
      <inkml:brushProperty name="width" value="0.05" units="cm"/>
      <inkml:brushProperty name="height" value="0.05" units="cm"/>
      <inkml:brushProperty name="color" value="#FF0066"/>
    </inkml:brush>
  </inkml:definitions>
  <inkml:trace contextRef="#ctx0" brushRef="#br0">416 171 4585,'-90'-22'1959,"89"22"-1842,-1-1 0,0 0 0,1 1 0,-1-1 0,1 0 0,-1 0 1,1 0-1,0 0 0,-1 0 0,1 0 0,0 0 0,0 0 0,-1 0 0,1-1 0,0 1 0,0-1 0,1 1 0,-1 0 0,0-1 0,0 0 1,1 1-1,-1-1 0,1 1 0,-1-1 0,1 0 0,-1-3 0,-5-11 1394,4 13-1015,-1 0 0,1 1 0,-1-1 0,1 1 0,-1-1 0,0 1 0,0 0 0,0 0 0,-4-1 0,4 2-332,1 1 0,-1-1 0,0 1 0,1 0 0,-1 0 1,1 0-1,-1 0 0,1 1 0,-1-1 0,1 1 0,-1-1 0,1 1 0,-5 2 0,-8 3-47,1 1-1,0 1 1,1 0-1,-1 1 0,2 0 1,-1 1-1,1 0 1,1 1-1,0 1 0,1-1 1,0 2-1,0-1 1,2 2-1,-1-1 0,2 1 1,-8 17-1,11-21-75,0 1 0,1 0 0,0 0 0,1 1 0,0-1 0,0 0 0,1 1 0,1-1 0,0 1 0,2 12 0,-1-15 5,1 0-1,0-1 1,1 1 0,0-1 0,0 1 0,1-1-1,0 0 1,0 0 0,1-1 0,0 1 0,1-1-1,-1 0 1,1 0 0,7 5 0,-3-4-15,-1-1 1,1 0-1,0 0 1,0-1-1,1-1 0,0 0 1,0 0-1,0-1 0,1 0 1,-1-1-1,1 0 1,0-1-1,0-1 0,0 0 1,0 0-1,0-1 1,15-2-1,-11 0-8,0 0-1,-1-1 1,1-1-1,0-1 1,-1 0 0,0-1-1,0 0 1,-1-2-1,0 1 1,0-2 0,0 0-1,13-12 1,-14 10 130,-1-1 0,0 0 1,0-1-1,-2 0 0,1-1 0,-2 0 1,13-24-1,-20 33-99,1 1 1,-2-1 0,1 0-1,0 0 1,-1 0-1,0 0 1,0 0-1,-1-1 1,1 1 0,-1 0-1,0 0 1,-1 0-1,1-1 1,-1 1-1,0 0 1,0 0 0,0 0-1,-1 0 1,0 0-1,0 0 1,0 1-1,-1-1 1,0 1 0,1-1-1,-1 1 1,-1 0-1,1 0 1,-1 0 0,-3-3-1,-16-11-118,-1 1 0,-1 2 0,0 0 0,-1 2 1,-42-17-1,-49-26-2364,30 1-1996,60 35 3255</inkml:trace>
</inkml:ink>
</file>

<file path=ppt/ink/ink5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5:28.360"/>
    </inkml:context>
    <inkml:brush xml:id="br0">
      <inkml:brushProperty name="width" value="0.05" units="cm"/>
      <inkml:brushProperty name="height" value="0.05" units="cm"/>
      <inkml:brushProperty name="color" value="#FF0066"/>
    </inkml:brush>
  </inkml:definitions>
  <inkml:trace contextRef="#ctx0" brushRef="#br0">80 55 7658,'-65'9'3146,"50"-8"8091,17 26-10600,1 0 0,2 0-1,0 0 1,15 42 0,0 1-1086,-35-104-12919,14 30 13087,-6-38 738,7 40-257,0 0-1,0 0 1,0 0 0,0 0 0,0 0 0,0 0 0,1 0 0,-1 0-1,0 1 1,1-1 0,0 0 0,0 0 0,-1 0 0,1 1 0,0-1-1,0 0 1,0 1 0,1-1 0,-1 1 0,2-2 0,69-46 1705,-59 42-1650,40-17 864,-48 23-1028,0-1-1,0 1 0,0-1 0,-1 0 0,1-1 0,-1 1 0,0-1 0,0 0 0,0 0 0,0 0 0,0 0 1,0-1-1,3-5 0,-6 8-82,0 0 0,-1 0 1,1 0-1,-1 0 1,1 0-1,-1 0 0,1 0 1,-1 0-1,0 0 0,1 0 1,-1 0-1,0-1 0,0 1 1,0 0-1,0 0 1,0 0-1,0 0 0,0-1 1,0 1-1,-1 0 0,1 0 1,0 0-1,-1-2 0,-1 1-4,1 0 0,-1 0-1,1 0 1,-1 0 0,0 0-1,1 0 1,-1 0-1,0 1 1,0-1 0,-4-1-1,2-1 4,-2 2 1,1-1-1,0 1 0,0 0 1,-1 0-1,1 0 0,-1 1 0,0-1 1,-5 1-1,10 1 15,0 0-1,1 0 1,-1 0 0,1 0-1,-1 1 1,1-1 0,0 0-1,-1 0 1,1 0 0,-1 1-1,1-1 1,-1 0 0,1 1 0,-1-1-1,1 0 1,0 1 0,-1-1-1,1 1 1,0-1 0,-1 0-1,1 1 1,0-1 0,0 1-1,0-1 1,-1 1 0,1-1-1,0 1 1,0-1 0,0 2-1,-2 16 528,1-13-329,1 5 91,-1 0 1,2 0-1,-1 0 1,1 0-1,1 0 1,0 0-1,0 0 0,4 10 1,2 1-375,1 0 0,18 29 0,-26-49-143,0 1 1,0 0 0,0-1-1,1 1 1,-1-1-1,1 0 1,-1 1-1,1-1 1,0 0-1,-1 0 1,1 0-1,0 0 1,0 0-1,2 1 1,-1-1-44,15 8-1076</inkml:trace>
</inkml:ink>
</file>

<file path=ppt/ink/ink5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5:29.041"/>
    </inkml:context>
    <inkml:brush xml:id="br0">
      <inkml:brushProperty name="width" value="0.05" units="cm"/>
      <inkml:brushProperty name="height" value="0.05" units="cm"/>
      <inkml:brushProperty name="color" value="#FF0066"/>
    </inkml:brush>
  </inkml:definitions>
  <inkml:trace contextRef="#ctx0" brushRef="#br0">1 23 5689,'1'-2'629,"0"1"-1,0-1 1,0 0-1,0 0 1,1 0-1,-1 1 1,1-1 0,-1 1-1,1-1 1,2 0-1,5-2 7447,-8 8-7022,34 174 1364,-30-147-2390,-5-29-274,1 0 1,-1 0 0,0 0-1,0 0 1,0 0 0,-1 0 0,1 0-1,0 0 1,-1 0 0,-1 4 0,0-19-7093,6-4 5799</inkml:trace>
</inkml:ink>
</file>

<file path=ppt/ink/ink5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5:29.461"/>
    </inkml:context>
    <inkml:brush xml:id="br0">
      <inkml:brushProperty name="width" value="0.05" units="cm"/>
      <inkml:brushProperty name="height" value="0.05" units="cm"/>
      <inkml:brushProperty name="color" value="#FF0066"/>
    </inkml:brush>
  </inkml:definitions>
  <inkml:trace contextRef="#ctx0" brushRef="#br0">0 183 6705,'0'-2'3489,"5"-1"-352,13-6-865,2 3-479,46-9-161,-43 8-528,-1 0-232,-2-1-335,-2-4-137,-5 4-216,1-2-200,-6 2-472,-1-1-353,-2 1-1143,-2-2-168,-1-7 3872,-1 0-1800</inkml:trace>
  <inkml:trace contextRef="#ctx0" brushRef="#br0" timeOffset="1">245 2 7650,'-5'-1'9522,"4"24"-7122,4 52-343,7-46-585,0-6-312,5-3-672,0-3-248,-3-2-112,-2 0-552,-10-2 1817,-5-1-1105</inkml:trace>
</inkml:ink>
</file>

<file path=ppt/ink/ink5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5:34.300"/>
    </inkml:context>
    <inkml:brush xml:id="br0">
      <inkml:brushProperty name="width" value="0.05" units="cm"/>
      <inkml:brushProperty name="height" value="0.05" units="cm"/>
      <inkml:brushProperty name="color" value="#FF0066"/>
    </inkml:brush>
  </inkml:definitions>
  <inkml:trace contextRef="#ctx0" brushRef="#br0">123 41 8434,'-12'0'1404,"0"0"-189,0 0 0,0-1 0,-15-2 0,24 2-958,1 1 1,-1-1-1,0 0 0,1 0 0,-1 0 0,1 0 1,-1 0-1,1 0 0,0-1 0,-1 1 0,1-1 0,0 1 1,0-1-1,0 0 0,0 0 0,1 0 0,-1 0 0,0-1 1,1 1-1,-2-3 0,7 2 1795,11 6-1061,15 6 120,30 10-173,0-2 0,1-3 0,88 9 0,-62-15-593,166-8 0,-193-6-760,-1-2 0,-1-2 0,0-3-1,59-22 1,-74 20-495</inkml:trace>
</inkml:ink>
</file>

<file path=ppt/ink/ink5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5:38.131"/>
    </inkml:context>
    <inkml:brush xml:id="br0">
      <inkml:brushProperty name="width" value="0.05" units="cm"/>
      <inkml:brushProperty name="height" value="0.05" units="cm"/>
      <inkml:brushProperty name="color" value="#FF0066"/>
    </inkml:brush>
  </inkml:definitions>
  <inkml:trace contextRef="#ctx0" brushRef="#br0">3 44 8578,'-2'6'8460,"21"-7"-5128,5-1-2982,86 9 1010,-1 4 0,116 28-1,-35-5-577,-158-30-556,0-1 0,1-1 0,-1-2 0,0-1 0,1-2 0,-1-1 0,0-1 0,-1-2 0,1-1 0,38-16 0,-64 21-175,1 0 0,-1 0-1,1-1 1,-1 0-1,9-8 1,-12 10-114,-1 0 0,0 0 0,0 0 0,0-1 0,0 1 0,0-1 1,0 1-1,-1-1 0,1 0 0,-1 0 0,0 1 0,0-1 0,0 0 0,1-5 0,-1-15-334</inkml:trace>
</inkml:ink>
</file>

<file path=ppt/ink/ink5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5:43.559"/>
    </inkml:context>
    <inkml:brush xml:id="br0">
      <inkml:brushProperty name="width" value="0.05" units="cm"/>
      <inkml:brushProperty name="height" value="0.05" units="cm"/>
      <inkml:brushProperty name="color" value="#FF0066"/>
    </inkml:brush>
  </inkml:definitions>
  <inkml:trace contextRef="#ctx0" brushRef="#br0">0 1 11226,'102'11'5258,"-100"-16"-1082,-10 10-3976</inkml:trace>
</inkml:ink>
</file>

<file path=ppt/ink/ink5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5:49.082"/>
    </inkml:context>
    <inkml:brush xml:id="br0">
      <inkml:brushProperty name="width" value="0.05" units="cm"/>
      <inkml:brushProperty name="height" value="0.05" units="cm"/>
      <inkml:brushProperty name="color" value="#FF0066"/>
    </inkml:brush>
  </inkml:definitions>
  <inkml:trace contextRef="#ctx0" brushRef="#br0">0 6 8034,'5'-6'13677,"5"26"-12709,9 13-895,17 11 24,-34-41-94,0 0 0,0 0 1,0 1-1,0-1 0,0 0 0,0 1 0,1 7 1,-2-3-2769,-2-9 1803</inkml:trace>
</inkml:ink>
</file>

<file path=ppt/ink/ink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0:35.472"/>
    </inkml:context>
    <inkml:brush xml:id="br0">
      <inkml:brushProperty name="width" value="0.05" units="cm"/>
      <inkml:brushProperty name="height" value="0.05" units="cm"/>
    </inkml:brush>
  </inkml:definitions>
  <inkml:trace contextRef="#ctx0" brushRef="#br0">0 74 9042,'1'1'264,"-1"-1"1,0 0-1,1 1 1,-1-1-1,1 0 0,-1 0 1,1 0-1,-1 0 1,1 1-1,-1-1 0,1 0 1,-1 0-1,1 0 1,-1 0-1,1 0 0,-1 0 1,1 0-1,-1 0 1,1 0-1,-1-1 0,1 1 1,-1 0-1,1 0 1,-1 0-1,1 0 0,-1-1 1,1 1-1,-1 0 1,1-1-1,-1 1 1,1-1-1,20-12 1219,-16 9-627,8-4-461,1 1 0,-1 0 0,1 1 0,0 0 0,0 1 0,1 1 0,-1 0 0,1 1 0,0 1 0,29-2 0,-30 11-1860,-14-7 1356,0 0 0,0 0 0,0 0 0,1 0 0,-1 0 0,0 0 0,0 0 0,0 0 0,0 0 0,1 0 0,-1 0 0,0 1 0,0-1 0,0 0 0,0 0 0,0 0 0,1 0 0,-1 0 0,0 0 0,0 0 0,0 0 0,1 1-218,-1-1 218,0 0 0,0 0 0,0 0 0,0 0 0,0 1 0,0-1 0,0 0 0,0 0 0,0 0 0,0 0 0,0 1 0,0-1 0,0 0 0,0 0 0,0 0 0,0 0 0,0 1 0,0-1 0,0 0 0,0 0 0,0 0 0,0 0 0,0 1 0,0-1 0,0 0 0,0 0 0,0 0 0,0 0 0,0 1 0,0-1-1,-1 0 1,1 0 1</inkml:trace>
</inkml:ink>
</file>

<file path=ppt/ink/ink5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5:49.762"/>
    </inkml:context>
    <inkml:brush xml:id="br0">
      <inkml:brushProperty name="width" value="0.05" units="cm"/>
      <inkml:brushProperty name="height" value="0.05" units="cm"/>
      <inkml:brushProperty name="color" value="#FF0066"/>
    </inkml:brush>
  </inkml:definitions>
  <inkml:trace contextRef="#ctx0" brushRef="#br0">9 0 8018,'-8'54'3024,"8"-54"-2956,0 0 0,0 0 0,0 1-1,0-1 1,0 0 0,0 0 0,0 0 0,0 0-1,0 0 1,0 1 0,0-1 0,0 0-1,0 0 1,0 0 0,0 0 0,0 0 0,0 0-1,0 1 1,0-1 0,0 0 0,0 0-1,0 0 1,0 0 0,0 0 0,0 1 0,0-1-1,0 0 1,0 0 0,0 0 0,1 0-1,-1 0 1,0 0 0,0 0 0,0 0 0,0 0-1,0 1 1,0-1 0,0 0 0,1 0-1,-1 0 1,0 0 0,0 0 0,0 0 0,0 0-1,0 0 1,1 0 0,-1 0 0,0 0-1,0 0 1,0 0 0,0 0 0,0 0 0,0 0-1,1 0 1,-1 0 0,0 0 0,0 0-1,0 0 1,0 0 0,0 0 0,0 0 0,1-1-1,-1 1 1,11-7 2952,-5 3-2445,-3 3-489,-1 1-57,-1 0 1,0-1 0,0 1 0,0 0 0,1-1 0,-1 1 0,0 0 0,0 0-1,1 0 1,-1 0 0,0 0 0,0 1 0,2-1 0,-2 0 71,0 2-14,5 11-72,-1-1 0,0 1-1,-1 0 1,-1 0 0,0 1 0,2 23 0,-5-28 7,0 0 0,0 0 1,-1 0-1,0 0 0,-1 0 1,-4 14-1,4-17 111,0 0-1,1 0 1,0 0 0,0 0-1,0 0 1,1 0 0,0 0 0,0 0-1,0 0 1,1 0 0,1 6-1,-2-11-93,1-1 0,0 1 0,-1-1 0,1 1 0,-1-1 0,1 0 0,0 1 0,-1-1 0,1 0 0,-1 1 0,1-1 0,0 0 0,0 0 0,-1 0 0,1 1 0,0-1 0,-1 0 0,1 0 0,0 0 0,0 0 0,-1 0 0,1-1 0,0 1 0,-1 0 0,1 0 0,0 0 0,-1-1 0,1 1 0,0 0 0,-1 0 0,1-1 0,0 1 0,-1-1 0,1 1 0,0-1 0,32-18 470,-29 17-431,56-42 284,-43 31-881,0 0 1,34-19 0,-30 27-1101,-1 11 685</inkml:trace>
</inkml:ink>
</file>

<file path=ppt/ink/ink5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5:50.542"/>
    </inkml:context>
    <inkml:brush xml:id="br0">
      <inkml:brushProperty name="width" value="0.05" units="cm"/>
      <inkml:brushProperty name="height" value="0.05" units="cm"/>
      <inkml:brushProperty name="color" value="#FF0066"/>
    </inkml:brush>
  </inkml:definitions>
  <inkml:trace contextRef="#ctx0" brushRef="#br0">47 9 7826,'-36'32'2931,"36"-32"-2815,-1 0 0,1 0 0,0 1 0,-1-1 0,1 0 0,0 0 0,0 0 0,-1 0 0,1 0-1,0 0 1,-1 0 0,1 0 0,0 0 0,0 0 0,-1 0 0,1 0 0,0 0 0,-1 0 0,1 0 0,0-1 0,0 1 0,-1 0 0,1 0 0,0 0 0,0 0 0,-1 0 0,1-1 0,0 1-1,0 0 1,0 0 0,-1 0 0,1-1 0,0 1 0,0 0 0,0 0 0,0-1 0,-1 1 0,1 0 0,0 0 0,0-1 0,0 1 0,0 0 0,0-1 0,0 1 0,0 0 0,0 0 0,0-1-1,0 1 1,0 0 0,0-1 0,0 1 0,0 0 0,0 0 0,0-1 0,0 0 102,0 0-1,0 0 1,0 0 0,0 0-1,0 1 1,0-1-1,1 0 1,-1 0 0,0 0-1,0 0 1,1 0-1,-1 1 1,0-1 0,1 0-1,-1 0 1,1 1 0,-1-1-1,1 0 1,-1 0-1,1 1 1,0-1 0,-1 1-1,2-2 1,-1 2-121,3-3 48,1 1-1,-1 1 1,0-1 0,1 0 0,8-1-1,-13 3-130,9 19 7,-5-9-19,-1 0 1,0 1-1,-1-1 0,1 13 0,-2-15 2,0-6-4,-1 0 0,0 0 1,0-1-1,0 1 0,0 0 1,0-1-1,0 1 0,-1 0 1,1-1-1,0 1 0,-1 0 1,0-1-1,1 1 0,-1-1 1,0 1-1,0-1 0,1 1 1,-1-1-1,-1 0 0,1 1 1,-1 0-1,1-1-1,0 0-1,1 0 1,-1 0-1,0-1 1,1 1-1,-1 0 1,0 0-1,1 0 1,-1 0-1,1 0 1,0 0 0,-1 0-1,1 0 1,0 0-1,-1 2 1,2-4-1,0 1 1,0-1 0,0 0 0,0 1-1,-1-1 1,1 1 0,0-1-1,0 1 1,0 0 0,0-1 0,0 1-1,0 0 1,0 0 0,0-1-1,0 1 1,0 0 0,1 0 0,-1 0-1,0 0 1,1 1 0,36 3-3,6 13 4,-43-16 2,1 0 1,0 0-1,0 1 0,-1-1 1,1 0-1,-1 1 1,1-1-1,-1 1 0,1-1 1,-1 1-1,0 0 0,0 0 1,0 0-1,0-1 1,0 1-1,0 0 0,-1 0 1,1 0-1,0 0 0,-1 1 1,0-1-1,1 0 1,-1 0-1,0 0 0,0 0 1,0 0-1,-1 0 0,1 0 1,0 0-1,-1 0 0,1 0 1,-1 0-1,-1 2 1,-1 4 20,0 0 0,0 0 0,-1-1-1,0 0 1,-1 0 0,-5 7 0,-34 27-3745,37-37 2866</inkml:trace>
</inkml:ink>
</file>

<file path=ppt/ink/ink5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5:51.148"/>
    </inkml:context>
    <inkml:brush xml:id="br0">
      <inkml:brushProperty name="width" value="0.05" units="cm"/>
      <inkml:brushProperty name="height" value="0.05" units="cm"/>
      <inkml:brushProperty name="color" value="#FF0066"/>
    </inkml:brush>
  </inkml:definitions>
  <inkml:trace contextRef="#ctx0" brushRef="#br0">86 19 6865,'-70'-14'3439,"55"10"7114,16 17-9960,10 20 248,16 35 0,-15-40-485,-1 0 0,10 37 0,-10-42-266,-9-21-129,-1 0 0,0 0-1,0 0 1,0 0 0,0 1-1,0-1 1,0 0 0,0 0-1,0 0 1,-1 1 0,1 4-1,-1-7-206,-1 0 1,1 0-1,0 0 0,-1 0 0,1 0 0,-1 0 0,1 0 0,0 0 0,-1 0 0,1 0 0,0 0 0,-1 0 0,1-1 0,0 1 0,-1 0 0,1 0 0,0 0 0,-1 0 0,1-1 0,0 1 0,-1 0 0,1 0 0,-2-2-1475,2 1 1475,0 1 0,0-1 0</inkml:trace>
</inkml:ink>
</file>

<file path=ppt/ink/ink5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5:51.611"/>
    </inkml:context>
    <inkml:brush xml:id="br0">
      <inkml:brushProperty name="width" value="0.05" units="cm"/>
      <inkml:brushProperty name="height" value="0.05" units="cm"/>
      <inkml:brushProperty name="color" value="#FF0066"/>
    </inkml:brush>
  </inkml:definitions>
  <inkml:trace contextRef="#ctx0" brushRef="#br0">84 59 5401,'-49'-58'11328,"45"59"-8299,4 20-3771,1-4 1616,-2-3-695,-1 0 1,0 1 0,-1-1 0,0 0 0,-8 17-1,9-26-72,1 0 0,-1 0 0,1 0 0,0 1 0,0-1-1,0 0 1,1 0 0,0 9 0,0-13-74,0 1 0,0-1 0,1 0-1,-1 1 1,1-1 0,-1 0 0,1 0 0,0 1 0,-1-1 0,1 0-1,0 0 1,0 0 0,0 0 0,0 0 0,0 0 0,0 0 0,0-1 0,0 1-1,0 0 1,0 0 0,1-1 0,-1 1 0,0-1 0,0 1 0,1-1-1,-1 1 1,0-1 0,1 0 0,-1 0 0,0 0 0,1 0 0,-1 0-1,0 0 1,1 0 0,-1 0 0,0 0 0,1 0 0,0-1 0,2 0 39,0 0-1,0 0 1,-1 0 0,1 0 0,-1-1 0,1 0 0,-1 1 0,0-1 0,0-1 0,0 1 0,5-4 0,30-34 171,-34 35-232,65-72-1854,-33 34 1074</inkml:trace>
</inkml:ink>
</file>

<file path=ppt/ink/ink5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5:53.238"/>
    </inkml:context>
    <inkml:brush xml:id="br0">
      <inkml:brushProperty name="width" value="0.05" units="cm"/>
      <inkml:brushProperty name="height" value="0.05" units="cm"/>
      <inkml:brushProperty name="color" value="#FF0066"/>
    </inkml:brush>
  </inkml:definitions>
  <inkml:trace contextRef="#ctx0" brushRef="#br0">4 63 4769,'0'-63'16186,"0"64"-16079,-1-1 0,1 1 0,0-1 0,-1 1 0,1-1 0,0 1 0,0 0 0,0-1 0,-1 1 0,1-1 0,0 1 0,0 0 0,0-1 0,0 1 0,0 0 0,0-1 0,0 1 0,0 0 0,0-1 0,0 1 0,0-1 0,1 2 0,2 11 320,0 0 1,1 0 0,1 0 0,10 21 0,11 24 105,-14-32-648,-6-21-3740</inkml:trace>
</inkml:ink>
</file>

<file path=ppt/ink/ink5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5:54.316"/>
    </inkml:context>
    <inkml:brush xml:id="br0">
      <inkml:brushProperty name="width" value="0.05" units="cm"/>
      <inkml:brushProperty name="height" value="0.05" units="cm"/>
      <inkml:brushProperty name="color" value="#FF0066"/>
    </inkml:brush>
  </inkml:definitions>
  <inkml:trace contextRef="#ctx0" brushRef="#br0">60 1 6505,'-40'35'2609,"20"-29"7946,29-16-9897,0 3-524,-7 6-80,0-1 0,0 0 0,1 1 0,-1-1 0,0 1 0,1 0 0,-1 0 0,1 0 0,2-1 0,-4 2-44,0 0 0,0 0 0,0 1 0,0-1 0,0 0 0,0 1 0,0-1 0,0 0 0,-1 1 0,1-1 0,0 1 0,0 0 0,0-1 0,-1 1 0,1 0 0,0-1 0,0 1 0,-1 0 0,1 0 0,-1-1 0,1 1 0,-1 0 0,1 0 0,-1 0 0,0 0 0,1 0 0,-1 0 0,0 0 0,1 1 0,1 5-10,1-1 1,-1 1-1,-1 0 1,1-1 0,-1 1-1,0 0 1,-1 8 0,1-4 0,-1-5 0,0 0 0,-1-1 0,1 1 0,-1 0 0,0-1 0,-1 1 0,1-1 0,-4 8 0,-3 14-7,7-23 6,0 5-4,-1 0 0,0 0-1,0 0 1,0-1 0,-1 1-1,-1-1 1,0 0 0,0 0-1,-8 12 1,4 7 6,7-27 28,1 0 1,0 0-1,-1-1 1,1 1 0,0 0-1,0 0 1,0-1 0,-1 1-1,1 0 1,0-1 0,0 1-1,0 0 1,0-1 0,0 1-1,-1 0 1,1-1 0,0 1-1,0 0 1,0-1-1,0 1 1,0 0 0,0-1-1,0 1 1,0 0 0,0-1-1,0 1 1,1 0 0,-1-1-1,0 1 1,0 0 0,0-1-1,0 1 1,0 0 0,1-1-1,-1 1 1,0 0 0,0-1-1,0 1 1,1 0-1,-1 0 1,0-1 0,0 1-1,1 0 1,-1 0 0,0 0-1,1 0 1,-1-1 0,0 1-1,1 0 1,0 0 0,43-10 677,-29 7-603,1-1-1,28-11 0,-30 5-427,-12 4-3727</inkml:trace>
</inkml:ink>
</file>

<file path=ppt/ink/ink5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5:55.203"/>
    </inkml:context>
    <inkml:brush xml:id="br0">
      <inkml:brushProperty name="width" value="0.05" units="cm"/>
      <inkml:brushProperty name="height" value="0.05" units="cm"/>
      <inkml:brushProperty name="color" value="#FF0066"/>
    </inkml:brush>
  </inkml:definitions>
  <inkml:trace contextRef="#ctx0" brushRef="#br0">18 77 6569,'-1'1'241,"1"-1"0,0 0 0,-1 1 0,1-1 0,-1 0 0,1 0 0,0 0 0,-1 0 0,1 1 0,-1-1 0,1 0 0,-1 0 0,1 0 0,-1 0 0,1 0 0,0 0 0,-1 0 0,1 0 0,-1 0 0,1 0 0,-1-1 0,1 1 0,-1 0 0,1 0 0,0 0 0,-1 0 0,1-1 0,-1 1 0,1 0 0,0 0 0,-1-1 0,1 1 0,0 0 0,-1-1 0,1 1 0,0 0 0,0-1 0,-1 0 0,1 1-119,0-1 0,-1 1 1,1 0-1,0-1 0,0 1 1,0-1-1,0 1 0,0-1 0,0 1 1,0-1-1,0 1 0,0-1 0,0 1 1,0-1-1,0 1 0,0-1 0,0 1 1,0-1-1,1 1 0,-1 0 0,0-1 1,0 1-1,1-1 0,-1 1 0,0 0 1,0-1-1,1 1 0,-1-1 0,0 1 1,1 0-1,-1 0 0,0-1 0,1 1 1,-1 0-1,1 0 0,-1-1 1,1 1-1,22-12 443,28-20 0,-35 22-498,-15 10-60,-1-1-1,0 1 1,0 0-1,0-1 0,1 1 1,-1 0-1,0 0 0,1-1 1,-1 1-1,0 0 1,1 0-1,-1 0 0,0 0 1,1-1-1,-1 1 1,0 0-1,1 0 0,-1 0 1,0 0-1,1 0 1,-1 0-1,1 0 0,-1 0 1,0 0-1,1 0 1,-1 0-1,0 0 0,1 0 1,-1 0-1,1 0 1,-1 0-1,0 1 0,1-1 1,-1 0-1,0 0 1,1 0-1,-1 1 0,0-1 1,0 0-1,1 0 0,-1 1 1,0-1-1,0 0 1,1 0-1,-1 1 0,0-1 1,0 0-1,0 1 1,1-1-1,-1 0 0,0 1 1,-1 25 50,0-13-61,0 6 12,-2 0 0,0 0 0,-10 30 0,12-29-68,2-15-70,0-14 38,1 7 92,-1 0 1,1 1-1,0 0 0,0-1 0,1 1 0,-1 0 0,0 0 0,0 0 0,0 0 0,1 1 0,-1-1 0,1 1 1,1-1-1,-2 1 0,4-2 0,0 1 0,-1 0 0,1 0 0,0 1 0,0 0 0,10 1 0,-2-1 2,-11 0 3,-1 0 0,1 0 0,0 0-1,0 1 1,0-1 0,0 1-1,0 0 1,0 0 0,0 0 0,0 0-1,4 2 1,-6-2 1,0 0-1,-1-1 1,1 1 0,0 0 0,0 0-1,-1-1 1,1 1 0,0 0 0,-1 0-1,1 0 1,-1 0 0,1 0-1,-1 0 1,0 0 0,1 0 0,-1 0-1,0 0 1,0 0 0,1 0 0,-1 0-1,0 2 1,-1 0 36,0 0 0,1 0 0,-1 0 0,0 0 0,-1 0 0,1 0 0,0 0 0,-1 0 0,0 0 1,1-1-1,-1 1 0,0-1 0,-1 1 0,1-1 0,0 0 0,-6 4 0,-106 70 2166,79-54-3200,30-20 572</inkml:trace>
</inkml:ink>
</file>

<file path=ppt/ink/ink5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5:58.002"/>
    </inkml:context>
    <inkml:brush xml:id="br0">
      <inkml:brushProperty name="width" value="0.05" units="cm"/>
      <inkml:brushProperty name="height" value="0.05" units="cm"/>
      <inkml:brushProperty name="color" value="#FF0066"/>
    </inkml:brush>
  </inkml:definitions>
  <inkml:trace contextRef="#ctx0" brushRef="#br0">707 1317 8434,'0'1'323,"0"0"1,0 0 0,0 0-1,0 0 1,0 0 0,0 0-1,0 0 1,0 0-1,1 0 1,-1 0 0,0 0-1,1 0 1,-1 0-1,1 0 1,-1 0 0,1 0-1,-1 0 1,1-1 0,-1 1-1,1 0 1,0 0-1,0-1 1,-1 1 0,3 1-1,25 18 1480,-19-15-1474,6 3 125,-1 0 1,1-1-1,20 6 1,-30-12-255,0 1 1,0-2 0,0 1-1,0 0 1,0-1 0,0 0-1,5 0 1,12-1 342,14 3-61,0-1 1,0-3-1,58-9 0,106-32 240,-11 2-458,-144 33-206,58-9 307,106-31 1,-192 42-288,0-1 0,-1 0 0,0-1 0,0-1 0,-1-1 0,0 0 0,-1 0 0,0-2 0,13-13 0,-1-3 80,0-1 0,-2-1-1,23-39 1,-41 59-148,1 0 0,-2-1 0,0 0 0,0 0 0,-1-1 0,0 0 0,-1 1 1,0-1-1,-1 0 0,0 0 0,-1 0 0,0-1 0,-2-16 0,-1 16 13,0 0-1,-1-1 1,-1 2-1,0-1 1,0 0 0,-1 1-1,-1 0 1,0 0-1,-1 0 1,0 1-1,-1 0 1,-9-10-1,-134-130 73,97 101-57,-50-60 0,85 86-38,-93-101 1,98 111-2,-2 0 1,1 2-1,-2 0 1,0 1-1,0 0 1,-24-10-1,0 5-6,-1 2 0,-1 2 1,0 1-1,-1 3 0,1 1 0,-2 2 0,-68 2 0,16 7-11,1 5 0,-133 28 0,172-25 12,0 2-1,1 3 1,-63 27 0,100-34 0,0 1 1,1 0-1,0 2 0,1 0 1,0 1-1,1 0 1,1 2-1,-15 17 0,-10 20-15,-43 73-1,53-79 21,18-28 2,1 0-1,1 1 1,0 0-1,2 1 1,0 0-1,1 1 1,2-1-1,0 1 1,1 0 0,1 1-1,0 25 1,3-14-2,1 0 1,1 1 0,2-1 0,15 61 0,-13-74 10,1-1 0,1 1 0,1-2 0,0 1 1,2-1-1,0 0 0,1-1 0,27 32 0,-23-34-43,1 0-1,0 0 0,1-2 0,0 0 0,1-1 1,1-1-1,0-1 0,1 0 0,0-2 0,0 0 0,1-2 1,0 0-1,0-1 0,1-2 0,0 0 0,39 1 1,90-7-2948,-111 1 2049,66-3-431</inkml:trace>
</inkml:ink>
</file>

<file path=ppt/ink/ink5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5:59.287"/>
    </inkml:context>
    <inkml:brush xml:id="br0">
      <inkml:brushProperty name="width" value="0.05" units="cm"/>
      <inkml:brushProperty name="height" value="0.05" units="cm"/>
      <inkml:brushProperty name="color" value="#FF0066"/>
    </inkml:brush>
  </inkml:definitions>
  <inkml:trace contextRef="#ctx0" brushRef="#br0">997 853 6905,'1'3'470,"-1"0"0,1 0 0,0 0 0,0 0 0,0 0 0,1 0 0,-1-1-1,0 1 1,1 0 0,0-1 0,0 1 0,0-1 0,0 0 0,0 0-1,2 2 1,1-1-120,-1 0-1,0 0 1,1-1-1,0 1 1,-1-1-1,1 0 1,0-1-1,6 2 1,9 1 136,0-2 0,-1 0 1,34-2-1,-46 0-212,64-4 442,-1-2 1,0-4-1,130-34 0,-111 16-31,-1-3 1,122-63-1,-194 85-637,-2 0 0,1-1 0,-2 0 0,1-1 0,-1-1 0,-1 0 0,0-1 0,-1 0 0,0-1 0,-1 0 0,-1-1 0,0 1 0,-1-2 0,-1 1 0,8-22 0,-11 26 5,-1-1 1,1 0-1,-2 0 1,0 0-1,0-1 0,-1 1 1,0 0-1,-1-1 1,-1 1-1,0 0 1,-1-1-1,0 1 0,0 0 1,-2 0-1,1 0 1,-2 1-1,1-1 1,-2 1-1,1 0 0,-2 0 1,-13-18-1,8 15 24,-1 0 0,0 0 0,-2 1 0,1 1 0,-1 0-1,-1 1 1,0 1 0,-1 0 0,0 1 0,0 1 0,-1 1 0,0 0-1,0 1 1,-1 1 0,-37-5 0,-47-9-38,59 9 41,-51-4 1,61 13-75,0 1-1,1 1 1,-1 2 0,1 2-1,-1 0 1,1 3 0,-46 16-1,-129 32 23,178-50-32,-1-2 0,0-1 0,0-2 0,-58-4 0,-60-21-22,105 15-1,-1 1-1,-1 3 1,-82 1-1,81 7 20,1 3-1,1 2 0,-1 2 1,1 1-1,-49 21 0,86-28 4,1 0-1,0 0 0,0 1 1,0 0-1,1 0 1,-1 0-1,1 1 0,0 0 1,1 1-1,0-1 0,0 1 1,0 0-1,1 0 0,0 0 1,0 1-1,0-1 1,1 1-1,1 0 0,-4 14 1,-1 10-2,2 0-1,1 0 1,1 55 0,2-66 8,1 0 1,2-1-1,0 1 0,1-1 1,0 0-1,2 0 0,1 0 1,0 0-1,1-1 0,2 0 1,-1 0-1,17 23 0,-15-27 12,1 0 0,1 0 0,1-2 0,-1 1 0,2-2 0,0 0 0,0 0 0,1-1 0,1-1 0,0-1 0,0 0 0,1-1 0,0-1 0,19 6 0,-6-5 8,-1-2-1,1-1 0,0-1 1,1-1-1,-1-2 0,0-1 0,59-8 1,162-37 316,-230 41-198,110-25 106</inkml:trace>
</inkml:ink>
</file>

<file path=ppt/ink/ink5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6:02.231"/>
    </inkml:context>
    <inkml:brush xml:id="br0">
      <inkml:brushProperty name="width" value="0.05" units="cm"/>
      <inkml:brushProperty name="height" value="0.05" units="cm"/>
      <inkml:brushProperty name="color" value="#FF0066"/>
    </inkml:brush>
  </inkml:definitions>
  <inkml:trace contextRef="#ctx0" brushRef="#br0">91 12 2721,'-1'1'75,"1"-1"1,0 0-1,0 1 1,0-1-1,0 0 1,0 1-1,0-1 1,0 0-1,0 0 1,-1 1 0,1-1-1,0 0 1,0 1-1,0-1 1,-1 0-1,1 0 1,0 1-1,0-1 1,-1 0-1,1 0 1,0 0 0,-1 1-1,1-1 1,0 0-1,-1 0 1,1 0-1,0 0 1,-1 0-1,1 0 1,0 0-1,-1 0 1,1 0 0,0 0-1,-1 0 1,-6-9 2854,7 9-2785,0 0-1,0-1 0,0 1 1,0-1-1,0 1 0,0 0 1,0-1-1,0 1 0,-1-1 1,1 1-1,0-1 0,0 1 1,0 0-1,-1-1 0,1 1 1,0 0-1,0-1 0,-1 1 1,1 0-1,0-1 0,-1 1 1,1 0-1,0 0 0,-1-1 1,1 1-1,0 0 0,-1 0 1,1 0-1,-1 0 0,1 0 1,-1-1-1,1 1 0,0 0 1,-1 0-1,1 0 0,-1 0 1,1 0-1,-1 0 0,1 0 1,0 0-1,-1 0 0,1 0 1,-1 1-1,1-1 0,0 0 1,-1 0-1,1 0 0,-1 0 1,1 1-1,0-1 0,-1 0 1,1 0-1,0 1 0,-1-1 1,1 0-1,-1 1 0,-45 70 1082,36-56-609,11-18-2377,1 2 918</inkml:trace>
</inkml:ink>
</file>

<file path=ppt/ink/ink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0:35.927"/>
    </inkml:context>
    <inkml:brush xml:id="br0">
      <inkml:brushProperty name="width" value="0.05" units="cm"/>
      <inkml:brushProperty name="height" value="0.05" units="cm"/>
    </inkml:brush>
  </inkml:definitions>
  <inkml:trace contextRef="#ctx0" brushRef="#br0">38 1 8506,'-38'105'4433,"38"-97"-1593,3-1-511,4-2-73,4-5-543,5 0-281,6-3-544,2-3-280,4-1-392,-1-3-224,1-4-968,-1-1-1280,9 5 1392</inkml:trace>
</inkml:ink>
</file>

<file path=ppt/ink/ink5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6:03.018"/>
    </inkml:context>
    <inkml:brush xml:id="br0">
      <inkml:brushProperty name="width" value="0.05" units="cm"/>
      <inkml:brushProperty name="height" value="0.05" units="cm"/>
      <inkml:brushProperty name="color" value="#FF0066"/>
    </inkml:brush>
  </inkml:definitions>
  <inkml:trace contextRef="#ctx0" brushRef="#br0">851 52 8162,'-92'-43'3056,"86"41"-2845,0 0 0,0 1 0,0 0-1,1 0 1,-1 0 0,-1 1 0,1 0-1,0 0 1,0 0 0,0 1 0,0 0-1,0 0 1,1 0 0,-1 1 0,0 0-1,-10 5 1,2-2 99,-21 10 66,1 1-1,0 2 1,2 0 0,0 3-1,1 1 1,1 1 0,1 1-1,1 2 1,-28 33-1,10-5-137,3 3 0,2 1 0,-64 122 0,96-161-100,0 1-1,1 0 1,1 0 0,0 1 0,2-1 0,1 2-1,0-1 1,2 0 0,0 1 0,2 27-1,1-33-50,1-1-1,1 0 0,0 1 1,1-1-1,0-1 0,1 1 0,1-1 1,1 0-1,0 0 0,0-1 1,1 1-1,1-2 0,0 1 1,22 21-1,-15-20 26,1-1 1,0 0-1,1-1 1,1-1-1,-1-1 1,2-1-1,-1 0 1,1-2-1,1 0 1,22 4 0,16 2 22,0-4 1,79 4-1,-106-11-85,0-1 1,0-2-1,1-1 0,-1-2 0,-1-1 0,1-1 0,-1-2 1,0-1-1,0-1 0,-1-2 0,-1-1 0,47-28 0,-25 8 146,-1-3 0,47-43 0,-75 59-108,-2-1-1,0-1 1,-1 0 0,-1-2-1,-2 0 1,20-37 0,-29 49-54,-1 0-1,-1-1 1,0 0 0,-1 0-1,-1 0 1,0 0 0,0-1-1,-2 1 1,1-1-1,-2 0 1,0 1 0,0-1-1,-1 0 1,-1 1 0,0-1-1,-1 1 1,-1 0 0,0 0-1,-1 0 1,-9-20 0,-1 9 19,-1 0 0,-1 1 0,-1 1 0,-1 1 0,-1 0 0,0 2 0,-2 0 0,0 1 0,-26-15 0,34 24-2,-1 0 0,-1 1-1,1 1 1,-1 1-1,0 0 1,-1 0-1,0 2 1,0 0-1,0 1 1,0 1-1,0 0 1,0 2-1,-1 0 1,1 0-1,0 2 1,-19 4-1,16-2-43,1 2-1,0 0 1,1 2-1,0 0 1,0 1-1,0 0 1,-22 17-1,31-15-985,13-6-1540,20-6-2372,12-7 1953</inkml:trace>
</inkml:ink>
</file>

<file path=ppt/ink/ink5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6:04.105"/>
    </inkml:context>
    <inkml:brush xml:id="br0">
      <inkml:brushProperty name="width" value="0.05" units="cm"/>
      <inkml:brushProperty name="height" value="0.05" units="cm"/>
      <inkml:brushProperty name="color" value="#FF0066"/>
    </inkml:brush>
  </inkml:definitions>
  <inkml:trace contextRef="#ctx0" brushRef="#br0">853 1100 7106,'-1'0'73,"-6"1"518,-1 0 0,1 0 0,0 1 0,0 0 0,0 0 0,0 1 0,0 0 0,0 1 0,1-1 1,-1 1-1,1 0 0,0 1 0,0-1 0,-7 9 0,12-12-531,1-1 0,0 1 0,0-1 0,0 0 0,0 1 0,0-1 0,0 0 0,0 1 0,0-1 0,0 0 1,0 1-1,0-1 0,1 1 0,-1-1 0,0 0 0,0 1 0,0-1 0,0 0 0,1 1 0,-1-1 0,0 0 0,0 0 0,0 1 0,1-1 0,-1 0 1,0 0-1,1 1 0,-1-1 0,0 0 0,0 0 0,1 1 0,-1-1 0,0 0 0,1 0 0,-1 0 0,1 0 0,-1 0 0,0 0 0,1 0 1,-1 0-1,24 9 499,-17-7-120,15 4-123,0-1 1,1-1 0,0-1 0,0 0 0,0-2 0,0-1-1,-1-1 1,1-1 0,0-1 0,0-1 0,-1 0 0,0-2 0,23-9-1,-14 4-103,-1-2-1,0-1 0,-1-1 0,0-2 0,-1-1 0,-1-1 1,-1-1-1,36-36 0,-41 35-39,-1-2 1,-1 0-1,-1-1 0,25-43 1,-38 57-147,0 0 0,-1 0 0,0-1 0,-1 1 0,0-1 0,0 1 0,-1-1 0,-1 0 0,0 0 0,0 0 0,-1 0 0,0 0 1,-1 0-1,-1 0 0,1 0 0,-4-10 0,-7-14-1,-2 1 1,-1 0-1,-1 1 0,-38-55 1,-102-111-14,135 174-20,-1 2 1,-2 0-1,0 2 0,-42-29 0,52 41 8,0 1-1,0 1 0,-1 0 0,0 1 1,0 0-1,0 1 0,-1 1 0,1 0 1,-1 1-1,0 1 0,-20 0 0,14 3 0,0 1 0,1 1 0,-1 1 0,1 1-1,0 1 1,0 0 0,0 2 0,1 0-1,0 2 1,1 0 0,0 1 0,-26 20-1,-13 16 4,1 2 0,-63 72 0,97-97-1,11-11-2,-252 287 41,251-281-40,0 0 0,2 1 1,0 1-1,1 0 1,1 0-1,1 1 1,1 0-1,1 1 1,1-1-1,-4 42 1,8-50 32,0 0 0,2 0 0,-1 0 0,2 0 0,0-1 0,1 1 1,0 0-1,1-1 0,0 1 0,1-1 0,1-1 0,0 1 0,0-1 0,2 0 0,-1 0 0,2-1 0,-1 0 1,21 19-1,-17-19 18,2-1-1,-1-1 1,2 0 0,-1-1 0,1-1 0,0 0 0,1-1 0,-1-1-1,1 0 1,0-1 0,1-1 0,-1 0 0,0-1 0,33-1 0,4-3-19,-1-2 0,0-3 0,72-18 1,125-43-1159,-131 25 668</inkml:trace>
</inkml:ink>
</file>

<file path=ppt/ink/ink5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6:15.010"/>
    </inkml:context>
    <inkml:brush xml:id="br0">
      <inkml:brushProperty name="width" value="0.05" units="cm"/>
      <inkml:brushProperty name="height" value="0.05" units="cm"/>
      <inkml:brushProperty name="color" value="#FF0066"/>
    </inkml:brush>
  </inkml:definitions>
  <inkml:trace contextRef="#ctx0" brushRef="#br0">99 102 7562,'-1'0'665,"0"0"0,0 0 0,-1 0 0,1 0 0,0 1 0,0-1 0,0 0 1,-1 1-1,1-1 0,0 1 0,0-1 0,0 1 0,0 0 0,-1 1 0,-12 16 2349,-2 27-4770,12-32 2790,-6 19-943,2 1 1,1-1 0,1 1-1,0 39 1,-3 9-57,9-70-26,0-1 1,1 1-1,0-1 1,0 0-1,1 0 1,1 1-1,0-1 1,0-1-1,1 1 1,0 0-1,10 16 1,9 24 253,-22-48-247,10 27 232,1-1 1,22 37-1,-30-58-220,0-1 1,1 1-1,0-1 1,0 0-1,1 0 1,-1 0-1,1-1 0,1 0 1,-1 0-1,1 0 1,-1-1-1,1 0 1,0 0-1,12 3 0,-15-5 20,0-1 1,0-1-1,0 1 0,1 0 0,-1-1 0,0 0 0,0 0 0,0 0 0,0-1 0,1 1 0,-1-1 0,0 0 0,0 0 1,0-1-1,4-1 0,-2 0 10,0-1 0,0 0 0,-1 0 0,1 0 0,-1 0 0,0-1 0,0 0 0,6-8 0,3-7 63,-1-1-1,-1-1 1,19-44 0,-30 63-115,18-40 330,-3 0 1,15-60-1,-27 86-191,-1-1 0,-1 1-1,0-1 1,-2 0 0,0 0-1,-1 0 1,0 0 0,-2 0 0,-4-20-1,3 27-46,-6-30 271,-32-74-1,39 106-354,-1 0 0,0 1 1,-1 0-1,0-1 0,-1 2 1,1-1-1,-1 1 0,-1-1 1,0 2-1,0-1 0,0 1 1,0 0-1,-1 1 0,-14-8 1,15 10-6,-1 1 1,0 0-1,1 1 1,-1 0-1,0 0 1,0 0-1,0 1 0,0 0 1,0 1-1,0 0 1,1 0-1,-1 1 1,-8 2-1,7-1-147,0 0 0,0 0 0,1 1 1,-1 0-1,1 0 0,0 1 0,0 0 0,1 1 0,-1 0 0,-7 8 1,11-5-2765,6-9 1251</inkml:trace>
</inkml:ink>
</file>

<file path=ppt/ink/ink5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6:17.572"/>
    </inkml:context>
    <inkml:brush xml:id="br0">
      <inkml:brushProperty name="width" value="0.05" units="cm"/>
      <inkml:brushProperty name="height" value="0.05" units="cm"/>
      <inkml:brushProperty name="color" value="#FF0066"/>
    </inkml:brush>
  </inkml:definitions>
  <inkml:trace contextRef="#ctx0" brushRef="#br0">106 168 6593,'-88'32'2490,"74"-29"-1526,11-4-120,10-8 340,-6 8-911,5 0 217,0 0-1,-1 0 1,1 1 0,0-1-1,-1 1 1,1 1 0,0-1-1,-1 1 1,10 2 0,25 1 1205,-7-7-948,0-1 0,33-9 0,28-5 81,20 5-93,1 5 0,119 6 1,0 11 261,116 8 502,2 27-975,-293-33-320,83 5 0,-118-15-102,-1-1-1,1-1 1,-1-1-1,0-2 1,0 0-1,39-12 1,33-23 105,32-10-57,-113 45-91,1 0 0,0 1-1,0 0 1,1 2 0,-1-1-1,26 3 1,-25 1 36,25 2 265,-40-4-318,1 1 0,0-1-1,-1 0 1,1 0-1,0 0 1,-1-1 0,1 1-1,-1 0 1,1-1 0,0 1-1,-1-1 1,1 1-1,-1-1 1,1 0 0,-1 0-1,0 1 1,3-3-1,-4 2-59,1-1-1,0 1 0,-1-1 1,1 1-1,-1-1 0,0 0 0,1 1 1,-1-1-1,0 1 0,0-1 0,0 0 1,0 1-1,0-1 0,-1-3 0,0-6 91,-4-51-71</inkml:trace>
</inkml:ink>
</file>

<file path=ppt/ink/ink5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6:20.867"/>
    </inkml:context>
    <inkml:brush xml:id="br0">
      <inkml:brushProperty name="width" value="0.05" units="cm"/>
      <inkml:brushProperty name="height" value="0.05" units="cm"/>
      <inkml:brushProperty name="color" value="#FF0066"/>
    </inkml:brush>
  </inkml:definitions>
  <inkml:trace contextRef="#ctx0" brushRef="#br0">93 405 7026,'-6'6'694,"0"-1"0,0 0 0,0 0 0,-1-1 0,0 0 0,0 0 0,0 0 0,0-1 0,-11 4 0,13-6-497,-6 2 4720,22-11-689,-1 2-4950,87-62 1892,41-24-73,6 3 51,170-97-61,-301 179-1596,-20 11-913,-26 12-2153,8-5 1062,-2 4 1128</inkml:trace>
</inkml:ink>
</file>

<file path=ppt/ink/ink5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6:21.492"/>
    </inkml:context>
    <inkml:brush xml:id="br0">
      <inkml:brushProperty name="width" value="0.05" units="cm"/>
      <inkml:brushProperty name="height" value="0.05" units="cm"/>
      <inkml:brushProperty name="color" value="#FF0066"/>
    </inkml:brush>
  </inkml:definitions>
  <inkml:trace contextRef="#ctx0" brushRef="#br0">241 5 7874,'-1'0'349,"1"-1"0,-1 1 0,1-1 0,-1 1 0,0 0 0,1-1 0,-1 1 0,1 0 0,-1-1 0,0 1 0,1 0 0,-1 0 0,0-1 0,0 1 0,1 0 0,-1 0 0,0 0 0,1 0 0,-1 0 0,0 0 0,1 0 0,-1 0 0,0 1 0,0-1 0,0 0 0,-12 19 2222,7-10-2998,-24 42 1465,-3 0 0,-50 58 0,25-48-254,58-61-774,0-1-1,0 1 0,0 0 0,0 0 1,0 0-1,0-1 0,0 1 1,0 0-1,0 0 0,0 0 1,0-1-1,0 1 0,0 0 1,0 0-1,0 0 0,0 0 0,0-1 1,0 1-1,1 0 0,-1 0 1,0 0-1,0-1 0,0 1 1,0 0-1,0 0 0,0 0 1,0 0-1,1 0 0,-1 0 0,0-1 1,0 1-1,0 0 0,0 0 1,1 0-1,-1 0 0,0 0 1,0 0-1,0 0 0,1 0 1,-1 0-1,0 0 0,0 0 1,0 0-1,0 0 0,1 0 0,-1 0 1,0 0-1,0 0 0,1 0 1,60-19 158,-22 7-134,1 0 0,-2-3 0,0-1 0,55-32 0,-90 46-10,0 0 1,0 0-1,0-1 0,-1 1 0,1-1 0,-1 1 0,1-1 0,-1 0 0,0 0 0,2-3 0,-4 5 20,1 0 0,-1-1 0,0 1-1,0 0 1,0 0 0,0 0 0,0 0 0,0 0-1,0 0 1,0 0 0,0 0 0,-1 0 0,1 0 0,0 0-1,-1 0 1,1 0 0,-1 0 0,1 0 0,-1 0-1,0 0 1,1 0 0,-1 0 0,0 1 0,1-1 0,-1 0-1,0 0 1,0 1 0,0-1 0,0 1 0,0-1-1,1 0 1,-1 1 0,0 0 0,0-1 0,-1 1 0,1 0-1,-1-1 1,-3-1 23,-133-53 86,127 52-468</inkml:trace>
</inkml:ink>
</file>

<file path=ppt/ink/ink5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6:23.574"/>
    </inkml:context>
    <inkml:brush xml:id="br0">
      <inkml:brushProperty name="width" value="0.05" units="cm"/>
      <inkml:brushProperty name="height" value="0.05" units="cm"/>
      <inkml:brushProperty name="color" value="#FF0066"/>
    </inkml:brush>
  </inkml:definitions>
  <inkml:trace contextRef="#ctx0" brushRef="#br0">88 177 5537,'-8'-38'790,"6"26"-467,-1 0 0,0 0 0,-1 0 0,0 1-1,-7-13 1,8 18-144,0 0 0,-1 0 0,0 0 0,0 1 0,-8-9-1,-5 2 8958,17 12-9070,0 0 0,-1 0 1,1 0-1,0 0 0,-1 0 0,1 0 0,0 1 0,-1-1 0,1 0 0,0 0 0,0 0 0,-1 1 0,1-1 0,0 0 1,0 0-1,-1 1 0,1-1 0,0 0 0,0 1 0,0-1 0,0 0 0,0 1 0,-1-1 0,1 0 0,0 1 0,0-1 1,0 0-1,0 1 0,0-1 0,0 0 0,0 1 0,0-1 0,0 0 0,0 1 0,0-1 0,0 0 0,1 1 0,-1-1 1,0 0-1,0 1 0,0-1 0,0 1 0,0 0 37,1 21 255,0 0-1,1 1 1,9 36 0,25 74 578,-6-22-493,15 185-206,-33-194-1020,-12-94-492,-5-9-1275,-5-13-1037,9 12 3765,-9-13-1503</inkml:trace>
</inkml:ink>
</file>

<file path=ppt/ink/ink5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6:24.059"/>
    </inkml:context>
    <inkml:brush xml:id="br0">
      <inkml:brushProperty name="width" value="0.05" units="cm"/>
      <inkml:brushProperty name="height" value="0.05" units="cm"/>
      <inkml:brushProperty name="color" value="#FF0066"/>
    </inkml:brush>
  </inkml:definitions>
  <inkml:trace contextRef="#ctx0" brushRef="#br0">1 268 11723,'0'0'4777,"11"-10"-2825,13 0-368,6-19-287,8 1-177,7-5-432,-5-1-240,2 8-312,-5 1-200,-9 3-744,-1 4-512,-6 1-1449,-4 2 1625</inkml:trace>
</inkml:ink>
</file>

<file path=ppt/ink/ink5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6:24.474"/>
    </inkml:context>
    <inkml:brush xml:id="br0">
      <inkml:brushProperty name="width" value="0.05" units="cm"/>
      <inkml:brushProperty name="height" value="0.05" units="cm"/>
      <inkml:brushProperty name="color" value="#FF0066"/>
    </inkml:brush>
  </inkml:definitions>
  <inkml:trace contextRef="#ctx0" brushRef="#br0">1 183 9922,'35'-18'4013,"-34"18"-3868,-1 0 0,1 0 0,-1 0 0,1 0 0,-1 1 0,1-1-1,0 0 1,-1 0 0,1 0 0,-1 1 0,1-1 0,-1 0 0,1 1 0,-1-1 0,1 0 0,-1 1 0,0-1 0,1 1 0,-1-1 0,1 1 0,-1-1-1,0 1 1,1-1 0,-1 1 0,0-1 0,0 1 0,0-1 0,1 1 0,-1-1 0,0 1 0,0 0 0,0-1 0,0 1 0,0 0 0,5 24 1847,-4-23-1631,0 6 239,0 3-167,1 0 0,0 0-1,1 0 1,7 19 0,-10-29-417,1 0 1,0 1-1,0-1 0,-1 0 0,1 1 1,0-1-1,0 0 0,0 0 1,0 0-1,0 0 0,1 0 1,-1 0-1,0 0 0,0 0 0,1 0 1,-1 0-1,3 0 0,-2-1-10,0 0 0,0 0 0,-1 0 0,1 0-1,0 0 1,0 0 0,-1-1 0,1 1 0,0-1-1,-1 1 1,1-1 0,-1 0 0,1 0 0,0 0 0,-1 0-1,0 0 1,1 0 0,-1 0 0,3-3 0,4-4 7,1-2 1,13-19 0,-18 22-64,1 0 1,-1 1-1,1 0 1,0 0 0,1 0-1,-1 1 1,1 0-1,0 0 1,14-8-1,-20 13 1,1 0 1,0-1-1,0 1 0,0 0 0,0 0 1,0 0-1,0 0 0,-1 0 0,1 0 1,0 0-1,0 0 0,0 0 0,0 0 1,0 0-1,0 0 0,-1 1 0,1-1 1,0 0-1,0 1 0,0-1 1,-1 1-1,1-1 0,1 2 0,20 7 34,-12-7 20,-7-1-3,-1 0 0,1 0 0,0 0 0,-1-1 0,1 0 0,0 1 0,0-1 0,-1 0 0,1 0 0,0 0 0,0-1 0,-1 1 0,1-1 0,0 1 0,-1-1 0,1 0 1,-1 0-1,1 0 0,-1 0 0,1-1 0,-1 1 0,4-3 0,9-8 129,-1-1 0,0 0 0,21-27 0,-33 38-114,-1 0 1,0 1 0,0-1-1,-1 0 1,1 1-1,0-1 1,0 0 0,-1 0-1,1 0 1,-1 0 0,0 0-1,0 0 1,1 0 0,-1 1-1,0-1 1,-1 0-1,1 0 1,0 0 0,-1 0-1,1 0 1,-1 0 0,1 0-1,-1 1 1,0-1 0,0 0-1,1 0 1,-1 1-1,-1-1 1,1 1 0,0-1-1,0 1 1,-1-1 0,1 1-1,0 0 1,-1-1 0,1 1-1,-1 0 1,-2-1-1,-4-3-103,0 0 0,0 0 0,-1 1 0,1 0 0,-1 0 0,-11-2 0,4 2-623,1 1-863,10 2-2338,14 6 2795</inkml:trace>
</inkml:ink>
</file>

<file path=ppt/ink/ink5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6:24.919"/>
    </inkml:context>
    <inkml:brush xml:id="br0">
      <inkml:brushProperty name="width" value="0.05" units="cm"/>
      <inkml:brushProperty name="height" value="0.05" units="cm"/>
      <inkml:brushProperty name="color" value="#FF0066"/>
    </inkml:brush>
  </inkml:definitions>
  <inkml:trace contextRef="#ctx0" brushRef="#br0">35 51 10570,'6'-9'5346,"-7"14"-1948,-9 16-1418,8-15-1832,0-1 0,0 1 0,0-1 0,1 1 0,-1 0 1,1 0-1,1-1 0,-1 1 0,1 0 0,0 0 0,0 0 0,1 0 0,2 10 0,-3-13-137,1 0 1,0-1-1,-1 1 0,1-1 0,0 0 0,1 1 0,-1-1 0,0 0 0,1 1 0,-1-1 0,1 0 0,0 0 0,-1 0 0,1-1 0,0 1 0,0 0 0,1-1 0,-1 1 0,0-1 0,0 0 0,1 1 0,-1-1 0,0 0 0,1-1 0,0 1 0,-1 0 0,1-1 0,-1 1 0,1-1 0,-1 0 0,1 0 0,0 0 0,2 0 0,-1-1 17,1 0-1,-1-1 0,0 1 1,0-1-1,-1 0 0,1 1 1,0-2-1,0 1 0,-1 0 1,0-1-1,1 0 0,-1 0 1,0 0-1,0 0 0,-1 0 1,1 0-1,-1-1 0,1 1 1,-1-1-1,3-6 0,-3 6 12,0 0 0,0 0-1,-1 0 1,1-1-1,-1 1 1,0 0-1,0-1 1,0 1 0,-1 0-1,0-1 1,1 1-1,-2-1 1,1 1 0,0-1-1,-1 1 1,0 0-1,0-1 1,0 1-1,-3-7 1,1 8-60,1-1 0,-1 1 1,0-1-1,0 1 0,0 0 0,0 0 1,-1 1-1,1-1 0,-1 0 0,0 1 1,0 0-1,1 0 0,-1 0 0,-1 1 0,1-1 1,0 1-1,-5-1 0,-8-1-1050,1 1-1,0 1 1,-19 1 0,33 0 840,-6-1-1786,5-3 904</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08:48.200"/>
    </inkml:context>
    <inkml:brush xml:id="br0">
      <inkml:brushProperty name="width" value="0.05" units="cm"/>
      <inkml:brushProperty name="height" value="0.05" units="cm"/>
      <inkml:brushProperty name="color" value="#FF0066"/>
    </inkml:brush>
  </inkml:definitions>
  <inkml:trace contextRef="#ctx0" brushRef="#br0">0 188 1272,'41'-10'1764,"0"1"0,1 2-1,65-2 1,-69 6-1474,90-4 172,121-14 356,-130 3 64,178-5 0,-99 16-537,107 1 114,199 21 356,288-15 452,-512 7-1244,-24 0 2,416-13-73,-477 7-16,139-4 48,-151 0 13,151-12 6,-51-13-190,434 14-1,-301 9 89,-116-1 69,28-3 80,-144 0 13,205 18 0,717 44 326,-900-47-401,-77-5 40,119 8 110,-174 1-167,-69-9-55,0 0 0,0 1 1,-1-1-1,1 1 1,0 0-1,0 0 0,-1 1 1,0-1-1,1 1 0,-1 0 1,0 0-1,4 4 1,1 9-304</inkml:trace>
</inkml:ink>
</file>

<file path=ppt/ink/ink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0:46.322"/>
    </inkml:context>
    <inkml:brush xml:id="br0">
      <inkml:brushProperty name="width" value="0.05" units="cm"/>
      <inkml:brushProperty name="height" value="0.05" units="cm"/>
    </inkml:brush>
  </inkml:definitions>
  <inkml:trace contextRef="#ctx0" brushRef="#br0">0 14 7210,'3'-6'14203,"4"13"-11493,-6-6-2690,0 1-1,1-1 1,-1 0-1,1 1 1,-1-1 0,1 0-1,-1 0 1,1 0-1,-1 0 1,1 0-1,0 0 1,2 0-1,-1 0 59,1-1 0,-1 1 0,1-1 0,-1 0 0,1-1 0,0 1 1,-1 0-1,1-1 0,-1 0 0,1 0 0,5-2 0,-8 2-20,12-8 467,-17 0 122,3 9-619,0-1 0,0 0 0,0 1 0,0-1 0,0 1 0,0-1 0,0 1 0,0-1 0,0 1 0,0 0 0,-1-1 0,1 1 0,0 0 0,0 0 0,0 0 0,-1 0 0,1 0 0,0 0 0,-1 1 0,1-1-86,1 0-1,-1 0 0,1 0 0,-1 0 0,1 0 1,-1 1-1,1-1 0,-1 0 0,1 0 0,0 1 0,-1-1 1,1 0-1,-1 0 0,1 1 0,0-1 0,-1 0 0,1 1 1,0-1-1,0 1 0,-1-1 0,1 0 0,0 1 1,0-1-1,-1 1 0,1-1 0,0 1 0,0-1 0,0 1 1,0-1-1,0 1 0,0-1 0,0 1 0,0-1 0,0 0 1,0 1-1,0 0 0,9 5-808</inkml:trace>
</inkml:ink>
</file>

<file path=ppt/ink/ink6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6:25.279"/>
    </inkml:context>
    <inkml:brush xml:id="br0">
      <inkml:brushProperty name="width" value="0.05" units="cm"/>
      <inkml:brushProperty name="height" value="0.05" units="cm"/>
      <inkml:brushProperty name="color" value="#FF0066"/>
    </inkml:brush>
  </inkml:definitions>
  <inkml:trace contextRef="#ctx0" brushRef="#br0">0 8 9842,'3'-8'7351,"2"15"-3675,10 24-2294,-15-31-1383,23 56 1068,-2 2 0,15 62 0,-30-93-939,-1 1 0,0 1 0,-2-1-1,-2 0 1,0 1 0,-2-1 0,-5 32 0,5-55-1327,3-19 703,6-31 129,-4 31 306,0-5-42,1 1 0,1 0-1,0 1 1,15-28 0,-19 42 91,0-1-1,1 0 1,-1 1 0,1 0 0,0-1-1,0 1 1,0 0 0,0 1 0,1-1-1,-1 1 1,7-4 0,-7 5 17,0 0 1,0 0-1,0 0 1,0 0-1,0 1 1,0 0-1,0 0 1,0 0-1,0 0 1,0 0-1,0 0 1,0 1-1,0-1 0,0 1 1,0 0-1,0 0 1,-1 0-1,6 3 1,-5-3 30,1 1 0,-1 0 0,0 0 0,0 0 0,0 0 0,0 0 0,0 1 0,-1-1 0,1 1 1,-1 0-1,1 0 0,-1 0 0,0 0 0,0 0 0,0 0 0,2 8 0,-3-6 32,0 0 1,0 0-1,0 0 0,-1 0 1,1 0-1,-1 0 0,-1 1 1,1-1-1,-1 0 0,-2 10 1,-2 0 48,-1 1 0,0-1 0,-1 0 1,-1-1-1,0 0 0,-18 23 1,24-34-155,-1 0 1,1 0-1,-1 0 0,0-1 1,0 1-1,0-1 1,0 1-1,0-1 1,0 0-1,0 0 1,-1-1-1,1 1 1,-1-1-1,0 1 1,1-1-1,-8 1 1,9-2-79,1 0-1,-1 0 1,1 0 0,-1 0 0,0 0 0,1-1 0,-1 1-1,1-1 1,-1 1 0,1-1 0,-1 0 0,1 1-1,-1-1 1,1 0 0,0 0 0,-3-2 0,2 1-190,0 0 1,0-1-1,1 1 1,-1-1 0,1 1-1,-1-1 1,1 0-1,0 1 1,0-1-1,0 0 1,-1-6 0,-2-24-2090,1-7 1117</inkml:trace>
</inkml:ink>
</file>

<file path=ppt/ink/ink6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6:26.255"/>
    </inkml:context>
    <inkml:brush xml:id="br0">
      <inkml:brushProperty name="width" value="0.05" units="cm"/>
      <inkml:brushProperty name="height" value="0.05" units="cm"/>
      <inkml:brushProperty name="color" value="#FF0066"/>
    </inkml:brush>
  </inkml:definitions>
  <inkml:trace contextRef="#ctx0" brushRef="#br0">30 631 8354,'14'-14'6685,"-15"28"-3336,-16 35-1465,16-47-1769,-5 13 237,2 0 1,0 0-1,0 1 0,-1 17 1,5-25-317,-1 0 0,1-1 0,0 1 1,0 0-1,1 0 0,0-1 0,1 1 1,0 0-1,0-1 0,4 10 0,-6-16-37,0 0 0,1 0 0,-1 0 0,0-1 0,0 1 0,1 0 0,-1 0 0,0-1 0,1 1 0,-1 0 0,1 0-1,-1-1 1,1 1 0,-1-1 0,1 1 0,0 0 0,-1-1 0,1 1 0,0-1 0,-1 1 0,1-1 0,0 0-1,-1 1 1,1-1 0,0 0 0,0 0 0,0 1 0,-1-1 0,1 0 0,0 0 0,0 0 0,0 0 0,0 0-1,-1 0 1,1 0 0,0 0 0,0 0 0,0 0 0,-1-1 0,1 1 0,0 0 0,0 0 0,0-1 0,-1 1-1,1-1 1,0 1 0,0-1 0,2-2-21,-1 1 1,-1 0-1,1 0 0,0-1 0,0 1 1,-1-1-1,1 1 0,-1-1 0,0 0 1,0 0-1,1-4 0,0-4-62,-1-1 0,-1 1 0,0-1 0,-2-12 0,1-42 16,2 62 111,-1 1 0,1-1 0,0 0 0,0 0 0,0 1 0,0-1 0,1 1 0,-1-1 0,1 1 0,0-1 0,0 1 0,0 0-1,5-5 1,-4 6 52,0 1-1,0-1 1,0 0-1,0 1 1,0 0-1,0 0 1,1 0-1,-1 0 1,1 1-1,-1-1 0,0 1 1,1 0-1,-1 0 1,1 0-1,4 1 1,-5-1-24,0 0 1,0 0-1,0 0 1,0 1 0,-1-1-1,1 1 1,0 0-1,0 0 1,0 0-1,-1 0 1,1 1-1,-1-1 1,1 1 0,-1 0-1,1-1 1,-1 1-1,4 4 1,-5-2-39,0 0 1,0 0 0,0 1 0,-1-1-1,0 0 1,0 0 0,0 6 0,0-3 28,2-12 79,1-9-138,1 1 0,0-1 0,1 0-1,1 1 1,0 0 0,0 1 0,1-1 0,1 1-1,11-13 1,-19 24-1,1 0 0,-1 1 0,1-1 0,-1 1 0,1-1 0,-1 0 0,1 1 0,-1-1 0,1 1 0,-1-1 0,1 1 0,0 0 0,-1-1 0,1 1 0,0-1 0,-1 1 0,1 0 0,0 0 0,-1-1 0,1 1-1,0 0 1,0 0 0,-1 0 0,1 0 0,0 0 0,0 0 0,0 0 0,-1 0 0,1 0 0,0 0 0,0 1 0,-1-1 0,1 0 0,0 0 0,-1 1 0,1-1 0,0 0 0,-1 1 0,1-1 0,0 1 0,-1-1 0,1 1 0,-1-1 0,1 1 0,-1-1 0,1 1 0,-1 0 0,1-1 0,-1 1 0,1 1 0,3 6 2,-1-1 1,0 1 0,0 1 0,1 8 0,5 10-19,-8-25-19,-1-1 0,1 1 1,0-1-1,0 1 0,0-1 1,0 0-1,0 1 0,0-1 1,0 0-1,0 0 0,1 0 1,-1 0-1,0 0 0,1 0 1,-1 0-1,1 0 0,-1-1 1,1 1-1,-1 0 0,1-1 1,-1 1-1,1-1 0,2 1 0,-1-2-119,-1 1-1,1 0 0,0-1 1,0 0-1,-1 0 0,1 1 1,-1-1-1,1-1 0,-1 1 1,1 0-1,-1-1 0,5-3 1,5-5-1134,0-1 0,-1-1 0,18-23 0,-24 28 724,13-17-1571,25-46 1,8-29 1326,-27 50 1496,-12 17 1608,-10 23 107,-8 22-712,-16 40-43,11-28-1256,0 1 0,2-1 0,1 2-1,-7 35 1,15-61-390,0 0 0,-1 1 0,1-1 0,0 0 0,0 1 0,0-1 0,0 0 0,0 1 0,0-1 0,0 0 0,1 1 0,-1-1 0,0 0 0,1 1 0,-1-1 0,1 0 0,-1 0-1,1 0 1,1 3 0,-1-4-1,0 1-1,-1-1 1,1 0-1,0 0 1,0 0-1,0 1 1,-1-1-1,1 0 0,0 0 1,0 0-1,0 0 1,-1 0-1,1 0 1,0 0-1,0-1 1,0 1-1,-1 0 1,1 0-1,0-1 0,0 1 1,-1 0-1,1-1 1,1 0-1,3-2 9,1-1-1,-1 0 1,0 0 0,0 0-1,-1 0 1,8-10-1,1-5 37,-1 0-1,0 0 1,-2-1-1,0-1 1,-2 0-1,0 0 0,-1-1 1,4-24-1,-6 13-22,0 0 1,-3 0-1,0-1 0,-7-61 0,4 87-9,0 0-1,0 0 1,-1 0 0,0 0-1,0 1 1,-1-1 0,-7-13-1,10 21-10,0 0-1,0 0 0,0 0 1,0 0-1,0 0 0,0-1 1,-1 1-1,1 0 0,0 0 1,0 0-1,0 0 0,0 0 1,-1 0-1,1 0 0,0 0 1,0 0-1,0 0 0,-1 0 1,1 0-1,0 0 0,0 0 1,0 0-1,0 0 0,-1 0 1,1 0-1,0 0 0,0 0 1,0 0-1,-1 0 0,1 0 1,0 0-1,0 0 0,0 0 1,0 0-1,-1 0 0,1 0 1,0 1-1,0-1 0,0 0 1,0 0-1,0 0 0,-1 0 1,1 0-1,0 1 0,0-1 1,0 0-1,0 0 0,0 0 1,0 1-1,-6 10 114,-1 8 17,1 1 0,1-1 0,1 2 0,-3 39 0,6-46-61,1 0 0,1 1 0,0-1 0,1 0 0,0 0 0,1 0 0,1 0 0,5 14 0,-8-25-47,1 0 0,-1 0 0,1 0 0,-1 0 0,1 0 0,0 0 0,0-1 0,0 1 0,0 0 0,1-1 0,-1 0 0,1 0 0,-1 0 0,1 0 0,0 0 0,0 0 0,0-1 0,0 1 0,0-1 0,0 0 0,0 0 0,1 0 0,-1 0 0,0-1 0,0 1 0,1-1 0,-1 0 0,0 0 0,1 0 0,-1 0 0,0-1 0,1 1 0,-1-1 0,0 0 0,0 0 0,5-2 0,3 0 98,82-20 880,-83 21-800,1 1-1,0 0 1,-1 0-1,1 2 1,0-1-1,19 4 0,-30-4-187,1 0-1,-1 0 1,1 0-1,-1 0 0,1 0 1,0 0-1,-1 0 0,1 1 1,-1-1-1,1 0 0,-1 0 1,1 0-1,-1 1 0,0-1 1,1 0-1,-1 1 1,1-1-1,-1 0 0,1 1 1,-1-1-1,0 1 0,1-1 1,-1 0-1,0 1 0,1-1 1,-1 1-1,0-1 0,0 1 1,0-1-1,1 1 1,-1-1-1,0 1 0,0-1 1,0 1-1,0 0 0,0-1 1,0 1-1,0-1 0,0 1 1,0-1-1,0 1 0,0-1 1,0 1-1,-1-1 0,1 1 1,0-1-1,0 1 1,0-1-1,-1 1 0,1-1 1,0 1-1,-1-1 0,1 1 1,0-1-1,-1 0 0,1 1 1,-1-1-1,1 0 0,0 1 1,-1-1-1,1 0 1,-1 1-1,0-1 0,-32 25 152,32-24-144,-49 28-449,-63 27 1,107-53-105,0-1 0,0 0 0,-1 0 0,-12 2 0,8-3-336</inkml:trace>
</inkml:ink>
</file>

<file path=ppt/ink/ink6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6:57.503"/>
    </inkml:context>
    <inkml:brush xml:id="br0">
      <inkml:brushProperty name="width" value="0.05" units="cm"/>
      <inkml:brushProperty name="height" value="0.05" units="cm"/>
      <inkml:brushProperty name="color" value="#FF0066"/>
    </inkml:brush>
  </inkml:definitions>
  <inkml:trace contextRef="#ctx0" brushRef="#br0">64 158 7810,'-64'58'13806,"73"-57"-11931,27-11-1562,-28 7-181,2 0 4,-1-1 0,0 0 0,-1 0 0,1-1 1,-1 0-1,0 0 0,0-1 0,9-8 0,37-29 826,-34 28-454,30-29 0,-15 5-251,-26 26-212,-26 27-35,-72 60-190,67-59 167,2 1 0,0 1 0,0 1 0,2 0 1,-25 34-1,29-34 26,8-9-5,0-1-1,0 1 1,0 0-1,1 1 1,-6 15-1,11-25-4,0 0 0,0 0 0,1 0 0,-1 0 0,0 0 0,0 0 0,0-1 0,1 1 0,-1 0 0,0 0 0,0 0 0,0 0 0,1 0 0,-1 0 0,0 0 0,0 0 0,0 1 0,0-1 0,1 0 0,-1 0 0,0 0 0,0 0 0,0 0 0,1 0 0,-1 0 0,0 0 0,0 0 0,0 0 0,0 1 0,0-1 0,1 0-1,-1 0 1,0 0 0,0 0 0,0 0 0,0 1 0,0-1 0,0 0 0,0 0 0,0 0 0,1 0 0,-1 1 0,0-1 0,0 0 0,0 0 0,0 0 0,0 1 0,0-1 0,0 0 0,0 0 0,0 0 0,0 1 0,0-1 0,14-14 141,9-12 134,2 1-1,0 1 1,39-28 0,93-54 940,-135 93-1119,-1-3 30,-15 8-55,-14 4-33,4 3-2588,2-1 1463</inkml:trace>
</inkml:ink>
</file>

<file path=ppt/ink/ink6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4:37.322"/>
    </inkml:context>
    <inkml:brush xml:id="br0">
      <inkml:brushProperty name="width" value="0.05" units="cm"/>
      <inkml:brushProperty name="height" value="0.05" units="cm"/>
      <inkml:brushProperty name="color" value="#FF0066"/>
    </inkml:brush>
  </inkml:definitions>
  <inkml:trace contextRef="#ctx0" brushRef="#br0">7 642 8586,'-7'12'4239,"14"-7"-1783,-4-4-2211,0-1 0,0 0-1,-1 0 1,1 0 0,0-1 0,0 1-1,0-1 1,3 0 0,32-13 1089,-1-2 0,0-2 0,45-29 0,-13 7-326,227-128 1636,-213 115-2140,111-91 1,-124 90-343,-5 3-883,-25 15-2513,-28 21 1967</inkml:trace>
</inkml:ink>
</file>

<file path=ppt/ink/ink6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4:37.897"/>
    </inkml:context>
    <inkml:brush xml:id="br0">
      <inkml:brushProperty name="width" value="0.05" units="cm"/>
      <inkml:brushProperty name="height" value="0.05" units="cm"/>
      <inkml:brushProperty name="color" value="#FF0066"/>
    </inkml:brush>
  </inkml:definitions>
  <inkml:trace contextRef="#ctx0" brushRef="#br0">15 12 8090,'-14'-11'11388,"16"12"-11033,0 1 0,0-1 0,-1 0 0,1 1 0,0 0 0,0-1 0,-1 1 0,1 0 0,-1 0 0,0 0 0,2 3 0,23 46 926,-2 0-1,-3 2 1,22 82-1,-8-25-1072,-21-61-1323,-11-40-1613,-10-33-1218,0-7 1392,3-7 985</inkml:trace>
</inkml:ink>
</file>

<file path=ppt/ink/ink6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4:38.329"/>
    </inkml:context>
    <inkml:brush xml:id="br0">
      <inkml:brushProperty name="width" value="0.05" units="cm"/>
      <inkml:brushProperty name="height" value="0.05" units="cm"/>
      <inkml:brushProperty name="color" value="#FF0066"/>
    </inkml:brush>
  </inkml:definitions>
  <inkml:trace contextRef="#ctx0" brushRef="#br0">1 356 10874,'5'-15'4833,"7"-12"-2240,13-3-17,5-13-575,0 0-193,6-1-519,-2-1-313,-1 10-552,-4 3-160,-11 11-184,-3 6-32,-8 10-560,-2 5-352,-7 8-937,-11 25-4824</inkml:trace>
</inkml:ink>
</file>

<file path=ppt/ink/ink6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4:38.780"/>
    </inkml:context>
    <inkml:brush xml:id="br0">
      <inkml:brushProperty name="width" value="0.05" units="cm"/>
      <inkml:brushProperty name="height" value="0.05" units="cm"/>
      <inkml:brushProperty name="color" value="#FF0066"/>
    </inkml:brush>
  </inkml:definitions>
  <inkml:trace contextRef="#ctx0" brushRef="#br0">1 339 11282,'1'0'4769,"9"-8"-2560,0-10 71,17-13-391,-2-5-105,12-13-344,0 1-247,-2 1-481,-4 5-184,-4 16-352,-7 1-88,-5 18-104,-2 5-240,-11 9-584,1 8-648,-11 8-1233,-4 2-440,2 11 1865</inkml:trace>
  <inkml:trace contextRef="#ctx0" brushRef="#br0" timeOffset="1">96 623 10178,'6'3'4745,"11"-14"-1712,12-13-289,9-21-311,9-3-233,-1-9-559,3 4-353,-7 6-696,-7 7-208,-14 16-632,-7 4-728,-16 15 656</inkml:trace>
</inkml:ink>
</file>

<file path=ppt/ink/ink6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6:37.850"/>
    </inkml:context>
    <inkml:brush xml:id="br0">
      <inkml:brushProperty name="width" value="0.05" units="cm"/>
      <inkml:brushProperty name="height" value="0.05" units="cm"/>
      <inkml:brushProperty name="color" value="#FF0066"/>
    </inkml:brush>
  </inkml:definitions>
  <inkml:trace contextRef="#ctx0" brushRef="#br0">119 111 10250,'-5'-3'6714,"4"3"-6646,0 0-1,1 1 1,-1-1-1,0 0 1,1 1-1,-1-1 1,0 0 0,1 1-1,-1-1 1,0 1-1,1-1 1,-1 1 0,1-1-1,-1 1 1,1-1-1,-1 1 1,1 0 0,-1-1-1,1 1 1,0 0-1,-1-1 1,1 2 0,-64 137 1181,56-118-1077,1 1 1,1 0-1,2 1 0,0 0 1,1-1-1,0 40 0,3-56-135,-1 15 147,1-1-1,5 34 1,-4-47-136,0-1 1,1 1-1,-1-1 1,1 1-1,1-1 1,-1 0-1,1 0 1,0 0-1,1 0 0,-1 0 1,9 9-1,-9-13-31,-1 0-1,0 0 0,0 0 1,1-1-1,-1 1 0,1-1 0,0 0 1,-1 1-1,1-1 0,0 0 1,0-1-1,-1 1 0,1 0 0,0-1 1,0 0-1,5 0 0,-1 0 1,-1-1 0,1 0-1,0 0 1,-1-1 0,1 1 0,-1-1-1,7-4 1,4-2 0,0-1 0,0-1 0,-1-1 0,17-15 1,-12 9-14,-2-2 1,-1 0-1,0-1 1,-1-1 0,-1 0-1,-1-1 1,-1-1 0,-1 0-1,-1-1 1,-1-1-1,-2 0 1,0 0 0,-1-1-1,-2 1 1,0-2 0,1-28-1,-7 52-4,0 0 0,0 1 0,0-1 0,0 1 0,0-1 1,-1 1-1,1-1 0,-1 1 0,0-1 0,0 1 0,0-1 0,0 1 0,0 0 0,-2-3 0,3 5-1,-1-1-1,1 1 1,0 0-1,-1 0 1,1-1 0,0 1-1,-1 0 1,1 0-1,0 0 1,-1-1-1,1 1 1,0 0 0,-1 0-1,1 0 1,0 0-1,-1 0 1,1 0 0,-1 0-1,1 0 1,0 0-1,-1 0 1,1 0-1,-1 0 1,1 0 0,0 0-1,-1 0 1,1 0-1,-1 0 1,1 0 0,-1 1-1,0 0-3,-1 0 0,1 0 0,0 1 0,-1-1 0,1 0 0,0 1 0,0-1 0,0 1 0,0-1 0,0 1 0,0 2 1,-2 4 5,2-1 1,-1 1 0,1-1 0,0 1 0,1 0 0,0 0 0,0-1 0,0 1 0,1 0 0,0-1 0,1 1 0,0-1 0,0 1 0,0-1 0,1 0 0,0 1 0,1-2 0,-1 1-1,2 0 1,-1-1 0,0 0 0,1 0 0,7 7 0,-7-10 5,0 0 0,1-1 0,-1 1 1,1-1-1,-1-1 0,1 1 0,0-1 0,-1 0 0,1 0 0,0 0 0,0-1 0,0 0 0,0 0 1,-1-1-1,1 0 0,0 0 0,0 0 0,-1 0 0,1-1 0,-1 0 0,1 0 0,6-5 1,0 2-4,0-1 1,-1-1 0,0 0 0,0-1 0,-1 0 0,0 0 0,0-1-1,-1 0 1,9-12 0,-13 13 4,1 0-1,-2 0 0,1-1 1,-1 0-1,0 0 1,-1 0-1,0 0 0,-1-1 1,0 1-1,0-1 0,-1 1 1,1-15-1,-2 20-3,-1 0-1,1-1 1,0 1 0,-1 0-1,0 0 1,0 0-1,0 0 1,-1 0 0,1 0-1,-1 0 1,0 1 0,0-1-1,0 1 1,0-1-1,-1 1 1,1 0 0,-1-1-1,0 1 1,0 1 0,0-1-1,-1 0 1,1 1-1,0 0 1,-1-1 0,0 1-1,1 1 1,-1-1-1,0 0 1,0 1 0,-7-1-1,1 0-53,-1 0-1,0 1 0,1 1 0,-1 0 1,0 0-1,0 1 0,-19 4 0,23-4-266,0 1 0,0 0 0,0 1-1,0-1 1,1 1 0,-1 0 0,1 1 0,-1 0-1,1 0 1,0 0 0,1 1 0,-9 8-1,14-13 231,-1 1 0,1-1 0,-1 1-1,1-1 1,-1 1 0,1 0 0,0-1-1,-1 1 1,1 0 0,0-1 0,0 1-1,-1 0 1,1 0 0,0-1 0,0 1-1,0 0 1,0-1 0,0 1 0,0 0-1,0 1 1,13 7-901</inkml:trace>
</inkml:ink>
</file>

<file path=ppt/ink/ink6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6:38.810"/>
    </inkml:context>
    <inkml:brush xml:id="br0">
      <inkml:brushProperty name="width" value="0.05" units="cm"/>
      <inkml:brushProperty name="height" value="0.05" units="cm"/>
      <inkml:brushProperty name="color" value="#FF0066"/>
    </inkml:brush>
  </inkml:definitions>
  <inkml:trace contextRef="#ctx0" brushRef="#br0">1 863 9906,'1'0'635,"1"0"-1,-1 0 1,1 0-1,-1 1 1,0-1-1,1 1 1,-1-1-1,0 1 1,0-1-1,1 1 1,-1 0-1,0-1 1,0 1-1,0 0 1,2 2-1,14 21 2110,2 28-2185,24 122-68,-46-198-471,1 0 1,1 1-1,1-1 0,1 0 1,2 0-1,9-46 0,-9 60 2,0 1 0,0-1-1,1 0 1,1 1 0,-1 0-1,1 0 1,1 0 0,6-8-1,-10 15 13,0-1 0,-1 2 0,1-1 0,0 0 0,0 0 0,0 1 0,0-1 0,1 1-1,-1-1 1,0 1 0,1 0 0,-1 0 0,0 0 0,1 0 0,0 0 0,-1 1 0,1-1 0,-1 1 0,1 0 0,0-1-1,-1 1 1,1 1 0,-1-1 0,1 0 0,0 0 0,-1 1 0,1 0 0,-1-1 0,1 1 0,-1 0 0,1 0 0,-1 1-1,0-1 1,0 0 0,1 1 0,2 2 0,0 0 18,0 1-1,0-1 0,-1 1 1,1 0-1,-1 1 1,-1-1-1,1 1 1,-1-1-1,1 1 0,1 7 1,20 63 262,-22-62-246,1-8-22,-2-11 9,0-19 22,-2 11-73,14-167-28,-12 164-8,1-1 1,9-28 0,-11 40 15,1 0 1,0 0-1,0 1 1,1-1-1,-1 1 0,1-1 1,0 1-1,0 0 1,1 0-1,-1 0 0,1 0 1,0 1-1,6-5 1,-9 7 0,1 0-1,0 0 1,0 1 0,0-1 0,0 0 0,0 1 0,0 0 0,0-1 0,0 1 0,0 0 0,0 0 0,0 0 0,0 0 0,0 0-1,0 1 1,0-1 0,2 1 0,36 16-125,-3-2 81,-35-15 41,0 1 1,0-1-1,0 0 0,0 0 1,0-1-1,0 1 1,0 0-1,0-1 1,0 1-1,-1-1 0,1 1 1,0-1-1,0 0 1,-1 0-1,1 0 0,0 0 1,-1 0-1,1 0 1,-1 0-1,1-1 0,-1 1 1,0 0-1,1-1 1,-1 1-1,0-1 0,1-2 1,4-5-418,-1-1 0,-1 0 0,6-18-1,0 2-645,7-9 402,-3-1-1,0-1 1,-3 0 0,9-46-1,-20 79 730,1 0 0,0-1 0,0 1 0,0 0 0,1 0-1,-1 0 1,1 0 0,0 1 0,0-1 0,4-5 0,-5 9 3,0-1 0,0 0 0,0 0 0,0 0 0,1 0 0,-1 1 0,0-1 0,0 0 0,1 1 0,-1-1 0,0 1 0,0 0 0,1-1 0,-1 1 0,1 0 0,-1 0 0,0 0 0,1 0 0,-1 0 0,0 0 1,1 0-1,-1 0 0,1 1 0,-1-1 0,0 1 0,1-1 0,-1 1 0,0-1 0,0 1 0,0 0 0,1-1 0,-1 1 0,0 0 0,0 0 0,1 1 0,17 15 490,0 0 0,-1 2 0,-1 0 0,-1 1 0,24 39-1,-18-27-145,1 3-133,-1 0 0,-2 1 0,-1 1 0,20 57-1,-47-114-199,-1 0 0,-16-25-1,-3-6-44,-7-17-27,-36-80-56,64 131 53,1 0 0,1 0 0,0 0 0,2-1 0,0 0-1,-1-33 1,4 44 15,1 1-1,0-1 0,0 0 1,1 1-1,-1 0 1,1-1-1,1 1 0,-1 0 1,1 0-1,0 0 0,0 0 1,1 0-1,0 1 0,0 0 1,0-1-1,1 1 1,0 1-1,0-1 0,0 1 1,0 0-1,6-4 0,-3 3 98,1 1-1,0 0 0,-1 0 1,1 0-1,1 1 0,-1 0 1,0 1-1,1 0 0,-1 1 1,1 0-1,-1 0 0,1 1 1,0 0-1,10 2 0,-17-2-48,0 1-1,0-1 1,0 1 0,0-1-1,-1 1 1,1 0-1,0 0 1,0 0-1,-1 1 1,1-1 0,-1 1-1,1-1 1,-1 1-1,0 0 1,1 0 0,-1 0-1,0 0 1,0 0-1,0 1 1,-1-1-1,3 4 1,-2-1-18,-1-1 0,0 0 1,0 1-1,0-1 0,0 1 0,-1-1 1,0 1-1,0-1 0,0 1 0,0-1 1,-1 1-1,-1 6 0,-4 10-53,-1 0 0,-1-1 1,-1 1-1,-18 29 0,19-35-568,-1 0-1,0 0 1,-1-1 0,-1 0 0,0-1-1,-1 0 1,-21 17 0,-6-13-883</inkml:trace>
</inkml:ink>
</file>

<file path=ppt/ink/ink6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6:39.270"/>
    </inkml:context>
    <inkml:brush xml:id="br0">
      <inkml:brushProperty name="width" value="0.05" units="cm"/>
      <inkml:brushProperty name="height" value="0.05" units="cm"/>
      <inkml:brushProperty name="color" value="#FF0066"/>
    </inkml:brush>
  </inkml:definitions>
  <inkml:trace contextRef="#ctx0" brushRef="#br0">0 313 11186,'12'3'4721,"15"-14"-2768,6-16-81,9-18-720,3-7-279,7-6-521,1-1-648,9-4 176</inkml:trace>
</inkml:ink>
</file>

<file path=ppt/ink/ink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0:47.553"/>
    </inkml:context>
    <inkml:brush xml:id="br0">
      <inkml:brushProperty name="width" value="0.05" units="cm"/>
      <inkml:brushProperty name="height" value="0.05" units="cm"/>
    </inkml:brush>
  </inkml:definitions>
  <inkml:trace contextRef="#ctx0" brushRef="#br0">136 92 8178,'-1'0'374,"1"-1"0,-1 1 1,0 0-1,0 0 1,1-1-1,-1 1 0,0 0 1,0-1-1,1 1 0,-1-1 1,0 1-1,1-1 1,-1 1-1,0-1 0,1 1 1,-1-1-1,1 0 0,-1 0 1,1 0-218,0 1 1,0 0-1,0-1 1,0 1-1,0-1 1,0 1-1,0 0 1,0-1-1,1 1 1,-1-1-1,0 1 1,0 0-1,0-1 1,1 1-1,-1 0 1,0-1-1,1 1 1,-1 0-1,0 0 1,0-1 0,1 1-1,-1 0 1,0 0-1,1-1 1,0 1-1,37-15 2264,-31 12-2413,176-49 2826,-182 52-2833,-1 0-1,1-1 0,-1 1 1,1 0-1,0-1 1,-1 1-1,1 0 0,-1 0 1,1-1-1,0 1 0,-1 0 1,1 0-1,0 0 1,-1 0-1,1 0 0,0 0 1,-1 0-1,1 0 0,0 0 1,-1 0-1,1 0 1,0 1-1,-1-1 0,1 0 1,-1 0-1,1 1 0,0-1 1,-1 0-1,1 1 1,-1-1-1,1 1 0,-1-1 1,1 1-1,-1-1 1,1 1-1,-1-1 0,0 1 1,1-1-1,-1 1 0,0-1 1,1 2-1,-1-1-22,0 1 1,0-1-1,-1 0 0,1 1 0,-1-1 1,1 0-1,-1 0 0,1 0 0,-1 1 1,0-1-1,0 0 0,1 0 0,-1 0 1,0 0-1,0 0 0,0 0 0,0-1 1,0 1-1,0 0 0,0 0 0,-3 0 1,-28 17-640,-1-3 1,-1-1 0,-1-1 0,-43 10 0,65-19 641,1 0 1,0 0 0,0 1-1,0 1 1,0 0-1,1 1 1,0 0 0,1 1-1,-18 16 1,26-23 30,0 1 1,1-1-1,0 1 1,-1 0-1,1 0 0,0-1 1,0 1-1,0 0 1,0 0-1,0 0 1,0 0-1,1 0 1,-1 0-1,1 1 0,-1-1 1,1 0-1,0 0 1,0 0-1,0 0 1,0 1-1,0-1 1,0 0-1,1 0 1,-1 0-1,1 0 0,0 0 1,-1 0-1,1 1 1,0-2-1,0 1 1,0 0-1,0 0 1,1 0-1,1 1 0,5 8 256,1-1-1,1-1 0,-1 0 1,18 13-1,-4-4 352,-14-11-505,-1 1 0,0 0 0,0 0 0,-1 1 0,0 0 0,0 0 0,-1 0 0,-1 1 0,1 0 0,-2 0 0,1 1 0,-1 0 0,-1-1 0,0 1 0,3 18 0,-3-8-36,-1-1-1,-1 0 0,-1 0 1,-1 1-1,0-1 0,-2 0 1,0 0-1,-6 20 0,2-21 101,3-9 4,0 1 1,0-1-1,1 1 0,1 0 0,-1 0 1,2 0-1,0 0 0,0 13 0,1-23-150,1 0-1,-1 0 0,1 1 1,-1-1-1,1 0 1,-1 0-1,1 0 0,0-1 1,-1 1-1,1 0 1,0 0-1,0 0 0,0 0 1,0-1-1,0 1 0,0 0 1,0-1-1,0 1 1,0-1-1,0 1 0,0-1 1,0 1-1,0-1 1,0 0-1,0 0 0,0 1 1,1-1-1,-1 0 1,0 0-1,0 0 0,0 0 1,0-1-1,1 1 1,1 0-1,44-9 462,-45 8-455,80-27 441,-48 15-410,36-8 0,-30 10-1750,-3-8-5460,-26 11 5529</inkml:trace>
</inkml:ink>
</file>

<file path=ppt/ink/ink6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6:40.205"/>
    </inkml:context>
    <inkml:brush xml:id="br0">
      <inkml:brushProperty name="width" value="0.05" units="cm"/>
      <inkml:brushProperty name="height" value="0.05" units="cm"/>
      <inkml:brushProperty name="color" value="#FF0066"/>
    </inkml:brush>
  </inkml:definitions>
  <inkml:trace contextRef="#ctx0" brushRef="#br0">124 1059 8954,'0'0'88,"0"0"1,0 0 0,0 1-1,0-1 1,0 0-1,0 0 1,0 0 0,0 0-1,0 1 1,0-1-1,0 0 1,0 0 0,0 0-1,0 0 1,0 1-1,0-1 1,0 0-1,0 0 1,0 0 0,0 0-1,0 1 1,0-1-1,1 0 1,-1 0 0,0 0-1,0 0 1,0 0-1,0 0 1,0 0-1,0 1 1,1-1 0,-1 0-1,0 0 1,0 0-1,0 0 1,0 0 0,1 0-1,-1 0 1,0 0-1,0 0 1,0 0-1,0 0 1,1 0 0,-1 0-1,0 0 1,0 0-1,0 0 1,0 0 0,1 0-1,-1 0 1,0 0-1,0 0 1,0 0 0,0 0-1,1 0 1,-1-1-1,0 1 1,0 0-1,0 0 1,11-14 1507,9-25-643,-3-5-355,-3-2-1,-1 1 1,-2-1-1,-3-1 1,5-66 0,-11 60-491,-2 0 1,-3 1-1,-1-1 1,-3 1-1,-3 0 1,-1 0-1,-3 2 1,-20-51-1,25 79-12,-21-38 0,26 53-66,0 1 0,-1 0 0,0 0 0,0 0-1,0 0 1,-1 1 0,0 0 0,0 0 0,-7-4 0,12 8-15,0 0-1,0 1 1,-1-1 0,1 0 0,0 1-1,0-1 1,0 1 0,0-1-1,-1 1 1,1-1 0,0 1 0,0 0-1,-1 0 1,1 0 0,0 0-1,0 0 1,-1 0 0,1 0 0,0 0-1,-1 0 1,1 0 0,0 1-1,0-1 1,0 0 0,-1 1 0,1-1-1,0 1 1,0 0 0,0-1-1,0 1 1,0 0 0,0 0 0,0 0-1,0-1 1,0 1 0,0 0 0,0 0-1,1 0 1,-1 1 0,0-1-1,1 0 1,-1 0 0,1 0 0,-1 0-1,1 1 1,-1-1 0,1 1-1,-2 7 50,0-1-1,0 0 1,1 0 0,0 1-1,1-1 1,0 9-1,6 30 177,1 0 0,3-1 0,29 86-1,-32-108-147,-3-13-48,5 21 83,3 0 1,0 0 0,21 36-1,-30-61-115,1-1-1,0 0 0,0 1 0,1-1 0,-1-1 0,1 1 0,1-1 0,-1 0 0,1 0 0,0 0 0,0-1 0,0 0 0,0 0 0,1-1 0,0 1 0,0-1 0,0-1 0,0 0 0,0 0 0,13 2 0,-14-3-5,0-1-1,0 0 1,0-1-1,-1 0 1,1 1-1,0-2 1,0 1-1,-1-1 1,1 0-1,0 0 1,-1 0-1,0-1 1,7-4 0,-4 1-1,0 0 1,-1 0-1,0-1 1,0 0 0,-1 0-1,0 0 1,8-13-1,-2-2-22,-1 0-1,0-1 0,-2 0 0,-1 0 1,8-34-1,-2-28-108,-14 84 123,0 0 1,0 0-1,0 0 0,0 1 0,0-1 0,1 0 0,-1 0 1,0 0-1,0 0 0,0 0 0,1 1 0,-1-1 0,0 0 0,1 0 1,-1 0-1,1 1 0,-1-1 0,1 0 0,-1 1 0,1-1 1,0 0-1,-1 1 0,1-1 0,0 1 0,0-1 0,0 1 0,0 0 0,0 1-1,0-1 1,-1 0-1,1 1 1,0-1 0,0 1-1,-1-1 1,1 1-1,0-1 1,-1 1 0,1 0-1,-1-1 1,1 1 0,0 0-1,-1 0 1,1-1-1,0 3 1,20 42-69,-21-44 73,1 2-3,1 4 6,1 0 0,0-1 0,0 1 0,0-1 0,1 0 0,8 11 0,-11-15 1,1-1 0,-1 0-1,1 0 1,-1 0 0,1 0-1,0 0 1,-1 0 0,1-1-1,0 1 1,0 0 0,-1-1-1,1 1 1,0-1 0,0 0 0,0 0-1,0 0 1,0 0 0,-1 0-1,1 0 1,0 0 0,0 0-1,0-1 1,0 1 0,-1-1-1,1 1 1,0-1 0,0 0-1,-1 0 1,1 0 0,0 0 0,2-2-1,0 1 5,-1 0-1,1-1 1,-1 1-1,1-1 1,-1 0-1,0 0 1,0 0-1,0 0 1,0 0-1,-1-1 1,1 1 0,-1-1-1,0 0 1,2-4-1,-3 5 2,-1 0 0,1 1 0,-1-1 0,0 0 0,1 1 0,-1-1 0,0 0 0,-1 0 0,1 1 0,0-1 0,-1 0 0,0 1 0,0-1 0,1 0 0,-1 1 0,-1-1 0,1 1-1,0-1 1,-1 1 0,1 0 0,-1 0 0,0 0 0,-2-3 0,-1 0-5,-1-1-1,0 1 0,-1 1 1,1-1-1,-1 1 0,0 0 1,0 1-1,0-1 0,-1 1 1,1 1-1,-1-1 0,1 1 1,-1 1-1,0 0 0,0 0 1,0 0-1,-10 1 0,17 0-73,-1 0 0,0 1 0,1-1 0,-1 0 0,0-1 0,1 1 0,-1 0 0,0 0 0,1-1 0,-1 1 0,1-1 0,-1 1 0,1-1 0,-1 0 0,1 1 0,-1-1 0,1 0 0,-1 0 0,1 0 0,0 0 0,-2-2 0,3 2-99,0-1-1,-1 1 1,1-1-1,0 1 1,0-1-1,0 0 1,1 1 0,-1-1-1,0 1 1,0-1-1,1 1 1,-1 0-1,1-1 1,0 1 0,-1-1-1,1 1 1,0 0-1,0-1 1,-1 1-1,1 0 1,0 0 0,0 0-1,2-2 1,19-23-934</inkml:trace>
</inkml:ink>
</file>

<file path=ppt/ink/ink6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6:40.665"/>
    </inkml:context>
    <inkml:brush xml:id="br0">
      <inkml:brushProperty name="width" value="0.05" units="cm"/>
      <inkml:brushProperty name="height" value="0.05" units="cm"/>
      <inkml:brushProperty name="color" value="#FF0066"/>
    </inkml:brush>
  </inkml:definitions>
  <inkml:trace contextRef="#ctx0" brushRef="#br0">16 11 10082,'2'44'6696,"-1"-24"-4686,0 0 0,8 34 0,-9-53-1962,0 1 0,1 0 1,-1-1-1,0 1 1,1-1-1,0 1 1,-1-1-1,1 1 1,0-1-1,-1 0 0,1 1 1,0-1-1,0 0 1,0 0-1,0 1 1,1-1-1,-1 0 1,0 0-1,0 0 1,1 0-1,-1-1 0,0 1 1,1 0-1,-1 0 1,1-1-1,-1 1 1,1-1-1,-1 1 1,1-1-1,0 0 1,-1 0-1,1 0 0,-1 0 1,1 0-1,0 0 1,-1 0-1,1 0 1,-1 0-1,1-1 1,-1 1-1,1-1 1,-1 1-1,3-2 0,1 0-15,0-1-1,0 1 0,-1-1 1,1-1-1,0 1 0,-1 0 0,0-1 1,0 0-1,0 0 0,0-1 0,4-6 1,-4 5-12,-1 1-1,0-1 1,0 0 0,0 0 0,-1 0-1,0 0 1,0 0 0,-1 0 0,2-12-1,-3 16-17,0-1 0,0 1 0,-1 0 0,1 0 0,-1-1 0,1 1 0,-1 0 0,0 0-1,0-1 1,0 1 0,0 0 0,0 0 0,0 0 0,-1 0 0,1 1 0,-1-1 0,1 0 0,-1 0-1,1 1 1,-1-1 0,0 1 0,0 0 0,0-1 0,0 1 0,0 0 0,0 0 0,0 0-1,-1 1 1,1-1 0,-4 0 0,-2-1-269,0 1 0,0 0 0,0 1 0,0 0 0,0 0 0,0 1 0,-1 0-1,1 1 1,0-1 0,-8 4 0,0-1-1169,15-3 1382,1-1-1,0 0 1,0 0 0,0 0 0,0 0-1,0 0 1,0 0 0,-1 0-1,1 1 1,0-1 0,0 0 0,0 0-1,0 0 1,0 0 0,-1 0 0,1 0-1,0 0 1,0 0 0,0 0 0,0 0-1,-1 0 1,1 0 0,0 0-1,0 0 1,0 0 0,-1 0 0,1 0-1,0 0 1,0 0 0,0 0 0,0 0-1,0 0 1,-1 0 0,1 0-1,0-1 1,0 1 0,0 0 0,0 0-1,0 0 1,-1 0 0,1 0 0,0 0-1,0 0 1,0-1 0,0 1 0,0 0-1,0 0 1,0 0 0,0 0-1,0 0 1,-1-1 0,1 1 0,0 0-1,0 0 1,0 0 0,0-1 0,0 1-1,0 0 1,0 0 0,0 0 0,0 0-1,0-1 1,0 1 0,0 0-1,0 0 1,1 0 0,-1 0 0,0-1-1,0 1 1,8-12-908</inkml:trace>
</inkml:ink>
</file>

<file path=ppt/ink/ink6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6:41.101"/>
    </inkml:context>
    <inkml:brush xml:id="br0">
      <inkml:brushProperty name="width" value="0.05" units="cm"/>
      <inkml:brushProperty name="height" value="0.05" units="cm"/>
      <inkml:brushProperty name="color" value="#FF0066"/>
    </inkml:brush>
  </inkml:definitions>
  <inkml:trace contextRef="#ctx0" brushRef="#br0">14 1 9866,'0'0'196,"0"-1"0,-1 1 0,1 0 0,-1 0 0,1 0 0,-1 0 0,1 0 0,-1 0 0,1 0 0,-1 0 0,1 0 0,-1 1 0,1-1 0,0 0 0,-1 0 0,1 0 0,-1 0 0,1 1 0,0-1 0,-1 0 0,1 0 0,-1 1 0,1-1 0,0 0 0,-1 1 0,1-1 0,0 0 0,-1 1 0,1-1-1,0 0 1,0 1 0,0-1 0,-1 1 0,1-1 0,0 1 0,0-1 0,0 1 0,2 24 2722,19 27-1001,-21-52-1868,113 195 4182,-40-74-3475,-55-80-673,-16-35-134,0 1 0,0-1 0,1 0-1,0 0 1,1 0 0,-1 0 0,8 8 0,-10-13-33,-1 0 0,1-1 1,-1 1-1,1 0 0,-1-1 1,1 1-1,0-1 0,-1 1 1,1-1-1,0 1 0,-1-1 1,1 1-1,0-1 0,0 0 1,-1 1-1,1-1 0,0 0 1,0 0-1,0 0 0,-1 1 1,1-1-1,0 0 1,0 0-1,0 0 0,0 0 1,-1 0-1,1-1 0,0 1 1,0 0-1,0 0 0,-1-1 1,1 1-1,0 0 0,0-1 1,-1 1-1,1 0 0,0-1 1,-1 1-1,1-1 0,0 1 1,-1-1-1,1 0 0,-1 1 1,1-1-1,-1 0 0,1 1 1,-1-1-1,1 0 0,0-1 1,1-3-626,0 0 0,0 0 0,0 0 1,-1 0-1,0 0 0,1-9 0,7-64-2370,-11 29 2920</inkml:trace>
  <inkml:trace contextRef="#ctx0" brushRef="#br0" timeOffset="1">260 103 8626,'-3'-5'4233,"-4"21"-1457,0 3-199,5 12-281,-3 8-255,7 4-321,1 6-183,8-4-433,-3-5-208,10-15-376,7-7-144,2-13-224,8-3-48,0-14-376,-2-8-344,1-3-1072,-1-7-1345,2-4 1937</inkml:trace>
</inkml:ink>
</file>

<file path=ppt/ink/ink6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6:41.718"/>
    </inkml:context>
    <inkml:brush xml:id="br0">
      <inkml:brushProperty name="width" value="0.05" units="cm"/>
      <inkml:brushProperty name="height" value="0.05" units="cm"/>
      <inkml:brushProperty name="color" value="#FF0066"/>
    </inkml:brush>
  </inkml:definitions>
  <inkml:trace contextRef="#ctx0" brushRef="#br0">109 885 8538,'-4'2'7840,"11"-21"-6907,-2 4 135,20-71 814,24-142-1,-41 167-1550,-2 0 0,-3 0-1,-7-82 1,2 123-277,0-1 0,-2 1 0,-11-36 0,13 50-50,-1-1-1,1 1 1,-1 0 0,0 0 0,-1 0-1,1 0 1,-1 0 0,0 1 0,-1 0-1,1 0 1,-1 0 0,0 0 0,0 1-1,-11-8 1,14 11-5,0 0 0,0 1 0,-1-1 0,1 0-1,0 1 1,0-1 0,0 1 0,-1 0 0,1 0 0,0 0 0,0 0-1,-1 0 1,1 0 0,0 1 0,0-1 0,0 1 0,-1-1 0,1 1-1,0 0 1,0 0 0,0 0 0,0 0 0,0 0 0,0 1 0,1-1 0,-1 0-1,0 1 1,1 0 0,-1-1 0,1 1 0,-1 0 0,1 0 0,0-1-1,-2 3 1,-2 5 6,0 0 1,0 0-1,1 1 0,0-1 0,0 1 0,-2 15 0,2-3 73,1 1 1,1 1-1,2-1 1,0 0-1,1 0 0,2 0 1,0 0-1,1 0 1,2 0-1,0-1 1,1 0-1,1 0 0,2-1 1,0 0-1,1-1 1,1 0-1,0 0 0,27 29 1,-32-41-52,1-1 0,0-1 1,0 1-1,0-1 1,1-1-1,0 0 0,0 0 1,0 0-1,1-1 1,0-1-1,0 0 0,10 3 1,-13-5-23,-1 0 1,0-1-1,0 1 1,0-1 0,1-1-1,-1 1 1,0-1-1,0 0 1,0 0 0,0-1-1,0 1 1,0-2-1,0 1 1,0 0 0,-1-1-1,1 0 1,-1-1-1,0 1 1,0-1 0,8-7-1,-6 4 4,-1-1-1,0 0 1,0 0-1,-1 0 1,0-1-1,0 0 1,-1 0-1,0 0 1,0 0-1,-1-1 1,3-13-1,-2-5-74,-1 1-1,0-52 1,-3 79 61,0 0 1,0 0 0,1 0-1,-1 1 1,0-1-1,0 0 1,0 0 0,1 0-1,-1 0 1,0 0-1,0 0 1,1 1-1,-1-1 1,0 0 0,1 0-1,-1 0 1,0 0-1,0 0 1,1 0 0,-1 0-1,0 0 1,0 0-1,1 0 1,-1 0 0,0 0-1,1 0 1,-1-1-1,0 1 1,0 0-1,1 0 1,-1 0 0,0 0-1,0 0 1,0-1-1,1 1 1,-1 0 0,0 0-1,0 0 1,0 0-1,1-1 1,-1 1 0,0 0-1,0 0 1,0-1-1,0 1 1,0 0-1,1 0 1,-1-1 0,0 1-1,0 0 1,0 0-1,0-1 1,0 1 0,0 0-1,0-1 1,0 1-1,0 0 1,0 0 0,0-1-1,0 1 1,0 0-1,-1-1 1,24 31-16,0-2 67,-21-26-77,0 0 0,1 0 0,-1 0 0,1-1 0,0 1 0,0-1 0,-1 1 0,1-1 0,0 0 0,0 0 0,0-1 0,0 1 0,0 0 0,0-1 0,0 0 0,0 0 0,5 0 0,-5-1-216,0 0 0,0 1 0,-1-2 0,1 1 0,-1 0 0,1 0 0,-1-1 0,0 0 0,1 1 0,-1-1 0,0 0 0,0 0 0,0 0 0,0 0 0,0 0 0,-1-1 0,1 1 0,-1-1 0,2-3 0,11-26-1054</inkml:trace>
</inkml:ink>
</file>

<file path=ppt/ink/ink6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6:42.094"/>
    </inkml:context>
    <inkml:brush xml:id="br0">
      <inkml:brushProperty name="width" value="0.05" units="cm"/>
      <inkml:brushProperty name="height" value="0.05" units="cm"/>
      <inkml:brushProperty name="color" value="#FF0066"/>
    </inkml:brush>
  </inkml:definitions>
  <inkml:trace contextRef="#ctx0" brushRef="#br0">42 99 8626,'-18'12'4505,"5"-6"-1361,3-6-1287,13 0-1065,2-8-560,7-10-968,4-2-456,6-12-873,0-6 1121</inkml:trace>
</inkml:ink>
</file>

<file path=ppt/ink/ink6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6:42.529"/>
    </inkml:context>
    <inkml:brush xml:id="br0">
      <inkml:brushProperty name="width" value="0.05" units="cm"/>
      <inkml:brushProperty name="height" value="0.05" units="cm"/>
      <inkml:brushProperty name="color" value="#FF0066"/>
    </inkml:brush>
  </inkml:definitions>
  <inkml:trace contextRef="#ctx0" brushRef="#br0">1 0 11987,'66'113'9964,"-13"4"-6367,27 129-1719,-70-212-2206,19 45 0,-28-123-7749,0 12 6556</inkml:trace>
  <inkml:trace contextRef="#ctx0" brushRef="#br0" timeOffset="1">249 234 5809,'-1'0'2393,"-1"0"-1449,0 0-72,1 0 40,-1 0 49,0 0-49,1 2-64,-1-2-320,2 6-152,0-4-192,0 0-144,0 3-352</inkml:trace>
</inkml:ink>
</file>

<file path=ppt/ink/ink6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6:42.916"/>
    </inkml:context>
    <inkml:brush xml:id="br0">
      <inkml:brushProperty name="width" value="0.05" units="cm"/>
      <inkml:brushProperty name="height" value="0.05" units="cm"/>
      <inkml:brushProperty name="color" value="#FF0066"/>
    </inkml:brush>
  </inkml:definitions>
  <inkml:trace contextRef="#ctx0" brushRef="#br0">28 213 7986,'47'-125'3480,"-44"121"-3033,-1 0-1,0-1 1,-1 0-1,1 0 1,-1 1-1,0-1 1,0 0-1,0 0 1,0-9-1,-2 12-228,1 2-166,0 1 0,0-1 0,0 0 0,0 0 0,0 0 0,0 1 0,0-1 0,0 0 0,-1 0-1,1 0 1,0 1 0,0-1 0,0 0 0,0 0 0,-1 0 0,1 0 0,0 1 0,0-1 0,0 0 0,-1 0 0,1 0 0,0 0 0,0 0 0,-1 0 0,1 0 0,0 0 0,0 0 0,0 1 0,-1-1 0,1 0 0,0 0 0,0 0 0,-1 0 0,1-1 0,0 1 0,0 0 0,-1 0 0,1 0 0,0 0 0,0 0 0,-1 0 0,1 0 0,0 0 0,0 0-1,0-1 1,-1 1 0,1 0 0,0 0 0,0 0 0,0 0 0,0-1 0,-1 1 0,1 0 0,0 0 0,0 0 0,0-1 0,0 1 0,0 0 0,0 0 0,0 0 0,0-1 0,-1 1 0,1 0 0,0 0 0,0-1 0,0 1 0,0-1 0,-11 17 833,1 3-510,2 0-1,1 1 1,0-1-1,1 2 0,-3 21 1,2 3 22,-2 58 0,8-85-317,-1 29 89,2-44-144,0 0-1,0 0 1,1 0-1,-1 0 1,1 0-1,-1 0 1,1 0-1,0-1 0,0 1 1,0 0-1,3 3 1,-4-5-18,1-1 1,-1 1-1,1-1 0,-1 0 1,1 1-1,0-1 0,-1 1 1,1-1-1,0 0 0,-1 0 1,1 1-1,0-1 0,0 0 1,-1 0-1,1 0 1,0 0-1,-1 0 0,1 0 1,0 0-1,0 0 0,-1 0 1,1 0-1,0 0 0,0-1 1,-1 1-1,1 0 1,1-1-1,21-11 84,-15 7-63,6-3 4,1 0-1,0 2 1,1-1 0,-1 2-1,1 0 1,24-4 0,-29 6-13,-1 0 0,0 0 0,0-1 0,-1-1 0,1 0 1,-1 0-1,0-1 0,0 0 0,0 0 0,-1-1 0,0 0 1,-1-1-1,8-8 0,-4 3 28,0 0 1,-1-1-1,-1 0 0,0 0 0,-1-1 1,0 0-1,8-26 0,-13 33 2,-1-1 0,0 1 0,0-1 0,-1 1 0,0-1 0,-1 0 0,0 1 0,0-1 0,-1 0 0,0 1 0,0-1 0,-1 1 0,-6-16 0,8 23-38,0 0-1,0 1 1,0-1 0,-1 0-1,1 1 1,0-1 0,0 0 0,-1 1-1,1-1 1,-1 0 0,1 1-1,-1-1 1,1 1 0,-1-1 0,1 1-1,-1-1 1,1 1 0,-1-1-1,1 1 1,-1-1 0,0 1 0,1 0-1,-1-1 1,0 1 0,1 0-1,-1 0 1,0 0 0,0-1 0,1 1-1,-1 0 1,0 0 0,0 0-1,1 0 1,-1 0 0,0 0 0,1 1-1,-1-1 1,0 0 0,0 0-1,1 0 1,-1 1 0,0-1 0,1 0-1,-1 1 1,0-1 0,1 0-1,-1 1 1,1-1 0,-1 1 0,1-1-1,-2 2 1,-1 2 42,0-1 0,1 1 1,-1 0-1,1 0 0,-1 0 0,-2 9 0,2-5-17,1 0 0,-1 0-1,1 1 1,1-1-1,0 1 1,0 0-1,1-1 1,0 1-1,0 0 1,1-1-1,0 1 1,0 0-1,1-1 1,0 0 0,1 1-1,0-1 1,5 10-1,-3-10-165,0 0-1,0 0 0,1 0 0,0 0 1,1-1-1,-1 0 0,2 0 1,-1-1-1,1 0 0,0 0 1,0-1-1,0 0 0,1 0 1,-1-1-1,16 5 0,40 9-557</inkml:trace>
</inkml:ink>
</file>

<file path=ppt/ink/ink6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6:43.474"/>
    </inkml:context>
    <inkml:brush xml:id="br0">
      <inkml:brushProperty name="width" value="0.05" units="cm"/>
      <inkml:brushProperty name="height" value="0.05" units="cm"/>
      <inkml:brushProperty name="color" value="#FF0066"/>
    </inkml:brush>
  </inkml:definitions>
  <inkml:trace contextRef="#ctx0" brushRef="#br0">129 117 7314,'0'-20'2357,"1"14"-1805,-1 0 0,1 0 0,-1-1 0,-1 1 0,1 0 0,-1 0 0,0 0 0,-1 0 0,1 0 0,-1 0 0,0 0 1,-4-7-1,5 12-487,1 1 0,-1-1 0,1 0 0,-1 1 0,1-1 0,-1 0 0,1 1 0,-1-1 0,0 1 0,1-1 0,-1 1 0,0-1 0,1 1 0,-1 0 1,0-1-1,0 1 0,0 0 0,1 0 0,-1-1 0,0 1 0,0 0 0,0 0 0,1 0 0,-1 0 0,0 0 0,0 0 0,0 0 0,0 0 0,1 0 0,-1 1 0,0-1 1,0 0-1,0 0 0,1 1 0,-1-1 0,0 1 0,1-1 0,-1 0 0,0 1 0,1 0 0,-1-1 0,0 1 0,1-1 0,-1 1 0,1 0 0,-1-1 0,1 1 1,-1 0-1,1-1 0,-1 2 0,-4 6 241,-1 0 0,2 1 0,-7 12 0,8-14-89,-8 16 202,5-13-266,1 0-1,0 1 0,0-1 1,1 1-1,1 1 0,-1-1 0,2 0 1,0 1-1,-1 11 0,3-21-142,1-1-1,-1 1 1,0-1 0,1 1 0,-1-1-1,1 1 1,0-1 0,0 0-1,-1 0 1,1 1 0,0-1 0,0 0-1,0 0 1,0 0 0,0 0-1,1 0 1,-1 0 0,0 0-1,0 0 1,1 0 0,-1-1 0,0 1-1,1 0 1,-1-1 0,3 1-1,42 9 88,-38-9-63,63 5 190,-40-5-45,49 9-1,-73-8-146,1-1-1,-1 1 1,0 1-1,0-1 0,-1 1 1,1 0-1,-1 1 0,1 0 1,-1 0-1,0 0 1,0 0-1,5 6 0,-9-7-6,0-1-1,0 1 0,0 0 1,-1-1-1,1 1 0,-1 0 0,0 0 1,0 0-1,0 0 0,0 0 1,0 0-1,-1 1 0,1-1 1,-1 0-1,0 0 0,0 0 0,0 0 1,0 1-1,-1-1 0,1 0 1,-1 0-1,0 0 0,0 0 1,0 0-1,0 0 0,0 0 0,-1 0 1,1 0-1,-3 2 0,-5 8 49,0 0-1,0-1 0,-1 0 0,-17 15 0,20-19-71,-1-1-1,0 0 1,-1 0 0,0-1 0,0 0 0,0 0-1,0-1 1,-1 0 0,0-1 0,0 0 0,0 0-1,0-1 1,-1-1 0,0 0 0,1 0-1,-18 0 1,27-2-39,1 0 1,-1 0-1,0 0 0,0-1 0,1 1 0,-1 0 0,0 0 0,0-1 1,1 1-1,-1 0 0,0-1 0,1 1 0,-1-1 0,0 1 0,1-1 0,-1 1 1,1-1-1,-1 1 0,0-1 0,1 0 0,0 1 0,-1-1 0,1 0 1,-1 1-1,1-1 0,0 0 0,-1 0 0,1 1 0,0-1 0,0 0 1,0 0-1,0 1 0,0-1 0,0 0 0,0 0 0,0 0 0,0 1 1,0-1-1,0 0 0,0 0 0,0 1 0,1-3 0,12-33-2255,29-31-2526,-18 25 3530</inkml:trace>
</inkml:ink>
</file>

<file path=ppt/ink/ink6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6:44.303"/>
    </inkml:context>
    <inkml:brush xml:id="br0">
      <inkml:brushProperty name="width" value="0.05" units="cm"/>
      <inkml:brushProperty name="height" value="0.05" units="cm"/>
      <inkml:brushProperty name="color" value="#FF0066"/>
    </inkml:brush>
  </inkml:definitions>
  <inkml:trace contextRef="#ctx0" brushRef="#br0">6 733 6993,'1'-1'494,"0"0"-1,-1 0 1,1 0-1,0 0 1,-1 0-1,1 0 0,-1 0 1,1 0-1,-1-1 1,0 1-1,1 0 0,-1 0 1,0-1-1,0 1 1,0 0-1,0 0 1,0 0-1,0-1 0,0 1 1,0 0-1,-1 0 1,1-1-1,0 1 0,-1 0 1,0-1-1,-2-7 5477,-1 17-5192,3 2-670,0-1 1,1 1-1,0-1 1,0 1 0,1-1-1,1 1 1,-1-1-1,7 17 1,-7-22-93,1 0 1,0 0 0,0 0-1,0 0 1,0-1-1,1 1 1,-1-1-1,1 1 1,0-1 0,0 0-1,0 0 1,1 0-1,-1-1 1,1 1-1,-1-1 1,1 0-1,0 0 1,0 0 0,0 0-1,0-1 1,8 2-1,-8-2-16,0 0 0,0 0-1,0-1 1,-1 1-1,1-1 1,0 0 0,0 0-1,0 0 1,0-1-1,-1 1 1,1-1 0,5-2-1,-7 2-2,0-1 0,1 1 0,-1-1 1,0 1-1,0-1 0,0 0 0,-1 0 0,1 0 0,0 0 0,-1 0 0,1 0 0,-1-1 0,0 1 0,0 0 0,0-1 0,0 1 0,0-1 0,0 1 0,0-4 0,6-22-302,-1-1-1,-2 1 0,2-46 0,-3 79 286,0-2 1,1 1-1,0 0 0,0-1 0,0 1 0,0-1 0,0 0 0,0 0 1,9 3-1,-9-4 30,0-1 1,1 0 0,-1 0-1,0 0 1,1-1 0,-1 1 0,0-1-1,1 0 1,-1 0 0,0-1-1,1 1 1,-1-1 0,0 0 0,1 0-1,-1-1 1,0 1 0,0-1-1,0 0 1,0 0 0,0 0 0,-1 0-1,1-1 1,3-3 0,3-2 4,-2 0 0,1-1 1,-1 1-1,-1-2 1,1 1-1,-2-1 0,9-14 1,-3 0 6,0 0-1,-2-1 1,11-39 0,-18 50-13,0-1-1,-1 0 1,0 0 0,-1 0-1,-1 1 1,0-1 0,-1 0-1,-3-15 1,-2 3 8,-1 1-1,0 0 1,-2 0 0,-2 1-1,0 0 1,-1 1-1,-1 0 1,-1 1 0,-2 1-1,-22-26 1,38 46-14,-1 1 0,0 0 0,0 0 0,0 0 0,0 0 0,0 0 0,0 0 0,0 0-1,0 1 1,0-1 0,-1 0 0,1 0 0,0 1 0,0-1 0,-1 1 0,1-1 0,-3 1 0,4 0 2,-1 0-1,1 1 0,-1-1 1,1 1-1,-1-1 0,1 1 1,0-1-1,-1 1 1,1-1-1,0 1 0,0-1 1,-1 1-1,1-1 1,0 1-1,0 0 0,0-1 1,0 1-1,0-1 1,-1 1-1,1 0 0,0-1 1,1 1-1,-1 0 1,0-1-1,0 1 0,0 0 1,13 56 190,11 16-29,3 0 0,3-2 0,59 99 0,-88-168-162,0 0 0,0 0 1,0 0-1,0 0 0,0-1 1,1 1-1,-1-1 0,1 1 1,-1-1-1,1 1 0,0-1 1,-1 0-1,1 1 0,0-1 1,0 0-1,0 0 0,4 1 1,-5-2-2,0 0 0,0 0 1,0-1-1,0 1 0,0 0 1,0-1-1,1 1 0,-1 0 1,0-1-1,0 1 0,0-1 1,0 0-1,0 1 0,0-1 1,-1 0-1,1 1 0,0-1 0,0 0 1,0 0-1,-1 0 0,1 0 1,0 0-1,0-1 0,3-7 21,0 1 1,0-1-1,-1 0 0,0 0 0,0-1 0,1-9 0,-2 6-15,0 0-1,2 1 0,-1-1 0,1 1 0,10-19 0,-13 28 7,1 1 0,-1-1 0,1 1 0,-1 0 0,1 0 0,0 0-1,0 0 1,0 0 0,0 0 0,0 0 0,1 1 0,-1-1 0,0 1 0,1-1 0,-1 1 0,1 0 0,0 0 0,-1 0 0,1 0 0,0 1-1,-1-1 1,1 1 0,0 0 0,0 0 0,0 0 0,-1 0 0,1 0 0,0 0 0,0 1 0,-1-1 0,1 1 0,0 0 0,3 1 0,-2 0 31,-1-1 1,0 1 0,0 0 0,0-1 0,0 1 0,0 1-1,0-1 1,0 0 0,-1 1 0,1-1 0,-1 1 0,1 0-1,-1 0 1,0 0 0,0 0 0,-1 0 0,1 0 0,-1 1-1,1-1 1,-1 0 0,0 1 0,0-1 0,-1 1 0,1-1-1,-1 1 1,0 0 0,0 6 0,0-2 1,-1 1 0,0 0 1,0-1-1,-1 1 0,0-1 0,0 1 0,-1-1 1,0 0-1,-1 0 0,-6 10 0,4-7-25,-1-1-1,-1 1 1,0-2 0,0 1-1,-19 14 1,26-22-121,-1-1 0,0 1 0,0-1 1,0 1-1,0-1 0,0 0 0,0 0 0,0 0 0,0 0 1,-1 0-1,1-1 0,0 1 0,0 0 0,-1-1 0,1 0 1,-1 0-1,1 1 0,0-1 0,-1-1 0,1 1 1,0 0-1,-1-1 0,1 1 0,0-1 0,-1 1 0,1-1 1,0 0-1,0 0 0,0 0 0,0-1 0,0 1 1,0 0-1,0-1 0,0 1 0,0-1 0,1 0 0,-1 1 1,-2-4-1,2 2-99,0 0-1,1 0 1,-1 0 0,0 0-1,1 0 1,0-1 0,0 1-1,0 0 1,0-1 0,0 1-1,1-1 1,-1 1 0,1-1 0,0 1-1,0-1 1,1 0 0,-1 1-1,2-6 1,4-16 401</inkml:trace>
</inkml:ink>
</file>

<file path=ppt/ink/ink6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6:44.700"/>
    </inkml:context>
    <inkml:brush xml:id="br0">
      <inkml:brushProperty name="width" value="0.05" units="cm"/>
      <inkml:brushProperty name="height" value="0.05" units="cm"/>
      <inkml:brushProperty name="color" value="#FF0066"/>
    </inkml:brush>
  </inkml:definitions>
  <inkml:trace contextRef="#ctx0" brushRef="#br0">71 0 17132,'-7'24'7225,"-6"1"-4368,-4-2-1369,-3-3-800,10-6-2312,7-14 1264</inkml:trace>
</inkml:ink>
</file>

<file path=ppt/ink/ink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0:48.063"/>
    </inkml:context>
    <inkml:brush xml:id="br0">
      <inkml:brushProperty name="width" value="0.05" units="cm"/>
      <inkml:brushProperty name="height" value="0.05" units="cm"/>
    </inkml:brush>
  </inkml:definitions>
  <inkml:trace contextRef="#ctx0" brushRef="#br0">201 8 7162,'-1'-1'488,"0"0"0,0 0 1,0 1-1,0-1 1,0 0-1,0 1 1,-1-1-1,1 1 0,0 0 1,0-1-1,-1 1 1,1 0-1,-2-1 1,-21 2 2632,-18 12-486,23-4-1823,0 1 0,1 0-1,1 2 1,-26 21-1,66-25-572,0-4-217,-1 1 1,0 1-1,40 16 0,-56-20 45,-1 1 0,0-1 0,1 1-1,-2 1 1,1-1 0,0 0 0,0 1 0,-1 0 0,0 0-1,0 1 1,0-1 0,-1 1 0,1 0 0,-1 0 0,0 0-1,0 0 1,-1 0 0,1 1 0,-1-1 0,2 11-1,-4-13 10,1 0-1,-1 0 1,0 0-1,0 0 1,0 0-1,-1 0 0,1 0 1,-1 0-1,1 0 1,-1-1-1,0 1 0,0 0 1,-1 0-1,1-1 1,0 1-1,-4 4 0,1-2 31,0-1-1,0 1 0,-1-1 0,1 0 0,-1 0 1,0 0-1,-10 5 0,2-3-36,0 0 1,0 0-1,-1-1 1,0-1-1,0 0 1,-17 2-1,28-5-140,0-1 0,0 0 0,0 1 0,0-1 0,0 0 0,-1-1 0,1 1 0,0-1 0,0 1 0,0-1 0,0 0 0,0 0 0,0 0 0,-4-3 0,6 4-26,0-1 0,0 0 0,1 1 0,-1-1-1,0 0 1,1 0 0,-1 0 0,1 1 0,-1-1-1,1 0 1,-1 0 0,1 0 0,-1 0 0,1 0-1,0 0 1,0 0 0,0 0 0,-1-2 0,1 1-127,1 0 0,-1-1 1,0 1-1,1 0 0,0-1 1,-1 1-1,1 0 1,0 0-1,0-1 0,3-2 1,15-22-2193,7-2 956</inkml:trace>
</inkml:ink>
</file>

<file path=ppt/ink/ink6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6:46.035"/>
    </inkml:context>
    <inkml:brush xml:id="br0">
      <inkml:brushProperty name="width" value="0.05" units="cm"/>
      <inkml:brushProperty name="height" value="0.05" units="cm"/>
      <inkml:brushProperty name="color" value="#FF0066"/>
    </inkml:brush>
  </inkml:definitions>
  <inkml:trace contextRef="#ctx0" brushRef="#br0">12 552 7106,'-11'-3'13172,"47"-15"-11589,-10 0-1006,0-1-1,-2-1 1,28-29 0,69-85 1486,-20 22-921,59-41-280,-157 150-918,-1 1-1,1-1 0,0 1 0,0 0 0,0-1 0,0 1 0,0 0 1,0 1-1,0-1 0,8-2 0,-11 4 6,0 0-1,1 0 0,-1 0 1,1 0-1,-1 0 1,0 0-1,1 0 1,-1 0-1,1 1 1,-1-1-1,0 0 0,1 0 1,-1 0-1,0 0 1,1 1-1,-1-1 1,0 0-1,1 0 1,-1 1-1,0-1 0,1 0 1,-1 1-1,0-1 1,0 0-1,0 1 1,1-1-1,-1 0 1,0 1-1,0-1 0,0 0 1,0 1-1,1-1 1,-1 1-1,-2 28-2868,-17 52-4883,6-29 5560</inkml:trace>
</inkml:ink>
</file>

<file path=ppt/ink/ink6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6:46.487"/>
    </inkml:context>
    <inkml:brush xml:id="br0">
      <inkml:brushProperty name="width" value="0.05" units="cm"/>
      <inkml:brushProperty name="height" value="0.05" units="cm"/>
      <inkml:brushProperty name="color" value="#FF0066"/>
    </inkml:brush>
  </inkml:definitions>
  <inkml:trace contextRef="#ctx0" brushRef="#br0">9 407 10626,'-8'32'4745,"14"-14"-2416,6-9-49,15-16-719,6-13-113,11-17-184,2-3-112,3-6-343,-2 0-201,-11 1-336,1-1-168,-12 2-40,2 11-136,-7 6-712,-5 7-521,-12 7-1639,0-9-2281,2 2 3440</inkml:trace>
</inkml:ink>
</file>

<file path=ppt/ink/ink6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6:46.906"/>
    </inkml:context>
    <inkml:brush xml:id="br0">
      <inkml:brushProperty name="width" value="0.05" units="cm"/>
      <inkml:brushProperty name="height" value="0.05" units="cm"/>
      <inkml:brushProperty name="color" value="#FF0066"/>
    </inkml:brush>
  </inkml:definitions>
  <inkml:trace contextRef="#ctx0" brushRef="#br0">0 192 10018,'3'-7'5272,"28"-31"-3248,-11 21-1662,1 1-1,1 0 0,0 2 0,1 1 0,1 1 1,-1 0-1,2 2 0,0 1 0,0 1 1,37-7-1,-47 13-189,0 0 1,0 1 0,0 1-1,0 0 1,0 1-1,0 1 1,-1 0-1,26 8 1,-29-6-22,0 0 0,0 1-1,0 0 1,-1 1 0,0 1 0,0-1 0,0 1-1,-1 1 1,0 0 0,-1 0 0,16 19 0,-12-11 191,0 0 0,-1 1 0,0 1 0,12 27 0,-20-35-231,1 1-1,-1-1 0,-1 0 0,0 1 1,-1 0-1,0 0 0,0-1 0,-1 1 0,0 0 1,-3 13-1,-2 7-56,-2-1 0,-1 0-1,-1-1 1,-15 32 0,7-24-1976,-24 37-1,33-60 666</inkml:trace>
</inkml:ink>
</file>

<file path=ppt/ink/ink6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6:47.539"/>
    </inkml:context>
    <inkml:brush xml:id="br0">
      <inkml:brushProperty name="width" value="0.05" units="cm"/>
      <inkml:brushProperty name="height" value="0.05" units="cm"/>
      <inkml:brushProperty name="color" value="#FF0066"/>
    </inkml:brush>
  </inkml:definitions>
  <inkml:trace contextRef="#ctx0" brushRef="#br0">0 0 9330,'28'32'11565,"31"50"-9329,-17-22-994,99 149 581,-115-162-1730,-1 0 1,30 86-1,-25-46-207,-51-150-1644,4-1 0,-15-99 1,32 159 1755,-1 0 0,1-1 1,0 1-1,0 0 1,0 0-1,1 0 1,-1 0-1,1 0 0,0 0 1,0 0-1,1 0 1,-1 0-1,1 0 1,0 1-1,0-1 0,0 0 1,0 1-1,1 0 1,-1-1-1,1 1 1,0 0-1,0 0 0,0 1 1,0-1-1,0 1 1,1-1-1,-1 1 1,1 0-1,0 1 0,0-1 1,-1 0-1,1 1 1,0 0-1,7-1 1,-5 1 77,-1 0 1,0 1 0,1 0 0,-1 0 0,0 0 0,1 1-1,-1-1 1,0 1 0,0 1 0,1-1 0,-1 1-1,0 0 1,0 0 0,-1 0 0,1 1 0,0-1-1,-1 1 1,1 0 0,-1 1 0,0-1 0,0 1 0,-1 0-1,1 0 1,-1 0 0,1 0 0,2 6 0,-3-2 42,0-1 1,0 1 0,-1 0 0,0 0 0,-1 1 0,0-1-1,0 0 1,-1 0 0,0 1 0,0-1 0,-2 12-1,0-6-42,-1 0-1,0 0 0,-1-1 0,0 1 0,-12 24 1,12-32-103,0 1 1,0-1-1,-1 1 1,-7 6 0,11-11-103,-1 0 1,1-1-1,-1 1 1,1-1-1,-1 0 1,0 1 0,1-1-1,-1 0 1,0 0-1,0 0 1,0 0-1,0-1 1,0 1 0,0 0-1,0-1 1,0 1-1,0-1 1,0 0-1,0 0 1,-4 0-1,6 0 41,-1 0 0,1 0 0,-1 0 0,1-1 0,-1 1 0,1 0-1,-1-1 1,1 1 0,-1 0 0,1-1 0,-1 1 0,1 0-1,-1-1 1,1 1 0,0-1 0,-1 1 0,1-1 0,0 1 0,-1-1-1,1 1 1,0-1 0,-1 0 0,-1-22-1024</inkml:trace>
</inkml:ink>
</file>

<file path=ppt/ink/ink6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6:47.989"/>
    </inkml:context>
    <inkml:brush xml:id="br0">
      <inkml:brushProperty name="width" value="0.05" units="cm"/>
      <inkml:brushProperty name="height" value="0.05" units="cm"/>
      <inkml:brushProperty name="color" value="#FF0066"/>
    </inkml:brush>
  </inkml:definitions>
  <inkml:trace contextRef="#ctx0" brushRef="#br0">161 184 12251,'15'32'5289,"0"0"-2873,-7 0-447,1-2-929,-6-10-320,-3-2-488,5-5-48,-3-3-360,1-1-408,-3-16-824,0-1-913,-5-11 1393</inkml:trace>
  <inkml:trace contextRef="#ctx0" brushRef="#br0" timeOffset="1">6 7 9450,'-5'14'3537,"8"-6"-2841,10-6-424,6-4-928,-1-5-552,4-14 687</inkml:trace>
</inkml:ink>
</file>

<file path=ppt/ink/ink6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6:48.426"/>
    </inkml:context>
    <inkml:brush xml:id="br0">
      <inkml:brushProperty name="width" value="0.05" units="cm"/>
      <inkml:brushProperty name="height" value="0.05" units="cm"/>
      <inkml:brushProperty name="color" value="#FF0066"/>
    </inkml:brush>
  </inkml:definitions>
  <inkml:trace contextRef="#ctx0" brushRef="#br0">1 335 6873,'6'11'1498,"1"-2"-381,-1 1 1,-1 0-1,0 0 1,-1 0-1,1 0 1,-2 1-1,0-1 1,0 1-1,2 14 1,-11-15 254,6-10-1344,0 0-1,-1 0 0,1 0 1,-1 0-1,1 0 0,0 0 1,-1 0-1,1 0 1,0-1-1,-1 1 0,1 0 1,0 0-1,-1 0 0,1 0 1,0-1-1,-1 1 1,1 0-1,0 0 0,0-1 1,-1 1-1,1 0 0,0-1 1,0 1-1,-1 0 1,1 0-1,0-1 0,0 1 1,0-1-1,0 1 0,0 0 1,-1-1-1,1 1 1,0 0-1,0-1 0,0 1 1,0 0-1,0-1 0,0 1 1,0-1-1,0 1 1,0 0-1,1-1 0,-16-57-2,10 42-21,0-1 0,1 1 0,1-1 1,-1-29-1,4 45-5,0 0 1,0 0 0,-1 0-1,1 0 1,0-1 0,1 1 0,-1 0-1,0 0 1,0 0 0,0 0-1,1 0 1,-1 0 0,0 0-1,1 0 1,-1 0 0,1 0-1,-1 0 1,1 0 0,0 0-1,-1 1 1,1-1 0,0 0 0,-1 0-1,1 1 1,0-1 0,0 0-1,0 1 1,0-1 0,0 1-1,0-1 1,0 1 0,2-1-1,0 0 0,1 1 0,0 0-1,0 1 1,0-1 0,-1 1-1,1-1 1,0 1-1,6 3 1,-1-2 21,0 0-1,0 0 1,0 0-1,1-2 1,-1 1-1,0-1 1,0 0-1,1-1 1,-1 0-1,0 0 1,0-1-1,12-4 1,-15 4 102,-1 0 0,0 0 0,0-1 0,0 1 0,0-1-1,-1 0 1,1 0 0,-1-1 0,0 1 0,0-1 0,0 0 0,0 0 0,0 0 0,-1-1 0,0 1 0,0-1 0,0 0-1,-1 0 1,1 0 0,-1 0 0,0 0 0,1-7 0,-3 9-52,1 0 1,-1 1-1,0-1 0,0 0 1,0 0-1,0 1 0,0-1 0,-1 0 1,1 0-1,-1 1 0,0-1 1,0 1-1,0-1 0,0 0 0,0 1 1,-2-3-1,-3-3-13,0 1 0,0-1 0,-11-8-1,13 12-524,-1 0 0,1 0 0,0 0 0,0-1 0,1 1 0,-1-1 0,1 0 0,0 0 0,0 0 0,-3-10 0,6 2-1891,12 2 1080</inkml:trace>
</inkml:ink>
</file>

<file path=ppt/ink/ink6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6:48.796"/>
    </inkml:context>
    <inkml:brush xml:id="br0">
      <inkml:brushProperty name="width" value="0.05" units="cm"/>
      <inkml:brushProperty name="height" value="0.05" units="cm"/>
      <inkml:brushProperty name="color" value="#FF0066"/>
    </inkml:brush>
  </inkml:definitions>
  <inkml:trace contextRef="#ctx0" brushRef="#br0">128 292 11674,'-8'10'1682,"0"0"0,1 0-1,-11 20 1,-11 40 644,16-25-1564,-9 54 0,20-87-637,-10 70 646,12-75-709,0-1 1,0 1-1,0-1 0,1 1 0,0-1 0,0 1 0,1-1 0,-1 0 0,1 1 0,4 6 0,-6-12-54,1 1 0,0-1 0,0 1 0,-1-1-1,1 0 1,0 0 0,0 1 0,0-1-1,0 0 1,1 0 0,-1 0 0,0 0-1,0 0 1,0 0 0,1-1 0,-1 1 0,1 0-1,-1-1 1,2 1 0,-1-1-7,-1 0 0,0 0 0,1 0 0,-1 0 0,0 0 0,0 0 0,1-1 0,-1 1-1,0-1 1,0 1 0,0-1 0,1 1 0,-1-1 0,0 0 0,0 1 0,0-1 0,0 0 0,1-1 0,3-3-4,0-1 0,0 0 0,-1 0 0,0 0 1,0 0-1,5-13 0,-1-2-2,-1-1-1,0 0 1,-2-1 0,0 0 0,-2 0 0,0 0 0,-2-36 0,-2 10-39,-3-1 1,-15-74 0,-12-4 39,25 110 16,0 0-1,-2 0 0,0 1 0,-17-28 0,12 33 33,2 15 18,10-1-49,0-1 0,-1 1 1,1 0-1,0 0 1,0 0-1,1 0 1,-1 0-1,0 1 1,1-1-1,-1 0 0,1 3 1,-2 13 145,2 0 0,0-1 0,1 1 0,5 24 0,19 71 757,-20-94-756,2 10 69,2 0 0,0-1-1,2 0 1,19 36 0,-24-55-257,0 0 0,0 0 0,1 0-1,0-1 1,0 0 0,15 12 0,-16-16-135,-1 0 1,1-1 0,0 0 0,0 0-1,0 0 1,0 0 0,0-1 0,1 0-1,-1-1 1,1 1 0,13 0 0,-15-2-246,0 0 0,0 0 0,1-1 0,-1 0 0,0 0 0,0 0 0,0 0 0,0-1 0,0 0 0,7-4 0,20-13-1127</inkml:trace>
</inkml:ink>
</file>

<file path=ppt/ink/ink6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6:49.210"/>
    </inkml:context>
    <inkml:brush xml:id="br0">
      <inkml:brushProperty name="width" value="0.05" units="cm"/>
      <inkml:brushProperty name="height" value="0.05" units="cm"/>
      <inkml:brushProperty name="color" value="#FF0066"/>
    </inkml:brush>
  </inkml:definitions>
  <inkml:trace contextRef="#ctx0" brushRef="#br0">150 130 10138,'5'20'5689,"2"3"-816,6 2-2816,2 5-305,-5-7-808,4 2-215,-3 0-457,1-5-120,-4 1-104,-1-6-88,-4-5-744,2-2-457,-10-28-6064</inkml:trace>
  <inkml:trace contextRef="#ctx0" brushRef="#br0" timeOffset="1">0 33 12179,'0'3'4545,"13"-1"-3529,-3-6-592,10-4-1312,-6-4-281,9-1 601</inkml:trace>
</inkml:ink>
</file>

<file path=ppt/ink/ink6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6:49.578"/>
    </inkml:context>
    <inkml:brush xml:id="br0">
      <inkml:brushProperty name="width" value="0.05" units="cm"/>
      <inkml:brushProperty name="height" value="0.05" units="cm"/>
      <inkml:brushProperty name="color" value="#FF0066"/>
    </inkml:brush>
  </inkml:definitions>
  <inkml:trace contextRef="#ctx0" brushRef="#br0">1 194 8290,'104'59'3850,"-99"-55"-3506,-1-1 0,1 1 0,-1 0 0,0 0 0,0 0 0,-1 0 1,1 1-1,-1-1 0,0 1 0,0 0 0,0 0 0,-1 0 0,0 0 0,0 1 0,0-1 0,0 1 0,-1-1 1,0 1-1,0-1 0,0 11 0,6 23 1928,-5-52-18,-2-29-2018,3 0 0,10-58 1,-10 84-144,1-1 0,0 1 0,1 0 0,1 0 0,1 0 0,0 1 1,1 0-1,0 1 0,13-16 0,-19 27-30,0 0-1,1 0 1,-1 1-1,1-1 1,0 1-1,-1 0 1,1-1 0,0 1-1,1 1 1,-1-1-1,0 0 1,0 1-1,1 0 1,-1 0-1,5-1 1,-6 1-19,1 1 1,0 0-1,-1 0 0,1 1 1,0-1-1,-1 1 0,1-1 1,-1 1-1,1 0 0,-1 0 1,1 0-1,-1 0 1,1 0-1,-1 0 0,0 1 1,3 1-1,0 2-45,1 0 0,-1 1 0,-1-1 0,1 1 0,-1 0 0,0 0 0,0 0 0,-1 1 0,0 0 1,0-1-1,0 1 0,-1 0 0,2 11 0,-1 5-1556,0 44-1,-3-64 1429,1 52-1088</inkml:trace>
</inkml:ink>
</file>

<file path=ppt/ink/ink6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6:50.089"/>
    </inkml:context>
    <inkml:brush xml:id="br0">
      <inkml:brushProperty name="width" value="0.05" units="cm"/>
      <inkml:brushProperty name="height" value="0.05" units="cm"/>
      <inkml:brushProperty name="color" value="#FF0066"/>
    </inkml:brush>
  </inkml:definitions>
  <inkml:trace contextRef="#ctx0" brushRef="#br0">89 100 6681,'4'-6'1152,"0"-1"0,-1 1-1,0-1 1,0 0-1,-1 0 1,0 0-1,0 0 1,0 0 0,-1 0-1,0-1 1,-1-10-1,1 18-1113,-1 0 0,0 0 0,0 0 0,0-1 0,0 1 0,0 0 0,0 0 0,0 0-1,0-1 1,0 1 0,0 0 0,0 0 0,0 0 0,0-1 0,-1 1 0,1 0 0,0 0-1,0 0 1,0 0 0,0-1 0,0 1 0,0 0 0,0 0 0,0 0 0,-1 0 0,1 0 0,0-1-1,0 1 1,0 0 0,0 0 0,0 0 0,-1 0 0,1 0 0,0 0 0,0 0 0,0 0 0,-1 0-1,1-1 1,0 1 0,0 0 0,0 0 0,-1 0 0,1 0 0,0 0 0,0 0 0,0 0-1,0 0 1,-1 0 0,1 1 0,0-1 0,0 0 0,0 0 0,-1 0 0,1 0 0,0 0 0,0 0-1,0 0 1,0 0 0,-1 0 0,1 1 0,0-1 0,0 0 0,0 0 0,0 0 0,0 0-1,-1 1 1,-9 9 629,3 1-416,0 1-1,1-1 1,0 2-1,1-1 1,-7 21 0,-12 71 514,16-67-484,6-28-244,-4 12 35,1 1 0,2-1 0,0 1 0,1 0 0,1 0 1,2 29-1,-1-49-73,1 0 0,-1-1 0,0 1 1,0 0-1,1-1 0,-1 1 0,1 0 0,-1-1 1,1 1-1,0-1 0,0 1 0,0-1 0,0 1 1,0-1-1,0 0 0,0 1 0,0-1 0,0 0 1,2 1-1,-2-1-1,0-1 1,0 0-1,0 0 1,0 0-1,0 0 1,0 0-1,0 0 1,0 0-1,0 0 1,0 0-1,0 0 1,0-1-1,0 1 1,0 0-1,0-1 1,0 1-1,0 0 1,0-1-1,0 1 1,-1-1-1,1 0 1,1-1-1,3-2-3,0-1-1,0 0 1,-1 0-1,1 0 1,-2-1-1,1 0 1,5-10-1,-1-4 15,-2-1 0,8-36 0,-10 37-10,1 1 0,0 0 0,11-25 0,-16 43 2,1 1 0,-1-1-1,0 0 1,1 0 0,-1 0 0,0 0 0,1 0 0,-1 0 0,1 1 0,-1-1 0,1 0 0,0 0 0,-1 1 0,1-1-1,0 0 1,-1 1 0,1-1 0,0 1 0,0-1 0,-1 1 0,1-1 0,0 1 0,0-1 0,0 1 0,0 0 0,0 0-1,0-1 1,0 1 0,0 0 0,0 0 0,-1 0 0,1 0 0,0 0 0,0 0 0,2 1 0,0 1 2,1 0 1,-1 0 0,0 0-1,1 1 1,-1-1 0,0 1-1,3 4 1,-3-4-2,-1 0-1,1 0 1,0 0 0,0-1-1,0 1 1,1-1 0,-1 0-1,5 3 1,-5-5-109,0 1-1,0-1 1,0 1 0,0-1 0,1 0-1,-1 0 1,0-1 0,0 1-1,0-1 1,0 1 0,0-1 0,0 0-1,0 0 1,-1 0 0,1-1-1,0 1 1,4-3 0,4-4-1171,0 0-1,17-17 1,-16 13 81,23-21-1437,-1-9 1263</inkml:trace>
</inkml:ink>
</file>

<file path=ppt/ink/ink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0:48.529"/>
    </inkml:context>
    <inkml:brush xml:id="br0">
      <inkml:brushProperty name="width" value="0.05" units="cm"/>
      <inkml:brushProperty name="height" value="0.05" units="cm"/>
    </inkml:brush>
  </inkml:definitions>
  <inkml:trace contextRef="#ctx0" brushRef="#br0">0 3 9946,'5'0'7859,"18"0"-7286,-9 0 70,14-1-341,-9-1 57,-1 2 1,1 0-1,0 2 0,25 4 0,-39-5-283,0 0-1,-1 1 1,1-1 0,0 1 0,0 0-1,-1 1 1,1-1 0,-1 1 0,0 0-1,0 0 1,0 0 0,0 0-1,0 1 1,-1 0 0,1 0 0,-1 0-1,0 0 1,0 0 0,-1 1-1,1-1 1,2 9 0,0 5 205,0 1 1,-2 0-1,-1 0 0,0 1 1,-1-1-1,-1 0 0,-4 32 1,2-31 44,1 1 0,1 0 0,0-1 1,2 1-1,0-1 0,8 31 0,12 1 188,-15-38-333,-1 0 1,0 1 0,5 21-1,-10-32-158,0 0 0,-1 0 0,1 0-1,-1 0 1,0 0 0,0-1 0,-1 1-1,1 0 1,-1 0 0,0 0 0,0 0-1,0 0 1,0-1 0,0 1 0,-1 0-1,0-1 1,0 1 0,-3 3 0,0-1-106,0 0 0,-1 0 0,0-1 0,0 0 0,0 0 0,-1 0 0,1-1 1,-11 5-1,-34 13-4165,33-12 2743</inkml:trace>
</inkml:ink>
</file>

<file path=ppt/ink/ink6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6:50.556"/>
    </inkml:context>
    <inkml:brush xml:id="br0">
      <inkml:brushProperty name="width" value="0.05" units="cm"/>
      <inkml:brushProperty name="height" value="0.05" units="cm"/>
      <inkml:brushProperty name="color" value="#FF0066"/>
    </inkml:brush>
  </inkml:definitions>
  <inkml:trace contextRef="#ctx0" brushRef="#br0">1 569 8642,'0'-1'339,"0"0"1,0 0 0,0 1-1,0-1 1,0 0-1,0 0 1,0 1 0,0-1-1,0 0 1,1 0-1,-1 1 1,0-1-1,0 0 1,1 0 0,-1 1-1,0-1 1,1 0-1,-1 1 1,1-1 0,-1 1-1,2-2 1,3 17 2797,3 33-1380,-6-13-772,-1-13-532,1-1-1,1 0 1,7 29 0,-9-46-422,0 0 0,0 0 0,1 0 0,-1-1 0,1 1 0,0-1 0,0 1 0,0-1 0,0 1 0,1-1 0,-1 0 0,1 0 0,0 0 0,0-1 0,0 1 0,0-1 0,0 1 0,1-1 0,-1 0 0,1 0 0,-1-1 0,1 1 1,0-1-1,4 2 0,-4-3-28,0 0 1,1 0 0,-1 0 0,0 0-1,0-1 1,0 0 0,1 0 0,-1 0-1,0 0 1,0 0 0,0-1 0,0 0 0,-1 0-1,1 0 1,0 0 0,-1-1 0,0 1-1,1-1 1,-1 0 0,0 0 0,0 0-1,-1 0 1,1-1 0,2-3 0,4-6-24,0-2-1,0 1 1,-2-1 0,11-28 0,-10 17 12,-1 1 0,-1-2 0,-2 1 0,0 0 0,-2-1 0,-1 1 0,-1-1 0,-1 0 0,-2 1 0,-6-32 0,-1 14 28,-2-1 0,-1 2 0,-3 0 0,-1 1 0,-26-45 0,37 77-8,3 4 13,0 0 0,0 0 1,-1 0-1,0 0 0,0 1 0,0 0 0,-6-5 0,10 9-15,-1 1 0,1 0 0,0 0 0,0 0 0,0-1 0,-1 1-1,1 0 1,0 0 0,0 0 0,0 0 0,-1 0 0,1-1 0,0 1-1,-1 0 1,1 0 0,0 0 0,0 0 0,-1 0 0,1 0 0,0 0 0,0 0-1,-1 0 1,1 0 0,0 0 0,-1 0 0,1 0 0,0 0 0,0 0 0,-1 0-1,1 0 1,0 1 0,0-1 0,-1 0 0,1 0 0,0 0 0,-4 12 251,3 17 120,5-1-72,1 1 0,2-1 0,0 0 0,2 0 0,20 42 0,-9-28-66,2-1 1,49 67-1,-64-97-377,1 0 0,1-1 0,0 0 0,0 0 0,1-1 0,0 0 0,1-1 0,12 8-1,-22-15-16,0-1 0,-1 0-1,1 1 1,0-1-1,-1 0 1,1 1-1,0-1 1,-1 0-1,1 0 1,0 0 0,0 1-1,-1-1 1,1 0-1,0 0 1,0 0-1,-1 0 1,1-1-1,0 1 1,1 0 0,-2-1-61,1 1 1,-1-1-1,0 1 1,0-1 0,1 1-1,-1-1 1,0 1-1,0-1 1,0 1-1,0-1 1,1 1 0,-1-1-1,0 1 1,0-1-1,0 1 1,0-1-1,0 0 1,0 1 0,-1-1-1,1 1 1,0-1-1,0 1 1,0-1 0,0 1-1,-1-1 1,1 1-1,0-1 1,-8-14-1237</inkml:trace>
</inkml:ink>
</file>

<file path=ppt/ink/ink6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6:50.990"/>
    </inkml:context>
    <inkml:brush xml:id="br0">
      <inkml:brushProperty name="width" value="0.05" units="cm"/>
      <inkml:brushProperty name="height" value="0.05" units="cm"/>
      <inkml:brushProperty name="color" value="#FF0066"/>
    </inkml:brush>
  </inkml:definitions>
  <inkml:trace contextRef="#ctx0" brushRef="#br0">21 199 9618,'-20'-137'4225,"38"122"-2145,7 4-199,9-6-193,4 7 97,-3 5 183,-3 1-24,-2 18-455,-10-4-337,-5 8-648,-7 4-208,-4-4-216,-3 1-176,-1-1-688,-5-8-704,0-5-633,-8-23 1777</inkml:trace>
</inkml:ink>
</file>

<file path=ppt/ink/ink6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6:51.393"/>
    </inkml:context>
    <inkml:brush xml:id="br0">
      <inkml:brushProperty name="width" value="0.05" units="cm"/>
      <inkml:brushProperty name="height" value="0.05" units="cm"/>
      <inkml:brushProperty name="color" value="#FF0066"/>
    </inkml:brush>
  </inkml:definitions>
  <inkml:trace contextRef="#ctx0" brushRef="#br0">14 714 10506,'-12'-97'3702,"12"96"-3625,-1 0 0,1-1 0,0 1-1,0-1 1,-1 1 0,1 0 0,0-1-1,0 1 1,0-1 0,1 1-1,-1 0 1,0-1 0,0 1 0,1-1-1,-1 1 1,1 0 0,-1-1 0,1 1-1,0 0 1,0 0 0,-1 0 0,1-1-1,0 1 1,0 0 0,0 0 0,0 0-1,0 0 1,0 1 0,0-1-1,1 0 1,-1 0 0,2 0 0,4-4 8,0-3-704,1 1 0,0 0 0,0 0 0,1 0 0,0 1 1,0 1-1,11-6 0,-17 10 471,-1 0 1,0 0-1,1 0 1,-1 1 0,1 0-1,-1-1 1,1 1-1,-1 0 1,1 0-1,-1 0 1,1 0 0,0 1-1,-1-1 1,1 1-1,-1-1 1,0 1 0,1 0-1,3 2 1,-3-1 269,0 0 0,0 0-1,0 1 1,-1-1 0,1 1 0,0 0 0,-1 0 0,0 0 0,4 6 0,3 4 1133,0-1 0,1 0 1,0 0-1,19 16 0,-22-22-608,0 0-1,0-1 1,0 0-1,1 0 1,0 0-1,0-1 1,0 0-1,0-1 1,12 4-1,-18-7-538,-1 1 0,1-1-1,0 0 1,0 0-1,0 0 1,0 0 0,0 0-1,0 0 1,0 0 0,0 0-1,0-1 1,-1 1 0,1-1-1,0 0 1,0 1 0,0-1-1,-1 0 1,1 0-1,0 0 1,-1 0 0,1 0-1,1-3 1,-1 2-3,0-1 1,0 0-1,0 0 1,0 0-1,-1 0 1,0 0-1,1 0 0,-1-1 1,0 1-1,-1 0 1,2-7-1,-1-1-7,-1 1 1,0-1-1,0 0 0,-1 0 1,-1 1-1,0-1 1,-4-13-1,-33-78 11,39 102-110,0 0-1,0 0 0,0-1 0,0 1 1,0 0-1,0 0 0,0-1 0,0 1 1,0 0-1,1 0 0,-1-1 1,0 1-1,0 0 0,0 0 0,0 0 1,0-1-1,1 1 0,-1 0 1,0 0-1,0 0 0,0-1 0,1 1 1,-1 0-1,0 0 0,0 0 1,1 0-1,-1 0 0,0 0 0,0-1 1,1 1-1,-1 0 0,0 0 1,0 0-1,1 0 0,-1 0 0,0 0 1,0 0-1,1 0 0,-1 0 1,0 0-1,1 0 0,-1 0 0,0 0 1,0 1-1,1-1 0,-1 0 0,0 0 1,0 0-1,0 0 0,1 0 1,-1 1-1,29 6-56,-22-5 51,-1 0 1,1 0 0,0-1-1,0 0 1,10 0 0,-10-2 7,-1-1 1,1 0-1,0 0 0,-1-1 1,1 0-1,-1 0 1,0 0-1,0-1 0,0 0 1,-1 0-1,1 0 0,-1-1 1,0 0-1,0 0 1,-1 0-1,1 0 0,-1-1 1,-1 0-1,1 0 0,-1 0 1,0 0-1,4-11 1,0-1 14,-1-1 0,-1 0 0,-1 0 1,-1-1-1,0 1 0,-1-36 0,-1 27 17,0 16-21,-1 0 1,0 0 0,0 0-1,-1 0 1,-1 0-1,0 0 1,-7-19 0,9 30-13,0 1 0,0-1-1,0 1 1,0-1 0,0 1 0,0-1 0,0 1 0,0 0 0,0-1 0,-1 1 0,1-1 0,0 1 0,0-1 0,-1 1 0,1 0 0,0-1 0,0 1 0,-1 0 0,1-1 0,0 1 0,-1 0 0,1 0 0,-1-1 0,1 1 0,0 0 0,-1 0 0,1-1 0,-1 1 0,1 0 0,0 0 0,-1 0-1,1 0 1,-1 0 0,1 0 0,-1 0 0,1 0 0,-1 0 0,1 0 0,-1 0 0,1 0 0,-1 0 0,1 0 0,0 0 0,-1 0 0,1 1 0,-1-1 0,1 0 0,-1 0 0,1 0 0,-1 1 0,0 1 0,-1 0 1,1 0-1,-1 0 1,1 0-1,0 1 1,0-1-1,0 0 1,0 1 0,1-1-1,-2 3 1,0 7 10,1 0 1,0 0 0,1 0 0,0 0 0,0 0-1,1 0 1,1 0 0,6 22 0,-3-17-154,1 0 0,0 0 0,1-1 0,1 0 0,16 24 0,-21-36-120,0 0 0,0 1 0,0-1 0,1 0 0,-1 0 0,1-1 0,0 1 0,0-1 0,1 0 0,-1 0-1,1 0 1,-1-1 0,1 1 0,0-1 0,0 0 0,0-1 0,0 1 0,0-1 0,0 0 0,0 0 0,1-1 0,-1 1 0,0-1 0,1 0 0,-1-1 0,0 1 0,6-2 0,6-3-315,0-1 0,18-9 1</inkml:trace>
</inkml:ink>
</file>

<file path=ppt/ink/ink6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6:51.905"/>
    </inkml:context>
    <inkml:brush xml:id="br0">
      <inkml:brushProperty name="width" value="0.05" units="cm"/>
      <inkml:brushProperty name="height" value="0.05" units="cm"/>
      <inkml:brushProperty name="color" value="#FF0066"/>
    </inkml:brush>
  </inkml:definitions>
  <inkml:trace contextRef="#ctx0" brushRef="#br0">174 19 10490,'0'-1'212,"0"0"0,0 0-1,0 0 1,-1 1 0,1-1 0,0 0-1,0 0 1,-1 0 0,1 0 0,0 1-1,-1-1 1,1 0 0,-1 1 0,1-1-1,-1 0 1,1 0 0,-1 1 0,0-1-1,1 1 1,-1-1 0,0 1 0,1-1-1,-1 1 1,0-1 0,0 1 0,0-1-1,-1 1-68,1 0 0,0 1 0,0-1-1,0 0 1,0 0 0,-1 1-1,1-1 1,0 1 0,0-1-1,0 1 1,0-1 0,0 1 0,0 0-1,0-1 1,0 1 0,-1 1-1,-5 6 169,-1 0 0,2 0 0,-8 12-1,-15 18 383,19-26-529,1 0 0,0 0 0,0 1 0,2 0 0,-1 0 1,2 1-1,0 0 0,-5 16 0,11-29-160,-1 1 0,1-1 1,0 0-1,0 1 0,0-1 0,0 0 0,0 1 0,0-1 0,0 1 1,0-1-1,1 0 0,-1 1 0,0-1 0,1 0 0,-1 1 0,1-1 1,0 0-1,-1 0 0,1 0 0,0 1 0,0-1 0,0 0 1,0 0-1,1 1 0,0 0 8,1-1 0,0 0 0,-1 1 0,1-1 0,0 0 0,-1 0 0,1-1 0,0 1 0,0-1 0,0 1 0,4-1 0,10 0 71,-1-1 0,1-1 0,22-4 0,-29 4-32,56-14 182,-39 9 87,38-5-1,-64 11-280,0 1-1,1 0 1,-1 0-1,0 0 1,0 0 0,0 0-1,0 0 1,0 0-1,0 0 1,1 0 0,-1 0-1,0 1 1,0-1-1,0 0 1,0 1 0,0-1-1,0 1 1,0 0-1,0-1 1,0 1 0,0-1-1,0 1 1,-1 0-1,1 0 1,1 1 0,-1-1 6,-1 1 1,1 0-1,-1-1 0,1 1 1,-1 0-1,0 0 1,0-1-1,0 1 1,0 0-1,0 0 0,0-1 1,0 1-1,0 0 1,-2 2-1,-1 8 84,-1 0-1,-1-1 0,-9 17 0,12-25-129,-9 16-103,-1-1 1,-1 0 0,-1-1-1,0-1 1,-2 0 0,-27 23 0,46-52-4566,8-21 1853,7-3 1401</inkml:trace>
</inkml:ink>
</file>

<file path=ppt/ink/ink6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6:52.319"/>
    </inkml:context>
    <inkml:brush xml:id="br0">
      <inkml:brushProperty name="width" value="0.05" units="cm"/>
      <inkml:brushProperty name="height" value="0.05" units="cm"/>
      <inkml:brushProperty name="color" value="#FF0066"/>
    </inkml:brush>
  </inkml:definitions>
  <inkml:trace contextRef="#ctx0" brushRef="#br0">84 511 10722,'6'27'5017,"-1"5"-2440,0 6-409,0 1-423,-3-9-729,1-7-320,2-5-440,-1-8-264,-1-8-688,0-2-336</inkml:trace>
  <inkml:trace contextRef="#ctx0" brushRef="#br0" timeOffset="1">13 199 8282,'-6'0'4073,"-1"0"-1633,7-6-1120,0-3-255,0-4-729,3-9-272,4-5-720,1-1-337,4-2-743,0 0-352,-6-3 1375</inkml:trace>
</inkml:ink>
</file>

<file path=ppt/ink/ink6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6:52.749"/>
    </inkml:context>
    <inkml:brush xml:id="br0">
      <inkml:brushProperty name="width" value="0.05" units="cm"/>
      <inkml:brushProperty name="height" value="0.05" units="cm"/>
      <inkml:brushProperty name="color" value="#FF0066"/>
    </inkml:brush>
  </inkml:definitions>
  <inkml:trace contextRef="#ctx0" brushRef="#br0">10 79 6153,'-6'-41'524,"2"3"3838,8 42-3765,-1 0 1,0 1-1,0-1 0,0 1 1,-1-1-1,0 1 1,4 10-1,21 43 1076,2-1-1,3-2 1,3 0 0,47 56-1,-39-61-1015,52 65-22,-94-113-867,1 0 0,-1 0 0,1 0-1,-1 0 1,0 0 0,0 0 0,0 1-1,0-1 1,0 0 0,-1 1 0,1-1-1,-1 1 1,1-1 0,-1 0 0,0 1-1,0-1 1,0 1 0,-1 4 0,-6 0-129</inkml:trace>
  <inkml:trace contextRef="#ctx0" brushRef="#br0" timeOffset="1">125 465 11138,'13'0'4649,"12"-10"-3024,10-4-513,-8-7-848,5-1-808,-9 4-1088,-6-6 1015</inkml:trace>
</inkml:ink>
</file>

<file path=ppt/ink/ink6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6:53.117"/>
    </inkml:context>
    <inkml:brush xml:id="br0">
      <inkml:brushProperty name="width" value="0.05" units="cm"/>
      <inkml:brushProperty name="height" value="0.05" units="cm"/>
      <inkml:brushProperty name="color" value="#FF0066"/>
    </inkml:brush>
  </inkml:definitions>
  <inkml:trace contextRef="#ctx0" brushRef="#br0">0 191 9810,'17'2'1436,"-1"-1"1,28 0-1,-42-2-1266,0 1-1,1-1 1,-1 0 0,0 0-1,0 0 1,0 0 0,0 0-1,0-1 1,0 1 0,-1 0-1,1-1 1,0 0 0,-1 1-1,1-1 1,-1 0 0,1 0-1,-1 0 1,0 0-1,0 0 1,0 0 0,0 0-1,0 0 1,-1 0 0,2-4-1,2-4 471,-3 7-364,24-61 2155,-24 61-2376,0 0 0,0-1 0,0 1 0,-1 0-1,1-1 1,-1 1 0,0-1 0,0 1 0,0-1 0,0 1 0,-1-1 0,0 1 0,1-1 0,-1 1 0,0 0 0,-2-5 0,2 7-55,1 0 0,-1 0 0,0 0 0,1 0 0,-1 0 0,0 1 0,1-1-1,-1 0 1,0 1 0,0-1 0,0 0 0,1 1 0,-1-1 0,0 1 0,0 0 0,0-1 0,0 1 0,0-1 0,0 1 0,0 0 0,0 0 0,0 0 0,0 0 0,0 0 0,0 0 0,0 0 0,0 0 0,0 0 0,0 0 0,0 0 0,0 1-1,0-1 1,0 0 0,0 1 0,0-1 0,-1 1 0,0 1-5,0-1 0,0 1 0,0-1 0,0 1 0,0-1 0,1 1 1,-1 0-1,1 0 0,-1 0 0,1 0 0,0 0 0,0 0 0,0 0 0,-1 4 0,0 4 13,0 0 1,0 0 0,2 0-1,-1 0 1,1 0 0,1 0-1,0 1 1,0-1 0,1 0-1,0 0 1,1-1 0,0 1-1,0 0 1,7 10 0,-8-15-18,0 0 1,0 0-1,1 0 1,0-1-1,0 1 1,0-1 0,1 0-1,-1 0 1,1 0-1,0 0 1,0-1-1,1 0 1,-1 0-1,1 0 1,-1 0 0,1 0-1,0-1 1,0 0-1,0 0 1,0-1-1,0 1 1,1-1-1,-1 0 1,0 0-1,1-1 1,-1 0 0,10 0-1,-11-1-221,-1 0 0,1 0 1,0 0-1,-1 0 0,1-1 0,-1 1 0,1-1 0,-1 0 0,0 0 0,4-3 1,19-14-793</inkml:trace>
  <inkml:trace contextRef="#ctx0" brushRef="#br0" timeOffset="1">695 31 10906,'15'31'6426,"-25"-21"-305,0 2-3472,-32-12-1841</inkml:trace>
</inkml:ink>
</file>

<file path=ppt/ink/ink6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7:00.771"/>
    </inkml:context>
    <inkml:brush xml:id="br0">
      <inkml:brushProperty name="width" value="0.05" units="cm"/>
      <inkml:brushProperty name="height" value="0.05" units="cm"/>
      <inkml:brushProperty name="color" value="#FF0066"/>
    </inkml:brush>
  </inkml:definitions>
  <inkml:trace contextRef="#ctx0" brushRef="#br0">181 102 6633,'-16'-33'4240,"1"-6"-2845,14 36-642,0 1 0,0-1 1,0 0-1,0 1 0,0-1 0,-1 1 1,1-1-1,-4-3 0,4 5-585,0 1 1,0 0-1,1-1 0,-1 1 1,0 0-1,0 0 0,0 0 0,0 0 1,0 0-1,0 0 0,0 0 1,0 0-1,0 0 0,0 0 1,0 0-1,1 0 0,-1 1 0,-2 0 1,-3 0-605,5-1 465,-1 1 1,1-1 0,0 1-1,-1 0 1,1-1 0,-1 1-1,1 0 1,0 0 0,0 0-1,-1 0 1,1 0 0,0 0-1,0 0 1,0 0-1,0 1 1,-1 1 0,-9 11 110,1 1 0,0 1 0,1-1 0,1 2 0,0-1 0,1 1 0,1 0 0,-7 33 0,10-28 58,1-1 1,0 1-1,4 43 1,0-53-121,-1 0 0,2-1 1,-1 1-1,2 0 1,0-1-1,0 0 0,1 0 1,10 18-1,-13-26-58,0 0 0,1 0 1,-1 0-1,1 0 0,0-1 0,0 1 0,0-1 0,0 1 1,1-1-1,-1 0 0,0 0 0,1-1 0,0 1 1,-1-1-1,1 0 0,0 0 0,0 0 0,-1 0 0,1-1 1,0 1-1,0-1 0,0 0 0,0 0 0,0-1 1,0 1-1,0-1 0,0 0 0,4-1 0,8-3-109,0-1-1,0 0 1,0-1-1,-1-1 1,16-11-1,-15 10-739,-2-1 1,1-1-1,-1 0 0,-1-1 0,0-1 1,-1 0-1,0 0 0,-1-1 1,14-23-1,-3-5-537</inkml:trace>
</inkml:ink>
</file>

<file path=ppt/ink/ink6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7:01.224"/>
    </inkml:context>
    <inkml:brush xml:id="br0">
      <inkml:brushProperty name="width" value="0.05" units="cm"/>
      <inkml:brushProperty name="height" value="0.05" units="cm"/>
      <inkml:brushProperty name="color" value="#FF0066"/>
    </inkml:brush>
  </inkml:definitions>
  <inkml:trace contextRef="#ctx0" brushRef="#br0">97 2 7074,'-1'0'396,"0"0"0,0-1 1,1 1-1,-1 0 1,0 0-1,0 0 1,0 0-1,0 0 1,0 0-1,0 0 1,0 0-1,1 1 1,-1-1-1,0 0 1,0 0-1,-1 1 1,-12 11 2698,-8 25-1373,17-27-790,-2 6-473,1 0 1,0 1-1,1-1 0,0 1 1,2 0-1,0 0 0,1 1 1,0 21-1,2-38-448,-1 1-1,1-1 1,0 0-1,0 0 1,0 0-1,0 1 1,0-1 0,0 0-1,1 0 1,-1 0-1,0 0 1,1 1-1,-1-1 1,0 0-1,1 0 1,-1 0 0,1 0-1,0 0 1,-1 0-1,1 0 1,0 0-1,0 0 1,-1 0 0,1-1-1,0 1 1,0 0-1,0 0 1,0-1-1,0 1 1,0-1-1,0 1 1,1-1 0,-1 1-1,0-1 1,0 0-1,0 1 1,0-1-1,0 0 1,1 0 0,-1 0-1,0 0 1,0 0-1,0 0 1,1 0-1,-1 0 1,0-1-1,0 1 1,0 0 0,3-2-1,-1 1-10,1-1 1,-1 0-1,0-1 0,0 1 1,1-1-1,-1 1 0,-1-1 1,1 0-1,0 0 0,-1 0 1,1 0-1,-1-1 0,0 1 0,0-1 1,-1 1-1,1-1 0,-1 0 1,1 0-1,0-6 0,-1 5 6,1-1 0,-2 1-1,1 0 1,-1-1 0,1 1 0,-1-1-1,-1 1 1,1 0 0,-1-1 0,0 1-1,0 0 1,-1-1 0,0 1-1,-3-7 1,8 18-6,-1-3 28,-1 1 0,1-1 0,0 0 0,0 0-1,0 0 1,0 0 0,0 0 0,1 0 0,-1 0-1,1-1 1,0 0 0,0 1 0,0-1 0,0 0 0,0 0-1,0 0 1,0-1 0,1 1 0,-1-1 0,1 0 0,6 2-1,-4-3-106,1 0 0,-1-1 1,0 1-1,1-1 0,-1 0 0,0-1 0,1 0 0,-1 0 0,8-3 0,-11 3-216,1 1 1,-1-1-1,1 0 0,-1 0 0,0 0 1,0 0-1,0-1 0,0 1 0,0-1 1,0 0-1,-1 0 0,1 0 0,-1 0 1,0 0-1,0 0 0,0-1 0,1-3 1,1-21-745</inkml:trace>
</inkml:ink>
</file>

<file path=ppt/ink/ink6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7:01.640"/>
    </inkml:context>
    <inkml:brush xml:id="br0">
      <inkml:brushProperty name="width" value="0.05" units="cm"/>
      <inkml:brushProperty name="height" value="0.05" units="cm"/>
      <inkml:brushProperty name="color" value="#FF0066"/>
    </inkml:brush>
  </inkml:definitions>
  <inkml:trace contextRef="#ctx0" brushRef="#br0">0 162 11186,'1'-1'253,"0"-1"-1,0 1 0,-1 0 1,1 0-1,0 0 0,0-1 1,0 1-1,0 0 0,0 0 1,1 0-1,-1 1 0,0-1 1,0 0-1,1 0 0,-1 1 1,0-1-1,3 0 0,-2 1-3,0 1 0,-1 0 0,1-1-1,-1 1 1,1 0 0,-1 0-1,0 0 1,1 0 0,-1 0 0,0 0-1,0 1 1,0-1 0,2 2 0,9 9 756,5 5 45,-5-5-673,0 0-1,1-1 1,0 0-1,1-1 1,23 14-1,-36-24-370,-1 0 0,1 1 0,-1-1 0,1 0 0,-1 0 0,1 1 0,-1-1 0,1 0 0,-1 0 0,1 0 0,-1 0 0,1 0 0,0 0 0,-1 0 0,1 0 0,-1 0 0,1 0 0,-1 0 0,1 0 0,0 0 0,-1 0 0,1-1 0,-1 1 0,1 0 0,-1 0 0,1-1 0,-1 1 0,1 0 0,-1-1 0,1 1 0,4-19 69,-13-25-20,-3 13-26,3 10-30,-10-38-1,17 53 16,0 1 0,0 0 1,1 0-1,-1 0 0,1-1 0,1 1 0,-1 0 0,0 0 0,1 0 1,0-1-1,1 1 0,-1 0 0,3-5 0,-3 9 19,0 0-1,0 0 1,0-1-1,0 1 1,0 0-1,0 0 1,0 1-1,1-1 1,-1 0-1,0 0 0,1 1 1,-1-1-1,1 0 1,-1 1-1,0 0 1,1-1-1,-1 1 1,1 0-1,-1 0 1,1-1-1,-1 1 1,1 0-1,-1 1 1,1-1-1,-1 0 1,1 0-1,1 1 1,4 1 165,1-1 1,-1 1-1,0 1 0,9 3 1,2 4 126,0 1 0,20 15 0,-20-12-583,35 18 1,-53-32 99,1 0 0,-1-1 1,1 1-1,-1 0 0,0-1 0,1 1 1,-1 0-1,0-1 0,0 1 0,1-1 1,-1 1-1,0-1 0,0 1 0,1-1 1,-1 1-1,0-1 0,0 1 0,0-1 1,0 1-1,0-1 0,0 1 0,0-1 1,0 1-1,0-1 0,0 1 0,0-1 1,0 0-1,0-2-743,4-12-444</inkml:trace>
</inkml:ink>
</file>

<file path=ppt/ink/ink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0:49.164"/>
    </inkml:context>
    <inkml:brush xml:id="br0">
      <inkml:brushProperty name="width" value="0.05" units="cm"/>
      <inkml:brushProperty name="height" value="0.05" units="cm"/>
    </inkml:brush>
  </inkml:definitions>
  <inkml:trace contextRef="#ctx0" brushRef="#br0">26 279 6337,'-2'-1'333,"0"0"-1,1 0 0,-1 0 0,0 0 1,1 0-1,-1 0 0,1-1 0,0 1 1,-1 0-1,1-1 0,0 1 0,0-1 0,-1 1 1,1-1-1,1 0 0,-1 0 0,-1-3 1,2 5-221,0-1 1,0 0-1,0 1 0,0-1 1,0 0-1,0 1 1,0-1-1,0 1 1,0-1-1,0 0 1,1 1-1,-1-1 0,0 1 1,1-1-1,-1 0 1,0 1-1,1-1 1,-1 1-1,0-1 1,1 1-1,0-1 0,22-9 1306,-3 8-509,0 0 0,0 1 0,35 4 0,-17-1-228,107 4 958,318-6 905,531-127 1868,-884 105-3833,364-57 1142,-465 78-1713,1-1 0,1 1 0,-1 0 1,0 1-1,1 0 0,-1 0 0,0 1 1,16 4-1,-19 0-1038,-14-1-784,-14 0-2157,6-5 2224</inkml:trace>
</inkml:ink>
</file>

<file path=ppt/ink/ink6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7:02.115"/>
    </inkml:context>
    <inkml:brush xml:id="br0">
      <inkml:brushProperty name="width" value="0.05" units="cm"/>
      <inkml:brushProperty name="height" value="0.05" units="cm"/>
      <inkml:brushProperty name="color" value="#FF0066"/>
    </inkml:brush>
  </inkml:definitions>
  <inkml:trace contextRef="#ctx0" brushRef="#br0">0 235 8466,'18'10'3639,"-1"0"0,18 17 0,-23-18-2848,-2 1 0,1 0 0,-1 1 1,-1 0-1,0 0 0,12 20 0,-13-17-255,-13-30-358,-3-6-204,7 20 26,-5-17-14,0 1 1,2-1-1,0-1 1,-2-24-1,2 9-51,2 26 44,0-1-1,1 1 0,0-1 1,1 1-1,0-1 0,1 1 1,0-1-1,3-15 0,-4 25 25,1-1-1,-1 1 0,1-1 0,-1 1 1,1 0-1,-1-1 0,1 1 0,-1 0 1,1-1-1,-1 1 0,1 0 0,-1-1 1,1 1-1,-1 0 0,1 0 1,0 0-1,-1 0 0,1 0 0,-1-1 1,1 1-1,0 0 0,-1 0 0,1 1 1,-1-1-1,1 0 0,0 0 0,-1 0 1,1 0-1,-1 0 0,1 1 0,-1-1 1,1 0-1,0 0 0,-1 1 0,1-1 1,-1 0-1,1 1 0,0 0 0,22 15 136,-23-15-130,53 49 479,-33-30-176,29 23 1,-43-38-316,1 0 0,0-1 0,0 0 0,0 0 0,0-1 0,1 0 0,-1 0 0,1 0-1,8 1 1,-14-4-87,-1 0 0,1 0-1,-1 0 1,1 0 0,0 0-1,-1 0 1,1 0 0,-1 0-1,1-1 1,-1 1 0,1-1-1,-1 1 1,1-1 0,-1 0-1,1 1 1,-1-1 0,0 0-1,0 0 1,1 0 0,-1 0-1,0 0 1,0 0 0,0 0-1,0 0 1,0-1 0,0 1-1,0 0 1,0-1 0,1-2-1,1-4-600,0 0 0,0 0 1,-1-1-1,2-11 0,-1 6-428,19-110-6553,-19 79 6283</inkml:trace>
</inkml:ink>
</file>

<file path=ppt/ink/ink6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7:02.535"/>
    </inkml:context>
    <inkml:brush xml:id="br0">
      <inkml:brushProperty name="width" value="0.05" units="cm"/>
      <inkml:brushProperty name="height" value="0.05" units="cm"/>
      <inkml:brushProperty name="color" value="#FF0066"/>
    </inkml:brush>
  </inkml:definitions>
  <inkml:trace contextRef="#ctx0" brushRef="#br0">57 637 5489,'25'-50'3116,"-25"50"-3045,0-1 1,0 1 0,0 0 0,0-1 0,0 1-1,0 0 1,0 0 0,0-1 0,1 1 0,-1 0-1,0-1 1,0 1 0,0 0 0,1 0 0,-1 0-1,0-1 1,0 1 0,0 0 0,1 0 0,-1 0-1,0 0 1,0-1 0,1 1 0,-1 0 0,0 0-1,1 0 1,-1 0 0,0 0 0,0 0 0,1 0-1,-1 0 1,0 0 0,1 0 0,-1 0 0,0 0-1,1 0 1,-1 0 0,0 0 0,0 0 0,1 0-1,-1 0 1,0 0 0,1 1 0,-1-1 0,0 0-1,0 0 1,1 0 0,-1 0 0,0 1 0,0-1-1,1 0 1,-1 0 0,0 0 0,0 1 0,0-1-1,0 0 1,1 0 0,-1 1 0,0-1 0,0 0-1,0 1 1,0-1 0,0 0 0,0 0 0,0 1-1,0-1 1,0 0 0,0 1 0,0-1 0,6 24 1677,-6-23-1454,3 14 792,2 11 520,0 0-1,13 34 1,-15-53-1462,-1-1 0,1 0 0,0 0-1,0 0 1,1 0 0,0-1 0,0 1 0,0-1 0,1 0-1,-1 0 1,1-1 0,1 1 0,-1-1 0,10 6-1,-13-9-118,-1 0 0,1 0 0,0-1 0,0 1 0,0 0 0,0-1 0,0 1-1,0-1 1,0 0 0,0 0 0,0 0 0,0 0 0,0 0 0,0 0 0,0 0 0,0 0-1,0-1 1,0 1 0,0-1 0,0 0 0,3-1 0,-2 0 3,0 0 1,0 0-1,0-1 1,-1 1-1,1-1 1,-1 0-1,1 1 1,-1-1-1,0 0 1,0-1-1,2-3 1,0 0 29,-1-1 1,0 1 0,0-1 0,-1 0 0,0 0 0,0-1 0,0 1-1,-2 0 1,1 0 0,-1-10 0,0 14-44,-1 0 0,0 0 0,0 0 0,0 0-1,-1 0 1,1 0 0,-1 1 0,0-1 0,0 0 0,0 1 0,0-1 0,-1 1-1,0 0 1,1 0 0,-1 0 0,0 0 0,0 1 0,-1-1 0,1 1 0,-1-1-1,1 1 1,-1 0 0,0 1 0,1-1 0,-1 1 0,0-1 0,0 1 0,0 0-1,0 1 1,0-1 0,-8 1 0,2-1-212,0 1 0,0 0 0,0 1 0,0 0-1,0 0 1,0 1 0,0 1 0,1 0 0,-1 0 0,1 0 0,0 1-1,-10 6 1,-34 29-3300,35-24 2518</inkml:trace>
  <inkml:trace contextRef="#ctx0" brushRef="#br0" timeOffset="1">180 1 15739,'6'24'1062,"0"0"0,2 0 0,1-1-1,0 0 1,2 0 0,22 36-1,98 117 1518,-53-76-1350,-77-98-1256,2 0-44,-1 1-1,0-1 0,0 1 1,-1 0-1,1 0 1,-1 0-1,1 0 0,-1 0 1,0 0-1,0 0 0,0 0 1,0 0-1,0 4 1,-2-6-76,1-1 0,0 1 0,0-1 1,-1 1-1,1-1 0,0 0 0,0 1 1,-1-1-1,1 1 0,0-1 0,-1 1 1,1-1-1,-1 0 0,1 1 0,0-1 1,-1 0-1,1 0 0,-1 1 0,1-1 1,-1 0-1,1 0 0,-1 0 1,1 1-1,-1-1 0,1 0 0,-1 0 1,1 0-1,-1 0 0,0 0 0,1 0 1,-1 0-1,1 0 0,-1 0 0,1 0 1,-1-1-1,1 1 0,-1 0 0,1 0 1,-2-1-1,-3 1-1098,-13-2-338</inkml:trace>
</inkml:ink>
</file>

<file path=ppt/ink/ink6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7:02.936"/>
    </inkml:context>
    <inkml:brush xml:id="br0">
      <inkml:brushProperty name="width" value="0.05" units="cm"/>
      <inkml:brushProperty name="height" value="0.05" units="cm"/>
      <inkml:brushProperty name="color" value="#FF0066"/>
    </inkml:brush>
  </inkml:definitions>
  <inkml:trace contextRef="#ctx0" brushRef="#br0">109 372 11506,'-108'-39'5410,"131"31"-2522,9-11-823,8-21-1177,-2-6-432,-4-3-200,-4-1-320,-7 13-1496,-1-3-569,-11-3 1097</inkml:trace>
</inkml:ink>
</file>

<file path=ppt/ink/ink6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7:03.734"/>
    </inkml:context>
    <inkml:brush xml:id="br0">
      <inkml:brushProperty name="width" value="0.05" units="cm"/>
      <inkml:brushProperty name="height" value="0.05" units="cm"/>
      <inkml:brushProperty name="color" value="#FF0066"/>
    </inkml:brush>
  </inkml:definitions>
  <inkml:trace contextRef="#ctx0" brushRef="#br0">7 865 6289,'-6'16'11717,"32"-52"-8588,-5-1-2455,-1 0-1,-2-2 1,-1 0-1,-2 0 1,-2-2-1,13-65 1,-24 93-648,0 1 1,-1-1 0,-1-14 0,1 25-24,-2-1-1,1 0 0,0 1 1,0-1-1,-1 0 0,0 0 1,1 1-1,-1-1 0,0 1 1,0-1-1,-1 1 0,1-1 1,0 1-1,-1 0 1,1 0-1,-1-1 0,0 1 1,0 0-1,-4-3 0,5 5-2,0-1-1,0 1 1,0-1-1,0 1 1,0 0 0,0 0-1,0-1 1,0 1-1,0 0 1,0 0-1,0 0 1,0 0 0,0 0-1,0 1 1,0-1-1,0 0 1,0 0-1,0 1 1,0-1-1,0 0 1,0 1 0,1-1-1,-1 1 1,0-1-1,0 1 1,0 0-1,0-1 1,1 1 0,-1 0-1,0-1 1,1 1-1,-1 0 1,0 0-1,1 0 1,-1 0-1,1-1 1,-1 3 0,-2 3-1,0 0 0,0-1 1,1 1-1,-4 13 0,4-9 16,1 0 0,-1 0 0,1 0-1,1 0 1,0 0 0,1 1 0,2 11-1,-3-18-3,1 0 0,0 0 0,0 0 0,0 0 0,0 0 0,1 0 0,0-1-1,0 1 1,0-1 0,0 1 0,0-1 0,1 0 0,-1 0 0,1 0 0,0 0 0,0 0-1,0 0 1,0-1 0,0 0 0,7 4 0,-4-5 2,0 0 0,0-1 1,0 0-1,0 0 0,0 0 0,0-1 1,0 0-1,-1 0 0,1-1 0,0 1 1,-1-1-1,1 0 0,6-4 0,-4 2-10,-1 0-1,-1 0 1,1-1-1,-1 0 1,1 0-1,-2-1 1,1 1-1,0-1 1,-1 0-1,0-1 1,-1 0-1,1 1 1,-1-1-1,-1-1 1,1 1-1,-1 0 1,0-1-1,1-8 1,-1 4 8,0-1 0,-2 1 0,1-1 0,-2 0 0,0 1 0,0-1-1,-1 0 1,-1 1 0,0-1 0,-7-22 0,9 33-7,-1 0-1,0-1 0,0 1 0,0 0 1,0 0-1,-1 0 0,1 1 1,0-1-1,-1 0 0,1 0 0,-1 1 1,-3-4-1,5 5-2,-1 0-1,1 0 1,0 0 0,-1-1 0,1 1 0,0 0-1,-1 0 1,1 0 0,0 0 0,-1 0 0,1 0-1,0 0 1,-1 0 0,1 0 0,0 0 0,-1 0 0,1 0-1,0 0 1,-1 0 0,1 0 0,0 0 0,-1 0-1,1 0 1,0 0 0,-1 1 0,1-1 0,0 0-1,0 0 1,-1 1 0,-4 17 24,5-14-11,0 1-1,0-1 0,1 1 1,-1-1-1,1 1 0,1-1 1,-1 1-1,0-1 0,1 0 1,0 0-1,0 0 0,0 0 1,1 0-1,0 0 0,-1-1 1,1 1-1,0-1 0,0 0 1,1 0-1,-1 0 0,1 0 1,0 0-1,-1-1 0,1 1 1,0-1-1,0 0 0,1-1 1,-1 1-1,0-1 0,8 2 1,-8-2 0,0 0 1,0-1 0,0 1-1,0-1 1,0 1 0,0-1-1,0-1 1,0 1-1,0-1 1,0 1 0,0-1-1,-1 0 1,1 0 0,0-1-1,0 1 1,0-1 0,-1 0-1,1 0 1,-1 0-1,0 0 1,0-1 0,1 0-1,-1 1 1,-1-1 0,1 0-1,0 0 1,-1 0 0,0-1-1,1 1 1,-1-1-1,-1 1 1,1-1 0,0 0-1,1-7 1,1-2 64,16-49 248,-18 57-292,0 1 0,0 0 0,1 0 1,-1 0-1,1 0 0,0 0 0,0 0 1,0 1-1,1-1 0,7-5 0,-11 9-28,1-1 0,0 1-1,-1-1 1,1 1 0,0-1-1,-1 1 1,1 0 0,0 0-1,0-1 1,-1 1 0,1 0-1,0 0 1,0 0 0,-1 0-1,1 0 1,0 0 0,0 0 0,0 0-1,-1 0 1,1 0 0,0 0-1,0 0 1,-1 0 0,1 1-1,0-1 1,0 0 0,-1 1-1,1-1 1,0 1 0,-1-1-1,1 0 1,0 1 0,-1-1-1,1 1 1,-1 0 0,1-1-1,-1 1 1,1-1 0,-1 1-1,1 0 1,-1 1 0,14 36 32,-10-24-23,-3-10-28,8 18 54,-9-23-48,0 1 0,0 0 1,0 0-1,0 0 0,0-1 0,0 1 0,1 0 0,-1 0 1,0-1-1,0 1 0,0 0 0,0 0 0,0 0 1,0-1-1,0 1 0,0 0 0,1 0 0,-1 0 0,0 0 1,0-1-1,0 1 0,0 0 0,1 0 0,-1 0 1,0 0-1,0 0 0,0-1 0,1 1 0,-1 0 0,0 0 1,0 0-1,1 0 0,-1 0 0,0 0 0,0 0 1,0 0-1,1 0 0,-1 0 0,0 0 0,0 0 0,1 0 1,-1 0-1,0 0 0,0 0 0,0 0 0,1 0 1,-1 0-1,0 1 0,0-1 0,0 0 0,1 0 0,-1 0 1,0 0-1,0 0 0,0 1 0,1-1 0,-1 0 1,0 0-1,0 0 0,0 1 0,8-48-55,-2 15-79,9-34-1,-13 58 89,1 0 1,0 0-1,0 0 0,1 0 1,0 0-1,0 1 0,1 0 1,0 0-1,7-8 0,-11 14 37,0 0 1,0 0-1,0 0 0,0 0 0,1 0 0,-1 1 0,0-1 1,0 0-1,1 1 0,-1-1 0,0 0 0,1 1 0,-1-1 1,1 1-1,-1 0 0,1 0 0,-1-1 0,1 1 0,-1 0 1,1 0-1,-1 0 0,0 1 0,1-1 0,-1 0 1,1 0-1,1 2 0,3 0-68,-1 1 0,0 0 1,0 0-1,0 1 0,7 5 0,22 15-1103,-32-23 1078,-1-1 0,1 1 0,-1-1 0,0 1 0,1-1 0,-1 1 0,1-1 0,-1 0 0,1 0 0,-1 0-1,1 0 1,-1 0 0,1 0 0,-1-1 0,1 1 0,-1 0 0,1-1 0,-1 1 0,1-1 0,-1 1-1,0-1 1,3-1 0,2-4-584,1 0 0,-1 0 0,0-1-1,-1 0 1,1 0 0,-2 0 0,5-9 0,-1 4 41,15-21-604</inkml:trace>
</inkml:ink>
</file>

<file path=ppt/ink/ink6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7:04.485"/>
    </inkml:context>
    <inkml:brush xml:id="br0">
      <inkml:brushProperty name="width" value="0.05" units="cm"/>
      <inkml:brushProperty name="height" value="0.05" units="cm"/>
      <inkml:brushProperty name="color" value="#FF0066"/>
    </inkml:brush>
  </inkml:definitions>
  <inkml:trace contextRef="#ctx0" brushRef="#br0">46 459 9098,'-2'3'443,"-1"-1"0,1 1 0,0-1 0,0 1 1,0 0-1,0 0 0,0 0 0,1 0 0,0 0 0,-1 0 0,1 0 1,0 1-1,0 3 0,-8 51 1044,7-38-674,0-7-445,-2 17 825,0 52-1,4-75-1053,0 1 0,1-1 0,0 0 0,0 0 1,0 0-1,1 0 0,0 0 0,1 0 0,0-1 0,0 1 0,0-1 0,8 12 0,-10-16-123,1 0 0,-1 0 1,1 0-1,-1-1 0,1 1 0,0-1 0,-1 1 0,1-1 0,0 0 0,0 0 0,0 0 0,0 0 0,0 0 0,0 0 0,0 0 0,1-1 0,-1 1 0,0-1 0,0 1 0,0-1 0,5 0 0,-5 0-11,1-1 0,0 0-1,0 0 1,-1 0 0,1 0-1,-1-1 1,1 1 0,-1-1-1,1 1 1,-1-1 0,0 0 0,0 0-1,0 0 1,3-4 0,2-4-4,0 1 1,-1-1-1,0-1 1,-1 1-1,0-1 0,7-22 1,-6 5 13,0-1 0,-3 1 0,0-1 0,-1 0 0,-2 0 0,-1 0 1,-2 0-1,-8-43 0,-1 21 19,-2 1 0,-2 0 0,-41-85 0,56 132-16,0 1 1,0 1-1,0-1 1,0 0-1,0 0 1,0 0 0,0 0-1,-1 1 1,1-1-1,-1 1 1,-2-3-1,4 4-6,0 0 0,-1 0-1,1 0 1,0 0 0,-1 0 0,1 0-1,0 0 1,0 0 0,-1 0 0,1 0-1,0 1 1,-1-1 0,1 0 0,0 0-1,-1 0 1,1 0 0,0 0 0,0 1-1,-1-1 1,1 0 0,0 0 0,0 0-1,-1 1 1,1-1 0,0 0-1,0 0 1,0 1 0,-1-1 0,1 0-1,0 0 1,0 1 0,0-1 0,0 0-1,0 1 1,0-1 0,0 0 0,0 1-1,-1-1 1,1 1 0,-1 6 155,0 0-1,0 1 1,0-1 0,1 10 0,2 19 314,1-1 0,2 0 1,11 45-1,-11-60-376,1-1 1,1 1-1,1-1 0,1 0 0,0-1 0,1 0 1,14 18-1,-20-31-73,0 0 0,0-1 0,0 1 0,1-1 1,-1 0-1,1-1 0,0 1 0,0-1 0,0 0 0,0 0 1,1 0-1,-1-1 0,1 0 0,0 0 0,11 2 0,-12-4-17,-1 0-1,0 0 0,0 0 0,0 0 0,1-1 0,-1 0 0,0 0 0,0 0 0,0 0 1,0-1-1,-1 1 0,1-1 0,0 0 0,0 0 0,-1-1 0,0 1 0,1-1 1,-1 1-1,0-1 0,0 0 0,0 0 0,-1-1 0,4-4 0,1-2 0,-1 0 0,0-1 0,0 0-1,-1 0 1,-1-1 0,0 1-1,0-1 1,-1 0 0,2-17 0,-4 21-21,-1 1 0,0-1 0,0 0 0,0 0 0,-1 0 1,0 1-1,0-1 0,-1 0 0,0 1 0,0-1 0,-1 1 1,0 0-1,0 0 0,-1 0 0,-8-12 0,12 19 3,0-1 0,-1 1 0,1-1 0,0 1 0,-1-1 0,1 1 0,0-1 0,-1 1 0,1 0 0,0-1-1,-1 1 1,1 0 0,0-1 0,-1 1 0,1 0 0,-1 0 0,1-1 0,-1 1 0,1 0 0,-1 0 0,1 0 0,-1 0-1,1 0 1,-1-1 0,1 1 0,-1 0 0,1 0 0,-1 0 0,1 0 0,-1 0 0,1 1 0,-1-1 0,1 0 0,-1 0 0,1 0-1,-1 0 1,1 1 0,-1-1 0,1 0 0,-1 0 0,1 1 0,-1-1 0,1 0 0,0 1 0,-1-1 0,1 0 0,0 1-1,-1-1 1,1 1 0,0-1 0,-1 1 0,1-1 0,0 0 0,0 1 0,-1 0 0,0 2-1,0-1-1,0 0 1,1 0 0,-1 1-1,0-1 1,1 0 0,0 1-1,-1-1 1,1 1 0,0-1 0,0 3-1,1-2 7,0 1-1,0-1 1,0 0 0,1 1-1,-1-1 1,1 0 0,-1 0-1,1 0 1,0 0-1,0-1 1,1 1 0,-1-1-1,0 1 1,1-1-1,0 1 1,-1-1 0,1 0-1,0-1 1,0 1 0,0 0-1,0-1 1,1 1-1,-1-1 1,0 0 0,1 0-1,-1-1 1,0 1-1,5 0 1,-3-1 4,-1 1-1,1-1 1,-1 0-1,1-1 1,-1 1 0,0-1-1,1 0 1,-1 0-1,0 0 1,1 0 0,-1-1-1,0 0 1,0 0-1,0 0 1,0 0-1,-1-1 1,1 1 0,0-1-1,-1 0 1,0 0-1,5-6 1,33-59 114,-31 51 24,0 0 1,1 0-1,0 1 1,19-20-1,-6 11 572,2 2 0,0 0 0,46-30-1,-58 41-1890,-9 1-6944</inkml:trace>
</inkml:ink>
</file>

<file path=ppt/ink/ink6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7:05.295"/>
    </inkml:context>
    <inkml:brush xml:id="br0">
      <inkml:brushProperty name="width" value="0.05" units="cm"/>
      <inkml:brushProperty name="height" value="0.05" units="cm"/>
      <inkml:brushProperty name="color" value="#FF0066"/>
    </inkml:brush>
  </inkml:definitions>
  <inkml:trace contextRef="#ctx0" brushRef="#br0">144 227 6977,'75'5'3104,"-62"-7"-840,-14-1-1318,-19-1 1637,10 6-2019,0 1 0,0 0 0,1 0 0,-1 1 0,1 0 0,0 1 0,0 0 0,0 1 0,-10 8 0,0 1 208,0 1 0,-28 33 0,46-49-757,-18 26 664,17-18-365,17-11-213,21-15-80,-21 10-9,1 1 0,0 0 0,25-7 0,-36 12-7,-1 1 0,1 0 0,0 1 0,0-1 0,0 1 0,0 0 0,0 1 0,0-1 0,0 1 0,0 0 0,0 0 0,0 0 0,-1 1 0,1-1 0,-1 1 0,10 5 0,-4-1 49,-1 1 0,1 0 0,-1 0 0,0 1-1,-1 0 1,0 0 0,0 1 0,-1 0-1,0 1 1,0 0 0,-1 0 0,-1 0 0,0 0-1,0 1 1,-1 0 0,0 0 0,-1 0 0,0 1-1,-1-1 1,2 17 0,-2-8 22,0 0 5,0 0 0,-3 31-1,1-48-69,0 1 0,0 0 0,-1-1 0,1 1-1,-1-1 1,0 1 0,0 0 0,-1-1 0,1 0 0,-1 1-1,1-1 1,-1 0 0,0 0 0,0 0 0,-1 0-1,1 0 1,-1 0 0,1-1 0,-1 1 0,-3 1-1,5-3-8,-1 0-1,0 0 1,1 0 0,-1-1-1,0 1 1,0-1-1,1 1 1,-1-1-1,0 0 1,0 1-1,0-1 1,1 0 0,-1 0-1,0 0 1,0-1-1,0 1 1,1 0-1,-1-1 1,0 1-1,0-1 1,1 0-1,-1 1 1,0-1 0,1 0-1,-1 0 1,1 0-1,-1 0 1,1 0-1,-1 0 1,1-1-1,0 1 1,0 0-1,0-1 1,-2-2 0,-3-5-3,1 1 1,0-1-1,1 0 1,-7-17-1,5 8-9,1 1-1,1-1 1,1 0-1,0-1 0,1 1 1,1 0-1,2-24 0,2 1-16,3 0-1,12-47 0,-6 19 22,-10 52 9,0 0 0,2 1 0,-1-1-1,2 1 1,0 0 0,14-29 0,-6 19 46,-13 32-49,0 0 0,0 0 0,1 0 0,-1-1 0,2 1 0,-1 0 0,0-1 0,1 1 0,0-1 0,1 1 0,-1-1 0,6 8 0,-4-6 4,0 0 0,0-1 0,1 0-1,-1 0 1,1 0 0,1 0-1,-1-1 1,1 0 0,0 0 0,9 5-1,-12-8-2,1-1 0,-1 0 0,1 0 0,-1 0-1,1-1 1,-1 1 0,1-1 0,-1 0 0,1 0 0,-1 0-1,1 0 1,0-1 0,-1 1 0,1-1 0,-1 0-1,1 0 1,-1 0 0,0-1 0,0 1 0,1-1 0,-1 0-1,0 0 1,0 0 0,0 0 0,-1 0 0,1-1-1,-1 1 1,1-1 0,-1 1 0,3-5 0,0 1 63,-1 0 0,1 0-1,-1-1 1,0 0 0,-1 1 0,0-1 0,0-1 0,0 1 0,-1 0 0,0-1 0,0 1 0,-1-1 0,0-9 0,-1 13-29,0 0 1,-1-1-1,1 1 1,-1 0 0,0 0-1,0 0 1,-1 1-1,1-1 1,-1 0-1,0 0 1,0 1 0,0-1-1,0 1 1,-1 0-1,0-1 1,1 1 0,-1 0-1,0 1 1,0-1-1,-1 0 1,1 1 0,-1 0-1,1 0 1,-1 0-1,1 0 1,-1 0 0,0 1-1,0 0 1,0 0-1,0 0 1,0 0-1,-7 0 1,0-1-232,-1 1 1,1 1-1,-1 0 1,1 1-1,0 0 0,-1 1 1,1 0-1,0 0 0,0 1 1,-17 8-1,11-4 23,1 2 0,1 0 0,-23 18 0,-5 8 244</inkml:trace>
</inkml:ink>
</file>

<file path=ppt/ink/ink6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7:06.270"/>
    </inkml:context>
    <inkml:brush xml:id="br0">
      <inkml:brushProperty name="width" value="0.05" units="cm"/>
      <inkml:brushProperty name="height" value="0.05" units="cm"/>
      <inkml:brushProperty name="color" value="#FF0066"/>
    </inkml:brush>
  </inkml:definitions>
  <inkml:trace contextRef="#ctx0" brushRef="#br0">86 451 7730,'-5'-10'2414,"-6"-10"2141,11 20-4465,-1-1 0,1 1 0,-1 0 0,1-1 0,-1 1 0,1 0 0,-1 0 0,1 0 0,-1-1 0,1 1 0,-1 0 0,1 0 0,-1 0 0,1 0 0,-1 0 0,1 0 0,-1 0 0,0 0 0,1 0 0,-1 0 0,1 0 0,-1 0 0,1 1 0,-1-1 0,1 0 0,-1 0 0,1 1 1,-1-1-1,1 0 0,0 0 0,-1 1 0,1-1 0,-1 0 0,1 1 0,0-1 0,-1 1 0,1-1 0,0 1 0,-1 0 0,-4 5 190,1 0 0,0 0-1,1 1 1,0 0 0,0 0 0,0-1 0,1 2-1,-1-1 1,0 10 0,-10 70 929,12-82-1117,-1 12 164,1 0-1,0 0 0,2 0 0,-1-1 0,2 1 1,1 0-1,4 17 0,-6-29-193,1 0 0,-1-1 0,1 1 0,0-1 0,0 0 0,0 0 0,1 0 0,-1 0-1,1 0 1,0 0 0,1 0 0,-1-1 0,0 0 0,1 0 0,0 0 0,0 0 0,0 0 0,0-1 0,0 1 0,0-1 0,1 0 0,-1-1-1,1 1 1,-1-1 0,1 0 0,0 0 0,-1 0 0,1-1 0,6 1 0,0-2-71,1 0 0,0 0 0,-1-2 0,1 1 1,-1-1-1,0-1 0,0 0 0,0 0 0,-1-1 0,1 0 0,-1-1 0,0-1 0,-1 1 0,0-1 1,0-1-1,0 0 0,-1 0 0,0-1 0,0 0 0,9-15 0,-5 7-365,-1-1-1,-1 0 1,-1-1 0,0 0-1,-2-1 1,0 0 0,-1 0-1,-1 0 1,0-1-1,1-34 1,-6 36-155,-1 0 0,-1 0 0,0 0 0,-2 1 0,0-1 0,-1 1 0,-1 0 0,-1 0 0,-16-32 0,3 14-702,-1 2 0,-2 0 1,-43-47-1,60 73 1415,0 1-1,-1 0 1,0 0-1,-1 0 1,0 1-1,-14-9 0,21 15-130,1 0-1,0 0 0,0 0 1,0 0-1,0 0 0,0 0 0,-1 0 1,1 0-1,0-1 0,0 1 1,0 0-1,0 0 0,-1 0 0,1 0 1,0 0-1,0 0 0,0 0 0,0 1 1,0-1-1,-1 0 0,1 0 1,0 0-1,0 0 0,0 0 0,0 0 1,0 0-1,-1 0 0,1 0 0,0 0 1,0 0-1,0 0 0,0 1 1,0-1-1,0 0 0,0 0 0,-1 0 1,1 0-1,0 0 0,0 0 1,0 1-1,0-1 0,0 0 0,0 0 1,0 0-1,0 0 0,0 1 0,0 10 1206,6 11 237,16 22 828,1 0 1,37 49 0,19 34-184,-79-127-2136,10 19 81,0-1-1,1-1 1,1 0-1,15 17 1,-27-34-86,0 0 1,0 0-1,0 1 1,0-1 0,1 0-1,-1 0 1,0 0 0,0 0-1,1 0 1,-1 0 0,0 0-1,0 1 1,0-1-1,1 0 1,-1 0 0,0 0-1,0 0 1,1 0 0,-1 0-1,0 0 1,0 0-1,1 0 1,-1 0 0,0 0-1,0 0 1,1 0 0,-1-1-1,0 1 1,0 0 0,1 0-1,-1 0 1,0 0-1,0 0 1,0 0 0,1-1-1,-1 1 1,0 0 0,0 0-1,0 0 1,0-1-1,1 1 1,-1 0 0,0 0-1,8-17-12,1-19-3,-1-41-9,-7 58 12,0 1-1,2 0 1,0 0 0,0-1-1,2 2 1,11-29 0,-15 43 12,0 0 1,0 1-1,1-1 1,-1 1 0,1-1-1,0 1 1,0 0 0,0 0-1,0 0 1,0 0-1,0 0 1,0 0 0,1 0-1,-1 1 1,1-1 0,4-1-1,-5 2 5,0 1 1,1 0-1,-1 0 0,0-1 0,1 1 1,-1 0-1,0 1 0,1-1 0,-1 0 0,0 1 1,1-1-1,-1 1 0,0 0 0,0 0 1,0 0-1,3 1 0,4 4 19,0 1-1,0 0 1,-1 1 0,1-1-1,-2 1 1,14 18 0,18 13-170,-31-32-931,0 0 0,0 1 0,10 12 0,-14-9-1682,-1 0 1030</inkml:trace>
</inkml:ink>
</file>

<file path=ppt/ink/ink6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7:06.725"/>
    </inkml:context>
    <inkml:brush xml:id="br0">
      <inkml:brushProperty name="width" value="0.05" units="cm"/>
      <inkml:brushProperty name="height" value="0.05" units="cm"/>
      <inkml:brushProperty name="color" value="#FF0066"/>
    </inkml:brush>
  </inkml:definitions>
  <inkml:trace contextRef="#ctx0" brushRef="#br0">1 341 9690,'29'-37'1774,"57"-81"5978,-81 110-7409,0-1-1,-1 0 1,0 0-1,-1-1 0,1 1 1,-2-1-1,1 0 1,-2 0-1,1 1 1,-1-1-1,-1 0 1,0 0-1,0 0 1,-3-18-1,3 27-331,0 0-1,0-1 1,0 1-1,-1 0 1,1 0 0,0 1-1,0-1 1,-1 0-1,1 0 1,-1 0-1,1 0 1,0 0-1,-1 0 1,0 0 0,1 0-1,-1 1 1,0-1-1,1 0 1,-1 1-1,0-1 1,0 0-1,1 1 1,-1-1 0,0 1-1,0-1 1,0 1-1,0-1 1,0 1-1,0 0 1,0-1-1,0 1 1,0 0 0,0 0-1,0 0 1,0 0-1,0 0 1,0 0-1,0 0 1,0 0-1,0 0 1,0 0 0,0 1-1,0-1 1,0 0-1,0 1 1,0-1-1,-1 1 1,-3 2-2,1-1 1,0 1-1,-1 0 1,1 1-1,0-1 1,1 1-1,-1-1 1,-5 8-1,5-4-6,0 1 0,0-1 0,0 1 1,1 1-1,0-1 0,1 0 0,-1 1 0,2-1 0,-1 1 0,1 0 0,1 16 0,-1-18 7,2-1 0,-1 1 0,1 0 1,0 0-1,0-1 0,1 1 0,-1-1 0,2 1 0,-1-1 1,1 0-1,0 0 0,0 0 0,0 0 0,1 0 0,0-1 1,5 6-1,-5-8-9,0 0 1,0-1 0,1 1-1,-1-1 1,0 0-1,1 0 1,0-1 0,-1 1-1,1-1 1,0 0-1,0 0 1,0-1 0,0 1-1,0-1 1,-1 0-1,1 0 1,0-1 0,0 0-1,0 0 1,0 0 0,-1 0-1,1-1 1,0 1-1,-1-1 1,6-4 0,-2 3-292,0-1 0,-1 0 1,0-1-1,0 1 1,0-1-1,-1-1 0,1 1 1,-1-1-1,0 0 1,-1-1-1,0 1 0,0-1 1,0 0-1,4-10 0,-5 6-635,0 0 0,-1 0 0,-1-1 0,0 1-1,0-1 1,-1 0 0,0 1 0,-2-14-1,-3-8 132</inkml:trace>
</inkml:ink>
</file>

<file path=ppt/ink/ink6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7:07.225"/>
    </inkml:context>
    <inkml:brush xml:id="br0">
      <inkml:brushProperty name="width" value="0.05" units="cm"/>
      <inkml:brushProperty name="height" value="0.05" units="cm"/>
      <inkml:brushProperty name="color" value="#FF0066"/>
    </inkml:brush>
  </inkml:definitions>
  <inkml:trace contextRef="#ctx0" brushRef="#br0">5 562 5753,'-5'-53'3270,"5"53"-3172,0 0 0,1 0-1,-1 1 1,0-1 0,0 0-1,0 0 1,0 0-1,0 0 1,1 0 0,-1 0-1,0 0 1,0 0 0,0 1-1,1-1 1,-1 0 0,0 0-1,0 0 1,0 0 0,0 0-1,1 0 1,-1 0 0,0 0-1,0 0 1,0 0 0,1 0-1,-1 0 1,0 0 0,0-1-1,0 1 1,0 0-1,1 0 1,-1 0 0,0 0-1,0 0 1,0 0 0,0 0-1,1 0 1,-1-1 0,0 1-1,0 0 1,0 0 0,0 0-1,0 0 1,0 0 0,1-1-1,-1 1 1,0 0 0,0 0-1,0 0 1,0 0 0,0-1-1,0 1 1,0 0-1,0 0 1,0 0 0,0-1-1,0 1 1,0 0 0,0 0-1,0 0 1,0-1 0,0 1-1,0 0 1,0 0 0,10 12 1407,-9-12-1092,6 9 583,0 1 0,-1 0-1,0 0 1,5 11 0,0 6 417,11 43 1,-1-4-534,-21-66-879,0 0 1,0 0 0,0 0-1,0 0 1,0 0-1,0 0 1,0 0 0,0 0-1,0 0 1,0 0-1,0 0 1,0 0 0,0 0-1,0 0 1,1 0-1,-1 0 1,0 0 0,0 0-1,0 0 1,0 0-1,0 0 1,0 0 0,0 0-1,0 0 1,0 0-1,0 0 1,0 0 0,0 0-1,0 0 1,0 0-1,0 0 1,1 0 0,-1 0-1,0 0 1,0 0-1,0 0 1,0 0 0,0 0-1,0 0 1,0 0-1,0 0 1,0 0 0,0 0-1,0 0 1,0 0-1,0 0 1,0 0 0,0 0-1,0 0 1,0 0-1,0 0 1,0 0 0,0 1-1,0-1 1,0 0-1,2-11 27,-1-14-8,-7-69 33,0-20-66,6 102 11,1 0 1,0 0 0,1 0 0,0 1-1,1-1 1,0 1 0,7-16 0,-9 26 6,-1-1 1,1 1 0,0-1 0,0 1 0,-1-1 0,1 1 0,0 0 0,0 0-1,0-1 1,0 1 0,0 0 0,1 0 0,-1 0 0,0 0 0,0 0 0,1 0-1,-1 0 1,1 1 0,-1-1 0,1 0 0,-1 1 0,1-1 0,-1 1 0,3-1 0,-1 1 7,-1 1 0,1-1 0,-1 1 1,0-1-1,1 1 0,-1 0 1,0 0-1,0 0 0,1 0 0,-1 0 1,0 1-1,0-1 0,0 1 1,2 2-1,3 2 49,0 2 1,0-1-1,-1 1 0,0 0 1,0 0-1,8 18 0,-10-16 1,1 1 40,0 0-1,-1-1 0,2 13 1,-9-55-56,1-53 0,2 57-59,0 12-43,0-1 0,1 0 0,0 0 0,7-24 0,-8 38 46,1 1 1,-1-1-1,1 1 0,0-1 0,0 1 0,0-1 0,0 1 1,0 0-1,1-1 0,-1 1 0,1 0 0,-1 0 0,1 0 1,0 0-1,0 0 0,0 0 0,0 1 0,0-1 0,1 1 1,-1-1-1,0 1 0,1 0 0,-1 0 0,0 0 0,1 0 1,0 0-1,-1 1 0,1-1 0,-1 1 0,1 0 0,0-1 1,-1 1-1,1 0 0,4 1 0,-1 0 8,-1 1-1,0 0 1,0 0 0,1 0 0,-2 0-1,1 1 1,0 0 0,8 6-1,37 34-1,-34-28 5,-10-10 7,0 1 1,0-1 0,1 0 0,0-1-1,0 1 1,11 4 0,-16-8-7,0-1 0,0 1 1,0-1-1,0 0 0,-1 1 1,1-1-1,0 0 0,0 0 1,0 0-1,0 0 0,0-1 1,0 1-1,0 0 0,0-1 1,-1 1-1,1-1 0,0 0 1,0 1-1,-1-1 0,1 0 1,0 0-1,-1 0 0,1-1 1,-1 1-1,1 0 0,-1 0 1,0-1-1,1 1 0,-1-1 1,0 1-1,0-1 0,0 0 1,1-2-1,1-2 11,1-1-1,-1 0 1,0 0-1,-1-1 1,0 1-1,0-1 1,-1 1-1,1-1 1,-2 1-1,1-12 1,-2-6 33,-8-47 1,4 47-49,0-40-1,4 64 2,1-1 0,0 1-1,0-1 1,0 1 0,1-1-1,-1 1 1,0-1 0,0 1-1,1-1 1,-1 1 0,1-1-1,-1 1 1,1 0 0,0-1-1,0 1 1,-1 0 0,3-2-1,-3 2 3,1 1-1,0 0 1,-1-1-1,1 1 0,0 0 1,0 0-1,-1-1 0,1 1 1,0 0-1,0 0 0,0 0 1,-1 0-1,1 0 1,0 0-1,0 0 0,0 0 1,-1 0-1,1 0 0,0 1 1,0-1-1,-1 0 0,1 0 1,1 1-1,3 2 20,1 1 1,0-1-1,-1 1 1,0 0-1,0 1 0,5 4 1,32 41 282,-34-39-242,0-1 0,1 1 0,0-2 1,0 1-1,1-1 0,0-1 0,20 13 0,-30-20-105,1-1 0,0 1-1,0-1 1,-1 1 0,1-1-1,0 0 1,0 1 0,-1-1 0,1 0-1,0 1 1,0-1 0,0 0 0,0 0-1,0 0 1,-1 0 0,1 0 0,0 0-1,0 0 1,0 0 0,0 0 0,0 0-1,-1 0 1,1-1 0,0 1-1,0 0 1,0-1 0,-1 1 0,1 0-1,0-1 1,0 1 0,-1-1 0,1 1-1,0-1 1,-1 0 0,1 1 0,0-1-1,-1 0 1,1 1 0,-1-1 0,0 0-1,1 0 1,-1 1 0,1-1 0,-1 0-1,1-1 1,0-5-600,0 1 1,0-1-1,-1 1 1,1-1-1,-2-7 0,1 12 554,-1-40-1238</inkml:trace>
</inkml:ink>
</file>

<file path=ppt/ink/ink6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7:07.653"/>
    </inkml:context>
    <inkml:brush xml:id="br0">
      <inkml:brushProperty name="width" value="0.05" units="cm"/>
      <inkml:brushProperty name="height" value="0.05" units="cm"/>
      <inkml:brushProperty name="color" value="#FF0066"/>
    </inkml:brush>
  </inkml:definitions>
  <inkml:trace contextRef="#ctx0" brushRef="#br0">9 0 11090,'-8'17'5410,"8"-5"-2146,5-9-1984,3-1-831,4-4-1154,3 0 481</inkml:trace>
</inkml:ink>
</file>

<file path=ppt/ink/ink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0:50.113"/>
    </inkml:context>
    <inkml:brush xml:id="br0">
      <inkml:brushProperty name="width" value="0.05" units="cm"/>
      <inkml:brushProperty name="height" value="0.05" units="cm"/>
    </inkml:brush>
  </inkml:definitions>
  <inkml:trace contextRef="#ctx0" brushRef="#br0">93 238 6457,'0'-2'303,"-1"-1"0,1 1 0,0 0-1,-1-1 1,1 1 0,0 0-1,0 0 1,1-1 0,-1 1 0,0 0-1,1-1 1,0 1 0,-1 0-1,1 0 1,0 0 0,0 0-1,0 0 1,0 0 0,0 0 0,1 0-1,-1 0 1,1 0 0,-1 0-1,4-2 1,5-6 606,1 0 0,23-14 0,-18 13 67,-2 0-411,18-14 630,2 1 1,1 1 0,44-20 0,-78 44-1118,-6 7-85,-10 8-78,-309 247-3011,321-260 3103,-1 0 1,1 0-1,0 0 0,0 0 1,0 0-1,0 1 1,1-1-1,-1 1 1,-2 5-1,5-8 22,0 1 1,-1-1-1,1 1 0,0-1 0,0 1 0,0-1 0,0 0 1,0 1-1,0-1 0,1 1 0,-1-1 0,0 1 0,1-1 1,-1 1-1,1-1 0,0 0 0,-1 1 0,1-1 0,0 0 1,0 0-1,-1 1 0,1-1 0,0 0 0,0 0 0,1 0 1,-1 0-1,0 0 0,0 0 0,0-1 0,2 2 0,36 23 940,-31-21-812,-1 0 0,0 0 1,0 1-1,-1 0 0,1 0 0,-1 1 0,0-1 0,-1 1 0,1 1 0,8 12 0,-9-8-43,0 0-1,-1 0 1,0 1-1,-1-1 1,0 1-1,-1 0 1,0 0 0,0 19-1,-7 100 832,2-94-578,1-14-130,-1 41 470,3-59-634,1 0 0,-1 0 1,1 0-1,0 0 0,0-1 0,0 1 1,1 0-1,0-1 0,0 1 0,3 5 1,-3-8-53,-1-1 1,0 0 0,1 0 0,-1 1-1,1-1 1,-1 0 0,1 0 0,-1 0-1,1-1 1,0 1 0,-1 0 0,1-1-1,0 1 1,0-1 0,0 1 0,-1-1-1,1 0 1,0 0 0,0 0 0,0 0-1,0 0 1,0 0 0,-1 0 0,1-1-1,0 1 1,0-1 0,3-1 0,6-2 24,0 0-1,0-1 1,12-7 0,-14 7-8,8-4-140,-1-1 0,1 0 0,-2-2 0,29-25 0,-36 28-605,0 1 1,-1-2 0,10-15 0,-12 16-607,0-1 0,0 0 0,-1 0 0,3-13 0,-2-3-154</inkml:trace>
</inkml:ink>
</file>

<file path=ppt/ink/ink6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7:08.365"/>
    </inkml:context>
    <inkml:brush xml:id="br0">
      <inkml:brushProperty name="width" value="0.05" units="cm"/>
      <inkml:brushProperty name="height" value="0.05" units="cm"/>
      <inkml:brushProperty name="color" value="#FF0066"/>
    </inkml:brush>
  </inkml:definitions>
  <inkml:trace contextRef="#ctx0" brushRef="#br0">124 721 6321,'-7'-3'4102,"-9"-5"3033,1 7-4204,13 2-2783,0 1 0,-1-1 0,1 1 0,0-1 0,-1 1 0,1 0 0,0 0 0,0 0 0,0 0 1,1 0-1,-1 0 0,0 0 0,1 1 0,0-1 0,-2 4 0,-3 4 49,0-1 2,0 1 0,0 0-1,1 1 1,1-1 0,0 1 0,0 0-1,1 0 1,0 0 0,-1 15 0,3-11 40,0-1 0,1 0 0,0 0 1,2 1-1,3 17 0,-5-29-212,1 1 1,0-1-1,0 1 1,0-1-1,1 0 1,-1 0-1,1 1 0,0-1 1,0 0-1,0-1 1,0 1-1,0 0 1,1 0-1,-1-1 0,1 1 1,-1-1-1,1 0 1,0 0-1,0 0 0,0 0 1,0-1-1,1 1 1,-1-1-1,0 0 1,1 0-1,-1 0 0,4 1 1,3-2-16,-1 0 0,0 0 0,1-1 0,-1 0 0,0-1 0,0 0 0,0 0 0,0-1 0,0 0 0,0-1 0,-1 1 0,0-2 1,1 1-1,-1-1 0,11-10 0,-4 3-19,-1 0-1,-1 0 1,0-2 0,0 0 0,-2 0 0,20-32 0,-18 21-50,-2-2 0,-1 0 0,-1 0 0,-1 0 0,-1-1 0,3-35 0,-11 32-62,-2 17 17,3 13 98,0 1 0,0 0 0,0 0 0,-1 0 0,1 0 0,0-1 0,0 1 1,0 0-1,0 0 0,0 0 0,0 0 0,0 0 0,-1-1 0,1 1 0,0 0 0,0 0 0,0 0 0,0 0 0,0 0 0,-1 0 0,1 0 0,0 0 1,0 0-1,0 0 0,0 0 0,-1 0 0,1 0 0,0 0 0,0 0 0,0 0 0,-1 0 0,1 0 0,0 0 0,0 0 0,0 0 0,0 0 1,-1 0-1,1 0 0,0 0 0,0 0 0,0 0 0,0 0 0,0 0 0,-1 0 0,1 1 0,0-1 0,0 0 0,0 0 0,-2 3-6,1 0 0,0 0 0,0 0-1,0 0 1,0 0 0,1 0 0,-1 0 0,1 0-1,0 0 1,0 0 0,0 0 0,0 0-1,0 1 1,1 2 0,0 6-9,-1 11 7,4 49 25,-4-68-9,1 0 0,-1 1 0,1-1-1,1 0 1,-1 0 0,0 0 0,1 0 0,0 0 0,0 0 0,0 0-1,1-1 1,-1 1 0,4 3 0,-6-7-4,1 1-1,-1 0 1,1-1 0,0 1-1,-1-1 1,1 1 0,0-1-1,-1 1 1,1-1 0,0 1 0,0-1-1,-1 0 1,1 1 0,0-1-1,0 0 1,0 0 0,0 1-1,-1-1 1,1 0 0,0 0-1,0 0 1,0 0 0,0 0-1,0 0 1,-1-1 0,1 1 0,0 0-1,1-1 1,-1 0-1,1 0 0,-1 0 0,0 0 0,0 0 0,0 0 0,0-1 0,0 1 0,0 0 0,0-1 0,0 1 0,-1-1 0,1 1 0,0-4 0,1-1 2,0 0 0,-1 0 0,0 0 0,0 0 0,0 0 0,-1 0 0,0-8 0,-16-107-894,14 112 740,2 9 145,0 0-1,0 0 0,0 0 1,0 0-1,1 0 1,-1 0-1,0 0 1,0 0-1,0 0 0,0 0 1,0 0-1,0 0 1,0 0-1,0 0 0,0 0 1,1 0-1,-1 0 1,0 0-1,0-1 1,0 1-1,0 0 0,0 0 1,0 0-1,0 0 1,0 0-1,0 0 0,0 0 1,0 0-1,0 0 1,1 0-1,-1 0 1,0 0-1,0 0 0,0 0 1,0-1-1,0 1 1,0 0-1,0 0 0,0 0 1,0 0-1,0 0 1,9 6-30,1 0 39,1 0 0,0 0 0,1-1 0,-1 0 1,16 3-1,-23-7 2,-1 0 0,1-1 0,-1 1 0,1-1 1,-1 0-1,1 0 0,-1-1 0,1 1 0,-1-1 0,1 1 1,-1-1-1,1 0 0,-1 0 0,0-1 0,1 1 1,-1-1-1,0 1 0,0-1 0,0 0 0,0 0 0,0-1 1,-1 1-1,1-1 0,3-4 0,1-1 9,-1 0 1,-1 0-1,0-1 0,0 1 1,0-1-1,5-18 0,-3 5 28,-2-1-1,0 1 1,-2-1-1,-1 1 1,0-1-1,-2 0 1,0 0-1,-2 1 1,0-1-1,-2 0 1,0 1-1,-2 0 1,0 0-1,-1 0 1,-2 1-1,0 0 1,-1 0-1,-1 1 1,-1 1 0,0 0-1,-24-26 1,32 40-46,-1 0 1,0 0-1,-1 0 1,1 1-1,-1 0 1,0 0-1,-8-5 1,13 9 4,-1-1-1,1 1 1,0-1 0,-1 1-1,1-1 1,0 1 0,-1 0-1,1 0 1,-1-1 0,1 1-1,-1 0 1,1 0 0,0 1-1,-1-1 1,1 0 0,-1 0-1,1 1 1,0-1-1,-1 1 1,1-1 0,0 1-1,-1-1 1,1 1 0,0 0-1,0 0 1,0 0 0,0-1-1,0 1 1,0 0 0,0 1-1,0-1 1,0 0 0,0 0-1,0 0 1,1 0 0,-1 1-1,0-1 1,1 0 0,-1 1-1,1-1 1,0 0 0,-1 2-1,-2 8 50,1-1-1,0 1 0,1-1 1,0 1-1,0 0 0,1-1 1,0 1-1,1 0 0,1 0 1,3 15-1,3 5 141,2-1 0,17 41 1,-9-30-350,3 0 0,1-2 0,2 0 0,1-2 0,2-1 1,2-1-1,36 35 0,-52-58-303,53 55-275,-36-27 496</inkml:trace>
</inkml:ink>
</file>

<file path=ppt/ink/ink6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7:08.909"/>
    </inkml:context>
    <inkml:brush xml:id="br0">
      <inkml:brushProperty name="width" value="0.05" units="cm"/>
      <inkml:brushProperty name="height" value="0.05" units="cm"/>
      <inkml:brushProperty name="color" value="#FF0066"/>
    </inkml:brush>
  </inkml:definitions>
  <inkml:trace contextRef="#ctx0" brushRef="#br0">114 119 9098,'-17'2'1205,"12"-2"-538,0 0 0,0 0 1,0 1-1,1 0 0,-1 0 0,0 0 0,1 0 1,-1 1-1,1 0 0,-1 0 0,1 0 0,0 0 1,0 1-1,-4 2 0,5 0-360,0-1 1,0 1-1,0 0 1,1-1-1,0 1 1,0 0-1,1 1 1,-1-1-1,1 0 1,0 0-1,0 1 0,1-1 1,0 9-1,0 1 98,0 1-1,2-1 1,5 24 0,-5-30-335,0 0 1,1-1-1,0 1 1,0-1-1,1 0 1,0 0 0,1 0-1,0-1 1,0 1-1,0-1 1,9 9-1,-10-13-61,1 1 0,-1-1 0,1 0 0,0 0 0,-1 0 0,1 0-1,1-1 1,-1 0 0,0 0 0,0 0 0,1-1 0,-1 0 0,1 0 0,-1 0-1,1 0 1,0-1 0,-1 0 0,1-1 0,8 0 0,-3-2-44,1 0 1,-1 0 0,0-1-1,0-1 1,0 0-1,-1 0 1,1-1 0,-1 0-1,-1-1 1,1 0-1,-1 0 1,0-1 0,-1-1-1,14-16 1,-6 4-536,-1-1 0,0-1-1,-2 0 1,0-1 0,13-39 0,-20 45-597,0-1-1,-2-1 1,5-38 0,-6 7-73</inkml:trace>
</inkml:ink>
</file>

<file path=ppt/ink/ink6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7:09.385"/>
    </inkml:context>
    <inkml:brush xml:id="br0">
      <inkml:brushProperty name="width" value="0.05" units="cm"/>
      <inkml:brushProperty name="height" value="0.05" units="cm"/>
      <inkml:brushProperty name="color" value="#FF0066"/>
    </inkml:brush>
  </inkml:definitions>
  <inkml:trace contextRef="#ctx0" brushRef="#br0">0 0 9250,'1'4'805,"0"1"1,0-1-1,0 0 0,0 1 1,1-1-1,0 0 0,0 0 1,0 0-1,0-1 0,5 7 1,35 36 2928,-32-36-2861,0 0 0,14 20 1,16 42 1091,-31-53-1744,0-1-1,2 0 0,0-1 0,0-1 1,17 18-1,-27-32-220,0-1 1,1 1-1,-1-1 1,0 0-1,1 1 1,-1-1 0,1 0-1,-1 0 1,1 0-1,0 0 1,-1-1-1,1 1 1,0 0-1,0-1 1,-1 1-1,1-1 1,0 0-1,0 1 1,0-1-1,0 0 1,0 0-1,-1 0 1,4-1-1,-4 0-2,1 0-1,-1 0 0,1 0 1,-1 0-1,1 0 0,-1-1 1,0 1-1,1 0 1,-1-1-1,0 1 0,0-1 1,0 0-1,0 1 0,0-1 1,-1 0-1,1 1 1,-1-1-1,1 0 0,-1 0 1,1 0-1,-1 0 1,0 1-1,0-5 0,1-72-166,-1-5-253,1 76 365,0-1 0,0 1 1,1-1-1,0 1 0,0 0 1,1-1-1,0 1 0,5-9 1,-7 15 55,0-1 1,1 0-1,-1 0 0,1 0 1,-1 1-1,1-1 1,0 1-1,-1-1 1,1 1-1,0 0 0,0-1 1,0 1-1,0 0 1,0 0-1,0 1 1,1-1-1,-1 0 1,0 1-1,0-1 0,1 1 1,-1 0-1,0 0 1,0-1-1,1 2 1,-1-1-1,0 0 1,0 0-1,1 1 0,-1-1 1,0 1-1,0 0 1,0 0-1,0-1 1,0 1-1,4 3 0,1 0 22,1 0-1,-1 1 1,0 0-1,0 1 0,0-1 1,-1 1-1,10 13 0,-8-9-30,0 0 0,1 0 1,0-1-1,17 13 0,10-2-1724,-31-18 892,1 0-1,-1-1 1,1 1 0,0-1-1,7 0 1,0-2-1984,-3-6 1344</inkml:trace>
</inkml:ink>
</file>

<file path=ppt/ink/ink6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7:10.640"/>
    </inkml:context>
    <inkml:brush xml:id="br0">
      <inkml:brushProperty name="width" value="0.05" units="cm"/>
      <inkml:brushProperty name="height" value="0.05" units="cm"/>
      <inkml:brushProperty name="color" value="#FF0066"/>
    </inkml:brush>
  </inkml:definitions>
  <inkml:trace contextRef="#ctx0" brushRef="#br0">26 996 6105,'0'-1'113,"0"1"-1,0 0 0,0 0 0,0 0 1,0 0-1,0 0 0,0-1 1,0 1-1,0 0 0,0 0 1,-1-3 2694,1 3-2695,-1 0 0,1 0 1,0-1-1,0 1 0,0 0 1,0 0-1,0 0 0,-1 0 0,1 0 1,0 0-1,0 0 0,0 0 1,0 0-1,-1 0 0,1 0 0,0 0 1,0 0-1,0 0 0,0 0 1,0 0-1,-1 1 0,1-1 0,0 0 1,0 0-1,0 0 0,-1 0 157,1 0-1,-1 1 0,1-1 0,-1 0 1,1 1-1,-1-1 0,1 0 0,-1 1 1,1-1-1,-1 0 0,1 1 1,0-1-1,-1 1 0,1-1 0,0 1 1,-1-1-1,1 1 0,0-1 0,0 1 1,0 0-1,-1-1 0,1 1 0,0 0-226,-4 18 545,1-1 1,1 1-1,0 0 1,2 0-1,2 29 1,-2-46-575,0 0 1,1 0 0,-1 0 0,1 0-1,0 0 1,-1 0 0,1 0 0,0 0-1,0 0 1,0 0 0,1 0 0,-1-1-1,0 1 1,1 0 0,-1-1 0,1 1 0,-1-1-1,1 0 1,0 0 0,-1 1 0,1-1-1,0 0 1,0 0 0,0 0 0,0-1-1,0 1 1,0 0 0,0-1 0,0 1-1,0-1 1,0 0 0,1 0 0,-1 0 0,0 0-1,0 0 1,0 0 0,0-1 0,0 1-1,0 0 1,0-1 0,0 0 0,0 0-1,0 1 1,0-1 0,0 0 0,0 0-1,0-1 1,-1 1 0,1 0 0,0-1 0,-1 1-1,1-1 1,-1 1 0,0-1 0,1 0-1,-1 1 1,0-1 0,1-3 0,4-8 74,-2 0 1,1 0 0,-2 0 0,5-27 0,-6 26 67,0-1 0,2 1 0,-1 1 0,12-26 0,-13 36-72,0-1 1,0 1-1,0-1 0,1 1 1,-1 0-1,1 0 1,0 0-1,0 0 0,0 0 1,1 0-1,-1 1 0,1 0 1,-1 0-1,1 0 1,0 0-1,0 0 0,0 1 1,0 0-1,0 0 1,0 0-1,4-1 0,-7 2-63,1 0 0,-1 0 1,1 0-1,-1-1 0,1 2 0,-1-1 0,1 0 0,-1 0 0,1 0 0,-1 1 0,1-1 0,-1 1 0,0-1 0,1 1 0,-1-1 0,0 1 0,1 0 0,-1 0 0,0-1 0,0 1 0,0 0 1,1 0-1,-1 1 0,1 0 0,1 3-4,-1-1 1,1 1 0,-1 0 0,0 0-1,2 8 1,8 15 47,-12-28-66,0 0 0,0 0 0,0 0 0,0 0 0,1 0 0,-1 0 0,0 1 0,0-1 0,0 0 0,0 0 0,0 0 0,0 0 0,0 0 0,1 0 0,-1 0 0,0 0 0,0 0 0,0 0 0,0 0 0,0 1 0,0-1 0,1 0 0,-1 0 0,0 0 0,0 0-1,0 0 1,0 0 0,0 0 0,1 0 0,-1 0 0,0 0 0,0 0 0,0-1 0,0 1 0,0 0 0,1 0 0,-1 0 0,0 0 0,0 0 0,0 0 0,0 0 0,0 0 0,0 0 0,0 0 0,1 0 0,-1-1 0,0 1 0,0 0 0,0 0 0,0 0 0,0 0 0,6-13-40,5-24-24,-9 29 48,15-66-91,-12 40 23,3 1 0,1 0 0,16-40 0,-24 71 84,0-1 1,1 1 0,-1 0-1,0-1 1,1 1 0,0 0-1,0 0 1,-1 0 0,1 0-1,1 0 1,-1 0 0,0 1-1,0-1 1,0 1 0,1 0-1,4-3 1,-5 4 2,0 0 0,-1-1 0,1 1 0,0 0 0,0 0 1,0 0-1,0 0 0,0 0 0,0 1 0,-1-1 0,1 0 0,0 1 0,0 0 0,-1-1 0,1 1 1,0 0-1,-1 0 0,1 0 0,0 0 0,-1 0 0,1 0 0,-1 0 0,0 1 0,3 2 0,2 4 8,1 1-1,-2 0 0,1 0 0,4 11 0,-8-14-17,0 0-1,1-1 0,0 1 1,0 0-1,1-1 0,-1 0 1,1 0-1,0 0 0,1 0 1,-1-1-1,1 1 0,0-1 1,0 0-1,10 5 0,-13-9-57,0 1 0,0-1 0,0 0 0,0 0 0,0 0 0,1 0 0,-1 0 0,0 0 0,0-1 0,0 1 0,0-1 0,0 1 0,0-1 0,0 0 0,0 0 0,0 0 0,0 0 0,-1 0 0,1 0 0,0-1 0,-1 1 0,1 0-1,-1-1 1,1 1 0,-1-1 0,0 0 0,1 1 0,-1-1 0,0 0 0,1-4 0,5-5-329,-1-1-1,-1 0 1,7-21 0,-5-2 279,-1 0 1,-2 0 0,-1-68-1,-3 98 331,0 14-9,0 7 54,0 1 0,1-1 1,0 1-1,1-1 1,1 0-1,7 21 0,-8-31-227,0 2-14,1-1 1,0 1 0,0-1 0,1 0-1,4 7 1,-7-13-20,0 0-1,0 0 1,-1 0-1,1 0 1,0-1-1,0 1 1,0 0 0,0 0-1,0-1 1,0 1-1,0 0 1,0-1-1,0 1 1,0-1-1,0 1 1,0-1 0,0 0-1,1 1 1,-1-1-1,0 0 1,0 0-1,0 0 1,1 0-1,-1 0 1,0 0 0,0 0-1,0 0 1,1-1-1,-1 1 1,0 0-1,0-1 1,0 1-1,0-1 1,0 1-1,0-1 1,0 1 0,0-1-1,0 0 1,0 0-1,0 1 1,1-3-1,2 0 3,0 0 0,-1-1 0,0 0 0,0 0 0,0 0 0,0 0 0,-1 0 0,1 0 0,-1-1 0,0 1 0,0-1 0,-1 0 0,1 1 0,0-8 0,0-4 6,-1-1 0,-1-33 0,0 33-9,0-1 0,2-18 0,-2 35 1,0 1-1,0 0 1,0-1 0,1 1-1,-1 0 1,0-1 0,0 1-1,0-1 1,0 1-1,0 0 1,1-1 0,-1 1-1,0 0 1,0 0 0,1-1-1,-1 1 1,0 0 0,0-1-1,1 1 1,-1 0-1,0 0 1,1 0 0,-1-1-1,0 1 1,1 0 0,-1 0-1,1 0 1,-1 0 0,0 0-1,1 0 1,-1 0-1,0 0 1,1 0 0,-1 0-1,1 0 1,-1 0 0,0 0-1,1 0 1,-1 0 0,0 0-1,1 0 1,-1 0-1,1 0 1,-1 0 0,0 1-1,1-1 1,-1 0 0,0 0-1,0 1 1,1-1 0,-1 0-1,0 0 1,1 1 0,-1-1-1,0 0 1,0 0-1,0 1 1,1-1 0,-1 1-1,22 22-16,-19-20 15,183 236 1406,-152-186-829,-2 1 0,46 110-1,-73-153-530,10 29 118,15 51 0,-27-80-142,-1 0-1,0 1 1,-1-1 0,0 1 0,0 0 0,-1-1-1,-1 1 1,0 0 0,-4 19 0,4-27-22,-1 0 0,1 0-1,-1 0 1,1 0 0,-1 0 0,0-1 0,-1 1 0,1-1 0,-1 1-1,0-1 1,1 0 0,-1 0 0,-1 0 0,1 0 0,0 0 0,-1-1-1,1 0 1,-1 1 0,0-1 0,0-1 0,0 1 0,0 0 0,0-1 0,0 0-1,-8 1 1,5-1-38,-1-1 0,1 0-1,0 0 1,-1-1 0,1 0-1,-1 0 1,1-1 0,0 0-1,0 0 1,0 0 0,0-1 0,0-1-1,0 1 1,-8-7 0,-3-3-62,1 0 1,0-2 0,0 0-1,2-1 1,0-1-1,1 0 1,1-1 0,0 0-1,2-1 1,0 0 0,1-1-1,1-1 1,0 1 0,-8-35-1,12 35 104,1 0 0,1 0-1,1-1 1,1 1 0,0-1 0,2 1-1,0-1 1,1 0 0,1 1 0,1 0-1,1 0 1,1 0 0,0 1-1,2-1 1,0 1 0,12-18 0,5-5 163,-2 5 59,-1-1-1,-2-1 0,26-69 1,-42 97-204,-1-1-1,0 1 1,-1 0 0,0-1 0,-1 0 0,-1 1-1,1-1 1,-2 0 0,0 1 0,0-1-1,-1 0 1,0 1 0,-1 0 0,0-1 0,-1 1-1,0 1 1,-1-1 0,-11-17 0,14 34 19,0 16-8,3 22 69,1-31-38,1 0-1,0 0 1,1-1-1,1 1 1,0-1-1,1 0 0,0 0 1,0-1-1,2 0 1,-1 0-1,1-1 1,1 0-1,0 0 0,11 9 1,-18-17-33,1 0-1,-1 0 1,1 0 0,0-1-1,0 1 1,0 0 0,-1-1-1,2 0 1,-1 0 0,0 0-1,0 0 1,0 0 0,0-1-1,0 0 1,1 1 0,-1-1 0,0 0-1,0 0 1,1-1 0,-1 1-1,0-1 1,0 0 0,0 0-1,0 0 1,0 0 0,0 0-1,0 0 1,0-1 0,0 0-1,0 1 1,-1-1 0,1 0-1,-1 0 1,1-1 0,1-2 0,4-2 17,-1-1 1,-1 0-1,1 0 1,-2-1 0,1 0-1,-1 0 1,0 0 0,-1 0-1,6-20 1,-4 5-114,-2 0 1,0 0-1,-2 0 0,0-1 1,-3-29-1,-1 35-1228,0 0 1,-1 0-1,-11-36 0,9 34-1153,6 8 1036</inkml:trace>
</inkml:ink>
</file>

<file path=ppt/ink/ink6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7:11.119"/>
    </inkml:context>
    <inkml:brush xml:id="br0">
      <inkml:brushProperty name="width" value="0.05" units="cm"/>
      <inkml:brushProperty name="height" value="0.05" units="cm"/>
      <inkml:brushProperty name="color" value="#FF0066"/>
    </inkml:brush>
  </inkml:definitions>
  <inkml:trace contextRef="#ctx0" brushRef="#br0">83 6 17076,'-14'11'7113,"-9"-6"-3840,-22-26-2473</inkml:trace>
</inkml:ink>
</file>

<file path=ppt/ink/ink6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6:10.435"/>
    </inkml:context>
    <inkml:brush xml:id="br0">
      <inkml:brushProperty name="width" value="0.05" units="cm"/>
      <inkml:brushProperty name="height" value="0.05" units="cm"/>
      <inkml:brushProperty name="color" value="#FF0066"/>
    </inkml:brush>
  </inkml:definitions>
  <inkml:trace contextRef="#ctx0" brushRef="#br0">41 866 8098,'-36'44'2930,"31"-40"-323,15-6 4713,-6 4-7178,1-1 0,-1 1 0,0-1 0,1 1 0,-1-1 0,0 0 0,1-1 0,-1 1 0,1-1 0,-1 0 0,1 0 1,0 0-1,6-2 0,-2 0-31,1-1 0,-1 1 1,0-1-1,-1-1 0,17-9 1,13-7 63,-2-2 0,0-2 0,-2-2 0,0 0 0,-2-3 0,-1 0 0,34-43 0,81-134 1456,-121 165-1283,-2-1 1,-1-1-1,19-59 1,-36 88-268,-1 0 1,-1-1-1,2-22 1,-4 33-60,-1-1 0,1 1 1,-1-1-1,-1 0 0,1 1 1,-1-1-1,1 1 0,-1-1 0,-1 1 1,1 0-1,-1-1 0,1 1 1,-1 0-1,0 0 0,-5-6 0,7 9-21,-1 0-1,0 1 0,0-1 1,0 0-1,0 1 0,1-1 1,-1 0-1,0 1 0,0-1 0,0 1 1,0 0-1,0-1 0,0 1 1,0 0-1,-1 0 0,1-1 1,0 1-1,0 0 0,0 0 0,0 0 1,0 0-1,-2 1 0,0-1-3,0 1 0,0 0 0,0 0 0,0 1-1,0-1 1,0 1 0,-4 2 0,-3 3-30,1 0 0,0 1 1,-9 10-1,13-13-35,0 1-1,1 0 1,0 1-1,1-1 1,-5 8-1,5-7-23,3-8 99,0-1-1,0 1 1,0 0 0,0 0-1,1 0 1,-1 0-1,0 0 1,0 0 0,1 0-1,-1 0 1,1 0-1,-1 0 1,1 0 0,-1 0-1,2-1 1,8-11 36,1 0 1,1 1-1,15-13 0,-11 10 9,-7 7 38,0 0-1,1 1 1,-1 0 0,18-9-1,-24 15-61,0-1-1,-1 1 0,1 0 0,0 0 1,0 0-1,-1 1 0,1-1 0,0 1 0,0-1 1,0 1-1,0 0 0,0 0 0,0 0 1,0 1-1,-1-1 0,1 1 0,0-1 1,0 1-1,0 0 0,3 2 0,-4-2-13,0 1 0,-1-1 0,1 0 0,-1 1 0,1-1 0,-1 1 0,0 0 0,0-1 0,0 1 0,0 0 0,0 0 0,0 0 0,0 0 0,0 0 0,-1 0 0,1 3 0,3 33-454,-1-32-1488,0-12-1695,-3 3 2155</inkml:trace>
</inkml:ink>
</file>

<file path=ppt/ink/ink6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6:11.105"/>
    </inkml:context>
    <inkml:brush xml:id="br0">
      <inkml:brushProperty name="width" value="0.05" units="cm"/>
      <inkml:brushProperty name="height" value="0.05" units="cm"/>
      <inkml:brushProperty name="color" value="#FF0066"/>
    </inkml:brush>
  </inkml:definitions>
  <inkml:trace contextRef="#ctx0" brushRef="#br0">10 98 8610,'-7'-1'8116,"7"1"-7982,4-6 4536,1 2-4571,39-31 1580,7-4-268,-49 38-1360,0-1 0,-1 1 0,1 0 0,0 0 0,0 0 0,1 0 0,-1 0 0,0 0 0,0 0 0,0 1 0,0-1 0,1 1 0,-1 0 0,0-1 0,1 1 0,-1 0 0,0 0 0,0 1 0,1-1 0,2 1 0,-3 0-33,0 0 0,-1 0 0,1 1 0,0-1 0,-1 0 0,1 1 0,-1-1 0,1 1 0,-1 0 0,0-1 0,0 1 0,1 0 0,-1 0 0,0 0 0,-1 0 0,1 0 0,1 3 0,1 8 5,0 0 0,-1 0 0,-1 1-1,0-1 1,-1 18 0,-2 4-2,-1 0 0,-1-1 0,-2 0-1,-14 45 1,12-55-27,-1 0 0,0-1 0,-2 0 0,-1 0 0,-1-1-1,-25 33 1,36-51 5,0-1 0,-1 0 0,1-1-1,-1 1 1,0 0 0,0-1 0,0 1-1,0-1 1,0 0 0,0 0 0,-1 0-1,1 0 1,-6 1 0,8-3 1,1 0 0,0 0 1,0 0-1,-1 1 0,1-1 0,0 0 1,-1 0-1,1 0 0,0 0 0,0-1 1,-1 1-1,1 0 0,0 0 0,0 0 1,-1 0-1,1 0 0,0 0 0,-1 0 1,1 0-1,0-1 0,0 1 0,0 0 1,-1 0-1,1 0 0,0 0 1,0-1-1,0 1 0,-1 0 0,1 0 1,0-1-1,0 1 0,0 0 0,0 0 1,0-1-1,-1 1 0,1 0 0,0 0 1,0-1-1,0 1 0,0 0 0,0-1 1,0 1-1,0 0 0,0 0 0,0-1 1,0 1-1,0 0 0,0-1 0,0 1 1,0 0-1,1 0 0,-1-1 0,0 1 1,0 0-1,0 0 0,0-1 0,0 1 1,1 0-1,-1 0 0,0 0 0,0-1 1,13-22-8,-10 18 6,1-3 32,1 0 0,-1 1 1,1 0-1,1 0 0,-1 0 1,1 1-1,1-1 0,-1 2 0,1-1 1,0 1-1,13-8 0,-14 10 64,1 0-1,0 0 1,-1 1-1,1 1 1,0-1-1,0 1 1,1 0-1,-1 0 0,0 1 1,0 0-1,0 0 1,0 1-1,0 0 1,13 3-1,7 6 180,-23-8-267,1 0 1,0 0 0,0 0 0,0 0-1,0-1 1,0 0 0,0 0 0,0 0 0,0-1-1,10 0 1,-13-1-134,-1 1 0,0-1 0,0 0 0,0 0 0,0 0 0,-1 0 0,1 0 0,0 0 0,0 0 0,0 0-1,-1 0 1,1 0 0,-1 0 0,1-1 0,-1 1 0,1 0 0,-1 0 0,0-1 0,1-1 0,3-32-3938,-3 25 2431,2-12-758,0-1 1134</inkml:trace>
</inkml:ink>
</file>

<file path=ppt/ink/ink6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6:11.570"/>
    </inkml:context>
    <inkml:brush xml:id="br0">
      <inkml:brushProperty name="width" value="0.05" units="cm"/>
      <inkml:brushProperty name="height" value="0.05" units="cm"/>
      <inkml:brushProperty name="color" value="#FF0066"/>
    </inkml:brush>
  </inkml:definitions>
  <inkml:trace contextRef="#ctx0" brushRef="#br0">4 0 7866,'-1'1'451,"1"0"1,-1 0 0,1 1 0,-1-1-1,1 0 1,0 0 0,0 1-1,0-1 1,-1 0 0,1 0 0,0 1-1,1-1 1,-1 0 0,0 0 0,0 1-1,0-1 1,1 0 0,-1 0-1,1 0 1,-1 1 0,1-1 0,-1 0-1,1 0 1,1 1 0,24 32 2329,-7-10-720,-9-6-1554,-2 0 0,0 0 0,-1 0 0,-1 1 0,6 25 0,8 99-496,-20-123-1096,0-20 1013,0 1-1,0-1 1,0 0-1,0 0 1,0 0-1,0 0 0,-1 0 1,1 0-1,0 1 1,0-1-1,0 0 1,0 0-1,0 0 1,0 0-1,0 0 1,0 0-1,-1 0 0,1 0 1,0 0-1,0 1 1,0-1-1,0 0 1,0 0-1,0 0 1,-1 0-1,1 0 0,0 0 1,0 0-1,0 0 1,0 0-1,0 0 1,-1 0-1,1 0 1,0 0-1,0 0 1,0 0-1,0 0 0,0 0 1,-1 0-1,1-1 1,0 1-1,0 0 1,0 0-1,0 0 1,0 0-1,0 0 0,0 0 1,-1 0-1,1 0 1,0 0-1,0 0 1,0-1-1,-18-25-6565,10 8 5299</inkml:trace>
</inkml:ink>
</file>

<file path=ppt/ink/ink6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6:12.065"/>
    </inkml:context>
    <inkml:brush xml:id="br0">
      <inkml:brushProperty name="width" value="0.05" units="cm"/>
      <inkml:brushProperty name="height" value="0.05" units="cm"/>
      <inkml:brushProperty name="color" value="#FF0066"/>
    </inkml:brush>
  </inkml:definitions>
  <inkml:trace contextRef="#ctx0" brushRef="#br0">9 509 6753,'-8'-39'3261,"8"38"-3064,0 0 0,0 0 0,1 0 0,-1 1-1,0-1 1,1 0 0,-1 0 0,1 1 0,-1-1 0,0 0-1,1 1 1,0-1 0,-1 0 0,1 1 0,-1-1 0,1 1-1,0-1 1,-1 1 0,1-1 0,0 1 0,0 0 0,-1-1 0,1 1-1,0 0 1,1-1 0,27-6 2606,-19 4-1506,122-44 6339,-131 47-7682,0-1 0,0 0 0,0 1 0,0-1 0,0 0 0,0 0 0,-1 0 0,1 0 0,0 0 0,-1 0 0,1 0 0,-1 0 1,1 0-1,-1 0 0,1 0 0,-1 0 0,0 0 0,1 0 0,-1 0 0,0-2 0,4-33-3708,-2 18 1105,6-32-2273,-4 22 3691</inkml:trace>
  <inkml:trace contextRef="#ctx0" brushRef="#br0" timeOffset="1">189 99 8522,'-4'-70'2090,"5"41"4719,7 51-4717,-2 0-1,5 26 1,6 26 15,1-16-912,25 72 604,-38-102-1644,-5-24-233,0-1 0,1 0 0,-1 1 0,1-1 0,-1 0 0,1 0 0,0 0 0,0 1 0,0-1 0,1 0 0,-1 0 0,1-1 0,0 1 0,2 3 0</inkml:trace>
</inkml:ink>
</file>

<file path=ppt/ink/ink6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6:12.484"/>
    </inkml:context>
    <inkml:brush xml:id="br0">
      <inkml:brushProperty name="width" value="0.05" units="cm"/>
      <inkml:brushProperty name="height" value="0.05" units="cm"/>
      <inkml:brushProperty name="color" value="#FF0066"/>
    </inkml:brush>
  </inkml:definitions>
  <inkml:trace contextRef="#ctx0" brushRef="#br0">1 1 11939,'11'18'10938,"0"-14"-2784</inkml:trace>
</inkml:ink>
</file>

<file path=ppt/ink/ink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0:50.499"/>
    </inkml:context>
    <inkml:brush xml:id="br0">
      <inkml:brushProperty name="width" value="0.05" units="cm"/>
      <inkml:brushProperty name="height" value="0.05" units="cm"/>
    </inkml:brush>
  </inkml:definitions>
  <inkml:trace contextRef="#ctx0" brushRef="#br0">11 1 10978,'-2'8'1471,"-1"0"-1,2 1 1,-1 0-1,0 10 1,3 39 2028,3-33-2270,0-1 1,12 37 0,16 23 700,-28-73-1867,1-1 0,1 0 0,0 0 0,0-1 0,14 17 0,-19-26-138,-1 1-1,1-1 1,-1 1 0,1-1-1,-1 1 1,1-1-1,-1 0 1,1 1 0,-1-1-1,1 1 1,-1-1-1,1 0 1,0 0 0,-1 1-1,1-1 1,0 0-1,-1 0 1,1 0 0,0 0-1,0 0 1,5-8-3322,-7-22-2401,-3 16 4496</inkml:trace>
</inkml:ink>
</file>

<file path=ppt/ink/ink6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6:29.948"/>
    </inkml:context>
    <inkml:brush xml:id="br0">
      <inkml:brushProperty name="width" value="0.05" units="cm"/>
      <inkml:brushProperty name="height" value="0.05" units="cm"/>
      <inkml:brushProperty name="color" value="#FF0066"/>
    </inkml:brush>
  </inkml:definitions>
  <inkml:trace contextRef="#ctx0" brushRef="#br0">68 103 10026,'-49'-82'3794,"35"63"-2166,9 17 1066,10 22 834,8 5-2979,2 1-1,0-2 1,29 34 0,68 69 863,-56-65-809,71 83 840,141 207 0,-161-184-796,-28-41 310,154 192 0,-221-307-891,-1 1 0,0 0 1,-1 1-1,0 0 0,-1 0 1,-1 1-1,11 26 0,-18-35-2,0-1-199,-2-7-250,-12-20-978,9 16 684,-1 1-1,0-1 1,-1 1 0,1 0-1,-1 0 1,0 0-1,0 1 1,-1 0-1,1 0 1,-1 1-1,-11-5 1,-15 2-738</inkml:trace>
</inkml:ink>
</file>

<file path=ppt/ink/ink6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6:30.394"/>
    </inkml:context>
    <inkml:brush xml:id="br0">
      <inkml:brushProperty name="width" value="0.05" units="cm"/>
      <inkml:brushProperty name="height" value="0.05" units="cm"/>
      <inkml:brushProperty name="color" value="#FF0066"/>
    </inkml:brush>
  </inkml:definitions>
  <inkml:trace contextRef="#ctx0" brushRef="#br0">36 2676 10410,'-2'-1'295,"-1"0"0,1 0 0,0 0-1,0 0 1,0 0 0,1-1 0,-1 1-1,0-1 1,0 1 0,1-1 0,-1 0-1,1 0 1,-1 1 0,1-1 0,0 0-1,0 0 1,0 0 0,-1-3 0,1 1-118,0 0 0,0 0 0,1 0 1,-1 0-1,1 0 0,0 0 0,0 0 1,1 0-1,-1 0 0,2-4 0,3-8 88,0 0 0,1 0 0,1 0 0,10-16 0,16-23 518,2 2-1,3 1 0,75-80 0,-75 90-434,887-938 5175,37 40-1728,-737 718-3332,-224 221-461,0 0 1,1 0-1,-1-1 1,0 1-1,0 0 0,0-1 1,0 1-1,0 0 1,0-1-1,0 0 0,0 1 1,0-4-1,-1 5-7,0 0 0,-1-1 0,1 1 1,-1 0-1,1 0 0,0 0 0,-1-1 0,1 1 0,-1 0 0,1 0 0,0 0 0,-1 0 0,1 0 0,-1 0 0,1 0 1,-1 0-1,1 0 0,0 0 0,-1 0 0,1 0 0,-1 0 0,1 0 0,-1 0 0,1 1 0,0-1 0,-1 0 1,1 0-1,-1 0 0,0 1 0,-45 22-823,31-12 332,1 0 1,0 1-1,-21 24 0,23-23 297,-46 42-548</inkml:trace>
</inkml:ink>
</file>

<file path=ppt/ink/ink6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7:18.470"/>
    </inkml:context>
    <inkml:brush xml:id="br0">
      <inkml:brushProperty name="width" value="0.05" units="cm"/>
      <inkml:brushProperty name="height" value="0.05" units="cm"/>
      <inkml:brushProperty name="color" value="#FF0066"/>
    </inkml:brush>
  </inkml:definitions>
  <inkml:trace contextRef="#ctx0" brushRef="#br0">17 74 7786,'-1'0'221,"0"0"1,1 0-1,-1 0 1,1 0-1,-1 0 0,0 0 1,1 0-1,-1 0 1,1 0-1,-1 0 1,0 0-1,1 0 1,-1 0-1,1-1 1,-1 1-1,0 0 1,1 0-1,-1-1 1,1 1-1,-1 0 1,1-1-1,-1 1 0,1-1 1,-1 1-1,1 0 1,0-1-1,-1 1 1,1-1-1,-1 0 1,1 0-53,0 0 1,0 0 0,1 0-1,-1 0 1,0 0 0,0 0-1,1 1 1,-1-1 0,0 0 0,1 0-1,-1 0 1,1 0 0,-1 1-1,1-1 1,0 0 0,0-1-1,4-2 219,-1-1 0,1 1 1,0 0-1,10-7 0,-5 7-104,-1 0 0,1 1 0,0 0 0,0 0-1,0 1 1,0 1 0,0 0 0,0 0 0,11 1 0,96 9 1612,-105-8-1689,105 18 1270,-68-10-788,0-2 0,55 1 0,138-19 1284,-164 5-1671,-72 6-292,-1 0 1,1 0 0,-1 0 0,1 0-1,-1 1 1,1 0 0,9 3-1,-15-4-16,1 1 0,0-1 0,-1 0 0,1 1-1,-1-1 1,1 0 0,-1 1 0,1-1-1,-1 1 1,1-1 0,-1 0 0,1 1 0,-1-1-1,1 1 1,-1-1 0,0 1 0,1 0 0,-1-1-1,0 1 1,0-1 0,1 1 0,-1 0 0,0-1-1,0 1 1,0 1 0,0-1-32,-1 1 1,1 0 0,-1-1-1,1 1 1,-1-1-1,0 1 1,0-1-1,0 1 1,0-1-1,0 1 1,0-1 0,0 0-1,0 0 1,-3 3-1,-7 5-711,-1-1 0,0 0-1,-1-1 1,1 0 0,-1-1 0,-1 0-1,1-1 1,-24 6 0,-9 4-2131,-5 6 1201</inkml:trace>
</inkml:ink>
</file>

<file path=ppt/ink/ink6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7:18.903"/>
    </inkml:context>
    <inkml:brush xml:id="br0">
      <inkml:brushProperty name="width" value="0.05" units="cm"/>
      <inkml:brushProperty name="height" value="0.05" units="cm"/>
      <inkml:brushProperty name="color" value="#FF0066"/>
    </inkml:brush>
  </inkml:definitions>
  <inkml:trace contextRef="#ctx0" brushRef="#br0">1 1 11226,'1'4'859,"1"0"0,-1 0 0,1 0 0,0 0 0,1 0 0,-1 0 0,1-1-1,4 6 1,-1-3-168,0 0-1,0-1 1,1 0-1,7 5 1,7 2 232,1-1 1,24 9 0,-44-19-796,28 10 494,1-1 0,0-2 0,0-1 0,0-1 0,56 3 0,-27-8-117,1-3 0,65-9 0,-115 9-477,0 0 1,1 0-1,-2-1 1,18-7-1,-25 9-165,0 0-1,-1 0 0,1-1 0,-1 0 0,1 1 0,-1-1 0,0 0 0,0 0 0,0 0 0,3-4 0,-4 5-115,-1 0 0,1-1-1,0 1 1,-1-1-1,1 1 1,-1-1 0,1 1-1,-1-1 1,0 1 0,0-1-1,1 0 1,-1 1 0,0-1-1,-1 1 1,1-1 0,0 1-1,0-1 1,-1 0-1,1 1 1,-1-3 0,-10-11-3316,-10 3 1458</inkml:trace>
  <inkml:trace contextRef="#ctx0" brushRef="#br0" timeOffset="1">653 67 5065,'-63'35'3953,"46"-23"464,4-4-1344,5-1-449,4-2-896,3-5-639,-1-2-865</inkml:trace>
</inkml:ink>
</file>

<file path=ppt/ink/ink6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08T11:20:07.474"/>
    </inkml:context>
    <inkml:brush xml:id="br0">
      <inkml:brushProperty name="width" value="0.05" units="cm"/>
      <inkml:brushProperty name="height" value="0.05" units="cm"/>
      <inkml:brushProperty name="color" value="#FF0066"/>
    </inkml:brush>
  </inkml:definitions>
  <inkml:trace contextRef="#ctx0" brushRef="#br0">39 0 5113,'-13'40'2409,"0"-14"-1105,7-14-416,0-10-264,9-6-680,10 0-1040,15-17 728</inkml:trace>
</inkml:ink>
</file>

<file path=ppt/ink/ink6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08T11:20:07.908"/>
    </inkml:context>
    <inkml:brush xml:id="br0">
      <inkml:brushProperty name="width" value="0.05" units="cm"/>
      <inkml:brushProperty name="height" value="0.05" units="cm"/>
      <inkml:brushProperty name="color" value="#FF0066"/>
    </inkml:brush>
  </inkml:definitions>
  <inkml:trace contextRef="#ctx0" brushRef="#br0">67 15 5777,'-19'-15'2241,"3"15"-1665,6 5-184,-7-5-920,12 3 408</inkml:trace>
</inkml:ink>
</file>

<file path=ppt/ink/ink6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7:34.037"/>
    </inkml:context>
    <inkml:brush xml:id="br0">
      <inkml:brushProperty name="width" value="0.05" units="cm"/>
      <inkml:brushProperty name="height" value="0.05" units="cm"/>
      <inkml:brushProperty name="color" value="#FF0066"/>
    </inkml:brush>
  </inkml:definitions>
  <inkml:trace contextRef="#ctx0" brushRef="#br0">570 976 5849,'-64'-58'5011,"58"52"-4690,-9-10 5672,15 10-2834,11 4-1706,219-10 1338,-152 5-2217,1 3-1,153 12 1,-143 6-538,87 9 506,-148-22-343,0-1 1,0 0 0,0-3-1,39-7 1,-20 0-21,1 2 1,1 2-1,-1 3 1,96 4-1,-120-1-168,0-1-1,0-1 0,0-1 0,-1-2 0,32-9 0,-43 11-3,18-6 10,0-2-1,-1-1 0,35-20 0,20-9 6,-72 35-20,1-1 1,-1 0-1,0-1 0,-1 0 0,0-1 1,0 0-1,-1-1 0,0 0 0,0 0 0,-1-1 1,14-23-1,-21 28 7,0 0 0,0 0 0,0 0 0,-1 0 0,0-1-1,0 1 1,0-1 0,-1 1 0,0-1 0,-1-8 0,-1-7 21,-9-38-1,7 44-29,0 0-1,-1 1 1,-1-1 0,-14-26-1,15 34 2,0 0-1,-1 1 0,0-1 0,-1 1 0,1 0 0,-2 0 1,1 1-1,-1 0 0,-12-8 0,-12-3 4,-64-25-1,62 28 5,-64-34 0,63 27-14,-1 1-1,-1 2 1,-1 2-1,-1 1 1,0 2 0,-1 2-1,0 1 1,-1 2-1,1 2 1,-2 2 0,1 1-1,0 3 1,-67 6 0,-38 19-107,-21 3-43,-52-17 124,169-10 30,-4 4-118,0 3-1,1 2 1,0 2 0,-58 22 0,28-9 67,40-11 44,0 1 0,1 2 0,1 2 0,-46 28 0,62-31 11,1 0-1,1 2 1,0 0-1,2 2 1,0 1-1,1 0 1,-26 37-1,43-54-3,1 0 1,0 0-1,0 0 0,1 0 1,-1 0-1,1 0 0,0 0 1,0 1-1,0-1 0,1 0 1,0 1-1,-1-1 1,1 1-1,1 4 0,2 7 1,0-1-1,8 26 1,-4-18 13,-3-13 40,0 0 0,0-1 0,1 1 1,0-1-1,1 0 0,0 0 0,1 0 1,0-1-1,0 0 0,0 0 0,1-1 1,0 0-1,1 0 0,0-1 1,13 7-1,6 3 151,2-2 1,0-1 0,55 16 0,-38-15-118,0-3 1,1-1 0,0-3-1,71 3 1,-110-11-178,-1 0 0,1-1-1,-1 0 1,1 0 0,-1-1-1,16-7 1,-18 7-527,0 0-1,0 1 1,1-1-1,-1 1 1,1 1-1,-1-1 1,1 1-1,-1 0 1,10 1-1,0 5-1217</inkml:trace>
</inkml:ink>
</file>

<file path=ppt/ink/ink6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7:49.141"/>
    </inkml:context>
    <inkml:brush xml:id="br0">
      <inkml:brushProperty name="width" value="0.05" units="cm"/>
      <inkml:brushProperty name="height" value="0.05" units="cm"/>
      <inkml:brushProperty name="color" value="#FF0066"/>
    </inkml:brush>
  </inkml:definitions>
  <inkml:trace contextRef="#ctx0" brushRef="#br0">428 636 5921,'-44'28'2700,"43"-28"-2594,1 0 1,-1 0 0,0 1-1,0-1 1,0 0 0,0 0 0,0 0-1,0 0 1,0 0 0,0 0 0,1 0-1,-1 0 1,0 0 0,0 0-1,0-1 1,0 1 0,0 0 0,0 0-1,1-1 1,-1 1 0,0-1 0,0 1-1,0-1 1,1 1 0,-1-1-1,0 0 1,1 1 0,-1-1 0,0 0-1,0-1 1,1 2 140,-1-1 1,1 1-1,-1-1 0,1 0 0,-1 1 1,0-1-1,1 1 0,-1-1 0,0 1 1,1 0-1,-1-1 0,0 1 0,1 0 1,-1-1-1,0 1 0,0 0 1,1 0-1,-1 0 0,-1-1 0,2 1-122,0 0-1,1-1 1,-1 1-1,0-1 1,0 1-1,0-1 0,1 1 1,-1 0-1,0-1 1,0 1-1,1-1 1,-1 1-1,0 0 1,1-1-1,-1 1 1,0 0-1,1 0 0,-1-1 1,0 1-1,1 0 1,-1 0-1,1-1 1,-1 1-1,1 0 1,-1 0-1,0 0 1,1 0-1,174-26 2067,-125 18-1663,69-2 0,-78 8-351,0-2-1,0-1 0,51-13 1,-22-3 330,0-4 0,-2-2 0,-1-3 0,78-48 0,-140 75-451,-1-1 0,0 0-1,0 1 1,-1-2 0,1 1-1,-1 0 1,0-1 0,0 1 0,0-1-1,0 0 1,-1 0 0,0 0 0,0 0-1,-1 0 1,1-1 0,0-6 0,-1 5-39,0 0 0,0 0 0,0-1 0,-1 1-1,-1 0 1,1 0 0,-1 0 0,0 0 0,-1 0 0,1 0 0,-1 0 0,-4-8 0,4 12-16,0 0-1,0 0 0,0 0 0,-1 1 1,1-1-1,0 1 0,-1 0 1,0 0-1,0 0 0,0 0 0,1 0 1,-2 1-1,1-1 0,-5-1 0,-51-13 16,36 11-21,-56-13-17,43 11 4,-64-21-1,29 6 16,0 3-1,-2 3 0,-130-11 1,166 23-5,-1 1 0,1 3 0,0 1 1,-1 1-1,-42 9 0,67-7 3,0 1 0,0 0-1,1 0 1,-1 2 0,1-1 0,0 2 0,1-1-1,0 2 1,-20 18 0,-5 9-21,-39 53 0,64-76 27,0 2 0,1 0 0,1 0 0,0 1 0,1 0 0,1 0 0,0 1 0,1 0 0,-6 33 0,10-39 2,1 0-1,0 0 1,1 0-1,1 0 1,-1 0-1,2 0 1,-1 0-1,2 0 0,-1 0 1,2-1-1,-1 1 1,1-1-1,1 0 1,0 0-1,0 0 1,1-1-1,8 11 1,-5-9 44,1 0 1,0-1 0,0 0 0,1-1 0,0 0 0,1-1 0,0 0-1,19 9 1,-11-8 79,0-1-1,0-1 1,1-1-1,42 7 1,-4-7-150,1-3 0,0-3 1,64-8-1,-59 6 510,0 2-369</inkml:trace>
</inkml:ink>
</file>

<file path=ppt/ink/ink6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8:03.463"/>
    </inkml:context>
    <inkml:brush xml:id="br0">
      <inkml:brushProperty name="width" value="0.05" units="cm"/>
      <inkml:brushProperty name="height" value="0.05" units="cm"/>
      <inkml:brushProperty name="color" value="#FF0066"/>
    </inkml:brush>
  </inkml:definitions>
  <inkml:trace contextRef="#ctx0" brushRef="#br0">489 806 7026,'-2'-1'398,"1"-1"0,0 0 1,-1 1-1,1-1 1,0 0-1,0 0 0,0 0 1,0 0-1,0 0 1,1 0-1,-1 0 1,1 0-1,-1 0 0,1 0 1,0 0-1,0 0 1,0 0-1,0 0 1,0 0-1,0-3 0,0-4 3419,1 11-3730,-1 0 0,1-1 0,-1 1 0,1 0 1,-1-1-1,1 1 0,0 0 0,0-1 0,0 1 0,0-1 0,0 0 0,0 1 0,0-1 0,1 0 0,-1 1 0,0-1 0,1 0 0,-1 0 0,1 0 0,-1 0 0,1-1 0,0 1 0,-1 0 0,1-1 0,0 1 0,2 0 0,16 8 224,-5 1-157,-9-6-84,-1-1 0,1 1 0,-1-1-1,1-1 1,0 1 0,0-1 0,0 0 0,0 0-1,0-1 1,0 0 0,1 0 0,8 0 0,194 12 1791,-139-5-1605,1-4 0,83-6 0,-102-6-67,0-3 0,0-2-1,-1-3 1,60-26-1,2 0 380,-78 30-346,-1-2-1,-1-1 0,37-23 0,-61 32-202,-1 0 0,0-1 0,0 0 0,0 0 0,-1 0 0,0-1 0,-1 0 0,0-1 0,0 1 0,0-1 0,-1 0 1,-1-1-1,0 1 0,4-13 0,-6 16-16,0 0 1,-1-1-1,0 1 1,0-1-1,0 1 1,-1-1-1,0 1 1,-1-1-1,1 0 0,-1 1 1,0 0-1,-1-1 1,0 1-1,0 0 1,0-1-1,-1 1 1,1 1-1,-1-1 1,-1 0-1,1 1 1,-1-1-1,0 1 1,-7-6-1,-7-4 4,0 0 1,-2 2-1,0 1 1,0 0-1,-1 1 0,-32-11 1,-3-3-1,-193-81-82,222 93 78,-6-5-16,-1 2 0,-1 1 0,0 2 0,-61-14 1,8 14-47,-146-4 1,186 18 30,-1 2 0,1 2 0,1 2-1,-80 22 1,78-15-28,-85 38-1,119-45 42,1 1-1,0 1 0,0 0 1,0 1-1,2 0 0,-1 1 1,1 0-1,1 1 1,-19 24-1,18-19 15,1 1 0,1 0 1,0 1-1,1 1 0,1-1 0,1 1 1,1 0-1,0 1 0,2 0 0,0-1 1,2 1-1,0 1 0,1-1 0,2 0 0,0 0 1,1 0-1,0 0 0,2 0 0,1-1 1,10 30-1,-11-40 11,0-1-1,0 1 1,1-1 0,0-1 0,0 1 0,1-1-1,0 1 1,1-2 0,0 1 0,0-1 0,0 0-1,11 7 1,-7-7-15,-1-1-1,1-1 1,0 1 0,0-2-1,1 0 1,-1 0-1,1-1 1,0-1 0,20 3-1,101 0-2218,-70-6 1314</inkml:trace>
</inkml:ink>
</file>

<file path=ppt/ink/ink6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8:08.156"/>
    </inkml:context>
    <inkml:brush xml:id="br0">
      <inkml:brushProperty name="width" value="0.05" units="cm"/>
      <inkml:brushProperty name="height" value="0.05" units="cm"/>
      <inkml:brushProperty name="color" value="#FF0066"/>
    </inkml:brush>
  </inkml:definitions>
  <inkml:trace contextRef="#ctx0" brushRef="#br0">2757 1119 5609,'-1'-10'6378,"-1"-2"-3880,-2-15-860,1 0-841,-2 0-1,-1 1 0,-1-1 1,-12-29-1,16 48-750,-13-35 764,-1 2 0,-2 0 0,-44-71-1,45 86-617,-1 1 0,-1 1 0,-1 1 0,-1 1 0,-1 0-1,-29-20 1,29 28-189,-1 2-1,0 0 0,0 2 1,-1 0-1,0 2 0,-37-7 1,-33-12-4,-1-10 19,-96-52 0,150 70-40,-1 1-1,-73-19 0,-92-9 23,152 35 18,25 3-5,-1-2 0,1-1 0,-50-25 0,37 16-20,30 14-3,0 1-1,0 1 1,0 0 0,0 1 0,-1 1-1,1 0 1,-27 1 0,-7 3-12,-49 8 0,-25 2 73,95-11-52,-114 7-24,123-5 1,1 0 1,0 1 0,0 1 0,0 0-1,1 1 1,-17 10 0,-30 15 50,-45 27 49,77-42-41,23-12-27,-1 1-1,1-1 1,0 2 0,0-1 0,0 1-1,-10 10 1,-19 21-13,34-35 7,1 1 1,0 0-1,0-1 1,0 1 0,0 0-1,0 0 1,1 0-1,-1 0 1,0 4-1,1-6 6,1 1 0,-1-1 0,1 0-1,-1 1 1,0-1 0,0 0-1,1 1 1,-1-1 0,0 0-1,0 0 1,0 0 0,0 0 0,-1 0-1,0 1 1,-22 18 176,22-19-168,0 0 0,-1 1-1,1-1 1,0 1 0,0-1 0,0 1 0,0 0-1,0 0 1,1 0 0,-1 0 0,0 0 0,-1 3-1,-10 12 269,11-16-273,1 0 0,-1 0-1,1 0 1,-1 0-1,0 0 1,1-1 0,-1 1-1,0 0 1,0-1-1,1 0 1,-1 1-1,0-1 1,0 0 0,-2 0-1,14 7-8612,27-11 8348</inkml:trace>
</inkml:ink>
</file>

<file path=ppt/ink/ink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0:51.112"/>
    </inkml:context>
    <inkml:brush xml:id="br0">
      <inkml:brushProperty name="width" value="0.05" units="cm"/>
      <inkml:brushProperty name="height" value="0.05" units="cm"/>
    </inkml:brush>
  </inkml:definitions>
  <inkml:trace contextRef="#ctx0" brushRef="#br0">267 17 6297,'-4'0'1431,"0"0"1,1-1-1,-1 1 0,1-1 0,-1 0 0,1 0 0,-6-3 0,-14-4 3847,19 8-5180,1 0-1,0-1 0,0 1 0,0 0 1,0 1-1,-1-1 0,1 1 0,-3 0 1,-3 2 51,-1 1 1,1 0-1,0 1 1,0-1 0,1 2-1,-1-1 1,1 1-1,0 1 1,1-1-1,-1 1 1,1 0-1,1 1 1,-10 13 0,9-11-82,1 0 1,0 0-1,0 1 1,1 0-1,0 1 1,1-1 0,0 1-1,1-1 1,0 1-1,1 0 1,-1 21-1,3-31-67,1 0 1,-1 0-1,1 0 0,-1 0 0,1-1 0,0 1 0,0 0 0,0-1 0,0 1 0,0 0 0,0-1 0,0 0 0,0 1 0,1-1 1,-1 1-1,1-1 0,-1 0 0,1 0 0,-1 0 0,1 0 0,0 0 0,-1 0 0,1-1 0,0 1 0,0 0 0,0-1 0,2 1 1,9 2 4,-1-1 0,1 0 0,12 0 0,-13-1 14,19 1 43,0 2-1,0 2 1,0 0 0,52 19-1,-81-24-18,0 0-1,0-1 0,0 1 1,0 0-1,0 0 0,0 0 1,0 1-1,-1-1 0,1 0 1,0 1-1,-1-1 0,1 1 1,-1-1-1,1 1 0,-1 0 1,0 0-1,1 0 0,-1-1 1,0 1-1,0 0 0,-1 1 1,1-1-1,0 0 0,-1 0 1,1 0-1,-1 0 0,1 0 1,-1 1-1,0 1 0,-1-1 33,0 1-1,0-1 0,0 0 1,0 0-1,-1 0 1,1 0-1,-1-1 0,0 1 1,0 0-1,0-1 0,0 1 1,0-1-1,-1 1 1,1-1-1,-1 0 0,1 0 1,-1 0-1,0-1 0,-4 3 1,-6 2 16,-1 0 1,0-1-1,0 0 0,0-1 1,-26 4-1,-75 1-262,112-8 65,1-1 0,-1 0 0,1-1 0,-1 1 0,1 0 0,-1-1-1,1 1 1,0-1 0,-1 1 0,1-1 0,0 0 0,-5-3 0,7 4 8,-1-1-1,1 0 1,-1 0 0,1 1-1,-1-1 1,1 0 0,-1 0-1,1 0 1,0 0 0,-1 1-1,1-1 1,0 0 0,0 0-1,0 0 1,0 0 0,0 0-1,0 0 1,0 0-1,0 0 1,0 0 0,0 0-1,0 0 1,1 1 0,-1-1-1,0 0 1,1 0 0,-1 0-1,1 0 1,-1 1 0,1-1-1,-1 0 1,1 0-1,-1 1 1,1-1 0,0 0-1,-1 1 1,2-2 0,41-43-5080,-15 24 3683</inkml:trace>
</inkml:ink>
</file>

<file path=ppt/ink/ink6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8:08.954"/>
    </inkml:context>
    <inkml:brush xml:id="br0">
      <inkml:brushProperty name="width" value="0.05" units="cm"/>
      <inkml:brushProperty name="height" value="0.05" units="cm"/>
      <inkml:brushProperty name="color" value="#FF0066"/>
    </inkml:brush>
  </inkml:definitions>
  <inkml:trace contextRef="#ctx0" brushRef="#br0">235 5 7626,'-8'-5'7138,"0"8"-4247,-7 19-2991,4-4 992,-85 139 1431,85-139-2182,1 1 0,-13 36 1,-10 21 290,18-36-113,10-24 1374,27-14-952,1-4-581,0-1 1,0-1 0,0-1 0,34-12 0,-7-6 98,-42 18-211,1 1 1,0-1-1,0 2 0,0-1 1,1 1-1,-1 0 1,1 1-1,16-2 1,-12 8-38,-10-4 9,-5-16 26,0 3-43,0 1 0,-2-1 1,1 0-1,-2 1 0,1 0 1,-2-1-1,0 2 0,0-1 0,-1 0 1,0 1-1,-1 0 0,-15-17 1,20 25-6,-2-2 13,1 1 0,-1-1 0,0 1-1,-1 0 1,1 0 0,0 1 0,-7-4-1,9 6-12,0 0-1,1 1 1,-1 0 0,0-1-1,1 1 1,-1 0-1,0 0 1,1 0-1,-1 0 1,0 0-1,1 0 1,-1 0-1,0 1 1,0-1-1,1 1 1,-1-1-1,1 1 1,-1 0 0,1 0-1,-1-1 1,1 1-1,-1 0 1,1 0-1,0 0 1,-1 1-1,1-1 1,0 0-1,-2 3 1,0-2-103,-5 6-859,8-8 917,0 1 0,0-1-1,0 0 1,0 0-1,0 0 1,0 1 0,0-1-1,0 0 1,0 0-1,0 0 1,0 1 0,0-1-1,0 0 1,0 0-1,0 0 1,0 1 0,0-1-1,1 0 1,-1 0 0,0 0-1,0 0 1,0 1-1,0-1 1,0 0 0,1 0-1,-1 0 1,0 0-1,0 0 1,0 1 0,0-1-1,1 0 1,-1 0-1,0 0 1,0 0 0,0 0-1,1 0 1,-1 0-1,0 0 1,0 0 0,0 0-1,1 0 1,-1 0 0,0 0-1,0 0 1,0 0-1,1 0 1,-1 0 0,0 0-1,1 0 1,24 1-1065</inkml:trace>
</inkml:ink>
</file>

<file path=ppt/ink/ink6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8:18.699"/>
    </inkml:context>
    <inkml:brush xml:id="br0">
      <inkml:brushProperty name="width" value="0.05" units="cm"/>
      <inkml:brushProperty name="height" value="0.05" units="cm"/>
      <inkml:brushProperty name="color" value="#FF0066"/>
    </inkml:brush>
  </inkml:definitions>
  <inkml:trace contextRef="#ctx0" brushRef="#br0">55 70 7322,'0'-4'988,"-8"-39"4780,8 42-5646,0 0 0,0 0-1,0 0 1,0 0 0,-1 0 0,1 0 0,0 0 0,-1 0 0,1 0 0,-1 0 0,1 1 0,-1-1 0,1 0-1,-1 0 1,0 0 0,1 1 0,-1-1 0,0 0 0,0 1 0,1-1 0,-1 1 0,0-1 0,0 1 0,0-1 0,0 1-1,0-1 1,0 1 0,0 0 0,0-1 0,0 1 0,0 0 0,0 0 0,0 0 0,0 0 0,-1 0 0,1 1-58,0-1 1,0 1 0,0-1-1,0 1 1,1 0 0,-1-1 0,0 1-1,0 0 1,1 0 0,-1 0 0,1-1-1,-1 1 1,0 0 0,1 0-1,0 0 1,-1 0 0,1 0 0,0 0-1,-1 0 1,1 0 0,0 2-1,-4 29 331,4-21-200,-3 15 20,2 1 0,0-1-1,2 1 1,1-1-1,2 0 1,0 0 0,2 0-1,0 0 1,2-1-1,17 40 1,-3-20-97,1-2-1,2 0 1,2-2-1,48 56 1,-73-94-163,23 30-836,-25-33 797,0 1 0,1-1 0,-1 0 0,0 1 0,1-1 0,-1 1 0,0 0 0,0-1-1,1 1 1,-1-1 0,0 1 0,0-1 0,0 1 0,0-1 0,0 1 0,0 0 0,0-1 0,0 1 0,0-1 0,0 1 0,0-1 0,0 1 0,0 0 0,0-1 0,-1 1 0,1-1 0,0 1 0,0-1 0,-1 1 0,1-1 0,0 1 0,-1-1 0,1 1 0,0-1 0,-1 0 0,1 1 0,-1-1 0,1 1 0,-1-1 0,1 0 0,-1 0 0,1 1 0,-1-1-1,1 0 1,-1 0 0,1 1 0,-1-1 0,1 0 0,-1 0 0,1 0 0,-1 0 0,0 0 0,1 0 0,-1 0 0,1 0 0,-1 0 0,0 0 0,1 0 0,-1-1 0,-16-1-1772,5-7 894</inkml:trace>
</inkml:ink>
</file>

<file path=ppt/ink/ink6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8:19.195"/>
    </inkml:context>
    <inkml:brush xml:id="br0">
      <inkml:brushProperty name="width" value="0.05" units="cm"/>
      <inkml:brushProperty name="height" value="0.05" units="cm"/>
      <inkml:brushProperty name="color" value="#FF0066"/>
    </inkml:brush>
  </inkml:definitions>
  <inkml:trace contextRef="#ctx0" brushRef="#br0">5 441 9954,'-5'8'4337,"10"-9"-2321,9-9 1,9-19-393,6-4-191,9-12-457,5 1-264,1 6-480,1 1-224,-7 10-520,-9 4-280,-6 8-1241,-6 3-271,-9 4-425,5 6 1425</inkml:trace>
  <inkml:trace contextRef="#ctx0" brushRef="#br0" timeOffset="1">409 160 7602,'24'27'1374,"-4"-4"1568,36 32 1,9-5 2980,-79-80-3020,6 7-2834,2 8-58,0-1 1,1 1 0,-4-27-1,8 36-18,0-1 0,1 0 1,0 1-1,0-1 0,0 0 0,1 1 0,0-1 0,1 1 0,-1-1 0,1 1 0,0-1 0,1 1 0,3-8 0,26-32-1251,-6 22-3241,-15 19 3443</inkml:trace>
</inkml:ink>
</file>

<file path=ppt/ink/ink6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8:19.613"/>
    </inkml:context>
    <inkml:brush xml:id="br0">
      <inkml:brushProperty name="width" value="0.05" units="cm"/>
      <inkml:brushProperty name="height" value="0.05" units="cm"/>
      <inkml:brushProperty name="color" value="#FF0066"/>
    </inkml:brush>
  </inkml:definitions>
  <inkml:trace contextRef="#ctx0" brushRef="#br0">0 142 9394,'35'18'3837,"-28"-20"691,-3-11-3469,-4 11-414,9-20 882,-5 13-1368,1-1 1,-1 0-1,-1 0 0,0 0 0,-1-1 0,0 1 0,0-1 0,0-14 0,-2 25-177,0-1 1,0 1-1,0-1 0,0 1 1,0-1-1,0 1 0,0-1 1,0 1-1,0-1 0,0 1 0,0-1 1,0 1-1,-1-1 0,1 1 1,0-1-1,0 1 0,-1-1 1,1 1-1,0-1 0,0 1 0,-1 0 1,1-1-1,0 1 0,-1 0 1,1-1-1,-1 1 0,1 0 1,0-1-1,-1 1 0,1 0 1,-1 0-1,1-1 0,-1 1 0,1 0 1,-1 0-1,1 0 0,-1 0 1,1 0-1,-1 0 0,1 0 1,-1 0-1,1 0 0,-1 0 0,1 0 1,-1 0-1,-1 1-37,0-1-1,1 1 1,-1 0 0,1 0-1,0-1 1,-1 1 0,1 0-1,0 1 1,-1-1 0,1 0-1,0 0 1,-2 3-1,-3 5 61,0 1 0,0 0 0,1 0 0,1 1 0,-4 11 0,7-19-3,-1 3 54,0 0 0,1-1 0,0 1-1,0 0 1,1 0 0,-1 0-1,1 0 1,0 0 0,1 0-1,0 0 1,0 0 0,0 0 0,1-1-1,-1 1 1,4 7 0,-3-9 8,-1-1 0,1 0 0,0 0 1,0 0-1,0 0 0,0 0 0,0-1 0,1 1 1,-1 0-1,1-1 0,0 0 0,0 0 1,0 0-1,0 0 0,0 0 0,0 0 0,0-1 1,0 0-1,1 1 0,-1-1 0,1 0 1,-1-1-1,7 2 0,2-3 3,-1 1 0,1-2 0,-1 1 0,1-2 0,-1 1-1,16-7 1,64-31-1146,-63 27-285,13-7 1279,-16 14 701</inkml:trace>
</inkml:ink>
</file>

<file path=ppt/ink/ink6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8:20.074"/>
    </inkml:context>
    <inkml:brush xml:id="br0">
      <inkml:brushProperty name="width" value="0.05" units="cm"/>
      <inkml:brushProperty name="height" value="0.05" units="cm"/>
      <inkml:brushProperty name="color" value="#FF0066"/>
    </inkml:brush>
  </inkml:definitions>
  <inkml:trace contextRef="#ctx0" brushRef="#br0">16 48 4673,'-1'-1'866,"0"0"0,1 0 0,-1 0 0,1 0 0,-1-1 0,1 1 0,-1 0 0,1 0 0,0-1 0,0 1 0,-1 0 0,1 0 0,0-3 0,0 2-816,0 0 0,0 1-1,0-1 1,0 1 0,0-1-1,-1 0 1,1 1 0,0-1-1,-1 1 1,0-1 0,1 1-1,-1-1 1,0 1 0,-1-3-1,0 3-1394,2-1 511</inkml:trace>
</inkml:ink>
</file>

<file path=ppt/ink/ink6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8:20.633"/>
    </inkml:context>
    <inkml:brush xml:id="br0">
      <inkml:brushProperty name="width" value="0.05" units="cm"/>
      <inkml:brushProperty name="height" value="0.05" units="cm"/>
      <inkml:brushProperty name="color" value="#FF0066"/>
    </inkml:brush>
  </inkml:definitions>
  <inkml:trace contextRef="#ctx0" brushRef="#br0">63 253 6137,'-39'34'14100,"41"-38"-12416,8-5-1264,-3 5-325,-1 0 1,0-1-1,0 1 1,0-1-1,0-1 1,-1 1-1,0-1 1,0 0-1,4-7 1,6-6 40,-4 5-76,1-1 0,-2 0 0,0 0 0,-1-1 1,-1 0-1,7-18 0,-14 32-57,0 0 0,-1 0-1,1 0 1,-1 0 0,1 0 0,-1 0-1,0 0 1,0-1 0,0 1 0,0 0 0,0 0-1,0 0 1,-1 0 0,1 0 0,-1 0-1,0 0 1,1 0 0,-1 0 0,0 0-1,0 0 1,0 1 0,0-1 0,0 0 0,-1 1-1,1-1 1,0 1 0,-1-1 0,1 1-1,-1-1 1,0 1 0,1 0 0,-1 0-1,0 0 1,0 0 0,0 0 0,0 0 0,0 1-1,0-1 1,0 0 0,-3 1 0,2-2-6,-1 1 1,0 0 0,0 0-1,0 1 1,0-1 0,0 1 0,-1 0-1,1 0 1,0 0 0,0 1-1,0 0 1,0-1 0,0 1 0,0 1-1,1-1 1,-1 0 0,0 1-1,0 0 1,1 0 0,-6 4-1,2 2 25,1 0 0,-1 1-1,2 0 1,-1 0-1,2 0 1,-1 1-1,1-1 1,0 1-1,1 0 1,0 0-1,1 1 1,0-1 0,1 1-1,-1 12 1,1-12 68,1-1 0,0 1 0,1 0 0,0 0 0,1-1 0,0 1 0,0-1 0,1 1 0,1-1 0,0 0 1,0 0-1,1-1 0,11 17 0,-13-21-88,0-1 0,1 0 0,-1 0 0,1-1 0,0 1 0,1-1 1,-1 0-1,1 0 0,-1 0 0,1 0 0,0-1 0,0 0 0,0 0 0,0 0 0,0-1 1,0 1-1,1-1 0,-1-1 0,0 1 0,1-1 0,-1 0 0,1 0 0,-1 0 0,0-1 1,1 0-1,-1 0 0,0 0 0,0-1 0,0 1 0,0-1 0,0-1 0,0 1 0,0-1 1,-1 1-1,9-7 0,-2-2-387,-1 3-764,-1 0 0,0-1 0,0 0 0,-1 0 0,0-1-1,12-22 1,-11 12-126</inkml:trace>
</inkml:ink>
</file>

<file path=ppt/ink/ink6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8:21.045"/>
    </inkml:context>
    <inkml:brush xml:id="br0">
      <inkml:brushProperty name="width" value="0.05" units="cm"/>
      <inkml:brushProperty name="height" value="0.05" units="cm"/>
      <inkml:brushProperty name="color" value="#FF0066"/>
    </inkml:brush>
  </inkml:definitions>
  <inkml:trace contextRef="#ctx0" brushRef="#br0">5 242 10666,'-2'0'5718,"6"-6"-2671,13-10-2172,-1 0-1,17-23 1,-22 25-520,-3 5-97,0-1 0,-1 0 0,-1 0 0,9-18 0,-14 25-242,1 0-1,-1 0 1,0 0-1,-1 0 1,1 0 0,-1 0-1,1 0 1,-1 0-1,0-1 1,0 1-1,0 0 1,0 0 0,-1 0-1,1 0 1,-1 0-1,0-1 1,0 1 0,0 1-1,-2-5 1,2 6-16,1-1 0,-1 1 0,1 0 0,-1 0 0,0 0 0,1 0 0,-1 0 0,0 0 0,0 0 0,0 1 0,0-1 0,0 0 0,0 0 0,0 1 0,0-1 0,0 1 0,0-1 0,0 1 0,0-1 0,0 1 0,-1-1 0,1 1 0,0 0 1,0 0-1,-2 0 0,1 0-5,0 0 0,0 1 0,0 0 0,0-1 0,0 1 0,0 0 0,0 0-1,0 0 1,0 0 0,1 0 0,-1 1 0,0-1 0,-1 3 0,-4 3-12,1 0 0,0 0 0,1 1 0,-1 0 0,-5 13 0,5-8 58,1 0 0,0 0 0,1 1 0,0-1 0,-1 18 0,4-27-15,0 0 0,1 0-1,0 0 1,-1 0 0,1 0-1,1 0 1,-1 0-1,1 0 1,-1 0 0,1 0-1,0 0 1,1-1-1,-1 1 1,1 0 0,-1-1-1,1 1 1,0-1 0,1 1-1,-1-1 1,0 0-1,1 0 1,0 0 0,3 3-1,-3-4-22,0-1-1,0 0 0,0 0 1,-1 0-1,1 0 1,0-1-1,0 1 0,0-1 1,0 1-1,0-1 0,0 0 1,0 0-1,1-1 1,-1 1-1,0-1 0,0 1 1,-1-1-1,1 0 1,0 0-1,3-2 0,10-4-123,0 0-1,20-15 1,-11 7-406,70-39-3037,-66 34 27,31-25-1,-39 29 2336</inkml:trace>
</inkml:ink>
</file>

<file path=ppt/ink/ink6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8:21.517"/>
    </inkml:context>
    <inkml:brush xml:id="br0">
      <inkml:brushProperty name="width" value="0.05" units="cm"/>
      <inkml:brushProperty name="height" value="0.05" units="cm"/>
      <inkml:brushProperty name="color" value="#FF0066"/>
    </inkml:brush>
  </inkml:definitions>
  <inkml:trace contextRef="#ctx0" brushRef="#br0">83 346 5369,'1'-77'3296,"-1"76"-3228,0 1 0,0-1 0,0 1 1,0 0-1,0-1 0,0 1 1,0-1-1,0 1 0,0-1 1,0 1-1,0-1 0,0 1 1,0-1-1,0 1 0,0-1 1,-1 1-1,1-1 0,0 1 1,0 0-1,0-1 0,-1 1 0,1-1 1,0 1-1,-1 0 0,1-1 1,0 1-1,-1 0 0,1-1 1,0 1-1,-1 0 0,1-1 1,-1 1-1,1 0 0,0 0 1,-1 0-1,1-1 0,-1 1 1,1 0-1,-1 0 0,1 0 1,-1 0-1,1 0 0,-1 0 0,1 0 1,-1 0-1,0 0 0,-14 12 1610,14-11-1403,-5 5 270,0 0 0,1 1 0,0 0 0,0 0-1,1 0 1,-1 1 0,-2 9 0,5-13-336,0 1 0,0 0 0,1-1-1,0 1 1,0 0 0,0 0 0,0 0 0,1 0 0,0 0 0,0 0 0,0 0-1,1 0 1,1 7 0,-2-10-176,1-1 0,-1 0-1,1 1 1,0-1 0,-1 1 0,1-1-1,0 0 1,0 0 0,0 1-1,0-1 1,0 0 0,0 0 0,0 0-1,0 0 1,0 0 0,1 0-1,-1 0 1,0-1 0,1 1 0,-1 0-1,0-1 1,3 1 0,-1 0-16,0-1 1,0 0 0,0 1-1,0-1 1,0-1 0,0 1-1,0 0 1,0-1 0,0 1-1,5-3 1,-1 0-36,1 0 0,-1 0 0,0-1 0,0 0 0,0 0 0,-1 0 0,12-11 0,-14 10-8,0-1 1,0 1-1,-1-1 1,0 0-1,0 0 1,0-1-1,-1 1 0,0-1 1,0 1-1,0-1 1,-1 0-1,0 1 0,0-1 1,-1 0-1,0 0 1,-1-12-1,-1 0 35,-1 0-1,0 1 1,-2-1-1,-12-34 1,12 40 31,-4-9 21,-17-33-1,25 52 21,-1-1 0,0 0-1,0 1 1,-1 0-1,1-1 1,-1 1-1,0 0 1,0 0-1,0 1 1,0-1 0,0 1-1,0-1 1,-1 1-1,1 0 1,-1 0-1,-5-2 1,8 4-34,0 0 0,0 0-1,0 0 1,0 0 0,0 0 0,1 0 0,-1 0-1,0 0 1,0 0 0,0 0 0,0 1 0,0-1 0,1 0-1,-1 1 1,0-1 0,0 0 0,0 1 0,1-1-1,-1 1 1,0-1 0,1 1 0,-1 0 0,0-1 0,1 1-1,-1-1 1,1 1 0,-1 0 0,1 0 0,-1-1-1,1 1 1,0 0 0,-1 0 0,1 0 0,-1 1 0,-3 29 880,4-17-699,2 1-1,-1-1 1,2 0 0,0 0-1,0 0 1,1 0 0,1 0 0,1-1-1,0 0 1,0 0 0,1 0-1,1-1 1,11 14 0,-13-17-252,1-1 0,0 1 0,1-2 0,0 1 0,0-1 0,1 0 0,-1-1 0,1 0-1,1 0 1,-1-1 0,1 0 0,0 0 0,0-2 0,1 1 0,-1-1 0,1 0 0,0-1 0,11 1 0,-19-3-181,0 0 0,0 0-1,0-1 1,0 1 0,0-1 0,0 1-1,0-1 1,0 0 0,-1 0 0,1 0-1,0 0 1,-1 0 0,1-1 0,0 0-1,-1 1 1,0-1 0,1 0 0,-1 0-1,0 0 1,0 0 0,0 0 0,0-1-1,0 1 1,-1-1 0,1 1 0,-1-1-1,0 0 1,1 1 0,-1-1 0,1-5 0,1-7-1188,0 0 0,-1 1 0,0-1 1,-2-28-1,0 40 1270,0-45-1039</inkml:trace>
</inkml:ink>
</file>

<file path=ppt/ink/ink6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8:21.921"/>
    </inkml:context>
    <inkml:brush xml:id="br0">
      <inkml:brushProperty name="width" value="0.05" units="cm"/>
      <inkml:brushProperty name="height" value="0.05" units="cm"/>
      <inkml:brushProperty name="color" value="#FF0066"/>
    </inkml:brush>
  </inkml:definitions>
  <inkml:trace contextRef="#ctx0" brushRef="#br0">9 1 6281,'-1'0'145,"1"0"-1,0 0 0,0 0 0,-1 0 0,1 0 0,0 0 1,0 0-1,-1-1 0,1 2 0,0-1 0,-1 0 1,1 0-1,0 0 0,0 0 0,-1 0 0,1 0 1,0 0-1,0 0 0,-1 0 0,1 0 0,0 0 1,0 1-1,0-1 0,-1 0 0,1 0 0,0 0 0,0 0 1,0 1-1,-1-1 0,1 0 0,0 0 0,0 1 1,0-1-1,0 0 0,0 0 0,-1 1 0,1-1 1,0 0-1,0 0 0,0 1 0,0-1 0,2 17 2426,13 15-433,1-9-908,2 0 0,0-2 0,2 0 0,0-1 0,2-1 0,31 23 1,-4-3-483,-29-16-610,-19-22-136,-1 0 0,1-1 0,-1 1 0,1 0 0,-1-1 0,1 1 0,-1 0 0,1 0 0,-1-1 0,0 1 0,1 0 0,-1 0 0,0 0 0,1-1 1,-1 1-1,0 0 0,0 0 0,0 0 0,0 0 0,0 0 0,0-1 0,0 1 0,0 0 0,-1 0 0,1 0 0,0 0 0,0 0 0,-1-1 0,1 1 0,-1 1 0,1-2-11,0 1-1,-1-1 0,1 0 1,0 0-1,0 0 1,0 0-1,0 0 0,0 0 1,-1 1-1,1-1 0,0 0 1,0 0-1,0 0 0,0 0 1,-1 0-1,1 0 1,0 0-1,0 0 0,0 0 1,-1 0-1,1 0 0,0 0 1,0 0-1,0 0 1,0 0-1,-1 0 0,1 0 1,0 0-1,0 0 0,0 0 1,0 0-1,-1 0 0,1-1 1,0 1-1,0 0 1,0 0-1,0 0 0,-1 0 1,1 0-1,0 0 0,0-1 1,0 1-1,0 0 1,0 0-1,-3-12-338,6-12 56,13 4 242,-11 16 50,-1 0-1,1 0 0,0 0 0,0 0 1,1 1-1,-1 0 0,1 0 0,0 1 1,0-1-1,-1 1 0,2 0 0,-1 1 1,0 0-1,0 0 0,0 0 0,1 0 1,-1 1-1,8 1 0,-9-1 21,-1 1-1,0 0 1,1 0 0,-1 0-1,0 1 1,0-1 0,0 1-1,1 0 1,-2 0 0,1 1-1,0-1 1,0 1 0,5 5-1,-8-6-3,1 0-1,-1 0 0,0-1 0,0 1 0,0 0 1,0 0-1,0 0 0,0 1 0,-1-1 0,1 0 0,-1 0 1,1 0-1,-1 0 0,0 1 0,0-1 0,0 0 1,0 0-1,0 1 0,0-1 0,-1 0 0,1 0 0,-1 0 1,0 0-1,1 1 0,-1-1 0,0 0 0,0 0 1,0-1-1,-3 4 0,-2 4 22,-1 0 0,0 0 0,0-1 0,-1 0 0,0-1 1,0 0-1,-18 11 0,21-14-112,0-1-1,-1 1 1,1-2 0,-1 1 0,0 0-1,0-1 1,0 0 0,0-1 0,0 1-1,0-1 1,-1 0 0,1-1 0,0 1-1,-12-2 1,17 1-55,0 0 0,0 0 0,0 0 0,-1 0 0,1-1 0,0 1 0,0 0 0,0-1 0,0 1 0,0 0 0,0-1 0,0 1 0,0-1 0,1 1 0,-1-1 0,0 0 0,0 1 0,0-1-1,0 0 1,1 0 0,-1 0 0,0 0 0,1 1 0,-1-1 0,1 0 0,-1 0 0,1 0 0,-1 0 0,1 0 0,0 0 0,-1 0 0,1 0 0,0-2 0,0 1-134,1 1-1,-1-1 1,1 0 0,0 0-1,0 1 1,0-1 0,0 0-1,0 1 1,0-1 0,0 1-1,0-1 1,1 1-1,-1-1 1,0 1 0,1 0-1,-1 0 1,1 0 0,1-1-1,21-14-794</inkml:trace>
</inkml:ink>
</file>

<file path=ppt/ink/ink6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8:22.288"/>
    </inkml:context>
    <inkml:brush xml:id="br0">
      <inkml:brushProperty name="width" value="0.05" units="cm"/>
      <inkml:brushProperty name="height" value="0.05" units="cm"/>
      <inkml:brushProperty name="color" value="#FF0066"/>
    </inkml:brush>
  </inkml:definitions>
  <inkml:trace contextRef="#ctx0" brushRef="#br0">96 35 8698,'4'-6'2052,"8"-15"2009,-13 21-3961,1 0 1,0 0 0,0 0-1,0 0 1,-1 0 0,1 1 0,0-1-1,0 0 1,-1 0 0,1 0-1,0 0 1,0 0 0,0 0 0,-1 0-1,1 0 1,0 0 0,0 0-1,-1 0 1,1 0 0,0 0-1,0 0 1,0 0 0,-1 0 0,1 0-1,0 0 1,0 0 0,-1-1-1,1 1 1,0 0 0,0 0 0,0 0-1,-1 0 1,1 0 0,0-1-1,0 1 1,0 0 0,0 0-1,0 0 1,-1 0 0,1-1 0,0 1-1,0 0 1,0 0 0,0-1-1,0 1 1,0 0 0,0 0 0,0 0-1,0-1 1,0 1 0,0 0-1,0 0 1,0-1 0,0 1-1,0 0 1,0 0 0,0 0 0,0-1-1,0 1 1,0 0 0,0 0-1,0-1 1,0 1 0,0 0 0,0 0-1,1 0 1,-1-1 0,0 1-1,-1 1-18,-1 0 0,1-1 0,-1 1 0,1 0 0,0 0 0,-1 1-1,1-1 1,0 0 0,0 0 0,0 1 0,0-1 0,0 0 0,-1 2 0,-8 11 182,2-3-157,-33 42 680,38-47-649,-1 0 0,1 0 0,0 0 1,0 1-1,1-1 0,-1 1 1,2-1-1,-3 14 0,4-18-127,0 0 0,0 1-1,0-1 1,0 0 0,0 0 0,1 1-1,-1-1 1,1 0 0,0 0 0,0 0-1,0 0 1,0 0 0,0 0 0,0 0-1,0 0 1,0 0 0,1 0 0,-1 0-1,1-1 1,0 1 0,-1-1 0,1 1-1,0-1 1,2 2 0,-3-2-10,1-1 0,0 1 1,-1 0-1,1-1 0,-1 1 1,1-1-1,0 0 0,-1 1 1,1-1-1,0 0 0,-1 0 1,1 0-1,0 0 0,-1 0 1,1-1-1,0 1 0,-1 0 0,1-1 1,-1 1-1,1-1 0,0 0 1,-1 1-1,1-1 0,-1 0 1,0 0-1,1 0 0,-1 0 1,0 0-1,1 0 0,-1-1 1,0 1-1,1-2 0,4-5 8,5-5 39,-1-1-1,14-25 1,-23 37-28,0 0 1,0 1-1,1-1 0,-1 0 0,0 1 1,1-1-1,-1 1 0,1 0 0,-1-1 1,1 1-1,0 0 0,0 0 0,-1 0 1,1 0-1,0 0 0,0 1 0,0-1 1,0 1-1,0-1 0,0 1 0,3-1 1,6 0-43,0 1 0,0 1 0,12 1 1,-15-1-682,0 0 1,0-1 0,-1 0-1,1 0 1,11-2 0,-16 1 190,0 0-1,0 0 1,0 0 0,0-1 0,0 1 0,0-1 0,0 0 0,0 0 0,3-3 0,9-8-993</inkml:trace>
</inkml:ink>
</file>

<file path=ppt/ink/ink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0:51.591"/>
    </inkml:context>
    <inkml:brush xml:id="br0">
      <inkml:brushProperty name="width" value="0.05" units="cm"/>
      <inkml:brushProperty name="height" value="0.05" units="cm"/>
    </inkml:brush>
  </inkml:definitions>
  <inkml:trace contextRef="#ctx0" brushRef="#br0">5 71 10906,'0'0'114,"-1"0"-1,1 0 0,0 0 1,0 0-1,0 0 1,0 0-1,-1 0 0,1 0 1,0 0-1,-2-1 1701,2 0-1701,0 1 0,0 0 1,0 0-1,0 0 1,0 0-1,-1-1 0,1 1 1,0 0-1,0 0 0,0 0 1,0 0-1,0 0 0,0-1 1,0 1-1,0 0 1,0 0-1,0 0 0,0 0 1,0-1-1,2-1 1701,-2 2-1701,0 0 0,0 0 1,0 0-1,1 0 1,-1 0-1,0 0 0,19-14 2236,25-9-1407,-37 20-718,5-2-11,-1 1 0,1 0 0,0 1 0,19-4 1,-29 7-206,1 0 0,-1-1 0,0 1 0,1 0 0,-1 0 0,0 1 0,1-1 0,-1 0 0,0 1 0,0 0 0,1-1 0,-1 1 0,0 0 0,0 0 0,0 0 0,0 0 1,0 0-1,0 1 0,0-1 0,0 1 0,0-1 0,-1 1 0,1 0 0,-1 0 0,1-1 0,-1 1 0,0 0 0,1 0 0,-1 0 0,1 4 0,14 43 449,11 64 0,10 31 966,-15-87-691,-13-38-380,-2 2 0,0-1 1,-1 1-1,6 39 0,-11-54-317,-1 0 1,0 0-1,0 0 1,-1 0-1,0-1 1,0 1 0,0 0-1,-1 0 1,1-1-1,-1 1 1,-1-1-1,1 0 1,-1 1-1,0-1 1,0 0-1,0-1 1,-1 1-1,0-1 1,0 1-1,0-1 1,0 0-1,-8 5 1,-20 11-438,31-19 217,-1 0 0,1 0 0,-1 0 0,0-1 0,0 1 0,1-1 0,-1 1 0,0-1 0,0 0 0,1 1-1,-1-1 1,0 0 0,0 0 0,0 0 0,1-1 0,-1 1 0,0 0 0,-2-1 0,4 0-142,-1 0 0,1 1 0,-1-1-1,0 0 1,1 0 0,0 0 0,-1 0 0,1 0 0,-1 0 0,1 0 0,0 1 0,0-1 0,0 0 0,0 0 0,-1 0 0,1 0 0,0 0-1,1 0 1,-1 0 0,0 0 0,0 0 0,0 0 0,0 0 0,1 0 0,-1 0 0,1 0 0,0-1 0,7-9-1999</inkml:trace>
</inkml:ink>
</file>

<file path=ppt/ink/ink6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8:22.846"/>
    </inkml:context>
    <inkml:brush xml:id="br0">
      <inkml:brushProperty name="width" value="0.05" units="cm"/>
      <inkml:brushProperty name="height" value="0.05" units="cm"/>
      <inkml:brushProperty name="color" value="#FF0066"/>
    </inkml:brush>
  </inkml:definitions>
  <inkml:trace contextRef="#ctx0" brushRef="#br0">1 302 7794,'8'-29'1920,"-2"8"861,-10 41 1194,3-13-3662,0-1-1,1 1 0,0-1 1,0 1-1,0 0 0,1-1 1,0 1-1,0-1 0,0 1 1,1-1-1,0 0 0,0 0 1,1 0-1,0 0 0,0 0 1,0 0-1,1-1 0,5 7 1,-7-10-299,0 1-1,1-1 1,-1 1 0,1-1 0,0 0-1,0 0 1,-1 0 0,1 0 0,1-1 0,-1 1-1,0-1 1,0 0 0,0 0 0,1 0 0,-1 0-1,1-1 1,-1 1 0,1-1 0,-1 0-1,0 0 1,1 0 0,-1 0 0,1-1 0,-1 1-1,1-1 1,-1 0 0,0 0 0,0 0-1,1-1 1,-1 1 0,0-1 0,0 0 0,0 1-1,0-1 1,4-5 0,2 1-155,-1-1 1,0-1 0,0 1-1,-1-1 1,1-1-1,-2 1 1,1-1 0,-1 0-1,-1-1 1,0 1-1,0-1 1,-1 0 0,0-1-1,-1 1 1,0-1-1,0 1 1,-1-1 0,-1 0-1,0 0 1,0 0-1,-1 0 1,0 0 0,-1 0-1,-4-18 1,2 14 148,0-1 0,-1 1-1,-1 0 1,0 1 0,-1-1 0,0 1 0,-1 0 0,-10-14-1,23 50 4932,-5-18-4873,-1 0 1,1 0-1,0 0 0,0 0 0,0 0 0,1 0 1,0 0-1,2 4 0,24 33 482,-11-18 84,-2 1 0,24 47-1,-30-52-564,1 0 0,0 0 0,1-1 0,1 0 0,1-1-1,16 16 1,-29-32-118,1-1-1,0 0 1,-1 1-1,1-1 0,-1 0 1,1 1-1,0-1 1,-1 0-1,1 0 0,0 0 1,-1 1-1,1-1 1,0 0-1,-1 0 1,1 0-1,0 0 0,-1 0 1,1-1-1,0 1 1,-1 0-1,1 0 0,0 0 1,-1 0-1,1-1 1,0 1-1,-1 0 1,1-1-1,-1 1 0,1 0 1,-1-1-1,1 1 1,-1-1-1,1 1 0,-1-1 1,1 1-1,-1-1 1,1 1-1,0-2 1,17-25-1684,-17 25 1502,6-13-453,0-1 1,-1 1-1,-1-1 1,0 0-1,-1-1 1,-1 1-1,-1-1 1,0 1-1,-1-1 1,-1 0 0,0 0-1,-3-16 1,3 32 727,0 1 1,0-1 0,0 0-1,0 1 1,0-1 0,0 1 0,0-1-1,0 0 1,0 1 0,0-1 0,0 1-1,-1-1 1,1 1 0,0-1-1,0 1 1,-1-1 0,1 1 0,0-1-1,-1 1 1,1-1 0,0 1 0,-1-1-1,1 1 1,-1-1 0,1 1-1,0 0 1,-1-1 0,1 1 0,-1 0-1,1 0 1,-2-1 0,-9 15 1879,-6 33 983,15-31-2430,1-1-1,1 1 1,0 0-1,1 0 0,1 0 1,0 0-1,1-1 1,1 1-1,0-1 1,1 0-1,1 0 1,9 17-1,-14-29-443,1-1-1,-1 1 1,1 0-1,0-1 1,0 0-1,0 1 1,1-1-1,-1 0 1,0 0 0,1 0-1,-1 0 1,1-1-1,0 1 1,-1-1-1,1 1 1,0-1-1,0 0 1,0 0-1,6 1 1,-4-2-27,-1 0 0,1 0 0,0 0 0,0-1 0,-1 0 0,1 0 0,0 0 0,-1 0 0,1-1-1,-1 0 1,0 0 0,5-2 0,1-3-402,0 1-1,0-1 0,-1-1 0,0 1 0,0-2 0,-1 1 1,0-1-1,-1 0 0,1-1 0,5-10 0,3-17-818</inkml:trace>
</inkml:ink>
</file>

<file path=ppt/ink/ink6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8:23.404"/>
    </inkml:context>
    <inkml:brush xml:id="br0">
      <inkml:brushProperty name="width" value="0.05" units="cm"/>
      <inkml:brushProperty name="height" value="0.05" units="cm"/>
      <inkml:brushProperty name="color" value="#FF0066"/>
    </inkml:brush>
  </inkml:definitions>
  <inkml:trace contextRef="#ctx0" brushRef="#br0">0 187 9962,'47'52'10010,"19"20"-5731,-57-64-3925,0 1 0,1-1 0,0-1 0,0 0 0,16 8 0,-25-15-328,-1 1 1,1-1-1,0 0 1,-1 1-1,1-1 0,0 0 1,-1 0-1,1 0 1,0 0-1,-1 0 1,1 0-1,0 0 0,0 0 1,-1 0-1,1 0 1,0 0-1,0 0 0,-1 0 1,1 0-1,0-1 1,-1 1-1,1 0 0,0-1 1,-1 1-1,1 0 1,-1-1-1,1 1 1,0-1-1,-1 1 0,1-1 1,0 0-1,0-1 35,1-1 0,-1 1-1,0-1 1,0 1 0,0-1-1,0 0 1,0 1 0,1-6-1,-1-6 87,1 0 0,-2-22 0,-1 17-185,0-8 100,0 1 0,7-51 0,-6 71-217,1-1 0,1 1 0,-1 0 1,1 0-1,0 0 0,1 0 0,-1 0 1,1 0-1,0 1 0,1-1 1,-1 1-1,1 0 0,0 0 0,1 0 1,-1 0-1,1 1 0,9-7 0,-10 8-358,0 2 0,1-1 0,-1 0 0,1 1 0,-1 0 0,1 0-1,0 0 1,-1 0 0,1 1 0,0 0 0,0 0 0,-1 0-1,6 1 1,19 2-1108</inkml:trace>
</inkml:ink>
</file>

<file path=ppt/ink/ink6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8:24.237"/>
    </inkml:context>
    <inkml:brush xml:id="br0">
      <inkml:brushProperty name="width" value="0.05" units="cm"/>
      <inkml:brushProperty name="height" value="0.05" units="cm"/>
      <inkml:brushProperty name="color" value="#FF0066"/>
    </inkml:brush>
  </inkml:definitions>
  <inkml:trace contextRef="#ctx0" brushRef="#br0">0 174 6785,'86'69'4091,"-85"-68"-3838,0 0 0,0 0 0,1 0 0,-1 0 0,0 0 0,1-1 0,-1 1 0,0 0 0,1-1 1,-1 1-1,1-1 0,-1 1 0,1-1 0,0 0 0,-1 1 0,1-1 0,-1 0 0,1 0 0,-1 0 0,1 0 1,-1 0-1,3-1 0,-3 0-130,0 0 1,1 1 0,-1-1-1,0 0 1,0 0-1,0 0 1,0 0 0,0 0-1,0-1 1,0 1 0,0 0-1,0 0 1,0-2-1,2-1 677,2-5-219,0 0 0,0 0 1,-1 0-1,0-1 0,-1 0 1,1 1-1,1-14 0,-4 18-450,-1 1-1,1 0 1,-1 0-1,0-1 1,0 1-1,0 0 1,-1 0 0,0 0-1,-1-7 1,1 10-95,1-1 0,-1 0-1,0 1 1,0-1 0,0 1 0,0-1 0,0 1 0,0-1 0,0 1 0,-1 0 0,1-1-1,0 1 1,-1 0 0,1 0 0,-1 0 0,0 0 0,1 0 0,-1 1 0,0-1 0,1 0-1,-1 1 1,-2-1 0,2 0-33,1 1-1,-1 0 1,0 0-1,1 0 1,-1 0 0,1 0-1,-1 0 1,1 0-1,-1 0 1,0 1-1,1-1 1,-1 1-1,1-1 1,-1 1 0,1-1-1,0 1 1,-1 0-1,1 0 1,0 0-1,-1 0 1,1 0-1,0 0 1,0 0 0,0 0-1,0 0 1,0 0-1,0 1 1,0-1-1,0 0 1,0 1-1,1-1 1,-1 1 0,1-1-1,-1 1 1,1-1-1,-1 1 1,1-1-1,0 1 1,0 0-1,0-1 1,0 2 0,-1 4-3,1 0 1,-1 0 0,2-1 0,-1 1 0,1 0-1,0-1 1,0 1 0,4 10 0,-3-12-56,0-1 0,0 1-1,0-1 1,1 0 0,0 0 0,0 0 0,0 0-1,0-1 1,0 1 0,1-1 0,-1 0 0,1 0 0,0 0-1,0 0 1,0-1 0,5 3 0,-3-3-135,1 0 0,-1 0 0,1 0 0,0-1 0,-1 0 0,1 0 0,0-1 0,-1 0 0,1 0 1,11-2-1,-7 1-119,0-2 0,1 0 0,-1 0 0,0-1 0,0 0 0,-1-1 0,1 0 0,-1-1 0,0 0 0,-1-1 0,1 1 1,-1-2-1,9-10 0,-8 6 209,0-1 1,-2-1 0,1 1 0,-2-2 0,0 1 0,-1-1-1,8-27 1,-13 41 142,-1 0 1,1 0-1,-1-1 0,1 1 1,-1 0-1,0 0 0,0-1 0,0 1 1,0 0-1,0-1 0,0 1 1,0 0-1,0-1 0,0 1 0,-1 0 1,1 0-1,0-1 0,-2-1 1,2 2 9,-1 1 1,0-1-1,1 1 1,-1-1-1,1 1 0,-1 0 1,0-1-1,0 1 1,1 0-1,-1-1 1,0 1-1,1 0 1,-1 0-1,0 0 1,0 0-1,0-1 1,1 1-1,-1 0 1,0 0-1,0 1 1,1-1-1,-2 0 1,-2 1 119,0 0 1,0 0 0,0 0 0,1 1 0,-1 0 0,1-1 0,-1 1-1,1 0 1,0 1 0,-6 4 0,6-4-57,1 1 1,-1 0-1,1 0 0,-1 0 0,1 0 1,0 0-1,0 0 0,1 0 0,0 1 1,-2 4-1,3-6-95,-1-1 1,1 0 0,-1 1-1,1-1 1,0 0-1,0 1 1,0-1 0,0 0-1,0 1 1,0-1-1,1 0 1,-1 1 0,1-1-1,0 0 1,0 1-1,0-1 1,0 0 0,0 0-1,0 0 1,0 0-1,2 2 1,-1-3-24,0 1 1,1-1-1,-1 0 0,0 0 0,0 0 0,0 0 1,1-1-1,-1 1 0,0-1 0,1 1 1,-1-1-1,0 0 0,1 0 0,-1 0 1,1 0-1,-1 0 0,0-1 0,1 1 1,3-2-1,0 0-4,1 0 1,-1 0-1,0 0 1,0-1-1,10-6 0,-11 4 6,0 1 0,0-1-1,0 0 1,7-9 0,-9 9 2,0 1-1,0 0 1,1 0 0,0 1 0,-1-1 0,1 1 0,6-4-1,-8 6 0,0 1-1,-1-1 0,1 0 0,0 1 0,0-1 1,0 1-1,0 0 0,0 0 0,0 0 0,0 0 1,0 0-1,0 0 0,0 0 0,0 1 0,0-1 1,0 1-1,0-1 0,0 1 0,0 0 0,0 0 0,0 0 1,-1 0-1,3 2 0,20 11 184,-1 2 0,-1 0 0,-1 2-1,0 0 1,-1 1 0,-1 1 0,-1 1 0,-1 1-1,-1 0 1,0 1 0,12 28 0,-25-42-158,0-1-1,-1 1 1,0 0 0,-1 0 0,0 0-1,0 0 1,-1 0 0,0 0 0,-1 0-1,0 0 1,0 0 0,-1 0-1,0 0 1,-6 16 0,6-20-21,1-1 1,-1 0-1,0 0 0,0 0 1,0-1-1,0 1 1,-1 0-1,1-1 0,-1 1 1,0-1-1,0 0 1,0 0-1,-1 0 0,1-1 1,-1 1-1,1-1 1,-1 1-1,0-1 0,0-1 1,0 1-1,0 0 1,0-1-1,-1 0 0,1 0 1,0 0-1,-1-1 1,1 1-1,0-1 0,-1 0 1,1 0-1,0 0 1,-9-3-1,6 1-4,-1 0-1,1 0 1,0-1 0,0-1 0,1 1-1,-1-1 1,1 0 0,0 0 0,0-1-1,0 0 1,1 0 0,-1 0 0,1-1-1,0 1 1,1-1 0,-1-1 0,1 1-1,1-1 1,-1 1 0,1-1 0,0 0-1,1 0 1,-1 0 0,1-1 0,1 1-1,-1 0 1,1-1 0,1 1-1,-1-1 1,1 1 0,1-1 0,-1 1-1,1-1 1,1 1 0,-1-1 0,1 1-1,1 0 1,-1 0 0,1 0 0,0 0-1,1 0 1,0 1 0,0 0 0,0-1-1,6-5 1,42-43 166,-33 37 196,-1-1-1,24-34 1,-41 51-523,0-1 0,1 0 0,-1 0-1,0 1 1,0-1 0,-1 0 0,1 0 0,-1 0 0,1-4 0,3-14-3378,3 7 2216</inkml:trace>
</inkml:ink>
</file>

<file path=ppt/ink/ink6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8:24.670"/>
    </inkml:context>
    <inkml:brush xml:id="br0">
      <inkml:brushProperty name="width" value="0.05" units="cm"/>
      <inkml:brushProperty name="height" value="0.05" units="cm"/>
      <inkml:brushProperty name="color" value="#FF0066"/>
    </inkml:brush>
  </inkml:definitions>
  <inkml:trace contextRef="#ctx0" brushRef="#br0">35 0 15531,'9'5'9858,"-16"-1"-7425,5-4-1257,1 0-616,-5 0-3088,-22-4 1928</inkml:trace>
</inkml:ink>
</file>

<file path=ppt/ink/ink6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8:30.135"/>
    </inkml:context>
    <inkml:brush xml:id="br0">
      <inkml:brushProperty name="width" value="0.05" units="cm"/>
      <inkml:brushProperty name="height" value="0.05" units="cm"/>
      <inkml:brushProperty name="color" value="#FF0066"/>
    </inkml:brush>
  </inkml:definitions>
  <inkml:trace contextRef="#ctx0" brushRef="#br0">0 89 7954,'1'-2'380,"0"1"0,0-1 0,0 0 0,0 1 0,0-1 0,0 1 0,0 0 0,0-1 0,1 1 0,-1 0 0,1 0 0,-1 0 1,1 0-1,-1 0 0,1 0 0,-1 0 0,4-1 0,19-11 582,-9 3-547,-10 6-248,1 0 0,-1 0 0,1 1 0,0 0 0,0 0 0,1 0 0,-1 1 0,0 0 0,1 0 0,-1 0 0,10 0 0,97-4 1400,1 5 1,-1 4-1,0 6 1,132 27 0,-53-2 565,342 16 0,-334-36-1656,-171-10-452,-1 1 0,-1 2 0,1 1 1,-1 1-1,27 13 0,-22-3-190,-30-18 46,-1 0-1,0 0 0,0 0 1,0 0-1,1 0 1,-1 0-1,0 0 0,-1 1 1,1-1-1,0 0 1,0 0-1,0 1 1,-1-1-1,1 0 0,-1 1 1,1-1-1,-1 1 1,1-1-1,-1 1 0,0-1 1,0 1-1,0 1 1,0-3-3,0 1 0,0-1 1,-1 0-1,1 0 1,0 0-1,-1 1 0,1-1 1,0 0-1,-1 0 1,1 0-1,-1 0 0,1 1 1,0-1-1,-1 0 1,1 0-1,0 0 0,-1 0 1,1 0-1,-1 0 1,1 0-1,0 0 0,-1 0 1,1-1-1,-1 1 1,1 0-1,0 0 0,-1 0 1,1 0-1,0 0 1,-1-1-1,1 1 0,0 0 1,-1 0-1,1 0 1,0-1-1,0 1 0,-1 0 1,1-1-1,-18-11-2434,0-9 1138</inkml:trace>
</inkml:ink>
</file>

<file path=ppt/ink/ink6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8:31.137"/>
    </inkml:context>
    <inkml:brush xml:id="br0">
      <inkml:brushProperty name="width" value="0.05" units="cm"/>
      <inkml:brushProperty name="height" value="0.05" units="cm"/>
      <inkml:brushProperty name="color" value="#FF0066"/>
    </inkml:brush>
  </inkml:definitions>
  <inkml:trace contextRef="#ctx0" brushRef="#br0">38 126 6633,'-1'1'243,"0"-1"-1,0 0 0,0 1 1,0-1-1,0 1 0,0-1 1,1 1-1,-1-1 0,0 1 1,0-1-1,1 1 0,-1 0 1,0 0-1,1-1 0,-1 1 1,0 0-1,1 0 0,-1 0 1,1 0-1,0 0 0,-1-1 1,1 1-1,0 0 0,-1 0 1,1 0-1,0 0 0,0 0 1,0 0-1,0 2 0,0-1 57,1 1-1,0 0 1,-1 0-1,1-1 0,0 1 1,1-1-1,-1 1 1,0-1-1,1 1 0,2 3 1,2 1 129,0 0 0,1 0 0,0 0 0,0-1 0,14 10 0,-7-8-92,0-2 0,0 0 1,1 0-1,0-1 1,0-1-1,0 0 0,0-2 1,1 1-1,0-2 1,-1 0-1,20-2 0,0-11 229,-23 1-439,-12 10-127,0 1 0,0-1 1,0 1-1,0-1 0,0 1 0,0-1 0,0 1 0,0-1 0,-1 1 0,1-1 0,0 1 0,0-1 0,0 1 0,-1-1 0,1 1 0,0-1 0,-1 1 0,1 0 0,0-1 0,-1 1 0,1 0 0,-1-1 0,1 1 0,0 0 0,-1-1 0,1 1 0,-1 0 0,1 0 0,-1 0 0,1-1 1,-1 1-1,-113-61-518,-66-33-15,177 93 536,0 0 0,1 0-1,-1-1 1,0 0 0,0 1-1,1-1 1,-1 0 0,-3-5-1,5 7 3,1-1 0,0 0 0,-1 1-1,1-1 1,0 0 0,-1 0 0,1 1-1,0-1 1,0 0 0,0 0 0,0 1 0,0-1-1,0 0 1,0 0 0,0 1 0,0-1-1,0 0 1,0 0 0,0 1 0,1-1 0,-1 0-1,0 1 1,1-1 0,-1 0 0,0 1-1,1-1 1,-1 0 0,1 1 0,-1-1 0,1 1-1,-1-1 1,1 1 0,-1-1 0,1 1-1,-1-1 1,1 1 0,0-1 0,-1 1 0,1 0-1,0-1 1,0 1 0,1 0 0,9-6 61,0 0 1,1 1-1,0 1 1,0 0 0,0 1-1,1 0 1,21-2-1,93 1 755,-100 4-616,-25 0-190,69 4 347,-65-4-339,0 1 0,0 0 0,0 1 0,0 0 0,-1 0 0,1 0 0,-1 0 0,1 1 0,9 6 0,-14-8-14,0 0-1,-1-1 1,1 1 0,0 0-1,0-1 1,-1 1 0,1 0-1,-1-1 1,1 1 0,-1 0-1,1 0 1,-1 0 0,1 0-1,-1 0 1,0 0 0,1 0-1,-1-1 1,0 1 0,0 0 0,0 0-1,0 0 1,0 0 0,0 0-1,0 0 1,0 1 0,-1 0 16,1 0 1,-1 0 0,0 0 0,0 0 0,0 0 0,0 0 0,0-1-1,-1 1 1,1-1 0,0 1 0,-3 1 0,-5 5 92,0-1 0,0-1 0,-15 8 0,21-12-106,-52 30-456,1 2 0,-77 66-1,122-92-1646,9-11 853</inkml:trace>
</inkml:ink>
</file>

<file path=ppt/ink/ink6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8:31.947"/>
    </inkml:context>
    <inkml:brush xml:id="br0">
      <inkml:brushProperty name="width" value="0.05" units="cm"/>
      <inkml:brushProperty name="height" value="0.05" units="cm"/>
      <inkml:brushProperty name="color" value="#FF0066"/>
    </inkml:brush>
  </inkml:definitions>
  <inkml:trace contextRef="#ctx0" brushRef="#br0">141 113 7354,'-99'-95'3163,"98"93"-2918,-1 0-1,0 1 1,0-1 0,0 1 0,0-1-1,-1 1 1,1 0 0,0-1 0,0 1-1,-1 0 1,-4-1 0,6 2-151,1 0-1,-1 0 1,1 0 0,0 1-1,-1-1 1,1 0 0,-1 0-1,1 0 1,-1 0 0,1 0-1,-1 1 1,1-1 0,0 0-1,-1 0 1,1 1 0,0-1-1,-1 0 1,1 1 0,0-1-1,-1 0 1,1 1 0,0-1-1,0 1 1,-1-1 0,1 0-1,0 1 1,0-1 0,0 1-1,0-1 1,-1 1 0,1-1-1,0 1 1,0 0 0,0 3 388,0 0 1,0 0 0,0 0 0,1-1 0,-1 1 0,1 0 0,1 4 0,6 9 248,1 0 0,1-1 1,0 0-1,1-1 0,16 17 1,5 7 45,183 259 782,-201-279-1633,-10-13-217,1 1 1,-1-1-1,1 0 0,0 0 0,1-1 0,-1 1 0,1-1 0,8 5 1,-14-10 248,0 0 1,0 0 0,0 0 0,0 0 0,0 1 0,0-1 0,1 0 0,-1 0 0,0 0 0,0 0 0,0 0-1,0 0 1,0 0 0,0 0 0,0 0 0,0 0 0,1 0 0,-1 0 0,0 0 0,0 0 0,0 0 0,0 0-1,0 0 1,0 0 0,0 0 0,0 0 0,1 0 0,-1 0 0,0 0 0,0 0 0,0 0 0,0 0-1,0 0 1,0 0 0,0 0 0,0 0 0,1 0 0,-1 0 0,0 0 0,0 0 0,0-1 0,0 1 0,0 0-1,0 0 1,0 0 0,0 0 0,0 0 0,0 0 0,0 0 0,0 0 0,0 0 0,0-1 0,0 1-1,0 0 1,1 0 0,-1 0 0,0 0 0,0 0 0,0 0 0,0 0 0,0-1 0,0 1 0,-1 0 0,1 0-1,-3-8-1466,-33-31-3120,17 16 3288</inkml:trace>
</inkml:ink>
</file>

<file path=ppt/ink/ink6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8:32.348"/>
    </inkml:context>
    <inkml:brush xml:id="br0">
      <inkml:brushProperty name="width" value="0.05" units="cm"/>
      <inkml:brushProperty name="height" value="0.05" units="cm"/>
      <inkml:brushProperty name="color" value="#FF0066"/>
    </inkml:brush>
  </inkml:definitions>
  <inkml:trace contextRef="#ctx0" brushRef="#br0">50 175 8050,'-12'-18'1043,"0"-1"0,-11-25 1,22 43-972,1 0 1,-1 0 0,1-1-1,0 1 1,0 0-1,-1 0 1,1 0 0,0-1-1,0 1 1,0 0-1,0 0 1,1 0 0,-1 0-1,0-1 1,0 1-1,1 0 1,-1 0 0,1 0-1,-1 0 1,1 0-1,-1 0 1,1 0 0,0 0-1,-1 0 1,1 0-1,1-1 1,26-14 1298,-21 12-953,9-3 158,0 0 0,1 1 0,0 0 0,0 1 0,0 1 0,0 1 0,1 1 1,0 0-1,-1 1 0,1 1 0,0 1 0,19 3 0,-33-4-501,-1 1 0,0 0 0,1 0 0,-1 0 0,0 0 0,0 0 0,0 1 0,0 0 0,0-1 0,0 1 0,-1 0 0,1 1 0,0-1 0,-1 0 0,0 1 0,1-1 0,-1 1 0,3 5 0,-3-4-27,-1 0-1,0 0 1,0 0 0,0-1-1,0 1 1,-1 0 0,0 0-1,0 0 1,0 0 0,0 0-1,0 0 1,-1 0 0,-1 7-1,-4 7 8,-1-1 0,0 1-1,-2-1 1,1-1 0,-16 21 0,16-24-143,-1-2 0,0 1 0,-16 14 0,22-23-27,0 0 1,0-1-1,0 0 1,-1 1-1,1-1 1,-1-1-1,1 1 1,-5 1-1,7-2 21,-1-1-1,1 0 1,0 1 0,-1-1-1,1 0 1,0 0-1,-1 0 1,1 0 0,0 0-1,-1 0 1,1-1 0,0 1-1,-1 0 1,1-1 0,0 1-1,-1-1 1,1 1-1,0-1 1,0 0 0,0 1-1,-1-1 1,1 0 0,-1-1-1,-8-16-1715,4-13 921</inkml:trace>
</inkml:ink>
</file>

<file path=ppt/ink/ink6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8:32.813"/>
    </inkml:context>
    <inkml:brush xml:id="br0">
      <inkml:brushProperty name="width" value="0.05" units="cm"/>
      <inkml:brushProperty name="height" value="0.05" units="cm"/>
      <inkml:brushProperty name="color" value="#FF0066"/>
    </inkml:brush>
  </inkml:definitions>
  <inkml:trace contextRef="#ctx0" brushRef="#br0">0 1 11394,'0'4'679,"1"0"-1,0 0 1,0 0-1,0 0 1,0 0-1,0 0 1,1 0-1,-1-1 1,1 1 0,0-1-1,3 5 1,32 38 1074,-18-25-433,194 237 3218,-188-220-4558,-21-29-511,1-1 1,1 0-1,9 11 0,-15-19 398,1 0-1,-1 1 1,0-1-1,1 0 0,-1 0 1,1 0-1,-1 0 0,1 1 1,-1-1-1,1 0 1,-1 0-1,1 0 0,-1 0 1,1 0-1,-1 0 1,1 0-1,-1 0 0,0-1 1,1 1-1,-1 0 1,1 0-1,-1 0 0,1 0 1,-1-1-1,1 1 0,-1 0 1,0 0-1,1-1 1,-1 1-1,0 0 0,1-1 1,-1 1-1,0 0 1,1-1-1,-1 1 0,0-1 1,0 1-1,1 0 1,-1-1-1,0 1 0,0-1 1,0 1-1,0-1 0,1 1 1,-1-1-1,0 1 1,0-1-1,0 1 0,0-1 1,0 0-1,1-2-375,8-13-1106</inkml:trace>
  <inkml:trace contextRef="#ctx0" brushRef="#br0" timeOffset="1">377 181 8954,'4'9'1210,"-1"-1"0,1 1-1,0-1 1,1 0 0,0 0 0,0-1 0,1 1-1,11 11 1,-11-14-932,1 1 0,0-2 0,0 1 0,0-1 0,0 0 0,1 0 0,-1-1 0,1 0 0,0-1 0,0 0 0,0 0-1,1 0 1,-1-1 0,0 0 0,11-1 0,-6 0-112,0 0 1,-1-1-1,1-1 0,0 0 0,12-4 1,-21 5-148,-1 0 0,1 0 0,-1 0 0,0-1 0,1 1 0,-1-1 1,0 0-1,0 0 0,0 0 0,0 0 0,0 0 0,-1 0 0,1-1 1,-1 0-1,1 1 0,-1-1 0,0 0 0,0 0 0,0 0 0,-1 0 1,1-1-1,1-4 0,-3 5-13,0 1 1,0-1-1,0 1 0,-1 0 1,1-1-1,0 1 1,-1-1-1,0 1 0,0 0 1,0 0-1,0-1 1,0 1-1,0 0 0,0 0 1,-1 0-1,1 0 0,-1 0 1,1 0-1,-1 1 1,0-1-1,0 1 0,0-1 1,0 1-1,0-1 1,-2 0-1,-6-4 3,0 0 0,0 1 0,-21-7 1,16 7-317,0 0 0,0 2 1,0 0-1,-1 0 1,0 2-1,1 0 0,-1 0 1,0 2-1,-18 2 1,17 3-1888,16-6 2071,1 0-1,0 0 0,-1 1 1,1-1-1,0 0 1,0 0-1,0 0 0,-1 1 1,1-1-1,0 0 1,0 0-1,0 1 0,0-1 1,-1 0-1,1 1 1,0-1-1,0 0 1,0 0-1,0 1 0,0-1 1,0 0-1,0 1 1,0-1-1,0 0 0,0 1 1,0-1-1,0 0 1,0 0-1,0 1 0,0-1 1,0 0-1,0 1 1,0-1-1,1 0 0,-1 0 1,0 1-1,0-1 1,0 0-1,0 0 1,1 1-1,-1-1 0,0 0 1,0 0-1,0 1 1,1-1-1,-1 0 0,1 0 1,10 11-2012</inkml:trace>
</inkml:ink>
</file>

<file path=ppt/ink/ink6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8:33.199"/>
    </inkml:context>
    <inkml:brush xml:id="br0">
      <inkml:brushProperty name="width" value="0.05" units="cm"/>
      <inkml:brushProperty name="height" value="0.05" units="cm"/>
      <inkml:brushProperty name="color" value="#FF0066"/>
    </inkml:brush>
  </inkml:definitions>
  <inkml:trace contextRef="#ctx0" brushRef="#br0">54 1 9634,'-1'3'1499,"-19"38"9833,-1 13-8205,19-47-3081,0-1 0,0 0 0,0 1 0,1-1 0,0 1 0,0-1 0,1 1 0,0 0 0,0-1 0,0 1 0,1 0 0,0-1 0,0 1 0,4 9 0,-4-13-43,1-1 1,0 1-1,-1-1 0,1 0 1,0 0-1,0 0 1,0 0-1,1 0 1,-1 0-1,0 0 1,1-1-1,-1 1 0,1-1 1,0 0-1,-1 0 1,1 0-1,0 0 1,0 0-1,0-1 1,-1 1-1,1-1 0,0 1 1,0-1-1,0 0 1,0-1-1,0 1 1,0 0-1,0-1 1,-1 1-1,1-1 0,0 0 1,5-2-1,-2 1-290,1-1 0,-1 0 0,0 0 0,0 0 0,0 0 0,-1-1-1,1 0 1,-1-1 0,0 1 0,0-1 0,0 0 0,-1 0 0,6-8-1,13-25-4578,-9 24 3576</inkml:trace>
</inkml:ink>
</file>

<file path=ppt/ink/ink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0:52.041"/>
    </inkml:context>
    <inkml:brush xml:id="br0">
      <inkml:brushProperty name="width" value="0.05" units="cm"/>
      <inkml:brushProperty name="height" value="0.05" units="cm"/>
    </inkml:brush>
  </inkml:definitions>
  <inkml:trace contextRef="#ctx0" brushRef="#br0">0 117 10362,'22'0'4825,"5"-9"-2248,8 5-1169,-11-2-184,-3-2-624,0 2-191,-5 4-177,-2-4-232,-6 2-649,-8 0-951</inkml:trace>
  <inkml:trace contextRef="#ctx0" brushRef="#br0" timeOffset="1">129 0 11274,'-71'10'5065,"71"18"-2168,0 2-592,12 2-641,-5-4-392,16-2-720,-2-3-216,0-12-264,4 2-400,-5-6-1744,5 10 7,1-8 937</inkml:trace>
</inkml:ink>
</file>

<file path=ppt/ink/ink6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8:33.665"/>
    </inkml:context>
    <inkml:brush xml:id="br0">
      <inkml:brushProperty name="width" value="0.05" units="cm"/>
      <inkml:brushProperty name="height" value="0.05" units="cm"/>
      <inkml:brushProperty name="color" value="#FF0066"/>
    </inkml:brush>
  </inkml:definitions>
  <inkml:trace contextRef="#ctx0" brushRef="#br0">24 3 8402,'0'-1'235,"-1"1"1,1 0-1,-1 0 1,0-1 0,1 1-1,-1 0 1,0 0-1,1 0 1,-1 0-1,0-1 1,1 1 0,-1 0-1,0 0 1,1 0-1,-1 1 1,0-1-1,1 0 1,-1 0-1,0 0 1,1 0 0,-1 1-1,1-1 1,-1 0-1,0 0 1,1 1-1,-1-1 1,1 1 0,-1-1-1,1 0 1,-1 1-1,1-1 1,-1 1-1,1-1 1,-1 2-1,0 0 98,1 0-1,-1 0 1,1 0-1,0 0 1,0 0-1,-1 0 1,1 0-1,1 1 1,-1-1-1,0 0 0,1 3 1,3 9 582,0 1 1,8 19-1,7 5 242,23 38-1,-24-47-898,-1 2 0,18 47-1,-34-76-504,0 0 1,0 0-1,0 0 0,1 0 0,-1 0 0,1 0 0,0 0 0,0-1 0,4 6 0,-6-8 106,1 0-1,-1 1 0,0-1 0,1 0 1,-1 0-1,1 0 0,0 1 1,-1-1-1,1 0 0,-1 0 1,1 0-1,-1 0 0,1 0 0,-1 0 1,1 0-1,0 0 0,-1 0 1,1 0-1,-1 0 0,1 0 1,-1 0-1,2-1 0,15-14-2591,-6 2 1970</inkml:trace>
</inkml:ink>
</file>

<file path=ppt/ink/ink6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8:34.068"/>
    </inkml:context>
    <inkml:brush xml:id="br0">
      <inkml:brushProperty name="width" value="0.05" units="cm"/>
      <inkml:brushProperty name="height" value="0.05" units="cm"/>
      <inkml:brushProperty name="color" value="#FF0066"/>
    </inkml:brush>
  </inkml:definitions>
  <inkml:trace contextRef="#ctx0" brushRef="#br0">34 467 8474,'-14'-90'3746,"9"81"-806,-1 16-1486,0 15 392,5-14-1544,0-1-1,0 1 1,1 0-1,0 0 1,1 0 0,-1 0-1,2-1 1,-1 1-1,1 0 1,0-1-1,1 0 1,-1 1 0,1-1-1,1 0 1,0 0-1,0 0 1,8 10 0,-8-12-212,1 0 0,0-1 1,0 1-1,0-1 0,0 0 1,1 0-1,-1-1 0,1 0 1,0 0-1,0 0 0,0-1 1,0 0-1,1 0 0,-1 0 1,1-1-1,-1 0 0,1 0 1,-1-1-1,1 1 1,0-2-1,6 0 0,-3 0-64,1-1 0,-1-1 0,-1 1 0,1-2-1,0 1 1,-1-1 0,1-1 0,-1 0 0,0 0 0,-1-1-1,0 0 1,1 0 0,-2-1 0,1 0 0,-1-1 0,0 1-1,-1-1 1,0-1 0,0 1 0,0-1 0,-1 0 0,-1 0-1,7-19 1,-10 24-20,0-1 0,-1 1-1,1-1 1,-1 1 0,0-1-1,0 1 1,-1-1 0,-1-6-1,2 10-6,0 1 0,0-1-1,0 0 1,0 0 0,0 0-1,0 1 1,0-1 0,-1 0-1,1 0 1,0 1 0,0-1 0,-1 0-1,1 1 1,-1-1 0,1 0-1,0 1 1,-1-1 0,0 0-1,1 1 1,-1-1 0,1 1-1,-1-1 1,0 1 0,1-1-1,-1 1 1,0 0 0,1-1-1,-1 1 1,0 0 0,1-1 0,-1 1-1,0 0 1,0 0 0,0 0-1,1 0 1,-1 0 0,0-1-1,0 2 1,0-1 0,1 0-1,-1 0 1,0 0 0,0 0-1,1 0 1,-1 1 0,0-1 0,0 0-1,1 1 1,-1-1 0,0 0-1,1 1 1,-2 0 0,-3 3-10,0 0 1,0 0-1,1 1 1,0 0-1,-1 0 1,2 0 0,-1 0-1,0 1 1,1-1-1,0 1 1,1 0-1,-1 0 1,1 0 0,-2 10-1,3-14 9,0 1 0,1-1-1,-1 1 1,1-1 0,0 1 0,0-1 0,0 1-1,0-1 1,0 1 0,1-1 0,-1 1 0,1-1-1,-1 1 1,1-1 0,0 0 0,0 1 0,0-1-1,0 0 1,0 0 0,1 0 0,-1 0 0,1 0-1,-1 0 1,1 0 0,0 0 0,0-1-1,0 1 1,0 0 0,0-1 0,0 0 0,0 1-1,0-1 1,1 0 0,-1 0 0,0-1 0,1 1-1,-1 0 1,5 0 0,3 0-5,1 0 0,0 0 0,0-2 0,-1 1 0,1-1 0,0-1-1,-1 0 1,1 0 0,-1-1 0,1 0 0,-1-1 0,0 0 0,17-11 0,-15 8 13,0 0-1,-1-1 1,0-1-1,0 0 1,-1 0 0,0-1-1,0 0 1,-1-1-1,-1 0 1,10-15 0,-17 24-6,1 0 0,-1 0 0,0-1 0,0 1 0,0 0 0,0-1 0,0 1 0,0-1 0,-1 1 0,1 0 0,-1-1 0,1 0 1,-1 1-1,0-1 0,0 1 0,0-1 0,-1-3 0,1 6-4,0-1 0,-1 1-1,1 0 1,0 0 0,-1-1 0,1 1 0,0 0 0,0 0-1,-1-1 1,1 1 0,0 0 0,-1 0 0,1 0 0,0 0-1,-1-1 1,1 1 0,-1 0 0,1 0 0,0 0-1,-1 0 1,1 0 0,-1 0 0,1 0 0,0 0 0,-1 0-1,1 0 1,0 0 0,-1 0 0,1 1 0,-1-1 0,1 0-1,0 0 1,-1 0 0,1 0 0,0 1 0,-1-1 0,1 0-1,0 0 1,0 1 0,-1-1 0,1 0 0,0 0 0,-1 1-1,1-1 1,0 0 0,0 1 0,0-1 0,-1 1 0,-13 17-115,8-7 91,0 0 0,0 1 0,2 0 0,-1 0-1,1 1 1,-2 15 0,5-21 26,-1 0 0,1 0 0,1 1 0,0-1 0,0 1 0,0-1 0,1 0 0,0 1-1,0-1 1,1 0 0,0 0 0,4 9 0,-6-14 1,1-1 0,0 1 0,0 0 0,0 0 0,0-1-1,1 1 1,-1-1 0,0 1 0,1-1 0,-1 0 0,1 1 0,-1-1 0,1 0 0,-1 0 0,1 0-1,0 0 1,0 0 0,0-1 0,-1 1 0,1 0 0,2 0 0,-1-1-1,0 0 0,0 0 0,0 0 0,0-1 0,0 1 0,0-1 0,0 0 0,0 1 0,0-1 0,0-1 0,0 1 0,3-2 0,2-2 2,1-1-1,-2 1 1,1-1-1,-1-1 1,0 0 0,0 0-1,8-11 1,-9 8 5,0 0 0,-1 0 0,0-1 0,-1 1 0,0-1 0,0 0 0,-2 0 1,1-1-1,0-12 0,1-15 17,-3-53 1,-1 77-19,-1-14-7,-1 0 1,-6-30 0,6 47-20,-1 1 0,0-1 0,-1 1 1,0 0-1,0 0 0,-2 0 0,-11-19 0,15 28 12,1 0-1,-1-1 1,0 1-1,0 0 0,0 0 1,-1 0-1,1 0 0,-1 1 1,-3-3-1,5 3 8,0 1 1,0 0-1,1 0 1,-1 0-1,0 0 0,0 0 1,1 0-1,-1 0 1,0 0-1,0 0 0,0 0 1,1 0-1,-1 0 0,0 1 1,0-1-1,1 0 1,-1 0-1,0 1 0,0-1 1,1 1-1,-1-1 1,0 0-1,1 1 0,-1 0 1,1-1-1,-1 1 1,1-1-1,-1 1 0,1 0 1,-1-1-1,1 1 0,-1 0 1,1-1-1,0 1 1,-1 0-1,1 0 0,0-1 1,0 1-1,0 0 1,0 0-1,-1-1 0,1 2 1,-2 9-2,0 0 1,1 0-1,0-1 1,0 1 0,1 0-1,1 0 1,0 0-1,0 0 1,4 14-1,34 101 19,-25-85-38,44 155-3526,-41-129 2366</inkml:trace>
</inkml:ink>
</file>

<file path=ppt/ink/ink6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8:34.768"/>
    </inkml:context>
    <inkml:brush xml:id="br0">
      <inkml:brushProperty name="width" value="0.05" units="cm"/>
      <inkml:brushProperty name="height" value="0.05" units="cm"/>
      <inkml:brushProperty name="color" value="#FF0066"/>
    </inkml:brush>
  </inkml:definitions>
  <inkml:trace contextRef="#ctx0" brushRef="#br0">19 171 8074,'-14'-21'5412,"10"14"-2409,11 17 732,14 24-1972,-1 1-1,22 54 1,-12-24-1377,-29-63-384,0 1 0,0-1 1,0 1-1,1-1 1,-1 0-1,1 0 1,-1 0-1,1 0 1,0 0-1,0 0 0,0 0 1,0 0-1,0-1 1,0 1-1,0-1 1,1 1-1,-1-1 0,0 0 1,1 0-1,-1 0 1,5 1-1,-4-2-1,-1-1 0,0 1 0,1-1 0,-1 1 0,0-1 0,1 0 0,-1 1-1,0-1 1,0 0 0,0-1 0,0 1 0,0 0 0,0-1 0,0 1 0,0-1 0,-1 1-1,1-1 1,-1 0 0,1 0 0,-1 0 0,1 0 0,-1 0 0,0 0 0,2-4 0,11-25-144,0-2 1,-2 0 0,9-42-1,6-15-514,-27 89 653,0 0 0,0 0 0,1 0 0,-1-1 0,0 1 0,1 0 1,-1 0-1,1 0 0,-1 0 0,1 0 0,-1 0 0,1 0 0,0 0 0,0 0 1,-1 1-1,1-1 0,0 0 0,0 0 0,0 1 0,0-1 0,0 0 1,0 1-1,0-1 0,0 1 0,0-1 0,0 1 0,0 0 0,0-1 0,0 1 1,0 0-1,1 0 0,-1 0 0,0 0 0,0 0 0,0 0 0,0 0 0,1 0 1,-1 0-1,0 1 0,0-1 0,0 0 0,0 1 0,0-1 0,0 1 1,0-1-1,1 2 0,3 0 5,-1 1 0,-1 1 0,1-1 0,0 0 0,-1 1 1,0 0-1,1-1 0,-1 2 0,-1-1 0,4 5 0,10 28 87,-14-29-47,1 1-1,0-1 1,1-1 0,0 1-1,0 0 1,1-1 0,0 0 0,0 0-1,12 11 1,-16-17-39,0 0 0,-1-1 0,1 1 1,0 0-1,0-1 0,0 0 0,0 1 0,0-1 0,0 1 0,0-1 0,0 0 0,0 0 1,0 0-1,0 1 0,0-1 0,0 0 0,0 0 0,0-1 0,0 1 0,0 0 1,0 0-1,0 0 0,0-1 0,0 1 0,1-1 0,0 0 3,0 0-1,0-1 0,0 1 1,0-1-1,0 0 1,-1 0-1,1 1 1,-1-1-1,1 0 0,1-4 1,3-7 12,0 0 1,-1 0-1,3-16 1,-4 18-8,1-8-7,2 0-1,0 1 0,1 0 1,16-26-1,-21 41 20,-1-1-1,0 1 1,1-1-1,-1 1 1,1 0-1,0 0 1,0 0-1,1 0 1,-1 0-1,0 1 1,1 0-1,0-1 1,-1 1-1,1 0 0,0 1 1,0-1-1,0 1 1,0 0-1,0 0 1,0 0-1,1 0 1,-1 1-1,0 0 1,0 0-1,1 0 1,-1 0-1,8 2 1,1 2-48,-1 1 1,-1 0 0,1 0 0,-1 1 0,0 1-1,0 0 1,0 0 0,15 16 0,-25-23-47,-1 0 1,0 0 0,1 0-1,-1 0 1,0 0-1,0 0 1,1 1-1,-1-1 1,0 0 0,0 0-1,1 0 1,-1 0-1,0 1 1,0-1-1,0 0 1,1 0 0,-1 1-1,0-1 1,0 0-1,0 1 1,0-1-1,0 0 1,1 0 0,-1 1-1,0-1 1,0 0-1,0 1 1,0-1-1,0 0 1,0 1 0,0-1-1,0 0 1,0 0-1,0 1 1,0-1-1,0 0 1,0 1 0,-1-1-1,1 0 1,0 1-1,0-1 1,0 0 0,0 0-1,0 1 1,-1-1-1,1 0 1,0 0-1,0 1 1,0-1 0,-1 0-1,1 0 1,0 0-1,0 0 1,-1 1-1,1-1 1,0 0 0,0 0-1,-1 0 1,1 0-1,-1 0 1,-1 0-1083</inkml:trace>
</inkml:ink>
</file>

<file path=ppt/ink/ink6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8:35.229"/>
    </inkml:context>
    <inkml:brush xml:id="br0">
      <inkml:brushProperty name="width" value="0.05" units="cm"/>
      <inkml:brushProperty name="height" value="0.05" units="cm"/>
      <inkml:brushProperty name="color" value="#FF0066"/>
    </inkml:brush>
  </inkml:definitions>
  <inkml:trace contextRef="#ctx0" brushRef="#br0">27 7 10914,'-18'2'4633,"9"-1"-2376,16-1-2409,10-3-552,21-4 312</inkml:trace>
</inkml:ink>
</file>

<file path=ppt/ink/ink6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8:35.664"/>
    </inkml:context>
    <inkml:brush xml:id="br0">
      <inkml:brushProperty name="width" value="0.05" units="cm"/>
      <inkml:brushProperty name="height" value="0.05" units="cm"/>
      <inkml:brushProperty name="color" value="#FF0066"/>
    </inkml:brush>
  </inkml:definitions>
  <inkml:trace contextRef="#ctx0" brushRef="#br0">219 1 9762,'-7'0'395,"0"1"0,0 1 0,1 0 0,-1-1 0,0 2 0,1-1 0,0 1 1,-1 0-1,1 1 0,0-1 0,0 1 0,1 0 0,-1 1 0,1-1 0,0 1 0,0 0 0,-5 8 0,-10 12 371,2 0 0,-22 39-1,39-62-692,-3 5 86,0 1 1,0-1 0,1 1 0,0-1-1,-3 12 1,5-18-139,1 0 0,0 0 0,0 1-1,-1-1 1,1 0 0,0 1 0,0-1-1,1 0 1,-1 0 0,0 1 0,0-1 0,0 0-1,1 0 1,-1 1 0,1-1 0,-1 0 0,1 0-1,-1 0 1,1 0 0,0 1 0,0-1 0,-1 0-1,1 0 1,0-1 0,0 1 0,0 0-1,0 0 1,0 0 0,0-1 0,0 1 0,1 0-1,-1-1 1,0 1 0,0-1 0,0 1 0,1-1-1,-1 0 1,0 1 0,0-1 0,1 0 0,-1 0-1,2 0 1,14 1 156,-1-2-1,0 1 1,0-2 0,18-3-1,27-3 227,-49 8-318,7-2 145,0 2-1,34 3 1,-49-3-198,-1 0 0,1 1 0,-1-1 0,1 1 0,-1 0 0,1 0 0,-1 0 0,0 1 0,0-1 0,1 1 0,-1 0 0,0 0 0,0 0 0,-1 0 0,1 0 0,0 1 0,-1-1 0,1 1 0,-1 0-1,0 0 1,4 6 0,-6-7-14,1 1-1,-1 0 0,1 0 1,-1 0-1,0 0 1,0 0-1,0 0 0,0-1 1,-1 1-1,1 0 0,-1 0 1,0 0-1,0-1 0,0 1 1,0 0-1,0-1 0,-1 1 1,1-1-1,-1 1 0,1-1 1,-1 0-1,0 1 0,0-1 1,0 0-1,0 0 0,-4 2 1,-2 3 49,-1 0 1,0-1-1,0 0 1,-1 0-1,-17 7 1,17-9-42,1-1 0,0-1 0,-1 0 0,1 0 0,-1-1 0,-11 1-1,16-2-89,1 0-1,0 0 1,-1-1-1,1 1 1,0-1-1,0 0 1,-1 0-1,1 0 1,0-1-1,0 1 1,0-1-1,0 0 1,1 0-1,-1 0 1,-6-6-1,9 7-69,0 0 0,0-1-1,0 1 1,0 0 0,0-1-1,1 1 1,-1-1 0,1 1 0,-1-1-1,1 1 1,-1-1 0,1 1-1,0-1 1,0 1 0,0-1 0,0 1-1,0-1 1,0 1 0,0-1 0,0 1-1,1-1 1,-1 1 0,0-1-1,1 1 1,-1-1 0,1 1 0,0-1-1,0 1 1,-1 0 0,1-1-1,0 1 1,0 0 0,0 0 0,2-2-1,5-5-785,-1 0-1,2 0 0,13-10 0,-15 13 522,27-21-745</inkml:trace>
</inkml:ink>
</file>

<file path=ppt/ink/ink6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8:36.066"/>
    </inkml:context>
    <inkml:brush xml:id="br0">
      <inkml:brushProperty name="width" value="0.05" units="cm"/>
      <inkml:brushProperty name="height" value="0.05" units="cm"/>
      <inkml:brushProperty name="color" value="#FF0066"/>
    </inkml:brush>
  </inkml:definitions>
  <inkml:trace contextRef="#ctx0" brushRef="#br0">6 33 7626,'2'10'5483,"-6"45"-1974,4-48-3182,-1 0-1,1 1 0,0-1 1,0 0-1,1 0 1,0 0-1,0 0 0,1 0 1,0 0-1,0 0 0,1 0 1,5 10-1,-6-13-239,0-1 0,0 0 0,1 0 0,-1 0 0,1 0 0,-1-1 0,1 1-1,0-1 1,0 1 0,0-1 0,1 0 0,-1 0 0,0-1 0,1 1 0,-1-1 0,1 0 0,-1 1 0,1-1 0,0-1-1,0 1 1,-1-1 0,1 1 0,0-1 0,0 0 0,7-1 0,-4-1-71,0 1-1,1-1 1,-1-1 0,0 1-1,0-1 1,-1-1 0,1 1-1,0-1 1,-1 0 0,0 0-1,0-1 1,0 0 0,-1 0-1,0 0 1,0-1 0,0 0-1,0 0 1,-1 0 0,0 0-1,0-1 1,-1 0 0,0 1-1,0-1 1,-1-1 0,1 1-1,-2 0 1,2-9 0,-3 12-25,0 1-1,0 0 1,0 0 0,-1 0 0,0 0 0,1 0 0,-1 0 0,0 0 0,-1 0-1,1 0 1,0 1 0,-1-1 0,0 0 0,1 1 0,-1-1 0,0 1-1,0 0 1,-1-1 0,1 1 0,0 0 0,-1 0 0,1 1 0,-1-1 0,0 0-1,1 1 1,-1 0 0,0-1 0,0 1 0,0 0 0,0 1 0,-6-2 0,-9-1-437,0 0 0,-1 1 1,0 1-1,-20 1 1,21 1-256,-33-1-2673,42-4 1912,9-8 506</inkml:trace>
</inkml:ink>
</file>

<file path=ppt/ink/ink6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8:36.516"/>
    </inkml:context>
    <inkml:brush xml:id="br0">
      <inkml:brushProperty name="width" value="0.05" units="cm"/>
      <inkml:brushProperty name="height" value="0.05" units="cm"/>
      <inkml:brushProperty name="color" value="#FF0066"/>
    </inkml:brush>
  </inkml:definitions>
  <inkml:trace contextRef="#ctx0" brushRef="#br0">1 412 9482,'78'78'11131,"18"20"-6980,-95-96-4121,1-1 0,-1 1 0,1-1 0,-1 0 0,1 0 0,-1 0 0,1 0 0,0 0 0,-1 0 0,4 1 0,1-4 47,-9-10-35,0 3-39,-1 0 0,1-1 0,1 0 0,0 0 0,0 0 0,1 1-1,0-1 1,0-1 0,1 1 0,1 0 0,0 0 0,0 0 0,1 1 0,0-1-1,1 0 1,0 0 0,0 1 0,1 0 0,7-13 0,-10 21-2,-1 0 0,1 0 1,0 0-1,0 0 0,-1 0 1,1 0-1,0 0 0,0 0 1,0 0-1,0 1 0,0-1 1,0 0-1,0 1 0,0-1 1,0 1-1,1-1 0,-1 1 1,0-1-1,0 1 0,0 0 1,1 0-1,-1-1 0,0 1 1,0 0-1,1 0 0,-1 0 1,0 0-1,0 1 0,1-1 1,-1 0-1,0 1 0,0-1 1,0 0-1,0 1 0,1-1 1,-1 1-1,0 0 0,0-1 1,0 1-1,0 0 1,0 0-1,0-1 0,0 1 1,-1 0-1,1 0 0,1 2 1,2 1 17,-1 0 1,1 1 0,-1-1 0,0 1 0,-1-1 0,1 1 0,-1 0-1,0 0 1,3 9 0,-4-5 19,0 0 0,0 0 0,-1 0 0,0 0-1,0 1 1,-3 9 0,3-18-38,0-1 0,0 0 0,0 0 1,0 0-1,0 0 0,0 0 0,0 1 0,0-1 0,0 0 0,0 0 0,0 0 0,0 0 0,0 1 0,0-1 0,0 0 0,0 0 1,0 0-1,0 0 0,0 0 0,0 1 0,0-1 0,0 0 0,0 0 0,0 0 0,-1 0 0,1 0 0,0 0 0,0 0 1,0 1-1,0-1 0,0 0 0,0 0 0,-1 0 0,1 0 0,0 0 0,0 0 0,0 0 0,0 0 0,0 0 0,-1 0 1,1 0-1,0 0 0,0 0 0,0 0 0,0 0 0,0 0 0,-1 0 0,1 0 0,0 0 0,0 0 0,0 0 0,0 0 1,0 0-1,-1 0 0,1 0 0,0 0 0,0 0 0,0 0 0,-5-19 85,4-10-93,2-1 1,1 0-1,1 1 1,1 0-1,1-1 1,2 2-1,14-38 1,-20 62 4,1 0 0,0 1 1,0-1-1,0 0 1,0 1-1,1-1 1,0 1-1,-1 0 0,1-1 1,0 1-1,5-3 1,-7 5 0,1 1 0,-1-1 0,1 1 0,-1-1 0,1 1 1,-1-1-1,1 1 0,-1 0 0,1 0 0,-1-1 0,1 1 1,-1 0-1,1 1 0,-1-1 0,1 0 0,-1 0 0,1 1 1,-1-1-1,1 1 0,-1-1 0,1 1 0,-1 0 0,0-1 1,1 1-1,-1 0 0,0 0 0,0 0 0,1 0 1,-1 0-1,0 0 0,0 0 0,0 0 0,0 1 0,1 1 1,28 40-31,-24-32 38,1 0 0,0-1 0,1 0 0,1 0 0,15 14 0,-22-22-4,1 0 1,0 0-1,0-1 0,-1 1 0,1-1 1,0 0-1,0 0 0,0 0 0,1 0 1,-1 0-1,0 0 0,0-1 0,0 0 1,1 0-1,-1 0 0,0 0 0,0 0 1,1 0-1,-1-1 0,0 0 0,0 1 1,0-1-1,0 0 0,0-1 0,0 1 1,0-1-1,4-2 0,5-3 6,-1-1 0,0-1 0,-1 0 0,0-1 0,0 1 0,10-15 0,-4 3 12,-1-1 0,17-31 0,-30 48-10,1 0 0,-1 0 0,0 0 0,0 0 0,-1-1 0,0 1 1,0 0-1,0-1 0,0 1 0,-1-1 0,-1-10 0,1 12-3,-1 1 0,0-1 0,0 1-1,0-1 1,0 0 0,-1 1 0,1 0-1,-1-1 1,0 1 0,0 0 0,0 0 0,-1 0-1,1 0 1,-1 1 0,1-1 0,-1 0-1,0 1 1,-5-3 0,7 4 0,1 0 0,-1 1 0,0-1 0,0 1 0,0-1 0,0 1 0,0 0 0,0-1 0,-1 1 0,1 0 0,0 0 1,0 0-1,0-1 0,0 1 0,0 0 0,0 1 0,0-1 0,0 0 0,0 0 0,0 0 0,0 1 0,0-1 0,-1 0 0,1 1 0,1-1 0,-1 1 0,0-1 0,0 1 0,0 0 0,0-1 0,0 1 0,0 0 1,1 0-1,-1-1 0,0 1 0,1 0 0,-1 0 0,0 0 0,0 1 0,0 1 29,-1-1 1,1 1-1,0 0 0,0 0 1,0 0-1,0 0 1,0 0-1,1 0 0,0 0 1,-1 0-1,1 0 1,0 0-1,1 6 0,1-2-34,0 0-1,1 0 0,0 0 1,0-1-1,0 1 0,1-1 0,0 0 1,0 0-1,1 0 0,-1 0 0,1-1 1,1 0-1,-1 0 0,1 0 0,0-1 1,7 5-1,9 4-1050,0-1 0,1 0 0,32 10 1,-1-2-308</inkml:trace>
</inkml:ink>
</file>

<file path=ppt/ink/ink6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8:37.661"/>
    </inkml:context>
    <inkml:brush xml:id="br0">
      <inkml:brushProperty name="width" value="0.05" units="cm"/>
      <inkml:brushProperty name="height" value="0.05" units="cm"/>
      <inkml:brushProperty name="color" value="#FF0066"/>
    </inkml:brush>
  </inkml:definitions>
  <inkml:trace contextRef="#ctx0" brushRef="#br0">0 1021 10850,'3'-2'4572,"3"-1"-3658,0-1 0,0 1 0,0-2 0,7-5 0,10-14 499,-1-2-1,36-53 0,-39 48-1082,-1-1 0,-2 0 0,-1-2 0,19-65 0,-18 39-292,13-45 7,-29 105-46,0 0 0,0 0 0,0 0 0,0-1 0,0 1 0,0 0 1,0 0-1,0 0 0,1 0 0,-1 0 0,0 0 0,0 0 0,0-1 0,0 1 1,0 0-1,0 0 0,0 0 0,0 0 0,0 0 0,0 0 0,0 0 1,1 0-1,-1 0 0,0 0 0,0 0 0,0 0 0,0 0 0,0-1 1,0 1-1,1 0 0,-1 0 0,0 0 0,0 0 0,0 0 0,0 0 0,0 0 1,0 0-1,0 0 0,1 0 0,-1 0 0,0 0 0,0 1 0,0-1 1,0 0-1,0 0 0,0 0 0,0 0 0,1 0 0,-1 0 0,0 0 1,0 0-1,0 0 0,0 0 0,0 0 0,0 0 0,0 1 0,0-1 0,0 0 1,0 0-1,1 0 0,-1 0 0,0 0 0,0 0 0,0 0 0,0 1 1,0-1-1,0 0 0,4 10-34,19 74 25,40 96 0,-48-144 59,1-2 0,2 0 0,1-1 0,1-1 0,34 39 0,-52-69-47,-1-1 1,1 1-1,0 0 1,0-1-1,0 1 1,0-1-1,0 1 1,1-1-1,2 1 1,0-4 28,-10-11 18,-74-121 5,-82-192 0,153 306-59,1 1-1,0-1 1,1-1 0,2 1 0,-4-30-1,8 43 6,-1 0 0,2 1-1,-1-1 1,1 0 0,0 0-1,0 0 1,1 0 0,4-12-1,-4 15 4,0 0 0,0 0 0,1 1 0,0-1 0,-1 0-1,1 1 1,0-1 0,1 1 0,-1 0 0,0 0 0,1 1-1,0-1 1,0 1 0,7-4 0,-7 4 6,1 0 1,-1 1-1,1-1 1,-1 1-1,1 0 1,0 1-1,-1-1 0,1 1 1,0 0-1,0 0 1,-1 0-1,1 1 0,0 0 1,-1 0-1,1 0 1,-1 0-1,1 1 1,-1-1-1,0 1 0,1 0 1,-1 1-1,0-1 1,0 1-1,6 5 1,-5-4 12,-1 0 0,0 1 0,0-1 0,0 1 0,0 0 1,-1 0-1,0 0 0,0 0 0,0 1 0,0-1 0,-1 1 0,0 0 1,0 0-1,-1-1 0,0 1 0,0 0 0,0 0 0,-1 0 1,0 7-1,-1-2-18,-1 0 0,0 0 1,-1 0-1,0 0 0,-1-1 1,0 0-1,-1 1 0,-9 15 1,12-22-21,-1 0 0,0 1 0,0-1 1,0 0-1,0 0 0,-1-1 1,1 1-1,-1-1 0,0 0 1,0 1-1,-1-2 0,1 1 0,0 0 1,-1-1-1,0 0 0,1 0 1,-1-1-1,0 1 0,0-1 0,0 0 1,-5 1-1,8-2-1,0 0 0,0 0 0,0 0 0,1 0 0,-1-1 0,0 1 0,0 0 0,0-1 0,1 1 0,-1-1 0,0 0 0,1 1 0,-1-1 0,0 0 0,-1-1 0,3 1 6,-1 0 1,1 1-1,-1-1 0,1 0 0,-1 1 0,1-1 0,0 0 0,-1 1 0,1-1 0,0 0 0,0 0 0,-1 0 0,1 1 0,0-1 0,0 0 1,0 0-1,0 0 0,0 1 0,0-1 0,0 0 0,1 0 0,-1 1 0,0-2 0,2-2-8,-1 1 0,1-1 0,0 1 0,0 0-1,0 0 1,0 0 0,1 0 0,-1 0 0,1 1 0,-1-1 0,1 1-1,5-4 1,24-13-65,63-26 0,-70 35 64,0-2 0,-1 0 1,0-2-1,36-27 0,-47 31 28,0-1-1,-1 0 0,-1-1 0,0 0 0,-1-1 0,0 0 0,-1-1 0,8-14 1,-17 26-8,1 1 0,-1-1 0,0 1 0,0-1 1,1 1-1,-1-1 0,0 0 0,0 1 0,0-1 0,-1 1 1,1-1-1,0 1 0,-1-1 0,1 1 0,-1-1 1,1 1-1,-1 0 0,1-1 0,-1 1 0,0 0 1,0-1-1,0 1 0,0 0 0,0 0 0,0 0 1,0 0-1,0 0 0,0 0 0,-1 0 0,1 0 1,0 0-1,-1 0 0,1 1 0,0-1 0,-1 1 1,1-1-1,-1 1 0,1-1 0,-1 1 0,1 0 1,-1 0-1,1 0 0,-1 0 0,1 0 0,-1 0 1,0 0-1,1 0 0,-1 1 0,1-1 0,0 0 1,-1 1-1,1-1 0,-1 1 0,1 0 0,0-1 1,-1 1-1,1 0 0,0 0 0,0 0 0,-1 0 1,1 0-1,0 0 0,0 0 0,0 1 0,0-1 1,-1 2-1,0 0 10,0 1 0,0-1 0,1 1-1,-1 0 1,1-1 0,-1 1 0,1 0 0,0 0 0,1-1 0,-1 1 0,1 0 0,-1 0 0,1 0 0,0 0 0,1 0-1,-1 0 1,1 0 0,0 0 0,0 0 0,0-1 0,0 1 0,0 0 0,1 0 0,0-1 0,0 0 0,0 1 0,0-1-1,0 0 1,1 0 0,-1 0 0,1 0 0,5 4 0,-2-2 1,0-1 1,1 0-1,-1 0 0,1-1 1,-1 0-1,1 0 0,0 0 0,0-1 1,1 0-1,-1 0 0,0-1 1,1 0-1,-1-1 0,0 1 1,1-1-1,-1-1 0,9-1 1,-5 0-7,0-1 0,-1-1 1,0 0-1,0 0 1,0-1-1,0 0 0,-1-1 1,1 0-1,-2 0 1,1-1-1,-1 0 0,0-1 1,0 0-1,12-16 1,-10 11 9,-1 0 0,-1-1 0,0 0 0,-1 0 0,-1-1-1,0 1 1,-1-1 0,0-1 0,3-26 0,-7 39-10,0 0 1,-1 0-1,1-1 0,-1 1 0,0 0 0,0-1 0,0 1 0,0 0 0,-1 0 0,1-1 0,-1 1 1,0 0-1,0 0 0,0 0 0,0 0 0,-4-5 0,5 7-5,0 1 0,0 0 0,0 0-1,0 0 1,-1-1 0,1 1 0,0 0 0,0 0 0,0 0 0,-1 0-1,1-1 1,0 1 0,0 0 0,-1 0 0,1 0 0,0 0-1,0 0 1,-1 0 0,1 0 0,0 0 0,0 0 0,-1 0 0,1 0-1,0 0 1,0 0 0,-1 0 0,1 0 0,0 0 0,0 0 0,-1 0-1,1 0 1,0 0 0,0 0 0,-1 0 0,1 1 0,0-1 0,0 0-1,0 0 1,-1 0 0,1 0 0,0 0 0,0 1 0,0-1-1,0 0 1,-1 0 0,1 0 0,0 1 0,0-1 0,0 0 0,0 0-1,0 1 1,0-1 0,0 0 0,-1 0 0,1 1 0,0-1 0,0 0-1,0 0 1,0 1 0,-3 18-20,2-11 35,1 1 1,0 0 0,0-1 0,1 1-1,0-1 1,1 1 0,-1-1 0,2 0-1,-1 0 1,1 0 0,7 14 0,-7-17 12,0 0 0,0 0 0,1-1 0,-1 1 0,1-1 0,0 0 0,0 0 0,0 0 0,1-1 1,0 0-1,-1 1 0,1-1 0,0-1 0,0 1 0,0-1 0,1 0 0,-1 0 0,12 2 0,-14-4-5,1 1 0,-1-1-1,1 0 1,-1 0-1,1-1 1,-1 1 0,1-1-1,-1 1 1,0-1-1,1 0 1,-1-1 0,0 1-1,0 0 1,1-1-1,-1 0 1,0 0 0,-1 0-1,1 0 1,0 0-1,-1 0 1,1-1-1,-1 1 1,1-1 0,-1 0-1,0 0 1,0 0-1,-1 0 1,1 0 0,0 0-1,1-6 1,-1 5-5,-1-1-1,0 1 1,0 0 0,0-1 0,0 1 0,0-1 0,-1 1-1,0-1 1,0 1 0,0-1 0,-1 0 0,0 1 0,1 0-1,-1-1 1,-1 1 0,1-1 0,-1 1 0,0 0 0,0 0-1,0 0 1,0 0 0,-1 0 0,-5-6 0,2 5-214,0 0 0,-1 0 0,1 0 0,-1 1 0,-1 0 0,1 1 0,0-1 0,-1 1 0,0 1 1,1 0-1,-1 0 0,0 0 0,0 1 0,0 0 0,0 0 0,-1 1 0,1 0 0,0 1 0,0 0 0,0 0 0,-13 4 0,2-1-1887,14-4 996,13-3 1902,18-6-257</inkml:trace>
</inkml:ink>
</file>

<file path=ppt/ink/ink6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8:38.125"/>
    </inkml:context>
    <inkml:brush xml:id="br0">
      <inkml:brushProperty name="width" value="0.05" units="cm"/>
      <inkml:brushProperty name="height" value="0.05" units="cm"/>
      <inkml:brushProperty name="color" value="#FF0066"/>
    </inkml:brush>
  </inkml:definitions>
  <inkml:trace contextRef="#ctx0" brushRef="#br0">1 187 11370,'6'2'1050,"1"0"-1,-1 1 0,0-1 1,1 1-1,-1 1 0,0-1 1,8 7-1,-4-2-18,0 1 1,0 0-1,10 14 0,0 3 188,-2 0 0,20 38 0,-33-53-1101,0 0-1,0 1 0,-1 0 1,0 0-1,-1 0 0,-1 0 1,0 0-1,0 0 0,-2 1 1,1 11-1,-1-23-115,0-1 0,0 1 0,0-1-1,0 1 1,0-1 0,0 1 0,0-1-1,0 0 1,0 1 0,0-1 0,0 1 0,0-1-1,0 1 1,0-1 0,0 1 0,0-1-1,-1 0 1,1 1 0,0-1 0,0 1 0,0-1-1,-1 0 1,1 1 0,0-1 0,-1 0-1,1 1 1,0-1 0,-1 0 0,1 1 0,0-1-1,-1 0 1,1 0 0,0 1 0,-1-1 0,1 0-1,-1 0 1,-15-9 39,-14-29-60,8 1-115,2-1 0,1 0 1,2-2-1,1 0 0,3-1 0,1-1 0,-12-83 0,23 120 134,1 0 0,-1 0 0,1 0 0,0 0 0,1 0 0,-1 0 0,1 0 0,0 0 0,4-10 0,-4 13 8,0 0-1,0 0 1,0 0 0,1 1-1,-1-1 1,1 0 0,-1 1-1,1-1 1,-1 1-1,1-1 1,0 1 0,0 0-1,0-1 1,0 1-1,0 0 1,0 1 0,0-1-1,0 0 1,1 0 0,-1 1-1,0-1 1,0 1-1,5 0 1,1-1 50,0 1-1,0 0 1,0 1 0,-1 0-1,1 0 1,0 0-1,0 1 1,-1 0 0,1 1-1,-1 0 1,1 0 0,-1 0-1,0 1 1,0 0 0,10 8-1,-14-8-37,1-1-1,-1 0 0,1 1 1,-1 0-1,0 0 0,-1 0 1,1 0-1,-1 0 0,1 1 1,-1-1-1,-1 1 0,1-1 1,-1 1-1,1 0 0,-1 0 1,-1 0-1,1-1 0,-1 1 1,1 0-1,-2 0 0,1 0 1,0 0-1,-1 0 0,0 0 1,0-1-1,-2 6 0,-1 1-67,0-1-1,0 1 1,-1-2 0,-1 1-1,0 0 1,0-1-1,0 0 1,-1-1-1,-1 1 1,1-1 0,-2-1-1,1 1 1,-1-1-1,0-1 1,-11 7-1,18-12-41,0 0-1,0 0 0,1-1 0,-1 1 0,0 0 0,0-1 0,0 0 0,0 1 0,0-1 0,0 0 0,0 0 0,0 0 0,0 0 0,0 0 0,0-1 0,0 1 0,1 0 0,-1-1 0,0 0 0,0 1 0,-2-3 1,1 2-125,1-1 0,0 0 1,0 0-1,0 0 0,0 0 1,1 0-1,-1-1 0,0 1 1,1-1-1,0 1 0,0-1 1,-1 1-1,0-4 0,0-4-555,0 1 0,0 0-1,0-1 1,1 1 0,1-1-1,0 1 1,2-18-1,8-19-604</inkml:trace>
</inkml:ink>
</file>

<file path=ppt/ink/ink6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8:38.571"/>
    </inkml:context>
    <inkml:brush xml:id="br0">
      <inkml:brushProperty name="width" value="0.05" units="cm"/>
      <inkml:brushProperty name="height" value="0.05" units="cm"/>
      <inkml:brushProperty name="color" value="#FF0066"/>
    </inkml:brush>
  </inkml:definitions>
  <inkml:trace contextRef="#ctx0" brushRef="#br0">4 105 7586,'-1'-9'1138,"-1"-44"3291,2 51-4105,0 0 0,0 0 0,0 0 0,0 0 0,0 0 0,1 0 0,-1 0 0,1 0 0,-1 0 0,1 0 0,0 0 0,0 0 0,0 0 0,0 0 0,0 1 0,0-1 0,0 0 1,1 1-1,-1-1 0,3-1 0,-2 3-96,0-1 0,0 1 0,0 0 0,0-1 0,0 1 1,0 0-1,0 1 0,0-1 0,0 0 0,0 0 0,1 1 0,-1-1 1,0 1-1,0 0 0,-1 0 0,1 0 0,0 0 0,0 0 1,0 0-1,-1 0 0,1 0 0,0 1 0,2 2 0,34 36 1542,-26-21-1413,-1 0-1,0 1 0,-2 0 1,0 1-1,-1 0 1,9 42-1,-10-35-183,1 0-1,2-1 0,17 35 1,-23-54-120,1-1 0,0 0 0,0 0 0,0-1 0,1 1 0,0-1 0,1 0 0,-1-1 1,1 1-1,0-1 0,14 7 0,-17-10-40,0 0 0,0-1 0,0 1 1,0-1-1,0 0 0,0 0 0,0-1 0,0 1 1,0-1-1,1 0 0,-1 0 0,0 0 0,0-1 1,0 1-1,1-1 0,-1 0 0,0 0 0,0-1 1,0 1-1,0-1 0,-1 0 0,1 0 0,0 0 1,-1 0-1,6-5 0,-3 1-5,-1 0-1,1 0 1,-1-1 0,0 0 0,-1 0-1,1 0 1,-1-1 0,-1 1-1,0-1 1,0 0 0,0 0-1,-1 0 1,0 0 0,0 0-1,-1-1 1,0 1 0,-1-15 0,0 14-43,0 0 0,-1 0 1,0 0-1,0 0 0,-1 0 1,-1 0-1,1 0 0,-1 1 1,-1-1-1,1 1 0,-1 0 1,-1 0-1,0 0 0,0 1 1,-12-14-1,17 20 27,-1 0-1,0 0 1,0 0 0,1 0-1,-1 0 1,0 1-1,0-1 1,0 0 0,0 1-1,0-1 1,0 0 0,0 1-1,0-1 1,0 1 0,0 0-1,0-1 1,0 1 0,0 0-1,0-1 1,0 1 0,0 0-1,-1 0 1,1 0 0,0 0-1,0 0 1,0 0-1,0 1 1,0-1 0,0 0-1,-1 0 1,1 1 0,0-1-1,0 1 1,0-1 0,0 1-1,0-1 1,0 1 0,0 0-1,1-1 1,-1 1 0,0 0-1,0 0 1,0 0-1,1 0 1,-1 0 0,0 0-1,1 0 1,-1 1 0,-2 3-8,1 0 1,0 0-1,0 0 0,1 1 1,-1-1-1,1 1 1,0-1-1,0 8 0,1-3 11,1 0 0,-1 0 0,2-1 0,-1 1 0,2-1 0,-1 1-1,1-1 1,0 0 0,1 0 0,0 0 0,1 0 0,0-1-1,0 0 1,0 0 0,8 8 0,-9-12 5,1 1 1,-1-1-1,1 0 0,0 0 1,0 0-1,1-1 0,-1 0 1,1 0-1,0 0 0,-1-1 0,1 0 1,0 0-1,1 0 0,-1-1 1,0 1-1,0-2 0,1 1 1,-1-1-1,0 0 0,1 0 1,-1-1-1,0 1 0,0-2 1,9-1-1,-10 1-25,1 0 1,0-1 0,-1 1-1,1-1 1,-1-1-1,0 1 1,0 0 0,-1-1-1,1 0 1,-1 0-1,1-1 1,-1 1 0,-1-1-1,1 0 1,-1 0-1,1 0 1,3-9 0,3-9-1213,-1 0 0,-1-1 1,5-25-1,-5 19-1020,8-37 368</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08:51.260"/>
    </inkml:context>
    <inkml:brush xml:id="br0">
      <inkml:brushProperty name="width" value="0.05" units="cm"/>
      <inkml:brushProperty name="height" value="0.05" units="cm"/>
      <inkml:brushProperty name="color" value="#FF0066"/>
    </inkml:brush>
  </inkml:definitions>
  <inkml:trace contextRef="#ctx0" brushRef="#br0">0 361 2665,'81'-45'981,"-78"43"-928,0 0-1,-1 0 1,1-1-1,0 1 1,-1-1-1,1 0 0,-1 0 1,0 0-1,0 0 1,0 0-1,0 0 1,-1 0-1,1 0 1,-1-1-1,0 1 1,0-1-1,0 1 1,-1-1-1,1 0 1,-1 1-1,1-7 1,0 0 150,7-46 4714,-16 101-4108,7-35-801,-1 47 10,2-55-11,0 1 0,1 0 0,-1 0 0,1 0 0,-1-1 0,1 1 0,0 0 0,0 0 0,0-1 1,0 1-1,0-1 0,1 1 0,-1-1 0,1 1 0,0-1 0,-1 0 0,1 0 0,2 2 0,0-3 69,0 0 1,0 0-1,0 0 0,0-1 0,0 0 0,0 0 0,0 0 0,0 0 1,0-1-1,1 1 0,-2-1 0,1 0 0,0 0 0,6-3 0,3 1 75,503-127 1602,-454 114-2239,-2-2-1,0-3 0,-1-2 0,95-54 0,-84 31-85</inkml:trace>
</inkml:ink>
</file>

<file path=ppt/ink/ink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0:52.487"/>
    </inkml:context>
    <inkml:brush xml:id="br0">
      <inkml:brushProperty name="width" value="0.05" units="cm"/>
      <inkml:brushProperty name="height" value="0.05" units="cm"/>
    </inkml:brush>
  </inkml:definitions>
  <inkml:trace contextRef="#ctx0" brushRef="#br0">1 1 12291,'-1'16'5982,"6"9"-3925,-1-6-777,34 155 4614,0-2-5059,-38-159-2112,-1-40-9381</inkml:trace>
</inkml:ink>
</file>

<file path=ppt/ink/ink7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8:39.034"/>
    </inkml:context>
    <inkml:brush xml:id="br0">
      <inkml:brushProperty name="width" value="0.05" units="cm"/>
      <inkml:brushProperty name="height" value="0.05" units="cm"/>
      <inkml:brushProperty name="color" value="#FF0066"/>
    </inkml:brush>
  </inkml:definitions>
  <inkml:trace contextRef="#ctx0" brushRef="#br0">107 0 12931,'-8'30'7409,"-5"-1"-1143,-6-9-4050,-2-3-640,0-16-791,-4-21-585</inkml:trace>
</inkml:ink>
</file>

<file path=ppt/ink/ink7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8:56.706"/>
    </inkml:context>
    <inkml:brush xml:id="br0">
      <inkml:brushProperty name="width" value="0.05" units="cm"/>
      <inkml:brushProperty name="height" value="0.05" units="cm"/>
      <inkml:brushProperty name="color" value="#FF0066"/>
    </inkml:brush>
  </inkml:definitions>
  <inkml:trace contextRef="#ctx0" brushRef="#br0">47 274 6361,'-43'-48'3153,"39"44"-1321,6-2-71,3-3-41,12-7-135,11-3-41,19-6-264,8-3-64,17 0-303,-4-1-169,7 6-288,-1 4-328,-6 8-656,-4 2-384,-16 9-1281,-5 10 4442,-19 10-2033</inkml:trace>
</inkml:ink>
</file>

<file path=ppt/ink/ink7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8:57.080"/>
    </inkml:context>
    <inkml:brush xml:id="br0">
      <inkml:brushProperty name="width" value="0.05" units="cm"/>
      <inkml:brushProperty name="height" value="0.05" units="cm"/>
      <inkml:brushProperty name="color" value="#FF0066"/>
    </inkml:brush>
  </inkml:definitions>
  <inkml:trace contextRef="#ctx0" brushRef="#br0">1 234 9010,'51'-35'3753,"30"-1"-2185,4-1-184,-5 2-271,0 5-649,-13 5-1320,-9 1-353,-8 13 617</inkml:trace>
</inkml:ink>
</file>

<file path=ppt/ink/ink7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8:57.497"/>
    </inkml:context>
    <inkml:brush xml:id="br0">
      <inkml:brushProperty name="width" value="0.05" units="cm"/>
      <inkml:brushProperty name="height" value="0.05" units="cm"/>
      <inkml:brushProperty name="color" value="#FF0066"/>
    </inkml:brush>
  </inkml:definitions>
  <inkml:trace contextRef="#ctx0" brushRef="#br0">0 105 11458,'15'0'5242,"25"-11"-1834,6-4-2023,9-5-809,1 0-872,16-19 104</inkml:trace>
</inkml:ink>
</file>

<file path=ppt/ink/ink7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9:04.066"/>
    </inkml:context>
    <inkml:brush xml:id="br0">
      <inkml:brushProperty name="width" value="0.05" units="cm"/>
      <inkml:brushProperty name="height" value="0.05" units="cm"/>
      <inkml:brushProperty name="color" value="#FF0066"/>
    </inkml:brush>
  </inkml:definitions>
  <inkml:trace contextRef="#ctx0" brushRef="#br0">24 52 6617,'0'0'71,"-22"-31"4572,21 31-4578,1-1 1,0 1-1,0-1 0,0 0 1,-1 1-1,1-1 1,0 0-1,0 1 0,0-1 1,0 1-1,0-1 1,0 0-1,1 1 0,-1-1 1,0 0-1,0 1 1,0-1-1,0 1 0,1-1 1,-1 1-1,0-1 0,1 0 1,-1 1-1,0-1 1,1 1-1,-1-1 0,1 1 1,-1 0-1,1-1 1,-1 1-1,1-1 0,-1 1 1,1 0-1,-1-1 1,1 1-1,-1 0 0,1 0 1,-1-1-1,1 1 0,0 0 1,-1 0-1,1 0 1,0 0-1,-1 0 0,1 0 1,-1 0-1,1 0 1,0 0-1,-1 0 0,1 0 1,0 1-1,14-1 324,-1 2 0,0 0-1,0 0 1,0 1 0,0 1 0,0 1-1,24 11 1,17 4 73,186 62 537,83 25 742,338 70 1000,-592-163-2279,1-3 0,0-3 1,1-3-1,-1-3 0,89-9 1,28-2 203,53-3 36,-179 6-96,114-27-1,269-93 1095,-374 105-1242,-68 18-197,-4-7-7045,1 1-662,1 2 7868</inkml:trace>
</inkml:ink>
</file>

<file path=ppt/ink/ink7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9:04.530"/>
    </inkml:context>
    <inkml:brush xml:id="br0">
      <inkml:brushProperty name="width" value="0.05" units="cm"/>
      <inkml:brushProperty name="height" value="0.05" units="cm"/>
      <inkml:brushProperty name="color" value="#FF0066"/>
    </inkml:brush>
  </inkml:definitions>
  <inkml:trace contextRef="#ctx0" brushRef="#br0">172 29 7666,'-32'-11'1291,"23"7"-602,0 1 1,0 0 0,0 1-1,0 0 1,-16-1 0,42 9 8400,27 13-8645,-20-8 263,-4-3-106,-1 2 0,0 0 0,34 24 0,-45-27-442,0-1 0,0 1 1,-1 0-1,-1 1 0,1 0 0,-1 0 1,0 0-1,-1 1 0,8 17 1,-11-20-122,0 0 0,-1 0 0,0 1 0,0-1 0,0 1 0,-1-1 1,0 1-1,0-1 0,-1 0 0,0 1 0,0-1 0,0 0 0,-1 1 1,0-1-1,-4 10 0,2-7-16,-1 0 0,1 0 0,-1 0 0,-1-1 0,0 0 1,0 0-1,0 0 0,-1-1 0,-11 10 0,-25 13 16,-2-2-1,-81 39 1,124-66-63,0 0-1,0 0 1,1 0 0,-1-1 0,0 1-1,-1 0 1,1-1 0,0 1-1,0-1 1,0 0 0,0 0-1,0 0 1,0 0 0,-1 0-1,1 0 1,0 0 0,0-1 0,-3 0-1,4 0-71,0 0 0,0 0 0,0 0 0,0 0 0,0 0-1,1 0 1,-1 0 0,0-1 0,1 1 0,-1 0 0,1 0 0,0-1-1,-1 1 1,1 0 0,0-1 0,0 1 0,-1 0 0,1-1 0,0 1-1,0 0 1,1-1 0,-1 1 0,0 0 0,0 0 0,1-1 0,-1 1 0,1 0-1,-1 0 1,1-1 0,0 0 0,2-8-841,-1 5-400,0 1 0,0-2 0,-1 1 0,0 0 1,0 0-1,0 0 0,-1-11 0,-1 5-677</inkml:trace>
</inkml:ink>
</file>

<file path=ppt/ink/ink7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9:04.995"/>
    </inkml:context>
    <inkml:brush xml:id="br0">
      <inkml:brushProperty name="width" value="0.05" units="cm"/>
      <inkml:brushProperty name="height" value="0.05" units="cm"/>
      <inkml:brushProperty name="color" value="#FF0066"/>
    </inkml:brush>
  </inkml:definitions>
  <inkml:trace contextRef="#ctx0" brushRef="#br0">4 18 9082,'-4'-14'4185,"9"11"-1825,2 3 57,3 12-113,0 3-95,3 13-225,-3 2-151,-3 7-641,1 0-368,-1-7-536,7-5-408,16-10-2248,8-9 1695</inkml:trace>
</inkml:ink>
</file>

<file path=ppt/ink/ink7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9:11.653"/>
    </inkml:context>
    <inkml:brush xml:id="br0">
      <inkml:brushProperty name="width" value="0.05" units="cm"/>
      <inkml:brushProperty name="height" value="0.05" units="cm"/>
      <inkml:brushProperty name="color" value="#FF0066"/>
    </inkml:brush>
  </inkml:definitions>
  <inkml:trace contextRef="#ctx0" brushRef="#br0">310 28 6081,'-30'-9'3004,"17"5"-2124,0 0 1,0 0 0,0 1 0,-16-1 0,24 4-672,1 0 1,-1 0 0,1 1-1,-1-1 1,1 1 0,-1 0-1,1 0 1,0 1 0,0-1-1,-1 1 1,1 0 0,0 0-1,0 0 1,1 1 0,-1-1-1,-6 7 1,3 0 73,1 0 0,0 1 0,1-1 0,0 1 0,0 1 0,1-1 0,0 1-1,-3 13 1,1-5-107,-2 6-37,-5 11 263,1 1 1,2 0-1,2 1 1,-6 59-1,14-23 241,14 112-1,-12-172-508,-1-4-42,0 0 0,1 0 1,0 0-1,1 0 0,0 0 0,1 0 0,0-1 0,0 1 1,1-1-1,1 0 0,-1-1 0,1 1 0,1-1 1,-1 0-1,2-1 0,-1 1 0,1-2 0,0 1 1,0-1-1,0 0 0,1 0 0,0-1 0,11 4 0,-3 0 40,1 0 0,1-2 0,33 11 0,-45-17-90,0 0-1,0 0 1,0-1 0,0 1 0,1-1 0,-1-1 0,0 0-1,0 0 1,0 0 0,-1-1 0,1 1 0,0-2 0,0 1 0,8-6-1,178-78 914,-187 83-911,0-1 0,0 0 0,-1-1 0,1 1 0,-1-1 0,0 0 0,0-1 0,0 1 0,-1-1 0,0 0 0,0 0 0,-1 0 0,1 0 0,-1-1 0,-1 0 0,1 1 0,1-10 0,0 2-11,-1-1 0,-1 0 0,0 1 0,-1-1 0,0 0-1,-1 1 1,-3-23 0,0 24-19,0-1 0,-1 1 0,0-1 0,-1 1 0,0 1 0,-1-1 1,-10-14-1,-60-78 27,28 42-29,37 48-11,-1 1 0,0 0 0,-1 1 0,-1 0 1,0 1-1,0 0 0,-1 2 0,-1-1 1,0 2-1,0 0 0,0 1 0,-35-12 1,47 19-70,0 0 1,0 1-1,0-1 1,0 1-1,0 0 1,-1 0-1,1 0 1,0 1 0,0-1-1,0 1 1,0 0-1,0 0 1,0 0-1,0 1 1,0-1-1,1 1 1,-1 0 0,0 0-1,-5 5 1,4-3-140,0 0 1,1 1-1,-1 0 0,1 0 1,0 1-1,0-1 1,1 1-1,-1-1 1,1 1-1,0 0 1,-2 10-1,-5 19 104</inkml:trace>
</inkml:ink>
</file>

<file path=ppt/ink/ink7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9:18.689"/>
    </inkml:context>
    <inkml:brush xml:id="br0">
      <inkml:brushProperty name="width" value="0.05" units="cm"/>
      <inkml:brushProperty name="height" value="0.05" units="cm"/>
    </inkml:brush>
  </inkml:definitions>
  <inkml:trace contextRef="#ctx0" brushRef="#br0">232 179 6337,'3'-26'1345,"0"-1"-13,-3-2 8990,-19 50-7303,-2 12-2425,-23 52 0,37-70-428,2-1 0,0 1 0,0 0 0,1 0 0,1 0 0,-2 30 0,2 19 254,0-32-232,2 0 0,6 61 0,-4-83-134,1-1-1,1 1 1,-1-1 0,1 1 0,1-1 0,0 0 0,0 0 0,0-1 0,1 1-1,1-1 1,0 0 0,0 0 0,13 12 0,12 4 187,0-1 0,2-2 0,0-1 0,66 27 0,-99-47-240,11 5 55,0 0 0,1 0 1,0-1-1,-1-1 0,1 0 0,0-1 1,17 2-1,-20-4-13,1-1-1,-1 0 1,0 0 0,1-1 0,-1 0-1,0 0 1,0-1 0,0-1-1,-1 1 1,11-7 0,-3 2 63,-1-2 0,0 0 0,-1 0 0,0-1 0,-1-1 0,0-1 0,-1 0 0,0 0 0,-1-1 0,10-17 1,-13 19-50,-1-1 0,-1-1 0,0 1 1,0-1-1,-2 0 0,0 0 0,0-1 1,-1 1-1,-1-1 0,0 0 0,-2 1 1,0-25-1,-4 17-30,0 0-1,-2 1 1,0-1 0,-2 1-1,-10-22 1,1 3-10,-9-25 5,-66-114 0,88 174-20,0 0 0,-1 0 0,1 0 0,-1 0 0,0 1 0,0 0 0,-1 0 1,1 0-1,-1 1 0,0 0 0,0 0 0,0 0 0,0 1 0,0 0 0,-1 0 0,1 0 0,-9 0 0,-16-2 23,0 1 0,-45 1 0,32 2-3,1-2-14,32 0-4,0 1 0,0 1 0,0 0 0,0 0-1,0 1 1,0 1 0,0-1 0,0 2 0,1 0-1,-14 5 1,11-1-9,1 1-1,1 1 0,0 0 0,0 1 0,1 0 1,0 0-1,0 1 0,-15 23 0,13-18 14,3-3-3,1 0-1,0 0 0,0 1 1,1 0-1,1 0 0,1 1 1,-8 29-1,11-35 4,0-1 0,1 0 0,0 1 0,1 0 0,-1-1 0,2 1 0,-1-1 0,1 1 0,1-1 0,-1 0 0,2 1 0,-1-1 0,1 0 0,0 0 0,1 0 0,5 8 0,-6-12-100,0 0 0,0-1-1,1 1 1,0-1 0,-1 0 0,1 0 0,0 0 0,1-1-1,-1 1 1,0-1 0,1 0 0,-1-1 0,1 1 0,0-1 0,-1 0-1,1 0 1,0 0 0,8 0 0,-10 0-168,11 2-511</inkml:trace>
</inkml:ink>
</file>

<file path=ppt/ink/ink7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9:21.611"/>
    </inkml:context>
    <inkml:brush xml:id="br0">
      <inkml:brushProperty name="width" value="0.05" units="cm"/>
      <inkml:brushProperty name="height" value="0.05" units="cm"/>
    </inkml:brush>
  </inkml:definitions>
  <inkml:trace contextRef="#ctx0" brushRef="#br0">4 37 3769,'0'-8'1432,"-2"-4"-1432,0-4-56</inkml:trace>
</inkml:ink>
</file>

<file path=ppt/ink/ink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0:52.872"/>
    </inkml:context>
    <inkml:brush xml:id="br0">
      <inkml:brushProperty name="width" value="0.05" units="cm"/>
      <inkml:brushProperty name="height" value="0.05" units="cm"/>
    </inkml:brush>
  </inkml:definitions>
  <inkml:trace contextRef="#ctx0" brushRef="#br0">156 1 10410,'-6'0'9436,"-2"7"-5880,-8 17-3987,9-13 1310,-22 29-392,-25 37 262,48-67-670,1 0-1,-1 1 1,1-1-1,1 1 1,-6 20-1,11-29-51,-1-1-1,0 1 1,1 0-1,-1-1 0,1 1 1,-1-1-1,1 1 0,0-1 1,-1 1-1,1-1 0,0 0 1,0 1-1,0-1 0,0 0 1,0 0-1,0 0 0,1 0 1,-1 0-1,0 0 1,1 0-1,-1 0 0,0 0 1,1 0-1,-1-1 0,1 1 1,2 0-1,43 15 488,36-4 160,-1 0-3779,-56-8-2507,-8-2 4012</inkml:trace>
</inkml:ink>
</file>

<file path=ppt/ink/ink7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9:22.057"/>
    </inkml:context>
    <inkml:brush xml:id="br0">
      <inkml:brushProperty name="width" value="0.05" units="cm"/>
      <inkml:brushProperty name="height" value="0.05" units="cm"/>
    </inkml:brush>
  </inkml:definitions>
  <inkml:trace contextRef="#ctx0" brushRef="#br0">148 968 4201,'-92'-9'2567,"89"9"-2228,-1 0 0,1-1-1,0 1 1,0-1 0,0 0 0,0 0 0,0 0-1,0 0 1,0 0 0,0 0 0,0-1 0,0 0-1,0 1 1,-2-3 0,4 3-163,0-1 0,1 1 0,-1 0-1,0 0 1,1 0 0,-1 0 0,0 0 0,1-1 0,0 1 0,-1 0 0,1-1-1,0 1 1,0 0 0,-1-1 0,1 1 0,0 0 0,0-1 0,1 1-1,-1 0 1,0 0 0,0-1 0,1-1 0,2-3 248,0 0 0,0 0 0,0 0-1,1 0 1,0 1 0,0-1 0,1 1 0,-1 0 0,9-6 0,392-338 7125,-3 25-5257,-205 170-2170,-182 141-203,-10 6-481,-9 5-1342,0 3 1514,1 1 1,1-1-1,-1 1 0,0-1 1,0 1-1,0 0 0,1 0 1,-1 0-1,-3 5 0,6-7 385,-25 23-878</inkml:trace>
</inkml:ink>
</file>

<file path=ppt/ink/ink7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9:22.834"/>
    </inkml:context>
    <inkml:brush xml:id="br0">
      <inkml:brushProperty name="width" value="0.05" units="cm"/>
      <inkml:brushProperty name="height" value="0.05" units="cm"/>
    </inkml:brush>
  </inkml:definitions>
  <inkml:trace contextRef="#ctx0" brushRef="#br0">119 137 9458,'-98'-105'4016,"78"76"-1690,21 26-819,2 7 166,12 24-582,-1 1 0,17 53 0,-12-30-444,29 88 360,29 67-661,-54-161-359,-22-103-259,0 33 225,1-1 0,1 1 0,10-38 0,-10 50 48,1 1 0,0-1-1,1 1 1,0 0 0,1 0 0,0 0-1,0 1 1,1 0 0,10-11 0,-15 19 12,0 0 0,0 0 0,0 0-1,0 0 1,0 0 0,1 0 0,-1 0 0,0 1 0,1-1 0,0 1 0,-1 0 0,1 0 0,0 0 0,-1 0 0,1 0 0,0 1-1,0-1 1,0 1 0,0 0 0,0 0 0,-1 0 0,1 0 0,0 0 0,0 1 0,0-1 0,0 1 0,0 0 0,-1-1 0,1 2-1,0-1 1,-1 0 0,5 3 0,-3-1 20,0 1-1,0-1 1,0 1-1,0 0 1,-1 0-1,0 0 1,1 1 0,-2-1-1,1 1 1,0 0-1,-1 0 1,0 0-1,0 0 1,-1 0-1,1 0 1,-1 0-1,0 6 1,0-4 4,-1 1 1,0-1-1,0 1 0,-1-1 1,0 1-1,0-1 1,-1 1-1,0-1 0,0 0 1,-1 0-1,0 0 0,0 0 1,-1-1-1,-7 12 0,1-5-14,0 0 0,-2 0-1,1-1 1,-2-1 0,-20 16-1,32-25-82,-1-1 0,0 1 0,0 0 0,-1-1 0,1 0 0,0 1-1,0-1 1,-1 0 0,1 0 0,-1-1 0,1 1 0,0 0 0,-1-1 0,0 1 0,1-1-1,-1 0 1,1 0 0,-1 0 0,1 0 0,-1 0 0,1-1 0,-6 0 0,6-1-165,-1 0 0,1 0 1,0 0-1,-1 0 0,1 0 0,0 0 1,0 0-1,1-1 0,-1 1 0,0-1 1,1 0-1,-1 1 0,1-1 0,0 0 1,0 0-1,0 0 0,0 1 0,1-1 1,-1-4-1,-3-25 1412,4-9-596</inkml:trace>
</inkml:ink>
</file>

<file path=ppt/ink/ink7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9:23.299"/>
    </inkml:context>
    <inkml:brush xml:id="br0">
      <inkml:brushProperty name="width" value="0.05" units="cm"/>
      <inkml:brushProperty name="height" value="0.05" units="cm"/>
    </inkml:brush>
  </inkml:definitions>
  <inkml:trace contextRef="#ctx0" brushRef="#br0">1 10 9410,'3'-9'7639,"7"24"-2487,-3-1-4809,0-1 0,1-1 0,1 1 0,11 12 0,-9-12-59,0 1-1,-1 0 1,14 27 0,42 117 1340,-13-25-1743,-46-121 155,-1-12-4392,-1-22-3563,-5 18 8024,5-21-1460</inkml:trace>
</inkml:ink>
</file>

<file path=ppt/ink/ink7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9:23.736"/>
    </inkml:context>
    <inkml:brush xml:id="br0">
      <inkml:brushProperty name="width" value="0.05" units="cm"/>
      <inkml:brushProperty name="height" value="0.05" units="cm"/>
    </inkml:brush>
  </inkml:definitions>
  <inkml:trace contextRef="#ctx0" brushRef="#br0">56 301 5113,'28'-41'9365,"-28"41"-9321,0 0 0,0 0 0,0 0 0,0 0 0,0 0 0,0 1 0,0-1 0,0 0 0,0 0 0,0 0 0,0 0 0,0 0 0,0 0 0,0 0 0,0 0 0,0 0 0,0 0 0,0 0-1,0 0 1,1 1 0,-1-1 0,0 0 0,0 0 0,0 0 0,0 0 0,0 0 0,0 0 0,0 0 0,0 0 0,0 0 0,0 0 0,0 0 0,0 0 0,1 0 0,-1 0 0,0 0 0,0 0 0,0 0 0,0 0 0,0 0 0,0 0 0,0 0 0,0 0 0,0 0 0,0 0 0,1 0 0,-1 0 0,0 0 0,0 0 0,0 0 0,0 0 0,0 0 0,0 0 0,0 0 0,0-1 0,0 1 0,0 0 0,0 0 0,0 0 0,0 0 0,0 0 0,0 0 0,1 0 0,-1 0 0,0 0 0,-2 11 986,-7 16-413,1-8-135,0-3 55,1 0 0,-8 30 0,14-43-465,0 0 1,0 0-1,1 0 0,-1 1 1,1-1-1,0 0 0,0 0 1,0 0-1,0 1 1,0-1-1,1 0 0,-1 0 1,1 0-1,0 0 0,0 0 1,0 0-1,1 0 0,-1 0 1,1 0-1,-1 0 1,4 3-1,-4-5-42,1 1 0,-1-1-1,0 0 1,0 0 0,1-1 0,-1 1 0,1 0-1,-1 0 1,0-1 0,1 1 0,-1 0 0,1-1 0,0 0-1,-1 1 1,1-1 0,-1 0 0,1 0 0,0 0 0,-1 0-1,1 0 1,-1 0 0,3-1 0,-1 0 17,0 0 0,1 0 0,-1 0 0,0-1 0,1 0 1,-1 0-1,0 0 0,0 0 0,4-4 0,0-1 11,0-1 0,0 0 1,0 0-1,-1 0 0,0-1 0,4-10 0,-7 13-46,-1 0 1,0 0-1,0 0 0,0 0 0,-1-1 0,0 1 1,0 0-1,0-1 0,-2-11 0,1 16-15,0-1-1,0 1 0,-1-1 0,1 1 0,-1-1 1,1 1-1,-1 0 0,0-1 0,0 1 0,0 0 1,0 0-1,-1 0 0,1-1 0,-1 1 0,1 1 1,-1-1-1,1 0 0,-1 0 0,0 0 1,0 1-1,0-1 0,0 1 0,0 0 0,-1 0 1,1 0-1,0 0 0,-5-2 0,-2 1-417,-1 0-1,0 1 1,0 0-1,1 0 1,-1 1 0,0 0-1,0 1 1,1 0-1,-1 0 1,0 1 0,1 1-1,-16 5 1,25-8 386,0 0 0,0 0 0,-1 0 0,1 0 0,0 0 0,0 0 0,0 0 1,0 1-1,-1-1 0,1 0 0,0 0 0,0 0 0,0 0 0,0 0 0,0 0 0,-1 0 1,1 1-1,0-1 0,0 0 0,0 0 0,0 0 0,0 0 0,0 0 0,0 1 0,0-1 1,0 0-1,-1 0 0,1 0 0,0 0 0,0 1 0,0-1 0,0 0 0,0 0 0,0 0 0,0 1 1,0-1-1,0 0 0,0 0 0,0 0 0,1 0 0,-1 1 0,0-1 0,11 8-835</inkml:trace>
  <inkml:trace contextRef="#ctx0" brushRef="#br0" timeOffset="1">291 84 8266,'-1'0'324,"0"0"-1,-1 0 1,1 0 0,0-1 0,0 1-1,-1 0 1,1 0 0,0 1 0,-1-1-1,1 0 1,0 0 0,0 1 0,0-1-1,-1 1 1,1-1 0,0 1 0,0-1-1,0 1 1,0 0 0,0-1 0,0 1 0,-2 1-1,1 1-37,0-1 0,0 1 0,0-1 0,1 1-1,-1 0 1,1-1 0,-1 1 0,1 0 0,-1 4-1,0-2-64,1 1-1,-1-1 0,1 1 0,1 0 0,-1 0 1,1 0-1,0-1 0,0 1 0,1 0 0,0 6 0,3-3 11,-1 0 0,1 0 0,1 0 0,0 0 0,0-1 0,1 1 0,9 10 0,-13-16-214,0-1-1,1 1 0,-1 0 0,1-1 0,0 0 1,0 1-1,0-1 0,0 0 0,0 0 0,0-1 1,1 1-1,-1-1 0,0 0 0,1 0 0,0 0 0,-1 0 1,1 0-1,-1-1 0,1 1 0,0-1 0,-1 0 1,1 0-1,4-1 0,-5-1-109,0 1 0,-1 0 1,1-1-1,-1 0 0,1 0 0,-1 1 0,1-1 0,-1-1 1,0 1-1,0 0 0,0 0 0,0-1 0,-1 1 0,1-1 1,0 0-1,-1 0 0,0 1 0,0-1 0,0 0 1,0 0-1,0 0 0,0 0 0,-1 0 0,1-6 0,1-10-1391,-1 0-1,-2-32 0,1 46 1216,-7-85-3525,0 34 2949</inkml:trace>
</inkml:ink>
</file>

<file path=ppt/ink/ink7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9:24.215"/>
    </inkml:context>
    <inkml:brush xml:id="br0">
      <inkml:brushProperty name="width" value="0.05" units="cm"/>
      <inkml:brushProperty name="height" value="0.05" units="cm"/>
    </inkml:brush>
  </inkml:definitions>
  <inkml:trace contextRef="#ctx0" brushRef="#br0">21 33 6057,'-15'-27'4513,"9"22"-835,9 19-366,10 18-317,26 44 1,-22-45-1952,18 49 0,-22-43-975,-3 1 0,-1 0 0,-2 0-1,-2 0 1,2 57 0,-9-82-1293,-1-10-1101</inkml:trace>
</inkml:ink>
</file>

<file path=ppt/ink/ink7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9:24.791"/>
    </inkml:context>
    <inkml:brush xml:id="br0">
      <inkml:brushProperty name="width" value="0.05" units="cm"/>
      <inkml:brushProperty name="height" value="0.05" units="cm"/>
    </inkml:brush>
  </inkml:definitions>
  <inkml:trace contextRef="#ctx0" brushRef="#br0">105 414 8498,'3'-3'6867,"-13"21"-3844,-24 39-2043,22-37 23,3-4-665,1 0 0,0 0 0,2 1-1,-6 19 1,10-28-210,0 0 0,0 0 0,1 1 1,0-1-1,0 0 0,1 1 0,0-1 0,1 0 0,0 1 0,4 15 0,-4-20-100,0 0 1,1 0-1,0 0 1,0-1-1,0 1 1,1-1-1,-1 0 1,1 1-1,0-1 1,0 0-1,0-1 1,0 1-1,0 0 1,0-1-1,1 0 1,-1 0-1,1 0 1,0 0-1,0 0 1,0-1-1,-1 0 1,1 1-1,1-2 1,-1 1-1,0 0 1,0-1-1,0 0 1,0 0-1,0 0 1,0 0-1,0-1 1,1 1-1,-1-1 1,0 0-1,0 0 1,-1-1-1,1 1 1,0-1-1,0 0 1,-1 0-1,1 0 1,-1-1-1,1 1 1,-1-1-1,0 0 1,0 1-1,0-1 1,4-7-1,2-4-13,-1-1-1,-1 0 1,0-1-1,-1 1 1,0-1-1,-1-1 1,-1 1-1,-1-1 1,0 1-1,-1-1 1,-1 0-1,-1 0 1,0 0-1,-4-21 1,4 37-16,0 0 0,0 1 0,0-1 0,0 0 0,0 1 0,0-1 0,-1 0 0,1 1 0,0-1 0,0 1 0,-1-1 0,1 0 0,0 1 0,-1-1 0,1 1 1,-1-1-1,1 1 0,0-1 0,-1 1 0,1 0 0,-1-1 0,1 1 0,-1-1 0,0 1 0,1 0 0,-1 0 0,1-1 0,-1 1 0,0 0 0,0-1 0,0 2-1,0-1 0,0 0 1,0 0-1,1 1 0,-1-1 0,0 0 0,0 1 0,1-1 0,-1 1 0,0-1 0,1 1 0,-1-1 0,1 1 0,-1 0 0,1-1 1,-1 1-1,1 0 0,-1-1 0,1 1 0,-1 0 0,1 0 0,0-1 0,-1 1 0,1 0 0,0 0 0,0 1 0,-2 6 2,1 1-1,0 0 1,0-1-1,1 1 1,1 0-1,-1 0 1,1-1 0,1 1-1,-1-1 1,2 1-1,-1-1 1,1 0-1,7 14 1,-10-20 1,1 0 0,0 0 0,0 0 0,0-1 0,0 1 0,1 0 0,-1-1 0,0 1-1,1-1 1,-1 0 0,1 1 0,-1-1 0,1 0 0,-1 0 0,1 0 0,0 0 0,0 0 0,0 0 0,-1-1 0,1 1 0,0 0 0,0-1 0,0 0 0,0 1 0,0-1 0,0 0 0,0 0 0,0 0 0,0 0 0,0 0 0,0-1 0,0 1 0,0-1 0,0 1 0,0-1 0,0 0 0,0 0 0,-1 1 0,1-1 0,0 0 0,1-2 0,5-3 15,0 1-1,-1-2 1,1 1 0,-2-1-1,1 0 1,-1-1 0,8-10-1,-6 4 24,0 0 0,-1-1-1,-1 0 1,0 0 0,-1 0-1,0 0 1,-2-1 0,0 0-1,0 0 1,-1 0 0,-1-26-1,-1 41-38,0 1 0,0 0 0,0-1-1,0 1 1,0 0 0,0-1 0,0 1 0,0 0-1,0-1 1,0 1 0,0-1 0,0 1-1,0 0 1,-1-1 0,1 1 0,0 0-1,0-1 1,0 1 0,0 0 0,-1 0-1,1-1 1,0 1 0,0 0 0,0-1-1,-1 1 1,1 0 0,0 0 0,-1 0-1,1-1 1,0 1 0,-1 0 0,1 0-1,0 0 1,-1-1 0,-9 10-19,-5 18-2,11-17 27,1 0 0,1 0 0,-1 0 0,2 1 0,-2 19 0,3-26-3,0 0 0,1 1 0,-1-1 0,1 1 0,0-1 0,0 0 0,3 7-1,-3-9-1,-1 0-1,1-1 0,0 1 0,0 0 0,0-1 0,1 0 0,-1 1 0,0-1 1,0 0-1,1 1 0,-1-1 0,1 0 0,-1 0 0,1 0 0,0 0 0,-1 0 1,1-1-1,3 2 0,-4-2 1,1 0 1,-1 1-1,1-1 1,-1 0-1,1 0 1,-1 0-1,1-1 1,-1 1-1,1 0 1,-1 0-1,1-1 1,-1 1-1,0-1 1,1 0-1,-1 1 1,1-1-1,-1 0 1,0 0-1,0 1 1,0-1-1,1 0 1,-1 0-1,0-1 1,0 1-1,0 0 1,0 0-1,0-2 1,4-3 10,-1-1 1,-1 0-1,1 0 0,2-9 1,1-6 10,-1 0 0,0 0 1,-2-1-1,-1 0 0,-1 0 0,0 0 1,-5-44-1,1 37-14,-3 1-1,0 0 1,-2-1-1,-1 2 1,-19-47-1,14 55-1,13 20-6,0 0 1,0-1-1,0 1 0,-1 0 0,1 0 1,0 0-1,0 0 0,0 0 0,-1 0 1,1 0-1,0 0 0,0 0 0,0 0 1,-1 0-1,1 0 0,0 0 0,0 0 1,-1 0-1,1 0 0,0 0 0,0 0 1,0 0-1,-1 0 0,1 0 0,0 0 1,0 0-1,0 0 0,-1 0 0,1 0 1,0 1-1,0-1 0,0 0 0,0 0 1,-1 0-1,1 0 0,0 0 0,0 1 1,0-1-1,0 0 0,0 0 0,0 0 1,-1 1-1,1-1 0,0 0 0,0 0 1,-1 5 10,0-1 0,0 0 0,0 0 1,1 0-1,0 1 0,0-1 1,0 7-1,3 27 178,1 0-1,2 0 1,2 0 0,1-1 0,2-1-1,22 53 1,-30-84-136,0 1 0,0 0-1,1-1 1,-1 1 0,1-1-1,0 0 1,1 0 0,4 4-1,-7-7-86,-1-1-1,1 0 0,0 0 0,-1 0 1,1 0-1,0 0 0,0-1 0,0 1 1,-1-1-1,1 1 0,0-1 0,0 1 1,0-1-1,0 0 0,0 0 0,0 0 1,0 0-1,0 0 0,0-1 1,0 1-1,0 0 0,0-1 0,0 0 1,0 1-1,-1-1 0,1 0 0,0 0 1,0 0-1,-1 0 0,3-2 0,19-17-1905,-1 0 783</inkml:trace>
</inkml:ink>
</file>

<file path=ppt/ink/ink7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9:46.922"/>
    </inkml:context>
    <inkml:brush xml:id="br0">
      <inkml:brushProperty name="width" value="0.05" units="cm"/>
      <inkml:brushProperty name="height" value="0.05" units="cm"/>
    </inkml:brush>
  </inkml:definitions>
  <inkml:trace contextRef="#ctx0" brushRef="#br0">161 109 5185,'-47'-6'2549,"46"6"-2193,1-1 0,-1 1 1,0-1-1,1 0 0,-1 1 1,1-1-1,-1 0 0,1 1 0,-1-1 1,1 0-1,-1 0 0,1 0 1,0 1-1,0-1 0,-1 0 1,1 0-1,0 0 0,0 0 1,0 0-1,0 1 0,0-1 1,0 0-1,0 0 0,-1-6 4697,-6 22-5303,-14 35 366,13-33-86,1 1-1,-9 34 1,-18 38 207,33-85-170,2-6 19,4-12 40,25-112 230,-8 37-308,-20 79 8,0 1 0,0-1 1,-1 0-1,0 0 0,-1 0 0,1 1 1,-2-1-1,1 0 0,-3-10 1,4 81 1216,1-29-1019,2-1-1,1-1 0,2 1 1,1-1-1,2 0 0,21 50 1,-30-81-249,-1 0 1,0 1 0,1-1-1,-1 0 1,0 1 0,1-1-1,-1 0 1,0 1-1,0-1 1,0 1 0,0-1-1,1 1 1,-1-1 0,0 0-1,0 1 1,0-1-1,0 1 1,0-1 0,0 1-1,0-1 1,0 1 0,0-1-1,0 1 1,0-1-1,0 0 1,-1 1 0,1-1-1,0 1 1,0 0 0,-10-15 333,-17-43-213,15 35-78,1-2 1,2 0-1,-9-30 1,15 43 103,1 0 0,0 0 0,1-1-1,0 1 1,1 0 0,1-21 0,-1 32-136,0 0 1,1-1-1,-1 1 0,0 0 1,0-1-1,0 1 1,0 0-1,0 0 0,0-1 1,1 1-1,-1 0 1,0-1-1,0 1 0,0 0 1,1 0-1,-1-1 1,0 1-1,0 0 0,1 0 1,-1 0-1,0-1 1,1 1-1,-1 0 0,0 0 1,1 0-1,-1 0 0,0 0 1,1 0-1,-1 0 1,0-1-1,1 1 0,-1 0 1,0 0-1,1 0 1,-1 0-1,0 1 0,1-1 1,-1 0-1,0 0 1,1 0-1,19 10 298,16 18 18,-15-8-3,30 35 1,-44-46-306,0 0-1,-1 0 0,-1 0 1,1 1-1,-2 0 1,1 0-1,4 16 0,-8-24-23,-1 1 0,1-1-1,-1 1 1,0-1 0,0 0-1,0 1 1,0-1-1,0 1 1,0-1 0,-1 1-1,1-1 1,-1 0 0,0 1-1,1-1 1,-1 0 0,0 0-1,0 1 1,-1-1-1,1 0 1,-2 2 0,0 0-31,-1-1-1,0 1 1,1-1 0,-1 0 0,-1 0-1,1 0 1,0 0 0,-1-1 0,-5 3 0,-6 0-135,0 1 1,0-2 0,-1 0 0,-29 3 0,34-6 105,-44 1-64,54-4 128,7-3 78,11-5 78,-8 6-126,0 0 0,0 0 0,-1-1-1,1 0 1,-1 0 0,-1 0 0,1-1-1,-1-1 1,0 1 0,6-8-1,5-7 45,9-5 48,-13 12-31,-1 0-1,0 0 0,18-27 1,-29 39-89,0 1 1,0-1-1,0 0 0,0 0 1,0 1-1,0-1 1,-1 0-1,1 0 1,-1 0-1,1 0 1,-1 0-1,0 0 0,1 0 1,-1 0-1,0 0 1,0 0-1,-1-2 1,1 3-5,-1 0 0,1 0 1,-1 0-1,0 0 0,1 1 0,-1-1 1,0 0-1,1 1 0,-1-1 1,0 0-1,0 1 0,1-1 1,-1 1-1,0-1 0,0 1 0,0 0 1,0-1-1,0 1 0,0 0 1,0 0-1,0-1 0,0 1 1,0 0-1,-1 0 0,-3 0-2,-1 0-1,0 1 1,1 0 0,-1 0-1,0 0 1,1 0 0,-1 1-1,1 0 1,0 0-1,-6 3 1,6-2 10,1 1 1,-1-1-1,1 1 0,0 0 1,0 0-1,-6 7 0,9-10-43,0 0-1,0 0 1,0 0 0,1 0-1,-1 0 1,0 1-1,1-1 1,-1 0 0,1 0-1,-1 0 1,1 1 0,-1-1-1,1 0 1,0 1-1,-1-1 1,1 0 0,0 0-1,0 1 1,0-1 0,0 0-1,0 1 1,1-1-1,-1 0 1,0 1 0,1-1-1,-1 0 1,1 0 0,-1 1-1,1-1 1,-1 0-1,1 0 1,0 0 0,0 0-1,-1 0 1,2 1-1,28 14-1878,18 1 795</inkml:trace>
</inkml:ink>
</file>

<file path=ppt/ink/ink7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9:50.677"/>
    </inkml:context>
    <inkml:brush xml:id="br0">
      <inkml:brushProperty name="width" value="0.05" units="cm"/>
      <inkml:brushProperty name="height" value="0.05" units="cm"/>
    </inkml:brush>
  </inkml:definitions>
  <inkml:trace contextRef="#ctx0" brushRef="#br0">427 798 2617,'-9'-6'1028,"1"0"0,0-1 0,0 1 0,1-2 0,0 1 0,-10-14 0,11 13-374,0 0 0,-1 0 0,1 1 1,-2 0-1,1 0 0,-14-8 0,12 11 850,11 6-65,15 9-846,-11-8-562,1 0 0,-1 0 0,0 0 1,0 1-1,11 9 0,-14-10-14,0 0 0,1-1 1,-1 0-1,1 1 0,-1-1 0,1 0 1,0-1-1,0 1 0,0-1 0,0 1 0,0-1 1,0 0-1,0-1 0,0 1 0,7-1 1,192-5 1568,-54-1-704,824 65 2863,-386-40-2901,-583-19-832,10 0 4,-1-1 1,0 0-1,1-1 1,-1 0-1,0-1 0,0-1 1,0 0-1,0 0 0,-1-2 1,0 1-1,0-2 0,0 1 1,-1-2-1,0 1 0,0-2 1,-1 1-1,0-1 0,-1-1 1,0 0-1,0 0 0,-1-1 1,12-20-1,48-84-5,21-33 4,-87 146-23,0 0 1,-1 0-1,0-1 1,1 1-1,-1-1 1,0 1 0,0-1-1,0 1 1,0-1-1,-1 1 1,1-1 0,-1 0-1,1 1 1,-1-1-1,0 0 1,0 1-1,0-1 1,-1 0 0,1 1-1,0-1 1,-1 0-1,0 1 1,0-1 0,0 1-1,0-1 1,0 1-1,0-1 1,-1 1-1,1 0 1,-1 0 0,1-1-1,-1 1 1,0 0-1,0 1 1,0-1 0,0 0-1,-4-2 1,-9-6-70,0 1 1,-1 0-1,0 1 1,-29-10-1,19 8 47,-11-6 34,0 1 0,-1 2 0,0 1 0,-1 3 1,-1 0-1,-42-2 0,-247-17-3,150 18 12,-31-5 5,-148-23-25,275 35-19,1 4 0,-104 14 0,96-7 16,70-7 13,0 0 0,0-2 0,0 0-1,0-1 1,-32-8 0,11-2 4,-61-26 0,97 36-13,-1 0-1,0 0 1,0 0 0,0 1 0,1-1-1,-1 2 1,-1-1 0,1 0-1,0 1 1,-12 2 0,10-1-7,-1 2 0,1-1 0,0 1 0,0 1 0,1-1 0,-1 1 0,-9 7 0,-16 9 6,-136 95-42,151-101 34,1 1 0,1 1-1,0 1 1,1 0 0,1 1-1,-24 38 1,35-51 13,1 0-1,-1 1 1,1-1-1,0 1 1,1-1 0,-1 1-1,1 0 1,0-1-1,1 1 1,0 0 0,-1 0-1,2 0 1,0 9-1,1-7 12,0 1-1,1 0 0,0-1 0,0 0 1,1 0-1,0 0 0,0 0 0,6 8 1,10 9 104,1-1 1,1-1-1,47 39 1,-60-55-66,5 6-75,9 7 273,0-1 0,1-1-1,44 24 1,-63-38-313,1-1 1,0 0-1,0-1 0,0 0 1,0 0-1,1 0 0,-1 0 1,1-1-1,-1 0 0,0-1 1,1 0-1,0 1 0,-1-2 1,1 1-1,-1-1 0,0 0 0,1-1 1,-1 1-1,0-1 0,1 0 1,-1-1-1,11-6 0,4-5-604,13-4-350</inkml:trace>
</inkml:ink>
</file>

<file path=ppt/ink/ink7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29:58.176"/>
    </inkml:context>
    <inkml:brush xml:id="br0">
      <inkml:brushProperty name="width" value="0.05" units="cm"/>
      <inkml:brushProperty name="height" value="0.05" units="cm"/>
    </inkml:brush>
  </inkml:definitions>
  <inkml:trace contextRef="#ctx0" brushRef="#br0">251 771 3313,'-14'-8'7768,"12"7"-7325,1 0-1,0 0 0,-1 0 0,1 0 0,0 0 1,0 0-1,0 0 0,0 0 0,0 0 0,0 0 1,0 0-1,0-1 0,0 1 0,-1-3 0,5 2-357,0 1 0,0-1 0,1 0-1,-1 1 1,0 0 0,0 0 0,1 0-1,-1 0 1,1 1 0,-1-1 0,6 1-1,-7 0-48,49-4 766,65 4 1,12 0 252,-95-1-938,0 2 0,0 1 0,0 2 0,0 0 0,0 3 0,-1 1 0,38 14 0,-49-16-112,0-1-1,1 0 1,-1-2-1,1 0 0,0-2 1,24 0-1,131-19 28,-100 9-21,23-3-3,293-20 8,-343 32-14,-7-1 5,0 2 1,51 8-1,-82-8 78,1 0 1,-1-1-1,1 0 1,-1-1-1,1 0 0,-1-1 1,0 0-1,1-1 1,-1-1-1,-1 0 1,1 0-1,0-1 0,-1-1 1,0 0-1,20-14 1,-30 17 3,0 0 0,0 1 0,-1-1 0,1 0 0,-1 0 0,1 0 0,-1 0 0,0 0 0,0 1 0,0-1 0,-1 0 0,0-3 0,0-14-27,2-17-56,8-49 1,-1-12 9,-7 69-18,2 0-1,11-57 0,-12 81 3,-1-1 0,1 0 1,-1 1-1,-1-1 0,1 0 0,-1 0 0,0 0 0,0 0 1,0 0-1,-1 1 0,0-1 0,-3-9 0,2 10 4,-1 0 1,1 1-1,-1-1 0,0 1 0,0 0 0,-1 0 0,1 0 0,-1 0 0,0 0 0,0 1 1,0 0-1,0 0 0,-1 0 0,-5-3 0,-2-1-3,3 2 0,0-1 1,0 1-1,0 1 1,-1 0-1,0 0 1,0 1-1,0 0 1,0 0-1,0 1 1,-13 0-1,-371-23 89,326 20-93,-127 9 1,133 0 12,0-3 0,-100-11 0,105 1 6,-91-10 94,125 17-97,0 2 0,-1 1 0,1 0 0,-32 7 0,-182 25 1,-23 6-38,239-36 31,0 0-1,0-1 0,0-1 1,-26-2-1,2 0-8,42 1-5,0 0 1,0 1 0,1-1 0,-1 1-1,0 0 1,0 0 0,1 0-1,-1 0 1,0 0 0,1 0 0,-1 1-1,1 0 1,0-1 0,-1 1-1,1 0 1,0 0 0,0 0 0,0 0-1,0 0 1,-1 4 0,-4 4-5,2 0 0,0 0 0,-7 17 0,7-16 9,1-1 3,1 1 0,0-1 0,0 1 0,1 0 0,1 0 0,0 0 0,0 13 0,2 7 22,6 35-1,-1-11 21,-4-36 97,2 1-1,0-1 0,0 0 1,9 20-1,-9-28-32,1 1 1,0-1-1,0 0 0,2 0 1,-1 0-1,1-1 0,12 14 0,-18-24-193,1 1-1,-1 0 1,0 0-1,0-1 1,0 1-1,0 0 0,1-1 1,-1 1-1,0-1 1,1 0-1,-1 1 0,0-1 1,1 0-1,-1 0 1,1 0-1,-1 0 1,0 0-1,1 0 0,-1 0 1,0 0-1,1-1 1,-1 1-1,0 0 1,1-1-1,1 0 0,-1 0 46,21-7-722</inkml:trace>
</inkml:ink>
</file>

<file path=ppt/ink/ink7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0:08.358"/>
    </inkml:context>
    <inkml:brush xml:id="br0">
      <inkml:brushProperty name="width" value="0.05" units="cm"/>
      <inkml:brushProperty name="height" value="0.05" units="cm"/>
    </inkml:brush>
  </inkml:definitions>
  <inkml:trace contextRef="#ctx0" brushRef="#br0">690 722 6529,'-3'12'10450,"13"-10"-9433,-4-1-1529,43 11 1370,30 3-260,-11-8-307,1-4 0,122-9-1,-15 0 166,165 29 709,-26-1-433,-21-27 474,-16 0-649,-189 7-419,100 16 0,-131-8-53,-36-5 87,1-1 1,-1-1 0,0-1-1,1-1 1,0-1 0,-1-1-1,1 0 1,27-7 0,5-9-87,57-25 1,-75 26-32,2 1 1,0 2-1,0 2 1,46-7 0,9 11 47,1 4 1,108 9-1,-185-6-83,0-1 0,-1 0 0,1-2 0,-1 0 0,0-1 0,0-1 0,0 0 0,0-1 0,24-13 0,-37 17-13,0-1 0,0 1 0,0-1 0,0 0 0,0 0 0,-1 0 0,1 0 0,-1-1 0,0 1 0,0-1 0,0 0 0,-1 0 0,5-8 0,-5 4-13,1 0 0,-2 0 0,1 0-1,-1-1 1,0 1 0,-1 0 0,-1-16-1,0 7 4,-1 0 0,-1 0-1,0 0 1,-1 0-1,-1 1 1,-1-1 0,0 1-1,-11-20 1,9 23-10,1 0 0,-2 1 0,0 0 0,0 1 0,-1 0 0,0 0 0,-1 1 0,0 0 0,-1 1 0,0 1 0,0-1 0,-1 2 0,0 0 0,-24-9 0,1 2-164,10 3 108,0 1-1,-1 1 1,-29-5-1,-16 0 62,-158-22 112,155 36-72,-6 6-41,9 1 24,-1-4 0,1-3 0,-77-10 0,62-5 9,53 8-9,-1 1 0,1 1 0,-1 2 0,-62 3 0,48 5-30,-275 17 2,168-28 21,55 1-12,-124 10 1,142 0 67,-1-5-1,-88-9 1,15 3 130,-18-2-104,96 1-12,-203-24-8,220 24-33,-1 3 0,0 3 0,-62 6 0,89 0-37,0 2 1,0 2-1,1 1 1,0 1-1,1 2 1,0 2-1,-44 26 1,75-40-4,1 1 1,0-1 0,0 1-1,-1 0 1,1 0-1,0 0 1,1 0-1,-1 0 1,0 1 0,1-1-1,-1 0 1,1 1-1,-1-1 1,1 1 0,0 0-1,0-1 1,1 1-1,-2 5 1,1-4 1,0-1 0,0 1 0,0 0 0,-1-1 0,1 1 0,-1-1 0,0 1 0,-4 4 0,-4 3 5,5-6-6,0 0 0,1 0 1,-1 1-1,1-1 1,0 1-1,1 0 0,-1 0 1,1 0-1,0 0 0,1 1 1,0-1-1,0 1 0,0-1 1,1 1-1,-2 13 0,2-5 0,0-1 0,0 0 0,3 29 0,-2-37 8,2-1 0,-1 0 0,1 1 1,-1-1-1,1 0 0,1 0 0,-1 0 0,1 0 0,0 0 0,0 0 1,5 5-1,21 20 280,1-1 0,2-1 0,1-1 0,2-2 0,62 35 0,-78-50-118,1-1 0,1 0 0,-1-1 0,1-2 0,1 0 0,-1-1 0,1-1 0,0-1 1,0-1-1,0-1 0,0-1 0,1-1 0,-1-1 0,0-1 0,-1-1 0,1-1 0,-1 0 0,0-2 0,0 0 0,38-20 0,-54 23-269,0 1 0,0 0 0,1 1 1,0-1-1,-1 1 0,1 0 0,0 1 0,0-1 1,7 0-1,-14-2-3219,7 2 2263</inkml:trace>
</inkml:ink>
</file>

<file path=ppt/ink/ink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0:53.484"/>
    </inkml:context>
    <inkml:brush xml:id="br0">
      <inkml:brushProperty name="width" value="0.05" units="cm"/>
      <inkml:brushProperty name="height" value="0.05" units="cm"/>
    </inkml:brush>
  </inkml:definitions>
  <inkml:trace contextRef="#ctx0" brushRef="#br0">1 86 9746,'48'-11'4245,"-47"11"-3916,1 0 0,0-1 0,-1 1 0,1 0 0,0 0 1,-1 0-1,1 0 0,0 1 0,-1-1 0,1 0 0,0 1 0,-1-1 0,1 1 0,-1-1 0,1 1 0,-1 0 1,1 0-1,-1 0 0,1 0 0,-1 0 0,0 0 0,1 0 0,-1 0 0,0 1 0,0-1 0,0 0 0,0 1 1,0-1-1,1 2 0,1 4 40,0 0 1,-1 0-1,1 0 1,-1 0-1,1 8 1,-1-5 224,0-1-492,-1 1 1,-1 0-1,1-1 0,-1 1 1,-1 0-1,0-1 1,-2 14-1,3-23-102,0 0 1,0 0-1,0 0 0,0 0 1,0 0-1,0 0 0,0 1 1,0-1-1,0 0 0,0 0 1,0 0-1,0 0 0,-1 0 1,1 0-1,0 1 0,0-1 1,0 0-1,0 0 0,0 0 1,0 0-1,0 0 0,0 0 1,0 0-1,0 1 0,0-1 1,0 0-1,-1 0 0,1 0 1,0 0-1,0 0 1,0 0-1,0 0 0,0 0 1,0 0-1,-1 0 0,1 0 1,0 0-1,0 0 0,0 0 1,0 0-1,0 0 0,0 0 1,-1 0-1,1 0 0,0 0 1,0 0-1,0 0 0,0 0 1,0 0-1,0 0 0,-1 0 1,1 0-1,0 0 0,0 0 1,0 0-1,0 0 0,0 0 1,0-1-1,-8-9-11,-4-22-11,10 24 21,-10-40-5,11 45 6,1-1 0,-1 0-1,1 0 1,0 1 0,0-1-1,1 0 1,-1 0 0,1 1-1,-1-1 1,1 0 0,1 1-1,0-4 1,-1 6-1,-1 0 1,0 1 0,1-1-1,-1 1 1,0 0 0,1-1-1,-1 1 1,1-1-1,-1 1 1,1-1 0,-1 1-1,1 0 1,-1 0-1,1-1 1,-1 1 0,1 0-1,0 0 1,-1-1-1,1 1 1,-1 0 0,1 0-1,0 0 1,-1 0 0,1 0-1,0 0 1,-1 0-1,1 0 1,-1 0 0,1 0-1,0 0 1,-1 1-1,1-1 1,-1 0 0,1 0-1,-1 1 1,1-1-1,0 0 1,-1 0 0,1 1-1,-1-1 1,0 1 0,1-1-1,0 1 1,24 24-20,-20-19 25,6 6-3,-7-7 5,1 1 0,-1-1 0,1 0 1,0-1-1,0 1 0,0-1 0,1 0 0,-1-1 1,1 1-1,0-1 0,0 0 0,0 0 0,8 1 1,-12-4-6,0 0 0,0-1 0,0 1 1,0-1-1,0 1 0,0-1 0,-1 0 1,1 0-1,0 0 0,-1 0 0,1 0 1,0 0-1,-1-1 0,1 1 0,-1 0 0,0-1 1,0 1-1,1-1 0,-1 0 0,0 1 1,1-3-1,19-39 51,-11 9-32,-9 25-19,1 0 0,1 0 0,0 1 0,0-1 0,0 1 0,1 0 0,0 0 0,8-10 0,-12 17 16,1 1 0,-1-1-1,1 0 1,-1 1 0,1-1 0,-1 1 0,1-1 0,-1 1 0,1-1-1,0 1 1,-1-1 0,1 1 0,0 0 0,0-1 0,-1 1-1,1 0 1,0 0 0,0 0 0,-1-1 0,1 1 0,0 0 0,0 0-1,-1 0 1,1 0 0,0 0 0,0 0 0,0 1 0,-1-1-1,1 0 1,0 0 0,-1 0 0,1 1 0,0-1 0,0 0-1,-1 1 1,1-1 0,0 1 0,-1-1 0,1 1 0,-1-1 0,1 1-1,-1-1 1,1 1 0,-1 0 0,1-1 0,-1 1 0,1 0-1,-1-1 1,0 1 0,1 1 0,2 3 163,0 1 0,-1-1 0,0 1 0,0-1 0,1 8 0,-2-8-129,26 94 1277,-24-88-1539,1-1 0,1 0 1,-1 0-1,2-1 0,-1 1 0,1-1 1,11 13-1,-12-18-104,-1 0-1,1 0 1,0-1 0,0 1-1,9 3 1,15 5 97</inkml:trace>
</inkml:ink>
</file>

<file path=ppt/ink/ink7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0:13.409"/>
    </inkml:context>
    <inkml:brush xml:id="br0">
      <inkml:brushProperty name="width" value="0.05" units="cm"/>
      <inkml:brushProperty name="height" value="0.05" units="cm"/>
    </inkml:brush>
  </inkml:definitions>
  <inkml:trace contextRef="#ctx0" brushRef="#br0">318 929 6945,'-5'-3'1286,"-15"-13"701,15 0 5129,18 16-5825,89 2 73,-47-2-597,1 2-1,62 11 1,58 24-225,123 22 345,-234-47-633,1-4 1,0-2-1,131-7 0,-81-9 74,148-17-16,-200 17-291,0-3 0,68-23-1,-80 17-4,1 3 0,0 2 0,1 3-1,98-9 1,-5 23 91,-39 0 268,-106-3-366,0 0 0,0 1 0,0-2 1,1 1-1,-1 0 0,0 0 1,0-1-1,0 1 0,0-1 0,0 1 1,0-1-1,0 0 0,0 0 1,0 0-1,0 0 0,0-1 0,0 1 1,-1 0-1,1-1 0,0 1 1,2-3-1,-3 1 1,0 1 0,0-1 1,-1 1-1,1-1 0,0 1 1,-1-1-1,1 1 0,-1-1 0,0 1 1,0-1-1,0 1 0,0-1 1,0 0-1,-1 1 0,0-4 1,-3-7 15,0 1 1,-1 0-1,0 0 1,-1 0-1,-14-21 1,-15-8-2,26 32-20,1 0-1,0 0 1,1-1-1,-8-12 1,-96-157 81,102 166-84,-1-1 2,1 2 1,-2-1 0,0 1 0,0 1 0,-1 0-1,0 0 1,-24-14 0,0 5 19,-71-31 0,31 17 31,40 17-51,0 1 1,-1 2-1,0 1 1,-1 2-1,-44-7 1,-210-35 54,35 4 204,196 44-259,0 2 0,-104 8 0,-4 1-2,31-4-2,-238 35 0,354-34 0,-30 4 4,-94 27 1,131-29-5,0 0 1,0 1-1,1 1 1,0 0-1,0 1 1,1 1-1,0 0 1,0 0-1,1 1 1,-19 21-1,25-22 7,0 0-1,0 0 0,1 1 0,0 0 1,0 0-1,1 0 0,1 0 0,0 1 1,0-1-1,-1 18 0,-1 14 38,3 58 0,1-64-52,1-30 13,0 20-105,0 0 0,6 34 0,-5-52-161,1 1-1,0-1 1,1 0-1,0 0 1,0 0 0,1 0-1,0 0 1,0-1-1,0 0 1,1 0 0,6 7-1,29 22-934</inkml:trace>
</inkml:ink>
</file>

<file path=ppt/ink/ink7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0:17.738"/>
    </inkml:context>
    <inkml:brush xml:id="br0">
      <inkml:brushProperty name="width" value="0.05" units="cm"/>
      <inkml:brushProperty name="height" value="0.05" units="cm"/>
    </inkml:brush>
  </inkml:definitions>
  <inkml:trace contextRef="#ctx0" brushRef="#br0">378 832 7570,'-8'0'6941,"18"3"-3276,100 29-2153,-63-17-802,0-2-1,71 10 1,426 12 3243,-465-31-3725,40 3 16,115 3-108,-183-11-123,-1-2-1,80-14 0,-94 9 98,0-2 1,-2-1-1,1-1 0,-1-2 1,-1-2-1,-1 0 0,0-3 1,-1 0-1,-1-2 0,53-48 1,-79 64-74,1 0 1,-1 0-1,0 0 1,0 0-1,0-1 1,-1 1 0,0-1-1,0 0 1,-1 0-1,1 0 1,-1 0 0,-1-1-1,1 1 1,0-12-1,-1 10 1,-2-1-1,1 0 0,-1 0 0,0 1 1,-1-1-1,0 0 0,-1 1 0,0 0 1,-7-16-1,-1 4-18,-1 1 0,-1 0 1,0 1-1,-2 0 0,0 1 1,-1 0-1,-30-23 0,17 18-20,0 2 0,-1 1 0,-2 1 0,1 2 0,-47-16 0,3 6-16,-104-19 0,-43-6 28,25 4-12,-249-27 1,398 72-15,0 2-1,0 2 1,1 3 0,-1 1 0,1 3-1,1 1 1,-1 3 0,2 1 0,0 3 0,1 2-1,-59 33 1,84-42 11,1 2 1,0 0-1,0 2 0,1 0 0,1 0 0,0 2 1,2 0-1,-1 1 0,-12 19 0,18-21 1,0 0 0,1 1 1,1 0-1,0 1 0,2 0 0,0-1 0,0 2 0,2-1 1,0 0-1,1 1 0,0 29 0,2-25 17,2-1-1,0 1 1,2-1-1,0 1 1,2-1-1,0 0 0,1-1 1,1 0-1,1 0 1,1 0-1,18 27 1,-18-32 8,2-1 0,-1 0-1,2-1 1,0 0 0,0-1 0,1 0 0,0-1 0,1-1-1,1 0 1,0-1 0,0-1 0,0 0 0,1-2 0,23 7 0,-4-5-463,0-2 1,0-2-1,0-1 1,1-2-1,-1-2 1,1-1 0,52-10-1,12-7-1002</inkml:trace>
</inkml:ink>
</file>

<file path=ppt/ink/ink7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0:19.987"/>
    </inkml:context>
    <inkml:brush xml:id="br0">
      <inkml:brushProperty name="width" value="0.05" units="cm"/>
      <inkml:brushProperty name="height" value="0.05" units="cm"/>
    </inkml:brush>
  </inkml:definitions>
  <inkml:trace contextRef="#ctx0" brushRef="#br0">0 111 6929,'26'0'4364,"27"0"561,-25-2-4321,-1 0 0,42-9 1,72-16 2569,1 6 0,163-2 1,151 1 1114,-439 21-4217,-3 0-49,0 0 0,0 1 0,0 1 0,0 0 0,0 1 0,20 5 0,-33-7-97,0 1 0,1-1 0,-1 1 0,0-1 0,1 1 0,-1-1 0,0 1 0,0 0 0,0 0 0,1 0 0,-1-1 0,0 1 0,0 0 0,0 0 0,0 0 0,-1 1 0,1-1 0,0 0 0,0 0 0,-1 0 0,1 1 0,0-1 0,-1 0 0,1 1 0,-1-1 0,1 2 0,-1 26-686</inkml:trace>
</inkml:ink>
</file>

<file path=ppt/ink/ink7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0:23.883"/>
    </inkml:context>
    <inkml:brush xml:id="br0">
      <inkml:brushProperty name="width" value="0.05" units="cm"/>
      <inkml:brushProperty name="height" value="0.05" units="cm"/>
    </inkml:brush>
  </inkml:definitions>
  <inkml:trace contextRef="#ctx0" brushRef="#br0">47 0 11434,'-47'28'4049,"62"-11"-3585</inkml:trace>
</inkml:ink>
</file>

<file path=ppt/ink/ink7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0:03.206"/>
    </inkml:context>
    <inkml:brush xml:id="br0">
      <inkml:brushProperty name="width" value="0.05" units="cm"/>
      <inkml:brushProperty name="height" value="0.05" units="cm"/>
    </inkml:brush>
  </inkml:definitions>
  <inkml:trace contextRef="#ctx0" brushRef="#br0">52 80 8434,'-28'-64'3138,"28"63"-3018,-1 0-1,1 0 1,-1 0 0,0 0 0,1 0 0,-1 0 0,1 0-1,-1 1 1,0-1 0,0 0 0,0 0 0,1 1-1,-1-1 1,0 0 0,0 1 0,0-1 0,0 1-1,-2-1 1,3 1 22,0 0 0,-1 0 0,1 0 0,0 0 0,-1 0 0,1 0 0,0 0 0,0 0 0,-1 0 0,1 0 0,0 0 0,-1 0 0,1 0 0,0 0 0,0 1 1,-1-1-1,1 0 0,0 0 0,0 0 0,-1 0 0,1 1 0,0-1 0,0 0 0,0 0 0,0 0 0,-1 1 0,1-1 0,0 0 0,0 0 0,0 1 0,0-1 0,0 0 0,-1 0 0,1 1 0,0-1 0,0 0 0,0 1 0,0-1 0,0 0 0,0 0 0,0 1 0,0-1 0,15 159 1693,1 34-500,-20 103-12,4 74 729,0-366-2428,1 28 1252,-6-22-1899,5-10 847,-1 0 0,1 0 1,-1 0-1,1 0 1,-1 0-1,1 0 0,-1 0 1,1 0-1,-1 0 0,1-1 1,-1 1-1,1 0 0,-1 0 1,1 0-1,0-1 1,-1 1-1,1 0 0,-1-1 1,1 1-1,0 0 0,-1-1 1,1 1-1,0 0 1,-1-1-1,-1-5-1995,-3-14 1000</inkml:trace>
</inkml:ink>
</file>

<file path=ppt/ink/ink7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0:04.038"/>
    </inkml:context>
    <inkml:brush xml:id="br0">
      <inkml:brushProperty name="width" value="0.05" units="cm"/>
      <inkml:brushProperty name="height" value="0.05" units="cm"/>
    </inkml:brush>
  </inkml:definitions>
  <inkml:trace contextRef="#ctx0" brushRef="#br0">115 47 7330,'-43'2'3094,"42"-2"-2872,-1 0 0,1 1 0,-1-1 0,0 1 0,1 0 0,-1-1 0,1 1 0,0 0 0,-1 0 0,1 0 0,0-1 1,-1 2-1,1-1 0,0 0 0,0 0 0,0 0 0,0 0 0,0 1 0,0-1 0,0 0 0,1 1 0,-1-1 0,0 1 1,0 1-1,-9 36 2233,9-35-2238,-30 101 2105,37-124-2237,16-36 0,7-20-76,-26 63 6,-1 6 1,0-1-1,0 1 0,1-1 1,0 1-1,5-10 0,-7 15 23,0 0 0,0 0-1,0 0 1,0 0 0,0 0-1,0 0 1,0 0 0,1 0-1,-1 1 1,0-1 0,0 0-1,1 1 1,-1-1 0,0 1-1,1-1 1,-1 1 0,0 0-1,1-1 1,-1 1 0,1 0-1,-1 0 1,0 0 0,1 0-1,-1 0 1,1 0 0,-1 1-1,1-1 1,-1 0 0,0 1-1,1-1 1,-1 1 0,2 0-1,108 39 3250,-111-40-3286,0 0 1,0 0-1,-1 0 1,1 1-1,0-1 1,0 0-1,0 0 1,0 0-1,0 0 1,0 0-1,-1 0 1,1 0-1,0 0 1,0 0-1,0 0 1,0 0-1,0 0 1,0 1-1,0-1 1,0 0-1,-1 0 1,1 0-1,0 0 1,0 0-1,0 0 1,0 0-1,0 1 1,0-1-1,0 0 1,0 0-1,0 0 1,0 0-1,0 0 1,0 1-1,0-1 1,0 0-1,0 0 1,0 0-1,0 0 1,0 0-1,0 1 1,0-1-1,0 0 1,0 0-1,0 0 1,0 0-1,0 0 1,1 0-1,-1 1 1,0-1-1,0 0 1,0 0-1,0 0 1,0 0-1,0 0 1,0 0-1,0 0 1,1 0-1,-1 0 1,0 0-1,0 1 1,0-1-1,0 0 1,-19 8-1455,1 0-1769,8 6 2107</inkml:trace>
</inkml:ink>
</file>

<file path=ppt/ink/ink7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0:04.610"/>
    </inkml:context>
    <inkml:brush xml:id="br0">
      <inkml:brushProperty name="width" value="0.05" units="cm"/>
      <inkml:brushProperty name="height" value="0.05" units="cm"/>
    </inkml:brush>
  </inkml:definitions>
  <inkml:trace contextRef="#ctx0" brushRef="#br0">1 5 6345,'6'-4'16092,"7"30"-15494,-1 2-1,-1-1 1,-1 1 0,11 53-1,-5-23-278,-9-38-335,-2-1-1,0 1 1,-1 0 0,2 34 0,-8-45-1624,-3-20-3563,0-1 3357,-9-20 619</inkml:trace>
</inkml:ink>
</file>

<file path=ppt/ink/ink7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0:05.028"/>
    </inkml:context>
    <inkml:brush xml:id="br0">
      <inkml:brushProperty name="width" value="0.05" units="cm"/>
      <inkml:brushProperty name="height" value="0.05" units="cm"/>
    </inkml:brush>
  </inkml:definitions>
  <inkml:trace contextRef="#ctx0" brushRef="#br0">0 300 10138,'1'0'187,"-1"0"-1,0 0 0,1 1 1,-1-1-1,1 0 1,-1 0-1,0 0 0,1 1 1,-1-1-1,1 0 0,-1 0 1,0 0-1,1 0 1,-1 0-1,1 0 0,-1 0 1,1 0-1,-1 0 1,0 0-1,1 0 0,-1 0 1,1 0-1,-1 0 1,0-1-1,1 1 0,-1 0 1,1 0-1,-1 0 0,1-1 1,18-10 1937,13-15-669,-10 3-490,-2 0-1,0-1 1,20-33-1,-23 31-512,2 0 0,1 1 1,26-25-1,-36 42-706,-12 16-1444,-1-1-1571,-8 20 470,-7 36 1606</inkml:trace>
</inkml:ink>
</file>

<file path=ppt/ink/ink7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0:05.481"/>
    </inkml:context>
    <inkml:brush xml:id="br0">
      <inkml:brushProperty name="width" value="0.05" units="cm"/>
      <inkml:brushProperty name="height" value="0.05" units="cm"/>
    </inkml:brush>
  </inkml:definitions>
  <inkml:trace contextRef="#ctx0" brushRef="#br0">0 224 8642,'14'-13'4097,"4"-11"-1921,9-9-287,1 1-81,1 1-720,-4 1-280,-2 11-520,-5-1-216,-8 7-312,2 4-248,-5 9-1208,-7 15-1377</inkml:trace>
  <inkml:trace contextRef="#ctx0" brushRef="#br0" timeOffset="1">169 394 11875,'0'17'5193,"8"-10"-2609,6-11-551,6-11-825,3-5-296,7-10-560,-3-6-720,8-3-1648,-7 1 1344</inkml:trace>
</inkml:ink>
</file>

<file path=ppt/ink/ink7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0:27.954"/>
    </inkml:context>
    <inkml:brush xml:id="br0">
      <inkml:brushProperty name="width" value="0.05" units="cm"/>
      <inkml:brushProperty name="height" value="0.05" units="cm"/>
    </inkml:brush>
  </inkml:definitions>
  <inkml:trace contextRef="#ctx0" brushRef="#br0">0 1 696,'0'0'168</inkml:trace>
</inkml:ink>
</file>

<file path=ppt/ink/ink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0:36.718"/>
    </inkml:context>
    <inkml:brush xml:id="br0">
      <inkml:brushProperty name="width" value="0.05" units="cm"/>
      <inkml:brushProperty name="height" value="0.05" units="cm"/>
    </inkml:brush>
  </inkml:definitions>
  <inkml:trace contextRef="#ctx0" brushRef="#br0">7 24 7642,'-6'-23'16099,"19"66"-14952,-4-15-667,-2-1-1,6 37 1,2 96 563,-12-104-915,2 0 1,21 88-1,-26-143-250,0 1 0,1 0 0,-1-1 0,1 1 0,-1-1 0,1 0 0,0 1 0,0-1 0,0 0 0,-1 1 0,1-1 0,3 2 0,-4-6-2293,-9-9 79,-18-26-2772,16 15 3561</inkml:trace>
</inkml:ink>
</file>

<file path=ppt/ink/ink7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0:28.395"/>
    </inkml:context>
    <inkml:brush xml:id="br0">
      <inkml:brushProperty name="width" value="0.05" units="cm"/>
      <inkml:brushProperty name="height" value="0.05" units="cm"/>
    </inkml:brush>
  </inkml:definitions>
  <inkml:trace contextRef="#ctx0" brushRef="#br0">1 1 1896,'0'0'6450</inkml:trace>
</inkml:ink>
</file>

<file path=ppt/ink/ink7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0:28.876"/>
    </inkml:context>
    <inkml:brush xml:id="br0">
      <inkml:brushProperty name="width" value="0.05" units="cm"/>
      <inkml:brushProperty name="height" value="0.05" units="cm"/>
    </inkml:brush>
  </inkml:definitions>
  <inkml:trace contextRef="#ctx0" brushRef="#br0">1101 1193 7058,'-7'4'1199,"5"-4"-937,0 1 1,0 0-1,0 0 1,0-1-1,1 1 1,-1 1-1,0-1 1,0 0 0,1 0-1,-1 1 1,1-1-1,-1 1 1,1-1-1,0 1 1,-2 1-1,3-2-211,0-1-1,1 0 0,-1 0 0,0 0 1,0 1-1,0-1 0,0 0 0,0 0 1,0 0-1,0 1 0,0-1 0,0 0 0,1 0 1,-1 0-1,0 0 0,0 1 0,0-1 1,0 0-1,1 0 0,-1 0 0,0 0 1,0 0-1,0 0 0,0 0 0,1 1 1,-1-1-1,0 0 0,0 0 0,0 0 1,1 0-1,-1 0 0,0 0 0,0 0 1,1 0-1,-1 0 0,0 0 0,0 0 1,0 0-1,1 0 0,-1 0 0,0-1 1,0 1-1,0 0 0,1 0 0,-1 0 0,0 0 1,0 0-1,0 0 0,0 0 0,1-1 1,-1 1-1,0 0 0,0 0 0,0 0 1,0 0-1,0 0 0,0-1 0,1 1 1,19-15 1627,-11 8-1833,28-24 627,-3-2-1,0-1 1,43-58 0,-52 57-195,-1-1 1,-2 0-1,-2-2 0,-1-1 0,-2 0 1,-2-1-1,-1-1 0,-3 0 0,-1-1 1,8-74-1,-17 96-213,-1 0 1,-1 1-1,-1-1 0,-1 0 1,0 1-1,-2-1 0,0 1 0,-1 0 1,-1 0-1,-1 1 0,0 0 1,-1 1-1,-1-1 0,-1 2 1,-1-1-1,0 2 0,-1 0 1,0 0-1,-1 1 0,-1 1 1,0 0-1,-1 1 0,0 1 0,-1 0 1,0 1-1,-29-12 0,7 10-52,-1 0 0,0 3 0,-1 1 0,1 2 0,-1 2 0,0 2-1,0 1 1,-1 2 0,1 2 0,1 2 0,-1 2 0,1 1-1,0 2 1,0 2 0,1 2 0,1 1 0,-62 34 0,72-31-13,1 0 0,0 2 0,2 1 0,0 1 0,-29 35 0,7-2 33,-49 79 0,83-113-10,2 1-1,0 0 1,1 0-1,2 1 1,0 0-1,1 1 1,2 0-1,0 0 1,2 0-1,0 0 1,2 1-1,0-1 1,2 0-1,1 1 0,1-1 1,1 0-1,11 38 1,-8-35 94,2-1 0,1-1 0,0 1 0,2-2 0,1 0 0,2 0 0,0-1 0,1-1 0,1 0-1,1-1 1,1-1 0,0-1 0,2-1 0,0-1 0,33 21 0,-39-30 9,1 0 1,0-1-1,0 0 0,1-1 0,0-1 0,0-1 0,0-1 0,33 3 0,-25-5 30,1-2 0,-1 0-1,0-2 1,0 0-1,39-12 1,-19 0 92,0-2 1,-1-2-1,-1-1 1,-1-3-1,-1-1 1,39-31-1,-59 39-122,-1 0 0,25-27 0,-38 35-106,0 0 0,0-1 0,-1 1-1,0-1 1,0 0 0,-1-1 0,-1 0 0,5-11 0,-8 16-182,0 1 0,-1 0 0,1 0 0,-1-1 1,0 1-1,0 0 0,0-1 0,-1 1 0,1 0 1,-1-1-1,0 1 0,0 0 0,-3-4 0,-1-5-1734,11 5 704</inkml:trace>
</inkml:ink>
</file>

<file path=ppt/ink/ink7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0:35.063"/>
    </inkml:context>
    <inkml:brush xml:id="br0">
      <inkml:brushProperty name="width" value="0.05" units="cm"/>
      <inkml:brushProperty name="height" value="0.05" units="cm"/>
    </inkml:brush>
  </inkml:definitions>
  <inkml:trace contextRef="#ctx0" brushRef="#br0">597 809 1680,'-14'4'2005,"-20"0"1332,33-4-3285,-1-1 0,1 1 0,0 0 0,0-1 0,0 1 0,0 0 0,0-1 0,0 0 0,0 1 0,0-1 0,0 1 1,0-1-1,0 0 0,0 0 0,1 0 0,-1 1 0,0-1 0,0 0 0,1 0 0,-1 0 0,1 0 0,-1 0 0,1 0 0,-1 0 0,1-1 0,0 1 0,-1-1 0,0 0 117,1 0-1,-1 0 0,0 0 1,1 1-1,-1-1 0,0 0 1,0 1-1,0-1 0,0 1 1,-1-1-1,1 1 0,0 0 1,-1-1-1,1 1 0,-1 0 1,1 0-1,-1 0 1,0 0-1,1 0 0,-1 0 1,0 1-1,1-1 0,-1 0 1,0 1-1,0-1 0,0 1 1,0 0-1,0 0 0,1 0 1,-1 0-1,0 0 1,0 0-1,0 0 0,0 1 1,0-1-1,0 0 0,1 1 1,-1 0-1,0-1 0,0 1 1,1 0-1,-1 0 0,0 0 1,1 0-1,-3 2 0,4-3-144,0 0 0,0 0 0,-1 0 0,1 0-1,0 1 1,0-1 0,-1 0 0,1 0-1,0 0 1,0 0 0,-1 0 0,1 1 0,0-1-1,0 0 1,0 0 0,-1 0 0,1 1-1,0-1 1,0 0 0,0 0 0,0 1 0,0-1-1,-1 0 1,1 0 0,0 1 0,0-1-1,0 0 1,0 1 0,0-1 0,0 0 0,0 0-1,0 1 1,0-1 0,0 0 0,0 1-1,0-1 1,0 0 0,0 0 0,0 1 0,0-1-1,1 0 1,-1 0 0,0 1 0,0-1-1,0 0 1,0 0 0,0 1 0,1-1 0,-1 0-1,0 0 1,0 0 0,0 1 0,1-1-1,-1 0 1,0 0 0,0 0 0,1 0 0,-1 0-1,0 1 1,0-1 0,1 0 0,-1 0-1,0 0 1,0 0 0,1 0 0,-1 0-1,0 0 1,1 0 0,-1 0 0,29 4 1227,-22-4-1382,371 3 3225,-238-6-2452,-50 2-395,169-6 583,-198 2-407,0-3 0,74-18-1,-84 10 228,90-41 0,-79 29-289,-55 25-314,-1-1 1,1 0 0,-1 0 0,0 0-1,0-1 1,-1 0 0,10-11-1,-12 13-24,-1 0 0,1 0 0,0-1 0,-1 1-1,0-1 1,0 0 0,0 1 0,-1-1 0,1 0 0,-1 0-1,0 0 1,0 0 0,0-1 0,0 1 0,0-6 0,-3-3 42,-1-1 1,0 0 0,-1 1 0,0 0 0,-1 0 0,-11-21 0,-4-1 2,-26-34 0,36 56-70,-1 0 0,0 1 0,0 0 0,-2 1 0,1 1 0,-1 0 0,-1 1 0,0 0 0,0 1 0,-20-9 0,6 6-8,-1 0-1,-1 2 1,1 1 0,-48-5 0,1-1-5,-26-2 34,51 10-21,-73-19 0,30 5 10,-3-1-10,53 10 2,-80-9 0,87 17-7,-1 2 0,1 2 0,0 1 0,0 2 1,0 2-1,0 1 0,1 2 0,-40 15 0,11-3-1,38-13 2,1 1-1,-1 2 1,1 0-1,1 1 1,-38 25-1,51-28 3,0 1-1,1-1 1,0 2 0,1 0 0,0 0-1,1 1 1,0 0 0,0 0 0,1 1-1,1 0 1,1 0 0,-1 1-1,2 0 1,-7 27 0,6-19 10,1 1-1,0 0 1,2-1 0,1 2-1,1-1 1,4 46 0,-2-60 11,0 0 1,1 0 0,1 0 0,-1 0-1,2 0 1,-1-1 0,1 1 0,0-1-1,1 0 1,0 0 0,0-1-1,0 1 1,1-1 0,1 0 0,-1-1-1,1 0 1,0 0 0,0 0 0,1-1-1,9 6 1,6 0 135,0-1 0,0-2-1,0 0 1,1-1 0,0-1 0,1-2-1,33 3 1,-8-5 130,1-1-1,81-10 1,-74 0-223,70-20-1,-52 7-3196,-48 14 1857</inkml:trace>
</inkml:ink>
</file>

<file path=ppt/ink/ink7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0:38.729"/>
    </inkml:context>
    <inkml:brush xml:id="br0">
      <inkml:brushProperty name="width" value="0.05" units="cm"/>
      <inkml:brushProperty name="height" value="0.05" units="cm"/>
    </inkml:brush>
  </inkml:definitions>
  <inkml:trace contextRef="#ctx0" brushRef="#br0">45 11 7234,'-4'3'554,"-20"11"859,24-14-1360,0 1 0,-1-1 1,1 0-1,0 0 0,0 1 0,-1-1 0,1 0 0,0 0 0,-1 1 0,1-1 0,0 0 0,-1 0 0,1 0 0,0 0 0,-1 0 0,1 0 0,-1 0 0,1 0 0,0 1 0,-1-1 0,1 0 1,0 0-1,-1-1 0,1 1 0,0 0 0,-1 0 0,1 0 0,-1 0 0,1 0 0,0 0 0,-1 0 0,1-1 0,0 1 0,-1 0 0,1 0 0,0 0 0,0-1 0,-1 1 0,1 0 0,0 0 0,0-1 1,-1 1-1,1 0 0,0-1 0,0 1 0,0 0 0,-1-1 0,1 0-2,0 0 225,-1 0 0,1 0 0,0 0 1,0 0-1,-1 0 0,1 0 0,0 0 1,0 0-1,0 0 0,0 0 0,0 0 0,0 0 1,1 0-1,-1 0 0,0 0 0,0 0 1,1 1-1,-1-1 0,0 0 0,1 0 1,-1 0-1,1 0 0,-1 0 0,2 0 1,14 9 2916,5 8-4116,75 66 1737,-15-15-255,215 161 94,-156-131-615,194 127 812,-264-183-427,2-2 1,143 54-1,-170-80-107,1-1 1,0-2-1,1-2 1,0-2-1,0-3 1,94-4-1,-33-9 1435,202-47 0,-177 35-911,-76 14-579,-49 10-88,-11-1-1175,-2-3-3295,2 0 2595</inkml:trace>
</inkml:ink>
</file>

<file path=ppt/ink/ink7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0:39.285"/>
    </inkml:context>
    <inkml:brush xml:id="br0">
      <inkml:brushProperty name="width" value="0.05" units="cm"/>
      <inkml:brushProperty name="height" value="0.05" units="cm"/>
    </inkml:brush>
  </inkml:definitions>
  <inkml:trace contextRef="#ctx0" brushRef="#br0">47 8 9386,'-1'-1'560,"0"0"0,-1 0 0,1 0 0,-1 1 0,1-1 0,-1 0 0,0 1-1,1-1 1,-1 1 0,0 0 0,1 0 0,-1 0 0,0 0 0,1 0 0,-1 0 0,-3 0 0,4 2-407,0 0 0,-1-1 0,1 1 0,0 0-1,0 0 1,0 0 0,0 0 0,0 0 0,0 0 0,0 0 0,1 0 0,-1 0 0,1 0 0,0 0 0,-1 0 0,1 3 0,-1 7-3,0-1 1,1 1 0,0-1 0,1 1 0,0-1-1,1 1 1,0-1 0,1 0 0,0 0 0,0 0 0,9 15-1,14 29 171,-11-23-238,13 34-1,-25-38-480,-3-27 315,0 0 1,0-1-1,0 1 0,0 0 0,0 0 0,0-1 1,0 1-1,-1 0 0,1-1 0,0 1 1,0 0-1,-1-1 0,1 1 0,-1 0 1,1-1-1,0 1 0,-1-1 0,1 1 1,-1-1-1,1 1 0,-1-1 0,1 1 1,-1-1-1,0 1 0,1-1 0,-1 0 1,0 1-1,1-1 0,-1 0 0,0 0 1,1 1-1,-1-1 0,0 0 0,0 0 1,0 0-44,1 0 0,-1 0 1,1 0-1,-1-1 1,1 1-1,-1 0 0,1 0 1,-1-1-1,1 1 0,0 0 1,-1 0-1,1-1 1,-1 1-1,1 0 0,0-1 1,-1 1-1,1-1 1,0 1-1,-1 0 0,1-1 1,0 1-1,0-1 0,0 1 1,-1-1-1,1 1 1,0-1-1,0 1 0,0-2 1,-4-7-840,-16-18-234</inkml:trace>
</inkml:ink>
</file>

<file path=ppt/ink/ink7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0:39.741"/>
    </inkml:context>
    <inkml:brush xml:id="br0">
      <inkml:brushProperty name="width" value="0.05" units="cm"/>
      <inkml:brushProperty name="height" value="0.05" units="cm"/>
    </inkml:brush>
  </inkml:definitions>
  <inkml:trace contextRef="#ctx0" brushRef="#br0">0 245 9450,'1'-2'580,"1"0"0,-1-1 0,0 1 0,1 0-1,-1 0 1,1 0 0,-1 0 0,1 0 0,3-2 0,39-27 1998,-23 18-1261,248-158 3657,-256 165-5106,-9 8-1484,-14 17-2898,3-6 3107,-1 9 169</inkml:trace>
</inkml:ink>
</file>

<file path=ppt/ink/ink7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0:40.216"/>
    </inkml:context>
    <inkml:brush xml:id="br0">
      <inkml:brushProperty name="width" value="0.05" units="cm"/>
      <inkml:brushProperty name="height" value="0.05" units="cm"/>
    </inkml:brush>
  </inkml:definitions>
  <inkml:trace contextRef="#ctx0" brushRef="#br0">2 161 9330,'5'-7'4185,"7"-6"-2257,5-7-159,3 0-41,3-4-600,2 6-280,5 3-519,-8-3-193,-2 11-128,0-5-152,-8 7-529,1 4-679,-6 1-952,-6 1 3064,4 8-1008</inkml:trace>
  <inkml:trace contextRef="#ctx0" brushRef="#br0" timeOffset="1">1 403 8394,'0'12'3897,"6"-14"-1353,4-13-799,15-2-177,-3-10-288,10-3-536,6 4-248,-4-1-312,1 0-88,-5 4-416,-7 1-248,-3 2-1208,2 2-489,1-4 1393</inkml:trace>
</inkml:ink>
</file>

<file path=ppt/ink/ink7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0:40.664"/>
    </inkml:context>
    <inkml:brush xml:id="br0">
      <inkml:brushProperty name="width" value="0.05" units="cm"/>
      <inkml:brushProperty name="height" value="0.05" units="cm"/>
    </inkml:brush>
  </inkml:definitions>
  <inkml:trace contextRef="#ctx0" brushRef="#br0">1 128 9674,'2'5'9371,"2"4"-6978,13 22-2505,-17-30 128,7 14 290,-1 1 0,8 31 1,6-195-239,-19 146-67,0-7-1,1 0 1,1 0-1,0 1 0,7-16 1,-9 21 29,1 0 0,0 0 0,-1 0 0,1 0 0,0 0 0,0 1 0,1-1 1,-1 1-1,0-1 0,1 1 0,0 0 0,-1 0 0,1 0 0,0 1 0,0-1 0,5-1 1,-6 2 29,0 1 1,0 0 0,0 1-1,0-1 1,0 0 0,0 1-1,0-1 1,0 1 0,0-1-1,0 1 1,-1 0 0,1 0-1,0 0 1,0 0 0,-1 0 0,1 0-1,0 0 1,-1 1 0,1-1-1,-1 1 1,0-1 0,2 3-1,29 40 826,-30-39-787,5 4-48,-1 1 1,-1 0-1,0 1 0,-1-1 0,0 1 1,0 0-1,-1 0 0,3 18 0</inkml:trace>
</inkml:ink>
</file>

<file path=ppt/ink/ink7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0:41.172"/>
    </inkml:context>
    <inkml:brush xml:id="br0">
      <inkml:brushProperty name="width" value="0.05" units="cm"/>
      <inkml:brushProperty name="height" value="0.05" units="cm"/>
    </inkml:brush>
  </inkml:definitions>
  <inkml:trace contextRef="#ctx0" brushRef="#br0">1 196 6785,'4'-5'1105,"15"-30"11017,-13 31-10021,38-11-1003,-24 8-534,1 1 1,24-5-1,-43 11-536,-1-1 0,0 1 0,0 0 0,0 0 0,1 0 0,-1 0 0,0 0 0,0 0 0,1 0 0,-1 0 0,0 0 0,0 0 0,0 1 0,1-1 0,-1 0 1,0 1-1,0-1 0,0 1 0,0 0 0,0-1 0,0 1 0,0 0 0,0 0 0,0-1 0,0 1 0,1 2 0,-1-1-12,0 0 0,0 0 0,-1 0 0,1 0 1,-1 0-1,0 0 0,1 0 0,-1 0 0,0 1 0,0-1 0,0 0 0,0 0 1,-1 4-1,-2 6-7,-1 0 0,1 0 0,-11 20 0,-23 54 8,34-80-69,-9 24 5,12-30 23,0 1-1,-1-1 1,1 1 0,0 0 0,0-1 0,0 1-1,0-1 1,0 1 0,0-1 0,0 1-1,0-1 1,0 1 0,0-1 0,1 1 0,-1-1-1,0 1 1,0 0 0,0-1 0,1 0-1,-1 1 1,0-1 0,0 1 0,1-1 0,-1 1-1,1-1 1,-1 1 0,0-1 0,1 0 0,-1 1-1,1-1 1,-1 0 0,1 0 0,-1 1-1,1-1 1,-1 0 0,1 0 0,-1 1 0,1-1-1,-1 0 1,1 0 0,-1 0 0,1 0-1,-1 0 1,1 0 0,-1 0 0,2 0 0,-2 0 23,10-1-5,0 1 0,0 0 0,-1 0 0,1 1 0,0 1-1,-1-1 1,1 2 0,-1-1 0,1 1 0,-1 1 0,0-1 0,12 8 0,-14-6 31,1 0 1,-1 1 0,0 0 0,0 0 0,-1 0 0,0 1 0,0 0 0,-1 0-1,1 1 1,-2-1 0,1 1 0,5 15 0,-5-10 33,-2 0 0,0 0-1,0 0 1,-1 0 0,-1 1 0,0-1 0,-1 1-1,-2 14 1,1-13-37,0 0 0,-2 0-1,0 0 1,-1-1 0,0 1-1,-1-1 1,0 0 0,-10 16-1,11-23-17,-1 1-1,1-1 1,-2 0-1,1-1 0,-1 1 1,0-1-1,0 0 0,-1-1 1,0 0-1,0 0 1,0 0-1,0-1 0,-1 0 1,0 0-1,-14 5 1,20-9-1,0 1 1,0 0-1,-1-1 1,1 1 0,0-1-1,0 0 1,-1 0-1,1 0 1,0 0 0,0 0-1,-1 0 1,1-1-1,0 1 1,0-1 0,-1 1-1,1-1 1,0 0-1,0 0 1,0 0 0,0 0-1,0 0 1,0-1-1,0 1 1,1-1 0,-1 1-1,0-1 1,1 1-1,-1-1 1,1 0 0,0 0-1,-1 0 1,1 0-1,0 0 1,0 0 0,0 0-1,1 0 1,-1 0-1,0 0 1,1-1 0,-1-2-1,-1-6 4,0-1 0,0 0-1,1 0 1,1 0 0,0 0 0,3-19-1,3-8 22,3 1 0,1 0 0,1 0 0,28-59-1,83-136 1207,-83 162-400,-37 68-779,9-16 424,13-35 0,-22 50-436,-1 0 1,0 0 0,1 0 0,-1 0 0,-1 0 0,1 0-1,-1-1 1,1 1 0,-1 0 0,0 0 0,-1-1 0,1 1 0,-1 0-1,0 0 1,-2-8 0,2 11-96,-1-1-1,1 1 1,-1-1-1,1 1 1,-1 0 0,0 0-1,0-1 1,1 1-1,-1 0 1,-3-1 0,5 2-52,0 0 1,-1 0 0,1-1-1,0 1 1,-1 0 0,1-1 0,0 1-1,-1 0 1,1 0 0,-1 0-1,1 0 1,0-1 0,-1 1 0,1 0-1,-1 0 1,1 0 0,-1 0-1,1 0 1,0 0 0,-1 0-1,1 0 1,-1 0 0,1 0 0,-1 0-1,1 0 1,0 0 0,-1 1-1,1-1 1,-1 0 0,1 0 0,-1 0-1,1 1 1,0-1 0,-1 0-1,1 0 1,0 1 0,-1-1 0,1 0-1,0 1 1,0-1 0,-1 0-1,1 1 1,0-1 0,0 0-1,-1 1 1,1-1 0,0 1 0,4 10-1387</inkml:trace>
</inkml:ink>
</file>

<file path=ppt/ink/ink7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0:43.897"/>
    </inkml:context>
    <inkml:brush xml:id="br0">
      <inkml:brushProperty name="width" value="0.05" units="cm"/>
      <inkml:brushProperty name="height" value="0.05" units="cm"/>
    </inkml:brush>
  </inkml:definitions>
  <inkml:trace contextRef="#ctx0" brushRef="#br0">65 54 7954,'-61'-41'3204,"60"41"-3172,1 0 0,0 0 0,0 0 0,0 0-1,0 0 1,-1-1 0,1 1 0,0 0-1,0 0 1,0 0 0,0 0 0,0 0 0,-1-1-1,1 1 1,0 0 0,0 0 0,0 0 0,0-1-1,0 1 1,0 0 0,0 0 0,0 0 0,0-1-1,0 1 1,0 0 0,0 0 0,0 0-1,0-1 1,0 1 0,0 0 0,0 0 0,0 0-1,0-1 1,0 1 0,0 0 0,0 0 0,0 0-1,1 0 1,-1-1 0,0 1 0,0 0 0,0 0-1,0 0 1,0 0 0,13-4 948,19 3 304,-6 3-539,1 2 1,-2 0 0,1 2 0,31 11 0,99 44 1230,-140-54-1786,30 13 227,0 3-1,-2 1 0,-1 2 0,-1 2 0,-1 2 0,-1 2 0,-2 1 0,-2 2 0,-1 2 0,-2 1 0,-1 1 1,-2 2-1,-2 1 0,-2 1 0,35 78 0,-59-116-369,11 20-96,-12-25-4,-1 1 1,1-1 0,-1 0-1,1 1 1,-1-1-1,1 0 1,-1 1-1,1-1 1,-1 0 0,1 0-1,-1 0 1,1 0-1,0 1 1,-1-1-1,1 0 1,-1 0 0,1 0-1,0 0 1,-1 0-1,1 0 1,0 0-1,-1-1 1,1 1 0,-1 0-1,1 0 1,-1 0-1,1-1 1,0 1-1,-1 0 1,1 0 0,-1-1-1,1 1 1,-1-1-1,1 1 1,-1 0-1,0-1 1,1 1 0,-1-1-1,1 1 1,-1-1-1,0 1 1,1-2-1,13-17-763</inkml:trace>
</inkml:ink>
</file>

<file path=ppt/ink/ink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0:37.132"/>
    </inkml:context>
    <inkml:brush xml:id="br0">
      <inkml:brushProperty name="width" value="0.05" units="cm"/>
      <inkml:brushProperty name="height" value="0.05" units="cm"/>
    </inkml:brush>
  </inkml:definitions>
  <inkml:trace contextRef="#ctx0" brushRef="#br0">0 236 9226,'5'-6'5600,"9"-5"-4117,-6 6-554,210-148 6004,-186 132-6492,-28 18-413,44-24 357,-46 26-416,1-1 0,0 1 0,0 0 0,0 0 0,0 0 0,1 0 0,-1 1 0,0-1 0,0 1 0,0 0 0,0 0 0,1 0 0,5 1 0,-8 0-31,-1-1 0,0 0 0,1 0 0,-1 1 0,1-1 0,-1 0 0,0 1 0,1-1 0,-1 0 0,0 1 0,1-1 0,-1 0 0,0 1 1,0-1-1,1 1 0,-1-1 0,0 1 0,0-1 0,0 1 0,0-1 0,0 1 0,1-1 0,-1 0 0,0 1 0,0-1 0,0 1 0,0-1 1,0 1-1,0-1 0,-1 1 0,1-1 0,0 1 0,0-1 0,0 1 0,0-1 0,-1 1 0,1-1 0,0 1 0,0-1 0,-1 0 0,1 1 1,0-1-1,-1 0 0,1 1 0,0-1 0,-1 1 0,-17 20-3018,18-21 3075,-18 18-2180,-3 7 1026</inkml:trace>
</inkml:ink>
</file>

<file path=ppt/ink/ink7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0:45.054"/>
    </inkml:context>
    <inkml:brush xml:id="br0">
      <inkml:brushProperty name="width" value="0.05" units="cm"/>
      <inkml:brushProperty name="height" value="0.05" units="cm"/>
    </inkml:brush>
  </inkml:definitions>
  <inkml:trace contextRef="#ctx0" brushRef="#br0">1 1005 8650,'0'-1'3860,"7"-9"-2740,18-26 208,-1-2 0,-3 0 0,0-1 0,21-61 0,39-174-485,-69 228-682,-3-2 0,6-88 1,-14 120-149,-1 0 1,0 0-1,-1 0 0,-1 0 1,-1 0-1,0 1 0,-1-1 0,0 1 1,-2 0-1,0 0 0,0 1 1,-13-21-1,18 33-13,1 1-1,-1 0 1,1 0 0,-1 0-1,0 0 1,1 0 0,-1 1-1,0-1 1,0 0 0,1 0-1,-1 0 1,0 1-1,0-1 1,0 0 0,0 1-1,0-1 1,0 1 0,0-1-1,0 1 1,0-1 0,0 1-1,-1 0 1,1-1 0,0 1-1,0 0 1,0 0 0,0 0-1,0 0 1,-1 0 0,1 0-1,0 0 1,0 1 0,0-1-1,0 0 1,0 1 0,0-1-1,-1 1 1,1-1 0,0 1-1,0-1 1,0 1-1,1 0 1,-1-1 0,0 1-1,0 0 1,0 0 0,0 0-1,1-1 1,-1 1 0,0 0-1,0 2 1,-5 5 2,0 2 0,1-1 0,1 0 0,-6 15 0,2-2 49,2 0 0,0 1-1,2-1 1,0 1 0,1 0 0,2 0-1,1 33 1,3-17 141,1-1 1,2 0-1,18 60 0,-20-83-125,1 0 0,1-1 0,0 1 0,1-1 0,1-1 0,15 23-1,-19-32-56,-1 0 0,1 0-1,-1 0 1,1 0-1,0 0 1,1-1 0,-1 0-1,0 0 1,1 0-1,0-1 1,0 1 0,0-1-1,0 0 1,0 0-1,0-1 1,0 0 0,0 0-1,1 0 1,-1 0-1,0-1 1,1 0 0,-1 0-1,6-1 1,1-2-2,-1 0 1,1-1 0,-1 0-1,1-1 1,-2 0 0,1-1 0,0 0-1,-1-1 1,0 0 0,-1 0-1,0-1 1,0 0 0,0-1-1,-1 0 1,0 0 0,-1-1-1,10-17 1,-6 8-72,0-1-1,-1 0 0,-1 0 1,-1-1-1,-1-1 0,-1 1 1,-1-1-1,4-39 1,-9 47-215,-5 17-86,-3 22 41,7-16 311,0 0-1,1 0 0,0-1 0,1 1 0,0 0 1,0 0-1,1-1 0,0 1 0,1-1 0,0 0 1,5 11-1,-7-16 26,0 0 0,1 0 0,0 0 0,-1 0 0,1 0 0,0-1 0,0 1 0,0-1 0,1 1 0,-1-1 1,1 0-1,-1 0 0,1 0 0,0 0 0,-1-1 0,1 1 0,0-1 0,0 1 0,0-1 0,1 0 0,-1 0 0,0 0 0,0-1 0,0 1 1,1-1-1,-1 0 0,0 0 0,1 0 0,-1 0 0,0-1 0,0 1 0,1-1 0,3-1 0,-4 1-6,0 0 0,0-1 0,0 1-1,0-1 1,-1 1 0,1-1 0,-1 0 0,1 0 0,-1 0-1,1 0 1,-1-1 0,0 1 0,0-1 0,0 1 0,-1-1-1,1 0 1,0 1 0,-1-1 0,0 0 0,0 0-1,0 0 1,0 0 0,0 0 0,0-1 0,-1 1 0,0 0-1,1 0 1,-1 0 0,-1 0 0,1-1 0,0 1 0,-1 0-1,1 0 1,-1 0 0,0 0 0,0 0 0,0 0-1,-1 0 1,1 0 0,-1 0 0,1 1 0,-1-1 0,0 0-1,0 1 1,0-1 0,0 1 0,-1 0 0,1 0 0,-1 0-1,-3-2 1,-1-1-160,0 0-1,0 0 1,-1 1 0,1 0-1,-1 0 1,0 1-1,-1 0 1,1 1-1,0 0 1,-1 0 0,1 0-1,-1 1 1,0 1-1,1-1 1,-1 2-1,0-1 1,1 1 0,-1 0-1,0 1 1,-8 2-1,24-11-3192,15-1 2255</inkml:trace>
</inkml:ink>
</file>

<file path=ppt/ink/ink7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0:45.521"/>
    </inkml:context>
    <inkml:brush xml:id="br0">
      <inkml:brushProperty name="width" value="0.05" units="cm"/>
      <inkml:brushProperty name="height" value="0.05" units="cm"/>
    </inkml:brush>
  </inkml:definitions>
  <inkml:trace contextRef="#ctx0" brushRef="#br0">1 264 8978,'0'18'3961,"0"33"2354,5 3-3714,-4-48-2463,0 0-1,0 0 0,0 0 0,1 0 1,0 0-1,0 0 0,1 0 1,-1-1-1,1 1 0,1-1 0,-1 1 1,1-1-1,7 8 0,-9-12-133,-1 0 0,1 0 0,-1-1 0,1 1-1,-1 0 1,1-1 0,-1 1 0,1-1 0,0 1 0,-1-1 0,1 0 0,0 0-1,-1 0 1,1 0 0,0 0 0,0 0 0,-1 0 0,1 0 0,0-1 0,-1 1-1,1-1 1,-1 1 0,1-1 0,-1 0 0,1 0 0,-1 1 0,1-1 0,-1 0-1,1 0 1,-1 0 0,0-1 0,0 1 0,2-2 0,4-4 0,0 0 0,-1 0 0,0-1 0,7-11 0,-3 1-156,-1-1-1,0 1 1,11-40 0,-20 57 136,0 1 0,0-1 0,0 0 0,0 0 0,0 0 0,0 0 1,1 1-1,-1-1 0,0 0 0,1 0 0,-1 0 0,1 1 0,-1-1 0,1 0 1,-1 1-1,1-1 0,-1 0 0,1 1 0,0-1 0,-1 1 0,1-1 0,0 1 0,-1-1 1,1 1-1,0 0 0,0-1 0,-1 1 0,1 0 0,0-1 0,0 1 0,0 0 1,-1 0-1,1 0 0,0 0 0,2 0 0,0 1-13,1 1-1,-1-1 1,0 1-1,1 0 1,-1 0-1,0 0 1,3 4-1,-3-4 58,1 1-1,-1-1 0,0 1 0,0-1 1,1 0-1,0-1 0,-1 1 0,1 0 1,5 1-1,-6-4 26,0 1 0,-1 0 1,1 0-1,0-1 0,0 1 0,-1-1 0,1 0 1,0 0-1,-1 0 0,1 0 0,-1-1 1,1 1-1,-1-1 0,0 1 0,0-1 1,0 0-1,1 0 0,-2 0 0,1 0 1,0 0-1,0 0 0,-1 0 0,1-1 0,-1 1 1,0-1-1,1 1 0,-1-1 0,1-5 1,1 2 54,-1-1 0,0 1-1,-1-1 1,0 0 0,0 1 0,0-1 0,-1 0 0,1 0 0,-2 0 0,1 0 0,-3-8 0,-2-2-47,-1-1 1,0 1-1,-2 1 1,-10-19-1,12 26-295,1 0 0,-1 1 0,-1-1 0,0 1 0,0 0 0,0 1 0,-1 0 0,-14-10 0,15 15-2319,20 9-667,6-3 2036</inkml:trace>
</inkml:ink>
</file>

<file path=ppt/ink/ink7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0:46.081"/>
    </inkml:context>
    <inkml:brush xml:id="br0">
      <inkml:brushProperty name="width" value="0.05" units="cm"/>
      <inkml:brushProperty name="height" value="0.05" units="cm"/>
    </inkml:brush>
  </inkml:definitions>
  <inkml:trace contextRef="#ctx0" brushRef="#br0">1 503 9186,'0'0'245,"0"0"1,1 1-1,-1-1 0,1 0 0,-1 0 1,0 0-1,1 0 0,-1 0 1,0 0-1,1 0 0,-1 0 1,0 0-1,1 0 0,-1 0 1,0 0-1,1 0 0,-1-1 0,0 1 1,1 0-1,2-2 2208,-3 2-2208,0-1 1,0 1-1,0 0 0,1-1 1,-1 1-1,0 0 0,0-1 1,0 1-1,0 0 0,0-1 1,0 1-1,1-1 0,10-26 2539,-4 11-2772,11-25 236,-17 40-243,-1 0 0,1 1 0,-1-1-1,1 0 1,-1 0 0,0 1 0,0-1 0,1 0-1,-1 0 1,0 0 0,0 0 0,0 1 0,0-1-1,0 0 1,0 0 0,0 0 0,0 1-1,0-1 1,0 0 0,-1 0 0,1 0 0,0 1-1,0-1 1,-1 0 0,1 0 0,-1 1 0,1-1-1,-1 0 1,1 0 0,-2 0 0,2 1-4,-1-1-1,0 1 1,1 0 0,-1 0 0,0 0-1,1 0 1,-1 0 0,0 0 0,0 0-1,1 0 1,-1 1 0,0-1 0,1 0-1,-1 0 1,0 0 0,1 1 0,-1-1 0,1 0-1,-1 1 1,0-1 0,1 1 0,-1-1-1,1 1 1,-1-1 0,1 1 0,0-1-1,-1 1 1,0 0 0,-2 4 8,0 0 0,1 1 0,-1-1-1,1 1 1,0-1 0,1 1 0,-1 0 0,1-1 0,0 1 0,1 0 0,-1 0 0,1 0 0,1 0-1,-1 0 1,1 0 0,0-1 0,1 8 0,-1-11 6,0 1-1,-1-1 1,1 1-1,0-1 1,0 0-1,0 1 1,0-1 0,0 0-1,1 0 1,-1 0-1,1 0 1,-1 0 0,1 0-1,0 0 1,0-1-1,0 1 1,0 0-1,0-1 1,0 0 0,0 1-1,1-1 1,-1 0-1,0 0 1,1-1-1,-1 1 1,0 0 0,1-1-1,-1 1 1,1-1-1,-1 0 1,1 0-1,-1 0 1,1 0 0,-1 0-1,1 0 1,-1-1-1,1 1 1,-1-1-1,1 0 1,-1 0 0,0 0-1,3-1 1,0-1 11,1 0 0,-1 0 0,0 0 0,0 0 0,0-1 0,-1 0 0,1 0 0,-1 0 0,0-1 0,0 1 0,0-1 0,-1 0 0,0 0 0,0-1 0,3-7 0,4-9 16,-2-2-1,9-36 1,-2 5-20,-15 54-22,1-1 0,-1 1 0,1 0 1,0 0-1,-1 0 0,1 0 0,0 0 1,0 0-1,0 0 0,0 0 0,0 0 1,0 1-1,0-1 0,0 0 0,0 0 1,0 1-1,0-1 0,0 1 0,1-1 1,-1 1-1,0 0 0,0-1 1,1 1-1,-1 0 0,0 0 0,0 0 1,1 0-1,-1 0 0,0 0 0,1 0 1,-1 0-1,0 0 0,0 1 0,1-1 1,-1 1-1,0-1 0,2 1 0,6 3 46,1 0 0,0 0 0,13 9 0,-15-8 43,-3-2-16,0 0 0,1 0 1,0-1-1,0 1 0,0-1 0,0-1 0,0 1 0,0-1 0,0 0 0,0 0 0,1-1 1,-1 0-1,7-1 0,-8 0-7,0 0 0,-1 0 0,1-1 0,-1 0 0,1 0 0,-1 0 0,0 0 0,1-1 0,-1 1 0,-1-1 0,1 0 0,0-1 0,-1 1 1,1 0-1,-1-1 0,0 0 0,4-7 0,0 1 95,-1-1 1,0 0 0,0 0 0,-1-1-1,-1 1 1,0-1 0,-1 0 0,4-22-1,-6 29-155,-1 1 0,1-1 0,-1 0 0,0 0 0,-1 1 0,1-1 0,-1 0 0,0 0 0,0 1 0,0-1-1,-1 1 1,1-1 0,-1 1 0,0-1 0,-1 1 0,1 0 0,-1 0 0,0 0 0,0 1 0,0-1 0,0 1 0,-1-1 0,1 1 0,-1 0-1,-7-5 1,-50-21-1774,47 23-14,-1 1 0,-21-4 0,11 6 217</inkml:trace>
</inkml:ink>
</file>

<file path=ppt/ink/ink7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0:50.437"/>
    </inkml:context>
    <inkml:brush xml:id="br0">
      <inkml:brushProperty name="width" value="0.05" units="cm"/>
      <inkml:brushProperty name="height" value="0.05" units="cm"/>
    </inkml:brush>
  </inkml:definitions>
  <inkml:trace contextRef="#ctx0" brushRef="#br0">150 74 8282,'0'-24'3214,"0"18"-2429,0-1-1,0 0 1,0 1-1,-1-1 1,-2-7-1,3 14-739,0 0-1,-1 0 0,1-1 0,0 1 1,0 0-1,-1 0 0,1 0 0,0-1 1,-1 1-1,1 0 0,0 0 0,-1 0 0,1 0 1,0 0-1,-1-1 0,1 1 0,0 0 1,-1 0-1,1 0 0,0 0 0,-1 0 0,1 0 1,0 0-1,-1 0 0,1 0 0,-1 1 1,1-1-1,0 0 0,-1 0 0,1 0 0,0 0 1,-1 0-1,1 1 0,0-1 0,0 0 1,-1 0-1,1 0 0,0 1 0,0-1 0,-1 0 1,1 0-1,0 1 0,0-1 0,-1 0 1,1 1-1,0-1 0,0 1 0,-18 17 533,17-17-491,-12 16 146,0 1-1,1 0 0,1 0 0,0 1 1,-15 40-1,20-42-137,1-1 1,0 0 0,2 1-1,0 0 1,0 0 0,2 0-1,0 0 1,2 21 0,0-31-48,0 1 0,0-1 0,0 0 0,1 0 0,1 0 0,-1 0 1,1 0-1,0 0 0,1-1 0,-1 0 0,1 1 0,0-1 1,1 0-1,0-1 0,0 1 0,0-1 0,0 0 0,1-1 1,0 1-1,6 3 0,-4-4-31,0 0-1,1 0 1,-1-1 0,1 0-1,-1-1 1,1 0 0,0 0 0,0-1-1,0 0 1,0-1 0,0 0 0,0 0-1,0-1 1,0 0 0,-1 0-1,11-4 1,-8 2-173,1-1 0,-1-1 0,0 0 0,0-1 0,-1 0 0,0 0 0,0-1 0,0 0 0,-1-1 1,0 0-1,0-1 0,-1 0 0,12-16 0,-9 9-516,-1-1 1,0 0 0,-1 0 0,-1-1 0,-1 0 0,0 0-1,7-37 1,-5-15-380</inkml:trace>
</inkml:ink>
</file>

<file path=ppt/ink/ink7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0:51.105"/>
    </inkml:context>
    <inkml:brush xml:id="br0">
      <inkml:brushProperty name="width" value="0.05" units="cm"/>
      <inkml:brushProperty name="height" value="0.05" units="cm"/>
    </inkml:brush>
  </inkml:definitions>
  <inkml:trace contextRef="#ctx0" brushRef="#br0">44 100 6889,'-7'-22'1820,"5"14"-910,-1-1 0,0 1 0,0-1 0,-1 1 0,0 0 0,0 0 0,-9-11 0,24 50 3728,7 13-2925,20 71 0,-28-81-1409,1 0-1,1-1 0,2 0 0,29 51 0,-39-78-293,0-1-1,1 1 0,-1-1 0,1 0 0,0-1 0,9 7 0,-13-10-8,0 0 0,0 0 0,0 0 0,1-1 0,-1 1 0,0 0 0,1-1 0,-1 1 0,0-1 0,1 1 0,-1-1 0,1 0 0,-1 1 0,1-1 0,-1 0 0,1 0 0,-1 0 0,1 0 0,-1 0 0,1-1 0,-1 1 0,1 0 0,-1-1 0,1 1 0,-1-1 0,0 1 0,1-1 0,-1 0 0,0 1 0,1-1 0,-1 0 0,0 0 0,0 0 0,0 0 0,0 0 0,2-2-1,2-5 5,0-1-1,0 1 0,0-1 1,-1 0-1,-1 0 0,5-15 0,11-63-62,-9 32-30,-9 54 87,-1 1-1,0-1 0,1 1 0,-1-1 0,1 1 0,-1-1 0,1 1 0,-1-1 0,1 1 0,0 0 0,-1-1 0,1 1 0,0 0 0,-1 0 0,1-1 1,-1 1-1,1 0 0,0 0 0,-1 0 0,1 0 0,0 0 0,0 0 0,-1 0 0,1 0 0,0 0 0,-1 0 0,1 0 0,0 0 0,-1 0 0,1 1 1,0-1-1,-1 0 0,1 0 0,-1 1 0,1-1 0,0 0 0,-1 1 0,1-1 0,0 1 0,36 22-11,8 13 19,-43-35-6,-1 0 0,0 0 0,1 0 0,-1-1 0,1 1 0,-1 0 0,1 0-1,-1-1 1,1 1 0,-1-1 0,1 1 0,0-1 0,-1 0 0,1 0 0,0 1-1,-1-1 1,1-1 0,0 1 0,-1 0 0,1 0 0,0 0 0,-1-1 0,1 1-1,0-1 1,1 0 0,1-2-1,-1 1 0,1-1 0,-1 1-1,0-1 1,0 0 0,-1 0 0,4-4 0,-1 1 0,39-58 8,-11 15 6,-33 49-66,-1 3 45,-1 1 0,1 0-1,0 0 1,0 0 0,0 0-1,1 0 1,-1 0-1,1 8 1,5 33 9,-5-43-1,1-1 0,-1 1 0,1 0 0,0-1 0,-1 1 0,1-1-1,0 1 1,0 0 0,0-1 0,0 0 0,0 1 0,0-1 0,0 0-1,1 1 1,-1-1 0,0 0 0,1 0 0,-1 0 0,1 0 0,-1 0-1,1-1 1,-1 1 0,1 0 0,0-1 0,-1 1 0,1-1 0,0 0-1,0 1 1,-1-1 0,1 0 0,0 0 0,0 0 0,-1 0 0,3-1-1,2 1 2,-1-1 0,1 0 0,-1-1-1,0 1 1,0-1 0,1 0 0,-1 0 0,-1-1-1,6-3 1,-4 2 11,0 0-1,0 0 1,0-1 0,0 0-1,-1 0 1,0-1-1,0 0 1,-1 1 0,1-2-1,-1 1 1,0 0-1,-1-1 1,0 0 0,0 1-1,0-2 1,3-12-1,-6 18-5,0 0 0,0 0 0,0 1 0,-1-1 0,1 0 0,0 1 0,-1-1 0,1 0 0,-1 1 0,0-1 0,1 0-1,-1 1 1,0-1 0,0 1 0,0 0 0,0-1 0,0 1 0,0 0 0,-2-2 0,0 0 1,-1 0 0,0 0 1,0 1-1,0-1 0,-1 1 1,-7-4-1,-2 2-4,1 0 0,-1 1 0,-27-3 0,26 5 15,0 0-1,0 1 1,-17 3 0,28-3-198,1 1 1,-1-1-1,0 1 1,0 0 0,0 0-1,1 0 1,-1 0 0,1 1-1,-1 0 1,1 0-1,-1 0 1,1 0 0,0 0-1,0 0 1,0 1 0,0 0-1,-4 4 1,7-6 83,0-1 0,0 0 0,0 1 0,0-1 1,-1 0-1,1 1 0,0-1 0,0 0 0,0 1 0,0-1 1,0 1-1,0-1 0,0 0 0,0 1 0,0-1 0,0 0 0,0 1 1,0-1-1,0 1 0,0-1 0,1 0 0,-1 1 0,0-1 1,0 0-1,0 1 0,0-1 0,1 0 0,-1 1 0,0-1 1,0 0-1,1 0 0,-1 1 0,0-1 0,1 0 0,-1 0 0,0 0 1,1 1-1,-1-1 0,0 0 0,1 0 0,-1 0 0,0 0 1,1 0-1,-1 1 0,1-1 0,21 3-2327,9-5 1189</inkml:trace>
</inkml:ink>
</file>

<file path=ppt/ink/ink7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0:51.615"/>
    </inkml:context>
    <inkml:brush xml:id="br0">
      <inkml:brushProperty name="width" value="0.05" units="cm"/>
      <inkml:brushProperty name="height" value="0.05" units="cm"/>
    </inkml:brush>
  </inkml:definitions>
  <inkml:trace contextRef="#ctx0" brushRef="#br0">7 23 9114,'-5'-18'4940,"4"13"-2233,2 12 1530,3 20-3027,9 52 1306,28 92 0,-34-148-2447,1 0-1,1 0 1,1-1-1,1 0 1,1-1-1,1 0 1,1-1-1,23 27 1,-34-44-415,0 0 0,0 0 0,0 0 1,1 0-1,-1-1 0,1 1 0,5 2 0,-9-5 217,1 0-1,-1 1 1,1-1-1,-1 0 0,1 0 1,-1 0-1,1 0 0,-1 0 1,1 0-1,0 0 1,-1 0-1,1 0 0,-1 0 1,1 0-1,-1 0 0,1-1 1,-1 1-1,1 0 0,-1 0 1,1 0-1,-1-1 1,1 1-1,0-1 0,0 0 102,0 0 0,0 0 0,-1 0-1,1-1 1,0 1 0,0 0 0,-1-1 0,1 1-1,-1 0 1,1-1 0,-1 1 0,1-3 0,1-14 436</inkml:trace>
</inkml:ink>
</file>

<file path=ppt/ink/ink7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0:52.216"/>
    </inkml:context>
    <inkml:brush xml:id="br0">
      <inkml:brushProperty name="width" value="0.05" units="cm"/>
      <inkml:brushProperty name="height" value="0.05" units="cm"/>
    </inkml:brush>
  </inkml:definitions>
  <inkml:trace contextRef="#ctx0" brushRef="#br0">1 940 8330,'2'-3'9533,"10"1"-7123,17 1-1825,-18 0-289,-1 1 0,0-1 1,0 0-1,20-6 0,-25 5-194,0 0 0,-1 0 0,1 0 0,0-1 0,-1 0 0,1 0 0,-1 0 0,0 0 0,0-1 0,0 1 0,0-1-1,-1 0 1,4-6 0,-1 2-3,-1 0 0,-1 0 0,1-1 0,-1 0 0,-1 0 0,4-11 0,-7 19-94,1-1 0,-1 0-1,1 0 1,-1 0 0,1 0 0,-1 0-1,0 0 1,0 1 0,0-1-1,0 0 1,0 0 0,-1 0 0,1 0-1,0 0 1,-1 0 0,1 0-1,-1 0 1,0 1 0,0-1 0,0 0-1,0 1 1,0-1 0,0 0 0,0 1-1,0-1 1,-1 1 0,1 0-1,0-1 1,-1 1 0,0 0 0,1 0-1,-1 0 1,1 0 0,-1 0-1,0 0 1,0 0 0,-2 0 0,2 1-6,0-1 0,-1 1 0,1 0 0,0 0 0,-1 0 0,1 0 0,0 0 0,-1 1 1,1-1-1,0 1 0,-1-1 0,1 1 0,0 0 0,0 0 0,0 0 0,0 0 0,0 0 1,0 0-1,0 1 0,0-1 0,0 1 0,1-1 0,-1 1 0,0 0 0,1 0 0,0 0 1,-1 0-1,1 0 0,-1 2 0,1-2 0,0 0 1,0-1-1,0 1 0,0 0 0,0 0 1,1 0-1,-1 0 0,1 0 1,-1 0-1,1 0 0,0 0 0,0 0 1,0 0-1,0 0 0,0 0 1,0 0-1,1 0 0,-1 0 1,1-1-1,-1 1 0,1 0 0,0 0 1,0 0-1,-1 0 0,1-1 1,1 1-1,-1 0 0,0-1 0,0 1 1,0-1-1,1 1 0,-1-1 1,3 2-1,3 1-1,-1-1 0,1 0-1,0 0 1,0-1 0,0 0 0,0 0 0,0 0-1,1-1 1,-1 0 0,1-1 0,-1 1 0,0-2 0,1 1-1,-1-1 1,0 0 0,1 0 0,-1-1 0,0 0-1,0 0 1,0-1 0,0 0 0,-1 0 0,1-1-1,-1 1 1,1-1 0,-1-1 0,-1 1 0,1-1 0,-1 0-1,1-1 1,-2 1 0,1-1 0,0 0 0,-1 0-1,3-7 1,8-20 10,-2 1-1,-2-2 0,14-63 1,-18 83 46,0 20 25,5 28 96,-11-31-155,4 11 27,-1 1 0,-1 0 0,-1 0 0,0 0 1,0 0-1,-2 0 0,0 1 0,-1-1 1,-3 22-1,4-36-47,0 0 1,0 0 0,-1 0-1,1 0 1,0 0-1,0 0 1,-1 0 0,1 0-1,-1 0 1,1 1 0,-1-1-1,1-1 1,-1 1-1,1 0 1,-1 0 0,0 0-1,0 0 1,1 0 0,-1-1-1,0 1 1,0 0-1,0 0 1,0-1 0,0 1-1,0-1 1,0 1 0,0-1-1,0 0 1,0 1-1,0-1 1,0 0 0,0 1-1,-1-1 1,1 0-1,0 0 1,0 0 0,0 0-1,0 0 1,0-1 0,0 1-1,-1 0 1,1 0-1,0-1 1,0 1 0,0-1-1,0 1 1,0-1 0,-1 0-1,0 0-5,0 0 1,1 0-1,-1-1 0,1 1 0,-1-1 1,1 1-1,-1-1 0,1 1 0,0-1 0,0 0 1,0 0-1,0 0 0,0 1 0,0-1 0,0 0 1,0 0-1,1 0 0,-1 0 0,1-1 1,0 1-1,-1 0 0,1 0 0,0 0 0,0 0 1,1 0-1,-1-3 0,1 3-11,0-1 0,0 1 0,0-1-1,0 1 1,1 0 0,-1 0 0,0-1 0,1 1-1,0 0 1,-1 1 0,1-1 0,0 0 0,0 0-1,0 1 1,0-1 0,4-1 0,43-17-90,-10 6 83,-26 7 20,-1-1 0,0-1 0,0 0-1,0-1 1,-1 0 0,-1-1 0,0 0 0,0 0 0,-1-1 0,-1 0 0,0-1-1,0 0 1,6-18 0,-7 16 13,-1-1 0,0 0 0,-2 0 1,0-1-1,-1 1 0,0-1 0,-1 0 0,-1 0 0,-1 1 0,0-1 0,-5-28 0,-1 14 5,-2 1 0,0 0 0,-2 1 1,-1 0-1,-2 0 0,-31-53 0,43 81-9,0-1 0,0 0 0,0 1 0,0-1 1,-1 1-1,1-1 0,0 1 0,-1 0 0,1-1 1,-1 1-1,1 0 0,-1 0 0,1 0 0,-1 0 0,0 1 1,0-1-1,1 0 0,-1 1 0,0-1 0,-2 0 1,3 2 3,-1-1 1,1 1 0,0 0 0,-1-1 0,1 1-1,0 0 1,0 0 0,0 0 0,0 0 0,0 0-1,0 0 1,0 0 0,0 0 0,0 1 0,0-1-1,1 0 1,-1 0 0,1 1 0,-1-1 0,1 1-1,-1-1 1,1 0 0,-1 1 0,1-1-1,0 1 1,0 2 0,-2 10 58,1 0 0,0 0-1,1 0 1,0 1 0,1-1-1,1 0 1,1 0 0,6 25 0,0-11 79,1-1 0,2 0 0,19 35 0,-17-41-52,0-1 0,1-1 0,1 0 0,26 24 0,-7-16-6995,-50-35 4147,-3 1 1339</inkml:trace>
</inkml:ink>
</file>

<file path=ppt/ink/ink7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0:52.615"/>
    </inkml:context>
    <inkml:brush xml:id="br0">
      <inkml:brushProperty name="width" value="0.05" units="cm"/>
      <inkml:brushProperty name="height" value="0.05" units="cm"/>
    </inkml:brush>
  </inkml:definitions>
  <inkml:trace contextRef="#ctx0" brushRef="#br0">6 103 11931,'-5'5'4873,"18"-4"-2977,7-2-344,10-8-471,5-1-169,-4-6-400,2 1-184,-8-2-480,0 2-336,-5 1-953,-3 3-679,-1 12-2497,-4 3 2889</inkml:trace>
</inkml:ink>
</file>

<file path=ppt/ink/ink7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0:53.395"/>
    </inkml:context>
    <inkml:brush xml:id="br0">
      <inkml:brushProperty name="width" value="0.05" units="cm"/>
      <inkml:brushProperty name="height" value="0.05" units="cm"/>
    </inkml:brush>
  </inkml:definitions>
  <inkml:trace contextRef="#ctx0" brushRef="#br0">1 942 8842,'62'40'3733,"-60"-39"-3514,0 1 1,1-1-1,-1 0 1,1-1 0,0 1-1,-1 0 1,1-1-1,-1 1 1,1-1 0,0 0-1,-1 0 1,1 0-1,0 0 1,-1-1 0,1 1-1,0-1 1,-1 1-1,1-1 1,-1 0 0,1 0-1,-1 0 1,1 0-1,-1-1 1,0 1 0,0-1-1,4-3 1,0 0 187,0-1 1,0 0 0,-1 0 0,0-1-1,0 1 1,4-11 0,-3 6-40,0 0-1,-1 0 1,0-1 0,-1 0 0,4-23-1,-7 30-336,0 0-1,0-1 1,-1 1 0,0-1-1,0 1 1,-1-1-1,1 1 1,-1 0-1,0-1 1,-1 1-1,1 0 1,-1 0 0,0 0-1,-1 0 1,1 0-1,-4-4 1,6 8-31,-1-1 0,0 1 0,1 0 0,-1 0 0,0 0 0,0 1 0,0-1 0,0 0 0,0 0 0,0 0 0,0 1 0,0-1 0,0 0 0,0 1 0,0-1 1,0 1-1,-1-1 0,1 1 0,0 0 0,0 0 0,-1-1 0,1 1 0,0 0 0,0 0 0,-1 0 0,1 0 0,0 0 0,0 1 0,-1-1 0,1 0 0,0 1 0,0-1 0,0 0 0,-1 1 0,1-1 0,-1 2 0,-1 0 0,1-1 0,0 1 0,0 0 0,0 0 0,0 0 0,0 0 0,1 0 0,-1 0 0,0 1 0,1-1 0,0 1 0,0-1 0,-1 1 0,1-1 0,0 4 0,0-1 9,0-1 0,0 0 0,1 0 0,0 0 1,0 1-1,0-1 0,0 0 0,1 0 0,-1 1 0,1-1 0,0 0 0,1 0 0,-1 0 0,1 0 0,0 0 0,-1-1 0,2 1 0,-1 0 1,0-1-1,1 1 0,0-1 0,-1 0 0,1 0 0,1 0 0,-1 0 0,0-1 0,1 1 0,-1-1 0,1 0 0,0 0 0,-1 0 1,1 0-1,0-1 0,0 0 0,0 0 0,1 0 0,-1 0 0,0 0 0,0-1 0,0 0 0,1 0 0,-1 0 0,0 0 0,0-1 0,1 1 1,-1-1-1,0 0 0,0-1 0,0 1 0,0-1 0,0 0 0,-1 1 0,1-2 0,0 1 0,3-3 0,-1 0 38,0-1 0,-1 1 0,0-1 0,0 0 0,0 0 0,-1 0 0,0-1 0,0 0 0,-1 1-1,0-1 1,0-1 0,0 1 0,1-9 0,7-16 79,12-5-1,-4 8-79,-17 24-44,-2 5-2,1-1 0,-1 0 1,0 1-1,0-1 0,0 0 1,1 1-1,-1-1 0,0 1 1,1-1-1,-1 0 0,1 1 1,-1-1-1,0 1 0,1-1 1,-1 1-1,1-1 0,-1 1 1,1 0-1,0-1 0,-1 1 1,1 0-1,-1-1 0,1 1 1,0 0-1,-1 0 0,1-1 1,0 1-1,-1 0 0,1 0 1,0 0-1,0 0 0,-1 0 1,1 0-1,0 0 0,0 0 19,5 3 87,5 0-33,0 1-1,0-1 0,0-1 0,0 0 0,20 1 0,-27-4-39,-1 0 1,1 0 0,0 0-1,0 0 1,-1-1 0,1 1 0,-1-1-1,1 0 1,-1 0 0,0 0-1,0-1 1,0 1 0,0-1 0,0 0-1,-1 1 1,1-1 0,-1-1 0,3-3-1,2-1 55,6-10 21,-1-1 1,0-1-1,-1 0 0,-2 0 1,10-26-1,-9 20-4,-7 19 46,-3 18-119,8 76-48,-8-82 14,-1-1-1,1 1 1,-1 0 0,0 0 0,0 0-1,0-1 1,-1 1 0,0-1 0,0 1-1,-4 6 1,4-8 4,1 0 0,-1 1 1,0 0-1,1-1 0,0 1 0,0 0 1,0-1-1,0 1 0,0 6 0,37-55-50,1-6 54,-35 48-6,0-1 1,0 1 0,0-1-1,0 0 1,-1 0 0,0 1-1,1-1 1,-1 0 0,-1-1-1,1 1 1,-1 0-1,1 0 1,-1 0 0,0 0-1,-1-6 1,0 8-14,1 0 1,-1 0-1,1 0 0,-1 0 0,0 0 0,0 0 1,0 0-1,0 0 0,0 0 0,-1 0 1,1 0-1,-1 1 0,1-1 0,-1 0 0,1 1 1,-1-1-1,0 1 0,0 0 0,0 0 1,0 0-1,0 0 0,0 0 0,-3-1 1,5 2 7,0 0 0,-1 0 1,1 0-1,0 0 0,0 0 1,0 0-1,0 0 1,0 0-1,-1 0 0,1 0 1,0 0-1,0 0 0,0 0 1,0 0-1,0 0 1,-1 0-1,1 0 0,0 0 1,0 0-1,0 0 1,0 0-1,0 0 0,0 0 1,-1-1-1,1 1 0,0 0 1,0 0-1,0 0 1,0 0-1,0 0 0,0 0 1,0 0-1,0 0 1,0-1-1,-1 1 0,1 0 1,0 0-1,0 0 0,0 0 1,0 0-1,0 0 1,0-1-1,0 1 0,0 0 1,0 0-1,0 0 1,0 0-1,0 0 0,0-1 1,0 1-1,0 0 0,0 0 1,0 0-1,0 0 1,0 0-1,0-1 0,0 1 1,1 0-1,-1 0 0,0 0 1,13-7-119,12-6 125,-15 7 1,0 0 0,-1-1 0,0 0 0,-1-1-1,0 1 1,0-2 0,0 1 0,-1-1 0,9-15 0,-11 13 0,0-1 0,0 1 1,-2-1-1,1 1 0,-1-1 0,-1 0 0,0 0 1,-1 0-1,0-1 0,-1 1 0,-1-12 0,0 14-3,0 0 0,-1 0 0,0 0 0,-1 1 0,0-1-1,-1 1 1,0 0 0,0 0 0,0 0 0,-2 0 0,1 1-1,-1 0 1,-12-14 0,15 20 0,1-1 0,0 1 0,-1 0-1,1 1 1,-1-1 0,1 0 0,-1 1-1,0-1 1,0 1 0,0 0 0,0 0 0,-4-1-1,6 2 3,-1 0-1,0 0 0,0 0 0,0 0 0,0 0 0,0 0 0,1 1 0,-1-1 0,0 1 0,0-1 0,1 1 0,-1 0 0,0 0 0,1 0 0,-1 0 0,0 0 0,1 0 0,-1 0 1,1 0-1,0 0 0,-1 1 0,1-1 0,-1 2 0,-3 4 28,1-1 1,0 1 0,0-1-1,1 1 1,-1 1 0,2-1-1,-1 0 1,1 1 0,0-1-1,0 1 1,1-1-1,0 1 1,1 0 0,0 0-1,0-1 1,0 1 0,1 0-1,0 0 1,1-1-1,-1 1 1,2-1 0,2 9-1,-1-7-16,-1 0 0,2 0-1,-1-1 1,1 1 0,1-1 0,-1 0-1,1-1 1,1 1 0,-1-1-1,1 0 1,1-1 0,-1 1 0,1-2-1,0 1 1,0-1 0,18 8-1,75 29-1041,-44-16 1081</inkml:trace>
</inkml:ink>
</file>

<file path=ppt/ink/ink7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0:54.136"/>
    </inkml:context>
    <inkml:brush xml:id="br0">
      <inkml:brushProperty name="width" value="0.05" units="cm"/>
      <inkml:brushProperty name="height" value="0.05" units="cm"/>
    </inkml:brush>
  </inkml:definitions>
  <inkml:trace contextRef="#ctx0" brushRef="#br0">74 178 10842,'-1'2'416,"0"1"-1,0-1 0,0 1 0,1 0 0,-1-1 1,1 1-1,0 0 0,0-1 0,0 1 0,0 0 1,0-1-1,0 1 0,1 0 0,-1-1 1,1 1-1,1 2 0,19 47 1089,-14-37-610,29 69 1091,-16-35-1319,2 0 1,44 69 0,-60-108-643,2 1-4,-1 0-1,0 0 0,6 15 0,-13-26-23,0 0 1,0 0-1,0 0 0,-1 0 0,1 0 1,0 0-1,0 0 0,0 0 0,0 0 1,-1 0-1,1 0 0,0 0 0,0 0 0,0 0 1,-1 0-1,1 0 0,0 0 0,0 0 1,0 0-1,0 0 0,-1 0 0,1 0 1,0 0-1,0 0 0,0 0 0,0 0 0,-1 0 1,1 0-1,0 0 0,0 1 0,0-1 1,0 0-1,0 0 0,-1 0 0,1 0 1,0 0-1,0 1 0,0-1 0,0 0 0,0 0 1,0 0-1,0 0 0,0 1 0,0-1 1,0 0-1,0 0 0,-1 0 0,1 0 1,0 1-1,0-1 0,0 0 0,0 0 0,0 0 1,1 1-1,-1-1 0,0 0 0,0 0 1,0 0-1,0 0 0,0 1 0,0-1 1,0 0-1,-14-8-287,-15-19-219,0-1-1,2-2 1,1 0-1,-33-51 1,45 61 465,1 0 1,1-1-1,1 0 1,1-1-1,1 0 1,-9-31-1,16 44 48,0 0 0,0 0-1,1 0 1,0 0-1,0 0 1,1 0 0,0 0-1,1 0 1,0 0 0,1 0-1,-1 0 1,2 1-1,-1-1 1,1 0 0,0 1-1,1 0 1,0 0 0,1 0-1,-1 0 1,7-8 0,-2 7 80,0 0 0,1 1 0,-1-1 1,1 2-1,1-1 0,0 2 0,0-1 1,0 2-1,0-1 0,17-4 0,-23 8-26,0 0-1,1 0 1,-1 1-1,0 0 1,0 0-1,0 1 1,1-1-1,-1 1 1,0 0-1,1 1 1,-1-1-1,0 1 1,0 0-1,1 0 1,-1 1-1,0-1 1,0 1-1,0 0 1,-1 1-1,1-1 1,0 1-1,-1 0 1,0 0-1,1 0 1,-1 1-1,-1-1 1,5 6-1,-5-5-27,0 1 0,-1-1 0,0 1-1,0 0 1,0 0 0,0 0 0,-1 0-1,1 0 1,-1 0 0,-1 0-1,1 0 1,-1 0 0,0 0 0,0 1-1,0-1 1,-1 0 0,0 0 0,0 0-1,0 0 1,-1 0 0,1 0 0,-1 0-1,-4 7 1,-4 7 12,0-1 0,-1 0-1,-1 0 1,-20 21 0,26-30-110,-1-1 1,-1 0 0,0 0-1,0 0 1,0-1-1,-1-1 1,0 1 0,-1-1-1,-13 6 1,23-12-12,-1 1 1,0-1-1,1 0 0,-1 0 1,0 1-1,1-1 0,-1 0 1,0 0-1,0 0 1,1 0-1,-1 0 0,0 0 1,1 0-1,-1 0 1,0 0-1,1 0 0,-1-1 1,0 1-1,0 0 1,1 0-1,-1-1 0,1 1 1,-1 0-1,0-1 1,1 1-1,-1 0 0,1-1 1,-1 1-1,1-1 1,-1 1-1,1-1 0,-1 1 1,1-1-1,-1 0 1,1 1-1,0-1 0,-1 0 1,1 1-1,0-1 0,0 0 1,-1 1-1,1-1 1,0 0-1,0 1 0,0-1 1,0 0-1,0 1 1,0-1-1,0 0 0,0 0 1,0 0-1,0-3-356,0 0 0,1 0 0,-1 0 0,1 0 0,0 0 0,0 0 0,2-7-1,16-19-863</inkml:trace>
</inkml:ink>
</file>

<file path=ppt/ink/ink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0:37.503"/>
    </inkml:context>
    <inkml:brush xml:id="br0">
      <inkml:brushProperty name="width" value="0.05" units="cm"/>
      <inkml:brushProperty name="height" value="0.05" units="cm"/>
    </inkml:brush>
  </inkml:definitions>
  <inkml:trace contextRef="#ctx0" brushRef="#br0">2 219 9202,'-1'0'4337,"6"-6"-2033,11-8-423,6-8-145,10-10-360,3 1-215,1-4-425,-1 7-216,-5 7-392,-2 3-72,-6 11-360,-6 2-320,-6 7-833,-4 6-703,-9 9-481,-3 3 1449</inkml:trace>
  <inkml:trace contextRef="#ctx0" brushRef="#br0" timeOffset="1">81 448 10298,'-7'15'8834,"21"-26"-7194,4-5-303,6-5-481,1-2-256,3-1-416,0 3-64,1 4-336,0 0-272,-4 10-664,-1-3-849,-3 2-871,1 5 1663</inkml:trace>
</inkml:ink>
</file>

<file path=ppt/ink/ink7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0:54.692"/>
    </inkml:context>
    <inkml:brush xml:id="br0">
      <inkml:brushProperty name="width" value="0.05" units="cm"/>
      <inkml:brushProperty name="height" value="0.05" units="cm"/>
    </inkml:brush>
  </inkml:definitions>
  <inkml:trace contextRef="#ctx0" brushRef="#br0">0 446 8602,'112'-57'3809,"-111"57"-3640,1-1 1,0 0 0,0 0-1,0 0 1,0 1 0,0-1-1,0 1 1,0 0 0,0 0-1,0-1 1,0 1 0,0 0-1,0 1 1,0-1 0,0 0-1,0 1 1,0-1 0,0 1-1,0-1 1,0 1 0,0 0-1,0 0 1,0 0 0,-1 0-1,1 0 1,0 0 0,-1 1-1,1-1 1,-1 1 0,1-1-1,-1 1 1,0-1 0,2 3-1,4 4 647,14 14 881,-17-17-1394,0 0 1,0-1 0,0 1-1,1-1 1,0 0 0,-1-1 0,1 1-1,7 3 1,-11-7-281,-1 0 0,1 0 0,-1 0 1,1 0-1,-1 0 0,1 0 0,-1 0 0,1-1 0,-1 1 1,1 0-1,-1 0 0,1 0 0,-1-1 0,1 1 0,-1 0 1,1 0-1,-1-1 0,0 1 0,1 0 0,-1-1 0,0 1 0,1-1 1,-1 1-1,0 0 0,1-1 0,-1 1 0,0-1 0,0 1 1,0-1-1,1 1 0,-1-1 0,0 1 0,0-1 0,0 1 1,0-1-1,0 1 0,0-1 0,0 1 0,0-1 0,0 1 0,0-1 1,0 1-1,0-1 0,-2-36 46,1 23-6,-6-63 16,2 35-55,2 0 0,3-69 0,0 109-107,0 0 1,1 0 0,-1 1-1,0-1 1,1 0-1,0 0 1,-1 0 0,1 1-1,0-1 1,0 1 0,0-1-1,0 0 1,0 1 0,0 0-1,0-1 1,0 1-1,1 0 1,-1-1 0,1 1-1,-1 0 1,1 0 0,-1 0-1,1 0 1,1-1 0,4 1-1017,-1-1 0,0 1 1,1-1-1,-1 2 1,11-1-1,18-3-1634,-13 0 1334,56-15-1844,-38 8 14836,-47 38-11049,4-12 243,-1-2-641,0 1 78,1-1 0,0 1 0,1-1 0,1 1 0,0 14 0,1-25-176,0 1 0,0-1 0,1 1-1,0-1 1,-1 1 0,1-1 0,1 1-1,-1-1 1,0 0 0,1 0-1,-1 1 1,1-1 0,0 0 0,0 0-1,0-1 1,1 1 0,-1 0-1,1-1 1,-1 0 0,1 1 0,0-1-1,0 0 1,0 0 0,0-1-1,0 1 1,5 1 0,-3-2-26,-1 0-1,1 0 1,0-1 0,-1 1 0,1-1-1,0 0 1,-1-1 0,1 1 0,0-1-1,-1 0 1,1 0 0,-1-1-1,1 1 1,-1-1 0,0 0 0,0 0-1,5-3 1,-1 0-11,1 0 0,-1 0 0,0-1 0,-1 0 0,0-1 0,1 0 0,5-8 0,-10 10-5,0 1 1,0-1 0,0 0-1,-1 0 1,0 0 0,0 0 0,-1 0-1,1 0 1,-1-1 0,0 1-1,0 0 1,-1-1 0,0 1 0,0-1-1,0 1 1,0 0 0,-1-1-1,0 1 1,0-1 0,-1 1-1,1 0 1,-1 0 0,0 0 0,-1 0-1,-2-5 1,2 5-131,0-1 0,-1 1-1,1 0 1,-1 1 0,0-1 0,0 1 0,-1 0-1,0 0 1,1 0 0,-1 0 0,0 1 0,-1 0-1,1 0 1,0 0 0,-1 1 0,0 0 0,0 0 0,1 0-1,-1 1 1,0-1 0,-12 1 0,16 0-111,0 1 0,0 0 0,0 0 0,0 0 0,0 1 0,0-1 0,0 0 0,0 1 0,1-1 0,-1 1 0,0 0 0,0-1 0,1 1 0,-1 0 0,0 0 0,1 0 0,-1 0 0,1 1 0,-1-1 0,1 0 0,-1 1 0,1-1 0,0 0 0,-2 4 0,5 3-2285,8-7 1145</inkml:trace>
</inkml:ink>
</file>

<file path=ppt/ink/ink7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0:55.537"/>
    </inkml:context>
    <inkml:brush xml:id="br0">
      <inkml:brushProperty name="width" value="0.05" units="cm"/>
      <inkml:brushProperty name="height" value="0.05" units="cm"/>
    </inkml:brush>
  </inkml:definitions>
  <inkml:trace contextRef="#ctx0" brushRef="#br0">103 409 10930,'2'-11'7245,"-13"21"-4969,-16 22-1381,14-15-349,2 1-1,-18 32 1,27-46-501,0 0 1,0 0-1,1 0 0,-1 0 1,1 1-1,0-1 1,0 0-1,0 1 0,1-1 1,-1 1-1,1-1 0,0 1 1,0-1-1,1 1 1,0-1-1,-1 1 0,1-1 1,1 0-1,2 9 0,-3-12-41,0 1-1,0 0 0,0-1 0,0 1 1,0-1-1,0 1 0,1-1 1,-1 1-1,0-1 0,1 0 0,-1 0 1,1 0-1,0 0 0,-1 0 0,1 0 1,0 0-1,0 0 0,-1-1 0,1 1 1,0 0-1,0-1 0,0 0 0,0 1 1,0-1-1,0 0 0,-1 0 0,1 0 1,0 0-1,0-1 0,0 1 0,0 0 1,0-1-1,0 0 0,-1 1 1,1-1-1,0 0 0,0 0 0,-1 0 1,1 0-1,0 0 0,1-1 0,3-3 1,0 0-1,0-1 0,0 1 1,0-1-1,-1 0 0,0 0 1,0-1-1,5-10 0,-1-3 9,-1 1 0,-1-1 0,-1 0-1,-1 0 1,-1-1 0,0 0 0,-2 0 0,0 0-1,-3-36 1,-3-1-4,-3 1-1,-18-74 0,23 120-2,-8-33-12,9 42 13,1 0 1,-1-1-1,0 1 0,1 0 1,-1 0-1,0 0 0,0 0 1,-1 0-1,1 0 0,0 0 1,-1 0-1,1 1 1,-4-4-1,4 5 4,0 0 1,1 0-1,-1 1 1,0-1 0,0 0-1,0 0 1,0 1-1,1-1 1,-1 0-1,0 1 1,0-1-1,1 1 1,-1-1-1,0 1 1,1-1 0,-1 1-1,1-1 1,-1 1-1,0 0 1,1-1-1,-1 1 1,1 0-1,0 0 1,-1-1 0,1 1-1,0 0 1,-1 0-1,1 0 1,0-1-1,0 1 1,-1 0-1,1 2 1,-10 32 291,10-33-271,-5 21 197,2 0 0,1 1-1,0-1 1,2 0-1,1 1 1,4 31 0,-2-38-100,0 0 1,1 0 0,1 0 0,1-1-1,0 0 1,1 0 0,0-1 0,2 0-1,13 20 1,-19-31-108,1 1-1,0-1 1,-1 0-1,1-1 1,0 1 0,1-1-1,-1 1 1,1-1-1,-1 0 1,1-1 0,0 1-1,0-1 1,0 0-1,1 0 1,-1-1 0,0 0-1,1 0 1,6 1-1,-7-2-13,-1 0 0,0-1 0,1 0 0,-1 1 0,0-1 0,1-1 0,-1 1-1,0-1 1,0 1 0,0-1 0,0-1 0,0 1 0,-1 0 0,1-1-1,-1 0 1,1 1 0,-1-2 0,0 1 0,0 0 0,0 0 0,-1-1 0,5-7-1,2-5 12,-1 0 0,10-27-1,-15 36-13,-1 0-1,0 0 0,0 0 0,-1-1 0,0 1 0,0 0 0,-1-1 1,0-14-1,-3 20-10,-1 10 0,-2 13-9,5-16 18,0-1-1,0 1 0,1-1 0,-1 1 0,1-1 0,0 1 0,1 0 0,-1-1 0,2 6 0,-2-9-1,1 1 0,-1-1 0,1 1 0,0 0 0,0-1-1,0 0 1,0 1 0,0-1 0,0 0 0,1 1 0,-1-1 0,0 0-1,0 0 1,1 0 0,-1 0 0,1 0 0,-1 0 0,1-1-1,0 1 1,-1 0 0,1-1 0,-1 1 0,1-1 0,0 0 0,0 1-1,-1-1 1,4 0 0,3 0-2,-1 1 0,1-1 0,0-1-1,-1 0 1,1 0 0,12-4 0,-17 4 1,0 0 0,1 0 1,-1 0-1,0-1 0,0 1 1,0-1-1,0 0 0,0 0 0,-1 0 1,1 0-1,-1-1 0,1 1 1,-1-1-1,0 1 0,0-1 1,0 0-1,2-3 0,4-14 8,-2 1 0,0-2 0,5-31 0,-1 3 1,-7 8-1,16 108-15,-18-65 2,0 0 0,0-1 0,0 1 0,0 0 0,0-1 0,0 1 0,1-1 0,-1 0 0,0 1 0,1-1 0,-1 0 0,1 0 0,0 0 0,-1 0 0,1 0 0,0 0 0,0 0 0,0 0 0,-1-1 0,1 1 0,0-1 0,0 1 0,0-1 0,0 0 0,0 0 0,0 0 0,0 0 0,2 0 0,1-1-317,-1 1 1,0-1-1,0 1 0,0-1 1,0 0-1,0 0 0,0-1 0,0 0 1,0 1-1,0-1 0,-1 0 1,6-5-1,59-45-7611,-38 29 6275</inkml:trace>
</inkml:ink>
</file>

<file path=ppt/ink/ink7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0:56.156"/>
    </inkml:context>
    <inkml:brush xml:id="br0">
      <inkml:brushProperty name="width" value="0.05" units="cm"/>
      <inkml:brushProperty name="height" value="0.05" units="cm"/>
    </inkml:brush>
  </inkml:definitions>
  <inkml:trace contextRef="#ctx0" brushRef="#br0">64 553 7482,'25'-100'3392,"-24"99"-3275,-1 0-1,1 0 0,-1-1 0,0 1 0,1 0 1,-1 0-1,0 0 0,0-1 0,0 1 1,0 0-1,0 0 0,0 0 0,0-1 0,-1 1 1,1 0-1,0 0 0,-1 0 0,1 0 1,-1 0-1,1-1 0,-1 1 0,1 0 0,-1 0 1,0 0-1,0 0 0,1 1 0,-1-1 0,0 0 1,0 0-1,0 0 0,0 1 0,0-1 1,0 0-1,0 1 0,0-1 0,0 1 0,0-1 1,-2 0-1,1 1 120,-1 0 1,1 0 0,0 0-1,0 0 1,-1 0-1,1 1 1,0-1-1,0 1 1,-1-1-1,1 1 1,0 0 0,0 0-1,-3 1 1,2 1-63,-1 0 0,1 1 0,0-1 0,0 1 0,1 0 0,-1 0-1,1 0 1,0 0 0,0 0 0,0 0 0,0 1 0,1-1 0,0 0 0,0 1 0,0-1 0,0 1 0,1 0 0,-1-1 0,1 1 0,1 0 0,-1-1 0,1 1 0,1 7 0,-2-9-154,1 0 1,-1 0-1,1 0 0,0 0 1,0 0-1,0 0 0,0 0 1,0-1-1,1 1 0,0 0 1,-1 0-1,1-1 1,0 1-1,0-1 0,0 0 1,0 0-1,1 0 0,-1 0 1,1 0-1,-1 0 0,1 0 1,-1-1-1,1 1 0,0-1 1,0 0-1,0 0 0,0 0 1,0 0-1,0 0 0,0-1 1,0 0-1,0 1 0,0-1 1,1 0-1,4-1 0,1-1-18,-1-1 0,1 0 0,-1 0 0,0-1-1,1 0 1,-2 0 0,1-1 0,0 0 0,-1-1-1,7-6 1,-1 1 6,-1-1 0,0-1 0,-1 0-1,14-21 1,-20 25-4,1-1 1,-2 1-1,1-1 0,-1 0 1,-1 0-1,0-1 0,0 1 1,-1-1-1,0 1 0,-1-1 1,-1 1-1,1-1 0,-1 0 1,-1 0-1,0 1 0,-1-1 1,0 1-1,0-1 0,-1 1 1,-1 0-1,-5-12 0,-6-9 3,-1 2-1,-2 0 0,-1 1 1,-1 0-1,-33-34 0,52 61-4,1 0 0,-1 0 0,0 0-1,1 1 1,-1-1 0,0 0 0,0 0-1,0 0 1,1 0 0,-1 1 0,0-1-1,0 1 1,0-1 0,0 0 0,0 1-1,-1-1 1,1 1 0,0 0 0,0-1-1,0 1 1,0 0 0,0 0 0,0 0-1,-1 0 1,1 0 0,-2 0 0,2 1 10,0 0 1,0 0 0,0 0 0,0 0-1,0 0 1,0 0 0,0 1 0,1-1-1,-1 0 1,0 0 0,1 1 0,-1-1-1,1 0 1,-1 1 0,1-1-1,0 1 1,-1 1 0,-1 12 162,1-1-1,1 1 1,0 15-1,2-6 36,1-1-1,0 1 0,2-1 1,0 0-1,2 0 1,1-1-1,12 28 0,-12-35-239,0-1 0,1 0 0,0 0 0,1-1 0,1 0 0,0-1 0,0 0-1,1-1 1,1 0 0,0-1 0,20 13 0,-32-23-86,-1 1-1,0-1 1,1 0 0,-1 1-1,0-1 1,1 0 0,-1 0-1,1 1 1,-1-1 0,0 0-1,1 0 1,-1 1 0,1-1-1,-1 0 1,1 0 0,-1 0-1,1 0 1,-1 0 0,1 0-1,-1 0 1,1 0 0,-1 0-1,1 0 1,-1 0 0,1 0-1,-1 0 1,1 0 0,-1 0-1,1-1 1,-1 1 0,0 0-1,1 0 1,0-1 0,-4-16-3228,-24-38-1401,18 40 3523,2 0 356,-21-50-1374,26 60 2388,0 0 0,1-1 1,-1 1-1,1-1 0,0 0 0,1 1 0,0-1 1,0 0-1,1-9 0,0 12 77,0 0 1,0 0-1,1 1 0,-1-1 0,1 0 1,0 1-1,-1-1 0,1 1 1,1-1-1,-1 1 0,0 0 0,1 0 1,-1 0-1,1 0 0,-1 0 1,1 1-1,0-1 0,0 1 0,0 0 1,0-1-1,0 1 0,0 1 1,5-2-1,4-1 371,0 1 0,1 1 0,-1-1 0,21 2 0,-23 0-44,0 1 0,0 0 0,-1 1-1,1 0 1,-1 0 0,16 6 0,-22-6-384,1 0 1,-1 0 0,0 0-1,0 0 1,0 0 0,0 0-1,-1 1 1,1-1 0,-1 1-1,1 0 1,-1 0 0,0 0-1,0 0 1,0 0 0,0 0-1,-1 1 1,1-1-1,-1 1 1,0-1 0,1 6-1,17 95 390,-15-94-1490,2-13-845,3-17-1686,-3-2 2129</inkml:trace>
</inkml:ink>
</file>

<file path=ppt/ink/ink7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0:56.603"/>
    </inkml:context>
    <inkml:brush xml:id="br0">
      <inkml:brushProperty name="width" value="0.05" units="cm"/>
      <inkml:brushProperty name="height" value="0.05" units="cm"/>
    </inkml:brush>
  </inkml:definitions>
  <inkml:trace contextRef="#ctx0" brushRef="#br0">9 0 12043,'-9'9'4505,"18"-1"-3641,2-6-296,9 3-688,2-2-432,1-3-513,3 0-455,-5 2 888</inkml:trace>
</inkml:ink>
</file>

<file path=ppt/ink/ink7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0:56.971"/>
    </inkml:context>
    <inkml:brush xml:id="br0">
      <inkml:brushProperty name="width" value="0.05" units="cm"/>
      <inkml:brushProperty name="height" value="0.05" units="cm"/>
    </inkml:brush>
  </inkml:definitions>
  <inkml:trace contextRef="#ctx0" brushRef="#br0">482 438 7754,'47'44'3844,"-47"-43"-3645,1-1-1,0 1 1,-1 0-1,1 0 1,0-1-1,-1 1 0,1 0 1,-1 0-1,1 0 1,-1 0-1,0-1 0,1 1 1,-1 0-1,0 0 1,0 0-1,0 0 1,0 0-1,0 0 0,1 0 1,-2 0-1,1 0 1,0 0-1,0 0 0,0 0 1,0 0-1,-1-1 1,1 1-1,0 0 0,-1 0 1,1 0-1,0 0 1,-1 0-1,0-1 1,1 1-1,-1 0 0,1 0 1,-1-1-1,0 1 1,1 0-1,-1-1 0,-1 1 1,2 0-115,-1-1 1,1 0-1,-1 0 1,1 1-1,0-1 1,-1 0-1,1 1 0,0-1 1,-1 0-1,1 1 1,0-1-1,-1 1 1,1-1-1,0 0 1,0 1-1,-1-1 1,1 1-1,0-1 0,0 1 1,0-1-1,0 1 1,0-1-1,-1 1 1,1-1-1,0 1 1,0-1-1,0 1 0,0-1 1,1 1-1,-1-1 1,0 1-1,0-1 1,0 1-1,0-1 1,0 1-1,1-1 0,-1 1 1,24-12 2645,-14 6-2596,0 0 0,0 0-1,-1-1 1,0 0 0,0-1 0,0 0 0,-1 0 0,11-14 0,5-3 313,-13 16-283,0-1 0,1 2 0,-1 0 0,1 0-1,1 1 1,-1 1 0,1 0 0,0 0 0,0 2 0,0-1 0,1 2-1,-1 0 1,23-1 0,-32 5-699,-13 2-134,-17 4-992,13-5 845,-45 14-3063,18 3 2514</inkml:trace>
  <inkml:trace contextRef="#ctx0" brushRef="#br0" timeOffset="1">1 605 11538,'40'-22'5490,"15"-8"-1570,29-20-2695,9-5 87,4-12-464,-10-10-80,-19 6-872,-11-3-648,-22 12-1360,-7 7-761,-6 13 1753</inkml:trace>
  <inkml:trace contextRef="#ctx0" brushRef="#br0" timeOffset="2">669 42 12923,'-32'159'5185,"25"-143"-3409,4-9-463,16-24-905</inkml:trace>
</inkml:ink>
</file>

<file path=ppt/ink/ink7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1:37.784"/>
    </inkml:context>
    <inkml:brush xml:id="br0">
      <inkml:brushProperty name="width" value="0.05" units="cm"/>
      <inkml:brushProperty name="height" value="0.05" units="cm"/>
      <inkml:brushProperty name="color" value="#FF0066"/>
    </inkml:brush>
  </inkml:definitions>
  <inkml:trace contextRef="#ctx0" brushRef="#br0">1 0 24575</inkml:trace>
</inkml:ink>
</file>

<file path=ppt/ink/ink7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1:48.642"/>
    </inkml:context>
    <inkml:brush xml:id="br0">
      <inkml:brushProperty name="width" value="0.05" units="cm"/>
      <inkml:brushProperty name="height" value="0.05" units="cm"/>
      <inkml:brushProperty name="color" value="#FF0066"/>
    </inkml:brush>
  </inkml:definitions>
  <inkml:trace contextRef="#ctx0" brushRef="#br0">128 27 7914,'-99'-20'3583,"83"16"-2261,3 2 2610,14 6-246,4 8-2726,1 9-503,24 72 840,25 145 0,-46-201-1282,-4-26-1116,-3-20-2821,-2-10 1543,8-7 1105</inkml:trace>
</inkml:ink>
</file>

<file path=ppt/ink/ink7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1:49.057"/>
    </inkml:context>
    <inkml:brush xml:id="br0">
      <inkml:brushProperty name="width" value="0.05" units="cm"/>
      <inkml:brushProperty name="height" value="0.05" units="cm"/>
      <inkml:brushProperty name="color" value="#FF0066"/>
    </inkml:brush>
  </inkml:definitions>
  <inkml:trace contextRef="#ctx0" brushRef="#br0">25 271 8682,'-25'-85'4465,"47"65"-1593,13-7-863,-7-3-217,-4 0-784,-1 5-295,-8 3-385,-3 9-320,-5 3-408,-6 1-369,-6 14-1343,2 7-217,6 11 1329</inkml:trace>
  <inkml:trace contextRef="#ctx0" brushRef="#br0" timeOffset="1">29 406 8730,'0'2'3753,"6"-11"-1897,9-9-88,-1-10-215,4-1-297,2-3-576,-3 6-248,1 4-304,-1 4-168,-7 6-880,3 9-552,-1 3-921,1 10 1273</inkml:trace>
</inkml:ink>
</file>

<file path=ppt/ink/ink7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1:49.474"/>
    </inkml:context>
    <inkml:brush xml:id="br0">
      <inkml:brushProperty name="width" value="0.05" units="cm"/>
      <inkml:brushProperty name="height" value="0.05" units="cm"/>
      <inkml:brushProperty name="color" value="#FF0066"/>
    </inkml:brush>
  </inkml:definitions>
  <inkml:trace contextRef="#ctx0" brushRef="#br0">27 195 9082,'-12'25'4417,"2"-10"-1561,5-9-559,8-2-609,8-9-407,7-7-529,0-5-256,2-8-296,4 3-80,1-4-344,0 1-280,3-2-648,0-1-769,-2-4-791,7 7 1599</inkml:trace>
</inkml:ink>
</file>

<file path=ppt/ink/ink7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1:49.954"/>
    </inkml:context>
    <inkml:brush xml:id="br0">
      <inkml:brushProperty name="width" value="0.05" units="cm"/>
      <inkml:brushProperty name="height" value="0.05" units="cm"/>
      <inkml:brushProperty name="color" value="#FF0066"/>
    </inkml:brush>
  </inkml:definitions>
  <inkml:trace contextRef="#ctx0" brushRef="#br0">121 63 9890,'6'-11'2722,"9"-17"979,-15 27-3524,1 0 0,-1 0-1,1 0 1,-1 0 0,0 0-1,1 0 1,-1 0-1,0 0 1,0 0 0,1 0-1,-1 0 1,0 0-1,0 0 1,0 0 0,-1 0-1,1 0 1,0-1-1,0 1 1,-1-1 0,0 2-105,1 0 1,-1-1 0,0 1 0,0 0 0,0 0 0,0-1 0,0 1 0,0 0 0,0 0-1,0 0 1,1 0 0,-1 0 0,0 0 0,0 0 0,0 1 0,0-1 0,0 0 0,0 0-1,0 1 1,1-1 0,-1 1 0,0-1 0,0 1 0,0-1 0,1 1 0,-2 0 0,-22 17 350,12-6-329,0 0 1,1 1-1,1 1 0,-14 20 1,21-28-61,-1 0 0,1 1-1,0-1 1,0 0 0,1 1 0,0 0 0,0-1 0,0 1 0,1 0 0,0 0 0,1 0 0,-1 0 0,2 12 0,0-16-31,-1 0 0,1 0 1,1-1-1,-1 1 1,0 0-1,0-1 0,1 1 1,0-1-1,-1 1 0,1-1 1,0 0-1,0 1 1,1-1-1,-1 0 0,0-1 1,1 1-1,-1 0 0,1-1 1,-1 1-1,1-1 1,0 0-1,-1 0 0,1 0 1,0 0-1,0 0 0,0-1 1,0 1-1,3-1 1,11 2-1,0-1 0,0-1 0,30-3 0,-30 2 96,-4-1-7,-3 1 245,0 0 0,0 1 0,0 0 0,0 0 0,0 1 0,17 3 0,-26-3-288,0-1 1,0 1-1,0-1 0,0 1 0,-1-1 0,1 1 1,0-1-1,0 1 0,-1 0 0,1-1 1,0 1-1,0 0 0,-1 0 0,1-1 0,-1 1 1,1 0-1,-1 0 0,1 0 0,-1 0 0,0 0 1,1 0-1,-1 0 0,0 0 0,0 0 1,1 0-1,-1 0 0,0 0 0,0 0 0,0 0 1,0 0-1,-1 0 0,1-1 0,0 1 1,0 0-1,0 0 0,-1 0 0,1 0 0,-1 0 1,1 0-1,-1 0 0,1 0 0,-1 0 0,1-1 1,-2 2-1,-2 5 70,-1 0-1,0 0 1,-11 10 0,16-16-111,-15 13-29,0 0-1,-27 18 1,34-26-509,0-1 0,0 0 0,-1-1 0,0 1 0,0-2-1,0 1 1,-13 2 0,2-6-886</inkml:trace>
</inkml:ink>
</file>

<file path=ppt/ink/ink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0:37.872"/>
    </inkml:context>
    <inkml:brush xml:id="br0">
      <inkml:brushProperty name="width" value="0.05" units="cm"/>
      <inkml:brushProperty name="height" value="0.05" units="cm"/>
    </inkml:brush>
  </inkml:definitions>
  <inkml:trace contextRef="#ctx0" brushRef="#br0">172 1 7634,'-6'20'4169,"6"5"-817,0 3-1535,0 0-25,6-1-448,-5-2-135,6-1-377,-3-3-208,-1-5-360,5-2-96,-3-5-432,0-5-248,2-4-632,-4-4-705</inkml:trace>
  <inkml:trace contextRef="#ctx0" brushRef="#br0" timeOffset="1">8 113 9618,'-7'1'4649,"14"1"-1896,11-6-1041,11-5-352,8-3-512,-4-1-175,5-1-345,-1 3-96,-5 1-592,-3-4-425,-2 7-1359,-3-1-641,1 8 1681</inkml:trace>
</inkml:ink>
</file>

<file path=ppt/ink/ink7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1:50.755"/>
    </inkml:context>
    <inkml:brush xml:id="br0">
      <inkml:brushProperty name="width" value="0.05" units="cm"/>
      <inkml:brushProperty name="height" value="0.05" units="cm"/>
      <inkml:brushProperty name="color" value="#FF0066"/>
    </inkml:brush>
  </inkml:definitions>
  <inkml:trace contextRef="#ctx0" brushRef="#br0">38 85 4505,'-16'-24'4070,"14"21"-3747,0 1 1,0-1-1,0 1 1,0-1-1,0 0 1,1 0-1,-1 0 1,1 0 0,0 0-1,0 0 1,0 0-1,0 0 1,1-1-1,-1 1 1,1 0-1,0-1 1,0 1-1,1-4 4458,4 18-4062,61 116 2014,0-1-959,-61-114-1668,25 48 215,-28-56-317,0-1 1,0 1 0,1-1-1,-1 1 1,1-1-1,0 0 1,0 0 0,1 0-1,-1 0 1,1-1 0,-1 1-1,5 1 1,-8-3-47,1-1 0,-1 0 1,1 1-1,-1-1 0,1 0 0,-1 1 1,1-1-1,0 0 0,-1 0 0,1 0 0,-1 0 1,1 0-1,-1 0 0,1 0 0,0 0 1,-1 0-1,1 0 0,-1 0 0,1 0 0,0 0 1,-1 0-1,1 0 0,-1 0 0,1-1 0,-1 1 1,1 0-1,-1 0 0,1-1 0,-1 1 1,1 0-1,-1-1 0,1 1 0,0-1 0,-1-1-121,1 1 0,-1-1 0,0 1 0,0-1 0,0 1-1,0 0 1,0-1 0,0 1 0,0-1 0,0 1 0,0-1-1,-1 1 1,1-2 0,-18-43-4196,18 46 4353,-14-26-1069</inkml:trace>
</inkml:ink>
</file>

<file path=ppt/ink/ink7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1:51.162"/>
    </inkml:context>
    <inkml:brush xml:id="br0">
      <inkml:brushProperty name="width" value="0.05" units="cm"/>
      <inkml:brushProperty name="height" value="0.05" units="cm"/>
      <inkml:brushProperty name="color" value="#FF0066"/>
    </inkml:brush>
  </inkml:definitions>
  <inkml:trace contextRef="#ctx0" brushRef="#br0">0 301 9738,'14'-11'4225,"9"-14"-2185,7-5-31,3-14-273,4-1-207,-2 5-545,-5-2-248,-8 17-504,-5 4-96,-9 9-424,-5 7-368,-3 12-656,-6 6-841,-1 12-488,-1 3 1553</inkml:trace>
</inkml:ink>
</file>

<file path=ppt/ink/ink7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1:51.581"/>
    </inkml:context>
    <inkml:brush xml:id="br0">
      <inkml:brushProperty name="width" value="0.05" units="cm"/>
      <inkml:brushProperty name="height" value="0.05" units="cm"/>
      <inkml:brushProperty name="color" value="#FF0066"/>
    </inkml:brush>
  </inkml:definitions>
  <inkml:trace contextRef="#ctx0" brushRef="#br0">1 281 7970,'3'-2'3785,"12"-13"-1297,5-6-672,8-19-279,7-2-321,-3 2-520,2 3-240,-6 9-416,-1 4-152,-9 8-440,-3 1-632,-8 15-905,-4 13 593,-5 14 680</inkml:trace>
  <inkml:trace contextRef="#ctx0" brushRef="#br0" timeOffset="0.99">159 415 8626,'-8'26'4089,"5"-11"-1457,-3-1-327,10-19-305,6-2-303,12-11-473,6-16-176,12-6-384,3-5-200,2-2-328,2 6-448,-2 11-928,-3-1-1137,5 15 1393</inkml:trace>
</inkml:ink>
</file>

<file path=ppt/ink/ink7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1:51.992"/>
    </inkml:context>
    <inkml:brush xml:id="br0">
      <inkml:brushProperty name="width" value="0.05" units="cm"/>
      <inkml:brushProperty name="height" value="0.05" units="cm"/>
      <inkml:brushProperty name="color" value="#FF0066"/>
    </inkml:brush>
  </inkml:definitions>
  <inkml:trace contextRef="#ctx0" brushRef="#br0">44 192 7442,'3'-4'12738,"6"10"-10073,13 18-2669,-4-4 436,-2-5 122,-2 1 0,0 1-1,16 25 1,-26-36-482,-1 1 0,0-1 0,-1 0 0,1 1 0,-1-1 1,0 1-1,-1-1 0,2 15 0,-3-19-74,0 0 1,0 0-1,0-1 1,-1 1 0,1 0-1,-1 0 1,1 0-1,-1 0 1,1 0-1,-1 0 1,0 0 0,0-1-1,0 1 1,0 0-1,0-1 1,0 1 0,-1-1-1,1 1 1,0-1-1,-1 0 1,1 1-1,-1-1 1,0 0 0,1 0-1,-1 0 1,0 0-1,0 0 1,1-1 0,-1 1-1,0 0 1,0-1-1,0 1 1,0-1-1,0 0 1,-3 0 0,1 0-47,-1 0 1,1 0 0,0-1 0,0 0-1,0 0 1,0 0 0,0 0 0,1 0 0,-1-1-1,0 0 1,1 0 0,-1 0 0,1 0-1,-1 0 1,1-1 0,0 1 0,0-1-1,0 0 1,0 0 0,1 0 0,-1-1 0,1 1-1,-4-7 1,-3-6-213,0 0 0,1-1 0,-11-33 0,15 37 158,1 1 0,0-1 1,1 1-1,0-1 1,1 0-1,1 0 0,0 0 1,0 0-1,2 0 0,-1 0 1,6-19-1,-5 25 133,1 0 0,-1 0 0,1 0 0,1 1 0,-1 0 0,1-1 0,0 1 1,0 1-1,1-1 0,0 1 0,0-1 0,0 1 0,1 1 0,-1-1 0,1 1 0,0 0 0,0 0 0,1 1 0,-1 0 0,1 0 0,0 0 0,7-1 0,-9 2 108,0 1 0,0 0 0,0 0 0,-1 1 0,1-1-1,0 1 1,0 0 0,0 1 0,0-1 0,0 1 0,0 0 0,-1 0-1,1 0 1,0 1 0,7 3 0,-10-4-73,-1 0 0,1 0 0,-1 0 0,1 1 0,-1-1 1,1 0-1,-1 1 0,0-1 0,0 1 0,0 0 0,0-1 0,0 1 0,0 0 0,0-1 0,-1 1 1,2 3-1,-2-1-29,1-1 1,-1 0-1,0 1 1,0-1-1,-1 0 1,1 1-1,-1-1 1,1 0-1,-1 0 1,0 0-1,0 1 1,-3 4-1,-12 22-27,-2 0-1,-1-1 1,-27 30-1,8-9-1662,15-17-623,4-7 941</inkml:trace>
</inkml:ink>
</file>

<file path=ppt/ink/ink7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1:44.838"/>
    </inkml:context>
    <inkml:brush xml:id="br0">
      <inkml:brushProperty name="width" value="0.05" units="cm"/>
      <inkml:brushProperty name="height" value="0.05" units="cm"/>
      <inkml:brushProperty name="color" value="#FF0066"/>
    </inkml:brush>
  </inkml:definitions>
  <inkml:trace contextRef="#ctx0" brushRef="#br0">1 1 7834,'6'8'9499,"3"3"-4839,35 54-4191,-36-52-312,0 1 0,-2 0 0,1 1 0,3 15 0,11 24 40,13 12-593,-34-66 330,0 0 0,0 0 0,-1 0 0,1 0 0,0 0 0,0 0 0,0 0 0,0 0 0,-1 0 0,1 0 0,0 0 0,0 0 0,0 0 0,0 0 0,0 0 0,-1 0 0,1 0 0,0 0 0,0 0 0,0 0 0,0 0 0,0 0 0,-1 0 0,1 0 0,0 0 0,0 1 0,0-1 0,0 0 0,0 0 1,0 0-1,-1 0 0,1 0 0,0 0 0,0 0 0,0 1 0,0-1 0,0 0 0,0 0 0,0 0 0,0 0 0,0 0 0,0 1 0,0-1 0,0 0 0,0 0 0,0 0 0,0 0 0,0 0 0,0 1 0,0-1 0,0 0 0,0 0 0,0 0 0,0 0 0,0 1 0,0-1 0,0 0 0,0 0 0,0 0 0,-1-1-915</inkml:trace>
</inkml:ink>
</file>

<file path=ppt/ink/ink7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1:45.276"/>
    </inkml:context>
    <inkml:brush xml:id="br0">
      <inkml:brushProperty name="width" value="0.05" units="cm"/>
      <inkml:brushProperty name="height" value="0.05" units="cm"/>
      <inkml:brushProperty name="color" value="#FF0066"/>
    </inkml:brush>
  </inkml:definitions>
  <inkml:trace contextRef="#ctx0" brushRef="#br0">31 336 11490,'-30'-83'4906,"50"54"-2474,3-4-191,2-6-617,-1-1-240,-1 10-632,-1 0-280,-9 5-344,2 10-64,-8 7-136,-5 5-264,-4 4-768,-8 6-7146</inkml:trace>
</inkml:ink>
</file>

<file path=ppt/ink/ink7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1:45.648"/>
    </inkml:context>
    <inkml:brush xml:id="br0">
      <inkml:brushProperty name="width" value="0.05" units="cm"/>
      <inkml:brushProperty name="height" value="0.05" units="cm"/>
      <inkml:brushProperty name="color" value="#FF0066"/>
    </inkml:brush>
  </inkml:definitions>
  <inkml:trace contextRef="#ctx0" brushRef="#br0">0 245 8394,'4'3'3689,"6"-11"-1465,3-8-7,9-10-241,-1-3-144,11-2-511,-2-1-153,-6 5-536,-1 2-112,-8 5-400,-2 3-96,1 9-368,-4 0-448,-5 9-1137,-2 8-575,-3 9 1504</inkml:trace>
  <inkml:trace contextRef="#ctx0" brushRef="#br0" timeOffset="1">174 358 6737,'-10'37'4353,"7"-4"-280,6-14-1624,4-4-49,8-12-791,6-1-289,6-12-528,0-11-248,-2-12-296,0-9-344,7 1-1784,9 1 1360</inkml:trace>
</inkml:ink>
</file>

<file path=ppt/ink/ink7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1:46.566"/>
    </inkml:context>
    <inkml:brush xml:id="br0">
      <inkml:brushProperty name="width" value="0.05" units="cm"/>
      <inkml:brushProperty name="height" value="0.05" units="cm"/>
      <inkml:brushProperty name="color" value="#FF0066"/>
    </inkml:brush>
  </inkml:definitions>
  <inkml:trace contextRef="#ctx0" brushRef="#br0">157 17 6441,'-13'-12'8850,"0"7"-5727,10 5-3101,1 1-1,-1-1 0,1 1 0,0 0 0,-1 0 1,1 0-1,0 0 0,0 0 0,-1 0 0,1 1 1,0-1-1,0 0 0,0 1 0,1 0 0,-1 0 0,-2 2 1,-8 8 33,1 1 1,0 1 0,-10 16-1,16-22-24,0 0 0,0 0 0,1 1 0,0 0 0,1-1 0,0 1 0,0 1 0,-2 16 0,5-25-24,1 0 1,-1 0-1,0 0 0,1 0 1,-1 0-1,0 0 0,1 0 0,-1 0 1,1 0-1,0 0 0,-1 0 1,1-1-1,0 1 0,0 0 0,-1 0 1,1-1-1,0 1 0,0 0 1,0-1-1,0 1 0,0-1 0,0 1 1,0-1-1,0 0 0,0 1 1,0-1-1,0 0 0,0 0 0,0 1 1,0-1-1,0 0 0,2 0 1,42 2 279,-39-2-212,23-1 403,31 2 406,-56-1-761,0 1 1,1-1 0,-1 1-1,0 1 1,0-1 0,0 0-1,0 1 1,0 0 0,-1 0-1,1 0 1,4 4 0,-8-6-78,1 0 1,-1 0-1,0 1 1,1-1-1,-1 1 1,0-1-1,1 0 1,-1 1-1,0-1 1,0 0-1,1 1 1,-1-1-1,0 1 1,0-1 0,0 1-1,0-1 1,0 1-1,0-1 1,0 1-1,0-1 1,0 0-1,0 1 1,0-1-1,0 1 1,0-1-1,0 1 1,0-1-1,0 1 1,0-1-1,0 1 1,-1-1-1,1 0 1,0 1-1,0-1 1,-1 1-1,-16 17 865,6-7-1012,-80 86 221,69-74-1779,25-20 1026</inkml:trace>
</inkml:ink>
</file>

<file path=ppt/ink/ink7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1:56.364"/>
    </inkml:context>
    <inkml:brush xml:id="br0">
      <inkml:brushProperty name="width" value="0.05" units="cm"/>
      <inkml:brushProperty name="height" value="0.05" units="cm"/>
      <inkml:brushProperty name="color" value="#FF0066"/>
    </inkml:brush>
  </inkml:definitions>
  <inkml:trace contextRef="#ctx0" brushRef="#br0">562 422 6617,'-4'-4'559,"0"1"0,-1 0 0,1 0 0,-1 0 0,0 1 0,-9-4 0,13 6-480,-1 0 0,0-1 0,0 1-1,0 0 1,0 0 0,1 0 0,-1 0 0,0 1 0,0-1 0,0 0-1,0 1 1,1-1 0,-1 1 0,0 0 0,1-1 0,-1 1-1,0 0 1,1 0 0,-1 0 0,1 0 0,-1 1 0,1-1 0,0 0-1,-2 2 1,-5 7 80,0 0 0,1 0 1,0 1-1,0 0 0,1 0 0,1 0 0,-8 23 0,-18 90 909,27-106-877,-40 339 1501,31-207-1336,-32 491 387,45-638-741,-28 421 524,-14 426 310,41-676-823,-29 572-3,-81 49-9,48-66 84,62-651-78,-3 646 5,32-178-4,44-116-1,-43-286-6,-20-95-10,3-1-1,2 0 1,1 0 0,3-2-1,37 70 1,-42-95 5,0 0-1,0-2 0,2 1 1,1-2-1,0 0 1,1-1-1,1 0 1,1-2-1,0 0 0,1-1 1,0-1-1,1-1 1,36 15-1,-9-10-2,1-2 0,0-2 0,67 9 0,155-1-6,115-33 17,-1-27 11,-93 9-9,-63 6 75,-2-10-1,293-83 0,276-151 981,-745 247-1037,-2-2 1,54-34 0,-83 45-24,0-2 0,-1-1 0,0 0 1,-1-1-1,-1-1 0,0-1 0,18-26 1,-30 36 5,0 0 0,-1 0 0,0 0 0,0-1 0,-1 1 1,0-1-1,-1 0 0,0 0 0,0 0 0,0-15 0,-1 10 6,-2-1 0,0 0-1,-1 0 1,0 0-1,-8-27 1,-7-2-6,-1 0 1,-2 2-1,-27-45 0,33 64-24,-16-31 8,-104-195-30,75 136 39,27 55 0,3-2 0,-23-65 0,43 95 0,-127-408-28,107 325 17,-27-224 0,36-103 90,23 331-62,5 1 0,23-114 0,34-70-14,-49 237 2,3 0 1,2 2-1,32-60 0,-12 38 63,-4-2-1,45-138 0,-73 180-22,-2 0 0,3-41 0,-5 30-16,-3 17 2,-1-1 0,-2 1-1,-1 0 1,-1-1 0,-8-28 0,-2-29 9,-19-75-29,19 106-6,-8-75-1,9-17 50,12-228 0,33 143 221,-3 24-182,-28 179-89,27-374 34,-30 319-16,-3-1 1,-5 1 0,-3 0-1,-41-149 1,41 193-3,-1 1 0,-3 1-1,-1 0 1,-2 2 0,-2 0-1,-1 1 1,-34-43 0,33 51-22,-2 0-1,0 2 1,-2 1 0,-1 1 0,-1 1-1,-1 2 1,-1 1 0,-55-27-1,34 25-8,0 2 0,-2 3 1,0 2-1,0 3 0,-2 2 0,-87-5 0,55 13 4,-1 4 1,1 3-1,-126 25 1,32 5 12,2 9 0,-214 81 0,226-63-6,-163 66 18,242-89-29,-138 84 0,151-74 510,-126 105 0,171-130 237</inkml:trace>
</inkml:ink>
</file>

<file path=ppt/ink/ink7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1:59.937"/>
    </inkml:context>
    <inkml:brush xml:id="br0">
      <inkml:brushProperty name="width" value="0.05" units="cm"/>
      <inkml:brushProperty name="height" value="0.05" units="cm"/>
      <inkml:brushProperty name="color" value="#FF0066"/>
    </inkml:brush>
  </inkml:definitions>
  <inkml:trace contextRef="#ctx0" brushRef="#br0">51 281 8874,'-45'47'4249,"40"-44"-120,10-10-2465,-5 6-288,0-1-63,15-20-185,60-53-136,-35 35-240,-1 2-160,-8 4-256,-4-1-96,-9 15-504,-3 2-352,-5 6-872,-1 7-769,-4-5 2802,1-2-929</inkml:trace>
</inkml:ink>
</file>

<file path=ppt/ink/ink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0:38.272"/>
    </inkml:context>
    <inkml:brush xml:id="br0">
      <inkml:brushProperty name="width" value="0.05" units="cm"/>
      <inkml:brushProperty name="height" value="0.05" units="cm"/>
    </inkml:brush>
  </inkml:definitions>
  <inkml:trace contextRef="#ctx0" brushRef="#br0">1 1 8610,'6'15'897,"-3"-11"-590,-1 1 1,0-1-1,0 1 0,-1 0 0,1-1 0,-1 1 1,0 0-1,0 0 0,-1 0 0,0 0 0,1 0 0,-2 0 1,1 0-1,-2 9 0,1-8 85,-1 0-1,1 0 1,1 0 0,-1 0-1,1 0 1,0 0 0,1 1-1,-1-1 1,1 0-1,1 0 1,-1 0 0,1-1-1,3 10 1,-3-11-291,0-1 0,-1 0 0,1 0 0,0 0 0,1-1 0,-1 1 0,0 0 0,1-1 0,-1 0 0,1 1 0,0-1 0,0 0 0,0-1 0,0 1 0,0 0 0,0-1 0,1 1 0,-1-1 0,0 0 0,1 0 0,-1-1 0,1 1-1,-1-1 1,1 1 0,3-1 0,-4 0-67,-1 0 1,1-1-1,0 1 0,0 0 0,-1-1 0,1 1 0,0-1 0,-1 0 0,1 0 0,-1 0 0,1 0 0,-1-1 0,0 1 1,1-1-1,-1 1 0,0-1 0,0 0 0,0 0 0,0 0 0,0 0 0,0 0 0,-1 0 0,1 0 0,-1-1 0,1 1 1,-1-1-1,0 1 0,0-1 0,0 1 0,0-1 0,-1 1 0,1-5 0,0 2-47,0 0 0,-1-1 0,0 1 0,0 0-1,0 0 1,-1 0 0,0 0 0,0 0 0,0 0 0,0 1 0,-1-1 0,0 0-1,0 0 1,0 1 0,-1-1 0,-5-7 0,-1 2-598,-1 1 1,0 0-1,-13-9 1,-8-8-3724,27 20 3220</inkml:trace>
</inkml:ink>
</file>

<file path=ppt/ink/ink7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2:00.326"/>
    </inkml:context>
    <inkml:brush xml:id="br0">
      <inkml:brushProperty name="width" value="0.05" units="cm"/>
      <inkml:brushProperty name="height" value="0.05" units="cm"/>
      <inkml:brushProperty name="color" value="#FF0066"/>
    </inkml:brush>
  </inkml:definitions>
  <inkml:trace contextRef="#ctx0" brushRef="#br0">0 36 11763,'42'-35'4913,"-35"45"-2881,1 2-120,7 4-655,-2 3-113,7 2-312,4 4-240,-4-1-320,5 1-88,-9-2-128,-2 2-48,2 0-272,-12-8-264,-1-4-640,-5-9-352,-8-6-881,0-3-191,-6-7 1631</inkml:trace>
</inkml:ink>
</file>

<file path=ppt/ink/ink7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2:00.755"/>
    </inkml:context>
    <inkml:brush xml:id="br0">
      <inkml:brushProperty name="width" value="0.05" units="cm"/>
      <inkml:brushProperty name="height" value="0.05" units="cm"/>
      <inkml:brushProperty name="color" value="#FF0066"/>
    </inkml:brush>
  </inkml:definitions>
  <inkml:trace contextRef="#ctx0" brushRef="#br0">4 243 10554,'-3'0'4577,"3"-12"-2520,13-5 271,12-13-447,5-6-81,9-3-288,-7 1-367,-4 9-569,0 9-216,-11 7-408,1 5-240,-9 8-889,-4 0-375,-7 8-1361</inkml:trace>
  <inkml:trace contextRef="#ctx0" brushRef="#br0" timeOffset="1">215 485 10994,'1'32'4953,"9"-17"-2480,7-5-73,13-12-983,-3-16-233,10-16-520,-4-3-80,-6-8-1048,-1 5-424,8 0 536</inkml:trace>
</inkml:ink>
</file>

<file path=ppt/ink/ink7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2:02.077"/>
    </inkml:context>
    <inkml:brush xml:id="br0">
      <inkml:brushProperty name="width" value="0.05" units="cm"/>
      <inkml:brushProperty name="height" value="0.05" units="cm"/>
      <inkml:brushProperty name="color" value="#FF0066"/>
    </inkml:brush>
  </inkml:definitions>
  <inkml:trace contextRef="#ctx0" brushRef="#br0">1 45 10178,'8'6'4521,"20"-8"-2216,13-2 375,12-7-255,14-4-393,4 6-744,-2 1-503,-11 6-1225,11 9-273,-17 10 321</inkml:trace>
</inkml:ink>
</file>

<file path=ppt/ink/ink7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2:08.406"/>
    </inkml:context>
    <inkml:brush xml:id="br0">
      <inkml:brushProperty name="width" value="0.05" units="cm"/>
      <inkml:brushProperty name="height" value="0.05" units="cm"/>
      <inkml:brushProperty name="color" value="#FF0066"/>
    </inkml:brush>
  </inkml:definitions>
  <inkml:trace contextRef="#ctx0" brushRef="#br0">25 36 6377,'-15'43'2952,"14"-44"-2880,1 1 0,0 0 0,0 0 0,0 0 0,0 0 0,0-1 0,0 1 0,0 0 0,0 0 0,0 0 0,0 0 0,0-1 0,-1 1 0,1 0 0,0 0 0,0 0 0,0 0 0,0 0 0,0 0 0,-1 0 0,1-1 0,0 1 0,0 0 0,0 0 0,-1 0 0,1 0 0,0 0 0,0 0 0,0 0 0,0 0 0,-1 0-1,1 0 1,0 0 0,0 0 0,0 0 0,-1 0 0,1 0 0,0 0 0,0 0 0,0 0 0,0 0 0,-1 0 0,1 1 0,0-1 0,0 0 0,0 0 0,0 0 0,0 0 0,-1 0 0,1 0 0,0 1 0,0-1 0,0 0 0,0 0 0,0 0 0,0 0 0,0 0 0,-1 1 0,1-1 0,0 0 0,0 0 0,0 0 0,0 0 0,0 1 0,0-1 0,0 0 0,0 0 0,0 1 0,0-2 128,0 1-1,0 0 0,0-1 0,0 1 1,0-1-1,0 1 0,-1 0 0,1-1 1,0 1-1,1-1 0,-1 1 1,0 0-1,0-1 0,0 1 0,0 0 1,0-1-1,0 1 0,0-1 0,1 1 1,-1 0-1,0-1 0,0 1 0,0 0 1,1-1-1,-1 1 0,0 0 1,1 0-1,-1-1 0,0 1 0,0 0 1,1 0-1,-1-1 0,0 1 0,1 0 1,0 0-1,22-6 760,1 2 0,0 0 0,29 0 0,-33 3-419,20-4 648,59-14 1,-59 10-343,51-5 0,-76 12-643,-1 2 1,1 0-1,-1 1 1,0 0-1,1 1 1,-1 1-1,19 6 1,-21 0-1092</inkml:trace>
</inkml:ink>
</file>

<file path=ppt/ink/ink7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2:12.348"/>
    </inkml:context>
    <inkml:brush xml:id="br0">
      <inkml:brushProperty name="width" value="0.05" units="cm"/>
      <inkml:brushProperty name="height" value="0.05" units="cm"/>
      <inkml:brushProperty name="color" value="#FF0066"/>
    </inkml:brush>
  </inkml:definitions>
  <inkml:trace contextRef="#ctx0" brushRef="#br0">67 25 10450,'-55'-14'3741,"55"14"-3671,-1 0 0,1 0 0,-1 0 1,1 0-1,0 0 0,-1 0 0,1 0 0,-1 0 0,1 0 0,-1 0 0,1-1 0,0 1 1,-1 0-1,1 0 0,-1 0 0,1-1 0,0 1 0,-1 0 0,1 0 0,0-1 0,-1 1 1,1 0-1,0-1 0,0 1 0,-1 0 0,1-1 0,0 1 0,0-1 0,0 1 1,-1 0-1,1-1 0,0 1 0,0-1 0,0 1 0,0-1 0,0 1 0,0 0 0,0-1 0,0 1 0,1 0 0,-1 0 0,0 0 0,0 0 0,0 0 0,0 0 0,1 0 0,-1 0 0,0 0-1,0 0 1,0 0 0,1 0 0,-1 0 0,0 0 0,0 0 0,0 0 0,1 0 0,-1 0 0,0 0 0,0 0 0,0 0 0,1 0 0,-1 1 0,0-1 0,0 0 0,0 0-1,0 0 1,0 0 0,1 0 0,-1 0 0,0 1 0,0-1 0,0 0 0,0 0 0,0 0 0,0 0 0,0 1 0,1-1 0,-1 0 0,0 0 0,0 0 0,0 1 0,0-1-1,0 0 1,0 0 0,0 1 0,19 95 1420,-3 1-1,3 128 0,-5-50-878,-1-85-269,-10-70-1836,-3-17-176,-2-27-3263,10-16 3616</inkml:trace>
</inkml:ink>
</file>

<file path=ppt/ink/ink7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2:12.738"/>
    </inkml:context>
    <inkml:brush xml:id="br0">
      <inkml:brushProperty name="width" value="0.05" units="cm"/>
      <inkml:brushProperty name="height" value="0.05" units="cm"/>
      <inkml:brushProperty name="color" value="#FF0066"/>
    </inkml:brush>
  </inkml:definitions>
  <inkml:trace contextRef="#ctx0" brushRef="#br0">0 87 7322,'17'3'4785,"3"-1"224,14-2-2737,2-5-399,4-5-625,4-2-288,-8-3-456,-1 0-192,-1 3-176,-7 4-88,-6-2-600,-2 8-320,-11 1-1249,-5-1-415,-3 14 1600</inkml:trace>
</inkml:ink>
</file>

<file path=ppt/ink/ink7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2:13.146"/>
    </inkml:context>
    <inkml:brush xml:id="br0">
      <inkml:brushProperty name="width" value="0.05" units="cm"/>
      <inkml:brushProperty name="height" value="0.05" units="cm"/>
      <inkml:brushProperty name="color" value="#FF0066"/>
    </inkml:brush>
  </inkml:definitions>
  <inkml:trace contextRef="#ctx0" brushRef="#br0">0 134 10610,'0'9'4673,"10"-9"-2496,11-5-33,4-10-503,8 0-305,2-7-488,2 0-296,-7 4-456,-5 0-224,-7 6-672,-3-1-392,-3 13-1273,-4-2-311,-3 9 1735</inkml:trace>
  <inkml:trace contextRef="#ctx0" brushRef="#br0" timeOffset="1">142 508 10498,'-1'20'4713,"12"-15"-2392,6-8-33,6-9-815,4-9-313,7-9-496,-1-4-280,7 1-624,3-1-336,-1 1-616,0 1-929,3-6 3641,-2-10-1592</inkml:trace>
</inkml:ink>
</file>

<file path=ppt/ink/ink7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2:13.559"/>
    </inkml:context>
    <inkml:brush xml:id="br0">
      <inkml:brushProperty name="width" value="0.05" units="cm"/>
      <inkml:brushProperty name="height" value="0.05" units="cm"/>
      <inkml:brushProperty name="color" value="#FF0066"/>
    </inkml:brush>
  </inkml:definitions>
  <inkml:trace contextRef="#ctx0" brushRef="#br0">221 132 12203,'3'17'5249,"6"5"-2737,-1 6-367,5 12-657,-3-2-160,0 13-383,0 2-217,-1 2-336,-3 0-120,-1-10-176,-1-10-24,-3-11-264,-1-8-216,0-11-560,-6-1-481,-1-14-1039,-1-9-385,6-7 1737</inkml:trace>
  <inkml:trace contextRef="#ctx0" brushRef="#br0" timeOffset="1">0 171 11274,'16'1'4929,"14"-9"-2392,5-5-32,15-11-457,0-3-144,-2 1-599,-1 4-313,-10 5-608,-4-1-192,-13 10-288,-7-1-256,-8 14-896,-5 9-457,-3 11-1359,-7 1-289,0 15 2161</inkml:trace>
</inkml:ink>
</file>

<file path=ppt/ink/ink7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2:13.994"/>
    </inkml:context>
    <inkml:brush xml:id="br0">
      <inkml:brushProperty name="width" value="0.05" units="cm"/>
      <inkml:brushProperty name="height" value="0.05" units="cm"/>
      <inkml:brushProperty name="color" value="#FF0066"/>
    </inkml:brush>
  </inkml:definitions>
  <inkml:trace contextRef="#ctx0" brushRef="#br0">6 242 10898,'-5'34'5425,"8"-8"-1920,19-14-1320,5-5-361,6-12-560,2-9-191,2-6-505,0-5-208,-1 0-264,-4-2-200,-7-4-512,-2 4-449,-6-6-895,0-1-849,1-1 2161,-3-10-104</inkml:trace>
</inkml:ink>
</file>

<file path=ppt/ink/ink7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2:14.367"/>
    </inkml:context>
    <inkml:brush xml:id="br0">
      <inkml:brushProperty name="width" value="0.05" units="cm"/>
      <inkml:brushProperty name="height" value="0.05" units="cm"/>
      <inkml:brushProperty name="color" value="#FF0066"/>
    </inkml:brush>
  </inkml:definitions>
  <inkml:trace contextRef="#ctx0" brushRef="#br0">0 17 11715,'9'-3'749,"1"0"1,-1 0-1,1 1 1,-1 0-1,1 0 1,-1 1-1,1 1 1,0-1 0,0 2-1,-1-1 1,1 1-1,0 1 1,-1 0-1,1 0 1,11 5 0,-12-3-416,1 1 1,-2 0 0,1 1-1,0 0 1,-1 0 0,0 1-1,-1 0 1,1 0 0,-2 1-1,1 0 1,-1 0 0,0 1-1,0-1 1,6 16-1,-1 1-55,-1 0-1,-1 0 0,-2 1 1,0 0-1,-2 1 0,-1-1 0,1 38 1,-3-3-60,-4-1 0,-11 75 0,-4-23-550,-5-2 0,-4 0 0,-6-1 0,-61 141 0,88-237 122,-29 55-2328,31-63 1882,0 0 0,-1 0 0,1 0 1,-1-1-1,0 0 0,0 0 0,-1 0 0,1 0 1,-1 0-1,-9 4 0,8-6 233,1 0 0,0 0 0,-1-1 0,1 0 1,-8 0-1</inkml:trace>
</inkml:ink>
</file>

<file path=ppt/ink/ink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0:38.671"/>
    </inkml:context>
    <inkml:brush xml:id="br0">
      <inkml:brushProperty name="width" value="0.05" units="cm"/>
      <inkml:brushProperty name="height" value="0.05" units="cm"/>
    </inkml:brush>
  </inkml:definitions>
  <inkml:trace contextRef="#ctx0" brushRef="#br0">183 54 9602,'19'24'4329,"-10"-2"-2057,6 2-255,-7-3-177,-2-1-295,5 2-433,-2-2-184,-4-1-504,5 1-144,-4-2-168,-2 1-32,3-8-312,-6-3-320,-1-5-744</inkml:trace>
  <inkml:trace contextRef="#ctx0" brushRef="#br0" timeOffset="1">0 64 10682,'2'10'4729,"10"-3"-2224,9 0-513,19-2-71,-1-12-153,14-5-240,0-1-207,-2-2-601,-1 2-208,-8-1-736,-5 1-544,-5 11-1137,-7-1 1089</inkml:trace>
</inkml:ink>
</file>

<file path=ppt/ink/ink7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2:14.786"/>
    </inkml:context>
    <inkml:brush xml:id="br0">
      <inkml:brushProperty name="width" value="0.05" units="cm"/>
      <inkml:brushProperty name="height" value="0.05" units="cm"/>
      <inkml:brushProperty name="color" value="#FF0066"/>
    </inkml:brush>
  </inkml:definitions>
  <inkml:trace contextRef="#ctx0" brushRef="#br0">129 0 8906,'-27'29'4433,"4"16"-1016,6 13-1497,0 22-96,1 9-143,0 13-57,6 6-32,7 7-319,5 4-137,18-6-304,7-9-192,13-19-312,6-10-40,8-15-416,6-11-376,12-19-1248,8-7-649,33-20 1401</inkml:trace>
</inkml:ink>
</file>

<file path=ppt/ink/ink7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2:29.650"/>
    </inkml:context>
    <inkml:brush xml:id="br0">
      <inkml:brushProperty name="width" value="0.05" units="cm"/>
      <inkml:brushProperty name="height" value="0.05" units="cm"/>
      <inkml:brushProperty name="color" value="#FF0066"/>
    </inkml:brush>
  </inkml:definitions>
  <inkml:trace contextRef="#ctx0" brushRef="#br0">82 296 5177,'0'0'1,"-9"-2"1096,1 1-1,-1-1 0,1 0 0,0-1 1,0 0-1,0-1 0,-15-10 7486,23 19-6463,5 36-1414,11 45 0,-9-53-432,-1 2 1,3 60 0,-7-28-100,0-36 63,-2 0-1,-4 42 0,4-64-163,-1 7 79,-2-13-56,-1-10 15,3 4-106,1 1 0,-1-1 0,1 0 0,0 0-1,-1 0 1,1 0 0,1 0 0,-1 1 0,0-1 0,2-4-1,0-12 6,-1 4-7,10-186-102,-10 97-33,1 69 134,-1-1-1,-7-53 1,5 70 12,1 18-14,0 1 0,-1-1 1,1 1-1,0-1 0,0 1 1,0 0-1,0-1 0,0 1 1,1-1-1,-1 1 0,0-1 1,0 1-1,0 0 0,0-1 0,0 1 1,1-1-1,-1 1 0,0 0 1,0-1-1,1 1 0,-1-1 1,0 1-1,1 0 0,-1 0 1,0-1-1,1 1 0,-1 0 1,0-1-1,1 1 0,-1 0 0,0 0 1,2-1-1,-2 1 111,3 9 170,0-1-228,1-1 0,-1 0 0,1 0 1,1 0-1,-1-1 0,1 1 0,0-1 0,1 0 0,-1-1 0,10 8 0,-4-2 9,-3-3 36,0 0 0,0-1 0,1 0 0,0 0 0,1-1 0,-1 0 1,1 0-1,13 4 0,-19-8-76,1-1 1,-1 0 0,1 0 0,0 0-1,0-1 1,-1 0 0,1 0 0,0 0-1,0 0 1,-1-1 0,1 1-1,0-1 1,-1-1 0,1 1 0,-1-1-1,1 1 1,-1-1 0,1-1 0,5-3-1,3-3-3,-1 1 0,0-2-1,-1 0 1,0 0 0,-1-1-1,0-1 1,0 1 0,-1-2 0,-1 1-1,0-1 1,10-24 0,-2-3 92,-2-1 0,15-75 0,-25 103 119,0 12 230,3 22 343,-1-2-923,49 177 755,26 77 215,-53-206-836,-16-39-14,13 40-1,-20-55 183,4-15-1366,0-2-3733,21-5 2954</inkml:trace>
</inkml:ink>
</file>

<file path=ppt/ink/ink7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2:32.392"/>
    </inkml:context>
    <inkml:brush xml:id="br0">
      <inkml:brushProperty name="width" value="0.05" units="cm"/>
      <inkml:brushProperty name="height" value="0.05" units="cm"/>
      <inkml:brushProperty name="color" value="#FF0066"/>
    </inkml:brush>
  </inkml:definitions>
  <inkml:trace contextRef="#ctx0" brushRef="#br0">46 9 7594,'-6'4'644,"-24"12"1539,30-16-2115,-1 1 0,1-1 0,0 0 1,-1 0-1,1 0 0,0 0 0,-1 0 1,1 0-1,0 0 0,-1 0 0,1 0 1,0 0-1,-1 0 0,1 0 0,0 0 1,-1 0-1,1 0 0,0-1 1,-1 1-1,1 0 0,0 0 0,-1 0 1,1 0-1,0-1 0,0 1 0,-1 0 1,1 0-1,0 0 0,-1-1 0,2-17 3442,5 9 377,0 13-51,5 24-380,-8-21-4235,5 21 920,-1 1 1,-1 0-1,-2 0 1,0 0 0,-2 39-1,-3 16 25,-4 0 0,-22 124 0,49-221 1694,4 1-1613,1 0 0,0 2 0,0 1 0,1 1 0,57-8 0,-64 13-263,1 1 0,-1 1 0,1 1 0,-1 1 0,1 1 0,-1 1 0,1 0 0,40 14 0,-53-13-1021,-1 0 0,-1 1-1,1 0 1,7 5 0,-7-4-352,13 9-546</inkml:trace>
</inkml:ink>
</file>

<file path=ppt/ink/ink7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2:32.979"/>
    </inkml:context>
    <inkml:brush xml:id="br0">
      <inkml:brushProperty name="width" value="0.05" units="cm"/>
      <inkml:brushProperty name="height" value="0.05" units="cm"/>
      <inkml:brushProperty name="color" value="#FF0066"/>
    </inkml:brush>
  </inkml:definitions>
  <inkml:trace contextRef="#ctx0" brushRef="#br0">72 1 10298,'-59'90'4082,"47"-66"-212,21-26-1140,-1-1-80,34-7-1307,2 2 1,78-5-1,33-4-133,-73 8-1569,-82 9 306,1 0-1,-1 0 0,0 0 0,1 0 0,-1 0 0,0 0 1,0 0-1,1-1 0,-1 1 0,0 0 0,1 0 1,-1 0-1,0 0 0,0 0 0,1-1 0,-1 1 0,0 0 1,0 0-1,0-1 0,1 1 0,-1 0 0,0 0 0,0-1 1,0 1-1,0 0 0,0 0 0,0-1 0,1 1 1,-1 0-1,0 0 0,0-1 0,0 1 0,0 0 0,0-1 1,0 1-1,0 0 0,0-1 0,0 1 0,0 0 0,0 0 1,0-1-1,0 1 0,-1 0 0,1-1 0,0 1 0,0 0 1,0 0-1,0-1 0,-1 1 0</inkml:trace>
</inkml:ink>
</file>

<file path=ppt/ink/ink7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2:33.385"/>
    </inkml:context>
    <inkml:brush xml:id="br0">
      <inkml:brushProperty name="width" value="0.05" units="cm"/>
      <inkml:brushProperty name="height" value="0.05" units="cm"/>
      <inkml:brushProperty name="color" value="#FF0066"/>
    </inkml:brush>
  </inkml:definitions>
  <inkml:trace contextRef="#ctx0" brushRef="#br0">21 0 10210,'-15'9'4553,"10"2"-2192,5 1 95,8 11-407,4 2-97,-1 9-200,8 6-239,-4 0-425,2 3-184,-4 6-296,-3-9-120,-5 0-216,-3-5-15,-2-10-402,-4-3-351,4-11-2408,-3-4 1968</inkml:trace>
</inkml:ink>
</file>

<file path=ppt/ink/ink7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2:34.237"/>
    </inkml:context>
    <inkml:brush xml:id="br0">
      <inkml:brushProperty name="width" value="0.05" units="cm"/>
      <inkml:brushProperty name="height" value="0.05" units="cm"/>
      <inkml:brushProperty name="color" value="#FF0066"/>
    </inkml:brush>
  </inkml:definitions>
  <inkml:trace contextRef="#ctx0" brushRef="#br0">72 33 7522,'-5'-5'1037,"0"1"0,0-1 0,-1 1 0,-9-6 0,15 9-918,-1 1-1,0-1 1,1 1 0,-1 0 0,0-1 0,0 1 0,1 0 0,-1-1-1,0 1 1,0 0 0,0 0 0,1 0 0,-1-1 0,0 1 0,0 0 0,0 0-1,1 0 1,-1 0 0,0 1 0,0-1 0,0 0 0,0 0 0,1 0-1,-1 1 1,0-1 0,0 0 0,1 1 0,-1-1 0,0 0 0,1 1 0,-1-1-1,0 1 1,1 0 0,-1-1 0,1 1 0,-1-1 0,1 1 0,-1 0-1,1-1 1,-1 1 0,1 0 0,0 0 0,-1-1 0,1 1 0,0 0-1,-1 0 1,1-1 0,0 1 0,0 0 0,0 0 0,0 0 0,0 0 0,0 1-1,-3 23 1552,2 1-1,2 36 0,20 111 1580,-5-97-2914,3 0 1,3-1-1,4-2 1,66 136 0,-81-188-739,1-1 1,18 25 0,-26-40-38,0 1 0,0-1 0,1 0 1,-1-1-1,1 1 0,1-1 0,-1 0 0,1 0 0,-1 0 0,1-1 0,0 0 0,12 4 0,16-1-1274</inkml:trace>
</inkml:ink>
</file>

<file path=ppt/ink/ink7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2:34.933"/>
    </inkml:context>
    <inkml:brush xml:id="br0">
      <inkml:brushProperty name="width" value="0.05" units="cm"/>
      <inkml:brushProperty name="height" value="0.05" units="cm"/>
      <inkml:brushProperty name="color" value="#FF0066"/>
    </inkml:brush>
  </inkml:definitions>
  <inkml:trace contextRef="#ctx0" brushRef="#br0">0 328 11506,'1'13'6995,"13"14"-4752,-7-14-1202,3 10-392,0 0 0,-2 1 1,-1 0-1,-1 0 0,-1 1 1,-1-1-1,-1 1 0,-1 48 1,-8-50-416,0-20-141,-2-13-62,0-9-20,1-1-1,1 0 0,1 0 1,1 0-1,0-1 1,0-40-1,0 19-29,2 17-6,-3-18-111,2 0 0,2-54 1,1 96 133,0 0 1,0 0-1,0 0 1,0 0-1,0 0 0,0 0 1,1 0-1,-1 0 1,0 0-1,0 0 1,1 0-1,-1 0 1,1 0-1,-1 0 1,1 0-1,-1 0 1,1 1-1,-1-1 1,1 0-1,0 0 1,0 0-1,-1 1 1,2-2-1,-1 2 2,0 0 0,0 0 0,0 0 0,0 1-1,0-1 1,0 0 0,0 0 0,-1 1 0,1-1 0,0 1-1,0-1 1,0 1 0,-1-1 0,1 1 0,0-1 0,-1 1 0,1 0-1,0-1 1,-1 1 0,1 1 0,30 43 66,-31-43-60,12 18 152,0 0 1,1-1-1,1-1 0,32 34 1,-41-47-114,1 0 0,0-1 0,0 1 0,1-1 0,-1 0 0,1 0 0,0-1 0,11 4 0,-14-6-35,0 0 0,0-1 0,0 1 0,0-1 0,0 1 1,0-1-1,0-1 0,0 1 0,0 0 0,1-1 0,-1 0 0,0 0 1,0 0-1,-1-1 0,1 1 0,6-4 0,-5 1-3,0 1 0,-1-1 1,0 0-1,1 0 0,-2-1 0,1 1 0,0-1 0,-1 0 0,0 0 1,0 0-1,0 0 0,-1-1 0,0 1 0,3-11 0,0 0 13,-2 0-1,0-1 0,0 1 1,-1-19-1,-3-3 4,-1-1 0,-3 1 0,0 0 0,-17-55 0,38 145 970,33 73 1,-33-88-880,3-2 1,0 0 0,37 48 0,-51-76-175,5 6-299,0 0 0,1-1-1,0 0 1,1-1-1,0 0 1,16 10 0,-28-21 250,0 0 0,1 1 1,-1-1-1,1 0 0,-1 0 1,0 1-1,1-1 0,-1 0 1,1 0-1,-1 0 0,0 0 1,1 0-1,-1 0 0,1 1 0,-1-1 1,1 0-1,-1 0 0,0 0 1,1 0-1,-1-1 0,1 1 1,-1 0-1,1 0 0,-1 0 1,0 0-1,1 0 0,-1 0 1,1-1-1,-1 1 0,0 0 1,1 0-1,-1-1 0,0 1 1,1 0-1,-1-1 0,0 1 1,1 0-1,-1-1 0,0 1 1,0 0-1,1-1 0,-1 1 1,0-1-1,5-23-4041,-4 15 2925,4-18-406</inkml:trace>
</inkml:ink>
</file>

<file path=ppt/ink/ink7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2:35.304"/>
    </inkml:context>
    <inkml:brush xml:id="br0">
      <inkml:brushProperty name="width" value="0.05" units="cm"/>
      <inkml:brushProperty name="height" value="0.05" units="cm"/>
      <inkml:brushProperty name="color" value="#FF0066"/>
    </inkml:brush>
  </inkml:definitions>
  <inkml:trace contextRef="#ctx0" brushRef="#br0">1 6 9058,'0'0'393,"1"-1"1,-1 1 0,1-1-1,0 1 1,-1-1-1,1 1 1,0 0-1,-1-1 1,1 1-1,0 0 1,-1 0-1,1-1 1,0 1 0,0 0-1,-1 0 1,1 0-1,0 0 1,0 0-1,-1 0 1,1 0-1,0 0 1,0 0-1,-1 0 1,1 1-1,0-1 1,0 1 0,1-1 11,-1 1 1,0 0-1,0 1 1,1-1 0,-1 0-1,0 0 1,0 0 0,0 1-1,0-1 1,0 0-1,1 4 1,14 45 2568,-15-46-2445,23 139 2448,-7-30-2144,-16-107-786,0-1-1,0 1 1,1-1 0,0 1-1,0-1 1,1 0-1,-1 0 1,1 0 0,0 0-1,0 0 1,7 7 0,-8-10-35,1 0-1,-1-1 1,0 1 0,0-1 0,1 1 0,-1-1 0,0 0 0,1 0 0,0 0 0,-1-1 0,1 1 0,-1 0 0,1-1 0,0 0 0,-1 0 0,1 0-1,0 0 1,-1 0 0,1 0 0,0-1 0,-1 1 0,1-1 0,0 1 0,-1-1 0,1 0 0,-1 0 0,4-3 0,16-8-10,0-2-1,-2 0 1,1-2 0,32-31 0,-46 40-121,-1 1 1,0-1-1,0-1 1,0 1-1,-1-1 1,0 0-1,0 0 1,-1 0-1,4-12 1,-7 15-385,1-1 1,-1 1-1,0-1 1,0 0-1,-1 0 1,0-8-1,-1 8-483,1-1-1,-2 1 1,1 0-1,-1 0 1,1 0 0,-6-9-1,-6-11-656</inkml:trace>
</inkml:ink>
</file>

<file path=ppt/ink/ink7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2:35.706"/>
    </inkml:context>
    <inkml:brush xml:id="br0">
      <inkml:brushProperty name="width" value="0.05" units="cm"/>
      <inkml:brushProperty name="height" value="0.05" units="cm"/>
      <inkml:brushProperty name="color" value="#FF0066"/>
    </inkml:brush>
  </inkml:definitions>
  <inkml:trace contextRef="#ctx0" brushRef="#br0">0 1 11058,'127'66'8010,"-69"-38"-5238,-2 3 1,0 2 0,76 61-1,-118-83-2627,0 2 0,-2-1 0,1 2 0,-2-1 0,0 2 0,0-1 0,-2 2 0,0-1 0,0 1 0,-2 0 0,0 1-1,0 0 1,-2 0 0,0 1 0,-1-1 0,-1 1 0,1 22 0,-4-7-137,-1 1 0,-1-1 0,-2 0 0,-2 0 0,0-1-1,-14 37 1,5-26-183,-2 0-1,-1-1 1,-46 73-1,34-67-1053,20-21 528</inkml:trace>
</inkml:ink>
</file>

<file path=ppt/ink/ink7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2:37.480"/>
    </inkml:context>
    <inkml:brush xml:id="br0">
      <inkml:brushProperty name="width" value="0.05" units="cm"/>
      <inkml:brushProperty name="height" value="0.05" units="cm"/>
      <inkml:brushProperty name="color" value="#FF0066"/>
    </inkml:brush>
  </inkml:definitions>
  <inkml:trace contextRef="#ctx0" brushRef="#br0">11 443 9490,'-11'-1'10957,"18"-4"-7534,4 0-3811,13-3 897,0 0-1,0 2 0,1 1 1,0 1-1,0 1 1,44 0-1,158 21 837,-193-14-1275,2 2 89,1-2 1,50-2-1,-79-2-120,1 0-1,0-1 1,-1 0-1,1-1 1,-1 0-1,0 0 1,1-1-1,-1 0 1,0 0-1,-1-1 1,1 0-1,-1 0 1,1-1-1,-1 0 1,10-10-1,-14 12-15,0-1-1,0 1 0,0-1 1,0 0-1,-1 0 0,0 0 1,0 0-1,0 0 0,0 0 0,-1-1 1,1 1-1,-1-1 0,0 1 1,0-1-1,-1 1 0,0-10 1,0 7 17,-1 0 0,-1 0 1,1 1-1,-1-1 0,-1 1 1,1-1-1,-1 1 0,0 0 1,0-1-1,-6-6 0,-2-2 35,-1 1-1,0 0 0,-1 1 1,-1 1-1,0 0 0,0 0 1,-27-14-1,15 12-43,0 1 0,-2 2 0,-55-16 0,29 14-476,-62-7 0,115 20 331,0 0 0,0 0 0,1 0 0,-1-1 0,0 1 0,0 0 0,0 0 0,1 0 0,-1 0 0,0 0 0,0 0-1,0 1 1,1-1 0,-1 0 0,0 0 0,0 1 0,1-1 0,-1 0 0,0 1 0,1-1 0,-1 0 0,0 1 0,0 0-1,0 0 4,1 0 0,0-1 0,0 1 0,0 0-1,0-1 1,0 1 0,0 0 0,0 0-1,1-1 1,-1 1 0,0 0 0,0-1-1,0 1 1,1 0 0,-1-1 0,0 1 0,1 0-1,-1-1 1,1 1 0,0 0 0,32 35-1255,-28-31 1939,34 31-512</inkml:trace>
</inkml:ink>
</file>

<file path=ppt/ink/ink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0:40.160"/>
    </inkml:context>
    <inkml:brush xml:id="br0">
      <inkml:brushProperty name="width" value="0.05" units="cm"/>
      <inkml:brushProperty name="height" value="0.05" units="cm"/>
    </inkml:brush>
  </inkml:definitions>
  <inkml:trace contextRef="#ctx0" brushRef="#br0">0 706 9314,'3'0'653,"0"1"-1,1-1 1,-1 0 0,0 0-1,0 0 1,0-1 0,1 1 0,-1-1-1,0 1 1,0-1 0,4-2-1,-1 1-202,-1-1 0,1 0 0,-1-1 0,1 1-1,5-6 1,-1 0-190,-1-1 0,0 1 1,0-2-1,12-18 0,0-5 14,-2 0 0,-2-1 0,-1-1 1,-2-1-1,11-40 0,-20 57-257,0-1 0,-1 0 0,-1-1 0,-1 1 1,-1 0-1,-1-1 0,-1 1 0,-1-1 0,-1 1 0,-9-38 1,8 49-14,1 0 0,-1 0-1,-10-16 1,13 24-2,0 0 0,0 0-1,0 1 1,-1-1-1,1 0 1,-1 0 0,1 1-1,-1-1 1,1 1 0,-1-1-1,0 1 1,0 0-1,0 0 1,1 0 0,-1 0-1,0 0 1,-1 0-1,1 1 1,0-1 0,0 0-1,0 1 1,0 0-1,0-1 1,-4 1 0,4 1 0,0 0 0,-1 0 1,1 0-1,0 0 1,0 1-1,0-1 1,1 0-1,-1 1 0,0-1 1,0 1-1,1 0 1,-1 0-1,1-1 0,0 1 1,-1 0-1,1 0 1,0 0-1,0 1 1,0-1-1,0 0 0,1 0 1,-1 1-1,0 2 1,-1 4 24,-1 1 1,2 0-1,0-1 1,-1 17 0,4 3 69,2 0 1,0 0-1,2 0 0,1 0 1,1-1-1,2 0 1,18 37-1,110 180 789,-114-206-858,-19-30-28,-2-3 2,0-1-1,0 0 0,1 0 0,0-1 0,-1 1 0,2-1 1,3 5-1,-7-9-1,-1 0 1,0 0-1,0 0 1,0 0-1,0 0 1,1 0-1,-1 0 1,0 0 0,0 0-1,0 0 1,0 0-1,1 0 1,-1 0-1,0 0 1,0 0-1,0 0 1,1 0 0,-1 0-1,0 0 1,0 0-1,0 0 1,0 0-1,1 0 1,-1 0-1,0-1 1,0 1-1,0 0 1,0 0 0,0 0-1,0 0 1,1 0-1,-1-1 1,0 1-1,0 0 1,0 0-1,0 0 1,0 0 0,0-1-1,0 1 1,0 0-1,0 0 1,0 0-1,0 0 1,0-1-1,0 1 1,0 0-1,0 0 1,0 0 0,0 0-1,0-1 1,0 1-1,0 0 1,0 0-1,0 0 1,0-1-1,0 1 1,0 0-1,0 0 1,0 0 0,0 0-1,0 0 1,-1-1-1,1 1 1,0 0-1,0 0 1,-3-15 3,3 15-3,-11-42-196,2-1-1,1-1 1,3 1 0,2-1-1,3-80 1,1 118 176,0 0 0,1 0 0,-1 0 0,1 0 0,0 0 1,0 1-1,1-1 0,0 0 0,0 1 0,0 0 0,1 0 1,-1 0-1,8-7 0,-9 10 18,0 0 0,0 0 0,0 1 0,0-1 0,0 1 0,1 0 0,-1-1 0,0 1 0,1 0 0,-1 0 0,1 0 0,-1 1 0,1-1 0,-1 1 0,1-1 1,-1 1-1,1 0 0,-1 0 0,1 0 0,0 0 0,-1 0 0,1 1 0,-1-1 0,1 1 0,-1 0 0,1 0 0,-1 0 0,0 0 0,1 0 0,-1 0 0,0 0 0,0 1 0,0-1 0,3 3 0,-1 0 24,1 0 0,-1 0 0,0 0 0,0 1 0,0 0 0,-1 0 0,1 0 0,-1 0 0,0 0 0,-1 1 0,1-1 0,-1 1 0,0 0 0,1 6 0,-2-3 31,0-1 0,0 1 0,-1 0 0,0 0 0,0-1 0,-1 1 0,0 0 0,-1-1 1,-2 10-1,-1-4 28,0 1 1,-1-1 0,-1-1 0,0 1 0,-1-1 0,0 0-1,-1-1 1,0 0 0,-1 0 0,0-1 0,-14 11-1,-8-6 64,29-15-94,0 0 1,0 0-1,0 0 1,0 1-1,0-1 0,0 1 1,0 0-1,1 0 1,-3 2-1,29-4 416,92-28 233,1-1-1060,-36 20-3340,-79 9 3400,0-1-1,0 1 1,-1 1 0,1-1-1,0 0 1,-1 0-1,1 1 1,0-1-1,-1 1 1,1-1-1,-1 1 1,1-1 0,-1 1-1,3 2 1,8 5-940</inkml:trace>
</inkml:ink>
</file>

<file path=ppt/ink/ink7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2:38.128"/>
    </inkml:context>
    <inkml:brush xml:id="br0">
      <inkml:brushProperty name="width" value="0.05" units="cm"/>
      <inkml:brushProperty name="height" value="0.05" units="cm"/>
      <inkml:brushProperty name="color" value="#FF0066"/>
    </inkml:brush>
  </inkml:definitions>
  <inkml:trace contextRef="#ctx0" brushRef="#br0">18 8 8370,'-17'-8'5826,"22"13"-1980,30 13-1265,-9-9-1854,1-1 0,0-1 0,0-1 0,0-2 1,1 0-1,47-1 0,163-25 1601,-91 5-1368,-114 16-850,-25 1-41,-23 1-51,-86 4-1323,-142-12-1,195 4 1108,-74 6-1,99-1 371,1 1 0,0 1 1,0 1-1,1 1 0,-34 14 0,97-9 931,-2-1-856,0 2 1,-1 1-1,71 36 1,255 131 2383,-363-179-2616,12 3-63,-13-4-13,0-1 0,-1 1 0,1-1 1,0 1-1,-1-1 0,1 1 0,-1-1 0,1 0 1,-1 0-1,0 1 0,1-1 0,-1 0 1,0 1-1,1-1 0,-1 0 0,0 0 0,0 0 1,1 1-1,-1-1 0,0 0 0,0 0 1,0-1-1,2-30-2298,-1-5 936</inkml:trace>
</inkml:ink>
</file>

<file path=ppt/ink/ink7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2:52.626"/>
    </inkml:context>
    <inkml:brush xml:id="br0">
      <inkml:brushProperty name="width" value="0.05" units="cm"/>
      <inkml:brushProperty name="height" value="0.05" units="cm"/>
      <inkml:brushProperty name="color" value="#FF0066"/>
    </inkml:brush>
  </inkml:definitions>
  <inkml:trace contextRef="#ctx0" brushRef="#br0">188 145 3953,'-11'8'263,"10"-7"-190,0 0-1,0 0 1,0 0 0,0 0-1,0 0 1,0 0 0,0-1 0,0 1-1,0 0 1,0-1 0,0 1-1,0-1 1,-1 1 0,1-1 0,0 1-1,0-1 1,-3 1 0,3-4 141,1 0-1,-1 0 1,1 0 0,0 0 0,0 0 0,0 0 0,0 0 0,1 0 0,0-3-1,-1 5-162,0 0 71,0 0-1,1 0 1,-1 1 0,0-1 0,0 0 0,0 0 0,0 1 0,-1-1 0,1 0 0,0 0-1,0 0 1,0 1 0,-1-1 0,1 0 0,0 1 0,-1-1 0,1 0 0,0 1 0,-1-1 0,1 0-1,-1 1 1,1-1 0,-1 1 0,1-1 0,-1 0 0,0 1 0,1 0 0,-1-1 0,0 1-1,0-1 1,-24-2 9720,23 3-8573,6-5 100,62-21-859,-32 14-117,40-21 0,-9 2 293,-175 81-623,-35 18-60,124-55 7,-63 39 576,92-52 400,12-5-529,207-93 341,-193 84-1653,-4 10 275</inkml:trace>
</inkml:ink>
</file>

<file path=ppt/ink/ink7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2:57.085"/>
    </inkml:context>
    <inkml:brush xml:id="br0">
      <inkml:brushProperty name="width" value="0.05" units="cm"/>
      <inkml:brushProperty name="height" value="0.05" units="cm"/>
      <inkml:brushProperty name="color" value="#FF0066"/>
    </inkml:brush>
  </inkml:definitions>
  <inkml:trace contextRef="#ctx0" brushRef="#br0">58 708 6361,'-46'59'2628,"37"-52"173,6-11-1445,8-10 4233,3 10-5382,0-1-1,-1 0 1,0 0 0,0-1 0,0 0 0,-1 0 0,11-12-1,6-8 165,197-172 2067,-32 30-1164,-154 135-1071,215-225 745,-236 240-1613,-20 21-514,-26 27-1632,26-24 2082,-16 14-1246,10-10 608,1 1-1,0 0 0,-13 17 0,4 8 105</inkml:trace>
</inkml:ink>
</file>

<file path=ppt/ink/ink7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2:57.609"/>
    </inkml:context>
    <inkml:brush xml:id="br0">
      <inkml:brushProperty name="width" value="0.05" units="cm"/>
      <inkml:brushProperty name="height" value="0.05" units="cm"/>
      <inkml:brushProperty name="color" value="#FF0066"/>
    </inkml:brush>
  </inkml:definitions>
  <inkml:trace contextRef="#ctx0" brushRef="#br0">105 7 7930,'0'0'187,"0"0"0,0-1 0,0 1 1,-1 0 186,1 0-187,0-1 1,0 1-1,-1 0 0,1 0 0,0 0 1,0 0-1,-1 0 0,1-1 0,0 1 1,0 0-1,-1 0 0,1 0 0,0 0 1,-1 0-1,1 0 0,0 0 0,0 0 1,-1 0-1,1 0 0,0 0 0,-1 0 1,1 0-1,0 0 0,-1 0 0,1 0 1,0 0-1,0 1 0,-1-1 0,1 0 0,0 0 1,0 0-1,-1 0 0,1 1 0,0-1 188,0 0-188,-1 0 0,1 1 1,0-1-1,-2 19 1714,1-1-1934,-4 17 440,-1-2-1,-1 1 1,-2-1 0,-1 0 0,-2-1 0,-24 49 0,35-81-382,1 0-1,0 1 1,-1-1-1,1 0 1,0 1-1,-1-1 1,1 0-1,0 1 1,-1-1 0,1 1-1,0-1 1,0 1-1,0-1 1,-1 0-1,1 1 1,0-1-1,0 1 1,0-1-1,0 1 1,0-1-1,0 1 1,0-1-1,0 1 1,0-1 0,0 1-1,0-1 1,0 1-1,0-1 1,0 1-1,0-1 1,1 1-1,-1-1 1,0 1-1,0-1 1,1 0-1,-1 1 1,0-1-1,0 1 1,1-1 0,0 1-1,24 1 375,-12-3-481,-3 2 86,0-1-1,0 0 1,0-1-1,0 0 1,0-1-1,-1 0 1,1-1-1,0 0 1,-1 0-1,1-1 1,-1 0-1,0 0 1,12-9 0,-11 4 67,0 1 0,-1-1 0,0-1 0,-1 0 1,9-13-1,-14 19 16,0-1 1,0 1 0,0-1-1,-1 1 1,0-1-1,0 0 1,0 0-1,-1 0 1,1 0 0,-1 0-1,0 0 1,-1-1-1,1 1 1,-1 0-1,-1-7 1,1 9-41,-1 1 1,0-1 0,0 1-1,0-1 1,0 1-1,0-1 1,0 1 0,-1 0-1,1 0 1,-1 0-1,0 0 1,1 0-1,-1 0 1,0 0 0,0 0-1,-4-1 1,-37-17 109,13 9-251,29 10 75,0 0 0,0 1-1,-1-1 1,1 0 0,0 0 0,0 0-1,0 0 1,0 0 0,0 0 0,0 0-1,1 0 1,-1 0 0,0-1 0,0 1-1,1 0 1,-1 0 0,1-1 0,-1 1-1,1-1 1,0 1 0,-1 0 0,1-1-1,0 1 1,0-1 0,0 1 0,0 0-1,0-1 1,0 1 0,0-1 0,1 1-1,-1 0 1,0-1 0,1 1 0,-1 0-1,1-1 1,0 1 0,-1 0 0,2-2-1,14-28 284</inkml:trace>
</inkml:ink>
</file>

<file path=ppt/ink/ink7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2:59.147"/>
    </inkml:context>
    <inkml:brush xml:id="br0">
      <inkml:brushProperty name="width" value="0.05" units="cm"/>
      <inkml:brushProperty name="height" value="0.05" units="cm"/>
      <inkml:brushProperty name="color" value="#FF0066"/>
    </inkml:brush>
  </inkml:definitions>
  <inkml:trace contextRef="#ctx0" brushRef="#br0">12 0 7802,'-1'1'291,"0"-1"0,1 0 0,-1 0 0,0 1 0,1-1 0,-1 0 0,1 1 0,-1-1 0,1 1 0,-1-1 0,1 1 0,-1-1 0,1 1 0,-1-1 0,1 1 0,-1-1 0,1 1 0,0-1 0,-1 1 0,1 1 0,0 15 2530,15 22-1140,-11-31-1003,149 265 4580,-13-28-4362,-137-238-935,0 0-117,1 1 0,0-1 0,0 0 0,0 0 1,1-1-1,6 7 0,-40-77-8848,19 48 7908,-25-51-1585,32 61 2709,1-1 0,0 1 0,0-1 0,0 1 1,1-1-1,-1 0 0,2 0 0,-1-9 0,1 15 45,0 0-1,1 0 0,-1-1 1,0 1-1,1 0 1,-1 0-1,1 0 0,0 0 1,-1 0-1,1 1 1,0-1-1,-1 0 0,1 0 1,0 0-1,0 0 1,0 1-1,0-1 0,0 0 1,0 1-1,0-1 1,0 1-1,1-1 0,26-9 1018,-22 9-811,24-8 870,0 1 1,1 2-1,0 1 0,56-2 1,-84 6-1099,-1 1 0,0 0-1,1 1 1,-1-1 0,0 0 0,1 1 0,-1-1 0,0 1 0,0 0 0,1-1 0,-1 1 0,0 0 0,0 1 0,0-1-1,0 0 1,0 0 0,0 1 0,-1-1 0,1 1 0,0 0 0,-1-1 0,3 4 0,-3-2-9,0 0 0,0 0 0,-1 0 1,1 0-1,-1 0 0,1 0 0,-1 0 0,0 0 1,0 0-1,0 0 0,-1 0 0,1 0 0,-1 0 0,0 0 1,0 3-1,-5 9 52,0 0 0,-1-1 0,-1 1 0,0-1 0,-11 14 0,7-13-38,0 1 1,-15 13 0,23-24-161,-1-1 1,1 0-1,-1 0 0,0-1 1,-1 1-1,1-1 0,0 0 1,-1-1-1,0 1 1,-10 2-1,15-5 10,1 1 1,-1-1-1,1 0 0,-1 0 1,0 0-1,1 0 0,-1 0 1,0 0-1,1 0 0,-1 0 1,1 0-1,-1 0 0,0 0 1,1 0-1,-1 0 0,1 0 1,-1 0-1,0-1 1,1 1-1,-1 0 0,1 0 1,-1-1-1,1 1 0,-1 0 1,1-1-1,-1 1 0,1-1 1,-1 1-1,1-1 0,-1 1 1,1-1-1,0 1 0,-1-1 1,1 0-1,7-14-914</inkml:trace>
</inkml:ink>
</file>

<file path=ppt/ink/ink7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2:59.577"/>
    </inkml:context>
    <inkml:brush xml:id="br0">
      <inkml:brushProperty name="width" value="0.05" units="cm"/>
      <inkml:brushProperty name="height" value="0.05" units="cm"/>
      <inkml:brushProperty name="color" value="#FF0066"/>
    </inkml:brush>
  </inkml:definitions>
  <inkml:trace contextRef="#ctx0" brushRef="#br0">27 1 10018,'-4'7'825,"0"0"-1,1 0 1,0 0-1,0 0 1,1 1-1,0-1 1,-1 10-1,2-8-350,0 0-1,0 0 1,1 0-1,0 0 0,1 0 1,2 12-1,-2-17-406,-1 0 0,1 0 0,0 0-1,1 0 1,-1 0 0,0-1 0,1 1-1,0 0 1,0-1 0,0 1 0,0-1-1,1 0 1,0 0 0,-1 0 0,1 0-1,0 0 1,0-1 0,0 1 0,1-1-1,-1 0 1,1 0 0,-1 0 0,1 0 0,-1 0-1,1-1 1,0 0 0,0 0 0,0 0-1,0 0 1,0-1 0,0 1 0,0-1-1,6 0 1,-4-2-37,0 1 0,0-1 0,1 0 0,-1 0 0,-1-1 0,1 0 0,0 0 0,-1 0 0,1-1 0,-1 0 0,0 0 0,0 0 0,-1-1 0,1 1 0,-1-1 0,0 0 0,0-1 0,-1 1 0,1-1 0,-1 1 0,0-1 0,-1 0 0,0 0 0,1 0 0,0-10 0,-2 14-15,-1 0 0,0 0 0,1 0-1,-1-1 1,0 1 0,-1 0 0,1 0 0,0 0 0,-1 0-1,1 0 1,-1 0 0,1-1 0,-1 1 0,0 1-1,0-1 1,0 0 0,0 0 0,0 0 0,-1 0-1,1 1 1,-3-3 0,1 1-39,0 1 0,0 0-1,0 0 1,-1 1 0,1-1 0,-1 1-1,1-1 1,-1 1 0,0 0 0,0 0-1,-4 0 1,-9 0-938,-1 1 1,1 0-1,0 1 1,-20 4-1,19-2-998,15 2 942</inkml:trace>
</inkml:ink>
</file>

<file path=ppt/ink/ink7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3:00.693"/>
    </inkml:context>
    <inkml:brush xml:id="br0">
      <inkml:brushProperty name="width" value="0.05" units="cm"/>
      <inkml:brushProperty name="height" value="0.05" units="cm"/>
      <inkml:brushProperty name="color" value="#FF0066"/>
    </inkml:brush>
  </inkml:definitions>
  <inkml:trace contextRef="#ctx0" brushRef="#br0">1 716 9386,'-1'5'642,"1"0"0,0 0 0,0 0 0,0 0-1,1 0 1,0 0 0,0 0 0,0 0 0,0-1 0,1 1 0,0 0 0,0-1-1,0 1 1,4 5 0,6 8 487,1 0 0,16 17 0,-1-1-296,-26-31-808,0-1 0,0 1 1,0-1-1,0 1 0,1-1 0,-1 0 0,0 0 0,1 0 0,3 2 0,-5-4-23,-1 0 1,1 1-1,-1-1 0,0 0 1,1 0-1,-1 0 0,0 0 1,1 0-1,-1 0 0,1 0 0,-1 0 1,0 0-1,1 0 0,-1 0 1,0 0-1,1-1 0,-1 1 1,1 0-1,-1 0 0,0 0 0,1 0 1,-1-1-1,0 1 0,1 0 1,-1 0-1,0 0 0,0-1 1,1 1-1,5-20 51,-1-54 13,-5 50-45,2 0-1,1-1 1,6-26-1,-9 50 14,1-1 0,-1 1 0,1 0 0,-1-1 0,1 1 0,0 0 0,0 0 0,-1-1-1,1 1 1,0 0 0,0 0 0,0 0 0,0 0 0,0 0 0,1 0 0,-1 0 0,0 1 0,0-1 0,0 0 0,1 1 0,-1-1 0,0 0-1,1 1 1,-1 0 0,1-1 0,-1 1 0,1 0 0,-1 0 0,0 0 0,1 0 0,-1 0 0,1 0 0,1 0 0,5 1 69,0 1 0,0 0 0,0 0 0,12 5 0,-8-3-113,17 8 938,-25-5-833,-1-14 22,0-5-142,0 5 25,10-30-1,13-62 1,-26 98 1,0 0 0,0 0 0,0 0 0,0 0 0,0 0 0,1 0 0,-1 1 0,0-1 0,1 0 0,-1 0 0,1 0 0,-1 0 0,1 1 0,-1-1 0,1 0 0,-1 0 1,1 1-1,0-1 0,-1 0 0,1 1 0,0-1 0,-1 1 0,1-1 0,2 0 0,-2 1 3,0 0-1,0 0 1,0 0-1,0 0 1,0 1 0,0-1-1,0 0 1,0 0-1,0 1 1,0-1-1,0 1 1,0-1 0,0 1-1,0-1 1,0 1-1,-1 0 1,2 1 0,3 2 23,-1 0-1,0 1 1,0 0 0,-1 0 0,6 9 0,1 10 144,-2 1 0,7 31 1,-4-14-70,5-99-268,-10 30 83,17-67-463,-19 82 341,0 0 0,0 1 0,1-1 0,1 1 0,11-18 0,-16 29 189,0-1 0,-1 0-1,1 0 1,0 0 0,0 0-1,0 1 1,0-1-1,0 0 1,0 1 0,0-1-1,0 1 1,0-1 0,0 1-1,0-1 1,0 1-1,0 0 1,0-1 0,0 1-1,1 0 1,-1 0 0,0 0-1,0 0 1,0 0 0,0 0-1,1 0 1,-1 1-1,0-1 1,0 0 0,0 1-1,2 0 1,4 2-32,-1 1 1,1 0-1,-1 0 1,7 6-1,23 12-468,-31-20 398,1-1-1,0 1 1,-1-2 0,1 1-1,0-1 1,0 0 0,0 0-1,-1 0 1,1-1 0,0 0 0,0 0-1,-1 0 1,1-1 0,-1 0-1,1 0 1,-1 0 0,0-1 0,1 0-1,-1 0 1,-1 0 0,1 0-1,0-1 1,-1 0 0,0 0-1,0 0 1,4-5 0,-2 1 75,1 0 0,-2 0 0,1 0 0,-1-1 0,0 0 0,-1 0 0,0 0 0,-1 0 0,1 0 0,-2-1-1,1 0 1,-2 1 0,1-1 0,0-19 0,-2 19 75,-1 1 0,1 0 0,-1 0 0,-1-1 0,0 1 0,0 0 0,-1 0 0,0 0-1,0 1 1,-1-1 0,-6-9 0,10 17-24,-1 0-1,1 0 1,-1 1 0,1-1-1,-1 1 1,1-1 0,-1 0-1,1 1 1,-1-1-1,0 1 1,1-1 0,-1 1-1,0-1 1,1 1 0,-1 0-1,0-1 1,1 1 0,-1 0-1,0 0 1,0-1-1,0 1 1,1 0 0,-1 0-1,0 0 1,0 0 0,0 0-1,1 0 1,-1 0 0,0 0-1,0 0 1,0 1 0,0-1-1,-1 1 13,1 1 0,-1-1 0,1 0 0,0 1 0,-1-1 0,1 1 0,0 0 1,0-1-1,0 1 0,0 0 0,1 0 0,-2 3 0,-1 4 88,0 0 0,1 0-1,1 0 1,-2 16 0,4-16-4,0 1-1,0-1 0,1 1 0,0-1 0,1 0 1,0 0-1,0 0 0,1 0 0,0-1 1,8 12-1,-11-17-82,1-1 0,-1 1 0,1-1-1,0 0 1,0 0 0,0 1 0,0-1 0,0-1 0,0 1 0,1 0 0,-1-1 0,1 1 0,-1-1 0,1 1 0,0-1 0,-1 0 0,1 0 0,0-1 0,0 1 0,0 0-1,0-1 1,0 0 0,-1 0 0,1 0 0,0 0 0,0 0 0,0 0 0,0-1 0,0 1 0,0-1 0,-1 0 0,1 0 0,0 0 0,0 0 0,-1-1 0,1 1-1,3-3 1,5-4 61,0-1 0,0-1 0,-1 0 0,0 0 0,0 0 0,-2-2 0,1 1 0,-1-1 0,-1 0 0,0-1 0,-1 1 0,0-1 0,-1-1 0,0 1 0,-1-1 0,-1 1 0,0-1 0,-1 0 0,0-1 0,-1 1-1,-2-28 1,-1 20 8,2 13-65,0 0 0,-1 0 0,0 0 0,-1 0 0,1 0 0,-5-10-1,1 42-57,3 2-250,1 0 0,1 0-1,2 0 1,0 0 0,2 0-1,9 33 1,10 11-285</inkml:trace>
</inkml:ink>
</file>

<file path=ppt/ink/ink7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3:01.705"/>
    </inkml:context>
    <inkml:brush xml:id="br0">
      <inkml:brushProperty name="width" value="0.05" units="cm"/>
      <inkml:brushProperty name="height" value="0.05" units="cm"/>
      <inkml:brushProperty name="color" value="#FF0066"/>
    </inkml:brush>
  </inkml:definitions>
  <inkml:trace contextRef="#ctx0" brushRef="#br0">42 219 7418,'-5'4'9090,"3"4"-5484,4 14-4229,0-4 1515,-1 10-543,0 0 1,-2 0-1,-2 0 1,0 0-1,-11 40 0,7-54-134,1-21-95,2-24-76,2 15-56,1 1 0,1-1 0,1 0 0,4-25 0,-4 37 8,0-1 0,0 1 1,1 0-1,-1 0 0,1 0 0,0 0 1,0 0-1,0 1 0,1-1 0,-1 1 1,1-1-1,0 1 0,0 0 0,0 0 1,0 0-1,0 0 0,1 1 0,-1-1 1,1 1-1,0 0 0,0 0 0,4-1 1,27-8-20,1 2 0,0 2 0,41-4 0,44-8-71,117-38-58,115-25-52,-252 64 227,161-8-1,-124 9 321,-98 10 117,71-3 0,-104 10-342,-1 0 0,0 0 0,0 1 0,1-1 0,-1 1-1,0 1 1,0-1 0,0 1 0,0 0 0,0 1 0,-1-1-1,1 1 1,-1 0 0,1 1 0,-1-1 0,0 1 0,0 0 0,-1 0-1,1 1 1,-1-1 0,0 1 0,0 0 0,-1 0 0,1 0-1,-1 1 1,0-1 0,-1 1 0,1 0 0,-1-1 0,0 1 0,0 0-1,1 11 1,0 17 556,0 64 0,-4-73-634,1 1 0,1-1 0,2 1 0,9 42 1,-12-66-184,1 0 0,-1 0 0,1 0 0,0 0 0,0-1 0,0 1 0,0 0 0,0 0 0,0-1 0,1 1 0,-1-1 0,1 1 0,-1-1 0,4 2 0,-4-2-249,1 0 0,0 0 0,0 0 0,-1-1 0,1 1 0,0-1 0,0 1 0,0-1 1,0 0-1,-1 0 0,1 0 0,0 0 0,0 0 0,0 0 0,2-1 0,24-6-2480</inkml:trace>
</inkml:ink>
</file>

<file path=ppt/ink/ink7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3:02.207"/>
    </inkml:context>
    <inkml:brush xml:id="br0">
      <inkml:brushProperty name="width" value="0.05" units="cm"/>
      <inkml:brushProperty name="height" value="0.05" units="cm"/>
      <inkml:brushProperty name="color" value="#FF0066"/>
    </inkml:brush>
  </inkml:definitions>
  <inkml:trace contextRef="#ctx0" brushRef="#br0">0 0 10610,'1'2'4536,"60"102"3014,-7 5-4442,-26-50-2767,3 0 1,50 71-1,-48-84-2924,-31-43 679</inkml:trace>
</inkml:ink>
</file>

<file path=ppt/ink/ink7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3:02.657"/>
    </inkml:context>
    <inkml:brush xml:id="br0">
      <inkml:brushProperty name="width" value="0.05" units="cm"/>
      <inkml:brushProperty name="height" value="0.05" units="cm"/>
      <inkml:brushProperty name="color" value="#FF0066"/>
    </inkml:brush>
  </inkml:definitions>
  <inkml:trace contextRef="#ctx0" brushRef="#br0">0 342 10378,'15'-8'10169,"102"-63"-6467,-49 26-2469,-24 14-880,2 2 1,0 2-1,59-24 0,-104 50-353,0 1-1,0-1 1,0 1-1,1-1 1,-1 1 0,0 0-1,0-1 1,1 1-1,-1 0 1,0 0 0,1 0-1,-1 0 1,0 0-1,0 0 1,1 0 0,-1 1-1,0-1 1,2 1-1,-2 0-2,0-1-1,-1 1 0,1-1 1,-1 1-1,1 0 0,-1-1 1,1 1-1,-1 0 0,1 0 1,-1-1-1,0 1 0,1 0 1,-1 0-1,0 0 0,0-1 0,0 1 1,1 0-1,-1 0 0,0 0 1,0 0-1,-1 1 0,0 6-36,0 1-1,-1 0 1,0 0 0,-5 11-1,2-1 9,3-10 26,0-1 0,1 1 0,0-1 0,1 1 0,0-1 0,0 1 0,2 10 0,-2-18 9,1 0-1,-1 1 0,0-1 0,1 0 1,-1 0-1,1 1 0,0-1 1,-1 0-1,1 0 0,0 0 0,0 0 1,-1 1-1,1-1 0,0 0 0,0-1 1,0 1-1,0 0 0,0 0 1,1 0-1,1 0 0,-1 0 7,0-1 1,0 0-1,0 1 0,1-1 0,-1 0 0,0-1 1,0 1-1,0 0 0,0-1 0,0 1 0,1-1 1,-1 0-1,0 1 0,0-1 0,0 0 0,-1 0 1,4-2-1,3-3 30,0 1 1,0-1-1,0-1 1,-1 0-1,0 0 1,-1 0 0,0 0-1,0-1 1,0 0-1,-1-1 1,0 1-1,-1-1 1,0 0-1,0 0 1,-1 0-1,0 0 1,0-1-1,-1 0 1,1-17 0,-3 24-41,0 0 1,0 0 0,0 0 0,-1 0-1,0 1 1,1-1 0,-1 0 0,0 0-1,0 0 1,-1 1 0,1-1 0,0 0-1,-1 1 1,0-1 0,0 1 0,1 0-1,-1 0 1,-1-1 0,1 1 0,0 0 0,0 1-1,-1-1 1,1 0 0,-1 1 0,1-1-1,-1 1 1,0 0 0,0 0 0,-5-1-1,-6-1-479,-1 0 0,1 2-1,-1 0 1,-28 1 0,7 1-1886,24-3 1057,12 2 1301,0 0-1,-1 0 0,1 0 1,0 0-1,0 0 0,0 1 1,0-1-1,0 0 0,-1 0 0,1 0 1,0 0-1,0 0 0,0-1 1,0 1-1,-1 0 0,1 0 1,0 0-1,0 0 0,0 0 1,0 0-1,0 0 0,0 0 0,-1 0 1,1 0-1,0 0 0,0 0 1,0-1-1,0 1 0,0 0 1,0 0-1,0 0 0,-1 0 0,1 0 1,0 0-1,0-1 0,0 1 1,0 0-1,0 0 0,0 0 1,0 0-1,0 0 0,0-1 1,0 1-1,0 0 0,0 0 0,0 0 1,0 0-1,0 0 0,0-1 1,0 1-1,0 0 0,0 0 1,0 0-1,0 0 0,0-1 1,0 1-1,9-5-97</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08:53.673"/>
    </inkml:context>
    <inkml:brush xml:id="br0">
      <inkml:brushProperty name="width" value="0.05" units="cm"/>
      <inkml:brushProperty name="height" value="0.05" units="cm"/>
      <inkml:brushProperty name="color" value="#FF0066"/>
    </inkml:brush>
  </inkml:definitions>
  <inkml:trace contextRef="#ctx0" brushRef="#br0">11 83 5721,'0'0'168,"-1"-1"0,0 1 0,0-1 0,1 1 0,-1-1-1,0 1 1,1-1 0,-1 0 0,1 1 0,-1-1 0,1 0 0,-1 0-1,1 1 1,-1-1 0,1 0 0,0 0 0,-1 0 0,1 1 0,0-1-1,0-2 1,0 1 320,2 15-179,1 14-315,-2-9 18,2 1 0,7 31 0,-9-49 21,-1 1 1,1 0-1,0-1 0,0 0 1,0 1-1,0-1 1,0 1-1,0-1 1,0 0-1,1 0 0,-1 0 1,0 0-1,1 0 1,-1 0-1,1 0 0,-1 0 1,1 0-1,-1-1 1,1 1-1,0-1 1,-1 1-1,1-1 0,0 1 1,-1-1-1,1 0 1,0 0-1,-1 0 0,1 0 1,2-1-1,8 1 207,0-2-1,0 1 1,13-5 0,-16 4-142,258-64 1295,-144 34-1490,110-36-1532,-124 30 960</inkml:trace>
</inkml:ink>
</file>

<file path=ppt/ink/ink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0:40.778"/>
    </inkml:context>
    <inkml:brush xml:id="br0">
      <inkml:brushProperty name="width" value="0.05" units="cm"/>
      <inkml:brushProperty name="height" value="0.05" units="cm"/>
    </inkml:brush>
  </inkml:definitions>
  <inkml:trace contextRef="#ctx0" brushRef="#br0">40 34 9498,'-2'0'11626,"-3"7"-9379,-6 15-2630,7-13 520,0 1 0,1-1 0,0 1 0,1 0 1,-1 0-1,1 12 0,1-20-121,1 1 0,0 0 0,0 0 0,0 0 1,1 0-1,-1-1 0,1 1 0,0 0 0,0 0 0,-1-1 0,2 1 0,-1-1 1,0 1-1,0-1 0,1 1 0,0-1 0,-1 0 0,1 1 0,0-1 0,0 0 1,0 0-1,0-1 0,1 1 0,-1 0 0,0-1 0,1 1 0,-1-1 0,1 0 1,-1 0-1,5 2 0,1-2-117,0 1 0,0-2 0,-1 1 0,1-1 0,0 0 0,0 0 0,0-1 0,0 0 0,0 0 0,0-1 0,-1 0 0,1-1 0,10-4 1,6-4-1844,-2 0 0,43-28 1,-62 36 1584,1 1 0,-1-1 0,0 0 1,0 0-1,0 0 0,0 0 0,0-1 1,-1 1-1,1-1 0,-1 0 0,0 1 1,0-1-1,0 0 0,-1 0 1,1 0-1,-1-1 0,0 1 0,0-6 1,-1 10 430,0 0 0,0 0 0,0 0 0,0 0 0,0 0 0,0 1 0,0-1 0,0 0 0,0 0 0,-1 0 0,1 0 0,0 0 1,0 0-1,0 0 0,0 0 0,0 0 0,0 0 0,0 0 0,0 0 0,-1 1 0,1-1 0,0 0 0,0 0 0,0 0 1,0 0-1,0 0 0,0 0 0,-1 0 0,1 0 0,0 0 0,0 0 0,0 0 0,0 0 0,0-1 0,0 1 0,-1 0 0,1 0 1,0 0-1,0 0 0,0 0 0,0 0 0,0 0 0,0 0 0,0 0 0,-1 0 0,1 0 0,0 0 0,0-1 0,0 1 0,0 0 1,-4 15 2152,4 2-1313,2-1 1,5 25-1,1 15 1265,-15-23-998,6-26-805,4-14-165,2-6-189,-2 0 0,0 0-1,0 0 1,1-14 0,1-7-22,0-15 4,4-14-28,-9 62 26,0 0-1,0 1 1,0-1-1,0 0 1,0 0-1,0 1 0,0-1 1,1 0-1,-1 0 1,0 1-1,0-1 1,1 0-1,-1 1 1,1-1-1,-1 0 1,1 1-1,-1-1 0,1 1 1,-1-1-1,1 1 1,-1-1-1,1 1 1,0-1-1,-1 1 1,1 0-1,0-1 1,-1 1-1,1 0 0,0-1 1,-1 1-1,1 0 1,1 0-1,-1 0 1,1 1 0,-1-1-1,0 1 1,1 0-1,-1 0 1,0 0 0,0 0-1,1 0 1,-1 0 0,0 0-1,0 0 1,0 0 0,0 0-1,1 3 1,3 4 60,0 0 0,0 1-1,6 17 1,5 20 709,2 0 0,41 76 0,-54-117-1579</inkml:trace>
</inkml:ink>
</file>

<file path=ppt/ink/ink8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3:03.044"/>
    </inkml:context>
    <inkml:brush xml:id="br0">
      <inkml:brushProperty name="width" value="0.05" units="cm"/>
      <inkml:brushProperty name="height" value="0.05" units="cm"/>
      <inkml:brushProperty name="color" value="#FF0066"/>
    </inkml:brush>
  </inkml:definitions>
  <inkml:trace contextRef="#ctx0" brushRef="#br0">22 1 11971,'4'1'6860,"5"7"-4416,10 12-979,61 90 2768,28 60-2580,-89-137-1595,0 1-219,19 41 0,-38-74 67,1-1 1,-1 0-1,0 1 0,0-1 1,1 1-1,-1-1 0,0 1 0,0-1 1,0 1-1,0-1 0,1 1 1,-1-1-1,0 0 0,0 1 0,0-1 1,0 1-1,0-1 0,0 1 1,0-1-1,-1 1 0,1-1 1,0 1-1,0-1 0,0 1 0,0-1 1,-1 1-1,1-1 0,0 0 1,0 1-1,-1-1 0,1 1 0,0-1 1,-1 0-1,1 1 0,0-1 1,-1 0-1,1 1 0,0-1 1,-1 0-1,1 0 0,-1 1 0,-21 0-4048,-4-4 2414</inkml:trace>
  <inkml:trace contextRef="#ctx0" brushRef="#br0" timeOffset="1">123 406 8826,'-122'-45'5081,"127"37"-576,16-4-2329,9-1-271,4-5-937,4 3-360,1-2-592,-1 2-192,-6 3-704,1 0-776,-11 7-1057,6 4 1561</inkml:trace>
</inkml:ink>
</file>

<file path=ppt/ink/ink8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3:03.572"/>
    </inkml:context>
    <inkml:brush xml:id="br0">
      <inkml:brushProperty name="width" value="0.05" units="cm"/>
      <inkml:brushProperty name="height" value="0.05" units="cm"/>
      <inkml:brushProperty name="color" value="#FF0066"/>
    </inkml:brush>
  </inkml:definitions>
  <inkml:trace contextRef="#ctx0" brushRef="#br0">103 449 7698,'-14'17'6605,"-6"10"-2609,-3 4-1995,17-25-1591,1 1-1,0-1 1,1 1 0,0 0-1,0 0 1,0 1-1,1-1 1,0 1-1,-4 13 1,7-21-408,0 0-1,0 1 1,0-1 0,0 0 0,0 0-1,0 1 1,0-1 0,0 0-1,0 1 1,0-1 0,0 0 0,0 1-1,0-1 1,0 0 0,0 1-1,0-1 1,0 0 0,0 1 0,0-1-1,0 0 1,0 0 0,0 1 0,1-1-1,-1 0 1,0 1 0,0-1-1,0 0 1,1 0 0,-1 0 0,0 1-1,0-1 1,1 0 0,-1 0 0,0 0-1,0 1 1,1-1 0,14-2-27,12-13-157,-19 8-28,-1-1 0,0-1 1,0 1-1,0-1 0,-1 0 0,-1 0 0,8-17 0,-12 24 123,0-1-1,1 1 0,-1 0 1,1-1-1,0 1 0,-1 0 1,1 0-1,0 0 0,1 0 1,-1 0-1,0 1 0,0-1 1,6-2-1,38-14-223,2-1 325,-40 14 21,0 0 1,-1 0-1,1-1 1,-1 0-1,-1-1 1,1 1-1,-1-1 1,0 0-1,-1-1 1,0 1-1,0-1 1,-1 0 0,1-1-1,4-16 1,-5 14 27,-1-1 0,-1 0 0,0 0 1,-1 0-1,0 0 0,-1 0 1,0 0-1,-1 0 0,0 0 0,-1 0 1,-4-14-1,0 8 16,0 0 0,-1 0 0,-11-21 0,13 31 13,0-1 1,0 1-1,-1 0 0,0 0 1,-1 1-1,1-1 1,-15-11-1,20 19-78,1 0 0,0-1 0,-1 1 0,1 0 0,-1-1 0,1 1 0,0 0 0,-1 0 0,1-1 0,-1 1 0,1 0 0,-1 0 0,1 0 0,-1 0 0,1-1 0,-1 1 0,1 0 0,-1 0 0,1 0 0,-1 0 0,1 0 0,-1 0 0,1 0 0,-1 0 0,1 1 0,-1-1 0,1 0 0,0 0 0,-1 0 0,1 0 0,-1 1 0,1-1 0,-1 0 0,1 0 0,0 1 0,-1-1 0,1 0 0,-1 1 0,1-1 0,0 1 0,-1-1 0,1 0 0,0 1 0,0-1 0,-1 1 0,1-1 0,0 1 0,0-1 0,0 1 0,0-1 0,-1 0 0,1 1 0,0-1 0,0 1 0,0-1 0,0 1 0,0-1 0,0 1 0,0-1 0,0 1 0,1 0 0,1 34 504,4-10-274,2 1 0,0-2 0,1 1 0,2-1 0,0 0 0,18 24 1,-9-16-342,2-1 0,1-1 0,47 45 0,-43-51-677,16 18-1802,-16-3 1371</inkml:trace>
</inkml:ink>
</file>

<file path=ppt/ink/ink8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3:04.364"/>
    </inkml:context>
    <inkml:brush xml:id="br0">
      <inkml:brushProperty name="width" value="0.05" units="cm"/>
      <inkml:brushProperty name="height" value="0.05" units="cm"/>
      <inkml:brushProperty name="color" value="#FF0066"/>
    </inkml:brush>
  </inkml:definitions>
  <inkml:trace contextRef="#ctx0" brushRef="#br0">39 12 6153,'-5'0'1921,"-28"-9"11408,49 6-10860,8 4-2139,0 0 0,-1 2 0,0 0 0,1 2 0,-1 1 0,24 9 0,-15-6-829,48 8 1,35-6-4937,-69-10 3849</inkml:trace>
</inkml:ink>
</file>

<file path=ppt/ink/ink8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3:04.752"/>
    </inkml:context>
    <inkml:brush xml:id="br0">
      <inkml:brushProperty name="width" value="0.05" units="cm"/>
      <inkml:brushProperty name="height" value="0.05" units="cm"/>
      <inkml:brushProperty name="color" value="#FF0066"/>
    </inkml:brush>
  </inkml:definitions>
  <inkml:trace contextRef="#ctx0" brushRef="#br0">1 1 12155,'0'3'5361,"6"-1"-2569,24 1-383,42 41-809,-42-44-632,-5 0-2552,-5 5 1224</inkml:trace>
</inkml:ink>
</file>

<file path=ppt/ink/ink8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3:07.114"/>
    </inkml:context>
    <inkml:brush xml:id="br0">
      <inkml:brushProperty name="width" value="0.05" units="cm"/>
      <inkml:brushProperty name="height" value="0.05" units="cm"/>
      <inkml:brushProperty name="color" value="#FF0066"/>
    </inkml:brush>
  </inkml:definitions>
  <inkml:trace contextRef="#ctx0" brushRef="#br0">5 29 9154,'-5'33'3753,"5"-39"-1953,0-1-87,10 5 151,4-3 136,14 2 113,5 1 31,11 1-287,-1-1-369,4-1-736,0-4-496,-6-5-872,15 1 1352</inkml:trace>
</inkml:ink>
</file>

<file path=ppt/ink/ink8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3:09.955"/>
    </inkml:context>
    <inkml:brush xml:id="br0">
      <inkml:brushProperty name="width" value="0.05" units="cm"/>
      <inkml:brushProperty name="height" value="0.05" units="cm"/>
      <inkml:brushProperty name="color" value="#FF0066"/>
    </inkml:brush>
  </inkml:definitions>
  <inkml:trace contextRef="#ctx0" brushRef="#br0">43 6112 4705,'-2'0'569,"1"0"0,-1 0 0,1 0 0,-1 0 0,1 0 0,-1-1 0,1 1 0,-1-1 0,1 1 0,-1-1 0,1 1 0,0-1 0,-1 0 0,1 0 0,0 0 0,-1 0 0,1 0 0,0 0 0,0 0-1,-1-1 1,0-1-273,1 1-1,-1-1 1,1 0-1,0 1 1,0-1-1,0 0 1,0 0-1,1 1 1,-1-1-1,0-3 1,1-6-622,0-1 0,0 1 1,5-23-1,-4 27 1236,5-23-606,1 0 1,1 0 0,17-40-1,-5 16-79,146-401 910,-107 294-661,-29 73-265,4 2 0,65-119 0,151-273 82,-218 407-148,3 1 0,3 2 0,3 2 0,67-83 0,35-22-50,51-65 2,-174 211-95,406-504-16,-209 307 27,-16 17-2,-64 62-2,170-140-1,-8-9 11,-75 68-8,-10 56-14,-32 30 11,-95 62-5,90-73 15,-135 118 20,1 1-1,66-33 0,76-24 84,-97 49 285,-3-4 1,131-87-1,-164 94-204,2 3 0,74-34 0,124-40 168,10 25-312,-102 36 43,-123 34-40,202-57 104,-196 60-99,0 1 0,1 2 0,72 0 1,473-12 1984,372-39-1230,-765 56-711,268 33-1,19-7-65,-77-6-39,-336-14 2,434 17 121,-462-25-29,0 3 0,1 1 0,81 14 0,-115-13-55,0-2-1,0 1 1,1-1 0,-1 0-1,0-1 1,1 0 0,-1-1 0,0 0-1,9-3 1,-12 3-7,-5 2 84,-4-3 232,-2-3-3516,-4 2-551</inkml:trace>
</inkml:ink>
</file>

<file path=ppt/ink/ink8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3:12.496"/>
    </inkml:context>
    <inkml:brush xml:id="br0">
      <inkml:brushProperty name="width" value="0.05" units="cm"/>
      <inkml:brushProperty name="height" value="0.05" units="cm"/>
      <inkml:brushProperty name="color" value="#FF0066"/>
    </inkml:brush>
  </inkml:definitions>
  <inkml:trace contextRef="#ctx0" brushRef="#br0">0 0 11578,'0'8'4954,"14"-1"-2338,6-4-335,13 6-337,4-2-192,8-2-663,-2-2-329,2-3-592,-3-10-424,-7 0-2201,0-9 1737</inkml:trace>
</inkml:ink>
</file>

<file path=ppt/ink/ink8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3:13.828"/>
    </inkml:context>
    <inkml:brush xml:id="br0">
      <inkml:brushProperty name="width" value="0.05" units="cm"/>
      <inkml:brushProperty name="height" value="0.05" units="cm"/>
      <inkml:brushProperty name="color" value="#FF0066"/>
    </inkml:brush>
  </inkml:definitions>
  <inkml:trace contextRef="#ctx0" brushRef="#br0">32 72 10458,'-31'-58'4585,"44"50"-2200,-3 3-57,0 13-79,-5 9-257,0 18-416,-3 7-231,-2 14-441,-4 1-192,4 5-264,4-2-224,-4-8-816,-2-6-848,15-14 424,12-5 263</inkml:trace>
</inkml:ink>
</file>

<file path=ppt/ink/ink8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3:13.225"/>
    </inkml:context>
    <inkml:brush xml:id="br0">
      <inkml:brushProperty name="width" value="0.05" units="cm"/>
      <inkml:brushProperty name="height" value="0.05" units="cm"/>
      <inkml:brushProperty name="color" value="#FF0066"/>
    </inkml:brush>
  </inkml:definitions>
  <inkml:trace contextRef="#ctx0" brushRef="#br0">78 71 9474,'0'-1'264,"1"1"1,-1-1-1,0 0 0,1 0 0,-1 0 1,0 1-1,0-1 0,0 0 0,0 0 0,0 0 1,0 1-1,0-1 0,0 0 0,0 0 1,0 0-1,0 1 0,0-1 0,-1 0 1,1 0-1,0 0 0,-1 1 0,1-1 1,0 0-1,-1 1 0,1-1 0,-1 0 1,1 1-1,-1-1 0,1 0 0,-1 1 1,0-1-1,1 1 0,-2-1 0,1 0-95,-1 1-1,1 0 1,0 0 0,0 0-1,0 0 1,-1 0-1,1 0 1,0 0-1,0 0 1,-1 0-1,1 0 1,0 1-1,0-1 1,0 1-1,0-1 1,0 1-1,-1-1 1,1 1-1,0-1 1,0 1 0,-1 1-1,-1 1-34,0 1-1,0-1 1,0 1-1,0 0 1,0 0-1,1 0 1,0 0-1,0 0 1,0 1-1,0-1 1,1 1-1,-2 4 1,0 6 48,0 0 1,-1 23-1,3-16 108,1 1-1,3 31 1,-2-46-209,0 0 0,1-1 0,0 1 0,0 0 0,0-1 0,1 0-1,0 1 1,1-1 0,-1 0 0,9 11 0,-10-16-60,1 0-1,0 1 0,-1-1 1,1 0-1,0 0 0,0 0 1,0 0-1,0-1 1,0 1-1,1-1 0,-1 0 1,0 0-1,1 0 0,-1-1 1,1 1-1,-1-1 1,0 1-1,1-1 0,-1 0 1,1-1-1,-1 1 0,1 0 1,-1-1-1,1 0 0,-1 0 1,0 0-1,7-3 1,0-1 59,1 0 0,-1 0 1,1-2-1,-2 1 1,1-1-1,17-16 1,-16 12 30,1-1-1,-2-1 1,1 0 0,-2 0-1,0 0 1,10-20 0,-17 30-73,-1-1 1,1 0-1,0 0 0,-1 0 1,0 1-1,0-1 0,0 0 0,-1-1 1,1 1-1,-1 0 0,0 0 1,0 0-1,0 0 0,-1 0 1,1 0-1,-1 0 0,0 0 1,0 0-1,-1 0 0,1 0 1,-1 1-1,0-1 0,0 0 1,0 1-1,0-1 0,-1 1 1,1 0-1,-1 0 0,0 0 1,-4-3-1,-4-2-24,0 0 0,0 1 0,-1 1 0,0 0 0,0 0 0,-14-3 0,-4-1-2149,-42-7-1,48 9 117,14-7 767</inkml:trace>
</inkml:ink>
</file>

<file path=ppt/ink/ink8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3:14.496"/>
    </inkml:context>
    <inkml:brush xml:id="br0">
      <inkml:brushProperty name="width" value="0.05" units="cm"/>
      <inkml:brushProperty name="height" value="0.05" units="cm"/>
      <inkml:brushProperty name="color" value="#FF0066"/>
    </inkml:brush>
  </inkml:definitions>
  <inkml:trace contextRef="#ctx0" brushRef="#br0">14 24 6961,'-13'8'18454,"183"-28"-14068,-133 17-3648,-12 0-631,47-3 352,-68 6-772,1 1 1,0-1-1,0 1 0,-1 0 0,1 0 0,0 0 1,-1 0-1,1 1 0,-1 0 0,1 0 1,-1 0-1,5 4 0,8 10-1185</inkml:trace>
</inkml:ink>
</file>

<file path=ppt/ink/ink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0:41.180"/>
    </inkml:context>
    <inkml:brush xml:id="br0">
      <inkml:brushProperty name="width" value="0.05" units="cm"/>
      <inkml:brushProperty name="height" value="0.05" units="cm"/>
    </inkml:brush>
  </inkml:definitions>
  <inkml:trace contextRef="#ctx0" brushRef="#br0">102 63 10042,'-101'-16'4481,"110"17"-2200,7 0-777,2-3-664,7-3-224,-2-3-304,5 1-96,-3-1-176,-7-1-304,2 5-1160,-5-2-576,13 6 1103</inkml:trace>
</inkml:ink>
</file>

<file path=ppt/ink/ink8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3:15.209"/>
    </inkml:context>
    <inkml:brush xml:id="br0">
      <inkml:brushProperty name="width" value="0.05" units="cm"/>
      <inkml:brushProperty name="height" value="0.05" units="cm"/>
      <inkml:brushProperty name="color" value="#FF0066"/>
    </inkml:brush>
  </inkml:definitions>
  <inkml:trace contextRef="#ctx0" brushRef="#br0">50 28 10730,'-1'0'422,"-1"0"-1,1 1 0,0-1 1,0 1-1,-1-1 1,1 1-1,0 0 0,0-1 1,0 1-1,0 0 0,0 0 1,0-1-1,0 1 1,-2 2-1,-8 19 2267,1 31-1633,9-41-378,-3 19 192,0 54-1,3-78-769,1 0 1,1 0-1,0 0 1,0 0-1,0-1 1,0 1-1,1 0 1,0-1-1,1 1 1,0-1-1,0 0 1,0 0-1,0 0 0,7 8 1,-7-12-60,0 1 1,1-1-1,-1 0 0,0 0 1,1 0-1,0-1 0,-1 1 1,1-1-1,0 0 1,0 0-1,0 0 0,0 0 1,0-1-1,0 0 0,0 1 1,0-1-1,0-1 0,-1 1 1,1-1-1,0 1 1,0-1-1,0 0 0,0-1 1,6-2-1,4-2 25,-1 0-1,1-1 1,-1 0-1,-1-1 1,14-11-1,-19 13 5,1 0 0,-1-1-1,0 0 1,0-1-1,-1 0 1,0 0 0,-1 0-1,0 0 1,0-1 0,0 0-1,-1 0 1,-1 0 0,4-12-1,-6 16 6,0 0 1,0 0-1,-1-1 0,1 1 0,-1 0 1,-1-1-1,1 1 0,-1 0 0,1-1 1,-2 1-1,1 0 0,0 0 0,-1 0 1,0 0-1,0 0 0,-1 0 0,1 1 1,-1-1-1,0 1 0,0-1 0,-1 1 1,1 0-1,-1 0 0,0 1 0,-7-6 1,1 2-91,-1 0 0,0 1 1,0 1-1,0-1 1,-1 2-1,0 0 1,0 0-1,0 1 1,0 0-1,-1 1 1,1 1-1,-1 0 1,1 1-1,-1 0 1,1 1-1,-16 2 0,6 3-987,16-1-928,14-2-2540,7-2 2765</inkml:trace>
</inkml:ink>
</file>

<file path=ppt/ink/ink8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3:15.609"/>
    </inkml:context>
    <inkml:brush xml:id="br0">
      <inkml:brushProperty name="width" value="0.05" units="cm"/>
      <inkml:brushProperty name="height" value="0.05" units="cm"/>
      <inkml:brushProperty name="color" value="#FF0066"/>
    </inkml:brush>
  </inkml:definitions>
  <inkml:trace contextRef="#ctx0" brushRef="#br0">10 23 12435,'-5'7'5657,"3"-2"-2584,-1-5-881,3-2-1888,0 1-480,0-1-928,3-1-1081,24-24 1273</inkml:trace>
</inkml:ink>
</file>

<file path=ppt/ink/ink8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3:15.978"/>
    </inkml:context>
    <inkml:brush xml:id="br0">
      <inkml:brushProperty name="width" value="0.05" units="cm"/>
      <inkml:brushProperty name="height" value="0.05" units="cm"/>
      <inkml:brushProperty name="color" value="#FF0066"/>
    </inkml:brush>
  </inkml:definitions>
  <inkml:trace contextRef="#ctx0" brushRef="#br0">37 214 12531,'-37'-8'5505,"52"1"-2897,12-6-671,1-5-113,6-4-423,-4-3-225,-7-4-408,1 6-216,-13 6-248,-2-1-96,-8 6-472,6 2-320,-12 4-992,-3 4-449,-4 2-1151,0 3 3136,12-9-305</inkml:trace>
</inkml:ink>
</file>

<file path=ppt/ink/ink8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3:16.441"/>
    </inkml:context>
    <inkml:brush xml:id="br0">
      <inkml:brushProperty name="width" value="0.05" units="cm"/>
      <inkml:brushProperty name="height" value="0.05" units="cm"/>
      <inkml:brushProperty name="color" value="#FF0066"/>
    </inkml:brush>
  </inkml:definitions>
  <inkml:trace contextRef="#ctx0" brushRef="#br0">145 0 9154,'-26'35'1536,"-9"9"318,-6 3 2635,36-41-4005,0 1 1,1 0-1,0 0 1,0 0-1,0 0 0,1 1 1,0 0-1,1-1 0,0 1 1,0 0-1,0 0 1,0 13-1,2-18-410,0 0 0,0-1-1,0 1 1,0 0 0,0 0 0,0-1 0,1 1-1,-1 0 1,1-1 0,0 1 0,0-1 0,0 1-1,0-1 1,0 1 0,1-1 0,-1 0 0,1 0-1,0 0 1,-1 0 0,1 0 0,0 0 0,0 0-1,0 0 1,0-1 0,0 1 0,1-1 0,-1 1-1,1-1 1,-1 0 0,0 0 0,1 0 0,0 0-1,-1-1 1,1 1 0,0-1 0,-1 1 0,1-1-1,0 0 1,-1 0 0,1 0 0,3-1 0,5 0 60,0-1 0,1 0 0,13-5 0,-19 5-16,0-1-1,1 1 1,-1 1 0,1-1 0,-1 1 0,1 0 0,0 1-1,-1 0 1,1 0 0,0 0 0,0 1 0,-1 0 0,12 3-1,-17-4-86,1 1 0,-1 0-1,0-1 1,0 1 0,1 0-1,-1 0 1,0 0-1,0 0 1,0 0 0,0 0-1,0 0 1,-1 0-1,1 0 1,0 0 0,0 1-1,-1-1 1,1 0-1,0 1 1,-1-1 0,0 0-1,1 3 1,0 0 2,-1-1 0,0 0 0,0 1 0,-1-1 0,1 1 0,-1-1 0,0 0 1,1 1-1,-3 2 0,-3 9-77,-1 0 1,0-1 0,-11 15 0,13-21-80,-50 65-5217,55-73 5318,1 0 0,-1 0 0,0 0 1,0 0-1,0 0 0,0 0 0,0 0 0,0 0 1,0 0-1,0 0 0,0 0 0,0 0 0,0 0 0,0 0 1,1 0-1,-1 0 0,0 0 0,0 0 0,0 0 1,0 0-1,0 0 0,0 0 0,0 0 0,0 0 1,0 0-1,0 0 0,0 0 0,0 0 0,0 0 1,0 0-1,0 1 0,0-1 0,1 0 0,-1 0 1,0 0-1,0 0 0,0 0 0,0 0 0,0 0 0,0 0 1,0 0-1,0 0 0,0 0 0,0 0 0,0 1 1,0-1-1,0 0 0,0 0 0,0 0 0,0 0 1,0 0-1,0 0 0,0 0 0,0 0 0,-1 0 1,1 0-1,0 0 0,0 0 0,0 0 0,0 1 1,0-1-1,0 0 0,0 0 0,0 0 0,0 0 0,0 0 1,0 0-1</inkml:trace>
</inkml:ink>
</file>

<file path=ppt/ink/ink8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3:17.204"/>
    </inkml:context>
    <inkml:brush xml:id="br0">
      <inkml:brushProperty name="width" value="0.05" units="cm"/>
      <inkml:brushProperty name="height" value="0.05" units="cm"/>
      <inkml:brushProperty name="color" value="#FF0066"/>
    </inkml:brush>
  </inkml:definitions>
  <inkml:trace contextRef="#ctx0" brushRef="#br0">19 23 5673,'-2'3'343,"0"-1"0,0 1 0,0-1 0,1 1 0,-1 0 0,1 0-1,0 0 1,0 0 0,0 0 0,0 0 0,0 0 0,0 0 0,1 0 0,0 0 0,-1 0 0,1 1-1,0-1 1,1 0 0,-1 0 0,0 0 0,1 0 0,0 0 0,1 4 0,-1-3-40,0 1 0,1-1 1,-1 0-1,1 1 0,0-1 0,0 0 0,0 0 1,1 0-1,0-1 0,-1 1 0,1-1 1,1 1-1,-1-1 0,0 0 0,7 5 1,-3-5 44,1 1 0,-1-2 0,0 1 0,1-1 0,0 0 0,-1-1 0,1 1 1,11-1-1,11-1 866,37-6 1,-36 3-312,112-14 86,260-64 0,-316 57-814,173-22 1,-212 41-158,1 3 0,-1 2-1,1 2 1,-1 3 0,60 12-1,-52-8 28,-40-7-6,0 0-1,-1 1 0,1 1 1,-1 0-1,0 1 1,0 1-1,16 8 0,-29-13-10,-1 1-1,0-1 1,0 0-1,0 1 0,0-1 1,0 1-1,0-1 1,-1 1-1,1-1 0,0 1 1,-1 0-1,1-1 1,-1 1-1,0 0 1,1-1-1,-1 1 0,0 0 1,0-1-1,0 3 1,-3 38 366,2-33-312,-4 38 129,-17 188 725,20-173-586,10 112 1,4-70-217,31 368 43,-37-134-119,8 144 18,3-269-69,-3-58 43,-6 194 0,-10-149 232,-6 79 467,0-386-12570,7 103 11420,0 0 0,0 1 0,0-1 0,-1 0 0,1 1 0,-1-1 0,-3-5 0,5 9 395</inkml:trace>
</inkml:ink>
</file>

<file path=ppt/ink/ink8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3:17.762"/>
    </inkml:context>
    <inkml:brush xml:id="br0">
      <inkml:brushProperty name="width" value="0.05" units="cm"/>
      <inkml:brushProperty name="height" value="0.05" units="cm"/>
      <inkml:brushProperty name="color" value="#FF0066"/>
    </inkml:brush>
  </inkml:definitions>
  <inkml:trace contextRef="#ctx0" brushRef="#br0">0 518 10602,'8'-6'9064,"7"-5"-5782,36-26-1405,161-134 3115,110-84-3218,-297 230-1707,-12 13-748,-22 27-1779,0-4 400,-1-2 0,0 1 1,0-1-1,-1-1 0,0 0 1,-22 11-1,1-3-517</inkml:trace>
</inkml:ink>
</file>

<file path=ppt/ink/ink8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3:18.227"/>
    </inkml:context>
    <inkml:brush xml:id="br0">
      <inkml:brushProperty name="width" value="0.05" units="cm"/>
      <inkml:brushProperty name="height" value="0.05" units="cm"/>
      <inkml:brushProperty name="color" value="#FF0066"/>
    </inkml:brush>
  </inkml:definitions>
  <inkml:trace contextRef="#ctx0" brushRef="#br0">173 0 7490,'-25'7'5844,"7"-5"5495,9 20-10387,-37 87-243,-1 6-71,40-97-466,1 1 0,2-1-1,-1 1 1,0 20 0,5-37-143,0 0-1,0 0 1,0 0 0,0 0-1,1 0 1,-1 0-1,1 0 1,0 0-1,-1-1 1,1 1 0,0 0-1,0 0 1,0-1-1,0 1 1,0-1-1,0 1 1,1-1-1,-1 1 1,0-1 0,1 0-1,-1 1 1,1-1-1,0 0 1,-1 0-1,1 0 1,0 0 0,0-1-1,-1 1 1,1 0-1,0-1 1,0 1-1,0-1 1,0 0 0,0 1-1,2-1 1,6 1 109,0 0 0,-1-1 0,1 0 0,0 0 0,14-3 0,-24 3-137,106-19 264,136-41 1,-229 56-910,1-1-1,-1-1 1,0 0 0,0 0 0,-1-1-1,0-1 1,0 0 0,0-1-1,-1 0 1,10-12 0,10-14-1028</inkml:trace>
</inkml:ink>
</file>

<file path=ppt/ink/ink8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3:18.659"/>
    </inkml:context>
    <inkml:brush xml:id="br0">
      <inkml:brushProperty name="width" value="0.05" units="cm"/>
      <inkml:brushProperty name="height" value="0.05" units="cm"/>
      <inkml:brushProperty name="color" value="#FF0066"/>
    </inkml:brush>
  </inkml:definitions>
  <inkml:trace contextRef="#ctx0" brushRef="#br0">0 1 14995,'29'48'9208,"2"32"-6772,-12-31-870,66 127 851,-43-95-3574,-52-87-3720,1 1 3141,-8-8-1417,-1-2 1330</inkml:trace>
  <inkml:trace contextRef="#ctx0" brushRef="#br0" timeOffset="1">89 64 9042,'15'0'3465,"-4"2"-2609,-1 3-320,0 8-264,-1-3-24,-1-1-56,-3-6-40,2-3-200,-1-3-72,-6 1-296,0 0-488</inkml:trace>
</inkml:ink>
</file>

<file path=ppt/ink/ink8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3:19.250"/>
    </inkml:context>
    <inkml:brush xml:id="br0">
      <inkml:brushProperty name="width" value="0.05" units="cm"/>
      <inkml:brushProperty name="height" value="0.05" units="cm"/>
      <inkml:brushProperty name="color" value="#FF0066"/>
    </inkml:brush>
  </inkml:definitions>
  <inkml:trace contextRef="#ctx0" brushRef="#br0">91 36 10106,'3'-3'602,"2"-3"795,-1 1 1,1 1-1,0-1 0,9-5 0,-14 9-1254,1 1-1,-1 0 1,0 0 0,1-1-1,-1 1 1,1 0-1,-1 0 1,1 0-1,-1-1 1,1 1-1,-1 0 1,1 0-1,-1 0 1,1 0-1,-1 0 1,1 0 0,-1 0-1,1 0 1,-1 0-1,1 0 1,-1 0-1,1 1 1,-1-1-1,1 0 1,-1 0-1,1 0 1,0 1-1,0 0 70,-1 1 0,1-1 0,-1 0 0,1 0 0,-1 1 0,1-1 0,-1 0 0,0 1 0,1-1 0,-1 0 0,0 1 0,0-1 0,0 1 0,0-1 0,-1 3 0,-1 9 113,-1-1 0,0 1 0,-1-1 0,0 0 0,-1 0 0,-7 12-1,-10 28-16,-50 169 194,71-218-481,0 1 0,0-1 0,0 0 0,-1 1 0,1-1 0,-1 0 0,0 0 0,-4 5 1247,33-6-1145,-16 0-119,1-1 1,-1-1-1,1 1 0,-1-2 1,0 0-1,1 0 1,19-5-1,21-3 113,-45 9-64,0 0 1,0 1-1,0 0 1,0 0-1,-1 1 1,1 0 0,-1 0-1,1 0 1,-1 1-1,0 0 1,1 1-1,-2-1 1,12 9-1,28 14-17,-45-27-262,1 1 0,-1 0-1,1-1 1,-1 1 0,0 0-1,1-1 1,-1 1 0,0 0-1,1-1 1,-1 1 0,0-1-1,0 1 1,1-1 0,-1 1-1,0 0 1,0-1 0,0 1-1,0-1 1,1 1 0,-1-1-1,0 1 1,0-1 0,0 1-1,0-1 1,0 1 0,0-1-1,0 0 1,-1-1-1225</inkml:trace>
</inkml:ink>
</file>

<file path=ppt/ink/ink8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3:19.772"/>
    </inkml:context>
    <inkml:brush xml:id="br0">
      <inkml:brushProperty name="width" value="0.05" units="cm"/>
      <inkml:brushProperty name="height" value="0.05" units="cm"/>
      <inkml:brushProperty name="color" value="#FF0066"/>
    </inkml:brush>
  </inkml:definitions>
  <inkml:trace contextRef="#ctx0" brushRef="#br0">0 71 10346,'11'-11'591,"-10"10"-199,-1-1 0,1 1 0,0 0 0,0 0-1,0 0 1,0 1 0,0-1 0,0 0 0,0 0 0,0 0 0,0 1 0,1-1 0,-1 1 0,2-1 0,-2 2 87,-1 0 0,1 0 0,0 0 0,0 0 0,0 0 1,-1 0-1,1 0 0,-1 0 0,1 1 0,-1-1 0,1 0 0,-1 1 0,1-1 0,-1 2 0,5 12 1242,6 12-332,2 0 0,0-1 1,25 35-1,-37-59-1396,0-1-45,0 0 0,0 1 0,0-1 0,0 0 0,0 1 0,0-1 0,0 1 0,0-1 0,-1 1 0,1-1 0,-1 1 0,1 0-1,-1-1 1,1 1 0,-1 0 0,0-1 0,0 1 0,0 0 0,0-1 0,0 1 0,0 0 0,-1 2 0,0-4-123,1 0-1,-1 0 1,1 0 0,-1 0 0,1 0 0,0 0 0,-1 0 0,1 0-1,-1 0 1,1 0 0,-1-1 0,1 1 0,-1 0 0,1 0 0,0 0-1,-1-1 1,1 1 0,0 0 0,-1 0 0,1-1 0,0 1 0,-1 0-1,1-1 1,0 1 0,-1 0 0,1-1 0,0 1 0,0 0 0,0-1-1,-1 1 1,1-1 0,0 1 0,0-1 0,0 1 0,0-1 0,-15-25-4727,12 21 5312,-58-98-5009,60 101 4621,-1-1 0,1 0 0,-1-1 0,1 1 0,0 0 0,0 0 0,0 0 0,1-1 0,-1 1 0,1 0 0,0-1 0,0 1 0,0-1 0,0 1 0,0 0 0,1-1 0,0 1 0,-1 0 0,1 0 0,0-1 0,1 1 0,-1 0 0,1 0 0,-1 0 0,1 0 0,3-3 0,-3 3 234,1 1 0,0-1 0,0 1 0,0-1 0,0 1 0,0 0 1,0 0-1,1 0 0,-1 1 0,1-1 0,-1 1 0,1 0 0,0 0 0,-1 0 1,1 1-1,0-1 0,0 1 0,0 0 0,-1 0 0,1 0 0,0 0 0,7 2 1,-5 0 185,1 0 1,-1 0 0,1 0 0,-1 1 0,0 0-1,0 0 1,0 0 0,0 1 0,-1 0 0,1 0 0,-1 0-1,0 1 1,-1 0 0,1 0 0,-1 0 0,0 1-1,0-1 1,3 7 0,-5-8-374,0 0 0,0 1 0,0-1 0,-1 1 0,0-1 0,0 1 0,0-1 0,-1 1 0,1 0 0,-1-1 0,0 1 0,0 0 0,-1-1 0,1 1 0,-1 0 0,0-1 0,-1 1 0,1-1 0,-1 1 0,0-1 0,0 0 0,0 0 0,0 0 0,-1 0 0,1 0 0,-7 6 0,-1-1-612,1 0-1,-1-1 0,-1 0 1,0-1-1,0 0 0,0-1 1,-17 7-1,13-6-665,-6 5-77</inkml:trace>
</inkml:ink>
</file>

<file path=ppt/ink/ink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0:41.648"/>
    </inkml:context>
    <inkml:brush xml:id="br0">
      <inkml:brushProperty name="width" value="0.05" units="cm"/>
      <inkml:brushProperty name="height" value="0.05" units="cm"/>
    </inkml:brush>
  </inkml:definitions>
  <inkml:trace contextRef="#ctx0" brushRef="#br0">97 62 7962,'48'-35'3982,"-48"35"-3851,1-1 1,0 1 0,0 0-1,-1 0 1,1-1 0,0 1-1,0 0 1,0 0-1,0 0 1,-1 0 0,1 0-1,0 0 1,0 0-1,0 0 1,0 0 0,-1 0-1,1 0 1,0 1-1,0-1 1,-1 0 0,1 0-1,0 1 1,0-1-1,-1 1 1,1-1 0,0 1-1,-1-1 1,1 1-1,1 0 1,12 20 2144,-12-16-1479,38 69 3644,-31-56-4140,-2 0 0,7 24 0,-15-35-1747</inkml:trace>
  <inkml:trace contextRef="#ctx0" brushRef="#br0" timeOffset="1">0 54 11346,'21'8'4993,"7"-7"-2816,14-3-337,3-4-103,9-9-409,-3 1-168,-1 0-448,-4 2-624,-24 18-72</inkml:trace>
</inkml:ink>
</file>

<file path=ppt/ink/ink8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3:20.499"/>
    </inkml:context>
    <inkml:brush xml:id="br0">
      <inkml:brushProperty name="width" value="0.05" units="cm"/>
      <inkml:brushProperty name="height" value="0.05" units="cm"/>
      <inkml:brushProperty name="color" value="#FF0066"/>
    </inkml:brush>
  </inkml:definitions>
  <inkml:trace contextRef="#ctx0" brushRef="#br0">27 1 10522,'-1'0'339,"0"0"-1,0 0 1,0 0 0,0 0-1,0 0 1,0 0-1,0 0 1,0 1 0,0-1-1,0 0 1,0 1-1,0-1 1,0 1 0,1-1-1,-1 1 1,0 0-1,0-1 1,0 1 0,1 0-1,-2 1 1,1-1-65,0 1 1,0-1-1,1 1 0,-1 0 0,0-1 1,1 1-1,-1 0 0,1 0 1,0-1-1,-1 4 0,1 5 210,1-1 0,0 1-1,3 15 1,-3-20-60,9 38 1209,25 64 1,0-3-634,-13-28-614,-3-15-172,15 90 0,-34-144-220,-1-9-340,-3-17-572,4-5 562,1 0 0,7-41 0,-8 59 320,1 1 0,1-1 0,-1 1 0,1 0 0,0 0 1,0 0-1,1 0 0,-1 0 0,1 0 0,0 0 0,0 1 0,1 0 0,-1-1 0,1 1 0,0 1 0,0-1 0,1 0 0,-1 1 0,1 0 0,-1 0 1,1 0-1,8-3 0,-9 5 48,0 1 1,0-1-1,-1 1 0,1-1 1,0 1-1,0 0 1,0 0-1,-1 1 1,1-1-1,0 1 1,0 0-1,-1 0 0,1 0 1,0 0-1,-1 1 1,1 0-1,-1-1 1,0 1-1,1 0 1,-1 1-1,0-1 1,0 1-1,-1-1 0,1 1 1,0 0-1,-1 0 1,0 0-1,1 0 1,-1 0-1,-1 0 1,3 4-1,-1 0 73,0-1 0,-1 0 0,0 1 0,0 0 0,0-1 0,-1 1 0,0 0 0,0 0 0,-1 0 0,0 0-1,0 0 1,0-1 0,-1 1 0,0 0 0,-1 0 0,1 0 0,-1-1 0,-1 1 0,1-1 0,-5 9 0,1-4-133,0 0 0,-1 0 0,0 0 0,-1-1-1,0 0 1,-1-1 0,0 0 0,0 0 0,-1-1 0,-13 9 0,-2-6-2475,24-11 2432,1 0 1,0 0 0,-1 0-1,1 0 1,0 1-1,-1-1 1,1 0-1,0 0 1,-1 0-1,1 0 1,0 0 0,-1 0-1,1 0 1,-1 0-1,1 0 1,0 0-1,-1 0 1,1 0 0,0 0-1,-1 0 1,1-1-1,0 1 1,-1 0-1,1 0 1,0 0-1,-1 0 1,1-1 0,0 1-1,-1 0 1,1 0-1,0-1 1,0 1-1,-1 0 1,1 0-1,0-1 1,0 1 0,0 0-1,0-1 1,-1 1-1,1 0 1,0-1-1,0 1 1,0 0 0,0-1-1,0 1 1,0-1-1,0 1 1,0 0-1,0-1 1,0 1-1,0 0 1,0-1 0,0 1-1,0 0 1,0-1-1,0 1 1,0 0-1,0-1 1,1 1-1,-1 0 1,0-1 0,0 1-1,0 0 1,1-1-1,10-12-1346</inkml:trace>
</inkml:ink>
</file>

<file path=ppt/ink/ink8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3:20.957"/>
    </inkml:context>
    <inkml:brush xml:id="br0">
      <inkml:brushProperty name="width" value="0.05" units="cm"/>
      <inkml:brushProperty name="height" value="0.05" units="cm"/>
      <inkml:brushProperty name="color" value="#FF0066"/>
    </inkml:brush>
  </inkml:definitions>
  <inkml:trace contextRef="#ctx0" brushRef="#br0">28 146 12059,'13'15'5241,"-1"3"-2457,-1-1-719,1 5-641,-4-9-304,1-1-696,-3-4-88,1-1-528,-2 1-608,-7-5-1624,-1-1 623,1-4 753</inkml:trace>
  <inkml:trace contextRef="#ctx0" brushRef="#br0" timeOffset="1">1 7 8946,'0'5'3537,"8"-5"-2121,6 0-1240,1 0-152,3-1-320,0 1-216,2-5-584,-1 0 704,1 6 111</inkml:trace>
</inkml:ink>
</file>

<file path=ppt/ink/ink8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3:21.386"/>
    </inkml:context>
    <inkml:brush xml:id="br0">
      <inkml:brushProperty name="width" value="0.05" units="cm"/>
      <inkml:brushProperty name="height" value="0.05" units="cm"/>
      <inkml:brushProperty name="color" value="#FF0066"/>
    </inkml:brush>
  </inkml:definitions>
  <inkml:trace contextRef="#ctx0" brushRef="#br0">1 205 5929,'70'63'3050,"-67"-60"-2672,1 0 0,-1 1 0,0-1 0,-1 1 0,1-1-1,-1 1 1,1 0 0,-1 0 0,0 0 0,-1 1 0,1-1 0,-1 0 0,2 9-1,5 14 3058,-17-50 1306,4 8-4678,1 0 1,0 1-1,1-1 1,-1-20-1,4 33-50,-1 0 1,1 0-1,0 0 0,0 0 0,1 1 1,-1-1-1,0 0 0,0 0 0,1 0 1,-1 1-1,1-1 0,0 0 0,-1 1 1,1-1-1,0 0 0,0 1 1,0-1-1,0 1 0,0 0 0,2-2 1,-1 2-5,-1 0 1,1 1 0,-1-1-1,1 1 1,-1-1 0,1 1-1,-1 0 1,1 0 0,0-1-1,-1 1 1,1 0 0,-1 0-1,1 1 1,-1-1 0,1 0-1,0 1 1,-1-1 0,1 1 0,-1-1-1,1 1 1,-1-1 0,0 1-1,3 2 1,2 0 60,1 1 0,0-1 1,-1 0-1,1-1 0,0 1 0,1-1 0,-1-1 1,13 2-1,-16-3-6,0-1 1,0 1 0,0-1-1,0 0 1,0 0 0,-1 0-1,1 0 1,0-1-1,0 0 1,-1 1 0,1-1-1,-1-1 1,0 1 0,1 0-1,-1-1 1,0 0-1,4-5 1,-3 4 54,0-1 1,0 0-1,0 0 0,-1 0 0,0-1 1,0 1-1,0-1 0,-1 0 0,0 0 1,0 0-1,0 0 0,-1 0 1,0 0-1,0 0 0,-1 0 0,0-10 1,0 12-124,0 0 0,-1-1 0,0 1 0,0 0 0,0-1 0,0 1 0,-1 0-1,0 0 1,1 0 0,-2 0 0,1 0 0,0 1 0,-1-1 0,1 1 0,-1-1 0,0 1 0,-1 0 0,1 0 0,0 0 0,-1 1 0,1-1 0,-1 1 0,0 0 0,-5-3 0,-8 4-1382,11 3-366,7 1-372</inkml:trace>
</inkml:ink>
</file>

<file path=ppt/ink/ink8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3:21.761"/>
    </inkml:context>
    <inkml:brush xml:id="br0">
      <inkml:brushProperty name="width" value="0.05" units="cm"/>
      <inkml:brushProperty name="height" value="0.05" units="cm"/>
      <inkml:brushProperty name="color" value="#FF0066"/>
    </inkml:brush>
  </inkml:definitions>
  <inkml:trace contextRef="#ctx0" brushRef="#br0">110 392 8362,'4'-11'1607,"-1"6"-773,-1 0 0,0 0 0,0-1 1,0 1-1,-1-1 0,1 1 0,-1-1 0,-1 0 0,1-6 1,-1 11-792,0 1 0,0-1 0,0 1 0,-1-1 1,1 1-1,0 0 0,0-1 0,0 1 0,-1-1 1,1 1-1,0 0 0,0-1 0,-1 1 0,1 0 0,0-1 1,-1 1-1,1 0 0,0 0 0,-1-1 0,1 1 1,-1 0-1,1 0 0,0 0 0,-1-1 0,1 1 1,-1 0-1,1 0 0,-1 0 0,1 0 0,0 0 1,-1 0-1,1 0 0,-1 0 0,1 0 0,-1 0 0,1 0 1,-1 0-1,1 0 0,0 0 0,-1 0 0,1 1 1,-1-1-1,1 0 0,-1 0 0,1 0 0,0 1 1,-1-1-1,1 0 0,0 1 0,-1-1 0,1 0 1,-1 1-1,-19 15 575,9-3-420,2 1-1,-1 0 1,1 0 0,1 1 0,1 0-1,0 1 1,1-1 0,1 1 0,0 0-1,1 1 1,1-1 0,0 1 0,0 25-1,3-39-180,0 1 0,0-1-1,0 0 1,1 1-1,-1-1 1,1 1-1,0-1 1,0 0-1,0 1 1,1-1-1,-1 0 1,1 0-1,0 0 1,0 0-1,3 4 1,-5-7-14,1 1 1,0 0-1,0 0 0,0-1 1,0 1-1,0-1 0,0 1 1,0-1-1,0 1 0,1-1 0,-1 1 1,0-1-1,0 0 0,0 0 1,0 0-1,0 0 0,1 0 1,1 0-1,-1 0-1,1-1-1,-1 0 1,0 1-1,1-1 0,-1 0 1,0-1-1,0 1 1,0 0-1,0 0 1,0-1-1,0 0 1,2-1-1,6-8 8,-1 1-1,-1-1 0,0-1 1,0 1-1,-1-1 0,-1-1 1,0 1-1,0-1 0,6-23 1,-3 0 5,-1-1 0,5-54 0,-10 68 0,-2 1 0,-1-1 0,0 1 1,-2-1-1,0 1 0,-2-1 1,0 1-1,-2 0 0,0 0 1,-18-38-1,23 58 10,0 0 1,0 0-1,0 0 0,0 0 1,0 0-1,-1 0 0,1 0 1,-1 1-1,0-1 0,1 1 1,-1-1-1,0 1 0,0 0 1,0-1-1,-3 0 0,4 1-4,1 1-1,-1 0 1,0 0 0,1 0-1,-1 0 1,1 0-1,-1 0 1,0 0-1,1 0 1,-1 1 0,0-1-1,1 0 1,-1 0-1,1 0 1,-1 1 0,1-1-1,-1 0 1,1 1-1,-1-1 1,1 0-1,-1 1 1,0 0 0,-10 20 398,8-9-257,1 0 1,1 1 0,0-1-1,0 0 1,1 0 0,1 0-1,3 21 1,23 83 614,-25-109-737,3 9 39,1 1 0,0-1-1,1 0 1,1-1 0,0 1 0,2-1 0,11 15 0,-18-26-63,1 0 0,0 0 1,0 0-1,0-1 1,0 1-1,0-1 1,1 0-1,0 0 1,-1-1-1,1 1 0,9 2 1,-11-4-8,1-1 1,0 1-1,-1-1 1,1 0-1,0 0 0,-1 0 1,1 0-1,0-1 1,-1 1-1,1-1 1,-1 0-1,1 0 1,-1 0-1,1-1 0,-1 1 1,0-1-1,1 0 1,5-4-1,0-2 8,0-1 0,-1 0 0,1 0 0,-2 0 0,1-1 0,-1-1 0,-1 1-1,7-16 1,9-11 0,-22 36-16,0 1 1,0-1-1,1 1 0,-1-1 1,0 0-1,0 1 0,1-1 1,-1 1-1,1-1 0,-1 1 1,0-1-1,1 1 0,-1-1 1,1 1-1,-1 0 0,1-1 1,-1 1-1,1 0 0,-1-1 1,1 1-1,0 0 0,-1-1 1,1 1-1,-1 0 0,1 0 1,0 0-1,-1 0 0,1 0 1,0 0-1,-1 0 0,1 0 1,-1 0-1,1 0 0,0 0 1,-1 0-1,1 0 0,0 0 0,-1 1 1,2-1-1,16 23 36,0-1-157,-16-21-50,0 0-1,0 0 1,0 0 0,0 0-1,0 0 1,0-1 0,0 1-1,0-1 1,0 1 0,0-1 0,0 0-1,1 0 1,2 0 0,18-9-6104,-8 1 4531</inkml:trace>
</inkml:ink>
</file>

<file path=ppt/ink/ink8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3:22.237"/>
    </inkml:context>
    <inkml:brush xml:id="br0">
      <inkml:brushProperty name="width" value="0.05" units="cm"/>
      <inkml:brushProperty name="height" value="0.05" units="cm"/>
      <inkml:brushProperty name="color" value="#FF0066"/>
    </inkml:brush>
  </inkml:definitions>
  <inkml:trace contextRef="#ctx0" brushRef="#br0">8 13 8658,'-8'2'3665,"15"-2"-1961,-1 0-1056,6-3-840,5-1-208,-7 1-736,7-2 624</inkml:trace>
</inkml:ink>
</file>

<file path=ppt/ink/ink8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3:22.669"/>
    </inkml:context>
    <inkml:brush xml:id="br0">
      <inkml:brushProperty name="width" value="0.05" units="cm"/>
      <inkml:brushProperty name="height" value="0.05" units="cm"/>
      <inkml:brushProperty name="color" value="#FF0066"/>
    </inkml:brush>
  </inkml:definitions>
  <inkml:trace contextRef="#ctx0" brushRef="#br0">1 0 7890,'16'34'1423,"45"85"6412,-53-106-6597,16 29 1700,-22-39-2715,-1-1 0,0 0-1,0 1 1,0-1 0,-1 1 0,1 0 0,0-1 0,-1 1-1,0-1 1,0 1 0,0 0 0,0-1 0,0 1 0,-1 3 0,-3-33 574,3 2-761,1 11-26,-1-1 0,2 1-1,0-1 1,1 0 0,0 1-1,1 0 1,6-18-1,-9 31-5,1 0-1,-1 1 1,0-1-1,1 0 0,-1 1 1,0-1-1,1 0 1,-1 0-1,1 1 1,-1-1-1,1 1 0,-1-1 1,1 1-1,0-1 1,-1 1-1,1-1 0,-1 1 1,1-1-1,0 1 1,0 0-1,-1-1 0,1 1 1,0 0-1,0-1 1,-1 1-1,1 0 0,0 0 1,0 0-1,0 0 1,-1 0-1,1 0 0,0 0 1,0 0-1,0 0 1,-1 0-1,1 1 0,0-1 1,1 1-1,33 19-143,-31-17-85,-1-1 0,1 1 0,0-1 1,0 0-1,0 0 0,7 2 0,-6-4-217,0 1 0,-1-2 0,1 1 0,0 0 0,-1-1 0,1 0 0,0 0 0,-1-1 0,1 1 0,-1-1 0,0 0 0,1 0 0,3-3 0,23-12-754</inkml:trace>
</inkml:ink>
</file>

<file path=ppt/ink/ink8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3:23.070"/>
    </inkml:context>
    <inkml:brush xml:id="br0">
      <inkml:brushProperty name="width" value="0.05" units="cm"/>
      <inkml:brushProperty name="height" value="0.05" units="cm"/>
      <inkml:brushProperty name="color" value="#FF0066"/>
    </inkml:brush>
  </inkml:definitions>
  <inkml:trace contextRef="#ctx0" brushRef="#br0">118 12 9930,'0'-1'145,"0"1"0,0-1 0,0 1 0,0 0 0,0-1 0,0 1 0,0 0 0,0-1 0,0 1 0,0 0 0,0-1 0,-1 1 0,1 0 0,0-1 0,0 1 0,0 0 0,0-1 0,0 1 0,-1 0 0,1-1 0,0 1 0,0 0 0,-1-1 0,1 1 0,0 0 0,0 0 0,-1 0 0,1-1 0,0 1 0,-1 0 0,1 0 0,0 0 0,-1-1 0,1 1 0,0 0 0,-1 0 0,1 0 0,0 0 0,-1 0 0,1 0 0,0 0 0,-1 0 0,1 0 0,-1 0 0,1 0 0,0 0 0,-1 0 0,1 0 0,0 0 0,-1 1-1,1-1 1,0 0 0,-1 0 0,1 0 0,0 0 0,-1 1 0,1-1 0,0 0 0,0 0 0,-1 1 0,1-1 0,0 0 0,0 0 0,-1 1 0,-17 23 2490,16-21-2318,-9 14 74,0 1 1,2 0-1,-1 0 0,2 1 1,1 0-1,0 0 0,1 1 0,2 0 1,-5 29-1,9-46-391,0-1 0,0 0 0,0 0 0,0 0 1,0 0-1,1 1 0,-1-1 0,1 0 0,-1 0 0,1 0 0,0 0 0,0 0 0,0 0 1,0 0-1,1 2 0,-1-3-3,0-1 1,0 1-1,-1-1 1,1 1-1,0 0 1,0-1-1,0 1 1,0-1-1,0 0 1,0 1-1,0-1 1,0 0-1,0 1 1,0-1-1,0 0 1,0 0-1,0 0 1,0 0-1,0 0 1,0 0-1,0 0 1,1-1-1,2 0-1,-1 0 1,1-1-1,-1 1 0,0-1 0,0 0 0,0 0 0,0 0 0,0 0 0,-1 0 1,1-1-1,0 1 0,-1-1 0,0 0 0,0 1 0,1-1 0,1-6 1,15-38 68,-18 44-50,0-1-1,0 0 0,-1 1 0,1-1 1,-1 0-1,0 1 0,0-1 1,0 0-1,0 0 0,-1 1 1,0-7-1,-8-1 220,7 12 50,5 8-127,81 172 1418,95 303 1,-167-446-1414,-2 2-1,-2-1 1,-1 1 0,2 52-1,-9-88-148,0-1 0,0 1 0,0 0 0,-1 0-1,1 0 1,-1-1 0,0 1 0,0 0 0,-1-1 0,1 1-1,-1-1 1,1 1 0,-1-1 0,0 0 0,0 0-1,-1 0 1,-4 5 0,5-7-12,0 1 0,0-1 0,0 0 0,-1 0-1,1 0 1,-1 0 0,1 0 0,0-1 0,-1 1 0,1-1-1,-1 0 1,1 0 0,-1 1 0,0-2 0,1 1 0,-1 0 0,1 0-1,-1-1 1,1 1 0,0-1 0,-1 0 0,1 0 0,-1 0 0,1 0-1,0 0 1,0 0 0,-4-4 0,-3-1-45,1-1 1,0 0-1,0 0 0,1-1 1,-1 0-1,2-1 0,-1 1 1,1-1-1,1 0 0,0-1 1,0 1-1,-4-14 0,-2-6-178,2 1-1,1-1 1,-4-35-1,7 35 150,1 0-1,2 1 1,1-1-1,2 0 1,0 0-1,2 0 1,1 0-1,2 1 1,9-32 0,4 6 126,11-38-3378,-20 69 729,14-5 1173</inkml:trace>
  <inkml:trace contextRef="#ctx0" brushRef="#br0" timeOffset="1">568 198 13083,'0'26'7609,"-6"-11"-1111,-6 1-3330,-10-6-2167,11-11-417</inkml:trace>
</inkml:ink>
</file>

<file path=ppt/ink/ink8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3:26.257"/>
    </inkml:context>
    <inkml:brush xml:id="br0">
      <inkml:brushProperty name="width" value="0.05" units="cm"/>
      <inkml:brushProperty name="height" value="0.05" units="cm"/>
      <inkml:brushProperty name="color" value="#FF0066"/>
    </inkml:brush>
  </inkml:definitions>
  <inkml:trace contextRef="#ctx0" brushRef="#br0">0 1414 15675,'3'2'208,"0"0"-1,-1 0 1,1-1-1,0 1 1,0-1-1,0 0 1,0 1-1,0-1 1,0-1-1,1 1 1,-1 0-1,0-1 1,0 0-1,1 0 1,-1 0-1,0 0 0,0 0 1,1 0-1,-1-1 1,0 0-1,0 1 1,0-1-1,0-1 1,0 1-1,0 0 1,0-1-1,0 1 1,0-1-1,-1 0 1,1 0-1,2-2 1,5-5 64,0 1 0,-1-1 0,0-1 0,0 0 0,-1 0 0,12-19 0,5-16-15,-3-2 0,-1 0 0,-2-1 0,-3 0 1,20-98-1,-20 46-156,-4-1 0,-1-104 1,-18-32 64,4 203-150,-2 0 0,-1 0 1,-2 1-1,-22-60 1,29 89-16,-21-40 8,21 42-9,-1 1 0,1-1 0,-1 0 0,1 0 0,-1 0 0,0 1 0,1-1 1,-1 1-1,0 0 0,0-1 0,0 1 0,0 0 0,0 0 0,-1 0 0,1 0 1,-4 0-1,5 0-1,-1 1 1,1 0 0,-1 0 0,1 0-1,0 0 1,-1 0 0,1 1 0,0-1-1,-1 0 1,1 1 0,0-1 0,-1 1-1,1-1 1,0 1 0,0 0 0,-1-1-1,1 1 1,0 0 0,0 0 0,0 0-1,0 0 1,0 0 0,-1 1 0,-16 31-15,14-25 12,-9 25 28,1-1 0,2 2 1,1-1-1,1 1 1,2 1-1,2-1 1,-1 58-1,6-50 35,1 0 1,2 0-1,2 0 0,2-1 1,26 79-1,-27-99-38,1-1 0,2-1-1,0 1 1,1-2 0,0 1 0,2-2-1,0 0 1,1 0 0,19 16 0,-28-27-16,1-1 0,1 0-1,-1 0 1,1-1 0,0 1 0,0-2 0,0 1 0,0-1 0,1 0 0,-1-1 0,1 1 0,0-1 0,0-1 0,-1 0 0,1 0 0,0 0 0,0-1 0,0 0 0,0-1 0,0 0 0,0 0-1,0-1 1,0 0 0,-1 0 0,1 0 0,-1-1 0,12-6 0,-7 1 1,0 0-1,0 0 0,0-1 1,-1-1-1,0 0 0,-1 0 1,0-1-1,-1 0 1,0-1-1,-1 0 0,7-14 1,-6 9 0,-1 0 0,0-1 0,-1 0 1,-2 0-1,1 0 0,-2 0 0,-1-1 0,2-19 1,-6 16-41,-5 33-33,-6 33-26,11-36 90,1 1 0,0-1 1,0 1-1,0-1 0,1 1 0,0-1 1,1 1-1,0-1 0,0 0 0,4 8 1,-4-12 2,-1-1 0,1 0 0,0 0 0,0 0-1,0 0 1,1 0 0,-1-1 0,0 1 0,1-1 0,0 0 0,0 1 0,0-1 0,0 0 0,0-1 0,0 1 0,0 0 0,0-1 0,1 0 0,-1 0 0,1 0 0,-1 0 0,1 0 0,-1-1 0,1 0 0,-1 1 0,6-2-1,-2 1 2,-1-1 0,1 0 0,-1-1 0,1 0 0,-1 0 0,0 0 0,0-1 0,0 0 0,0 0 0,0 0-1,-1-1 1,0 0 0,1 0 0,-1 0 0,-1 0 0,1-1 0,6-9 0,-8 11 2,-1 1 0,0-1 0,0 0 0,-1 0-1,1 0 1,-1-1 0,1 1 0,-1 0 0,0 0 0,0-1 0,0 1 0,-1-1 0,1 1 0,-1 0 0,0-1 0,0 1 0,0-1 0,-1 1 0,1-1-1,-1 1 1,1-1 0,-1 1 0,0 0 0,-1-1 0,1 1 0,0 0 0,-1 0 0,0 0 0,0 0 0,0 0 0,0 0 0,0 1 0,0-1 0,-5-3 0,1 1-224,-1 1 1,0-1-1,0 1 1,0 1 0,-1 0-1,1 0 1,-1 0-1,0 1 1,0 0 0,0 0-1,0 1 1,0 0-1,-15 0 1,-23-4-3326,44 4 3054,2 2 367,-1-1 1,1 0 0,-1 0-1,1 0 1,0 0-1,-1 0 1,1 0 0,0 0-1,-1 0 1,1 0-1,-1 0 1,1 0 0,0-1-1,-1 1 1,1 0-1,0 0 1,-1 0 0,1 0-1,0-1 1,-1 1-1,1 0 1,0 0 0,-1 0-1,1-1 1,0 1-1,0 0 1,-1-1 0,1 1-1,0 0 1,0 0 0,0-1-1,0 1 1,-1 0-1,1-1 1,0 1 0,0-1-1,0 1 1,0 0-1,0-1 1,0 1 0,0 0-1,0-1 1,0 1-1,0-1 1,0 1 0,0 0-1,0-1 1,5-13-1696</inkml:trace>
</inkml:ink>
</file>

<file path=ppt/ink/ink8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3:26.695"/>
    </inkml:context>
    <inkml:brush xml:id="br0">
      <inkml:brushProperty name="width" value="0.05" units="cm"/>
      <inkml:brushProperty name="height" value="0.05" units="cm"/>
      <inkml:brushProperty name="color" value="#FF0066"/>
    </inkml:brush>
  </inkml:definitions>
  <inkml:trace contextRef="#ctx0" brushRef="#br0">0 231 11867,'6'70'8972,"-3"-51"-7806,1-1-1,1 1 1,11 26-1,-15-41-1071,1-1-1,0 0 0,0 0 0,0 0 0,0 0 0,1 0 1,-1-1-1,1 1 0,-1-1 0,1 0 0,5 4 0,-6-5-89,-1-1-1,0 1 0,0 0 0,0-1 0,1 1 1,-1-1-1,0 1 0,1-1 0,-1 0 0,0 1 0,1-1 1,-1 0-1,0 0 0,1 0 0,-1 0 0,1 0 1,-1-1-1,0 1 0,1 0 0,-1-1 0,0 1 1,1 0-1,-1-1 0,0 0 0,0 1 0,0-1 1,1 0-1,-1 1 0,0-1 0,0 0 0,0 0 0,0 0 1,0 0-1,1-2 0,3-6-46,1 0 0,-2 0-1,1 0 1,-1-1 0,5-18 0,-7 18-112,1 1 0,1-1 0,-1 1 0,2 0 0,-1 0 0,10-13 0,-13 21 140,0 0 1,-1 1 0,1-1-1,0 1 1,0-1 0,0 1-1,-1-1 1,1 1 0,0-1-1,0 1 1,0 0 0,0 0-1,0-1 1,0 1-1,-1 0 1,1 0 0,0 0-1,0 0 1,0 0 0,0 0-1,0 0 1,0 0 0,0 1-1,1-1 1,27 12-399,-6-3 235,-17-9 214,1 0 0,-1 0 0,0 0 0,1-1 0,-1 0-1,0 0 1,0-1 0,0 0 0,0 0 0,0 0 0,0-1 0,-1 1-1,1-1 1,-1-1 0,0 1 0,0-1 0,0 0 0,0 0 0,-1-1 0,7-6-1,-6 5 23,0 1 0,-1-1-1,1 0 1,-1-1-1,0 1 1,-1-1 0,0 1-1,0-1 1,0 0-1,-1 0 1,0-1 0,0 1-1,0 0 1,-1-1-1,-1 1 1,1-15 0,-2 19-14,1 0 0,-1 0 0,0-1 0,0 1 0,0 0 0,0 0 0,-1 0 1,1 1-1,-1-1 0,0 0 0,0 1 0,0-1 0,0 1 0,0-1 0,0 1 1,-1 0-1,1 0 0,-1 0 0,-3-2 0,-5-2-207,0 1-1,0 0 1,-23-6 0,23 8-890,2 0 0,-1 0 1,0-1-1,-12-7 0,18 7 106</inkml:trace>
</inkml:ink>
</file>

<file path=ppt/ink/ink8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3:27.164"/>
    </inkml:context>
    <inkml:brush xml:id="br0">
      <inkml:brushProperty name="width" value="0.05" units="cm"/>
      <inkml:brushProperty name="height" value="0.05" units="cm"/>
      <inkml:brushProperty name="color" value="#FF0066"/>
    </inkml:brush>
  </inkml:definitions>
  <inkml:trace contextRef="#ctx0" brushRef="#br0">9 0 12579,'0'1'280,"-1"0"0,0 0 0,0 0 0,1-1 0,-1 1 0,0 0 0,1 0 0,-1 0 0,1 1 0,-1-1 0,1 0 0,-1 0 0,1 0 0,0 0 0,0 0 0,0 0 1,0 0-1,-1 1 0,1-1 0,1 0 0,-1 0 0,0 0 0,0 0 0,1 2 0,10 35 1146,-6-21-299,76 226 4335,18-3-3520,-68-168-1787,27 54-2256,-53-121 108,-2-8 240,-2-12-266,0 11 1979,0-30-1022</inkml:trace>
</inkml:ink>
</file>

<file path=ppt/ink/ink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0:58.993"/>
    </inkml:context>
    <inkml:brush xml:id="br0">
      <inkml:brushProperty name="width" value="0.05" units="cm"/>
      <inkml:brushProperty name="height" value="0.05" units="cm"/>
    </inkml:brush>
  </inkml:definitions>
  <inkml:trace contextRef="#ctx0" brushRef="#br0">7 108 6481,'-6'-2'5826,"6"11"-769,2 5-2235,1-1-3697,4 18 1190,2 0 1,1 0 0,20 40-1,-25-62-225,0 0 0,1 0 0,0 0 0,0 0-1,1-1 1,0 0 0,1-1 0,0 1 0,0-1 0,0-1-1,1 0 1,0 0 0,0-1 0,18 8 0,-4-5-49,1-1 0,-1-1 0,1-1 0,1-1 1,-1-1-1,33-1 0,153-15 420,-16-1 378,442 10 253,-197-19-632,-375 21-408,105 8 0,-88-2 110,-24-4-24,0-3 0,-1-3 0,83-18 0,-71 11 45,-37 10-100,-1 1 1,1 1 0,0 2 0,36 4-1,-33-1-68,1-2 1,64-4-1,-12-9-1,101-10 20,-92 9-20,-62 6-16,57-1-1,-77 6 6,1 1 0,-1-2 1,0 0-1,-1 0 0,1-2 0,13-4 1,-10 3-12,-1-1 0,0-1 1,23-13-1,-32 16 13,38-27-18,-43 29 18,0 1-1,0-1 1,0 0 0,0 0-1,-1 0 1,1 0 0,-1-1-1,1 1 1,-1 0 0,0-1-1,1 1 1,-1-1 0,-1 1-1,1-1 1,0 0 0,0 1-1,-1-4 1,2-48 881,-1 23-567,-4-42 0,3 71-405,-1 1 0,0 0 0,0-1 0,0 1 0,0 0 0,0 0 0,0-1 0,-1 1 0,1 0 0,0 0 0,-1 1 0,1-1 0,0 0 0,-1 0 0,1 1 0,-1-1 0,1 1 0,-1-1 0,1 1 0,-1-1 0,0 1 0,1 0 0,-1 0 1,1 0-1,-1 0 0,-1 0 0,-3 1-627</inkml:trace>
</inkml:ink>
</file>

<file path=ppt/ink/ink8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3:27.561"/>
    </inkml:context>
    <inkml:brush xml:id="br0">
      <inkml:brushProperty name="width" value="0.05" units="cm"/>
      <inkml:brushProperty name="height" value="0.05" units="cm"/>
      <inkml:brushProperty name="color" value="#FF0066"/>
    </inkml:brush>
  </inkml:definitions>
  <inkml:trace contextRef="#ctx0" brushRef="#br0">139 0 9986,'1'34'3793,"0"0"0,-6 40-1,-1-30-2130,-13 51 0,-2-22-1579,-52 121 1,70-187-75,-11 30 76,120-63 1007,11-2-586,-91 24-596,56-12-42,-75 13-415,1 1 0,-1-1 0,1-1 0,-1 1 0,0-1 0,0 0 0,-1-1 0,8-6 0,5-4-2064,6 0 1192</inkml:trace>
</inkml:ink>
</file>

<file path=ppt/ink/ink8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3:27.975"/>
    </inkml:context>
    <inkml:brush xml:id="br0">
      <inkml:brushProperty name="width" value="0.05" units="cm"/>
      <inkml:brushProperty name="height" value="0.05" units="cm"/>
      <inkml:brushProperty name="color" value="#FF0066"/>
    </inkml:brush>
  </inkml:definitions>
  <inkml:trace contextRef="#ctx0" brushRef="#br0">30 91 11258,'15'-13'5065,"-3"43"-2472,13-2-761,3 1-223,-1-6-329,0 0-256,-5-4-456,-1-4-216,-7 1-224,-3-2-168,-7-8-536,-3 3-432,-4-13-864</inkml:trace>
  <inkml:trace contextRef="#ctx0" brushRef="#br0" timeOffset="1">0 1 9658,'0'3'4225,"12"6"-2073,11 4-367,16-5-297,11-1-80,10-4 57,2-3 87,-6 2-16,-7 5-215,-21 11-545,-8 5-288,-25 21-392,-12 3-56,-16 9-288,-5 1-264,-4-14-1001,4-6-1239,19-32 1760</inkml:trace>
</inkml:ink>
</file>

<file path=ppt/ink/ink8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3:28.379"/>
    </inkml:context>
    <inkml:brush xml:id="br0">
      <inkml:brushProperty name="width" value="0.05" units="cm"/>
      <inkml:brushProperty name="height" value="0.05" units="cm"/>
      <inkml:brushProperty name="color" value="#FF0066"/>
    </inkml:brush>
  </inkml:definitions>
  <inkml:trace contextRef="#ctx0" brushRef="#br0">2 226 7818,'-2'7'7785,"19"-12"-5512,1-10 47,17-12-247,15-7-161,7-9-480,0 5-351,-9 6-649,-9 5-384,-13 17-584,-4 9-569,-15 7-1639,-4 11-345,-6 13 1713</inkml:trace>
</inkml:ink>
</file>

<file path=ppt/ink/ink8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3:28.814"/>
    </inkml:context>
    <inkml:brush xml:id="br0">
      <inkml:brushProperty name="width" value="0.05" units="cm"/>
      <inkml:brushProperty name="height" value="0.05" units="cm"/>
      <inkml:brushProperty name="color" value="#FF0066"/>
    </inkml:brush>
  </inkml:definitions>
  <inkml:trace contextRef="#ctx0" brushRef="#br0">0 237 11634,'0'24'5570,"7"-23"-1898,11-7-1119,11-18-1049,4-6-311,7-11-1009,-2 0-889,-3-2-1887,1 5 2176,-26-1-352</inkml:trace>
</inkml:ink>
</file>

<file path=ppt/ink/ink8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3:29.421"/>
    </inkml:context>
    <inkml:brush xml:id="br0">
      <inkml:brushProperty name="width" value="0.05" units="cm"/>
      <inkml:brushProperty name="height" value="0.05" units="cm"/>
      <inkml:brushProperty name="color" value="#FF0066"/>
    </inkml:brush>
  </inkml:definitions>
  <inkml:trace contextRef="#ctx0" brushRef="#br0">27 2 5753,'-5'0'716,"-11"-1"1418,16 1-2075,0 0 0,0 0-1,-1 0 1,1 0 0,0 0-1,-1 1 1,1-1-1,0 0 1,0 0 0,-1 0-1,1 0 1,0 1-1,0-1 1,0 0 0,-1 0-1,1 1 1,0-1-1,0 0 1,0 0 0,0 1-1,-1-1 1,1 0-1,0 0 1,0 1 0,0-1-1,0 0 1,0 1 0,0-1-1,0 0 1,0 0-1,0 1 1,0-1 0,1 4 3467,-1-1-1641,3 19-500,0 0 0,2 0 0,11 33 1,9 32 444,2 38 134,65 265 710,-88-375-2626,0 0 0,2 0 1,-1 0-1,2-1 0,8 15 0,-15-28-48,1-1 0,-1 1 0,0-1 0,1 1-1,-1-1 1,0 1 0,1-1 0,-1 1-1,0-1 1,1 1 0,-1-1 0,1 0 0,-1 1-1,1-1 1,-1 0 0,1 1 0,-1-1-1,1 0 1,0 0 0,-1 1 0,1-1 0,-1 0-1,1 0 1,0 0 0,-1 0 0,1 0 0,-1 0-1,1 0 1,1 0 0,-1-1-2,-1 1 0,1-1 0,0 0 0,0 1 0,0-1 0,0 0 0,-1 0 0,1 0 0,0 0 0,0 0 0,-1 0 0,1 0 0,-1 0 0,1-1 0,12-43-95,-13 44 93,12-74-445,2-111-1,-13 167 402,2-3 14,-3 22 34,0-1-1,1 1 1,-1 0-1,0-1 1,0 1-1,0 0 1,0 0-1,0-1 0,1 1 1,-1 0-1,0 0 1,0-1-1,0 1 1,1 0-1,-1 0 1,0-1-1,0 1 1,1 0-1,-1 0 1,0 0-1,1 0 1,-1-1-1,0 1 1,0 0-1,1 0 0,-1 0 1,0 0-1,1 0 1,-1 0-1,1 0 1,1 1 2,0 0 0,0 1 0,0-1 0,0 1 0,0-1 0,0 1 0,0 0 0,0-1 0,-1 1 0,1 0-1,2 4 1,6 8 51,1 0 0,1-1 0,1 0 0,-1-1 0,2 0 0,22 14 0,-29-21-34,1-1 0,-1-1-1,1 0 1,-1 0-1,1 0 1,0-1-1,0 0 1,0 0 0,1-1-1,-1 0 1,0-1-1,0 0 1,1 0 0,-1-1-1,0 0 1,11-2-1,-8-1-15,1 1-1,-1-2 1,1 1 0,-1-2-1,0 1 1,-1-1-1,0-1 1,0 0 0,0-1-1,-1 1 1,0-2-1,0 1 1,-1-1 0,0-1-1,-1 0 1,0 0-1,0 0 1,-1-1 0,4-11-1,-3 7 2,-1 0 0,-1 0 0,-1 0 0,0-1 0,-1 1 0,0-1 0,-1 0 0,-1 0 0,-1 0 0,0 0 0,-1 0 0,-1 0 0,0 0 0,-6-16 0,5 22 37,0 9-4,0 19 39,5 32 188,0-34-71,1-1 0,0 0 0,1 0-1,9 23 1,-10-32-144,0 0 0,0 0 0,1 0 0,-1 0 0,1 0 0,1-1 0,-1 0 0,1 0-1,0 0 1,0 0 0,0-1 0,10 7 0,-14-10-107,1 0 1,-1 0-1,1-1 0,-1 1 0,1 0 0,-1-1 1,1 1-1,-1-1 0,1 0 0,0 1 1,-1-1-1,1 0 0,-1 0 0,1 0 1,0 0-1,-1 0 0,1 0 0,0-1 0,-1 1 1,1 0-1,-1-1 0,1 1 0,-1-1 1,1 0-1,-1 0 0,1 1 0,-1-1 1,0 0-1,1 0 0,-1 0 0,0 0 1,0 0-1,0-1 0,0 1 0,0 0 0,0-1 1,0 1-1,0 0 0,0-1 0,0 1 1,-1-1-1,1 1 0,-1-1 0,1-2 0,3-9-1384,0 1-1,-1-1 0,-1 0 1,1-16-1,-2 22 518,3-22-846</inkml:trace>
</inkml:ink>
</file>

<file path=ppt/ink/ink8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3:29.822"/>
    </inkml:context>
    <inkml:brush xml:id="br0">
      <inkml:brushProperty name="width" value="0.05" units="cm"/>
      <inkml:brushProperty name="height" value="0.05" units="cm"/>
      <inkml:brushProperty name="color" value="#FF0066"/>
    </inkml:brush>
  </inkml:definitions>
  <inkml:trace contextRef="#ctx0" brushRef="#br0">16 1 10914,'-15'10'4273,"21"-2"-3113,9 0-439,5-8-1410,11 0-679,7-8 760</inkml:trace>
</inkml:ink>
</file>

<file path=ppt/ink/ink8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3:30.255"/>
    </inkml:context>
    <inkml:brush xml:id="br0">
      <inkml:brushProperty name="width" value="0.05" units="cm"/>
      <inkml:brushProperty name="height" value="0.05" units="cm"/>
      <inkml:brushProperty name="color" value="#FF0066"/>
    </inkml:brush>
  </inkml:definitions>
  <inkml:trace contextRef="#ctx0" brushRef="#br0">144 1 9738,'-48'37'8003,"4"11"-4681,38-40-3014,0 1 0,1-1 0,-1 1 0,2 0 0,-1 0 0,1 1 0,1-1 1,-1 1-1,-2 20 0,5-29-294,1 0 0,0 0 1,-1 0-1,1 0 0,0 0 1,0 0-1,0 0 0,0 0 0,0 0 1,0 0-1,0 0 0,0 0 1,0 0-1,0-1 0,0 1 0,1 0 1,-1 0-1,0 0 0,1 0 1,-1 0-1,1 0 0,-1 0 1,1 0-1,0-1 0,-1 1 0,1 0 1,-1 0-1,1-1 0,0 1 1,0-1-1,0 1 0,-1 0 0,1-1 1,0 1-1,0-1 0,0 0 1,0 1-1,0-1 0,0 0 1,0 0-1,0 1 0,0-1 0,0 0 1,0 0-1,0 0 0,0 0 1,0 0-1,1-1 0,8-1-31,-1 0-1,0-1 0,0 0 1,14-7-1,12-4 66,-31 14-27,0 0 1,0 0-1,0 0 0,0 1 0,0-1 1,0 1-1,0 0 0,0 0 1,-1 1-1,1-1 0,0 1 1,-1 0-1,1-1 0,-1 2 0,1-1 1,-1 0-1,0 1 0,0-1 1,0 1-1,0 0 0,-1 0 1,4 5-1,3 4 218,-1 0 0,0 1 0,0-1-1,9 26 1,-9-16-65,-1 0 0,-1 1-1,-1 0 1,-1 0 0,0 0 0,-2 0-1,-1 1 1,-1-1 0,-1 1-1,-1-1 1,-6 27 0,6-43-255,0 0 1,-1-1-1,1 1 1,-1 0-1,-1-1 1,1 0-1,-7 9 1,9-13-78,-1 0 0,1-1 1,-1 1-1,1 0 0,-1-1 0,1 1 1,-1-1-1,0 1 0,0-1 1,0 0-1,0 0 0,0 0 0,0 0 1,0 0-1,0 0 0,0-1 1,-1 1-1,1-1 0,0 1 0,0-1 1,-1 0-1,1 0 0,0 0 1,0 0-1,-1 0 0,-2-1 0,4 1-9,0-1 0,-1 1 0,1-1-1,0 1 1,0-1 0,-1 0 0,1 0 0,0 1-1,0-1 1,0 0 0,0 0 0,0 0-1,0 0 1,0-1 0,-11-25-1231</inkml:trace>
</inkml:ink>
</file>

<file path=ppt/ink/ink8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3:30.629"/>
    </inkml:context>
    <inkml:brush xml:id="br0">
      <inkml:brushProperty name="width" value="0.05" units="cm"/>
      <inkml:brushProperty name="height" value="0.05" units="cm"/>
      <inkml:brushProperty name="color" value="#FF0066"/>
    </inkml:brush>
  </inkml:definitions>
  <inkml:trace contextRef="#ctx0" brushRef="#br0">1 7 12531,'3'-7'5182,"3"16"-2826,8 22-488,1 17-258,-3 1 0,11 81 0,-9-44-567,71 290 745,-81-364-1785,6 22 19,-10-32-24,1-1 1,-1 0-1,1 1 1,0-1-1,0 1 1,0-1-1,0 0 1,0 0-1,0 1 1,0-1-1,0 0 1,0 0-1,0 0 1,0 0-1,1 0 1,1 1-1,-2-3-9,0 1 0,0-1 0,0 1 0,-1-1 0,1 0 0,0 1 0,0-1 0,-1 0 0,1 0 0,0 1 0,-1-1 0,1 0 0,0 0 0,-1 0 0,1 0 0,-1 0 0,0 0 0,1 0 0,-1 0 0,0 0 0,1-1 0,0-1-34,8-22-186,-1-1 0,-1 1 0,-1-1 0,3-32 0,-6 32 88,2-1-1,0 1 1,2 0-1,12-30 1,-18 54 144,-1 0 0,1 0 0,0 0 1,0 1-1,0-1 0,0 0 0,0 1 0,0-1 0,0 1 1,1-1-1,-1 1 0,1 0 0,-1-1 0,1 1 1,-1 0-1,1 0 0,-1 0 0,1 0 0,0 0 0,0 0 1,2 0-1,-2 1 14,1 0 1,-1 0-1,0 1 1,0-1-1,1 1 1,-1-1-1,0 1 1,0 0-1,0 0 1,0 0-1,0 0 1,0 0-1,0 0 1,0 1-1,0-1 0,-1 0 1,1 1-1,2 3 1,9 10 111,0 1 0,-2 0-1,0 1 1,-1 1 0,0-1 0,12 35 0,7 11 38,-11-35-47,-6-18-1065,-11-9 853,-1-1 0,0 0 0,0 0 0,1 0 1,-1 0-1,0 0 0,1 0 0,-1 0 1,0 0-1,0 0 0,1 0 0,-1 0 0,0 0 1,1 0-1,-1 0 0,0 0 0,0 0 0,1 0 1,-1 0-1,0 0 0,1-1 0,-1 1 0,0 0 1,0 0-1,1 0 0,-1 0 0,0-1 1,0 1-1,1 0 0,-1 0 0,0 0 0,0-1 1,0 1-1,0 0 0,1 0 0,-1-1 0,0 1 1,0-1-1,8-14-1827,7-8 707</inkml:trace>
</inkml:ink>
</file>

<file path=ppt/ink/ink8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3:31.090"/>
    </inkml:context>
    <inkml:brush xml:id="br0">
      <inkml:brushProperty name="width" value="0.05" units="cm"/>
      <inkml:brushProperty name="height" value="0.05" units="cm"/>
      <inkml:brushProperty name="color" value="#FF0066"/>
    </inkml:brush>
  </inkml:definitions>
  <inkml:trace contextRef="#ctx0" brushRef="#br0">32 593 8378,'1'0'537,"0"0"0,-1 0 0,1 0 0,0 0 0,0 0 0,-1 0 0,1 0 0,0 0-1,0 0 1,0 0 0,-1 0 0,1 0 0,0 0 0,0-1 0,-1 1 0,1 0 0,0 0 0,-1-1 0,1 1 0,0-1 0,0 0 0,18-18 3723,-17 17-4130,-1 0 0,1 0 0,-1 0 0,1 0 1,-1 0-1,0-1 0,0 1 0,0-1 0,0 1 0,-1-1 0,1 1 0,-1-1 0,1 1 1,-1-1-1,0 1 0,0-1 0,0 0 0,-1-3 0,1 5-121,0-1 0,-1 1 0,1 0 0,-1 0 0,1-1 0,-1 1 0,0 0 0,0 0 1,1 0-1,-1 0 0,0 0 0,0 0 0,0 0 0,0 0 0,0 0 0,0 0 0,-1 1 0,1-1 0,0 0 0,0 1 0,0-1 0,-1 1 0,1-1 0,0 1 0,-1-1 0,1 1 0,0 0 0,-1 0 0,1 0 1,0 0-1,-1 0 0,1 0 0,0 0 0,-1 0 0,1 1 0,0-1 0,-1 0 0,-2 2 0,2-1-12,-1 0-1,1 1 1,0-1 0,-1 1-1,1-1 1,0 1 0,0 0-1,0 0 1,0 0 0,0 0-1,1 0 1,-1 0 0,1 1-1,-1-1 1,1 1 0,0-1-1,0 1 1,-2 4-1,2 0 13,1 1-1,-1 0 1,1 0-1,1-1 1,-1 1-1,1 0 0,1-1 1,-1 1-1,1-1 1,1 1-1,-1-1 1,1 0-1,1 0 0,5 9 1,-8-13-4,1 0 0,-1 0 0,1-1 0,0 1 0,0 0 0,0-1 0,1 1 0,-1-1 0,1 0 0,-1 0 0,1 0 0,0 0 0,-1 0 1,1-1-1,0 1 0,0-1 0,0 0 0,0 0 0,1 0 0,-1 0 0,0 0 0,0-1 0,1 1 0,-1-1 0,0 0 0,1 0 0,-1 0 0,0-1 0,1 1 0,-1-1 0,0 1 0,0-1 0,0 0 0,0-1 1,5-1-1,-2-1 3,-1 0 1,0 0 0,0 0-1,0-1 1,-1 1 0,1-1 0,-1 0-1,0 0 1,0-1 0,-1 1-1,0-1 1,0 0 0,0 0-1,-1 0 1,1 0 0,-2 0 0,3-8-1,1-14 32,0-1-1,1-42 0,-5 64-35,7-75 54,-8 82-59,0-1 0,0 1 0,0 0 0,0-1 0,0 1 0,0-1 0,1 1 0,-1 0 0,0-1 0,0 1 0,0 0 0,0-1 0,1 1 0,-1 0 0,0 0 0,0-1 0,1 1 0,-1 0 0,0 0 0,0-1 0,1 1 0,-1 0 0,0 0 0,1 0 0,-1-1 0,0 1 0,1 0 0,-1 0 0,0 0 0,1 0 0,-1 0 0,0 0 0,1 0 0,-1 0 0,0 0 0,1 0 0,17 8-7,18 23 58,-30-25-22,0-1-2,6 7 54,0-2 0,2 1-1,17 10 1,-28-19-35,0 0-1,0-1 1,0 1-1,0-1 1,0 0-1,0 0 1,1 0-1,-1 0 1,0 0 0,1-1-1,-1 0 1,0 1-1,1-1 1,-1 0-1,1-1 1,-1 1-1,0-1 1,1 1-1,-1-1 1,0 0 0,1 0-1,3-2 1,6-5 64,0-1 1,0 0 0,-1 0 0,0-1 0,0-1 0,-1 0 0,-1 0 0,0-1 0,-1-1-1,0 1 1,0-2 0,-2 1 0,0-1 0,0 0 0,-1 0 0,-1-1 0,0 0-1,-1 0 1,-1 0 0,0-1 0,-1 1 0,-1 0 0,-1-1 0,0 0 0,0 1-1,-2-1 1,-5-24 0,6 33-418,-1 0 1,0 1-1,-1-1 0,0 1 0,0 0 1,0 0-1,0 0 0,-1 0 0,0 1 1,0-1-1,-1 1 0,-7-7 0,11 11 271,1 1-1,-1 0 1,1-1-1,-1 1 1,1 0-1,-1-1 1,1 1-1,-1 0 1,1 0-1,-1 0 1,1 0-1,-1 0 1,1-1-1,-1 1 1,0 0-1,1 0 1,-1 0-1,1 0 0,-1 1 1,1-1-1,-2 0 1,-12 6-587</inkml:trace>
</inkml:ink>
</file>

<file path=ppt/ink/ink8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3:31.789"/>
    </inkml:context>
    <inkml:brush xml:id="br0">
      <inkml:brushProperty name="width" value="0.05" units="cm"/>
      <inkml:brushProperty name="height" value="0.05" units="cm"/>
      <inkml:brushProperty name="color" value="#FF0066"/>
    </inkml:brush>
  </inkml:definitions>
  <inkml:trace contextRef="#ctx0" brushRef="#br0">197 50 7514,'-5'1'272,"-20"1"2749,25-2-2898,-1-1 0,1 0 0,0 1 0,-1-1 1,1 0-1,0 1 0,-1-1 0,1 0 0,0 1 0,0-1 1,0 0-1,0 1 0,0-1 0,0 0 0,0 0 0,0 1 1,0-1-1,0 0 0,0 1 0,0-1 0,0 0 0,1 1 1,-1-1-1,0 0 0,1 1 0,-1-1 0,0 0 0,1 1 1,-1-1-1,1 1 0,-1-1 0,1 0 0,0 0 79,0 0-1,-1 0 0,1 0 1,-1-1-1,1 1 1,-1 0-1,1 0 0,-1 0 1,0-1-1,0 1 1,1 0-1,-1 0 0,0-1 1,0 1-1,0 0 1,0 0-1,-1-1 0,1 1 1,0 0-1,0 0 1,-1-1-1,0 0 0,0 2-111,1-1 1,-1 1-1,0 0 0,0 0 0,0 0 0,0 0 0,0-1 1,0 1-1,0 1 0,0-1 0,0 0 0,1 0 0,-1 0 0,0 0 1,0 1-1,0-1 0,0 0 0,0 1 0,1-1 0,-1 1 1,0-1-1,0 1 0,1-1 0,-1 1 0,0-1 0,1 1 0,-1 0 1,0-1-1,1 1 0,-2 1 0,-12 13 131,0 1 0,0 0 0,2 0 0,0 2 0,1-1 0,0 1-1,2 1 1,0 0 0,1 0 0,1 1 0,1 0 0,1 0 0,0 1 0,2-1 0,0 1 0,1 29 0,1-48-215,1 0 0,1 0 0,-1 1 0,0-1 0,0 0 0,1 0 0,-1 0 0,1 1 0,0-1 1,0 0-1,0 0 0,0 0 0,0 0 0,0 0 0,0 0 0,0-1 0,1 1 0,-1 0 0,3 1 0,-2-2-2,-1 0-1,1 0 1,-1-1-1,1 1 1,0-1-1,0 1 1,-1-1-1,1 0 1,0 0-1,0 0 1,0 0-1,-1 0 1,1 0-1,0 0 1,0 0-1,-1-1 1,1 1-1,3-2 1,2-1 2,1 0 0,-1-1 0,0 0 0,0-1 0,0 1 0,-1-1 1,0-1-1,0 1 0,6-8 0,0-1 6,-1 0 1,-1-1-1,-1 0 1,0 0-1,-1-1 1,0 0-1,-2-1 1,0 1-1,-1-1 0,0-1 1,-1 1-1,-1-1 1,-1 1-1,0-28 1,-1 55 44,0 0 0,1 0 0,0-1 0,1 1 1,-1 0-1,2-1 0,0 0 0,0 0 0,0 0 1,12 15-1,-14-20-160,0-1 0,0 0 1,1 0-1,-1 0 0,1 0 1,0 0-1,0 0 0,0-1 1,0 1-1,1-1 0,-1 0 1,0 0-1,1 0 0,0-1 1,-1 1-1,1-1 0,0 0 1,0 0-1,0 0 0,0 0 1,0-1-1,0 0 0,0 0 1,0 0-1,0 0 0,0 0 0,0-1 1,0 0-1,-1 0 0,1 0 1,0 0-1,7-4 0,2-2-1719,-1-1-1,23-18 1,0-3 331</inkml:trace>
</inkml:ink>
</file>

<file path=ppt/ink/ink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1:01.045"/>
    </inkml:context>
    <inkml:brush xml:id="br0">
      <inkml:brushProperty name="width" value="0.05" units="cm"/>
      <inkml:brushProperty name="height" value="0.05" units="cm"/>
    </inkml:brush>
  </inkml:definitions>
  <inkml:trace contextRef="#ctx0" brushRef="#br0">7 271 9154,'-7'-12'11242,"16"15"-8544,-3-1-2882,-5-2 205,1 1 41,0 0 1,0 0-1,0 0 0,0 0 0,0 1 0,0-1 1,-1 0-1,1 1 0,3 2 0,27 33 841,51 73 0,-59-73-590,2-2-1,2-1 0,55 54 0,-81-87-309,-1 1 0,0-1 0,1 0 0,-1 0 0,1 0-1,-1 0 1,1 0 0,0 0 0,-1 0 0,1 0 0,0-1-1,0 1 1,-1 0 0,1-1 0,0 0 0,0 1 0,0-1-1,0 0 1,0 0 0,0 0 0,2-1 0,-3 0 5,0 1 0,1-1 0,-1 0 1,0 0-1,0 0 0,0-1 0,0 1 1,0 0-1,0 0 0,0-1 0,0 1 0,-1 0 1,1-1-1,0 1 0,-1-1 0,1 1 0,-1 0 1,1-1-1,-1 0 0,0 1 0,0-1 1,0 1-1,0-1 0,0 1 0,0-3 0,-1-47 252,-14-91 0,3 44-210,8 55-27,-1 5-6,2 0 1,2 0-1,1-1 0,6-47 0,-6 85-45,0 0 0,1 0 0,-1 0 0,0 0 1,0 0-1,0 0 0,1 0 0,-1 0 0,0 0 0,1 0 0,-1 0 0,1 0 0,-1 0 0,1 1 0,-1-1 0,1 0 0,0 0 0,-1 1 0,1-1 0,0 0 1,0 1-1,-1-1 0,1 0 0,0 1 0,0-1 0,0 1 0,0 0 0,0-1 0,0 1 0,0 0 0,0-1 0,0 1 0,0 0 0,0 0 0,0 0 1,0 0-1,0 0 0,0 0 0,0 0 0,0 0 0,0 0 0,0 1 0,0-1 0,0 0 0,0 1 0,0-1 0,0 0 0,0 1 0,-1 0 0,1-1 0,0 1 1,0-1-1,1 2 0,2 1-638,0 0 1,0 0 0,0 0-1,0 1 1,0-1 0,-1 1-1,1 0 1,-1 0 0,4 8-1,0 6-531</inkml:trace>
</inkml:ink>
</file>

<file path=ppt/ink/ink8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3:32.193"/>
    </inkml:context>
    <inkml:brush xml:id="br0">
      <inkml:brushProperty name="width" value="0.05" units="cm"/>
      <inkml:brushProperty name="height" value="0.05" units="cm"/>
      <inkml:brushProperty name="color" value="#FF0066"/>
    </inkml:brush>
  </inkml:definitions>
  <inkml:trace contextRef="#ctx0" brushRef="#br0">80 67 9738,'0'-1'157,"-1"-8"1424,-1-1 0,-1 1-1,-6-15 1,9 23-1437,0 0 1,-1 0-1,1 1 0,0-1 0,-1 0 1,1 0-1,-1 1 0,1-1 1,-1 0-1,0 1 0,1-1 1,-1 1-1,1-1 0,-1 1 1,0-1-1,0 1 0,1-1 0,-1 1 1,0 0-1,0-1 0,1 1 1,-2 0-1,0 0 5,1 0-1,0 1 1,0-1-1,0 1 1,0 0 0,0-1-1,-1 1 1,1 0 0,0 0-1,1-1 1,-1 1 0,0 0-1,0 0 1,0 0-1,0 0 1,1 0 0,-1 0-1,0 1 1,1-1 0,-1 2-1,-5 9 335,1 1 0,1-1 0,0 1 0,0 0 0,1 1 0,1-1 0,1 0 0,0 1 0,0-1 0,1 1 0,4 24 0,3 8-8,2 1-1,15 45 1,-7-35-673,3-2 0,3-1 0,49 89 0,-71-142 47,-1 0 0,1 0-1,-1 0 1,1 0 0,-1-1 0,1 1-1,-1 0 1,1 0 0,-1 0 0,0 0-1,1 0 1,-1 0 0,0 1 0,0-1-1,0 0 1,0 0 0,0 0 0,0 0-1,0 0 1,0 0 0,-1 1 0,0-1-85,1-1 0,-1 1 0,0-1 0,0 1 0,1-1 0,-1 1 0,0-1 0,0 1 0,0-1 0,0 0 0,0 0 0,0 1 0,1-1 0,-1 0 0,0 0 0,0 0 0,0 0 0,0 0 0,0 0 0,0 0 0,0 0 0,-1-1 0,-16-2-1355</inkml:trace>
</inkml:ink>
</file>

<file path=ppt/ink/ink8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3:32.569"/>
    </inkml:context>
    <inkml:brush xml:id="br0">
      <inkml:brushProperty name="width" value="0.05" units="cm"/>
      <inkml:brushProperty name="height" value="0.05" units="cm"/>
      <inkml:brushProperty name="color" value="#FF0066"/>
    </inkml:brush>
  </inkml:definitions>
  <inkml:trace contextRef="#ctx0" brushRef="#br0">117 1228 10058,'-117'-77'4393,"121"77"-2192,11 0-297,15-8-768,3-7-304,12-14-544,-2-1-328,3-7-712,-1 2-816,-2-5-2249,0-1 2377</inkml:trace>
  <inkml:trace contextRef="#ctx0" brushRef="#br0" timeOffset="1">673 1 9298,'-4'0'722,"0"0"0,0 1 0,0-1 0,0 1-1,0 0 1,0 0 0,0 1 0,0-1 0,1 1 0,-1 0 0,-6 4 0,4-2-139,0 1 1,1 0-1,-1 0 1,1 1-1,-9 11 1,5-2-121,0 0 0,0 1 1,2 0-1,-11 29 0,11-20-212,1 0 0,1 1 0,1-1-1,1 1 1,2 0 0,0 0-1,2 0 1,0 0 0,10 46-1,3-15-133,2-1-1,3-1 1,33 70-1,-42-100-137,0 0 0,-1 1 1,6 35-1,-11-43-988,-2 0 1,-1-1 0,0 25-1,-1-27-1513,3-13 1038</inkml:trace>
</inkml:ink>
</file>

<file path=ppt/ink/ink8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3:32.976"/>
    </inkml:context>
    <inkml:brush xml:id="br0">
      <inkml:brushProperty name="width" value="0.05" units="cm"/>
      <inkml:brushProperty name="height" value="0.05" units="cm"/>
      <inkml:brushProperty name="color" value="#FF0066"/>
    </inkml:brush>
  </inkml:definitions>
  <inkml:trace contextRef="#ctx0" brushRef="#br0">29 286 10522,'-29'-62'4201,"58"49"-2729,-4-4-175,8-3-257,-8 3-168,-1 4-336,9 5-80,-11 1-192,6 0-120,-8 0-288,-8-3-312,-1 5-1248,-2 2-449,16 5 1209</inkml:trace>
  <inkml:trace contextRef="#ctx0" brushRef="#br0" timeOffset="1">434 0 13019,'59'27'5473,"-52"6"-3265,6 2-311,2-4-577,-2-3-408,4-6-488,-4-6-136,-4-4-224,-1-4-248,-3-8-880,-2-3-416,1-12-1705,4-2 1905</inkml:trace>
</inkml:ink>
</file>

<file path=ppt/ink/ink8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3:33.427"/>
    </inkml:context>
    <inkml:brush xml:id="br0">
      <inkml:brushProperty name="width" value="0.05" units="cm"/>
      <inkml:brushProperty name="height" value="0.05" units="cm"/>
      <inkml:brushProperty name="color" value="#FF0066"/>
    </inkml:brush>
  </inkml:definitions>
  <inkml:trace contextRef="#ctx0" brushRef="#br0">10 0 9770,'-6'5'3865,"2"1"-2489,11 0-1496,5 3-584,5-4 384</inkml:trace>
</inkml:ink>
</file>

<file path=ppt/ink/ink8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3:33.860"/>
    </inkml:context>
    <inkml:brush xml:id="br0">
      <inkml:brushProperty name="width" value="0.05" units="cm"/>
      <inkml:brushProperty name="height" value="0.05" units="cm"/>
      <inkml:brushProperty name="color" value="#FF0066"/>
    </inkml:brush>
  </inkml:definitions>
  <inkml:trace contextRef="#ctx0" brushRef="#br0">1 462 9010,'112'136'3835,"-106"-129"-3247,0 1 0,0 0 0,-1 0-1,0 1 1,0 0 0,-1 0 0,7 18 0,-3-2 637,-4-16-602,0 1-1,-1 0 1,0-1-1,0 1 1,-1 0-1,-1 0 1,1 13-1,-4-18-79,-1-16-376,3-23-259,1-1 0,1 1 0,2 0 1,10-40-1,-12 67 25,0 1 0,0 1 0,0-1 0,1 0 0,0 0 1,0 1-1,1 0 0,7-10 0,-10 14 59,0 0 0,0 0 0,0 0 0,0 0-1,1 0 1,-1 0 0,0 1 0,0-1 0,1 0 0,-1 1 0,1-1 0,-1 1 0,0-1 0,1 1 0,-1 0 0,1 0-1,-1-1 1,1 1 0,-1 0 0,1 0 0,-1 1 0,1-1 0,-1 0 0,1 0 0,-1 1 0,1-1 0,-1 1 0,0-1-1,1 1 1,-1 0 0,0-1 0,1 1 0,-1 0 0,0 0 0,0 0 0,0 0 0,0 0 0,0 0 0,0 0 0,0 0-1,0 1 1,1 0 0,6 10 14,1-1 0,-2 1-1,8 16 1,-9-17 75,-1 0-1,2-1 0,0 0 1,0 0-1,11 12 1,-16-20-69,-1-1 1,0 0 0,0 1 0,1-1-1,-1 0 1,1 0 0,-1 0-1,1 0 1,-1 0 0,1 0 0,-1-1-1,1 1 1,0 0 0,0-1-1,-1 1 1,1-1 0,0 0-1,0 0 1,0 1 0,-1-1 0,1 0-1,0-1 1,0 1 0,0 0-1,-1 0 1,1-1 0,0 1 0,0-1-1,-1 0 1,1 1 0,0-1-1,-1 0 1,1 0 0,-1 0 0,1 0-1,-1 0 1,1 0 0,-1-1-1,0 1 1,0 0 0,0-1-1,1 1 1,-1-1 0,0 1 0,1-3-1,3-5 40,0 0 1,-1 0-1,0 0 0,0-1 0,-1 1 0,3-19 0,5-77 161,-7 53-151,-5 51-55,1 1-1,0 0 1,0 0 0,0 0-1,0-1 1,0 1 0,0 0 0,0 0-1,0-1 1,0 1 0,0 0-1,0 0 1,0-1 0,0 1-1,0 0 1,0 0 0,0 0 0,0-1-1,0 1 1,0 0 0,0 0-1,0-1 1,0 1 0,1 0-1,-1 0 1,0 0 0,0-1-1,0 1 1,0 0 0,0 0 0,1 0-1,-1 0 1,0-1 0,0 1-1,0 0 1,1 0 0,-1 0-1,0 0 1,0 0 0,0 0 0,1 0-1,-1-1 1,0 1 0,0 0-1,1 0 1,-1 0 0,0 0-1,1 0 1,8 13 197,7 27-44,-15-38-155,30 69 109,-28-66-116,1 0 1,-1 1-1,1-1 0,-1-1 0,2 1 0,-1 0 0,0-1 0,1 0 1,0 0-1,6 4 0,-10-7-65,0-1-1,0 1 1,0-1 0,0 1 0,0-1 0,0 0 0,0 1 0,0-1-1,0 0 1,0 0 0,1 1 0,-1-1 0,0 0 0,0 0-1,0 0 1,0-1 0,1 1 0,-1 0 0,0 0 0,0-1-1,0 1 1,0 0 0,0-1 0,0 1 0,0-1 0,0 1-1,0-1 1,0 0 0,0 0 0,0 1 0,0-1 0,-1 0 0,2-1-1,1-1-147,-1-1 0,0 1-1,0-1 1,0 1-1,-1-1 1,1 0-1,-1 0 1,2-7 0,1-29-374</inkml:trace>
  <inkml:trace contextRef="#ctx0" brushRef="#br0" timeOffset="1">380 73 13523,'-10'18'5017,"16"-10"-4129,8-1-272,6-14-816,1-6-272,4-9-1048,0-8-529,7-3 1257</inkml:trace>
</inkml:ink>
</file>

<file path=ppt/ink/ink8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3:34.260"/>
    </inkml:context>
    <inkml:brush xml:id="br0">
      <inkml:brushProperty name="width" value="0.05" units="cm"/>
      <inkml:brushProperty name="height" value="0.05" units="cm"/>
      <inkml:brushProperty name="color" value="#FF0066"/>
    </inkml:brush>
  </inkml:definitions>
  <inkml:trace contextRef="#ctx0" brushRef="#br0">1 0 10282,'10'42'4929,"8"8"-2136,4 15-585,4 2-151,5-4-297,-1 4-128,-2-10-383,0 0-257,-4-6-456,-4-1-216,-2-3-208,-6-3-88,-4-16-376,-1-6-288,-6-16-1224,-1-16-897,-3-6 2009</inkml:trace>
  <inkml:trace contextRef="#ctx0" brushRef="#br0" timeOffset="1">146 586 11410,'-70'-30'4994,"80"40"-2834,12-8-864,3-2-320,3-10-583,0 1-105,1-1-376,-4-1-248,1-1-1041,-1-3-495,-4-3-721,0 1 1377</inkml:trace>
</inkml:ink>
</file>

<file path=ppt/ink/ink8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3:34.706"/>
    </inkml:context>
    <inkml:brush xml:id="br0">
      <inkml:brushProperty name="width" value="0.05" units="cm"/>
      <inkml:brushProperty name="height" value="0.05" units="cm"/>
      <inkml:brushProperty name="color" value="#FF0066"/>
    </inkml:brush>
  </inkml:definitions>
  <inkml:trace contextRef="#ctx0" brushRef="#br0">1 1 10386,'7'4'7217,"6"13"-4666,4 6-1694,26 20 314,-41-41-1057,1 0-1,-1 0 1,1 0-1,0 0 1,0 0-1,0 0 1,0-1-1,0 1 1,0-1-1,0 0 1,0 0-1,0 0 1,1 0-1,-1-1 1,0 1-1,1-1 1,-1 0-1,1 0 1,-1 0-1,0 0 1,1-1-1,-1 1 1,6-3-1,2-1-119,-1 0-1,0-1 1,0-1 0,-1 1-1,13-11 1,-14 10 79,0 0-69,1 0-1,0 0 0,1 1 1,-1 0-1,1 1 0,0 0 1,17-5-1,-23 9-1,0-1-1,1 1 1,-1 0 0,0 0-1,1 0 1,-1 0 0,1 1 0,-1 0-1,0 0 1,0 0 0,1 0-1,-1 1 1,0 0 0,0 0-1,0 0 1,-1 0 0,1 0 0,0 1-1,-1 0 1,0 0 0,6 5-1,1 3 70,-1 0 0,0 1 0,-1 0 0,-1 1 0,1 0-1,-2 0 1,0 1 0,6 19 0,25 118 1204,-34-136-1137,6 27 361,-2 0-1,-2 0 0,-1 81 1,-5-108-416,0-1 0,-1 1 0,0-1 1,-1 1-1,-1-1 0,0 0 0,-1 0 1,-1-1-1,0 1 0,0-1 0,-2 0 1,1-1-1,-2 0 0,-18 21 0,23-29-68,0-1-1,0 1 0,0-1 0,0 0 1,-1 0-1,1 0 0,-1-1 0,0 0 0,1 0 1,-7 2-1,8-3-11,1-1 1,-1 1-1,1-1 1,-1 0-1,0 0 0,1 0 1,-1 0-1,1 0 1,-1-1-1,0 1 1,1-1-1,-1 1 1,1-1-1,-1 0 0,1 0 1,0 0-1,-1-1 1,1 1-1,0 0 1,0-1-1,-4-3 1,0-1-6,1 0 0,0 0 1,1-1-1,-1 1 0,1-1 1,0 0-1,1 0 1,0-1-1,0 1 0,0-1 1,1 0-1,0 1 1,1-1-1,0 0 0,0 0 1,0 0-1,1 0 0,0 0 1,1 0-1,3-16 1,0 2-166,2 1 0,0 0 0,1 0 0,1 0 1,1 1-1,17-28 0,41-65-5316,-41 72 4042</inkml:trace>
</inkml:ink>
</file>

<file path=ppt/ink/ink8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3:35.235"/>
    </inkml:context>
    <inkml:brush xml:id="br0">
      <inkml:brushProperty name="width" value="0.05" units="cm"/>
      <inkml:brushProperty name="height" value="0.05" units="cm"/>
      <inkml:brushProperty name="color" value="#FF0066"/>
    </inkml:brush>
  </inkml:definitions>
  <inkml:trace contextRef="#ctx0" brushRef="#br0">109 29 18668,'-13'5'8194,"-4"4"-3441,-6-9-3601,-2-12-1152,8 7-1448,4-20 1088</inkml:trace>
</inkml:ink>
</file>

<file path=ppt/ink/ink8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2:15.231"/>
    </inkml:context>
    <inkml:brush xml:id="br0">
      <inkml:brushProperty name="width" value="0.05" units="cm"/>
      <inkml:brushProperty name="height" value="0.05" units="cm"/>
      <inkml:brushProperty name="color" value="#FF0066"/>
    </inkml:brush>
  </inkml:definitions>
  <inkml:trace contextRef="#ctx0" brushRef="#br0">15 362 9370,'-1'0'225,"1"0"-1,-1 0 1,0 0 0,1 0-1,-1 0 1,1 0-1,-1 0 1,0 0 0,1 1-1,-1-1 1,0 0 0,1 1-1,-1-1 1,1 0-1,-1 1 1,1-1 0,-1 1-1,1-1 1,-1 1 0,1-1-1,-1 1 1,1-1 0,0 1-1,-1-1 1,1 1-1,-1 1 1,18 2 3044,35-5-768,96-28 949,39-6-1727,-160 32-1605,269-41 638,-225 30-528,-2-3 0,78-30-1,-146 46-221,1 1 0,-1 0 0,0-1 0,0 1 0,0-1 0,0 0 0,1 1 0,-1-1 0,0 0 0,0 0 0,0 0 0,0 0 0,0 1 0,1-3 0,-2 2-3,0 1 1,0 0-1,0-1 0,0 1 1,0-1-1,0 1 1,0 0-1,0-1 1,0 1-1,0-1 1,0 1-1,0 0 0,-1-1 1,1 1-1,0-1 1,0 1-1,0 0 1,0-1-1,-1 1 0,1 0 1,0-1-1,0 1 1,-1 0-1,1 0 1,0-1-1,-1 1 1,1 0-1,0 0 0,-1-1 1,-36-14 125,32 13-129,-88-26 47,-2 3 1,-135-16-1,-190-4-164,419 44 68,-17-1-183,12 0-451,9 0-1110,5 3 1040,0 0 0,0 0 0,0 0 0,0 1 0,-1 0 0,1 1 0,-1-1 0,0 1 0,11 7 0,31 13-887</inkml:trace>
</inkml:ink>
</file>

<file path=ppt/ink/ink8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2:15.727"/>
    </inkml:context>
    <inkml:brush xml:id="br0">
      <inkml:brushProperty name="width" value="0.05" units="cm"/>
      <inkml:brushProperty name="height" value="0.05" units="cm"/>
      <inkml:brushProperty name="color" value="#FF0066"/>
    </inkml:brush>
  </inkml:definitions>
  <inkml:trace contextRef="#ctx0" brushRef="#br0">183 48 6633,'-37'-10'2999,"-63"-19"6634,106 27-5781,35-5-2617,260 18 1271,-119-2-1681,-134-8-614,-9-1 54,1 2-1,49 9 0,-56 6-183,-23-5-129,-10-11 42,0-1-1,0 1 1,-1-1-1,1 1 1,0-1 0,0 1-1,0-1 1,-1 0-1,1 1 1,0-1-1,0 1 1,-1-1-1,1 0 1,0 1 0,-1-1-1,1 0 1,0 0-1,-1 1 1,1-1-1,-1 0 1,1 0-1,0 1 1,-1-1-1,1 0 1,-1 0 0,1 0-1,-1 0 1,1 0-1,-1 0 1,1 1-1,0-1 1,-2-1-1,-14 3-231,0-1-1,0-1 1,-1-1-1,1 0 0,0-1 1,0-1-1,0 0 0,-23-8 1,1 1-103,-22-4-121,-1 2 0,-100-5 0,133 16 551,-1 2-1,1 0 0,-1 2 0,1 1 0,0 1 0,0 2 0,1 1 1,-27 11-1,-2 3 1012,128-18 572,-35-7-1473,0 2-1,0 2 1,0 1-1,-1 2 1,1 1-1,69 20 1,-52-7-252,145 44-1216,-61-33-3665,-66-18 3214</inkml:trace>
</inkml:ink>
</file>

<file path=ppt/ink/ink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1:01.723"/>
    </inkml:context>
    <inkml:brush xml:id="br0">
      <inkml:brushProperty name="width" value="0.05" units="cm"/>
      <inkml:brushProperty name="height" value="0.05" units="cm"/>
    </inkml:brush>
  </inkml:definitions>
  <inkml:trace contextRef="#ctx0" brushRef="#br0">5 49 9242,'-2'8'1935,"1"1"0,0-1-1,1 1 1,1 15 0,3 5-257,8 33 0,-7-42-888,6 33 125,-13-63-859,0-1-1,1 1 1,1-1-1,-1 0 1,2 1 0,2-19-1,-1 10-24,-2 3-21,2 0 0,0 0 0,5-15 0,-7 30-6,0 1 0,0-1 0,0 0-1,0 1 1,0-1 0,1 0 0,-1 1 0,0-1 0,1 1-1,-1-1 1,0 0 0,1 1 0,-1-1 0,1 1-1,-1-1 1,1 1 0,-1-1 0,1 1 0,-1 0-1,1-1 1,-1 1 0,1 0 0,-1-1 0,1 1-1,0 0 1,-1 0 0,1-1 0,0 1 0,-1 0 0,1 0-1,0 0 1,-1 0 0,1 0 0,0 0 0,-1 0-1,1 0 1,0 0 0,-1 0 0,1 0 0,0 1-1,-1-1 1,1 0 0,-1 0 0,1 1 0,0-1 0,-1 0-1,1 1 1,-1-1 0,1 0 0,-1 1 0,1-1-1,-1 1 1,1-1 0,0 1 0,35 35 488,-26-25-248,-9-11-242,-1 1 1,0-1-1,1 1 1,-1-1-1,0 1 0,1-1 1,-1 0-1,0 1 1,1-1-1,-1 0 1,1 1-1,-1-1 0,1 0 1,-1 0-1,1 1 1,-1-1-1,1 0 1,-1 0-1,1 0 1,-1 0-1,1 0 0,-1 0 1,1 0-1,-1 0 1,1 0-1,0 0 1,-1 0-1,1 0 1,-1 0-1,1 0 0,-1 0 1,1 0-1,-1-1 1,1 1-1,-1 0 1,1-1-1,6-21 9,-3 1-18,-1 6 5,-2 10 1,0 0 0,1 0 1,-1 0-1,1 0 0,0 0 1,0 0-1,4-6 0,-5 10 3,-1 0 1,1 0-1,-1-1 0,1 1 0,0 0 0,0 0 0,-1 0 0,1 0 0,0 0 0,0 0 0,0 1 0,0-1 0,0 0 0,0 0 0,0 1 0,1-1 0,-1 0 0,0 1 0,0-1 0,0 1 0,1 0 0,-1-1 0,0 1 0,0 0 0,1 0 0,-1 0 0,0 0 0,1 0 0,-1 0 0,0 0 0,1 0 0,-1 0 0,0 1 1,0-1-1,1 0 0,-1 1 0,0-1 0,0 1 0,0 0 0,0-1 0,0 1 0,1 0 0,-1 0 0,-1 0 0,1-1 0,0 1 0,0 0 0,1 2 0,6 6 156,0 0 1,0 1-1,-1 1 1,6 11-1,-6-10 175,-3-6-226,0 0 0,0 0 0,0-1 0,1 1-1,0-1 1,6 5 0,-10-9-167,0 0-1,0-1 0,0 1 0,0 0 0,0-1 0,0 1 0,0-1 1,0 0-1,1 1 0,-1-1 0,0 0 0,0 0 0,0 0 0,0 1 0,0-1 1,1 0-1,-1-1 0,1 1 0,0-1-190,-1 1 1,1-1-1,-1 0 0,0 0 0,1 0 1,-1 1-1,0-1 0,0-1 0,0 1 1,0 0-1,0 0 0,0 0 0,0-1 1,0 1-1,0 0 0,-1-1 0,2-2 1,5-10-2486,3 1 1199</inkml:trace>
</inkml:ink>
</file>

<file path=ppt/ink/ink8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2:16.179"/>
    </inkml:context>
    <inkml:brush xml:id="br0">
      <inkml:brushProperty name="width" value="0.05" units="cm"/>
      <inkml:brushProperty name="height" value="0.05" units="cm"/>
      <inkml:brushProperty name="color" value="#FF0066"/>
    </inkml:brush>
  </inkml:definitions>
  <inkml:trace contextRef="#ctx0" brushRef="#br0">112 4 11194,'-2'-1'331,"1"1"-1,-1-1 0,1 1 1,-1-1-1,1 1 1,-1 0-1,1-1 0,-1 1 1,1 0-1,-1 0 0,1 0 1,-1 0-1,0 1 1,1-1-1,-1 0 0,1 1 1,-1-1-1,-2 2 0,2-1-87,0 0 0,0 1 0,1-1 0,-1 1 0,0 0 0,0-1 0,1 1 0,-1 0 0,1 0 0,-1 0 0,0 3 0,-3 5 115,0 1-1,1 1 1,0-1 0,-2 13-1,5-19-133,-10 50 915,2 0 0,-3 76 0,11 115 1143,1-215-2166,2-1 0,1 1-1,2-1 1,1 0 0,1 0 0,1-1 0,14 30-1,-18-49-212,0 0 0,1-1 0,1 1 0,0-1 0,0-1 0,1 1 0,-1-1 0,2 0 0,-1-1 0,1 1 0,1-2 0,-1 1 0,1-1 0,0 0 0,1-1 0,-1 0-1,1-1 1,0 1 0,0-2 0,0 0 0,1 0 0,-1-1 0,14 2 0,-13-4-439,0 1 1,0-2-1,0 1 0,0-2 1,0 1-1,-1-1 1,1-1-1,0 0 0,-1-1 1,0 0-1,0 0 0,0-1 1,0 0-1,-1-1 0,0 0 1,13-11-1,19-24-954</inkml:trace>
</inkml:ink>
</file>

<file path=ppt/ink/ink8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2:16.627"/>
    </inkml:context>
    <inkml:brush xml:id="br0">
      <inkml:brushProperty name="width" value="0.05" units="cm"/>
      <inkml:brushProperty name="height" value="0.05" units="cm"/>
      <inkml:brushProperty name="color" value="#FF0066"/>
    </inkml:brush>
  </inkml:definitions>
  <inkml:trace contextRef="#ctx0" brushRef="#br0">60 208 11314,'4'27'5065,"4"18"-2296,-6 0-176,4 8-737,4-1-200,0 1-655,4 1-257,-2-11-456,-1-1-136,4-12-176,-5-7-184,0-14-520,4-6-513,-9-16-743,0-11-633,-5-11-415,-2-8-393,2-4 2153</inkml:trace>
  <inkml:trace contextRef="#ctx0" brushRef="#br0" timeOffset="1">0 208 7266,'2'3'4529,"5"1"-297,21-4-1791,14-4-185,8-16-535,7-7-129,-1-4-416,-2-3-247,-11 8-449,-9 1-216,-11 5-504,-10 5-280,-9 6-873,-6 6-383,-11 10-1161,1 13 3393,-5 13-664</inkml:trace>
</inkml:ink>
</file>

<file path=ppt/ink/ink8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2:17.048"/>
    </inkml:context>
    <inkml:brush xml:id="br0">
      <inkml:brushProperty name="width" value="0.05" units="cm"/>
      <inkml:brushProperty name="height" value="0.05" units="cm"/>
      <inkml:brushProperty name="color" value="#FF0066"/>
    </inkml:brush>
  </inkml:definitions>
  <inkml:trace contextRef="#ctx0" brushRef="#br0">1 233 12427,'5'6'5137,"21"-21"-3177,13-8-440,2-14-575,3-6-201,-6 4-320,-4 4-312,-8 10-624,-6 10-200,-11 9-1137,-11 21-1111</inkml:trace>
  <inkml:trace contextRef="#ctx0" brushRef="#br0" timeOffset="1">92 465 9226,'-10'51'4673,"10"-12"-1520,7-9-465,13-18-815,7-9-417,9-21-584,10-4-280,2-12-400,-1-7-312,-2 1-800,-5-9-432,-10 1-1257,-2-1-295,-3-2 1847</inkml:trace>
</inkml:ink>
</file>

<file path=ppt/ink/ink8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2:17.546"/>
    </inkml:context>
    <inkml:brush xml:id="br0">
      <inkml:brushProperty name="width" value="0.05" units="cm"/>
      <inkml:brushProperty name="height" value="0.05" units="cm"/>
      <inkml:brushProperty name="color" value="#FF0066"/>
    </inkml:brush>
  </inkml:definitions>
  <inkml:trace contextRef="#ctx0" brushRef="#br0">0 0 11426,'35'25'5314,"15"4"-2602,9 6-159,1 3-233,7 7-239,-7 4-201,-14 4-504,-6 5-319,-21 11-561,-8 4-208,-19 19-176,-12-2-32,-13 12-312,-4 0-248,4-25-657,3-9-487,20-31-1841,10-19 2217</inkml:trace>
</inkml:ink>
</file>

<file path=ppt/ink/ink8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2:17.963"/>
    </inkml:context>
    <inkml:brush xml:id="br0">
      <inkml:brushProperty name="width" value="0.05" units="cm"/>
      <inkml:brushProperty name="height" value="0.05" units="cm"/>
      <inkml:brushProperty name="color" value="#FF0066"/>
    </inkml:brush>
  </inkml:definitions>
  <inkml:trace contextRef="#ctx0" brushRef="#br0">0 142 10602,'4'7'4729,"9"-4"-2520,19 1-185,11-4-183,2-5-185,4-5-136,-4-5-480,3 3-271,-3 0-401,-3 6-192,-10 1-440,-11-6-224,-11 6-833,-8-5-311,-7 0-1137,0 2-183,-8 1 1896</inkml:trace>
  <inkml:trace contextRef="#ctx0" brushRef="#br0" timeOffset="1">192 0 12971,'0'49'5785,"14"-9"-2816,6-3-545,11-6-976,6-4-423,3-5-1129,2-2-400,-2-9-833,-3-1-1367,1 0 1840</inkml:trace>
</inkml:ink>
</file>

<file path=ppt/ink/ink8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2:18.396"/>
    </inkml:context>
    <inkml:brush xml:id="br0">
      <inkml:brushProperty name="width" value="0.05" units="cm"/>
      <inkml:brushProperty name="height" value="0.05" units="cm"/>
      <inkml:brushProperty name="color" value="#FF0066"/>
    </inkml:brush>
  </inkml:definitions>
  <inkml:trace contextRef="#ctx0" brushRef="#br0">177 150 7578,'-31'-48'1446,"-28"-48"3770,59 96-5138,0-1-1,0 1 1,0 0-1,0 0 1,0-1-1,-1 1 1,1 0-1,0-1 1,0 1-1,0 0 0,0 0 1,0 0-1,-1-1 1,1 1-1,0 0 1,0 0-1,0-1 1,-1 1-1,1 0 1,0 0-1,0 0 1,-1 0-1,1 0 1,0-1-1,0 1 0,-1 0 1,1 0-1,0 0 1,0 0-1,-1 0 1,1 0-1,0 0 1,-1 0-1,1 0 1,0 0-1,0 0 1,-1 0-1,1 0 0,0 0 1,-1 0-1,1 0 1,0 1-1,0-1 1,-1 0-1,1 0 1,0 0-1,0 0 1,-1 0-1,1 1 1,0-1-1,0 0 1,0 0-1,-1 0 0,1 1 1,0-1-1,0 0 1,0 0-1,0 1 1,0-1-1,-1 0 1,1 0-1,0 1 1,0-1-1,0 1 1,-9 26 2212,7-19-1902,-14 66 1669,4 0 0,-4 88 0,6-54-956,4-48-668,3 0-1,6 89 1,0-121-455,1 0 1,1 0-1,2 0 1,0 0-1,2-1 1,1 0-1,18 34 1,-23-52-199,0-1 1,1 1-1,0-1 0,0 0 1,1 0-1,0-1 1,0 1-1,1-2 1,0 1-1,0-1 0,0 0 1,16 7-1,-18-10-117,0-1 0,-1 0 0,1-1 0,0 1 0,0-1 0,0 0 0,0-1 0,1 1 0,-1-1 0,0-1 0,0 1 0,0-1 0,0 0 0,0 0 0,0-1 0,0 1 0,0-1 0,-1-1 0,1 1 0,-1-1 0,1 0 0,6-6 0,37-28-1341</inkml:trace>
</inkml:ink>
</file>

<file path=ppt/ink/ink8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2:18.830"/>
    </inkml:context>
    <inkml:brush xml:id="br0">
      <inkml:brushProperty name="width" value="0.05" units="cm"/>
      <inkml:brushProperty name="height" value="0.05" units="cm"/>
      <inkml:brushProperty name="color" value="#FF0066"/>
    </inkml:brush>
  </inkml:definitions>
  <inkml:trace contextRef="#ctx0" brushRef="#br0">189 92 11538,'6'18'3181,"-1"0"-1,3 20 1,0 39 2251,-12 80-2095,1-4-2082,4-142-1249,5 65 130,-6-69-224,2 0 0,-1 0 0,1-1 0,0 1 0,0-1 0,1 1 0,0-1 0,5 9 1,-7-14-12,-1 0 1,1 0 0,-1 0 0,1-1 0,-1 1 0,1 0 0,-1-1 0,1 1 0,0 0 0,-1-1 0,1 1 0,0-1-1,-1 1 1,1-1 0,0 0 0,0 1 0,0-1 0,-1 0 0,1 1 0,0-1 0,0 0 0,0 0 0,0 0 0,0 0 0,-1 0-1,1 0 1,0 0 0,0 0 0,0 0 0,0 0 0,0 0 0,0 0 0,-1-1 0,1 1 0,0 0 0,0-1 0,0 1 0,-1 0-1,1-1 1,0 1 0,0-1 0,-1 0 0,1 1 0,0-1 0,-1 1 0,1-1 0,-1 0 0,1 0 0,-1 1 0,1-3-1,2 0-506,-1-1-1,0 0 1,0 0-1,0 0 0,0-1 1,-1 1-1,0 0 0,0-1 1,1-5-1,-2-26-1058</inkml:trace>
  <inkml:trace contextRef="#ctx0" brushRef="#br0" timeOffset="1">0 261 12691,'22'1'5433,"18"-12"-2921,12-6-319,11-13-433,-6-7-223,5 1-577,-9-1-232,-15 5-496,-9 5-240,-21 6-536,-3 11-336,-17 6-945,6 9-1223,-6 19 2015</inkml:trace>
</inkml:ink>
</file>

<file path=ppt/ink/ink8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2:19.260"/>
    </inkml:context>
    <inkml:brush xml:id="br0">
      <inkml:brushProperty name="width" value="0.05" units="cm"/>
      <inkml:brushProperty name="height" value="0.05" units="cm"/>
      <inkml:brushProperty name="color" value="#FF0066"/>
    </inkml:brush>
  </inkml:definitions>
  <inkml:trace contextRef="#ctx0" brushRef="#br0">0 1425 11803,'0'15'5873,"12"-8"-1928,17-17-1729,7-11-328,13-9-583,-1-8-273,7-2-496,-6 3-272,-11 2-200,-6 3-104,-7 11-416,-4 7-376,-9 6-1129,1 3-735,6 3 615,-1-8 889</inkml:trace>
  <inkml:trace contextRef="#ctx0" brushRef="#br0" timeOffset="1">606 1 12371,'25'0'5249,"24"20"-2625,9 15-487,12 22-177,1 15 81,-6 13-153,1 10-112,-12 25-495,-9 4-377,-18 11-520,-19 0-232,-26 5-152,-14 4 0,-28-6 0,0-1 0,-17-12-896,3-9 400</inkml:trace>
</inkml:ink>
</file>

<file path=ppt/ink/ink8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2:42.587"/>
    </inkml:context>
    <inkml:brush xml:id="br0">
      <inkml:brushProperty name="width" value="0.05" units="cm"/>
      <inkml:brushProperty name="height" value="0.05" units="cm"/>
      <inkml:brushProperty name="color" value="#FF0066"/>
    </inkml:brush>
  </inkml:definitions>
  <inkml:trace contextRef="#ctx0" brushRef="#br0">10 45 8794,'-2'-4'1143,"1"-1"0,-1 0 0,1 0 0,0 0-1,0 0 1,-1-10 0,12 22 2913,5 18-2802,-1 0 1,-1 0 0,-1 2-1,15 50 1,21 119 33,-40-154-1026,22 117 60,11 52-584,-41-209 176,11 32-328,-11-33 333,0-1 0,0 1 1,0 0-1,0 0 0,1 0 0,-1 0 1,0-1-1,1 1 0,-1 0 1,0 0-1,1-1 0,-1 1 1,1 0-1,-1-1 0,1 1 1,0 0-1,-1-1 0,1 1 1,0-1-1,-1 1 0,1-1 1,0 1-1,0-1 0,-1 0 1,1 1-1,0-1 0,0 0 1,0 0-1,1 1 0,-1-2-61,0 0-1,0 0 0,0 0 1,0 0-1,0 0 1,0 0-1,0-1 1,-1 1-1,1 0 0,0 0 1,-1-1-1,1 1 1,-1 0-1,1-1 1,-1 1-1,0 0 0,1-1 1,-1 1-1,0-1 1,0 1-1,0-3 1,1-6-713,22-95-4162,-10 32 3584</inkml:trace>
</inkml:ink>
</file>

<file path=ppt/ink/ink8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2:42.988"/>
    </inkml:context>
    <inkml:brush xml:id="br0">
      <inkml:brushProperty name="width" value="0.05" units="cm"/>
      <inkml:brushProperty name="height" value="0.05" units="cm"/>
      <inkml:brushProperty name="color" value="#FF0066"/>
    </inkml:brush>
  </inkml:definitions>
  <inkml:trace contextRef="#ctx0" brushRef="#br0">178 5 9210,'0'0'213,"0"-1"1,1 1-1,-1 0 1,0-1-1,1 1 0,-1 0 1,0-1-1,1 1 0,-1 0 1,1 0-1,-1-1 1,1 1-1,-1 0 0,1 0 1,-1 0-1,1-1 1,-1 1-1,1 0 0,-1 0 1,1 0-1,-1 0 1,1 0-1,-1 0 0,1 0 1,-1 0-1,1 0 0,-1 0 1,1 1-1,-1-1 1,1 0-1,-1 0 0,0 0 1,1 1-1,0-1 1,4 19 2862,-11 28-1161,-11 1-781,-23 50-1,0-1-535,11-12-284,20-51-194,-2-1-1,-2-1 0,-21 40 1,72-90 425,-17 9-497,1 1 0,-1 1 0,2 1 1,-1 1-1,1 1 0,0 1 0,-1 1 0,1 1 0,0 1 0,0 1 0,0 0 0,0 2 0,0 1 1,-1 1-1,35 12 0,-31-8-472,33 10-2397,-54-18 2048,0 0-1,0 0 0,0 0 1,1-1-1,-1 0 0,0 0 1,0-1-1,0 0 0,10-2 1,2-3-669</inkml:trace>
</inkml:ink>
</file>

<file path=ppt/ink/ink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1:02.171"/>
    </inkml:context>
    <inkml:brush xml:id="br0">
      <inkml:brushProperty name="width" value="0.05" units="cm"/>
      <inkml:brushProperty name="height" value="0.05" units="cm"/>
    </inkml:brush>
  </inkml:definitions>
  <inkml:trace contextRef="#ctx0" brushRef="#br0">1 173 9050,'2'-1'351,"1"0"0,0-1 0,0 2 0,0-1 0,0 0 0,0 1 0,0-1 1,0 1-1,0 0 0,0 0 0,4 0 0,-5 1-45,1 1 1,-1-1-1,0 0 1,0 1-1,0-1 1,0 1-1,-1 0 1,1-1-1,0 1 1,-1 0-1,1 0 1,-1 0-1,1 0 1,-1 0-1,1 4 1,3 2 568,-1 1 1,0 0 0,-1 0-1,0 1 1,0-1 0,2 17-1,-2-10-126,-5-29-835,1 0 0,1 0 0,2-15 0,-1 0-100,0-47-673,0 42 335,-5-56-1,8 107 877,0 0 0,2-1 0,0 1-1,1-1 1,10 19 0,3 1 540,33 46 0,-48-74-910,-3-6-72,0 0 0,-1 0-1,1-1 1,0 1-1,1 0 1,-1-1-1,0 1 1,1-1-1,0 1 1,5 2-1</inkml:trace>
</inkml:ink>
</file>

<file path=ppt/ink/ink8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2:43.408"/>
    </inkml:context>
    <inkml:brush xml:id="br0">
      <inkml:brushProperty name="width" value="0.05" units="cm"/>
      <inkml:brushProperty name="height" value="0.05" units="cm"/>
      <inkml:brushProperty name="color" value="#FF0066"/>
    </inkml:brush>
  </inkml:definitions>
  <inkml:trace contextRef="#ctx0" brushRef="#br0">78 33 7258,'8'-7'845,"0"1"1,0 0 0,14-8 0,-21 14-694,1 0-1,-1 0 1,1 0-1,-1 0 1,1 1-1,-1-1 1,0 0-1,1 0 1,-1 1 0,1-1-1,-1 1 1,0-1-1,1 1 1,-1 0-1,0 0 1,0-1-1,0 1 1,1 0 0,-1 0-1,0 0 1,0 0-1,0 0 1,-1 0-1,1 0 1,0 1-1,0-1 1,0 0 0,-1 0-1,1 1 1,0 2-1,3 2 483,88 124 6222,-84-116-6832,0 0 0,-1 0 0,0 0 1,-1 1-1,-1 0 0,0 0 0,4 31 0,-9-45-87,1-1 0,-1 0-1,0 1 1,0-1 0,0 1-1,0-1 1,0 1 0,0-1-1,0 1 1,0-1-1,0 0 1,0 1 0,0-1-1,0 1 1,0-1 0,0 1-1,0-1 1,0 0 0,0 1-1,-1-1 1,1 1 0,0-1-1,0 0 1,-1 1 0,1-1-1,0 1 1,0-1 0,-1 0-1,1 0 1,0 1 0,-1-1-1,1 0 1,-1 1 0,1-1-1,0 0 1,-1 0 0,1 0-1,-1 1 1,1-1 0,0 0-1,-1 0 1,1 0 0,-1 0-1,1 0 1,-1 0 0,1 0-1,0 0 1,-1 0 0,1 0-1,-1 0 1,1 0-1,-1 0 1,1 0 0,-1-1-1,1 1 1,-1 0 0,-23-13-2689,-80-72-2674,-35-57 5248,138 141 216,-20-26 1023,21 27-959,-1-1 0,0 1 0,1-1 0,-1 0 0,1 1 0,-1-1 0,1 0 0,-1 0 0,1 1 0,-1-1 0,1 0 0,0 0 0,-1 0 0,1 0 0,0 0 0,0 1 0,0-1 0,0 0 0,0 0 0,0 0 0,0 0 0,0 0 0,0 0 0,0 0 0,0 1 0,0-1 0,1 0 0,-1 0 0,0 0 0,1 0 0,0-1 0,7 0 334,0-1 0,0 1 0,0 1 0,0-1 1,1 1-1,-1 1 0,0-1 0,9 2 0,7-1 154,-10-1-263,21-2 857,0 2 1,44 5-1,-69-3-986,0 0 0,0 1 0,0 1 0,0 0 0,0 0 0,-1 0 0,0 1 0,0 1 0,0 0 0,0 0 0,-1 1 0,14 10 0,-19-13-170,0 0 1,-1 0-1,1 0 0,0 1 0,-1-1 0,0 1 0,0 0 0,0-1 0,0 1 0,0 0 0,-1 0 1,0 0-1,1 0 0,-2 0 0,1 0 0,0 1 0,-1 4 0,0-2 4,-1 1 0,0-1 0,0 0 0,-1 0 0,0 0 0,0 0 0,-1-1 0,0 1 0,-4 8 0,-6 5-81,0 0-1,-1-1 1,-1-1 0,-1-1-1,-22 20 1,34-34-1,-38 31-1481,40-33 1305,0 1 1,0-1 0,-1 0 0,1 0 0,-1 0 0,1 0 0,-1 0 0,1 0 0,-1-1 0,1 1 0,-1-1-1,0 1 1,1-1 0,-1 0 0,0 0 0,-4-1 0,-3-6 1132,11-4-463</inkml:trace>
</inkml:ink>
</file>

<file path=ppt/ink/ink8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2:43.808"/>
    </inkml:context>
    <inkml:brush xml:id="br0">
      <inkml:brushProperty name="width" value="0.05" units="cm"/>
      <inkml:brushProperty name="height" value="0.05" units="cm"/>
      <inkml:brushProperty name="color" value="#FF0066"/>
    </inkml:brush>
  </inkml:definitions>
  <inkml:trace contextRef="#ctx0" brushRef="#br0">1 6 13187,'10'1'5641,"5"1"-3553,5-2-1007,-7 3-481,-4-4-928,-1-3-328,-5-1-1393,-3 4 1289</inkml:trace>
  <inkml:trace contextRef="#ctx0" brushRef="#br0" timeOffset="0.99">115 291 14059,'8'10'5601,"10"-18"-3768,4-7-417,5-15-848,-1-5-704,-1 1-1936,-1-1 1463</inkml:trace>
</inkml:ink>
</file>

<file path=ppt/ink/ink8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2:44.287"/>
    </inkml:context>
    <inkml:brush xml:id="br0">
      <inkml:brushProperty name="width" value="0.05" units="cm"/>
      <inkml:brushProperty name="height" value="0.05" units="cm"/>
      <inkml:brushProperty name="color" value="#FF0066"/>
    </inkml:brush>
  </inkml:definitions>
  <inkml:trace contextRef="#ctx0" brushRef="#br0">1 20 9090,'6'-19'8412,"-6"19"-8318,1 33 4136,-1-23-4387,3 48 1171,3 1 0,2-1 0,2-1 0,31 96 0,-31-122-901,1-1-1,1 0 0,1-1 1,2 0-1,1-1 1,1-1-1,1 0 1,33 36-1,-45-56-162,1-1-1,1 0 0,-1 0 1,1 0-1,0-1 1,0 0-1,1-1 1,-1 0-1,1 0 0,0 0 1,0-1-1,0-1 1,1 0-1,-1 0 0,0-1 1,1 0-1,-1 0 1,1-1-1,0 0 0,-1-1 1,1 0-1,-1-1 1,17-5-1,-13 3-224,0-1 1,-1 0-1,1-1 0,-1-1 1,-1 0-1,1 0 0,-1-1 1,0 0-1,-1-1 0,0-1 0,-1 1 1,0-2-1,0 1 0,-1-1 1,0 0-1,7-16 0,16-39-107</inkml:trace>
</inkml:ink>
</file>

<file path=ppt/ink/ink8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2:44.732"/>
    </inkml:context>
    <inkml:brush xml:id="br0">
      <inkml:brushProperty name="width" value="0.05" units="cm"/>
      <inkml:brushProperty name="height" value="0.05" units="cm"/>
      <inkml:brushProperty name="color" value="#FF0066"/>
    </inkml:brush>
  </inkml:definitions>
  <inkml:trace contextRef="#ctx0" brushRef="#br0">42 225 8338,'-10'26'4561,"15"21"-472,9 5-1393,11 1-535,6 4-281,5-10-640,-1-2-311,-4-7-561,-2-3-168,-3-10-216,-6-6-272,-8-13-849,-7-4-351,-10-7-1369,-2-7-255,6-8 2016</inkml:trace>
  <inkml:trace contextRef="#ctx0" brushRef="#br0" timeOffset="1">1 275 9154,'15'-15'4905,"13"-7"-1440,29-5-817,-4-11-399,7-4-465,-5 2-239,-18 2-521,-5 6-328,-15 17-440,-4 10-296,-5 10-576,-3 10-536,-10 3-881,-3 4-1032,8 11 1929</inkml:trace>
</inkml:ink>
</file>

<file path=ppt/ink/ink8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2:45.192"/>
    </inkml:context>
    <inkml:brush xml:id="br0">
      <inkml:brushProperty name="width" value="0.05" units="cm"/>
      <inkml:brushProperty name="height" value="0.05" units="cm"/>
      <inkml:brushProperty name="color" value="#FF0066"/>
    </inkml:brush>
  </inkml:definitions>
  <inkml:trace contextRef="#ctx0" brushRef="#br0">12 276 10882,'-12'15'4833,"16"-15"-2312,14-10-129,22-23-511,7-7-185,6-8-608,-4-3-319,-12 13-705,-2 1-280,-17 16-769,-5 9-463,-14 24-4089,1 18 4457</inkml:trace>
  <inkml:trace contextRef="#ctx0" brushRef="#br0" timeOffset="1">139 620 10802,'-3'29'4897,"3"-21"-2344,3-10-177,24-21-759,3-9-153,12-16-512,6-6-240,-5-1-464,-4 2-336,1 6-712,-7 4-360,-9 8-1465,-6 8-207,-5 10 1744</inkml:trace>
</inkml:ink>
</file>

<file path=ppt/ink/ink8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2:45.624"/>
    </inkml:context>
    <inkml:brush xml:id="br0">
      <inkml:brushProperty name="width" value="0.05" units="cm"/>
      <inkml:brushProperty name="height" value="0.05" units="cm"/>
      <inkml:brushProperty name="color" value="#FF0066"/>
    </inkml:brush>
  </inkml:definitions>
  <inkml:trace contextRef="#ctx0" brushRef="#br0">0 383 9330,'7'6'6678,"42"22"-3799,16 11-449,-2 2 0,112 96 1,-162-126-2328,-1 0 0,0 1 0,0 1 1,-1 0-1,0 0 0,-1 1 0,-1 1 1,-1-1-1,0 2 0,0-1 0,-2 1 1,0 0-1,0 0 0,-2 0 1,0 1-1,-1 0 0,-1 0 0,0 0 1,-1 0-1,-2 24 0,-2-10-416,-1 1 0,-2-1-1,-1 0 1,-1 0 0,-2-1 0,-18 40 0,25-65 19,3-3 93,-1 0-1,1 0 0,-1 0 1,0 0-1,0 0 0,1-1 0,-1 1 1,-1 0-1,1-1 0,0 1 1,0 0-1,-1-1 0,1 0 0,0 1 1,-1-1-1,0 0 0,1 0 0,-1 0 1,0 0-1,1 0 0,-1 0 1,0 0-1,-3 1 0,-8-6-1549</inkml:trace>
  <inkml:trace contextRef="#ctx0" brushRef="#br0" timeOffset="1">601 0 10498,'-26'44'5289,"1"13"-1896,-2 29-888,5 10-289,11 7-464,6-1-271,18-2-465,10-3-232,16-14-408,9-1-128,7-22-144,-1-10-64,11-18-456,3-12-432,11-18-800,7-4-1561,15-10 2113</inkml:trace>
</inkml:ink>
</file>

<file path=ppt/ink/ink8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2:46.113"/>
    </inkml:context>
    <inkml:brush xml:id="br0">
      <inkml:brushProperty name="width" value="0.05" units="cm"/>
      <inkml:brushProperty name="height" value="0.05" units="cm"/>
      <inkml:brushProperty name="color" value="#FF0066"/>
    </inkml:brush>
  </inkml:definitions>
  <inkml:trace contextRef="#ctx0" brushRef="#br0">2 1 7154,'-2'6'4240,"2"9"265,0 7-1784,4 13-264,9 12-257,7 10-488,8 1-375,-3-1-585,2-2-232,-3-7-352,-8-6-96,8-9-64,-13-9-120,-1-11-496,-5-6-472,-11-7-825,4-5-1159,0 3 1967</inkml:trace>
</inkml:ink>
</file>

<file path=ppt/ink/ink8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2:46.531"/>
    </inkml:context>
    <inkml:brush xml:id="br0">
      <inkml:brushProperty name="width" value="0.05" units="cm"/>
      <inkml:brushProperty name="height" value="0.05" units="cm"/>
      <inkml:brushProperty name="color" value="#FF0066"/>
    </inkml:brush>
  </inkml:definitions>
  <inkml:trace contextRef="#ctx0" brushRef="#br0">0 356 10954,'7'-15'5530,"15"-2"-1954,25-14-799,6-6-353,17-5-623,-5-4-441,-11 2-712,-3 4-272,-19 7-320,1 6-104,-13 10-464,-10 11-384,-10 11-1016,-1 10-273,-9 15-1312,8 5 2121</inkml:trace>
  <inkml:trace contextRef="#ctx0" brushRef="#br0" timeOffset="1">166 877 13875,'-5'23'5881,"23"-14"-3280,2-13-465,13-16-912,6-1-327,-6-18-529,16-1-256,-9-12-488,0 2-280,-2-8-1153,-9-2-879,2 1-3338,-4-1 3786</inkml:trace>
</inkml:ink>
</file>

<file path=ppt/ink/ink8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2:46.930"/>
    </inkml:context>
    <inkml:brush xml:id="br0">
      <inkml:brushProperty name="width" value="0.05" units="cm"/>
      <inkml:brushProperty name="height" value="0.05" units="cm"/>
      <inkml:brushProperty name="color" value="#FF0066"/>
    </inkml:brush>
  </inkml:definitions>
  <inkml:trace contextRef="#ctx0" brushRef="#br0">1 0 10650,'40'20'4929,"15"10"-2064,7 2-393,0 8-551,-2 2-281,-5 1-544,3 4-215,-11 5-473,-4 5-176,-16 8-160,-7 7-224,-20 9-624,-12 3-553,-9 1-1551,-18-8-313,-19-4 1897</inkml:trace>
</inkml:ink>
</file>

<file path=ppt/ink/ink8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2:47.305"/>
    </inkml:context>
    <inkml:brush xml:id="br0">
      <inkml:brushProperty name="width" value="0.05" units="cm"/>
      <inkml:brushProperty name="height" value="0.05" units="cm"/>
      <inkml:brushProperty name="color" value="#FF0066"/>
    </inkml:brush>
  </inkml:definitions>
  <inkml:trace contextRef="#ctx0" brushRef="#br0">3 1854 11490,'0'-1'230,"-1"0"0,1 0-1,-1 0 1,1 0-1,0 0 1,0 0-1,0 0 1,0 0 0,-1 0-1,1 0 1,1 0-1,-1 0 1,0 0-1,0 0 1,0 0 0,0 0-1,1 0 1,-1 0-1,0 0 1,2-2-1,9-17 787,1 0 0,1 1-1,0 1 1,2 0-1,28-28 1,362-300 4411,-341 295-4978,767-585 3120,-521 402-2920,-262 197-586,215-156 134,-197 149-237,139-68-1,-188 104-350,0 0-1,1 2 1,27-8 0,-44 14 292,0 0 1,0 0-1,0 0 0,0 0 0,-1-1 0,1 1 1,0 0-1,0 1 0,0-1 0,0 0 0,0 0 1,0 0-1,0 0 0,0 1 0,0-1 0,-1 0 0,3 2 1,-3-2 80,0 1 1,0-1 0,1 1 0,-1-1-1,0 1 1,0-1 0,0 1-1,0-1 1,0 1 0,0-1 0,0 1-1,0-1 1,0 1 0,0-1 0,0 1-1,0 0 1,0-1 0,0 1 0,0-1-1,0 1 1,-1-1 0,1 1 0,0-1-1,0 1 1,-1-1 0,1 0-1,0 1 1,-1-1 0,1 1 0,-1-1-1,0 1 1,-28 27-407</inkml:trace>
</inkml:ink>
</file>

<file path=ppt/ink/ink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1:02.570"/>
    </inkml:context>
    <inkml:brush xml:id="br0">
      <inkml:brushProperty name="width" value="0.05" units="cm"/>
      <inkml:brushProperty name="height" value="0.05" units="cm"/>
    </inkml:brush>
  </inkml:definitions>
  <inkml:trace contextRef="#ctx0" brushRef="#br0">48 116 11698,'-44'0'7546,"40"-1"-5433,15-8-633,2 1-176,9-2-424,4-4-264,-4 3-327,-1-1-73,-3 1-488,2 1-529,-3-1-959,0-1-1041,1 6 1689</inkml:trace>
</inkml:ink>
</file>

<file path=ppt/ink/ink8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2:47.710"/>
    </inkml:context>
    <inkml:brush xml:id="br0">
      <inkml:brushProperty name="width" value="0.05" units="cm"/>
      <inkml:brushProperty name="height" value="0.05" units="cm"/>
      <inkml:brushProperty name="color" value="#FF0066"/>
    </inkml:brush>
  </inkml:definitions>
  <inkml:trace contextRef="#ctx0" brushRef="#br0">85 136 12395,'-25'-7'5073,"7"26"-3009,0 9-183,4 19-321,6 14-16,6 13-311,7 1-225,15-1-504,9-4-224,14-15-216,14-4-32,1-20-64,7-13-112,4-16-360,-4-14-392,7-12-929,-11-6-1087,4-18 1839</inkml:trace>
  <inkml:trace contextRef="#ctx0" brushRef="#br0" timeOffset="1">648 1 10754,'-7'26'5305,"7"4"-1704,9 4-1424,6 4-409,13-4-504,-1 1-375,4-7-505,-2-1-120,-14-6-368,1 1-280,-11-2-913,-5-5-439,-10-6-1169,7-1 2393,-7-11 80</inkml:trace>
</inkml:ink>
</file>

<file path=ppt/ink/ink8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2:48.178"/>
    </inkml:context>
    <inkml:brush xml:id="br0">
      <inkml:brushProperty name="width" value="0.05" units="cm"/>
      <inkml:brushProperty name="height" value="0.05" units="cm"/>
      <inkml:brushProperty name="color" value="#FF0066"/>
    </inkml:brush>
  </inkml:definitions>
  <inkml:trace contextRef="#ctx0" brushRef="#br0">0 429 10370,'20'-30'5001,"17"-7"-2264,17-14-249,6-8-215,5-3-449,-7 2-359,-11 14-649,-14 6-352,-11 14-456,-9 10-168,-13 14-888,-5 9-465,-10 16-1551,-1 6-377,6 7 2169</inkml:trace>
  <inkml:trace contextRef="#ctx0" brushRef="#br0" timeOffset="1">97 683 12267,'14'-15'5161,"16"-20"-2769,11-9-399,9-16-473,-3-1-248,-2 0-608,-6 6-191,-13 15-538,-6 9-255,-8 16-1048,-9 10-832,-6 21-345,0 13 1249</inkml:trace>
</inkml:ink>
</file>

<file path=ppt/ink/ink8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2:48.616"/>
    </inkml:context>
    <inkml:brush xml:id="br0">
      <inkml:brushProperty name="width" value="0.05" units="cm"/>
      <inkml:brushProperty name="height" value="0.05" units="cm"/>
      <inkml:brushProperty name="color" value="#FF0066"/>
    </inkml:brush>
  </inkml:definitions>
  <inkml:trace contextRef="#ctx0" brushRef="#br0">2 953 12299,'-2'6'5273,"17"-14"-2665,7-7-399,7-17-769,6-5-352,0-6-664,3-5-392,-8 2-456,2 0-480,-4 1-952,-3 1-697,9-2 1537</inkml:trace>
  <inkml:trace contextRef="#ctx0" brushRef="#br0" timeOffset="1">516 1 11498,'5'27'5394,"4"8"-2458,4 17-847,5 1-337,-1 4-480,1-4-215,2-3-377,4-5-184,-1-13-272,-1-5-72,-10-16-392,-7-4-280,-4-9-841,-1-6-431,-6-19-4905</inkml:trace>
</inkml:ink>
</file>

<file path=ppt/ink/ink8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2:49.034"/>
    </inkml:context>
    <inkml:brush xml:id="br0">
      <inkml:brushProperty name="width" value="0.05" units="cm"/>
      <inkml:brushProperty name="height" value="0.05" units="cm"/>
      <inkml:brushProperty name="color" value="#FF0066"/>
    </inkml:brush>
  </inkml:definitions>
  <inkml:trace contextRef="#ctx0" brushRef="#br0">0 226 12347,'0'0'5577,"12"-4"-2673,15-12-999,9-6-337,11-13-296,3-2-239,-1 2-393,1 3-168,-10 11-464,-4 4-232,-12 10-616,-6 7-681,-18 12-1543,0 10-233,-10 19 1881</inkml:trace>
  <inkml:trace contextRef="#ctx0" brushRef="#br0" timeOffset="1">256 740 11138,'5'10'4873,"8"-15"-2496,10-10-657,6-14-824,4-4-127,-3-9-777,-8-3-432,-5-7-1377,-6 4-551,14-12 1439</inkml:trace>
</inkml:ink>
</file>

<file path=ppt/ink/ink8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2:49.469"/>
    </inkml:context>
    <inkml:brush xml:id="br0">
      <inkml:brushProperty name="width" value="0.05" units="cm"/>
      <inkml:brushProperty name="height" value="0.05" units="cm"/>
      <inkml:brushProperty name="color" value="#FF0066"/>
    </inkml:brush>
  </inkml:definitions>
  <inkml:trace contextRef="#ctx0" brushRef="#br0">0 1 9930,'71'26'4189,"-21"-9"-1481,-1 3 1,-1 1 0,53 33-1,-88-46-2385,0 1 1,0 1-1,-1 0 0,-1 1 0,0 0 1,0 0-1,-1 1 0,0 1 0,-1 0 1,-1 0-1,0 1 0,-1 0 0,0 0 1,-1 0-1,5 17 0,-5-3-138,-1 0 0,-1 1-1,-1-1 1,-2 1 0,0-1-1,-2 1 1,-2 0 0,0-1-1,-2 0 1,-9 29 0,-1-3-195,-4-1 0,-1-1 1,-3-1-1,-33 54 0,50-93-275,-27 40-323,31-50 359,0 1 0,0-1 0,0 0 0,0 0-1,0 0 1,0 0 0,-1 0 0,1 0 0,-1-1-1,1 1 1,-1-1 0,0 0 0,1 1 0,-1-1-1,0 0 1,-3 0 0,-12-3-1445</inkml:trace>
</inkml:ink>
</file>

<file path=ppt/ink/ink8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3:40.298"/>
    </inkml:context>
    <inkml:brush xml:id="br0">
      <inkml:brushProperty name="width" value="0.05" units="cm"/>
      <inkml:brushProperty name="height" value="0.05" units="cm"/>
      <inkml:brushProperty name="color" value="#FF0066"/>
    </inkml:brush>
  </inkml:definitions>
  <inkml:trace contextRef="#ctx0" brushRef="#br0">1079 2087 9538,'42'-1'1574,"1"-2"1,0-2-1,53-13 0,-44 5-641,0-3 0,59-27 0,-41 9-208,-2-2 0,-1-3 0,113-89 0,-138 93-279,-1-1 1,-2-2-1,-2-2 1,-1-1-1,42-66 1,-59 77-305,-1 0 1,-1-2-1,-3 0 1,0-1-1,-2 0 1,-1-1-1,-2 0 1,-1-1-1,4-51 0,-10 51-106,-2-1 0,-1 1 0,-1-1 0,-3 1 0,0 0 0,-3 0-1,-14-43 1,6 36-26,-2 0-1,-1 2 0,-2 0 1,-2 1-1,-38-49 0,16 31-6,-2 1 1,-3 3-1,-2 2 0,-68-51 0,96 84-6,0 1 0,-2 1 0,0 1 0,-1 2 0,0 0-1,-47-13 1,50 20-4,0 0-1,0 2 1,0 1-1,-1 1 1,1 1-1,-1 2 1,0 0-1,-37 7 1,18 1-8,1 3-1,0 2 1,0 1 0,1 2-1,1 2 1,1 2 0,1 2 0,-51 38-1,-2 12-5,3 4-1,-83 93 0,84-78 1,-140 191 1,199-240 20,1 2 1,3 1-1,1 1 1,2 1-1,3 1 1,2 0-1,-15 70 1,24-77 48,2 0 0,1 0 1,3 0-1,1 0 0,2 0 0,2 1 1,17 78-1,-15-100 2,2 0 0,0-1 1,2 0-1,0 0 0,1 0 0,1-2 1,16 23-1,-16-28-5,1 1 0,0-2 0,1 1 0,0-2 0,1 0 0,0 0 0,0-2 0,2 0 0,28 14 0,-14-12 6,0-2 1,0 0-1,1-2 0,0-2 1,0 0-1,1-2 0,-1-2 0,0 0 1,34-5-1,16-6-280,-1-3 1,102-30-1,-2-12-572,-11-12 226</inkml:trace>
</inkml:ink>
</file>

<file path=ppt/ink/ink8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3:45.290"/>
    </inkml:context>
    <inkml:brush xml:id="br0">
      <inkml:brushProperty name="width" value="0.05" units="cm"/>
      <inkml:brushProperty name="height" value="0.05" units="cm"/>
      <inkml:brushProperty name="color" value="#FF0066"/>
    </inkml:brush>
  </inkml:definitions>
  <inkml:trace contextRef="#ctx0" brushRef="#br0">41 69 5553,'-1'-5'646,"0"1"-1,0-1 1,-1 0-1,1 1 1,-1-1-1,0 1 0,0-1 1,-1 1-1,1 0 1,-1 0-1,0 0 1,0 0-1,0 1 1,-5-5 921,6 7-405,0 10 4022,7 84-2519,31 171-1,0-11-1981,-32-207-673,-2 1-1,-3 0 0,-8 69 1,3-71-937,6-45 876,0 1 1,-1-1-1,1 0 0,0 0 1,0 0-1,0 0 1,-1 1-1,1-1 0,0 0 1,0 0-1,0 0 1,-1 0-1,1 0 0,0 0 1,0 0-1,-1 1 1,1-1-1,0 0 0,0 0 1,-1 0-1,1 0 1,0 0-1,-1 0 0,1 0 1,0 0-1,0-1 0,-1 1 1,1 0-1,0 0 1,0 0-1,0 0 0,-1 0 1,1 0-1,0 0 1,0-1-1,-1 1 0,1 0 1,0 0-1,0 0 1,0 0-1,0-1 0,-1 1 1,1 0-1,0 0 1,0 0-1,0-1 0,0 1 1,0 0-1,0 0 1,-1-1-1,1 1 0,0 0 1,0 0-1,0-1 0,-10-14-1829,8 12 1506,0 0-1,0 0 0,1 0 0,0 0 1,-1 0-1,1 0 0,0 0 0,1-1 1,-1 1-1,1 0 0,-1-1 0,1 1 1,0-7-1,14-21-1002</inkml:trace>
</inkml:ink>
</file>

<file path=ppt/ink/ink8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3:45.713"/>
    </inkml:context>
    <inkml:brush xml:id="br0">
      <inkml:brushProperty name="width" value="0.05" units="cm"/>
      <inkml:brushProperty name="height" value="0.05" units="cm"/>
      <inkml:brushProperty name="color" value="#FF0066"/>
    </inkml:brush>
  </inkml:definitions>
  <inkml:trace contextRef="#ctx0" brushRef="#br0">250 21 10722,'18'-19'7748,"-10"17"-5090,-9 17-1251,-22 60-814,-4 0-1,-3-2 1,-54 96-1,70-148-573,0 0 0,-29 31-1,6-10 92,37-42-96,0 0 1,0 0-1,0 0 1,0 0-1,0 0 1,0 0-1,0 0 1,0 0 0,0 0-1,0 0 1,0-1-1,0 1 1,0 0-1,0 0 1,0 0-1,0 0 1,0 0-1,0 0 1,0 0-1,0 0 1,0 0-1,0 0 1,0 0 0,0 0-1,0 0 1,0 0-1,0 0 1,-1 0-1,1 0 1,0 0-1,0 0 1,0 0-1,0 0 1,0 0-1,0 0 1,0 0 0,0 0-1,0 0 1,0 0-1,0 0 1,0 0-1,-1 0 1,1 0-1,0 0 1,0 0-1,0 0 1,0 0-1,0 0 1,0 0 0,0 0-1,0 0 1,0 0-1,0 0 1,0 0-1,0 0 1,0 0-1,0 0 26,0 0 0,0-1 1,0 1-1,1 0 0,-1-1 0,0 1 0,0 0 0,1 0 0,-1-1 1,0 1-1,1 0 0,-1 0 0,0-1 0,1 1 0,-1 0 0,0 0 0,1 0 1,-1 0-1,0 0 0,1 0 0,-1 0 0,1-1 0,-1 1 0,0 0 1,1 0-1,-1 0 0,1 1 0,-1-1 0,10 1 41,-1 0 0,0 1 0,1 0 0,-1 0 0,0 1 0,0 1 0,-1-1 0,1 2 0,-1-1 0,0 1 0,0 0 0,9 8 1,10 10 215,47 54 0,-11-12-217,-57-60-183,-1 0 0,1 0 0,0 0 0,1-1 0,-1 0 1,1 0-1,0-1 0,0 0 0,0 0 0,7 1 0,-8-3-364,-1 0 0,1 0 1,0-1-1,-1 1 0,1-1 1,-1-1-1,1 1 0,0-1 1,-1 0-1,1 0 1,-1-1-1,0 0 0,1 0 1,4-2-1,11-7-1156</inkml:trace>
</inkml:ink>
</file>

<file path=ppt/ink/ink8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3:46.111"/>
    </inkml:context>
    <inkml:brush xml:id="br0">
      <inkml:brushProperty name="width" value="0.05" units="cm"/>
      <inkml:brushProperty name="height" value="0.05" units="cm"/>
      <inkml:brushProperty name="color" value="#FF0066"/>
    </inkml:brush>
  </inkml:definitions>
  <inkml:trace contextRef="#ctx0" brushRef="#br0">6 1 8898,'-5'32'8052,"10"4"-3774,19 37-1794,-6-26-868,-6-4-1184,-2 0-1,-2 0 1,-2 1 0,-1 0-1,-3 83 1,-2-125-533,0 0-1,0 0 1,0 0 0,-1 0-1,1 0 1,0-1 0,-1 1-1,0 0 1,1 0 0,-1 0-1,0 0 1,0 0 0,0-1 0,0 1-1,0 0 1,0-1 0,-1 1-1,1-1 1,0 1 0,-1-1-1,-2 2 1,2-2-110,1-1 0,-1 0 1,1 0-1,0 0 0,-1 0 0,1 0 0,-1 0 1,1 0-1,-1 0 0,1-1 0,-1 1 1,1 0-1,-1-1 0,1 1 0,0-1 0,-1 0 1,1 1-1,0-1 0,0 0 0,0 0 1,-1 0-1,1 0 0,0 0 0,0 0 0,0 0 1,0 0-1,1-1 0,-1 1 0,-1-2 0,-11-19-1358</inkml:trace>
</inkml:ink>
</file>

<file path=ppt/ink/ink8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3:46.513"/>
    </inkml:context>
    <inkml:brush xml:id="br0">
      <inkml:brushProperty name="width" value="0.05" units="cm"/>
      <inkml:brushProperty name="height" value="0.05" units="cm"/>
      <inkml:brushProperty name="color" value="#FF0066"/>
    </inkml:brush>
  </inkml:definitions>
  <inkml:trace contextRef="#ctx0" brushRef="#br0">16 130 8274,'-15'-2'7507,"20"-3"-3260,36-9-1366,-20 6-1834,26-12 445,107-39 1734,-136 53-3033,0 2 0,1 0 0,-1 1 0,1 0 0,0 2 0,30 1 0,-45 0-212,1 0 0,0 1 0,0-1 0,-1 1-1,1 0 1,-1 0 0,1 1 0,-1-1 0,1 1 0,-1 0 0,0 0 0,1 1 0,-1-1-1,-1 1 1,1 0 0,0 0 0,4 4 0,-8-7-30,0 1-1,0-1 1,0 0 0,1 0-1,-1 1 1,0-1 0,0 0-1,0 0 1,0 1 0,0-1-1,0 0 1,1 0 0,-1 1-1,0-1 1,0 0 0,0 0-1,0 1 1,0-1-1,0 0 1,0 1 0,0-1-1,0 0 1,0 0 0,0 1-1,-1-1 1,1 0 0,0 0-1,0 1 1,0-1 0,0 0-1,0 0 1,0 1 0,-1-1-1,1 0 1,0 0 0,0 1-1,-12 3-5662,4-2 2333,-12 6 1963</inkml:trace>
</inkml:ink>
</file>

<file path=ppt/ink/ink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1:02.989"/>
    </inkml:context>
    <inkml:brush xml:id="br0">
      <inkml:brushProperty name="width" value="0.05" units="cm"/>
      <inkml:brushProperty name="height" value="0.05" units="cm"/>
    </inkml:brush>
  </inkml:definitions>
  <inkml:trace contextRef="#ctx0" brushRef="#br0">172 0 12179,'8'87'9767,"11"39"-5818,-19-123-3897,10 73 1002,-9-69-1089,-1 0 0,0-1 0,-1 1 0,1 0 1,-1-1-1,0 1 0,-1-1 0,0 1 0,-3 7 0,5-14-18,0 0 0,0 0 0,0 0 0,0 0-1,0 1 1,0-1 0,0 0 0,0 0-1,-1 0 1,1 0 0,0 0 0,0 0 0,0 0-1,0 0 1,0 0 0,0 0 0,-1 1 0,1-1-1,0 0 1,0 0 0,0 0 0,0 0 0,0 0-1,-1 0 1,1 0 0,0 0 0,0 0 0,0 0-1,0 0 1,0 0 0,0 0 0,-1 0-1,1 0 1,0-1 0,0 1 0,0 0 0,0 0-1,0 0 1,-1 0 0,1 0 0,0 0 0,0 0-1,0 0 1,0 0 0,0 0 0,0-1 0,0 1-1,0 0 1,0 0 0,-1 0 0,1 0-1,0 0 1,0 0 0,0-1 0,0 1 0,0 0-1,0 0 1,0 0 0,0 0 0</inkml:trace>
  <inkml:trace contextRef="#ctx0" brushRef="#br0" timeOffset="1">1 149 10850,'17'15'5073,"5"-1"-2448,9-2-193,0-1-95,5-3-337,-5-1-223,0-1-657,0-2-336,-7 3-432,1-3-144,-6 1-160,-2-1-256,-4-4-952,-3-2-480,4 4 848</inkml:trace>
</inkml:ink>
</file>

<file path=ppt/ink/ink8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3:46.932"/>
    </inkml:context>
    <inkml:brush xml:id="br0">
      <inkml:brushProperty name="width" value="0.05" units="cm"/>
      <inkml:brushProperty name="height" value="0.05" units="cm"/>
      <inkml:brushProperty name="color" value="#FF0066"/>
    </inkml:brush>
  </inkml:definitions>
  <inkml:trace contextRef="#ctx0" brushRef="#br0">6 18 10578,'-5'25'4705,"8"-5"-2256,4-7-33,11-1-367,6-12-41,12-2-63,3-1-129,9-11-400,2 1-247,-5-4-521,0 2-176,-11 5-256,-7 4-56,-14 1-360,-8 3-200,-23 5 224</inkml:trace>
</inkml:ink>
</file>

<file path=ppt/ink/ink8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3:47.789"/>
    </inkml:context>
    <inkml:brush xml:id="br0">
      <inkml:brushProperty name="width" value="0.05" units="cm"/>
      <inkml:brushProperty name="height" value="0.05" units="cm"/>
      <inkml:brushProperty name="color" value="#FF0066"/>
    </inkml:brush>
  </inkml:definitions>
  <inkml:trace contextRef="#ctx0" brushRef="#br0">49 5 7994,'-15'-1'782,"-9"-1"5450,14 1 1564,36 5-4458,51 14-1833,28 5 342,-91-21-1743,0 0 0,0-1-1,0-1 1,-1-1 0,26-3 0,64-22-413,-94 22-936</inkml:trace>
</inkml:ink>
</file>

<file path=ppt/ink/ink8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3:48.175"/>
    </inkml:context>
    <inkml:brush xml:id="br0">
      <inkml:brushProperty name="width" value="0.05" units="cm"/>
      <inkml:brushProperty name="height" value="0.05" units="cm"/>
      <inkml:brushProperty name="color" value="#FF0066"/>
    </inkml:brush>
  </inkml:definitions>
  <inkml:trace contextRef="#ctx0" brushRef="#br0">29 1 10298,'-17'23'4601,"7"-3"-2168,9 2 23,2-2-431,6-5-169,10-3-368,6-5-151,11-7-297,2-4-128,8-3-336,1 1-176,-9 4-240,0 0-232,-3 2-632,-5 0-680,2 4-240,0-1 767</inkml:trace>
</inkml:ink>
</file>

<file path=ppt/ink/ink8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3:48.593"/>
    </inkml:context>
    <inkml:brush xml:id="br0">
      <inkml:brushProperty name="width" value="0.05" units="cm"/>
      <inkml:brushProperty name="height" value="0.05" units="cm"/>
      <inkml:brushProperty name="color" value="#FF0066"/>
    </inkml:brush>
  </inkml:definitions>
  <inkml:trace contextRef="#ctx0" brushRef="#br0">23 32 7866,'-1'-2'717,"-16"-16"4007,17 18-4611,0 0-1,-1 0 1,1 0 0,0 0-1,0-1 1,-1 1-1,1 0 1,0 0-1,0 0 1,0 0-1,-1-1 1,1 1 0,0 0-1,0 0 1,0 0-1,0-1 1,0 1-1,-1 0 1,1 0-1,0-1 1,0 1-1,0 0 1,0 0 0,0-1-1,0 1 1,0 0-1,0 0 1,0-1-1,0 1 1,0 0-1,0 0 1,0-1-1,0 1 1,0 0 0,0 0-1,0-1 1,0 1-1,0 0 1,0 0-1,1-1 1,-1 1-1,0 0 1,0 0 0,0-1-1,0 1 1,1 0-1,-1 0 1,0 0-1,0-1 1,0 1-1,1 0 1,-1 0-1,0 0 1,0 0 0,1 0-1,-1 0 1,0 0-1,0-1 1,1 1-1,-1 0 1,0 0-1,0 0 1,1 0 0,0 0 1425,3 11 912,6 19-1958,-1 0 1,-1 1-1,-2 0 1,4 47 0,-2 129 555,-7-125-861,19 137-1,-20-216-188,1 7-77,1 1 0,1 0 0,0-1 0,0 1 0,1-1 1,8 17-1,-12-26 20,0-1 0,0 1 1,0-1-1,1 1 0,-1-1 1,0 0-1,0 1 1,1-1-1,-1 1 0,0-1 1,1 1-1,-1-1 0,0 0 1,1 1-1,-1-1 0,0 0 1,1 1-1,-1-1 1,1 0-1,-1 0 0,1 1 1,-1-1-1,1 0 0,-1 0 1,1 0-1,-1 0 0,1 0 1,-1 0-1,1 1 1,-1-1-1,1 0 0,-1 0 1,1 0-1,-1-1 0,1 1 1,-1 0-1,1 0 0,-1 0 1,1 0-1,-1 0 1,0-1-1,1 1 0,-1 0 1,1 0-1,-1-1 0,1 1 1,-1 0-1,0-1 0,1 1 1,-1 0-1,0-1 1,1 1-1,-1-1 0,0 1 1,1 0-1,-1-1 0,0 0 1,12-30-3526,-12 29 3355,6-23-1134</inkml:trace>
</inkml:ink>
</file>

<file path=ppt/ink/ink8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3:48.961"/>
    </inkml:context>
    <inkml:brush xml:id="br0">
      <inkml:brushProperty name="width" value="0.05" units="cm"/>
      <inkml:brushProperty name="height" value="0.05" units="cm"/>
      <inkml:brushProperty name="color" value="#FF0066"/>
    </inkml:brush>
  </inkml:definitions>
  <inkml:trace contextRef="#ctx0" brushRef="#br0">315 28 8906,'4'-21'5981,"0"14"-2201,-2 15-1286,-4 12-2139,0-1 0,-1 0 0,-1 0 1,-1 0-1,-1 0 0,-15 35 1,10-25-219,-74 165 77,69-164-206,-2-1 1,-1 0 0,-1-1 0,-26 28-1,14-28 11,13-19 36,18-8-50,1-1 0,-1 0 0,1 0 0,-1 0 0,1 0 1,-1 0-1,1 0 0,-1 0 0,1 0 0,-1 0 0,1 0 0,-1 0 0,1 0 0,-1 0 0,1 0 0,0 0 0,-1-1 0,1 1 0,-1 0 0,1 0 0,-1 0 0,1-1 0,0 1 1,-1 0-1,1-1 0,0 1 0,-1 0 0,1-1 0,-1 0 0,1 1 6,0-1-1,-1 0 1,1 0 0,0 0-1,0 0 1,0 1 0,0-1-1,0 0 1,0 0 0,0 0-1,0 0 1,0 0 0,0 0-1,0 1 1,1-1 0,-1 0-1,0 0 1,0 0 0,1 0-1,-1 1 1,1-1 0,-1 0-1,1 0 1,-1 1 0,1-1-1,-1 0 1,1 1 0,0-1 0,-1 1-1,1-1 1,0 1 0,0-1-1,-1 1 1,1-1 0,0 1-1,0 0 1,1-1 0,2-1 55,0 0 1,0 0 0,0 0 0,0 1 0,1 0 0,6-2-1,1 3 76,0 0 0,1 1-1,-1 0 1,0 1-1,0 0 1,0 1-1,0 0 1,0 1 0,11 5-1,4 4 22,0 0 0,39 27 0,-29-13-177,-24-17-262,0 0 0,25 12 1,-33-19-140,1-1 1,-1 0-1,1 0 0,-1-1 1,1 1-1,0-1 1,0 0-1,0-1 1,0 0-1,-1 0 0,9-1 1,17-4-916</inkml:trace>
</inkml:ink>
</file>

<file path=ppt/ink/ink8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3:49.423"/>
    </inkml:context>
    <inkml:brush xml:id="br0">
      <inkml:brushProperty name="width" value="0.05" units="cm"/>
      <inkml:brushProperty name="height" value="0.05" units="cm"/>
      <inkml:brushProperty name="color" value="#FF0066"/>
    </inkml:brush>
  </inkml:definitions>
  <inkml:trace contextRef="#ctx0" brushRef="#br0">0 1 13115,'5'43'5609,"9"0"-2984,1 3-417,3-5-576,5 1-231,1-2-577,-1-2-192,-6-6-384,-4 0-128,4-7-48,-7-2-96,-2-9-432,-6-6-296</inkml:trace>
</inkml:ink>
</file>

<file path=ppt/ink/ink8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3:49.842"/>
    </inkml:context>
    <inkml:brush xml:id="br0">
      <inkml:brushProperty name="width" value="0.05" units="cm"/>
      <inkml:brushProperty name="height" value="0.05" units="cm"/>
      <inkml:brushProperty name="color" value="#FF0066"/>
    </inkml:brush>
  </inkml:definitions>
  <inkml:trace contextRef="#ctx0" brushRef="#br0">3 0 10530,'0'0'150,"0"1"0,0-1 0,0 0 0,-1 0 0,1 0 0,0 1 0,0-1 0,0 0 0,-1 0 0,1 1 0,0-1 0,0 0 0,0 0 0,0 1 0,0-1-1,0 0 1,0 0 0,0 1 0,0-1 0,0 0 0,0 0 0,0 1 0,0-1 0,0 0 0,0 0 0,0 1 0,0-1 0,0 0 0,0 1 0,0-1 0,0 0 0,0 0 0,0 1 0,1-1 0,-1 0-1,0 0 1,11 11 1863,20 5-1054,-29-15-738,44 17 1641,69 19 0,-72-25-1225,1 3-1,48 22 1,-81-31-507,0 0-1,0 0 1,-1 1 0,1 0-1,-2 1 1,1 1-1,-1-1 1,0 1-1,9 13 1,-15-18-73,0 0 1,-1 1-1,1-1 1,-1 1-1,0 0 0,0 0 1,-1 0-1,1 0 1,-1 0-1,0 0 1,-1 0-1,1 1 0,-1-1 1,0 0-1,0 0 1,-1 0-1,1 1 1,-1-1-1,0 0 0,-1 0 1,1 0-1,-1 0 1,0 0-1,-5 8 1,-2 2 19,0 0 1,-1-1 0,0 0 0,-2-1 0,1 0 0,-2-1 0,-15 13-1,20-18-267,0-1 0,-1 0 0,1-1 0,-2 0-1,1 0 1,0-1 0,-1 0 0,0-1-1,0 0 1,0 0 0,0-1 0,0 0-1,-12 0 1,18-2 177,1 0 1,-1-1-1,1 1 0,-1-1 1,1 0-1,-1 0 0,-3-1 1,-22-13-286</inkml:trace>
</inkml:ink>
</file>

<file path=ppt/ink/ink8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3:51.483"/>
    </inkml:context>
    <inkml:brush xml:id="br0">
      <inkml:brushProperty name="width" value="0.05" units="cm"/>
      <inkml:brushProperty name="height" value="0.05" units="cm"/>
      <inkml:brushProperty name="color" value="#FF0066"/>
    </inkml:brush>
  </inkml:definitions>
  <inkml:trace contextRef="#ctx0" brushRef="#br0">34 64 5513,'-1'-3'4279,"-1"-9"-15,-9 12-58,9 1-4022,1 0 0,-1-1-1,1 1 1,0 0 0,0 0-1,-1 0 1,1 0 0,0 0 0,0 0-1,0 0 1,0 0 0,0 1-1,0-1 1,-1 3 0,14 1 809,-1-3-888,0-1-1,0 0 1,0 0 0,1-1-1,-1 0 1,0-1-1,0 0 1,15-4-1,13-6 161,39-15 0,11-3-135,-86 28-130,-1 0 1,0 0 0,1 1-1,-1 0 1,0-1 0,1 1-1,-1 0 1,0 0 0,1 0 0,4 1-1,-7-1 1,0 1 0,1-1-1,-1 0 1,0 0 0,1 0-1,-1 1 1,0-1 0,1 0-1,-1 1 1,0-1 0,1 0-1,-1 0 1,0 1 0,0-1-1,1 0 1,-1 1 0,0-1 0,0 1-1,0-1 1,0 0 0,0 1-1,1-1 1,-1 1 0,0-1-1,0 0 1,0 1 0,0-1-1,0 1 1,0-1 0,0 0-1,0 1 1,0-1 0,0 1-1,-1 0 1,-1 3 3,1 0 1,-1 0-1,-1-1 0,1 1 0,-1 0 0,1-1 1,-1 1-1,0-1 0,-4 4 0,-22 20 8,-2-2-1,0 0 1,-2-2-1,0-2 1,-44 21-1,65-33 23,25-9-26,25-9-3,20-13 34,-37 13 9,0 1 0,1 1 1,0 0-1,31-4 0,-53 11-44,1 0 1,0 0-1,-1 0 0,1 0 0,-1 0 1,1 0-1,0 0 0,-1 0 0,1 0 1,-1 0-1,1 1 0,0-1 0,-1 0 1,1 0-1,-1 0 0,1 1 0,-1-1 1,1 0-1,-1 1 0,1-1 0,-1 0 0,1 1 1,-1-1-1,0 1 0,1-1 0,-1 1 1,0-1-1,1 1 0,-1-1 0,0 1 1,1-1-1,-1 1 0,0-1 0,0 1 1,0 0-1,0-1 0,1 1 0,-1-1 1,0 1-1,0 0 0,0-1 0,0 1 1,0-1-1,-1 1 0,1 0 0,0-1 1,0 1-1,0-1 0,0 1 0,-1-1 0,1 1 1,0-1-1,-1 1 0,1 0 0,-18 38 53,15-33-49,-4 7-3,0 0 0,1 0 0,1 0 0,0 1 0,1 0 0,0 0 0,1 0 0,1 0 0,-1 18 0,3-31-5,0 1 1,0-1-1,0 0 0,1 1 0,-1-1 1,0 0-1,1 1 0,-1-1 0,1 0 1,-1 0-1,1 1 0,0-1 0,0 0 1,-1 0-1,1 0 0,0 0 0,0 0 0,0 0 1,0 0-1,0 0 0,0 0 0,1-1 1,-1 1-1,0 0 0,0-1 0,0 1 1,1-1-1,-1 1 0,0-1 0,1 0 1,-1 1-1,0-1 0,1 0 0,-1 0 0,1 0 1,2 0-1,6-1 1,0 1 1,0-2-1,0 0 0,10-3 1,-3 2 6,-14 2-7,-1 0 0,1 1 0,0-1 0,-1 1 0,1 0 0,0 0 0,-1 0 0,1 0 0,0 0 0,-1 1 0,1-1 0,-1 1 0,1-1 0,0 1 0,-1 0 0,1 0 0,-1 0 0,0 1 0,1-1-1,-1 0 1,0 1 0,0 0 0,3 2 0,-2 1 0,0 0 0,-1 0 0,1 0 0,-1 1 0,0-1 0,0 1 0,0 0 1,-1-1-1,1 12 0,3 18 9,-3-20 116,0 1-1,1 0 1,1-1 0,0 1-1,1-1 1,9 20-1,3 5 830,-16-18-476,-1-21-471,-1-1-1,1 1 0,0-1 1,0 1-1,-1-1 1,1 1-1,0-1 1,-1 1-1,1-1 0,0 0 1,-1 1-1,1-1 1,-1 1-1,1-1 1,-1 0-1,1 1 0,-1-1 1,1 0-1,-1 0 1,1 1-1,-1-1 1,1 0-1,-1 0 0,1 0 1,-1 0-1,0 0 1,1 0-1,-1 0 1,1 0-1,-2 0 0,1-4 31</inkml:trace>
</inkml:ink>
</file>

<file path=ppt/ink/ink8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4:01.078"/>
    </inkml:context>
    <inkml:brush xml:id="br0">
      <inkml:brushProperty name="width" value="0.05" units="cm"/>
      <inkml:brushProperty name="height" value="0.05" units="cm"/>
      <inkml:brushProperty name="color" value="#FF0066"/>
    </inkml:brush>
  </inkml:definitions>
  <inkml:trace contextRef="#ctx0" brushRef="#br0">1266 2867 8986,'17'8'1689,"0"-1"0,21 6 0,78 13-1616,-45-12 149,45 14-196,1-5-1,172 11 0,283-34 11,-44-1 96,-402 5 9,601-2 1792,1348-171-773,-1423 91-1159,-6-47 6,-518 90 4,-1-6-1,223-105 0,-254 97 1,-3-5-1,-2-3 0,164-136 0,-226 168-8,0-2 0,-1-1 0,-2-2 0,25-35 0,-43 53-3,-1 0 0,0 0 0,-1-1-1,0 1 1,-1-1 0,-1-1 0,0 1 0,-1-1 0,0 1-1,-1-1 1,0 0 0,-1 0 0,-1 0 0,-3-28-1,-2 18 2,0 1-1,-2 0 1,-1 0-1,-1 0 1,-1 1-1,-1 0 1,0 1-1,-2 0 1,0 1-1,-2 0 1,0 1-1,-1 1 1,-21-19-1,-4 0 1,-2 2 0,-1 2-1,-2 1 1,-86-44-1,-38-4 238,-3 7 0,-254-71 0,-379-43-49,121 70 886,153 29-118,-257-91-681,-47-7-257,579 146 55,-505-14-1,598 57-61,1 7 1,0 7-1,1 7 0,-198 56 1,143-12 170,-340 155 0,498-195-137,1 2 0,1 2 0,1 3 0,2 3 1,2 2-1,2 2 0,-54 57 0,33-20-30,4 2 0,-73 118 0,103-139 67,4 2-1,1 1 1,4 2 0,-29 97-1,37-86 94,2 0 0,4 1 0,4 0 0,3 1 0,5 128 0,5-151-29,3-1 0,3 0-1,2-1 1,2 0 0,2-1-1,3 0 1,2-1-1,51 91 1,-46-100-39,2-2 0,1 0 0,2-2 0,2-1 0,1-2 0,2-1 0,2-2 0,0-1 0,2-2 0,2-2 0,0-2 1,1-1-1,2-2 0,80 27 0,-65-31-487,0-3 0,2-2 0,-1-4 0,81 4 1,32-16-314,-154 2 640</inkml:trace>
</inkml:ink>
</file>

<file path=ppt/ink/ink8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4:47.914"/>
    </inkml:context>
    <inkml:brush xml:id="br0">
      <inkml:brushProperty name="width" value="0.05" units="cm"/>
      <inkml:brushProperty name="height" value="0.05" units="cm"/>
      <inkml:brushProperty name="color" value="#FF0066"/>
    </inkml:brush>
  </inkml:definitions>
  <inkml:trace contextRef="#ctx0" brushRef="#br0">276 491 4425,'-1'0'526,"0"0"-1,0 0 1,1 0-1,-1 0 1,0 0 0,1 0-1,-1 0 1,0 0 0,0 0-1,-6 5 5783,6-4-5782,1 0-370,0 0 1,-1-1 0,1 1-1,0 0 1,0-1-1,0 1 1,0 0 0,0 0-1,0-1 1,0 1 0,0 0-1,0 0 1,0-1 0,0 1-1,0 0 1,0-1 0,1 1-1,-1 1 1,1 0-118,0 0-1,0 0 1,0 0 0,0-1-1,1 1 1,-1 0 0,0 0-1,1-1 1,-1 1 0,1-1-1,0 1 1,0-1 0,-1 0-1,1 0 1,3 2 0,48 23 507,-26-12-406,-22-12-100,0 0-1,1-1 0,-1 0 0,1 0 0,-1-1 0,1 1 0,-1-1 1,1 0-1,0 0 0,-1-1 0,1 0 0,-1 0 0,1 0 0,-1-1 1,7-2-1,1 0 36,6-2-8,-1 0 0,1-2 1,-1 0-1,-1-1 0,21-14 1,-27 16-54,0-1 0,0-1 0,-1 0-1,0 0 1,0-1 0,-1 0 0,-1-1 0,11-17 0,-14 20-10,-2-1 0,1 0-1,-1 0 1,0-1-1,-1 1 1,0 0 0,0-1-1,-1 0 1,-1 1-1,1-1 1,-2 0 0,1 1-1,-1-1 1,-1 1 0,1-1-1,-2 1 1,1-1-1,-8-14 1,3 8-2,0 0 0,-2 1 0,0 0 0,0 0 0,-1 1 0,-1 1 1,-1 0-1,0 0 0,-20-16 0,22 22 28,0 0 1,-1 0 0,0 1 0,0 0-1,-1 1 1,0 1 0,0 0-1,0 0 1,0 1 0,0 1 0,-1 0-1,1 1 1,-1 0 0,1 1-1,-1 0 1,1 1 0,-1 0-1,-12 4 1,8-2 18,-1 2 0,1 0 0,0 1 1,1 1-1,-1 0 0,1 1 0,1 1 0,-1 1 0,2 0 0,-1 1 0,1 0 0,-12 14 0,8-6 81,2 1 0,0 0 0,1 2 0,1-1 1,-11 25-1,20-37-43,1 0 0,0 0 1,1 1-1,0-1 1,0 1-1,1-1 1,0 1-1,1 0 1,0 0-1,1 0 1,0 0-1,0 0 1,1 0-1,0 0 1,1 0-1,3 10 0,-2-12-24,1 0-1,0-1 1,1 1 0,0-1-1,0 0 1,0 0-1,1-1 1,0 1-1,0-1 1,1 0-1,0-1 1,0 0-1,14 8 1,-4-4-77,0 0 0,1-2 0,-1 0 0,1-1 0,24 5 1,-8-6-764,0 0 1,0-3-1,44-1 1,26-5-487</inkml:trace>
</inkml:ink>
</file>

<file path=ppt/ink/ink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1:11.388"/>
    </inkml:context>
    <inkml:brush xml:id="br0">
      <inkml:brushProperty name="width" value="0.05" units="cm"/>
      <inkml:brushProperty name="height" value="0.05" units="cm"/>
    </inkml:brush>
  </inkml:definitions>
  <inkml:trace contextRef="#ctx0" brushRef="#br0">17 426 4705,'-1'-1'428,"-1"0"0,1-1 1,0 0-1,-1 1 0,1-1 0,0 0 0,0 1 0,0-1 1,0 0-1,0 0 0,1 0 0,-1 0 0,0 0 0,1 0 1,-1 0-1,1 0 0,0 0 0,0 0 0,0 0 0,0-1 1,0 1-1,0 0 0,1 0 0,0-3 0,-1 3-161,1 0-1,-1 0 0,1 0 0,-1 0 0,1 0 1,0 0-1,0 0 0,0 0 0,0 0 1,0 0-1,0 0 0,1 0 0,-1 1 0,0-1 1,1 1-1,0-1 0,-1 1 0,1-1 0,0 1 1,0 0-1,0 0 0,-1 0 0,1 0 1,3-1-1,4 2 16,1-1-1,-1 2 1,0-1 0,0 2 0,0-1 0,0 1 0,17 6 0,-18-6-85,1 1-123,-1 0 0,1 1-1,-1 0 1,1 0 0,-2 1-1,1 0 1,0 0 0,-1 1 0,13 13-1,-16-15-33,1 1-1,-1-1 1,-1 1 0,1 0-1,-1 0 1,0 1 0,0-1-1,0 1 1,-1-1-1,0 1 1,0 0 0,-1 0-1,1 0 1,-1 0 0,0 6-1,1-34 13,2 1 0,0 0 0,1 0 1,10-27-1,-1 2-27,-2 5 1,8-64 1,-18 91 66,0 0-1,-2 0 1,0 0-1,0 0 0,-2 0 1,1 0-1,-2 0 1,-5-20-1,7 32-57,0 0 1,0 1-1,0-1 0,0 1 0,0-1 0,0 0 0,0 1 1,-1 0-1,1-1 0,0 1 0,-1 0 0,1 0 1,-1 0-1,0 0 0,1 0 0,-1 0 0,0 0 1,1 0-1,-1 1 0,0-1 0,0 1 0,0-1 1,0 1-1,0 0 0,1 0 0,-1 0 0,0 0 1,0 0-1,0 0 0,0 0 0,0 0 0,0 1 1,0-1-1,-2 2 0,-2 0-33,1-1-1,0 1 1,0 0 0,0 0 0,0 1-1,0 0 1,1 0 0,-1 0-1,1 0 1,0 1 0,-4 3-1,7-6-86,1 0-1,-1-1 0,1 1 1,-1 0-1,1 0 0,-1-1 1,1 1-1,0 0 1,0 0-1,-1-1 0,1 1 1,0 0-1,0 0 0,0 0 1,0 0-1,0 0 0,0-1 1,0 1-1,0 0 0,0 0 1,0 0-1,0 0 0,1-1 1,-1 1-1,0 0 1,1 0-1,-1-1 0,0 1 1,1 0-1,-1 0 0,1-1 1,-1 1-1,1 0 0,0-1 1,0 1-1,22 16-1137</inkml:trace>
</inkml:ink>
</file>

<file path=ppt/ink/ink8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4:48.734"/>
    </inkml:context>
    <inkml:brush xml:id="br0">
      <inkml:brushProperty name="width" value="0.05" units="cm"/>
      <inkml:brushProperty name="height" value="0.05" units="cm"/>
      <inkml:brushProperty name="color" value="#FF0066"/>
    </inkml:brush>
  </inkml:definitions>
  <inkml:trace contextRef="#ctx0" brushRef="#br0">300 399 8306,'-1'8'607,"3"16"1746,-2-23-2272,1-1 1,-1 1-1,1-1 0,-1 1 0,1-1 0,0 1 0,-1-1 0,1 1 1,0-1-1,-1 0 0,1 1 0,0-1 0,0 0 0,-1 0 0,1 1 1,0-1-1,0 0 0,-1 0 0,1 0 0,0 0 0,0 0 0,0 0 1,-1 0-1,1-1 0,0 1 0,0 0 0,-1 0 0,1 0 0,0-1 0,1 0 1,40-8 3199,77-5 1,-80 10-2383,0 0 0,60-17 0,-88 18-778,0-1 0,0-1 1,-1 0-1,1 0 0,-1-1 0,0 0 0,-1-1 0,0 0 0,0 0 0,0-1 0,10-12 0,-16 17-90,0-1 0,-1 0-1,1 0 1,-1 0-1,0 0 1,0 0-1,0-1 1,0 1-1,-1-1 1,0 1 0,0-1-1,0 1 1,0-1-1,-1 0 1,1 1-1,-1-1 1,-1 0-1,1 1 1,-1-1 0,1 0-1,-1 1 1,-1-1-1,1 1 1,-1-1-1,1 1 1,-1 0 0,-1 0-1,1-1 1,0 1-1,-5-5 1,-7-6-41,0 0 1,-1 1 0,0 1-1,-1 0 1,0 1 0,-1 1-1,-1 0 1,1 2 0,-2 0-1,1 0 1,-27-6 0,29 11-5,0 0 0,0 2 0,-1 0 0,1 1 0,0 0 0,-1 2 1,1 0-1,0 1 0,0 0 0,-1 1 0,2 1 0,-1 0 0,0 2 0,1 0 0,-21 11 1,8-3 28,0 2 1,1 1 0,1 1 0,1 1-1,1 2 1,0 0 0,-20 25 0,36-37 39,0 0 1,1 1-1,0 1 1,0-1-1,1 1 1,0 0-1,-5 15 1,10-22-24,0 0 1,0 1-1,0-1 0,0 1 1,1-1-1,0 1 1,0-1-1,0 1 0,0-1 1,1 1-1,-1-1 1,1 0-1,0 1 1,1-1-1,-1 0 0,1 1 1,0-1-1,0 0 1,0 0-1,0-1 0,1 1 1,4 5-1,1-1 6,0 0-1,0-1 1,1-1-1,-1 1 1,1-1-1,1-1 1,-1 0-1,1 0 1,0-1 0,19 6-1,10 0-165,63 8 0,-79-15-25,131 14-3330,-57-13 2191</inkml:trace>
</inkml:ink>
</file>

<file path=ppt/ink/ink8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4:49.545"/>
    </inkml:context>
    <inkml:brush xml:id="br0">
      <inkml:brushProperty name="width" value="0.05" units="cm"/>
      <inkml:brushProperty name="height" value="0.05" units="cm"/>
      <inkml:brushProperty name="color" value="#FF0066"/>
    </inkml:brush>
  </inkml:definitions>
  <inkml:trace contextRef="#ctx0" brushRef="#br0">198 564 7482,'-72'-1'3215,"56"-1"-1079,14-2-761,13 0 2142,25 0-2958,1-1-1,-1-2 0,-1-1 1,1-2-1,-1-1 1,54-27-1,-56 20-164,-1-1 0,45-37 0,-67 49-313,-1-1 0,0-1 0,-1 1 0,0-1-1,0-1 1,-1 0 0,0 0 0,0 0 0,-1-1 0,-1 1 0,7-21-1,-10 25-57,-1 0-1,-1 0 1,1-1-1,-1 1 1,0 0-1,-1 0 1,1 0-1,-1 0 1,0-1-1,-1 1 1,-4-11-1,1 5-18,0 1 0,0 0 0,-1 0 0,-13-16 0,13 20-6,0-1 1,0 1-1,-1 1 0,0 0 1,0 0-1,-1 0 0,0 1 1,0 0-1,0 0 0,-1 1 1,1 0-1,-1 0 0,0 1 1,0 0-1,0 1 0,0 0 1,-1 1-1,1 0 0,0 0 1,-1 1-1,1 0 0,-11 1 1,-1 2-2,0 1 0,1 1 0,-1 0 0,1 2 0,0 0 0,1 1 1,0 1-1,-33 21 0,28-15 96,1 1 1,0 0 0,1 2 0,-34 37-1,50-49-40,1 0 0,0 0 0,1 1 0,-1 0 0,1-1 0,0 2 0,1-1-1,0 0 1,0 1 0,1-1 0,0 1 0,0 0 0,0 0 0,1 0 0,0 0 0,1 0 0,0 0 0,0 0-1,1 0 1,0 0 0,4 15 0,-2-15-22,1 1 0,1-1 1,-1 0-1,1-1 0,0 1 0,1-1 0,0 0 0,0 0 1,1 0-1,-1-1 0,2 0 0,-1-1 0,0 1 0,16 7 1,8 3-241,1-1 0,50 17 0,-53-23-1004,1-1 0,60 9 0,-6-10-77</inkml:trace>
</inkml:ink>
</file>

<file path=ppt/ink/ink8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4:50.537"/>
    </inkml:context>
    <inkml:brush xml:id="br0">
      <inkml:brushProperty name="width" value="0.05" units="cm"/>
      <inkml:brushProperty name="height" value="0.05" units="cm"/>
      <inkml:brushProperty name="color" value="#FF0066"/>
    </inkml:brush>
  </inkml:definitions>
  <inkml:trace contextRef="#ctx0" brushRef="#br0">530 489 6345,'-7'-2'495,"1"1"-1,0 0 0,-1 1 0,1 0 0,0 0 1,-1 0-1,1 1 0,0 0 0,-1 0 0,1 0 1,0 1-1,0 0 0,-10 4 0,16-6-414,-1 1 0,0-1-1,0 0 1,1 1 0,-1-1-1,0 0 1,0 1 0,1-1-1,-1 1 1,1-1 0,-1 1-1,0-1 1,1 1 0,-1 0-1,1-1 1,-1 1 0,1 0-1,-1-1 1,1 1 0,0 0-1,-1 0 1,1-1 0,0 1-1,0 0 1,-1 0 0,1-1-1,0 1 1,0 0 0,0 0-1,0 0 1,0 0 0,0-1-1,0 1 1,0 0 0,1 0-1,-1 0 1,0-1 0,0 1-1,1 0 1,-1 0 0,0-1-1,1 1 1,-1 0 0,1-1-1,-1 1 1,1 0 0,-1-1-1,1 1 1,-1-1 0,1 1 0,0-1-1,-1 1 1,1-1 0,0 1-1,-1-1 1,1 1 0,0-1-1,0 0 1,-1 0 0,1 1-1,0-1 1,0 0 0,0 0-1,-1 0 1,2 0 0,6 1 115,0-1 1,0 0 0,0-1-1,-1 0 1,1 0 0,0 0-1,-1-1 1,1 0 0,-1-1-1,1 0 1,-1 0 0,9-6-1,7-4 303,-1-1 0,27-24-1,-36 28-382,0-1-1,-1-1 0,-1 0 1,0-1-1,-1 0 0,0-1 1,-1 0-1,8-15 0,-14 21-101,1 0-1,-1-1 1,0 1-1,-1 0 0,1-1 1,-2 0-1,1 1 0,-2-1 1,1 0-1,-1 0 0,0 0 1,-1 0-1,0 1 0,0-1 1,-1 0-1,-5-14 0,3 10-7,-2 0 0,1 1 0,-2 0 0,1 0 0,-2 1 0,0 0 0,-10-11 0,14 17-10,-1 0 1,0 1 0,0 0 0,0 0 0,0 0 0,-1 1-1,0 0 1,0 0 0,0 0 0,0 0 0,0 1-1,0 0 1,-1 1 0,1-1 0,0 1 0,-12 0-1,-3 1-6,0 2 0,0 0 0,0 2-1,-29 8 1,-83 32 18,97-31 0,-19 8 7,-68 38 0,116-56 50,0 1 1,0 0 0,0 1 0,1-1-1,0 1 1,0 1 0,0-1-1,1 1 1,0 0 0,0 0 0,0 1-1,1-1 1,0 1 0,0 0-1,1 0 1,0 0 0,0 1 0,1-1-1,-1 1 1,2-1 0,-1 1-1,1 0 1,0 0 0,1 0 0,0 0-1,0-1 1,1 1 0,-1 0-1,2 0 1,-1 0 0,1-1-1,1 1 1,-1-1 0,1 1 0,0-1-1,1 0 1,0 0 0,0-1-1,0 1 1,1-1 0,0 0 0,0 0-1,7 5 1,-2-1 89,2 0 1,-1-2-1,1 1 1,0-1-1,1-1 1,0-1-1,0 1 0,0-2 1,16 5-1,-9-5 4,0-1 0,0-1 0,1 0 0,-1-2 0,37-1-1,-11-5 44,0-2 0,-1-2 0,0-2 0,86-33-1,-103 32-822,50-30-1,-49 24 148</inkml:trace>
</inkml:ink>
</file>

<file path=ppt/ink/ink8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4:57.729"/>
    </inkml:context>
    <inkml:brush xml:id="br0">
      <inkml:brushProperty name="width" value="0.05" units="cm"/>
      <inkml:brushProperty name="height" value="0.05" units="cm"/>
      <inkml:brushProperty name="color" value="#FF0066"/>
    </inkml:brush>
  </inkml:definitions>
  <inkml:trace contextRef="#ctx0" brushRef="#br0">100 37 6849,'-81'-5'2600,"63"-2"-694,18-3-451,12-3 1282,-6 12-2271,-1 1-1,1-1 0,-1 1 0,1 1 0,-1-1 1,1 1-1,-1 0 0,0 0 0,1 1 0,-1-1 1,0 1-1,10 5 0,27 7 1360,169 13 1359,-187-25-4221,1-2-1,48-4 1,-42-1-82</inkml:trace>
</inkml:ink>
</file>

<file path=ppt/ink/ink8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4:58.363"/>
    </inkml:context>
    <inkml:brush xml:id="br0">
      <inkml:brushProperty name="width" value="0.05" units="cm"/>
      <inkml:brushProperty name="height" value="0.05" units="cm"/>
      <inkml:brushProperty name="color" value="#FF0066"/>
    </inkml:brush>
  </inkml:definitions>
  <inkml:trace contextRef="#ctx0" brushRef="#br0">3 29 6065,'-2'0'4881,"5"-2"-3568,-3 0-153,0 1 8,0-1 16,4 0 33,11 2-25,1 0-56,4 0-120,42 7-95,-38-7-249,1-3-160,5-1-192,1-1-40,6-5-1032,-2 7 3160,-10 1-2008</inkml:trace>
</inkml:ink>
</file>

<file path=ppt/ink/ink8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4:59.009"/>
    </inkml:context>
    <inkml:brush xml:id="br0">
      <inkml:brushProperty name="width" value="0.05" units="cm"/>
      <inkml:brushProperty name="height" value="0.05" units="cm"/>
      <inkml:brushProperty name="color" value="#FF0066"/>
    </inkml:brush>
  </inkml:definitions>
  <inkml:trace contextRef="#ctx0" brushRef="#br0">1 12 8770,'0'2'3753,"6"-1"-1889,4 1 0,14 1-23,2-3-153,8-1-383,2-1-241,1-3-472,-2 0-192,12 3-384,1-3-456,1 5 336</inkml:trace>
</inkml:ink>
</file>

<file path=ppt/ink/ink8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4:59.610"/>
    </inkml:context>
    <inkml:brush xml:id="br0">
      <inkml:brushProperty name="width" value="0.05" units="cm"/>
      <inkml:brushProperty name="height" value="0.05" units="cm"/>
      <inkml:brushProperty name="color" value="#FF0066"/>
    </inkml:brush>
  </inkml:definitions>
  <inkml:trace contextRef="#ctx0" brushRef="#br0">31 57 7730,'-30'-48'3936,"43"43"-1215,12 2-688,2 3-65,8 0-416,8 0-351,6 1-457,1 1-376,1 6-3801,-4-1 2665</inkml:trace>
</inkml:ink>
</file>

<file path=ppt/ink/ink8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5:04.698"/>
    </inkml:context>
    <inkml:brush xml:id="br0">
      <inkml:brushProperty name="width" value="0.05" units="cm"/>
      <inkml:brushProperty name="height" value="0.05" units="cm"/>
      <inkml:brushProperty name="color" value="#FF0066"/>
    </inkml:brush>
  </inkml:definitions>
  <inkml:trace contextRef="#ctx0" brushRef="#br0">416 939 7234,'1'1'231,"-1"1"0,1-1 0,0 0 0,-1 0 0,1 0 0,0-1 0,0 1 0,0 0 1,0 0-1,-1 0 0,1-1 0,0 1 0,1 0 0,-1-1 0,0 1 0,0-1 0,0 1 1,0-1-1,0 1 0,0-1 0,1 0 0,-1 0 0,2 1 0,38 2 1033,-27-2-770,231 18 1987,39 5-241,-239-20-1940,-1-1 0,1-3-1,0-2 1,83-14 0,171-56 1216,-236 55-1114,-2 0-111,59-24 0,-98 32-152,-1-1-1,0-2 1,-1 0 0,0 0 0,-1-2-1,17-17 1,-23 20-27,-2-1-1,1 0 1,-2-1-1,1 0 1,-2-1-1,0 0 0,12-26 1,-18 33-76,0 1 1,-1-1 0,0 0-1,0 1 1,-1-1-1,1 0 1,-2 0-1,1 0 1,-1-1-1,0 1 1,0 0-1,-1 0 1,0 0-1,0 0 1,-1 1 0,0-1-1,0 0 1,-1 0-1,0 1 1,-4-9-1,-4-1-15,-1 0 0,-1 0 0,0 1 0,-21-18 0,-67-50-33,56 48 6,10 6 12,19 14-30,-2 1 0,1 0 0,-2 1 0,0 1 0,0 1-1,-1 0 1,-37-13 0,-12 4-52,-25-9 50,-115-19 0,155 42 13,-83 3 1,62 2-2,23 2-16,1 2 0,-1 2 0,1 2 0,0 2 0,1 3 0,-85 31 0,74-15-108,2 3 1,-79 54-1,69-40 91,48-31 35,0 1 1,0 0 0,2 2 0,0 1 0,1 0-1,1 1 1,0 1 0,2 1 0,0 0 0,-17 36-1,22-38 14,2 0-1,1 0 0,0 1 0,2 0 0,0 1 1,1-1-1,1 1 0,1-1 0,1 1 0,0 0 0,2 0 1,1 0-1,5 29 0,-5-39 23,1-2 0,0 1 1,1 0-1,-1-1 0,2 1 1,-1-1-1,2 0 0,-1 0 0,1-1 1,0 0-1,1 0 0,0 0 0,9 8 1,-5-8 33,1 1 1,0-1 0,0-1 0,1 0 0,0-1 0,0-1 0,0 1 0,24 4-1,-4-4-88,0-1-1,0-1 0,0-3 1,1 0-1,-1-2 0,0-1 1,47-10-1,-7-4-152</inkml:trace>
</inkml:ink>
</file>

<file path=ppt/ink/ink8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5:08.225"/>
    </inkml:context>
    <inkml:brush xml:id="br0">
      <inkml:brushProperty name="width" value="0.05" units="cm"/>
      <inkml:brushProperty name="height" value="0.05" units="cm"/>
      <inkml:brushProperty name="color" value="#FF0066"/>
    </inkml:brush>
  </inkml:definitions>
  <inkml:trace contextRef="#ctx0" brushRef="#br0">410 936 7882,'-8'-6'6708,"20"6"-1557,11 1-5258,263 7 2674,-29 0-1583,-166-10-647,0-3 0,164-32 0,-35-3-93,-105 21-117,150-44 1,-244 57-113,0-2 0,0 0 0,-1-1 1,0-1-1,28-19 0,-42 25 21,-1-1-1,1 1 0,-1-1 1,0-1-1,0 1 0,-1 0 1,0-1-1,1 0 0,-2 0 1,1 0-1,-1-1 0,0 1 1,0-1-1,-1 0 0,0 0 1,0 0-1,-1 0 0,0 0 0,0 0 1,0-13-1,-3-1-4,0 1-1,-1 0 1,-1 0-1,-1 0 1,-1 1-1,-1-1 0,-18-35 1,10 28-30,0 0-1,-2 1 1,-1 1-1,-36-38 1,41 50-4,-2 0 0,0 2 0,-1-1-1,0 2 1,0 0 0,-1 1 0,0 1 0,-32-10 0,-17-2-5,-71-12 1,122 29 9,-96-17-29,-207-9 0,-113 37-553,333-1 267,-159 33 1,206-28 267,1 2 1,1 2-1,0 2 0,-85 46 1,126-59 40,-1 0 1,0 0 0,1 1-1,0 1 1,1-1 0,0 1-1,0 0 1,0 1-1,0-1 1,1 1 0,1 1-1,0-1 1,0 1-1,0 0 1,1 0 0,0 0-1,1 1 1,0 0 0,1-1-1,0 1 1,0 0-1,1 0 1,0 0 0,1 0-1,0 11 1,1-4-4,0 0 0,1 0 0,1 0 0,0-1 0,1 1 0,1-1 0,1 0-1,0 0 1,1-1 0,13 21 0,-8-17 76,2 0 1,0-1-1,1-1 0,1 0 0,1-1 0,35 26 0,-8-13-64,1-2 0,2-2 0,1-2 0,0-3 0,102 29 0,-65-26-1223,-6-4 497</inkml:trace>
</inkml:ink>
</file>

<file path=ppt/ink/ink8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5:21.968"/>
    </inkml:context>
    <inkml:brush xml:id="br0">
      <inkml:brushProperty name="width" value="0.05" units="cm"/>
      <inkml:brushProperty name="height" value="0.05" units="cm"/>
      <inkml:brushProperty name="color" value="#FF0066"/>
    </inkml:brush>
  </inkml:definitions>
  <inkml:trace contextRef="#ctx0" brushRef="#br0">315 1355 6793,'-1'-1'613,"0"1"0,0-1-1,0 0 1,-12-2 10747,25 9-10930,1 0-235,1-2 1,-1 0-1,0 0 1,1-1-1,0-1 0,0 0 1,0-1-1,0 0 1,0-1-1,23-3 1,-3-1 140,1 1 1,0 2 0,0 1 0,0 2 0,0 2 0,62 14-1,-62-10-323,0-3-1,0 0 1,0-3-1,0 0 1,1-3-1,-1-1 1,0-1-1,41-10 0,-35 7-2,0 1-1,1 2 0,-1 2 1,1 2-1,65 9 0,-89-9-9,-1 0 0,1 0 0,0-2 0,-1 0 0,1-1 0,-1-1 0,1-1-1,-1 0 1,0-1 0,-1-1 0,18-9 0,-2 0 46,-1-2 0,-1-1 0,0-2 1,41-35-1,-61 46 27,-1 0 0,0-1-1,0 0 1,-1 0 0,-1-1 0,1 1 0,-2-2 0,1 1-1,8-25 1,-9 19-2,-2 0 0,0-1 0,-1 1 0,0-1-1,-1 0 1,-2-28 0,-3 4-31,-3 0 0,-1 0 0,-2 1 0,-2 0 0,-21-54 0,15 60-39,-1 0 0,-2 1 0,-1 2 0,-46-56 0,48 64 5,-8-10-13,0 2-1,-3 1 1,0 2 0,-2 1 0,-56-39-1,61 50-3,-1 1-1,-1 2 0,0 0 0,0 2 1,-2 1-1,1 2 0,-1 1 0,-33-5 1,-101-5 18,-47-8 13,185 21-23,-6-2-5,-55-2 0,77 8 3,0 1-1,0 1 1,0 0-1,0 1 1,0 0-1,0 1 0,0 0 1,-20 8-1,-1 7-2,0 0 0,1 3 0,1 0 0,1 2 0,1 1 0,1 1 0,1 1 0,1 2 0,2 0 0,1 2 0,-20 33 0,-25 36 4,-11 18-6,67-97 8,0 1 0,1 0 0,1 1 0,-6 23 0,4-4 12,2 0 0,2 0 0,2 1 0,1 0 0,4 75 1,1-97 47,2 0 0,0 0 1,1 0-1,0 0 1,2-1-1,1 0 1,0 0-1,1-1 1,1 1-1,1-2 1,0 1-1,1-2 1,1 1-1,15 15 1,-1-5 331,1-2 0,59 45 1,-81-68-385,-1 1 0,1-1 0,0 1 0,0-1 0,0-1 0,0 1 0,0-1 0,1 1 0,-1-2 0,0 1 0,9 0 0,1-2-497,0-1 1,26-6 0,-36 7 323,40-6-497</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08:58.043"/>
    </inkml:context>
    <inkml:brush xml:id="br0">
      <inkml:brushProperty name="width" value="0.05" units="cm"/>
      <inkml:brushProperty name="height" value="0.05" units="cm"/>
      <inkml:brushProperty name="color" value="#FF0066"/>
    </inkml:brush>
  </inkml:definitions>
  <inkml:trace contextRef="#ctx0" brushRef="#br0">24 369 5969,'-6'0'1544,"6"0"-1491,-1 0-1,1 0 0,-1 0 1,1 1-1,-1-1 0,1 0 1,-1 0-1,1 0 0,-1 0 1,0 0-1,1 0 0,-1 0 1,1 0-1,-1 0 0,1 0 1,-1 0-1,1-1 0,-1 1 1,1 0-1,-1 0 0,1 0 1,-1-1-1,1 1 0,-1 0 1,1-1-1,-1 1 0,1 0 1,0-1-1,-1 1 0,1-1 1,0 1-1,-1 0 0,1-1 1,0 1-1,-1-1 0,1 1 0,0-1 1,0 1-1,0-1 0,-1 1 1,1-1-1,0 0 0,4-1-120,-1 0 0,1 1-1,0 0 1,-1 0-1,1 0 1,0 0-1,0 0 1,5 1-1,208-40-12,-122 21 464,189-20 454,-88 15-550,271-26-209,-261 32-224,470-12 417,-271 69 1034,-178-11-686,-124-18-436,0-4-1,1-5 1,115-14 0,214-50 14,-57 8-171,83 12 220,-160 18 92,-185 12-1515,-131 13 831</inkml:trace>
</inkml:ink>
</file>

<file path=ppt/ink/ink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1:12.965"/>
    </inkml:context>
    <inkml:brush xml:id="br0">
      <inkml:brushProperty name="width" value="0.05" units="cm"/>
      <inkml:brushProperty name="height" value="0.05" units="cm"/>
    </inkml:brush>
  </inkml:definitions>
  <inkml:trace contextRef="#ctx0" brushRef="#br0">57 150 6729,'-7'-35'13337,"30"31"-12350,-5 1 14,20-8 324,-1-2 0,61-30 1,-6 2-657,-355 134-3632,257-91 2958,-1 0 0,1 1 0,0 0 0,0 1 0,0-1 1,0 1-1,1 1 0,-1-1 0,1 1 0,0-1 0,1 1 0,-7 9 0,9-12 22,1 0-1,-1 1 0,1 0 0,0-1 0,0 1 0,-1 0 0,2 0 0,-1-1 0,0 1 0,1 0 0,-1 0 0,1 0 0,0 0 0,0 0 0,0 0 0,0 0 1,0 0-1,1 0 0,0 0 0,-1 0 0,1-1 0,0 1 0,0 0 0,0 0 0,1-1 0,-1 1 0,1-1 0,0 1 0,-1-1 0,5 5 0,1-1 228,0 1 0,0-1 0,1-1 0,11 8 0,-12-9-115,0 0 1,-1 0 0,1 1-1,-1 0 1,0 1 0,-1 0-1,7 7 1,-6-4-89,0 1 0,-1-1 1,-1 1-1,1 0 0,-2 0 0,1 0 0,-1 1 1,2 14-1,-1 8 45,-1 47 0,-2-46-44,5 44 1,-3-55-15,-3-15 13,1-1 0,0 0-1,0 0 1,1 0 0,0 0-1,0 0 1,6 13 0,-7-19-12,0 0 1,0-1-1,0 1 1,0 0 0,0-1-1,0 1 1,0-1 0,0 1-1,0-1 1,0 1 0,1-1-1,-1 0 1,0 0-1,0 1 1,0-1 0,1 0-1,-1 0 1,0 0 0,0 0-1,0-1 1,0 1-1,1 0 1,0-1 0,36-9 518,-22 5-354,151-42 489,-166 47-924,0-1 1,0 1 0,0 0-1,0-1 1,0 1-1,0 0 1,0-1-1,0 0 1,0 1-1,0-1 1,0 0-1,0 1 1,0-1-1,0 0 1,-1 0-1,1 0 1,0 1-1,-1-1 1,1 0-1,0 0 1,-1 0-1,1 0 1,-1 0-1,0-1 1,1 1-1,-1 0 1,0 0-1,1 0 1,-1-2-1,2-5-1421,4-4-857,8-5 1174</inkml:trace>
</inkml:ink>
</file>

<file path=ppt/ink/ink9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5:25.405"/>
    </inkml:context>
    <inkml:brush xml:id="br0">
      <inkml:brushProperty name="width" value="0.05" units="cm"/>
      <inkml:brushProperty name="height" value="0.05" units="cm"/>
      <inkml:brushProperty name="color" value="#FF0066"/>
    </inkml:brush>
  </inkml:definitions>
  <inkml:trace contextRef="#ctx0" brushRef="#br0">320 1486 8082,'1'-1'254,"-1"-1"0,1 1 0,-1-1 0,1 1 0,0-1 0,-1 1 0,1 0 0,0-1 0,0 1 0,0 0 0,0 0-1,0-1 1,1 1 0,-1 0 0,0 0 0,0 0 0,1 0 0,-1 1 0,0-1 0,1 0 0,-1 1 0,1-1 0,-1 1 0,1-1 0,-1 1 0,1-1 0,2 1 0,1-1 75,-1 0 0,1 0 0,0 0 0,0 1-1,0 0 1,0 0 0,9 1 0,13 6 526,-11-2-599,0-1 0,0-1 0,0 0 0,25 0 0,202-14 621,33 1-198,-208 9-523,-1-3-1,1-4 1,-1-2-1,80-23 1,-120 25-87,0 2 1,0 1-1,1 1 1,0 1-1,-1 1 1,1 1-1,48 6 1,-59-2-3,-1-2 0,1 0 0,0 0 0,0-2 0,-1 0 1,1-1-1,18-5 0,112-38 333,-15 3-106,-86 34-148,-36 7-95,-1 0 0,0-1 0,0 0 0,0 0-1,0-1 1,0 0 0,0-1 0,9-5 0,21-15 415,-25 17-396,0 0 0,-1-1 0,0-1 1,-1 0-1,0-1 0,0 0 0,-1-1 1,0 0-1,13-19 0,-11 10-37,-6 8 7,0 1 1,0-1-1,7-19 1,-5 9 104,-2 0 0,-1-1 0,-1 1 1,-1-1-1,-1 0 0,-1 0 0,-1-32 0,0 38-125,-2 1 0,0-1 0,-1 1-1,0-1 1,-1 1 0,-1 0 0,-1 0-1,-1 1 1,-8-20 0,13 34-20,-6-14 3,-1 1 0,-1 0 0,0 0-1,-1 1 1,0 0 0,-1 1 0,-14-13 0,-105-70 6,42 33 6,66 47-19,0 1 1,-2 1 0,1 1 0,-1 1 0,-36-10-1,-130-27-46,-276-58 113,229 54-72,54 13 10,140 30-25,-1 2 0,0 1 1,-86 2-1,97 5 11,1 2 0,-1 1 0,1 2-1,0 0 1,0 3 0,-31 12 0,47-13 2,0 0 0,0 1 0,1 1 1,0 1-1,1 0 0,0 0 0,1 2 0,0-1 0,-11 17 0,-15 22-2,-38 65 1,63-95 5,-14 30-6,3 0 0,1 2 0,3 1 1,-22 85-1,35-105 24,2 1 1,1 1-1,2-1 1,1 1-1,2-1 1,1 1-1,2-1 1,1 1-1,2-1 1,2 0-1,1-1 1,15 38-1,-20-61 37,1 0-1,1-1 1,0 0 0,0 0-1,1 0 1,1-1 0,-1 1-1,1-2 1,1 1-1,0-2 1,0 1 0,0-1-1,21 12 1,-14-12 58,-1 0 0,2 0-1,-1-2 1,1 0 0,-1-1 0,1-1-1,1 0 1,-1-1 0,18-1 0,-4-2-280,1-2 0,36-7 1,-4 0-3681,-40 9 2354</inkml:trace>
</inkml:ink>
</file>

<file path=ppt/ink/ink9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5:29.860"/>
    </inkml:context>
    <inkml:brush xml:id="br0">
      <inkml:brushProperty name="width" value="0.05" units="cm"/>
      <inkml:brushProperty name="height" value="0.05" units="cm"/>
      <inkml:brushProperty name="color" value="#FF0066"/>
    </inkml:brush>
  </inkml:definitions>
  <inkml:trace contextRef="#ctx0" brushRef="#br0">348 1384 7122,'-10'0'11820,"20"4"-10970,14 1-524,0-1 0,0-1-1,1-1 1,-1-1 0,43-4 0,14 1 189,-9 3-253,3 2 55,0-3 0,0-3 1,107-20-1,-130 12-101,191-35 686,-176 38-687,-31 5-168,40-10 0,276-73 57,-330 79-24,0 0 0,-1-2 0,0 0 0,-1-1 0,34-23 0,89-76 840,-107 79-638,-24 21-249,-3 2 25,0 1 0,0-2-1,0 1 1,-1-1 0,0-1-1,0 1 1,-1-1 0,-1-1-1,1 1 1,-1-1 0,4-11-1,-5 7-28,0 0 0,-1 0 0,-1-1 0,0 1 0,-1-1 0,-1 1 0,0-1 1,-1 0-1,-1 0 0,0 1 0,-1-1 0,-5-22 0,-1 10 3,-1 1 0,-1 0 0,-1 1 1,-18-32-1,17 35-35,1-1 0,-14-40 0,15 35-3,-17-34-1,22 53 6,0 0-1,-1 0 1,0 1 0,-1 0 0,1 0-1,-2 1 1,-12-12 0,-1 4-5,0 1-1,-1 1 0,0 1 1,-1 1-1,-41-14 1,-127-26-19,91 27 26,41 8-13,-1 3-1,-1 2 0,-93-4 1,-203 10 12,303 3-19,-1 4 0,1 1 0,0 3 0,0 2 0,-82 24 0,111-23 0,0 1 0,1 2 0,0 0 0,-32 23 0,-84 71-74,118-89 63,0 2-17,1 1-1,1 1 1,1 0 0,-31 47 0,19-19 47,-36 79 0,55-97-2,1 1 0,2 0 1,1 1-1,1 0 1,2 0-1,1 0 1,2 0-1,1 1 0,2-1 1,7 48-1,-7-69 3,2 0 0,0-1 0,0 1 0,1-1-1,0 0 1,1 0 0,0-1 0,1 1 0,12 16-1,-7-13 30,1 0-1,1-1 0,0-1 0,0 0 0,28 19 0,-4-10 52,1 0 0,1-2-1,0-3 1,67 20 0,-88-30-163,5 1 164,0 0-1,0-2 1,27 3-1,-43-7-221,1-1 0,0 0 0,0 0 0,-1-1 0,1 0 0,0-1 0,-1 1 0,1-1 0,-1-1 0,0 1 0,0-1 0,0-1 0,12-7 0,16-16-2294,-4-6 983</inkml:trace>
</inkml:ink>
</file>

<file path=ppt/ink/ink9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5:53.483"/>
    </inkml:context>
    <inkml:brush xml:id="br0">
      <inkml:brushProperty name="width" value="0.05" units="cm"/>
      <inkml:brushProperty name="height" value="0.05" units="cm"/>
      <inkml:brushProperty name="color" value="#FF0066"/>
    </inkml:brush>
  </inkml:definitions>
  <inkml:trace contextRef="#ctx0" brushRef="#br0">7 457 6977,'0'-1'433,"-1"0"-1,1 1 1,-1-1-1,1 1 1,-1-1-1,1 1 0,-1-1 1,1 0-1,0 1 1,-1-1-1,1 0 0,0 0 1,0 1-1,-1-1 1,1 0-1,0 0 0,0 1 1,0-1-1,0 0 1,0 0-1,0 0 1,9-14 2353,32-10-3407,-32 20 1440,2 0-747,0-1 1,1 2-1,0 0 0,0 0 1,0 1-1,0 1 1,1 0-1,-1 1 0,1 0 1,-1 0-1,1 2 1,-1-1-1,24 6 0,-12-1-1,-16-4-54,0 0-1,0 1 1,-1 0 0,1 0-1,0 1 1,-1 0 0,0 0-1,0 1 1,10 6 0,-14-13 107,0-1 0,-1 1 0,0-1 0,1 0 0,-1 0 0,-1 0 0,4-8 0,-4 7-114,1-1 0,0 1 0,0 0 0,1-1 1,0 1-1,0 0 0,0 0 0,4-5 0,6-9 40,-12 15-14,0 0-1,0 0 0,0-1 0,0 1 1,-1 0-1,0 0 0,0 0 1,0 0-1,0 0 0,-1-1 0,0 1 1,1 0-1,-1 0 0,-1 0 1,1 0-1,-4-7 0,-1-5 107,2 0-39,-3-8 210,0 0-1,-18-36 1,23 55-202,-1-1-1,-1 0 1,1 1 0,-1 0 0,0-1 0,0 2-1,0-1 1,-1 0 0,0 1 0,0 0 0,0 0 0,0 0-1,-1 1 1,1 0 0,-8-4 0,11 7-87,0-1-1,1 1 1,-1-1 0,0 1 0,0-1-1,0 1 1,1 0 0,-1 0 0,0 0 0,0 0-1,0 0 1,0 0 0,1 1 0,-1-1-1,0 1 1,0-1 0,1 1 0,-1 0-1,0-1 1,0 1 0,1 0 0,-1 0 0,-2 2-1,0 2-81,-1 0-1,1 0 0,0 0 0,0 0 1,-4 7-1,0 1-391,6 0-770,2-6-4251</inkml:trace>
</inkml:ink>
</file>

<file path=ppt/ink/ink9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5:54.036"/>
    </inkml:context>
    <inkml:brush xml:id="br0">
      <inkml:brushProperty name="width" value="0.05" units="cm"/>
      <inkml:brushProperty name="height" value="0.05" units="cm"/>
      <inkml:brushProperty name="color" value="#FF0066"/>
    </inkml:brush>
  </inkml:definitions>
  <inkml:trace contextRef="#ctx0" brushRef="#br0">1 115 5593,'5'19'13018,"6"-25"-9364,4-6-4737,-8 7 1100,-1-1 1,1 0-1,-1 0 1,9-12 0,-1 0-9,-1 7-405,11-17 316,-19 10-6864</inkml:trace>
</inkml:ink>
</file>

<file path=ppt/ink/ink9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5:54.435"/>
    </inkml:context>
    <inkml:brush xml:id="br0">
      <inkml:brushProperty name="width" value="0.05" units="cm"/>
      <inkml:brushProperty name="height" value="0.05" units="cm"/>
      <inkml:brushProperty name="color" value="#FF0066"/>
    </inkml:brush>
  </inkml:definitions>
  <inkml:trace contextRef="#ctx0" brushRef="#br0">3 9 6817,'-3'92'11875,"3"-94"-10811,0 0-152,0 1-343,3-1-161,9-5-152,3-3-216,-3 2-1569,45-42-815,-56 31 1280</inkml:trace>
</inkml:ink>
</file>

<file path=ppt/ink/ink9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5:55.530"/>
    </inkml:context>
    <inkml:brush xml:id="br0">
      <inkml:brushProperty name="width" value="0.05" units="cm"/>
      <inkml:brushProperty name="height" value="0.05" units="cm"/>
      <inkml:brushProperty name="color" value="#FF0066"/>
    </inkml:brush>
  </inkml:definitions>
  <inkml:trace contextRef="#ctx0" brushRef="#br0">120 626 8162,'1'2'342,"0"0"1,0 0-1,0 0 1,1 0-1,-1 0 0,1 0 1,-1 0-1,1 0 1,0 0-1,0-1 1,-1 1-1,1-1 1,1 1-1,-1-1 0,0 0 1,0 0-1,0 0 1,1 0-1,-1 0 1,0 0-1,4 0 1,-3-1-207,-1-1 1,1 0-1,-1 0 0,1 1 1,-1-1-1,0-1 1,1 1-1,-1 0 1,0 0-1,0-1 1,0 1-1,0-1 1,0 0-1,0 0 1,0 0-1,-1 0 0,1 0 1,-1 0-1,1 0 1,1-4-1,4-7 58,0 0 0,-1 0 0,-1 0-1,0-1 1,0 0 0,-2 0 0,0 0-1,0 0 1,-1 0 0,-1-1 0,-1 1-1,-1-28 1,-2 18-172,-1 0 0,-1 0 0,0 0 0,-2 0 0,-1 1 0,-20-41 0,7 20-3,-24-45-16,40 81 3,0 1-1,0-1 1,-1 1-1,0 0 1,0 1-1,-1-1 1,1 1-1,-11-7 1,15 12 17,-1 0 1,1 0 0,0-1-1,-1 1 1,1 1 0,-1-1-1,1 0 1,-1 1-1,0-1 1,1 1 0,-1 0-1,0 0 1,1 0 0,-1 0-1,-5 1 1,7-1-10,0 1 0,0-1 1,0 1-1,0-1 0,0 1 1,0-1-1,0 1 1,0 0-1,0 0 0,0-1 1,1 1-1,-1 0 0,0 0 1,0 0-1,1 0 0,-1 0 1,1 0-1,-1 0 0,1 0 1,-1 0-1,1 0 0,-1 1 1,1-1-1,0 0 1,0 0-1,0 0 0,-1 0 1,1 0-1,0 1 0,0-1 1,1 0-1,-1 0 0,0 0 1,0 0-1,1 1 0,-1-1 1,0 0-1,2 2 0,3 10 51,0-1 0,1 1 0,0-1 0,1 0 0,0-1 0,1 1 0,1-2 0,10 12 1,83 75 407,-13-24-268,-41-35-174,-2 2-1,43 47 0,-98-103-12,1 0-1,0-1 0,2 0 1,0 0-1,-6-29 0,1 4-112,-7-74 0,17 101 72,0 0 1,1 0-1,0 0 1,2 0-1,-1 0 1,2 1-1,0-1 0,9-23 1,-12 36 21,1 0 1,-1 0-1,1 0 1,0 1-1,0-1 0,0 0 1,0 1-1,0-1 1,0 0-1,1 1 1,-1 0-1,0-1 0,1 1 1,-1 0-1,1 0 1,0-1-1,1 0 1,-2 2-3,0 0 0,0 0 1,0 0-1,0 0 1,0 0-1,0 0 1,0 0-1,0 0 0,0 0 1,0 1-1,0-1 1,0 0-1,0 0 1,0 1-1,0-1 1,0 1-1,0-1 0,-1 1 1,1-1-1,0 1 1,0 0-1,1 1 1,2 2-10,-1 1 1,1-1 0,-1 1-1,0 0 1,0 0 0,0 1-1,-1-1 1,0 0 0,2 8-1,0 1 4,-1 1 1,-1-1-1,-1 0 0,0 1 0,0 0 0,-2-1 0,0 1 0,-5 26 0,1-19 103,-1-1 0,-1 0 0,-2 0 0,0-1 0,-12 20 0,21-39-82,-1 0-1,1-1 0,-1 1 1,1 0-1,-1 0 1,1-1-1,-1 1 1,1 0-1,0 0 1,-1 0-1,1-1 1,0 1-1,0 0 1,0 0-1,0 0 1,0 0-1,0 0 1,0-1-1,0 1 1,0 0-1,0 0 1,0 0-1,0 0 1,1 0-1,-1-1 0,1 2 1,0-1-1,0-1 0,0 1 0,-1-1 1,1 1-1,0-1 0,0 0 0,0 1 0,0-1 0,0 0 1,0 0-1,0 0 0,1 0 0,-1 0 0,0 0 0,0 0 1,0 0-1,0 0 0,1-1 0,5 0 39,-1-1 0,1 0-1,0 0 1,-1-1 0,7-3-1,21-16-109,37-32 0,-6-3-6101,-50 43 4769</inkml:trace>
</inkml:ink>
</file>

<file path=ppt/ink/ink9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5:55.945"/>
    </inkml:context>
    <inkml:brush xml:id="br0">
      <inkml:brushProperty name="width" value="0.05" units="cm"/>
      <inkml:brushProperty name="height" value="0.05" units="cm"/>
      <inkml:brushProperty name="color" value="#FF0066"/>
    </inkml:brush>
  </inkml:definitions>
  <inkml:trace contextRef="#ctx0" brushRef="#br0">0 34 10490,'29'-33'4313,"-38"48"-2560,-1 5-169,9 0-320,1 5-104,10 2-343,-2-6-161,15 1-296,1-7-128,-1-7-160,4 1-24,-4-6-296,-1-3-200,3-3-472,-5-11-761,-3-4-655,9-2 1367</inkml:trace>
</inkml:ink>
</file>

<file path=ppt/ink/ink9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5:56.344"/>
    </inkml:context>
    <inkml:brush xml:id="br0">
      <inkml:brushProperty name="width" value="0.05" units="cm"/>
      <inkml:brushProperty name="height" value="0.05" units="cm"/>
      <inkml:brushProperty name="color" value="#FF0066"/>
    </inkml:brush>
  </inkml:definitions>
  <inkml:trace contextRef="#ctx0" brushRef="#br0">20 198 7634,'5'-14'699,"-5"11"-452,0 1 0,1 0 0,-1-1 1,1 1-1,0 0 0,0 0 0,0 0 0,0 0 1,0 0-1,0 0 0,3-3 0,5 10 1612,4 16 214,-4-3-655,-2 0-1,1 1 0,6 29 0,-18-59-1354,-1 0-1,0 0 1,0 1 0,-1 0-1,-12-15 1,-1-5-50,13 19-14,1 0 0,0-1 0,1 1 0,0-1 0,1 0 0,0 0 0,1 0 0,1 0 0,0 0 0,1-23 0,0 34 2,-1 0 0,1 0 0,1 0 0,-1 0 1,0 0-1,0 0 0,0 0 0,0 0 0,1 0 0,-1 0 0,1 0 1,-1 0-1,1 0 0,-1 0 0,1 0 0,-1 0 0,1 0 0,0 0 0,-1 0 1,1 1-1,0-1 0,1-1 0,-1 2 4,0 0-1,0 0 0,0 0 1,0 0-1,0 0 1,0 0-1,0 0 1,0 0-1,0 0 1,0 0-1,0 0 1,0 1-1,0-1 1,0 0-1,0 1 1,0-1-1,-1 1 0,1-1 1,1 1-1,6 5 93,-1 0-1,0 0 0,12 13 1,-14-14 31,6 5 15,0-1 0,0 0-1,1-1 1,0 0 0,1-1 0,0-1-1,18 7 1,-17-10-186,-9-4-1527</inkml:trace>
</inkml:ink>
</file>

<file path=ppt/ink/ink9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5:56.714"/>
    </inkml:context>
    <inkml:brush xml:id="br0">
      <inkml:brushProperty name="width" value="0.05" units="cm"/>
      <inkml:brushProperty name="height" value="0.05" units="cm"/>
      <inkml:brushProperty name="color" value="#FF0066"/>
    </inkml:brush>
  </inkml:definitions>
  <inkml:trace contextRef="#ctx0" brushRef="#br0">50 308 8914,'-48'60'4225,"46"-47"-1593,2-5-375,5-4-545,5-4-327,4-14-593,2 3-216,-1-4-344,0 0-104,-3-4-528,-5-1-240,1 2-1265,-5-7-375,2 3-977,4-3 1769</inkml:trace>
  <inkml:trace contextRef="#ctx0" brushRef="#br0" timeOffset="1">140 111 7746,'51'-32'3528,"-38"45"-1399,2 4-161,2 3-279,1 0-145,-3-2-520,-2-3-248,1-5-480,-3 4-120,-1-4-120,4 0-32,-6-2-232,-3-4-160,-5-6-576,-5 2-576</inkml:trace>
  <inkml:trace contextRef="#ctx0" brushRef="#br0" timeOffset="2">67 112 9170,'2'12'4889,"3"-7"-1392,15-2-1137,1-4-479,1-9-697,3 1-304,2-7-504,-2-3-64,0-6-864,-2 2-344,-9-6 560</inkml:trace>
</inkml:ink>
</file>

<file path=ppt/ink/ink9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5:57.597"/>
    </inkml:context>
    <inkml:brush xml:id="br0">
      <inkml:brushProperty name="width" value="0.05" units="cm"/>
      <inkml:brushProperty name="height" value="0.05" units="cm"/>
      <inkml:brushProperty name="color" value="#FF0066"/>
    </inkml:brush>
  </inkml:definitions>
  <inkml:trace contextRef="#ctx0" brushRef="#br0">10 304 7850,'7'-19'1612,"1"0"-1,1 1 1,22-34 0,-3 4 125,43-81 1753,-65 114-3413,-8 11-69,-14 20-53,-91 147-234,100-153 282,1 1 0,1 0 0,0 0 0,0 1 0,1-1 0,1 1 0,-4 18 0,6-23 20,0-1-1,0 1 1,1-1 0,0 1 0,0-1 0,1 1-1,0-1 1,0 1 0,0-1 0,1 1 0,0-1-1,0 0 1,1 0 0,0 0 0,5 9 0,68 76 951,-53-67-573,-2 2 1,30 43 0,-25-20 296,-1 1 0,31 94 1,-51-129-527,2 0 0,0-1 0,0 1 0,1-1 0,1-1 0,15 19 0,-23-30-135,1-1 0,-1 0 0,1 1 0,0-1 0,-1 0 0,1 0 0,0 0 0,-1 0 0,1 0 0,0 0 0,0-1 0,0 1 0,0 0 0,0-1 0,0 0 0,0 1 0,0-1 0,0 0 0,0 0 0,0 0 0,0 0 0,0-1 0,0 1 0,0-1 0,0 1 0,0-1 0,0 1 1,0-1-1,-1 0 0,1 0 0,0 0 0,2-2 0,7-4 73,-1 0 0,0 0 0,16-18 0,-25 25-109,29-29-158,1 0 343,-2-1-1,27-35 0,-47 52-609,0 0 1,-1-1-1,8-18 0,-11 20-590,0 0 0,-2-1 0,1 1-1,2-23 1,-2-5-735,-1-7 846</inkml:trace>
</inkml:ink>
</file>

<file path=ppt/ink/ink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1:13.570"/>
    </inkml:context>
    <inkml:brush xml:id="br0">
      <inkml:brushProperty name="width" value="0.05" units="cm"/>
      <inkml:brushProperty name="height" value="0.05" units="cm"/>
    </inkml:brush>
  </inkml:definitions>
  <inkml:trace contextRef="#ctx0" brushRef="#br0">187 6 8778,'-1'0'289,"1"-1"0,0 1 0,-1-1 0,1 1 0,-1-1 0,1 1 0,-1 0-1,1-1 1,-1 1 0,1 0 0,-1 0 0,0-1 0,1 1 0,-1 0 0,1 0 0,-1 0 0,0 0 0,1-1 0,-1 1 0,-1 0 0,-14 5 2428,-16 15-1241,28-17-967,-28 20 409,-53 49 1,85-72-913,-1 1 1,1-1 0,0 0 0,0 0-1,-1 0 1,1 0 0,0 1 0,0-1-1,-1 0 1,1 0 0,0 1 0,0-1-1,0 0 1,-1 0 0,1 1 0,0-1 0,0 0-1,0 1 1,0-1 0,0 0 0,-1 0-1,1 1 1,0-1 0,0 0 0,0 1-1,0-1 1,0 0 0,0 1 0,0-1-1,0 0 1,0 1 0,0-1 0,1 0 0,-1 1-1,0-1 1,0 0 0,0 0 0,0 1-1,0-1 1,0 0 0,1 1 0,-1-1-1,0 0 1,0 0 0,1 1 0,17 5 736,2 0-536,-6 0 15,0 1 0,-1 1 0,0 0 0,20 16 0,-29-21-110,0 0 1,0 0-1,0 1 1,-1-1 0,1 1-1,-1 0 1,0 0-1,0 0 1,-1 1-1,1-1 1,-1 0-1,0 1 1,0 0 0,0 0-1,-1-1 1,1 1-1,-1 0 1,0 0-1,0 10 1,-2-12-58,0 0 1,0 0-1,0-1 1,0 1-1,-1 0 1,1-1-1,-1 1 1,1 0-1,-1-1 1,0 0-1,0 1 1,0-1-1,-1 0 1,1 0-1,0 0 1,-1-1 0,1 1-1,-1 0 1,0-1-1,1 0 1,-1 0-1,0 0 1,0 0-1,0 0 1,-3 1-1,1-1-30,1 0 1,-1 0-1,1 0 0,-1-1 0,1 0 1,-1 0-1,1 0 0,-1 0 0,1 0 1,-1-1-1,1 0 0,-1 0 0,1 0 1,-1-1-1,1 1 0,-6-4 0,8 4-148,1 0 0,0 0 0,0 0-1,0 0 1,0 0 0,1-1-1,-1 1 1,0 0 0,0 0 0,1-1-1,-1 1 1,1 0 0,-1-1 0,1 1-1,-1 0 1,1-1 0,0 1 0,0-1-1,0 1 1,-1 0 0,1-1 0,1 1-1,-1-1 1,0 1 0,0 0-1,1-1 1,-1 1 0,0-1 0,1 1-1,-1 0 1,1-1 0,0 1 0,1-2-1,1-2-597,-1 1 0,1 0 0,0 0 0,0 0 0,1 1 0,-1-1 0,1 1 0,0 0 0,5-4 0,13-2-482</inkml:trace>
</inkml:ink>
</file>

<file path=ppt/ink/ink9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5:58.027"/>
    </inkml:context>
    <inkml:brush xml:id="br0">
      <inkml:brushProperty name="width" value="0.05" units="cm"/>
      <inkml:brushProperty name="height" value="0.05" units="cm"/>
      <inkml:brushProperty name="color" value="#FF0066"/>
    </inkml:brush>
  </inkml:definitions>
  <inkml:trace contextRef="#ctx0" brushRef="#br0">14 0 7818,'-13'9'4105,"13"6"-809,6 5-1143,6 8-369,6 4-232,-1 3-407,7-2-177,-1 1-424,0-8-192,-3-2-208,-3-4-48,-7-9-32,2-2-24,-7-6-544,0-3-304,-7-7-985</inkml:trace>
</inkml:ink>
</file>

<file path=ppt/ink/ink9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5:58.427"/>
    </inkml:context>
    <inkml:brush xml:id="br0">
      <inkml:brushProperty name="width" value="0.05" units="cm"/>
      <inkml:brushProperty name="height" value="0.05" units="cm"/>
      <inkml:brushProperty name="color" value="#FF0066"/>
    </inkml:brush>
  </inkml:definitions>
  <inkml:trace contextRef="#ctx0" brushRef="#br0">1 222 10298,'1'-11'4513,"11"-9"-2368,11-4 15,9-4-352,-4-4-311,6 5-441,-3 2-312,-9 4-456,2 4-104,-4 7-112,-4 3-136,-4 7-600,0 4-272,-7 2-1040,-2 3-481,0 1 2473,1 6-592</inkml:trace>
  <inkml:trace contextRef="#ctx0" brushRef="#br0" timeOffset="1">177 359 9682,'5'-1'4233,"6"-11"-2209,4-3-207,5-9-417,0-4-272,5 0-448,0-1-183,-7 9-265,-5 5-96,-6 4-424,-2 4-337,-2 2-1159,1 5-496</inkml:trace>
</inkml:ink>
</file>

<file path=ppt/ink/ink9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5:58.878"/>
    </inkml:context>
    <inkml:brush xml:id="br0">
      <inkml:brushProperty name="width" value="0.05" units="cm"/>
      <inkml:brushProperty name="height" value="0.05" units="cm"/>
      <inkml:brushProperty name="color" value="#FF0066"/>
    </inkml:brush>
  </inkml:definitions>
  <inkml:trace contextRef="#ctx0" brushRef="#br0">2 284 9514,'-2'13'4441,"7"-13"-1976,2-1-457,6-16-696,2-3-336,5-5-463,0-7-161,2 2-256,-2 2-104,-3-1-376,-2 1-361,-5-4-1119,1 4-424,-7 1 1367</inkml:trace>
</inkml:ink>
</file>

<file path=ppt/ink/ink9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5:59.263"/>
    </inkml:context>
    <inkml:brush xml:id="br0">
      <inkml:brushProperty name="width" value="0.05" units="cm"/>
      <inkml:brushProperty name="height" value="0.05" units="cm"/>
      <inkml:brushProperty name="color" value="#FF0066"/>
    </inkml:brush>
  </inkml:definitions>
  <inkml:trace contextRef="#ctx0" brushRef="#br0">172 0 8970,'-10'5'815,"0"1"1,0 0-1,1 0 1,0 1-1,0 0 1,1 1-1,0-1 1,-9 13-1,3-3-137,2 1 0,-1 0-1,-11 25 1,21-37-521,0 0 1,0 0-1,1 0 0,0 0 0,0 0 0,1 1 1,0-1-1,-1 10 0,2-15-126,0 1 0,0-1 0,1 0 0,-1 1 0,0-1 0,0 0 0,1 1 0,-1-1 0,1 0 0,-1 1 0,1-1 0,0 0 0,0 0 0,-1 0 0,1 1 0,0-1 0,2 1 0,-2-1-23,1 0 0,0 0 1,0 0-1,0 0 0,0 0 0,0 0 0,0-1 0,0 1 0,0-1 0,0 0 0,0 1 0,0-1 0,0 0 0,0 0 0,3-1 0,58-9 94,-45 6-80,0 1 0,1 0 0,36 1 0,-51 2 65,0 0 0,0 1 0,1 0-1,-1-1 1,0 2 0,0-1 0,0 0-1,0 1 1,0-1 0,0 1 0,0 1-1,-1-1 1,1 0 0,-1 1 0,1-1-1,-1 1 1,0 0 0,0 0 0,0 1-1,0-1 1,4 8 0,-6-8 20,1 0 0,-1 1 0,0-1 0,1 1 0,-2 0 0,1-1 0,0 1 0,-1 0 1,1-1-1,-1 1 0,0 0 0,-1 0 0,1-1 0,0 1 0,-1 0 0,-2 6 0,1-4 25,-1 0-1,1 0 1,-1 0 0,0 0-1,-1-1 1,0 0-1,1 1 1,-2-1 0,-7 7-1,8-8-137,0 0-1,-1-1 1,1 1-1,-1-1 0,0 0 1,0-1-1,0 1 1,0-1-1,0 0 0,-1 0 1,-5 1-1,8-3-111,0 1 0,-1-1-1,1 0 1,0 0 0,-1 0-1,1 0 1,0-1 0,0 1-1,-1-1 1,1 0 0,0 0-1,0 0 1,0 0 0,0-1-1,0 1 1,0-1 0,0 0-1,1 0 1,-4-3 0,3 3-251,1-1 0,-1 0 1,1 1-1,0-1 0,0 0 0,0-1 1,0 1-1,1 0 0,0 0 0,-1-1 1,1 1-1,0-1 0,0 1 0,1-1 1,-1 1-1,1-1 0,0-4 0,-1-13-878</inkml:trace>
</inkml:ink>
</file>

<file path=ppt/ink/ink9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5:59.793"/>
    </inkml:context>
    <inkml:brush xml:id="br0">
      <inkml:brushProperty name="width" value="0.05" units="cm"/>
      <inkml:brushProperty name="height" value="0.05" units="cm"/>
      <inkml:brushProperty name="color" value="#FF0066"/>
    </inkml:brush>
  </inkml:definitions>
  <inkml:trace contextRef="#ctx0" brushRef="#br0">4 99 9410,'-1'0'147,"1"0"-1,0-1 1,0 1 0,-1 0-1,1 0 1,0-1 0,0 1-1,-1 0 1,1 0 0,0-1-1,0 1 1,0 0 0,0-1-1,-1 1 1,1 0 0,0-1-1,0 1 1,0 0 0,0-1-1,0 1 1,0-1 0,0 1-1,0 0 1,0-1 0,0 1-1,0 0 1,0-1-1,0 1 1,1 0 0,-1-1-1,0 1 1,0 0 0,0-1-1,0 1 1,0 0 0,1 0-1,-1-1 1,0 1 0,0 0-1,1-1 1,-1 1 0,0 0-1,0 0 1,1 0 0,-1-1-1,0 1 1,1 0 0,-1 0-1,0 0 1,1 0 0,-1 0-1,1-1 1,19-15 826,-18 15-592,13-10 64,0 1-1,0 0 0,1 2 0,27-12 1,-38 18-432,-1 1 0,0-1 0,1 1 1,-1 1-1,1-1 0,-1 0 0,1 1 1,-1 0-1,1 0 0,-1 1 0,1-1 1,-1 1-1,0 0 0,1 0 0,-1 0 1,0 1-1,1 0 0,-1-1 0,0 1 1,0 1-1,0-1 0,-1 1 0,1-1 1,3 5-1,6 6 70,0 1 1,-1 0 0,-1 1-1,17 29 1,32 73 496,-27-49-202,0-8 699,3-2 0,3-1 0,74 83 0,-109-135-911,0-1 1,-1 1 0,1 0 0,-1 0-1,0 0 1,-1 0 0,1 1-1,-1-1 1,0 1 0,-1 0-1,1-1 1,-1 1 0,0 0-1,0 0 1,-1 0 0,0 0 0,0 0-1,0 0 1,-1-1 0,0 1-1,0 0 1,0 0 0,-1 0-1,0-1 1,0 1 0,-5 8 0,2-3-92,-2-1 0,0 0 1,0 0-1,0-1 0,-1 0 1,-1 0-1,1-1 0,-2 0 1,1-1-1,-1 0 1,-19 11-1,18-12-189,-15 8-62,25-13 87,0-1 0,0 1 0,1-1 0,-1 0 0,0 0-1,0 1 1,0-1 0,0 0 0,1 0 0,-1 0-1,0 0 1,0 0 0,0 0 0,0 0 0,1 0-1,-1 0 1,0 0 0,0-1 0,0 1 0,0 0-1,1 0 1,-1-1 0,0 1 0,0-1 0,0 1 10,1-1 0,0 1 0,0 0 0,0-1 0,0 1 0,0 0 0,0 0 0,0-1 0,0 1 0,0 0 0,0-1 0,0 1 0,0 0 0,0-1 0,0 1 0,0 0 0,0-1 0,0 1 0,0 0 0,0 0 0,0-1 0,0 1 0,0 0 0,1-1 0,-1 1 0,0 0 0,0 0 0,0-1 0,1 1 0,-1 0 0,1-1 0,14-17-1376</inkml:trace>
</inkml:ink>
</file>

<file path=ppt/ink/ink9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6:04.199"/>
    </inkml:context>
    <inkml:brush xml:id="br0">
      <inkml:brushProperty name="width" value="0.05" units="cm"/>
      <inkml:brushProperty name="height" value="0.05" units="cm"/>
      <inkml:brushProperty name="color" value="#FF0066"/>
    </inkml:brush>
  </inkml:definitions>
  <inkml:trace contextRef="#ctx0" brushRef="#br0">3 1 6473,'-2'11'15256,"9"-9"-14894,-7-2-335,3 1 67,1 1 1,-1-1-1,0 0 0,0 1 0,-1 0 0,1 0 0,4 3 1,53 48 1539,94 106 0,-151-156-1702,13 14 301,-16-16-276,1-1 1,-1 1 0,1-1 0,-1 1-1,1-1 1,-1 1 0,1-1-1,0 0 1,-1 1 0,1-1-1,0 0 1,-1 1 0,1-1-1,0 0 1,-1 0 0,1 0-1,0 0 1,0 0 0,-1 0-1,1 0 1,0 0 0,-1 0-1,1 0 1,1 0 0</inkml:trace>
</inkml:ink>
</file>

<file path=ppt/ink/ink9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6:04.631"/>
    </inkml:context>
    <inkml:brush xml:id="br0">
      <inkml:brushProperty name="width" value="0.05" units="cm"/>
      <inkml:brushProperty name="height" value="0.05" units="cm"/>
      <inkml:brushProperty name="color" value="#FF0066"/>
    </inkml:brush>
  </inkml:definitions>
  <inkml:trace contextRef="#ctx0" brushRef="#br0">13 50 6249,'-2'-3'745,"0"1"0,1-1 1,0 0-1,-1 1 0,1-1 0,0 0 0,1 0 0,-1 0 0,0 0 0,1 0 0,0 0 0,-1 0 0,1 0 0,0 0 0,1-4 1,1 18 4422,8 14-4766,-5-14 238,3 5-225,1 1-1,0-1 1,2-1-1,-1 0 1,2 0 0,19 18-1,9 3 488,-15-15-140,28 32 0,-8 15-785,-42-67-1331</inkml:trace>
</inkml:ink>
</file>

<file path=ppt/ink/ink9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6:05.644"/>
    </inkml:context>
    <inkml:brush xml:id="br0">
      <inkml:brushProperty name="width" value="0.05" units="cm"/>
      <inkml:brushProperty name="height" value="0.05" units="cm"/>
      <inkml:brushProperty name="color" value="#FF0066"/>
    </inkml:brush>
  </inkml:definitions>
  <inkml:trace contextRef="#ctx0" brushRef="#br0">59 430 6497,'-49'29'2784,"48"-28"-2699,1-1 1,-1 0 0,1 0-1,-1 0 1,1 1 0,-1-1 0,1 0-1,0 1 1,-1-1 0,1 0-1,-1 1 1,1-1 0,0 1 0,-1-1-1,1 0 1,0 1 0,0-1-1,-1 1 1,1-1 0,0 1 0,0-1-1,-1 1 1,1-1 0,0 1-1,0-1 1,0 1 0,0-1-1,0 1 1,0-1 0,0 1 0,0 0-1,0-1 1,0 1 0,0-1-1,0 1 1,1-1 0,-1 1 0,0-1-1,0 1 1,1-1 0,-1 1-1,0-1 1,0 0 0,1 1-1,-1-1 1,0 1 0,1-1 0,-1 0-1,1 1 1,-1-1 0,0 0-1,1 1 1,0-1 0,1 2 260,0-1 1,0-1-1,0 1 1,0 0-1,0 0 1,0-1-1,0 1 0,1-1 1,-1 0-1,3 0 1,-3 0-162,0-1 0,0 0-1,1 0 1,-1 0 0,0 0 0,0 0 0,0 0 0,0-1 0,0 1 0,0-1-1,-1 1 1,1-1 0,0 0 0,-1 0 0,1 0 0,1-4 0,21-38 1302,-20 35-1214,7-16 23,-2 0 0,0-1 0,-2 0 0,-1 0-1,-1-1 1,-1 1 0,-1-1 0,-2-52-1,-2 69-243,0 0-1,-1 0 0,0 0 1,-1 0-1,-3-9 1,4 15-38,1 0 1,-1 1-1,1 0 1,-1-1-1,0 1 1,0 0-1,-1 0 1,1 0-1,-1 0 1,1 0-1,-1 0 1,0 1-1,0-1 1,0 1-1,0 0 1,-5-2-1,8 4-8,-1 0 1,0-1-1,0 1 0,0 0 1,1 0-1,-1 0 0,0 0 0,0 1 1,1-1-1,-1 0 0,0 0 1,0 0-1,1 1 0,-1-1 0,0 0 1,0 1-1,1-1 0,-1 0 1,0 1-1,1-1 0,-1 1 1,1-1-1,-1 1 0,1-1 0,-1 1 1,1 0-1,-1-1 0,1 1 1,-1 0-1,1-1 0,0 1 0,-1 0 1,1 0-1,0-1 0,0 1 1,-1 0-1,1 0 0,0-1 0,0 1 1,0 0-1,0 0 0,0 0 1,-2 37 129,3-32-101,1 1 0,0-1 0,0 1 1,0-1-1,1 0 0,0 0 0,7 11 0,33 42 402,-12-19-88,-6-7 35,56 57-1,-56-65-89,-1 2-1,-1 1 1,24 37 0,-38-49-173,-1-3-31,0 1 0,1-1 1,0 0-1,15 15 0,-21-26-84,-1 0 0,0 0 0,0 0 0,0 1 0,-1-1 0,1 1 0,0-1 0,-1 1 0,0-1 0,1 1 0,-1 0 0,0 0 0,0 2 0,3 0-364,-5-15-6240,0 0 1897,1 4 3530</inkml:trace>
</inkml:ink>
</file>

<file path=ppt/ink/ink9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6:06.030"/>
    </inkml:context>
    <inkml:brush xml:id="br0">
      <inkml:brushProperty name="width" value="0.05" units="cm"/>
      <inkml:brushProperty name="height" value="0.05" units="cm"/>
      <inkml:brushProperty name="color" value="#FF0066"/>
    </inkml:brush>
  </inkml:definitions>
  <inkml:trace contextRef="#ctx0" brushRef="#br0">105 141 9314,'-93'86'6891,"92"-85"-6651,0 0 0,0-1 0,0 1-1,1 0 1,-1 0 0,0-1 0,0 1 0,1 0 0,-1 0 0,1 0 0,-1 0 0,1 0 0,-1 0 0,1 0 0,-1 0-1,1 1 1,0-1-130,0-1-1,0 0 0,0 1 1,1-1-1,-1 0 0,0 1 1,0-1-1,1 0 0,-1 0 1,0 1-1,1-1 0,-1 0 1,0 0-1,0 0 0,1 1 1,-1-1-1,0 0 0,1 0 1,-1 0-1,0 0 0,1 0 1,-1 0-1,1 0 1,-1 0-1,0 0 0,1 0 1,-1 0-1,0 0 0,1 0 1,4 0 244,-1 0 1,0-1-1,0 0 1,0 0-1,1 0 1,6-3 0,12-10 134,0-1 0,-1 0 0,0-2 1,-2-1-1,0-1 0,21-24 1,7-6 132,-38 40-537,-5 4-41,1 0 0,-1-1 0,0 1 0,7-11 0,-12 16-54,0 0 0,0 0 0,0 0-1,0-1 1,0 1 0,0 0 0,0 0-1,0 0 1,0 0 0,0 0-1,0 0 1,0 0 0,0 0 0,0 0-1,0 0 1,0 0 0,0 0 0,0 0-1,0-1 1,0 1 0,0 0-1,0 0 1,0 0 0,0 0 0,0 0-1,0 0 1,0 0 0,0 0 0,0 0-1,0 0 1,0 0 0,0 0-1,0-1 1,0 1 0,0 0 0,0 0-1,0 0 1,0 0 0,0 0-1,0 0 1,0 0 0,0 0 0,0 0-1,0 0 1,-1 0 0,1 0 0,0 0-1,0 0 1,0 0 0,0 0-1,0 0 1,0 0 0,0 0 0,0 0-1,0 0 1,0 0 0,0 0 0,0 0-1,-1 0 1,1 0 0,0 0-1,0 0 1,0 0 0,0 0 0,0 0-1,0 0 1,0 0 0,0 0 0,0 0-1,-8 4-774,-12 16-1727,-4 6 1031</inkml:trace>
</inkml:ink>
</file>

<file path=ppt/ink/ink9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6:08.756"/>
    </inkml:context>
    <inkml:brush xml:id="br0">
      <inkml:brushProperty name="width" value="0.05" units="cm"/>
      <inkml:brushProperty name="height" value="0.05" units="cm"/>
      <inkml:brushProperty name="color" value="#FF0066"/>
    </inkml:brush>
  </inkml:definitions>
  <inkml:trace contextRef="#ctx0" brushRef="#br0">72 428 8642,'-14'4'675,"10"-2"-417,1-1-1,0 1 0,-1-1 0,0 0 0,1 0 1,-1-1-1,1 1 0,-1-1 0,0 0 1,-4 0-1,7 0-173,1-1 0,-1 1 0,0 0-1,1-1 1,-1 1 0,0 0 0,1-1 0,-1 1 0,1-1 0,-1 1 0,1-1 0,-1 1-1,1-1 1,-1 0 0,1 1 0,-1-1 0,1 0 0,0 1 0,-1-1 0,1 0 0,0 0-1,-2-30 2281,3 23-1857,1 0 0,0 0 1,0 0-1,1 0 1,0 0-1,0 1 1,1-1-1,0 1 1,8-11-1,-9 13-315,1 0 1,-1 1-1,1 0 1,0 0-1,0 0 1,1 0-1,-1 1 1,1 0-1,-1-1 1,1 2-1,0-1 0,0 0 1,0 1-1,1 0 1,6-2-1,-8 4-167,-1 0-1,1 1 1,0-1-1,-1 1 1,1-1-1,-1 1 1,1 0-1,-1 0 1,0 0-1,1 1 1,-1-1-1,0 1 1,0 0-1,0 0 1,0 0-1,0 0 1,3 4-1,7 6 15,0 1 0,12 15-1,-17-18-8,1 0-14,0 1 0,1-1 0,1-1 1,-1 0-1,24 14 0,-32-21-2,1-1 0,-1 1 1,1-1-1,-1 0 0,1 0 0,0 0 1,0 0-1,-1 0 0,1-1 0,0 1 0,0-1 1,0 0-1,0 0 0,0 0 0,0 0 1,0 0-1,-1 0 0,1-1 0,0 0 0,0 1 1,0-1-1,-1 0 0,1-1 0,0 1 1,-1 0-1,1-1 0,-1 1 0,0-1 0,1 0 1,-1 0-1,0 0 0,0 0 0,0 0 1,3-4-1,0-3 39,0 0 0,0 0 1,-1 0-1,0 0 0,-1-1 1,0 0-1,0 1 0,-1-1 0,0 0 1,-1 0-1,0-1 0,-1 1 1,0 0-1,0 0 0,-1 0 1,-1 0-1,1 0 0,-2 0 0,1 0 1,-1 1-1,-1-1 0,0 1 1,0-1-1,-1 2 0,0-1 1,-1 0-1,-10-12 0,12 17 3,0 0 0,-1 0 0,1 1 0,-1-1 0,0 1 0,0 0 0,0 1 0,0-1 0,-1 1 0,1 0 0,-1 0 0,1 1 0,-11-2 0,10 2-23,0-1 0,0 1-1,0-1 1,0 0 0,0 0 0,1-1 0,-1 0 0,1 0 0,-10-7-1,14 10-75,0-1-1,0 0 1,0 0-1,0 0 1,0 0 0,0 0-1,0-1 1,1 1-1,-1 0 1,0 0-1,1 0 1,-1-1-1,0 1 1,1 0-1,0-1 1,-1-1-1,1 3-66,0-1-1,0 1 1,0-1-1,1 0 1,-1 1-1,0-1 0,0 1 1,1-1-1,-1 0 1,0 1-1,1-1 1,-1 1-1,0-1 1,1 1-1,-1-1 1,1 1-1,-1 0 1,1-1-1,-1 1 0,1-1 1,-1 1-1,1 0 1,-1-1-1,2 1 1,4-2-838,0 0 1,0 0 0,0 1 0,1 0-1,7-1 1,-10 2 737,27-5-1181</inkml:trace>
</inkml:ink>
</file>

<file path=ppt/ink/ink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1:14.262"/>
    </inkml:context>
    <inkml:brush xml:id="br0">
      <inkml:brushProperty name="width" value="0.05" units="cm"/>
      <inkml:brushProperty name="height" value="0.05" units="cm"/>
    </inkml:brush>
  </inkml:definitions>
  <inkml:trace contextRef="#ctx0" brushRef="#br0">4 77 5345,'-2'-3'3333,"1"2"-2778,1 1 0,0-1 1,0 0-1,-1 1 1,1-1-1,0 0 0,0 1 1,0-1-1,0 0 1,0 1-1,0-1 1,0 0-1,0 0 0,0 1 1,1-2-1,13-5 5258,3 0-6430,-4 1 752,2-2 380,1 1 1,1 1-1,-1 0 1,1 1 0,30-5-1,-45 10-499,-1 0 1,0 0-1,1 0 0,-1 0 1,1 1-1,-1-1 0,0 0 0,1 1 1,-1-1-1,0 1 0,0 0 0,1-1 1,-1 1-1,0 0 0,0 0 1,0-1-1,0 1 0,0 0 0,0 0 1,0 0-1,0 0 0,0 1 1,0-1-1,-1 0 0,1 0 0,0 0 1,-1 1-1,1-1 0,-1 0 0,1 1 1,-1-1-1,0 0 0,1 1 1,-1-1-1,0 1 0,0-1 0,0 3 1,0 4 37,0 0 0,-1 0 0,0 0 0,0-1 0,-3 12 0,-5 14 145,1 0-1,-5 59 1,12-80-122,0 1 1,2-1-1,-1 0 1,2 0-1,-1 0 1,2 0-1,-1 0 1,2 0-1,0-1 1,0 1-1,7 12 1,33 44 423,-33-54-407,0 1-1,-2 1 1,0 0 0,-1 0-1,12 34 1,-17-42-110,-3-7 24,1 0 1,-1 0-1,1 0 0,-1 0 0,0 0 1,0 0-1,1 0 0,-1 0 1,0 0-1,0 0 0,0 0 1,0 0-1,0 0 0,0 0 0,0 0 1,-1 0-1,1 1 0,-2-1 8,1-1 0,-1 1-1,1-1 1,-1 0 0,1 0 0,-1 1-1,0-1 1,1 0 0,-1 0-1,1 0 1,-1-1 0,0 1-1,-2-1 1,-12-1 45,1 1 0,-1 0 1,0 1-1,0 1 0,0 0 0,0 1 0,-23 6 0,13-2 25,16-4-57,1 0 0,0 0 0,-15 7 0,33-28-3071,6 2 2934</inkml:trace>
</inkml:ink>
</file>

<file path=ppt/ink/ink9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6:09.144"/>
    </inkml:context>
    <inkml:brush xml:id="br0">
      <inkml:brushProperty name="width" value="0.05" units="cm"/>
      <inkml:brushProperty name="height" value="0.05" units="cm"/>
      <inkml:brushProperty name="color" value="#FF0066"/>
    </inkml:brush>
  </inkml:definitions>
  <inkml:trace contextRef="#ctx0" brushRef="#br0">1 129 8242,'0'0'11130,"5"-1"-9522,20-9-199,35-30-345,-42 11-240,-3 13-440,-8-1-152,4 9-176,-1 3-112,1 3-552,-5 7-336,-4 3-1232,-2 4-337,0 3 1529</inkml:trace>
</inkml:ink>
</file>

<file path=ppt/ink/ink9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6:09.530"/>
    </inkml:context>
    <inkml:brush xml:id="br0">
      <inkml:brushProperty name="width" value="0.05" units="cm"/>
      <inkml:brushProperty name="height" value="0.05" units="cm"/>
      <inkml:brushProperty name="color" value="#FF0066"/>
    </inkml:brush>
  </inkml:definitions>
  <inkml:trace contextRef="#ctx0" brushRef="#br0">0 40 9258,'7'134'4953,"3"-136"-1400,5-11-625,2-6-471,3 1-793,-4-5-519,1-1-785,1 9-168,-3-7-336,-1 6-633,-3 6-1879,-7-2 1712</inkml:trace>
</inkml:ink>
</file>

<file path=ppt/ink/ink9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6:10.341"/>
    </inkml:context>
    <inkml:brush xml:id="br0">
      <inkml:brushProperty name="width" value="0.05" units="cm"/>
      <inkml:brushProperty name="height" value="0.05" units="cm"/>
      <inkml:brushProperty name="color" value="#FF0066"/>
    </inkml:brush>
  </inkml:definitions>
  <inkml:trace contextRef="#ctx0" brushRef="#br0">13 235 5489,'-13'8'9737,"16"-14"-5786,8-6-3285,70-77 1221,14-13-103,-89 96-1634,22-19 153,-28 25-303,0-1 1,0 1-1,1 0 1,-1 0-1,0 0 1,0 0-1,0 0 1,0-1 0,0 1-1,1 0 1,-1 0-1,0 0 1,0 0-1,0 0 1,0 0-1,1 0 1,-1 0-1,0 0 1,0 0-1,0 0 1,0 0-1,1 0 1,-1 0 0,0 0-1,0 0 1,0 0-1,1 0 1,-1 0-1,0 0 1,0 0-1,0 0 1,0 0-1,1 0 1,-1 0-1,0 0 1,0 0-1,0 0 1,0 0-1,0 1 1,1-1 0,-1 0-1,0 0 1,0 0-1,0 0 1,0 1-1,-5 18-69,-8 8-117,-2-1-1,-2 0 1,0-1-1,-1-1 1,-27 27-1,-33 46 109,77-97 86,0 1-1,1 0 1,-1 0 0,0 0 0,1 0-1,-1 0 1,0 0 0,1 0-1,-1 0 1,1 0 0,0 0 0,-1 0-1,1 0 1,0 1 0,-1-1 0,1 0-1,0 0 1,0 0 0,0 0-1,0 1 1,0-1 0,1 0 0,-1 0-1,0 0 1,0 0 0,1 0 0,-1 1-1,1-1 1,-1 0 0,1 0 0,-1 0-1,1 0 1,-1 0 0,1 0-1,0-1 1,0 1 0,0 0 0,1 1-1,4 2 98,0-1 0,0 0-1,0 0 1,1-1-1,11 3 1,15 7 207,-20-5-220,0 1 0,0 0 0,-1 1-1,-1 1 1,1 0 0,18 21 0,-4 2 210,24 41 0,-35-52-126,5 10 88,-10-15-65,0 0-1,2-1 1,26 29-1,-37-44-188,1 0-1,-1 0 1,1 0-1,0 0 1,0 0-1,-1 0 1,1-1-1,0 1 1,0-1-1,0 1 1,0-1-1,-1 0 1,1 0 0,0 1-1,0-1 1,0-1-1,0 1 1,0 0-1,0 0 1,0-1-1,-1 1 1,1-1-1,0 0 1,0 1 0,0-1-1,-1 0 1,1 0-1,-1 0 1,3-2-1,7-4 40,-1-1-1,-1 0 1,13-13-1,-10 10-52,-5 3-142,1 1 0,-1-1 0,-1 0 0,12-18 0,-14 18-463,-1 1 0,1-1 1,-2 0-1,1 0 0,-1-1 1,0 1-1,-1 0 1,0-1-1,0 1 0,-1-17 1,-3-6-110</inkml:trace>
</inkml:ink>
</file>

<file path=ppt/ink/ink9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6:10.791"/>
    </inkml:context>
    <inkml:brush xml:id="br0">
      <inkml:brushProperty name="width" value="0.05" units="cm"/>
      <inkml:brushProperty name="height" value="0.05" units="cm"/>
      <inkml:brushProperty name="color" value="#FF0066"/>
    </inkml:brush>
  </inkml:definitions>
  <inkml:trace contextRef="#ctx0" brushRef="#br0">0 0 10298,'3'7'1535,"0"1"-1,0-1 1,0-1 0,1 1-1,6 10 1,32 28 2668,-12-19-3307,39 25 0,-40-30-27,-5-1-601,10 7-1094,-34-27 778,-6-9-3713,-10-15 4259</inkml:trace>
</inkml:ink>
</file>

<file path=ppt/ink/ink9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6:11.206"/>
    </inkml:context>
    <inkml:brush xml:id="br0">
      <inkml:brushProperty name="width" value="0.05" units="cm"/>
      <inkml:brushProperty name="height" value="0.05" units="cm"/>
      <inkml:brushProperty name="color" value="#FF0066"/>
    </inkml:brush>
  </inkml:definitions>
  <inkml:trace contextRef="#ctx0" brushRef="#br0">2 203 8210,'-2'15'8097,"12"-17"-5808,7-9-345,1-6-183,7-6-337,0-1-232,2-3-600,2 7-191,-9 0-257,-2 2-56,-1 5-224,-7-2-177,-2 5-735,-3 1-336,-5 1-1049</inkml:trace>
  <inkml:trace contextRef="#ctx0" brushRef="#br0" timeOffset="1">161 310 10722,'6'-5'4577,"8"-2"-2568,1-5-169,0-1-520,3 0-359,-1 1-417,3 0-208,0 2-160,-4 2-120,-7 1-544,1 4-376</inkml:trace>
</inkml:ink>
</file>

<file path=ppt/ink/ink9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6:11.605"/>
    </inkml:context>
    <inkml:brush xml:id="br0">
      <inkml:brushProperty name="width" value="0.05" units="cm"/>
      <inkml:brushProperty name="height" value="0.05" units="cm"/>
      <inkml:brushProperty name="color" value="#FF0066"/>
    </inkml:brush>
  </inkml:definitions>
  <inkml:trace contextRef="#ctx0" brushRef="#br0">0 228 8106,'0'16'3689,"9"-12"-1401,-1 1-176,0-20-271,6-2-241,-6-6-544,7-1-287,10 6-441,-13-5-112,5 4-280,1-4-224,-15 0-537,9 1-839,6 2-640,-11-5 1327</inkml:trace>
</inkml:ink>
</file>

<file path=ppt/ink/ink9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6:12.021"/>
    </inkml:context>
    <inkml:brush xml:id="br0">
      <inkml:brushProperty name="width" value="0.05" units="cm"/>
      <inkml:brushProperty name="height" value="0.05" units="cm"/>
      <inkml:brushProperty name="color" value="#FF0066"/>
    </inkml:brush>
  </inkml:definitions>
  <inkml:trace contextRef="#ctx0" brushRef="#br0">106 0 8922,'-2'0'461,"1"0"0,-1 0 0,0 0 0,0 0 0,0 0 0,1 1 0,-1-1-1,0 0 1,0 1 0,1-1 0,-1 1 0,0 0 0,1 0 0,-3 1 0,-25 23 1724,24-19-2014,0 0 1,0 1 0,0 0 0,1 0-1,0 0 1,-5 14 0,6-11 64,0-1 1,1 1-1,-1 19 1,3-27-215,-1-1 1,1 1-1,0 0 1,0 0-1,0 0 1,1 0-1,-1 0 1,0 0-1,1-1 1,-1 1-1,1 0 1,-1 0-1,1-1 1,0 1-1,0 0 0,0-1 1,0 1-1,0 0 1,0-1-1,0 1 1,1-1-1,-1 0 1,0 0-1,1 1 1,-1-1-1,1 0 1,0 0-1,-1 0 1,3 0-1,8 2 92,1-1 0,-1 0 0,1-1 0,18 0 0,38 3 931,-64-4-858,0 1-1,0 1 1,0-1-1,0 1 1,0 0 0,0 0-1,0 0 1,0 0-1,-1 1 1,5 3 0,-7-4-106,0-1 0,-1 1 1,1-1-1,-1 1 1,0 0-1,1 0 1,-1 0-1,0-1 0,0 1 1,0 0-1,0 0 1,0 1-1,-1-1 0,1 0 1,-1 0-1,1 0 1,-1 0-1,0 1 1,0 3-1,0-1-14,-1-1 0,0 1 0,0 0 0,0-1 0,0 1 0,-1-1 0,0 1 0,0-1 0,-3 5 0,2-3-91,-1 0-1,0 0 0,0-1 0,-1 1 1,1-1-1,-1 0 0,0 0 0,0-1 1,-1 0-1,0 0 0,1 0 0,-1 0 1,-7 2-1,10-5-231,0-1 0,-1 1 1,1-1-1,0 1 0,-1-1 0,1 0 0,0 0 0,-6-1 1,8 1 92,0-1 0,0 1 0,0 0 1,0 0-1,0-1 0,-1 1 0,1-1 0,0 1 1,0-1-1,0 1 0,0-1 0,1 1 1,-1-1-1,0 0 0,0 0 0,0 0 0,0 1 1,1-1-1,-1 0 0,0 0 0,1 0 1,-1 0-1,1 0 0,-1 0 0,1 0 0,0 0 1,-1-2-1,5-19-1268</inkml:trace>
</inkml:ink>
</file>

<file path=ppt/ink/ink9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6:12.469"/>
    </inkml:context>
    <inkml:brush xml:id="br0">
      <inkml:brushProperty name="width" value="0.05" units="cm"/>
      <inkml:brushProperty name="height" value="0.05" units="cm"/>
      <inkml:brushProperty name="color" value="#FF0066"/>
    </inkml:brush>
  </inkml:definitions>
  <inkml:trace contextRef="#ctx0" brushRef="#br0">1 96 9306,'30'-44'6249,"-25"38"-5829,0 0-1,1 1 1,-1-1 0,1 1-1,0 0 1,0 1 0,1-1-1,8-3 1,-15 8-395,1-1 0,0 1-1,0 0 1,0 0 0,0 0 0,0 0 0,0-1-1,0 1 1,-1 1 0,1-1 0,0 0-1,0 0 1,0 0 0,0 0 0,0 1-1,0-1 1,-1 0 0,1 1 0,0-1 0,0 0-1,0 1 1,-1-1 0,1 1 0,0 0-1,-1-1 1,1 1 0,0 0 0,-1-1-1,1 1 1,-1 0 0,1-1 0,-1 1-1,1 0 1,-1 0 0,1 0 0,-1 1 0,16 40 278,-11-24-89,6 5 32,0-2 0,1 1 0,1-1 0,27 32 0,75 71 1216,-40-45 17,-2-7-95,-23-25-55,-47-43-1263,-1-1 0,1 1-1,0 0 1,-1-1 0,0 1 0,0 0 0,0 1-1,0-1 1,-1 0 0,1 0 0,-1 1 0,0-1-1,-1 1 1,1-1 0,-1 1 0,0-1 0,0 1-1,-1 7 1,-1 0-55,0-1 0,-1 0 0,0 0 0,0 0 0,-2 0 0,-6 13 0,8-19-89,-1 0-1,1 0 1,-1-1 0,1 1 0,-1-1-1,-1 0 1,1-1 0,-1 1-1,-9 5 1,13-8-69,0 0-1,0 0 1,0 0 0,0-1-1,-1 1 1,1 0-1,0-1 1,-1 1-1,1-1 1,0 0-1,-1 1 1,1-1 0,-1 0-1,1 0 1,-1 0-1,1 0 1,0 0-1,-1 0 1,1 0 0,-1 0-1,1-1 1,0 1-1,-1-1 1,1 1-1,0-1 1,-1 1 0,1-1-1,0 0 1,0 1-1,-1-1 1,1 0-1,0 0 1,0 0 0,0 0-1,0 0 1,0 0-1,0 0 1,1-1-1,-1 1 1,0 0 0,0 0-1,1-1 1,-1-1-1,-4-14-1203</inkml:trace>
</inkml:ink>
</file>

<file path=ppt/ink/ink9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6:12.813"/>
    </inkml:context>
    <inkml:brush xml:id="br0">
      <inkml:brushProperty name="width" value="0.05" units="cm"/>
      <inkml:brushProperty name="height" value="0.05" units="cm"/>
      <inkml:brushProperty name="color" value="#FF0066"/>
    </inkml:brush>
  </inkml:definitions>
  <inkml:trace contextRef="#ctx0" brushRef="#br0">1 26 12731,'107'-25'6497,"-126"45"-1888,-6-2-2312,0 1-1537,2-1-1424</inkml:trace>
</inkml:ink>
</file>

<file path=ppt/ink/ink9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5:38.965"/>
    </inkml:context>
    <inkml:brush xml:id="br0">
      <inkml:brushProperty name="width" value="0.05" units="cm"/>
      <inkml:brushProperty name="height" value="0.05" units="cm"/>
      <inkml:brushProperty name="color" value="#FF0066"/>
    </inkml:brush>
  </inkml:definitions>
  <inkml:trace contextRef="#ctx0" brushRef="#br0">35 0 8538,'-18'4'7185,"7"6"-3617,10-7-3414,0 1 0,0 0 0,0 0 0,0 0 0,1 0 0,-1 1 0,1 6 0,1 3 55,1 0 0,0-1 0,1 1 1,0-1-1,1 0 0,1 0 0,0 0 0,1 0 0,0-1 0,15 23 1,-8-16 15,-6-10-192,-1 0-1,-1 0 0,1 0 0,-2 1 0,1-1 0,-1 1 0,3 13 0,-7-24-79,0 1 0,0 0 0,0 0 0,0 0-1,0 0 1,0 0 0,0 0 0,0-1 0,-1 1-1,1 0 1,0 0 0,0 0 0,0 0 0,0 0-1,0 0 1,0 0 0,0 0 0,0 0 0,-1 0 0,1 0-1,0 0 1,0 0 0,0-1 0,0 1 0,0 0-1,0 0 1,-1 0 0,1 0 0,0 0 0,0 0-1,0 0 1,0 0 0,0 0 0,-1 1 0,1-1 0,0 0-1,0 0 1,0 0 0,0 0 0,0 0 0,0 0-1,0 0 1,-1 0 0,1 0 0,0 0 0,0 0-1,0 0 1,0 0 0,0 1 0,0-1 0,0 0 0,0 0-1,0 0 1,0 0 0,-1 0 0,1 0 0,0 1-1,0-1 1,0 0 0,0 0 0,0 0 0,0 0-1,0 0 1,0 0 0,0 1 0,-9-12-4842,-1-7 3637</inkml:trace>
</inkml:ink>
</file>

<file path=ppt/ink/ink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1:14.727"/>
    </inkml:context>
    <inkml:brush xml:id="br0">
      <inkml:brushProperty name="width" value="0.05" units="cm"/>
      <inkml:brushProperty name="height" value="0.05" units="cm"/>
    </inkml:brush>
  </inkml:definitions>
  <inkml:trace contextRef="#ctx0" brushRef="#br0">78 0 12971,'-11'8'6489,"-8"-1"-1976,4 2-1504,0 0-1673,1-5-352,11-4-1064,8 0-1472,12-6 1112</inkml:trace>
</inkml:ink>
</file>

<file path=ppt/ink/ink9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5:39.414"/>
    </inkml:context>
    <inkml:brush xml:id="br0">
      <inkml:brushProperty name="width" value="0.05" units="cm"/>
      <inkml:brushProperty name="height" value="0.05" units="cm"/>
      <inkml:brushProperty name="color" value="#FF0066"/>
    </inkml:brush>
  </inkml:definitions>
  <inkml:trace contextRef="#ctx0" brushRef="#br0">0 12 7850,'22'0'7824,"8"1"-3528,42-5-1525,-31 2-1781,1 1-1,49 6 1,-40-2-877,-39-2-277,1 1 0,0 0 0,-1 1 0,14 4 0,-23-6-1050,-4-2 397,-10-12-6702,2-2 6293</inkml:trace>
</inkml:ink>
</file>

<file path=ppt/ink/ink9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5:39.835"/>
    </inkml:context>
    <inkml:brush xml:id="br0">
      <inkml:brushProperty name="width" value="0.05" units="cm"/>
      <inkml:brushProperty name="height" value="0.05" units="cm"/>
      <inkml:brushProperty name="color" value="#FF0066"/>
    </inkml:brush>
  </inkml:definitions>
  <inkml:trace contextRef="#ctx0" brushRef="#br0">15 8 6889,'0'-1'187,"0"1"-1,-1-1 1,1 1-1,0 0 0,0-1 1,-1 1-1,1-1 0,0 1 1,-1 0-1,1-1 1,0 1-1,-1 0 0,1-1 1,0 1-1,-1 0 0,1 0 1,-1-1-1,1 1 1,-1 0-1,1 0 0,-1 0 1,1 0-1,-1-1 0,1 1 1,-1 0-1,1 0 1,-1 0-1,1 0 0,-1 0 1,1 0-1,-1 1 0,1-1 1,-1 0-1,1 17 3130,13 24-933,11 12-255,2-1-1,43 62 0,-58-97-1911,15 16 613,-15-21-1911,-13-22-7328</inkml:trace>
  <inkml:trace contextRef="#ctx0" brushRef="#br0" timeOffset="1">349 126 8530,'-6'18'3319,"5"-16"-3116,0-1 0,1 1-1,-1 0 1,0-1-1,1 1 1,-1 0-1,1-1 1,0 1-1,0 0 1,-1 0-1,1-1 1,0 1-1,1 0 1,-1 0 0,0-1-1,1 4 1,1 0 31,0 0 0,-1-1 1,2 0-1,-1 1 0,0-1 1,1 0-1,0 0 0,0 0 1,0 0-1,1-1 0,-1 1 1,1-1-1,0 0 0,-1 0 1,1 0-1,1-1 0,-1 1 1,6 1-1,-7-3-152,0 0 0,0 0-1,0-1 1,0 1 0,0-1-1,0 0 1,0 1 0,0-2 0,0 1-1,0 0 1,0-1 0,0 1-1,0-1 1,0 0 0,0 0-1,0 0 1,0 0 0,0 0 0,-1-1-1,1 1 1,-1-1 0,1 0-1,-1 0 1,1 0 0,-1 0 0,0 0-1,0 0 1,0-1 0,0 1-1,2-4 1,-3 4-20,1 0-1,0 0 1,-1 0-1,0-1 1,1 1 0,-1 0-1,0-1 1,0 1-1,-1 0 1,1-1-1,0 1 1,-1-1 0,1 1-1,-1-1 1,0 1-1,0-1 1,0 1-1,0-1 1,0 1 0,-1-1-1,1 1 1,-1-1-1,1 1 1,-1-1-1,0 1 1,0-1 0,0 1-1,-2-3 1,0 2-24,0 1 1,1-1 0,-2 0 0,1 1-1,0-1 1,0 1 0,-1 0 0,1 0-1,-1 1 1,0-1 0,1 1 0,-1-1 0,0 1-1,0 1 1,0-1 0,0 0 0,-4 1-1,-3-2-546,0 2-1,0 0 1,0 0-1,0 1 1,0 0-1,-19 5 1,26-5-682</inkml:trace>
</inkml:ink>
</file>

<file path=ppt/ink/ink9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5:40.451"/>
    </inkml:context>
    <inkml:brush xml:id="br0">
      <inkml:brushProperty name="width" value="0.05" units="cm"/>
      <inkml:brushProperty name="height" value="0.05" units="cm"/>
      <inkml:brushProperty name="color" value="#FF0066"/>
    </inkml:brush>
  </inkml:definitions>
  <inkml:trace contextRef="#ctx0" brushRef="#br0">12 0 8178,'-10'4'9958,"9"6"-6757,13 20-4286,-6-18 2220,3 7-968,20 44 870,43 69 0,-70-130-1036,-1 1 1,1-1 0,-1 1-1,0 0 1,0-1 0,0 1-1,0 0 1,0 0 0,0 5-1,-1-8-69,0 1-1,0 0 1,0-1-1,0 1 1,0-1-1,0 1 1,0-1-1,0 1 0,0 0 1,-1-1-1,1 1 1,0-1-1,0 1 1,-1-1-1,1 1 1,0-1-1,-1 1 1,1-1-1,0 1 0,-1-1 1,1 1-1,-1-1 1,1 0-1,-1 1 1,1-1-1,-1 0 1,1 1-1,-1-1 0,1 0 1,-1 0-1,1 0 1,-1 1-1,0-1 1,1 0-1,-1 0 1,1 0-1,-1 0 0,0 0 1,1 0-1,-1 0 1,1 0-1,-1 0 1,1 0-1,-1-1 1,0 1-1,1 0 0,-1 0 1,1 0-1,-1-1 1,0 1-1,-8-5-2202,1-1 1022</inkml:trace>
</inkml:ink>
</file>

<file path=ppt/ink/ink9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5:40.867"/>
    </inkml:context>
    <inkml:brush xml:id="br0">
      <inkml:brushProperty name="width" value="0.05" units="cm"/>
      <inkml:brushProperty name="height" value="0.05" units="cm"/>
      <inkml:brushProperty name="color" value="#FF0066"/>
    </inkml:brush>
  </inkml:definitions>
  <inkml:trace contextRef="#ctx0" brushRef="#br0">4 354 8594,'0'0'156,"-1"-1"1,1 1 0,0 0-1,0 0 1,-1-1-1,1 1 1,0 0 0,0-1-1,0 1 1,-1 0-1,1-1 1,0 1 0,0 0-1,0-1 1,0 1-1,0 0 1,0-1 0,0 1-1,0-1 1,0 1-1,0 0 1,0-1-1,0 1 1,0 0 0,0-1-1,0 1 1,0-1-1,1 1 1,-1 0 0,0-1-1,0 1 1,12-15 2500,25-16-584,-26 23-1073,115-108 3758,27-20-3564,-150 133-1596,0 1 1,1-1-1,-1 1 1,-1-1-1,1 0 0,0 0 1,-1 0-1,1 0 1,2-6-1,-6 6 412,-1 3 578</inkml:trace>
</inkml:ink>
</file>

<file path=ppt/ink/ink9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5:41.314"/>
    </inkml:context>
    <inkml:brush xml:id="br0">
      <inkml:brushProperty name="width" value="0.05" units="cm"/>
      <inkml:brushProperty name="height" value="0.05" units="cm"/>
      <inkml:brushProperty name="color" value="#FF0066"/>
    </inkml:brush>
  </inkml:definitions>
  <inkml:trace contextRef="#ctx0" brushRef="#br0">5 172 6969,'-1'5'1019,"0"0"0,0 0 0,0-1 1,1 1-1,0 0 0,0 0 0,0 0 0,1 5 0,-1-9-824,1 0 1,-1 0-1,0 0 1,1-1-1,-1 1 1,0 0-1,1 0 1,-1-1-1,1 1 1,-1 0-1,1-1 1,-1 1-1,1 0 1,0-1-1,-1 1 1,1-1-1,0 1 1,-1-1-1,1 1 1,1 0 0,0-1-53,0 0 0,0 1 0,-1-1 0,1 0-1,0 0 1,0 0 0,0 0 0,-1-1 0,1 1 0,0 0 0,0-1 0,-1 1 0,1-1 0,2-1 0,16-8 114,-1-1-1,0 0 0,-1-2 0,0 0 0,-1-1 0,28-30 0,-39 38-888,-1-1-1,0 0 1,0-1 0,-1 1-1,0-1 1,0 0 0,-1 0 0,0 0-1,4-16 1,-3-1-401</inkml:trace>
</inkml:ink>
</file>

<file path=ppt/ink/ink9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5:41.777"/>
    </inkml:context>
    <inkml:brush xml:id="br0">
      <inkml:brushProperty name="width" value="0.05" units="cm"/>
      <inkml:brushProperty name="height" value="0.05" units="cm"/>
      <inkml:brushProperty name="color" value="#FF0066"/>
    </inkml:brush>
  </inkml:definitions>
  <inkml:trace contextRef="#ctx0" brushRef="#br0">0 18 5769,'2'14'8377,"2"2"-4249,13 34-4248,-10-32 1119,4 16-372,-7-17-238,2-1 0,0 0 1,10 19-1,-15-81 540,-3 12-880,0 9 2,1 0 0,4-51-1,-3 75-18,0 0-1,0 0 0,0 0 0,1-1 0,-1 1 0,0 0 0,0 0 0,1 0 0,-1 0 0,1 0 0,-1 0 0,1 0 0,0 0 0,-1 0 1,1 0-1,0 0 0,-1 0 0,1 0 0,0 1 0,0-1 0,0 0 0,0 0 0,0 1 0,0-1 0,0 1 0,0-1 0,0 1 1,0-1-1,0 1 0,0 0 0,0-1 0,0 1 0,1 0 0,-1 0 0,0 0 0,0 0 0,0 0 0,0 0 0,1 0 0,-1 0 0,0 1 1,0-1-1,0 0 0,0 1 0,0-1 0,0 1 0,2 0 0,1 1 49,0 0-1,0 1 1,0-1 0,0 1-1,-1 0 1,1 0-1,-1 0 1,1 0 0,-1 1-1,0-1 1,2 5 0,10 20 151,-12-22-215,0 1 0,1 0 0,-1-1 0,1 0 0,1 0 0,-1 0 0,1-1 0,7 8-1,-2-5-41,2 1-1558,-12-10 1159,1 1-1,-1-1 1,1 0 0,-1 0-1,1 0 1,-1 1 0,1-1 0,-1 0-1,0 0 1,1 0 0,-1 0 0,0 0-1,0 0 1,0 0 0,0 0 0,0 0-1,0 1 1,0-1 0,0 0 0,0 0-1,-1-2 1,1-28-1711</inkml:trace>
</inkml:ink>
</file>

<file path=ppt/ink/ink9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5:42.193"/>
    </inkml:context>
    <inkml:brush xml:id="br0">
      <inkml:brushProperty name="width" value="0.05" units="cm"/>
      <inkml:brushProperty name="height" value="0.05" units="cm"/>
      <inkml:brushProperty name="color" value="#FF0066"/>
    </inkml:brush>
  </inkml:definitions>
  <inkml:trace contextRef="#ctx0" brushRef="#br0">5 0 7274,'-1'3'485,"0"1"1,0-1-1,1 0 1,-1 0-1,1 1 0,0-1 1,0 0-1,0 1 1,0-1-1,1 0 1,-1 1-1,1-1 1,0 0-1,0 0 1,0 0-1,1 0 1,-1 0-1,3 5 1,5 7 345,1 1 0,15 16 0,-9-10 209,-2-1-506,0 0-1,-2 2 1,0-1 0,-2 2-1,10 29 1,-19-52-510,11 29 366,-12-29-380,0 0 1,1 0-1,-1 0 0,1 0 0,-1 0 0,1 0 1,0 0-1,-1 0 0,1 0 0,0 0 0,0 0 0,0-1 1,0 1-1,-1 0 0,1-1 0,0 1 0,0 0 1,0-1-1,0 1 0,0-1 0,1 0 0,-1 1 1,1-1-1,-1 0-7,-1 0 1,1-1 0,0 1-1,-1 0 1,1-1-1,-1 1 1,1-1 0,-1 1-1,1-1 1,-1 1 0,1-1-1,-1 1 1,1-1-1,-1 0 1,0 1 0,1-1-1,-1 1 1,0-1 0,1 0-1,-1 1 1,0-1-1,0 0 1,0 0 0,0 1-1,0-1 1,0 0-1,2-24 38,-2 21-31,0-13 19,2-1-1,4-24 1,-5 38-24,-1 1-1,1-1 0,0 1 0,0-1 1,1 1-1,-1-1 0,1 1 1,-1 0-1,1 0 0,0 0 0,0 0 1,0 0-1,1 0 0,-1 1 1,1-1-1,-1 1 0,1-1 1,6-3-1,-8 6 11,-1 0-1,1 0 1,-1 0 0,1 1 0,0-1-1,-1 0 1,1 0 0,-1 0 0,1 1 0,0-1-1,-1 0 1,1 1 0,-1-1 0,1 0-1,-1 1 1,1-1 0,-1 1 0,1-1 0,-1 0-1,0 1 1,1-1 0,-1 1 0,0 0-1,1-1 1,-1 1 0,0-1 0,1 1-1,-1-1 1,0 1 0,0 0 0,12 29 411,-7-14-174,-2-11-177,0 1-1,0-1 1,1 0-1,-1 0 1,1-1 0,0 1-1,0-1 1,1 0-1,-1 0 1,1 0 0,0-1-1,0 1 1,0-1-1,0 0 1,11 4 0,-11-6-183,-1 0 0,1 0 0,0 0 0,-1 0 0,1-1 1,0 0-1,-1 0 0,10-1 0,-9 0-448,0 0 0,0 0 0,0-1-1,0 0 1,0 0 0,-1 0 0,1 0 0,8-7 0,16-16-1514</inkml:trace>
</inkml:ink>
</file>

<file path=ppt/ink/ink9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6:25.010"/>
    </inkml:context>
    <inkml:brush xml:id="br0">
      <inkml:brushProperty name="width" value="0.05" units="cm"/>
      <inkml:brushProperty name="height" value="0.05" units="cm"/>
      <inkml:brushProperty name="color" value="#FF0066"/>
    </inkml:brush>
  </inkml:definitions>
  <inkml:trace contextRef="#ctx0" brushRef="#br0">665 1546 7042,'-37'36'2581,"37"-36"-2549,0 0 0,0 0 0,0 0 0,0 0 0,0 1 0,-1-1 0,1 0-1,0 0 1,0 0 0,0 0 0,0 0 0,0 0 0,0 0 0,0 0 0,0 0-1,0 0 1,0 0 0,0 0 0,0 0 0,0 0 0,0 1 0,0-1 0,0 0-1,0 0 1,0 0 0,0 0 0,0 0 0,0 0 0,0 0 0,0 0 0,0 0-1,0 0 1,0 1 0,0-1 0,0 0 0,0 0 0,0 0 0,0 0 0,0 0-1,0 0 1,0 0 0,0 0 0,0 0 0,0 0 0,0 0 0,0 0 0,0 1-1,0-1 1,0 0 0,0 0 0,0 0 0,0 0 0,0 0 0,1 0 0,-1 0-1,0 0 1,0 0 0,0 0 0,0 0 0,0 0 0,0 0 0,0 0 0,0 0-1,0 0 1,0 0 0,1 0 0,-1 0 0,0 0 0,11-1 834,11-4-51,-8-2-364,-1-1 0,-1-1 0,1 0 1,-1-1-1,20-21 0,10-8 460,13-8 229,79-85 0,-109 102-1020,0-1 0,-2-1-1,-2-1 1,29-59-1,-40 67-88,0-1-1,-2 0 0,-1-1 0,4-32 0,6-110 417,-18 130-309,-1 1 1,-2 0 0,-2 0 0,-17-60 0,8 34-72,7 31-20,-1 0-1,-1 1 0,-2 0 1,-27-50-1,29 64 34,-1 1-1,-1 0 1,0 1-1,-1 0 1,0 1-1,-2 0 1,0 1-1,0 1 1,-19-12-1,22 18 1,-1 0 0,0 2 0,-1-1 1,1 2-1,-1-1 0,0 2 0,0 0 0,-1 1 0,1 0 0,0 1 0,-27 2 0,-4 2 64,0 2 1,-65 17-1,79-15-136,0 2 0,1 2 1,0 1-1,0 1 0,1 1 1,1 1-1,1 2 0,0 1 1,-43 38-1,52-39-14,0 1 0,1 1-1,2 1 1,-1 0 0,2 1 0,1 0 0,1 1 0,0 1 0,2 0 0,1 0-1,1 1 1,0 0 0,-3 27 0,5-12 11,3 0 0,1 0 0,1 0 0,3 0 0,1 0 0,9 42 0,0-25 16,3 0 0,1-1 0,37 80 0,-38-104-211,0-2 0,2 0 1,28 37-1,-34-51-447,1-2 0,0 1 0,1-2 0,1 0 0,0 0 0,0-1 0,32 17 0,11-5-616</inkml:trace>
</inkml:ink>
</file>

<file path=ppt/ink/ink9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6:25.801"/>
    </inkml:context>
    <inkml:brush xml:id="br0">
      <inkml:brushProperty name="width" value="0.05" units="cm"/>
      <inkml:brushProperty name="height" value="0.05" units="cm"/>
      <inkml:brushProperty name="color" value="#FF0066"/>
    </inkml:brush>
  </inkml:definitions>
  <inkml:trace contextRef="#ctx0" brushRef="#br0">567 1454 7498,'42'87'2686,"-41"-86"-2622,-1 0 1,1 0 0,-1 0-1,1 0 1,-1 0 0,1 0 0,-1 0-1,1-1 1,0 1 0,-1 0-1,1-1 1,0 1 0,0 0 0,0-1-1,-1 1 1,1-1 0,0 1-1,0-1 1,0 1 0,0-1 0,0 0-1,0 1 1,1-1 0,12-7 634,-12 5-427,22-16 520,-1 0 0,-1-2 1,-1-1-1,0 0 0,20-30 0,-17 18-199,-1 0 0,-2-2 0,-1 0 0,-2-1 0,18-53 0,49-198 1349,-77 255-1878,3-11-21,-2-1 0,-2 0 0,-2 0-1,-2 0 1,-2-1 0,-1 1 0,-10-64 0,6 86-57,0-1 0,-2 0 0,0 1 0,-2 0 0,0 1 0,-1 0 0,-1 0 0,-2 1 0,1 0 0,-2 1 0,-1 0 0,0 1 0,-2 1 0,0 0 0,-35-28 0,42 38-2,-1 1 1,0 0 0,1 1 0,-2 0 0,1 0-1,-1 1 1,1 1 0,-1 0 0,0 0 0,0 1-1,-1 0 1,1 1 0,0 1 0,-1-1 0,1 2-1,0 0 1,0 0 0,-1 1 0,1 0 0,0 1-1,1 0 1,-1 1 0,0 0 0,-12 8 0,-4 3 13,0 2 0,2 2 0,0 0 0,1 1 0,1 1 0,1 2 0,-29 37 0,4 5 54,-70 125 1,83-127 32,2 2-1,4 1 1,-28 97 0,46-128 65,2 1 0,1 0 1,2 0-1,2 1 0,1-1 0,2 1 1,1-1-1,10 57 0,-8-75-91,2 1 1,0-1-1,1 0 1,1-1-1,0 0 0,2 0 1,0 0-1,0-1 1,2 0-1,0-1 0,1-1 1,0 1-1,1-2 1,0 0-1,2 0 0,-1-1 1,1-1-1,1-1 1,0 0-1,1-1 1,-1-1-1,2 0 0,-1-1 1,1-1-1,0-1 1,0 0-1,1-1 0,-1-1 1,1-1-1,32-1 1,-23-4-302,0-1 1,0-2-1,-1-1 0,0-1 1,0-1-1,0-1 1,28-16-1,19-11-382</inkml:trace>
</inkml:ink>
</file>

<file path=ppt/ink/ink9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6:33.209"/>
    </inkml:context>
    <inkml:brush xml:id="br0">
      <inkml:brushProperty name="width" value="0.05" units="cm"/>
      <inkml:brushProperty name="height" value="0.05" units="cm"/>
      <inkml:brushProperty name="color" value="#FF0066"/>
    </inkml:brush>
  </inkml:definitions>
  <inkml:trace contextRef="#ctx0" brushRef="#br0">20 7 15547,'-15'0'5353,"10"2"-5088,7 1-1314,16-15 777</inkml:trace>
</inkml:ink>
</file>

<file path=ppt/ink/ink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1:17.165"/>
    </inkml:context>
    <inkml:brush xml:id="br0">
      <inkml:brushProperty name="width" value="0.05" units="cm"/>
      <inkml:brushProperty name="height" value="0.05" units="cm"/>
    </inkml:brush>
  </inkml:definitions>
  <inkml:trace contextRef="#ctx0" brushRef="#br0">99 4 4857,'-9'-1'371,"-24"2"1981,32-1-2086,-1 0 0,1 0 0,-1 0 0,1 0 0,0 1 0,-1-1 0,1 1 0,-1-1 0,1 1 0,0-1 0,-1 1 0,1 0 0,0 0 0,0 0 0,-1 0 1,1 0-1,-7 5 7297,15-5-4915,23 2-2082,0-1-1,0-1 1,0-2 0,-1 0-1,1-2 1,37-9 0,-53 10-411,-11 5-52,-4-2-99,0-1 0,1 1 0,-1 0-1,-1 0 1,1-1 0,0 1-1,0-1 1,0 1 0,0-1-1,0 1 1,0-1 0,-1 0 0,1 0-1,0 1 1,0-1 0,0 0-1,-2 0 1,-26 2 24,-5 1-11,-1-1 0,0-2 0,0-1 0,-65-10 0,94 5 124,6 2-2957,0 2 1352</inkml:trace>
</inkml:ink>
</file>

<file path=ppt/ink/ink9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6:28.851"/>
    </inkml:context>
    <inkml:brush xml:id="br0">
      <inkml:brushProperty name="width" value="0.05" units="cm"/>
      <inkml:brushProperty name="height" value="0.05" units="cm"/>
      <inkml:brushProperty name="color" value="#FF0066"/>
    </inkml:brush>
  </inkml:definitions>
  <inkml:trace contextRef="#ctx0" brushRef="#br0">44 12 5649,'-9'0'2457,"3"0"-1225,1-1-248,3 1-144,0-2-103,1 0-113,-1 1-56,0-1-224,1 0-88,-1 1-160,0 1-40,1 0-48,-1 0-16,0 0-112,1 0-128,-1 0-448,0 0-320</inkml:trace>
</inkml:ink>
</file>

<file path=ppt/ink/ink9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6:29.572"/>
    </inkml:context>
    <inkml:brush xml:id="br0">
      <inkml:brushProperty name="width" value="0.05" units="cm"/>
      <inkml:brushProperty name="height" value="0.05" units="cm"/>
      <inkml:brushProperty name="color" value="#FF0066"/>
    </inkml:brush>
  </inkml:definitions>
  <inkml:trace contextRef="#ctx0" brushRef="#br0">225 32 6985,'1'-1'398,"-1"0"0,0-1 0,0 1 0,0 0 0,-1 0-1,1 0 1,0-1 0,0 1 0,-1 0 0,1 0-1,-1 0 1,1 0 0,-1 0 0,1 0 0,-1-1-1,0 1 1,1 1 0,-1-1 0,0 0 0,0 0-1,0 0 1,0 0 0,0 0 0,0 1 0,0-1-1,-1 0 1,-1 0-195,1 0 0,-1 0 1,0 1-1,0 0 0,1-1 0,-1 1 0,0 0 0,0 0 1,1 0-1,-1 1 0,-3 0 0,-7 2-570,0 1 0,1 0 0,-18 8 0,27-10 1039,-3 1-644,1 0 0,0 1 0,0-1 0,0 1 0,0 0 0,0 1 0,1-1 0,0 1 0,0 0 0,0 0 0,1 0 1,0 0-1,-1 1 0,2 0 0,-1-1 0,1 1 0,0 0 0,-2 8 0,-6 13 110,6-16-50,1 1-1,0-1 1,0 1 0,1-1 0,1 1 0,0 0-1,1-1 1,0 1 0,0 0 0,2 0-1,-1-1 1,1 1 0,1-1 0,0 1-1,1-1 1,0 0 0,1 0 0,0-1-1,1 1 1,10 15 0,-10-18-49,1 0-1,0 0 1,0 0-1,1-1 1,0 0 0,0-1-1,1 0 1,0 0 0,0-1-1,13 6 1,-17-9-7,-1 0 1,1-1-1,0 0 0,0 0 1,0 0-1,0-1 1,0 1-1,0-1 1,0 0-1,0-1 0,0 1 1,0-1-1,0 0 1,0 0-1,-1 0 1,1-1-1,0 0 0,-1 0 1,1 0-1,-1 0 1,1-1-1,-1 0 1,5-4-1,7-7 62,-1-1 0,-1 0 0,-1 0 0,0-1 0,-1-1 1,-1 0-1,0-1 0,-2 0 0,0-1 0,0 0 0,-2 0 0,-1-1 0,0 0 0,-1 0 0,2-22 1,-7 38-53,1 0 0,-1 0 0,0 0 0,0-1 1,-1 1-1,1 0 0,-1 0 0,0 0 0,0 0 0,0 0 1,0 0-1,-1 0 0,0 0 0,0 0 0,-4-6 0,2 6 18,0-1 0,0 0 0,-1 1 0,1 0 0,-1 0 0,0 0 0,0 1 0,-1 0 0,-9-5 0,-1 2 42,0 1 1,0 0-1,0 1 1,0 1-1,-1 0 1,1 1-1,-23 1 0,33 1-82,0 0 0,-1 1 0,1-1 0,0 1 0,-1 1 0,1 0 0,0-1 0,0 2 0,0-1 0,0 1 0,0 0 0,1 0 0,-1 0 0,1 1 0,0 0 0,0 0-1,0 0 1,1 1 0,0 0 0,-1 0 0,2 0 0,-8 11 0,-7 16-191,-8 11 1102,11-31-524</inkml:trace>
</inkml:ink>
</file>

<file path=ppt/ink/ink9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6:34.786"/>
    </inkml:context>
    <inkml:brush xml:id="br0">
      <inkml:brushProperty name="width" value="0.05" units="cm"/>
      <inkml:brushProperty name="height" value="0.05" units="cm"/>
      <inkml:brushProperty name="color" value="#FF0066"/>
    </inkml:brush>
  </inkml:definitions>
  <inkml:trace contextRef="#ctx0" brushRef="#br0">122 78 6721,'-16'-14'11312,"1"9"-7688,13 6-3603,-1 0 0,1 0 0,0 0 0,0 0 0,0 0 0,0 0 0,0 1 0,0-1 0,1 1 0,-1-1 0,0 1 0,1 0 0,-1 0 0,1-1 0,0 1 0,-1 0 0,-1 4 0,-30 45 201,29-42-151,0 0 0,0 0 0,1 1 0,1-1-1,0 1 1,0 0 0,1 0 0,0-1 0,1 1 0,0 0 0,0 0 0,2 10 0,-1-15-30,0 2 2,0 0 1,1 0-1,0 0 1,0 0 0,1 0-1,0 0 1,0-1-1,0 1 1,1-1 0,0 0-1,1 0 1,-1-1-1,11 11 1,-8-9-15,1 0-1,0 0 1,0-1-1,1 0 1,0 0-1,0-1 1,0-1 0,0 1-1,15 3 1,-17-6 17,-1-1 0,1 0-1,0-1 1,0 1 0,0-1 0,0-1 0,0 1 0,0-1 0,-1-1-1,1 1 1,0-1 0,-1 0 0,1-1 0,-1 1 0,0-1 0,1 0 0,-1-1-1,-1 0 1,1 0 0,-1 0 0,9-9 0,-6 6 60,0-1 0,-1 0-1,0-1 1,-1 0 0,0 0 0,0 0 0,-1-1 0,0 1 0,-1-1 0,0 0-1,0-1 1,-1 1 0,2-13 0,-4 13 0,0 0-1,-1-1 1,0 1-1,0 0 0,-1-1 1,-1 1-1,1 0 1,-2 0-1,0-1 1,0 2-1,0-1 1,-1 0-1,-1 1 1,0 0-1,0 0 1,-1 0-1,0 0 1,-12-13-1,12 16-62,0 0-1,-1 0 0,1 1 0,-1 0 0,0 0 1,0 1-1,-15-7 0,18 9-44,0 0 1,-1 1-1,0 0 0,1 0 1,-1 0-1,0 1 0,1 0 1,-1 0-1,0 0 0,0 0 1,1 1-1,-1-1 0,0 1 1,1 1-1,-9 2 0,1 1-329,0 1 1,1 0-1,0 1 0,1 0 0,-1 1 1,-16 15-1,17-9-334</inkml:trace>
</inkml:ink>
</file>

<file path=ppt/ink/ink9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6:39.868"/>
    </inkml:context>
    <inkml:brush xml:id="br0">
      <inkml:brushProperty name="width" value="0.05" units="cm"/>
      <inkml:brushProperty name="height" value="0.05" units="cm"/>
      <inkml:brushProperty name="color" value="#FF0066"/>
    </inkml:brush>
  </inkml:definitions>
  <inkml:trace contextRef="#ctx0" brushRef="#br0">487 1239 7178,'24'-4'1427,"-1"-2"1,0 0 0,0-2 0,39-19 0,-36 13-831,0-1 0,0-1 0,35-31 0,-36 25-460,-1-2 1,-1 0-1,0-2 1,-3 0 0,0-1-1,-1-1 1,27-58-1,-32 54 55,-1-1 0,-2-1 0,-1 0 1,-2 0-1,6-62 0,-12 73-99,-1 0 1,-1 0 0,-1 0 0,-1 0-1,-1 0 1,-1 0 0,-1 1-1,-1 0 1,-16-41 0,10 40-41,0 1 0,-1 0 0,-1 0 0,-1 2 0,-1-1 0,-1 2 0,0 1 0,-2 0 1,0 1-1,-1 1 0,-25-17 0,33 26-9,1 1 1,-1-1-1,-1 2 1,1 0 0,-1 0-1,0 1 1,0 1-1,0 0 1,0 0-1,-1 2 1,1 0-1,-1 0 1,1 1 0,0 1-1,-1 0 1,1 1-1,-1 0 1,1 1-1,0 1 1,0 0-1,1 0 1,-21 11 0,11-1 62,1 0 1,0 2 0,1 0 0,0 1 0,2 1 0,0 1 0,1 1 0,1 0 0,-26 43-1,-2 13 264,-50 126 0,82-174-311,-12 25 71,2 2 1,2 0-1,-18 86 0,36-128-110,0-1 0,1 1 0,1 0 0,0-1 0,0 1 0,5 20 0,-4-25-23,1-1 1,1 1-1,-1-1 0,1 0 0,0 0 1,1 0-1,0-1 0,0 1 0,0-1 1,1 0-1,0 0 0,6 5 0,2 0-275,1-1 0,0 0-1,0-1 1,1 0 0,1-2-1,-1 0 1,1 0-1,0-2 1,1 0 0,-1 0-1,1-2 1,28 3-1,53-1-942</inkml:trace>
</inkml:ink>
</file>

<file path=ppt/ink/ink9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6:40.379"/>
    </inkml:context>
    <inkml:brush xml:id="br0">
      <inkml:brushProperty name="width" value="0.05" units="cm"/>
      <inkml:brushProperty name="height" value="0.05" units="cm"/>
      <inkml:brushProperty name="color" value="#FF0066"/>
    </inkml:brush>
  </inkml:definitions>
  <inkml:trace contextRef="#ctx0" brushRef="#br0">123 1185 7906,'13'2'606,"-1"-1"0,0 0 0,1-1 0,-1-1 0,0 0 0,1 0 0,-1-1 0,0-1 0,0 0 0,13-6 1,-10 3-154,0-2 1,0 0 0,0-1-1,-1 0 1,-1-1-1,21-19 1,-1-6 133,-2-1 1,-1-2-1,-2 0 0,30-57 0,-32 52-265,-2-2 0,-2 0 0,-2-1-1,-2-1 1,22-93 0,-36 121-290,-1-1 0,0 0-1,-2 0 1,0 0 0,-1 0 0,-2-1 0,0 1 0,0 0-1,-2 1 1,-1-1 0,0 1 0,-2 0 0,0 0-1,-1 0 1,0 1 0,-2 1 0,-19-28 0,22 35-32,-1 1 1,0-1 0,-1 2-1,0-1 1,0 1 0,-1 1-1,0 0 1,0 0 0,-1 1-1,-11-5 1,15 8-2,0 0 0,0 1 0,-1 0 0,1 1-1,0 0 1,-1 0 0,1 0 0,-1 1 0,1 0 0,-1 0-1,0 1 1,1 0 0,0 0 0,-1 1 0,1 0 0,0 0-1,-12 6 1,-1 3 34,1 0 0,0 2 0,0 0 0,2 1 0,-1 0 0,-23 28 0,10-7 152,2 2 0,-30 49 0,41-56-18,1 1 1,2 0-1,1 2 0,1-1 1,-9 41-1,17-56-104,2 1 0,-1 0 0,2 0-1,1 0 1,0 0 0,1 0 0,1 0-1,0 0 1,2 0 0,0 0 0,10 32 0,-10-43-106,0-1 1,0 1 0,0-1 0,1 0-1,-1 0 1,2-1 0,-1 1 0,1-1 0,-1 0-1,1 0 1,1 0 0,-1-1 0,1 1 0,0-1-1,7 3 1,-5-3-198,-1-1 1,1-1-1,0 0 0,0 0 0,0 0 0,0-1 0,0 0 1,0 0-1,0-1 0,0 0 0,0-1 0,1 0 0,8-2 1,-2 0-380,-1-1 1,1 0 0,18-9 0,-6-1-70,29-19 0</inkml:trace>
</inkml:ink>
</file>

<file path=ppt/ink/ink9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6:40.891"/>
    </inkml:context>
    <inkml:brush xml:id="br0">
      <inkml:brushProperty name="width" value="0.05" units="cm"/>
      <inkml:brushProperty name="height" value="0.05" units="cm"/>
      <inkml:brushProperty name="color" value="#FF0066"/>
    </inkml:brush>
  </inkml:definitions>
  <inkml:trace contextRef="#ctx0" brushRef="#br0">236 903 9002,'15'36'1727,"25"39"0,-40-74-1638,2 1 0,-1-1 0,0 0 0,0 1 0,0-1 0,1 0 0,-1 0 0,1 0 0,-1 0 0,1 0 0,-1 0 0,1 0 0,-1 0 0,1 0 0,0-1 0,-1 1 0,1-1 0,0 1 0,0-1 0,0 0 0,-1 0 0,1 0 0,0 0 0,0 0 0,0 0 0,-1 0 0,1-1 0,0 1 0,0 0 0,-1-1 0,1 0 0,0 1 0,-1-1 1,1 0-1,-1 0 0,4-2 0,4-1 330,10-4 121,-1-1 0,0 0 1,-1-1-1,0-2 0,0 1 1,-1-2-1,-1 0 0,22-24 0,-13 10 58,-1-1 0,-2-2 0,34-61-1,-41 63-508,-1 0 0,-2 0 0,-1-1 0,-1-1-1,-1 0 1,-2 0 0,-1 0 0,-1-1 0,-2 0-1,-1 1 1,-1-1 0,-2 0 0,-1 0 0,-1 1-1,-2 0 1,-16-52 0,18 71-89,0 0 1,-1 0-1,-1 0 1,1 1-1,-2 0 1,1 0-1,-1 1 1,-1-1-1,0 2 1,0-1-1,-13-9 1,15 13-5,0 1 0,-1 0 0,0 1 0,0 0 0,0 0 0,0 0 0,0 1 0,-1 0 0,1 0 0,0 1 0,-1 0 0,0 1 0,1-1 0,-1 1 0,1 1 1,-1-1-1,0 1 0,-12 4 0,0 1 7,1 1 1,-1 0 0,2 2-1,-1 0 1,1 1 0,0 1-1,1 1 1,0 0 0,-21 22-1,6-3 112,2 1-1,1 2 0,-34 53 0,46-61-8,1 0-1,1 2 1,2 0-1,-14 43 1,22-59-85,2 0 1,0 1 0,0 0-1,1 0 1,0 0 0,2 0-1,-1 0 1,1 0 0,1 0-1,1 0 1,0 0 0,0 0-1,6 14 1,-5-20-43,0 0 0,0 0-1,1-1 1,0 0 0,1 0 0,0 0 0,-1 0 0,2-1 0,-1 0-1,7 5 1,-8-6-285,0-1-1,0 0 1,1-1-1,-1 1 0,1-1 1,0 0-1,-1 0 0,1 0 1,0-1-1,0 1 1,0-1-1,0 0 0,1-1 1,8 1-1,3-4-1116</inkml:trace>
</inkml:ink>
</file>

<file path=ppt/ink/ink9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6:41.370"/>
    </inkml:context>
    <inkml:brush xml:id="br0">
      <inkml:brushProperty name="width" value="0.05" units="cm"/>
      <inkml:brushProperty name="height" value="0.05" units="cm"/>
      <inkml:brushProperty name="color" value="#FF0066"/>
    </inkml:brush>
  </inkml:definitions>
  <inkml:trace contextRef="#ctx0" brushRef="#br0">151 1155 10986,'-1'-1'224,"0"0"0,1-1 0,-1 1 0,1 0 0,-1 0 0,1-1 0,-1 1-1,1 0 1,0 0 0,0-1 0,0 1 0,0 0 0,0-1 0,0 1 0,0 0 0,0-1 0,0 1-1,1 0 1,-1-1 0,0 1 0,1 0 0,-1 0 0,2-2 0,21-31 1030,-13 22-645,128-146 3085,13-14-1785,-125 136-1633,-1 0-1,-1-2 0,21-48 0,-38 70-205,-1-1-1,0 1 0,-1-1 0,-1 0 1,0-1-1,-1 1 0,-1 0 1,-1-1-1,-1 1 0,0-1 1,-3-19-1,-2 5-27,-1-1 0,-2 1 1,-1 0-1,-2 1 0,-1 0 1,-17-30-1,26 55-39,0 0 0,-1 1 0,0 0 0,0-1 0,0 1 1,-1 1-1,0-1 0,0 1 0,0-1 0,0 2 0,-9-6 0,10 7 2,1 1-1,-1-1 1,-1 1 0,1-1-1,0 2 1,0-1-1,0 0 1,-1 1 0,1-1-1,0 1 1,-1 1-1,1-1 1,0 0 0,0 1-1,-1 0 1,1 0-1,0 0 1,0 1 0,-4 1-1,-8 5 35,1 1 1,0 0-1,1 1 0,0 1 0,1 0 0,0 0 0,-15 18 1,-3 8 100,-38 56 0,-37 81 95,95-153-202,1 0-1,1 1 1,1 0 0,1 1-1,1-1 1,-6 38 0,11-51-20,1 0 0,0 0 0,0 0 0,1 0 0,0 0 0,0 0 0,1 0 0,0 0 0,1 0 0,0-1 0,5 11 0,-5-12-9,1-2 0,0 1 0,0 0 0,1-1 0,-1 0 0,1 0 0,1 0 0,-1-1 0,0 0 1,1 0-1,0 0 0,0 0 0,0-1 0,0 0 0,12 3 0,-7-2-121,1-1-1,0-1 1,-1 0-1,1 0 1,0-1 0,0-1-1,0 0 1,-1-1-1,14-2 1,-11 1-578,0-2 1,0 1 0,0-2-1,0 0 1,-1 0 0,0-1-1,16-11 1,5-6-876</inkml:trace>
</inkml:ink>
</file>

<file path=ppt/ink/ink9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6:41.797"/>
    </inkml:context>
    <inkml:brush xml:id="br0">
      <inkml:brushProperty name="width" value="0.05" units="cm"/>
      <inkml:brushProperty name="height" value="0.05" units="cm"/>
      <inkml:brushProperty name="color" value="#FF0066"/>
    </inkml:brush>
  </inkml:definitions>
  <inkml:trace contextRef="#ctx0" brushRef="#br0">542 1047 8450,'-2'-2'281,"0"0"0,0 1 0,0-1 0,1 0 0,-1 0 1,0-1-1,1 1 0,0 0 0,-1 0 0,1-1 0,0 1 0,0-1 0,1 1 1,-1-1-1,0 1 0,1-1 0,-1 0 0,1 1 0,0-1 0,0 0 0,0 1 0,0-1 1,1 1-1,-1-1 0,1 0 0,-1 1 0,1-1 0,1-3 0,4-7 391,1 0 0,0 0 0,0 0 0,12-13 0,2-7-6,16-30 717,54-131-1,-80 163-1280,0-1 0,-2-1 0,-2 1 1,-1-1-1,-1-1 0,0-50 0,-6 70-89,0 0-1,-1-1 1,0 1 0,-1 0 0,-1 0 0,0 0-1,-1 1 1,-1 0 0,0-1 0,0 2 0,-2-1-1,1 1 1,-1 0 0,-1 1 0,-1 0 0,1 0-1,-1 1 1,-1 0 0,0 1 0,0 0 0,-21-12-1,20 14-10,0 1-1,0 0 1,-1 1-1,0 0 0,0 1 1,0 0-1,0 1 1,-1 1-1,1 0 0,-1 1 1,0 0-1,1 1 0,-1 0 1,1 2-1,-1-1 1,1 2-1,-1-1 0,1 2 1,0 0-1,0 1 0,0 0 1,-20 12-1,13-5 6,1 2 0,1 0 0,0 1 0,1 1 0,1 1 0,0 0 0,1 1 0,1 0 0,1 2 0,0-1 0,-17 40 0,15-24 80,2 0 0,2 1 0,1 0 0,1 1 0,3 0-1,-4 60 1,8-73 2,2 0-1,1 0 0,1 0 1,1-1-1,1 1 1,8 28-1,-7-38-47,0 0 0,1-1-1,0 1 1,1-1 0,1 0 0,0-1 0,1 0-1,0 0 1,0-1 0,2 0 0,12 11 0,-4-8-324,1 0 0,1-1 0,-1-1 0,2-1 0,0-1 1,0-1-1,1-1 0,0-1 0,0 0 0,45 4 0,61 0-918</inkml:trace>
</inkml:ink>
</file>

<file path=ppt/ink/ink9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6:43.200"/>
    </inkml:context>
    <inkml:brush xml:id="br0">
      <inkml:brushProperty name="width" value="0.05" units="cm"/>
      <inkml:brushProperty name="height" value="0.05" units="cm"/>
      <inkml:brushProperty name="color" value="#FF0066"/>
    </inkml:brush>
  </inkml:definitions>
  <inkml:trace contextRef="#ctx0" brushRef="#br0">282 20 6577,'-7'-3'7865,"2"-3"-3651,4 5-4109,1 1 0,-1-1 0,0 0 0,1 0 0,-1 1 0,0-1 0,1 1 0,-1-1 1,0 0-1,0 1 0,1-1 0,-1 1 0,0 0 0,0-1 0,0 1 0,0 0 0,1-1 0,-1 1 0,0 0 0,0 0 0,0 0 0,-1 0 1,-3 0-58,1 1 0,-1 0 0,1 0 0,-1 1 1,1-1-1,0 1 0,0 0 0,0 0 0,0 0 1,0 1-1,-4 3 0,-33 31 187,36-32-192,-6 6 57,2 1 0,0-1 1,0 1-1,-11 22 1,0 1 79,8-18-61,1 1 0,2 1 0,0 0 0,-9 26 0,15-35-76,0 0 1,1 1 0,0-1 0,1 1 0,0-1 0,1 1 0,0-1 0,0 1 0,1-1 0,4 18 0,-4-24-33,0 0 1,0 0-1,1 0 0,-1-1 0,1 1 1,0-1-1,0 1 0,0-1 0,0 0 0,1 1 1,-1-1-1,1-1 0,0 1 0,0 0 1,0-1-1,0 1 0,7 3 0,-4-4 27,-1 1-1,1-1 0,0 0 0,0-1 1,0 0-1,0 0 0,0 0 0,0 0 0,1-1 1,9-1-1,-3 0 44,-1-1 0,0 0 0,0-1 0,0-1 1,0 0-1,0 0 0,-1-1 0,1 0 0,-1-1 0,18-14 0,-17 9 91,0-1-1,-1-1 0,0 1 0,-1-2 0,-1 0 0,0 0 0,-1 0 0,0-1 0,-1 0 1,-1-1-1,0 0 0,-2 1 0,1-2 0,-2 1 0,2-19 0,-5 29-121,0 0 0,0 0 0,-1 0 0,1 1 0,-1-1-1,-1 0 1,1 0 0,-1 1 0,0-1 0,0 1 0,-1 0 0,0-1 0,0 1-1,0 0 1,0 1 0,-1-1 0,0 0 0,0 1 0,0 0 0,0 0-1,-6-3 1,6 4-54,0 0-1,0 0 1,-1 1-1,1 0 0,-1 0 1,1 0-1,-1 1 1,0-1-1,1 1 0,-1 0 1,0 1-1,0-1 1,0 1-1,0 0 0,0 0 1,0 1-1,0-1 1,0 1-1,1 0 0,-1 0 1,0 1-1,0-1 1,1 1-1,-1 0 0,-4 3 1,-5 4-500,0 1 0,1 1 0,-16 16-1,11-4-253</inkml:trace>
</inkml:ink>
</file>

<file path=ppt/ink/ink9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5:11.772"/>
    </inkml:context>
    <inkml:brush xml:id="br0">
      <inkml:brushProperty name="width" value="0.05" units="cm"/>
      <inkml:brushProperty name="height" value="0.05" units="cm"/>
      <inkml:brushProperty name="color" value="#FF0066"/>
    </inkml:brush>
  </inkml:definitions>
  <inkml:trace contextRef="#ctx0" brushRef="#br0">385 887 5441,'-6'-4'10542,"15"0"-7591,26-4-2502,15 1 314,0 2 0,64 2 0,108 14 344,-123-4-772,179-9 0,153-55-258,-391 50 58,0-1 0,-1-3 0,0-1 0,-1-2 0,0-1 0,43-25 0,-59 28 0,0-1 0,-1-1 0,0 0 0,-1-2 0,-1 0 0,0-1 0,29-36 0,-45 49-87,0 0 1,-1 1-1,0-1 1,0 0-1,0 0 1,-1 0 0,1-1-1,-1 1 1,0 0-1,0 0 1,0-1-1,-1 1 1,1-1-1,-1-7 1,-1 5-12,0-1 1,-1 1-1,0 0 0,0 0 1,0-1-1,-1 2 0,0-1 1,-5-8-1,0 2-23,-1 0 0,0 0 0,-1 1 0,0 1 1,-1 0-1,0 0 0,-1 1 0,-14-9 0,-35-22-7,-1 3 0,-3 2 0,-1 3 0,-1 3 0,-132-39 0,136 55-77,-119-10 0,-66 12 13,233 12 52,-32 0-7,1 2 1,-1 2-1,0 2 1,-73 19-1,50-4-27,1 3 0,-82 41 0,108-45 26,1 2 0,1 2 0,1 2-1,1 1 1,-43 40 0,67-53 10,1 0 1,1 2-1,0-1 0,1 2 0,0-1 1,1 2-1,1-1 0,1 1 0,1 1 1,0 0-1,1 0 0,2 0 0,0 1 1,-5 37-1,9-47 11,1 1-1,0 0 1,0 0 0,1 0 0,0-1-1,1 1 1,1 0 0,-1-1 0,2 0-1,-1 0 1,2 0 0,8 17 0,-5-15 42,0-1 1,1 0 0,0 0 0,1-1-1,0-1 1,0 0 0,1 0 0,0-1 0,12 8-1,3-3-276,0 0 0,1-1 0,0-2 0,1-1 0,0-1-1,0-1 1,1-2 0,55 4 0,3-8-2135,-4-8 914</inkml:trace>
</inkml:ink>
</file>

<file path=ppt/ink/ink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1:21.833"/>
    </inkml:context>
    <inkml:brush xml:id="br0">
      <inkml:brushProperty name="width" value="0.05" units="cm"/>
      <inkml:brushProperty name="height" value="0.05" units="cm"/>
    </inkml:brush>
  </inkml:definitions>
  <inkml:trace contextRef="#ctx0" brushRef="#br0">8 129 6913,'-3'-14'1575,"1"-1"0,0-24 0,2 35-1175,0-1-1,0 1 1,0-1 0,1 1-1,0 0 1,0-1 0,0 1-1,0 0 1,1 0-1,-1 0 1,1 0 0,0 0-1,6-1 4470,-7 18-3735,-2 21-804,-7 87 790,5 0 0,5 0 0,26 175 0,10-101-1300,-39-206-2710,1 8 2314,-1-1 0,1 1 0,-1-1 0,1 1 1,-1-1-1,0 1 0,0-1 0,-1 1 0,1 0 0,-4-5 0,-21-23-4122,17 16 3678</inkml:trace>
</inkml:ink>
</file>

<file path=ppt/ink/ink9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5:12.329"/>
    </inkml:context>
    <inkml:brush xml:id="br0">
      <inkml:brushProperty name="width" value="0.05" units="cm"/>
      <inkml:brushProperty name="height" value="0.05" units="cm"/>
      <inkml:brushProperty name="color" value="#FF0066"/>
    </inkml:brush>
  </inkml:definitions>
  <inkml:trace contextRef="#ctx0" brushRef="#br0">1 1 7482,'0'2'11827,"11"4"-9177,24 13-2284,-10-1 123,-1 1 218,2-2-1,0 0 1,47 21-1,-38-26-698,1 0-1,1-3 1,0-1-1,0-1 1,72 2 0,-10-10-3267,-1-8-3669,-46 2 4344</inkml:trace>
</inkml:ink>
</file>

<file path=ppt/ink/ink9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5:12.793"/>
    </inkml:context>
    <inkml:brush xml:id="br0">
      <inkml:brushProperty name="width" value="0.05" units="cm"/>
      <inkml:brushProperty name="height" value="0.05" units="cm"/>
      <inkml:brushProperty name="color" value="#FF0066"/>
    </inkml:brush>
  </inkml:definitions>
  <inkml:trace contextRef="#ctx0" brushRef="#br0">310 0 7954,'-40'3'4794,"-2"0"-1288,-44 9 0,71-8-3196,1 0 1,-1 0-1,1 2 0,-1-1 0,2 2 0,-21 12 0,33-19-291,0 1-1,-1 0 0,1 0 0,-1-1 0,1 1 1,0 0-1,0 1 0,0-1 0,0 0 1,-1 0-1,2 0 0,-1 1 0,0-1 0,0 0 1,0 1-1,0-1 0,1 1 0,-1-1 0,1 1 1,-1 1-1,1-2-13,0 1 0,1-1 0,-1 0 1,0 0-1,1 0 0,-1 0 0,1 1 0,-1-1 0,1 0 1,0 0-1,0 0 0,-1 0 0,1-1 0,0 1 1,0 0-1,0 0 0,0 0 0,0-1 0,0 1 0,1 1 1,9 3-18,0 0 0,1 0 0,0-1 0,13 4 0,-12-4 39,31 8-2,35 12 2,-72-21 31,0 0-1,0 0 0,-1 1 1,1 0-1,-1 0 0,0 0 1,0 1-1,8 8 0,-13-12-7,1 1 0,-1-1-1,0 1 1,0 0 0,0 0-1,0-1 1,0 1 0,0 0-1,0 0 1,0 0 0,-1 0-1,1 0 1,-1 0 0,1 0-1,-1 0 1,0 1 0,0-1 0,0 0-1,0 0 1,0 0 0,-1 0-1,1 0 1,0 0 0,-1 0-1,0 0 1,1 0 0,-1 0-1,0 0 1,0 0 0,0 0-1,0-1 1,-1 1 0,1 0-1,0-1 1,-1 1 0,1-1 0,-1 1-1,1-1 1,-1 0 0,-2 2-1,-3 2 25,-1 0 0,1 0 0,-1-1 0,0 0 0,0 0 0,0-1 0,0 0 0,-13 2 0,14-3-233,-66 9 495,25-8-4427</inkml:trace>
</inkml:ink>
</file>

<file path=ppt/ink/ink9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5:13.545"/>
    </inkml:context>
    <inkml:brush xml:id="br0">
      <inkml:brushProperty name="width" value="0.05" units="cm"/>
      <inkml:brushProperty name="height" value="0.05" units="cm"/>
      <inkml:brushProperty name="color" value="#FF0066"/>
    </inkml:brush>
  </inkml:definitions>
  <inkml:trace contextRef="#ctx0" brushRef="#br0">159 465 8098,'8'-7'8082,"-16"5"-2550,-17 5-3431,18-2-2028,0 1 0,1 1 0,-1-1 0,1 1 0,0 0 0,-1 0 0,1 1 0,-9 7 0,5-3 22,5-4-36,0 0-1,0 0 0,1 0 1,0 1-1,0-1 0,0 1 0,0 0 1,1 1-1,0-1 0,-4 10 1,5-11-45,1-1 0,0 0 0,0 0 0,0 1 1,0-1-1,0 0 0,1 1 0,0-1 0,0 1 1,0-1-1,0 1 0,0-1 0,1 1 0,-1-1 0,1 0 1,0 1-1,0-1 0,2 4 0,-3-6-14,1 0 0,-1 0 0,1 0 0,-1 0 0,1-1 0,0 1 0,-1 0 0,1 0 0,0-1 0,0 1 0,-1-1 0,1 1 0,0 0 0,0-1-1,0 0 1,0 1 0,0-1 0,0 1 0,0-1 0,0 0 0,-1 0 0,1 0 0,0 1 0,0-1 0,0 0 0,0 0 0,2 0 0,-1-1 2,1 0 1,-1 0-1,1 1 1,-1-1-1,1-1 1,-1 1-1,0 0 1,1-1-1,-1 1 0,2-3 1,2-1 8,0 0 1,-1 0-1,0-1 0,0 0 1,0 0-1,5-10 0,-6 9-3,2-7 18,-5 14-26,-1 0-1,0 0 1,0 0 0,0-1-1,0 1 1,0 0-1,0 0 1,0 0 0,0 0-1,0-1 1,0 1 0,0 0-1,0 0 1,0 0-1,0 0 1,0-1 0,0 1-1,0 0 1,0 0 0,0 0-1,0 0 1,0-1 0,0 1-1,0 0 1,0 0-1,0 0 1,0 0 0,0-1-1,0 1 1,0 0 0,0 0-1,-1 0 1,1 0-1,0 0 1,0-1 0,0 1-1,0 0 1,0 0 0,0 0-1,-1 0 1,1 0-1,0 0 1,0 0 0,0 0-1,0 0 1,-1-1 0,1 1-1,0 0 1,0 0-1,-1 0 1,1 0-20,4 3-36,8 3 5,0 1 1,1-2-1,26 9 0,-36-13-1,0-1-1,0 0 0,0 0 0,0 0 1,1 0-1,-1 0 0,0 0 0,0-1 1,0 0-1,0 0 0,0 0 0,0 0 1,0 0-1,4-3 0,31-21-1055,-27 15 820,-1 0-1,0-1 1,0 0-1,-1 0 1,-1-1-1,0 0 0,-1 0 1,0-1-1,-1 0 1,0 0-1,-1-1 1,0 0-1,2-14 1,-1-4 110,0-1 1,-3 1 0,-1-1-1,-2-52 1,-1 62 186,-3-40 108,3 58-15,1 0-1,-1 0 1,-1 0-1,1 0 1,-1 0-1,1 1 1,-2-1-1,1 1 1,-4-7 0,6 11-54,-1-1 1,1 0 0,0 1 0,-1-1 0,1 0 0,0 1 0,-1-1 0,1 0 0,-1 1 0,1-1 0,-1 1 0,1-1 0,-1 1 0,0 0 0,1-1 0,-1 1 0,1-1 0,-1 1 0,0 0 0,0 0 0,1-1 0,-1 1 0,0 0 0,1 0 0,-1 0 0,0 0 0,0 0 0,1 0 0,-1 0 0,0 0 0,0 0 0,1 0 0,-1 0 0,0 0 0,1 0 0,-1 1 0,0-1 0,1 0-1,-1 1 1,0-1 0,1 0 0,-1 1 0,0-1 0,1 1 0,-1-1 0,1 1 0,-1-1 0,1 1 0,-1-1 0,1 1 0,-1 0 0,1-1 0,0 1 0,-1 0 0,1-1 0,0 1 0,0 0 0,-1-1 0,1 1 0,0 1 0,-3 5 257,1 0 0,0 1 0,0-1 0,-1 11-1,0 8 40,1 1-1,2 0 0,0 1 0,2-1 1,1-1-1,1 1 0,9 31 0,0 0 142,-8-29-90,14 40 0,-17-62-368,1-1 0,-1 0 0,1 0 0,1 0 0,-1 0 0,1 0 0,0-1 0,0 0 0,0 0 0,1 0 0,8 8 0,-12-13-62,-1 0 0,0 0 0,1 0 0,-1 0 0,1 1-1,-1-1 1,0 0 0,1 0 0,-1 0 0,0 0 0,1 0 0,-1 0 0,1 0-1,-1 0 1,0 0 0,1 0 0,-1 0 0,1-1 0,-1 1 0,0 0 0,1 0-1,-1 0 1,0 0 0,1 0 0,-1-1 0,0 1 0,1 0 0,-1 0 0,0-1-1,1 1 1,-1 0 0,0-1 0,0 1 0,1 0 0,-1-1 0,0 1 0,0 0-1,0-1 1,0 1 0,1 0 0,-1-1 0,0 1 0,0 0 0,0-1 0,0 1-1,0-1 1,0 1 0,0 0 0,0-1 0,0 1 0,0-1 0,0 1 0,0 0 0,-1-1-1,1-24-3637,-1 23 3318,-1-2-317,0 0 1,1 0-1,0 0 1,0-1-1,0 1 1,-1-7-1,1-16-654</inkml:trace>
</inkml:ink>
</file>

<file path=ppt/ink/ink9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5:13.980"/>
    </inkml:context>
    <inkml:brush xml:id="br0">
      <inkml:brushProperty name="width" value="0.05" units="cm"/>
      <inkml:brushProperty name="height" value="0.05" units="cm"/>
      <inkml:brushProperty name="color" value="#FF0066"/>
    </inkml:brush>
  </inkml:definitions>
  <inkml:trace contextRef="#ctx0" brushRef="#br0">104 64 8410,'-98'-4'4505,"93"4"-1249,15-3-1287,6 1-105,9-6-591,2 0-153,1 3-424,-6-5-256,5 6-216,-2 3-184,-3-3-632,-2 3-344,-12-1-1377,7-1-207,8-6 1552</inkml:trace>
  <inkml:trace contextRef="#ctx0" brushRef="#br0" timeOffset="1">391 54 10130,'102'90'6522,"-87"-90"-145,-3 3-3432,-5-1-633,-7 1-1424,-2-4-384,0 1-560,1 0 352,-1 0-224</inkml:trace>
</inkml:ink>
</file>

<file path=ppt/ink/ink9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6:46.473"/>
    </inkml:context>
    <inkml:brush xml:id="br0">
      <inkml:brushProperty name="width" value="0.05" units="cm"/>
      <inkml:brushProperty name="height" value="0.05" units="cm"/>
      <inkml:brushProperty name="color" value="#FF0066"/>
    </inkml:brush>
  </inkml:definitions>
  <inkml:trace contextRef="#ctx0" brushRef="#br0">468 1444 5193,'1'0'161,"-1"0"-1,0 0 1,0 0-1,4 2 2890,-4-2-2889,0 1-1,0-1 1,0 0-1,0 0 1,0 0-1,0 1 1,0-1 0,1 0-1,-1 0 1,0 0-1,0 1 1,0-1-1,0 0 1,0 0-1,0 1 1,0-1-1,0 0 1,0 0-1,-1 0 1,0 3 2086,0-3-2086,29-5 1454,-26 5-1687,24-9 454,0-1 0,0 0 0,-1-2 0,-1-1-1,0-1 1,0-1 0,-2-1 0,0-2 0,36-35-1,0-8 261,-3-2-1,50-72 0,-86 107-534,0-1 0,-2 0 0,-1-1 0,-2 0 0,-1-2 0,-1 1 0,-1-2 0,-2 1 0,-2-1 0,-1-1 0,-1 1 0,-2-1 0,-1 0 0,-2 0 0,-1 0 0,-10-59 0,3 52-91,-2-1 1,-21-53 0,23 74-10,-1 0 0,-1 0 0,-1 1 0,-1 0 0,-28-35 0,34 48-6,-1 0 0,0 0 0,-1 0 1,0 1-1,0 0 0,0 1 0,0 0 0,-1 0 1,0 1-1,0 0 0,0 0 0,0 1 0,-1 1 1,1-1-1,-11 0 0,2 2 10,1 0-1,0 1 1,0 1-1,0 1 1,0 0 0,0 2-1,-32 9 1,1 3 45,1 2 0,0 2 0,2 2 0,0 2 0,-63 46 0,80-49 48,1 2 1,1 0-1,2 2 0,0 0 1,1 2-1,2 1 1,1 0-1,1 2 1,-15 32-1,16-23 71,1 1-1,3 1 1,1 1 0,-13 82 0,21-88-83,2 0 0,1 0 0,2 0 0,1 0 1,2 0-1,10 46 0,-8-60-83,1-1 0,1 0 0,1 0 0,1-1 0,0 0-1,2 0 1,0-1 0,1 0 0,1-1 0,1-1 0,1 0 0,0-1 0,1-1 0,28 22-1,-24-23-449,0-1-1,1-1 0,0-1 1,1-1-1,0-1 0,1-1 0,0-1 1,33 6-1,49 0-1999,4-12 945</inkml:trace>
</inkml:ink>
</file>

<file path=ppt/ink/ink9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6:47.211"/>
    </inkml:context>
    <inkml:brush xml:id="br0">
      <inkml:brushProperty name="width" value="0.05" units="cm"/>
      <inkml:brushProperty name="height" value="0.05" units="cm"/>
      <inkml:brushProperty name="color" value="#FF0066"/>
    </inkml:brush>
  </inkml:definitions>
  <inkml:trace contextRef="#ctx0" brushRef="#br0">476 1372 6937,'-5'-2'11853,"10"-3"-8943,11-3-2985,-9 6 154,0 0-1,0 0 1,-1-1 0,1 0 0,-1 0 0,1 0 0,-1-1 0,0 0 0,-1 0 0,1-1-1,-1 1 1,7-8 0,9-8 104,30-23 600,84-94 1,-116 113-653,-1 0 1,-1-2-1,-1 0 1,-1 0-1,-1-1 1,11-33-1,-13 26-88,-1-1 1,-2 0-1,-2-1 0,-1 0 1,-2 0-1,-1 0 0,-2 0 1,-5-47-1,1 53-42,-2-1 0,-2 1 0,0 1 0,-2-1 0,-1 1 0,-2 1 0,0 0 0,-2 0 0,-1 2 0,-20-28 0,20 34-12,0 1-1,-1 0 1,0 1-1,-2 1 1,0 1-1,-25-18 1,36 29 3,-1 0 1,0 1-1,1 0 1,-2 0 0,1 0-1,0 1 1,-1 1-1,1-1 1,-1 1 0,0 1-1,1 0 1,-1 0 0,0 1-1,0 0 1,0 0-1,0 1 1,0 0 0,0 0-1,1 1 1,-11 4-1,0 2-2,0 1 0,1 1 0,0 0 0,0 2 0,-19 16 1,-75 74-10,79-68 20,2 0 1,2 3-1,-30 46 1,42-55 14,1 1 1,1 0 0,1 1 0,2 1 0,-11 43-1,19-50 29,0-1 0,2 1 0,1 0 0,1 0-1,1 0 1,1-1 0,1 1 0,1 0 0,2-1-1,0 0 1,1 0 0,1-1 0,1 0-1,1 0 1,1-1 0,17 24 0,-14-23-75,1-2 1,1 0-1,1 0 1,1-2-1,1 0 1,32 24-1,-35-31-238,1 0-1,0-1 1,1-1-1,0-1 1,0 0-1,0-2 1,1 0-1,38 7 1,-36-11-24,0-1 0,33-3 0,-17-1 665</inkml:trace>
</inkml:ink>
</file>

<file path=ppt/ink/ink9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6:47.897"/>
    </inkml:context>
    <inkml:brush xml:id="br0">
      <inkml:brushProperty name="width" value="0.05" units="cm"/>
      <inkml:brushProperty name="height" value="0.05" units="cm"/>
      <inkml:brushProperty name="color" value="#FF0066"/>
    </inkml:brush>
  </inkml:definitions>
  <inkml:trace contextRef="#ctx0" brushRef="#br0">486 1160 8818,'1'4'648,"-1"-1"1,0 1-1,1-1 1,0 1-1,0-1 1,0 1-1,0-1 0,0 0 1,1 1-1,2 3 1,-3-5-550,1-1-1,-1 0 1,1 0 0,-1 0 0,1 0-1,0 0 1,-1 0 0,1 0 0,0 0 0,0-1-1,-1 1 1,1-1 0,0 1 0,0-1-1,0 0 1,0 0 0,0 0 0,-1 0 0,1 0-1,0 0 1,4-1 0,-2 0 22,1 0 1,0 0-1,-1-1 1,1 0-1,-1 0 0,0 0 1,0 0-1,0 0 1,0-1-1,0 0 0,0 0 1,0 0-1,-1 0 1,0-1-1,0 1 1,4-7-1,3-3 198,-1-2 1,0 1-1,8-22 1,19-51 86,-4-1 1,-4-2-1,-4-1 0,-4-1 1,-4 0-1,7-178 1,-22 251-401,-1 1 0,-1-1 0,0 0 0,-1 1 1,-2 0-1,-9-33 0,11 45-5,-1-1 1,0 1-1,0-1 0,0 1 0,-1 0 0,0 0 1,-1 1-1,1-1 0,-1 1 0,0 0 1,0 0-1,-1 1 0,1-1 0,-1 1 1,0 0-1,0 1 0,-1-1 0,1 1 0,-1 1 1,-12-4-1,2 2-3,0 1 0,-1 1 0,1 1 0,-1 0 0,0 1 0,1 1 0,-1 1-1,1 0 1,-1 1 0,-29 10 0,7 1 7,0 2 0,2 1-1,-52 31 1,70-36 33,1 0-1,0 1 1,1 1 0,1 1-1,0 1 1,0 0 0,2 1 0,0 1-1,1 0 1,1 1 0,1 1-1,1-1 1,0 2 0,2 0 0,0 0-1,1 1 1,1 0 0,1 0-1,2 0 1,0 1 0,1 0 0,1 0-1,1 0 1,3 31 0,1-30 7,0 0 0,2-1 0,1 1 1,1-1-1,0-1 0,2 1 0,1-1 1,21 34-1,-21-39-151,2 0 1,0-1-1,0-1 0,2 0 1,0 0-1,1-2 0,0 0 1,1 0-1,0-2 1,31 18-1,-39-25-285,0-1-1,0 0 1,0 0 0,0-1-1,1 1 1,-1-2 0,1 1-1,16 0 1,5-11-767</inkml:trace>
</inkml:ink>
</file>

<file path=ppt/ink/ink9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6:48.672"/>
    </inkml:context>
    <inkml:brush xml:id="br0">
      <inkml:brushProperty name="width" value="0.05" units="cm"/>
      <inkml:brushProperty name="height" value="0.05" units="cm"/>
      <inkml:brushProperty name="color" value="#FF0066"/>
    </inkml:brush>
  </inkml:definitions>
  <inkml:trace contextRef="#ctx0" brushRef="#br0">308 1407 8426,'32'-13'8243,"2"-5"-7318,58-41 0,-45 19-411,-3-2 1,-1-2-1,-2-2 1,-2-1-1,-2-2 1,-2-2-1,-3-1 1,-2-2-1,25-62 1,-43 86-450,-1-1 0,-2 0 1,-1 0-1,-2-1 0,-1 0 0,-1 0 1,-2-1-1,-1 1 0,-1-1 0,-2 1 1,-2-1-1,-1 1 0,-1 0 1,-1 1-1,-2 0 0,-2 0 0,-25-54 1,30 72-59,-1 1 0,0 0 0,0 1 0,-1 0 0,0 0 0,-1 0 0,-1 1 0,0 1 0,-16-14 0,20 19-2,0 1 1,0 0 0,0-1 0,-1 2-1,1-1 1,-1 1 0,1 0 0,-1 0-1,0 1 1,0 0 0,0 0 0,0 1-1,0 0 1,0 0 0,0 1 0,0-1-1,1 1 1,-1 1 0,0-1 0,-13 6-1,0 2 8,-1 1 0,1 1 0,1 1 0,0 1 0,0 0 0,2 1 0,-18 18 0,-8 11 60,-53 71 1,44-47 58,-63 111-1,93-137-14,2 0-1,1 2 1,2 0-1,-15 62 1,29-91-60,0 1 0,1-1 0,1 1 0,0-1 0,1 1 0,1 0 0,0-1 1,1 1-1,0-1 0,1 0 0,1 1 0,0-1 0,1-1 0,1 1 0,8 16 1,-7-19-56,0 0 0,1-1 0,0 0 0,0 0 0,1-1 0,1 0 0,-1 0 1,1-1-1,1-1 0,-1 1 0,1-2 0,1 1 0,-1-2 0,1 1 0,0-2 1,0 1-1,19 3 0,-4-3-962,1-1 1,0-1-1,0-1 1,0-2 0,0-1-1,49-7 1,-8-12-1015</inkml:trace>
</inkml:ink>
</file>

<file path=ppt/ink/ink9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6:49.411"/>
    </inkml:context>
    <inkml:brush xml:id="br0">
      <inkml:brushProperty name="width" value="0.05" units="cm"/>
      <inkml:brushProperty name="height" value="0.05" units="cm"/>
      <inkml:brushProperty name="color" value="#FF0066"/>
    </inkml:brush>
  </inkml:definitions>
  <inkml:trace contextRef="#ctx0" brushRef="#br0">197 1365 7858,'0'0'156,"0"1"1,0-1-1,0 1 0,0-1 1,1 0-1,-1 1 1,0-1-1,0 1 1,1-1-1,-1 1 0,0-1 1,0 0-1,1 1 1,-1-1-1,0 0 0,1 1 1,-1-1-1,1 0 1,-1 1-1,0-1 1,1 0-1,-1 0 0,1 1 1,-1-1-1,1 0 1,-1 0-1,1 0 1,-1 0-1,1 0 0,-1 0 1,1 0-1,-1 0 1,1 0-1,-1 0 1,0 0-1,1 0 0,-1 0 1,1 0-1,-1 0 1,2-1-1,27-6 1463,-24 6-1323,17-7 169,0-1 0,-1-1 0,0 0 0,0-2 0,-2 0 0,1-1 0,-2-2 0,0 1 0,0-2-1,28-33 1,5-15 1030,76-125 0,-87 127-873,-7 9-32,-2-3 1,39-93-1,-56 110-429,-1-1 1,-2-1-1,-1 1 0,7-81 0,-17 106-145,0-1 0,-1 1 0,0 0 0,-1 0 0,-1 0 0,0 1 0,-2-1 0,1 1 0,-2-1 0,0 1 0,0 1 0,-1-1 0,-16-21 0,16 25-15,0 1 1,-1 0-1,0 0 0,-1 1 1,0 0-1,0 0 1,-1 1-1,0 0 0,0 1 1,-1 0-1,1 1 1,-1 0-1,-1 1 0,1 0 1,0 0-1,-1 1 1,-21-2-1,20 5-10,0 0 0,0 1 0,0 1 1,0 0-1,1 1 0,-1 0 0,1 1 0,-1 0 0,1 1 1,1 0-1,-1 1 0,1 0 0,-13 10 0,-7 7-11,1 1 1,1 1-1,-31 34 0,11-6 13,3 2 0,-43 67 0,70-93 15,1 2-1,1 0 1,2 0 0,1 2 0,2 0 0,-11 42 0,21-63 1,-1 0-1,2 0 1,0 0 0,0 1 0,1-1 0,1 0 0,0 0 0,0 0 0,1 0 0,1 0 0,0 0 0,1 0 0,0-1 0,1 1 0,0-1 0,0 0 0,11 14 0,-7-14-12,-1-1 1,2 0 0,-1 0 0,1-1-1,1-1 1,-1 0 0,1 0 0,1-1-1,0 0 1,0-1 0,0-1 0,0 0 0,1 0-1,0-1 1,18 3 0,-18-5-126,0 0-1,0 0 1,1-2 0,-1 1-1,0-2 1,1 0 0,-1 0-1,0-1 1,0-1 0,13-4-1,-16 3-416,0 0 0,-1 0 0,0-1 0,0 0 0,13-10 0,-14 8-827,-1 1 0,1-2-1,-1 1 1,-1-1 0,12-16 0,-3-4-1156</inkml:trace>
</inkml:ink>
</file>

<file path=ppt/ink/ink9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6:49.841"/>
    </inkml:context>
    <inkml:brush xml:id="br0">
      <inkml:brushProperty name="width" value="0.05" units="cm"/>
      <inkml:brushProperty name="height" value="0.05" units="cm"/>
      <inkml:brushProperty name="color" value="#FF0066"/>
    </inkml:brush>
  </inkml:definitions>
  <inkml:trace contextRef="#ctx0" brushRef="#br0">758 1354 9330,'-3'4'3958,"7"-5"-1426,14-14-421,34-32-442,17-19 61,-3-3-1,65-90 0,-96 111-1435,-3-1 0,-2-2 0,-2-1 0,38-98 0,-58 127-276,-2 1 0,-1-1 1,0-1-1,-2 1 1,-1-1-1,0 1 0,-2-1 1,-1 1-1,-1-1 0,0 1 1,-2-1-1,-1 1 1,-1 0-1,-11-28 0,10 33-25,-1 1 0,0 1 0,-2-1 0,0 2 0,0-1 0,-1 1-1,-1 1 1,-1 0 0,0 1 0,-1 0 0,0 1 0,0 0 0,-2 2-1,1-1 1,-1 2 0,-1 0 0,0 1 0,-26-8 0,27 11-15,0 1 1,0 1-1,-1 0 1,1 1-1,-1 1 1,0 1-1,1 0 1,-1 1-1,-24 5 1,16-1-2,1 2 0,0 0 0,1 2-1,-1 1 1,-36 21 0,10 2 4,0 2 1,3 2-1,1 2 1,-61 67-1,66-61 68,2 2 0,2 1-1,2 2 1,-42 80 0,58-91 80,1 1 1,2 1-1,2 0 0,1 1 1,2 0-1,-9 83 0,19-108-74,0 0-1,1 0 0,0 0 0,2 0 0,0 0 0,1 0 0,6 18 0,-6-26-41,0 0-1,1 0 1,1 0 0,0 0-1,0-1 1,0 0-1,1 0 1,0 0 0,1-1-1,-1 1 1,2-2 0,-1 1-1,9 5 1,-3-3-168,1-1 1,0 0 0,0-2-1,0 1 1,1-2-1,0 0 1,30 6 0,-19-7-265,-1-1 1,1-1 0,52-4-1,26-11-337</inkml:trace>
</inkml:ink>
</file>

<file path=ppt/ink/ink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1:22.221"/>
    </inkml:context>
    <inkml:brush xml:id="br0">
      <inkml:brushProperty name="width" value="0.05" units="cm"/>
      <inkml:brushProperty name="height" value="0.05" units="cm"/>
    </inkml:brush>
  </inkml:definitions>
  <inkml:trace contextRef="#ctx0" brushRef="#br0">56 127 8402,'-7'-1'814,"-19"0"692,26 0-1426,-1 1 0,1 0 0,0 0 0,-1 0 0,1 0 0,-1 0 0,1 0 0,-1 0 0,1 0 0,-1 1 0,1-1 0,-1 0-1,1 0 1,-1 0 0,1 0 0,0 1 0,-1-1 0,1 0 0,-1 0 0,1 1 0,0-1 0,-1 0 0,1 1 0,0-1 0,-1 0 0,1 1 0,0-1 0,0 1 0,-1-1 0,1 0 0,0 1 0,0-1 0,0 1 0,-1-1-1,1 1 1,0-1 0,0 1 0,0 0 0,0 11 1050,0 1 1,0-1-1,-4 17 0,2-21-849,1-1 1,0 1-1,0 0 1,1-1-1,0 1 0,0 0 1,1-1-1,0 1 1,0 0-1,0-1 1,5 13-1,-4-18-204,-1 0 0,0-1 1,1 1-1,-1 0 0,1-1 1,0 1-1,-1-1 0,1 1 0,0-1 1,0 0-1,0 0 0,0 0 0,0 0 1,0 0-1,0 0 0,1 0 0,-1-1 1,0 1-1,0-1 0,1 0 0,-1 1 1,0-1-1,0 0 0,1 0 0,-1-1 1,0 1-1,0 0 0,1-1 0,-1 1 1,4-3-1,4 0 150,0-1 0,0 0 0,-1-1 1,1 0-1,10-8 0,-5 4-54,-1-1-1,-1-1 1,0 0-1,-1-1 1,0 0-1,-1-1 1,13-18-1,-20 24-361,0-1-1,0 0 0,0 0 0,-1 0 1,0 0-1,-1 0 0,1-1 1,-2 1-1,1-1 0,-1 1 1,-1-1-1,1 0 0,-1 0 1,-1 1-1,0-1 0,-2-9 1,-3 0-2300,-3 6 946</inkml:trace>
</inkml:ink>
</file>

<file path=ppt/ink/ink9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7:04.880"/>
    </inkml:context>
    <inkml:brush xml:id="br0">
      <inkml:brushProperty name="width" value="0.05" units="cm"/>
      <inkml:brushProperty name="height" value="0.05" units="cm"/>
      <inkml:brushProperty name="color" value="#FF0066"/>
    </inkml:brush>
  </inkml:definitions>
  <inkml:trace contextRef="#ctx0" brushRef="#br0">20 269 5513,'-12'15'3124,"5"-5"5064,20-15-4070,5-4-3623,-1-1 0,22-15 0,12-10 214,-24 18-445,-1 2-183,-1-2 0,45-39 0,-67 53-255,1-1-1,-1 0 1,0 0 0,-1 0 0,1 0-1,-1 0 1,0-1 0,2-5 0,-3 8 67,0 1 1,-1-1-1,1 0 0,-1 0 1,0 0-1,1 0 1,-1 0-1,0 0 0,0 0 1,0 1-1,-1-1 1,1 0-1,0 0 0,-1 0 1,1 0-1,-1 0 1,0 1-1,0-1 0,1 0 1,-1 0-1,0 1 1,0-1-1,-1 1 0,1-1 1,-2-1-1,-16-12 255</inkml:trace>
</inkml:ink>
</file>

<file path=ppt/ink/ink9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7:05.296"/>
    </inkml:context>
    <inkml:brush xml:id="br0">
      <inkml:brushProperty name="width" value="0.05" units="cm"/>
      <inkml:brushProperty name="height" value="0.05" units="cm"/>
      <inkml:brushProperty name="color" value="#FF0066"/>
    </inkml:brush>
  </inkml:definitions>
  <inkml:trace contextRef="#ctx0" brushRef="#br0">57 1 10522,'-56'20'4257,"61"-12"-2576,3 4-89,7 6-208,3 4-72,7 6-183,4 0-97,2 7-320,-2 2-184,-4-3-288,2-1-136,-7-10-56,-2-4 0,0-6-496,-8-10-320,-6-6-1585,2 1-455,-11-11 1648</inkml:trace>
</inkml:ink>
</file>

<file path=ppt/ink/ink9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7:05.714"/>
    </inkml:context>
    <inkml:brush xml:id="br0">
      <inkml:brushProperty name="width" value="0.05" units="cm"/>
      <inkml:brushProperty name="height" value="0.05" units="cm"/>
      <inkml:brushProperty name="color" value="#FF0066"/>
    </inkml:brush>
  </inkml:definitions>
  <inkml:trace contextRef="#ctx0" brushRef="#br0">1 0 8938,'1'0'4955,"6"1"-2530,-2 2-1858,0 0-1,0-1 1,0 1-1,0 1 0,-1-1 1,5 5-1,34 41 334,-35-40-558,4 5 151,-2 0 0,1 0-1,15 31 1,-26-44-485,5 10 350,0 1 1,5 24 0,-5-11-934,-7-19-3852,-5-19 2046,-6-18 1067</inkml:trace>
</inkml:ink>
</file>

<file path=ppt/ink/ink9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7:06.151"/>
    </inkml:context>
    <inkml:brush xml:id="br0">
      <inkml:brushProperty name="width" value="0.05" units="cm"/>
      <inkml:brushProperty name="height" value="0.05" units="cm"/>
      <inkml:brushProperty name="color" value="#FF0066"/>
    </inkml:brush>
  </inkml:definitions>
  <inkml:trace contextRef="#ctx0" brushRef="#br0">0 0 9330,'1'2'405,"-1"0"-1,1-1 1,0 1 0,0 0-1,0-1 1,0 1-1,0-1 1,0 1 0,0-1-1,0 0 1,0 0 0,1 1-1,-1-1 1,0 0 0,1 0-1,-1 0 1,1 0 0,-1 0-1,1-1 1,2 2-1,42 12 2035,-26-9-1088,16 7-358,0-2 1,0-1 0,1-2 0,74 4 0,-110-11-1026,0 0 0,1 0 1,-1 0-1,1 0 0,-1 0 1,1 0-1,-1 0 0,1 0 1,-1-1-1,0 1 0,1 0 1,-1-1-1,0 1 0,1-1 1,-1 0-1,0 1 0,1-1 1,-1 0-1,0 0 0,0 0 1,0 0-1,1-1 0,-1 0-284,-1 0 1,0 0-1,1 0 0,-1 0 0,0 0 0,0 0 0,0 0 0,-1 0 0,1 0 0,0 0 1,-1 0-1,1 0 0,-1 0 0,0 0 0,-1-2 0,-2-15-2160,3 1 1009</inkml:trace>
</inkml:ink>
</file>

<file path=ppt/ink/ink9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7:06.571"/>
    </inkml:context>
    <inkml:brush xml:id="br0">
      <inkml:brushProperty name="width" value="0.05" units="cm"/>
      <inkml:brushProperty name="height" value="0.05" units="cm"/>
      <inkml:brushProperty name="color" value="#FF0066"/>
    </inkml:brush>
  </inkml:definitions>
  <inkml:trace contextRef="#ctx0" brushRef="#br0">12 79 6785,'-7'-59'3897,"3"39"9613,4 29-8584,2 1-6161,2 1 1438,0 0-1,1 0 0,0 0 1,1-1-1,0 1 1,9 10-1,-2-2 24,66 87 968,5 9-428,-73-97-714,-1 0 0,0 1 0,-1 0 0,10 34-1,-20-53-70,1 0 0,0 0 0,0 0 0,0 0 0,0 0-1,0 0 1,0 0 0,0 0 0,0 0 0,0-1 0,0 1-1,0 0 1,-1 0 0,1 0 0,0 0 0,0 0-1,0 0 1,0 0 0,0 0 0,0 0 0,0 0 0,0 0-1,0 1 1,0-1 0,-1 0 0,1 0 0,0 0 0,0 0-1,0 0 1,0 0 0,0 0 0,0 0 0,0 0-1,0 0 1,0 0 0,0 0 0,0 0 0,0 0 0,0 0-1,0 0 1,-1 0 0,1 1 0,0-1 0,0 0 0,0 0-1,0 0 1,0 0 0,0 0 0,0 0 0,0 0 0,0 0-1,0 0 1,0 0 0,0 1 0,0-1 0,0 0-1,0 0 1,0 0 0,-11-10-1254,-14-16-1810,24 25 3008,-42-39-5244,22 14 3843</inkml:trace>
</inkml:ink>
</file>

<file path=ppt/ink/ink9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7:06.976"/>
    </inkml:context>
    <inkml:brush xml:id="br0">
      <inkml:brushProperty name="width" value="0.05" units="cm"/>
      <inkml:brushProperty name="height" value="0.05" units="cm"/>
      <inkml:brushProperty name="color" value="#FF0066"/>
    </inkml:brush>
  </inkml:definitions>
  <inkml:trace contextRef="#ctx0" brushRef="#br0">19 436 10266,'-19'1'7166,"19"-1"-7080,0 0 1,0 0 0,0 0-1,0-1 1,0 1 0,0 0 0,0 0-1,0 0 1,0 0 0,0 0 0,1-2 1387,-1 2-1388,27-24 3797,26-19-2309,-3-3 1,-1-2-1,64-83 0,-7 8-1041,-105 122-536,0 0-28,1-1-1,-1 1 1,0-1 0,1 1 0,-1-1-1,1 1 1,-1 0 0,1 0 0,-1 0-1,1 0 1,0 0 0,0 0 0,3-1-1,-8 34-4505,2-26 3753,-1 0-1,1 0 1,1 1-1,-1-1 1,1 0-1,0 0 1,1 8-1,6 31-952</inkml:trace>
</inkml:ink>
</file>

<file path=ppt/ink/ink9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7:07.347"/>
    </inkml:context>
    <inkml:brush xml:id="br0">
      <inkml:brushProperty name="width" value="0.05" units="cm"/>
      <inkml:brushProperty name="height" value="0.05" units="cm"/>
      <inkml:brushProperty name="color" value="#FF0066"/>
    </inkml:brush>
  </inkml:definitions>
  <inkml:trace contextRef="#ctx0" brushRef="#br0">2 314 9330,'-1'3'771,"1"0"-1,0 1 1,-1-1-1,1 0 1,0 0-1,1 0 1,-1 0-1,0 0 1,1 1-1,0-1 1,1 4-1,-2-7-609,1 1 0,-1-1 0,0 1 0,1-1 0,-1 1 0,1-1 0,-1 0 0,0 1 0,1-1 0,-1 1 0,1-1 0,-1 0 0,1 0 0,-1 1 0,1-1 0,-1 0 0,1 0 0,-1 1 0,1-1 0,-1 0 0,1 0 0,0 0 0,0 0 0,1 0 0,0-1-1,-1 1 1,1 0 0,0-1 0,-1 0-1,1 1 1,0-1 0,-1 0 0,1 0 0,-1 0-1,3-2 1,17-13 1217,0-2 0,29-31-1,-37 33-1395,0 1 0,-1-2 0,-1 1 0,0-2 0,-1 1 0,-1-1 0,9-26 0,-16 37-745,0-1-1,-1 0 0,0 0 1,0 1-1,-1-1 1,0-9-1,0-8-2758,2 4 1739</inkml:trace>
</inkml:ink>
</file>

<file path=ppt/ink/ink9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7:07.731"/>
    </inkml:context>
    <inkml:brush xml:id="br0">
      <inkml:brushProperty name="width" value="0.05" units="cm"/>
      <inkml:brushProperty name="height" value="0.05" units="cm"/>
      <inkml:brushProperty name="color" value="#FF0066"/>
    </inkml:brush>
  </inkml:definitions>
  <inkml:trace contextRef="#ctx0" brushRef="#br0">0 193 8242,'1'-1'183,"-1"0"1,1 1-1,-1-1 0,1 0 1,-1 1-1,1-1 1,0 0-1,-1 1 0,1-1 1,0 1-1,-1-1 1,1 1-1,0-1 1,0 1-1,-1 0 0,1-1 1,0 1-1,0 0 1,0-1-1,0 1 0,-1 0 1,1 0-1,0 0 1,0 0-1,0 0 0,0 0 1,0 0-1,1 1 1,0 0 218,-1 1 1,0 0 0,1-1 0,-1 1 0,0 0-1,0 0 1,0 0 0,0 0 0,-1 0 0,2 3-1,4 10 722,27 42 3147,-27-49-3971,0 1 0,-1 0 0,0 0 0,0 1 0,-1-1 0,0 1 0,3 16-1,-7-19-263,-3-9-389,-7-16-423,-5-16 324,8 20 317,0-1-1,1 0 1,1 0 0,1-1 0,0 0-1,-3-24 1,11 37 257,6 7-6,9 8 103,-18-11-199,24 18 371,-14-10-176,1 0 0,0 0 0,19 8 1,-28-15-208,1-1 1,-1 1 0,1-1-1,0 0 1,-1 0-1,1 0 1,0-1 0,0 1-1,0-1 1,0 0 0,-1 0-1,1 0 1,0 0 0,0-1-1,0 0 1,-1 0 0,8-2-1,-9 2-130,-1 0-1,0-1 1,1 1-1,-1 0 0,0-1 1,1 1-1,-1-1 1,0 1-1,0-1 1,0 1-1,0-1 0,-1 0 1,1 0-1,0 1 1,-1-1-1,1 0 0,-1 0 1,0 0-1,1 1 1,-1-1-1,0 0 0,0 0 1,-1-4-1,-5-42-4516,-4 24 2446,-4-1 913</inkml:trace>
  <inkml:trace contextRef="#ctx0" brushRef="#br0" timeOffset="1">196 48 7570,'-17'-47'4161,"25"59"-1185,7 6-623,0 5-73,2 4-511,1 1-201,6 2-408,-2 4-264,-7-12-424,-2-1-176,-3-4-184,-3-9-32,-4-4-504,2-3-576</inkml:trace>
</inkml:ink>
</file>

<file path=ppt/ink/ink9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7:08.150"/>
    </inkml:context>
    <inkml:brush xml:id="br0">
      <inkml:brushProperty name="width" value="0.05" units="cm"/>
      <inkml:brushProperty name="height" value="0.05" units="cm"/>
      <inkml:brushProperty name="color" value="#FF0066"/>
    </inkml:brush>
  </inkml:definitions>
  <inkml:trace contextRef="#ctx0" brushRef="#br0">1 1 9994,'13'34'8541,"17"15"-5526,-12-20-1445,20 37 405,44 75 637,7-6-3748,-78-125-974</inkml:trace>
  <inkml:trace contextRef="#ctx0" brushRef="#br0" timeOffset="1">225 374 10362,'-7'-38'4489,"22"40"-2424,2-4-257,-2-11-536,-2-2-264,5 1-383,-4 1-161,-9-4-296,5-3-72,-10 2-424,6 1-368,-2 7-1241,-8-1-599,1-5 1519</inkml:trace>
</inkml:ink>
</file>

<file path=ppt/ink/ink9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7:08.568"/>
    </inkml:context>
    <inkml:brush xml:id="br0">
      <inkml:brushProperty name="width" value="0.05" units="cm"/>
      <inkml:brushProperty name="height" value="0.05" units="cm"/>
      <inkml:brushProperty name="color" value="#FF0066"/>
    </inkml:brush>
  </inkml:definitions>
  <inkml:trace contextRef="#ctx0" brushRef="#br0">20 86 10146,'-19'-86'4414,"26"99"1924,31 60-3104,54 157 36,-48-113-2393,-29-73-636,-13-34-203,1 1 0,0-1 0,1-1 0,0 1 0,1-1-1,0 1 1,0-1 0,10 13 0,-12-54-3186,-6-62-1753,3 62 2116,8 10 1298</inkml:trace>
</inkml:ink>
</file>

<file path=ppt/ink/ink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1:23.026"/>
    </inkml:context>
    <inkml:brush xml:id="br0">
      <inkml:brushProperty name="width" value="0.05" units="cm"/>
      <inkml:brushProperty name="height" value="0.05" units="cm"/>
    </inkml:brush>
  </inkml:definitions>
  <inkml:trace contextRef="#ctx0" brushRef="#br0">205 78 6113,'7'-20'3341,"-5"16"-2850,0 1 0,0-1 0,-1 0 0,0 0-1,0 0 1,0 0 0,0 0 0,-1 0 0,1 0 0,-1 0 0,0-5 0,0 9-430,-1 0 1,1-1-1,0 1 1,-1-1-1,1 1 1,0 0-1,-1-1 1,1 1-1,0 0 1,-1-1-1,1 1 1,-1 0-1,1 0 1,0-1 0,-1 1-1,1 0 1,-1 0-1,1 0 1,-1 0-1,1 0 1,-1-1-1,1 1 1,-1 0-1,1 0 1,-1 0-1,1 0 1,-1 0-1,1 1 1,-1-1-1,1 0 1,-1 0-1,1 0 1,0 0-1,-1 0 1,1 1 0,-1-1-1,-19 10 491,16-8-404,-21 11 136,1 1 0,1 2 0,0 0 0,0 1 1,-29 31-1,51-47-280,-1 1 0,1-1 0,0 0 0,0 1 0,0-1 0,0 1 0,0-1 0,0 1 0,1-1 0,-1 1 0,0 0 0,1-1 0,-1 1 0,1 0 0,0-1 0,-1 1 0,1 0 0,0 2 0,1-3-2,-1 0 0,0 0 0,1 1 0,-1-1 0,1 0-1,0 0 1,-1 0 0,1 0 0,0 0 0,0 0 0,0 0-1,0 0 1,0 0 0,0 0 0,0 0 0,0 0-1,0-1 1,2 2 0,7 2 7,0 0 0,0-1-1,0 0 1,21 3 0,-9-1 32,-9-2 52,0 1 0,0 1 0,0 0 0,-1 1 0,0 0 0,0 1 0,0 0 0,-1 1 0,0 0 0,14 13 0,-21-17-36,0 1 1,-1-1-1,1 0 1,-1 1-1,0 0 1,0 0-1,-1 0 1,1 0-1,-1 0 1,0 0-1,0 1 1,-1-1-1,0 1 0,0-1 1,0 1-1,-1 0 1,1-1-1,-1 1 1,-1 0-1,1-1 1,-1 1-1,0-1 1,0 1-1,-1-1 1,1 1-1,-1-1 1,-5 9-1,2-3 34,-1-1 0,0 0 0,-1-1 0,0 0 0,-1 0 0,0 0 0,0-1 0,-1 0 0,0-1 0,-10 7 0,12-9-60,0-1 0,-1 0 0,1 0 0,-1 0 0,0-1 0,0 0 0,0-1 1,0 0-1,0 0 0,-1-1 0,1 0 0,0 0 0,-1-1 0,-13-1 0,20 1-94,0 0 0,0 0 0,0 0 0,1-1 0,-1 1-1,0-1 1,0 1 0,1-1 0,-1 1 0,0-1 0,1 0 0,-1 0 0,0 0 0,1 0-1,-1 0 1,1 0 0,0-1 0,-1 1 0,1 0 0,0-1 0,0 1 0,0-1 0,0 1-1,0-1 1,0 1 0,0-1 0,0 0 0,1 0 0,-1 1 0,1-1 0,-1 0-1,1 0 1,0 0 0,0 1 0,0-1 0,0-3 0,0 1-313,1 0-1,0-1 1,1 1 0,-1 0 0,1 0-1,-1 0 1,1 0 0,1 1 0,-1-1-1,0 0 1,1 1 0,0-1 0,-1 1 0,1 0-1,4-3 1,14-10-547</inkml:trace>
</inkml:ink>
</file>

<file path=ppt/ink/ink9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7:08.971"/>
    </inkml:context>
    <inkml:brush xml:id="br0">
      <inkml:brushProperty name="width" value="0.05" units="cm"/>
      <inkml:brushProperty name="height" value="0.05" units="cm"/>
      <inkml:brushProperty name="color" value="#FF0066"/>
    </inkml:brush>
  </inkml:definitions>
  <inkml:trace contextRef="#ctx0" brushRef="#br0">1 1 11602,'50'65'5714,"-42"-59"-1633,0 1-513,-6-4-991,-4 2-561,1-5-959,-1 0-441,0-1-2057,1-1 1161</inkml:trace>
</inkml:ink>
</file>

<file path=ppt/ink/ink9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7:10.559"/>
    </inkml:context>
    <inkml:brush xml:id="br0">
      <inkml:brushProperty name="width" value="0.05" units="cm"/>
      <inkml:brushProperty name="height" value="0.05" units="cm"/>
      <inkml:brushProperty name="color" value="#FF0066"/>
    </inkml:brush>
  </inkml:definitions>
  <inkml:trace contextRef="#ctx0" brushRef="#br0">37 730 9994,'-6'1'1735,"-18"2"1474,17-4-1011,11-3 1546,384-283 3409,-29-38-5256,-334 301-1848,-12 10-58,0 1 1,1 0-1,1 1 1,0 1-1,26-15 1,-41 26-3,0 0 1,0-1 0,0 1-1,0 0 1,1 0 0,-1 0-1,0-1 1,0 1-1,0 0 1,1 0 0,-1 0-1,0 0 1,0 0 0,1-1-1,-1 1 1,0 0-1,0 0 1,1 0 0,-1 0-1,0 0 1,0 0 0,1 0-1,-1 0 1,0 0-1,0 0 1,1 0 0,-1 0-1,0 0 1,0 0 0,1 0-1,-1 0 1,0 0-1,0 1 1,1-1 0,-1 0-1,0 0 1,0 0 0,1 0-1,-1 0 1,0 1 0,0-1-1,0 0 1,1 0-1,-1 0 1,0 0 0,0 1-1,0-1 1,0 0 0,0 0-1,1 1 1,-1-1-1,0 0 1,0 0 0,0 1-1,0-1 1,0 0 0,0 0-1,0 1 1,0-1-1,0 1 1,-7 18-676,-31 49-1978,-69 93 1,47-75 1502,-203 288-21,80-132 4722,170-225-2198,19-21-139,30-33-21,180-222 95,-33 38-1188,-133 165-1487,101-86-1,-102 105 486</inkml:trace>
</inkml:ink>
</file>

<file path=ppt/ink/ink9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7:11.019"/>
    </inkml:context>
    <inkml:brush xml:id="br0">
      <inkml:brushProperty name="width" value="0.05" units="cm"/>
      <inkml:brushProperty name="height" value="0.05" units="cm"/>
      <inkml:brushProperty name="color" value="#FF0066"/>
    </inkml:brush>
  </inkml:definitions>
  <inkml:trace contextRef="#ctx0" brushRef="#br0">26 1 7066,'-1'0'506,"0"0"1,0 0 0,0 0 0,0 0-1,0 1 1,0-1 0,-1 0 0,1 1-1,0-1 1,0 1 0,0-1 0,0 1 0,0-1-1,0 1 1,0 0 0,1-1 0,-1 1-1,0 0 1,0 0 0,0 0 0,1 0 0,-1 0-1,0 0 1,1 0 0,-1 0 0,1 0-1,-1 0 1,1 0 0,-1 1 0,6 18 5037,10 8-6521,12 9 1501,-9-13-10,19 32-1,33 67 286,-26-38-3178</inkml:trace>
</inkml:ink>
</file>

<file path=ppt/ink/ink9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7:11.413"/>
    </inkml:context>
    <inkml:brush xml:id="br0">
      <inkml:brushProperty name="width" value="0.05" units="cm"/>
      <inkml:brushProperty name="height" value="0.05" units="cm"/>
      <inkml:brushProperty name="color" value="#FF0066"/>
    </inkml:brush>
  </inkml:definitions>
  <inkml:trace contextRef="#ctx0" brushRef="#br0">23 497 9458,'-21'3'6773,"21"-3"-6659,0 0-1,0 0 1,-1-1 0,1 1-1,0 0 1,0 0 0,0-1-1,0 1 1,0 0 0,-1-1-1,1 1 1,0 0 0,0 0 0,0-1-1,0 1 1,0 0 0,0-1-1,0 1 1,0 0 0,0-1-1,0 1 1,0 0 0,0-1-1,1 1 1,-1 0 0,0 0-1,0-1 1,0 1 0,0 0-1,0 0 1,1-1 0,-1 1 0,0 0-1,1-1 1,27-33 2715,-23 29-2651,144-157 4025,110-111-2450,-258 271-1803,1 1 0,0-1 0,-1 1 1,1-1-1,0 1 0,0 0 0,0 0 0,0 0 1,0 0-1,4-2 0,-5 3-38,-1 0 0,0 0 1,1 0-1,-1 0 0,1 0 0,-1 0 0,1 0 1,-1 0-1,1 0 0,-1 1 0,0-1 0,1 0 0,-1 0 1,1 0-1,-1 0 0,0 1 0,1-1 0,-1 0 1,0 0-1,1 1 0,-1-1 0,0 0 0,1 1 0,-1-1 1,0 0-1,1 1 0,-1-1 0,0 1 0,0-1 1,0 0-1,1 1 0,-1 0 0,1 3-564,-1 0 0,1 0 0,-1 0-1,0 1 1,0-1 0,0 0 0,-1 0 0,1 1 0,-3 6-1,-6 20-844</inkml:trace>
</inkml:ink>
</file>

<file path=ppt/ink/ink9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7:11.802"/>
    </inkml:context>
    <inkml:brush xml:id="br0">
      <inkml:brushProperty name="width" value="0.05" units="cm"/>
      <inkml:brushProperty name="height" value="0.05" units="cm"/>
      <inkml:brushProperty name="color" value="#FF0066"/>
    </inkml:brush>
  </inkml:definitions>
  <inkml:trace contextRef="#ctx0" brushRef="#br0">3 353 8434,'-3'6'10118,"14"-13"-6882,15-18-1540,98-118 2628,-102 114-4904,-1 0 0,-2-1-1,20-43 1,-30 59-4472,-8 6 3549</inkml:trace>
</inkml:ink>
</file>

<file path=ppt/ink/ink9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7:12.214"/>
    </inkml:context>
    <inkml:brush xml:id="br0">
      <inkml:brushProperty name="width" value="0.05" units="cm"/>
      <inkml:brushProperty name="height" value="0.05" units="cm"/>
      <inkml:brushProperty name="color" value="#FF0066"/>
    </inkml:brush>
  </inkml:definitions>
  <inkml:trace contextRef="#ctx0" brushRef="#br0">1 191 10338,'34'-40'4214,"-33"40"-3864,-1-1 0,1 1-1,-1-1 1,1 1-1,0 0 1,-1-1 0,1 1-1,-1 0 1,1 0-1,0-1 1,-1 1 0,1 0-1,0 0 1,-1 0-1,1 0 1,0 0 0,-1 0-1,1 0 1,0 0-1,-1 0 1,1 0 0,0 0-1,-1 0 1,1 0-1,0 0 1,-1 1 0,1-1-1,1 1 1,11 8 1499,-12-9-2030,6 7 304,1-1 0,-1 2 0,0-1 0,-1 1 0,7 9 0,-2-1 3,-5-8-20,-1 0 0,0 0 0,5 15 1,-8-19-58,-2-5-29,-6-21 8,1-1 1,2 0-1,-2-37 1,2 19-15,2 25-11,-1-32-13,1 46 12,1-1-1,1 1 1,-1-1 0,0 1-1,1 0 1,-1-1-1,1 1 1,-1 0-1,1 0 1,0-1-1,0 1 1,0 0 0,1 0-1,-1 0 1,2-2-1,-2 3 9,0 1-1,0-1 0,0 0 0,0 1 1,0-1-1,0 1 0,1 0 0,-1-1 1,0 1-1,0 0 0,0 0 0,1 0 1,-1 0-1,0 0 0,0 0 0,1 0 1,-1 0-1,0 0 0,0 1 0,0-1 1,1 0-1,-1 1 0,2 0 0,28 17 279,-23-13-187,34 31 409,-37-31-512,-1 1 1,2-2 0,-1 1-1,0 0 1,1-1 0,0 0-1,0 0 1,0-1 0,1 0-1,9 4 1,-15-7-67,0 0 0,-1 0 1,1-1-1,-1 1 0,1 0 1,-1-1-1,1 1 0,-1 0 1,1-1-1,-1 1 0,1-1 1,-1 1-1,0-1 0,1 1 1,-1-1-1,0 1 0,1-1 1,-1 1-1,0-1 0,0 0 1,1 1-1,-1-1 0,0 1 0,0-1 1,0 0-1,0 1 0,0-1 1,0 1-1,0-1 0,0 0 1,0 1-1,0-1 0,-1 0 1,0-23-3621,0 8 924,4-6 1160</inkml:trace>
</inkml:ink>
</file>

<file path=ppt/ink/ink9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7:12.634"/>
    </inkml:context>
    <inkml:brush xml:id="br0">
      <inkml:brushProperty name="width" value="0.05" units="cm"/>
      <inkml:brushProperty name="height" value="0.05" units="cm"/>
      <inkml:brushProperty name="color" value="#FF0066"/>
    </inkml:brush>
  </inkml:definitions>
  <inkml:trace contextRef="#ctx0" brushRef="#br0">0 1 9842,'8'9'9752,"11"34"-5969,34 66-19,-37-80-3271,-1 0 0,-2 0-1,-1 1 1,10 42 0,-20-61-458,3 4-52,-4-15 17,-1 0-1,1-1 0,0 1 0,-1 0 0,1-1 0,0 1 0,-1-1 0,1 1 0,-1-1 0,1 1 0,-1-1 0,1 0 0,-1 1 0,1-1 0,-1 0 0,1 1 0,-1-1 0,0 0 0,0 1 0,1-1 0,-1 0 0,0-1 0,14-26 19,-9 17-15,0 1-1,1 0 1,12-16-1,-17 24 1,0 1 0,0 0 0,0 0 0,0 0 0,0 0 1,0 0-1,0 0 0,0 0 0,1 0 0,-1 1 0,0-1 0,1 0 0,-1 1 0,1-1 0,-1 1 0,0-1 0,1 1 1,-1 0-1,1 0 0,1-1 0,30 7-956,-14-1-2095</inkml:trace>
  <inkml:trace contextRef="#ctx0" brushRef="#br0" timeOffset="1">396 210 10946,'168'-12'5826,"-156"30"-2042,-7-1-1087,-3-2-793,-11-3-991,-1-4 1023,-26-16-1424</inkml:trace>
</inkml:ink>
</file>

<file path=ppt/ink/ink9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7:14.967"/>
    </inkml:context>
    <inkml:brush xml:id="br0">
      <inkml:brushProperty name="width" value="0.05" units="cm"/>
      <inkml:brushProperty name="height" value="0.05" units="cm"/>
      <inkml:brushProperty name="color" value="#FF0066"/>
    </inkml:brush>
  </inkml:definitions>
  <inkml:trace contextRef="#ctx0" brushRef="#br0">10 6 8706,'-10'-5'12371,"32"26"-11795,43 34-336,-41-55 2568,-18-13-2032</inkml:trace>
</inkml:ink>
</file>

<file path=ppt/ink/ink9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7:16.718"/>
    </inkml:context>
    <inkml:brush xml:id="br0">
      <inkml:brushProperty name="width" value="0.05" units="cm"/>
      <inkml:brushProperty name="height" value="0.05" units="cm"/>
      <inkml:brushProperty name="color" value="#FF0066"/>
    </inkml:brush>
  </inkml:definitions>
  <inkml:trace contextRef="#ctx0" brushRef="#br0">688 1348 7026,'-13'19'3571,"11"-17"-3105,0-1 0,1 1 0,-1 1 0,1-1 0,-1 0 0,1 0 0,0 0 0,0 1 0,0-1 0,0 0 0,-1 6 1693,11-11-1145,19-5-645,-1-2 0,0 0 1,0-2-1,34-22 0,103-71 1234,-156 99-1517,22-15 155,-1-1 0,45-44 0,-60 51-189,-1-1 0,0 0 0,-1 0 0,-1-1 0,0-1 0,10-24 0,-11 21 30,-1 0-1,-1 0 1,-1-1-1,-1 0 1,-1 0-1,-1-1 1,2-37-1,-6 27-15,-1 0 0,-2 0-1,-1 1 1,-1-1-1,-2 1 1,-17-49-1,18 64-58,-1 1-1,0-1 1,-2 2 0,1-1-1,-2 1 1,0 0-1,-1 1 1,-1 0-1,0 1 1,0 0 0,-2 1-1,1 1 1,-26-17-1,-60-39 147,-67-43 9,147 98-165,-1 1 0,0 1 0,-1 1-1,0 1 1,-1 1 0,1 1 0,-41-7 0,50 12-2,-1 0-1,0 1 1,0 0 0,0 1 0,0 0-1,1 1 1,-1 1 0,1 0-1,-1 0 1,1 2 0,0-1 0,0 1-1,1 1 1,-1 0 0,-11 9 0,-7 8 4,0 1 0,1 1 0,2 2 0,1 1 0,1 1 0,1 1 0,2 1 0,0 1 0,-31 66 0,33-50 5,1 1-1,3 1 1,1 0 0,3 1-1,3 1 1,-7 89 0,14-107 37,2 0 0,1 0 1,1-1-1,2 1 0,14 55 0,-14-73 31,2 0 0,0 0-1,0 0 1,2-1-1,0 0 1,1 0-1,0-1 1,1 0-1,1 0 1,0-2 0,1 1-1,0-1 1,16 12-1,-12-13 76,1-1 0,0 0-1,1-1 1,25 9 0,-13-6-40,0-1 1,1-2-1,0-1 1,0-1-1,1-2 1,61 2-1,-71-7-39,0-1 0,0 0-1,0-2 1,0-1 0,0 0 0,0-2-1,-1 0 1,0-2 0,0 0 0,-1-1 0,31-20-1,4-9-2715,-38 24 1506</inkml:trace>
</inkml:ink>
</file>

<file path=ppt/ink/ink9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7:24.699"/>
    </inkml:context>
    <inkml:brush xml:id="br0">
      <inkml:brushProperty name="width" value="0.05" units="cm"/>
      <inkml:brushProperty name="height" value="0.05" units="cm"/>
      <inkml:brushProperty name="color" value="#FF0066"/>
    </inkml:brush>
  </inkml:definitions>
  <inkml:trace contextRef="#ctx0" brushRef="#br0">622 1770 7114,'3'-1'4075,"12"-5"-985,25-12-1680,36-24-1,-15 8-482,-13 5-170,-2-3 0,69-59 0,-59 45-330,-28 20-249,-1-1 0,-1 0-1,-2-2 1,0-1 0,-2-1-1,-2-1 1,32-67 0,-42 75-59,0-1 0,-2 0 0,-1 0 1,-1-1-1,-1 0 0,-1 0 0,0-51 1,-21-187 626,14 233-609,-2 1-31,-2 2 0,-1-1 0,-1 1-1,-1 0 1,-2 1 0,-16-30-1,19 39-72,-6-7-6,-1 0 1,-1 1 0,-2 1-1,-40-40 1,-3-5 4,49 52-16,0 2 0,-1 0 0,0 0 0,-1 2 0,-1-1 0,0 2 0,-34-19 0,41 26-8,-1 0 1,0 1 0,0 0-1,0 0 1,0 1 0,0 0-1,0 1 1,-1 0 0,1 1-1,-1 0 1,1 0 0,0 1-1,-1 1 1,1 0 0,0 0-1,-16 6 1,-7 7 19,0 0 0,-35 25-1,8-5-3,30-17-28,2 1 1,1 2 0,-30 28-1,5-4 4,23-20-1,1 2-1,0 1 1,3 1-1,0 1 0,2 1 1,1 2-1,2 0 1,1 1-1,-26 64 0,34-61 3,1 0 0,-6 48-1,-2 10-2,11-51 11,2 0-1,2 1 0,1 0 0,10 82 0,-2-15 14,-2-39 138,2 0-1,19 78 1,-24-144-90,1 1 0,1-1 0,0 0 0,0 0 0,0 0-1,1 0 1,0 0 0,0-1 0,1 1 0,-1-1 0,1-1 0,1 1 0,-1-1 0,1 1 0,0-2 0,0 1 0,1-1 0,-1 0 0,1 0 0,0 0-1,9 2 1,14 4 319,-1-1-1,2-2 1,-1 0 0,32 1-1,-4 0-35,-22 0-153,-17-4-29,0 0 1,25 1-1,-39-4-114,-1-1 1,0 0-1,1 0 1,-1-1-1,0 1 1,0-1-1,0 0 1,1 0-1,-1 0 1,0-1-1,0 0 1,0 1-1,-1-1 1,1-1-1,6-3 1,0-3 1,-5 5-104,1 0 0,-1-1 0,0 1 0,0-1 0,-1 0 0,0 0 0,0-1 1,0 1-1,0-1 0,-1 0 0,0 0 0,0 0 0,4-13 0,-3 6-1318,5 1 535</inkml:trace>
</inkml:ink>
</file>

<file path=ppt/ink/ink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1:23.788"/>
    </inkml:context>
    <inkml:brush xml:id="br0">
      <inkml:brushProperty name="width" value="0.05" units="cm"/>
      <inkml:brushProperty name="height" value="0.05" units="cm"/>
    </inkml:brush>
  </inkml:definitions>
  <inkml:trace contextRef="#ctx0" brushRef="#br0">171 507 8866,'1'-2'544,"0"1"-1,1 0 1,-1-1 0,0 1-1,0-1 1,0 1 0,0-1 0,-1 0-1,1 1 1,0-1 0,-1 0-1,1 0 1,-1 1 0,1-1-1,-1 0 1,0 0 0,0 0 0,0-3-1,0 5-415,0-1 0,-1 1 0,1-1 0,0 1 0,0-1 0,-1 1 1,1 0-1,0-1 0,-1 1 0,1-1 0,-1 1 0,1 0 0,0-1 0,-1 1 0,1 0 0,-1-1 0,1 1 0,-1 0 0,1 0 0,-1 0 0,1-1 0,-1 1 0,1 0 0,-2 0 0,-24 4 520,15 0-524,0 2-1,0-1 1,0 1 0,0 1 0,1 0 0,-18 17-1,23-20-105,1 0 0,-1 0 0,1 1 0,0 0 1,0-1-1,1 2 0,-1-1 0,1 0 0,0 1 0,0-1 0,1 1 0,0 0 0,0 0 0,0 0 0,1 0 0,0 0 0,-1 7 0,2-12-18,0 0 1,0 1-1,0-1 0,0 0 1,1 0-1,-1 0 0,0 0 1,0 0-1,1 0 1,-1 0-1,0 0 0,1 0 1,-1-1-1,1 1 0,-1 0 1,1 0-1,0 0 1,-1 0-1,1 0 0,0-1 1,-1 1-1,1 0 0,0-1 1,0 1-1,0-1 1,0 1-1,0-1 0,0 1 1,-1-1-1,1 1 0,0-1 1,0 0-1,0 0 1,1 1-1,-1-1 0,0 0 1,0 0-1,0 0 0,0 0 1,0 0-1,0 0 1,0-1-1,0 1 0,0 0 1,0 0-1,1-1 0,3-1 4,-1 1-1,0-1 0,0 0 0,0 0 0,0 0 0,0 0 1,0-1-1,-1 1 0,7-7 0,-7 6 3,4-4 4,-1 0 0,0-1 1,0 0-1,0 0 1,-1 0-1,6-12 1,-11 17-4,0 2-14,26 13-1,-23-11 8,2 2-1,-1-1 1,1 0-1,0 0 0,0 0 0,1-1 1,-1 0-1,0 1 0,0-2 1,1 1-1,-1-1 0,1 0 0,-1 0 1,0 0-1,1-1 0,-1 1 1,10-4-1,-3-1 10,1-1-1,-1-1 1,0 0 0,-1 0-1,0-1 1,0-1 0,0 0-1,-1 0 1,0-1 0,-1 0 0,0-1-1,-1 0 1,0 0 0,-1-1-1,0 0 1,-1 0 0,0-1-1,-1 1 1,-1-1 0,0 0-1,0-1 1,-1 1 0,-1-1 0,1-24-1,-7-22 6,-4 0-1,-19-80 1,25 131-7,2 7 7,0 1 0,-1-1 0,1 1 0,0-1 0,-1 1 0,1-1 0,-1 1 0,0 0 0,1-1 0,-1 1 0,0 0 0,0 0 0,0-1 0,-1 0 0,2 2-1,-1 0 0,1 0 0,0 0-1,-1 0 1,1-1 0,0 1 0,-1 0 0,1 0 0,-1 0-1,1 0 1,0 0 0,-1 1 0,1-1 0,0 0 0,-1 0-1,1 0 1,-1 0 0,1 0 0,0 0 0,-1 1 0,1-1-1,0 0 1,0 0 0,-1 0 0,1 1 0,0-1 0,-1 0-1,1 0 1,0 1 0,0-1 0,-1 0 0,1 1 0,-3 4 61,1-1 1,-1 1 0,1-1-1,0 1 1,0 0 0,-1 5 0,-1 6 21,0 0 0,1 0 1,1 1-1,1-1 0,0 1 1,1-1-1,1 1 0,1-1 1,0 1-1,5 18 0,0-12 37,1 0-1,1-1 1,1 1-1,0-2 1,2 0-1,18 26 1,-14-27-168,-11-15-127,-1 1 0,1-1 0,-2 1 0,1-1 0,0 1 0,-1 1 0,0-1 0,2 8 0,-27-26-10575</inkml:trace>
</inkml:ink>
</file>

<file path=ppt/ink/ink9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7:26.994"/>
    </inkml:context>
    <inkml:brush xml:id="br0">
      <inkml:brushProperty name="width" value="0.05" units="cm"/>
      <inkml:brushProperty name="height" value="0.05" units="cm"/>
      <inkml:brushProperty name="color" value="#FF0066"/>
    </inkml:brush>
  </inkml:definitions>
  <inkml:trace contextRef="#ctx0" brushRef="#br0">9 1 9186,'-9'48'3649,"9"-36"-2385,0 5-128,7 4-128,-4-1-135,6 6-257,-4-1-120,0-4-168,1 3-80,-1-8-104,2 3-48,-4-4-104,2-5-112,-5-4-552,2-6-440,5-8 4584,-6 0-2975</inkml:trace>
</inkml:ink>
</file>

<file path=ppt/ink/ink9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7:27.382"/>
    </inkml:context>
    <inkml:brush xml:id="br0">
      <inkml:brushProperty name="width" value="0.05" units="cm"/>
      <inkml:brushProperty name="height" value="0.05" units="cm"/>
      <inkml:brushProperty name="color" value="#FF0066"/>
    </inkml:brush>
  </inkml:definitions>
  <inkml:trace contextRef="#ctx0" brushRef="#br0">31 303 8186,'-29'-39'4054,"28"38"-3871,1 0 0,0 0 0,0 0 0,-1 0 0,1-1 0,0 1 0,0 0 0,0 0 0,0-1 0,0 1 0,0 0 0,1 0 0,-1 0 0,0-1 0,1 1 0,-1 0 0,1 0 0,-1 0 0,1 0 0,-1 0 0,1 0 0,0 0 0,-1 0 0,1 0 0,2-1 0,2-6 581,15-27 671,3 0 0,1 1-1,41-44 1,-53 62-1361,-12 14-83,1 0 0,0 0 1,1 0-1,-1 0 0,0 1 0,0-1 1,1 0-1,-1 1 0,1-1 0,0 1 1,-1 0-1,1-1 0,0 1 1,0 0-1,-1 0 0,4-1 0,-5 2-13,0 0 1,0 0-1,0 0 0,0 0 0,1 0 0,-1 0 0,0 0 0,0 0 0,0 0 0,0 0 1,1 0-1,-1 0 0,0 0 0,0 0 0,0 0 0,0 0 0,1 0 0,-1 0 0,0 0 1,0 0-1,0 0 0,0 0 0,0 0 0,1 0 0,-1 0 0,0 0 0,0 0 0,0 0 1,0 0-1,0 1 0,0-1 0,1 0 0,-1 0 0,0 0 0,0 0 0,0 0 0,0 0 1,0 1-1,0-1 0,0 0 0,0 0 0,0 0 0,0 0 0,0 1 0,0-1 0,0 0 0,0 0 1,0 0-1,0 0 0,0 0 0,0 1 0,0-1 0,0 0 0,0 0 0,0 0 0,0 0 1,0 1-1,0-1 0,0 0 0,0 0 0,0 0 0,0 0 0,0 0 0,0 1 0,0-1 1,-1 0-1</inkml:trace>
</inkml:ink>
</file>

<file path=ppt/ink/ink9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7:27.799"/>
    </inkml:context>
    <inkml:brush xml:id="br0">
      <inkml:brushProperty name="width" value="0.05" units="cm"/>
      <inkml:brushProperty name="height" value="0.05" units="cm"/>
      <inkml:brushProperty name="color" value="#FF0066"/>
    </inkml:brush>
  </inkml:definitions>
  <inkml:trace contextRef="#ctx0" brushRef="#br0">4 97 6769,'0'12'3425,"0"-7"-496,-3-3-801,3-9 1313,0 5-2353,0 1-240,15-16-415,5 0-161,40-34-200,-48 41-176,-6 1-529,1 8-759,1 9-2161</inkml:trace>
  <inkml:trace contextRef="#ctx0" brushRef="#br0" timeOffset="1">89 269 10274,'-5'17'4641,"12"-7"-2264,6-8-105,4-7-607,10-5-297,-1-10-552,3 0-152,-6-5-688,-1 3-1552,1 5 1168</inkml:trace>
</inkml:ink>
</file>

<file path=ppt/ink/ink9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7:37.272"/>
    </inkml:context>
    <inkml:brush xml:id="br0">
      <inkml:brushProperty name="width" value="0.05" units="cm"/>
      <inkml:brushProperty name="height" value="0.05" units="cm"/>
      <inkml:brushProperty name="color" value="#FF0066"/>
    </inkml:brush>
  </inkml:definitions>
  <inkml:trace contextRef="#ctx0" brushRef="#br0">21 0 6401,'-15'13'2025,"10"11"-1601</inkml:trace>
</inkml:ink>
</file>

<file path=ppt/ink/ink9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7:38.232"/>
    </inkml:context>
    <inkml:brush xml:id="br0">
      <inkml:brushProperty name="width" value="0.05" units="cm"/>
      <inkml:brushProperty name="height" value="0.05" units="cm"/>
      <inkml:brushProperty name="color" value="#FF0066"/>
    </inkml:brush>
  </inkml:definitions>
  <inkml:trace contextRef="#ctx0" brushRef="#br0">0 1 12043,'0'0'7737</inkml:trace>
</inkml:ink>
</file>

<file path=ppt/ink/ink9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7:46.850"/>
    </inkml:context>
    <inkml:brush xml:id="br0">
      <inkml:brushProperty name="width" value="0.3" units="cm"/>
      <inkml:brushProperty name="height" value="0.6" units="cm"/>
      <inkml:brushProperty name="color" value="#FFFC00"/>
      <inkml:brushProperty name="tip" value="rectangle"/>
      <inkml:brushProperty name="rasterOp" value="maskPen"/>
    </inkml:brush>
  </inkml:definitions>
  <inkml:trace contextRef="#ctx0" brushRef="#br0">20 62 5273,'-16'-27'16583,"12"10"-15278,4 17-1291,1 0-1,-1 0 1,1 0 0,-1 0 0,1 0 0,-1 0-1,0 0 1,1 0 0,-1-1 0,0 1-1,1 0 1,-1 0 0,1 0 0,-1-1-1,0 1 1,0 0 0,1 0 0,-1-1 0,0 1-1,1 0 1,-1-1 0,0 1 0,0 0-1,1-1 1,-1 1 0,0 0 0,0-1-1,0 1 1,0-1 0,0 1 0,1 0-1,-1-1 1,0 1 0,0-1 0,0 1 0,0 0-1,0-1 1,0 1 0,0-1 0,0 1-1,0 0 1,-1-1 0,1 1 0,0-1-1,0 1 1,0 0 0,0-1 0,-1 1 0,1 0-1,0-1 1,0 1 0,-1 0 0,1-1-1,0 1 1,0 0 0,-1-1 0,1 1-1,0 0 1,-1 0 0,1 0 0,-1-1-1,19 2-1664</inkml:trace>
</inkml:ink>
</file>

<file path=ppt/ink/ink9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8:03.161"/>
    </inkml:context>
    <inkml:brush xml:id="br0">
      <inkml:brushProperty name="width" value="0.3" units="cm"/>
      <inkml:brushProperty name="height" value="0.6" units="cm"/>
      <inkml:brushProperty name="color" value="#FFFC00"/>
      <inkml:brushProperty name="tip" value="rectangle"/>
      <inkml:brushProperty name="rasterOp" value="maskPen"/>
    </inkml:brush>
  </inkml:definitions>
  <inkml:trace contextRef="#ctx0" brushRef="#br0">5 0 4433,'-5'8'23107</inkml:trace>
</inkml:ink>
</file>

<file path=ppt/ink/ink9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8:08.854"/>
    </inkml:context>
    <inkml:brush xml:id="br0">
      <inkml:brushProperty name="width" value="0.3" units="cm"/>
      <inkml:brushProperty name="height" value="0.6" units="cm"/>
      <inkml:brushProperty name="color" value="#FFFC00"/>
      <inkml:brushProperty name="tip" value="rectangle"/>
      <inkml:brushProperty name="rasterOp" value="maskPen"/>
    </inkml:brush>
  </inkml:definitions>
  <inkml:trace contextRef="#ctx0" brushRef="#br0">51 1 4313,'-50'0'18995</inkml:trace>
</inkml:ink>
</file>

<file path=ppt/ink/ink9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8:18.471"/>
    </inkml:context>
    <inkml:brush xml:id="br0">
      <inkml:brushProperty name="width" value="0.3" units="cm"/>
      <inkml:brushProperty name="height" value="0.6" units="cm"/>
      <inkml:brushProperty name="color" value="#FFFC00"/>
      <inkml:brushProperty name="tip" value="rectangle"/>
      <inkml:brushProperty name="rasterOp" value="maskPen"/>
    </inkml:brush>
  </inkml:definitions>
  <inkml:trace contextRef="#ctx0" brushRef="#br0">35 0 3817,'-34'32'17099,"40"-28"-17431,10 5 112</inkml:trace>
</inkml:ink>
</file>

<file path=ppt/ink/ink9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6:51.564"/>
    </inkml:context>
    <inkml:brush xml:id="br0">
      <inkml:brushProperty name="width" value="0.05" units="cm"/>
      <inkml:brushProperty name="height" value="0.05" units="cm"/>
      <inkml:brushProperty name="color" value="#FF0066"/>
    </inkml:brush>
  </inkml:definitions>
  <inkml:trace contextRef="#ctx0" brushRef="#br0">118 522 3361,'-1'0'154,"-6"5"523,1 0 0,-1-1 0,0 0 0,0-1 0,0 0 0,0 0 1,-1 0-1,-9 2 0,15-5-442,-19 3 2394,8-8 3455,10 5-4247,-2-2 2288,6 2-4098,3-1 48,-1 0 0,1 0 0,-1-1 0,1 1 0,-1-1 0,0 0 0,1 0 0,4-4 0,48-37 392,69-49 469,-64 51-591,367-270 1760,-388 272-2077,-33 31-459,-25 24-737,-7 6-1822,-48 31 0,-7 5-2242,50-30 4136</inkml:trace>
</inkml:ink>
</file>

<file path=ppt/ink/ink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11:24.188"/>
    </inkml:context>
    <inkml:brush xml:id="br0">
      <inkml:brushProperty name="width" value="0.05" units="cm"/>
      <inkml:brushProperty name="height" value="0.05" units="cm"/>
    </inkml:brush>
  </inkml:definitions>
  <inkml:trace contextRef="#ctx0" brushRef="#br0">15 141 9074,'-14'1'7233,"25"-1"-4952,7-7-185,14-4-703,12-6-201,16-6-360,0 1-168,2 1-272,-7 4-64,-13 6-576,-6 2-448,-11 7-1040,-8 0-833,-12 23 1577</inkml:trace>
</inkml:ink>
</file>

<file path=ppt/ink/ink9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6:51.999"/>
    </inkml:context>
    <inkml:brush xml:id="br0">
      <inkml:brushProperty name="width" value="0.05" units="cm"/>
      <inkml:brushProperty name="height" value="0.05" units="cm"/>
      <inkml:brushProperty name="color" value="#FF0066"/>
    </inkml:brush>
  </inkml:definitions>
  <inkml:trace contextRef="#ctx0" brushRef="#br0">211 1 8458,'-4'0'836,"-1"1"1,1 0-1,0 0 1,0 0-1,0 1 1,0-1-1,0 1 0,1 0 1,-1 0-1,0 0 1,1 0-1,-5 4 1,0 2 9,1 0 0,0 0-1,-8 13 1,-6 6-524,-2 0 97,13-16-126,1-1 0,0 1 0,1 1 0,0-1 0,1 1 0,0 1 0,-8 21 0,14-33-244,1 0 0,0-1 0,0 1 0,-1 0 0,1 0 0,0 0 0,0 0 0,0 0 0,0-1 0,0 1 0,0 0 0,1 0 0,-1 0 0,0 0 0,0-1-1,0 1 1,1 0 0,-1 0 0,1 0 0,-1-1 0,0 1 0,1 0 0,-1 0 0,1-1 0,0 1 0,-1-1 0,1 1 0,1 1 0,0-1 25,1 0 0,-1 0-1,1 0 1,0 0 0,-1 0 0,1 0 0,0 0-1,-1-1 1,5 1 0,5-1 100,-1 0-1,1 0 1,18-4 0,68-17-148,95-35 1,-179 52-844,0-1 0,-1-1-1,0-1 1,24-15 0,7-7-774</inkml:trace>
</inkml:ink>
</file>

<file path=ppt/ink/ink9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6:52.558"/>
    </inkml:context>
    <inkml:brush xml:id="br0">
      <inkml:brushProperty name="width" value="0.05" units="cm"/>
      <inkml:brushProperty name="height" value="0.05" units="cm"/>
      <inkml:brushProperty name="color" value="#FF0066"/>
    </inkml:brush>
  </inkml:definitions>
  <inkml:trace contextRef="#ctx0" brushRef="#br0">10 415 9514,'0'-1'147,"-1"1"1,1 0-1,-1 0 0,1 0 0,-1-1 1,1 1-1,-1 0 0,1-1 1,-1 1-1,1 0 0,0-1 0,-1 1 1,1-1-1,-1 1 0,1-1 0,0 1 1,0-1-1,-1 1 0,1-1 1,0 1-1,0-1 0,-1 1 0,1-1 1,0 1-1,0-1 0,0 1 0,0-1 1,0 0-1,0 1 0,0-1 1,0 1-1,0-1 0,0 1 0,0-1 1,0 0-1,0 1 0,1-1 0,-1 1 1,0-1-1,0 1 0,1-1 1,-1 1-1,0-1 0,1 1 0,-1-1 1,0 1-1,1 0 0,-1-1 0,1 1 1,-1-1-1,0 1 0,1 0 1,-1-1-1,1 1 0,-1 0 0,1 0 1,0 0-1,-1-1 0,1 1 1,-1 0-1,2 0 0,2-2 189,1 1 0,-1 0-1,0 0 1,1 1 0,-1-1-1,10 1 1,-4 2-62,-1 0 0,1 0-1,0 1 1,-1 0 0,1 1 0,-1 0-1,0 0 1,0 1 0,-1 0-1,0 1 1,0 0 0,0 0 0,0 0-1,-1 1 1,0 1 0,0-1-1,-1 1 1,0 0 0,5 11 0,-10-18-245,0 0 1,-1 1 0,1-1-1,0 0 1,0 1 0,0-1-1,0 0 1,0 0 0,0 0-1,0 0 1,0 0 0,0 0-1,1 0 1,-1 0 0,0 0-1,1-1 1,-1 1 0,0 0-1,1-1 1,-1 1 0,1-1-1,-1 0 1,1 1 0,-1-1-1,1 0 1,-1 0 0,1 0-1,2 0 1,-2-1-9,1 0 0,-1 0 0,0-1 0,0 1 0,0-1 1,1 1-1,-1-1 0,-1 1 0,1-1 0,0 0 0,0 0 0,-1 0 0,1 0 0,-1 0 1,1 0-1,-1-1 0,1-2 0,3-6 28,-1-1 0,0 0 0,-1 0 0,0 0 0,-1 0 0,0 0 0,-1 0 0,0-17 0,-11-104 176,5 92-172,2 23-45,-1 1 1,0 0-1,-1 0 1,-1 1 0,-14-30-1,-1-2-757,19 39 211,36 16-10292</inkml:trace>
</inkml:ink>
</file>

<file path=ppt/ink/ink9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6:53.204"/>
    </inkml:context>
    <inkml:brush xml:id="br0">
      <inkml:brushProperty name="width" value="0.05" units="cm"/>
      <inkml:brushProperty name="height" value="0.05" units="cm"/>
      <inkml:brushProperty name="color" value="#FF0066"/>
    </inkml:brush>
  </inkml:definitions>
  <inkml:trace contextRef="#ctx0" brushRef="#br0">2 100 9362,'-1'14'3646,"1"-1"1,1 24-1,14 62 1324,-5-28-3618,-9-110-1256,1-1 0,2 1 0,17-71 0,-21 109-79,0 0 0,0 0-1,0 0 1,0 0 0,1 0-1,-1 0 1,0 0 0,1 0-1,-1 0 1,1 0 0,-1 0 0,1 0-1,-1 0 1,1 1 0,0-1-1,-1 0 1,1 0 0,0 1-1,0-1 1,0 0 0,-1 1 0,1-1-1,0 1 1,0-1 0,0 1-1,0-1 1,0 1 0,0 0-1,2-1 1,-1 1 12,0 1-1,-1-1 1,1 1-1,0 0 1,0 0 0,0-1-1,-1 1 1,1 0-1,0 0 1,-1 1 0,1-1-1,-1 0 1,1 1-1,1 1 1,5 7 56,1 0-1,-2 0 1,12 20-1,-10 5-44,-7-24 7,0-13 92,1-9-137,1 0 0,0 1 0,1-1 1,0 1-1,1 0 0,9-13 0,-10 16-1,5-9 0,-4 6 3,0-1 0,1 1-1,1 0 1,-1 0 0,2 1-1,-1 0 1,17-13-1,-24 22-4,0-1-1,-1 1 0,1 0 1,0 0-1,0-1 0,0 1 0,0 0 1,0 0-1,0 0 0,0 0 0,-1 0 1,1 0-1,0 0 0,0 0 1,0 1-1,0-1 0,0 0 0,0 0 1,-1 1-1,1-1 0,0 1 0,0-1 1,0 0-1,-1 1 0,1 0 1,0-1-1,-1 1 0,1-1 0,0 1 1,-1 0-1,1-1 0,-1 1 1,1 0-1,-1 0 0,1 0 0,-1-1 1,1 1-1,-1 1 0,19 45 62,-12-27 42,-6-17-91,0-1-1,0 1 0,0-1 1,1 0-1,-1 1 0,1-1 1,-1 0-1,1 0 1,0 0-1,-1 0 0,1 0 1,0 0-1,1 0 1,-1 0-1,0-1 0,0 0 1,1 1-1,4 1 1,-5-3-60,1 0 0,0 0 0,-1 0 1,1 0-1,-1-1 0,1 1 0,-1-1 0,0 1 1,1-1-1,-1 0 0,0 0 0,1 0 1,-1 0-1,0-1 0,0 1 0,0-1 0,0 1 1,0-1-1,0 0 0,2-2 0,-1 0-606,1 0 0,-1 0-1,-1 0 1,1 0 0,-1 0-1,1-1 1,-1 1-1,0-1 1,1-7 0,4-5-1715,3-3 786</inkml:trace>
</inkml:ink>
</file>

<file path=ppt/ink/ink9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6:53.685"/>
    </inkml:context>
    <inkml:brush xml:id="br0">
      <inkml:brushProperty name="width" value="0.05" units="cm"/>
      <inkml:brushProperty name="height" value="0.05" units="cm"/>
      <inkml:brushProperty name="color" value="#FF0066"/>
    </inkml:brush>
  </inkml:definitions>
  <inkml:trace contextRef="#ctx0" brushRef="#br0">0 263 10234,'2'-2'320,"0"0"-1,-1 0 0,1 0 1,0 0-1,0 0 0,0 0 1,1 1-1,-1-1 1,0 1-1,1 0 0,-1-1 1,4 0-1,-4 2-70,0 1-1,0-1 1,0 1 0,0-1-1,0 1 1,0 0 0,0 0-1,0 0 1,0 0-1,0 0 1,-1 0 0,1 0-1,0 1 1,-1-1-1,1 0 1,-1 1 0,3 2-1,26 20 2677,-26-22-2673,0 1 0,1 0 1,-1 0-1,0 0 0,-1 0 1,1 1-1,-1-1 0,1 1 0,-1 0 1,0 0-1,0 0 0,-1 1 1,1-1-1,-1 1 0,0-1 1,2 8-1,-7 2 22,-2-14-180,1-9-54,-3-30-119,1 0-1,2 0 1,1 0 0,3 0 0,1 0-1,7-51 1,-7 88 79,-1-1 0,1 0 0,-1 1 0,1-1 0,0 1 0,0-1 0,0 1 0,0 0 1,1-1-1,2-3 0,-4 6 2,1-1 0,0 1 0,0-1 0,-1 1 0,1 0 0,0-1 1,0 1-1,-1 0 0,1 0 0,0-1 0,0 1 0,0 0 0,0 0 1,-1 0-1,1 0 0,0 0 0,0 0 0,0 0 0,0 1 0,-1-1 0,1 0 1,0 0-1,0 0 0,-1 1 0,1-1 0,0 1 0,0-1 0,-1 0 1,1 1-1,0 0 0,-1-1 0,1 1 0,0-1 0,-1 1 0,1 1 1,18 17 195,-1 0 0,0 2 0,-2 0 0,19 33 0,-10-15-22,-20-34-215,-2 1-1,1 0 0,-1 0 0,0 0 0,0 0 0,-1 1 0,4 11 1,-6-17-140,0 1 0,0 0 0,0-1 1,0 1-1,0 0 0,0-1 1,0 1-1,-1-1 0,1 1 1,-1 0-1,1-1 0,-1 1 0,0-1 1,1 1-1,-1-1 0,0 0 1,0 1-1,0-1 0,0 0 1,0 1-1,0-1 0,-1 0 0,1 0 1,0 0-1,-1 0 0,1 0 1,0 0-1,-1-1 0,1 1 1,-1 0-1,1-1 0,-1 1 0,1-1 1,-1 0-1,0 1 0,-2-1 1,1 1-408,0-1 1,1 0 0,-1 0 0,1 0 0,-1 0-1,0 0 1,1 0 0,-1-1 0,1 1 0,-5-2-1,-7-4-1327</inkml:trace>
</inkml:ink>
</file>

<file path=ppt/ink/ink9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6:54.118"/>
    </inkml:context>
    <inkml:brush xml:id="br0">
      <inkml:brushProperty name="width" value="0.05" units="cm"/>
      <inkml:brushProperty name="height" value="0.05" units="cm"/>
      <inkml:brushProperty name="color" value="#FF0066"/>
    </inkml:brush>
  </inkml:definitions>
  <inkml:trace contextRef="#ctx0" brushRef="#br0">55 525 8898,'-55'8'8098,"60"-8"-5474,3-3 1233,-8 1-2489,25-8-536,46-23-295,-46 19-369,0-1-48,-4 0-312,-1-1-489,0-4-1047,-1-5-1161,-1-4-391,4-1 1807</inkml:trace>
  <inkml:trace contextRef="#ctx0" brushRef="#br0" timeOffset="1">474 1 8034,'7'8'4641,"-6"7"-985,4 8-1327,-6 4-337,-3 8-599,6 0-129,-2 2-280,3 0-144,4-6-368,-2 1-167,4-10-185,-4 0-112,-2-7-481,-3-4-519,-10-1-952,-2-1-873,-6-8-143,-6-4 1679</inkml:trace>
</inkml:ink>
</file>

<file path=ppt/ink/ink9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6:54.599"/>
    </inkml:context>
    <inkml:brush xml:id="br0">
      <inkml:brushProperty name="width" value="0.05" units="cm"/>
      <inkml:brushProperty name="height" value="0.05" units="cm"/>
      <inkml:brushProperty name="color" value="#FF0066"/>
    </inkml:brush>
  </inkml:definitions>
  <inkml:trace contextRef="#ctx0" brushRef="#br0">38 119 8066,'-37'-37'3905,"57"39"-1369,3 3-800,7-2-543,4-3-361,-3 4-328,-2-4-184,-2-2-1240,-6-5-392,3-11 671</inkml:trace>
  <inkml:trace contextRef="#ctx0" brushRef="#br0" timeOffset="1">520 1 12547,'7'10'6233,"-1"0"-2504,-4-2-1777,-5-5-511,-1-4-2874,4-1 1161</inkml:trace>
</inkml:ink>
</file>

<file path=ppt/ink/ink9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8:24.689"/>
    </inkml:context>
    <inkml:brush xml:id="br0">
      <inkml:brushProperty name="width" value="0.05" units="cm"/>
      <inkml:brushProperty name="height" value="0.05" units="cm"/>
      <inkml:brushProperty name="color" value="#FF0066"/>
    </inkml:brush>
  </inkml:definitions>
  <inkml:trace contextRef="#ctx0" brushRef="#br0">22 7 6145,'-22'-6'14491,"47"19"-13898,-1 1-1,-1 0 1,0 2-1,35 33 1,-16-10 251,50 62 1,-70-74-597,-2 1-1,-1 1 1,-2 0 0,0 2-1,15 41 1,-23-48-170,-1 0-1,-1 0 1,-1 1-1,-2 0 0,0 0 1,-2 0-1,-1 48 1,-2-58-54,-1 0 0,0-1 0,-1 1 0,-9 23 0,10-33-65,1 0 0,-2 0 0,1 0 0,0 0 1,-1 0-1,0-1 0,0 1 0,-1-1 1,1 0-1,-1 0 0,0 0 0,0-1 0,0 1 1,0-1-1,-1 0 0,-4 3 0,8-6-77,0 1 0,0-1-1,0 1 1,1-1-1,-1 1 1,0-1 0,0 0-1,0 0 1,0 1-1,0-1 1,0 0 0,0 0-1,0 0 1,1 0-1,-1 0 1,0 0 0,0 0-1,0-1 1,0 1-1,0 0 1,0 0 0,0-1-1,1 1 1,-1-1-1,0 1 1,0 0 0,0-1-1,1 1 1,-1-1-1,0 0 1,0 1 0,1-1-1,-1 0 1,1 1-1,-1-1 1,1 0 0,-1 0-1,1 1 1,-1-1-1,1 0 1,0 0 0,-1 0-1,1 0 1,0 0-1,0 0 1,-1 1 0,1-1-1,0 0 1,0 0-1,0 0 1,0 0 0,0 0-1,1 0 1,-1 0-1,0 0 1,0 0 0,1 1-1,-1-2 1,6-11-1033</inkml:trace>
</inkml:ink>
</file>

<file path=ppt/ink/ink9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8:25.684"/>
    </inkml:context>
    <inkml:brush xml:id="br0">
      <inkml:brushProperty name="width" value="0.05" units="cm"/>
      <inkml:brushProperty name="height" value="0.05" units="cm"/>
      <inkml:brushProperty name="color" value="#FF0066"/>
    </inkml:brush>
  </inkml:definitions>
  <inkml:trace contextRef="#ctx0" brushRef="#br0">23 161 5897,'0'-3'404,"0"1"0,0-1-1,0 1 1,0-1 0,0 1 0,0-1-1,-1 1 1,0-1 0,1 1 0,-1-1-1,-1-3 1,1 4-210,0 0 1,0 0-1,0 0 0,0 0 1,1-1-1,0 1 0,-1 0 1,1-1-1,0 1 0,0 0 0,0 0 1,0-1-1,0 1 0,1 0 1,0-3-1,2-8 1045,-6 5 5429,2 10-6561,1 1 1,-1-1-1,0 1 1,1-1-1,-1 1 0,1-1 1,0 1-1,0 0 0,0-1 1,0 1-1,0 0 1,2 4-1,-2-2 3,2 12 76,1 0 0,1-1 0,0 0 0,11 25 1,-8-9 35,-7-25-100,-5-23-17,-33-135-112,37 149 6,1-1 0,-1 0 0,0 1 0,1-1-1,-1 0 1,1 0 0,0 0 0,0 1 0,0-1 0,1 0 0,-1 0-1,0 0 1,1 1 0,0-1 0,0 0 0,0 1 0,0-1-1,0 1 1,0-1 0,1 1 0,-1-1 0,1 1 0,0 0 0,-1 0-1,1 0 1,0 0 0,1 0 0,-1 0 0,0 0 0,0 1-1,1-1 1,-1 1 0,1-1 0,-1 1 0,1 0 0,-1 0-1,1 0 1,0 1 0,0-1 0,3 0 0,0 0 0,1 0-1,-1 1 1,0-1 0,1 1-1,-1 1 1,1-1 0,-1 1 0,0 0-1,1 1 1,-1-1 0,0 1-1,0 0 1,0 1 0,0-1-1,-1 1 1,12 8 0,-12-7 8,0 0 0,0 1 1,-1 0-1,1 0 0,-1 0 1,0 0-1,4 9 0,-7-12 13,0 0 0,0 0 0,0 0 0,-1 0 0,1 1 0,-1-1 0,0 0-1,1 0 1,-1 1 0,0-1 0,0 0 0,-1 0 0,1 1 0,0-1 0,-1 0 0,1 0 0,-1 0 0,0 0 0,0 1 0,0-1-1,0 0 1,0 0 0,0-1 0,0 1 0,-3 3 0,-10 9 175,0-1-1,-1 0 1,0-2 0,0 1 0,-2-2-1,1 0 1,-22 8 0,27-16-467,10-4-423,8-5 69,23-8 90</inkml:trace>
</inkml:ink>
</file>

<file path=ppt/ink/ink9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8:27.062"/>
    </inkml:context>
    <inkml:brush xml:id="br0">
      <inkml:brushProperty name="width" value="0.05" units="cm"/>
      <inkml:brushProperty name="height" value="0.05" units="cm"/>
      <inkml:brushProperty name="color" value="#FF0066"/>
    </inkml:brush>
  </inkml:definitions>
  <inkml:trace contextRef="#ctx0" brushRef="#br0">116 178 9402,'-1'-2'503,"1"0"-1,-1 0 1,1 0 0,-1 0-1,1-1 1,0 1 0,0 0-1,0 0 1,0 0-1,0-1 1,0 1 0,1-2-1,13-28 2642,-3 17-2684,0 0-1,15-15 1,-3 4 526,-19 21-917,10-16 267,-16 17-230,-12 10-125,-5 5-64,0 0 0,1 2 1,1 0-1,0 1 0,-21 23 1,29-27 32,0-1 0,1 1-1,0 0 1,0 1 0,-8 17 0,13-23 49,1-1-1,0 1 0,0 0 1,1 0-1,0 0 1,-1 0-1,2 1 0,-1-1 1,1 0-1,-1 0 0,1 0 1,1 1-1,-1-1 0,1 0 1,0 0-1,3 9 1,-2-10 24,0 0 1,1 1-1,0-1 1,0 0 0,0-1-1,0 1 1,1-1-1,-1 1 1,1-1-1,0 0 1,8 5 0,-7-5 15,-1 0-1,1 0 1,-1 1 0,0-1 0,0 1 0,0 0 0,0 0 0,-1 1 0,5 6 0,-4 3-18,0 0 0,-1 0 1,0 1-1,-1-1 0,-1 0 1,0 1-1,-1 0 1,-3 19-1,2 19-1,2-28 22,-2-10 59,1 0 1,0 0 0,2-1 0,-1 1 0,2-1 0,0 1 0,6 16 0,-7-28-6,0-1-1,0 0 1,0 1-1,0-1 1,0 0-1,0 0 1,1-1-1,-1 1 1,1 0-1,-1-1 0,1 1 1,-1-1-1,1 0 1,0 0-1,0 0 1,0 0-1,0-1 1,0 1-1,0-1 1,0 0-1,0 1 1,-1-1-1,1-1 1,4 1-1,1-1 48,-1 1 0,0-1 1,0 0-1,0-1 0,0 0 0,0 0 0,0 0 1,12-7-1,-12 4-126,0 0 1,0-1 0,0 0-1,-1 0 1,0 0 0,0-1-1,-1 1 1,0-2 0,8-13-1,-2-3-2700,16-48 0,-18 48-350,-2 2 1634</inkml:trace>
</inkml:ink>
</file>

<file path=ppt/ink/ink9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0T00:38:27.514"/>
    </inkml:context>
    <inkml:brush xml:id="br0">
      <inkml:brushProperty name="width" value="0.05" units="cm"/>
      <inkml:brushProperty name="height" value="0.05" units="cm"/>
      <inkml:brushProperty name="color" value="#FF0066"/>
    </inkml:brush>
  </inkml:definitions>
  <inkml:trace contextRef="#ctx0" brushRef="#br0">192 1 9018,'-4'0'451,"1"0"0,0 0 1,0 0-1,0 1 0,-1-1 0,1 1 0,0 0 1,0 0-1,0 0 0,0 0 0,0 1 1,0-1-1,1 1 0,-6 3 0,-38 36 850,21-17-244,-18 17 201,40-38-1155,0 0-1,1 1 0,-1-1 0,1 0 0,0 1 0,0 0 1,0-1-1,0 1 0,1 0 0,-1 0 0,0 7 0,2-10-89,0-1-1,0 1 0,0-1 0,0 1 0,0 0 1,0-1-1,0 1 0,1-1 0,-1 1 0,0-1 1,0 1-1,1-1 0,-1 1 0,0-1 1,1 1-1,-1-1 0,1 1 0,-1-1 0,1 1 1,-1-1-1,1 0 0,-1 1 0,1-1 0,-1 0 1,1 1-1,-1-1 0,1 0 0,-1 0 0,1 0 1,0 1-1,-1-1 0,1 0 0,-1 0 0,2 0 1,24 1 127,-19-1-77,19-1 139,-11 0-76,0 0 0,1 1 1,-1 1-1,19 3 0,-31-3-77,-1-1 0,0 0 1,1 1-1,-1 0 0,0-1 0,0 1 0,0 0 0,0 0 0,0 0 0,0 0 0,0 1 0,0-1 0,0 1 1,0-1-1,-1 1 0,1-1 0,0 1 0,-1 0 0,0 0 0,1 0 0,-1 0 0,0 0 0,0 0 0,0 0 1,0 0-1,0 0 0,-1 1 0,1-1 0,-1 0 0,1 0 0,-1 1 0,0-1 0,0 0 0,0 5 0,-1-2 37,-1 1-1,1 0 1,-1-1-1,0 0 1,-1 1 0,1-1-1,-1 0 1,0 0-1,0 0 1,-1-1-1,1 1 1,-1-1-1,0 0 1,0 0-1,-7 5 1,7-6-80,-1 1 0,1-1 0,-1 1 0,0-1-1,0 0 1,-1-1 0,1 0 0,0 1 0,-1-2 0,0 1 0,1-1 0,-1 1 0,0-2 0,-11 1 0,15-1-98,1 0-1,-1 0 1,1 0 0,0-1 0,-1 1-1,1 0 1,0-1 0,-1 1-1,1-1 1,0 0 0,0 1-1,-1-1 1,1 0 0,0 0-1,0 0 1,0 0 0,0 0 0,0 0-1,0 0 1,0 0 0,1 0-1,-1-1 1,0 1 0,1 0-1,-1 0 1,0-1 0,1 1-1,0 0 1,-1-1 0,1-1 0,-1 0-367,1-1 0,0 1 0,0-1 0,0 0 1,0 1-1,1-1 0,0 1 0,-1 0 0,1-1 1,1 1-1,1-5 0,10-12-751</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037628" cy="464820"/>
          </a:xfrm>
          <a:prstGeom prst="rect">
            <a:avLst/>
          </a:prstGeom>
        </p:spPr>
        <p:txBody>
          <a:bodyPr vert="horz" lIns="91647" tIns="45824" rIns="91647" bIns="45824" rtlCol="0"/>
          <a:lstStyle>
            <a:lvl1pPr algn="l">
              <a:defRPr sz="1200">
                <a:latin typeface="Calibri" panose="020F0502020204030204" pitchFamily="34" charset="0"/>
              </a:defRPr>
            </a:lvl1pPr>
          </a:lstStyle>
          <a:p>
            <a:endParaRPr lang="en-US" dirty="0"/>
          </a:p>
        </p:txBody>
      </p:sp>
      <p:sp>
        <p:nvSpPr>
          <p:cNvPr id="3" name="Date Placeholder 2"/>
          <p:cNvSpPr>
            <a:spLocks noGrp="1"/>
          </p:cNvSpPr>
          <p:nvPr>
            <p:ph type="dt" idx="1"/>
          </p:nvPr>
        </p:nvSpPr>
        <p:spPr>
          <a:xfrm>
            <a:off x="3971183" y="0"/>
            <a:ext cx="3037628" cy="464820"/>
          </a:xfrm>
          <a:prstGeom prst="rect">
            <a:avLst/>
          </a:prstGeom>
        </p:spPr>
        <p:txBody>
          <a:bodyPr vert="horz" lIns="91647" tIns="45824" rIns="91647" bIns="45824" rtlCol="0"/>
          <a:lstStyle>
            <a:lvl1pPr algn="r">
              <a:defRPr sz="1200">
                <a:latin typeface="Calibri" panose="020F0502020204030204" pitchFamily="34" charset="0"/>
              </a:defRPr>
            </a:lvl1pPr>
          </a:lstStyle>
          <a:p>
            <a:fld id="{88970FE3-3ACB-419D-BE09-AA868D4ABA97}" type="datetimeFigureOut">
              <a:rPr lang="en-US" smtClean="0"/>
              <a:pPr/>
              <a:t>9/9/2023</a:t>
            </a:fld>
            <a:endParaRPr lang="en-US" dirty="0"/>
          </a:p>
        </p:txBody>
      </p:sp>
      <p:sp>
        <p:nvSpPr>
          <p:cNvPr id="4" name="Slide Image Placeholder 3"/>
          <p:cNvSpPr>
            <a:spLocks noGrp="1" noRot="1" noChangeAspect="1"/>
          </p:cNvSpPr>
          <p:nvPr>
            <p:ph type="sldImg" idx="2"/>
          </p:nvPr>
        </p:nvSpPr>
        <p:spPr>
          <a:xfrm>
            <a:off x="406400" y="698500"/>
            <a:ext cx="6197600" cy="3486150"/>
          </a:xfrm>
          <a:prstGeom prst="rect">
            <a:avLst/>
          </a:prstGeom>
          <a:noFill/>
          <a:ln w="12700">
            <a:solidFill>
              <a:prstClr val="black"/>
            </a:solidFill>
          </a:ln>
        </p:spPr>
        <p:txBody>
          <a:bodyPr vert="horz" lIns="91647" tIns="45824" rIns="91647" bIns="45824" rtlCol="0" anchor="ctr"/>
          <a:lstStyle/>
          <a:p>
            <a:endParaRPr lang="en-US" dirty="0"/>
          </a:p>
        </p:txBody>
      </p:sp>
      <p:sp>
        <p:nvSpPr>
          <p:cNvPr id="5" name="Notes Placeholder 4"/>
          <p:cNvSpPr>
            <a:spLocks noGrp="1"/>
          </p:cNvSpPr>
          <p:nvPr>
            <p:ph type="body" sz="quarter" idx="3"/>
          </p:nvPr>
        </p:nvSpPr>
        <p:spPr>
          <a:xfrm>
            <a:off x="701359" y="4415790"/>
            <a:ext cx="5607684" cy="4183380"/>
          </a:xfrm>
          <a:prstGeom prst="rect">
            <a:avLst/>
          </a:prstGeom>
        </p:spPr>
        <p:txBody>
          <a:bodyPr vert="horz" lIns="91647" tIns="45824" rIns="91647" bIns="45824"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1" y="8829988"/>
            <a:ext cx="3037628" cy="464820"/>
          </a:xfrm>
          <a:prstGeom prst="rect">
            <a:avLst/>
          </a:prstGeom>
        </p:spPr>
        <p:txBody>
          <a:bodyPr vert="horz" lIns="91647" tIns="45824" rIns="91647" bIns="45824" rtlCol="0" anchor="b"/>
          <a:lstStyle>
            <a:lvl1pPr algn="l">
              <a:defRPr sz="1200">
                <a:latin typeface="Calibri" panose="020F0502020204030204" pitchFamily="34" charset="0"/>
              </a:defRPr>
            </a:lvl1pPr>
          </a:lstStyle>
          <a:p>
            <a:endParaRPr lang="en-US" dirty="0"/>
          </a:p>
        </p:txBody>
      </p:sp>
      <p:sp>
        <p:nvSpPr>
          <p:cNvPr id="7" name="Slide Number Placeholder 6"/>
          <p:cNvSpPr>
            <a:spLocks noGrp="1"/>
          </p:cNvSpPr>
          <p:nvPr>
            <p:ph type="sldNum" sz="quarter" idx="5"/>
          </p:nvPr>
        </p:nvSpPr>
        <p:spPr>
          <a:xfrm>
            <a:off x="3971183" y="8829988"/>
            <a:ext cx="3037628" cy="464820"/>
          </a:xfrm>
          <a:prstGeom prst="rect">
            <a:avLst/>
          </a:prstGeom>
        </p:spPr>
        <p:txBody>
          <a:bodyPr vert="horz" lIns="91647" tIns="45824" rIns="91647" bIns="45824" rtlCol="0" anchor="b"/>
          <a:lstStyle>
            <a:lvl1pPr algn="r">
              <a:defRPr sz="1200">
                <a:latin typeface="Calibri" panose="020F0502020204030204" pitchFamily="34" charset="0"/>
              </a:defRPr>
            </a:lvl1pPr>
          </a:lstStyle>
          <a:p>
            <a:fld id="{9FC2FDB8-7725-4B7A-B26B-075CB60ADF58}" type="slidenum">
              <a:rPr lang="en-US" smtClean="0"/>
              <a:pPr/>
              <a:t>‹#›</a:t>
            </a:fld>
            <a:endParaRPr lang="en-US" dirty="0"/>
          </a:p>
        </p:txBody>
      </p:sp>
    </p:spTree>
    <p:extLst>
      <p:ext uri="{BB962C8B-B14F-4D97-AF65-F5344CB8AC3E}">
        <p14:creationId xmlns:p14="http://schemas.microsoft.com/office/powerpoint/2010/main" val="31889744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Calibri" panose="020F0502020204030204" pitchFamily="34" charset="0"/>
        <a:ea typeface="+mn-ea"/>
        <a:cs typeface="+mn-cs"/>
      </a:defRPr>
    </a:lvl1pPr>
    <a:lvl2pPr marL="457200" algn="l" defTabSz="914400" rtl="0" eaLnBrk="1" latinLnBrk="0" hangingPunct="1">
      <a:defRPr sz="1200" kern="1200">
        <a:solidFill>
          <a:schemeClr val="tx1"/>
        </a:solidFill>
        <a:latin typeface="Calibri" panose="020F0502020204030204" pitchFamily="34" charset="0"/>
        <a:ea typeface="+mn-ea"/>
        <a:cs typeface="+mn-cs"/>
      </a:defRPr>
    </a:lvl2pPr>
    <a:lvl3pPr marL="914400" algn="l" defTabSz="914400" rtl="0" eaLnBrk="1" latinLnBrk="0" hangingPunct="1">
      <a:defRPr sz="1200" kern="1200">
        <a:solidFill>
          <a:schemeClr val="tx1"/>
        </a:solidFill>
        <a:latin typeface="Calibri" panose="020F0502020204030204" pitchFamily="34" charset="0"/>
        <a:ea typeface="+mn-ea"/>
        <a:cs typeface="+mn-cs"/>
      </a:defRPr>
    </a:lvl3pPr>
    <a:lvl4pPr marL="1371600" algn="l" defTabSz="914400" rtl="0" eaLnBrk="1" latinLnBrk="0" hangingPunct="1">
      <a:defRPr sz="1200" kern="1200">
        <a:solidFill>
          <a:schemeClr val="tx1"/>
        </a:solidFill>
        <a:latin typeface="Calibri" panose="020F0502020204030204" pitchFamily="34" charset="0"/>
        <a:ea typeface="+mn-ea"/>
        <a:cs typeface="+mn-cs"/>
      </a:defRPr>
    </a:lvl4pPr>
    <a:lvl5pPr marL="1828800" algn="l" defTabSz="914400" rtl="0" eaLnBrk="1" latinLnBrk="0" hangingPunct="1">
      <a:defRPr sz="1200" kern="1200">
        <a:solidFill>
          <a:schemeClr val="tx1"/>
        </a:solidFill>
        <a:latin typeface="Calibri" panose="020F050202020403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www.ncbi.nlm.nih.gov/pubmed/24690881" TargetMode="External"/><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www.ncbi.nlm.nih.gov/pubmed/24690881" TargetMode="External"/><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s://www.nature.com/articles/nbt.3117#MOESM21" TargetMode="External"/><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en.wikipedia.org/wiki/Sedimentation" TargetMode="External"/><Relationship Id="rId2" Type="http://schemas.openxmlformats.org/officeDocument/2006/relationships/slide" Target="../slides/slide27.xml"/><Relationship Id="rId1" Type="http://schemas.openxmlformats.org/officeDocument/2006/relationships/notesMaster" Target="../notesMasters/notesMaster1.xml"/><Relationship Id="rId6" Type="http://schemas.openxmlformats.org/officeDocument/2006/relationships/hyperlink" Target="http://en.wikipedia.org/wiki/Femtosecond" TargetMode="External"/><Relationship Id="rId5" Type="http://schemas.openxmlformats.org/officeDocument/2006/relationships/hyperlink" Target="http://en.wikipedia.org/wiki/Second" TargetMode="External"/><Relationship Id="rId4" Type="http://schemas.openxmlformats.org/officeDocument/2006/relationships/hyperlink" Target="http://en.wikipedia.org/wiki/Centrifugation" TargetMode="Externa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8500"/>
            <a:ext cx="6197600" cy="34861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DA5D2BF-B994-4F82-859B-5C55204E7030}" type="slidenum">
              <a:rPr lang="en-US" smtClean="0"/>
              <a:t>1</a:t>
            </a:fld>
            <a:endParaRPr lang="en-US"/>
          </a:p>
        </p:txBody>
      </p:sp>
    </p:spTree>
    <p:extLst>
      <p:ext uri="{BB962C8B-B14F-4D97-AF65-F5344CB8AC3E}">
        <p14:creationId xmlns:p14="http://schemas.microsoft.com/office/powerpoint/2010/main" val="15518644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5E25EC2-E54A-481D-90EB-49069DDFDF3E}" type="slidenum">
              <a:rPr lang="en-US" altLang="en-US"/>
              <a:pPr/>
              <a:t>30</a:t>
            </a:fld>
            <a:endParaRPr lang="en-US" altLang="en-US"/>
          </a:p>
        </p:txBody>
      </p:sp>
      <p:sp>
        <p:nvSpPr>
          <p:cNvPr id="583682" name="Rectangle 2"/>
          <p:cNvSpPr>
            <a:spLocks noGrp="1" noRot="1" noChangeAspect="1" noChangeArrowheads="1" noTextEdit="1"/>
          </p:cNvSpPr>
          <p:nvPr>
            <p:ph type="sldImg"/>
          </p:nvPr>
        </p:nvSpPr>
        <p:spPr>
          <a:ln/>
        </p:spPr>
      </p:sp>
      <p:sp>
        <p:nvSpPr>
          <p:cNvPr id="583683" name="Rectangle 3"/>
          <p:cNvSpPr>
            <a:spLocks noGrp="1" noChangeArrowheads="1"/>
          </p:cNvSpPr>
          <p:nvPr>
            <p:ph type="body" idx="1"/>
          </p:nvPr>
        </p:nvSpPr>
        <p:spPr/>
        <p:txBody>
          <a:bodyPr/>
          <a:lstStyle/>
          <a:p>
            <a:r>
              <a:rPr lang="en-US" altLang="en-US" dirty="0"/>
              <a:t>Start codon is very important because it is the site where protein synthesis</a:t>
            </a:r>
            <a:r>
              <a:rPr lang="en-US" altLang="en-US" baseline="0" dirty="0"/>
              <a:t> begins and sets the reading frame for the whole length of the message. </a:t>
            </a:r>
            <a:endParaRPr lang="en-US" altLang="en-US" dirty="0">
              <a:solidFill>
                <a:srgbClr val="000000"/>
              </a:solidFill>
            </a:endParaRPr>
          </a:p>
          <a:p>
            <a:endParaRPr lang="en-US" altLang="en-US" dirty="0"/>
          </a:p>
        </p:txBody>
      </p:sp>
    </p:spTree>
    <p:extLst>
      <p:ext uri="{BB962C8B-B14F-4D97-AF65-F5344CB8AC3E}">
        <p14:creationId xmlns:p14="http://schemas.microsoft.com/office/powerpoint/2010/main" val="6009835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FAE593E-EF6F-4D28-BB71-50723AC11FC7}" type="slidenum">
              <a:rPr lang="en-US" altLang="en-US"/>
              <a:pPr/>
              <a:t>31</a:t>
            </a:fld>
            <a:endParaRPr lang="en-US" altLang="en-US"/>
          </a:p>
        </p:txBody>
      </p:sp>
      <p:sp>
        <p:nvSpPr>
          <p:cNvPr id="585730" name="Rectangle 2"/>
          <p:cNvSpPr>
            <a:spLocks noGrp="1" noRot="1" noChangeAspect="1" noChangeArrowheads="1" noTextEdit="1"/>
          </p:cNvSpPr>
          <p:nvPr>
            <p:ph type="sldImg"/>
          </p:nvPr>
        </p:nvSpPr>
        <p:spPr>
          <a:ln/>
        </p:spPr>
      </p:sp>
      <p:sp>
        <p:nvSpPr>
          <p:cNvPr id="585731" name="Rectangle 3"/>
          <p:cNvSpPr>
            <a:spLocks noGrp="1" noChangeArrowheads="1"/>
          </p:cNvSpPr>
          <p:nvPr>
            <p:ph type="body" idx="1"/>
          </p:nvPr>
        </p:nvSpPr>
        <p:spPr/>
        <p:txBody>
          <a:bodyPr/>
          <a:lstStyle/>
          <a:p>
            <a:r>
              <a:rPr lang="en-US" altLang="en-US" dirty="0"/>
              <a:t>This</a:t>
            </a:r>
            <a:r>
              <a:rPr lang="en-US" altLang="en-US" baseline="0" dirty="0"/>
              <a:t> initiator </a:t>
            </a:r>
            <a:r>
              <a:rPr lang="en-US" altLang="en-US" baseline="0" dirty="0" err="1"/>
              <a:t>tRAN</a:t>
            </a:r>
            <a:r>
              <a:rPr lang="en-US" altLang="en-US" baseline="0" dirty="0"/>
              <a:t> is </a:t>
            </a:r>
            <a:r>
              <a:rPr lang="en-US" altLang="en-US" baseline="0" dirty="0" err="1"/>
              <a:t>differetn</a:t>
            </a:r>
            <a:r>
              <a:rPr lang="en-US" altLang="en-US" baseline="0" dirty="0"/>
              <a:t> than the normal </a:t>
            </a:r>
            <a:r>
              <a:rPr lang="en-US" altLang="en-US" baseline="0" dirty="0" err="1"/>
              <a:t>tRNA</a:t>
            </a:r>
            <a:r>
              <a:rPr lang="en-US" altLang="en-US" baseline="0" dirty="0"/>
              <a:t> that caries methionine. </a:t>
            </a:r>
            <a:r>
              <a:rPr lang="en-US" baseline="0" dirty="0"/>
              <a:t>Then an </a:t>
            </a:r>
            <a:r>
              <a:rPr lang="en-US" baseline="0" dirty="0" err="1"/>
              <a:t>aminoacyl</a:t>
            </a:r>
            <a:r>
              <a:rPr lang="en-US" baseline="0" dirty="0"/>
              <a:t> </a:t>
            </a:r>
            <a:r>
              <a:rPr lang="en-US" baseline="0" dirty="0" err="1"/>
              <a:t>tRNA</a:t>
            </a:r>
            <a:r>
              <a:rPr lang="en-US" baseline="0" dirty="0"/>
              <a:t> bearing a modified form of methionine called N-</a:t>
            </a:r>
            <a:r>
              <a:rPr lang="en-US" baseline="0" dirty="0" err="1"/>
              <a:t>formylmethionine</a:t>
            </a:r>
            <a:r>
              <a:rPr lang="en-US" baseline="0" dirty="0"/>
              <a:t> binds to start codon. Of all the charged </a:t>
            </a:r>
            <a:r>
              <a:rPr lang="en-US" baseline="0" dirty="0" err="1"/>
              <a:t>tRNA’s</a:t>
            </a:r>
            <a:r>
              <a:rPr lang="en-US" baseline="0" dirty="0"/>
              <a:t>, only the initiator is capable of binding the P site on the small subunit first, then the P site on the large subunit. Because it is in the P site, protein </a:t>
            </a:r>
            <a:r>
              <a:rPr lang="en-US" baseline="0" dirty="0" err="1"/>
              <a:t>sysntehsis</a:t>
            </a:r>
            <a:r>
              <a:rPr lang="en-US" baseline="0" dirty="0"/>
              <a:t> is ready to begin with the addition of the next charged </a:t>
            </a:r>
            <a:r>
              <a:rPr lang="en-US" baseline="0" dirty="0" err="1"/>
              <a:t>tRNA</a:t>
            </a:r>
            <a:r>
              <a:rPr lang="en-US" baseline="0" dirty="0"/>
              <a:t> to the A site. </a:t>
            </a:r>
            <a:endParaRPr lang="en-US" dirty="0"/>
          </a:p>
          <a:p>
            <a:endParaRPr lang="en-US" altLang="en-US" dirty="0"/>
          </a:p>
        </p:txBody>
      </p:sp>
    </p:spTree>
    <p:extLst>
      <p:ext uri="{BB962C8B-B14F-4D97-AF65-F5344CB8AC3E}">
        <p14:creationId xmlns:p14="http://schemas.microsoft.com/office/powerpoint/2010/main" val="37787659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74E6D2B-41FD-4590-8149-73BC39AD3EE0}" type="slidenum">
              <a:rPr lang="en-US" altLang="en-US"/>
              <a:pPr/>
              <a:t>32</a:t>
            </a:fld>
            <a:endParaRPr lang="en-US" altLang="en-US"/>
          </a:p>
        </p:txBody>
      </p:sp>
      <p:sp>
        <p:nvSpPr>
          <p:cNvPr id="587778" name="Rectangle 2"/>
          <p:cNvSpPr>
            <a:spLocks noGrp="1" noRot="1" noChangeAspect="1" noChangeArrowheads="1" noTextEdit="1"/>
          </p:cNvSpPr>
          <p:nvPr>
            <p:ph type="sldImg"/>
          </p:nvPr>
        </p:nvSpPr>
        <p:spPr>
          <a:ln/>
        </p:spPr>
      </p:sp>
      <p:sp>
        <p:nvSpPr>
          <p:cNvPr id="587779" name="Rectangle 3"/>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42663143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5EC8971-9724-4B6A-B58D-BBE7BD1634F0}" type="slidenum">
              <a:rPr lang="en-US" smtClean="0"/>
              <a:t>33</a:t>
            </a:fld>
            <a:endParaRPr lang="en-US"/>
          </a:p>
        </p:txBody>
      </p:sp>
    </p:spTree>
    <p:extLst>
      <p:ext uri="{BB962C8B-B14F-4D97-AF65-F5344CB8AC3E}">
        <p14:creationId xmlns:p14="http://schemas.microsoft.com/office/powerpoint/2010/main" val="28322219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38FC5E1-2DF1-444C-AB5D-1FEC106401EA}" type="slidenum">
              <a:rPr lang="en-US" altLang="en-US"/>
              <a:pPr/>
              <a:t>34</a:t>
            </a:fld>
            <a:endParaRPr lang="en-US" altLang="en-US"/>
          </a:p>
        </p:txBody>
      </p:sp>
      <p:sp>
        <p:nvSpPr>
          <p:cNvPr id="602114" name="Rectangle 2"/>
          <p:cNvSpPr>
            <a:spLocks noGrp="1" noRot="1" noChangeAspect="1" noChangeArrowheads="1" noTextEdit="1"/>
          </p:cNvSpPr>
          <p:nvPr>
            <p:ph type="sldImg"/>
          </p:nvPr>
        </p:nvSpPr>
        <p:spPr>
          <a:ln/>
        </p:spPr>
      </p:sp>
      <p:sp>
        <p:nvSpPr>
          <p:cNvPr id="602115" name="Rectangle 3"/>
          <p:cNvSpPr>
            <a:spLocks noGrp="1" noChangeArrowheads="1"/>
          </p:cNvSpPr>
          <p:nvPr>
            <p:ph type="body" idx="1"/>
          </p:nvPr>
        </p:nvSpPr>
        <p:spPr/>
        <p:txBody>
          <a:bodyPr/>
          <a:lstStyle/>
          <a:p>
            <a:r>
              <a:rPr lang="en-US" altLang="en-US" dirty="0"/>
              <a:t>Linezolid – blocks formation of 70S – binds to 50S subunit, cannot initiate</a:t>
            </a:r>
          </a:p>
          <a:p>
            <a:r>
              <a:rPr lang="en-US" altLang="en-US" dirty="0"/>
              <a:t>Tetracycline – blocks binding of charged tRNA to A site, cannot add amino acids</a:t>
            </a:r>
          </a:p>
          <a:p>
            <a:r>
              <a:rPr lang="en-US" altLang="en-US" dirty="0"/>
              <a:t>Kanamycin – binds to 30S, affects mRNA-tRNA pairing causing codon misreading</a:t>
            </a:r>
          </a:p>
          <a:p>
            <a:r>
              <a:rPr lang="en-US" altLang="en-US" dirty="0"/>
              <a:t>Chloramphenicol – binds to the peptidyl transferase site, preventing peptide bond formation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Viomycin – blocks translation of the ribosome</a:t>
            </a:r>
          </a:p>
          <a:p>
            <a:r>
              <a:rPr lang="en-US" altLang="en-US" dirty="0"/>
              <a:t>Erythromycin – blocks exit tunnel</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https://jamboard.google.com/d/1bnzal_X5sQQ-QqV4x8sAt95icyQEHVq8RLEHWQBEfaw/edit?usp=sharing</a:t>
            </a:r>
          </a:p>
          <a:p>
            <a:endParaRPr lang="en-US" altLang="en-US" dirty="0"/>
          </a:p>
          <a:p>
            <a:endParaRPr lang="en-US" altLang="en-US" dirty="0"/>
          </a:p>
        </p:txBody>
      </p:sp>
    </p:spTree>
    <p:extLst>
      <p:ext uri="{BB962C8B-B14F-4D97-AF65-F5344CB8AC3E}">
        <p14:creationId xmlns:p14="http://schemas.microsoft.com/office/powerpoint/2010/main" val="41759098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3B4F1012-67C7-42C0-B728-E8EDE6D4AA9F}"/>
              </a:ext>
            </a:extLst>
          </p:cNvPr>
          <p:cNvSpPr>
            <a:spLocks noGrp="1" noChangeArrowheads="1"/>
          </p:cNvSpPr>
          <p:nvPr>
            <p:ph type="sldNum" sz="quarter" idx="5"/>
          </p:nvPr>
        </p:nvSpPr>
        <p:spPr>
          <a:ln/>
        </p:spPr>
        <p:txBody>
          <a:bodyPr/>
          <a:lstStyle/>
          <a:p>
            <a:fld id="{6ACD2E12-CFE5-40A8-B325-9FD6239BE86C}" type="slidenum">
              <a:rPr lang="en-US" altLang="en-US"/>
              <a:pPr/>
              <a:t>37</a:t>
            </a:fld>
            <a:endParaRPr lang="en-US" altLang="en-US"/>
          </a:p>
        </p:txBody>
      </p:sp>
      <p:sp>
        <p:nvSpPr>
          <p:cNvPr id="174082" name="Rectangle 2">
            <a:extLst>
              <a:ext uri="{FF2B5EF4-FFF2-40B4-BE49-F238E27FC236}">
                <a16:creationId xmlns:a16="http://schemas.microsoft.com/office/drawing/2014/main" id="{ECC395F5-28B3-4E73-A079-B2F97C3C88AD}"/>
              </a:ext>
            </a:extLst>
          </p:cNvPr>
          <p:cNvSpPr>
            <a:spLocks noGrp="1" noRot="1" noChangeAspect="1" noChangeArrowheads="1" noTextEdit="1"/>
          </p:cNvSpPr>
          <p:nvPr>
            <p:ph type="sldImg"/>
          </p:nvPr>
        </p:nvSpPr>
        <p:spPr>
          <a:xfrm>
            <a:off x="457200" y="720725"/>
            <a:ext cx="6400800" cy="3600450"/>
          </a:xfrm>
          <a:ln/>
        </p:spPr>
      </p:sp>
      <p:sp>
        <p:nvSpPr>
          <p:cNvPr id="174083" name="Rectangle 3">
            <a:extLst>
              <a:ext uri="{FF2B5EF4-FFF2-40B4-BE49-F238E27FC236}">
                <a16:creationId xmlns:a16="http://schemas.microsoft.com/office/drawing/2014/main" id="{2189A146-D083-4A01-ADE0-CA32073FCCB5}"/>
              </a:ext>
            </a:extLst>
          </p:cNvPr>
          <p:cNvSpPr>
            <a:spLocks noGrp="1" noChangeArrowheads="1"/>
          </p:cNvSpPr>
          <p:nvPr>
            <p:ph type="body" idx="1"/>
          </p:nvPr>
        </p:nvSpPr>
        <p:spPr/>
        <p:txBody>
          <a:bodyPr/>
          <a:lstStyle/>
          <a:p>
            <a:r>
              <a:rPr lang="en-US" altLang="en-US">
                <a:hlinkClick r:id="rId3"/>
              </a:rPr>
              <a:t>A guide to </a:t>
            </a:r>
            <a:r>
              <a:rPr lang="en-US" altLang="en-US" b="1">
                <a:hlinkClick r:id="rId3"/>
              </a:rPr>
              <a:t>genome</a:t>
            </a:r>
            <a:r>
              <a:rPr lang="en-US" altLang="en-US">
                <a:hlinkClick r:id="rId3"/>
              </a:rPr>
              <a:t> </a:t>
            </a:r>
            <a:r>
              <a:rPr lang="en-US" altLang="en-US" b="1">
                <a:hlinkClick r:id="rId3"/>
              </a:rPr>
              <a:t>engineering</a:t>
            </a:r>
            <a:r>
              <a:rPr lang="en-US" altLang="en-US">
                <a:hlinkClick r:id="rId3"/>
              </a:rPr>
              <a:t> with </a:t>
            </a:r>
            <a:r>
              <a:rPr lang="en-US" altLang="en-US" b="1">
                <a:hlinkClick r:id="rId3"/>
              </a:rPr>
              <a:t>programmable</a:t>
            </a:r>
            <a:r>
              <a:rPr lang="en-US" altLang="en-US">
                <a:hlinkClick r:id="rId3"/>
              </a:rPr>
              <a:t> </a:t>
            </a:r>
            <a:r>
              <a:rPr lang="en-US" altLang="en-US" b="1">
                <a:hlinkClick r:id="rId3"/>
              </a:rPr>
              <a:t>nucleases</a:t>
            </a:r>
            <a:r>
              <a:rPr lang="en-US" altLang="en-US">
                <a:hlinkClick r:id="rId3"/>
              </a:rPr>
              <a:t>.</a:t>
            </a:r>
            <a:endParaRPr lang="en-US" altLang="en-US" b="1"/>
          </a:p>
          <a:p>
            <a:r>
              <a:rPr lang="en-US" altLang="en-US" b="1"/>
              <a:t>Kim</a:t>
            </a:r>
            <a:r>
              <a:rPr lang="en-US" altLang="en-US"/>
              <a:t> H, </a:t>
            </a:r>
            <a:r>
              <a:rPr lang="en-US" altLang="en-US" b="1"/>
              <a:t>Kim</a:t>
            </a:r>
            <a:r>
              <a:rPr lang="en-US" altLang="en-US"/>
              <a:t> JS.</a:t>
            </a:r>
          </a:p>
          <a:p>
            <a:r>
              <a:rPr lang="en-US" altLang="en-US"/>
              <a:t>Nat Rev Genet. 2014 May;15(5):321-34. doi: 10.1038/nrg3686. Epub 2014 Apr 2. Review.</a:t>
            </a:r>
          </a:p>
          <a:p>
            <a:r>
              <a:rPr lang="en-US" altLang="en-US"/>
              <a:t>PMID:</a:t>
            </a:r>
          </a:p>
          <a:p>
            <a:pPr lvl="1"/>
            <a:r>
              <a:rPr lang="en-US" altLang="en-US"/>
              <a:t>24690881</a:t>
            </a:r>
          </a:p>
          <a:p>
            <a:endParaRPr lang="en-US" altLang="en-US"/>
          </a:p>
        </p:txBody>
      </p:sp>
    </p:spTree>
    <p:extLst>
      <p:ext uri="{BB962C8B-B14F-4D97-AF65-F5344CB8AC3E}">
        <p14:creationId xmlns:p14="http://schemas.microsoft.com/office/powerpoint/2010/main" val="239826980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3B4F1012-67C7-42C0-B728-E8EDE6D4AA9F}"/>
              </a:ext>
            </a:extLst>
          </p:cNvPr>
          <p:cNvSpPr>
            <a:spLocks noGrp="1" noChangeArrowheads="1"/>
          </p:cNvSpPr>
          <p:nvPr>
            <p:ph type="sldNum" sz="quarter" idx="5"/>
          </p:nvPr>
        </p:nvSpPr>
        <p:spPr>
          <a:ln/>
        </p:spPr>
        <p:txBody>
          <a:bodyPr/>
          <a:lstStyle/>
          <a:p>
            <a:fld id="{6ACD2E12-CFE5-40A8-B325-9FD6239BE86C}" type="slidenum">
              <a:rPr lang="en-US" altLang="en-US"/>
              <a:pPr/>
              <a:t>38</a:t>
            </a:fld>
            <a:endParaRPr lang="en-US" altLang="en-US"/>
          </a:p>
        </p:txBody>
      </p:sp>
      <p:sp>
        <p:nvSpPr>
          <p:cNvPr id="174082" name="Rectangle 2">
            <a:extLst>
              <a:ext uri="{FF2B5EF4-FFF2-40B4-BE49-F238E27FC236}">
                <a16:creationId xmlns:a16="http://schemas.microsoft.com/office/drawing/2014/main" id="{ECC395F5-28B3-4E73-A079-B2F97C3C88AD}"/>
              </a:ext>
            </a:extLst>
          </p:cNvPr>
          <p:cNvSpPr>
            <a:spLocks noGrp="1" noRot="1" noChangeAspect="1" noChangeArrowheads="1" noTextEdit="1"/>
          </p:cNvSpPr>
          <p:nvPr>
            <p:ph type="sldImg"/>
          </p:nvPr>
        </p:nvSpPr>
        <p:spPr>
          <a:xfrm>
            <a:off x="457200" y="720725"/>
            <a:ext cx="6400800" cy="3600450"/>
          </a:xfrm>
          <a:ln/>
        </p:spPr>
      </p:sp>
      <p:sp>
        <p:nvSpPr>
          <p:cNvPr id="174083" name="Rectangle 3">
            <a:extLst>
              <a:ext uri="{FF2B5EF4-FFF2-40B4-BE49-F238E27FC236}">
                <a16:creationId xmlns:a16="http://schemas.microsoft.com/office/drawing/2014/main" id="{2189A146-D083-4A01-ADE0-CA32073FCCB5}"/>
              </a:ext>
            </a:extLst>
          </p:cNvPr>
          <p:cNvSpPr>
            <a:spLocks noGrp="1" noChangeArrowheads="1"/>
          </p:cNvSpPr>
          <p:nvPr>
            <p:ph type="body" idx="1"/>
          </p:nvPr>
        </p:nvSpPr>
        <p:spPr/>
        <p:txBody>
          <a:bodyPr/>
          <a:lstStyle/>
          <a:p>
            <a:r>
              <a:rPr lang="en-US" altLang="en-US">
                <a:hlinkClick r:id="rId3"/>
              </a:rPr>
              <a:t>A guide to </a:t>
            </a:r>
            <a:r>
              <a:rPr lang="en-US" altLang="en-US" b="1">
                <a:hlinkClick r:id="rId3"/>
              </a:rPr>
              <a:t>genome</a:t>
            </a:r>
            <a:r>
              <a:rPr lang="en-US" altLang="en-US">
                <a:hlinkClick r:id="rId3"/>
              </a:rPr>
              <a:t> </a:t>
            </a:r>
            <a:r>
              <a:rPr lang="en-US" altLang="en-US" b="1">
                <a:hlinkClick r:id="rId3"/>
              </a:rPr>
              <a:t>engineering</a:t>
            </a:r>
            <a:r>
              <a:rPr lang="en-US" altLang="en-US">
                <a:hlinkClick r:id="rId3"/>
              </a:rPr>
              <a:t> with </a:t>
            </a:r>
            <a:r>
              <a:rPr lang="en-US" altLang="en-US" b="1">
                <a:hlinkClick r:id="rId3"/>
              </a:rPr>
              <a:t>programmable</a:t>
            </a:r>
            <a:r>
              <a:rPr lang="en-US" altLang="en-US">
                <a:hlinkClick r:id="rId3"/>
              </a:rPr>
              <a:t> </a:t>
            </a:r>
            <a:r>
              <a:rPr lang="en-US" altLang="en-US" b="1">
                <a:hlinkClick r:id="rId3"/>
              </a:rPr>
              <a:t>nucleases</a:t>
            </a:r>
            <a:r>
              <a:rPr lang="en-US" altLang="en-US">
                <a:hlinkClick r:id="rId3"/>
              </a:rPr>
              <a:t>.</a:t>
            </a:r>
            <a:endParaRPr lang="en-US" altLang="en-US" b="1"/>
          </a:p>
          <a:p>
            <a:r>
              <a:rPr lang="en-US" altLang="en-US" b="1"/>
              <a:t>Kim</a:t>
            </a:r>
            <a:r>
              <a:rPr lang="en-US" altLang="en-US"/>
              <a:t> H, </a:t>
            </a:r>
            <a:r>
              <a:rPr lang="en-US" altLang="en-US" b="1"/>
              <a:t>Kim</a:t>
            </a:r>
            <a:r>
              <a:rPr lang="en-US" altLang="en-US"/>
              <a:t> JS.</a:t>
            </a:r>
          </a:p>
          <a:p>
            <a:r>
              <a:rPr lang="en-US" altLang="en-US"/>
              <a:t>Nat Rev Genet. 2014 May;15(5):321-34. doi: 10.1038/nrg3686. Epub 2014 Apr 2. Review.</a:t>
            </a:r>
          </a:p>
          <a:p>
            <a:r>
              <a:rPr lang="en-US" altLang="en-US"/>
              <a:t>PMID:</a:t>
            </a:r>
          </a:p>
          <a:p>
            <a:pPr lvl="1"/>
            <a:r>
              <a:rPr lang="en-US" altLang="en-US"/>
              <a:t>24690881</a:t>
            </a:r>
          </a:p>
          <a:p>
            <a:endParaRPr lang="en-US" altLang="en-US"/>
          </a:p>
        </p:txBody>
      </p:sp>
    </p:spTree>
    <p:extLst>
      <p:ext uri="{BB962C8B-B14F-4D97-AF65-F5344CB8AC3E}">
        <p14:creationId xmlns:p14="http://schemas.microsoft.com/office/powerpoint/2010/main" val="239826980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r>
              <a:rPr lang="en-US" b="1" dirty="0"/>
              <a:t>Figure 4. a</a:t>
            </a:r>
            <a:r>
              <a:rPr lang="en-US" dirty="0"/>
              <a:t>, Cleavage assay with single-stranded, double-stranded and partially double-stranded substrates. </a:t>
            </a:r>
            <a:r>
              <a:rPr lang="en-US" b="1" dirty="0"/>
              <a:t>b</a:t>
            </a:r>
            <a:r>
              <a:rPr lang="en-US" dirty="0"/>
              <a:t>, Relative affinities and cleavage rates (mean ± </a:t>
            </a:r>
            <a:r>
              <a:rPr lang="en-US" dirty="0" err="1"/>
              <a:t>s.d.</a:t>
            </a:r>
            <a:r>
              <a:rPr lang="en-US" dirty="0"/>
              <a:t>). </a:t>
            </a:r>
            <a:r>
              <a:rPr lang="en-US" b="1" dirty="0"/>
              <a:t>c</a:t>
            </a:r>
            <a:r>
              <a:rPr lang="en-US" dirty="0"/>
              <a:t>, Model for target search, recognition and cleavage by Cas9–RNA. The search initiates through random three-dimensional collisions. Cas9–RNA rapidly dissociates from non-PAM DNA, but binds PAMs for longer times and samples adjacent DNA for guide RNA complementarity, giving rise to a heterogeneous population of intermediates. At correct targets, Cas9–RNA initiates formation of an RNA–DNA heteroduplex, and R-loop expansion propagates via sequential unwinding. The DNA is cleaved, and Cas9–RNA remains bound to the cleaved products.</a:t>
            </a:r>
          </a:p>
        </p:txBody>
      </p:sp>
      <p:sp>
        <p:nvSpPr>
          <p:cNvPr id="4" name="Slide Number Placeholder 3"/>
          <p:cNvSpPr>
            <a:spLocks noGrp="1"/>
          </p:cNvSpPr>
          <p:nvPr>
            <p:ph type="sldNum" sz="quarter" idx="5"/>
          </p:nvPr>
        </p:nvSpPr>
        <p:spPr/>
        <p:txBody>
          <a:bodyPr/>
          <a:lstStyle/>
          <a:p>
            <a:fld id="{DD5639E1-636B-4330-9194-96534DF51238}" type="slidenum">
              <a:rPr lang="en-US" smtClean="0"/>
              <a:t>39</a:t>
            </a:fld>
            <a:endParaRPr lang="en-US"/>
          </a:p>
        </p:txBody>
      </p:sp>
    </p:spTree>
    <p:extLst>
      <p:ext uri="{BB962C8B-B14F-4D97-AF65-F5344CB8AC3E}">
        <p14:creationId xmlns:p14="http://schemas.microsoft.com/office/powerpoint/2010/main" val="356534963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5D547C0A-875B-490B-9790-4B3FCAD53005}"/>
              </a:ext>
            </a:extLst>
          </p:cNvPr>
          <p:cNvSpPr>
            <a:spLocks noGrp="1" noChangeArrowheads="1"/>
          </p:cNvSpPr>
          <p:nvPr>
            <p:ph type="sldNum" sz="quarter" idx="5"/>
          </p:nvPr>
        </p:nvSpPr>
        <p:spPr>
          <a:ln/>
        </p:spPr>
        <p:txBody>
          <a:bodyPr/>
          <a:lstStyle/>
          <a:p>
            <a:fld id="{750288BC-28D2-465C-8801-E3422DBD786C}" type="slidenum">
              <a:rPr lang="en-US" altLang="en-US"/>
              <a:pPr/>
              <a:t>40</a:t>
            </a:fld>
            <a:endParaRPr lang="en-US" altLang="en-US"/>
          </a:p>
        </p:txBody>
      </p:sp>
      <p:sp>
        <p:nvSpPr>
          <p:cNvPr id="155650" name="Rectangle 2">
            <a:extLst>
              <a:ext uri="{FF2B5EF4-FFF2-40B4-BE49-F238E27FC236}">
                <a16:creationId xmlns:a16="http://schemas.microsoft.com/office/drawing/2014/main" id="{895630FD-3B18-43D1-B154-03FEAA1B24DF}"/>
              </a:ext>
            </a:extLst>
          </p:cNvPr>
          <p:cNvSpPr>
            <a:spLocks noGrp="1" noRot="1" noChangeAspect="1" noChangeArrowheads="1" noTextEdit="1"/>
          </p:cNvSpPr>
          <p:nvPr>
            <p:ph type="sldImg"/>
          </p:nvPr>
        </p:nvSpPr>
        <p:spPr>
          <a:xfrm>
            <a:off x="457200" y="720725"/>
            <a:ext cx="6400800" cy="3600450"/>
          </a:xfrm>
          <a:ln/>
        </p:spPr>
      </p:sp>
      <p:sp>
        <p:nvSpPr>
          <p:cNvPr id="155651" name="Rectangle 3">
            <a:extLst>
              <a:ext uri="{FF2B5EF4-FFF2-40B4-BE49-F238E27FC236}">
                <a16:creationId xmlns:a16="http://schemas.microsoft.com/office/drawing/2014/main" id="{CCBF6107-4770-4C03-8A62-9C79878BE8BC}"/>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86B3055C-0CC9-4069-8719-5C6CB5BFB2CE}"/>
              </a:ext>
            </a:extLst>
          </p:cNvPr>
          <p:cNvSpPr>
            <a:spLocks noGrp="1" noChangeArrowheads="1"/>
          </p:cNvSpPr>
          <p:nvPr>
            <p:ph type="sldNum" sz="quarter" idx="5"/>
          </p:nvPr>
        </p:nvSpPr>
        <p:spPr>
          <a:ln/>
        </p:spPr>
        <p:txBody>
          <a:bodyPr/>
          <a:lstStyle/>
          <a:p>
            <a:fld id="{80CB4A35-F8DB-4080-AF11-A78698076380}" type="slidenum">
              <a:rPr lang="en-US" altLang="en-US"/>
              <a:pPr/>
              <a:t>41</a:t>
            </a:fld>
            <a:endParaRPr lang="en-US" altLang="en-US"/>
          </a:p>
        </p:txBody>
      </p:sp>
      <p:sp>
        <p:nvSpPr>
          <p:cNvPr id="180226" name="Rectangle 2">
            <a:extLst>
              <a:ext uri="{FF2B5EF4-FFF2-40B4-BE49-F238E27FC236}">
                <a16:creationId xmlns:a16="http://schemas.microsoft.com/office/drawing/2014/main" id="{30618BB4-9637-4D06-82CC-D742E38AD251}"/>
              </a:ext>
            </a:extLst>
          </p:cNvPr>
          <p:cNvSpPr>
            <a:spLocks noGrp="1" noRot="1" noChangeAspect="1" noChangeArrowheads="1" noTextEdit="1"/>
          </p:cNvSpPr>
          <p:nvPr>
            <p:ph type="sldImg"/>
          </p:nvPr>
        </p:nvSpPr>
        <p:spPr>
          <a:xfrm>
            <a:off x="457200" y="720725"/>
            <a:ext cx="6400800" cy="3600450"/>
          </a:xfrm>
          <a:ln/>
        </p:spPr>
      </p:sp>
      <p:sp>
        <p:nvSpPr>
          <p:cNvPr id="180227" name="Rectangle 3">
            <a:extLst>
              <a:ext uri="{FF2B5EF4-FFF2-40B4-BE49-F238E27FC236}">
                <a16:creationId xmlns:a16="http://schemas.microsoft.com/office/drawing/2014/main" id="{D10EB369-FF46-4571-B928-283B39224522}"/>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Most cell functions depend on proteins</a:t>
            </a:r>
          </a:p>
        </p:txBody>
      </p:sp>
      <p:sp>
        <p:nvSpPr>
          <p:cNvPr id="4" name="Slide Number Placeholder 3"/>
          <p:cNvSpPr>
            <a:spLocks noGrp="1"/>
          </p:cNvSpPr>
          <p:nvPr>
            <p:ph type="sldNum" sz="quarter" idx="10"/>
          </p:nvPr>
        </p:nvSpPr>
        <p:spPr/>
        <p:txBody>
          <a:bodyPr/>
          <a:lstStyle/>
          <a:p>
            <a:fld id="{D5EC8971-9724-4B6A-B58D-BBE7BD1634F0}" type="slidenum">
              <a:rPr lang="en-US" smtClean="0"/>
              <a:t>6</a:t>
            </a:fld>
            <a:endParaRPr lang="en-US"/>
          </a:p>
        </p:txBody>
      </p:sp>
    </p:spTree>
    <p:extLst>
      <p:ext uri="{BB962C8B-B14F-4D97-AF65-F5344CB8AC3E}">
        <p14:creationId xmlns:p14="http://schemas.microsoft.com/office/powerpoint/2010/main" val="288111853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Fig. 5 Cas9 can be programmed using a single engineered RNA molecule combining </a:t>
            </a:r>
            <a:r>
              <a:rPr lang="en-US" sz="1200" dirty="0" err="1"/>
              <a:t>tracrRNA</a:t>
            </a:r>
            <a:r>
              <a:rPr lang="en-US" sz="1200" dirty="0"/>
              <a:t> and crRNA features. (</a:t>
            </a:r>
            <a:r>
              <a:rPr lang="en-US" sz="1200" b="1" dirty="0"/>
              <a:t>A</a:t>
            </a:r>
            <a:r>
              <a:rPr lang="en-US" sz="1200" dirty="0"/>
              <a:t>) (Top) In type II CRISPR/Cas systems, Cas9 is guided by a two-RNA structure formed by activating </a:t>
            </a:r>
            <a:r>
              <a:rPr lang="en-US" sz="1200" dirty="0" err="1"/>
              <a:t>tracrRNA</a:t>
            </a:r>
            <a:r>
              <a:rPr lang="en-US" sz="1200" dirty="0"/>
              <a:t> and targeting crRNA to cleave site-specifically–targeted dsDNA (see fig. S1). (Bottom) A chimeric RNA generated by fusing the 3′ end of crRNA to the 5′ end of </a:t>
            </a:r>
            <a:r>
              <a:rPr lang="en-US" sz="1200" dirty="0" err="1"/>
              <a:t>tracrRNA</a:t>
            </a:r>
            <a:r>
              <a:rPr lang="en-US" sz="1200" dirty="0"/>
              <a:t>. (</a:t>
            </a:r>
            <a:r>
              <a:rPr lang="en-US" sz="1200" b="1" dirty="0"/>
              <a:t>B</a:t>
            </a:r>
            <a:r>
              <a:rPr lang="en-US" sz="1200" dirty="0"/>
              <a:t>) A plasmid harboring protospacer 4 target sequence and a WT PAM was subjected to cleavage by Cas9 programmed with </a:t>
            </a:r>
            <a:r>
              <a:rPr lang="en-US" sz="1200" dirty="0" err="1"/>
              <a:t>tracrRNA</a:t>
            </a:r>
            <a:r>
              <a:rPr lang="en-US" sz="1200" dirty="0"/>
              <a:t>(4-89):crRNA-sp4 duplex or in vitro–transcribed chimeric RNAs constructed by joining the 3′ end of crRNA to the 5′ end of </a:t>
            </a:r>
            <a:r>
              <a:rPr lang="en-US" sz="1200" dirty="0" err="1"/>
              <a:t>tracrRNA</a:t>
            </a:r>
            <a:r>
              <a:rPr lang="en-US" sz="1200" dirty="0"/>
              <a:t> with a GAAA tetraloop. Cleavage reactions were analyzed by restriction mapping with </a:t>
            </a:r>
            <a:r>
              <a:rPr lang="en-US" sz="1200" dirty="0" err="1"/>
              <a:t>XmnI</a:t>
            </a:r>
            <a:r>
              <a:rPr lang="en-US" sz="1200" dirty="0"/>
              <a:t>. Sequences of chimeric RNAs A and B are shown with DNA-targeting (yellow), crRNA repeat-derived sequences (orange), and </a:t>
            </a:r>
            <a:r>
              <a:rPr lang="en-US" sz="1200" dirty="0" err="1"/>
              <a:t>tracrRNA</a:t>
            </a:r>
            <a:r>
              <a:rPr lang="en-US" sz="1200" dirty="0"/>
              <a:t>-derived (light blue) sequences. (</a:t>
            </a:r>
            <a:r>
              <a:rPr lang="en-US" sz="1200" b="1" dirty="0"/>
              <a:t>C</a:t>
            </a:r>
            <a:r>
              <a:rPr lang="en-US" sz="1200" dirty="0"/>
              <a:t>) Protospacer 4 DNA duplex cleavage reactions were performed as in Fig. 1B. (</a:t>
            </a:r>
            <a:r>
              <a:rPr lang="en-US" sz="1200" b="1" dirty="0"/>
              <a:t>D</a:t>
            </a:r>
            <a:r>
              <a:rPr lang="en-US" sz="1200" dirty="0"/>
              <a:t>) Five chimeric RNAs designed to target the GFP gene were used to program Cas9 to cleave a GFP gene–containing plasmid. Plasmid cleavage reactions were performed as in Fig. 3E, except that the plasmid DNA was restriction mapped with </a:t>
            </a:r>
            <a:r>
              <a:rPr lang="en-US" sz="1200" dirty="0" err="1"/>
              <a:t>AvrII</a:t>
            </a:r>
            <a:r>
              <a:rPr lang="en-US" sz="1200" dirty="0"/>
              <a:t> after Cas9 cleavage.</a:t>
            </a:r>
          </a:p>
          <a:p>
            <a:endParaRPr lang="en-US" dirty="0"/>
          </a:p>
        </p:txBody>
      </p:sp>
      <p:sp>
        <p:nvSpPr>
          <p:cNvPr id="4" name="Slide Number Placeholder 3"/>
          <p:cNvSpPr>
            <a:spLocks noGrp="1"/>
          </p:cNvSpPr>
          <p:nvPr>
            <p:ph type="sldNum" sz="quarter" idx="5"/>
          </p:nvPr>
        </p:nvSpPr>
        <p:spPr/>
        <p:txBody>
          <a:bodyPr/>
          <a:lstStyle/>
          <a:p>
            <a:fld id="{DD5639E1-636B-4330-9194-96534DF51238}" type="slidenum">
              <a:rPr lang="en-US" smtClean="0"/>
              <a:t>44</a:t>
            </a:fld>
            <a:endParaRPr lang="en-US"/>
          </a:p>
        </p:txBody>
      </p:sp>
    </p:spTree>
    <p:extLst>
      <p:ext uri="{BB962C8B-B14F-4D97-AF65-F5344CB8AC3E}">
        <p14:creationId xmlns:p14="http://schemas.microsoft.com/office/powerpoint/2010/main" val="321913653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r>
              <a:rPr lang="en-US" dirty="0"/>
              <a:t>Pituitary gland produces several important biomolecules including protein</a:t>
            </a:r>
            <a:r>
              <a:rPr lang="en-US" baseline="0" dirty="0"/>
              <a:t> that stimulates growth, just 191 amino acids long called HGH and coded for by GH1. By studying the pedigrees of families in which dwarfism was common,  they determined it was an autosomal recessive trait. Grow more slowly reach puberty 2-10 years later than average. 1860 Willian Harrison and Charles Stratton comedians and performers. </a:t>
            </a:r>
            <a:endParaRPr lang="en-US" dirty="0"/>
          </a:p>
        </p:txBody>
      </p:sp>
      <p:sp>
        <p:nvSpPr>
          <p:cNvPr id="4" name="Slide Number Placeholder 3"/>
          <p:cNvSpPr>
            <a:spLocks noGrp="1"/>
          </p:cNvSpPr>
          <p:nvPr>
            <p:ph type="sldNum" sz="quarter" idx="10"/>
          </p:nvPr>
        </p:nvSpPr>
        <p:spPr/>
        <p:txBody>
          <a:bodyPr/>
          <a:lstStyle/>
          <a:p>
            <a:fld id="{6B453A37-F9A4-4269-BF30-8B3AF6D39177}" type="slidenum">
              <a:rPr lang="en-US" smtClean="0"/>
              <a:t>46</a:t>
            </a:fld>
            <a:endParaRPr lang="en-US"/>
          </a:p>
        </p:txBody>
      </p:sp>
    </p:spTree>
    <p:extLst>
      <p:ext uri="{BB962C8B-B14F-4D97-AF65-F5344CB8AC3E}">
        <p14:creationId xmlns:p14="http://schemas.microsoft.com/office/powerpoint/2010/main" val="316656569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Fig. 3 Cas9-catalyzed cleavage of target DNA requires an activating domain in </a:t>
            </a:r>
            <a:r>
              <a:rPr lang="en-US" sz="1200" dirty="0" err="1"/>
              <a:t>tracrRNA</a:t>
            </a:r>
            <a:r>
              <a:rPr lang="en-US" sz="1200" dirty="0"/>
              <a:t> and is governed by a seed sequence in the crRNA. (</a:t>
            </a:r>
            <a:r>
              <a:rPr lang="en-US" sz="1200" b="1" dirty="0"/>
              <a:t>A</a:t>
            </a:r>
            <a:r>
              <a:rPr lang="en-US" sz="1200" dirty="0"/>
              <a:t>) Cas9-tracrRNA:crRNA complexes were reconstituted using 42-nucleotide crRNA-sp2 and truncated </a:t>
            </a:r>
            <a:r>
              <a:rPr lang="en-US" sz="1200" dirty="0" err="1"/>
              <a:t>tracrRNA</a:t>
            </a:r>
            <a:r>
              <a:rPr lang="en-US" sz="1200" dirty="0"/>
              <a:t> constructs and were assayed for cleavage activity as in Fig. 1B. (</a:t>
            </a:r>
            <a:r>
              <a:rPr lang="en-US" sz="1200" b="1" dirty="0"/>
              <a:t>B</a:t>
            </a:r>
            <a:r>
              <a:rPr lang="en-US" sz="1200" dirty="0"/>
              <a:t>) Cas9 programmed with full-length </a:t>
            </a:r>
            <a:r>
              <a:rPr lang="en-US" sz="1200" dirty="0" err="1"/>
              <a:t>tracrRNA</a:t>
            </a:r>
            <a:r>
              <a:rPr lang="en-US" sz="1200" dirty="0"/>
              <a:t> and crRNA-sp2 truncations was assayed for activity as in (A). (</a:t>
            </a:r>
            <a:r>
              <a:rPr lang="en-US" sz="1200" b="1" dirty="0"/>
              <a:t>C</a:t>
            </a:r>
            <a:r>
              <a:rPr lang="en-US" sz="1200" dirty="0"/>
              <a:t>) Minimal regions of </a:t>
            </a:r>
            <a:r>
              <a:rPr lang="en-US" sz="1200" dirty="0" err="1"/>
              <a:t>tracrRNA</a:t>
            </a:r>
            <a:r>
              <a:rPr lang="en-US" sz="1200" dirty="0"/>
              <a:t> and crRNA capable of guiding Cas9-mediated DNA cleavage (blue shaded region). (</a:t>
            </a:r>
            <a:r>
              <a:rPr lang="en-US" sz="1200" b="1" dirty="0"/>
              <a:t>D</a:t>
            </a:r>
            <a:r>
              <a:rPr lang="en-US" sz="1200" dirty="0"/>
              <a:t>) Plasmids containing WT or mutant protospacer 2 sequences with indicated point mutations (right) were cleaved in vitro by programmed Cas9 as in Fig. 1A (top-left) and used for transformation assays of WT or pre-crRNA–deficient </a:t>
            </a:r>
            <a:r>
              <a:rPr lang="en-US" sz="1200" i="1" dirty="0"/>
              <a:t>S. pyogenes</a:t>
            </a:r>
            <a:r>
              <a:rPr lang="en-US" sz="1200" dirty="0"/>
              <a:t> (bottom-left). The transformation efficiency was calculated as colony-forming units (CFU) per microgram of plasmid DNA. Error bars represent SDs for three biological replicates. (</a:t>
            </a:r>
            <a:r>
              <a:rPr lang="en-US" sz="1200" b="1" dirty="0"/>
              <a:t>E</a:t>
            </a:r>
            <a:r>
              <a:rPr lang="en-US" sz="1200" dirty="0"/>
              <a:t>) Plasmids containing WT and mutant protospacer 2 inserts with varying extent of crRNA-target DNA mismatches (right) were cleaved in vitro by programmed Cas9 (left). The cleavage reactions were further digested with </a:t>
            </a:r>
            <a:r>
              <a:rPr lang="en-US" sz="1200" dirty="0" err="1"/>
              <a:t>XmnI</a:t>
            </a:r>
            <a:r>
              <a:rPr lang="en-US" sz="1200" dirty="0"/>
              <a:t>. The 1880- and 800-bp fragments are Cas9-generated cleavage products. M, DNA marker.</a:t>
            </a:r>
          </a:p>
          <a:p>
            <a:endParaRPr lang="en-US" dirty="0"/>
          </a:p>
        </p:txBody>
      </p:sp>
      <p:sp>
        <p:nvSpPr>
          <p:cNvPr id="4" name="Slide Number Placeholder 3"/>
          <p:cNvSpPr>
            <a:spLocks noGrp="1"/>
          </p:cNvSpPr>
          <p:nvPr>
            <p:ph type="sldNum" sz="quarter" idx="5"/>
          </p:nvPr>
        </p:nvSpPr>
        <p:spPr/>
        <p:txBody>
          <a:bodyPr/>
          <a:lstStyle/>
          <a:p>
            <a:fld id="{DD5639E1-636B-4330-9194-96534DF51238}" type="slidenum">
              <a:rPr lang="en-US" smtClean="0"/>
              <a:t>52</a:t>
            </a:fld>
            <a:endParaRPr lang="en-US"/>
          </a:p>
        </p:txBody>
      </p:sp>
    </p:spTree>
    <p:extLst>
      <p:ext uri="{BB962C8B-B14F-4D97-AF65-F5344CB8AC3E}">
        <p14:creationId xmlns:p14="http://schemas.microsoft.com/office/powerpoint/2010/main" val="318942116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r>
              <a:rPr lang="en-US" dirty="0"/>
              <a:t>Figure 1: (</a:t>
            </a:r>
            <a:r>
              <a:rPr lang="en-US" b="1" dirty="0"/>
              <a:t>a</a:t>
            </a:r>
            <a:r>
              <a:rPr lang="en-US" dirty="0"/>
              <a:t>) Schematic overview of the GUIDE-seq method. (</a:t>
            </a:r>
            <a:r>
              <a:rPr lang="en-US" b="1" dirty="0"/>
              <a:t>b</a:t>
            </a:r>
            <a:r>
              <a:rPr lang="en-US" dirty="0"/>
              <a:t>) Optimization of </a:t>
            </a:r>
            <a:r>
              <a:rPr lang="en-US" dirty="0" err="1"/>
              <a:t>dsODN</a:t>
            </a:r>
            <a:r>
              <a:rPr lang="en-US" dirty="0"/>
              <a:t> integration into RGN-induced DSBs in human cells. Rates of integration for different modified oligonucleotides as measured by RFLP assay are shown. Control reactions were transfected with only the RGN-encoding plasmids (i.e., without </a:t>
            </a:r>
            <a:r>
              <a:rPr lang="en-US" dirty="0" err="1"/>
              <a:t>dsODN</a:t>
            </a:r>
            <a:r>
              <a:rPr lang="en-US" dirty="0"/>
              <a:t>). Error bars, mean ± </a:t>
            </a:r>
            <a:r>
              <a:rPr lang="en-US" dirty="0" err="1"/>
              <a:t>s.e.m.</a:t>
            </a:r>
            <a:r>
              <a:rPr lang="en-US" dirty="0"/>
              <a:t> (</a:t>
            </a:r>
            <a:r>
              <a:rPr lang="en-US" b="1" dirty="0"/>
              <a:t>c</a:t>
            </a:r>
            <a:r>
              <a:rPr lang="en-US" dirty="0"/>
              <a:t>) Mapping of genomic sequence reads enabled identification of DSB position. (</a:t>
            </a:r>
            <a:r>
              <a:rPr lang="en-US" b="1" dirty="0"/>
              <a:t>d</a:t>
            </a:r>
            <a:r>
              <a:rPr lang="en-US" dirty="0"/>
              <a:t>) GUIDE-seq–based identification of RGN-induced DSBs. Start sites of GUIDE-seq reads mapped back to the genome enable localization of the DSB to within a few base pairs. Mapped reads for the on-target sites of the ten RGNs we assessed by GUIDE-seq are shown. In all cases, the target site sequence is shown with the 20-bp protospacer sequence to the left and the PAM sequence to the right on the </a:t>
            </a:r>
            <a:r>
              <a:rPr lang="en-US" i="1" dirty="0"/>
              <a:t>x</a:t>
            </a:r>
            <a:r>
              <a:rPr lang="en-US" dirty="0"/>
              <a:t> axis. Note how in all cases the highest peak falls within 3 to 4 bps of the 5′-edge of the NGG PAM sequence, the expected position of an RGN cleavage event. (Equivalent maps for off-target sites are presented in </a:t>
            </a:r>
            <a:r>
              <a:rPr lang="en-US" dirty="0">
                <a:hlinkClick r:id="rId3"/>
              </a:rPr>
              <a:t>Supplementary Fig. 2</a:t>
            </a:r>
            <a:r>
              <a:rPr lang="en-US" dirty="0"/>
              <a:t>.) (</a:t>
            </a:r>
            <a:r>
              <a:rPr lang="en-US" b="1" dirty="0"/>
              <a:t>e</a:t>
            </a:r>
            <a:r>
              <a:rPr lang="en-US" dirty="0"/>
              <a:t>) Numbers of previously known and novel off-target cleavage sites identified by GUIDE-seq for the ten RGNs analyzed in this study. (</a:t>
            </a:r>
            <a:r>
              <a:rPr lang="en-US" b="1" dirty="0"/>
              <a:t>f</a:t>
            </a:r>
            <a:r>
              <a:rPr lang="en-US" dirty="0"/>
              <a:t>) Scatterplot of on-target site orthogonality to the human genome (</a:t>
            </a:r>
            <a:r>
              <a:rPr lang="en-US" i="1" dirty="0"/>
              <a:t>x</a:t>
            </a:r>
            <a:r>
              <a:rPr lang="en-US" dirty="0"/>
              <a:t> axis) versus total number of off-target sites detected by GUIDE-seq for the ten RGNs of this report (</a:t>
            </a:r>
            <a:r>
              <a:rPr lang="en-US" i="1" dirty="0"/>
              <a:t>y</a:t>
            </a:r>
            <a:r>
              <a:rPr lang="en-US" dirty="0"/>
              <a:t> axis). Orthogonality was calculated as the total number of sites in the human genome bearing one to six mismatches relative to the on-target site and adjacent to an NGG PAM motif. (</a:t>
            </a:r>
            <a:r>
              <a:rPr lang="en-US" b="1" dirty="0"/>
              <a:t>g</a:t>
            </a:r>
            <a:r>
              <a:rPr lang="en-US" dirty="0"/>
              <a:t>) Scatterplot of on-target site GC content (</a:t>
            </a:r>
            <a:r>
              <a:rPr lang="en-US" i="1" dirty="0"/>
              <a:t>x</a:t>
            </a:r>
            <a:r>
              <a:rPr lang="en-US" dirty="0"/>
              <a:t> axis) versus total number of off-target sites detected by GUIDE-seq for the ten RGNs of this report (</a:t>
            </a:r>
            <a:r>
              <a:rPr lang="en-US" i="1" dirty="0"/>
              <a:t>y</a:t>
            </a:r>
            <a:r>
              <a:rPr lang="en-US" dirty="0"/>
              <a:t> axis). (</a:t>
            </a:r>
            <a:r>
              <a:rPr lang="en-US" b="1" dirty="0"/>
              <a:t>h</a:t>
            </a:r>
            <a:r>
              <a:rPr lang="en-US" dirty="0"/>
              <a:t>) Chromosome ideogram of CRISPR-Cas9 on- and off-target sites for the RGN that targets </a:t>
            </a:r>
            <a:r>
              <a:rPr lang="en-US" i="1" dirty="0"/>
              <a:t>EMX1</a:t>
            </a:r>
            <a:r>
              <a:rPr lang="en-US" dirty="0"/>
              <a:t>. Additional ideograms for the remaining RGNs can be found in </a:t>
            </a:r>
            <a:r>
              <a:rPr lang="en-US" dirty="0">
                <a:hlinkClick r:id="rId3"/>
              </a:rPr>
              <a:t>Supplementary Figure 3</a:t>
            </a:r>
            <a:r>
              <a:rPr lang="en-US" dirty="0"/>
              <a:t>. (</a:t>
            </a:r>
            <a:r>
              <a:rPr lang="en-US" b="1" dirty="0" err="1"/>
              <a:t>i</a:t>
            </a:r>
            <a:r>
              <a:rPr lang="en-US" dirty="0"/>
              <a:t>) Genomic locations of off-target cleavage sites identified by GUIDE-seq for the ten RGNs examined in this study.</a:t>
            </a:r>
          </a:p>
        </p:txBody>
      </p:sp>
      <p:sp>
        <p:nvSpPr>
          <p:cNvPr id="4" name="Slide Number Placeholder 3"/>
          <p:cNvSpPr>
            <a:spLocks noGrp="1"/>
          </p:cNvSpPr>
          <p:nvPr>
            <p:ph type="sldNum" sz="quarter" idx="5"/>
          </p:nvPr>
        </p:nvSpPr>
        <p:spPr/>
        <p:txBody>
          <a:bodyPr/>
          <a:lstStyle/>
          <a:p>
            <a:fld id="{C0062263-08A2-4CAC-B3FB-787F5D83AE98}" type="slidenum">
              <a:rPr lang="en-US" smtClean="0"/>
              <a:t>53</a:t>
            </a:fld>
            <a:endParaRPr lang="en-US"/>
          </a:p>
        </p:txBody>
      </p:sp>
    </p:spTree>
    <p:extLst>
      <p:ext uri="{BB962C8B-B14F-4D97-AF65-F5344CB8AC3E}">
        <p14:creationId xmlns:p14="http://schemas.microsoft.com/office/powerpoint/2010/main" val="277512926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r>
              <a:rPr lang="en-US" dirty="0"/>
              <a:t>Figure 2: For each RGN, the intended target sequence is shown in the top line with cleaved sites shown underneath and with mismatches to the on-target site shown and highlighted in color. GUIDE-seq sequencing read counts are shown to the right of each site. The on-target site is marked with a black square and previously known off-target sites with an open diamond. Data are shown for RGNs targeting the following sites: (</a:t>
            </a:r>
            <a:r>
              <a:rPr lang="en-US" b="1" dirty="0"/>
              <a:t>a</a:t>
            </a:r>
            <a:r>
              <a:rPr lang="en-US" dirty="0"/>
              <a:t>) </a:t>
            </a:r>
            <a:r>
              <a:rPr lang="en-US" i="1" dirty="0"/>
              <a:t>VEGFA</a:t>
            </a:r>
            <a:r>
              <a:rPr lang="en-US" dirty="0"/>
              <a:t> site 1, (</a:t>
            </a:r>
            <a:r>
              <a:rPr lang="en-US" b="1" dirty="0"/>
              <a:t>b</a:t>
            </a:r>
            <a:r>
              <a:rPr lang="en-US" dirty="0"/>
              <a:t>) </a:t>
            </a:r>
            <a:r>
              <a:rPr lang="en-US" i="1" dirty="0"/>
              <a:t>VEGFA</a:t>
            </a:r>
            <a:r>
              <a:rPr lang="en-US" dirty="0"/>
              <a:t> site 3, (</a:t>
            </a:r>
            <a:r>
              <a:rPr lang="en-US" b="1" dirty="0"/>
              <a:t>c</a:t>
            </a:r>
            <a:r>
              <a:rPr lang="en-US" dirty="0"/>
              <a:t>) </a:t>
            </a:r>
            <a:r>
              <a:rPr lang="en-US" i="1" dirty="0"/>
              <a:t>VEGFA</a:t>
            </a:r>
            <a:r>
              <a:rPr lang="en-US" dirty="0"/>
              <a:t> site 2, (</a:t>
            </a:r>
            <a:r>
              <a:rPr lang="en-US" b="1" dirty="0"/>
              <a:t>d</a:t>
            </a:r>
            <a:r>
              <a:rPr lang="en-US" dirty="0"/>
              <a:t>) </a:t>
            </a:r>
            <a:r>
              <a:rPr lang="en-US" i="1" dirty="0"/>
              <a:t>EMX1</a:t>
            </a:r>
            <a:r>
              <a:rPr lang="en-US" dirty="0"/>
              <a:t>, (</a:t>
            </a:r>
            <a:r>
              <a:rPr lang="en-US" b="1" dirty="0"/>
              <a:t>e</a:t>
            </a:r>
            <a:r>
              <a:rPr lang="en-US" dirty="0"/>
              <a:t>) </a:t>
            </a:r>
            <a:r>
              <a:rPr lang="en-US" i="1" dirty="0"/>
              <a:t>FANCF</a:t>
            </a:r>
            <a:r>
              <a:rPr lang="en-US" dirty="0"/>
              <a:t>, (</a:t>
            </a:r>
            <a:r>
              <a:rPr lang="en-US" b="1" dirty="0"/>
              <a:t>f</a:t>
            </a:r>
            <a:r>
              <a:rPr lang="en-US" dirty="0"/>
              <a:t>) HEK293 site 1, (</a:t>
            </a:r>
            <a:r>
              <a:rPr lang="en-US" b="1" dirty="0"/>
              <a:t>g</a:t>
            </a:r>
            <a:r>
              <a:rPr lang="en-US" dirty="0"/>
              <a:t>) HEK293 site 2, (</a:t>
            </a:r>
            <a:r>
              <a:rPr lang="en-US" b="1" dirty="0"/>
              <a:t>h</a:t>
            </a:r>
            <a:r>
              <a:rPr lang="en-US" dirty="0"/>
              <a:t>) HEK293 site 3, (</a:t>
            </a:r>
            <a:r>
              <a:rPr lang="en-US" b="1" dirty="0" err="1"/>
              <a:t>i</a:t>
            </a:r>
            <a:r>
              <a:rPr lang="en-US" dirty="0"/>
              <a:t>) HEK293 site4, (</a:t>
            </a:r>
            <a:r>
              <a:rPr lang="en-US" b="1" dirty="0"/>
              <a:t>j</a:t>
            </a:r>
            <a:r>
              <a:rPr lang="en-US" dirty="0"/>
              <a:t>) </a:t>
            </a:r>
            <a:r>
              <a:rPr lang="en-US" i="1" dirty="0"/>
              <a:t>RNF2</a:t>
            </a:r>
            <a:r>
              <a:rPr lang="en-US" dirty="0"/>
              <a:t>. No off-target sites were found for the RGN targeted to the </a:t>
            </a:r>
            <a:r>
              <a:rPr lang="en-US" i="1" dirty="0"/>
              <a:t>RNF2</a:t>
            </a:r>
            <a:r>
              <a:rPr lang="en-US" dirty="0"/>
              <a:t> site.</a:t>
            </a:r>
          </a:p>
        </p:txBody>
      </p:sp>
      <p:sp>
        <p:nvSpPr>
          <p:cNvPr id="4" name="Slide Number Placeholder 3"/>
          <p:cNvSpPr>
            <a:spLocks noGrp="1"/>
          </p:cNvSpPr>
          <p:nvPr>
            <p:ph type="sldNum" sz="quarter" idx="5"/>
          </p:nvPr>
        </p:nvSpPr>
        <p:spPr/>
        <p:txBody>
          <a:bodyPr/>
          <a:lstStyle/>
          <a:p>
            <a:fld id="{C0062263-08A2-4CAC-B3FB-787F5D83AE98}" type="slidenum">
              <a:rPr lang="en-US" smtClean="0"/>
              <a:t>54</a:t>
            </a:fld>
            <a:endParaRPr lang="en-US"/>
          </a:p>
        </p:txBody>
      </p:sp>
    </p:spTree>
    <p:extLst>
      <p:ext uri="{BB962C8B-B14F-4D97-AF65-F5344CB8AC3E}">
        <p14:creationId xmlns:p14="http://schemas.microsoft.com/office/powerpoint/2010/main" val="33794221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Most drugs we take </a:t>
            </a:r>
            <a:r>
              <a:rPr lang="en-US" dirty="0" err="1"/>
              <a:t>tp</a:t>
            </a:r>
            <a:r>
              <a:rPr lang="en-US" dirty="0"/>
              <a:t> prevent</a:t>
            </a:r>
            <a:r>
              <a:rPr lang="en-US" baseline="0" dirty="0"/>
              <a:t> illness or treat it work by blocking the activity of a particular enzyme. Take medicine to lower your cholesterol, taking drugs that reduces activity of enzyme in liver produces cholesterol. Drugs companies screen thousands of chemical compounds of interest to find those able to inhibit the activity of their enzyme of interest, then chemically modify them to make them more or less effective. </a:t>
            </a:r>
            <a:endParaRPr lang="en-US" dirty="0"/>
          </a:p>
        </p:txBody>
      </p:sp>
      <p:sp>
        <p:nvSpPr>
          <p:cNvPr id="4" name="Slide Number Placeholder 3"/>
          <p:cNvSpPr>
            <a:spLocks noGrp="1"/>
          </p:cNvSpPr>
          <p:nvPr>
            <p:ph type="sldNum" sz="quarter" idx="10"/>
          </p:nvPr>
        </p:nvSpPr>
        <p:spPr/>
        <p:txBody>
          <a:bodyPr/>
          <a:lstStyle/>
          <a:p>
            <a:fld id="{AA346555-CBEA-134C-85F0-68E8AF9BFC67}" type="slidenum">
              <a:rPr lang="en-US" smtClean="0"/>
              <a:t>7</a:t>
            </a:fld>
            <a:endParaRPr lang="en-US"/>
          </a:p>
        </p:txBody>
      </p:sp>
    </p:spTree>
    <p:extLst>
      <p:ext uri="{BB962C8B-B14F-4D97-AF65-F5344CB8AC3E}">
        <p14:creationId xmlns:p14="http://schemas.microsoft.com/office/powerpoint/2010/main" val="42786523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7772957-07AF-9142-B71E-05E3247F41A0}" type="slidenum">
              <a:rPr lang="en-US"/>
              <a:pPr/>
              <a:t>11</a:t>
            </a:fld>
            <a:endParaRPr lang="en-US"/>
          </a:p>
        </p:txBody>
      </p:sp>
      <p:sp>
        <p:nvSpPr>
          <p:cNvPr id="226306" name="Rectangle 2"/>
          <p:cNvSpPr>
            <a:spLocks noGrp="1" noRot="1" noChangeAspect="1" noChangeArrowheads="1" noTextEdit="1"/>
          </p:cNvSpPr>
          <p:nvPr>
            <p:ph type="sldImg"/>
          </p:nvPr>
        </p:nvSpPr>
        <p:spPr>
          <a:xfrm>
            <a:off x="381000" y="685800"/>
            <a:ext cx="6096000" cy="3429000"/>
          </a:xfrm>
          <a:ln/>
          <a:extLst>
            <a:ext uri="{FAA26D3D-D897-4be2-8F04-BA451C77F1D7}">
              <ma14:placeholderFlag xmlns="" xmlns:ma14="http://schemas.microsoft.com/office/mac/drawingml/2011/main" val="1"/>
            </a:ext>
          </a:extLst>
        </p:spPr>
      </p:sp>
      <p:sp>
        <p:nvSpPr>
          <p:cNvPr id="226307" name="Rectangle 3"/>
          <p:cNvSpPr>
            <a:spLocks noGrp="1" noChangeArrowheads="1"/>
          </p:cNvSpPr>
          <p:nvPr>
            <p:ph type="body" idx="1"/>
          </p:nvPr>
        </p:nvSpPr>
        <p:spPr/>
        <p:txBody>
          <a:bodyPr/>
          <a:lstStyle/>
          <a:p>
            <a:r>
              <a:rPr lang="en-US" dirty="0"/>
              <a:t>One of the final products, cytosine triphosphate turns off the </a:t>
            </a:r>
            <a:r>
              <a:rPr lang="en-US" dirty="0" err="1"/>
              <a:t>enyzyme</a:t>
            </a:r>
            <a:r>
              <a:rPr lang="en-US" dirty="0"/>
              <a:t> by binding to it. </a:t>
            </a:r>
          </a:p>
        </p:txBody>
      </p:sp>
    </p:spTree>
    <p:extLst>
      <p:ext uri="{BB962C8B-B14F-4D97-AF65-F5344CB8AC3E}">
        <p14:creationId xmlns:p14="http://schemas.microsoft.com/office/powerpoint/2010/main" val="12389272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Shows how the polymerization reaction occurs.</a:t>
            </a:r>
            <a:r>
              <a:rPr lang="en-US" baseline="0" dirty="0"/>
              <a:t> Results in the formation of a </a:t>
            </a:r>
            <a:r>
              <a:rPr lang="en-US" baseline="0" dirty="0" err="1"/>
              <a:t>phosphodiester</a:t>
            </a:r>
            <a:r>
              <a:rPr lang="en-US" baseline="0" dirty="0"/>
              <a:t> bond between </a:t>
            </a:r>
            <a:r>
              <a:rPr lang="en-US" baseline="0" dirty="0" err="1"/>
              <a:t>ribonucleuotides</a:t>
            </a:r>
            <a:r>
              <a:rPr lang="en-US" baseline="0" dirty="0"/>
              <a:t>. RNA polymerase produces an RNA strand that is complementary to the bases of the template. Note the incoming </a:t>
            </a:r>
            <a:r>
              <a:rPr lang="en-US" baseline="0" dirty="0" err="1"/>
              <a:t>ribonucleotide</a:t>
            </a:r>
            <a:r>
              <a:rPr lang="en-US" baseline="0" dirty="0"/>
              <a:t> triphosphate. NTPs are like the </a:t>
            </a:r>
            <a:r>
              <a:rPr lang="en-US" baseline="0" dirty="0" err="1"/>
              <a:t>dNTPs</a:t>
            </a:r>
            <a:r>
              <a:rPr lang="en-US" baseline="0" dirty="0"/>
              <a:t> except they have a 2’ OH group. Only one of the two strands is use as a template other is non-template strand. </a:t>
            </a:r>
            <a:endParaRPr lang="en-US" dirty="0"/>
          </a:p>
        </p:txBody>
      </p:sp>
      <p:sp>
        <p:nvSpPr>
          <p:cNvPr id="4" name="Slide Number Placeholder 3"/>
          <p:cNvSpPr>
            <a:spLocks noGrp="1"/>
          </p:cNvSpPr>
          <p:nvPr>
            <p:ph type="sldNum" sz="quarter" idx="10"/>
          </p:nvPr>
        </p:nvSpPr>
        <p:spPr/>
        <p:txBody>
          <a:bodyPr/>
          <a:lstStyle/>
          <a:p>
            <a:fld id="{D5EC8971-9724-4B6A-B58D-BBE7BD1634F0}" type="slidenum">
              <a:rPr lang="en-US" smtClean="0"/>
              <a:t>23</a:t>
            </a:fld>
            <a:endParaRPr lang="en-US"/>
          </a:p>
        </p:txBody>
      </p:sp>
    </p:spTree>
    <p:extLst>
      <p:ext uri="{BB962C8B-B14F-4D97-AF65-F5344CB8AC3E}">
        <p14:creationId xmlns:p14="http://schemas.microsoft.com/office/powerpoint/2010/main" val="28989959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CA2625D-463B-47C2-B564-D274890AFBEA}" type="slidenum">
              <a:rPr lang="en-US" altLang="en-US"/>
              <a:pPr/>
              <a:t>24</a:t>
            </a:fld>
            <a:endParaRPr lang="en-US" altLang="en-US"/>
          </a:p>
        </p:txBody>
      </p:sp>
      <p:sp>
        <p:nvSpPr>
          <p:cNvPr id="571394" name="Rectangle 2"/>
          <p:cNvSpPr>
            <a:spLocks noGrp="1" noRot="1" noChangeAspect="1" noChangeArrowheads="1" noTextEdit="1"/>
          </p:cNvSpPr>
          <p:nvPr>
            <p:ph type="sldImg"/>
          </p:nvPr>
        </p:nvSpPr>
        <p:spPr>
          <a:ln/>
        </p:spPr>
      </p:sp>
      <p:sp>
        <p:nvSpPr>
          <p:cNvPr id="571395" name="Rectangle 3"/>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19010290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Fidaxomicin – blocks loading of the DNA during initiation (switch region inhibitor)</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GE23077 – adjacent to rifamycin binding site – shorter RNA made than rifamycin</a:t>
            </a:r>
          </a:p>
          <a:p>
            <a:r>
              <a:rPr lang="en-US" dirty="0"/>
              <a:t>Rifamycin – physically block elongation by binding in the DNA/RNA channel.</a:t>
            </a:r>
          </a:p>
          <a:p>
            <a:r>
              <a:rPr lang="en-US" dirty="0" err="1"/>
              <a:t>Streptolydigin</a:t>
            </a:r>
            <a:r>
              <a:rPr lang="en-US" dirty="0"/>
              <a:t> – blocks chain elongation by interfering with protein dynamics during turn-over</a:t>
            </a:r>
          </a:p>
          <a:p>
            <a:r>
              <a:rPr lang="en-US" dirty="0" err="1"/>
              <a:t>Bicyclomycin</a:t>
            </a:r>
            <a:r>
              <a:rPr lang="en-US" dirty="0"/>
              <a:t> – inhibits termination by rho factor</a:t>
            </a:r>
          </a:p>
          <a:p>
            <a:endParaRPr lang="en-US" dirty="0"/>
          </a:p>
        </p:txBody>
      </p:sp>
      <p:sp>
        <p:nvSpPr>
          <p:cNvPr id="4" name="Slide Number Placeholder 3"/>
          <p:cNvSpPr>
            <a:spLocks noGrp="1"/>
          </p:cNvSpPr>
          <p:nvPr>
            <p:ph type="sldNum" sz="quarter" idx="5"/>
          </p:nvPr>
        </p:nvSpPr>
        <p:spPr/>
        <p:txBody>
          <a:bodyPr/>
          <a:lstStyle/>
          <a:p>
            <a:fld id="{9FC2FDB8-7725-4B7A-B26B-075CB60ADF58}" type="slidenum">
              <a:rPr lang="en-US" smtClean="0"/>
              <a:pPr/>
              <a:t>25</a:t>
            </a:fld>
            <a:endParaRPr lang="en-US" dirty="0"/>
          </a:p>
        </p:txBody>
      </p:sp>
    </p:spTree>
    <p:extLst>
      <p:ext uri="{BB962C8B-B14F-4D97-AF65-F5344CB8AC3E}">
        <p14:creationId xmlns:p14="http://schemas.microsoft.com/office/powerpoint/2010/main" val="27261770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 </a:t>
            </a:r>
            <a:r>
              <a:rPr lang="en-US" dirty="0" err="1"/>
              <a:t>svedberg</a:t>
            </a:r>
            <a:r>
              <a:rPr lang="en-US" dirty="0"/>
              <a:t> values.</a:t>
            </a:r>
            <a:r>
              <a:rPr lang="en-US" baseline="0" dirty="0"/>
              <a:t> </a:t>
            </a:r>
            <a:r>
              <a:rPr lang="en-US" sz="1300" dirty="0"/>
              <a:t>It characterizes the behavior of a particle type in </a:t>
            </a:r>
            <a:r>
              <a:rPr lang="en-US" sz="1300" dirty="0">
                <a:hlinkClick r:id="rId3" tooltip="Sedimentation"/>
              </a:rPr>
              <a:t>sedimentation</a:t>
            </a:r>
            <a:r>
              <a:rPr lang="en-US" sz="1300" dirty="0"/>
              <a:t> processes, notably </a:t>
            </a:r>
            <a:r>
              <a:rPr lang="en-US" sz="1300" dirty="0">
                <a:hlinkClick r:id="rId4" tooltip="Centrifugation"/>
              </a:rPr>
              <a:t>centrifugation</a:t>
            </a:r>
            <a:r>
              <a:rPr lang="en-US" sz="1300" dirty="0"/>
              <a:t>. The </a:t>
            </a:r>
            <a:r>
              <a:rPr lang="en-US" sz="1300" dirty="0" err="1"/>
              <a:t>svedberg</a:t>
            </a:r>
            <a:r>
              <a:rPr lang="en-US" sz="1300" dirty="0"/>
              <a:t> is technically a measure of time, and is defined as exactly 10</a:t>
            </a:r>
            <a:r>
              <a:rPr lang="en-US" sz="1300" baseline="30000" dirty="0"/>
              <a:t>-13</a:t>
            </a:r>
            <a:r>
              <a:rPr lang="en-US" sz="1300" dirty="0"/>
              <a:t> </a:t>
            </a:r>
            <a:r>
              <a:rPr lang="en-US" sz="1300" dirty="0">
                <a:hlinkClick r:id="rId5" tooltip="Second"/>
              </a:rPr>
              <a:t>seconds</a:t>
            </a:r>
            <a:r>
              <a:rPr lang="en-US" sz="1300" dirty="0"/>
              <a:t> (100 </a:t>
            </a:r>
            <a:r>
              <a:rPr lang="en-US" sz="1300" dirty="0" err="1">
                <a:hlinkClick r:id="rId6" tooltip="Femtosecond"/>
              </a:rPr>
              <a:t>fs</a:t>
            </a:r>
            <a:r>
              <a:rPr lang="en-US" sz="1300" dirty="0"/>
              <a:t>). Bigger particles tend to sediment faster and thus have higher </a:t>
            </a:r>
            <a:r>
              <a:rPr lang="en-US" sz="1300" dirty="0" err="1"/>
              <a:t>svedberg</a:t>
            </a:r>
            <a:r>
              <a:rPr lang="en-US" sz="1300" dirty="0"/>
              <a:t> values.</a:t>
            </a:r>
            <a:endParaRPr lang="en-US" dirty="0"/>
          </a:p>
        </p:txBody>
      </p:sp>
      <p:sp>
        <p:nvSpPr>
          <p:cNvPr id="4" name="Slide Number Placeholder 3"/>
          <p:cNvSpPr>
            <a:spLocks noGrp="1"/>
          </p:cNvSpPr>
          <p:nvPr>
            <p:ph type="sldNum" sz="quarter" idx="10"/>
          </p:nvPr>
        </p:nvSpPr>
        <p:spPr/>
        <p:txBody>
          <a:bodyPr/>
          <a:lstStyle/>
          <a:p>
            <a:fld id="{D5EC8971-9724-4B6A-B58D-BBE7BD1634F0}" type="slidenum">
              <a:rPr lang="en-US" smtClean="0"/>
              <a:t>27</a:t>
            </a:fld>
            <a:endParaRPr lang="en-US"/>
          </a:p>
        </p:txBody>
      </p:sp>
    </p:spTree>
    <p:extLst>
      <p:ext uri="{BB962C8B-B14F-4D97-AF65-F5344CB8AC3E}">
        <p14:creationId xmlns:p14="http://schemas.microsoft.com/office/powerpoint/2010/main" val="28322219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Some sequences of bases in the </a:t>
            </a:r>
            <a:r>
              <a:rPr lang="en-US" dirty="0" err="1"/>
              <a:t>tRNA</a:t>
            </a:r>
            <a:r>
              <a:rPr lang="en-US" dirty="0"/>
              <a:t> molecule can form hydrogen bonds with complementary</a:t>
            </a:r>
            <a:r>
              <a:rPr lang="en-US" baseline="0" dirty="0"/>
              <a:t> bases </a:t>
            </a:r>
            <a:r>
              <a:rPr lang="en-US" baseline="0" dirty="0" err="1"/>
              <a:t>elswhere</a:t>
            </a:r>
            <a:r>
              <a:rPr lang="en-US" baseline="0" dirty="0"/>
              <a:t> I </a:t>
            </a:r>
            <a:r>
              <a:rPr lang="en-US" baseline="0" dirty="0" err="1"/>
              <a:t>nthe</a:t>
            </a:r>
            <a:r>
              <a:rPr lang="en-US" baseline="0" dirty="0"/>
              <a:t> same molecule forming a stem and loop structure. Have a tertiary structure forming an L. All are shaped the same, just vary at the anticodon and the attached amino acid. 4 short segments of the folder </a:t>
            </a:r>
            <a:r>
              <a:rPr lang="en-US" baseline="0" dirty="0" err="1"/>
              <a:t>tRNA</a:t>
            </a:r>
            <a:r>
              <a:rPr lang="en-US" baseline="0" dirty="0"/>
              <a:t> are double helical, producing a molecule that is in the shape of an L. </a:t>
            </a:r>
            <a:endParaRPr lang="en-US" dirty="0"/>
          </a:p>
        </p:txBody>
      </p:sp>
      <p:sp>
        <p:nvSpPr>
          <p:cNvPr id="4" name="Slide Number Placeholder 3"/>
          <p:cNvSpPr>
            <a:spLocks noGrp="1"/>
          </p:cNvSpPr>
          <p:nvPr>
            <p:ph type="sldNum" sz="quarter" idx="10"/>
          </p:nvPr>
        </p:nvSpPr>
        <p:spPr/>
        <p:txBody>
          <a:bodyPr/>
          <a:lstStyle/>
          <a:p>
            <a:fld id="{D5EC8971-9724-4B6A-B58D-BBE7BD1634F0}" type="slidenum">
              <a:rPr lang="en-US" smtClean="0"/>
              <a:t>28</a:t>
            </a:fld>
            <a:endParaRPr lang="en-US"/>
          </a:p>
        </p:txBody>
      </p:sp>
    </p:spTree>
    <p:extLst>
      <p:ext uri="{BB962C8B-B14F-4D97-AF65-F5344CB8AC3E}">
        <p14:creationId xmlns:p14="http://schemas.microsoft.com/office/powerpoint/2010/main" val="5398766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0"/>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178" indent="0" algn="ctr">
              <a:buNone/>
              <a:defRPr>
                <a:solidFill>
                  <a:schemeClr val="tx1">
                    <a:tint val="75000"/>
                  </a:schemeClr>
                </a:solidFill>
              </a:defRPr>
            </a:lvl2pPr>
            <a:lvl3pPr marL="914354" indent="0" algn="ctr">
              <a:buNone/>
              <a:defRPr>
                <a:solidFill>
                  <a:schemeClr val="tx1">
                    <a:tint val="75000"/>
                  </a:schemeClr>
                </a:solidFill>
              </a:defRPr>
            </a:lvl3pPr>
            <a:lvl4pPr marL="1371532" indent="0" algn="ctr">
              <a:buNone/>
              <a:defRPr>
                <a:solidFill>
                  <a:schemeClr val="tx1">
                    <a:tint val="75000"/>
                  </a:schemeClr>
                </a:solidFill>
              </a:defRPr>
            </a:lvl4pPr>
            <a:lvl5pPr marL="1828709" indent="0" algn="ctr">
              <a:buNone/>
              <a:defRPr>
                <a:solidFill>
                  <a:schemeClr val="tx1">
                    <a:tint val="75000"/>
                  </a:schemeClr>
                </a:solidFill>
              </a:defRPr>
            </a:lvl5pPr>
            <a:lvl6pPr marL="2285886" indent="0" algn="ctr">
              <a:buNone/>
              <a:defRPr>
                <a:solidFill>
                  <a:schemeClr val="tx1">
                    <a:tint val="75000"/>
                  </a:schemeClr>
                </a:solidFill>
              </a:defRPr>
            </a:lvl6pPr>
            <a:lvl7pPr marL="2743062" indent="0" algn="ctr">
              <a:buNone/>
              <a:defRPr>
                <a:solidFill>
                  <a:schemeClr val="tx1">
                    <a:tint val="75000"/>
                  </a:schemeClr>
                </a:solidFill>
              </a:defRPr>
            </a:lvl7pPr>
            <a:lvl8pPr marL="3200240" indent="0" algn="ctr">
              <a:buNone/>
              <a:defRPr>
                <a:solidFill>
                  <a:schemeClr val="tx1">
                    <a:tint val="75000"/>
                  </a:schemeClr>
                </a:solidFill>
              </a:defRPr>
            </a:lvl8pPr>
            <a:lvl9pPr marL="365741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3C8CCD5-F468-48F7-BB50-2F0E34D68C3C}" type="datetime1">
              <a:rPr lang="en-US" smtClean="0"/>
              <a:t>9/9/2023</a:t>
            </a:fld>
            <a:endParaRPr lang="en-US"/>
          </a:p>
        </p:txBody>
      </p:sp>
      <p:sp>
        <p:nvSpPr>
          <p:cNvPr id="5" name="Footer Placeholder 4"/>
          <p:cNvSpPr>
            <a:spLocks noGrp="1"/>
          </p:cNvSpPr>
          <p:nvPr>
            <p:ph type="ftr" sz="quarter" idx="11"/>
          </p:nvPr>
        </p:nvSpPr>
        <p:spPr/>
        <p:txBody>
          <a:bodyPr/>
          <a:lstStyle/>
          <a:p>
            <a:r>
              <a:rPr lang="en-US"/>
              <a:t>D &amp; D Lecture 5 - Fall 2023</a:t>
            </a:r>
          </a:p>
        </p:txBody>
      </p:sp>
      <p:sp>
        <p:nvSpPr>
          <p:cNvPr id="6" name="Slide Number Placeholder 5"/>
          <p:cNvSpPr>
            <a:spLocks noGrp="1"/>
          </p:cNvSpPr>
          <p:nvPr>
            <p:ph type="sldNum" sz="quarter" idx="12"/>
          </p:nvPr>
        </p:nvSpPr>
        <p:spPr/>
        <p:txBody>
          <a:bodyPr/>
          <a:lstStyle/>
          <a:p>
            <a:fld id="{DC3BB032-4020-48F4-953B-341806DC4A2B}" type="slidenum">
              <a:rPr lang="en-US" smtClean="0"/>
              <a:t>‹#›</a:t>
            </a:fld>
            <a:endParaRPr lang="en-US"/>
          </a:p>
        </p:txBody>
      </p:sp>
    </p:spTree>
    <p:extLst>
      <p:ext uri="{BB962C8B-B14F-4D97-AF65-F5344CB8AC3E}">
        <p14:creationId xmlns:p14="http://schemas.microsoft.com/office/powerpoint/2010/main" val="28369580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03B5540-DF62-44C3-A6E4-14BF1199FE87}" type="datetime1">
              <a:rPr lang="en-US" smtClean="0"/>
              <a:t>9/9/2023</a:t>
            </a:fld>
            <a:endParaRPr lang="en-US"/>
          </a:p>
        </p:txBody>
      </p:sp>
      <p:sp>
        <p:nvSpPr>
          <p:cNvPr id="5" name="Footer Placeholder 4"/>
          <p:cNvSpPr>
            <a:spLocks noGrp="1"/>
          </p:cNvSpPr>
          <p:nvPr>
            <p:ph type="ftr" sz="quarter" idx="11"/>
          </p:nvPr>
        </p:nvSpPr>
        <p:spPr/>
        <p:txBody>
          <a:bodyPr/>
          <a:lstStyle/>
          <a:p>
            <a:r>
              <a:rPr lang="en-US"/>
              <a:t>D &amp; D Lecture 5 - Fall 2023</a:t>
            </a:r>
          </a:p>
        </p:txBody>
      </p:sp>
      <p:sp>
        <p:nvSpPr>
          <p:cNvPr id="6" name="Slide Number Placeholder 5"/>
          <p:cNvSpPr>
            <a:spLocks noGrp="1"/>
          </p:cNvSpPr>
          <p:nvPr>
            <p:ph type="sldNum" sz="quarter" idx="12"/>
          </p:nvPr>
        </p:nvSpPr>
        <p:spPr/>
        <p:txBody>
          <a:bodyPr/>
          <a:lstStyle/>
          <a:p>
            <a:fld id="{DC3BB032-4020-48F4-953B-341806DC4A2B}" type="slidenum">
              <a:rPr lang="en-US" smtClean="0"/>
              <a:t>‹#›</a:t>
            </a:fld>
            <a:endParaRPr lang="en-US"/>
          </a:p>
        </p:txBody>
      </p:sp>
    </p:spTree>
    <p:extLst>
      <p:ext uri="{BB962C8B-B14F-4D97-AF65-F5344CB8AC3E}">
        <p14:creationId xmlns:p14="http://schemas.microsoft.com/office/powerpoint/2010/main" val="34217453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3"/>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43"/>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A457A00-D260-4726-B0E6-AA41DF3DC4F6}" type="datetime1">
              <a:rPr lang="en-US" smtClean="0"/>
              <a:t>9/9/2023</a:t>
            </a:fld>
            <a:endParaRPr lang="en-US"/>
          </a:p>
        </p:txBody>
      </p:sp>
      <p:sp>
        <p:nvSpPr>
          <p:cNvPr id="5" name="Footer Placeholder 4"/>
          <p:cNvSpPr>
            <a:spLocks noGrp="1"/>
          </p:cNvSpPr>
          <p:nvPr>
            <p:ph type="ftr" sz="quarter" idx="11"/>
          </p:nvPr>
        </p:nvSpPr>
        <p:spPr/>
        <p:txBody>
          <a:bodyPr/>
          <a:lstStyle/>
          <a:p>
            <a:r>
              <a:rPr lang="en-US"/>
              <a:t>D &amp; D Lecture 5 - Fall 2023</a:t>
            </a:r>
          </a:p>
        </p:txBody>
      </p:sp>
      <p:sp>
        <p:nvSpPr>
          <p:cNvPr id="6" name="Slide Number Placeholder 5"/>
          <p:cNvSpPr>
            <a:spLocks noGrp="1"/>
          </p:cNvSpPr>
          <p:nvPr>
            <p:ph type="sldNum" sz="quarter" idx="12"/>
          </p:nvPr>
        </p:nvSpPr>
        <p:spPr/>
        <p:txBody>
          <a:bodyPr/>
          <a:lstStyle/>
          <a:p>
            <a:fld id="{DC3BB032-4020-48F4-953B-341806DC4A2B}" type="slidenum">
              <a:rPr lang="en-US" smtClean="0"/>
              <a:t>‹#›</a:t>
            </a:fld>
            <a:endParaRPr lang="en-US"/>
          </a:p>
        </p:txBody>
      </p:sp>
    </p:spTree>
    <p:extLst>
      <p:ext uri="{BB962C8B-B14F-4D97-AF65-F5344CB8AC3E}">
        <p14:creationId xmlns:p14="http://schemas.microsoft.com/office/powerpoint/2010/main" val="25683061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19E7651-D1E9-43FB-9980-67B565DB2DD2}" type="datetime1">
              <a:rPr lang="en-US" smtClean="0"/>
              <a:t>9/9/2023</a:t>
            </a:fld>
            <a:endParaRPr lang="en-US"/>
          </a:p>
        </p:txBody>
      </p:sp>
      <p:sp>
        <p:nvSpPr>
          <p:cNvPr id="5" name="Footer Placeholder 4"/>
          <p:cNvSpPr>
            <a:spLocks noGrp="1"/>
          </p:cNvSpPr>
          <p:nvPr>
            <p:ph type="ftr" sz="quarter" idx="11"/>
          </p:nvPr>
        </p:nvSpPr>
        <p:spPr/>
        <p:txBody>
          <a:bodyPr/>
          <a:lstStyle/>
          <a:p>
            <a:r>
              <a:rPr lang="en-US"/>
              <a:t>D &amp; D Lecture 5 - Fall 2023</a:t>
            </a:r>
          </a:p>
        </p:txBody>
      </p:sp>
      <p:sp>
        <p:nvSpPr>
          <p:cNvPr id="6" name="Slide Number Placeholder 5"/>
          <p:cNvSpPr>
            <a:spLocks noGrp="1"/>
          </p:cNvSpPr>
          <p:nvPr>
            <p:ph type="sldNum" sz="quarter" idx="12"/>
          </p:nvPr>
        </p:nvSpPr>
        <p:spPr/>
        <p:txBody>
          <a:bodyPr/>
          <a:lstStyle/>
          <a:p>
            <a:fld id="{DC3BB032-4020-48F4-953B-341806DC4A2B}" type="slidenum">
              <a:rPr lang="en-US" smtClean="0"/>
              <a:t>‹#›</a:t>
            </a:fld>
            <a:endParaRPr lang="en-US"/>
          </a:p>
        </p:txBody>
      </p:sp>
    </p:spTree>
    <p:extLst>
      <p:ext uri="{BB962C8B-B14F-4D97-AF65-F5344CB8AC3E}">
        <p14:creationId xmlns:p14="http://schemas.microsoft.com/office/powerpoint/2010/main" val="18178910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5"/>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178" indent="0">
              <a:buNone/>
              <a:defRPr sz="1800">
                <a:solidFill>
                  <a:schemeClr val="tx1">
                    <a:tint val="75000"/>
                  </a:schemeClr>
                </a:solidFill>
              </a:defRPr>
            </a:lvl2pPr>
            <a:lvl3pPr marL="914354" indent="0">
              <a:buNone/>
              <a:defRPr sz="1600">
                <a:solidFill>
                  <a:schemeClr val="tx1">
                    <a:tint val="75000"/>
                  </a:schemeClr>
                </a:solidFill>
              </a:defRPr>
            </a:lvl3pPr>
            <a:lvl4pPr marL="1371532" indent="0">
              <a:buNone/>
              <a:defRPr sz="1400">
                <a:solidFill>
                  <a:schemeClr val="tx1">
                    <a:tint val="75000"/>
                  </a:schemeClr>
                </a:solidFill>
              </a:defRPr>
            </a:lvl4pPr>
            <a:lvl5pPr marL="1828709" indent="0">
              <a:buNone/>
              <a:defRPr sz="1400">
                <a:solidFill>
                  <a:schemeClr val="tx1">
                    <a:tint val="75000"/>
                  </a:schemeClr>
                </a:solidFill>
              </a:defRPr>
            </a:lvl5pPr>
            <a:lvl6pPr marL="2285886" indent="0">
              <a:buNone/>
              <a:defRPr sz="1400">
                <a:solidFill>
                  <a:schemeClr val="tx1">
                    <a:tint val="75000"/>
                  </a:schemeClr>
                </a:solidFill>
              </a:defRPr>
            </a:lvl6pPr>
            <a:lvl7pPr marL="2743062" indent="0">
              <a:buNone/>
              <a:defRPr sz="1400">
                <a:solidFill>
                  <a:schemeClr val="tx1">
                    <a:tint val="75000"/>
                  </a:schemeClr>
                </a:solidFill>
              </a:defRPr>
            </a:lvl7pPr>
            <a:lvl8pPr marL="3200240" indent="0">
              <a:buNone/>
              <a:defRPr sz="1400">
                <a:solidFill>
                  <a:schemeClr val="tx1">
                    <a:tint val="75000"/>
                  </a:schemeClr>
                </a:solidFill>
              </a:defRPr>
            </a:lvl8pPr>
            <a:lvl9pPr marL="3657418"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A875AB8-0E2A-4EFF-ABAE-B542963B6AAD}" type="datetime1">
              <a:rPr lang="en-US" smtClean="0"/>
              <a:t>9/9/2023</a:t>
            </a:fld>
            <a:endParaRPr lang="en-US"/>
          </a:p>
        </p:txBody>
      </p:sp>
      <p:sp>
        <p:nvSpPr>
          <p:cNvPr id="5" name="Footer Placeholder 4"/>
          <p:cNvSpPr>
            <a:spLocks noGrp="1"/>
          </p:cNvSpPr>
          <p:nvPr>
            <p:ph type="ftr" sz="quarter" idx="11"/>
          </p:nvPr>
        </p:nvSpPr>
        <p:spPr/>
        <p:txBody>
          <a:bodyPr/>
          <a:lstStyle/>
          <a:p>
            <a:r>
              <a:rPr lang="en-US"/>
              <a:t>D &amp; D Lecture 5 - Fall 2023</a:t>
            </a:r>
          </a:p>
        </p:txBody>
      </p:sp>
      <p:sp>
        <p:nvSpPr>
          <p:cNvPr id="6" name="Slide Number Placeholder 5"/>
          <p:cNvSpPr>
            <a:spLocks noGrp="1"/>
          </p:cNvSpPr>
          <p:nvPr>
            <p:ph type="sldNum" sz="quarter" idx="12"/>
          </p:nvPr>
        </p:nvSpPr>
        <p:spPr/>
        <p:txBody>
          <a:bodyPr/>
          <a:lstStyle/>
          <a:p>
            <a:fld id="{DC3BB032-4020-48F4-953B-341806DC4A2B}" type="slidenum">
              <a:rPr lang="en-US" smtClean="0"/>
              <a:t>‹#›</a:t>
            </a:fld>
            <a:endParaRPr lang="en-US"/>
          </a:p>
        </p:txBody>
      </p:sp>
    </p:spTree>
    <p:extLst>
      <p:ext uri="{BB962C8B-B14F-4D97-AF65-F5344CB8AC3E}">
        <p14:creationId xmlns:p14="http://schemas.microsoft.com/office/powerpoint/2010/main" val="32192008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5"/>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5"/>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5DCEAF19-A45F-4514-9B8E-066C4D3C6860}" type="datetime1">
              <a:rPr lang="en-US" smtClean="0"/>
              <a:t>9/9/2023</a:t>
            </a:fld>
            <a:endParaRPr lang="en-US"/>
          </a:p>
        </p:txBody>
      </p:sp>
      <p:sp>
        <p:nvSpPr>
          <p:cNvPr id="6" name="Footer Placeholder 5"/>
          <p:cNvSpPr>
            <a:spLocks noGrp="1"/>
          </p:cNvSpPr>
          <p:nvPr>
            <p:ph type="ftr" sz="quarter" idx="11"/>
          </p:nvPr>
        </p:nvSpPr>
        <p:spPr/>
        <p:txBody>
          <a:bodyPr/>
          <a:lstStyle/>
          <a:p>
            <a:r>
              <a:rPr lang="en-US"/>
              <a:t>D &amp; D Lecture 5 - Fall 2023</a:t>
            </a:r>
          </a:p>
        </p:txBody>
      </p:sp>
      <p:sp>
        <p:nvSpPr>
          <p:cNvPr id="7" name="Slide Number Placeholder 6"/>
          <p:cNvSpPr>
            <a:spLocks noGrp="1"/>
          </p:cNvSpPr>
          <p:nvPr>
            <p:ph type="sldNum" sz="quarter" idx="12"/>
          </p:nvPr>
        </p:nvSpPr>
        <p:spPr/>
        <p:txBody>
          <a:bodyPr/>
          <a:lstStyle/>
          <a:p>
            <a:fld id="{DC3BB032-4020-48F4-953B-341806DC4A2B}" type="slidenum">
              <a:rPr lang="en-US" smtClean="0"/>
              <a:t>‹#›</a:t>
            </a:fld>
            <a:endParaRPr lang="en-US"/>
          </a:p>
        </p:txBody>
      </p:sp>
    </p:spTree>
    <p:extLst>
      <p:ext uri="{BB962C8B-B14F-4D97-AF65-F5344CB8AC3E}">
        <p14:creationId xmlns:p14="http://schemas.microsoft.com/office/powerpoint/2010/main" val="21414731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178" indent="0">
              <a:buNone/>
              <a:defRPr sz="2000" b="1"/>
            </a:lvl2pPr>
            <a:lvl3pPr marL="914354" indent="0">
              <a:buNone/>
              <a:defRPr sz="1800" b="1"/>
            </a:lvl3pPr>
            <a:lvl4pPr marL="1371532" indent="0">
              <a:buNone/>
              <a:defRPr sz="1600" b="1"/>
            </a:lvl4pPr>
            <a:lvl5pPr marL="1828709" indent="0">
              <a:buNone/>
              <a:defRPr sz="1600" b="1"/>
            </a:lvl5pPr>
            <a:lvl6pPr marL="2285886" indent="0">
              <a:buNone/>
              <a:defRPr sz="1600" b="1"/>
            </a:lvl6pPr>
            <a:lvl7pPr marL="2743062" indent="0">
              <a:buNone/>
              <a:defRPr sz="1600" b="1"/>
            </a:lvl7pPr>
            <a:lvl8pPr marL="3200240" indent="0">
              <a:buNone/>
              <a:defRPr sz="1600" b="1"/>
            </a:lvl8pPr>
            <a:lvl9pPr marL="3657418"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70" y="1535113"/>
            <a:ext cx="5389033" cy="639762"/>
          </a:xfrm>
        </p:spPr>
        <p:txBody>
          <a:bodyPr anchor="b"/>
          <a:lstStyle>
            <a:lvl1pPr marL="0" indent="0">
              <a:buNone/>
              <a:defRPr sz="2400" b="1"/>
            </a:lvl1pPr>
            <a:lvl2pPr marL="457178" indent="0">
              <a:buNone/>
              <a:defRPr sz="2000" b="1"/>
            </a:lvl2pPr>
            <a:lvl3pPr marL="914354" indent="0">
              <a:buNone/>
              <a:defRPr sz="1800" b="1"/>
            </a:lvl3pPr>
            <a:lvl4pPr marL="1371532" indent="0">
              <a:buNone/>
              <a:defRPr sz="1600" b="1"/>
            </a:lvl4pPr>
            <a:lvl5pPr marL="1828709" indent="0">
              <a:buNone/>
              <a:defRPr sz="1600" b="1"/>
            </a:lvl5pPr>
            <a:lvl6pPr marL="2285886" indent="0">
              <a:buNone/>
              <a:defRPr sz="1600" b="1"/>
            </a:lvl6pPr>
            <a:lvl7pPr marL="2743062" indent="0">
              <a:buNone/>
              <a:defRPr sz="1600" b="1"/>
            </a:lvl7pPr>
            <a:lvl8pPr marL="3200240" indent="0">
              <a:buNone/>
              <a:defRPr sz="1600" b="1"/>
            </a:lvl8pPr>
            <a:lvl9pPr marL="3657418"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0"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F62BFCC-EC6B-4CFD-9380-2B2CC944A41A}" type="datetime1">
              <a:rPr lang="en-US" smtClean="0"/>
              <a:t>9/9/2023</a:t>
            </a:fld>
            <a:endParaRPr lang="en-US"/>
          </a:p>
        </p:txBody>
      </p:sp>
      <p:sp>
        <p:nvSpPr>
          <p:cNvPr id="8" name="Footer Placeholder 7"/>
          <p:cNvSpPr>
            <a:spLocks noGrp="1"/>
          </p:cNvSpPr>
          <p:nvPr>
            <p:ph type="ftr" sz="quarter" idx="11"/>
          </p:nvPr>
        </p:nvSpPr>
        <p:spPr/>
        <p:txBody>
          <a:bodyPr/>
          <a:lstStyle/>
          <a:p>
            <a:r>
              <a:rPr lang="en-US"/>
              <a:t>D &amp; D Lecture 5 - Fall 2023</a:t>
            </a:r>
          </a:p>
        </p:txBody>
      </p:sp>
      <p:sp>
        <p:nvSpPr>
          <p:cNvPr id="9" name="Slide Number Placeholder 8"/>
          <p:cNvSpPr>
            <a:spLocks noGrp="1"/>
          </p:cNvSpPr>
          <p:nvPr>
            <p:ph type="sldNum" sz="quarter" idx="12"/>
          </p:nvPr>
        </p:nvSpPr>
        <p:spPr/>
        <p:txBody>
          <a:bodyPr/>
          <a:lstStyle/>
          <a:p>
            <a:fld id="{DC3BB032-4020-48F4-953B-341806DC4A2B}" type="slidenum">
              <a:rPr lang="en-US" smtClean="0"/>
              <a:t>‹#›</a:t>
            </a:fld>
            <a:endParaRPr lang="en-US"/>
          </a:p>
        </p:txBody>
      </p:sp>
    </p:spTree>
    <p:extLst>
      <p:ext uri="{BB962C8B-B14F-4D97-AF65-F5344CB8AC3E}">
        <p14:creationId xmlns:p14="http://schemas.microsoft.com/office/powerpoint/2010/main" val="28810800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40D8931-9B4A-4F2F-BF41-A8EEEF811357}" type="datetime1">
              <a:rPr lang="en-US" smtClean="0"/>
              <a:t>9/9/2023</a:t>
            </a:fld>
            <a:endParaRPr lang="en-US"/>
          </a:p>
        </p:txBody>
      </p:sp>
      <p:sp>
        <p:nvSpPr>
          <p:cNvPr id="4" name="Footer Placeholder 3"/>
          <p:cNvSpPr>
            <a:spLocks noGrp="1"/>
          </p:cNvSpPr>
          <p:nvPr>
            <p:ph type="ftr" sz="quarter" idx="11"/>
          </p:nvPr>
        </p:nvSpPr>
        <p:spPr/>
        <p:txBody>
          <a:bodyPr/>
          <a:lstStyle/>
          <a:p>
            <a:r>
              <a:rPr lang="en-US"/>
              <a:t>D &amp; D Lecture 5 - Fall 2023</a:t>
            </a:r>
          </a:p>
        </p:txBody>
      </p:sp>
      <p:sp>
        <p:nvSpPr>
          <p:cNvPr id="5" name="Slide Number Placeholder 4"/>
          <p:cNvSpPr>
            <a:spLocks noGrp="1"/>
          </p:cNvSpPr>
          <p:nvPr>
            <p:ph type="sldNum" sz="quarter" idx="12"/>
          </p:nvPr>
        </p:nvSpPr>
        <p:spPr/>
        <p:txBody>
          <a:bodyPr/>
          <a:lstStyle/>
          <a:p>
            <a:fld id="{DC3BB032-4020-48F4-953B-341806DC4A2B}" type="slidenum">
              <a:rPr lang="en-US" smtClean="0"/>
              <a:t>‹#›</a:t>
            </a:fld>
            <a:endParaRPr lang="en-US"/>
          </a:p>
        </p:txBody>
      </p:sp>
    </p:spTree>
    <p:extLst>
      <p:ext uri="{BB962C8B-B14F-4D97-AF65-F5344CB8AC3E}">
        <p14:creationId xmlns:p14="http://schemas.microsoft.com/office/powerpoint/2010/main" val="3064610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sz="1400"/>
            </a:lvl1pPr>
          </a:lstStyle>
          <a:p>
            <a:fld id="{D085A18C-FC5A-42CA-A5B2-2756D5AF4AB5}" type="datetime1">
              <a:rPr lang="en-US" smtClean="0"/>
              <a:t>9/9/2023</a:t>
            </a:fld>
            <a:endParaRPr lang="en-US"/>
          </a:p>
        </p:txBody>
      </p:sp>
      <p:sp>
        <p:nvSpPr>
          <p:cNvPr id="3" name="Footer Placeholder 2"/>
          <p:cNvSpPr>
            <a:spLocks noGrp="1"/>
          </p:cNvSpPr>
          <p:nvPr>
            <p:ph type="ftr" sz="quarter" idx="11"/>
          </p:nvPr>
        </p:nvSpPr>
        <p:spPr/>
        <p:txBody>
          <a:bodyPr/>
          <a:lstStyle>
            <a:lvl1pPr>
              <a:defRPr sz="1400"/>
            </a:lvl1pPr>
          </a:lstStyle>
          <a:p>
            <a:r>
              <a:rPr lang="en-US"/>
              <a:t>D &amp; D Lecture 5 - Fall 2023</a:t>
            </a:r>
          </a:p>
        </p:txBody>
      </p:sp>
      <p:sp>
        <p:nvSpPr>
          <p:cNvPr id="4" name="Slide Number Placeholder 3"/>
          <p:cNvSpPr>
            <a:spLocks noGrp="1"/>
          </p:cNvSpPr>
          <p:nvPr>
            <p:ph type="sldNum" sz="quarter" idx="12"/>
          </p:nvPr>
        </p:nvSpPr>
        <p:spPr/>
        <p:txBody>
          <a:bodyPr/>
          <a:lstStyle>
            <a:lvl1pPr>
              <a:defRPr sz="1400"/>
            </a:lvl1pPr>
          </a:lstStyle>
          <a:p>
            <a:fld id="{DC3BB032-4020-48F4-953B-341806DC4A2B}" type="slidenum">
              <a:rPr lang="en-US" smtClean="0"/>
              <a:pPr/>
              <a:t>‹#›</a:t>
            </a:fld>
            <a:endParaRPr lang="en-US"/>
          </a:p>
        </p:txBody>
      </p:sp>
    </p:spTree>
    <p:extLst>
      <p:ext uri="{BB962C8B-B14F-4D97-AF65-F5344CB8AC3E}">
        <p14:creationId xmlns:p14="http://schemas.microsoft.com/office/powerpoint/2010/main" val="30017302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5"/>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0"/>
            </a:lvl1pPr>
            <a:lvl2pPr marL="457178" indent="0">
              <a:buNone/>
              <a:defRPr sz="1200"/>
            </a:lvl2pPr>
            <a:lvl3pPr marL="914354" indent="0">
              <a:buNone/>
              <a:defRPr sz="1000"/>
            </a:lvl3pPr>
            <a:lvl4pPr marL="1371532" indent="0">
              <a:buNone/>
              <a:defRPr sz="900"/>
            </a:lvl4pPr>
            <a:lvl5pPr marL="1828709" indent="0">
              <a:buNone/>
              <a:defRPr sz="900"/>
            </a:lvl5pPr>
            <a:lvl6pPr marL="2285886" indent="0">
              <a:buNone/>
              <a:defRPr sz="900"/>
            </a:lvl6pPr>
            <a:lvl7pPr marL="2743062" indent="0">
              <a:buNone/>
              <a:defRPr sz="900"/>
            </a:lvl7pPr>
            <a:lvl8pPr marL="3200240" indent="0">
              <a:buNone/>
              <a:defRPr sz="900"/>
            </a:lvl8pPr>
            <a:lvl9pPr marL="3657418"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7B79347-995C-4CE3-A323-E56E71D28D61}" type="datetime1">
              <a:rPr lang="en-US" smtClean="0"/>
              <a:t>9/9/2023</a:t>
            </a:fld>
            <a:endParaRPr lang="en-US"/>
          </a:p>
        </p:txBody>
      </p:sp>
      <p:sp>
        <p:nvSpPr>
          <p:cNvPr id="6" name="Footer Placeholder 5"/>
          <p:cNvSpPr>
            <a:spLocks noGrp="1"/>
          </p:cNvSpPr>
          <p:nvPr>
            <p:ph type="ftr" sz="quarter" idx="11"/>
          </p:nvPr>
        </p:nvSpPr>
        <p:spPr/>
        <p:txBody>
          <a:bodyPr/>
          <a:lstStyle/>
          <a:p>
            <a:r>
              <a:rPr lang="en-US"/>
              <a:t>D &amp; D Lecture 5 - Fall 2023</a:t>
            </a:r>
          </a:p>
        </p:txBody>
      </p:sp>
      <p:sp>
        <p:nvSpPr>
          <p:cNvPr id="7" name="Slide Number Placeholder 6"/>
          <p:cNvSpPr>
            <a:spLocks noGrp="1"/>
          </p:cNvSpPr>
          <p:nvPr>
            <p:ph type="sldNum" sz="quarter" idx="12"/>
          </p:nvPr>
        </p:nvSpPr>
        <p:spPr/>
        <p:txBody>
          <a:bodyPr/>
          <a:lstStyle/>
          <a:p>
            <a:fld id="{DC3BB032-4020-48F4-953B-341806DC4A2B}" type="slidenum">
              <a:rPr lang="en-US" smtClean="0"/>
              <a:t>‹#›</a:t>
            </a:fld>
            <a:endParaRPr lang="en-US"/>
          </a:p>
        </p:txBody>
      </p:sp>
    </p:spTree>
    <p:extLst>
      <p:ext uri="{BB962C8B-B14F-4D97-AF65-F5344CB8AC3E}">
        <p14:creationId xmlns:p14="http://schemas.microsoft.com/office/powerpoint/2010/main" val="12249319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178" indent="0">
              <a:buNone/>
              <a:defRPr sz="2800"/>
            </a:lvl2pPr>
            <a:lvl3pPr marL="914354" indent="0">
              <a:buNone/>
              <a:defRPr sz="2400"/>
            </a:lvl3pPr>
            <a:lvl4pPr marL="1371532" indent="0">
              <a:buNone/>
              <a:defRPr sz="2000"/>
            </a:lvl4pPr>
            <a:lvl5pPr marL="1828709" indent="0">
              <a:buNone/>
              <a:defRPr sz="2000"/>
            </a:lvl5pPr>
            <a:lvl6pPr marL="2285886" indent="0">
              <a:buNone/>
              <a:defRPr sz="2000"/>
            </a:lvl6pPr>
            <a:lvl7pPr marL="2743062" indent="0">
              <a:buNone/>
              <a:defRPr sz="2000"/>
            </a:lvl7pPr>
            <a:lvl8pPr marL="3200240" indent="0">
              <a:buNone/>
              <a:defRPr sz="2000"/>
            </a:lvl8pPr>
            <a:lvl9pPr marL="3657418"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178" indent="0">
              <a:buNone/>
              <a:defRPr sz="1200"/>
            </a:lvl2pPr>
            <a:lvl3pPr marL="914354" indent="0">
              <a:buNone/>
              <a:defRPr sz="1000"/>
            </a:lvl3pPr>
            <a:lvl4pPr marL="1371532" indent="0">
              <a:buNone/>
              <a:defRPr sz="900"/>
            </a:lvl4pPr>
            <a:lvl5pPr marL="1828709" indent="0">
              <a:buNone/>
              <a:defRPr sz="900"/>
            </a:lvl5pPr>
            <a:lvl6pPr marL="2285886" indent="0">
              <a:buNone/>
              <a:defRPr sz="900"/>
            </a:lvl6pPr>
            <a:lvl7pPr marL="2743062" indent="0">
              <a:buNone/>
              <a:defRPr sz="900"/>
            </a:lvl7pPr>
            <a:lvl8pPr marL="3200240" indent="0">
              <a:buNone/>
              <a:defRPr sz="900"/>
            </a:lvl8pPr>
            <a:lvl9pPr marL="3657418"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4CFB371-68AF-4505-B19E-DB1207E087E3}" type="datetime1">
              <a:rPr lang="en-US" smtClean="0"/>
              <a:t>9/9/2023</a:t>
            </a:fld>
            <a:endParaRPr lang="en-US"/>
          </a:p>
        </p:txBody>
      </p:sp>
      <p:sp>
        <p:nvSpPr>
          <p:cNvPr id="6" name="Footer Placeholder 5"/>
          <p:cNvSpPr>
            <a:spLocks noGrp="1"/>
          </p:cNvSpPr>
          <p:nvPr>
            <p:ph type="ftr" sz="quarter" idx="11"/>
          </p:nvPr>
        </p:nvSpPr>
        <p:spPr/>
        <p:txBody>
          <a:bodyPr/>
          <a:lstStyle/>
          <a:p>
            <a:r>
              <a:rPr lang="en-US"/>
              <a:t>D &amp; D Lecture 5 - Fall 2023</a:t>
            </a:r>
          </a:p>
        </p:txBody>
      </p:sp>
      <p:sp>
        <p:nvSpPr>
          <p:cNvPr id="7" name="Slide Number Placeholder 6"/>
          <p:cNvSpPr>
            <a:spLocks noGrp="1"/>
          </p:cNvSpPr>
          <p:nvPr>
            <p:ph type="sldNum" sz="quarter" idx="12"/>
          </p:nvPr>
        </p:nvSpPr>
        <p:spPr/>
        <p:txBody>
          <a:bodyPr/>
          <a:lstStyle/>
          <a:p>
            <a:fld id="{DC3BB032-4020-48F4-953B-341806DC4A2B}" type="slidenum">
              <a:rPr lang="en-US" smtClean="0"/>
              <a:t>‹#›</a:t>
            </a:fld>
            <a:endParaRPr lang="en-US"/>
          </a:p>
        </p:txBody>
      </p:sp>
    </p:spTree>
    <p:extLst>
      <p:ext uri="{BB962C8B-B14F-4D97-AF65-F5344CB8AC3E}">
        <p14:creationId xmlns:p14="http://schemas.microsoft.com/office/powerpoint/2010/main" val="6857175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09600" y="1600205"/>
            <a:ext cx="109728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609600" y="6356355"/>
            <a:ext cx="2844800" cy="365125"/>
          </a:xfrm>
          <a:prstGeom prst="rect">
            <a:avLst/>
          </a:prstGeom>
        </p:spPr>
        <p:txBody>
          <a:bodyPr vert="horz" lIns="91440" tIns="45720" rIns="91440" bIns="45720" rtlCol="0" anchor="ctr"/>
          <a:lstStyle>
            <a:lvl1pPr algn="l">
              <a:defRPr sz="1200">
                <a:solidFill>
                  <a:schemeClr val="tx1">
                    <a:tint val="75000"/>
                  </a:schemeClr>
                </a:solidFill>
                <a:latin typeface="Calibri" panose="020F0502020204030204" pitchFamily="34" charset="0"/>
              </a:defRPr>
            </a:lvl1pPr>
          </a:lstStyle>
          <a:p>
            <a:fld id="{8CAB0997-C56F-4817-BBDC-2C013C4F5F89}" type="datetime1">
              <a:rPr lang="en-US" smtClean="0"/>
              <a:t>9/9/2023</a:t>
            </a:fld>
            <a:endParaRPr lang="en-US" dirty="0"/>
          </a:p>
        </p:txBody>
      </p:sp>
      <p:sp>
        <p:nvSpPr>
          <p:cNvPr id="5" name="Footer Placeholder 4"/>
          <p:cNvSpPr>
            <a:spLocks noGrp="1"/>
          </p:cNvSpPr>
          <p:nvPr>
            <p:ph type="ftr" sz="quarter" idx="3"/>
          </p:nvPr>
        </p:nvSpPr>
        <p:spPr>
          <a:xfrm>
            <a:off x="4165600" y="6356355"/>
            <a:ext cx="3860800" cy="365125"/>
          </a:xfrm>
          <a:prstGeom prst="rect">
            <a:avLst/>
          </a:prstGeom>
        </p:spPr>
        <p:txBody>
          <a:bodyPr vert="horz" lIns="91440" tIns="45720" rIns="91440" bIns="45720" rtlCol="0" anchor="ctr"/>
          <a:lstStyle>
            <a:lvl1pPr algn="ctr">
              <a:defRPr sz="1200">
                <a:solidFill>
                  <a:schemeClr val="tx1">
                    <a:tint val="75000"/>
                  </a:schemeClr>
                </a:solidFill>
                <a:latin typeface="Calibri" panose="020F0502020204030204" pitchFamily="34" charset="0"/>
              </a:defRPr>
            </a:lvl1pPr>
          </a:lstStyle>
          <a:p>
            <a:r>
              <a:rPr lang="en-US"/>
              <a:t>D &amp; D Lecture 5 - Fall 2023</a:t>
            </a:r>
            <a:endParaRPr lang="en-US" dirty="0"/>
          </a:p>
        </p:txBody>
      </p:sp>
      <p:sp>
        <p:nvSpPr>
          <p:cNvPr id="6" name="Slide Number Placeholder 5"/>
          <p:cNvSpPr>
            <a:spLocks noGrp="1"/>
          </p:cNvSpPr>
          <p:nvPr>
            <p:ph type="sldNum" sz="quarter" idx="4"/>
          </p:nvPr>
        </p:nvSpPr>
        <p:spPr>
          <a:xfrm>
            <a:off x="8737600" y="6356355"/>
            <a:ext cx="2844800" cy="365125"/>
          </a:xfrm>
          <a:prstGeom prst="rect">
            <a:avLst/>
          </a:prstGeom>
        </p:spPr>
        <p:txBody>
          <a:bodyPr vert="horz" lIns="91440" tIns="45720" rIns="91440" bIns="45720" rtlCol="0" anchor="ctr"/>
          <a:lstStyle>
            <a:lvl1pPr algn="r">
              <a:defRPr sz="1200">
                <a:solidFill>
                  <a:schemeClr val="tx1">
                    <a:tint val="75000"/>
                  </a:schemeClr>
                </a:solidFill>
                <a:latin typeface="Calibri" panose="020F0502020204030204" pitchFamily="34" charset="0"/>
              </a:defRPr>
            </a:lvl1pPr>
          </a:lstStyle>
          <a:p>
            <a:fld id="{DC3BB032-4020-48F4-953B-341806DC4A2B}" type="slidenum">
              <a:rPr lang="en-US" smtClean="0"/>
              <a:pPr/>
              <a:t>‹#›</a:t>
            </a:fld>
            <a:endParaRPr lang="en-US" dirty="0"/>
          </a:p>
        </p:txBody>
      </p:sp>
    </p:spTree>
    <p:extLst>
      <p:ext uri="{BB962C8B-B14F-4D97-AF65-F5344CB8AC3E}">
        <p14:creationId xmlns:p14="http://schemas.microsoft.com/office/powerpoint/2010/main" val="188949572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p:txStyles>
    <p:titleStyle>
      <a:lvl1pPr algn="ctr" defTabSz="914354" rtl="0" eaLnBrk="1" latinLnBrk="0" hangingPunct="1">
        <a:spcBef>
          <a:spcPct val="0"/>
        </a:spcBef>
        <a:buNone/>
        <a:defRPr sz="4400" kern="1200">
          <a:solidFill>
            <a:schemeClr val="tx1"/>
          </a:solidFill>
          <a:latin typeface="Calibri" panose="020F0502020204030204" pitchFamily="34" charset="0"/>
          <a:ea typeface="+mj-ea"/>
          <a:cs typeface="+mj-cs"/>
        </a:defRPr>
      </a:lvl1pPr>
    </p:titleStyle>
    <p:bodyStyle>
      <a:lvl1pPr marL="342882" indent="-342882" algn="l" defTabSz="914354" rtl="0" eaLnBrk="1" latinLnBrk="0" hangingPunct="1">
        <a:spcBef>
          <a:spcPct val="20000"/>
        </a:spcBef>
        <a:buFont typeface="Arial" pitchFamily="34" charset="0"/>
        <a:buChar char="•"/>
        <a:defRPr sz="3200" kern="1200">
          <a:solidFill>
            <a:schemeClr val="tx1"/>
          </a:solidFill>
          <a:latin typeface="Calibri" panose="020F0502020204030204" pitchFamily="34" charset="0"/>
          <a:ea typeface="+mn-ea"/>
          <a:cs typeface="+mn-cs"/>
        </a:defRPr>
      </a:lvl1pPr>
      <a:lvl2pPr marL="742913" indent="-285737" algn="l" defTabSz="914354" rtl="0" eaLnBrk="1" latinLnBrk="0" hangingPunct="1">
        <a:spcBef>
          <a:spcPct val="20000"/>
        </a:spcBef>
        <a:buFont typeface="Arial" pitchFamily="34" charset="0"/>
        <a:buChar char="–"/>
        <a:defRPr sz="2800" kern="1200">
          <a:solidFill>
            <a:schemeClr val="tx1"/>
          </a:solidFill>
          <a:latin typeface="Calibri" panose="020F0502020204030204" pitchFamily="34" charset="0"/>
          <a:ea typeface="+mn-ea"/>
          <a:cs typeface="+mn-cs"/>
        </a:defRPr>
      </a:lvl2pPr>
      <a:lvl3pPr marL="1142942" indent="-228589" algn="l" defTabSz="914354" rtl="0" eaLnBrk="1" latinLnBrk="0" hangingPunct="1">
        <a:spcBef>
          <a:spcPct val="20000"/>
        </a:spcBef>
        <a:buFont typeface="Arial" pitchFamily="34" charset="0"/>
        <a:buChar char="•"/>
        <a:defRPr sz="2400" kern="1200">
          <a:solidFill>
            <a:schemeClr val="tx1"/>
          </a:solidFill>
          <a:latin typeface="Calibri" panose="020F0502020204030204" pitchFamily="34" charset="0"/>
          <a:ea typeface="+mn-ea"/>
          <a:cs typeface="+mn-cs"/>
        </a:defRPr>
      </a:lvl3pPr>
      <a:lvl4pPr marL="1600120" indent="-228589" algn="l" defTabSz="914354" rtl="0" eaLnBrk="1" latinLnBrk="0" hangingPunct="1">
        <a:spcBef>
          <a:spcPct val="20000"/>
        </a:spcBef>
        <a:buFont typeface="Arial" pitchFamily="34" charset="0"/>
        <a:buChar char="–"/>
        <a:defRPr sz="2000" kern="1200">
          <a:solidFill>
            <a:schemeClr val="tx1"/>
          </a:solidFill>
          <a:latin typeface="Calibri" panose="020F0502020204030204" pitchFamily="34" charset="0"/>
          <a:ea typeface="+mn-ea"/>
          <a:cs typeface="+mn-cs"/>
        </a:defRPr>
      </a:lvl4pPr>
      <a:lvl5pPr marL="2057298" indent="-228589" algn="l" defTabSz="914354" rtl="0" eaLnBrk="1" latinLnBrk="0" hangingPunct="1">
        <a:spcBef>
          <a:spcPct val="20000"/>
        </a:spcBef>
        <a:buFont typeface="Arial" pitchFamily="34" charset="0"/>
        <a:buChar char="»"/>
        <a:defRPr sz="2000" kern="1200">
          <a:solidFill>
            <a:schemeClr val="tx1"/>
          </a:solidFill>
          <a:latin typeface="Calibri" panose="020F0502020204030204" pitchFamily="34" charset="0"/>
          <a:ea typeface="+mn-ea"/>
          <a:cs typeface="+mn-cs"/>
        </a:defRPr>
      </a:lvl5pPr>
      <a:lvl6pPr marL="2514474" indent="-228589" algn="l" defTabSz="914354"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52" indent="-228589" algn="l" defTabSz="914354"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29" indent="-228589" algn="l" defTabSz="914354"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06" indent="-228589" algn="l" defTabSz="914354"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54" rtl="0" eaLnBrk="1" latinLnBrk="0" hangingPunct="1">
        <a:defRPr sz="1800" kern="1200">
          <a:solidFill>
            <a:schemeClr val="tx1"/>
          </a:solidFill>
          <a:latin typeface="+mn-lt"/>
          <a:ea typeface="+mn-ea"/>
          <a:cs typeface="+mn-cs"/>
        </a:defRPr>
      </a:lvl1pPr>
      <a:lvl2pPr marL="457178" algn="l" defTabSz="914354" rtl="0" eaLnBrk="1" latinLnBrk="0" hangingPunct="1">
        <a:defRPr sz="1800" kern="1200">
          <a:solidFill>
            <a:schemeClr val="tx1"/>
          </a:solidFill>
          <a:latin typeface="+mn-lt"/>
          <a:ea typeface="+mn-ea"/>
          <a:cs typeface="+mn-cs"/>
        </a:defRPr>
      </a:lvl2pPr>
      <a:lvl3pPr marL="914354" algn="l" defTabSz="914354" rtl="0" eaLnBrk="1" latinLnBrk="0" hangingPunct="1">
        <a:defRPr sz="1800" kern="1200">
          <a:solidFill>
            <a:schemeClr val="tx1"/>
          </a:solidFill>
          <a:latin typeface="+mn-lt"/>
          <a:ea typeface="+mn-ea"/>
          <a:cs typeface="+mn-cs"/>
        </a:defRPr>
      </a:lvl3pPr>
      <a:lvl4pPr marL="1371532" algn="l" defTabSz="914354" rtl="0" eaLnBrk="1" latinLnBrk="0" hangingPunct="1">
        <a:defRPr sz="1800" kern="1200">
          <a:solidFill>
            <a:schemeClr val="tx1"/>
          </a:solidFill>
          <a:latin typeface="+mn-lt"/>
          <a:ea typeface="+mn-ea"/>
          <a:cs typeface="+mn-cs"/>
        </a:defRPr>
      </a:lvl4pPr>
      <a:lvl5pPr marL="1828709" algn="l" defTabSz="914354" rtl="0" eaLnBrk="1" latinLnBrk="0" hangingPunct="1">
        <a:defRPr sz="1800" kern="1200">
          <a:solidFill>
            <a:schemeClr val="tx1"/>
          </a:solidFill>
          <a:latin typeface="+mn-lt"/>
          <a:ea typeface="+mn-ea"/>
          <a:cs typeface="+mn-cs"/>
        </a:defRPr>
      </a:lvl5pPr>
      <a:lvl6pPr marL="2285886" algn="l" defTabSz="914354" rtl="0" eaLnBrk="1" latinLnBrk="0" hangingPunct="1">
        <a:defRPr sz="1800" kern="1200">
          <a:solidFill>
            <a:schemeClr val="tx1"/>
          </a:solidFill>
          <a:latin typeface="+mn-lt"/>
          <a:ea typeface="+mn-ea"/>
          <a:cs typeface="+mn-cs"/>
        </a:defRPr>
      </a:lvl6pPr>
      <a:lvl7pPr marL="2743062" algn="l" defTabSz="914354" rtl="0" eaLnBrk="1" latinLnBrk="0" hangingPunct="1">
        <a:defRPr sz="1800" kern="1200">
          <a:solidFill>
            <a:schemeClr val="tx1"/>
          </a:solidFill>
          <a:latin typeface="+mn-lt"/>
          <a:ea typeface="+mn-ea"/>
          <a:cs typeface="+mn-cs"/>
        </a:defRPr>
      </a:lvl7pPr>
      <a:lvl8pPr marL="3200240" algn="l" defTabSz="914354" rtl="0" eaLnBrk="1" latinLnBrk="0" hangingPunct="1">
        <a:defRPr sz="1800" kern="1200">
          <a:solidFill>
            <a:schemeClr val="tx1"/>
          </a:solidFill>
          <a:latin typeface="+mn-lt"/>
          <a:ea typeface="+mn-ea"/>
          <a:cs typeface="+mn-cs"/>
        </a:defRPr>
      </a:lvl8pPr>
      <a:lvl9pPr marL="3657418" algn="l" defTabSz="914354"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customXml" Target="../ink/ink6.xml"/><Relationship Id="rId18" Type="http://schemas.openxmlformats.org/officeDocument/2006/relationships/image" Target="../media/image8.png"/><Relationship Id="rId3" Type="http://schemas.openxmlformats.org/officeDocument/2006/relationships/customXml" Target="../ink/ink1.xml"/><Relationship Id="rId7" Type="http://schemas.openxmlformats.org/officeDocument/2006/relationships/customXml" Target="../ink/ink3.xml"/><Relationship Id="rId12" Type="http://schemas.openxmlformats.org/officeDocument/2006/relationships/image" Target="../media/image5.png"/><Relationship Id="rId17" Type="http://schemas.openxmlformats.org/officeDocument/2006/relationships/customXml" Target="../ink/ink8.xml"/><Relationship Id="rId2" Type="http://schemas.openxmlformats.org/officeDocument/2006/relationships/notesSlide" Target="../notesSlides/notesSlide1.xml"/><Relationship Id="rId16" Type="http://schemas.openxmlformats.org/officeDocument/2006/relationships/image" Target="../media/image7.png"/><Relationship Id="rId20" Type="http://schemas.openxmlformats.org/officeDocument/2006/relationships/image" Target="../media/image9.png"/><Relationship Id="rId1" Type="http://schemas.openxmlformats.org/officeDocument/2006/relationships/slideLayout" Target="../slideLayouts/slideLayout7.xml"/><Relationship Id="rId6" Type="http://schemas.openxmlformats.org/officeDocument/2006/relationships/image" Target="../media/image2.png"/><Relationship Id="rId11" Type="http://schemas.openxmlformats.org/officeDocument/2006/relationships/customXml" Target="../ink/ink5.xml"/><Relationship Id="rId5" Type="http://schemas.openxmlformats.org/officeDocument/2006/relationships/customXml" Target="../ink/ink2.xml"/><Relationship Id="rId15" Type="http://schemas.openxmlformats.org/officeDocument/2006/relationships/customXml" Target="../ink/ink7.xml"/><Relationship Id="rId10" Type="http://schemas.openxmlformats.org/officeDocument/2006/relationships/image" Target="../media/image4.png"/><Relationship Id="rId19" Type="http://schemas.openxmlformats.org/officeDocument/2006/relationships/customXml" Target="../ink/ink9.xml"/><Relationship Id="rId4" Type="http://schemas.openxmlformats.org/officeDocument/2006/relationships/image" Target="../media/image1.png"/><Relationship Id="rId9" Type="http://schemas.openxmlformats.org/officeDocument/2006/relationships/customXml" Target="../ink/ink4.xml"/><Relationship Id="rId14" Type="http://schemas.openxmlformats.org/officeDocument/2006/relationships/image" Target="../media/image6.png"/></Relationships>
</file>

<file path=ppt/slides/_rels/slide10.xml.rels><?xml version="1.0" encoding="UTF-8" standalone="yes"?>
<Relationships xmlns="http://schemas.openxmlformats.org/package/2006/relationships"><Relationship Id="rId117" Type="http://schemas.openxmlformats.org/officeDocument/2006/relationships/customXml" Target="../ink/ink1107.xml"/><Relationship Id="rId21" Type="http://schemas.openxmlformats.org/officeDocument/2006/relationships/customXml" Target="../ink/ink1059.xml"/><Relationship Id="rId42" Type="http://schemas.openxmlformats.org/officeDocument/2006/relationships/image" Target="../media/image1091.png"/><Relationship Id="rId63" Type="http://schemas.openxmlformats.org/officeDocument/2006/relationships/customXml" Target="../ink/ink1080.xml"/><Relationship Id="rId84" Type="http://schemas.openxmlformats.org/officeDocument/2006/relationships/image" Target="../media/image1112.png"/><Relationship Id="rId138" Type="http://schemas.openxmlformats.org/officeDocument/2006/relationships/image" Target="../media/image1139.png"/><Relationship Id="rId159" Type="http://schemas.openxmlformats.org/officeDocument/2006/relationships/customXml" Target="../ink/ink1128.xml"/><Relationship Id="rId170" Type="http://schemas.openxmlformats.org/officeDocument/2006/relationships/image" Target="../media/image1155.png"/><Relationship Id="rId191" Type="http://schemas.openxmlformats.org/officeDocument/2006/relationships/customXml" Target="../ink/ink1144.xml"/><Relationship Id="rId205" Type="http://schemas.openxmlformats.org/officeDocument/2006/relationships/customXml" Target="../ink/ink1151.xml"/><Relationship Id="rId226" Type="http://schemas.openxmlformats.org/officeDocument/2006/relationships/image" Target="../media/image1183.png"/><Relationship Id="rId107" Type="http://schemas.openxmlformats.org/officeDocument/2006/relationships/customXml" Target="../ink/ink1102.xml"/><Relationship Id="rId11" Type="http://schemas.openxmlformats.org/officeDocument/2006/relationships/customXml" Target="../ink/ink1054.xml"/><Relationship Id="rId32" Type="http://schemas.openxmlformats.org/officeDocument/2006/relationships/image" Target="../media/image1086.png"/><Relationship Id="rId53" Type="http://schemas.openxmlformats.org/officeDocument/2006/relationships/customXml" Target="../ink/ink1075.xml"/><Relationship Id="rId74" Type="http://schemas.openxmlformats.org/officeDocument/2006/relationships/image" Target="../media/image1107.png"/><Relationship Id="rId128" Type="http://schemas.openxmlformats.org/officeDocument/2006/relationships/image" Target="../media/image1134.png"/><Relationship Id="rId149" Type="http://schemas.openxmlformats.org/officeDocument/2006/relationships/customXml" Target="../ink/ink1123.xml"/><Relationship Id="rId5" Type="http://schemas.openxmlformats.org/officeDocument/2006/relationships/oleObject" Target="../embeddings/oleObject19.bin"/><Relationship Id="rId95" Type="http://schemas.openxmlformats.org/officeDocument/2006/relationships/customXml" Target="../ink/ink1096.xml"/><Relationship Id="rId160" Type="http://schemas.openxmlformats.org/officeDocument/2006/relationships/image" Target="../media/image1150.png"/><Relationship Id="rId181" Type="http://schemas.openxmlformats.org/officeDocument/2006/relationships/customXml" Target="../ink/ink1139.xml"/><Relationship Id="rId216" Type="http://schemas.openxmlformats.org/officeDocument/2006/relationships/image" Target="../media/image1178.png"/><Relationship Id="rId22" Type="http://schemas.openxmlformats.org/officeDocument/2006/relationships/image" Target="../media/image1081.png"/><Relationship Id="rId43" Type="http://schemas.openxmlformats.org/officeDocument/2006/relationships/customXml" Target="../ink/ink1070.xml"/><Relationship Id="rId64" Type="http://schemas.openxmlformats.org/officeDocument/2006/relationships/image" Target="../media/image1102.png"/><Relationship Id="rId118" Type="http://schemas.openxmlformats.org/officeDocument/2006/relationships/image" Target="../media/image1129.png"/><Relationship Id="rId139" Type="http://schemas.openxmlformats.org/officeDocument/2006/relationships/customXml" Target="../ink/ink1118.xml"/><Relationship Id="rId85" Type="http://schemas.openxmlformats.org/officeDocument/2006/relationships/customXml" Target="../ink/ink1091.xml"/><Relationship Id="rId150" Type="http://schemas.openxmlformats.org/officeDocument/2006/relationships/image" Target="../media/image1145.png"/><Relationship Id="rId171" Type="http://schemas.openxmlformats.org/officeDocument/2006/relationships/customXml" Target="../ink/ink1134.xml"/><Relationship Id="rId192" Type="http://schemas.openxmlformats.org/officeDocument/2006/relationships/image" Target="../media/image1166.png"/><Relationship Id="rId206" Type="http://schemas.openxmlformats.org/officeDocument/2006/relationships/image" Target="../media/image1173.png"/><Relationship Id="rId227" Type="http://schemas.openxmlformats.org/officeDocument/2006/relationships/customXml" Target="../ink/ink1162.xml"/><Relationship Id="rId12" Type="http://schemas.openxmlformats.org/officeDocument/2006/relationships/image" Target="../media/image1076.png"/><Relationship Id="rId33" Type="http://schemas.openxmlformats.org/officeDocument/2006/relationships/customXml" Target="../ink/ink1065.xml"/><Relationship Id="rId108" Type="http://schemas.openxmlformats.org/officeDocument/2006/relationships/image" Target="../media/image1124.png"/><Relationship Id="rId129" Type="http://schemas.openxmlformats.org/officeDocument/2006/relationships/customXml" Target="../ink/ink1113.xml"/><Relationship Id="rId54" Type="http://schemas.openxmlformats.org/officeDocument/2006/relationships/image" Target="../media/image1097.png"/><Relationship Id="rId75" Type="http://schemas.openxmlformats.org/officeDocument/2006/relationships/customXml" Target="../ink/ink1086.xml"/><Relationship Id="rId96" Type="http://schemas.openxmlformats.org/officeDocument/2006/relationships/image" Target="../media/image1118.png"/><Relationship Id="rId140" Type="http://schemas.openxmlformats.org/officeDocument/2006/relationships/image" Target="../media/image1140.png"/><Relationship Id="rId161" Type="http://schemas.openxmlformats.org/officeDocument/2006/relationships/customXml" Target="../ink/ink1129.xml"/><Relationship Id="rId182" Type="http://schemas.openxmlformats.org/officeDocument/2006/relationships/image" Target="../media/image1161.png"/><Relationship Id="rId217" Type="http://schemas.openxmlformats.org/officeDocument/2006/relationships/customXml" Target="../ink/ink1157.xml"/><Relationship Id="rId6" Type="http://schemas.openxmlformats.org/officeDocument/2006/relationships/image" Target="../media/image1074.wmf"/><Relationship Id="rId23" Type="http://schemas.openxmlformats.org/officeDocument/2006/relationships/customXml" Target="../ink/ink1060.xml"/><Relationship Id="rId119" Type="http://schemas.openxmlformats.org/officeDocument/2006/relationships/customXml" Target="../ink/ink1108.xml"/><Relationship Id="rId44" Type="http://schemas.openxmlformats.org/officeDocument/2006/relationships/image" Target="../media/image1092.png"/><Relationship Id="rId65" Type="http://schemas.openxmlformats.org/officeDocument/2006/relationships/customXml" Target="../ink/ink1081.xml"/><Relationship Id="rId86" Type="http://schemas.openxmlformats.org/officeDocument/2006/relationships/image" Target="../media/image1113.png"/><Relationship Id="rId130" Type="http://schemas.openxmlformats.org/officeDocument/2006/relationships/image" Target="../media/image1135.png"/><Relationship Id="rId151" Type="http://schemas.openxmlformats.org/officeDocument/2006/relationships/customXml" Target="../ink/ink1124.xml"/><Relationship Id="rId172" Type="http://schemas.openxmlformats.org/officeDocument/2006/relationships/image" Target="../media/image1156.png"/><Relationship Id="rId193" Type="http://schemas.openxmlformats.org/officeDocument/2006/relationships/customXml" Target="../ink/ink1145.xml"/><Relationship Id="rId207" Type="http://schemas.openxmlformats.org/officeDocument/2006/relationships/customXml" Target="../ink/ink1152.xml"/><Relationship Id="rId228" Type="http://schemas.openxmlformats.org/officeDocument/2006/relationships/image" Target="../media/image1184.png"/><Relationship Id="rId13" Type="http://schemas.openxmlformats.org/officeDocument/2006/relationships/customXml" Target="../ink/ink1055.xml"/><Relationship Id="rId109" Type="http://schemas.openxmlformats.org/officeDocument/2006/relationships/customXml" Target="../ink/ink1103.xml"/><Relationship Id="rId34" Type="http://schemas.openxmlformats.org/officeDocument/2006/relationships/image" Target="../media/image1087.png"/><Relationship Id="rId55" Type="http://schemas.openxmlformats.org/officeDocument/2006/relationships/customXml" Target="../ink/ink1076.xml"/><Relationship Id="rId76" Type="http://schemas.openxmlformats.org/officeDocument/2006/relationships/image" Target="../media/image1108.png"/><Relationship Id="rId97" Type="http://schemas.openxmlformats.org/officeDocument/2006/relationships/customXml" Target="../ink/ink1097.xml"/><Relationship Id="rId120" Type="http://schemas.openxmlformats.org/officeDocument/2006/relationships/image" Target="../media/image1130.png"/><Relationship Id="rId141" Type="http://schemas.openxmlformats.org/officeDocument/2006/relationships/customXml" Target="../ink/ink1119.xml"/><Relationship Id="rId7" Type="http://schemas.openxmlformats.org/officeDocument/2006/relationships/oleObject" Target="../embeddings/oleObject20.bin"/><Relationship Id="rId162" Type="http://schemas.openxmlformats.org/officeDocument/2006/relationships/image" Target="../media/image1151.png"/><Relationship Id="rId183" Type="http://schemas.openxmlformats.org/officeDocument/2006/relationships/customXml" Target="../ink/ink1140.xml"/><Relationship Id="rId218" Type="http://schemas.openxmlformats.org/officeDocument/2006/relationships/image" Target="../media/image1179.png"/><Relationship Id="rId24" Type="http://schemas.openxmlformats.org/officeDocument/2006/relationships/image" Target="../media/image1082.png"/><Relationship Id="rId45" Type="http://schemas.openxmlformats.org/officeDocument/2006/relationships/customXml" Target="../ink/ink1071.xml"/><Relationship Id="rId66" Type="http://schemas.openxmlformats.org/officeDocument/2006/relationships/image" Target="../media/image1103.png"/><Relationship Id="rId87" Type="http://schemas.openxmlformats.org/officeDocument/2006/relationships/customXml" Target="../ink/ink1092.xml"/><Relationship Id="rId110" Type="http://schemas.openxmlformats.org/officeDocument/2006/relationships/image" Target="../media/image1125.png"/><Relationship Id="rId131" Type="http://schemas.openxmlformats.org/officeDocument/2006/relationships/customXml" Target="../ink/ink1114.xml"/><Relationship Id="rId152" Type="http://schemas.openxmlformats.org/officeDocument/2006/relationships/image" Target="../media/image1146.png"/><Relationship Id="rId173" Type="http://schemas.openxmlformats.org/officeDocument/2006/relationships/customXml" Target="../ink/ink1135.xml"/><Relationship Id="rId194" Type="http://schemas.openxmlformats.org/officeDocument/2006/relationships/image" Target="../media/image1167.png"/><Relationship Id="rId208" Type="http://schemas.openxmlformats.org/officeDocument/2006/relationships/image" Target="../media/image1174.png"/><Relationship Id="rId229" Type="http://schemas.openxmlformats.org/officeDocument/2006/relationships/customXml" Target="../ink/ink1163.xml"/><Relationship Id="rId14" Type="http://schemas.openxmlformats.org/officeDocument/2006/relationships/image" Target="../media/image1077.png"/><Relationship Id="rId35" Type="http://schemas.openxmlformats.org/officeDocument/2006/relationships/customXml" Target="../ink/ink1066.xml"/><Relationship Id="rId56" Type="http://schemas.openxmlformats.org/officeDocument/2006/relationships/image" Target="../media/image1098.png"/><Relationship Id="rId77" Type="http://schemas.openxmlformats.org/officeDocument/2006/relationships/customXml" Target="../ink/ink1087.xml"/><Relationship Id="rId100" Type="http://schemas.openxmlformats.org/officeDocument/2006/relationships/image" Target="../media/image1120.png"/><Relationship Id="rId8" Type="http://schemas.openxmlformats.org/officeDocument/2006/relationships/image" Target="../media/image909.wmf"/><Relationship Id="rId98" Type="http://schemas.openxmlformats.org/officeDocument/2006/relationships/image" Target="../media/image1119.png"/><Relationship Id="rId121" Type="http://schemas.openxmlformats.org/officeDocument/2006/relationships/customXml" Target="../ink/ink1109.xml"/><Relationship Id="rId142" Type="http://schemas.openxmlformats.org/officeDocument/2006/relationships/image" Target="../media/image1141.png"/><Relationship Id="rId163" Type="http://schemas.openxmlformats.org/officeDocument/2006/relationships/customXml" Target="../ink/ink1130.xml"/><Relationship Id="rId184" Type="http://schemas.openxmlformats.org/officeDocument/2006/relationships/image" Target="../media/image1162.png"/><Relationship Id="rId219" Type="http://schemas.openxmlformats.org/officeDocument/2006/relationships/customXml" Target="../ink/ink1158.xml"/><Relationship Id="rId230" Type="http://schemas.openxmlformats.org/officeDocument/2006/relationships/image" Target="../media/image1185.png"/><Relationship Id="rId25" Type="http://schemas.openxmlformats.org/officeDocument/2006/relationships/customXml" Target="../ink/ink1061.xml"/><Relationship Id="rId46" Type="http://schemas.openxmlformats.org/officeDocument/2006/relationships/image" Target="../media/image1093.png"/><Relationship Id="rId67" Type="http://schemas.openxmlformats.org/officeDocument/2006/relationships/customXml" Target="../ink/ink1082.xml"/><Relationship Id="rId116" Type="http://schemas.openxmlformats.org/officeDocument/2006/relationships/image" Target="../media/image1128.png"/><Relationship Id="rId137" Type="http://schemas.openxmlformats.org/officeDocument/2006/relationships/customXml" Target="../ink/ink1117.xml"/><Relationship Id="rId158" Type="http://schemas.openxmlformats.org/officeDocument/2006/relationships/image" Target="../media/image1149.png"/><Relationship Id="rId20" Type="http://schemas.openxmlformats.org/officeDocument/2006/relationships/image" Target="../media/image1080.png"/><Relationship Id="rId41" Type="http://schemas.openxmlformats.org/officeDocument/2006/relationships/customXml" Target="../ink/ink1069.xml"/><Relationship Id="rId62" Type="http://schemas.openxmlformats.org/officeDocument/2006/relationships/image" Target="../media/image1101.png"/><Relationship Id="rId83" Type="http://schemas.openxmlformats.org/officeDocument/2006/relationships/customXml" Target="../ink/ink1090.xml"/><Relationship Id="rId88" Type="http://schemas.openxmlformats.org/officeDocument/2006/relationships/image" Target="../media/image1114.png"/><Relationship Id="rId111" Type="http://schemas.openxmlformats.org/officeDocument/2006/relationships/customXml" Target="../ink/ink1104.xml"/><Relationship Id="rId132" Type="http://schemas.openxmlformats.org/officeDocument/2006/relationships/image" Target="../media/image1136.png"/><Relationship Id="rId153" Type="http://schemas.openxmlformats.org/officeDocument/2006/relationships/customXml" Target="../ink/ink1125.xml"/><Relationship Id="rId174" Type="http://schemas.openxmlformats.org/officeDocument/2006/relationships/image" Target="../media/image1157.png"/><Relationship Id="rId179" Type="http://schemas.openxmlformats.org/officeDocument/2006/relationships/customXml" Target="../ink/ink1138.xml"/><Relationship Id="rId195" Type="http://schemas.openxmlformats.org/officeDocument/2006/relationships/customXml" Target="../ink/ink1146.xml"/><Relationship Id="rId209" Type="http://schemas.openxmlformats.org/officeDocument/2006/relationships/customXml" Target="../ink/ink1153.xml"/><Relationship Id="rId190" Type="http://schemas.openxmlformats.org/officeDocument/2006/relationships/image" Target="../media/image1165.png"/><Relationship Id="rId204" Type="http://schemas.openxmlformats.org/officeDocument/2006/relationships/image" Target="../media/image1172.png"/><Relationship Id="rId220" Type="http://schemas.openxmlformats.org/officeDocument/2006/relationships/image" Target="../media/image1180.png"/><Relationship Id="rId225" Type="http://schemas.openxmlformats.org/officeDocument/2006/relationships/customXml" Target="../ink/ink1161.xml"/><Relationship Id="rId15" Type="http://schemas.openxmlformats.org/officeDocument/2006/relationships/customXml" Target="../ink/ink1056.xml"/><Relationship Id="rId36" Type="http://schemas.openxmlformats.org/officeDocument/2006/relationships/image" Target="../media/image1088.png"/><Relationship Id="rId57" Type="http://schemas.openxmlformats.org/officeDocument/2006/relationships/customXml" Target="../ink/ink1077.xml"/><Relationship Id="rId106" Type="http://schemas.openxmlformats.org/officeDocument/2006/relationships/image" Target="../media/image1123.png"/><Relationship Id="rId127" Type="http://schemas.openxmlformats.org/officeDocument/2006/relationships/customXml" Target="../ink/ink1112.xml"/><Relationship Id="rId10" Type="http://schemas.openxmlformats.org/officeDocument/2006/relationships/image" Target="../media/image1075.wmf"/><Relationship Id="rId31" Type="http://schemas.openxmlformats.org/officeDocument/2006/relationships/customXml" Target="../ink/ink1064.xml"/><Relationship Id="rId52" Type="http://schemas.openxmlformats.org/officeDocument/2006/relationships/image" Target="../media/image1096.png"/><Relationship Id="rId73" Type="http://schemas.openxmlformats.org/officeDocument/2006/relationships/customXml" Target="../ink/ink1085.xml"/><Relationship Id="rId78" Type="http://schemas.openxmlformats.org/officeDocument/2006/relationships/image" Target="../media/image1109.png"/><Relationship Id="rId94" Type="http://schemas.openxmlformats.org/officeDocument/2006/relationships/image" Target="../media/image1117.png"/><Relationship Id="rId99" Type="http://schemas.openxmlformats.org/officeDocument/2006/relationships/customXml" Target="../ink/ink1098.xml"/><Relationship Id="rId101" Type="http://schemas.openxmlformats.org/officeDocument/2006/relationships/customXml" Target="../ink/ink1099.xml"/><Relationship Id="rId122" Type="http://schemas.openxmlformats.org/officeDocument/2006/relationships/image" Target="../media/image1131.png"/><Relationship Id="rId143" Type="http://schemas.openxmlformats.org/officeDocument/2006/relationships/customXml" Target="../ink/ink1120.xml"/><Relationship Id="rId148" Type="http://schemas.openxmlformats.org/officeDocument/2006/relationships/image" Target="../media/image1144.png"/><Relationship Id="rId164" Type="http://schemas.openxmlformats.org/officeDocument/2006/relationships/image" Target="../media/image1152.png"/><Relationship Id="rId169" Type="http://schemas.openxmlformats.org/officeDocument/2006/relationships/customXml" Target="../ink/ink1133.xml"/><Relationship Id="rId185" Type="http://schemas.openxmlformats.org/officeDocument/2006/relationships/customXml" Target="../ink/ink1141.xml"/><Relationship Id="rId4" Type="http://schemas.openxmlformats.org/officeDocument/2006/relationships/image" Target="../media/image910.wmf"/><Relationship Id="rId9" Type="http://schemas.openxmlformats.org/officeDocument/2006/relationships/oleObject" Target="../embeddings/oleObject21.bin"/><Relationship Id="rId180" Type="http://schemas.openxmlformats.org/officeDocument/2006/relationships/image" Target="../media/image1160.png"/><Relationship Id="rId210" Type="http://schemas.openxmlformats.org/officeDocument/2006/relationships/image" Target="../media/image1175.png"/><Relationship Id="rId215" Type="http://schemas.openxmlformats.org/officeDocument/2006/relationships/customXml" Target="../ink/ink1156.xml"/><Relationship Id="rId26" Type="http://schemas.openxmlformats.org/officeDocument/2006/relationships/image" Target="../media/image1083.png"/><Relationship Id="rId231" Type="http://schemas.openxmlformats.org/officeDocument/2006/relationships/customXml" Target="../ink/ink1164.xml"/><Relationship Id="rId47" Type="http://schemas.openxmlformats.org/officeDocument/2006/relationships/customXml" Target="../ink/ink1072.xml"/><Relationship Id="rId68" Type="http://schemas.openxmlformats.org/officeDocument/2006/relationships/image" Target="../media/image1104.png"/><Relationship Id="rId89" Type="http://schemas.openxmlformats.org/officeDocument/2006/relationships/customXml" Target="../ink/ink1093.xml"/><Relationship Id="rId112" Type="http://schemas.openxmlformats.org/officeDocument/2006/relationships/image" Target="../media/image1126.png"/><Relationship Id="rId133" Type="http://schemas.openxmlformats.org/officeDocument/2006/relationships/customXml" Target="../ink/ink1115.xml"/><Relationship Id="rId154" Type="http://schemas.openxmlformats.org/officeDocument/2006/relationships/image" Target="../media/image1147.png"/><Relationship Id="rId175" Type="http://schemas.openxmlformats.org/officeDocument/2006/relationships/customXml" Target="../ink/ink1136.xml"/><Relationship Id="rId196" Type="http://schemas.openxmlformats.org/officeDocument/2006/relationships/image" Target="../media/image1168.png"/><Relationship Id="rId200" Type="http://schemas.openxmlformats.org/officeDocument/2006/relationships/image" Target="../media/image1170.png"/><Relationship Id="rId16" Type="http://schemas.openxmlformats.org/officeDocument/2006/relationships/image" Target="../media/image1078.png"/><Relationship Id="rId221" Type="http://schemas.openxmlformats.org/officeDocument/2006/relationships/customXml" Target="../ink/ink1159.xml"/><Relationship Id="rId37" Type="http://schemas.openxmlformats.org/officeDocument/2006/relationships/customXml" Target="../ink/ink1067.xml"/><Relationship Id="rId58" Type="http://schemas.openxmlformats.org/officeDocument/2006/relationships/image" Target="../media/image1099.png"/><Relationship Id="rId79" Type="http://schemas.openxmlformats.org/officeDocument/2006/relationships/customXml" Target="../ink/ink1088.xml"/><Relationship Id="rId102" Type="http://schemas.openxmlformats.org/officeDocument/2006/relationships/image" Target="../media/image1121.png"/><Relationship Id="rId123" Type="http://schemas.openxmlformats.org/officeDocument/2006/relationships/customXml" Target="../ink/ink1110.xml"/><Relationship Id="rId144" Type="http://schemas.openxmlformats.org/officeDocument/2006/relationships/image" Target="../media/image1142.png"/><Relationship Id="rId90" Type="http://schemas.openxmlformats.org/officeDocument/2006/relationships/image" Target="../media/image1115.png"/><Relationship Id="rId165" Type="http://schemas.openxmlformats.org/officeDocument/2006/relationships/customXml" Target="../ink/ink1131.xml"/><Relationship Id="rId186" Type="http://schemas.openxmlformats.org/officeDocument/2006/relationships/image" Target="../media/image1163.png"/><Relationship Id="rId211" Type="http://schemas.openxmlformats.org/officeDocument/2006/relationships/customXml" Target="../ink/ink1154.xml"/><Relationship Id="rId232" Type="http://schemas.openxmlformats.org/officeDocument/2006/relationships/image" Target="../media/image1186.png"/><Relationship Id="rId27" Type="http://schemas.openxmlformats.org/officeDocument/2006/relationships/customXml" Target="../ink/ink1062.xml"/><Relationship Id="rId48" Type="http://schemas.openxmlformats.org/officeDocument/2006/relationships/image" Target="../media/image1094.png"/><Relationship Id="rId69" Type="http://schemas.openxmlformats.org/officeDocument/2006/relationships/customXml" Target="../ink/ink1083.xml"/><Relationship Id="rId113" Type="http://schemas.openxmlformats.org/officeDocument/2006/relationships/customXml" Target="../ink/ink1105.xml"/><Relationship Id="rId134" Type="http://schemas.openxmlformats.org/officeDocument/2006/relationships/image" Target="../media/image1137.png"/><Relationship Id="rId80" Type="http://schemas.openxmlformats.org/officeDocument/2006/relationships/image" Target="../media/image1110.png"/><Relationship Id="rId155" Type="http://schemas.openxmlformats.org/officeDocument/2006/relationships/customXml" Target="../ink/ink1126.xml"/><Relationship Id="rId176" Type="http://schemas.openxmlformats.org/officeDocument/2006/relationships/image" Target="../media/image1158.png"/><Relationship Id="rId197" Type="http://schemas.openxmlformats.org/officeDocument/2006/relationships/customXml" Target="../ink/ink1147.xml"/><Relationship Id="rId201" Type="http://schemas.openxmlformats.org/officeDocument/2006/relationships/customXml" Target="../ink/ink1149.xml"/><Relationship Id="rId222" Type="http://schemas.openxmlformats.org/officeDocument/2006/relationships/image" Target="../media/image1181.png"/><Relationship Id="rId17" Type="http://schemas.openxmlformats.org/officeDocument/2006/relationships/customXml" Target="../ink/ink1057.xml"/><Relationship Id="rId38" Type="http://schemas.openxmlformats.org/officeDocument/2006/relationships/image" Target="../media/image1089.png"/><Relationship Id="rId59" Type="http://schemas.openxmlformats.org/officeDocument/2006/relationships/customXml" Target="../ink/ink1078.xml"/><Relationship Id="rId103" Type="http://schemas.openxmlformats.org/officeDocument/2006/relationships/customXml" Target="../ink/ink1100.xml"/><Relationship Id="rId124" Type="http://schemas.openxmlformats.org/officeDocument/2006/relationships/image" Target="../media/image1132.png"/><Relationship Id="rId70" Type="http://schemas.openxmlformats.org/officeDocument/2006/relationships/image" Target="../media/image1105.png"/><Relationship Id="rId91" Type="http://schemas.openxmlformats.org/officeDocument/2006/relationships/customXml" Target="../ink/ink1094.xml"/><Relationship Id="rId145" Type="http://schemas.openxmlformats.org/officeDocument/2006/relationships/customXml" Target="../ink/ink1121.xml"/><Relationship Id="rId166" Type="http://schemas.openxmlformats.org/officeDocument/2006/relationships/image" Target="../media/image1153.png"/><Relationship Id="rId187" Type="http://schemas.openxmlformats.org/officeDocument/2006/relationships/customXml" Target="../ink/ink1142.xml"/><Relationship Id="rId1" Type="http://schemas.openxmlformats.org/officeDocument/2006/relationships/slideLayout" Target="../slideLayouts/slideLayout7.xml"/><Relationship Id="rId212" Type="http://schemas.openxmlformats.org/officeDocument/2006/relationships/image" Target="../media/image1176.png"/><Relationship Id="rId28" Type="http://schemas.openxmlformats.org/officeDocument/2006/relationships/image" Target="../media/image1084.png"/><Relationship Id="rId49" Type="http://schemas.openxmlformats.org/officeDocument/2006/relationships/customXml" Target="../ink/ink1073.xml"/><Relationship Id="rId114" Type="http://schemas.openxmlformats.org/officeDocument/2006/relationships/image" Target="../media/image1127.png"/><Relationship Id="rId60" Type="http://schemas.openxmlformats.org/officeDocument/2006/relationships/image" Target="../media/image1100.png"/><Relationship Id="rId81" Type="http://schemas.openxmlformats.org/officeDocument/2006/relationships/customXml" Target="../ink/ink1089.xml"/><Relationship Id="rId135" Type="http://schemas.openxmlformats.org/officeDocument/2006/relationships/customXml" Target="../ink/ink1116.xml"/><Relationship Id="rId156" Type="http://schemas.openxmlformats.org/officeDocument/2006/relationships/image" Target="../media/image1148.png"/><Relationship Id="rId177" Type="http://schemas.openxmlformats.org/officeDocument/2006/relationships/customXml" Target="../ink/ink1137.xml"/><Relationship Id="rId198" Type="http://schemas.openxmlformats.org/officeDocument/2006/relationships/image" Target="../media/image1169.png"/><Relationship Id="rId202" Type="http://schemas.openxmlformats.org/officeDocument/2006/relationships/image" Target="../media/image1171.png"/><Relationship Id="rId223" Type="http://schemas.openxmlformats.org/officeDocument/2006/relationships/customXml" Target="../ink/ink1160.xml"/><Relationship Id="rId18" Type="http://schemas.openxmlformats.org/officeDocument/2006/relationships/image" Target="../media/image1079.png"/><Relationship Id="rId39" Type="http://schemas.openxmlformats.org/officeDocument/2006/relationships/customXml" Target="../ink/ink1068.xml"/><Relationship Id="rId50" Type="http://schemas.openxmlformats.org/officeDocument/2006/relationships/image" Target="../media/image1095.png"/><Relationship Id="rId104" Type="http://schemas.openxmlformats.org/officeDocument/2006/relationships/image" Target="../media/image1122.png"/><Relationship Id="rId125" Type="http://schemas.openxmlformats.org/officeDocument/2006/relationships/customXml" Target="../ink/ink1111.xml"/><Relationship Id="rId146" Type="http://schemas.openxmlformats.org/officeDocument/2006/relationships/image" Target="../media/image1143.png"/><Relationship Id="rId167" Type="http://schemas.openxmlformats.org/officeDocument/2006/relationships/customXml" Target="../ink/ink1132.xml"/><Relationship Id="rId188" Type="http://schemas.openxmlformats.org/officeDocument/2006/relationships/image" Target="../media/image1164.png"/><Relationship Id="rId71" Type="http://schemas.openxmlformats.org/officeDocument/2006/relationships/customXml" Target="../ink/ink1084.xml"/><Relationship Id="rId92" Type="http://schemas.openxmlformats.org/officeDocument/2006/relationships/image" Target="../media/image1116.png"/><Relationship Id="rId213" Type="http://schemas.openxmlformats.org/officeDocument/2006/relationships/customXml" Target="../ink/ink1155.xml"/><Relationship Id="rId2" Type="http://schemas.openxmlformats.org/officeDocument/2006/relationships/image" Target="../media/image2713.png"/><Relationship Id="rId29" Type="http://schemas.openxmlformats.org/officeDocument/2006/relationships/customXml" Target="../ink/ink1063.xml"/><Relationship Id="rId40" Type="http://schemas.openxmlformats.org/officeDocument/2006/relationships/image" Target="../media/image1090.png"/><Relationship Id="rId115" Type="http://schemas.openxmlformats.org/officeDocument/2006/relationships/customXml" Target="../ink/ink1106.xml"/><Relationship Id="rId136" Type="http://schemas.openxmlformats.org/officeDocument/2006/relationships/image" Target="../media/image1138.png"/><Relationship Id="rId157" Type="http://schemas.openxmlformats.org/officeDocument/2006/relationships/customXml" Target="../ink/ink1127.xml"/><Relationship Id="rId178" Type="http://schemas.openxmlformats.org/officeDocument/2006/relationships/image" Target="../media/image1159.png"/><Relationship Id="rId61" Type="http://schemas.openxmlformats.org/officeDocument/2006/relationships/customXml" Target="../ink/ink1079.xml"/><Relationship Id="rId82" Type="http://schemas.openxmlformats.org/officeDocument/2006/relationships/image" Target="../media/image1111.png"/><Relationship Id="rId199" Type="http://schemas.openxmlformats.org/officeDocument/2006/relationships/customXml" Target="../ink/ink1148.xml"/><Relationship Id="rId203" Type="http://schemas.openxmlformats.org/officeDocument/2006/relationships/customXml" Target="../ink/ink1150.xml"/><Relationship Id="rId19" Type="http://schemas.openxmlformats.org/officeDocument/2006/relationships/customXml" Target="../ink/ink1058.xml"/><Relationship Id="rId224" Type="http://schemas.openxmlformats.org/officeDocument/2006/relationships/image" Target="../media/image1182.png"/><Relationship Id="rId30" Type="http://schemas.openxmlformats.org/officeDocument/2006/relationships/image" Target="../media/image1085.png"/><Relationship Id="rId105" Type="http://schemas.openxmlformats.org/officeDocument/2006/relationships/customXml" Target="../ink/ink1101.xml"/><Relationship Id="rId126" Type="http://schemas.openxmlformats.org/officeDocument/2006/relationships/image" Target="../media/image1133.png"/><Relationship Id="rId147" Type="http://schemas.openxmlformats.org/officeDocument/2006/relationships/customXml" Target="../ink/ink1122.xml"/><Relationship Id="rId168" Type="http://schemas.openxmlformats.org/officeDocument/2006/relationships/image" Target="../media/image1154.png"/><Relationship Id="rId51" Type="http://schemas.openxmlformats.org/officeDocument/2006/relationships/customXml" Target="../ink/ink1074.xml"/><Relationship Id="rId72" Type="http://schemas.openxmlformats.org/officeDocument/2006/relationships/image" Target="../media/image1106.png"/><Relationship Id="rId93" Type="http://schemas.openxmlformats.org/officeDocument/2006/relationships/customXml" Target="../ink/ink1095.xml"/><Relationship Id="rId189" Type="http://schemas.openxmlformats.org/officeDocument/2006/relationships/customXml" Target="../ink/ink1143.xml"/><Relationship Id="rId3" Type="http://schemas.openxmlformats.org/officeDocument/2006/relationships/oleObject" Target="../embeddings/oleObject18.bin"/><Relationship Id="rId214" Type="http://schemas.openxmlformats.org/officeDocument/2006/relationships/image" Target="../media/image1177.png"/></Relationships>
</file>

<file path=ppt/slides/_rels/slide11.xml.rels><?xml version="1.0" encoding="UTF-8" standalone="yes"?>
<Relationships xmlns="http://schemas.openxmlformats.org/package/2006/relationships"><Relationship Id="rId117" Type="http://schemas.openxmlformats.org/officeDocument/2006/relationships/image" Target="../media/image1244.png"/><Relationship Id="rId21" Type="http://schemas.openxmlformats.org/officeDocument/2006/relationships/image" Target="../media/image1196.png"/><Relationship Id="rId42" Type="http://schemas.openxmlformats.org/officeDocument/2006/relationships/customXml" Target="../ink/ink1183.xml"/><Relationship Id="rId63" Type="http://schemas.openxmlformats.org/officeDocument/2006/relationships/image" Target="../media/image1217.png"/><Relationship Id="rId84" Type="http://schemas.openxmlformats.org/officeDocument/2006/relationships/customXml" Target="../ink/ink1204.xml"/><Relationship Id="rId16" Type="http://schemas.openxmlformats.org/officeDocument/2006/relationships/customXml" Target="../ink/ink1170.xml"/><Relationship Id="rId107" Type="http://schemas.openxmlformats.org/officeDocument/2006/relationships/image" Target="../media/image1239.png"/><Relationship Id="rId11" Type="http://schemas.openxmlformats.org/officeDocument/2006/relationships/image" Target="../media/image1191.png"/><Relationship Id="rId32" Type="http://schemas.openxmlformats.org/officeDocument/2006/relationships/customXml" Target="../ink/ink1178.xml"/><Relationship Id="rId37" Type="http://schemas.openxmlformats.org/officeDocument/2006/relationships/image" Target="../media/image1204.png"/><Relationship Id="rId53" Type="http://schemas.openxmlformats.org/officeDocument/2006/relationships/image" Target="../media/image1212.png"/><Relationship Id="rId58" Type="http://schemas.openxmlformats.org/officeDocument/2006/relationships/customXml" Target="../ink/ink1191.xml"/><Relationship Id="rId74" Type="http://schemas.openxmlformats.org/officeDocument/2006/relationships/customXml" Target="../ink/ink1199.xml"/><Relationship Id="rId79" Type="http://schemas.openxmlformats.org/officeDocument/2006/relationships/image" Target="../media/image1225.png"/><Relationship Id="rId102" Type="http://schemas.openxmlformats.org/officeDocument/2006/relationships/customXml" Target="../ink/ink1213.xml"/><Relationship Id="rId123" Type="http://schemas.openxmlformats.org/officeDocument/2006/relationships/image" Target="../media/image1247.png"/><Relationship Id="rId128" Type="http://schemas.openxmlformats.org/officeDocument/2006/relationships/customXml" Target="../ink/ink1226.xml"/><Relationship Id="rId5" Type="http://schemas.openxmlformats.org/officeDocument/2006/relationships/image" Target="../media/image1188.png"/><Relationship Id="rId90" Type="http://schemas.openxmlformats.org/officeDocument/2006/relationships/customXml" Target="../ink/ink1207.xml"/><Relationship Id="rId95" Type="http://schemas.openxmlformats.org/officeDocument/2006/relationships/image" Target="../media/image1233.png"/><Relationship Id="rId22" Type="http://schemas.openxmlformats.org/officeDocument/2006/relationships/customXml" Target="../ink/ink1173.xml"/><Relationship Id="rId27" Type="http://schemas.openxmlformats.org/officeDocument/2006/relationships/image" Target="../media/image1199.png"/><Relationship Id="rId43" Type="http://schemas.openxmlformats.org/officeDocument/2006/relationships/image" Target="../media/image1207.png"/><Relationship Id="rId48" Type="http://schemas.openxmlformats.org/officeDocument/2006/relationships/customXml" Target="../ink/ink1186.xml"/><Relationship Id="rId64" Type="http://schemas.openxmlformats.org/officeDocument/2006/relationships/customXml" Target="../ink/ink1194.xml"/><Relationship Id="rId69" Type="http://schemas.openxmlformats.org/officeDocument/2006/relationships/image" Target="../media/image1220.png"/><Relationship Id="rId113" Type="http://schemas.openxmlformats.org/officeDocument/2006/relationships/image" Target="../media/image1242.png"/><Relationship Id="rId118" Type="http://schemas.openxmlformats.org/officeDocument/2006/relationships/customXml" Target="../ink/ink1221.xml"/><Relationship Id="rId134" Type="http://schemas.openxmlformats.org/officeDocument/2006/relationships/customXml" Target="../ink/ink1229.xml"/><Relationship Id="rId80" Type="http://schemas.openxmlformats.org/officeDocument/2006/relationships/customXml" Target="../ink/ink1202.xml"/><Relationship Id="rId85" Type="http://schemas.openxmlformats.org/officeDocument/2006/relationships/image" Target="../media/image1228.png"/><Relationship Id="rId12" Type="http://schemas.openxmlformats.org/officeDocument/2006/relationships/customXml" Target="../ink/ink1168.xml"/><Relationship Id="rId17" Type="http://schemas.openxmlformats.org/officeDocument/2006/relationships/image" Target="../media/image1194.png"/><Relationship Id="rId33" Type="http://schemas.openxmlformats.org/officeDocument/2006/relationships/image" Target="../media/image1202.png"/><Relationship Id="rId38" Type="http://schemas.openxmlformats.org/officeDocument/2006/relationships/customXml" Target="../ink/ink1181.xml"/><Relationship Id="rId59" Type="http://schemas.openxmlformats.org/officeDocument/2006/relationships/image" Target="../media/image1215.png"/><Relationship Id="rId103" Type="http://schemas.openxmlformats.org/officeDocument/2006/relationships/image" Target="../media/image1237.png"/><Relationship Id="rId108" Type="http://schemas.openxmlformats.org/officeDocument/2006/relationships/customXml" Target="../ink/ink1216.xml"/><Relationship Id="rId124" Type="http://schemas.openxmlformats.org/officeDocument/2006/relationships/customXml" Target="../ink/ink1224.xml"/><Relationship Id="rId129" Type="http://schemas.openxmlformats.org/officeDocument/2006/relationships/image" Target="../media/image1250.png"/><Relationship Id="rId54" Type="http://schemas.openxmlformats.org/officeDocument/2006/relationships/customXml" Target="../ink/ink1189.xml"/><Relationship Id="rId70" Type="http://schemas.openxmlformats.org/officeDocument/2006/relationships/customXml" Target="../ink/ink1197.xml"/><Relationship Id="rId75" Type="http://schemas.openxmlformats.org/officeDocument/2006/relationships/image" Target="../media/image1223.png"/><Relationship Id="rId91" Type="http://schemas.openxmlformats.org/officeDocument/2006/relationships/image" Target="../media/image1231.png"/><Relationship Id="rId96" Type="http://schemas.openxmlformats.org/officeDocument/2006/relationships/customXml" Target="../ink/ink1210.xml"/><Relationship Id="rId1" Type="http://schemas.openxmlformats.org/officeDocument/2006/relationships/slideLayout" Target="../slideLayouts/slideLayout7.xml"/><Relationship Id="rId6" Type="http://schemas.openxmlformats.org/officeDocument/2006/relationships/customXml" Target="../ink/ink1165.xml"/><Relationship Id="rId23" Type="http://schemas.openxmlformats.org/officeDocument/2006/relationships/image" Target="../media/image1197.png"/><Relationship Id="rId28" Type="http://schemas.openxmlformats.org/officeDocument/2006/relationships/customXml" Target="../ink/ink1176.xml"/><Relationship Id="rId49" Type="http://schemas.openxmlformats.org/officeDocument/2006/relationships/image" Target="../media/image1210.png"/><Relationship Id="rId114" Type="http://schemas.openxmlformats.org/officeDocument/2006/relationships/customXml" Target="../ink/ink1219.xml"/><Relationship Id="rId119" Type="http://schemas.openxmlformats.org/officeDocument/2006/relationships/image" Target="../media/image1245.png"/><Relationship Id="rId44" Type="http://schemas.openxmlformats.org/officeDocument/2006/relationships/customXml" Target="../ink/ink1184.xml"/><Relationship Id="rId60" Type="http://schemas.openxmlformats.org/officeDocument/2006/relationships/customXml" Target="../ink/ink1192.xml"/><Relationship Id="rId65" Type="http://schemas.openxmlformats.org/officeDocument/2006/relationships/image" Target="../media/image1218.png"/><Relationship Id="rId81" Type="http://schemas.openxmlformats.org/officeDocument/2006/relationships/image" Target="../media/image1226.png"/><Relationship Id="rId86" Type="http://schemas.openxmlformats.org/officeDocument/2006/relationships/customXml" Target="../ink/ink1205.xml"/><Relationship Id="rId130" Type="http://schemas.openxmlformats.org/officeDocument/2006/relationships/customXml" Target="../ink/ink1227.xml"/><Relationship Id="rId135" Type="http://schemas.openxmlformats.org/officeDocument/2006/relationships/image" Target="../media/image1253.png"/><Relationship Id="rId13" Type="http://schemas.openxmlformats.org/officeDocument/2006/relationships/image" Target="../media/image1192.png"/><Relationship Id="rId18" Type="http://schemas.openxmlformats.org/officeDocument/2006/relationships/customXml" Target="../ink/ink1171.xml"/><Relationship Id="rId39" Type="http://schemas.openxmlformats.org/officeDocument/2006/relationships/image" Target="../media/image1205.png"/><Relationship Id="rId109" Type="http://schemas.openxmlformats.org/officeDocument/2006/relationships/image" Target="../media/image1240.png"/><Relationship Id="rId34" Type="http://schemas.openxmlformats.org/officeDocument/2006/relationships/customXml" Target="../ink/ink1179.xml"/><Relationship Id="rId50" Type="http://schemas.openxmlformats.org/officeDocument/2006/relationships/customXml" Target="../ink/ink1187.xml"/><Relationship Id="rId55" Type="http://schemas.openxmlformats.org/officeDocument/2006/relationships/image" Target="../media/image1213.png"/><Relationship Id="rId76" Type="http://schemas.openxmlformats.org/officeDocument/2006/relationships/customXml" Target="../ink/ink1200.xml"/><Relationship Id="rId97" Type="http://schemas.openxmlformats.org/officeDocument/2006/relationships/image" Target="../media/image1234.png"/><Relationship Id="rId104" Type="http://schemas.openxmlformats.org/officeDocument/2006/relationships/customXml" Target="../ink/ink1214.xml"/><Relationship Id="rId120" Type="http://schemas.openxmlformats.org/officeDocument/2006/relationships/customXml" Target="../ink/ink1222.xml"/><Relationship Id="rId125" Type="http://schemas.openxmlformats.org/officeDocument/2006/relationships/image" Target="../media/image1248.png"/><Relationship Id="rId7" Type="http://schemas.openxmlformats.org/officeDocument/2006/relationships/image" Target="../media/image1189.png"/><Relationship Id="rId71" Type="http://schemas.openxmlformats.org/officeDocument/2006/relationships/image" Target="../media/image1221.png"/><Relationship Id="rId92" Type="http://schemas.openxmlformats.org/officeDocument/2006/relationships/customXml" Target="../ink/ink1208.xml"/><Relationship Id="rId2" Type="http://schemas.openxmlformats.org/officeDocument/2006/relationships/notesSlide" Target="../notesSlides/notesSlide4.xml"/><Relationship Id="rId29" Type="http://schemas.openxmlformats.org/officeDocument/2006/relationships/image" Target="../media/image1200.png"/><Relationship Id="rId24" Type="http://schemas.openxmlformats.org/officeDocument/2006/relationships/customXml" Target="../ink/ink1174.xml"/><Relationship Id="rId40" Type="http://schemas.openxmlformats.org/officeDocument/2006/relationships/customXml" Target="../ink/ink1182.xml"/><Relationship Id="rId45" Type="http://schemas.openxmlformats.org/officeDocument/2006/relationships/image" Target="../media/image1208.png"/><Relationship Id="rId66" Type="http://schemas.openxmlformats.org/officeDocument/2006/relationships/customXml" Target="../ink/ink1195.xml"/><Relationship Id="rId87" Type="http://schemas.openxmlformats.org/officeDocument/2006/relationships/image" Target="../media/image1229.png"/><Relationship Id="rId110" Type="http://schemas.openxmlformats.org/officeDocument/2006/relationships/customXml" Target="../ink/ink1217.xml"/><Relationship Id="rId115" Type="http://schemas.openxmlformats.org/officeDocument/2006/relationships/image" Target="../media/image1243.png"/><Relationship Id="rId131" Type="http://schemas.openxmlformats.org/officeDocument/2006/relationships/image" Target="../media/image1251.png"/><Relationship Id="rId136" Type="http://schemas.openxmlformats.org/officeDocument/2006/relationships/customXml" Target="../ink/ink1230.xml"/><Relationship Id="rId61" Type="http://schemas.openxmlformats.org/officeDocument/2006/relationships/image" Target="../media/image1216.png"/><Relationship Id="rId82" Type="http://schemas.openxmlformats.org/officeDocument/2006/relationships/customXml" Target="../ink/ink1203.xml"/><Relationship Id="rId19" Type="http://schemas.openxmlformats.org/officeDocument/2006/relationships/image" Target="../media/image1195.png"/><Relationship Id="rId14" Type="http://schemas.openxmlformats.org/officeDocument/2006/relationships/customXml" Target="../ink/ink1169.xml"/><Relationship Id="rId30" Type="http://schemas.openxmlformats.org/officeDocument/2006/relationships/customXml" Target="../ink/ink1177.xml"/><Relationship Id="rId35" Type="http://schemas.openxmlformats.org/officeDocument/2006/relationships/image" Target="../media/image1203.png"/><Relationship Id="rId56" Type="http://schemas.openxmlformats.org/officeDocument/2006/relationships/customXml" Target="../ink/ink1190.xml"/><Relationship Id="rId77" Type="http://schemas.openxmlformats.org/officeDocument/2006/relationships/image" Target="../media/image1224.png"/><Relationship Id="rId100" Type="http://schemas.openxmlformats.org/officeDocument/2006/relationships/customXml" Target="../ink/ink1212.xml"/><Relationship Id="rId105" Type="http://schemas.openxmlformats.org/officeDocument/2006/relationships/image" Target="../media/image1238.png"/><Relationship Id="rId126" Type="http://schemas.openxmlformats.org/officeDocument/2006/relationships/customXml" Target="../ink/ink1225.xml"/><Relationship Id="rId8" Type="http://schemas.openxmlformats.org/officeDocument/2006/relationships/customXml" Target="../ink/ink1166.xml"/><Relationship Id="rId51" Type="http://schemas.openxmlformats.org/officeDocument/2006/relationships/image" Target="../media/image1211.png"/><Relationship Id="rId72" Type="http://schemas.openxmlformats.org/officeDocument/2006/relationships/customXml" Target="../ink/ink1198.xml"/><Relationship Id="rId93" Type="http://schemas.openxmlformats.org/officeDocument/2006/relationships/image" Target="../media/image1232.png"/><Relationship Id="rId98" Type="http://schemas.openxmlformats.org/officeDocument/2006/relationships/customXml" Target="../ink/ink1211.xml"/><Relationship Id="rId121" Type="http://schemas.openxmlformats.org/officeDocument/2006/relationships/image" Target="../media/image1246.png"/><Relationship Id="rId3" Type="http://schemas.openxmlformats.org/officeDocument/2006/relationships/image" Target="../media/image1187.jpg"/><Relationship Id="rId25" Type="http://schemas.openxmlformats.org/officeDocument/2006/relationships/image" Target="../media/image1198.png"/><Relationship Id="rId46" Type="http://schemas.openxmlformats.org/officeDocument/2006/relationships/customXml" Target="../ink/ink1185.xml"/><Relationship Id="rId67" Type="http://schemas.openxmlformats.org/officeDocument/2006/relationships/image" Target="../media/image1219.png"/><Relationship Id="rId116" Type="http://schemas.openxmlformats.org/officeDocument/2006/relationships/customXml" Target="../ink/ink1220.xml"/><Relationship Id="rId137" Type="http://schemas.openxmlformats.org/officeDocument/2006/relationships/image" Target="../media/image1254.png"/><Relationship Id="rId20" Type="http://schemas.openxmlformats.org/officeDocument/2006/relationships/customXml" Target="../ink/ink1172.xml"/><Relationship Id="rId41" Type="http://schemas.openxmlformats.org/officeDocument/2006/relationships/image" Target="../media/image1206.png"/><Relationship Id="rId62" Type="http://schemas.openxmlformats.org/officeDocument/2006/relationships/customXml" Target="../ink/ink1193.xml"/><Relationship Id="rId83" Type="http://schemas.openxmlformats.org/officeDocument/2006/relationships/image" Target="../media/image1227.png"/><Relationship Id="rId88" Type="http://schemas.openxmlformats.org/officeDocument/2006/relationships/customXml" Target="../ink/ink1206.xml"/><Relationship Id="rId111" Type="http://schemas.openxmlformats.org/officeDocument/2006/relationships/image" Target="../media/image1241.png"/><Relationship Id="rId132" Type="http://schemas.openxmlformats.org/officeDocument/2006/relationships/customXml" Target="../ink/ink1228.xml"/><Relationship Id="rId15" Type="http://schemas.openxmlformats.org/officeDocument/2006/relationships/image" Target="../media/image1193.png"/><Relationship Id="rId36" Type="http://schemas.openxmlformats.org/officeDocument/2006/relationships/customXml" Target="../ink/ink1180.xml"/><Relationship Id="rId57" Type="http://schemas.openxmlformats.org/officeDocument/2006/relationships/image" Target="../media/image1214.png"/><Relationship Id="rId106" Type="http://schemas.openxmlformats.org/officeDocument/2006/relationships/customXml" Target="../ink/ink1215.xml"/><Relationship Id="rId127" Type="http://schemas.openxmlformats.org/officeDocument/2006/relationships/image" Target="../media/image1249.png"/><Relationship Id="rId10" Type="http://schemas.openxmlformats.org/officeDocument/2006/relationships/customXml" Target="../ink/ink1167.xml"/><Relationship Id="rId31" Type="http://schemas.openxmlformats.org/officeDocument/2006/relationships/image" Target="../media/image1201.png"/><Relationship Id="rId52" Type="http://schemas.openxmlformats.org/officeDocument/2006/relationships/customXml" Target="../ink/ink1188.xml"/><Relationship Id="rId73" Type="http://schemas.openxmlformats.org/officeDocument/2006/relationships/image" Target="../media/image1222.png"/><Relationship Id="rId78" Type="http://schemas.openxmlformats.org/officeDocument/2006/relationships/customXml" Target="../ink/ink1201.xml"/><Relationship Id="rId94" Type="http://schemas.openxmlformats.org/officeDocument/2006/relationships/customXml" Target="../ink/ink1209.xml"/><Relationship Id="rId99" Type="http://schemas.openxmlformats.org/officeDocument/2006/relationships/image" Target="../media/image1235.png"/><Relationship Id="rId101" Type="http://schemas.openxmlformats.org/officeDocument/2006/relationships/image" Target="../media/image1236.png"/><Relationship Id="rId122" Type="http://schemas.openxmlformats.org/officeDocument/2006/relationships/customXml" Target="../ink/ink1223.xml"/><Relationship Id="rId4" Type="http://schemas.openxmlformats.org/officeDocument/2006/relationships/chart" Target="../charts/chart1.xml"/><Relationship Id="rId9" Type="http://schemas.openxmlformats.org/officeDocument/2006/relationships/image" Target="../media/image1190.png"/><Relationship Id="rId26" Type="http://schemas.openxmlformats.org/officeDocument/2006/relationships/customXml" Target="../ink/ink1175.xml"/><Relationship Id="rId47" Type="http://schemas.openxmlformats.org/officeDocument/2006/relationships/image" Target="../media/image1209.png"/><Relationship Id="rId68" Type="http://schemas.openxmlformats.org/officeDocument/2006/relationships/customXml" Target="../ink/ink1196.xml"/><Relationship Id="rId89" Type="http://schemas.openxmlformats.org/officeDocument/2006/relationships/image" Target="../media/image1230.png"/><Relationship Id="rId112" Type="http://schemas.openxmlformats.org/officeDocument/2006/relationships/customXml" Target="../ink/ink1218.xml"/><Relationship Id="rId133" Type="http://schemas.openxmlformats.org/officeDocument/2006/relationships/image" Target="../media/image1252.png"/></Relationships>
</file>

<file path=ppt/slides/_rels/slide12.xml.rels><?xml version="1.0" encoding="UTF-8" standalone="yes"?>
<Relationships xmlns="http://schemas.openxmlformats.org/package/2006/relationships"><Relationship Id="rId117" Type="http://schemas.openxmlformats.org/officeDocument/2006/relationships/image" Target="../media/image1315.png"/><Relationship Id="rId299" Type="http://schemas.openxmlformats.org/officeDocument/2006/relationships/image" Target="../media/image1406.png"/><Relationship Id="rId21" Type="http://schemas.openxmlformats.org/officeDocument/2006/relationships/image" Target="../media/image1267.png"/><Relationship Id="rId63" Type="http://schemas.openxmlformats.org/officeDocument/2006/relationships/image" Target="../media/image1288.png"/><Relationship Id="rId159" Type="http://schemas.openxmlformats.org/officeDocument/2006/relationships/image" Target="../media/image1336.png"/><Relationship Id="rId324" Type="http://schemas.openxmlformats.org/officeDocument/2006/relationships/customXml" Target="../ink/ink1388.xml"/><Relationship Id="rId366" Type="http://schemas.openxmlformats.org/officeDocument/2006/relationships/customXml" Target="../ink/ink1409.xml"/><Relationship Id="rId170" Type="http://schemas.openxmlformats.org/officeDocument/2006/relationships/customXml" Target="../ink/ink1311.xml"/><Relationship Id="rId226" Type="http://schemas.openxmlformats.org/officeDocument/2006/relationships/customXml" Target="../ink/ink1339.xml"/><Relationship Id="rId268" Type="http://schemas.openxmlformats.org/officeDocument/2006/relationships/customXml" Target="../ink/ink1360.xml"/><Relationship Id="rId32" Type="http://schemas.openxmlformats.org/officeDocument/2006/relationships/customXml" Target="../ink/ink1242.xml"/><Relationship Id="rId74" Type="http://schemas.openxmlformats.org/officeDocument/2006/relationships/customXml" Target="../ink/ink1263.xml"/><Relationship Id="rId128" Type="http://schemas.openxmlformats.org/officeDocument/2006/relationships/customXml" Target="../ink/ink1290.xml"/><Relationship Id="rId335" Type="http://schemas.openxmlformats.org/officeDocument/2006/relationships/image" Target="../media/image1424.png"/><Relationship Id="rId377" Type="http://schemas.openxmlformats.org/officeDocument/2006/relationships/image" Target="../media/image1445.png"/><Relationship Id="rId5" Type="http://schemas.openxmlformats.org/officeDocument/2006/relationships/image" Target="../media/image1257.png"/><Relationship Id="rId181" Type="http://schemas.openxmlformats.org/officeDocument/2006/relationships/image" Target="../media/image1347.png"/><Relationship Id="rId237" Type="http://schemas.openxmlformats.org/officeDocument/2006/relationships/image" Target="../media/image1375.png"/><Relationship Id="rId279" Type="http://schemas.openxmlformats.org/officeDocument/2006/relationships/image" Target="../media/image1396.png"/><Relationship Id="rId43" Type="http://schemas.openxmlformats.org/officeDocument/2006/relationships/image" Target="../media/image1278.png"/><Relationship Id="rId139" Type="http://schemas.openxmlformats.org/officeDocument/2006/relationships/image" Target="../media/image1326.png"/><Relationship Id="rId290" Type="http://schemas.openxmlformats.org/officeDocument/2006/relationships/customXml" Target="../ink/ink1371.xml"/><Relationship Id="rId304" Type="http://schemas.openxmlformats.org/officeDocument/2006/relationships/customXml" Target="../ink/ink1378.xml"/><Relationship Id="rId346" Type="http://schemas.openxmlformats.org/officeDocument/2006/relationships/customXml" Target="../ink/ink1399.xml"/><Relationship Id="rId388" Type="http://schemas.openxmlformats.org/officeDocument/2006/relationships/customXml" Target="../ink/ink1420.xml"/><Relationship Id="rId85" Type="http://schemas.openxmlformats.org/officeDocument/2006/relationships/image" Target="../media/image1299.png"/><Relationship Id="rId150" Type="http://schemas.openxmlformats.org/officeDocument/2006/relationships/customXml" Target="../ink/ink1301.xml"/><Relationship Id="rId192" Type="http://schemas.openxmlformats.org/officeDocument/2006/relationships/customXml" Target="../ink/ink1322.xml"/><Relationship Id="rId206" Type="http://schemas.openxmlformats.org/officeDocument/2006/relationships/customXml" Target="../ink/ink1329.xml"/><Relationship Id="rId248" Type="http://schemas.openxmlformats.org/officeDocument/2006/relationships/customXml" Target="../ink/ink1350.xml"/><Relationship Id="rId12" Type="http://schemas.openxmlformats.org/officeDocument/2006/relationships/customXml" Target="../ink/ink1232.xml"/><Relationship Id="rId108" Type="http://schemas.openxmlformats.org/officeDocument/2006/relationships/customXml" Target="../ink/ink1280.xml"/><Relationship Id="rId315" Type="http://schemas.openxmlformats.org/officeDocument/2006/relationships/image" Target="../media/image1414.png"/><Relationship Id="rId357" Type="http://schemas.openxmlformats.org/officeDocument/2006/relationships/image" Target="../media/image1435.png"/><Relationship Id="rId54" Type="http://schemas.openxmlformats.org/officeDocument/2006/relationships/customXml" Target="../ink/ink1253.xml"/><Relationship Id="rId96" Type="http://schemas.openxmlformats.org/officeDocument/2006/relationships/customXml" Target="../ink/ink1274.xml"/><Relationship Id="rId161" Type="http://schemas.openxmlformats.org/officeDocument/2006/relationships/image" Target="../media/image1337.png"/><Relationship Id="rId217" Type="http://schemas.openxmlformats.org/officeDocument/2006/relationships/image" Target="../media/image1365.png"/><Relationship Id="rId399" Type="http://schemas.openxmlformats.org/officeDocument/2006/relationships/image" Target="../media/image1456.png"/><Relationship Id="rId259" Type="http://schemas.openxmlformats.org/officeDocument/2006/relationships/image" Target="../media/image1386.png"/><Relationship Id="rId23" Type="http://schemas.openxmlformats.org/officeDocument/2006/relationships/image" Target="../media/image1268.png"/><Relationship Id="rId119" Type="http://schemas.openxmlformats.org/officeDocument/2006/relationships/image" Target="../media/image1316.png"/><Relationship Id="rId270" Type="http://schemas.openxmlformats.org/officeDocument/2006/relationships/customXml" Target="../ink/ink1361.xml"/><Relationship Id="rId326" Type="http://schemas.openxmlformats.org/officeDocument/2006/relationships/customXml" Target="../ink/ink1389.xml"/><Relationship Id="rId65" Type="http://schemas.openxmlformats.org/officeDocument/2006/relationships/image" Target="../media/image1289.png"/><Relationship Id="rId130" Type="http://schemas.openxmlformats.org/officeDocument/2006/relationships/customXml" Target="../ink/ink1291.xml"/><Relationship Id="rId368" Type="http://schemas.openxmlformats.org/officeDocument/2006/relationships/customXml" Target="../ink/ink1410.xml"/><Relationship Id="rId172" Type="http://schemas.openxmlformats.org/officeDocument/2006/relationships/customXml" Target="../ink/ink1312.xml"/><Relationship Id="rId228" Type="http://schemas.openxmlformats.org/officeDocument/2006/relationships/customXml" Target="../ink/ink1340.xml"/><Relationship Id="rId281" Type="http://schemas.openxmlformats.org/officeDocument/2006/relationships/image" Target="../media/image1397.png"/><Relationship Id="rId337" Type="http://schemas.openxmlformats.org/officeDocument/2006/relationships/image" Target="../media/image1425.png"/><Relationship Id="rId34" Type="http://schemas.openxmlformats.org/officeDocument/2006/relationships/customXml" Target="../ink/ink1243.xml"/><Relationship Id="rId76" Type="http://schemas.openxmlformats.org/officeDocument/2006/relationships/customXml" Target="../ink/ink1264.xml"/><Relationship Id="rId141" Type="http://schemas.openxmlformats.org/officeDocument/2006/relationships/image" Target="../media/image1327.png"/><Relationship Id="rId379" Type="http://schemas.openxmlformats.org/officeDocument/2006/relationships/image" Target="../media/image1446.png"/><Relationship Id="rId7" Type="http://schemas.openxmlformats.org/officeDocument/2006/relationships/image" Target="../media/image1259.png"/><Relationship Id="rId183" Type="http://schemas.openxmlformats.org/officeDocument/2006/relationships/image" Target="../media/image1348.png"/><Relationship Id="rId239" Type="http://schemas.openxmlformats.org/officeDocument/2006/relationships/image" Target="../media/image1376.png"/><Relationship Id="rId390" Type="http://schemas.openxmlformats.org/officeDocument/2006/relationships/customXml" Target="../ink/ink1421.xml"/><Relationship Id="rId250" Type="http://schemas.openxmlformats.org/officeDocument/2006/relationships/customXml" Target="../ink/ink1351.xml"/><Relationship Id="rId292" Type="http://schemas.openxmlformats.org/officeDocument/2006/relationships/customXml" Target="../ink/ink1372.xml"/><Relationship Id="rId306" Type="http://schemas.openxmlformats.org/officeDocument/2006/relationships/customXml" Target="../ink/ink1379.xml"/><Relationship Id="rId45" Type="http://schemas.openxmlformats.org/officeDocument/2006/relationships/image" Target="../media/image1279.png"/><Relationship Id="rId87" Type="http://schemas.openxmlformats.org/officeDocument/2006/relationships/image" Target="../media/image1300.png"/><Relationship Id="rId110" Type="http://schemas.openxmlformats.org/officeDocument/2006/relationships/customXml" Target="../ink/ink1281.xml"/><Relationship Id="rId348" Type="http://schemas.openxmlformats.org/officeDocument/2006/relationships/customXml" Target="../ink/ink1400.xml"/><Relationship Id="rId152" Type="http://schemas.openxmlformats.org/officeDocument/2006/relationships/customXml" Target="../ink/ink1302.xml"/><Relationship Id="rId194" Type="http://schemas.openxmlformats.org/officeDocument/2006/relationships/customXml" Target="../ink/ink1323.xml"/><Relationship Id="rId208" Type="http://schemas.openxmlformats.org/officeDocument/2006/relationships/customXml" Target="../ink/ink1330.xml"/><Relationship Id="rId261" Type="http://schemas.openxmlformats.org/officeDocument/2006/relationships/image" Target="../media/image1387.png"/><Relationship Id="rId14" Type="http://schemas.openxmlformats.org/officeDocument/2006/relationships/customXml" Target="../ink/ink1233.xml"/><Relationship Id="rId56" Type="http://schemas.openxmlformats.org/officeDocument/2006/relationships/customXml" Target="../ink/ink1254.xml"/><Relationship Id="rId317" Type="http://schemas.openxmlformats.org/officeDocument/2006/relationships/image" Target="../media/image1415.png"/><Relationship Id="rId359" Type="http://schemas.openxmlformats.org/officeDocument/2006/relationships/image" Target="../media/image1436.png"/><Relationship Id="rId98" Type="http://schemas.openxmlformats.org/officeDocument/2006/relationships/customXml" Target="../ink/ink1275.xml"/><Relationship Id="rId121" Type="http://schemas.openxmlformats.org/officeDocument/2006/relationships/image" Target="../media/image1317.png"/><Relationship Id="rId163" Type="http://schemas.openxmlformats.org/officeDocument/2006/relationships/image" Target="../media/image1338.png"/><Relationship Id="rId219" Type="http://schemas.openxmlformats.org/officeDocument/2006/relationships/image" Target="../media/image1366.png"/><Relationship Id="rId370" Type="http://schemas.openxmlformats.org/officeDocument/2006/relationships/customXml" Target="../ink/ink1411.xml"/><Relationship Id="rId230" Type="http://schemas.openxmlformats.org/officeDocument/2006/relationships/customXml" Target="../ink/ink1341.xml"/><Relationship Id="rId25" Type="http://schemas.openxmlformats.org/officeDocument/2006/relationships/image" Target="../media/image1269.png"/><Relationship Id="rId67" Type="http://schemas.openxmlformats.org/officeDocument/2006/relationships/image" Target="../media/image1290.png"/><Relationship Id="rId272" Type="http://schemas.openxmlformats.org/officeDocument/2006/relationships/customXml" Target="../ink/ink1362.xml"/><Relationship Id="rId328" Type="http://schemas.openxmlformats.org/officeDocument/2006/relationships/customXml" Target="../ink/ink1390.xml"/><Relationship Id="rId132" Type="http://schemas.openxmlformats.org/officeDocument/2006/relationships/customXml" Target="../ink/ink1292.xml"/><Relationship Id="rId174" Type="http://schemas.openxmlformats.org/officeDocument/2006/relationships/customXml" Target="../ink/ink1313.xml"/><Relationship Id="rId381" Type="http://schemas.openxmlformats.org/officeDocument/2006/relationships/image" Target="../media/image1447.png"/><Relationship Id="rId241" Type="http://schemas.openxmlformats.org/officeDocument/2006/relationships/image" Target="../media/image1377.png"/><Relationship Id="rId36" Type="http://schemas.openxmlformats.org/officeDocument/2006/relationships/customXml" Target="../ink/ink1244.xml"/><Relationship Id="rId283" Type="http://schemas.openxmlformats.org/officeDocument/2006/relationships/image" Target="../media/image1398.png"/><Relationship Id="rId339" Type="http://schemas.openxmlformats.org/officeDocument/2006/relationships/image" Target="../media/image1426.png"/><Relationship Id="rId78" Type="http://schemas.openxmlformats.org/officeDocument/2006/relationships/customXml" Target="../ink/ink1265.xml"/><Relationship Id="rId101" Type="http://schemas.openxmlformats.org/officeDocument/2006/relationships/image" Target="../media/image1307.png"/><Relationship Id="rId143" Type="http://schemas.openxmlformats.org/officeDocument/2006/relationships/image" Target="../media/image1328.png"/><Relationship Id="rId185" Type="http://schemas.openxmlformats.org/officeDocument/2006/relationships/image" Target="../media/image1349.png"/><Relationship Id="rId350" Type="http://schemas.openxmlformats.org/officeDocument/2006/relationships/customXml" Target="../ink/ink1401.xml"/><Relationship Id="rId9" Type="http://schemas.openxmlformats.org/officeDocument/2006/relationships/image" Target="../media/image1261.png"/><Relationship Id="rId210" Type="http://schemas.openxmlformats.org/officeDocument/2006/relationships/customXml" Target="../ink/ink1331.xml"/><Relationship Id="rId392" Type="http://schemas.openxmlformats.org/officeDocument/2006/relationships/customXml" Target="../ink/ink1422.xml"/><Relationship Id="rId252" Type="http://schemas.openxmlformats.org/officeDocument/2006/relationships/customXml" Target="../ink/ink1352.xml"/><Relationship Id="rId294" Type="http://schemas.openxmlformats.org/officeDocument/2006/relationships/customXml" Target="../ink/ink1373.xml"/><Relationship Id="rId308" Type="http://schemas.openxmlformats.org/officeDocument/2006/relationships/customXml" Target="../ink/ink1380.xml"/><Relationship Id="rId47" Type="http://schemas.openxmlformats.org/officeDocument/2006/relationships/image" Target="../media/image1280.png"/><Relationship Id="rId89" Type="http://schemas.openxmlformats.org/officeDocument/2006/relationships/image" Target="../media/image1301.png"/><Relationship Id="rId112" Type="http://schemas.openxmlformats.org/officeDocument/2006/relationships/customXml" Target="../ink/ink1282.xml"/><Relationship Id="rId154" Type="http://schemas.openxmlformats.org/officeDocument/2006/relationships/customXml" Target="../ink/ink1303.xml"/><Relationship Id="rId361" Type="http://schemas.openxmlformats.org/officeDocument/2006/relationships/image" Target="../media/image1437.png"/><Relationship Id="rId196" Type="http://schemas.openxmlformats.org/officeDocument/2006/relationships/customXml" Target="../ink/ink1324.xml"/><Relationship Id="rId16" Type="http://schemas.openxmlformats.org/officeDocument/2006/relationships/customXml" Target="../ink/ink1234.xml"/><Relationship Id="rId221" Type="http://schemas.openxmlformats.org/officeDocument/2006/relationships/image" Target="../media/image1367.png"/><Relationship Id="rId263" Type="http://schemas.openxmlformats.org/officeDocument/2006/relationships/image" Target="../media/image1388.png"/><Relationship Id="rId319" Type="http://schemas.openxmlformats.org/officeDocument/2006/relationships/image" Target="../media/image1416.png"/><Relationship Id="rId58" Type="http://schemas.openxmlformats.org/officeDocument/2006/relationships/customXml" Target="../ink/ink1255.xml"/><Relationship Id="rId123" Type="http://schemas.openxmlformats.org/officeDocument/2006/relationships/image" Target="../media/image1318.png"/><Relationship Id="rId330" Type="http://schemas.openxmlformats.org/officeDocument/2006/relationships/customXml" Target="../ink/ink1391.xml"/><Relationship Id="rId90" Type="http://schemas.openxmlformats.org/officeDocument/2006/relationships/customXml" Target="../ink/ink1271.xml"/><Relationship Id="rId165" Type="http://schemas.openxmlformats.org/officeDocument/2006/relationships/image" Target="../media/image1339.png"/><Relationship Id="rId186" Type="http://schemas.openxmlformats.org/officeDocument/2006/relationships/customXml" Target="../ink/ink1319.xml"/><Relationship Id="rId351" Type="http://schemas.openxmlformats.org/officeDocument/2006/relationships/image" Target="../media/image1432.png"/><Relationship Id="rId372" Type="http://schemas.openxmlformats.org/officeDocument/2006/relationships/customXml" Target="../ink/ink1412.xml"/><Relationship Id="rId393" Type="http://schemas.openxmlformats.org/officeDocument/2006/relationships/image" Target="../media/image1453.png"/><Relationship Id="rId211" Type="http://schemas.openxmlformats.org/officeDocument/2006/relationships/image" Target="../media/image1362.png"/><Relationship Id="rId232" Type="http://schemas.openxmlformats.org/officeDocument/2006/relationships/customXml" Target="../ink/ink1342.xml"/><Relationship Id="rId253" Type="http://schemas.openxmlformats.org/officeDocument/2006/relationships/image" Target="../media/image1383.png"/><Relationship Id="rId274" Type="http://schemas.openxmlformats.org/officeDocument/2006/relationships/customXml" Target="../ink/ink1363.xml"/><Relationship Id="rId295" Type="http://schemas.openxmlformats.org/officeDocument/2006/relationships/image" Target="../media/image1404.png"/><Relationship Id="rId309" Type="http://schemas.openxmlformats.org/officeDocument/2006/relationships/image" Target="../media/image1411.png"/><Relationship Id="rId27" Type="http://schemas.openxmlformats.org/officeDocument/2006/relationships/image" Target="../media/image1270.png"/><Relationship Id="rId48" Type="http://schemas.openxmlformats.org/officeDocument/2006/relationships/customXml" Target="../ink/ink1250.xml"/><Relationship Id="rId69" Type="http://schemas.openxmlformats.org/officeDocument/2006/relationships/image" Target="../media/image1291.png"/><Relationship Id="rId113" Type="http://schemas.openxmlformats.org/officeDocument/2006/relationships/image" Target="../media/image1313.png"/><Relationship Id="rId134" Type="http://schemas.openxmlformats.org/officeDocument/2006/relationships/customXml" Target="../ink/ink1293.xml"/><Relationship Id="rId320" Type="http://schemas.openxmlformats.org/officeDocument/2006/relationships/customXml" Target="../ink/ink1386.xml"/><Relationship Id="rId80" Type="http://schemas.openxmlformats.org/officeDocument/2006/relationships/customXml" Target="../ink/ink1266.xml"/><Relationship Id="rId155" Type="http://schemas.openxmlformats.org/officeDocument/2006/relationships/image" Target="../media/image1334.png"/><Relationship Id="rId176" Type="http://schemas.openxmlformats.org/officeDocument/2006/relationships/customXml" Target="../ink/ink1314.xml"/><Relationship Id="rId197" Type="http://schemas.openxmlformats.org/officeDocument/2006/relationships/image" Target="../media/image1355.png"/><Relationship Id="rId341" Type="http://schemas.openxmlformats.org/officeDocument/2006/relationships/image" Target="../media/image1427.png"/><Relationship Id="rId362" Type="http://schemas.openxmlformats.org/officeDocument/2006/relationships/customXml" Target="../ink/ink1407.xml"/><Relationship Id="rId383" Type="http://schemas.openxmlformats.org/officeDocument/2006/relationships/image" Target="../media/image1448.png"/><Relationship Id="rId201" Type="http://schemas.openxmlformats.org/officeDocument/2006/relationships/image" Target="../media/image1357.png"/><Relationship Id="rId222" Type="http://schemas.openxmlformats.org/officeDocument/2006/relationships/customXml" Target="../ink/ink1337.xml"/><Relationship Id="rId243" Type="http://schemas.openxmlformats.org/officeDocument/2006/relationships/image" Target="../media/image1378.png"/><Relationship Id="rId264" Type="http://schemas.openxmlformats.org/officeDocument/2006/relationships/customXml" Target="../ink/ink1358.xml"/><Relationship Id="rId285" Type="http://schemas.openxmlformats.org/officeDocument/2006/relationships/image" Target="../media/image1399.png"/><Relationship Id="rId17" Type="http://schemas.openxmlformats.org/officeDocument/2006/relationships/image" Target="../media/image1265.png"/><Relationship Id="rId38" Type="http://schemas.openxmlformats.org/officeDocument/2006/relationships/customXml" Target="../ink/ink1245.xml"/><Relationship Id="rId59" Type="http://schemas.openxmlformats.org/officeDocument/2006/relationships/image" Target="../media/image1286.png"/><Relationship Id="rId103" Type="http://schemas.openxmlformats.org/officeDocument/2006/relationships/image" Target="../media/image1308.png"/><Relationship Id="rId124" Type="http://schemas.openxmlformats.org/officeDocument/2006/relationships/customXml" Target="../ink/ink1288.xml"/><Relationship Id="rId310" Type="http://schemas.openxmlformats.org/officeDocument/2006/relationships/customXml" Target="../ink/ink1381.xml"/><Relationship Id="rId70" Type="http://schemas.openxmlformats.org/officeDocument/2006/relationships/customXml" Target="../ink/ink1261.xml"/><Relationship Id="rId91" Type="http://schemas.openxmlformats.org/officeDocument/2006/relationships/image" Target="../media/image1302.png"/><Relationship Id="rId145" Type="http://schemas.openxmlformats.org/officeDocument/2006/relationships/image" Target="../media/image1329.png"/><Relationship Id="rId166" Type="http://schemas.openxmlformats.org/officeDocument/2006/relationships/customXml" Target="../ink/ink1309.xml"/><Relationship Id="rId187" Type="http://schemas.openxmlformats.org/officeDocument/2006/relationships/image" Target="../media/image1350.png"/><Relationship Id="rId331" Type="http://schemas.openxmlformats.org/officeDocument/2006/relationships/image" Target="../media/image1422.png"/><Relationship Id="rId352" Type="http://schemas.openxmlformats.org/officeDocument/2006/relationships/customXml" Target="../ink/ink1402.xml"/><Relationship Id="rId373" Type="http://schemas.openxmlformats.org/officeDocument/2006/relationships/image" Target="../media/image1443.png"/><Relationship Id="rId394" Type="http://schemas.openxmlformats.org/officeDocument/2006/relationships/customXml" Target="../ink/ink1423.xml"/><Relationship Id="rId1" Type="http://schemas.openxmlformats.org/officeDocument/2006/relationships/slideLayout" Target="../slideLayouts/slideLayout7.xml"/><Relationship Id="rId212" Type="http://schemas.openxmlformats.org/officeDocument/2006/relationships/customXml" Target="../ink/ink1332.xml"/><Relationship Id="rId233" Type="http://schemas.openxmlformats.org/officeDocument/2006/relationships/image" Target="../media/image1373.png"/><Relationship Id="rId254" Type="http://schemas.openxmlformats.org/officeDocument/2006/relationships/customXml" Target="../ink/ink1353.xml"/><Relationship Id="rId28" Type="http://schemas.openxmlformats.org/officeDocument/2006/relationships/customXml" Target="../ink/ink1240.xml"/><Relationship Id="rId49" Type="http://schemas.openxmlformats.org/officeDocument/2006/relationships/image" Target="../media/image1281.png"/><Relationship Id="rId114" Type="http://schemas.openxmlformats.org/officeDocument/2006/relationships/customXml" Target="../ink/ink1283.xml"/><Relationship Id="rId275" Type="http://schemas.openxmlformats.org/officeDocument/2006/relationships/image" Target="../media/image1394.png"/><Relationship Id="rId296" Type="http://schemas.openxmlformats.org/officeDocument/2006/relationships/customXml" Target="../ink/ink1374.xml"/><Relationship Id="rId300" Type="http://schemas.openxmlformats.org/officeDocument/2006/relationships/customXml" Target="../ink/ink1376.xml"/><Relationship Id="rId60" Type="http://schemas.openxmlformats.org/officeDocument/2006/relationships/customXml" Target="../ink/ink1256.xml"/><Relationship Id="rId81" Type="http://schemas.openxmlformats.org/officeDocument/2006/relationships/image" Target="../media/image1297.png"/><Relationship Id="rId135" Type="http://schemas.openxmlformats.org/officeDocument/2006/relationships/image" Target="../media/image1324.png"/><Relationship Id="rId156" Type="http://schemas.openxmlformats.org/officeDocument/2006/relationships/customXml" Target="../ink/ink1304.xml"/><Relationship Id="rId177" Type="http://schemas.openxmlformats.org/officeDocument/2006/relationships/image" Target="../media/image1345.png"/><Relationship Id="rId198" Type="http://schemas.openxmlformats.org/officeDocument/2006/relationships/customXml" Target="../ink/ink1325.xml"/><Relationship Id="rId321" Type="http://schemas.openxmlformats.org/officeDocument/2006/relationships/image" Target="../media/image1417.png"/><Relationship Id="rId342" Type="http://schemas.openxmlformats.org/officeDocument/2006/relationships/customXml" Target="../ink/ink1397.xml"/><Relationship Id="rId363" Type="http://schemas.openxmlformats.org/officeDocument/2006/relationships/image" Target="../media/image1438.png"/><Relationship Id="rId384" Type="http://schemas.openxmlformats.org/officeDocument/2006/relationships/customXml" Target="../ink/ink1418.xml"/><Relationship Id="rId202" Type="http://schemas.openxmlformats.org/officeDocument/2006/relationships/customXml" Target="../ink/ink1327.xml"/><Relationship Id="rId223" Type="http://schemas.openxmlformats.org/officeDocument/2006/relationships/image" Target="../media/image1368.png"/><Relationship Id="rId244" Type="http://schemas.openxmlformats.org/officeDocument/2006/relationships/customXml" Target="../ink/ink1348.xml"/><Relationship Id="rId18" Type="http://schemas.openxmlformats.org/officeDocument/2006/relationships/customXml" Target="../ink/ink1235.xml"/><Relationship Id="rId39" Type="http://schemas.openxmlformats.org/officeDocument/2006/relationships/image" Target="../media/image1276.png"/><Relationship Id="rId265" Type="http://schemas.openxmlformats.org/officeDocument/2006/relationships/image" Target="../media/image1389.png"/><Relationship Id="rId286" Type="http://schemas.openxmlformats.org/officeDocument/2006/relationships/customXml" Target="../ink/ink1369.xml"/><Relationship Id="rId50" Type="http://schemas.openxmlformats.org/officeDocument/2006/relationships/customXml" Target="../ink/ink1251.xml"/><Relationship Id="rId104" Type="http://schemas.openxmlformats.org/officeDocument/2006/relationships/customXml" Target="../ink/ink1278.xml"/><Relationship Id="rId125" Type="http://schemas.openxmlformats.org/officeDocument/2006/relationships/image" Target="../media/image1319.png"/><Relationship Id="rId146" Type="http://schemas.openxmlformats.org/officeDocument/2006/relationships/customXml" Target="../ink/ink1299.xml"/><Relationship Id="rId167" Type="http://schemas.openxmlformats.org/officeDocument/2006/relationships/image" Target="../media/image1340.png"/><Relationship Id="rId188" Type="http://schemas.openxmlformats.org/officeDocument/2006/relationships/customXml" Target="../ink/ink1320.xml"/><Relationship Id="rId311" Type="http://schemas.openxmlformats.org/officeDocument/2006/relationships/image" Target="../media/image1412.png"/><Relationship Id="rId332" Type="http://schemas.openxmlformats.org/officeDocument/2006/relationships/customXml" Target="../ink/ink1392.xml"/><Relationship Id="rId353" Type="http://schemas.openxmlformats.org/officeDocument/2006/relationships/image" Target="../media/image1433.png"/><Relationship Id="rId374" Type="http://schemas.openxmlformats.org/officeDocument/2006/relationships/customXml" Target="../ink/ink1413.xml"/><Relationship Id="rId395" Type="http://schemas.openxmlformats.org/officeDocument/2006/relationships/image" Target="../media/image1454.png"/><Relationship Id="rId71" Type="http://schemas.openxmlformats.org/officeDocument/2006/relationships/image" Target="../media/image1292.png"/><Relationship Id="rId92" Type="http://schemas.openxmlformats.org/officeDocument/2006/relationships/customXml" Target="../ink/ink1272.xml"/><Relationship Id="rId213" Type="http://schemas.openxmlformats.org/officeDocument/2006/relationships/image" Target="../media/image1363.png"/><Relationship Id="rId234" Type="http://schemas.openxmlformats.org/officeDocument/2006/relationships/customXml" Target="../ink/ink1343.xml"/><Relationship Id="rId2" Type="http://schemas.openxmlformats.org/officeDocument/2006/relationships/oleObject" Target="../embeddings/oleObject22.bin"/><Relationship Id="rId29" Type="http://schemas.openxmlformats.org/officeDocument/2006/relationships/image" Target="../media/image1271.png"/><Relationship Id="rId255" Type="http://schemas.openxmlformats.org/officeDocument/2006/relationships/image" Target="../media/image1384.png"/><Relationship Id="rId276" Type="http://schemas.openxmlformats.org/officeDocument/2006/relationships/customXml" Target="../ink/ink1364.xml"/><Relationship Id="rId297" Type="http://schemas.openxmlformats.org/officeDocument/2006/relationships/image" Target="../media/image1405.png"/><Relationship Id="rId40" Type="http://schemas.openxmlformats.org/officeDocument/2006/relationships/customXml" Target="../ink/ink1246.xml"/><Relationship Id="rId115" Type="http://schemas.openxmlformats.org/officeDocument/2006/relationships/image" Target="../media/image1314.png"/><Relationship Id="rId136" Type="http://schemas.openxmlformats.org/officeDocument/2006/relationships/customXml" Target="../ink/ink1294.xml"/><Relationship Id="rId157" Type="http://schemas.openxmlformats.org/officeDocument/2006/relationships/image" Target="../media/image1335.png"/><Relationship Id="rId178" Type="http://schemas.openxmlformats.org/officeDocument/2006/relationships/customXml" Target="../ink/ink1315.xml"/><Relationship Id="rId301" Type="http://schemas.openxmlformats.org/officeDocument/2006/relationships/image" Target="../media/image1407.png"/><Relationship Id="rId322" Type="http://schemas.openxmlformats.org/officeDocument/2006/relationships/customXml" Target="../ink/ink1387.xml"/><Relationship Id="rId343" Type="http://schemas.openxmlformats.org/officeDocument/2006/relationships/image" Target="../media/image1428.png"/><Relationship Id="rId364" Type="http://schemas.openxmlformats.org/officeDocument/2006/relationships/customXml" Target="../ink/ink1408.xml"/><Relationship Id="rId61" Type="http://schemas.openxmlformats.org/officeDocument/2006/relationships/image" Target="../media/image1287.png"/><Relationship Id="rId82" Type="http://schemas.openxmlformats.org/officeDocument/2006/relationships/customXml" Target="../ink/ink1267.xml"/><Relationship Id="rId199" Type="http://schemas.openxmlformats.org/officeDocument/2006/relationships/image" Target="../media/image1356.png"/><Relationship Id="rId203" Type="http://schemas.openxmlformats.org/officeDocument/2006/relationships/image" Target="../media/image1358.png"/><Relationship Id="rId385" Type="http://schemas.openxmlformats.org/officeDocument/2006/relationships/image" Target="../media/image1449.png"/><Relationship Id="rId19" Type="http://schemas.openxmlformats.org/officeDocument/2006/relationships/image" Target="../media/image1266.png"/><Relationship Id="rId224" Type="http://schemas.openxmlformats.org/officeDocument/2006/relationships/customXml" Target="../ink/ink1338.xml"/><Relationship Id="rId245" Type="http://schemas.openxmlformats.org/officeDocument/2006/relationships/image" Target="../media/image1379.png"/><Relationship Id="rId266" Type="http://schemas.openxmlformats.org/officeDocument/2006/relationships/customXml" Target="../ink/ink1359.xml"/><Relationship Id="rId287" Type="http://schemas.openxmlformats.org/officeDocument/2006/relationships/image" Target="../media/image1400.png"/><Relationship Id="rId30" Type="http://schemas.openxmlformats.org/officeDocument/2006/relationships/customXml" Target="../ink/ink1241.xml"/><Relationship Id="rId105" Type="http://schemas.openxmlformats.org/officeDocument/2006/relationships/image" Target="../media/image1309.png"/><Relationship Id="rId126" Type="http://schemas.openxmlformats.org/officeDocument/2006/relationships/customXml" Target="../ink/ink1289.xml"/><Relationship Id="rId147" Type="http://schemas.openxmlformats.org/officeDocument/2006/relationships/image" Target="../media/image1330.png"/><Relationship Id="rId168" Type="http://schemas.openxmlformats.org/officeDocument/2006/relationships/customXml" Target="../ink/ink1310.xml"/><Relationship Id="rId312" Type="http://schemas.openxmlformats.org/officeDocument/2006/relationships/customXml" Target="../ink/ink1382.xml"/><Relationship Id="rId333" Type="http://schemas.openxmlformats.org/officeDocument/2006/relationships/image" Target="../media/image1423.png"/><Relationship Id="rId354" Type="http://schemas.openxmlformats.org/officeDocument/2006/relationships/customXml" Target="../ink/ink1403.xml"/><Relationship Id="rId51" Type="http://schemas.openxmlformats.org/officeDocument/2006/relationships/image" Target="../media/image1282.png"/><Relationship Id="rId72" Type="http://schemas.openxmlformats.org/officeDocument/2006/relationships/customXml" Target="../ink/ink1262.xml"/><Relationship Id="rId93" Type="http://schemas.openxmlformats.org/officeDocument/2006/relationships/image" Target="../media/image1303.png"/><Relationship Id="rId189" Type="http://schemas.openxmlformats.org/officeDocument/2006/relationships/image" Target="../media/image1351.png"/><Relationship Id="rId375" Type="http://schemas.openxmlformats.org/officeDocument/2006/relationships/image" Target="../media/image1444.png"/><Relationship Id="rId396" Type="http://schemas.openxmlformats.org/officeDocument/2006/relationships/customXml" Target="../ink/ink1424.xml"/><Relationship Id="rId3" Type="http://schemas.openxmlformats.org/officeDocument/2006/relationships/image" Target="../media/image1255.emf"/><Relationship Id="rId214" Type="http://schemas.openxmlformats.org/officeDocument/2006/relationships/customXml" Target="../ink/ink1333.xml"/><Relationship Id="rId235" Type="http://schemas.openxmlformats.org/officeDocument/2006/relationships/image" Target="../media/image1374.png"/><Relationship Id="rId256" Type="http://schemas.openxmlformats.org/officeDocument/2006/relationships/customXml" Target="../ink/ink1354.xml"/><Relationship Id="rId277" Type="http://schemas.openxmlformats.org/officeDocument/2006/relationships/image" Target="../media/image1395.png"/><Relationship Id="rId298" Type="http://schemas.openxmlformats.org/officeDocument/2006/relationships/customXml" Target="../ink/ink1375.xml"/><Relationship Id="rId400" Type="http://schemas.openxmlformats.org/officeDocument/2006/relationships/customXml" Target="../ink/ink1426.xml"/><Relationship Id="rId116" Type="http://schemas.openxmlformats.org/officeDocument/2006/relationships/customXml" Target="../ink/ink1284.xml"/><Relationship Id="rId137" Type="http://schemas.openxmlformats.org/officeDocument/2006/relationships/image" Target="../media/image1325.png"/><Relationship Id="rId158" Type="http://schemas.openxmlformats.org/officeDocument/2006/relationships/customXml" Target="../ink/ink1305.xml"/><Relationship Id="rId302" Type="http://schemas.openxmlformats.org/officeDocument/2006/relationships/customXml" Target="../ink/ink1377.xml"/><Relationship Id="rId323" Type="http://schemas.openxmlformats.org/officeDocument/2006/relationships/image" Target="../media/image1418.png"/><Relationship Id="rId344" Type="http://schemas.openxmlformats.org/officeDocument/2006/relationships/customXml" Target="../ink/ink1398.xml"/><Relationship Id="rId20" Type="http://schemas.openxmlformats.org/officeDocument/2006/relationships/customXml" Target="../ink/ink1236.xml"/><Relationship Id="rId41" Type="http://schemas.openxmlformats.org/officeDocument/2006/relationships/image" Target="../media/image1277.png"/><Relationship Id="rId62" Type="http://schemas.openxmlformats.org/officeDocument/2006/relationships/customXml" Target="../ink/ink1257.xml"/><Relationship Id="rId83" Type="http://schemas.openxmlformats.org/officeDocument/2006/relationships/image" Target="../media/image1298.png"/><Relationship Id="rId179" Type="http://schemas.openxmlformats.org/officeDocument/2006/relationships/image" Target="../media/image1346.png"/><Relationship Id="rId365" Type="http://schemas.openxmlformats.org/officeDocument/2006/relationships/image" Target="../media/image1439.png"/><Relationship Id="rId386" Type="http://schemas.openxmlformats.org/officeDocument/2006/relationships/customXml" Target="../ink/ink1419.xml"/><Relationship Id="rId190" Type="http://schemas.openxmlformats.org/officeDocument/2006/relationships/customXml" Target="../ink/ink1321.xml"/><Relationship Id="rId204" Type="http://schemas.openxmlformats.org/officeDocument/2006/relationships/customXml" Target="../ink/ink1328.xml"/><Relationship Id="rId225" Type="http://schemas.openxmlformats.org/officeDocument/2006/relationships/image" Target="../media/image1369.png"/><Relationship Id="rId246" Type="http://schemas.openxmlformats.org/officeDocument/2006/relationships/customXml" Target="../ink/ink1349.xml"/><Relationship Id="rId267" Type="http://schemas.openxmlformats.org/officeDocument/2006/relationships/image" Target="../media/image1390.png"/><Relationship Id="rId288" Type="http://schemas.openxmlformats.org/officeDocument/2006/relationships/customXml" Target="../ink/ink1370.xml"/><Relationship Id="rId106" Type="http://schemas.openxmlformats.org/officeDocument/2006/relationships/customXml" Target="../ink/ink1279.xml"/><Relationship Id="rId127" Type="http://schemas.openxmlformats.org/officeDocument/2006/relationships/image" Target="../media/image1320.png"/><Relationship Id="rId313" Type="http://schemas.openxmlformats.org/officeDocument/2006/relationships/image" Target="../media/image1413.png"/><Relationship Id="rId10" Type="http://schemas.openxmlformats.org/officeDocument/2006/relationships/customXml" Target="../ink/ink1231.xml"/><Relationship Id="rId31" Type="http://schemas.openxmlformats.org/officeDocument/2006/relationships/image" Target="../media/image1272.png"/><Relationship Id="rId52" Type="http://schemas.openxmlformats.org/officeDocument/2006/relationships/customXml" Target="../ink/ink1252.xml"/><Relationship Id="rId73" Type="http://schemas.openxmlformats.org/officeDocument/2006/relationships/image" Target="../media/image1293.png"/><Relationship Id="rId94" Type="http://schemas.openxmlformats.org/officeDocument/2006/relationships/customXml" Target="../ink/ink1273.xml"/><Relationship Id="rId148" Type="http://schemas.openxmlformats.org/officeDocument/2006/relationships/customXml" Target="../ink/ink1300.xml"/><Relationship Id="rId169" Type="http://schemas.openxmlformats.org/officeDocument/2006/relationships/image" Target="../media/image1341.png"/><Relationship Id="rId334" Type="http://schemas.openxmlformats.org/officeDocument/2006/relationships/customXml" Target="../ink/ink1393.xml"/><Relationship Id="rId355" Type="http://schemas.openxmlformats.org/officeDocument/2006/relationships/image" Target="../media/image1434.png"/><Relationship Id="rId376" Type="http://schemas.openxmlformats.org/officeDocument/2006/relationships/customXml" Target="../ink/ink1414.xml"/><Relationship Id="rId397" Type="http://schemas.openxmlformats.org/officeDocument/2006/relationships/image" Target="../media/image1455.png"/><Relationship Id="rId4" Type="http://schemas.openxmlformats.org/officeDocument/2006/relationships/image" Target="../media/image1256.png"/><Relationship Id="rId180" Type="http://schemas.openxmlformats.org/officeDocument/2006/relationships/customXml" Target="../ink/ink1316.xml"/><Relationship Id="rId215" Type="http://schemas.openxmlformats.org/officeDocument/2006/relationships/image" Target="../media/image1364.png"/><Relationship Id="rId236" Type="http://schemas.openxmlformats.org/officeDocument/2006/relationships/customXml" Target="../ink/ink1344.xml"/><Relationship Id="rId257" Type="http://schemas.openxmlformats.org/officeDocument/2006/relationships/image" Target="../media/image1385.png"/><Relationship Id="rId278" Type="http://schemas.openxmlformats.org/officeDocument/2006/relationships/customXml" Target="../ink/ink1365.xml"/><Relationship Id="rId401" Type="http://schemas.openxmlformats.org/officeDocument/2006/relationships/image" Target="../media/image1457.png"/><Relationship Id="rId303" Type="http://schemas.openxmlformats.org/officeDocument/2006/relationships/image" Target="../media/image1408.png"/><Relationship Id="rId42" Type="http://schemas.openxmlformats.org/officeDocument/2006/relationships/customXml" Target="../ink/ink1247.xml"/><Relationship Id="rId84" Type="http://schemas.openxmlformats.org/officeDocument/2006/relationships/customXml" Target="../ink/ink1268.xml"/><Relationship Id="rId138" Type="http://schemas.openxmlformats.org/officeDocument/2006/relationships/customXml" Target="../ink/ink1295.xml"/><Relationship Id="rId345" Type="http://schemas.openxmlformats.org/officeDocument/2006/relationships/image" Target="../media/image1429.png"/><Relationship Id="rId387" Type="http://schemas.openxmlformats.org/officeDocument/2006/relationships/image" Target="../media/image1450.png"/><Relationship Id="rId191" Type="http://schemas.openxmlformats.org/officeDocument/2006/relationships/image" Target="../media/image1352.png"/><Relationship Id="rId205" Type="http://schemas.openxmlformats.org/officeDocument/2006/relationships/image" Target="../media/image1359.png"/><Relationship Id="rId247" Type="http://schemas.openxmlformats.org/officeDocument/2006/relationships/image" Target="../media/image1380.png"/><Relationship Id="rId107" Type="http://schemas.openxmlformats.org/officeDocument/2006/relationships/image" Target="../media/image1310.png"/><Relationship Id="rId289" Type="http://schemas.openxmlformats.org/officeDocument/2006/relationships/image" Target="../media/image1401.png"/><Relationship Id="rId11" Type="http://schemas.openxmlformats.org/officeDocument/2006/relationships/image" Target="../media/image1262.png"/><Relationship Id="rId53" Type="http://schemas.openxmlformats.org/officeDocument/2006/relationships/image" Target="../media/image1283.png"/><Relationship Id="rId149" Type="http://schemas.openxmlformats.org/officeDocument/2006/relationships/image" Target="../media/image1331.png"/><Relationship Id="rId314" Type="http://schemas.openxmlformats.org/officeDocument/2006/relationships/customXml" Target="../ink/ink1383.xml"/><Relationship Id="rId356" Type="http://schemas.openxmlformats.org/officeDocument/2006/relationships/customXml" Target="../ink/ink1404.xml"/><Relationship Id="rId398" Type="http://schemas.openxmlformats.org/officeDocument/2006/relationships/customXml" Target="../ink/ink1425.xml"/><Relationship Id="rId95" Type="http://schemas.openxmlformats.org/officeDocument/2006/relationships/image" Target="../media/image1304.png"/><Relationship Id="rId160" Type="http://schemas.openxmlformats.org/officeDocument/2006/relationships/customXml" Target="../ink/ink1306.xml"/><Relationship Id="rId216" Type="http://schemas.openxmlformats.org/officeDocument/2006/relationships/customXml" Target="../ink/ink1334.xml"/><Relationship Id="rId258" Type="http://schemas.openxmlformats.org/officeDocument/2006/relationships/customXml" Target="../ink/ink1355.xml"/><Relationship Id="rId22" Type="http://schemas.openxmlformats.org/officeDocument/2006/relationships/customXml" Target="../ink/ink1237.xml"/><Relationship Id="rId64" Type="http://schemas.openxmlformats.org/officeDocument/2006/relationships/customXml" Target="../ink/ink1258.xml"/><Relationship Id="rId118" Type="http://schemas.openxmlformats.org/officeDocument/2006/relationships/customXml" Target="../ink/ink1285.xml"/><Relationship Id="rId325" Type="http://schemas.openxmlformats.org/officeDocument/2006/relationships/image" Target="../media/image1419.png"/><Relationship Id="rId367" Type="http://schemas.openxmlformats.org/officeDocument/2006/relationships/image" Target="../media/image1440.png"/><Relationship Id="rId171" Type="http://schemas.openxmlformats.org/officeDocument/2006/relationships/image" Target="../media/image1342.png"/><Relationship Id="rId227" Type="http://schemas.openxmlformats.org/officeDocument/2006/relationships/image" Target="../media/image1370.png"/><Relationship Id="rId269" Type="http://schemas.openxmlformats.org/officeDocument/2006/relationships/image" Target="../media/image1391.png"/><Relationship Id="rId33" Type="http://schemas.openxmlformats.org/officeDocument/2006/relationships/image" Target="../media/image1273.png"/><Relationship Id="rId129" Type="http://schemas.openxmlformats.org/officeDocument/2006/relationships/image" Target="../media/image1321.png"/><Relationship Id="rId280" Type="http://schemas.openxmlformats.org/officeDocument/2006/relationships/customXml" Target="../ink/ink1366.xml"/><Relationship Id="rId336" Type="http://schemas.openxmlformats.org/officeDocument/2006/relationships/customXml" Target="../ink/ink1394.xml"/><Relationship Id="rId75" Type="http://schemas.openxmlformats.org/officeDocument/2006/relationships/image" Target="../media/image1294.png"/><Relationship Id="rId140" Type="http://schemas.openxmlformats.org/officeDocument/2006/relationships/customXml" Target="../ink/ink1296.xml"/><Relationship Id="rId182" Type="http://schemas.openxmlformats.org/officeDocument/2006/relationships/customXml" Target="../ink/ink1317.xml"/><Relationship Id="rId378" Type="http://schemas.openxmlformats.org/officeDocument/2006/relationships/customXml" Target="../ink/ink1415.xml"/><Relationship Id="rId6" Type="http://schemas.openxmlformats.org/officeDocument/2006/relationships/image" Target="../media/image1258.png"/><Relationship Id="rId238" Type="http://schemas.openxmlformats.org/officeDocument/2006/relationships/customXml" Target="../ink/ink1345.xml"/><Relationship Id="rId291" Type="http://schemas.openxmlformats.org/officeDocument/2006/relationships/image" Target="../media/image1402.png"/><Relationship Id="rId305" Type="http://schemas.openxmlformats.org/officeDocument/2006/relationships/image" Target="../media/image1409.png"/><Relationship Id="rId347" Type="http://schemas.openxmlformats.org/officeDocument/2006/relationships/image" Target="../media/image1430.png"/><Relationship Id="rId44" Type="http://schemas.openxmlformats.org/officeDocument/2006/relationships/customXml" Target="../ink/ink1248.xml"/><Relationship Id="rId86" Type="http://schemas.openxmlformats.org/officeDocument/2006/relationships/customXml" Target="../ink/ink1269.xml"/><Relationship Id="rId151" Type="http://schemas.openxmlformats.org/officeDocument/2006/relationships/image" Target="../media/image1332.png"/><Relationship Id="rId389" Type="http://schemas.openxmlformats.org/officeDocument/2006/relationships/image" Target="../media/image1451.png"/><Relationship Id="rId193" Type="http://schemas.openxmlformats.org/officeDocument/2006/relationships/image" Target="../media/image1353.png"/><Relationship Id="rId207" Type="http://schemas.openxmlformats.org/officeDocument/2006/relationships/image" Target="../media/image1360.png"/><Relationship Id="rId249" Type="http://schemas.openxmlformats.org/officeDocument/2006/relationships/image" Target="../media/image1381.png"/><Relationship Id="rId13" Type="http://schemas.openxmlformats.org/officeDocument/2006/relationships/image" Target="../media/image1263.png"/><Relationship Id="rId109" Type="http://schemas.openxmlformats.org/officeDocument/2006/relationships/image" Target="../media/image1311.png"/><Relationship Id="rId260" Type="http://schemas.openxmlformats.org/officeDocument/2006/relationships/customXml" Target="../ink/ink1356.xml"/><Relationship Id="rId316" Type="http://schemas.openxmlformats.org/officeDocument/2006/relationships/customXml" Target="../ink/ink1384.xml"/><Relationship Id="rId55" Type="http://schemas.openxmlformats.org/officeDocument/2006/relationships/image" Target="../media/image1284.png"/><Relationship Id="rId97" Type="http://schemas.openxmlformats.org/officeDocument/2006/relationships/image" Target="../media/image1305.png"/><Relationship Id="rId120" Type="http://schemas.openxmlformats.org/officeDocument/2006/relationships/customXml" Target="../ink/ink1286.xml"/><Relationship Id="rId358" Type="http://schemas.openxmlformats.org/officeDocument/2006/relationships/customXml" Target="../ink/ink1405.xml"/><Relationship Id="rId162" Type="http://schemas.openxmlformats.org/officeDocument/2006/relationships/customXml" Target="../ink/ink1307.xml"/><Relationship Id="rId218" Type="http://schemas.openxmlformats.org/officeDocument/2006/relationships/customXml" Target="../ink/ink1335.xml"/><Relationship Id="rId271" Type="http://schemas.openxmlformats.org/officeDocument/2006/relationships/image" Target="../media/image1392.png"/><Relationship Id="rId24" Type="http://schemas.openxmlformats.org/officeDocument/2006/relationships/customXml" Target="../ink/ink1238.xml"/><Relationship Id="rId66" Type="http://schemas.openxmlformats.org/officeDocument/2006/relationships/customXml" Target="../ink/ink1259.xml"/><Relationship Id="rId131" Type="http://schemas.openxmlformats.org/officeDocument/2006/relationships/image" Target="../media/image1322.png"/><Relationship Id="rId327" Type="http://schemas.openxmlformats.org/officeDocument/2006/relationships/image" Target="../media/image1420.png"/><Relationship Id="rId369" Type="http://schemas.openxmlformats.org/officeDocument/2006/relationships/image" Target="../media/image1441.png"/><Relationship Id="rId173" Type="http://schemas.openxmlformats.org/officeDocument/2006/relationships/image" Target="../media/image1343.png"/><Relationship Id="rId229" Type="http://schemas.openxmlformats.org/officeDocument/2006/relationships/image" Target="../media/image1371.png"/><Relationship Id="rId380" Type="http://schemas.openxmlformats.org/officeDocument/2006/relationships/customXml" Target="../ink/ink1416.xml"/><Relationship Id="rId240" Type="http://schemas.openxmlformats.org/officeDocument/2006/relationships/customXml" Target="../ink/ink1346.xml"/><Relationship Id="rId35" Type="http://schemas.openxmlformats.org/officeDocument/2006/relationships/image" Target="../media/image1274.png"/><Relationship Id="rId77" Type="http://schemas.openxmlformats.org/officeDocument/2006/relationships/image" Target="../media/image1295.png"/><Relationship Id="rId100" Type="http://schemas.openxmlformats.org/officeDocument/2006/relationships/customXml" Target="../ink/ink1276.xml"/><Relationship Id="rId282" Type="http://schemas.openxmlformats.org/officeDocument/2006/relationships/customXml" Target="../ink/ink1367.xml"/><Relationship Id="rId338" Type="http://schemas.openxmlformats.org/officeDocument/2006/relationships/customXml" Target="../ink/ink1395.xml"/><Relationship Id="rId8" Type="http://schemas.openxmlformats.org/officeDocument/2006/relationships/image" Target="../media/image1260.png"/><Relationship Id="rId142" Type="http://schemas.openxmlformats.org/officeDocument/2006/relationships/customXml" Target="../ink/ink1297.xml"/><Relationship Id="rId184" Type="http://schemas.openxmlformats.org/officeDocument/2006/relationships/customXml" Target="../ink/ink1318.xml"/><Relationship Id="rId391" Type="http://schemas.openxmlformats.org/officeDocument/2006/relationships/image" Target="../media/image1452.png"/><Relationship Id="rId251" Type="http://schemas.openxmlformats.org/officeDocument/2006/relationships/image" Target="../media/image1382.png"/><Relationship Id="rId46" Type="http://schemas.openxmlformats.org/officeDocument/2006/relationships/customXml" Target="../ink/ink1249.xml"/><Relationship Id="rId293" Type="http://schemas.openxmlformats.org/officeDocument/2006/relationships/image" Target="../media/image1403.png"/><Relationship Id="rId307" Type="http://schemas.openxmlformats.org/officeDocument/2006/relationships/image" Target="../media/image1410.png"/><Relationship Id="rId349" Type="http://schemas.openxmlformats.org/officeDocument/2006/relationships/image" Target="../media/image1431.png"/><Relationship Id="rId88" Type="http://schemas.openxmlformats.org/officeDocument/2006/relationships/customXml" Target="../ink/ink1270.xml"/><Relationship Id="rId111" Type="http://schemas.openxmlformats.org/officeDocument/2006/relationships/image" Target="../media/image1312.png"/><Relationship Id="rId153" Type="http://schemas.openxmlformats.org/officeDocument/2006/relationships/image" Target="../media/image1333.png"/><Relationship Id="rId195" Type="http://schemas.openxmlformats.org/officeDocument/2006/relationships/image" Target="../media/image1354.png"/><Relationship Id="rId209" Type="http://schemas.openxmlformats.org/officeDocument/2006/relationships/image" Target="../media/image1361.png"/><Relationship Id="rId360" Type="http://schemas.openxmlformats.org/officeDocument/2006/relationships/customXml" Target="../ink/ink1406.xml"/><Relationship Id="rId220" Type="http://schemas.openxmlformats.org/officeDocument/2006/relationships/customXml" Target="../ink/ink1336.xml"/><Relationship Id="rId15" Type="http://schemas.openxmlformats.org/officeDocument/2006/relationships/image" Target="../media/image1264.png"/><Relationship Id="rId57" Type="http://schemas.openxmlformats.org/officeDocument/2006/relationships/image" Target="../media/image1285.png"/><Relationship Id="rId262" Type="http://schemas.openxmlformats.org/officeDocument/2006/relationships/customXml" Target="../ink/ink1357.xml"/><Relationship Id="rId318" Type="http://schemas.openxmlformats.org/officeDocument/2006/relationships/customXml" Target="../ink/ink1385.xml"/><Relationship Id="rId99" Type="http://schemas.openxmlformats.org/officeDocument/2006/relationships/image" Target="../media/image1306.png"/><Relationship Id="rId122" Type="http://schemas.openxmlformats.org/officeDocument/2006/relationships/customXml" Target="../ink/ink1287.xml"/><Relationship Id="rId164" Type="http://schemas.openxmlformats.org/officeDocument/2006/relationships/customXml" Target="../ink/ink1308.xml"/><Relationship Id="rId371" Type="http://schemas.openxmlformats.org/officeDocument/2006/relationships/image" Target="../media/image1442.png"/><Relationship Id="rId26" Type="http://schemas.openxmlformats.org/officeDocument/2006/relationships/customXml" Target="../ink/ink1239.xml"/><Relationship Id="rId231" Type="http://schemas.openxmlformats.org/officeDocument/2006/relationships/image" Target="../media/image1372.png"/><Relationship Id="rId273" Type="http://schemas.openxmlformats.org/officeDocument/2006/relationships/image" Target="../media/image1393.png"/><Relationship Id="rId329" Type="http://schemas.openxmlformats.org/officeDocument/2006/relationships/image" Target="../media/image1421.png"/><Relationship Id="rId68" Type="http://schemas.openxmlformats.org/officeDocument/2006/relationships/customXml" Target="../ink/ink1260.xml"/><Relationship Id="rId133" Type="http://schemas.openxmlformats.org/officeDocument/2006/relationships/image" Target="../media/image1323.png"/><Relationship Id="rId175" Type="http://schemas.openxmlformats.org/officeDocument/2006/relationships/image" Target="../media/image1344.png"/><Relationship Id="rId340" Type="http://schemas.openxmlformats.org/officeDocument/2006/relationships/customXml" Target="../ink/ink1396.xml"/><Relationship Id="rId200" Type="http://schemas.openxmlformats.org/officeDocument/2006/relationships/customXml" Target="../ink/ink1326.xml"/><Relationship Id="rId382" Type="http://schemas.openxmlformats.org/officeDocument/2006/relationships/customXml" Target="../ink/ink1417.xml"/><Relationship Id="rId242" Type="http://schemas.openxmlformats.org/officeDocument/2006/relationships/customXml" Target="../ink/ink1347.xml"/><Relationship Id="rId284" Type="http://schemas.openxmlformats.org/officeDocument/2006/relationships/customXml" Target="../ink/ink1368.xml"/><Relationship Id="rId37" Type="http://schemas.openxmlformats.org/officeDocument/2006/relationships/image" Target="../media/image1275.png"/><Relationship Id="rId79" Type="http://schemas.openxmlformats.org/officeDocument/2006/relationships/image" Target="../media/image1296.png"/><Relationship Id="rId102" Type="http://schemas.openxmlformats.org/officeDocument/2006/relationships/customXml" Target="../ink/ink1277.xml"/><Relationship Id="rId144" Type="http://schemas.openxmlformats.org/officeDocument/2006/relationships/customXml" Target="../ink/ink1298.xml"/></Relationships>
</file>

<file path=ppt/slides/_rels/slide13.xml.rels><?xml version="1.0" encoding="UTF-8" standalone="yes"?>
<Relationships xmlns="http://schemas.openxmlformats.org/package/2006/relationships"><Relationship Id="rId3" Type="http://schemas.openxmlformats.org/officeDocument/2006/relationships/image" Target="../media/image1187.jpg"/><Relationship Id="rId2" Type="http://schemas.openxmlformats.org/officeDocument/2006/relationships/image" Target="../media/image1458.jpeg"/><Relationship Id="rId1" Type="http://schemas.openxmlformats.org/officeDocument/2006/relationships/slideLayout" Target="../slideLayouts/slideLayout7.xml"/><Relationship Id="rId6" Type="http://schemas.openxmlformats.org/officeDocument/2006/relationships/image" Target="../media/image1459.png"/><Relationship Id="rId5" Type="http://schemas.openxmlformats.org/officeDocument/2006/relationships/customXml" Target="../ink/ink1427.xml"/><Relationship Id="rId4" Type="http://schemas.openxmlformats.org/officeDocument/2006/relationships/image" Target="../media/image423.png"/></Relationships>
</file>

<file path=ppt/slides/_rels/slide14.xml.rels><?xml version="1.0" encoding="UTF-8" standalone="yes"?>
<Relationships xmlns="http://schemas.openxmlformats.org/package/2006/relationships"><Relationship Id="rId13" Type="http://schemas.openxmlformats.org/officeDocument/2006/relationships/customXml" Target="../ink/ink1433.xml"/><Relationship Id="rId18" Type="http://schemas.openxmlformats.org/officeDocument/2006/relationships/image" Target="../media/image1468.png"/><Relationship Id="rId26" Type="http://schemas.openxmlformats.org/officeDocument/2006/relationships/image" Target="../media/image1472.png"/><Relationship Id="rId39" Type="http://schemas.openxmlformats.org/officeDocument/2006/relationships/customXml" Target="../ink/ink1446.xml"/><Relationship Id="rId21" Type="http://schemas.openxmlformats.org/officeDocument/2006/relationships/customXml" Target="../ink/ink1437.xml"/><Relationship Id="rId34" Type="http://schemas.openxmlformats.org/officeDocument/2006/relationships/image" Target="../media/image1476.png"/><Relationship Id="rId42" Type="http://schemas.openxmlformats.org/officeDocument/2006/relationships/image" Target="../media/image1480.png"/><Relationship Id="rId47" Type="http://schemas.openxmlformats.org/officeDocument/2006/relationships/customXml" Target="../ink/ink1450.xml"/><Relationship Id="rId50" Type="http://schemas.openxmlformats.org/officeDocument/2006/relationships/image" Target="../media/image1484.png"/><Relationship Id="rId55" Type="http://schemas.openxmlformats.org/officeDocument/2006/relationships/customXml" Target="../ink/ink1454.xml"/><Relationship Id="rId7" Type="http://schemas.openxmlformats.org/officeDocument/2006/relationships/customXml" Target="../ink/ink1430.xml"/><Relationship Id="rId2" Type="http://schemas.openxmlformats.org/officeDocument/2006/relationships/image" Target="../media/image1460.png"/><Relationship Id="rId16" Type="http://schemas.openxmlformats.org/officeDocument/2006/relationships/image" Target="../media/image1467.png"/><Relationship Id="rId29" Type="http://schemas.openxmlformats.org/officeDocument/2006/relationships/customXml" Target="../ink/ink1441.xml"/><Relationship Id="rId11" Type="http://schemas.openxmlformats.org/officeDocument/2006/relationships/customXml" Target="../ink/ink1432.xml"/><Relationship Id="rId24" Type="http://schemas.openxmlformats.org/officeDocument/2006/relationships/image" Target="../media/image1471.png"/><Relationship Id="rId32" Type="http://schemas.openxmlformats.org/officeDocument/2006/relationships/image" Target="../media/image1475.png"/><Relationship Id="rId37" Type="http://schemas.openxmlformats.org/officeDocument/2006/relationships/customXml" Target="../ink/ink1445.xml"/><Relationship Id="rId40" Type="http://schemas.openxmlformats.org/officeDocument/2006/relationships/image" Target="../media/image1479.png"/><Relationship Id="rId45" Type="http://schemas.openxmlformats.org/officeDocument/2006/relationships/customXml" Target="../ink/ink1449.xml"/><Relationship Id="rId53" Type="http://schemas.openxmlformats.org/officeDocument/2006/relationships/customXml" Target="../ink/ink1453.xml"/><Relationship Id="rId58" Type="http://schemas.openxmlformats.org/officeDocument/2006/relationships/image" Target="../media/image1488.png"/><Relationship Id="rId5" Type="http://schemas.openxmlformats.org/officeDocument/2006/relationships/customXml" Target="../ink/ink1429.xml"/><Relationship Id="rId19" Type="http://schemas.openxmlformats.org/officeDocument/2006/relationships/customXml" Target="../ink/ink1436.xml"/><Relationship Id="rId4" Type="http://schemas.openxmlformats.org/officeDocument/2006/relationships/image" Target="../media/image1461.png"/><Relationship Id="rId9" Type="http://schemas.openxmlformats.org/officeDocument/2006/relationships/customXml" Target="../ink/ink1431.xml"/><Relationship Id="rId14" Type="http://schemas.openxmlformats.org/officeDocument/2006/relationships/image" Target="../media/image1466.png"/><Relationship Id="rId22" Type="http://schemas.openxmlformats.org/officeDocument/2006/relationships/image" Target="../media/image1470.png"/><Relationship Id="rId27" Type="http://schemas.openxmlformats.org/officeDocument/2006/relationships/customXml" Target="../ink/ink1440.xml"/><Relationship Id="rId30" Type="http://schemas.openxmlformats.org/officeDocument/2006/relationships/image" Target="../media/image1474.png"/><Relationship Id="rId35" Type="http://schemas.openxmlformats.org/officeDocument/2006/relationships/customXml" Target="../ink/ink1444.xml"/><Relationship Id="rId43" Type="http://schemas.openxmlformats.org/officeDocument/2006/relationships/customXml" Target="../ink/ink1448.xml"/><Relationship Id="rId48" Type="http://schemas.openxmlformats.org/officeDocument/2006/relationships/image" Target="../media/image1483.png"/><Relationship Id="rId56" Type="http://schemas.openxmlformats.org/officeDocument/2006/relationships/image" Target="../media/image1487.png"/><Relationship Id="rId8" Type="http://schemas.openxmlformats.org/officeDocument/2006/relationships/image" Target="../media/image1463.png"/><Relationship Id="rId51" Type="http://schemas.openxmlformats.org/officeDocument/2006/relationships/customXml" Target="../ink/ink1452.xml"/><Relationship Id="rId3" Type="http://schemas.openxmlformats.org/officeDocument/2006/relationships/customXml" Target="../ink/ink1428.xml"/><Relationship Id="rId12" Type="http://schemas.openxmlformats.org/officeDocument/2006/relationships/image" Target="../media/image1465.png"/><Relationship Id="rId17" Type="http://schemas.openxmlformats.org/officeDocument/2006/relationships/customXml" Target="../ink/ink1435.xml"/><Relationship Id="rId25" Type="http://schemas.openxmlformats.org/officeDocument/2006/relationships/customXml" Target="../ink/ink1439.xml"/><Relationship Id="rId33" Type="http://schemas.openxmlformats.org/officeDocument/2006/relationships/customXml" Target="../ink/ink1443.xml"/><Relationship Id="rId38" Type="http://schemas.openxmlformats.org/officeDocument/2006/relationships/image" Target="../media/image1478.png"/><Relationship Id="rId46" Type="http://schemas.openxmlformats.org/officeDocument/2006/relationships/image" Target="../media/image1482.png"/><Relationship Id="rId20" Type="http://schemas.openxmlformats.org/officeDocument/2006/relationships/image" Target="../media/image1469.png"/><Relationship Id="rId41" Type="http://schemas.openxmlformats.org/officeDocument/2006/relationships/customXml" Target="../ink/ink1447.xml"/><Relationship Id="rId54" Type="http://schemas.openxmlformats.org/officeDocument/2006/relationships/image" Target="../media/image1486.png"/><Relationship Id="rId1" Type="http://schemas.openxmlformats.org/officeDocument/2006/relationships/slideLayout" Target="../slideLayouts/slideLayout7.xml"/><Relationship Id="rId6" Type="http://schemas.openxmlformats.org/officeDocument/2006/relationships/image" Target="../media/image1462.png"/><Relationship Id="rId15" Type="http://schemas.openxmlformats.org/officeDocument/2006/relationships/customXml" Target="../ink/ink1434.xml"/><Relationship Id="rId23" Type="http://schemas.openxmlformats.org/officeDocument/2006/relationships/customXml" Target="../ink/ink1438.xml"/><Relationship Id="rId28" Type="http://schemas.openxmlformats.org/officeDocument/2006/relationships/image" Target="../media/image1473.png"/><Relationship Id="rId36" Type="http://schemas.openxmlformats.org/officeDocument/2006/relationships/image" Target="../media/image1477.png"/><Relationship Id="rId49" Type="http://schemas.openxmlformats.org/officeDocument/2006/relationships/customXml" Target="../ink/ink1451.xml"/><Relationship Id="rId57" Type="http://schemas.openxmlformats.org/officeDocument/2006/relationships/customXml" Target="../ink/ink1455.xml"/><Relationship Id="rId10" Type="http://schemas.openxmlformats.org/officeDocument/2006/relationships/image" Target="../media/image1464.png"/><Relationship Id="rId31" Type="http://schemas.openxmlformats.org/officeDocument/2006/relationships/customXml" Target="../ink/ink1442.xml"/><Relationship Id="rId44" Type="http://schemas.openxmlformats.org/officeDocument/2006/relationships/image" Target="../media/image1481.png"/><Relationship Id="rId52" Type="http://schemas.openxmlformats.org/officeDocument/2006/relationships/image" Target="../media/image1485.png"/></Relationships>
</file>

<file path=ppt/slides/_rels/slide15.xml.rels><?xml version="1.0" encoding="UTF-8" standalone="yes"?>
<Relationships xmlns="http://schemas.openxmlformats.org/package/2006/relationships"><Relationship Id="rId117" Type="http://schemas.openxmlformats.org/officeDocument/2006/relationships/customXml" Target="../ink/ink1513.xml"/><Relationship Id="rId21" Type="http://schemas.openxmlformats.org/officeDocument/2006/relationships/customXml" Target="../ink/ink1465.xml"/><Relationship Id="rId42" Type="http://schemas.openxmlformats.org/officeDocument/2006/relationships/image" Target="../media/image1509.png"/><Relationship Id="rId63" Type="http://schemas.openxmlformats.org/officeDocument/2006/relationships/customXml" Target="../ink/ink1486.xml"/><Relationship Id="rId84" Type="http://schemas.openxmlformats.org/officeDocument/2006/relationships/image" Target="../media/image1529.png"/><Relationship Id="rId138" Type="http://schemas.openxmlformats.org/officeDocument/2006/relationships/image" Target="../media/image773.png"/><Relationship Id="rId16" Type="http://schemas.openxmlformats.org/officeDocument/2006/relationships/image" Target="../media/image1496.png"/><Relationship Id="rId107" Type="http://schemas.openxmlformats.org/officeDocument/2006/relationships/customXml" Target="../ink/ink1508.xml"/><Relationship Id="rId11" Type="http://schemas.openxmlformats.org/officeDocument/2006/relationships/customXml" Target="../ink/ink1460.xml"/><Relationship Id="rId32" Type="http://schemas.openxmlformats.org/officeDocument/2006/relationships/image" Target="../media/image1504.png"/><Relationship Id="rId37" Type="http://schemas.openxmlformats.org/officeDocument/2006/relationships/customXml" Target="../ink/ink1473.xml"/><Relationship Id="rId53" Type="http://schemas.openxmlformats.org/officeDocument/2006/relationships/customXml" Target="../ink/ink1481.xml"/><Relationship Id="rId58" Type="http://schemas.openxmlformats.org/officeDocument/2006/relationships/image" Target="../media/image1516.png"/><Relationship Id="rId74" Type="http://schemas.openxmlformats.org/officeDocument/2006/relationships/image" Target="../media/image1524.png"/><Relationship Id="rId79" Type="http://schemas.openxmlformats.org/officeDocument/2006/relationships/customXml" Target="../ink/ink1494.xml"/><Relationship Id="rId102" Type="http://schemas.openxmlformats.org/officeDocument/2006/relationships/image" Target="../media/image1538.png"/><Relationship Id="rId123" Type="http://schemas.openxmlformats.org/officeDocument/2006/relationships/customXml" Target="../ink/ink1516.xml"/><Relationship Id="rId128" Type="http://schemas.openxmlformats.org/officeDocument/2006/relationships/image" Target="../media/image1551.png"/><Relationship Id="rId5" Type="http://schemas.openxmlformats.org/officeDocument/2006/relationships/customXml" Target="../ink/ink1457.xml"/><Relationship Id="rId90" Type="http://schemas.openxmlformats.org/officeDocument/2006/relationships/image" Target="../media/image1532.png"/><Relationship Id="rId95" Type="http://schemas.openxmlformats.org/officeDocument/2006/relationships/customXml" Target="../ink/ink1502.xml"/><Relationship Id="rId22" Type="http://schemas.openxmlformats.org/officeDocument/2006/relationships/image" Target="../media/image1499.png"/><Relationship Id="rId27" Type="http://schemas.openxmlformats.org/officeDocument/2006/relationships/customXml" Target="../ink/ink1468.xml"/><Relationship Id="rId43" Type="http://schemas.openxmlformats.org/officeDocument/2006/relationships/customXml" Target="../ink/ink1476.xml"/><Relationship Id="rId48" Type="http://schemas.openxmlformats.org/officeDocument/2006/relationships/image" Target="../media/image1511.png"/><Relationship Id="rId64" Type="http://schemas.openxmlformats.org/officeDocument/2006/relationships/image" Target="../media/image1519.png"/><Relationship Id="rId69" Type="http://schemas.openxmlformats.org/officeDocument/2006/relationships/customXml" Target="../ink/ink1489.xml"/><Relationship Id="rId113" Type="http://schemas.openxmlformats.org/officeDocument/2006/relationships/customXml" Target="../ink/ink1511.xml"/><Relationship Id="rId118" Type="http://schemas.openxmlformats.org/officeDocument/2006/relationships/image" Target="../media/image1546.png"/><Relationship Id="rId134" Type="http://schemas.openxmlformats.org/officeDocument/2006/relationships/image" Target="../media/image1554.png"/><Relationship Id="rId80" Type="http://schemas.openxmlformats.org/officeDocument/2006/relationships/image" Target="../media/image1527.png"/><Relationship Id="rId85" Type="http://schemas.openxmlformats.org/officeDocument/2006/relationships/customXml" Target="../ink/ink1497.xml"/><Relationship Id="rId12" Type="http://schemas.openxmlformats.org/officeDocument/2006/relationships/image" Target="../media/image1494.png"/><Relationship Id="rId17" Type="http://schemas.openxmlformats.org/officeDocument/2006/relationships/customXml" Target="../ink/ink1463.xml"/><Relationship Id="rId33" Type="http://schemas.openxmlformats.org/officeDocument/2006/relationships/customXml" Target="../ink/ink1471.xml"/><Relationship Id="rId38" Type="http://schemas.openxmlformats.org/officeDocument/2006/relationships/image" Target="../media/image1507.png"/><Relationship Id="rId59" Type="http://schemas.openxmlformats.org/officeDocument/2006/relationships/customXml" Target="../ink/ink1484.xml"/><Relationship Id="rId103" Type="http://schemas.openxmlformats.org/officeDocument/2006/relationships/customXml" Target="../ink/ink1506.xml"/><Relationship Id="rId108" Type="http://schemas.openxmlformats.org/officeDocument/2006/relationships/image" Target="../media/image1541.png"/><Relationship Id="rId124" Type="http://schemas.openxmlformats.org/officeDocument/2006/relationships/image" Target="../media/image1549.png"/><Relationship Id="rId129" Type="http://schemas.openxmlformats.org/officeDocument/2006/relationships/customXml" Target="../ink/ink1519.xml"/><Relationship Id="rId54" Type="http://schemas.openxmlformats.org/officeDocument/2006/relationships/image" Target="../media/image1514.png"/><Relationship Id="rId70" Type="http://schemas.openxmlformats.org/officeDocument/2006/relationships/image" Target="../media/image1522.png"/><Relationship Id="rId75" Type="http://schemas.openxmlformats.org/officeDocument/2006/relationships/customXml" Target="../ink/ink1492.xml"/><Relationship Id="rId91" Type="http://schemas.openxmlformats.org/officeDocument/2006/relationships/customXml" Target="../ink/ink1500.xml"/><Relationship Id="rId96" Type="http://schemas.openxmlformats.org/officeDocument/2006/relationships/image" Target="../media/image1535.png"/><Relationship Id="rId1" Type="http://schemas.openxmlformats.org/officeDocument/2006/relationships/slideLayout" Target="../slideLayouts/slideLayout7.xml"/><Relationship Id="rId6" Type="http://schemas.openxmlformats.org/officeDocument/2006/relationships/image" Target="../media/image1491.png"/><Relationship Id="rId23" Type="http://schemas.openxmlformats.org/officeDocument/2006/relationships/customXml" Target="../ink/ink1466.xml"/><Relationship Id="rId28" Type="http://schemas.openxmlformats.org/officeDocument/2006/relationships/image" Target="../media/image1502.png"/><Relationship Id="rId49" Type="http://schemas.openxmlformats.org/officeDocument/2006/relationships/customXml" Target="../ink/ink1479.xml"/><Relationship Id="rId114" Type="http://schemas.openxmlformats.org/officeDocument/2006/relationships/image" Target="../media/image1544.png"/><Relationship Id="rId119" Type="http://schemas.openxmlformats.org/officeDocument/2006/relationships/customXml" Target="../ink/ink1514.xml"/><Relationship Id="rId44" Type="http://schemas.openxmlformats.org/officeDocument/2006/relationships/image" Target="../media/image358.png"/><Relationship Id="rId60" Type="http://schemas.openxmlformats.org/officeDocument/2006/relationships/image" Target="../media/image1517.png"/><Relationship Id="rId65" Type="http://schemas.openxmlformats.org/officeDocument/2006/relationships/customXml" Target="../ink/ink1487.xml"/><Relationship Id="rId81" Type="http://schemas.openxmlformats.org/officeDocument/2006/relationships/customXml" Target="../ink/ink1495.xml"/><Relationship Id="rId86" Type="http://schemas.openxmlformats.org/officeDocument/2006/relationships/image" Target="../media/image1530.png"/><Relationship Id="rId130" Type="http://schemas.openxmlformats.org/officeDocument/2006/relationships/image" Target="../media/image1552.png"/><Relationship Id="rId135" Type="http://schemas.openxmlformats.org/officeDocument/2006/relationships/customXml" Target="../ink/ink1522.xml"/><Relationship Id="rId13" Type="http://schemas.openxmlformats.org/officeDocument/2006/relationships/customXml" Target="../ink/ink1461.xml"/><Relationship Id="rId18" Type="http://schemas.openxmlformats.org/officeDocument/2006/relationships/image" Target="../media/image1497.png"/><Relationship Id="rId39" Type="http://schemas.openxmlformats.org/officeDocument/2006/relationships/customXml" Target="../ink/ink1474.xml"/><Relationship Id="rId109" Type="http://schemas.openxmlformats.org/officeDocument/2006/relationships/customXml" Target="../ink/ink1509.xml"/><Relationship Id="rId34" Type="http://schemas.openxmlformats.org/officeDocument/2006/relationships/image" Target="../media/image1505.png"/><Relationship Id="rId50" Type="http://schemas.openxmlformats.org/officeDocument/2006/relationships/image" Target="../media/image1512.png"/><Relationship Id="rId55" Type="http://schemas.openxmlformats.org/officeDocument/2006/relationships/customXml" Target="../ink/ink1482.xml"/><Relationship Id="rId76" Type="http://schemas.openxmlformats.org/officeDocument/2006/relationships/image" Target="../media/image1525.png"/><Relationship Id="rId97" Type="http://schemas.openxmlformats.org/officeDocument/2006/relationships/customXml" Target="../ink/ink1503.xml"/><Relationship Id="rId104" Type="http://schemas.openxmlformats.org/officeDocument/2006/relationships/image" Target="../media/image1539.png"/><Relationship Id="rId120" Type="http://schemas.openxmlformats.org/officeDocument/2006/relationships/image" Target="../media/image1547.png"/><Relationship Id="rId125" Type="http://schemas.openxmlformats.org/officeDocument/2006/relationships/customXml" Target="../ink/ink1517.xml"/><Relationship Id="rId7" Type="http://schemas.openxmlformats.org/officeDocument/2006/relationships/customXml" Target="../ink/ink1458.xml"/><Relationship Id="rId71" Type="http://schemas.openxmlformats.org/officeDocument/2006/relationships/customXml" Target="../ink/ink1490.xml"/><Relationship Id="rId92" Type="http://schemas.openxmlformats.org/officeDocument/2006/relationships/image" Target="../media/image1533.png"/><Relationship Id="rId2" Type="http://schemas.openxmlformats.org/officeDocument/2006/relationships/image" Target="../media/image1489.png"/><Relationship Id="rId29" Type="http://schemas.openxmlformats.org/officeDocument/2006/relationships/customXml" Target="../ink/ink1469.xml"/><Relationship Id="rId24" Type="http://schemas.openxmlformats.org/officeDocument/2006/relationships/image" Target="../media/image1500.png"/><Relationship Id="rId40" Type="http://schemas.openxmlformats.org/officeDocument/2006/relationships/image" Target="../media/image1508.png"/><Relationship Id="rId45" Type="http://schemas.openxmlformats.org/officeDocument/2006/relationships/customXml" Target="../ink/ink1477.xml"/><Relationship Id="rId66" Type="http://schemas.openxmlformats.org/officeDocument/2006/relationships/image" Target="../media/image1520.png"/><Relationship Id="rId87" Type="http://schemas.openxmlformats.org/officeDocument/2006/relationships/customXml" Target="../ink/ink1498.xml"/><Relationship Id="rId110" Type="http://schemas.openxmlformats.org/officeDocument/2006/relationships/image" Target="../media/image1542.png"/><Relationship Id="rId115" Type="http://schemas.openxmlformats.org/officeDocument/2006/relationships/customXml" Target="../ink/ink1512.xml"/><Relationship Id="rId131" Type="http://schemas.openxmlformats.org/officeDocument/2006/relationships/customXml" Target="../ink/ink1520.xml"/><Relationship Id="rId136" Type="http://schemas.openxmlformats.org/officeDocument/2006/relationships/image" Target="../media/image1555.png"/><Relationship Id="rId61" Type="http://schemas.openxmlformats.org/officeDocument/2006/relationships/customXml" Target="../ink/ink1485.xml"/><Relationship Id="rId82" Type="http://schemas.openxmlformats.org/officeDocument/2006/relationships/image" Target="../media/image1528.png"/><Relationship Id="rId19" Type="http://schemas.openxmlformats.org/officeDocument/2006/relationships/customXml" Target="../ink/ink1464.xml"/><Relationship Id="rId14" Type="http://schemas.openxmlformats.org/officeDocument/2006/relationships/image" Target="../media/image1495.png"/><Relationship Id="rId30" Type="http://schemas.openxmlformats.org/officeDocument/2006/relationships/image" Target="../media/image1503.png"/><Relationship Id="rId35" Type="http://schemas.openxmlformats.org/officeDocument/2006/relationships/customXml" Target="../ink/ink1472.xml"/><Relationship Id="rId56" Type="http://schemas.openxmlformats.org/officeDocument/2006/relationships/image" Target="../media/image1515.png"/><Relationship Id="rId77" Type="http://schemas.openxmlformats.org/officeDocument/2006/relationships/customXml" Target="../ink/ink1493.xml"/><Relationship Id="rId100" Type="http://schemas.openxmlformats.org/officeDocument/2006/relationships/image" Target="../media/image1537.png"/><Relationship Id="rId105" Type="http://schemas.openxmlformats.org/officeDocument/2006/relationships/customXml" Target="../ink/ink1507.xml"/><Relationship Id="rId126" Type="http://schemas.openxmlformats.org/officeDocument/2006/relationships/image" Target="../media/image1550.png"/><Relationship Id="rId8" Type="http://schemas.openxmlformats.org/officeDocument/2006/relationships/image" Target="../media/image1492.png"/><Relationship Id="rId51" Type="http://schemas.openxmlformats.org/officeDocument/2006/relationships/customXml" Target="../ink/ink1480.xml"/><Relationship Id="rId72" Type="http://schemas.openxmlformats.org/officeDocument/2006/relationships/image" Target="../media/image1523.png"/><Relationship Id="rId93" Type="http://schemas.openxmlformats.org/officeDocument/2006/relationships/customXml" Target="../ink/ink1501.xml"/><Relationship Id="rId98" Type="http://schemas.openxmlformats.org/officeDocument/2006/relationships/image" Target="../media/image1536.png"/><Relationship Id="rId121" Type="http://schemas.openxmlformats.org/officeDocument/2006/relationships/customXml" Target="../ink/ink1515.xml"/><Relationship Id="rId3" Type="http://schemas.openxmlformats.org/officeDocument/2006/relationships/customXml" Target="../ink/ink1456.xml"/><Relationship Id="rId25" Type="http://schemas.openxmlformats.org/officeDocument/2006/relationships/customXml" Target="../ink/ink1467.xml"/><Relationship Id="rId46" Type="http://schemas.openxmlformats.org/officeDocument/2006/relationships/image" Target="../media/image1510.png"/><Relationship Id="rId67" Type="http://schemas.openxmlformats.org/officeDocument/2006/relationships/customXml" Target="../ink/ink1488.xml"/><Relationship Id="rId116" Type="http://schemas.openxmlformats.org/officeDocument/2006/relationships/image" Target="../media/image1545.png"/><Relationship Id="rId137" Type="http://schemas.openxmlformats.org/officeDocument/2006/relationships/customXml" Target="../ink/ink1523.xml"/><Relationship Id="rId20" Type="http://schemas.openxmlformats.org/officeDocument/2006/relationships/image" Target="../media/image1498.png"/><Relationship Id="rId41" Type="http://schemas.openxmlformats.org/officeDocument/2006/relationships/customXml" Target="../ink/ink1475.xml"/><Relationship Id="rId62" Type="http://schemas.openxmlformats.org/officeDocument/2006/relationships/image" Target="../media/image1518.png"/><Relationship Id="rId83" Type="http://schemas.openxmlformats.org/officeDocument/2006/relationships/customXml" Target="../ink/ink1496.xml"/><Relationship Id="rId88" Type="http://schemas.openxmlformats.org/officeDocument/2006/relationships/image" Target="../media/image1531.png"/><Relationship Id="rId111" Type="http://schemas.openxmlformats.org/officeDocument/2006/relationships/customXml" Target="../ink/ink1510.xml"/><Relationship Id="rId132" Type="http://schemas.openxmlformats.org/officeDocument/2006/relationships/image" Target="../media/image1553.png"/><Relationship Id="rId15" Type="http://schemas.openxmlformats.org/officeDocument/2006/relationships/customXml" Target="../ink/ink1462.xml"/><Relationship Id="rId36" Type="http://schemas.openxmlformats.org/officeDocument/2006/relationships/image" Target="../media/image1506.png"/><Relationship Id="rId57" Type="http://schemas.openxmlformats.org/officeDocument/2006/relationships/customXml" Target="../ink/ink1483.xml"/><Relationship Id="rId106" Type="http://schemas.openxmlformats.org/officeDocument/2006/relationships/image" Target="../media/image1540.png"/><Relationship Id="rId127" Type="http://schemas.openxmlformats.org/officeDocument/2006/relationships/customXml" Target="../ink/ink1518.xml"/><Relationship Id="rId10" Type="http://schemas.openxmlformats.org/officeDocument/2006/relationships/image" Target="../media/image1493.png"/><Relationship Id="rId31" Type="http://schemas.openxmlformats.org/officeDocument/2006/relationships/customXml" Target="../ink/ink1470.xml"/><Relationship Id="rId52" Type="http://schemas.openxmlformats.org/officeDocument/2006/relationships/image" Target="../media/image1513.png"/><Relationship Id="rId73" Type="http://schemas.openxmlformats.org/officeDocument/2006/relationships/customXml" Target="../ink/ink1491.xml"/><Relationship Id="rId78" Type="http://schemas.openxmlformats.org/officeDocument/2006/relationships/image" Target="../media/image1526.png"/><Relationship Id="rId94" Type="http://schemas.openxmlformats.org/officeDocument/2006/relationships/image" Target="../media/image1534.png"/><Relationship Id="rId99" Type="http://schemas.openxmlformats.org/officeDocument/2006/relationships/customXml" Target="../ink/ink1504.xml"/><Relationship Id="rId101" Type="http://schemas.openxmlformats.org/officeDocument/2006/relationships/customXml" Target="../ink/ink1505.xml"/><Relationship Id="rId122" Type="http://schemas.openxmlformats.org/officeDocument/2006/relationships/image" Target="../media/image1548.png"/><Relationship Id="rId4" Type="http://schemas.openxmlformats.org/officeDocument/2006/relationships/image" Target="../media/image1490.png"/><Relationship Id="rId9" Type="http://schemas.openxmlformats.org/officeDocument/2006/relationships/customXml" Target="../ink/ink1459.xml"/><Relationship Id="rId26" Type="http://schemas.openxmlformats.org/officeDocument/2006/relationships/image" Target="../media/image1501.png"/><Relationship Id="rId47" Type="http://schemas.openxmlformats.org/officeDocument/2006/relationships/customXml" Target="../ink/ink1478.xml"/><Relationship Id="rId68" Type="http://schemas.openxmlformats.org/officeDocument/2006/relationships/image" Target="../media/image1521.png"/><Relationship Id="rId89" Type="http://schemas.openxmlformats.org/officeDocument/2006/relationships/customXml" Target="../ink/ink1499.xml"/><Relationship Id="rId112" Type="http://schemas.openxmlformats.org/officeDocument/2006/relationships/image" Target="../media/image1543.png"/><Relationship Id="rId133" Type="http://schemas.openxmlformats.org/officeDocument/2006/relationships/customXml" Target="../ink/ink1521.xml"/></Relationships>
</file>

<file path=ppt/slides/_rels/slide16.xml.rels><?xml version="1.0" encoding="UTF-8" standalone="yes"?>
<Relationships xmlns="http://schemas.openxmlformats.org/package/2006/relationships"><Relationship Id="rId13" Type="http://schemas.openxmlformats.org/officeDocument/2006/relationships/image" Target="../media/image1562.png"/><Relationship Id="rId18" Type="http://schemas.openxmlformats.org/officeDocument/2006/relationships/customXml" Target="../ink/ink1531.xml"/><Relationship Id="rId26" Type="http://schemas.openxmlformats.org/officeDocument/2006/relationships/customXml" Target="../ink/ink1535.xml"/><Relationship Id="rId39" Type="http://schemas.openxmlformats.org/officeDocument/2006/relationships/image" Target="../media/image1575.png"/><Relationship Id="rId21" Type="http://schemas.openxmlformats.org/officeDocument/2006/relationships/image" Target="../media/image1566.png"/><Relationship Id="rId34" Type="http://schemas.openxmlformats.org/officeDocument/2006/relationships/customXml" Target="../ink/ink1539.xml"/><Relationship Id="rId42" Type="http://schemas.openxmlformats.org/officeDocument/2006/relationships/customXml" Target="../ink/ink1543.xml"/><Relationship Id="rId47" Type="http://schemas.openxmlformats.org/officeDocument/2006/relationships/image" Target="../media/image1579.png"/><Relationship Id="rId50" Type="http://schemas.openxmlformats.org/officeDocument/2006/relationships/customXml" Target="../ink/ink1547.xml"/><Relationship Id="rId55" Type="http://schemas.openxmlformats.org/officeDocument/2006/relationships/image" Target="../media/image1583.png"/><Relationship Id="rId7" Type="http://schemas.openxmlformats.org/officeDocument/2006/relationships/image" Target="../media/image1559.png"/><Relationship Id="rId2" Type="http://schemas.openxmlformats.org/officeDocument/2006/relationships/image" Target="../media/image1556.png"/><Relationship Id="rId16" Type="http://schemas.openxmlformats.org/officeDocument/2006/relationships/customXml" Target="../ink/ink1530.xml"/><Relationship Id="rId29" Type="http://schemas.openxmlformats.org/officeDocument/2006/relationships/image" Target="../media/image1570.png"/><Relationship Id="rId11" Type="http://schemas.openxmlformats.org/officeDocument/2006/relationships/image" Target="../media/image1561.png"/><Relationship Id="rId24" Type="http://schemas.openxmlformats.org/officeDocument/2006/relationships/customXml" Target="../ink/ink1534.xml"/><Relationship Id="rId32" Type="http://schemas.openxmlformats.org/officeDocument/2006/relationships/customXml" Target="../ink/ink1538.xml"/><Relationship Id="rId37" Type="http://schemas.openxmlformats.org/officeDocument/2006/relationships/image" Target="../media/image1574.png"/><Relationship Id="rId40" Type="http://schemas.openxmlformats.org/officeDocument/2006/relationships/customXml" Target="../ink/ink1542.xml"/><Relationship Id="rId45" Type="http://schemas.openxmlformats.org/officeDocument/2006/relationships/image" Target="../media/image1578.png"/><Relationship Id="rId53" Type="http://schemas.openxmlformats.org/officeDocument/2006/relationships/image" Target="../media/image1582.png"/><Relationship Id="rId5" Type="http://schemas.openxmlformats.org/officeDocument/2006/relationships/image" Target="../media/image1558.png"/><Relationship Id="rId19" Type="http://schemas.openxmlformats.org/officeDocument/2006/relationships/image" Target="../media/image1565.png"/><Relationship Id="rId4" Type="http://schemas.openxmlformats.org/officeDocument/2006/relationships/customXml" Target="../ink/ink1524.xml"/><Relationship Id="rId9" Type="http://schemas.openxmlformats.org/officeDocument/2006/relationships/image" Target="../media/image1560.png"/><Relationship Id="rId14" Type="http://schemas.openxmlformats.org/officeDocument/2006/relationships/customXml" Target="../ink/ink1529.xml"/><Relationship Id="rId22" Type="http://schemas.openxmlformats.org/officeDocument/2006/relationships/customXml" Target="../ink/ink1533.xml"/><Relationship Id="rId27" Type="http://schemas.openxmlformats.org/officeDocument/2006/relationships/image" Target="../media/image1569.png"/><Relationship Id="rId30" Type="http://schemas.openxmlformats.org/officeDocument/2006/relationships/customXml" Target="../ink/ink1537.xml"/><Relationship Id="rId35" Type="http://schemas.openxmlformats.org/officeDocument/2006/relationships/image" Target="../media/image1573.png"/><Relationship Id="rId43" Type="http://schemas.openxmlformats.org/officeDocument/2006/relationships/image" Target="../media/image1577.png"/><Relationship Id="rId48" Type="http://schemas.openxmlformats.org/officeDocument/2006/relationships/customXml" Target="../ink/ink1546.xml"/><Relationship Id="rId56" Type="http://schemas.openxmlformats.org/officeDocument/2006/relationships/customXml" Target="../ink/ink1550.xml"/><Relationship Id="rId8" Type="http://schemas.openxmlformats.org/officeDocument/2006/relationships/customXml" Target="../ink/ink1526.xml"/><Relationship Id="rId51" Type="http://schemas.openxmlformats.org/officeDocument/2006/relationships/image" Target="../media/image1581.png"/><Relationship Id="rId3" Type="http://schemas.openxmlformats.org/officeDocument/2006/relationships/image" Target="../media/image1557.png"/><Relationship Id="rId12" Type="http://schemas.openxmlformats.org/officeDocument/2006/relationships/customXml" Target="../ink/ink1528.xml"/><Relationship Id="rId17" Type="http://schemas.openxmlformats.org/officeDocument/2006/relationships/image" Target="../media/image1564.png"/><Relationship Id="rId25" Type="http://schemas.openxmlformats.org/officeDocument/2006/relationships/image" Target="../media/image1568.png"/><Relationship Id="rId33" Type="http://schemas.openxmlformats.org/officeDocument/2006/relationships/image" Target="../media/image1572.png"/><Relationship Id="rId38" Type="http://schemas.openxmlformats.org/officeDocument/2006/relationships/customXml" Target="../ink/ink1541.xml"/><Relationship Id="rId46" Type="http://schemas.openxmlformats.org/officeDocument/2006/relationships/customXml" Target="../ink/ink1545.xml"/><Relationship Id="rId20" Type="http://schemas.openxmlformats.org/officeDocument/2006/relationships/customXml" Target="../ink/ink1532.xml"/><Relationship Id="rId41" Type="http://schemas.openxmlformats.org/officeDocument/2006/relationships/image" Target="../media/image1576.png"/><Relationship Id="rId54" Type="http://schemas.openxmlformats.org/officeDocument/2006/relationships/customXml" Target="../ink/ink1549.xml"/><Relationship Id="rId1" Type="http://schemas.openxmlformats.org/officeDocument/2006/relationships/slideLayout" Target="../slideLayouts/slideLayout7.xml"/><Relationship Id="rId6" Type="http://schemas.openxmlformats.org/officeDocument/2006/relationships/customXml" Target="../ink/ink1525.xml"/><Relationship Id="rId15" Type="http://schemas.openxmlformats.org/officeDocument/2006/relationships/image" Target="../media/image1563.png"/><Relationship Id="rId23" Type="http://schemas.openxmlformats.org/officeDocument/2006/relationships/image" Target="../media/image1567.png"/><Relationship Id="rId28" Type="http://schemas.openxmlformats.org/officeDocument/2006/relationships/customXml" Target="../ink/ink1536.xml"/><Relationship Id="rId36" Type="http://schemas.openxmlformats.org/officeDocument/2006/relationships/customXml" Target="../ink/ink1540.xml"/><Relationship Id="rId49" Type="http://schemas.openxmlformats.org/officeDocument/2006/relationships/image" Target="../media/image1580.png"/><Relationship Id="rId57" Type="http://schemas.openxmlformats.org/officeDocument/2006/relationships/image" Target="../media/image1584.png"/><Relationship Id="rId10" Type="http://schemas.openxmlformats.org/officeDocument/2006/relationships/customXml" Target="../ink/ink1527.xml"/><Relationship Id="rId31" Type="http://schemas.openxmlformats.org/officeDocument/2006/relationships/image" Target="../media/image1571.png"/><Relationship Id="rId44" Type="http://schemas.openxmlformats.org/officeDocument/2006/relationships/customXml" Target="../ink/ink1544.xml"/><Relationship Id="rId52" Type="http://schemas.openxmlformats.org/officeDocument/2006/relationships/customXml" Target="../ink/ink1548.xml"/></Relationships>
</file>

<file path=ppt/slides/_rels/slide17.xml.rels><?xml version="1.0" encoding="UTF-8" standalone="yes"?>
<Relationships xmlns="http://schemas.openxmlformats.org/package/2006/relationships"><Relationship Id="rId117" Type="http://schemas.openxmlformats.org/officeDocument/2006/relationships/image" Target="../media/image1642.png"/><Relationship Id="rId21" Type="http://schemas.openxmlformats.org/officeDocument/2006/relationships/image" Target="../media/image1595.png"/><Relationship Id="rId42" Type="http://schemas.openxmlformats.org/officeDocument/2006/relationships/customXml" Target="../ink/ink1568.xml"/><Relationship Id="rId63" Type="http://schemas.openxmlformats.org/officeDocument/2006/relationships/image" Target="../media/image1616.png"/><Relationship Id="rId84" Type="http://schemas.openxmlformats.org/officeDocument/2006/relationships/customXml" Target="../ink/ink1589.xml"/><Relationship Id="rId138" Type="http://schemas.openxmlformats.org/officeDocument/2006/relationships/customXml" Target="../ink/ink1616.xml"/><Relationship Id="rId159" Type="http://schemas.openxmlformats.org/officeDocument/2006/relationships/image" Target="../media/image1663.png"/><Relationship Id="rId170" Type="http://schemas.openxmlformats.org/officeDocument/2006/relationships/customXml" Target="../ink/ink1632.xml"/><Relationship Id="rId191" Type="http://schemas.openxmlformats.org/officeDocument/2006/relationships/image" Target="../media/image1679.png"/><Relationship Id="rId205" Type="http://schemas.openxmlformats.org/officeDocument/2006/relationships/image" Target="../media/image1686.png"/><Relationship Id="rId226" Type="http://schemas.openxmlformats.org/officeDocument/2006/relationships/customXml" Target="../ink/ink1660.xml"/><Relationship Id="rId247" Type="http://schemas.openxmlformats.org/officeDocument/2006/relationships/image" Target="../media/image1707.png"/><Relationship Id="rId107" Type="http://schemas.openxmlformats.org/officeDocument/2006/relationships/image" Target="../media/image1637.png"/><Relationship Id="rId11" Type="http://schemas.openxmlformats.org/officeDocument/2006/relationships/image" Target="../media/image1590.png"/><Relationship Id="rId32" Type="http://schemas.openxmlformats.org/officeDocument/2006/relationships/customXml" Target="../ink/ink1563.xml"/><Relationship Id="rId53" Type="http://schemas.openxmlformats.org/officeDocument/2006/relationships/image" Target="../media/image1611.png"/><Relationship Id="rId74" Type="http://schemas.openxmlformats.org/officeDocument/2006/relationships/customXml" Target="../ink/ink1584.xml"/><Relationship Id="rId128" Type="http://schemas.openxmlformats.org/officeDocument/2006/relationships/customXml" Target="../ink/ink1611.xml"/><Relationship Id="rId149" Type="http://schemas.openxmlformats.org/officeDocument/2006/relationships/image" Target="../media/image1658.png"/><Relationship Id="rId5" Type="http://schemas.openxmlformats.org/officeDocument/2006/relationships/image" Target="../media/image1587.emf"/><Relationship Id="rId95" Type="http://schemas.openxmlformats.org/officeDocument/2006/relationships/image" Target="../media/image1631.png"/><Relationship Id="rId160" Type="http://schemas.openxmlformats.org/officeDocument/2006/relationships/customXml" Target="../ink/ink1627.xml"/><Relationship Id="rId181" Type="http://schemas.openxmlformats.org/officeDocument/2006/relationships/image" Target="../media/image1674.png"/><Relationship Id="rId216" Type="http://schemas.openxmlformats.org/officeDocument/2006/relationships/customXml" Target="../ink/ink1655.xml"/><Relationship Id="rId237" Type="http://schemas.openxmlformats.org/officeDocument/2006/relationships/image" Target="../media/image1702.png"/><Relationship Id="rId22" Type="http://schemas.openxmlformats.org/officeDocument/2006/relationships/customXml" Target="../ink/ink1558.xml"/><Relationship Id="rId43" Type="http://schemas.openxmlformats.org/officeDocument/2006/relationships/image" Target="../media/image1606.png"/><Relationship Id="rId64" Type="http://schemas.openxmlformats.org/officeDocument/2006/relationships/customXml" Target="../ink/ink1579.xml"/><Relationship Id="rId118" Type="http://schemas.openxmlformats.org/officeDocument/2006/relationships/customXml" Target="../ink/ink1606.xml"/><Relationship Id="rId139" Type="http://schemas.openxmlformats.org/officeDocument/2006/relationships/image" Target="../media/image1653.png"/><Relationship Id="rId85" Type="http://schemas.openxmlformats.org/officeDocument/2006/relationships/image" Target="../media/image1626.png"/><Relationship Id="rId150" Type="http://schemas.openxmlformats.org/officeDocument/2006/relationships/customXml" Target="../ink/ink1622.xml"/><Relationship Id="rId171" Type="http://schemas.openxmlformats.org/officeDocument/2006/relationships/image" Target="../media/image1669.png"/><Relationship Id="rId192" Type="http://schemas.openxmlformats.org/officeDocument/2006/relationships/customXml" Target="../ink/ink1643.xml"/><Relationship Id="rId206" Type="http://schemas.openxmlformats.org/officeDocument/2006/relationships/customXml" Target="../ink/ink1650.xml"/><Relationship Id="rId227" Type="http://schemas.openxmlformats.org/officeDocument/2006/relationships/image" Target="../media/image1697.png"/><Relationship Id="rId248" Type="http://schemas.openxmlformats.org/officeDocument/2006/relationships/customXml" Target="../ink/ink1671.xml"/><Relationship Id="rId12" Type="http://schemas.openxmlformats.org/officeDocument/2006/relationships/customXml" Target="../ink/ink1553.xml"/><Relationship Id="rId33" Type="http://schemas.openxmlformats.org/officeDocument/2006/relationships/image" Target="../media/image1601.png"/><Relationship Id="rId108" Type="http://schemas.openxmlformats.org/officeDocument/2006/relationships/customXml" Target="../ink/ink1601.xml"/><Relationship Id="rId129" Type="http://schemas.openxmlformats.org/officeDocument/2006/relationships/image" Target="../media/image1648.png"/><Relationship Id="rId54" Type="http://schemas.openxmlformats.org/officeDocument/2006/relationships/customXml" Target="../ink/ink1574.xml"/><Relationship Id="rId75" Type="http://schemas.openxmlformats.org/officeDocument/2006/relationships/image" Target="../media/image1621.png"/><Relationship Id="rId96" Type="http://schemas.openxmlformats.org/officeDocument/2006/relationships/customXml" Target="../ink/ink1595.xml"/><Relationship Id="rId140" Type="http://schemas.openxmlformats.org/officeDocument/2006/relationships/customXml" Target="../ink/ink1617.xml"/><Relationship Id="rId161" Type="http://schemas.openxmlformats.org/officeDocument/2006/relationships/image" Target="../media/image1664.png"/><Relationship Id="rId182" Type="http://schemas.openxmlformats.org/officeDocument/2006/relationships/customXml" Target="../ink/ink1638.xml"/><Relationship Id="rId217" Type="http://schemas.openxmlformats.org/officeDocument/2006/relationships/image" Target="../media/image1692.png"/><Relationship Id="rId6" Type="http://schemas.openxmlformats.org/officeDocument/2006/relationships/oleObject" Target="../embeddings/oleObject24.bin"/><Relationship Id="rId238" Type="http://schemas.openxmlformats.org/officeDocument/2006/relationships/customXml" Target="../ink/ink1666.xml"/><Relationship Id="rId23" Type="http://schemas.openxmlformats.org/officeDocument/2006/relationships/image" Target="../media/image1596.png"/><Relationship Id="rId119" Type="http://schemas.openxmlformats.org/officeDocument/2006/relationships/image" Target="../media/image1643.png"/><Relationship Id="rId44" Type="http://schemas.openxmlformats.org/officeDocument/2006/relationships/customXml" Target="../ink/ink1569.xml"/><Relationship Id="rId65" Type="http://schemas.openxmlformats.org/officeDocument/2006/relationships/image" Target="../media/image1235.png"/><Relationship Id="rId86" Type="http://schemas.openxmlformats.org/officeDocument/2006/relationships/customXml" Target="../ink/ink1590.xml"/><Relationship Id="rId130" Type="http://schemas.openxmlformats.org/officeDocument/2006/relationships/customXml" Target="../ink/ink1612.xml"/><Relationship Id="rId151" Type="http://schemas.openxmlformats.org/officeDocument/2006/relationships/image" Target="../media/image1659.png"/><Relationship Id="rId172" Type="http://schemas.openxmlformats.org/officeDocument/2006/relationships/customXml" Target="../ink/ink1633.xml"/><Relationship Id="rId193" Type="http://schemas.openxmlformats.org/officeDocument/2006/relationships/image" Target="../media/image1680.png"/><Relationship Id="rId207" Type="http://schemas.openxmlformats.org/officeDocument/2006/relationships/image" Target="../media/image1687.png"/><Relationship Id="rId228" Type="http://schemas.openxmlformats.org/officeDocument/2006/relationships/customXml" Target="../ink/ink1661.xml"/><Relationship Id="rId249" Type="http://schemas.openxmlformats.org/officeDocument/2006/relationships/image" Target="../media/image1708.png"/><Relationship Id="rId13" Type="http://schemas.openxmlformats.org/officeDocument/2006/relationships/image" Target="../media/image1591.png"/><Relationship Id="rId109" Type="http://schemas.openxmlformats.org/officeDocument/2006/relationships/image" Target="../media/image1638.png"/><Relationship Id="rId34" Type="http://schemas.openxmlformats.org/officeDocument/2006/relationships/customXml" Target="../ink/ink1564.xml"/><Relationship Id="rId55" Type="http://schemas.openxmlformats.org/officeDocument/2006/relationships/image" Target="../media/image1612.png"/><Relationship Id="rId76" Type="http://schemas.openxmlformats.org/officeDocument/2006/relationships/customXml" Target="../ink/ink1585.xml"/><Relationship Id="rId97" Type="http://schemas.openxmlformats.org/officeDocument/2006/relationships/image" Target="../media/image1632.png"/><Relationship Id="rId120" Type="http://schemas.openxmlformats.org/officeDocument/2006/relationships/customXml" Target="../ink/ink1607.xml"/><Relationship Id="rId141" Type="http://schemas.openxmlformats.org/officeDocument/2006/relationships/image" Target="../media/image1654.png"/><Relationship Id="rId7" Type="http://schemas.openxmlformats.org/officeDocument/2006/relationships/image" Target="../media/image1588.emf"/><Relationship Id="rId162" Type="http://schemas.openxmlformats.org/officeDocument/2006/relationships/customXml" Target="../ink/ink1628.xml"/><Relationship Id="rId183" Type="http://schemas.openxmlformats.org/officeDocument/2006/relationships/image" Target="../media/image1675.png"/><Relationship Id="rId218" Type="http://schemas.openxmlformats.org/officeDocument/2006/relationships/customXml" Target="../ink/ink1656.xml"/><Relationship Id="rId239" Type="http://schemas.openxmlformats.org/officeDocument/2006/relationships/image" Target="../media/image1703.png"/><Relationship Id="rId250" Type="http://schemas.openxmlformats.org/officeDocument/2006/relationships/customXml" Target="../ink/ink1672.xml"/><Relationship Id="rId24" Type="http://schemas.openxmlformats.org/officeDocument/2006/relationships/customXml" Target="../ink/ink1559.xml"/><Relationship Id="rId45" Type="http://schemas.openxmlformats.org/officeDocument/2006/relationships/image" Target="../media/image1607.png"/><Relationship Id="rId66" Type="http://schemas.openxmlformats.org/officeDocument/2006/relationships/customXml" Target="../ink/ink1580.xml"/><Relationship Id="rId87" Type="http://schemas.openxmlformats.org/officeDocument/2006/relationships/image" Target="../media/image1627.png"/><Relationship Id="rId110" Type="http://schemas.openxmlformats.org/officeDocument/2006/relationships/customXml" Target="../ink/ink1602.xml"/><Relationship Id="rId131" Type="http://schemas.openxmlformats.org/officeDocument/2006/relationships/image" Target="../media/image1649.png"/><Relationship Id="rId152" Type="http://schemas.openxmlformats.org/officeDocument/2006/relationships/customXml" Target="../ink/ink1623.xml"/><Relationship Id="rId173" Type="http://schemas.openxmlformats.org/officeDocument/2006/relationships/image" Target="../media/image1670.png"/><Relationship Id="rId194" Type="http://schemas.openxmlformats.org/officeDocument/2006/relationships/customXml" Target="../ink/ink1644.xml"/><Relationship Id="rId208" Type="http://schemas.openxmlformats.org/officeDocument/2006/relationships/customXml" Target="../ink/ink1651.xml"/><Relationship Id="rId229" Type="http://schemas.openxmlformats.org/officeDocument/2006/relationships/image" Target="../media/image1698.png"/><Relationship Id="rId240" Type="http://schemas.openxmlformats.org/officeDocument/2006/relationships/customXml" Target="../ink/ink1667.xml"/><Relationship Id="rId14" Type="http://schemas.openxmlformats.org/officeDocument/2006/relationships/customXml" Target="../ink/ink1554.xml"/><Relationship Id="rId35" Type="http://schemas.openxmlformats.org/officeDocument/2006/relationships/image" Target="../media/image1602.png"/><Relationship Id="rId56" Type="http://schemas.openxmlformats.org/officeDocument/2006/relationships/customXml" Target="../ink/ink1575.xml"/><Relationship Id="rId77" Type="http://schemas.openxmlformats.org/officeDocument/2006/relationships/image" Target="../media/image1622.png"/><Relationship Id="rId100" Type="http://schemas.openxmlformats.org/officeDocument/2006/relationships/customXml" Target="../ink/ink1597.xml"/><Relationship Id="rId8" Type="http://schemas.openxmlformats.org/officeDocument/2006/relationships/customXml" Target="../ink/ink1551.xml"/><Relationship Id="rId98" Type="http://schemas.openxmlformats.org/officeDocument/2006/relationships/customXml" Target="../ink/ink1596.xml"/><Relationship Id="rId121" Type="http://schemas.openxmlformats.org/officeDocument/2006/relationships/image" Target="../media/image1644.png"/><Relationship Id="rId142" Type="http://schemas.openxmlformats.org/officeDocument/2006/relationships/customXml" Target="../ink/ink1618.xml"/><Relationship Id="rId163" Type="http://schemas.openxmlformats.org/officeDocument/2006/relationships/image" Target="../media/image1665.png"/><Relationship Id="rId184" Type="http://schemas.openxmlformats.org/officeDocument/2006/relationships/customXml" Target="../ink/ink1639.xml"/><Relationship Id="rId219" Type="http://schemas.openxmlformats.org/officeDocument/2006/relationships/image" Target="../media/image1693.png"/><Relationship Id="rId230" Type="http://schemas.openxmlformats.org/officeDocument/2006/relationships/customXml" Target="../ink/ink1662.xml"/><Relationship Id="rId251" Type="http://schemas.openxmlformats.org/officeDocument/2006/relationships/image" Target="../media/image1709.png"/><Relationship Id="rId25" Type="http://schemas.openxmlformats.org/officeDocument/2006/relationships/image" Target="../media/image1597.png"/><Relationship Id="rId46" Type="http://schemas.openxmlformats.org/officeDocument/2006/relationships/customXml" Target="../ink/ink1570.xml"/><Relationship Id="rId67" Type="http://schemas.openxmlformats.org/officeDocument/2006/relationships/image" Target="../media/image1617.png"/><Relationship Id="rId88" Type="http://schemas.openxmlformats.org/officeDocument/2006/relationships/customXml" Target="../ink/ink1591.xml"/><Relationship Id="rId111" Type="http://schemas.openxmlformats.org/officeDocument/2006/relationships/image" Target="../media/image1639.png"/><Relationship Id="rId132" Type="http://schemas.openxmlformats.org/officeDocument/2006/relationships/customXml" Target="../ink/ink1613.xml"/><Relationship Id="rId153" Type="http://schemas.openxmlformats.org/officeDocument/2006/relationships/image" Target="../media/image1660.png"/><Relationship Id="rId174" Type="http://schemas.openxmlformats.org/officeDocument/2006/relationships/customXml" Target="../ink/ink1634.xml"/><Relationship Id="rId195" Type="http://schemas.openxmlformats.org/officeDocument/2006/relationships/image" Target="../media/image1681.png"/><Relationship Id="rId209" Type="http://schemas.openxmlformats.org/officeDocument/2006/relationships/image" Target="../media/image1688.png"/><Relationship Id="rId220" Type="http://schemas.openxmlformats.org/officeDocument/2006/relationships/customXml" Target="../ink/ink1657.xml"/><Relationship Id="rId241" Type="http://schemas.openxmlformats.org/officeDocument/2006/relationships/image" Target="../media/image1704.png"/><Relationship Id="rId15" Type="http://schemas.openxmlformats.org/officeDocument/2006/relationships/image" Target="../media/image1592.png"/><Relationship Id="rId36" Type="http://schemas.openxmlformats.org/officeDocument/2006/relationships/customXml" Target="../ink/ink1565.xml"/><Relationship Id="rId57" Type="http://schemas.openxmlformats.org/officeDocument/2006/relationships/image" Target="../media/image1613.png"/><Relationship Id="rId78" Type="http://schemas.openxmlformats.org/officeDocument/2006/relationships/customXml" Target="../ink/ink1586.xml"/><Relationship Id="rId99" Type="http://schemas.openxmlformats.org/officeDocument/2006/relationships/image" Target="../media/image1633.png"/><Relationship Id="rId101" Type="http://schemas.openxmlformats.org/officeDocument/2006/relationships/image" Target="../media/image1634.png"/><Relationship Id="rId122" Type="http://schemas.openxmlformats.org/officeDocument/2006/relationships/customXml" Target="../ink/ink1608.xml"/><Relationship Id="rId143" Type="http://schemas.openxmlformats.org/officeDocument/2006/relationships/image" Target="../media/image1655.png"/><Relationship Id="rId164" Type="http://schemas.openxmlformats.org/officeDocument/2006/relationships/customXml" Target="../ink/ink1629.xml"/><Relationship Id="rId185" Type="http://schemas.openxmlformats.org/officeDocument/2006/relationships/image" Target="../media/image1676.png"/><Relationship Id="rId4" Type="http://schemas.openxmlformats.org/officeDocument/2006/relationships/oleObject" Target="../embeddings/oleObject23.bin"/><Relationship Id="rId9" Type="http://schemas.openxmlformats.org/officeDocument/2006/relationships/image" Target="../media/image1589.png"/><Relationship Id="rId180" Type="http://schemas.openxmlformats.org/officeDocument/2006/relationships/customXml" Target="../ink/ink1637.xml"/><Relationship Id="rId210" Type="http://schemas.openxmlformats.org/officeDocument/2006/relationships/customXml" Target="../ink/ink1652.xml"/><Relationship Id="rId215" Type="http://schemas.openxmlformats.org/officeDocument/2006/relationships/image" Target="../media/image1691.png"/><Relationship Id="rId236" Type="http://schemas.openxmlformats.org/officeDocument/2006/relationships/customXml" Target="../ink/ink1665.xml"/><Relationship Id="rId26" Type="http://schemas.openxmlformats.org/officeDocument/2006/relationships/customXml" Target="../ink/ink1560.xml"/><Relationship Id="rId231" Type="http://schemas.openxmlformats.org/officeDocument/2006/relationships/image" Target="../media/image1699.png"/><Relationship Id="rId47" Type="http://schemas.openxmlformats.org/officeDocument/2006/relationships/image" Target="../media/image1608.png"/><Relationship Id="rId68" Type="http://schemas.openxmlformats.org/officeDocument/2006/relationships/customXml" Target="../ink/ink1581.xml"/><Relationship Id="rId89" Type="http://schemas.openxmlformats.org/officeDocument/2006/relationships/image" Target="../media/image1628.png"/><Relationship Id="rId112" Type="http://schemas.openxmlformats.org/officeDocument/2006/relationships/customXml" Target="../ink/ink1603.xml"/><Relationship Id="rId133" Type="http://schemas.openxmlformats.org/officeDocument/2006/relationships/image" Target="../media/image1650.png"/><Relationship Id="rId154" Type="http://schemas.openxmlformats.org/officeDocument/2006/relationships/customXml" Target="../ink/ink1624.xml"/><Relationship Id="rId175" Type="http://schemas.openxmlformats.org/officeDocument/2006/relationships/image" Target="../media/image1671.png"/><Relationship Id="rId196" Type="http://schemas.openxmlformats.org/officeDocument/2006/relationships/customXml" Target="../ink/ink1645.xml"/><Relationship Id="rId200" Type="http://schemas.openxmlformats.org/officeDocument/2006/relationships/customXml" Target="../ink/ink1647.xml"/><Relationship Id="rId16" Type="http://schemas.openxmlformats.org/officeDocument/2006/relationships/customXml" Target="../ink/ink1555.xml"/><Relationship Id="rId221" Type="http://schemas.openxmlformats.org/officeDocument/2006/relationships/image" Target="../media/image1694.png"/><Relationship Id="rId242" Type="http://schemas.openxmlformats.org/officeDocument/2006/relationships/customXml" Target="../ink/ink1668.xml"/><Relationship Id="rId37" Type="http://schemas.openxmlformats.org/officeDocument/2006/relationships/image" Target="../media/image1603.png"/><Relationship Id="rId58" Type="http://schemas.openxmlformats.org/officeDocument/2006/relationships/customXml" Target="../ink/ink1576.xml"/><Relationship Id="rId79" Type="http://schemas.openxmlformats.org/officeDocument/2006/relationships/image" Target="../media/image1623.png"/><Relationship Id="rId102" Type="http://schemas.openxmlformats.org/officeDocument/2006/relationships/customXml" Target="../ink/ink1598.xml"/><Relationship Id="rId123" Type="http://schemas.openxmlformats.org/officeDocument/2006/relationships/image" Target="../media/image1645.png"/><Relationship Id="rId144" Type="http://schemas.openxmlformats.org/officeDocument/2006/relationships/customXml" Target="../ink/ink1619.xml"/><Relationship Id="rId90" Type="http://schemas.openxmlformats.org/officeDocument/2006/relationships/customXml" Target="../ink/ink1592.xml"/><Relationship Id="rId165" Type="http://schemas.openxmlformats.org/officeDocument/2006/relationships/image" Target="../media/image1666.png"/><Relationship Id="rId186" Type="http://schemas.openxmlformats.org/officeDocument/2006/relationships/customXml" Target="../ink/ink1640.xml"/><Relationship Id="rId211" Type="http://schemas.openxmlformats.org/officeDocument/2006/relationships/image" Target="../media/image1689.png"/><Relationship Id="rId232" Type="http://schemas.openxmlformats.org/officeDocument/2006/relationships/customXml" Target="../ink/ink1663.xml"/><Relationship Id="rId27" Type="http://schemas.openxmlformats.org/officeDocument/2006/relationships/image" Target="../media/image1598.png"/><Relationship Id="rId48" Type="http://schemas.openxmlformats.org/officeDocument/2006/relationships/customXml" Target="../ink/ink1571.xml"/><Relationship Id="rId69" Type="http://schemas.openxmlformats.org/officeDocument/2006/relationships/image" Target="../media/image1618.png"/><Relationship Id="rId113" Type="http://schemas.openxmlformats.org/officeDocument/2006/relationships/image" Target="../media/image1640.png"/><Relationship Id="rId134" Type="http://schemas.openxmlformats.org/officeDocument/2006/relationships/customXml" Target="../ink/ink1614.xml"/><Relationship Id="rId80" Type="http://schemas.openxmlformats.org/officeDocument/2006/relationships/customXml" Target="../ink/ink1587.xml"/><Relationship Id="rId155" Type="http://schemas.openxmlformats.org/officeDocument/2006/relationships/image" Target="../media/image1661.png"/><Relationship Id="rId176" Type="http://schemas.openxmlformats.org/officeDocument/2006/relationships/customXml" Target="../ink/ink1635.xml"/><Relationship Id="rId197" Type="http://schemas.openxmlformats.org/officeDocument/2006/relationships/image" Target="../media/image1682.png"/><Relationship Id="rId201" Type="http://schemas.openxmlformats.org/officeDocument/2006/relationships/image" Target="../media/image1684.png"/><Relationship Id="rId222" Type="http://schemas.openxmlformats.org/officeDocument/2006/relationships/customXml" Target="../ink/ink1658.xml"/><Relationship Id="rId243" Type="http://schemas.openxmlformats.org/officeDocument/2006/relationships/image" Target="../media/image1705.png"/><Relationship Id="rId17" Type="http://schemas.openxmlformats.org/officeDocument/2006/relationships/image" Target="../media/image1593.png"/><Relationship Id="rId38" Type="http://schemas.openxmlformats.org/officeDocument/2006/relationships/customXml" Target="../ink/ink1566.xml"/><Relationship Id="rId59" Type="http://schemas.openxmlformats.org/officeDocument/2006/relationships/image" Target="../media/image1614.png"/><Relationship Id="rId103" Type="http://schemas.openxmlformats.org/officeDocument/2006/relationships/image" Target="../media/image1635.png"/><Relationship Id="rId124" Type="http://schemas.openxmlformats.org/officeDocument/2006/relationships/customXml" Target="../ink/ink1609.xml"/><Relationship Id="rId70" Type="http://schemas.openxmlformats.org/officeDocument/2006/relationships/customXml" Target="../ink/ink1582.xml"/><Relationship Id="rId91" Type="http://schemas.openxmlformats.org/officeDocument/2006/relationships/image" Target="../media/image1629.png"/><Relationship Id="rId145" Type="http://schemas.openxmlformats.org/officeDocument/2006/relationships/image" Target="../media/image1656.png"/><Relationship Id="rId166" Type="http://schemas.openxmlformats.org/officeDocument/2006/relationships/customXml" Target="../ink/ink1630.xml"/><Relationship Id="rId187" Type="http://schemas.openxmlformats.org/officeDocument/2006/relationships/image" Target="../media/image1677.png"/><Relationship Id="rId1" Type="http://schemas.openxmlformats.org/officeDocument/2006/relationships/slideLayout" Target="../slideLayouts/slideLayout7.xml"/><Relationship Id="rId212" Type="http://schemas.openxmlformats.org/officeDocument/2006/relationships/customXml" Target="../ink/ink1653.xml"/><Relationship Id="rId233" Type="http://schemas.openxmlformats.org/officeDocument/2006/relationships/image" Target="../media/image1700.png"/><Relationship Id="rId28" Type="http://schemas.openxmlformats.org/officeDocument/2006/relationships/customXml" Target="../ink/ink1561.xml"/><Relationship Id="rId49" Type="http://schemas.openxmlformats.org/officeDocument/2006/relationships/image" Target="../media/image1609.png"/><Relationship Id="rId114" Type="http://schemas.openxmlformats.org/officeDocument/2006/relationships/customXml" Target="../ink/ink1604.xml"/><Relationship Id="rId60" Type="http://schemas.openxmlformats.org/officeDocument/2006/relationships/customXml" Target="../ink/ink1577.xml"/><Relationship Id="rId81" Type="http://schemas.openxmlformats.org/officeDocument/2006/relationships/image" Target="../media/image1624.png"/><Relationship Id="rId135" Type="http://schemas.openxmlformats.org/officeDocument/2006/relationships/image" Target="../media/image1651.png"/><Relationship Id="rId156" Type="http://schemas.openxmlformats.org/officeDocument/2006/relationships/customXml" Target="../ink/ink1625.xml"/><Relationship Id="rId177" Type="http://schemas.openxmlformats.org/officeDocument/2006/relationships/image" Target="../media/image1672.png"/><Relationship Id="rId198" Type="http://schemas.openxmlformats.org/officeDocument/2006/relationships/customXml" Target="../ink/ink1646.xml"/><Relationship Id="rId202" Type="http://schemas.openxmlformats.org/officeDocument/2006/relationships/customXml" Target="../ink/ink1648.xml"/><Relationship Id="rId223" Type="http://schemas.openxmlformats.org/officeDocument/2006/relationships/image" Target="../media/image1695.png"/><Relationship Id="rId244" Type="http://schemas.openxmlformats.org/officeDocument/2006/relationships/customXml" Target="../ink/ink1669.xml"/><Relationship Id="rId18" Type="http://schemas.openxmlformats.org/officeDocument/2006/relationships/customXml" Target="../ink/ink1556.xml"/><Relationship Id="rId39" Type="http://schemas.openxmlformats.org/officeDocument/2006/relationships/image" Target="../media/image1604.png"/><Relationship Id="rId50" Type="http://schemas.openxmlformats.org/officeDocument/2006/relationships/customXml" Target="../ink/ink1572.xml"/><Relationship Id="rId104" Type="http://schemas.openxmlformats.org/officeDocument/2006/relationships/customXml" Target="../ink/ink1599.xml"/><Relationship Id="rId125" Type="http://schemas.openxmlformats.org/officeDocument/2006/relationships/image" Target="../media/image1646.png"/><Relationship Id="rId146" Type="http://schemas.openxmlformats.org/officeDocument/2006/relationships/customXml" Target="../ink/ink1620.xml"/><Relationship Id="rId167" Type="http://schemas.openxmlformats.org/officeDocument/2006/relationships/image" Target="../media/image1667.png"/><Relationship Id="rId188" Type="http://schemas.openxmlformats.org/officeDocument/2006/relationships/customXml" Target="../ink/ink1641.xml"/><Relationship Id="rId71" Type="http://schemas.openxmlformats.org/officeDocument/2006/relationships/image" Target="../media/image1619.png"/><Relationship Id="rId92" Type="http://schemas.openxmlformats.org/officeDocument/2006/relationships/customXml" Target="../ink/ink1593.xml"/><Relationship Id="rId213" Type="http://schemas.openxmlformats.org/officeDocument/2006/relationships/image" Target="../media/image1690.png"/><Relationship Id="rId234" Type="http://schemas.openxmlformats.org/officeDocument/2006/relationships/customXml" Target="../ink/ink1664.xml"/><Relationship Id="rId2" Type="http://schemas.openxmlformats.org/officeDocument/2006/relationships/image" Target="../media/image1585.png"/><Relationship Id="rId29" Type="http://schemas.openxmlformats.org/officeDocument/2006/relationships/image" Target="../media/image1599.png"/><Relationship Id="rId40" Type="http://schemas.openxmlformats.org/officeDocument/2006/relationships/customXml" Target="../ink/ink1567.xml"/><Relationship Id="rId115" Type="http://schemas.openxmlformats.org/officeDocument/2006/relationships/image" Target="../media/image1641.png"/><Relationship Id="rId136" Type="http://schemas.openxmlformats.org/officeDocument/2006/relationships/customXml" Target="../ink/ink1615.xml"/><Relationship Id="rId157" Type="http://schemas.openxmlformats.org/officeDocument/2006/relationships/image" Target="../media/image1662.png"/><Relationship Id="rId178" Type="http://schemas.openxmlformats.org/officeDocument/2006/relationships/customXml" Target="../ink/ink1636.xml"/><Relationship Id="rId61" Type="http://schemas.openxmlformats.org/officeDocument/2006/relationships/image" Target="../media/image1615.png"/><Relationship Id="rId82" Type="http://schemas.openxmlformats.org/officeDocument/2006/relationships/customXml" Target="../ink/ink1588.xml"/><Relationship Id="rId199" Type="http://schemas.openxmlformats.org/officeDocument/2006/relationships/image" Target="../media/image1683.png"/><Relationship Id="rId203" Type="http://schemas.openxmlformats.org/officeDocument/2006/relationships/image" Target="../media/image1685.png"/><Relationship Id="rId19" Type="http://schemas.openxmlformats.org/officeDocument/2006/relationships/image" Target="../media/image1594.png"/><Relationship Id="rId224" Type="http://schemas.openxmlformats.org/officeDocument/2006/relationships/customXml" Target="../ink/ink1659.xml"/><Relationship Id="rId245" Type="http://schemas.openxmlformats.org/officeDocument/2006/relationships/image" Target="../media/image1706.png"/><Relationship Id="rId30" Type="http://schemas.openxmlformats.org/officeDocument/2006/relationships/customXml" Target="../ink/ink1562.xml"/><Relationship Id="rId105" Type="http://schemas.openxmlformats.org/officeDocument/2006/relationships/image" Target="../media/image1636.png"/><Relationship Id="rId126" Type="http://schemas.openxmlformats.org/officeDocument/2006/relationships/customXml" Target="../ink/ink1610.xml"/><Relationship Id="rId147" Type="http://schemas.openxmlformats.org/officeDocument/2006/relationships/image" Target="../media/image1657.png"/><Relationship Id="rId168" Type="http://schemas.openxmlformats.org/officeDocument/2006/relationships/customXml" Target="../ink/ink1631.xml"/><Relationship Id="rId51" Type="http://schemas.openxmlformats.org/officeDocument/2006/relationships/image" Target="../media/image1610.png"/><Relationship Id="rId72" Type="http://schemas.openxmlformats.org/officeDocument/2006/relationships/customXml" Target="../ink/ink1583.xml"/><Relationship Id="rId93" Type="http://schemas.openxmlformats.org/officeDocument/2006/relationships/image" Target="../media/image1630.png"/><Relationship Id="rId189" Type="http://schemas.openxmlformats.org/officeDocument/2006/relationships/image" Target="../media/image1678.png"/><Relationship Id="rId3" Type="http://schemas.openxmlformats.org/officeDocument/2006/relationships/image" Target="../media/image1586.png"/><Relationship Id="rId214" Type="http://schemas.openxmlformats.org/officeDocument/2006/relationships/customXml" Target="../ink/ink1654.xml"/><Relationship Id="rId235" Type="http://schemas.openxmlformats.org/officeDocument/2006/relationships/image" Target="../media/image1701.png"/><Relationship Id="rId116" Type="http://schemas.openxmlformats.org/officeDocument/2006/relationships/customXml" Target="../ink/ink1605.xml"/><Relationship Id="rId137" Type="http://schemas.openxmlformats.org/officeDocument/2006/relationships/image" Target="../media/image1652.png"/><Relationship Id="rId158" Type="http://schemas.openxmlformats.org/officeDocument/2006/relationships/customXml" Target="../ink/ink1626.xml"/><Relationship Id="rId20" Type="http://schemas.openxmlformats.org/officeDocument/2006/relationships/customXml" Target="../ink/ink1557.xml"/><Relationship Id="rId41" Type="http://schemas.openxmlformats.org/officeDocument/2006/relationships/image" Target="../media/image1605.png"/><Relationship Id="rId62" Type="http://schemas.openxmlformats.org/officeDocument/2006/relationships/customXml" Target="../ink/ink1578.xml"/><Relationship Id="rId83" Type="http://schemas.openxmlformats.org/officeDocument/2006/relationships/image" Target="../media/image1625.png"/><Relationship Id="rId179" Type="http://schemas.openxmlformats.org/officeDocument/2006/relationships/image" Target="../media/image1673.png"/><Relationship Id="rId190" Type="http://schemas.openxmlformats.org/officeDocument/2006/relationships/customXml" Target="../ink/ink1642.xml"/><Relationship Id="rId204" Type="http://schemas.openxmlformats.org/officeDocument/2006/relationships/customXml" Target="../ink/ink1649.xml"/><Relationship Id="rId225" Type="http://schemas.openxmlformats.org/officeDocument/2006/relationships/image" Target="../media/image1696.png"/><Relationship Id="rId246" Type="http://schemas.openxmlformats.org/officeDocument/2006/relationships/customXml" Target="../ink/ink1670.xml"/><Relationship Id="rId106" Type="http://schemas.openxmlformats.org/officeDocument/2006/relationships/customXml" Target="../ink/ink1600.xml"/><Relationship Id="rId127" Type="http://schemas.openxmlformats.org/officeDocument/2006/relationships/image" Target="../media/image1647.png"/><Relationship Id="rId10" Type="http://schemas.openxmlformats.org/officeDocument/2006/relationships/customXml" Target="../ink/ink1552.xml"/><Relationship Id="rId31" Type="http://schemas.openxmlformats.org/officeDocument/2006/relationships/image" Target="../media/image1600.png"/><Relationship Id="rId52" Type="http://schemas.openxmlformats.org/officeDocument/2006/relationships/customXml" Target="../ink/ink1573.xml"/><Relationship Id="rId73" Type="http://schemas.openxmlformats.org/officeDocument/2006/relationships/image" Target="../media/image1620.png"/><Relationship Id="rId94" Type="http://schemas.openxmlformats.org/officeDocument/2006/relationships/customXml" Target="../ink/ink1594.xml"/><Relationship Id="rId148" Type="http://schemas.openxmlformats.org/officeDocument/2006/relationships/customXml" Target="../ink/ink1621.xml"/><Relationship Id="rId169" Type="http://schemas.openxmlformats.org/officeDocument/2006/relationships/image" Target="../media/image1668.png"/></Relationships>
</file>

<file path=ppt/slides/_rels/slide18.xml.rels><?xml version="1.0" encoding="UTF-8" standalone="yes"?>
<Relationships xmlns="http://schemas.openxmlformats.org/package/2006/relationships"><Relationship Id="rId117" Type="http://schemas.openxmlformats.org/officeDocument/2006/relationships/image" Target="../media/image1767.png"/><Relationship Id="rId21" Type="http://schemas.openxmlformats.org/officeDocument/2006/relationships/image" Target="../media/image1719.png"/><Relationship Id="rId42" Type="http://schemas.openxmlformats.org/officeDocument/2006/relationships/customXml" Target="../ink/ink1691.xml"/><Relationship Id="rId63" Type="http://schemas.openxmlformats.org/officeDocument/2006/relationships/image" Target="../media/image1740.png"/><Relationship Id="rId84" Type="http://schemas.openxmlformats.org/officeDocument/2006/relationships/customXml" Target="../ink/ink1712.xml"/><Relationship Id="rId138" Type="http://schemas.openxmlformats.org/officeDocument/2006/relationships/customXml" Target="../ink/ink1739.xml"/><Relationship Id="rId159" Type="http://schemas.openxmlformats.org/officeDocument/2006/relationships/image" Target="../media/image1788.png"/><Relationship Id="rId170" Type="http://schemas.openxmlformats.org/officeDocument/2006/relationships/customXml" Target="../ink/ink1755.xml"/><Relationship Id="rId191" Type="http://schemas.openxmlformats.org/officeDocument/2006/relationships/image" Target="../media/image1804.png"/><Relationship Id="rId205" Type="http://schemas.openxmlformats.org/officeDocument/2006/relationships/image" Target="../media/image1811.png"/><Relationship Id="rId107" Type="http://schemas.openxmlformats.org/officeDocument/2006/relationships/image" Target="../media/image1762.png"/><Relationship Id="rId11" Type="http://schemas.openxmlformats.org/officeDocument/2006/relationships/image" Target="../media/image1714.png"/><Relationship Id="rId32" Type="http://schemas.openxmlformats.org/officeDocument/2006/relationships/customXml" Target="../ink/ink1686.xml"/><Relationship Id="rId53" Type="http://schemas.openxmlformats.org/officeDocument/2006/relationships/image" Target="../media/image1735.png"/><Relationship Id="rId74" Type="http://schemas.openxmlformats.org/officeDocument/2006/relationships/customXml" Target="../ink/ink1707.xml"/><Relationship Id="rId128" Type="http://schemas.openxmlformats.org/officeDocument/2006/relationships/customXml" Target="../ink/ink1734.xml"/><Relationship Id="rId149" Type="http://schemas.openxmlformats.org/officeDocument/2006/relationships/image" Target="../media/image1783.png"/><Relationship Id="rId5" Type="http://schemas.openxmlformats.org/officeDocument/2006/relationships/image" Target="../media/image1711.emf"/><Relationship Id="rId95" Type="http://schemas.openxmlformats.org/officeDocument/2006/relationships/image" Target="../media/image1756.png"/><Relationship Id="rId160" Type="http://schemas.openxmlformats.org/officeDocument/2006/relationships/customXml" Target="../ink/ink1750.xml"/><Relationship Id="rId181" Type="http://schemas.openxmlformats.org/officeDocument/2006/relationships/image" Target="../media/image1799.png"/><Relationship Id="rId216" Type="http://schemas.openxmlformats.org/officeDocument/2006/relationships/customXml" Target="../ink/ink1778.xml"/><Relationship Id="rId22" Type="http://schemas.openxmlformats.org/officeDocument/2006/relationships/customXml" Target="../ink/ink1681.xml"/><Relationship Id="rId43" Type="http://schemas.openxmlformats.org/officeDocument/2006/relationships/image" Target="../media/image1730.png"/><Relationship Id="rId64" Type="http://schemas.openxmlformats.org/officeDocument/2006/relationships/customXml" Target="../ink/ink1702.xml"/><Relationship Id="rId118" Type="http://schemas.openxmlformats.org/officeDocument/2006/relationships/customXml" Target="../ink/ink1729.xml"/><Relationship Id="rId139" Type="http://schemas.openxmlformats.org/officeDocument/2006/relationships/image" Target="../media/image1778.png"/><Relationship Id="rId85" Type="http://schemas.openxmlformats.org/officeDocument/2006/relationships/image" Target="../media/image1751.png"/><Relationship Id="rId150" Type="http://schemas.openxmlformats.org/officeDocument/2006/relationships/customXml" Target="../ink/ink1745.xml"/><Relationship Id="rId171" Type="http://schemas.openxmlformats.org/officeDocument/2006/relationships/image" Target="../media/image1794.png"/><Relationship Id="rId192" Type="http://schemas.openxmlformats.org/officeDocument/2006/relationships/customXml" Target="../ink/ink1766.xml"/><Relationship Id="rId206" Type="http://schemas.openxmlformats.org/officeDocument/2006/relationships/customXml" Target="../ink/ink1773.xml"/><Relationship Id="rId12" Type="http://schemas.openxmlformats.org/officeDocument/2006/relationships/customXml" Target="../ink/ink1676.xml"/><Relationship Id="rId33" Type="http://schemas.openxmlformats.org/officeDocument/2006/relationships/image" Target="../media/image1725.png"/><Relationship Id="rId108" Type="http://schemas.openxmlformats.org/officeDocument/2006/relationships/customXml" Target="../ink/ink1724.xml"/><Relationship Id="rId129" Type="http://schemas.openxmlformats.org/officeDocument/2006/relationships/image" Target="../media/image1773.png"/><Relationship Id="rId54" Type="http://schemas.openxmlformats.org/officeDocument/2006/relationships/customXml" Target="../ink/ink1697.xml"/><Relationship Id="rId75" Type="http://schemas.openxmlformats.org/officeDocument/2006/relationships/image" Target="../media/image1746.png"/><Relationship Id="rId96" Type="http://schemas.openxmlformats.org/officeDocument/2006/relationships/customXml" Target="../ink/ink1718.xml"/><Relationship Id="rId140" Type="http://schemas.openxmlformats.org/officeDocument/2006/relationships/customXml" Target="../ink/ink1740.xml"/><Relationship Id="rId161" Type="http://schemas.openxmlformats.org/officeDocument/2006/relationships/image" Target="../media/image1789.png"/><Relationship Id="rId182" Type="http://schemas.openxmlformats.org/officeDocument/2006/relationships/customXml" Target="../ink/ink1761.xml"/><Relationship Id="rId217" Type="http://schemas.openxmlformats.org/officeDocument/2006/relationships/image" Target="../media/image1817.png"/><Relationship Id="rId6" Type="http://schemas.openxmlformats.org/officeDocument/2006/relationships/customXml" Target="../ink/ink1673.xml"/><Relationship Id="rId23" Type="http://schemas.openxmlformats.org/officeDocument/2006/relationships/image" Target="../media/image1720.png"/><Relationship Id="rId119" Type="http://schemas.openxmlformats.org/officeDocument/2006/relationships/image" Target="../media/image1768.png"/><Relationship Id="rId44" Type="http://schemas.openxmlformats.org/officeDocument/2006/relationships/customXml" Target="../ink/ink1692.xml"/><Relationship Id="rId65" Type="http://schemas.openxmlformats.org/officeDocument/2006/relationships/image" Target="../media/image1741.png"/><Relationship Id="rId86" Type="http://schemas.openxmlformats.org/officeDocument/2006/relationships/customXml" Target="../ink/ink1713.xml"/><Relationship Id="rId130" Type="http://schemas.openxmlformats.org/officeDocument/2006/relationships/customXml" Target="../ink/ink1735.xml"/><Relationship Id="rId151" Type="http://schemas.openxmlformats.org/officeDocument/2006/relationships/image" Target="../media/image1784.png"/><Relationship Id="rId172" Type="http://schemas.openxmlformats.org/officeDocument/2006/relationships/customXml" Target="../ink/ink1756.xml"/><Relationship Id="rId193" Type="http://schemas.openxmlformats.org/officeDocument/2006/relationships/image" Target="../media/image1805.png"/><Relationship Id="rId207" Type="http://schemas.openxmlformats.org/officeDocument/2006/relationships/image" Target="../media/image1812.png"/><Relationship Id="rId13" Type="http://schemas.openxmlformats.org/officeDocument/2006/relationships/image" Target="../media/image1715.png"/><Relationship Id="rId109" Type="http://schemas.openxmlformats.org/officeDocument/2006/relationships/image" Target="../media/image1763.png"/><Relationship Id="rId34" Type="http://schemas.openxmlformats.org/officeDocument/2006/relationships/customXml" Target="../ink/ink1687.xml"/><Relationship Id="rId55" Type="http://schemas.openxmlformats.org/officeDocument/2006/relationships/image" Target="../media/image1736.png"/><Relationship Id="rId76" Type="http://schemas.openxmlformats.org/officeDocument/2006/relationships/customXml" Target="../ink/ink1708.xml"/><Relationship Id="rId97" Type="http://schemas.openxmlformats.org/officeDocument/2006/relationships/image" Target="../media/image1757.png"/><Relationship Id="rId120" Type="http://schemas.openxmlformats.org/officeDocument/2006/relationships/customXml" Target="../ink/ink1730.xml"/><Relationship Id="rId141" Type="http://schemas.openxmlformats.org/officeDocument/2006/relationships/image" Target="../media/image1779.png"/><Relationship Id="rId7" Type="http://schemas.openxmlformats.org/officeDocument/2006/relationships/image" Target="../media/image1712.png"/><Relationship Id="rId162" Type="http://schemas.openxmlformats.org/officeDocument/2006/relationships/customXml" Target="../ink/ink1751.xml"/><Relationship Id="rId183" Type="http://schemas.openxmlformats.org/officeDocument/2006/relationships/image" Target="../media/image1800.png"/><Relationship Id="rId218" Type="http://schemas.openxmlformats.org/officeDocument/2006/relationships/customXml" Target="../ink/ink1779.xml"/><Relationship Id="rId24" Type="http://schemas.openxmlformats.org/officeDocument/2006/relationships/customXml" Target="../ink/ink1682.xml"/><Relationship Id="rId45" Type="http://schemas.openxmlformats.org/officeDocument/2006/relationships/image" Target="../media/image1731.png"/><Relationship Id="rId66" Type="http://schemas.openxmlformats.org/officeDocument/2006/relationships/customXml" Target="../ink/ink1703.xml"/><Relationship Id="rId87" Type="http://schemas.openxmlformats.org/officeDocument/2006/relationships/image" Target="../media/image1752.png"/><Relationship Id="rId110" Type="http://schemas.openxmlformats.org/officeDocument/2006/relationships/customXml" Target="../ink/ink1725.xml"/><Relationship Id="rId131" Type="http://schemas.openxmlformats.org/officeDocument/2006/relationships/image" Target="../media/image1774.png"/><Relationship Id="rId152" Type="http://schemas.openxmlformats.org/officeDocument/2006/relationships/customXml" Target="../ink/ink1746.xml"/><Relationship Id="rId173" Type="http://schemas.openxmlformats.org/officeDocument/2006/relationships/image" Target="../media/image1795.png"/><Relationship Id="rId194" Type="http://schemas.openxmlformats.org/officeDocument/2006/relationships/customXml" Target="../ink/ink1767.xml"/><Relationship Id="rId208" Type="http://schemas.openxmlformats.org/officeDocument/2006/relationships/customXml" Target="../ink/ink1774.xml"/><Relationship Id="rId14" Type="http://schemas.openxmlformats.org/officeDocument/2006/relationships/customXml" Target="../ink/ink1677.xml"/><Relationship Id="rId35" Type="http://schemas.openxmlformats.org/officeDocument/2006/relationships/image" Target="../media/image1726.png"/><Relationship Id="rId56" Type="http://schemas.openxmlformats.org/officeDocument/2006/relationships/customXml" Target="../ink/ink1698.xml"/><Relationship Id="rId77" Type="http://schemas.openxmlformats.org/officeDocument/2006/relationships/image" Target="../media/image1747.png"/><Relationship Id="rId100" Type="http://schemas.openxmlformats.org/officeDocument/2006/relationships/customXml" Target="../ink/ink1720.xml"/><Relationship Id="rId8" Type="http://schemas.openxmlformats.org/officeDocument/2006/relationships/customXml" Target="../ink/ink1674.xml"/><Relationship Id="rId98" Type="http://schemas.openxmlformats.org/officeDocument/2006/relationships/customXml" Target="../ink/ink1719.xml"/><Relationship Id="rId121" Type="http://schemas.openxmlformats.org/officeDocument/2006/relationships/image" Target="../media/image1769.png"/><Relationship Id="rId142" Type="http://schemas.openxmlformats.org/officeDocument/2006/relationships/customXml" Target="../ink/ink1741.xml"/><Relationship Id="rId163" Type="http://schemas.openxmlformats.org/officeDocument/2006/relationships/image" Target="../media/image1790.png"/><Relationship Id="rId184" Type="http://schemas.openxmlformats.org/officeDocument/2006/relationships/customXml" Target="../ink/ink1762.xml"/><Relationship Id="rId219" Type="http://schemas.openxmlformats.org/officeDocument/2006/relationships/image" Target="../media/image1818.png"/><Relationship Id="rId3" Type="http://schemas.openxmlformats.org/officeDocument/2006/relationships/image" Target="../media/image1710.emf"/><Relationship Id="rId214" Type="http://schemas.openxmlformats.org/officeDocument/2006/relationships/customXml" Target="../ink/ink1777.xml"/><Relationship Id="rId25" Type="http://schemas.openxmlformats.org/officeDocument/2006/relationships/image" Target="../media/image1721.png"/><Relationship Id="rId46" Type="http://schemas.openxmlformats.org/officeDocument/2006/relationships/customXml" Target="../ink/ink1693.xml"/><Relationship Id="rId67" Type="http://schemas.openxmlformats.org/officeDocument/2006/relationships/image" Target="../media/image1742.png"/><Relationship Id="rId116" Type="http://schemas.openxmlformats.org/officeDocument/2006/relationships/customXml" Target="../ink/ink1728.xml"/><Relationship Id="rId137" Type="http://schemas.openxmlformats.org/officeDocument/2006/relationships/image" Target="../media/image1777.png"/><Relationship Id="rId158" Type="http://schemas.openxmlformats.org/officeDocument/2006/relationships/customXml" Target="../ink/ink1749.xml"/><Relationship Id="rId20" Type="http://schemas.openxmlformats.org/officeDocument/2006/relationships/customXml" Target="../ink/ink1680.xml"/><Relationship Id="rId41" Type="http://schemas.openxmlformats.org/officeDocument/2006/relationships/image" Target="../media/image1729.png"/><Relationship Id="rId62" Type="http://schemas.openxmlformats.org/officeDocument/2006/relationships/customXml" Target="../ink/ink1701.xml"/><Relationship Id="rId83" Type="http://schemas.openxmlformats.org/officeDocument/2006/relationships/image" Target="../media/image1750.png"/><Relationship Id="rId88" Type="http://schemas.openxmlformats.org/officeDocument/2006/relationships/customXml" Target="../ink/ink1714.xml"/><Relationship Id="rId111" Type="http://schemas.openxmlformats.org/officeDocument/2006/relationships/image" Target="../media/image1764.png"/><Relationship Id="rId132" Type="http://schemas.openxmlformats.org/officeDocument/2006/relationships/customXml" Target="../ink/ink1736.xml"/><Relationship Id="rId153" Type="http://schemas.openxmlformats.org/officeDocument/2006/relationships/image" Target="../media/image1785.png"/><Relationship Id="rId174" Type="http://schemas.openxmlformats.org/officeDocument/2006/relationships/customXml" Target="../ink/ink1757.xml"/><Relationship Id="rId179" Type="http://schemas.openxmlformats.org/officeDocument/2006/relationships/image" Target="../media/image1798.png"/><Relationship Id="rId195" Type="http://schemas.openxmlformats.org/officeDocument/2006/relationships/image" Target="../media/image1806.png"/><Relationship Id="rId209" Type="http://schemas.openxmlformats.org/officeDocument/2006/relationships/image" Target="../media/image1813.png"/><Relationship Id="rId190" Type="http://schemas.openxmlformats.org/officeDocument/2006/relationships/customXml" Target="../ink/ink1765.xml"/><Relationship Id="rId204" Type="http://schemas.openxmlformats.org/officeDocument/2006/relationships/customXml" Target="../ink/ink1772.xml"/><Relationship Id="rId220" Type="http://schemas.openxmlformats.org/officeDocument/2006/relationships/customXml" Target="../ink/ink1780.xml"/><Relationship Id="rId225" Type="http://schemas.openxmlformats.org/officeDocument/2006/relationships/image" Target="../media/image1821.png"/><Relationship Id="rId15" Type="http://schemas.openxmlformats.org/officeDocument/2006/relationships/image" Target="../media/image1716.png"/><Relationship Id="rId36" Type="http://schemas.openxmlformats.org/officeDocument/2006/relationships/customXml" Target="../ink/ink1688.xml"/><Relationship Id="rId57" Type="http://schemas.openxmlformats.org/officeDocument/2006/relationships/image" Target="../media/image1737.png"/><Relationship Id="rId106" Type="http://schemas.openxmlformats.org/officeDocument/2006/relationships/customXml" Target="../ink/ink1723.xml"/><Relationship Id="rId127" Type="http://schemas.openxmlformats.org/officeDocument/2006/relationships/image" Target="../media/image1772.png"/><Relationship Id="rId10" Type="http://schemas.openxmlformats.org/officeDocument/2006/relationships/customXml" Target="../ink/ink1675.xml"/><Relationship Id="rId31" Type="http://schemas.openxmlformats.org/officeDocument/2006/relationships/image" Target="../media/image1724.png"/><Relationship Id="rId52" Type="http://schemas.openxmlformats.org/officeDocument/2006/relationships/customXml" Target="../ink/ink1696.xml"/><Relationship Id="rId73" Type="http://schemas.openxmlformats.org/officeDocument/2006/relationships/image" Target="../media/image1745.png"/><Relationship Id="rId78" Type="http://schemas.openxmlformats.org/officeDocument/2006/relationships/customXml" Target="../ink/ink1709.xml"/><Relationship Id="rId94" Type="http://schemas.openxmlformats.org/officeDocument/2006/relationships/customXml" Target="../ink/ink1717.xml"/><Relationship Id="rId99" Type="http://schemas.openxmlformats.org/officeDocument/2006/relationships/image" Target="../media/image1758.png"/><Relationship Id="rId101" Type="http://schemas.openxmlformats.org/officeDocument/2006/relationships/image" Target="../media/image1759.png"/><Relationship Id="rId122" Type="http://schemas.openxmlformats.org/officeDocument/2006/relationships/customXml" Target="../ink/ink1731.xml"/><Relationship Id="rId143" Type="http://schemas.openxmlformats.org/officeDocument/2006/relationships/image" Target="../media/image1780.png"/><Relationship Id="rId148" Type="http://schemas.openxmlformats.org/officeDocument/2006/relationships/customXml" Target="../ink/ink1744.xml"/><Relationship Id="rId164" Type="http://schemas.openxmlformats.org/officeDocument/2006/relationships/customXml" Target="../ink/ink1752.xml"/><Relationship Id="rId169" Type="http://schemas.openxmlformats.org/officeDocument/2006/relationships/image" Target="../media/image1793.png"/><Relationship Id="rId185" Type="http://schemas.openxmlformats.org/officeDocument/2006/relationships/image" Target="../media/image1801.png"/><Relationship Id="rId4" Type="http://schemas.openxmlformats.org/officeDocument/2006/relationships/oleObject" Target="../embeddings/oleObject26.bin"/><Relationship Id="rId9" Type="http://schemas.openxmlformats.org/officeDocument/2006/relationships/image" Target="../media/image1713.png"/><Relationship Id="rId180" Type="http://schemas.openxmlformats.org/officeDocument/2006/relationships/customXml" Target="../ink/ink1760.xml"/><Relationship Id="rId210" Type="http://schemas.openxmlformats.org/officeDocument/2006/relationships/customXml" Target="../ink/ink1775.xml"/><Relationship Id="rId215" Type="http://schemas.openxmlformats.org/officeDocument/2006/relationships/image" Target="../media/image1816.png"/><Relationship Id="rId26" Type="http://schemas.openxmlformats.org/officeDocument/2006/relationships/customXml" Target="../ink/ink1683.xml"/><Relationship Id="rId47" Type="http://schemas.openxmlformats.org/officeDocument/2006/relationships/image" Target="../media/image1732.png"/><Relationship Id="rId68" Type="http://schemas.openxmlformats.org/officeDocument/2006/relationships/customXml" Target="../ink/ink1704.xml"/><Relationship Id="rId89" Type="http://schemas.openxmlformats.org/officeDocument/2006/relationships/image" Target="../media/image1753.png"/><Relationship Id="rId112" Type="http://schemas.openxmlformats.org/officeDocument/2006/relationships/customXml" Target="../ink/ink1726.xml"/><Relationship Id="rId133" Type="http://schemas.openxmlformats.org/officeDocument/2006/relationships/image" Target="../media/image1775.png"/><Relationship Id="rId154" Type="http://schemas.openxmlformats.org/officeDocument/2006/relationships/customXml" Target="../ink/ink1747.xml"/><Relationship Id="rId175" Type="http://schemas.openxmlformats.org/officeDocument/2006/relationships/image" Target="../media/image1796.png"/><Relationship Id="rId196" Type="http://schemas.openxmlformats.org/officeDocument/2006/relationships/customXml" Target="../ink/ink1768.xml"/><Relationship Id="rId200" Type="http://schemas.openxmlformats.org/officeDocument/2006/relationships/customXml" Target="../ink/ink1770.xml"/><Relationship Id="rId16" Type="http://schemas.openxmlformats.org/officeDocument/2006/relationships/customXml" Target="../ink/ink1678.xml"/><Relationship Id="rId221" Type="http://schemas.openxmlformats.org/officeDocument/2006/relationships/image" Target="../media/image1819.png"/><Relationship Id="rId37" Type="http://schemas.openxmlformats.org/officeDocument/2006/relationships/image" Target="../media/image1727.png"/><Relationship Id="rId58" Type="http://schemas.openxmlformats.org/officeDocument/2006/relationships/customXml" Target="../ink/ink1699.xml"/><Relationship Id="rId79" Type="http://schemas.openxmlformats.org/officeDocument/2006/relationships/image" Target="../media/image1748.png"/><Relationship Id="rId102" Type="http://schemas.openxmlformats.org/officeDocument/2006/relationships/customXml" Target="../ink/ink1721.xml"/><Relationship Id="rId123" Type="http://schemas.openxmlformats.org/officeDocument/2006/relationships/image" Target="../media/image1770.png"/><Relationship Id="rId144" Type="http://schemas.openxmlformats.org/officeDocument/2006/relationships/customXml" Target="../ink/ink1742.xml"/><Relationship Id="rId90" Type="http://schemas.openxmlformats.org/officeDocument/2006/relationships/customXml" Target="../ink/ink1715.xml"/><Relationship Id="rId165" Type="http://schemas.openxmlformats.org/officeDocument/2006/relationships/image" Target="../media/image1791.png"/><Relationship Id="rId186" Type="http://schemas.openxmlformats.org/officeDocument/2006/relationships/customXml" Target="../ink/ink1763.xml"/><Relationship Id="rId211" Type="http://schemas.openxmlformats.org/officeDocument/2006/relationships/image" Target="../media/image1814.png"/><Relationship Id="rId27" Type="http://schemas.openxmlformats.org/officeDocument/2006/relationships/image" Target="../media/image1722.png"/><Relationship Id="rId48" Type="http://schemas.openxmlformats.org/officeDocument/2006/relationships/customXml" Target="../ink/ink1694.xml"/><Relationship Id="rId69" Type="http://schemas.openxmlformats.org/officeDocument/2006/relationships/image" Target="../media/image1743.png"/><Relationship Id="rId113" Type="http://schemas.openxmlformats.org/officeDocument/2006/relationships/image" Target="../media/image1765.png"/><Relationship Id="rId134" Type="http://schemas.openxmlformats.org/officeDocument/2006/relationships/customXml" Target="../ink/ink1737.xml"/><Relationship Id="rId80" Type="http://schemas.openxmlformats.org/officeDocument/2006/relationships/customXml" Target="../ink/ink1710.xml"/><Relationship Id="rId155" Type="http://schemas.openxmlformats.org/officeDocument/2006/relationships/image" Target="../media/image1786.png"/><Relationship Id="rId176" Type="http://schemas.openxmlformats.org/officeDocument/2006/relationships/customXml" Target="../ink/ink1758.xml"/><Relationship Id="rId197" Type="http://schemas.openxmlformats.org/officeDocument/2006/relationships/image" Target="../media/image1807.png"/><Relationship Id="rId201" Type="http://schemas.openxmlformats.org/officeDocument/2006/relationships/image" Target="../media/image1809.png"/><Relationship Id="rId222" Type="http://schemas.openxmlformats.org/officeDocument/2006/relationships/customXml" Target="../ink/ink1781.xml"/><Relationship Id="rId17" Type="http://schemas.openxmlformats.org/officeDocument/2006/relationships/image" Target="../media/image1717.png"/><Relationship Id="rId38" Type="http://schemas.openxmlformats.org/officeDocument/2006/relationships/customXml" Target="../ink/ink1689.xml"/><Relationship Id="rId59" Type="http://schemas.openxmlformats.org/officeDocument/2006/relationships/image" Target="../media/image1738.png"/><Relationship Id="rId103" Type="http://schemas.openxmlformats.org/officeDocument/2006/relationships/image" Target="../media/image1760.png"/><Relationship Id="rId124" Type="http://schemas.openxmlformats.org/officeDocument/2006/relationships/customXml" Target="../ink/ink1732.xml"/><Relationship Id="rId70" Type="http://schemas.openxmlformats.org/officeDocument/2006/relationships/customXml" Target="../ink/ink1705.xml"/><Relationship Id="rId91" Type="http://schemas.openxmlformats.org/officeDocument/2006/relationships/image" Target="../media/image1754.png"/><Relationship Id="rId145" Type="http://schemas.openxmlformats.org/officeDocument/2006/relationships/image" Target="../media/image1781.png"/><Relationship Id="rId166" Type="http://schemas.openxmlformats.org/officeDocument/2006/relationships/customXml" Target="../ink/ink1753.xml"/><Relationship Id="rId187" Type="http://schemas.openxmlformats.org/officeDocument/2006/relationships/image" Target="../media/image1802.png"/><Relationship Id="rId1" Type="http://schemas.openxmlformats.org/officeDocument/2006/relationships/slideLayout" Target="../slideLayouts/slideLayout7.xml"/><Relationship Id="rId212" Type="http://schemas.openxmlformats.org/officeDocument/2006/relationships/customXml" Target="../ink/ink1776.xml"/><Relationship Id="rId28" Type="http://schemas.openxmlformats.org/officeDocument/2006/relationships/customXml" Target="../ink/ink1684.xml"/><Relationship Id="rId49" Type="http://schemas.openxmlformats.org/officeDocument/2006/relationships/image" Target="../media/image1733.png"/><Relationship Id="rId114" Type="http://schemas.openxmlformats.org/officeDocument/2006/relationships/customXml" Target="../ink/ink1727.xml"/><Relationship Id="rId60" Type="http://schemas.openxmlformats.org/officeDocument/2006/relationships/customXml" Target="../ink/ink1700.xml"/><Relationship Id="rId81" Type="http://schemas.openxmlformats.org/officeDocument/2006/relationships/image" Target="../media/image1749.png"/><Relationship Id="rId135" Type="http://schemas.openxmlformats.org/officeDocument/2006/relationships/image" Target="../media/image1776.png"/><Relationship Id="rId156" Type="http://schemas.openxmlformats.org/officeDocument/2006/relationships/customXml" Target="../ink/ink1748.xml"/><Relationship Id="rId177" Type="http://schemas.openxmlformats.org/officeDocument/2006/relationships/image" Target="../media/image1797.png"/><Relationship Id="rId198" Type="http://schemas.openxmlformats.org/officeDocument/2006/relationships/customXml" Target="../ink/ink1769.xml"/><Relationship Id="rId202" Type="http://schemas.openxmlformats.org/officeDocument/2006/relationships/customXml" Target="../ink/ink1771.xml"/><Relationship Id="rId223" Type="http://schemas.openxmlformats.org/officeDocument/2006/relationships/image" Target="../media/image1820.png"/><Relationship Id="rId18" Type="http://schemas.openxmlformats.org/officeDocument/2006/relationships/customXml" Target="../ink/ink1679.xml"/><Relationship Id="rId39" Type="http://schemas.openxmlformats.org/officeDocument/2006/relationships/image" Target="../media/image1728.png"/><Relationship Id="rId50" Type="http://schemas.openxmlformats.org/officeDocument/2006/relationships/customXml" Target="../ink/ink1695.xml"/><Relationship Id="rId104" Type="http://schemas.openxmlformats.org/officeDocument/2006/relationships/customXml" Target="../ink/ink1722.xml"/><Relationship Id="rId125" Type="http://schemas.openxmlformats.org/officeDocument/2006/relationships/image" Target="../media/image1771.png"/><Relationship Id="rId146" Type="http://schemas.openxmlformats.org/officeDocument/2006/relationships/customXml" Target="../ink/ink1743.xml"/><Relationship Id="rId167" Type="http://schemas.openxmlformats.org/officeDocument/2006/relationships/image" Target="../media/image1792.png"/><Relationship Id="rId188" Type="http://schemas.openxmlformats.org/officeDocument/2006/relationships/customXml" Target="../ink/ink1764.xml"/><Relationship Id="rId71" Type="http://schemas.openxmlformats.org/officeDocument/2006/relationships/image" Target="../media/image1744.png"/><Relationship Id="rId92" Type="http://schemas.openxmlformats.org/officeDocument/2006/relationships/customXml" Target="../ink/ink1716.xml"/><Relationship Id="rId213" Type="http://schemas.openxmlformats.org/officeDocument/2006/relationships/image" Target="../media/image1815.png"/><Relationship Id="rId2" Type="http://schemas.openxmlformats.org/officeDocument/2006/relationships/oleObject" Target="../embeddings/oleObject25.bin"/><Relationship Id="rId29" Type="http://schemas.openxmlformats.org/officeDocument/2006/relationships/image" Target="../media/image1723.png"/><Relationship Id="rId40" Type="http://schemas.openxmlformats.org/officeDocument/2006/relationships/customXml" Target="../ink/ink1690.xml"/><Relationship Id="rId115" Type="http://schemas.openxmlformats.org/officeDocument/2006/relationships/image" Target="../media/image1766.png"/><Relationship Id="rId136" Type="http://schemas.openxmlformats.org/officeDocument/2006/relationships/customXml" Target="../ink/ink1738.xml"/><Relationship Id="rId157" Type="http://schemas.openxmlformats.org/officeDocument/2006/relationships/image" Target="../media/image1787.png"/><Relationship Id="rId178" Type="http://schemas.openxmlformats.org/officeDocument/2006/relationships/customXml" Target="../ink/ink1759.xml"/><Relationship Id="rId61" Type="http://schemas.openxmlformats.org/officeDocument/2006/relationships/image" Target="../media/image1739.png"/><Relationship Id="rId82" Type="http://schemas.openxmlformats.org/officeDocument/2006/relationships/customXml" Target="../ink/ink1711.xml"/><Relationship Id="rId199" Type="http://schemas.openxmlformats.org/officeDocument/2006/relationships/image" Target="../media/image1808.png"/><Relationship Id="rId203" Type="http://schemas.openxmlformats.org/officeDocument/2006/relationships/image" Target="../media/image1810.png"/><Relationship Id="rId19" Type="http://schemas.openxmlformats.org/officeDocument/2006/relationships/image" Target="../media/image1718.png"/><Relationship Id="rId224" Type="http://schemas.openxmlformats.org/officeDocument/2006/relationships/customXml" Target="../ink/ink1782.xml"/><Relationship Id="rId30" Type="http://schemas.openxmlformats.org/officeDocument/2006/relationships/customXml" Target="../ink/ink1685.xml"/><Relationship Id="rId105" Type="http://schemas.openxmlformats.org/officeDocument/2006/relationships/image" Target="../media/image1761.png"/><Relationship Id="rId126" Type="http://schemas.openxmlformats.org/officeDocument/2006/relationships/customXml" Target="../ink/ink1733.xml"/><Relationship Id="rId147" Type="http://schemas.openxmlformats.org/officeDocument/2006/relationships/image" Target="../media/image1782.png"/><Relationship Id="rId168" Type="http://schemas.openxmlformats.org/officeDocument/2006/relationships/customXml" Target="../ink/ink1754.xml"/><Relationship Id="rId51" Type="http://schemas.openxmlformats.org/officeDocument/2006/relationships/image" Target="../media/image1734.png"/><Relationship Id="rId72" Type="http://schemas.openxmlformats.org/officeDocument/2006/relationships/customXml" Target="../ink/ink1706.xml"/><Relationship Id="rId93" Type="http://schemas.openxmlformats.org/officeDocument/2006/relationships/image" Target="../media/image1755.png"/><Relationship Id="rId189" Type="http://schemas.openxmlformats.org/officeDocument/2006/relationships/image" Target="../media/image1803.png"/></Relationships>
</file>

<file path=ppt/slides/_rels/slide19.xml.rels><?xml version="1.0" encoding="UTF-8" standalone="yes"?>
<Relationships xmlns="http://schemas.openxmlformats.org/package/2006/relationships"><Relationship Id="rId117" Type="http://schemas.openxmlformats.org/officeDocument/2006/relationships/customXml" Target="../ink/ink1840.xml"/><Relationship Id="rId21" Type="http://schemas.openxmlformats.org/officeDocument/2006/relationships/customXml" Target="../ink/ink1792.xml"/><Relationship Id="rId42" Type="http://schemas.openxmlformats.org/officeDocument/2006/relationships/image" Target="../media/image1841.png"/><Relationship Id="rId63" Type="http://schemas.openxmlformats.org/officeDocument/2006/relationships/customXml" Target="../ink/ink1813.xml"/><Relationship Id="rId84" Type="http://schemas.openxmlformats.org/officeDocument/2006/relationships/image" Target="../media/image1862.png"/><Relationship Id="rId138" Type="http://schemas.openxmlformats.org/officeDocument/2006/relationships/image" Target="../media/image1889.png"/><Relationship Id="rId159" Type="http://schemas.openxmlformats.org/officeDocument/2006/relationships/customXml" Target="../ink/ink1861.xml"/><Relationship Id="rId170" Type="http://schemas.openxmlformats.org/officeDocument/2006/relationships/image" Target="../media/image1905.png"/><Relationship Id="rId191" Type="http://schemas.openxmlformats.org/officeDocument/2006/relationships/customXml" Target="../ink/ink1877.xml"/><Relationship Id="rId205" Type="http://schemas.openxmlformats.org/officeDocument/2006/relationships/customXml" Target="../ink/ink1884.xml"/><Relationship Id="rId107" Type="http://schemas.openxmlformats.org/officeDocument/2006/relationships/customXml" Target="../ink/ink1835.xml"/><Relationship Id="rId11" Type="http://schemas.openxmlformats.org/officeDocument/2006/relationships/customXml" Target="../ink/ink1787.xml"/><Relationship Id="rId32" Type="http://schemas.openxmlformats.org/officeDocument/2006/relationships/image" Target="../media/image1836.png"/><Relationship Id="rId53" Type="http://schemas.openxmlformats.org/officeDocument/2006/relationships/customXml" Target="../ink/ink1808.xml"/><Relationship Id="rId74" Type="http://schemas.openxmlformats.org/officeDocument/2006/relationships/image" Target="../media/image1857.png"/><Relationship Id="rId128" Type="http://schemas.openxmlformats.org/officeDocument/2006/relationships/image" Target="../media/image1884.png"/><Relationship Id="rId149" Type="http://schemas.openxmlformats.org/officeDocument/2006/relationships/customXml" Target="../ink/ink1856.xml"/><Relationship Id="rId5" Type="http://schemas.openxmlformats.org/officeDocument/2006/relationships/customXml" Target="../ink/ink1784.xml"/><Relationship Id="rId95" Type="http://schemas.openxmlformats.org/officeDocument/2006/relationships/customXml" Target="../ink/ink1829.xml"/><Relationship Id="rId160" Type="http://schemas.openxmlformats.org/officeDocument/2006/relationships/image" Target="../media/image1900.png"/><Relationship Id="rId181" Type="http://schemas.openxmlformats.org/officeDocument/2006/relationships/customXml" Target="../ink/ink1872.xml"/><Relationship Id="rId216" Type="http://schemas.openxmlformats.org/officeDocument/2006/relationships/image" Target="../media/image1928.png"/><Relationship Id="rId22" Type="http://schemas.openxmlformats.org/officeDocument/2006/relationships/image" Target="../media/image1831.png"/><Relationship Id="rId43" Type="http://schemas.openxmlformats.org/officeDocument/2006/relationships/customXml" Target="../ink/ink1803.xml"/><Relationship Id="rId64" Type="http://schemas.openxmlformats.org/officeDocument/2006/relationships/image" Target="../media/image1852.png"/><Relationship Id="rId118" Type="http://schemas.openxmlformats.org/officeDocument/2006/relationships/image" Target="../media/image1879.png"/><Relationship Id="rId139" Type="http://schemas.openxmlformats.org/officeDocument/2006/relationships/customXml" Target="../ink/ink1851.xml"/><Relationship Id="rId85" Type="http://schemas.openxmlformats.org/officeDocument/2006/relationships/customXml" Target="../ink/ink1824.xml"/><Relationship Id="rId150" Type="http://schemas.openxmlformats.org/officeDocument/2006/relationships/image" Target="../media/image1895.png"/><Relationship Id="rId171" Type="http://schemas.openxmlformats.org/officeDocument/2006/relationships/customXml" Target="../ink/ink1867.xml"/><Relationship Id="rId192" Type="http://schemas.openxmlformats.org/officeDocument/2006/relationships/image" Target="../media/image1916.png"/><Relationship Id="rId206" Type="http://schemas.openxmlformats.org/officeDocument/2006/relationships/image" Target="../media/image1923.png"/><Relationship Id="rId12" Type="http://schemas.openxmlformats.org/officeDocument/2006/relationships/image" Target="../media/image1826.png"/><Relationship Id="rId33" Type="http://schemas.openxmlformats.org/officeDocument/2006/relationships/customXml" Target="../ink/ink1798.xml"/><Relationship Id="rId108" Type="http://schemas.openxmlformats.org/officeDocument/2006/relationships/image" Target="../media/image1874.png"/><Relationship Id="rId129" Type="http://schemas.openxmlformats.org/officeDocument/2006/relationships/customXml" Target="../ink/ink1846.xml"/><Relationship Id="rId54" Type="http://schemas.openxmlformats.org/officeDocument/2006/relationships/image" Target="../media/image1847.png"/><Relationship Id="rId75" Type="http://schemas.openxmlformats.org/officeDocument/2006/relationships/customXml" Target="../ink/ink1819.xml"/><Relationship Id="rId96" Type="http://schemas.openxmlformats.org/officeDocument/2006/relationships/image" Target="../media/image1868.png"/><Relationship Id="rId140" Type="http://schemas.openxmlformats.org/officeDocument/2006/relationships/image" Target="../media/image1890.png"/><Relationship Id="rId161" Type="http://schemas.openxmlformats.org/officeDocument/2006/relationships/customXml" Target="../ink/ink1862.xml"/><Relationship Id="rId182" Type="http://schemas.openxmlformats.org/officeDocument/2006/relationships/image" Target="../media/image1911.png"/><Relationship Id="rId217" Type="http://schemas.openxmlformats.org/officeDocument/2006/relationships/customXml" Target="../ink/ink1890.xml"/><Relationship Id="rId6" Type="http://schemas.openxmlformats.org/officeDocument/2006/relationships/image" Target="../media/image1823.png"/><Relationship Id="rId23" Type="http://schemas.openxmlformats.org/officeDocument/2006/relationships/customXml" Target="../ink/ink1793.xml"/><Relationship Id="rId119" Type="http://schemas.openxmlformats.org/officeDocument/2006/relationships/customXml" Target="../ink/ink1841.xml"/><Relationship Id="rId44" Type="http://schemas.openxmlformats.org/officeDocument/2006/relationships/image" Target="../media/image1842.png"/><Relationship Id="rId65" Type="http://schemas.openxmlformats.org/officeDocument/2006/relationships/customXml" Target="../ink/ink1814.xml"/><Relationship Id="rId86" Type="http://schemas.openxmlformats.org/officeDocument/2006/relationships/image" Target="../media/image1863.png"/><Relationship Id="rId130" Type="http://schemas.openxmlformats.org/officeDocument/2006/relationships/image" Target="../media/image1885.png"/><Relationship Id="rId151" Type="http://schemas.openxmlformats.org/officeDocument/2006/relationships/customXml" Target="../ink/ink1857.xml"/><Relationship Id="rId172" Type="http://schemas.openxmlformats.org/officeDocument/2006/relationships/image" Target="../media/image1906.png"/><Relationship Id="rId193" Type="http://schemas.openxmlformats.org/officeDocument/2006/relationships/customXml" Target="../ink/ink1878.xml"/><Relationship Id="rId207" Type="http://schemas.openxmlformats.org/officeDocument/2006/relationships/customXml" Target="../ink/ink1885.xml"/><Relationship Id="rId13" Type="http://schemas.openxmlformats.org/officeDocument/2006/relationships/customXml" Target="../ink/ink1788.xml"/><Relationship Id="rId109" Type="http://schemas.openxmlformats.org/officeDocument/2006/relationships/customXml" Target="../ink/ink1836.xml"/><Relationship Id="rId34" Type="http://schemas.openxmlformats.org/officeDocument/2006/relationships/image" Target="../media/image1837.png"/><Relationship Id="rId55" Type="http://schemas.openxmlformats.org/officeDocument/2006/relationships/customXml" Target="../ink/ink1809.xml"/><Relationship Id="rId76" Type="http://schemas.openxmlformats.org/officeDocument/2006/relationships/image" Target="../media/image1858.png"/><Relationship Id="rId97" Type="http://schemas.openxmlformats.org/officeDocument/2006/relationships/customXml" Target="../ink/ink1830.xml"/><Relationship Id="rId120" Type="http://schemas.openxmlformats.org/officeDocument/2006/relationships/image" Target="../media/image1880.png"/><Relationship Id="rId141" Type="http://schemas.openxmlformats.org/officeDocument/2006/relationships/customXml" Target="../ink/ink1852.xml"/><Relationship Id="rId7" Type="http://schemas.openxmlformats.org/officeDocument/2006/relationships/customXml" Target="../ink/ink1785.xml"/><Relationship Id="rId162" Type="http://schemas.openxmlformats.org/officeDocument/2006/relationships/image" Target="../media/image1901.png"/><Relationship Id="rId183" Type="http://schemas.openxmlformats.org/officeDocument/2006/relationships/customXml" Target="../ink/ink1873.xml"/><Relationship Id="rId218" Type="http://schemas.openxmlformats.org/officeDocument/2006/relationships/image" Target="../media/image1929.png"/><Relationship Id="rId24" Type="http://schemas.openxmlformats.org/officeDocument/2006/relationships/image" Target="../media/image1832.png"/><Relationship Id="rId45" Type="http://schemas.openxmlformats.org/officeDocument/2006/relationships/customXml" Target="../ink/ink1804.xml"/><Relationship Id="rId66" Type="http://schemas.openxmlformats.org/officeDocument/2006/relationships/image" Target="../media/image1853.png"/><Relationship Id="rId87" Type="http://schemas.openxmlformats.org/officeDocument/2006/relationships/customXml" Target="../ink/ink1825.xml"/><Relationship Id="rId110" Type="http://schemas.openxmlformats.org/officeDocument/2006/relationships/image" Target="../media/image1875.png"/><Relationship Id="rId131" Type="http://schemas.openxmlformats.org/officeDocument/2006/relationships/customXml" Target="../ink/ink1847.xml"/><Relationship Id="rId152" Type="http://schemas.openxmlformats.org/officeDocument/2006/relationships/image" Target="../media/image1896.png"/><Relationship Id="rId173" Type="http://schemas.openxmlformats.org/officeDocument/2006/relationships/customXml" Target="../ink/ink1868.xml"/><Relationship Id="rId194" Type="http://schemas.openxmlformats.org/officeDocument/2006/relationships/image" Target="../media/image1917.png"/><Relationship Id="rId208" Type="http://schemas.openxmlformats.org/officeDocument/2006/relationships/image" Target="../media/image1924.png"/><Relationship Id="rId14" Type="http://schemas.openxmlformats.org/officeDocument/2006/relationships/image" Target="../media/image1827.png"/><Relationship Id="rId30" Type="http://schemas.openxmlformats.org/officeDocument/2006/relationships/image" Target="../media/image1835.png"/><Relationship Id="rId35" Type="http://schemas.openxmlformats.org/officeDocument/2006/relationships/customXml" Target="../ink/ink1799.xml"/><Relationship Id="rId56" Type="http://schemas.openxmlformats.org/officeDocument/2006/relationships/image" Target="../media/image1848.png"/><Relationship Id="rId77" Type="http://schemas.openxmlformats.org/officeDocument/2006/relationships/customXml" Target="../ink/ink1820.xml"/><Relationship Id="rId100" Type="http://schemas.openxmlformats.org/officeDocument/2006/relationships/image" Target="../media/image1870.png"/><Relationship Id="rId105" Type="http://schemas.openxmlformats.org/officeDocument/2006/relationships/customXml" Target="../ink/ink1834.xml"/><Relationship Id="rId126" Type="http://schemas.openxmlformats.org/officeDocument/2006/relationships/image" Target="../media/image1883.png"/><Relationship Id="rId147" Type="http://schemas.openxmlformats.org/officeDocument/2006/relationships/customXml" Target="../ink/ink1855.xml"/><Relationship Id="rId168" Type="http://schemas.openxmlformats.org/officeDocument/2006/relationships/image" Target="../media/image1904.png"/><Relationship Id="rId8" Type="http://schemas.openxmlformats.org/officeDocument/2006/relationships/image" Target="../media/image1824.png"/><Relationship Id="rId51" Type="http://schemas.openxmlformats.org/officeDocument/2006/relationships/customXml" Target="../ink/ink1807.xml"/><Relationship Id="rId72" Type="http://schemas.openxmlformats.org/officeDocument/2006/relationships/image" Target="../media/image1856.png"/><Relationship Id="rId93" Type="http://schemas.openxmlformats.org/officeDocument/2006/relationships/customXml" Target="../ink/ink1828.xml"/><Relationship Id="rId98" Type="http://schemas.openxmlformats.org/officeDocument/2006/relationships/image" Target="../media/image1869.png"/><Relationship Id="rId121" Type="http://schemas.openxmlformats.org/officeDocument/2006/relationships/customXml" Target="../ink/ink1842.xml"/><Relationship Id="rId142" Type="http://schemas.openxmlformats.org/officeDocument/2006/relationships/image" Target="../media/image1891.png"/><Relationship Id="rId163" Type="http://schemas.openxmlformats.org/officeDocument/2006/relationships/customXml" Target="../ink/ink1863.xml"/><Relationship Id="rId184" Type="http://schemas.openxmlformats.org/officeDocument/2006/relationships/image" Target="../media/image1912.png"/><Relationship Id="rId189" Type="http://schemas.openxmlformats.org/officeDocument/2006/relationships/customXml" Target="../ink/ink1876.xml"/><Relationship Id="rId3" Type="http://schemas.openxmlformats.org/officeDocument/2006/relationships/customXml" Target="../ink/ink1783.xml"/><Relationship Id="rId214" Type="http://schemas.openxmlformats.org/officeDocument/2006/relationships/image" Target="../media/image1927.png"/><Relationship Id="rId25" Type="http://schemas.openxmlformats.org/officeDocument/2006/relationships/customXml" Target="../ink/ink1794.xml"/><Relationship Id="rId46" Type="http://schemas.openxmlformats.org/officeDocument/2006/relationships/image" Target="../media/image1843.png"/><Relationship Id="rId67" Type="http://schemas.openxmlformats.org/officeDocument/2006/relationships/customXml" Target="../ink/ink1815.xml"/><Relationship Id="rId116" Type="http://schemas.openxmlformats.org/officeDocument/2006/relationships/image" Target="../media/image1878.png"/><Relationship Id="rId137" Type="http://schemas.openxmlformats.org/officeDocument/2006/relationships/customXml" Target="../ink/ink1850.xml"/><Relationship Id="rId158" Type="http://schemas.openxmlformats.org/officeDocument/2006/relationships/image" Target="../media/image1899.png"/><Relationship Id="rId20" Type="http://schemas.openxmlformats.org/officeDocument/2006/relationships/image" Target="../media/image1830.png"/><Relationship Id="rId41" Type="http://schemas.openxmlformats.org/officeDocument/2006/relationships/customXml" Target="../ink/ink1802.xml"/><Relationship Id="rId62" Type="http://schemas.openxmlformats.org/officeDocument/2006/relationships/image" Target="../media/image1851.png"/><Relationship Id="rId83" Type="http://schemas.openxmlformats.org/officeDocument/2006/relationships/customXml" Target="../ink/ink1823.xml"/><Relationship Id="rId88" Type="http://schemas.openxmlformats.org/officeDocument/2006/relationships/image" Target="../media/image1864.png"/><Relationship Id="rId111" Type="http://schemas.openxmlformats.org/officeDocument/2006/relationships/customXml" Target="../ink/ink1837.xml"/><Relationship Id="rId132" Type="http://schemas.openxmlformats.org/officeDocument/2006/relationships/image" Target="../media/image1886.png"/><Relationship Id="rId153" Type="http://schemas.openxmlformats.org/officeDocument/2006/relationships/customXml" Target="../ink/ink1858.xml"/><Relationship Id="rId174" Type="http://schemas.openxmlformats.org/officeDocument/2006/relationships/image" Target="../media/image1907.png"/><Relationship Id="rId179" Type="http://schemas.openxmlformats.org/officeDocument/2006/relationships/customXml" Target="../ink/ink1871.xml"/><Relationship Id="rId195" Type="http://schemas.openxmlformats.org/officeDocument/2006/relationships/customXml" Target="../ink/ink1879.xml"/><Relationship Id="rId209" Type="http://schemas.openxmlformats.org/officeDocument/2006/relationships/customXml" Target="../ink/ink1886.xml"/><Relationship Id="rId190" Type="http://schemas.openxmlformats.org/officeDocument/2006/relationships/image" Target="../media/image1915.png"/><Relationship Id="rId204" Type="http://schemas.openxmlformats.org/officeDocument/2006/relationships/image" Target="../media/image1922.png"/><Relationship Id="rId15" Type="http://schemas.openxmlformats.org/officeDocument/2006/relationships/customXml" Target="../ink/ink1789.xml"/><Relationship Id="rId36" Type="http://schemas.openxmlformats.org/officeDocument/2006/relationships/image" Target="../media/image1838.png"/><Relationship Id="rId57" Type="http://schemas.openxmlformats.org/officeDocument/2006/relationships/customXml" Target="../ink/ink1810.xml"/><Relationship Id="rId106" Type="http://schemas.openxmlformats.org/officeDocument/2006/relationships/image" Target="../media/image1873.png"/><Relationship Id="rId127" Type="http://schemas.openxmlformats.org/officeDocument/2006/relationships/customXml" Target="../ink/ink1845.xml"/><Relationship Id="rId10" Type="http://schemas.openxmlformats.org/officeDocument/2006/relationships/image" Target="../media/image1825.png"/><Relationship Id="rId31" Type="http://schemas.openxmlformats.org/officeDocument/2006/relationships/customXml" Target="../ink/ink1797.xml"/><Relationship Id="rId52" Type="http://schemas.openxmlformats.org/officeDocument/2006/relationships/image" Target="../media/image1846.png"/><Relationship Id="rId73" Type="http://schemas.openxmlformats.org/officeDocument/2006/relationships/customXml" Target="../ink/ink1818.xml"/><Relationship Id="rId78" Type="http://schemas.openxmlformats.org/officeDocument/2006/relationships/image" Target="../media/image1859.png"/><Relationship Id="rId94" Type="http://schemas.openxmlformats.org/officeDocument/2006/relationships/image" Target="../media/image1867.png"/><Relationship Id="rId99" Type="http://schemas.openxmlformats.org/officeDocument/2006/relationships/customXml" Target="../ink/ink1831.xml"/><Relationship Id="rId101" Type="http://schemas.openxmlformats.org/officeDocument/2006/relationships/customXml" Target="../ink/ink1832.xml"/><Relationship Id="rId122" Type="http://schemas.openxmlformats.org/officeDocument/2006/relationships/image" Target="../media/image1881.png"/><Relationship Id="rId143" Type="http://schemas.openxmlformats.org/officeDocument/2006/relationships/customXml" Target="../ink/ink1853.xml"/><Relationship Id="rId148" Type="http://schemas.openxmlformats.org/officeDocument/2006/relationships/image" Target="../media/image1894.png"/><Relationship Id="rId164" Type="http://schemas.openxmlformats.org/officeDocument/2006/relationships/image" Target="../media/image1902.png"/><Relationship Id="rId169" Type="http://schemas.openxmlformats.org/officeDocument/2006/relationships/customXml" Target="../ink/ink1866.xml"/><Relationship Id="rId185" Type="http://schemas.openxmlformats.org/officeDocument/2006/relationships/customXml" Target="../ink/ink1874.xml"/><Relationship Id="rId4" Type="http://schemas.openxmlformats.org/officeDocument/2006/relationships/image" Target="../media/image1822.png"/><Relationship Id="rId9" Type="http://schemas.openxmlformats.org/officeDocument/2006/relationships/customXml" Target="../ink/ink1786.xml"/><Relationship Id="rId180" Type="http://schemas.openxmlformats.org/officeDocument/2006/relationships/image" Target="../media/image1910.png"/><Relationship Id="rId210" Type="http://schemas.openxmlformats.org/officeDocument/2006/relationships/image" Target="../media/image1925.png"/><Relationship Id="rId215" Type="http://schemas.openxmlformats.org/officeDocument/2006/relationships/customXml" Target="../ink/ink1889.xml"/><Relationship Id="rId26" Type="http://schemas.openxmlformats.org/officeDocument/2006/relationships/image" Target="../media/image1833.png"/><Relationship Id="rId47" Type="http://schemas.openxmlformats.org/officeDocument/2006/relationships/customXml" Target="../ink/ink1805.xml"/><Relationship Id="rId68" Type="http://schemas.openxmlformats.org/officeDocument/2006/relationships/image" Target="../media/image1854.png"/><Relationship Id="rId89" Type="http://schemas.openxmlformats.org/officeDocument/2006/relationships/customXml" Target="../ink/ink1826.xml"/><Relationship Id="rId112" Type="http://schemas.openxmlformats.org/officeDocument/2006/relationships/image" Target="../media/image1876.png"/><Relationship Id="rId133" Type="http://schemas.openxmlformats.org/officeDocument/2006/relationships/customXml" Target="../ink/ink1848.xml"/><Relationship Id="rId154" Type="http://schemas.openxmlformats.org/officeDocument/2006/relationships/image" Target="../media/image1897.png"/><Relationship Id="rId175" Type="http://schemas.openxmlformats.org/officeDocument/2006/relationships/customXml" Target="../ink/ink1869.xml"/><Relationship Id="rId196" Type="http://schemas.openxmlformats.org/officeDocument/2006/relationships/image" Target="../media/image1918.png"/><Relationship Id="rId200" Type="http://schemas.openxmlformats.org/officeDocument/2006/relationships/image" Target="../media/image1920.png"/><Relationship Id="rId16" Type="http://schemas.openxmlformats.org/officeDocument/2006/relationships/image" Target="../media/image1828.png"/><Relationship Id="rId37" Type="http://schemas.openxmlformats.org/officeDocument/2006/relationships/customXml" Target="../ink/ink1800.xml"/><Relationship Id="rId58" Type="http://schemas.openxmlformats.org/officeDocument/2006/relationships/image" Target="../media/image1849.png"/><Relationship Id="rId79" Type="http://schemas.openxmlformats.org/officeDocument/2006/relationships/customXml" Target="../ink/ink1821.xml"/><Relationship Id="rId102" Type="http://schemas.openxmlformats.org/officeDocument/2006/relationships/image" Target="../media/image1871.png"/><Relationship Id="rId123" Type="http://schemas.openxmlformats.org/officeDocument/2006/relationships/customXml" Target="../ink/ink1843.xml"/><Relationship Id="rId144" Type="http://schemas.openxmlformats.org/officeDocument/2006/relationships/image" Target="../media/image1892.png"/><Relationship Id="rId90" Type="http://schemas.openxmlformats.org/officeDocument/2006/relationships/image" Target="../media/image1865.png"/><Relationship Id="rId165" Type="http://schemas.openxmlformats.org/officeDocument/2006/relationships/customXml" Target="../ink/ink1864.xml"/><Relationship Id="rId186" Type="http://schemas.openxmlformats.org/officeDocument/2006/relationships/image" Target="../media/image1913.png"/><Relationship Id="rId211" Type="http://schemas.openxmlformats.org/officeDocument/2006/relationships/customXml" Target="../ink/ink1887.xml"/><Relationship Id="rId27" Type="http://schemas.openxmlformats.org/officeDocument/2006/relationships/customXml" Target="../ink/ink1795.xml"/><Relationship Id="rId48" Type="http://schemas.openxmlformats.org/officeDocument/2006/relationships/image" Target="../media/image1844.png"/><Relationship Id="rId69" Type="http://schemas.openxmlformats.org/officeDocument/2006/relationships/customXml" Target="../ink/ink1816.xml"/><Relationship Id="rId113" Type="http://schemas.openxmlformats.org/officeDocument/2006/relationships/customXml" Target="../ink/ink1838.xml"/><Relationship Id="rId134" Type="http://schemas.openxmlformats.org/officeDocument/2006/relationships/image" Target="../media/image1887.png"/><Relationship Id="rId80" Type="http://schemas.openxmlformats.org/officeDocument/2006/relationships/image" Target="../media/image1860.png"/><Relationship Id="rId155" Type="http://schemas.openxmlformats.org/officeDocument/2006/relationships/customXml" Target="../ink/ink1859.xml"/><Relationship Id="rId176" Type="http://schemas.openxmlformats.org/officeDocument/2006/relationships/image" Target="../media/image1908.png"/><Relationship Id="rId197" Type="http://schemas.openxmlformats.org/officeDocument/2006/relationships/customXml" Target="../ink/ink1880.xml"/><Relationship Id="rId201" Type="http://schemas.openxmlformats.org/officeDocument/2006/relationships/customXml" Target="../ink/ink1882.xml"/><Relationship Id="rId17" Type="http://schemas.openxmlformats.org/officeDocument/2006/relationships/customXml" Target="../ink/ink1790.xml"/><Relationship Id="rId38" Type="http://schemas.openxmlformats.org/officeDocument/2006/relationships/image" Target="../media/image1839.png"/><Relationship Id="rId59" Type="http://schemas.openxmlformats.org/officeDocument/2006/relationships/customXml" Target="../ink/ink1811.xml"/><Relationship Id="rId103" Type="http://schemas.openxmlformats.org/officeDocument/2006/relationships/customXml" Target="../ink/ink1833.xml"/><Relationship Id="rId124" Type="http://schemas.openxmlformats.org/officeDocument/2006/relationships/image" Target="../media/image1882.png"/><Relationship Id="rId70" Type="http://schemas.openxmlformats.org/officeDocument/2006/relationships/image" Target="../media/image1855.png"/><Relationship Id="rId91" Type="http://schemas.openxmlformats.org/officeDocument/2006/relationships/customXml" Target="../ink/ink1827.xml"/><Relationship Id="rId145" Type="http://schemas.openxmlformats.org/officeDocument/2006/relationships/customXml" Target="../ink/ink1854.xml"/><Relationship Id="rId166" Type="http://schemas.openxmlformats.org/officeDocument/2006/relationships/image" Target="../media/image1903.png"/><Relationship Id="rId187" Type="http://schemas.openxmlformats.org/officeDocument/2006/relationships/customXml" Target="../ink/ink1875.xml"/><Relationship Id="rId1" Type="http://schemas.openxmlformats.org/officeDocument/2006/relationships/slideLayout" Target="../slideLayouts/slideLayout7.xml"/><Relationship Id="rId212" Type="http://schemas.openxmlformats.org/officeDocument/2006/relationships/image" Target="../media/image1926.png"/><Relationship Id="rId28" Type="http://schemas.openxmlformats.org/officeDocument/2006/relationships/image" Target="../media/image1834.png"/><Relationship Id="rId49" Type="http://schemas.openxmlformats.org/officeDocument/2006/relationships/customXml" Target="../ink/ink1806.xml"/><Relationship Id="rId114" Type="http://schemas.openxmlformats.org/officeDocument/2006/relationships/image" Target="../media/image1877.png"/><Relationship Id="rId60" Type="http://schemas.openxmlformats.org/officeDocument/2006/relationships/image" Target="../media/image1850.png"/><Relationship Id="rId81" Type="http://schemas.openxmlformats.org/officeDocument/2006/relationships/customXml" Target="../ink/ink1822.xml"/><Relationship Id="rId135" Type="http://schemas.openxmlformats.org/officeDocument/2006/relationships/customXml" Target="../ink/ink1849.xml"/><Relationship Id="rId156" Type="http://schemas.openxmlformats.org/officeDocument/2006/relationships/image" Target="../media/image1898.png"/><Relationship Id="rId177" Type="http://schemas.openxmlformats.org/officeDocument/2006/relationships/customXml" Target="../ink/ink1870.xml"/><Relationship Id="rId198" Type="http://schemas.openxmlformats.org/officeDocument/2006/relationships/image" Target="../media/image1919.png"/><Relationship Id="rId202" Type="http://schemas.openxmlformats.org/officeDocument/2006/relationships/image" Target="../media/image1921.png"/><Relationship Id="rId18" Type="http://schemas.openxmlformats.org/officeDocument/2006/relationships/image" Target="../media/image1829.png"/><Relationship Id="rId39" Type="http://schemas.openxmlformats.org/officeDocument/2006/relationships/customXml" Target="../ink/ink1801.xml"/><Relationship Id="rId50" Type="http://schemas.openxmlformats.org/officeDocument/2006/relationships/image" Target="../media/image1845.png"/><Relationship Id="rId104" Type="http://schemas.openxmlformats.org/officeDocument/2006/relationships/image" Target="../media/image1872.png"/><Relationship Id="rId125" Type="http://schemas.openxmlformats.org/officeDocument/2006/relationships/customXml" Target="../ink/ink1844.xml"/><Relationship Id="rId146" Type="http://schemas.openxmlformats.org/officeDocument/2006/relationships/image" Target="../media/image1893.png"/><Relationship Id="rId167" Type="http://schemas.openxmlformats.org/officeDocument/2006/relationships/customXml" Target="../ink/ink1865.xml"/><Relationship Id="rId188" Type="http://schemas.openxmlformats.org/officeDocument/2006/relationships/image" Target="../media/image1914.png"/><Relationship Id="rId71" Type="http://schemas.openxmlformats.org/officeDocument/2006/relationships/customXml" Target="../ink/ink1817.xml"/><Relationship Id="rId92" Type="http://schemas.openxmlformats.org/officeDocument/2006/relationships/image" Target="../media/image1866.png"/><Relationship Id="rId213" Type="http://schemas.openxmlformats.org/officeDocument/2006/relationships/customXml" Target="../ink/ink1888.xml"/><Relationship Id="rId2" Type="http://schemas.openxmlformats.org/officeDocument/2006/relationships/chart" Target="../charts/chart2.xml"/><Relationship Id="rId29" Type="http://schemas.openxmlformats.org/officeDocument/2006/relationships/customXml" Target="../ink/ink1796.xml"/><Relationship Id="rId40" Type="http://schemas.openxmlformats.org/officeDocument/2006/relationships/image" Target="../media/image1840.png"/><Relationship Id="rId115" Type="http://schemas.openxmlformats.org/officeDocument/2006/relationships/customXml" Target="../ink/ink1839.xml"/><Relationship Id="rId136" Type="http://schemas.openxmlformats.org/officeDocument/2006/relationships/image" Target="../media/image1888.png"/><Relationship Id="rId157" Type="http://schemas.openxmlformats.org/officeDocument/2006/relationships/customXml" Target="../ink/ink1860.xml"/><Relationship Id="rId178" Type="http://schemas.openxmlformats.org/officeDocument/2006/relationships/image" Target="../media/image1909.png"/><Relationship Id="rId61" Type="http://schemas.openxmlformats.org/officeDocument/2006/relationships/customXml" Target="../ink/ink1812.xml"/><Relationship Id="rId82" Type="http://schemas.openxmlformats.org/officeDocument/2006/relationships/image" Target="../media/image1861.png"/><Relationship Id="rId199" Type="http://schemas.openxmlformats.org/officeDocument/2006/relationships/customXml" Target="../ink/ink1881.xml"/><Relationship Id="rId203" Type="http://schemas.openxmlformats.org/officeDocument/2006/relationships/customXml" Target="../ink/ink1883.xml"/><Relationship Id="rId19" Type="http://schemas.openxmlformats.org/officeDocument/2006/relationships/customXml" Target="../ink/ink1791.xml"/></Relationships>
</file>

<file path=ppt/slides/_rels/slide2.xml.rels><?xml version="1.0" encoding="UTF-8" standalone="yes"?>
<Relationships xmlns="http://schemas.openxmlformats.org/package/2006/relationships"><Relationship Id="rId117" Type="http://schemas.openxmlformats.org/officeDocument/2006/relationships/image" Target="../media/image67.png"/><Relationship Id="rId299" Type="http://schemas.openxmlformats.org/officeDocument/2006/relationships/image" Target="../media/image158.png"/><Relationship Id="rId21" Type="http://schemas.openxmlformats.org/officeDocument/2006/relationships/image" Target="../media/image19.png"/><Relationship Id="rId63" Type="http://schemas.openxmlformats.org/officeDocument/2006/relationships/image" Target="../media/image40.png"/><Relationship Id="rId159" Type="http://schemas.openxmlformats.org/officeDocument/2006/relationships/image" Target="../media/image88.png"/><Relationship Id="rId324" Type="http://schemas.openxmlformats.org/officeDocument/2006/relationships/customXml" Target="../ink/ink170.xml"/><Relationship Id="rId366" Type="http://schemas.openxmlformats.org/officeDocument/2006/relationships/customXml" Target="../ink/ink191.xml"/><Relationship Id="rId170" Type="http://schemas.openxmlformats.org/officeDocument/2006/relationships/customXml" Target="../ink/ink93.xml"/><Relationship Id="rId226" Type="http://schemas.openxmlformats.org/officeDocument/2006/relationships/customXml" Target="../ink/ink121.xml"/><Relationship Id="rId268" Type="http://schemas.openxmlformats.org/officeDocument/2006/relationships/customXml" Target="../ink/ink142.xml"/><Relationship Id="rId32" Type="http://schemas.openxmlformats.org/officeDocument/2006/relationships/customXml" Target="../ink/ink24.xml"/><Relationship Id="rId74" Type="http://schemas.openxmlformats.org/officeDocument/2006/relationships/customXml" Target="../ink/ink45.xml"/><Relationship Id="rId128" Type="http://schemas.openxmlformats.org/officeDocument/2006/relationships/customXml" Target="../ink/ink72.xml"/><Relationship Id="rId335" Type="http://schemas.openxmlformats.org/officeDocument/2006/relationships/image" Target="../media/image176.png"/><Relationship Id="rId5" Type="http://schemas.openxmlformats.org/officeDocument/2006/relationships/image" Target="../media/image11.png"/><Relationship Id="rId181" Type="http://schemas.openxmlformats.org/officeDocument/2006/relationships/image" Target="../media/image99.png"/><Relationship Id="rId237" Type="http://schemas.openxmlformats.org/officeDocument/2006/relationships/image" Target="../media/image127.png"/><Relationship Id="rId279" Type="http://schemas.openxmlformats.org/officeDocument/2006/relationships/image" Target="../media/image148.png"/><Relationship Id="rId43" Type="http://schemas.openxmlformats.org/officeDocument/2006/relationships/image" Target="../media/image30.png"/><Relationship Id="rId139" Type="http://schemas.openxmlformats.org/officeDocument/2006/relationships/image" Target="../media/image78.png"/><Relationship Id="rId290" Type="http://schemas.openxmlformats.org/officeDocument/2006/relationships/customXml" Target="../ink/ink153.xml"/><Relationship Id="rId304" Type="http://schemas.openxmlformats.org/officeDocument/2006/relationships/customXml" Target="../ink/ink160.xml"/><Relationship Id="rId346" Type="http://schemas.openxmlformats.org/officeDocument/2006/relationships/customXml" Target="../ink/ink181.xml"/><Relationship Id="rId85" Type="http://schemas.openxmlformats.org/officeDocument/2006/relationships/image" Target="../media/image51.png"/><Relationship Id="rId150" Type="http://schemas.openxmlformats.org/officeDocument/2006/relationships/customXml" Target="../ink/ink83.xml"/><Relationship Id="rId192" Type="http://schemas.openxmlformats.org/officeDocument/2006/relationships/customXml" Target="../ink/ink104.xml"/><Relationship Id="rId206" Type="http://schemas.openxmlformats.org/officeDocument/2006/relationships/customXml" Target="../ink/ink111.xml"/><Relationship Id="rId248" Type="http://schemas.openxmlformats.org/officeDocument/2006/relationships/customXml" Target="../ink/ink132.xml"/><Relationship Id="rId12" Type="http://schemas.openxmlformats.org/officeDocument/2006/relationships/customXml" Target="../ink/ink14.xml"/><Relationship Id="rId108" Type="http://schemas.openxmlformats.org/officeDocument/2006/relationships/customXml" Target="../ink/ink62.xml"/><Relationship Id="rId315" Type="http://schemas.openxmlformats.org/officeDocument/2006/relationships/image" Target="../media/image166.png"/><Relationship Id="rId357" Type="http://schemas.openxmlformats.org/officeDocument/2006/relationships/image" Target="../media/image187.png"/><Relationship Id="rId54" Type="http://schemas.openxmlformats.org/officeDocument/2006/relationships/customXml" Target="../ink/ink35.xml"/><Relationship Id="rId96" Type="http://schemas.openxmlformats.org/officeDocument/2006/relationships/customXml" Target="../ink/ink56.xml"/><Relationship Id="rId161" Type="http://schemas.openxmlformats.org/officeDocument/2006/relationships/image" Target="../media/image89.png"/><Relationship Id="rId217" Type="http://schemas.openxmlformats.org/officeDocument/2006/relationships/image" Target="../media/image117.png"/><Relationship Id="rId259" Type="http://schemas.openxmlformats.org/officeDocument/2006/relationships/image" Target="../media/image138.png"/><Relationship Id="rId23" Type="http://schemas.openxmlformats.org/officeDocument/2006/relationships/image" Target="../media/image20.png"/><Relationship Id="rId119" Type="http://schemas.openxmlformats.org/officeDocument/2006/relationships/image" Target="../media/image68.png"/><Relationship Id="rId270" Type="http://schemas.openxmlformats.org/officeDocument/2006/relationships/customXml" Target="../ink/ink143.xml"/><Relationship Id="rId326" Type="http://schemas.openxmlformats.org/officeDocument/2006/relationships/customXml" Target="../ink/ink171.xml"/><Relationship Id="rId65" Type="http://schemas.openxmlformats.org/officeDocument/2006/relationships/image" Target="../media/image41.png"/><Relationship Id="rId130" Type="http://schemas.openxmlformats.org/officeDocument/2006/relationships/customXml" Target="../ink/ink73.xml"/><Relationship Id="rId368" Type="http://schemas.openxmlformats.org/officeDocument/2006/relationships/customXml" Target="../ink/ink192.xml"/><Relationship Id="rId172" Type="http://schemas.openxmlformats.org/officeDocument/2006/relationships/customXml" Target="../ink/ink94.xml"/><Relationship Id="rId228" Type="http://schemas.openxmlformats.org/officeDocument/2006/relationships/customXml" Target="../ink/ink122.xml"/><Relationship Id="rId281" Type="http://schemas.openxmlformats.org/officeDocument/2006/relationships/image" Target="../media/image149.png"/><Relationship Id="rId337" Type="http://schemas.openxmlformats.org/officeDocument/2006/relationships/image" Target="../media/image177.png"/><Relationship Id="rId34" Type="http://schemas.openxmlformats.org/officeDocument/2006/relationships/customXml" Target="../ink/ink25.xml"/><Relationship Id="rId76" Type="http://schemas.openxmlformats.org/officeDocument/2006/relationships/customXml" Target="../ink/ink46.xml"/><Relationship Id="rId141" Type="http://schemas.openxmlformats.org/officeDocument/2006/relationships/image" Target="../media/image79.png"/><Relationship Id="rId7" Type="http://schemas.openxmlformats.org/officeDocument/2006/relationships/image" Target="../media/image12.png"/><Relationship Id="rId183" Type="http://schemas.openxmlformats.org/officeDocument/2006/relationships/image" Target="../media/image100.png"/><Relationship Id="rId239" Type="http://schemas.openxmlformats.org/officeDocument/2006/relationships/image" Target="../media/image128.png"/><Relationship Id="rId250" Type="http://schemas.openxmlformats.org/officeDocument/2006/relationships/customXml" Target="../ink/ink133.xml"/><Relationship Id="rId292" Type="http://schemas.openxmlformats.org/officeDocument/2006/relationships/customXml" Target="../ink/ink154.xml"/><Relationship Id="rId306" Type="http://schemas.openxmlformats.org/officeDocument/2006/relationships/customXml" Target="../ink/ink161.xml"/><Relationship Id="rId45" Type="http://schemas.openxmlformats.org/officeDocument/2006/relationships/image" Target="../media/image31.png"/><Relationship Id="rId87" Type="http://schemas.openxmlformats.org/officeDocument/2006/relationships/image" Target="../media/image52.png"/><Relationship Id="rId110" Type="http://schemas.openxmlformats.org/officeDocument/2006/relationships/customXml" Target="../ink/ink63.xml"/><Relationship Id="rId348" Type="http://schemas.openxmlformats.org/officeDocument/2006/relationships/customXml" Target="../ink/ink182.xml"/><Relationship Id="rId152" Type="http://schemas.openxmlformats.org/officeDocument/2006/relationships/customXml" Target="../ink/ink84.xml"/><Relationship Id="rId194" Type="http://schemas.openxmlformats.org/officeDocument/2006/relationships/customXml" Target="../ink/ink105.xml"/><Relationship Id="rId208" Type="http://schemas.openxmlformats.org/officeDocument/2006/relationships/customXml" Target="../ink/ink112.xml"/><Relationship Id="rId261" Type="http://schemas.openxmlformats.org/officeDocument/2006/relationships/image" Target="../media/image139.png"/><Relationship Id="rId14" Type="http://schemas.openxmlformats.org/officeDocument/2006/relationships/customXml" Target="../ink/ink15.xml"/><Relationship Id="rId56" Type="http://schemas.openxmlformats.org/officeDocument/2006/relationships/customXml" Target="../ink/ink36.xml"/><Relationship Id="rId317" Type="http://schemas.openxmlformats.org/officeDocument/2006/relationships/image" Target="../media/image167.png"/><Relationship Id="rId359" Type="http://schemas.openxmlformats.org/officeDocument/2006/relationships/image" Target="../media/image188.png"/><Relationship Id="rId98" Type="http://schemas.openxmlformats.org/officeDocument/2006/relationships/customXml" Target="../ink/ink57.xml"/><Relationship Id="rId121" Type="http://schemas.openxmlformats.org/officeDocument/2006/relationships/image" Target="../media/image69.png"/><Relationship Id="rId163" Type="http://schemas.openxmlformats.org/officeDocument/2006/relationships/image" Target="../media/image90.png"/><Relationship Id="rId219" Type="http://schemas.openxmlformats.org/officeDocument/2006/relationships/image" Target="../media/image118.png"/><Relationship Id="rId370" Type="http://schemas.openxmlformats.org/officeDocument/2006/relationships/customXml" Target="../ink/ink193.xml"/><Relationship Id="rId230" Type="http://schemas.openxmlformats.org/officeDocument/2006/relationships/customXml" Target="../ink/ink123.xml"/><Relationship Id="rId25" Type="http://schemas.openxmlformats.org/officeDocument/2006/relationships/image" Target="../media/image21.png"/><Relationship Id="rId67" Type="http://schemas.openxmlformats.org/officeDocument/2006/relationships/image" Target="../media/image42.png"/><Relationship Id="rId272" Type="http://schemas.openxmlformats.org/officeDocument/2006/relationships/customXml" Target="../ink/ink144.xml"/><Relationship Id="rId328" Type="http://schemas.openxmlformats.org/officeDocument/2006/relationships/customXml" Target="../ink/ink172.xml"/><Relationship Id="rId132" Type="http://schemas.openxmlformats.org/officeDocument/2006/relationships/customXml" Target="../ink/ink74.xml"/><Relationship Id="rId174" Type="http://schemas.openxmlformats.org/officeDocument/2006/relationships/customXml" Target="../ink/ink95.xml"/><Relationship Id="rId241" Type="http://schemas.openxmlformats.org/officeDocument/2006/relationships/image" Target="../media/image129.png"/><Relationship Id="rId36" Type="http://schemas.openxmlformats.org/officeDocument/2006/relationships/customXml" Target="../ink/ink26.xml"/><Relationship Id="rId283" Type="http://schemas.openxmlformats.org/officeDocument/2006/relationships/image" Target="../media/image150.png"/><Relationship Id="rId339" Type="http://schemas.openxmlformats.org/officeDocument/2006/relationships/image" Target="../media/image178.png"/><Relationship Id="rId78" Type="http://schemas.openxmlformats.org/officeDocument/2006/relationships/customXml" Target="../ink/ink47.xml"/><Relationship Id="rId99" Type="http://schemas.openxmlformats.org/officeDocument/2006/relationships/image" Target="../media/image58.png"/><Relationship Id="rId101" Type="http://schemas.openxmlformats.org/officeDocument/2006/relationships/image" Target="../media/image59.png"/><Relationship Id="rId122" Type="http://schemas.openxmlformats.org/officeDocument/2006/relationships/customXml" Target="../ink/ink69.xml"/><Relationship Id="rId143" Type="http://schemas.openxmlformats.org/officeDocument/2006/relationships/image" Target="../media/image80.png"/><Relationship Id="rId164" Type="http://schemas.openxmlformats.org/officeDocument/2006/relationships/customXml" Target="../ink/ink90.xml"/><Relationship Id="rId185" Type="http://schemas.openxmlformats.org/officeDocument/2006/relationships/image" Target="../media/image101.png"/><Relationship Id="rId350" Type="http://schemas.openxmlformats.org/officeDocument/2006/relationships/customXml" Target="../ink/ink183.xml"/><Relationship Id="rId371" Type="http://schemas.openxmlformats.org/officeDocument/2006/relationships/image" Target="../media/image194.png"/><Relationship Id="rId9" Type="http://schemas.openxmlformats.org/officeDocument/2006/relationships/image" Target="../media/image13.png"/><Relationship Id="rId210" Type="http://schemas.openxmlformats.org/officeDocument/2006/relationships/customXml" Target="../ink/ink113.xml"/><Relationship Id="rId26" Type="http://schemas.openxmlformats.org/officeDocument/2006/relationships/customXml" Target="../ink/ink21.xml"/><Relationship Id="rId231" Type="http://schemas.openxmlformats.org/officeDocument/2006/relationships/image" Target="../media/image124.png"/><Relationship Id="rId252" Type="http://schemas.openxmlformats.org/officeDocument/2006/relationships/customXml" Target="../ink/ink134.xml"/><Relationship Id="rId273" Type="http://schemas.openxmlformats.org/officeDocument/2006/relationships/image" Target="../media/image145.png"/><Relationship Id="rId294" Type="http://schemas.openxmlformats.org/officeDocument/2006/relationships/customXml" Target="../ink/ink155.xml"/><Relationship Id="rId308" Type="http://schemas.openxmlformats.org/officeDocument/2006/relationships/customXml" Target="../ink/ink162.xml"/><Relationship Id="rId329" Type="http://schemas.openxmlformats.org/officeDocument/2006/relationships/image" Target="../media/image173.png"/><Relationship Id="rId47" Type="http://schemas.openxmlformats.org/officeDocument/2006/relationships/image" Target="../media/image32.png"/><Relationship Id="rId68" Type="http://schemas.openxmlformats.org/officeDocument/2006/relationships/customXml" Target="../ink/ink42.xml"/><Relationship Id="rId89" Type="http://schemas.openxmlformats.org/officeDocument/2006/relationships/image" Target="../media/image53.png"/><Relationship Id="rId112" Type="http://schemas.openxmlformats.org/officeDocument/2006/relationships/customXml" Target="../ink/ink64.xml"/><Relationship Id="rId133" Type="http://schemas.openxmlformats.org/officeDocument/2006/relationships/image" Target="../media/image75.png"/><Relationship Id="rId154" Type="http://schemas.openxmlformats.org/officeDocument/2006/relationships/customXml" Target="../ink/ink85.xml"/><Relationship Id="rId175" Type="http://schemas.openxmlformats.org/officeDocument/2006/relationships/image" Target="../media/image96.png"/><Relationship Id="rId340" Type="http://schemas.openxmlformats.org/officeDocument/2006/relationships/customXml" Target="../ink/ink178.xml"/><Relationship Id="rId361" Type="http://schemas.openxmlformats.org/officeDocument/2006/relationships/image" Target="../media/image189.png"/><Relationship Id="rId196" Type="http://schemas.openxmlformats.org/officeDocument/2006/relationships/customXml" Target="../ink/ink106.xml"/><Relationship Id="rId200" Type="http://schemas.openxmlformats.org/officeDocument/2006/relationships/customXml" Target="../ink/ink108.xml"/><Relationship Id="rId16" Type="http://schemas.openxmlformats.org/officeDocument/2006/relationships/customXml" Target="../ink/ink16.xml"/><Relationship Id="rId221" Type="http://schemas.openxmlformats.org/officeDocument/2006/relationships/image" Target="../media/image119.png"/><Relationship Id="rId242" Type="http://schemas.openxmlformats.org/officeDocument/2006/relationships/customXml" Target="../ink/ink129.xml"/><Relationship Id="rId263" Type="http://schemas.openxmlformats.org/officeDocument/2006/relationships/image" Target="../media/image140.png"/><Relationship Id="rId284" Type="http://schemas.openxmlformats.org/officeDocument/2006/relationships/customXml" Target="../ink/ink150.xml"/><Relationship Id="rId319" Type="http://schemas.openxmlformats.org/officeDocument/2006/relationships/image" Target="../media/image168.png"/><Relationship Id="rId37" Type="http://schemas.openxmlformats.org/officeDocument/2006/relationships/image" Target="../media/image27.png"/><Relationship Id="rId58" Type="http://schemas.openxmlformats.org/officeDocument/2006/relationships/customXml" Target="../ink/ink37.xml"/><Relationship Id="rId79" Type="http://schemas.openxmlformats.org/officeDocument/2006/relationships/image" Target="../media/image48.png"/><Relationship Id="rId102" Type="http://schemas.openxmlformats.org/officeDocument/2006/relationships/customXml" Target="../ink/ink59.xml"/><Relationship Id="rId123" Type="http://schemas.openxmlformats.org/officeDocument/2006/relationships/image" Target="../media/image70.png"/><Relationship Id="rId144" Type="http://schemas.openxmlformats.org/officeDocument/2006/relationships/customXml" Target="../ink/ink80.xml"/><Relationship Id="rId330" Type="http://schemas.openxmlformats.org/officeDocument/2006/relationships/customXml" Target="../ink/ink173.xml"/><Relationship Id="rId90" Type="http://schemas.openxmlformats.org/officeDocument/2006/relationships/customXml" Target="../ink/ink53.xml"/><Relationship Id="rId165" Type="http://schemas.openxmlformats.org/officeDocument/2006/relationships/image" Target="../media/image91.png"/><Relationship Id="rId186" Type="http://schemas.openxmlformats.org/officeDocument/2006/relationships/customXml" Target="../ink/ink101.xml"/><Relationship Id="rId351" Type="http://schemas.openxmlformats.org/officeDocument/2006/relationships/image" Target="../media/image184.png"/><Relationship Id="rId372" Type="http://schemas.openxmlformats.org/officeDocument/2006/relationships/customXml" Target="../ink/ink194.xml"/><Relationship Id="rId211" Type="http://schemas.openxmlformats.org/officeDocument/2006/relationships/image" Target="../media/image114.png"/><Relationship Id="rId232" Type="http://schemas.openxmlformats.org/officeDocument/2006/relationships/customXml" Target="../ink/ink124.xml"/><Relationship Id="rId253" Type="http://schemas.openxmlformats.org/officeDocument/2006/relationships/image" Target="../media/image135.png"/><Relationship Id="rId274" Type="http://schemas.openxmlformats.org/officeDocument/2006/relationships/customXml" Target="../ink/ink145.xml"/><Relationship Id="rId295" Type="http://schemas.openxmlformats.org/officeDocument/2006/relationships/image" Target="../media/image156.png"/><Relationship Id="rId309" Type="http://schemas.openxmlformats.org/officeDocument/2006/relationships/image" Target="../media/image163.png"/><Relationship Id="rId27" Type="http://schemas.openxmlformats.org/officeDocument/2006/relationships/image" Target="../media/image22.png"/><Relationship Id="rId48" Type="http://schemas.openxmlformats.org/officeDocument/2006/relationships/customXml" Target="../ink/ink32.xml"/><Relationship Id="rId69" Type="http://schemas.openxmlformats.org/officeDocument/2006/relationships/image" Target="../media/image43.png"/><Relationship Id="rId113" Type="http://schemas.openxmlformats.org/officeDocument/2006/relationships/image" Target="../media/image65.png"/><Relationship Id="rId134" Type="http://schemas.openxmlformats.org/officeDocument/2006/relationships/customXml" Target="../ink/ink75.xml"/><Relationship Id="rId320" Type="http://schemas.openxmlformats.org/officeDocument/2006/relationships/customXml" Target="../ink/ink168.xml"/><Relationship Id="rId80" Type="http://schemas.openxmlformats.org/officeDocument/2006/relationships/customXml" Target="../ink/ink48.xml"/><Relationship Id="rId155" Type="http://schemas.openxmlformats.org/officeDocument/2006/relationships/image" Target="../media/image86.png"/><Relationship Id="rId176" Type="http://schemas.openxmlformats.org/officeDocument/2006/relationships/customXml" Target="../ink/ink96.xml"/><Relationship Id="rId197" Type="http://schemas.openxmlformats.org/officeDocument/2006/relationships/image" Target="../media/image107.png"/><Relationship Id="rId341" Type="http://schemas.openxmlformats.org/officeDocument/2006/relationships/image" Target="../media/image179.png"/><Relationship Id="rId362" Type="http://schemas.openxmlformats.org/officeDocument/2006/relationships/customXml" Target="../ink/ink189.xml"/><Relationship Id="rId201" Type="http://schemas.openxmlformats.org/officeDocument/2006/relationships/image" Target="../media/image109.png"/><Relationship Id="rId222" Type="http://schemas.openxmlformats.org/officeDocument/2006/relationships/customXml" Target="../ink/ink119.xml"/><Relationship Id="rId243" Type="http://schemas.openxmlformats.org/officeDocument/2006/relationships/image" Target="../media/image130.png"/><Relationship Id="rId264" Type="http://schemas.openxmlformats.org/officeDocument/2006/relationships/customXml" Target="../ink/ink140.xml"/><Relationship Id="rId285" Type="http://schemas.openxmlformats.org/officeDocument/2006/relationships/image" Target="../media/image151.png"/><Relationship Id="rId17" Type="http://schemas.openxmlformats.org/officeDocument/2006/relationships/image" Target="../media/image17.png"/><Relationship Id="rId38" Type="http://schemas.openxmlformats.org/officeDocument/2006/relationships/customXml" Target="../ink/ink27.xml"/><Relationship Id="rId59" Type="http://schemas.openxmlformats.org/officeDocument/2006/relationships/image" Target="../media/image38.png"/><Relationship Id="rId103" Type="http://schemas.openxmlformats.org/officeDocument/2006/relationships/image" Target="../media/image60.png"/><Relationship Id="rId124" Type="http://schemas.openxmlformats.org/officeDocument/2006/relationships/customXml" Target="../ink/ink70.xml"/><Relationship Id="rId310" Type="http://schemas.openxmlformats.org/officeDocument/2006/relationships/customXml" Target="../ink/ink163.xml"/><Relationship Id="rId70" Type="http://schemas.openxmlformats.org/officeDocument/2006/relationships/customXml" Target="../ink/ink43.xml"/><Relationship Id="rId91" Type="http://schemas.openxmlformats.org/officeDocument/2006/relationships/image" Target="../media/image54.png"/><Relationship Id="rId145" Type="http://schemas.openxmlformats.org/officeDocument/2006/relationships/image" Target="../media/image81.png"/><Relationship Id="rId166" Type="http://schemas.openxmlformats.org/officeDocument/2006/relationships/customXml" Target="../ink/ink91.xml"/><Relationship Id="rId187" Type="http://schemas.openxmlformats.org/officeDocument/2006/relationships/image" Target="../media/image102.png"/><Relationship Id="rId331" Type="http://schemas.openxmlformats.org/officeDocument/2006/relationships/image" Target="../media/image174.png"/><Relationship Id="rId352" Type="http://schemas.openxmlformats.org/officeDocument/2006/relationships/customXml" Target="../ink/ink184.xml"/><Relationship Id="rId373" Type="http://schemas.openxmlformats.org/officeDocument/2006/relationships/image" Target="../media/image195.png"/><Relationship Id="rId1" Type="http://schemas.openxmlformats.org/officeDocument/2006/relationships/slideLayout" Target="../slideLayouts/slideLayout7.xml"/><Relationship Id="rId212" Type="http://schemas.openxmlformats.org/officeDocument/2006/relationships/customXml" Target="../ink/ink114.xml"/><Relationship Id="rId233" Type="http://schemas.openxmlformats.org/officeDocument/2006/relationships/image" Target="../media/image125.png"/><Relationship Id="rId254" Type="http://schemas.openxmlformats.org/officeDocument/2006/relationships/customXml" Target="../ink/ink135.xml"/><Relationship Id="rId28" Type="http://schemas.openxmlformats.org/officeDocument/2006/relationships/customXml" Target="../ink/ink22.xml"/><Relationship Id="rId49" Type="http://schemas.openxmlformats.org/officeDocument/2006/relationships/image" Target="../media/image33.png"/><Relationship Id="rId114" Type="http://schemas.openxmlformats.org/officeDocument/2006/relationships/customXml" Target="../ink/ink65.xml"/><Relationship Id="rId275" Type="http://schemas.openxmlformats.org/officeDocument/2006/relationships/image" Target="../media/image146.png"/><Relationship Id="rId296" Type="http://schemas.openxmlformats.org/officeDocument/2006/relationships/customXml" Target="../ink/ink156.xml"/><Relationship Id="rId300" Type="http://schemas.openxmlformats.org/officeDocument/2006/relationships/customXml" Target="../ink/ink158.xml"/><Relationship Id="rId60" Type="http://schemas.openxmlformats.org/officeDocument/2006/relationships/customXml" Target="../ink/ink38.xml"/><Relationship Id="rId81" Type="http://schemas.openxmlformats.org/officeDocument/2006/relationships/image" Target="../media/image49.png"/><Relationship Id="rId135" Type="http://schemas.openxmlformats.org/officeDocument/2006/relationships/image" Target="../media/image76.png"/><Relationship Id="rId156" Type="http://schemas.openxmlformats.org/officeDocument/2006/relationships/customXml" Target="../ink/ink86.xml"/><Relationship Id="rId177" Type="http://schemas.openxmlformats.org/officeDocument/2006/relationships/image" Target="../media/image97.png"/><Relationship Id="rId198" Type="http://schemas.openxmlformats.org/officeDocument/2006/relationships/customXml" Target="../ink/ink107.xml"/><Relationship Id="rId321" Type="http://schemas.openxmlformats.org/officeDocument/2006/relationships/image" Target="../media/image169.png"/><Relationship Id="rId342" Type="http://schemas.openxmlformats.org/officeDocument/2006/relationships/customXml" Target="../ink/ink179.xml"/><Relationship Id="rId363" Type="http://schemas.openxmlformats.org/officeDocument/2006/relationships/image" Target="../media/image190.png"/><Relationship Id="rId202" Type="http://schemas.openxmlformats.org/officeDocument/2006/relationships/customXml" Target="../ink/ink109.xml"/><Relationship Id="rId223" Type="http://schemas.openxmlformats.org/officeDocument/2006/relationships/image" Target="../media/image120.png"/><Relationship Id="rId244" Type="http://schemas.openxmlformats.org/officeDocument/2006/relationships/customXml" Target="../ink/ink130.xml"/><Relationship Id="rId18" Type="http://schemas.openxmlformats.org/officeDocument/2006/relationships/customXml" Target="../ink/ink17.xml"/><Relationship Id="rId39" Type="http://schemas.openxmlformats.org/officeDocument/2006/relationships/image" Target="../media/image28.png"/><Relationship Id="rId265" Type="http://schemas.openxmlformats.org/officeDocument/2006/relationships/image" Target="../media/image141.png"/><Relationship Id="rId286" Type="http://schemas.openxmlformats.org/officeDocument/2006/relationships/customXml" Target="../ink/ink151.xml"/><Relationship Id="rId50" Type="http://schemas.openxmlformats.org/officeDocument/2006/relationships/customXml" Target="../ink/ink33.xml"/><Relationship Id="rId104" Type="http://schemas.openxmlformats.org/officeDocument/2006/relationships/customXml" Target="../ink/ink60.xml"/><Relationship Id="rId125" Type="http://schemas.openxmlformats.org/officeDocument/2006/relationships/image" Target="../media/image71.png"/><Relationship Id="rId146" Type="http://schemas.openxmlformats.org/officeDocument/2006/relationships/customXml" Target="../ink/ink81.xml"/><Relationship Id="rId167" Type="http://schemas.openxmlformats.org/officeDocument/2006/relationships/image" Target="../media/image92.png"/><Relationship Id="rId188" Type="http://schemas.openxmlformats.org/officeDocument/2006/relationships/customXml" Target="../ink/ink102.xml"/><Relationship Id="rId311" Type="http://schemas.openxmlformats.org/officeDocument/2006/relationships/image" Target="../media/image164.png"/><Relationship Id="rId332" Type="http://schemas.openxmlformats.org/officeDocument/2006/relationships/customXml" Target="../ink/ink174.xml"/><Relationship Id="rId353" Type="http://schemas.openxmlformats.org/officeDocument/2006/relationships/image" Target="../media/image185.png"/><Relationship Id="rId374" Type="http://schemas.openxmlformats.org/officeDocument/2006/relationships/customXml" Target="../ink/ink195.xml"/><Relationship Id="rId71" Type="http://schemas.openxmlformats.org/officeDocument/2006/relationships/image" Target="../media/image44.png"/><Relationship Id="rId92" Type="http://schemas.openxmlformats.org/officeDocument/2006/relationships/customXml" Target="../ink/ink54.xml"/><Relationship Id="rId213" Type="http://schemas.openxmlformats.org/officeDocument/2006/relationships/image" Target="../media/image115.png"/><Relationship Id="rId234" Type="http://schemas.openxmlformats.org/officeDocument/2006/relationships/customXml" Target="../ink/ink125.xml"/><Relationship Id="rId2" Type="http://schemas.openxmlformats.org/officeDocument/2006/relationships/image" Target="../media/image10.jpeg"/><Relationship Id="rId29" Type="http://schemas.openxmlformats.org/officeDocument/2006/relationships/image" Target="../media/image23.png"/><Relationship Id="rId255" Type="http://schemas.openxmlformats.org/officeDocument/2006/relationships/image" Target="../media/image136.png"/><Relationship Id="rId276" Type="http://schemas.openxmlformats.org/officeDocument/2006/relationships/customXml" Target="../ink/ink146.xml"/><Relationship Id="rId297" Type="http://schemas.openxmlformats.org/officeDocument/2006/relationships/image" Target="../media/image157.png"/><Relationship Id="rId40" Type="http://schemas.openxmlformats.org/officeDocument/2006/relationships/customXml" Target="../ink/ink28.xml"/><Relationship Id="rId115" Type="http://schemas.openxmlformats.org/officeDocument/2006/relationships/image" Target="../media/image66.png"/><Relationship Id="rId136" Type="http://schemas.openxmlformats.org/officeDocument/2006/relationships/customXml" Target="../ink/ink76.xml"/><Relationship Id="rId157" Type="http://schemas.openxmlformats.org/officeDocument/2006/relationships/image" Target="../media/image87.png"/><Relationship Id="rId178" Type="http://schemas.openxmlformats.org/officeDocument/2006/relationships/customXml" Target="../ink/ink97.xml"/><Relationship Id="rId301" Type="http://schemas.openxmlformats.org/officeDocument/2006/relationships/image" Target="../media/image159.png"/><Relationship Id="rId322" Type="http://schemas.openxmlformats.org/officeDocument/2006/relationships/customXml" Target="../ink/ink169.xml"/><Relationship Id="rId343" Type="http://schemas.openxmlformats.org/officeDocument/2006/relationships/image" Target="../media/image180.png"/><Relationship Id="rId364" Type="http://schemas.openxmlformats.org/officeDocument/2006/relationships/customXml" Target="../ink/ink190.xml"/><Relationship Id="rId61" Type="http://schemas.openxmlformats.org/officeDocument/2006/relationships/image" Target="../media/image39.png"/><Relationship Id="rId82" Type="http://schemas.openxmlformats.org/officeDocument/2006/relationships/customXml" Target="../ink/ink49.xml"/><Relationship Id="rId199" Type="http://schemas.openxmlformats.org/officeDocument/2006/relationships/image" Target="../media/image108.png"/><Relationship Id="rId203" Type="http://schemas.openxmlformats.org/officeDocument/2006/relationships/image" Target="../media/image110.png"/><Relationship Id="rId19" Type="http://schemas.openxmlformats.org/officeDocument/2006/relationships/image" Target="../media/image18.png"/><Relationship Id="rId224" Type="http://schemas.openxmlformats.org/officeDocument/2006/relationships/customXml" Target="../ink/ink120.xml"/><Relationship Id="rId245" Type="http://schemas.openxmlformats.org/officeDocument/2006/relationships/image" Target="../media/image131.png"/><Relationship Id="rId266" Type="http://schemas.openxmlformats.org/officeDocument/2006/relationships/customXml" Target="../ink/ink141.xml"/><Relationship Id="rId287" Type="http://schemas.openxmlformats.org/officeDocument/2006/relationships/image" Target="../media/image152.png"/><Relationship Id="rId30" Type="http://schemas.openxmlformats.org/officeDocument/2006/relationships/customXml" Target="../ink/ink23.xml"/><Relationship Id="rId105" Type="http://schemas.openxmlformats.org/officeDocument/2006/relationships/image" Target="../media/image61.png"/><Relationship Id="rId126" Type="http://schemas.openxmlformats.org/officeDocument/2006/relationships/customXml" Target="../ink/ink71.xml"/><Relationship Id="rId147" Type="http://schemas.openxmlformats.org/officeDocument/2006/relationships/image" Target="../media/image82.png"/><Relationship Id="rId168" Type="http://schemas.openxmlformats.org/officeDocument/2006/relationships/customXml" Target="../ink/ink92.xml"/><Relationship Id="rId312" Type="http://schemas.openxmlformats.org/officeDocument/2006/relationships/customXml" Target="../ink/ink164.xml"/><Relationship Id="rId333" Type="http://schemas.openxmlformats.org/officeDocument/2006/relationships/image" Target="../media/image175.png"/><Relationship Id="rId354" Type="http://schemas.openxmlformats.org/officeDocument/2006/relationships/customXml" Target="../ink/ink185.xml"/><Relationship Id="rId51" Type="http://schemas.openxmlformats.org/officeDocument/2006/relationships/image" Target="../media/image34.png"/><Relationship Id="rId72" Type="http://schemas.openxmlformats.org/officeDocument/2006/relationships/customXml" Target="../ink/ink44.xml"/><Relationship Id="rId93" Type="http://schemas.openxmlformats.org/officeDocument/2006/relationships/image" Target="../media/image55.png"/><Relationship Id="rId189" Type="http://schemas.openxmlformats.org/officeDocument/2006/relationships/image" Target="../media/image103.png"/><Relationship Id="rId375" Type="http://schemas.openxmlformats.org/officeDocument/2006/relationships/image" Target="../media/image196.png"/><Relationship Id="rId3" Type="http://schemas.openxmlformats.org/officeDocument/2006/relationships/image" Target="../media/image2125.png"/><Relationship Id="rId214" Type="http://schemas.openxmlformats.org/officeDocument/2006/relationships/customXml" Target="../ink/ink115.xml"/><Relationship Id="rId235" Type="http://schemas.openxmlformats.org/officeDocument/2006/relationships/image" Target="../media/image126.png"/><Relationship Id="rId256" Type="http://schemas.openxmlformats.org/officeDocument/2006/relationships/customXml" Target="../ink/ink136.xml"/><Relationship Id="rId277" Type="http://schemas.openxmlformats.org/officeDocument/2006/relationships/image" Target="../media/image147.png"/><Relationship Id="rId298" Type="http://schemas.openxmlformats.org/officeDocument/2006/relationships/customXml" Target="../ink/ink157.xml"/><Relationship Id="rId116" Type="http://schemas.openxmlformats.org/officeDocument/2006/relationships/customXml" Target="../ink/ink66.xml"/><Relationship Id="rId137" Type="http://schemas.openxmlformats.org/officeDocument/2006/relationships/image" Target="../media/image77.png"/><Relationship Id="rId158" Type="http://schemas.openxmlformats.org/officeDocument/2006/relationships/customXml" Target="../ink/ink87.xml"/><Relationship Id="rId302" Type="http://schemas.openxmlformats.org/officeDocument/2006/relationships/customXml" Target="../ink/ink159.xml"/><Relationship Id="rId323" Type="http://schemas.openxmlformats.org/officeDocument/2006/relationships/image" Target="../media/image170.png"/><Relationship Id="rId344" Type="http://schemas.openxmlformats.org/officeDocument/2006/relationships/customXml" Target="../ink/ink180.xml"/><Relationship Id="rId20" Type="http://schemas.openxmlformats.org/officeDocument/2006/relationships/customXml" Target="../ink/ink18.xml"/><Relationship Id="rId41" Type="http://schemas.openxmlformats.org/officeDocument/2006/relationships/image" Target="../media/image29.png"/><Relationship Id="rId62" Type="http://schemas.openxmlformats.org/officeDocument/2006/relationships/customXml" Target="../ink/ink39.xml"/><Relationship Id="rId83" Type="http://schemas.openxmlformats.org/officeDocument/2006/relationships/image" Target="../media/image50.png"/><Relationship Id="rId179" Type="http://schemas.openxmlformats.org/officeDocument/2006/relationships/image" Target="../media/image98.png"/><Relationship Id="rId365" Type="http://schemas.openxmlformats.org/officeDocument/2006/relationships/image" Target="../media/image191.png"/><Relationship Id="rId190" Type="http://schemas.openxmlformats.org/officeDocument/2006/relationships/customXml" Target="../ink/ink103.xml"/><Relationship Id="rId204" Type="http://schemas.openxmlformats.org/officeDocument/2006/relationships/customXml" Target="../ink/ink110.xml"/><Relationship Id="rId225" Type="http://schemas.openxmlformats.org/officeDocument/2006/relationships/image" Target="../media/image121.png"/><Relationship Id="rId246" Type="http://schemas.openxmlformats.org/officeDocument/2006/relationships/customXml" Target="../ink/ink131.xml"/><Relationship Id="rId267" Type="http://schemas.openxmlformats.org/officeDocument/2006/relationships/image" Target="../media/image142.png"/><Relationship Id="rId288" Type="http://schemas.openxmlformats.org/officeDocument/2006/relationships/customXml" Target="../ink/ink152.xml"/><Relationship Id="rId106" Type="http://schemas.openxmlformats.org/officeDocument/2006/relationships/customXml" Target="../ink/ink61.xml"/><Relationship Id="rId127" Type="http://schemas.openxmlformats.org/officeDocument/2006/relationships/image" Target="../media/image72.png"/><Relationship Id="rId313" Type="http://schemas.openxmlformats.org/officeDocument/2006/relationships/image" Target="../media/image165.png"/><Relationship Id="rId10" Type="http://schemas.openxmlformats.org/officeDocument/2006/relationships/customXml" Target="../ink/ink13.xml"/><Relationship Id="rId31" Type="http://schemas.openxmlformats.org/officeDocument/2006/relationships/image" Target="../media/image24.png"/><Relationship Id="rId52" Type="http://schemas.openxmlformats.org/officeDocument/2006/relationships/customXml" Target="../ink/ink34.xml"/><Relationship Id="rId73" Type="http://schemas.openxmlformats.org/officeDocument/2006/relationships/image" Target="../media/image45.png"/><Relationship Id="rId94" Type="http://schemas.openxmlformats.org/officeDocument/2006/relationships/customXml" Target="../ink/ink55.xml"/><Relationship Id="rId148" Type="http://schemas.openxmlformats.org/officeDocument/2006/relationships/customXml" Target="../ink/ink82.xml"/><Relationship Id="rId169" Type="http://schemas.openxmlformats.org/officeDocument/2006/relationships/image" Target="../media/image93.png"/><Relationship Id="rId334" Type="http://schemas.openxmlformats.org/officeDocument/2006/relationships/customXml" Target="../ink/ink175.xml"/><Relationship Id="rId355" Type="http://schemas.openxmlformats.org/officeDocument/2006/relationships/image" Target="../media/image186.png"/><Relationship Id="rId4" Type="http://schemas.openxmlformats.org/officeDocument/2006/relationships/customXml" Target="../ink/ink10.xml"/><Relationship Id="rId180" Type="http://schemas.openxmlformats.org/officeDocument/2006/relationships/customXml" Target="../ink/ink98.xml"/><Relationship Id="rId215" Type="http://schemas.openxmlformats.org/officeDocument/2006/relationships/image" Target="../media/image116.png"/><Relationship Id="rId236" Type="http://schemas.openxmlformats.org/officeDocument/2006/relationships/customXml" Target="../ink/ink126.xml"/><Relationship Id="rId257" Type="http://schemas.openxmlformats.org/officeDocument/2006/relationships/image" Target="../media/image137.png"/><Relationship Id="rId278" Type="http://schemas.openxmlformats.org/officeDocument/2006/relationships/customXml" Target="../ink/ink147.xml"/><Relationship Id="rId303" Type="http://schemas.openxmlformats.org/officeDocument/2006/relationships/image" Target="../media/image160.png"/><Relationship Id="rId42" Type="http://schemas.openxmlformats.org/officeDocument/2006/relationships/customXml" Target="../ink/ink29.xml"/><Relationship Id="rId84" Type="http://schemas.openxmlformats.org/officeDocument/2006/relationships/customXml" Target="../ink/ink50.xml"/><Relationship Id="rId138" Type="http://schemas.openxmlformats.org/officeDocument/2006/relationships/customXml" Target="../ink/ink77.xml"/><Relationship Id="rId345" Type="http://schemas.openxmlformats.org/officeDocument/2006/relationships/image" Target="../media/image181.png"/><Relationship Id="rId191" Type="http://schemas.openxmlformats.org/officeDocument/2006/relationships/image" Target="../media/image104.png"/><Relationship Id="rId205" Type="http://schemas.openxmlformats.org/officeDocument/2006/relationships/image" Target="../media/image111.png"/><Relationship Id="rId247" Type="http://schemas.openxmlformats.org/officeDocument/2006/relationships/image" Target="../media/image132.png"/><Relationship Id="rId107" Type="http://schemas.openxmlformats.org/officeDocument/2006/relationships/image" Target="../media/image62.png"/><Relationship Id="rId289" Type="http://schemas.openxmlformats.org/officeDocument/2006/relationships/image" Target="../media/image153.png"/><Relationship Id="rId11" Type="http://schemas.openxmlformats.org/officeDocument/2006/relationships/image" Target="../media/image14.png"/><Relationship Id="rId53" Type="http://schemas.openxmlformats.org/officeDocument/2006/relationships/image" Target="../media/image35.png"/><Relationship Id="rId149" Type="http://schemas.openxmlformats.org/officeDocument/2006/relationships/image" Target="../media/image83.png"/><Relationship Id="rId314" Type="http://schemas.openxmlformats.org/officeDocument/2006/relationships/customXml" Target="../ink/ink165.xml"/><Relationship Id="rId356" Type="http://schemas.openxmlformats.org/officeDocument/2006/relationships/customXml" Target="../ink/ink186.xml"/><Relationship Id="rId95" Type="http://schemas.openxmlformats.org/officeDocument/2006/relationships/image" Target="../media/image56.png"/><Relationship Id="rId160" Type="http://schemas.openxmlformats.org/officeDocument/2006/relationships/customXml" Target="../ink/ink88.xml"/><Relationship Id="rId216" Type="http://schemas.openxmlformats.org/officeDocument/2006/relationships/customXml" Target="../ink/ink116.xml"/><Relationship Id="rId258" Type="http://schemas.openxmlformats.org/officeDocument/2006/relationships/customXml" Target="../ink/ink137.xml"/><Relationship Id="rId22" Type="http://schemas.openxmlformats.org/officeDocument/2006/relationships/customXml" Target="../ink/ink19.xml"/><Relationship Id="rId64" Type="http://schemas.openxmlformats.org/officeDocument/2006/relationships/customXml" Target="../ink/ink40.xml"/><Relationship Id="rId118" Type="http://schemas.openxmlformats.org/officeDocument/2006/relationships/customXml" Target="../ink/ink67.xml"/><Relationship Id="rId325" Type="http://schemas.openxmlformats.org/officeDocument/2006/relationships/image" Target="../media/image171.png"/><Relationship Id="rId367" Type="http://schemas.openxmlformats.org/officeDocument/2006/relationships/image" Target="../media/image192.png"/><Relationship Id="rId171" Type="http://schemas.openxmlformats.org/officeDocument/2006/relationships/image" Target="../media/image94.png"/><Relationship Id="rId227" Type="http://schemas.openxmlformats.org/officeDocument/2006/relationships/image" Target="../media/image122.png"/><Relationship Id="rId269" Type="http://schemas.openxmlformats.org/officeDocument/2006/relationships/image" Target="../media/image143.png"/><Relationship Id="rId33" Type="http://schemas.openxmlformats.org/officeDocument/2006/relationships/image" Target="../media/image25.png"/><Relationship Id="rId129" Type="http://schemas.openxmlformats.org/officeDocument/2006/relationships/image" Target="../media/image73.png"/><Relationship Id="rId280" Type="http://schemas.openxmlformats.org/officeDocument/2006/relationships/customXml" Target="../ink/ink148.xml"/><Relationship Id="rId336" Type="http://schemas.openxmlformats.org/officeDocument/2006/relationships/customXml" Target="../ink/ink176.xml"/><Relationship Id="rId75" Type="http://schemas.openxmlformats.org/officeDocument/2006/relationships/image" Target="../media/image46.png"/><Relationship Id="rId140" Type="http://schemas.openxmlformats.org/officeDocument/2006/relationships/customXml" Target="../ink/ink78.xml"/><Relationship Id="rId182" Type="http://schemas.openxmlformats.org/officeDocument/2006/relationships/customXml" Target="../ink/ink99.xml"/><Relationship Id="rId6" Type="http://schemas.openxmlformats.org/officeDocument/2006/relationships/customXml" Target="../ink/ink11.xml"/><Relationship Id="rId238" Type="http://schemas.openxmlformats.org/officeDocument/2006/relationships/customXml" Target="../ink/ink127.xml"/><Relationship Id="rId291" Type="http://schemas.openxmlformats.org/officeDocument/2006/relationships/image" Target="../media/image154.png"/><Relationship Id="rId305" Type="http://schemas.openxmlformats.org/officeDocument/2006/relationships/image" Target="../media/image161.png"/><Relationship Id="rId347" Type="http://schemas.openxmlformats.org/officeDocument/2006/relationships/image" Target="../media/image182.png"/><Relationship Id="rId44" Type="http://schemas.openxmlformats.org/officeDocument/2006/relationships/customXml" Target="../ink/ink30.xml"/><Relationship Id="rId86" Type="http://schemas.openxmlformats.org/officeDocument/2006/relationships/customXml" Target="../ink/ink51.xml"/><Relationship Id="rId151" Type="http://schemas.openxmlformats.org/officeDocument/2006/relationships/image" Target="../media/image84.png"/><Relationship Id="rId193" Type="http://schemas.openxmlformats.org/officeDocument/2006/relationships/image" Target="../media/image105.png"/><Relationship Id="rId207" Type="http://schemas.openxmlformats.org/officeDocument/2006/relationships/image" Target="../media/image112.png"/><Relationship Id="rId249" Type="http://schemas.openxmlformats.org/officeDocument/2006/relationships/image" Target="../media/image133.png"/><Relationship Id="rId13" Type="http://schemas.openxmlformats.org/officeDocument/2006/relationships/image" Target="../media/image15.png"/><Relationship Id="rId109" Type="http://schemas.openxmlformats.org/officeDocument/2006/relationships/image" Target="../media/image63.png"/><Relationship Id="rId260" Type="http://schemas.openxmlformats.org/officeDocument/2006/relationships/customXml" Target="../ink/ink138.xml"/><Relationship Id="rId316" Type="http://schemas.openxmlformats.org/officeDocument/2006/relationships/customXml" Target="../ink/ink166.xml"/><Relationship Id="rId55" Type="http://schemas.openxmlformats.org/officeDocument/2006/relationships/image" Target="../media/image36.png"/><Relationship Id="rId97" Type="http://schemas.openxmlformats.org/officeDocument/2006/relationships/image" Target="../media/image57.png"/><Relationship Id="rId120" Type="http://schemas.openxmlformats.org/officeDocument/2006/relationships/customXml" Target="../ink/ink68.xml"/><Relationship Id="rId358" Type="http://schemas.openxmlformats.org/officeDocument/2006/relationships/customXml" Target="../ink/ink187.xml"/><Relationship Id="rId162" Type="http://schemas.openxmlformats.org/officeDocument/2006/relationships/customXml" Target="../ink/ink89.xml"/><Relationship Id="rId218" Type="http://schemas.openxmlformats.org/officeDocument/2006/relationships/customXml" Target="../ink/ink117.xml"/><Relationship Id="rId271" Type="http://schemas.openxmlformats.org/officeDocument/2006/relationships/image" Target="../media/image144.png"/><Relationship Id="rId24" Type="http://schemas.openxmlformats.org/officeDocument/2006/relationships/customXml" Target="../ink/ink20.xml"/><Relationship Id="rId66" Type="http://schemas.openxmlformats.org/officeDocument/2006/relationships/customXml" Target="../ink/ink41.xml"/><Relationship Id="rId131" Type="http://schemas.openxmlformats.org/officeDocument/2006/relationships/image" Target="../media/image74.png"/><Relationship Id="rId327" Type="http://schemas.openxmlformats.org/officeDocument/2006/relationships/image" Target="../media/image172.png"/><Relationship Id="rId369" Type="http://schemas.openxmlformats.org/officeDocument/2006/relationships/image" Target="../media/image193.png"/><Relationship Id="rId173" Type="http://schemas.openxmlformats.org/officeDocument/2006/relationships/image" Target="../media/image95.png"/><Relationship Id="rId229" Type="http://schemas.openxmlformats.org/officeDocument/2006/relationships/image" Target="../media/image123.png"/><Relationship Id="rId240" Type="http://schemas.openxmlformats.org/officeDocument/2006/relationships/customXml" Target="../ink/ink128.xml"/><Relationship Id="rId35" Type="http://schemas.openxmlformats.org/officeDocument/2006/relationships/image" Target="../media/image26.png"/><Relationship Id="rId77" Type="http://schemas.openxmlformats.org/officeDocument/2006/relationships/image" Target="../media/image47.png"/><Relationship Id="rId100" Type="http://schemas.openxmlformats.org/officeDocument/2006/relationships/customXml" Target="../ink/ink58.xml"/><Relationship Id="rId282" Type="http://schemas.openxmlformats.org/officeDocument/2006/relationships/customXml" Target="../ink/ink149.xml"/><Relationship Id="rId338" Type="http://schemas.openxmlformats.org/officeDocument/2006/relationships/customXml" Target="../ink/ink177.xml"/><Relationship Id="rId8" Type="http://schemas.openxmlformats.org/officeDocument/2006/relationships/customXml" Target="../ink/ink12.xml"/><Relationship Id="rId142" Type="http://schemas.openxmlformats.org/officeDocument/2006/relationships/customXml" Target="../ink/ink79.xml"/><Relationship Id="rId184" Type="http://schemas.openxmlformats.org/officeDocument/2006/relationships/customXml" Target="../ink/ink100.xml"/><Relationship Id="rId251" Type="http://schemas.openxmlformats.org/officeDocument/2006/relationships/image" Target="../media/image134.png"/><Relationship Id="rId46" Type="http://schemas.openxmlformats.org/officeDocument/2006/relationships/customXml" Target="../ink/ink31.xml"/><Relationship Id="rId293" Type="http://schemas.openxmlformats.org/officeDocument/2006/relationships/image" Target="../media/image155.png"/><Relationship Id="rId307" Type="http://schemas.openxmlformats.org/officeDocument/2006/relationships/image" Target="../media/image162.png"/><Relationship Id="rId349" Type="http://schemas.openxmlformats.org/officeDocument/2006/relationships/image" Target="../media/image183.png"/><Relationship Id="rId88" Type="http://schemas.openxmlformats.org/officeDocument/2006/relationships/customXml" Target="../ink/ink52.xml"/><Relationship Id="rId111" Type="http://schemas.openxmlformats.org/officeDocument/2006/relationships/image" Target="../media/image64.png"/><Relationship Id="rId153" Type="http://schemas.openxmlformats.org/officeDocument/2006/relationships/image" Target="../media/image85.png"/><Relationship Id="rId195" Type="http://schemas.openxmlformats.org/officeDocument/2006/relationships/image" Target="../media/image106.png"/><Relationship Id="rId209" Type="http://schemas.openxmlformats.org/officeDocument/2006/relationships/image" Target="../media/image113.png"/><Relationship Id="rId360" Type="http://schemas.openxmlformats.org/officeDocument/2006/relationships/customXml" Target="../ink/ink188.xml"/><Relationship Id="rId220" Type="http://schemas.openxmlformats.org/officeDocument/2006/relationships/customXml" Target="../ink/ink118.xml"/><Relationship Id="rId15" Type="http://schemas.openxmlformats.org/officeDocument/2006/relationships/image" Target="../media/image16.png"/><Relationship Id="rId57" Type="http://schemas.openxmlformats.org/officeDocument/2006/relationships/image" Target="../media/image37.png"/><Relationship Id="rId262" Type="http://schemas.openxmlformats.org/officeDocument/2006/relationships/customXml" Target="../ink/ink139.xml"/><Relationship Id="rId318" Type="http://schemas.openxmlformats.org/officeDocument/2006/relationships/customXml" Target="../ink/ink167.xml"/></Relationships>
</file>

<file path=ppt/slides/_rels/slide20.xml.rels><?xml version="1.0" encoding="UTF-8" standalone="yes"?>
<Relationships xmlns="http://schemas.openxmlformats.org/package/2006/relationships"><Relationship Id="rId26" Type="http://schemas.openxmlformats.org/officeDocument/2006/relationships/customXml" Target="../ink/ink1902.xml"/><Relationship Id="rId117" Type="http://schemas.openxmlformats.org/officeDocument/2006/relationships/image" Target="../media/image1986.png"/><Relationship Id="rId21" Type="http://schemas.openxmlformats.org/officeDocument/2006/relationships/image" Target="../media/image1938.png"/><Relationship Id="rId42" Type="http://schemas.openxmlformats.org/officeDocument/2006/relationships/customXml" Target="../ink/ink1910.xml"/><Relationship Id="rId47" Type="http://schemas.openxmlformats.org/officeDocument/2006/relationships/image" Target="../media/image1951.png"/><Relationship Id="rId63" Type="http://schemas.openxmlformats.org/officeDocument/2006/relationships/image" Target="../media/image1959.png"/><Relationship Id="rId68" Type="http://schemas.openxmlformats.org/officeDocument/2006/relationships/customXml" Target="../ink/ink1923.xml"/><Relationship Id="rId84" Type="http://schemas.openxmlformats.org/officeDocument/2006/relationships/customXml" Target="../ink/ink1931.xml"/><Relationship Id="rId89" Type="http://schemas.openxmlformats.org/officeDocument/2006/relationships/image" Target="../media/image1972.png"/><Relationship Id="rId112" Type="http://schemas.openxmlformats.org/officeDocument/2006/relationships/customXml" Target="../ink/ink1945.xml"/><Relationship Id="rId16" Type="http://schemas.openxmlformats.org/officeDocument/2006/relationships/customXml" Target="../ink/ink1897.xml"/><Relationship Id="rId107" Type="http://schemas.openxmlformats.org/officeDocument/2006/relationships/image" Target="../media/image1981.png"/><Relationship Id="rId11" Type="http://schemas.openxmlformats.org/officeDocument/2006/relationships/image" Target="../media/image1933.png"/><Relationship Id="rId32" Type="http://schemas.openxmlformats.org/officeDocument/2006/relationships/customXml" Target="../ink/ink1905.xml"/><Relationship Id="rId37" Type="http://schemas.openxmlformats.org/officeDocument/2006/relationships/image" Target="../media/image1946.png"/><Relationship Id="rId53" Type="http://schemas.openxmlformats.org/officeDocument/2006/relationships/image" Target="../media/image1954.png"/><Relationship Id="rId58" Type="http://schemas.openxmlformats.org/officeDocument/2006/relationships/customXml" Target="../ink/ink1918.xml"/><Relationship Id="rId74" Type="http://schemas.openxmlformats.org/officeDocument/2006/relationships/customXml" Target="../ink/ink1926.xml"/><Relationship Id="rId79" Type="http://schemas.openxmlformats.org/officeDocument/2006/relationships/image" Target="../media/image1967.png"/><Relationship Id="rId102" Type="http://schemas.openxmlformats.org/officeDocument/2006/relationships/customXml" Target="../ink/ink1940.xml"/><Relationship Id="rId5" Type="http://schemas.openxmlformats.org/officeDocument/2006/relationships/image" Target="../media/image1930.png"/><Relationship Id="rId90" Type="http://schemas.openxmlformats.org/officeDocument/2006/relationships/customXml" Target="../ink/ink1934.xml"/><Relationship Id="rId95" Type="http://schemas.openxmlformats.org/officeDocument/2006/relationships/image" Target="../media/image1975.png"/><Relationship Id="rId22" Type="http://schemas.openxmlformats.org/officeDocument/2006/relationships/customXml" Target="../ink/ink1900.xml"/><Relationship Id="rId27" Type="http://schemas.openxmlformats.org/officeDocument/2006/relationships/image" Target="../media/image1941.png"/><Relationship Id="rId43" Type="http://schemas.openxmlformats.org/officeDocument/2006/relationships/image" Target="../media/image1949.png"/><Relationship Id="rId48" Type="http://schemas.openxmlformats.org/officeDocument/2006/relationships/customXml" Target="../ink/ink1913.xml"/><Relationship Id="rId64" Type="http://schemas.openxmlformats.org/officeDocument/2006/relationships/customXml" Target="../ink/ink1921.xml"/><Relationship Id="rId69" Type="http://schemas.openxmlformats.org/officeDocument/2006/relationships/image" Target="../media/image1962.png"/><Relationship Id="rId113" Type="http://schemas.openxmlformats.org/officeDocument/2006/relationships/image" Target="../media/image1984.png"/><Relationship Id="rId118" Type="http://schemas.openxmlformats.org/officeDocument/2006/relationships/customXml" Target="../ink/ink1948.xml"/><Relationship Id="rId80" Type="http://schemas.openxmlformats.org/officeDocument/2006/relationships/customXml" Target="../ink/ink1929.xml"/><Relationship Id="rId85" Type="http://schemas.openxmlformats.org/officeDocument/2006/relationships/image" Target="../media/image1970.png"/><Relationship Id="rId12" Type="http://schemas.openxmlformats.org/officeDocument/2006/relationships/customXml" Target="../ink/ink1895.xml"/><Relationship Id="rId17" Type="http://schemas.openxmlformats.org/officeDocument/2006/relationships/image" Target="../media/image1936.png"/><Relationship Id="rId33" Type="http://schemas.openxmlformats.org/officeDocument/2006/relationships/image" Target="../media/image1944.png"/><Relationship Id="rId38" Type="http://schemas.openxmlformats.org/officeDocument/2006/relationships/customXml" Target="../ink/ink1908.xml"/><Relationship Id="rId59" Type="http://schemas.openxmlformats.org/officeDocument/2006/relationships/image" Target="../media/image1957.png"/><Relationship Id="rId103" Type="http://schemas.openxmlformats.org/officeDocument/2006/relationships/image" Target="../media/image1979.png"/><Relationship Id="rId108" Type="http://schemas.openxmlformats.org/officeDocument/2006/relationships/customXml" Target="../ink/ink1943.xml"/><Relationship Id="rId54" Type="http://schemas.openxmlformats.org/officeDocument/2006/relationships/customXml" Target="../ink/ink1916.xml"/><Relationship Id="rId70" Type="http://schemas.openxmlformats.org/officeDocument/2006/relationships/customXml" Target="../ink/ink1924.xml"/><Relationship Id="rId75" Type="http://schemas.openxmlformats.org/officeDocument/2006/relationships/image" Target="../media/image1965.png"/><Relationship Id="rId91" Type="http://schemas.openxmlformats.org/officeDocument/2006/relationships/image" Target="../media/image1973.png"/><Relationship Id="rId96" Type="http://schemas.openxmlformats.org/officeDocument/2006/relationships/customXml" Target="../ink/ink1937.xml"/><Relationship Id="rId1" Type="http://schemas.openxmlformats.org/officeDocument/2006/relationships/slideLayout" Target="../slideLayouts/slideLayout7.xml"/><Relationship Id="rId6" Type="http://schemas.openxmlformats.org/officeDocument/2006/relationships/customXml" Target="../ink/ink1892.xml"/><Relationship Id="rId23" Type="http://schemas.openxmlformats.org/officeDocument/2006/relationships/image" Target="../media/image1939.png"/><Relationship Id="rId28" Type="http://schemas.openxmlformats.org/officeDocument/2006/relationships/customXml" Target="../ink/ink1903.xml"/><Relationship Id="rId49" Type="http://schemas.openxmlformats.org/officeDocument/2006/relationships/image" Target="../media/image1952.png"/><Relationship Id="rId114" Type="http://schemas.openxmlformats.org/officeDocument/2006/relationships/customXml" Target="../ink/ink1946.xml"/><Relationship Id="rId119" Type="http://schemas.openxmlformats.org/officeDocument/2006/relationships/image" Target="../media/image1987.png"/><Relationship Id="rId10" Type="http://schemas.openxmlformats.org/officeDocument/2006/relationships/customXml" Target="../ink/ink1894.xml"/><Relationship Id="rId31" Type="http://schemas.openxmlformats.org/officeDocument/2006/relationships/image" Target="../media/image1943.png"/><Relationship Id="rId44" Type="http://schemas.openxmlformats.org/officeDocument/2006/relationships/customXml" Target="../ink/ink1911.xml"/><Relationship Id="rId52" Type="http://schemas.openxmlformats.org/officeDocument/2006/relationships/customXml" Target="../ink/ink1915.xml"/><Relationship Id="rId60" Type="http://schemas.openxmlformats.org/officeDocument/2006/relationships/customXml" Target="../ink/ink1919.xml"/><Relationship Id="rId65" Type="http://schemas.openxmlformats.org/officeDocument/2006/relationships/image" Target="../media/image1960.png"/><Relationship Id="rId73" Type="http://schemas.openxmlformats.org/officeDocument/2006/relationships/image" Target="../media/image1964.png"/><Relationship Id="rId78" Type="http://schemas.openxmlformats.org/officeDocument/2006/relationships/customXml" Target="../ink/ink1928.xml"/><Relationship Id="rId81" Type="http://schemas.openxmlformats.org/officeDocument/2006/relationships/image" Target="../media/image1968.png"/><Relationship Id="rId86" Type="http://schemas.openxmlformats.org/officeDocument/2006/relationships/customXml" Target="../ink/ink1932.xml"/><Relationship Id="rId94" Type="http://schemas.openxmlformats.org/officeDocument/2006/relationships/customXml" Target="../ink/ink1936.xml"/><Relationship Id="rId99" Type="http://schemas.openxmlformats.org/officeDocument/2006/relationships/image" Target="../media/image1977.png"/><Relationship Id="rId101" Type="http://schemas.openxmlformats.org/officeDocument/2006/relationships/image" Target="../media/image1978.png"/><Relationship Id="rId4" Type="http://schemas.openxmlformats.org/officeDocument/2006/relationships/customXml" Target="../ink/ink1891.xml"/><Relationship Id="rId9" Type="http://schemas.openxmlformats.org/officeDocument/2006/relationships/image" Target="../media/image1932.png"/><Relationship Id="rId13" Type="http://schemas.openxmlformats.org/officeDocument/2006/relationships/image" Target="../media/image1934.png"/><Relationship Id="rId18" Type="http://schemas.openxmlformats.org/officeDocument/2006/relationships/customXml" Target="../ink/ink1898.xml"/><Relationship Id="rId39" Type="http://schemas.openxmlformats.org/officeDocument/2006/relationships/image" Target="../media/image1947.png"/><Relationship Id="rId109" Type="http://schemas.openxmlformats.org/officeDocument/2006/relationships/image" Target="../media/image1982.png"/><Relationship Id="rId34" Type="http://schemas.openxmlformats.org/officeDocument/2006/relationships/customXml" Target="../ink/ink1906.xml"/><Relationship Id="rId50" Type="http://schemas.openxmlformats.org/officeDocument/2006/relationships/customXml" Target="../ink/ink1914.xml"/><Relationship Id="rId55" Type="http://schemas.openxmlformats.org/officeDocument/2006/relationships/image" Target="../media/image1955.png"/><Relationship Id="rId76" Type="http://schemas.openxmlformats.org/officeDocument/2006/relationships/customXml" Target="../ink/ink1927.xml"/><Relationship Id="rId97" Type="http://schemas.openxmlformats.org/officeDocument/2006/relationships/image" Target="../media/image1976.png"/><Relationship Id="rId104" Type="http://schemas.openxmlformats.org/officeDocument/2006/relationships/customXml" Target="../ink/ink1941.xml"/><Relationship Id="rId7" Type="http://schemas.openxmlformats.org/officeDocument/2006/relationships/image" Target="../media/image1931.png"/><Relationship Id="rId71" Type="http://schemas.openxmlformats.org/officeDocument/2006/relationships/image" Target="../media/image1963.png"/><Relationship Id="rId92" Type="http://schemas.openxmlformats.org/officeDocument/2006/relationships/customXml" Target="../ink/ink1935.xml"/><Relationship Id="rId2" Type="http://schemas.openxmlformats.org/officeDocument/2006/relationships/oleObject" Target="../embeddings/oleObject26.bin"/><Relationship Id="rId29" Type="http://schemas.openxmlformats.org/officeDocument/2006/relationships/image" Target="../media/image1942.png"/><Relationship Id="rId24" Type="http://schemas.openxmlformats.org/officeDocument/2006/relationships/customXml" Target="../ink/ink1901.xml"/><Relationship Id="rId40" Type="http://schemas.openxmlformats.org/officeDocument/2006/relationships/customXml" Target="../ink/ink1909.xml"/><Relationship Id="rId45" Type="http://schemas.openxmlformats.org/officeDocument/2006/relationships/image" Target="../media/image1950.png"/><Relationship Id="rId66" Type="http://schemas.openxmlformats.org/officeDocument/2006/relationships/customXml" Target="../ink/ink1922.xml"/><Relationship Id="rId87" Type="http://schemas.openxmlformats.org/officeDocument/2006/relationships/image" Target="../media/image1971.png"/><Relationship Id="rId110" Type="http://schemas.openxmlformats.org/officeDocument/2006/relationships/customXml" Target="../ink/ink1944.xml"/><Relationship Id="rId115" Type="http://schemas.openxmlformats.org/officeDocument/2006/relationships/image" Target="../media/image1985.png"/><Relationship Id="rId61" Type="http://schemas.openxmlformats.org/officeDocument/2006/relationships/image" Target="../media/image1958.png"/><Relationship Id="rId82" Type="http://schemas.openxmlformats.org/officeDocument/2006/relationships/customXml" Target="../ink/ink1930.xml"/><Relationship Id="rId19" Type="http://schemas.openxmlformats.org/officeDocument/2006/relationships/image" Target="../media/image1937.png"/><Relationship Id="rId14" Type="http://schemas.openxmlformats.org/officeDocument/2006/relationships/customXml" Target="../ink/ink1896.xml"/><Relationship Id="rId30" Type="http://schemas.openxmlformats.org/officeDocument/2006/relationships/customXml" Target="../ink/ink1904.xml"/><Relationship Id="rId35" Type="http://schemas.openxmlformats.org/officeDocument/2006/relationships/image" Target="../media/image1945.png"/><Relationship Id="rId56" Type="http://schemas.openxmlformats.org/officeDocument/2006/relationships/customXml" Target="../ink/ink1917.xml"/><Relationship Id="rId77" Type="http://schemas.openxmlformats.org/officeDocument/2006/relationships/image" Target="../media/image1966.png"/><Relationship Id="rId100" Type="http://schemas.openxmlformats.org/officeDocument/2006/relationships/customXml" Target="../ink/ink1939.xml"/><Relationship Id="rId105" Type="http://schemas.openxmlformats.org/officeDocument/2006/relationships/image" Target="../media/image1980.png"/><Relationship Id="rId8" Type="http://schemas.openxmlformats.org/officeDocument/2006/relationships/customXml" Target="../ink/ink1893.xml"/><Relationship Id="rId51" Type="http://schemas.openxmlformats.org/officeDocument/2006/relationships/image" Target="../media/image1953.png"/><Relationship Id="rId72" Type="http://schemas.openxmlformats.org/officeDocument/2006/relationships/customXml" Target="../ink/ink1925.xml"/><Relationship Id="rId93" Type="http://schemas.openxmlformats.org/officeDocument/2006/relationships/image" Target="../media/image1974.png"/><Relationship Id="rId98" Type="http://schemas.openxmlformats.org/officeDocument/2006/relationships/customXml" Target="../ink/ink1938.xml"/><Relationship Id="rId3" Type="http://schemas.openxmlformats.org/officeDocument/2006/relationships/image" Target="../media/image1711.emf"/><Relationship Id="rId25" Type="http://schemas.openxmlformats.org/officeDocument/2006/relationships/image" Target="../media/image1940.png"/><Relationship Id="rId46" Type="http://schemas.openxmlformats.org/officeDocument/2006/relationships/customXml" Target="../ink/ink1912.xml"/><Relationship Id="rId67" Type="http://schemas.openxmlformats.org/officeDocument/2006/relationships/image" Target="../media/image1961.png"/><Relationship Id="rId116" Type="http://schemas.openxmlformats.org/officeDocument/2006/relationships/customXml" Target="../ink/ink1947.xml"/><Relationship Id="rId20" Type="http://schemas.openxmlformats.org/officeDocument/2006/relationships/customXml" Target="../ink/ink1899.xml"/><Relationship Id="rId41" Type="http://schemas.openxmlformats.org/officeDocument/2006/relationships/image" Target="../media/image1948.png"/><Relationship Id="rId62" Type="http://schemas.openxmlformats.org/officeDocument/2006/relationships/customXml" Target="../ink/ink1920.xml"/><Relationship Id="rId83" Type="http://schemas.openxmlformats.org/officeDocument/2006/relationships/image" Target="../media/image1969.png"/><Relationship Id="rId88" Type="http://schemas.openxmlformats.org/officeDocument/2006/relationships/customXml" Target="../ink/ink1933.xml"/><Relationship Id="rId111" Type="http://schemas.openxmlformats.org/officeDocument/2006/relationships/image" Target="../media/image1983.png"/><Relationship Id="rId15" Type="http://schemas.openxmlformats.org/officeDocument/2006/relationships/image" Target="../media/image1935.png"/><Relationship Id="rId36" Type="http://schemas.openxmlformats.org/officeDocument/2006/relationships/customXml" Target="../ink/ink1907.xml"/><Relationship Id="rId57" Type="http://schemas.openxmlformats.org/officeDocument/2006/relationships/image" Target="../media/image1956.png"/><Relationship Id="rId106" Type="http://schemas.openxmlformats.org/officeDocument/2006/relationships/customXml" Target="../ink/ink1942.xml"/></Relationships>
</file>

<file path=ppt/slides/_rels/slide21.xml.rels><?xml version="1.0" encoding="UTF-8" standalone="yes"?>
<Relationships xmlns="http://schemas.openxmlformats.org/package/2006/relationships"><Relationship Id="rId117" Type="http://schemas.openxmlformats.org/officeDocument/2006/relationships/customXml" Target="../ink/ink2004.xml"/><Relationship Id="rId21" Type="http://schemas.openxmlformats.org/officeDocument/2006/relationships/image" Target="../media/image1997.png"/><Relationship Id="rId42" Type="http://schemas.openxmlformats.org/officeDocument/2006/relationships/customXml" Target="../ink/ink1966.xml"/><Relationship Id="rId63" Type="http://schemas.openxmlformats.org/officeDocument/2006/relationships/image" Target="../media/image2017.png"/><Relationship Id="rId84" Type="http://schemas.openxmlformats.org/officeDocument/2006/relationships/customXml" Target="../ink/ink1987.xml"/><Relationship Id="rId138" Type="http://schemas.openxmlformats.org/officeDocument/2006/relationships/image" Target="../media/image2054.png"/><Relationship Id="rId159" Type="http://schemas.openxmlformats.org/officeDocument/2006/relationships/customXml" Target="../ink/ink2025.xml"/><Relationship Id="rId170" Type="http://schemas.openxmlformats.org/officeDocument/2006/relationships/image" Target="../media/image2070.png"/><Relationship Id="rId191" Type="http://schemas.openxmlformats.org/officeDocument/2006/relationships/customXml" Target="../ink/ink2041.xml"/><Relationship Id="rId205" Type="http://schemas.openxmlformats.org/officeDocument/2006/relationships/customXml" Target="../ink/ink2048.xml"/><Relationship Id="rId226" Type="http://schemas.openxmlformats.org/officeDocument/2006/relationships/image" Target="../media/image2098.png"/><Relationship Id="rId247" Type="http://schemas.openxmlformats.org/officeDocument/2006/relationships/customXml" Target="../ink/ink2069.xml"/><Relationship Id="rId107" Type="http://schemas.openxmlformats.org/officeDocument/2006/relationships/customXml" Target="../ink/ink1999.xml"/><Relationship Id="rId11" Type="http://schemas.openxmlformats.org/officeDocument/2006/relationships/image" Target="../media/image1992.png"/><Relationship Id="rId32" Type="http://schemas.openxmlformats.org/officeDocument/2006/relationships/customXml" Target="../ink/ink1961.xml"/><Relationship Id="rId53" Type="http://schemas.openxmlformats.org/officeDocument/2006/relationships/image" Target="../media/image2012.png"/><Relationship Id="rId74" Type="http://schemas.openxmlformats.org/officeDocument/2006/relationships/customXml" Target="../ink/ink1982.xml"/><Relationship Id="rId128" Type="http://schemas.openxmlformats.org/officeDocument/2006/relationships/image" Target="../media/image2049.png"/><Relationship Id="rId149" Type="http://schemas.openxmlformats.org/officeDocument/2006/relationships/customXml" Target="../ink/ink2020.xml"/><Relationship Id="rId5" Type="http://schemas.openxmlformats.org/officeDocument/2006/relationships/image" Target="../media/image1989.emf"/><Relationship Id="rId95" Type="http://schemas.openxmlformats.org/officeDocument/2006/relationships/image" Target="../media/image2033.png"/><Relationship Id="rId160" Type="http://schemas.openxmlformats.org/officeDocument/2006/relationships/image" Target="../media/image2065.png"/><Relationship Id="rId181" Type="http://schemas.openxmlformats.org/officeDocument/2006/relationships/customXml" Target="../ink/ink2036.xml"/><Relationship Id="rId216" Type="http://schemas.openxmlformats.org/officeDocument/2006/relationships/image" Target="../media/image2093.png"/><Relationship Id="rId237" Type="http://schemas.openxmlformats.org/officeDocument/2006/relationships/customXml" Target="../ink/ink2064.xml"/><Relationship Id="rId22" Type="http://schemas.openxmlformats.org/officeDocument/2006/relationships/customXml" Target="../ink/ink1956.xml"/><Relationship Id="rId43" Type="http://schemas.openxmlformats.org/officeDocument/2006/relationships/image" Target="../media/image2008.png"/><Relationship Id="rId64" Type="http://schemas.openxmlformats.org/officeDocument/2006/relationships/customXml" Target="../ink/ink1977.xml"/><Relationship Id="rId118" Type="http://schemas.openxmlformats.org/officeDocument/2006/relationships/image" Target="../media/image2044.png"/><Relationship Id="rId139" Type="http://schemas.openxmlformats.org/officeDocument/2006/relationships/customXml" Target="../ink/ink2015.xml"/><Relationship Id="rId85" Type="http://schemas.openxmlformats.org/officeDocument/2006/relationships/image" Target="../media/image2028.png"/><Relationship Id="rId150" Type="http://schemas.openxmlformats.org/officeDocument/2006/relationships/image" Target="../media/image2060.png"/><Relationship Id="rId171" Type="http://schemas.openxmlformats.org/officeDocument/2006/relationships/customXml" Target="../ink/ink2031.xml"/><Relationship Id="rId192" Type="http://schemas.openxmlformats.org/officeDocument/2006/relationships/image" Target="../media/image2081.png"/><Relationship Id="rId206" Type="http://schemas.openxmlformats.org/officeDocument/2006/relationships/image" Target="../media/image2088.png"/><Relationship Id="rId227" Type="http://schemas.openxmlformats.org/officeDocument/2006/relationships/customXml" Target="../ink/ink2059.xml"/><Relationship Id="rId248" Type="http://schemas.openxmlformats.org/officeDocument/2006/relationships/image" Target="../media/image2109.png"/><Relationship Id="rId12" Type="http://schemas.openxmlformats.org/officeDocument/2006/relationships/customXml" Target="../ink/ink1951.xml"/><Relationship Id="rId33" Type="http://schemas.openxmlformats.org/officeDocument/2006/relationships/image" Target="../media/image2003.png"/><Relationship Id="rId108" Type="http://schemas.openxmlformats.org/officeDocument/2006/relationships/image" Target="../media/image2039.png"/><Relationship Id="rId129" Type="http://schemas.openxmlformats.org/officeDocument/2006/relationships/customXml" Target="../ink/ink2010.xml"/><Relationship Id="rId54" Type="http://schemas.openxmlformats.org/officeDocument/2006/relationships/customXml" Target="../ink/ink1972.xml"/><Relationship Id="rId75" Type="http://schemas.openxmlformats.org/officeDocument/2006/relationships/image" Target="../media/image2023.png"/><Relationship Id="rId96" Type="http://schemas.openxmlformats.org/officeDocument/2006/relationships/customXml" Target="../ink/ink1993.xml"/><Relationship Id="rId140" Type="http://schemas.openxmlformats.org/officeDocument/2006/relationships/image" Target="../media/image2055.png"/><Relationship Id="rId161" Type="http://schemas.openxmlformats.org/officeDocument/2006/relationships/customXml" Target="../ink/ink2026.xml"/><Relationship Id="rId182" Type="http://schemas.openxmlformats.org/officeDocument/2006/relationships/image" Target="../media/image2076.png"/><Relationship Id="rId217" Type="http://schemas.openxmlformats.org/officeDocument/2006/relationships/customXml" Target="../ink/ink2054.xml"/><Relationship Id="rId6" Type="http://schemas.openxmlformats.org/officeDocument/2006/relationships/oleObject" Target="../embeddings/oleObject29.bin"/><Relationship Id="rId238" Type="http://schemas.openxmlformats.org/officeDocument/2006/relationships/image" Target="../media/image2104.png"/><Relationship Id="rId23" Type="http://schemas.openxmlformats.org/officeDocument/2006/relationships/image" Target="../media/image1998.png"/><Relationship Id="rId119" Type="http://schemas.openxmlformats.org/officeDocument/2006/relationships/customXml" Target="../ink/ink2005.xml"/><Relationship Id="rId44" Type="http://schemas.openxmlformats.org/officeDocument/2006/relationships/customXml" Target="../ink/ink1967.xml"/><Relationship Id="rId65" Type="http://schemas.openxmlformats.org/officeDocument/2006/relationships/image" Target="../media/image2018.png"/><Relationship Id="rId86" Type="http://schemas.openxmlformats.org/officeDocument/2006/relationships/customXml" Target="../ink/ink1988.xml"/><Relationship Id="rId130" Type="http://schemas.openxmlformats.org/officeDocument/2006/relationships/image" Target="../media/image2050.png"/><Relationship Id="rId151" Type="http://schemas.openxmlformats.org/officeDocument/2006/relationships/customXml" Target="../ink/ink2021.xml"/><Relationship Id="rId172" Type="http://schemas.openxmlformats.org/officeDocument/2006/relationships/image" Target="../media/image2071.png"/><Relationship Id="rId193" Type="http://schemas.openxmlformats.org/officeDocument/2006/relationships/customXml" Target="../ink/ink2042.xml"/><Relationship Id="rId207" Type="http://schemas.openxmlformats.org/officeDocument/2006/relationships/customXml" Target="../ink/ink2049.xml"/><Relationship Id="rId228" Type="http://schemas.openxmlformats.org/officeDocument/2006/relationships/image" Target="../media/image2099.png"/><Relationship Id="rId249" Type="http://schemas.openxmlformats.org/officeDocument/2006/relationships/customXml" Target="../ink/ink2070.xml"/><Relationship Id="rId13" Type="http://schemas.openxmlformats.org/officeDocument/2006/relationships/image" Target="../media/image1993.png"/><Relationship Id="rId109" Type="http://schemas.openxmlformats.org/officeDocument/2006/relationships/customXml" Target="../ink/ink2000.xml"/><Relationship Id="rId34" Type="http://schemas.openxmlformats.org/officeDocument/2006/relationships/customXml" Target="../ink/ink1962.xml"/><Relationship Id="rId55" Type="http://schemas.openxmlformats.org/officeDocument/2006/relationships/image" Target="../media/image2013.png"/><Relationship Id="rId76" Type="http://schemas.openxmlformats.org/officeDocument/2006/relationships/customXml" Target="../ink/ink1983.xml"/><Relationship Id="rId97" Type="http://schemas.openxmlformats.org/officeDocument/2006/relationships/image" Target="../media/image2034.png"/><Relationship Id="rId120" Type="http://schemas.openxmlformats.org/officeDocument/2006/relationships/image" Target="../media/image2045.png"/><Relationship Id="rId141" Type="http://schemas.openxmlformats.org/officeDocument/2006/relationships/customXml" Target="../ink/ink2016.xml"/><Relationship Id="rId7" Type="http://schemas.openxmlformats.org/officeDocument/2006/relationships/image" Target="../media/image1990.emf"/><Relationship Id="rId162" Type="http://schemas.openxmlformats.org/officeDocument/2006/relationships/image" Target="../media/image2066.png"/><Relationship Id="rId183" Type="http://schemas.openxmlformats.org/officeDocument/2006/relationships/customXml" Target="../ink/ink2037.xml"/><Relationship Id="rId218" Type="http://schemas.openxmlformats.org/officeDocument/2006/relationships/image" Target="../media/image2094.png"/><Relationship Id="rId239" Type="http://schemas.openxmlformats.org/officeDocument/2006/relationships/customXml" Target="../ink/ink2065.xml"/><Relationship Id="rId250" Type="http://schemas.openxmlformats.org/officeDocument/2006/relationships/image" Target="../media/image2110.png"/><Relationship Id="rId24" Type="http://schemas.openxmlformats.org/officeDocument/2006/relationships/customXml" Target="../ink/ink1957.xml"/><Relationship Id="rId45" Type="http://schemas.openxmlformats.org/officeDocument/2006/relationships/image" Target="../media/image358.png"/><Relationship Id="rId66" Type="http://schemas.openxmlformats.org/officeDocument/2006/relationships/customXml" Target="../ink/ink1978.xml"/><Relationship Id="rId87" Type="http://schemas.openxmlformats.org/officeDocument/2006/relationships/image" Target="../media/image2029.png"/><Relationship Id="rId110" Type="http://schemas.openxmlformats.org/officeDocument/2006/relationships/image" Target="../media/image2040.png"/><Relationship Id="rId131" Type="http://schemas.openxmlformats.org/officeDocument/2006/relationships/customXml" Target="../ink/ink2011.xml"/><Relationship Id="rId152" Type="http://schemas.openxmlformats.org/officeDocument/2006/relationships/image" Target="../media/image2061.png"/><Relationship Id="rId173" Type="http://schemas.openxmlformats.org/officeDocument/2006/relationships/customXml" Target="../ink/ink2032.xml"/><Relationship Id="rId194" Type="http://schemas.openxmlformats.org/officeDocument/2006/relationships/image" Target="../media/image2082.png"/><Relationship Id="rId208" Type="http://schemas.openxmlformats.org/officeDocument/2006/relationships/image" Target="../media/image2089.png"/><Relationship Id="rId229" Type="http://schemas.openxmlformats.org/officeDocument/2006/relationships/customXml" Target="../ink/ink2060.xml"/><Relationship Id="rId240" Type="http://schemas.openxmlformats.org/officeDocument/2006/relationships/image" Target="../media/image2105.png"/><Relationship Id="rId14" Type="http://schemas.openxmlformats.org/officeDocument/2006/relationships/customXml" Target="../ink/ink1952.xml"/><Relationship Id="rId35" Type="http://schemas.openxmlformats.org/officeDocument/2006/relationships/image" Target="../media/image2004.png"/><Relationship Id="rId56" Type="http://schemas.openxmlformats.org/officeDocument/2006/relationships/customXml" Target="../ink/ink1973.xml"/><Relationship Id="rId77" Type="http://schemas.openxmlformats.org/officeDocument/2006/relationships/image" Target="../media/image2024.png"/><Relationship Id="rId100" Type="http://schemas.openxmlformats.org/officeDocument/2006/relationships/image" Target="../media/image2035.png"/><Relationship Id="rId8" Type="http://schemas.openxmlformats.org/officeDocument/2006/relationships/customXml" Target="../ink/ink1949.xml"/><Relationship Id="rId98" Type="http://schemas.openxmlformats.org/officeDocument/2006/relationships/customXml" Target="../ink/ink1994.xml"/><Relationship Id="rId121" Type="http://schemas.openxmlformats.org/officeDocument/2006/relationships/customXml" Target="../ink/ink2006.xml"/><Relationship Id="rId142" Type="http://schemas.openxmlformats.org/officeDocument/2006/relationships/image" Target="../media/image2056.png"/><Relationship Id="rId163" Type="http://schemas.openxmlformats.org/officeDocument/2006/relationships/customXml" Target="../ink/ink2027.xml"/><Relationship Id="rId184" Type="http://schemas.openxmlformats.org/officeDocument/2006/relationships/image" Target="../media/image2077.png"/><Relationship Id="rId219" Type="http://schemas.openxmlformats.org/officeDocument/2006/relationships/customXml" Target="../ink/ink2055.xml"/><Relationship Id="rId230" Type="http://schemas.openxmlformats.org/officeDocument/2006/relationships/image" Target="../media/image2100.png"/><Relationship Id="rId251" Type="http://schemas.openxmlformats.org/officeDocument/2006/relationships/customXml" Target="../ink/ink2071.xml"/><Relationship Id="rId25" Type="http://schemas.openxmlformats.org/officeDocument/2006/relationships/image" Target="../media/image1999.png"/><Relationship Id="rId46" Type="http://schemas.openxmlformats.org/officeDocument/2006/relationships/customXml" Target="../ink/ink1968.xml"/><Relationship Id="rId67" Type="http://schemas.openxmlformats.org/officeDocument/2006/relationships/image" Target="../media/image2019.png"/><Relationship Id="rId88" Type="http://schemas.openxmlformats.org/officeDocument/2006/relationships/customXml" Target="../ink/ink1989.xml"/><Relationship Id="rId111" Type="http://schemas.openxmlformats.org/officeDocument/2006/relationships/customXml" Target="../ink/ink2001.xml"/><Relationship Id="rId132" Type="http://schemas.openxmlformats.org/officeDocument/2006/relationships/image" Target="../media/image2051.png"/><Relationship Id="rId153" Type="http://schemas.openxmlformats.org/officeDocument/2006/relationships/customXml" Target="../ink/ink2022.xml"/><Relationship Id="rId174" Type="http://schemas.openxmlformats.org/officeDocument/2006/relationships/image" Target="../media/image2072.png"/><Relationship Id="rId195" Type="http://schemas.openxmlformats.org/officeDocument/2006/relationships/customXml" Target="../ink/ink2043.xml"/><Relationship Id="rId209" Type="http://schemas.openxmlformats.org/officeDocument/2006/relationships/customXml" Target="../ink/ink2050.xml"/><Relationship Id="rId220" Type="http://schemas.openxmlformats.org/officeDocument/2006/relationships/image" Target="../media/image2095.png"/><Relationship Id="rId241" Type="http://schemas.openxmlformats.org/officeDocument/2006/relationships/customXml" Target="../ink/ink2066.xml"/><Relationship Id="rId15" Type="http://schemas.openxmlformats.org/officeDocument/2006/relationships/image" Target="../media/image1994.png"/><Relationship Id="rId36" Type="http://schemas.openxmlformats.org/officeDocument/2006/relationships/customXml" Target="../ink/ink1963.xml"/><Relationship Id="rId57" Type="http://schemas.openxmlformats.org/officeDocument/2006/relationships/image" Target="../media/image2014.png"/><Relationship Id="rId78" Type="http://schemas.openxmlformats.org/officeDocument/2006/relationships/customXml" Target="../ink/ink1984.xml"/><Relationship Id="rId99" Type="http://schemas.openxmlformats.org/officeDocument/2006/relationships/customXml" Target="../ink/ink1995.xml"/><Relationship Id="rId101" Type="http://schemas.openxmlformats.org/officeDocument/2006/relationships/customXml" Target="../ink/ink1996.xml"/><Relationship Id="rId122" Type="http://schemas.openxmlformats.org/officeDocument/2006/relationships/image" Target="../media/image2046.png"/><Relationship Id="rId143" Type="http://schemas.openxmlformats.org/officeDocument/2006/relationships/customXml" Target="../ink/ink2017.xml"/><Relationship Id="rId164" Type="http://schemas.openxmlformats.org/officeDocument/2006/relationships/image" Target="../media/image2067.png"/><Relationship Id="rId185" Type="http://schemas.openxmlformats.org/officeDocument/2006/relationships/customXml" Target="../ink/ink2038.xml"/><Relationship Id="rId9" Type="http://schemas.openxmlformats.org/officeDocument/2006/relationships/image" Target="../media/image1991.png"/><Relationship Id="rId210" Type="http://schemas.openxmlformats.org/officeDocument/2006/relationships/image" Target="../media/image2090.png"/><Relationship Id="rId26" Type="http://schemas.openxmlformats.org/officeDocument/2006/relationships/customXml" Target="../ink/ink1958.xml"/><Relationship Id="rId231" Type="http://schemas.openxmlformats.org/officeDocument/2006/relationships/customXml" Target="../ink/ink2061.xml"/><Relationship Id="rId252" Type="http://schemas.openxmlformats.org/officeDocument/2006/relationships/image" Target="../media/image2111.png"/><Relationship Id="rId47" Type="http://schemas.openxmlformats.org/officeDocument/2006/relationships/image" Target="../media/image2009.png"/><Relationship Id="rId68" Type="http://schemas.openxmlformats.org/officeDocument/2006/relationships/customXml" Target="../ink/ink1979.xml"/><Relationship Id="rId89" Type="http://schemas.openxmlformats.org/officeDocument/2006/relationships/image" Target="../media/image2030.png"/><Relationship Id="rId112" Type="http://schemas.openxmlformats.org/officeDocument/2006/relationships/image" Target="../media/image2041.png"/><Relationship Id="rId133" Type="http://schemas.openxmlformats.org/officeDocument/2006/relationships/customXml" Target="../ink/ink2012.xml"/><Relationship Id="rId154" Type="http://schemas.openxmlformats.org/officeDocument/2006/relationships/image" Target="../media/image2062.png"/><Relationship Id="rId175" Type="http://schemas.openxmlformats.org/officeDocument/2006/relationships/customXml" Target="../ink/ink2033.xml"/><Relationship Id="rId196" Type="http://schemas.openxmlformats.org/officeDocument/2006/relationships/image" Target="../media/image2083.png"/><Relationship Id="rId200" Type="http://schemas.openxmlformats.org/officeDocument/2006/relationships/image" Target="../media/image2085.png"/><Relationship Id="rId16" Type="http://schemas.openxmlformats.org/officeDocument/2006/relationships/customXml" Target="../ink/ink1953.xml"/><Relationship Id="rId221" Type="http://schemas.openxmlformats.org/officeDocument/2006/relationships/customXml" Target="../ink/ink2056.xml"/><Relationship Id="rId242" Type="http://schemas.openxmlformats.org/officeDocument/2006/relationships/image" Target="../media/image2106.png"/><Relationship Id="rId37" Type="http://schemas.openxmlformats.org/officeDocument/2006/relationships/image" Target="../media/image2005.png"/><Relationship Id="rId58" Type="http://schemas.openxmlformats.org/officeDocument/2006/relationships/customXml" Target="../ink/ink1974.xml"/><Relationship Id="rId79" Type="http://schemas.openxmlformats.org/officeDocument/2006/relationships/image" Target="../media/image2025.png"/><Relationship Id="rId102" Type="http://schemas.openxmlformats.org/officeDocument/2006/relationships/image" Target="../media/image2036.png"/><Relationship Id="rId123" Type="http://schemas.openxmlformats.org/officeDocument/2006/relationships/customXml" Target="../ink/ink2007.xml"/><Relationship Id="rId144" Type="http://schemas.openxmlformats.org/officeDocument/2006/relationships/image" Target="../media/image2057.png"/><Relationship Id="rId90" Type="http://schemas.openxmlformats.org/officeDocument/2006/relationships/customXml" Target="../ink/ink1990.xml"/><Relationship Id="rId165" Type="http://schemas.openxmlformats.org/officeDocument/2006/relationships/customXml" Target="../ink/ink2028.xml"/><Relationship Id="rId186" Type="http://schemas.openxmlformats.org/officeDocument/2006/relationships/image" Target="../media/image2078.png"/><Relationship Id="rId211" Type="http://schemas.openxmlformats.org/officeDocument/2006/relationships/customXml" Target="../ink/ink2051.xml"/><Relationship Id="rId232" Type="http://schemas.openxmlformats.org/officeDocument/2006/relationships/image" Target="../media/image2101.png"/><Relationship Id="rId253" Type="http://schemas.openxmlformats.org/officeDocument/2006/relationships/customXml" Target="../ink/ink2072.xml"/><Relationship Id="rId27" Type="http://schemas.openxmlformats.org/officeDocument/2006/relationships/image" Target="../media/image2000.png"/><Relationship Id="rId48" Type="http://schemas.openxmlformats.org/officeDocument/2006/relationships/customXml" Target="../ink/ink1969.xml"/><Relationship Id="rId69" Type="http://schemas.openxmlformats.org/officeDocument/2006/relationships/image" Target="../media/image2020.png"/><Relationship Id="rId113" Type="http://schemas.openxmlformats.org/officeDocument/2006/relationships/customXml" Target="../ink/ink2002.xml"/><Relationship Id="rId134" Type="http://schemas.openxmlformats.org/officeDocument/2006/relationships/image" Target="../media/image2052.png"/><Relationship Id="rId80" Type="http://schemas.openxmlformats.org/officeDocument/2006/relationships/customXml" Target="../ink/ink1985.xml"/><Relationship Id="rId155" Type="http://schemas.openxmlformats.org/officeDocument/2006/relationships/customXml" Target="../ink/ink2023.xml"/><Relationship Id="rId176" Type="http://schemas.openxmlformats.org/officeDocument/2006/relationships/image" Target="../media/image2073.png"/><Relationship Id="rId197" Type="http://schemas.openxmlformats.org/officeDocument/2006/relationships/customXml" Target="../ink/ink2044.xml"/><Relationship Id="rId201" Type="http://schemas.openxmlformats.org/officeDocument/2006/relationships/customXml" Target="../ink/ink2046.xml"/><Relationship Id="rId222" Type="http://schemas.openxmlformats.org/officeDocument/2006/relationships/image" Target="../media/image2096.png"/><Relationship Id="rId243" Type="http://schemas.openxmlformats.org/officeDocument/2006/relationships/customXml" Target="../ink/ink2067.xml"/><Relationship Id="rId17" Type="http://schemas.openxmlformats.org/officeDocument/2006/relationships/image" Target="../media/image1995.png"/><Relationship Id="rId38" Type="http://schemas.openxmlformats.org/officeDocument/2006/relationships/customXml" Target="../ink/ink1964.xml"/><Relationship Id="rId59" Type="http://schemas.openxmlformats.org/officeDocument/2006/relationships/image" Target="../media/image2015.png"/><Relationship Id="rId103" Type="http://schemas.openxmlformats.org/officeDocument/2006/relationships/customXml" Target="../ink/ink1997.xml"/><Relationship Id="rId124" Type="http://schemas.openxmlformats.org/officeDocument/2006/relationships/image" Target="../media/image2047.png"/><Relationship Id="rId70" Type="http://schemas.openxmlformats.org/officeDocument/2006/relationships/customXml" Target="../ink/ink1980.xml"/><Relationship Id="rId91" Type="http://schemas.openxmlformats.org/officeDocument/2006/relationships/image" Target="../media/image2031.png"/><Relationship Id="rId145" Type="http://schemas.openxmlformats.org/officeDocument/2006/relationships/customXml" Target="../ink/ink2018.xml"/><Relationship Id="rId166" Type="http://schemas.openxmlformats.org/officeDocument/2006/relationships/image" Target="../media/image2068.png"/><Relationship Id="rId187" Type="http://schemas.openxmlformats.org/officeDocument/2006/relationships/customXml" Target="../ink/ink2039.xml"/><Relationship Id="rId1" Type="http://schemas.openxmlformats.org/officeDocument/2006/relationships/slideLayout" Target="../slideLayouts/slideLayout7.xml"/><Relationship Id="rId212" Type="http://schemas.openxmlformats.org/officeDocument/2006/relationships/image" Target="../media/image2091.png"/><Relationship Id="rId233" Type="http://schemas.openxmlformats.org/officeDocument/2006/relationships/customXml" Target="../ink/ink2062.xml"/><Relationship Id="rId254" Type="http://schemas.openxmlformats.org/officeDocument/2006/relationships/image" Target="../media/image2112.png"/><Relationship Id="rId28" Type="http://schemas.openxmlformats.org/officeDocument/2006/relationships/customXml" Target="../ink/ink1959.xml"/><Relationship Id="rId49" Type="http://schemas.openxmlformats.org/officeDocument/2006/relationships/image" Target="../media/image2010.png"/><Relationship Id="rId114" Type="http://schemas.openxmlformats.org/officeDocument/2006/relationships/image" Target="../media/image2042.png"/><Relationship Id="rId60" Type="http://schemas.openxmlformats.org/officeDocument/2006/relationships/customXml" Target="../ink/ink1975.xml"/><Relationship Id="rId81" Type="http://schemas.openxmlformats.org/officeDocument/2006/relationships/image" Target="../media/image2026.png"/><Relationship Id="rId135" Type="http://schemas.openxmlformats.org/officeDocument/2006/relationships/customXml" Target="../ink/ink2013.xml"/><Relationship Id="rId156" Type="http://schemas.openxmlformats.org/officeDocument/2006/relationships/image" Target="../media/image2063.png"/><Relationship Id="rId177" Type="http://schemas.openxmlformats.org/officeDocument/2006/relationships/customXml" Target="../ink/ink2034.xml"/><Relationship Id="rId198" Type="http://schemas.openxmlformats.org/officeDocument/2006/relationships/image" Target="../media/image2084.png"/><Relationship Id="rId202" Type="http://schemas.openxmlformats.org/officeDocument/2006/relationships/image" Target="../media/image2086.png"/><Relationship Id="rId223" Type="http://schemas.openxmlformats.org/officeDocument/2006/relationships/customXml" Target="../ink/ink2057.xml"/><Relationship Id="rId244" Type="http://schemas.openxmlformats.org/officeDocument/2006/relationships/image" Target="../media/image2107.png"/><Relationship Id="rId18" Type="http://schemas.openxmlformats.org/officeDocument/2006/relationships/customXml" Target="../ink/ink1954.xml"/><Relationship Id="rId39" Type="http://schemas.openxmlformats.org/officeDocument/2006/relationships/image" Target="../media/image2006.png"/><Relationship Id="rId50" Type="http://schemas.openxmlformats.org/officeDocument/2006/relationships/customXml" Target="../ink/ink1970.xml"/><Relationship Id="rId104" Type="http://schemas.openxmlformats.org/officeDocument/2006/relationships/image" Target="../media/image2037.png"/><Relationship Id="rId125" Type="http://schemas.openxmlformats.org/officeDocument/2006/relationships/customXml" Target="../ink/ink2008.xml"/><Relationship Id="rId146" Type="http://schemas.openxmlformats.org/officeDocument/2006/relationships/image" Target="../media/image2058.png"/><Relationship Id="rId167" Type="http://schemas.openxmlformats.org/officeDocument/2006/relationships/customXml" Target="../ink/ink2029.xml"/><Relationship Id="rId188" Type="http://schemas.openxmlformats.org/officeDocument/2006/relationships/image" Target="../media/image2079.png"/><Relationship Id="rId71" Type="http://schemas.openxmlformats.org/officeDocument/2006/relationships/image" Target="../media/image2021.png"/><Relationship Id="rId92" Type="http://schemas.openxmlformats.org/officeDocument/2006/relationships/customXml" Target="../ink/ink1991.xml"/><Relationship Id="rId213" Type="http://schemas.openxmlformats.org/officeDocument/2006/relationships/customXml" Target="../ink/ink2052.xml"/><Relationship Id="rId234" Type="http://schemas.openxmlformats.org/officeDocument/2006/relationships/image" Target="../media/image2102.png"/><Relationship Id="rId2" Type="http://schemas.openxmlformats.org/officeDocument/2006/relationships/oleObject" Target="../embeddings/oleObject27.bin"/><Relationship Id="rId29" Type="http://schemas.openxmlformats.org/officeDocument/2006/relationships/image" Target="../media/image2001.png"/><Relationship Id="rId40" Type="http://schemas.openxmlformats.org/officeDocument/2006/relationships/customXml" Target="../ink/ink1965.xml"/><Relationship Id="rId115" Type="http://schemas.openxmlformats.org/officeDocument/2006/relationships/customXml" Target="../ink/ink2003.xml"/><Relationship Id="rId136" Type="http://schemas.openxmlformats.org/officeDocument/2006/relationships/image" Target="../media/image2053.png"/><Relationship Id="rId157" Type="http://schemas.openxmlformats.org/officeDocument/2006/relationships/customXml" Target="../ink/ink2024.xml"/><Relationship Id="rId178" Type="http://schemas.openxmlformats.org/officeDocument/2006/relationships/image" Target="../media/image2074.png"/><Relationship Id="rId61" Type="http://schemas.openxmlformats.org/officeDocument/2006/relationships/image" Target="../media/image2016.png"/><Relationship Id="rId82" Type="http://schemas.openxmlformats.org/officeDocument/2006/relationships/customXml" Target="../ink/ink1986.xml"/><Relationship Id="rId199" Type="http://schemas.openxmlformats.org/officeDocument/2006/relationships/customXml" Target="../ink/ink2045.xml"/><Relationship Id="rId203" Type="http://schemas.openxmlformats.org/officeDocument/2006/relationships/customXml" Target="../ink/ink2047.xml"/><Relationship Id="rId19" Type="http://schemas.openxmlformats.org/officeDocument/2006/relationships/image" Target="../media/image1996.png"/><Relationship Id="rId224" Type="http://schemas.openxmlformats.org/officeDocument/2006/relationships/image" Target="../media/image2097.png"/><Relationship Id="rId245" Type="http://schemas.openxmlformats.org/officeDocument/2006/relationships/customXml" Target="../ink/ink2068.xml"/><Relationship Id="rId30" Type="http://schemas.openxmlformats.org/officeDocument/2006/relationships/customXml" Target="../ink/ink1960.xml"/><Relationship Id="rId105" Type="http://schemas.openxmlformats.org/officeDocument/2006/relationships/customXml" Target="../ink/ink1998.xml"/><Relationship Id="rId126" Type="http://schemas.openxmlformats.org/officeDocument/2006/relationships/image" Target="../media/image2048.png"/><Relationship Id="rId147" Type="http://schemas.openxmlformats.org/officeDocument/2006/relationships/customXml" Target="../ink/ink2019.xml"/><Relationship Id="rId168" Type="http://schemas.openxmlformats.org/officeDocument/2006/relationships/image" Target="../media/image2069.png"/><Relationship Id="rId51" Type="http://schemas.openxmlformats.org/officeDocument/2006/relationships/image" Target="../media/image2011.png"/><Relationship Id="rId72" Type="http://schemas.openxmlformats.org/officeDocument/2006/relationships/customXml" Target="../ink/ink1981.xml"/><Relationship Id="rId93" Type="http://schemas.openxmlformats.org/officeDocument/2006/relationships/image" Target="../media/image2032.png"/><Relationship Id="rId189" Type="http://schemas.openxmlformats.org/officeDocument/2006/relationships/customXml" Target="../ink/ink2040.xml"/><Relationship Id="rId3" Type="http://schemas.openxmlformats.org/officeDocument/2006/relationships/image" Target="../media/image1988.emf"/><Relationship Id="rId214" Type="http://schemas.openxmlformats.org/officeDocument/2006/relationships/image" Target="../media/image2092.png"/><Relationship Id="rId235" Type="http://schemas.openxmlformats.org/officeDocument/2006/relationships/customXml" Target="../ink/ink2063.xml"/><Relationship Id="rId116" Type="http://schemas.openxmlformats.org/officeDocument/2006/relationships/image" Target="../media/image2043.png"/><Relationship Id="rId137" Type="http://schemas.openxmlformats.org/officeDocument/2006/relationships/customXml" Target="../ink/ink2014.xml"/><Relationship Id="rId158" Type="http://schemas.openxmlformats.org/officeDocument/2006/relationships/image" Target="../media/image2064.png"/><Relationship Id="rId20" Type="http://schemas.openxmlformats.org/officeDocument/2006/relationships/customXml" Target="../ink/ink1955.xml"/><Relationship Id="rId41" Type="http://schemas.openxmlformats.org/officeDocument/2006/relationships/image" Target="../media/image2007.png"/><Relationship Id="rId62" Type="http://schemas.openxmlformats.org/officeDocument/2006/relationships/customXml" Target="../ink/ink1976.xml"/><Relationship Id="rId83" Type="http://schemas.openxmlformats.org/officeDocument/2006/relationships/image" Target="../media/image2027.png"/><Relationship Id="rId179" Type="http://schemas.openxmlformats.org/officeDocument/2006/relationships/customXml" Target="../ink/ink2035.xml"/><Relationship Id="rId190" Type="http://schemas.openxmlformats.org/officeDocument/2006/relationships/image" Target="../media/image2080.png"/><Relationship Id="rId204" Type="http://schemas.openxmlformats.org/officeDocument/2006/relationships/image" Target="../media/image2087.png"/><Relationship Id="rId225" Type="http://schemas.openxmlformats.org/officeDocument/2006/relationships/customXml" Target="../ink/ink2058.xml"/><Relationship Id="rId246" Type="http://schemas.openxmlformats.org/officeDocument/2006/relationships/image" Target="../media/image2108.png"/><Relationship Id="rId106" Type="http://schemas.openxmlformats.org/officeDocument/2006/relationships/image" Target="../media/image2038.png"/><Relationship Id="rId127" Type="http://schemas.openxmlformats.org/officeDocument/2006/relationships/customXml" Target="../ink/ink2009.xml"/><Relationship Id="rId10" Type="http://schemas.openxmlformats.org/officeDocument/2006/relationships/customXml" Target="../ink/ink1950.xml"/><Relationship Id="rId31" Type="http://schemas.openxmlformats.org/officeDocument/2006/relationships/image" Target="../media/image2002.png"/><Relationship Id="rId52" Type="http://schemas.openxmlformats.org/officeDocument/2006/relationships/customXml" Target="../ink/ink1971.xml"/><Relationship Id="rId73" Type="http://schemas.openxmlformats.org/officeDocument/2006/relationships/image" Target="../media/image2022.png"/><Relationship Id="rId94" Type="http://schemas.openxmlformats.org/officeDocument/2006/relationships/customXml" Target="../ink/ink1992.xml"/><Relationship Id="rId148" Type="http://schemas.openxmlformats.org/officeDocument/2006/relationships/image" Target="../media/image2059.png"/><Relationship Id="rId169" Type="http://schemas.openxmlformats.org/officeDocument/2006/relationships/customXml" Target="../ink/ink2030.xml"/><Relationship Id="rId4" Type="http://schemas.openxmlformats.org/officeDocument/2006/relationships/oleObject" Target="../embeddings/oleObject28.bin"/><Relationship Id="rId180" Type="http://schemas.openxmlformats.org/officeDocument/2006/relationships/image" Target="../media/image2075.png"/><Relationship Id="rId215" Type="http://schemas.openxmlformats.org/officeDocument/2006/relationships/customXml" Target="../ink/ink2053.xml"/><Relationship Id="rId236" Type="http://schemas.openxmlformats.org/officeDocument/2006/relationships/image" Target="../media/image2103.png"/></Relationships>
</file>

<file path=ppt/slides/_rels/slide22.xml.rels><?xml version="1.0" encoding="UTF-8" standalone="yes"?>
<Relationships xmlns="http://schemas.openxmlformats.org/package/2006/relationships"><Relationship Id="rId8" Type="http://schemas.openxmlformats.org/officeDocument/2006/relationships/customXml" Target="../ink/ink2076.xml"/><Relationship Id="rId13" Type="http://schemas.openxmlformats.org/officeDocument/2006/relationships/image" Target="../media/image2118.png"/><Relationship Id="rId18" Type="http://schemas.openxmlformats.org/officeDocument/2006/relationships/customXml" Target="../ink/ink2081.xml"/><Relationship Id="rId3" Type="http://schemas.openxmlformats.org/officeDocument/2006/relationships/image" Target="../media/image2113.png"/><Relationship Id="rId21" Type="http://schemas.openxmlformats.org/officeDocument/2006/relationships/image" Target="../media/image2122.png"/><Relationship Id="rId7" Type="http://schemas.openxmlformats.org/officeDocument/2006/relationships/image" Target="../media/image2115.png"/><Relationship Id="rId12" Type="http://schemas.openxmlformats.org/officeDocument/2006/relationships/customXml" Target="../ink/ink2078.xml"/><Relationship Id="rId17" Type="http://schemas.openxmlformats.org/officeDocument/2006/relationships/image" Target="../media/image2120.png"/><Relationship Id="rId2" Type="http://schemas.openxmlformats.org/officeDocument/2006/relationships/customXml" Target="../ink/ink2073.xml"/><Relationship Id="rId16" Type="http://schemas.openxmlformats.org/officeDocument/2006/relationships/customXml" Target="../ink/ink2080.xml"/><Relationship Id="rId20" Type="http://schemas.openxmlformats.org/officeDocument/2006/relationships/customXml" Target="../ink/ink2082.xml"/><Relationship Id="rId1" Type="http://schemas.openxmlformats.org/officeDocument/2006/relationships/slideLayout" Target="../slideLayouts/slideLayout7.xml"/><Relationship Id="rId6" Type="http://schemas.openxmlformats.org/officeDocument/2006/relationships/customXml" Target="../ink/ink2075.xml"/><Relationship Id="rId11" Type="http://schemas.openxmlformats.org/officeDocument/2006/relationships/image" Target="../media/image2117.png"/><Relationship Id="rId5" Type="http://schemas.openxmlformats.org/officeDocument/2006/relationships/image" Target="../media/image2114.png"/><Relationship Id="rId15" Type="http://schemas.openxmlformats.org/officeDocument/2006/relationships/image" Target="../media/image2119.png"/><Relationship Id="rId23" Type="http://schemas.openxmlformats.org/officeDocument/2006/relationships/image" Target="../media/image2123.png"/><Relationship Id="rId10" Type="http://schemas.openxmlformats.org/officeDocument/2006/relationships/customXml" Target="../ink/ink2077.xml"/><Relationship Id="rId19" Type="http://schemas.openxmlformats.org/officeDocument/2006/relationships/image" Target="../media/image2121.png"/><Relationship Id="rId4" Type="http://schemas.openxmlformats.org/officeDocument/2006/relationships/customXml" Target="../ink/ink2074.xml"/><Relationship Id="rId9" Type="http://schemas.openxmlformats.org/officeDocument/2006/relationships/image" Target="../media/image2116.png"/><Relationship Id="rId14" Type="http://schemas.openxmlformats.org/officeDocument/2006/relationships/customXml" Target="../ink/ink2079.xml"/><Relationship Id="rId22" Type="http://schemas.openxmlformats.org/officeDocument/2006/relationships/customXml" Target="../ink/ink2083.xml"/></Relationships>
</file>

<file path=ppt/slides/_rels/slide23.xml.rels><?xml version="1.0" encoding="UTF-8" standalone="yes"?>
<Relationships xmlns="http://schemas.openxmlformats.org/package/2006/relationships"><Relationship Id="rId117" Type="http://schemas.openxmlformats.org/officeDocument/2006/relationships/image" Target="../media/image2182.png"/><Relationship Id="rId21" Type="http://schemas.openxmlformats.org/officeDocument/2006/relationships/image" Target="../media/image2134.png"/><Relationship Id="rId42" Type="http://schemas.openxmlformats.org/officeDocument/2006/relationships/customXml" Target="../ink/ink2102.xml"/><Relationship Id="rId63" Type="http://schemas.openxmlformats.org/officeDocument/2006/relationships/image" Target="../media/image2155.png"/><Relationship Id="rId84" Type="http://schemas.openxmlformats.org/officeDocument/2006/relationships/customXml" Target="../ink/ink2123.xml"/><Relationship Id="rId138" Type="http://schemas.openxmlformats.org/officeDocument/2006/relationships/customXml" Target="../ink/ink2150.xml"/><Relationship Id="rId159" Type="http://schemas.openxmlformats.org/officeDocument/2006/relationships/image" Target="../media/image2203.png"/><Relationship Id="rId170" Type="http://schemas.openxmlformats.org/officeDocument/2006/relationships/customXml" Target="../ink/ink2166.xml"/><Relationship Id="rId191" Type="http://schemas.openxmlformats.org/officeDocument/2006/relationships/image" Target="../media/image2219.png"/><Relationship Id="rId205" Type="http://schemas.openxmlformats.org/officeDocument/2006/relationships/image" Target="../media/image2226.png"/><Relationship Id="rId107" Type="http://schemas.openxmlformats.org/officeDocument/2006/relationships/image" Target="../media/image2177.png"/><Relationship Id="rId11" Type="http://schemas.openxmlformats.org/officeDocument/2006/relationships/image" Target="../media/image2129.png"/><Relationship Id="rId32" Type="http://schemas.openxmlformats.org/officeDocument/2006/relationships/customXml" Target="../ink/ink2097.xml"/><Relationship Id="rId53" Type="http://schemas.openxmlformats.org/officeDocument/2006/relationships/image" Target="../media/image2150.png"/><Relationship Id="rId74" Type="http://schemas.openxmlformats.org/officeDocument/2006/relationships/customXml" Target="../ink/ink2118.xml"/><Relationship Id="rId128" Type="http://schemas.openxmlformats.org/officeDocument/2006/relationships/customXml" Target="../ink/ink2145.xml"/><Relationship Id="rId149" Type="http://schemas.openxmlformats.org/officeDocument/2006/relationships/image" Target="../media/image2198.png"/><Relationship Id="rId5" Type="http://schemas.openxmlformats.org/officeDocument/2006/relationships/image" Target="../media/image2126.jpg"/><Relationship Id="rId95" Type="http://schemas.openxmlformats.org/officeDocument/2006/relationships/image" Target="../media/image2171.png"/><Relationship Id="rId160" Type="http://schemas.openxmlformats.org/officeDocument/2006/relationships/customXml" Target="../ink/ink2161.xml"/><Relationship Id="rId181" Type="http://schemas.openxmlformats.org/officeDocument/2006/relationships/image" Target="../media/image2214.png"/><Relationship Id="rId22" Type="http://schemas.openxmlformats.org/officeDocument/2006/relationships/customXml" Target="../ink/ink2092.xml"/><Relationship Id="rId43" Type="http://schemas.openxmlformats.org/officeDocument/2006/relationships/image" Target="../media/image2145.png"/><Relationship Id="rId64" Type="http://schemas.openxmlformats.org/officeDocument/2006/relationships/customXml" Target="../ink/ink2113.xml"/><Relationship Id="rId118" Type="http://schemas.openxmlformats.org/officeDocument/2006/relationships/customXml" Target="../ink/ink2140.xml"/><Relationship Id="rId139" Type="http://schemas.openxmlformats.org/officeDocument/2006/relationships/image" Target="../media/image2193.png"/><Relationship Id="rId85" Type="http://schemas.openxmlformats.org/officeDocument/2006/relationships/image" Target="../media/image2166.png"/><Relationship Id="rId150" Type="http://schemas.openxmlformats.org/officeDocument/2006/relationships/customXml" Target="../ink/ink2156.xml"/><Relationship Id="rId171" Type="http://schemas.openxmlformats.org/officeDocument/2006/relationships/image" Target="../media/image2209.png"/><Relationship Id="rId192" Type="http://schemas.openxmlformats.org/officeDocument/2006/relationships/customXml" Target="../ink/ink2177.xml"/><Relationship Id="rId206" Type="http://schemas.openxmlformats.org/officeDocument/2006/relationships/customXml" Target="../ink/ink2184.xml"/><Relationship Id="rId12" Type="http://schemas.openxmlformats.org/officeDocument/2006/relationships/customXml" Target="../ink/ink2087.xml"/><Relationship Id="rId33" Type="http://schemas.openxmlformats.org/officeDocument/2006/relationships/image" Target="../media/image2140.png"/><Relationship Id="rId108" Type="http://schemas.openxmlformats.org/officeDocument/2006/relationships/customXml" Target="../ink/ink2135.xml"/><Relationship Id="rId129" Type="http://schemas.openxmlformats.org/officeDocument/2006/relationships/image" Target="../media/image2188.png"/><Relationship Id="rId54" Type="http://schemas.openxmlformats.org/officeDocument/2006/relationships/customXml" Target="../ink/ink2108.xml"/><Relationship Id="rId75" Type="http://schemas.openxmlformats.org/officeDocument/2006/relationships/image" Target="../media/image2161.png"/><Relationship Id="rId96" Type="http://schemas.openxmlformats.org/officeDocument/2006/relationships/customXml" Target="../ink/ink2129.xml"/><Relationship Id="rId140" Type="http://schemas.openxmlformats.org/officeDocument/2006/relationships/customXml" Target="../ink/ink2151.xml"/><Relationship Id="rId161" Type="http://schemas.openxmlformats.org/officeDocument/2006/relationships/image" Target="../media/image2204.png"/><Relationship Id="rId182" Type="http://schemas.openxmlformats.org/officeDocument/2006/relationships/customXml" Target="../ink/ink2172.xml"/><Relationship Id="rId6" Type="http://schemas.openxmlformats.org/officeDocument/2006/relationships/customXml" Target="../ink/ink2084.xml"/><Relationship Id="rId23" Type="http://schemas.openxmlformats.org/officeDocument/2006/relationships/image" Target="../media/image2135.png"/><Relationship Id="rId119" Type="http://schemas.openxmlformats.org/officeDocument/2006/relationships/image" Target="../media/image2183.png"/><Relationship Id="rId44" Type="http://schemas.openxmlformats.org/officeDocument/2006/relationships/customXml" Target="../ink/ink2103.xml"/><Relationship Id="rId65" Type="http://schemas.openxmlformats.org/officeDocument/2006/relationships/image" Target="../media/image2156.png"/><Relationship Id="rId86" Type="http://schemas.openxmlformats.org/officeDocument/2006/relationships/customXml" Target="../ink/ink2124.xml"/><Relationship Id="rId130" Type="http://schemas.openxmlformats.org/officeDocument/2006/relationships/customXml" Target="../ink/ink2146.xml"/><Relationship Id="rId151" Type="http://schemas.openxmlformats.org/officeDocument/2006/relationships/image" Target="../media/image2199.png"/><Relationship Id="rId172" Type="http://schemas.openxmlformats.org/officeDocument/2006/relationships/customXml" Target="../ink/ink2167.xml"/><Relationship Id="rId193" Type="http://schemas.openxmlformats.org/officeDocument/2006/relationships/image" Target="../media/image2220.png"/><Relationship Id="rId207" Type="http://schemas.openxmlformats.org/officeDocument/2006/relationships/image" Target="../media/image2227.png"/><Relationship Id="rId13" Type="http://schemas.openxmlformats.org/officeDocument/2006/relationships/image" Target="../media/image2130.png"/><Relationship Id="rId109" Type="http://schemas.openxmlformats.org/officeDocument/2006/relationships/image" Target="../media/image2178.png"/><Relationship Id="rId34" Type="http://schemas.openxmlformats.org/officeDocument/2006/relationships/customXml" Target="../ink/ink2098.xml"/><Relationship Id="rId55" Type="http://schemas.openxmlformats.org/officeDocument/2006/relationships/image" Target="../media/image2151.png"/><Relationship Id="rId76" Type="http://schemas.openxmlformats.org/officeDocument/2006/relationships/customXml" Target="../ink/ink2119.xml"/><Relationship Id="rId97" Type="http://schemas.openxmlformats.org/officeDocument/2006/relationships/image" Target="../media/image2172.png"/><Relationship Id="rId120" Type="http://schemas.openxmlformats.org/officeDocument/2006/relationships/customXml" Target="../ink/ink2141.xml"/><Relationship Id="rId141" Type="http://schemas.openxmlformats.org/officeDocument/2006/relationships/image" Target="../media/image2194.png"/><Relationship Id="rId7" Type="http://schemas.openxmlformats.org/officeDocument/2006/relationships/image" Target="../media/image2127.png"/><Relationship Id="rId162" Type="http://schemas.openxmlformats.org/officeDocument/2006/relationships/customXml" Target="../ink/ink2162.xml"/><Relationship Id="rId183" Type="http://schemas.openxmlformats.org/officeDocument/2006/relationships/image" Target="../media/image2215.png"/><Relationship Id="rId24" Type="http://schemas.openxmlformats.org/officeDocument/2006/relationships/customXml" Target="../ink/ink2093.xml"/><Relationship Id="rId40" Type="http://schemas.openxmlformats.org/officeDocument/2006/relationships/customXml" Target="../ink/ink2101.xml"/><Relationship Id="rId45" Type="http://schemas.openxmlformats.org/officeDocument/2006/relationships/image" Target="../media/image2146.png"/><Relationship Id="rId66" Type="http://schemas.openxmlformats.org/officeDocument/2006/relationships/customXml" Target="../ink/ink2114.xml"/><Relationship Id="rId87" Type="http://schemas.openxmlformats.org/officeDocument/2006/relationships/image" Target="../media/image2167.png"/><Relationship Id="rId110" Type="http://schemas.openxmlformats.org/officeDocument/2006/relationships/customXml" Target="../ink/ink2136.xml"/><Relationship Id="rId115" Type="http://schemas.openxmlformats.org/officeDocument/2006/relationships/image" Target="../media/image2181.png"/><Relationship Id="rId131" Type="http://schemas.openxmlformats.org/officeDocument/2006/relationships/image" Target="../media/image2189.png"/><Relationship Id="rId136" Type="http://schemas.openxmlformats.org/officeDocument/2006/relationships/customXml" Target="../ink/ink2149.xml"/><Relationship Id="rId157" Type="http://schemas.openxmlformats.org/officeDocument/2006/relationships/image" Target="../media/image2202.png"/><Relationship Id="rId178" Type="http://schemas.openxmlformats.org/officeDocument/2006/relationships/customXml" Target="../ink/ink2170.xml"/><Relationship Id="rId61" Type="http://schemas.openxmlformats.org/officeDocument/2006/relationships/image" Target="../media/image2154.png"/><Relationship Id="rId82" Type="http://schemas.openxmlformats.org/officeDocument/2006/relationships/customXml" Target="../ink/ink2122.xml"/><Relationship Id="rId152" Type="http://schemas.openxmlformats.org/officeDocument/2006/relationships/customXml" Target="../ink/ink2157.xml"/><Relationship Id="rId173" Type="http://schemas.openxmlformats.org/officeDocument/2006/relationships/image" Target="../media/image2210.png"/><Relationship Id="rId194" Type="http://schemas.openxmlformats.org/officeDocument/2006/relationships/customXml" Target="../ink/ink2178.xml"/><Relationship Id="rId199" Type="http://schemas.openxmlformats.org/officeDocument/2006/relationships/image" Target="../media/image2223.png"/><Relationship Id="rId203" Type="http://schemas.openxmlformats.org/officeDocument/2006/relationships/image" Target="../media/image2225.png"/><Relationship Id="rId19" Type="http://schemas.openxmlformats.org/officeDocument/2006/relationships/image" Target="../media/image2133.png"/><Relationship Id="rId14" Type="http://schemas.openxmlformats.org/officeDocument/2006/relationships/customXml" Target="../ink/ink2088.xml"/><Relationship Id="rId30" Type="http://schemas.openxmlformats.org/officeDocument/2006/relationships/customXml" Target="../ink/ink2096.xml"/><Relationship Id="rId35" Type="http://schemas.openxmlformats.org/officeDocument/2006/relationships/image" Target="../media/image2141.png"/><Relationship Id="rId56" Type="http://schemas.openxmlformats.org/officeDocument/2006/relationships/customXml" Target="../ink/ink2109.xml"/><Relationship Id="rId77" Type="http://schemas.openxmlformats.org/officeDocument/2006/relationships/image" Target="../media/image2162.png"/><Relationship Id="rId100" Type="http://schemas.openxmlformats.org/officeDocument/2006/relationships/customXml" Target="../ink/ink2131.xml"/><Relationship Id="rId105" Type="http://schemas.openxmlformats.org/officeDocument/2006/relationships/image" Target="../media/image2176.png"/><Relationship Id="rId126" Type="http://schemas.openxmlformats.org/officeDocument/2006/relationships/customXml" Target="../ink/ink2144.xml"/><Relationship Id="rId147" Type="http://schemas.openxmlformats.org/officeDocument/2006/relationships/image" Target="../media/image2197.png"/><Relationship Id="rId168" Type="http://schemas.openxmlformats.org/officeDocument/2006/relationships/customXml" Target="../ink/ink2165.xml"/><Relationship Id="rId8" Type="http://schemas.openxmlformats.org/officeDocument/2006/relationships/customXml" Target="../ink/ink2085.xml"/><Relationship Id="rId51" Type="http://schemas.openxmlformats.org/officeDocument/2006/relationships/image" Target="../media/image2149.png"/><Relationship Id="rId72" Type="http://schemas.openxmlformats.org/officeDocument/2006/relationships/customXml" Target="../ink/ink2117.xml"/><Relationship Id="rId93" Type="http://schemas.openxmlformats.org/officeDocument/2006/relationships/image" Target="../media/image2170.png"/><Relationship Id="rId98" Type="http://schemas.openxmlformats.org/officeDocument/2006/relationships/customXml" Target="../ink/ink2130.xml"/><Relationship Id="rId121" Type="http://schemas.openxmlformats.org/officeDocument/2006/relationships/image" Target="../media/image2184.png"/><Relationship Id="rId142" Type="http://schemas.openxmlformats.org/officeDocument/2006/relationships/customXml" Target="../ink/ink2152.xml"/><Relationship Id="rId163" Type="http://schemas.openxmlformats.org/officeDocument/2006/relationships/image" Target="../media/image2205.png"/><Relationship Id="rId184" Type="http://schemas.openxmlformats.org/officeDocument/2006/relationships/customXml" Target="../ink/ink2173.xml"/><Relationship Id="rId189" Type="http://schemas.openxmlformats.org/officeDocument/2006/relationships/image" Target="../media/image2218.png"/><Relationship Id="rId3" Type="http://schemas.openxmlformats.org/officeDocument/2006/relationships/image" Target="../media/image2124.png"/><Relationship Id="rId25" Type="http://schemas.openxmlformats.org/officeDocument/2006/relationships/image" Target="../media/image2136.png"/><Relationship Id="rId46" Type="http://schemas.openxmlformats.org/officeDocument/2006/relationships/customXml" Target="../ink/ink2104.xml"/><Relationship Id="rId67" Type="http://schemas.openxmlformats.org/officeDocument/2006/relationships/image" Target="../media/image2157.png"/><Relationship Id="rId116" Type="http://schemas.openxmlformats.org/officeDocument/2006/relationships/customXml" Target="../ink/ink2139.xml"/><Relationship Id="rId137" Type="http://schemas.openxmlformats.org/officeDocument/2006/relationships/image" Target="../media/image2192.png"/><Relationship Id="rId158" Type="http://schemas.openxmlformats.org/officeDocument/2006/relationships/customXml" Target="../ink/ink2160.xml"/><Relationship Id="rId20" Type="http://schemas.openxmlformats.org/officeDocument/2006/relationships/customXml" Target="../ink/ink2091.xml"/><Relationship Id="rId41" Type="http://schemas.openxmlformats.org/officeDocument/2006/relationships/image" Target="../media/image2144.png"/><Relationship Id="rId62" Type="http://schemas.openxmlformats.org/officeDocument/2006/relationships/customXml" Target="../ink/ink2112.xml"/><Relationship Id="rId83" Type="http://schemas.openxmlformats.org/officeDocument/2006/relationships/image" Target="../media/image2165.png"/><Relationship Id="rId88" Type="http://schemas.openxmlformats.org/officeDocument/2006/relationships/customXml" Target="../ink/ink2125.xml"/><Relationship Id="rId111" Type="http://schemas.openxmlformats.org/officeDocument/2006/relationships/image" Target="../media/image2179.png"/><Relationship Id="rId132" Type="http://schemas.openxmlformats.org/officeDocument/2006/relationships/customXml" Target="../ink/ink2147.xml"/><Relationship Id="rId153" Type="http://schemas.openxmlformats.org/officeDocument/2006/relationships/image" Target="../media/image2200.png"/><Relationship Id="rId174" Type="http://schemas.openxmlformats.org/officeDocument/2006/relationships/customXml" Target="../ink/ink2168.xml"/><Relationship Id="rId179" Type="http://schemas.openxmlformats.org/officeDocument/2006/relationships/image" Target="../media/image2213.png"/><Relationship Id="rId195" Type="http://schemas.openxmlformats.org/officeDocument/2006/relationships/image" Target="../media/image2221.png"/><Relationship Id="rId190" Type="http://schemas.openxmlformats.org/officeDocument/2006/relationships/customXml" Target="../ink/ink2176.xml"/><Relationship Id="rId204" Type="http://schemas.openxmlformats.org/officeDocument/2006/relationships/customXml" Target="../ink/ink2183.xml"/><Relationship Id="rId15" Type="http://schemas.openxmlformats.org/officeDocument/2006/relationships/image" Target="../media/image2131.png"/><Relationship Id="rId36" Type="http://schemas.openxmlformats.org/officeDocument/2006/relationships/customXml" Target="../ink/ink2099.xml"/><Relationship Id="rId57" Type="http://schemas.openxmlformats.org/officeDocument/2006/relationships/image" Target="../media/image2152.png"/><Relationship Id="rId106" Type="http://schemas.openxmlformats.org/officeDocument/2006/relationships/customXml" Target="../ink/ink2134.xml"/><Relationship Id="rId127" Type="http://schemas.openxmlformats.org/officeDocument/2006/relationships/image" Target="../media/image2187.png"/><Relationship Id="rId10" Type="http://schemas.openxmlformats.org/officeDocument/2006/relationships/customXml" Target="../ink/ink2086.xml"/><Relationship Id="rId31" Type="http://schemas.openxmlformats.org/officeDocument/2006/relationships/image" Target="../media/image2139.png"/><Relationship Id="rId52" Type="http://schemas.openxmlformats.org/officeDocument/2006/relationships/customXml" Target="../ink/ink2107.xml"/><Relationship Id="rId73" Type="http://schemas.openxmlformats.org/officeDocument/2006/relationships/image" Target="../media/image2160.png"/><Relationship Id="rId78" Type="http://schemas.openxmlformats.org/officeDocument/2006/relationships/customXml" Target="../ink/ink2120.xml"/><Relationship Id="rId94" Type="http://schemas.openxmlformats.org/officeDocument/2006/relationships/customXml" Target="../ink/ink2128.xml"/><Relationship Id="rId99" Type="http://schemas.openxmlformats.org/officeDocument/2006/relationships/image" Target="../media/image2173.png"/><Relationship Id="rId101" Type="http://schemas.openxmlformats.org/officeDocument/2006/relationships/image" Target="../media/image2174.png"/><Relationship Id="rId122" Type="http://schemas.openxmlformats.org/officeDocument/2006/relationships/customXml" Target="../ink/ink2142.xml"/><Relationship Id="rId143" Type="http://schemas.openxmlformats.org/officeDocument/2006/relationships/image" Target="../media/image2195.png"/><Relationship Id="rId148" Type="http://schemas.openxmlformats.org/officeDocument/2006/relationships/customXml" Target="../ink/ink2155.xml"/><Relationship Id="rId164" Type="http://schemas.openxmlformats.org/officeDocument/2006/relationships/customXml" Target="../ink/ink2163.xml"/><Relationship Id="rId169" Type="http://schemas.openxmlformats.org/officeDocument/2006/relationships/image" Target="../media/image2208.png"/><Relationship Id="rId185" Type="http://schemas.openxmlformats.org/officeDocument/2006/relationships/image" Target="../media/image2216.png"/><Relationship Id="rId4" Type="http://schemas.openxmlformats.org/officeDocument/2006/relationships/image" Target="../media/image2125.jpg"/><Relationship Id="rId9" Type="http://schemas.openxmlformats.org/officeDocument/2006/relationships/image" Target="../media/image2128.png"/><Relationship Id="rId180" Type="http://schemas.openxmlformats.org/officeDocument/2006/relationships/customXml" Target="../ink/ink2171.xml"/><Relationship Id="rId26" Type="http://schemas.openxmlformats.org/officeDocument/2006/relationships/customXml" Target="../ink/ink2094.xml"/><Relationship Id="rId47" Type="http://schemas.openxmlformats.org/officeDocument/2006/relationships/image" Target="../media/image2147.png"/><Relationship Id="rId68" Type="http://schemas.openxmlformats.org/officeDocument/2006/relationships/customXml" Target="../ink/ink2115.xml"/><Relationship Id="rId89" Type="http://schemas.openxmlformats.org/officeDocument/2006/relationships/image" Target="../media/image2168.png"/><Relationship Id="rId112" Type="http://schemas.openxmlformats.org/officeDocument/2006/relationships/customXml" Target="../ink/ink2137.xml"/><Relationship Id="rId133" Type="http://schemas.openxmlformats.org/officeDocument/2006/relationships/image" Target="../media/image2190.png"/><Relationship Id="rId154" Type="http://schemas.openxmlformats.org/officeDocument/2006/relationships/customXml" Target="../ink/ink2158.xml"/><Relationship Id="rId175" Type="http://schemas.openxmlformats.org/officeDocument/2006/relationships/image" Target="../media/image2211.png"/><Relationship Id="rId196" Type="http://schemas.openxmlformats.org/officeDocument/2006/relationships/customXml" Target="../ink/ink2179.xml"/><Relationship Id="rId200" Type="http://schemas.openxmlformats.org/officeDocument/2006/relationships/customXml" Target="../ink/ink2181.xml"/><Relationship Id="rId16" Type="http://schemas.openxmlformats.org/officeDocument/2006/relationships/customXml" Target="../ink/ink2089.xml"/><Relationship Id="rId37" Type="http://schemas.openxmlformats.org/officeDocument/2006/relationships/image" Target="../media/image2142.png"/><Relationship Id="rId58" Type="http://schemas.openxmlformats.org/officeDocument/2006/relationships/customXml" Target="../ink/ink2110.xml"/><Relationship Id="rId79" Type="http://schemas.openxmlformats.org/officeDocument/2006/relationships/image" Target="../media/image2163.png"/><Relationship Id="rId102" Type="http://schemas.openxmlformats.org/officeDocument/2006/relationships/customXml" Target="../ink/ink2132.xml"/><Relationship Id="rId123" Type="http://schemas.openxmlformats.org/officeDocument/2006/relationships/image" Target="../media/image2185.png"/><Relationship Id="rId144" Type="http://schemas.openxmlformats.org/officeDocument/2006/relationships/customXml" Target="../ink/ink2153.xml"/><Relationship Id="rId90" Type="http://schemas.openxmlformats.org/officeDocument/2006/relationships/customXml" Target="../ink/ink2126.xml"/><Relationship Id="rId165" Type="http://schemas.openxmlformats.org/officeDocument/2006/relationships/image" Target="../media/image2206.png"/><Relationship Id="rId186" Type="http://schemas.openxmlformats.org/officeDocument/2006/relationships/customXml" Target="../ink/ink2174.xml"/><Relationship Id="rId27" Type="http://schemas.openxmlformats.org/officeDocument/2006/relationships/image" Target="../media/image2137.png"/><Relationship Id="rId48" Type="http://schemas.openxmlformats.org/officeDocument/2006/relationships/customXml" Target="../ink/ink2105.xml"/><Relationship Id="rId69" Type="http://schemas.openxmlformats.org/officeDocument/2006/relationships/image" Target="../media/image2158.png"/><Relationship Id="rId113" Type="http://schemas.openxmlformats.org/officeDocument/2006/relationships/image" Target="../media/image2180.png"/><Relationship Id="rId134" Type="http://schemas.openxmlformats.org/officeDocument/2006/relationships/customXml" Target="../ink/ink2148.xml"/><Relationship Id="rId80" Type="http://schemas.openxmlformats.org/officeDocument/2006/relationships/customXml" Target="../ink/ink2121.xml"/><Relationship Id="rId155" Type="http://schemas.openxmlformats.org/officeDocument/2006/relationships/image" Target="../media/image2201.png"/><Relationship Id="rId176" Type="http://schemas.openxmlformats.org/officeDocument/2006/relationships/customXml" Target="../ink/ink2169.xml"/><Relationship Id="rId197" Type="http://schemas.openxmlformats.org/officeDocument/2006/relationships/image" Target="../media/image2222.png"/><Relationship Id="rId201" Type="http://schemas.openxmlformats.org/officeDocument/2006/relationships/image" Target="../media/image2224.png"/><Relationship Id="rId17" Type="http://schemas.openxmlformats.org/officeDocument/2006/relationships/image" Target="../media/image2132.png"/><Relationship Id="rId38" Type="http://schemas.openxmlformats.org/officeDocument/2006/relationships/customXml" Target="../ink/ink2100.xml"/><Relationship Id="rId59" Type="http://schemas.openxmlformats.org/officeDocument/2006/relationships/image" Target="../media/image2153.png"/><Relationship Id="rId103" Type="http://schemas.openxmlformats.org/officeDocument/2006/relationships/image" Target="../media/image2175.png"/><Relationship Id="rId124" Type="http://schemas.openxmlformats.org/officeDocument/2006/relationships/customXml" Target="../ink/ink2143.xml"/><Relationship Id="rId70" Type="http://schemas.openxmlformats.org/officeDocument/2006/relationships/customXml" Target="../ink/ink2116.xml"/><Relationship Id="rId91" Type="http://schemas.openxmlformats.org/officeDocument/2006/relationships/image" Target="../media/image2169.png"/><Relationship Id="rId145" Type="http://schemas.openxmlformats.org/officeDocument/2006/relationships/image" Target="../media/image2196.png"/><Relationship Id="rId166" Type="http://schemas.openxmlformats.org/officeDocument/2006/relationships/customXml" Target="../ink/ink2164.xml"/><Relationship Id="rId187" Type="http://schemas.openxmlformats.org/officeDocument/2006/relationships/image" Target="../media/image2217.png"/><Relationship Id="rId1" Type="http://schemas.openxmlformats.org/officeDocument/2006/relationships/slideLayout" Target="../slideLayouts/slideLayout7.xml"/><Relationship Id="rId28" Type="http://schemas.openxmlformats.org/officeDocument/2006/relationships/customXml" Target="../ink/ink2095.xml"/><Relationship Id="rId49" Type="http://schemas.openxmlformats.org/officeDocument/2006/relationships/image" Target="../media/image2148.png"/><Relationship Id="rId114" Type="http://schemas.openxmlformats.org/officeDocument/2006/relationships/customXml" Target="../ink/ink2138.xml"/><Relationship Id="rId60" Type="http://schemas.openxmlformats.org/officeDocument/2006/relationships/customXml" Target="../ink/ink2111.xml"/><Relationship Id="rId81" Type="http://schemas.openxmlformats.org/officeDocument/2006/relationships/image" Target="../media/image2164.png"/><Relationship Id="rId135" Type="http://schemas.openxmlformats.org/officeDocument/2006/relationships/image" Target="../media/image2191.png"/><Relationship Id="rId156" Type="http://schemas.openxmlformats.org/officeDocument/2006/relationships/customXml" Target="../ink/ink2159.xml"/><Relationship Id="rId177" Type="http://schemas.openxmlformats.org/officeDocument/2006/relationships/image" Target="../media/image2212.png"/><Relationship Id="rId198" Type="http://schemas.openxmlformats.org/officeDocument/2006/relationships/customXml" Target="../ink/ink2180.xml"/><Relationship Id="rId202" Type="http://schemas.openxmlformats.org/officeDocument/2006/relationships/customXml" Target="../ink/ink2182.xml"/><Relationship Id="rId18" Type="http://schemas.openxmlformats.org/officeDocument/2006/relationships/customXml" Target="../ink/ink2090.xml"/><Relationship Id="rId39" Type="http://schemas.openxmlformats.org/officeDocument/2006/relationships/image" Target="../media/image2143.png"/><Relationship Id="rId50" Type="http://schemas.openxmlformats.org/officeDocument/2006/relationships/customXml" Target="../ink/ink2106.xml"/><Relationship Id="rId104" Type="http://schemas.openxmlformats.org/officeDocument/2006/relationships/customXml" Target="../ink/ink2133.xml"/><Relationship Id="rId125" Type="http://schemas.openxmlformats.org/officeDocument/2006/relationships/image" Target="../media/image2186.png"/><Relationship Id="rId146" Type="http://schemas.openxmlformats.org/officeDocument/2006/relationships/customXml" Target="../ink/ink2154.xml"/><Relationship Id="rId167" Type="http://schemas.openxmlformats.org/officeDocument/2006/relationships/image" Target="../media/image2207.png"/><Relationship Id="rId188" Type="http://schemas.openxmlformats.org/officeDocument/2006/relationships/customXml" Target="../ink/ink2175.xml"/><Relationship Id="rId71" Type="http://schemas.openxmlformats.org/officeDocument/2006/relationships/image" Target="../media/image2159.png"/><Relationship Id="rId92" Type="http://schemas.openxmlformats.org/officeDocument/2006/relationships/customXml" Target="../ink/ink2127.xml"/><Relationship Id="rId2" Type="http://schemas.openxmlformats.org/officeDocument/2006/relationships/notesSlide" Target="../notesSlides/notesSlide5.xml"/><Relationship Id="rId29" Type="http://schemas.openxmlformats.org/officeDocument/2006/relationships/image" Target="../media/image2138.png"/></Relationships>
</file>

<file path=ppt/slides/_rels/slide24.xml.rels><?xml version="1.0" encoding="UTF-8" standalone="yes"?>
<Relationships xmlns="http://schemas.openxmlformats.org/package/2006/relationships"><Relationship Id="rId117" Type="http://schemas.openxmlformats.org/officeDocument/2006/relationships/image" Target="../media/image2287.png"/><Relationship Id="rId21" Type="http://schemas.openxmlformats.org/officeDocument/2006/relationships/image" Target="../media/image2240.png"/><Relationship Id="rId42" Type="http://schemas.openxmlformats.org/officeDocument/2006/relationships/customXml" Target="../ink/ink2201.xml"/><Relationship Id="rId63" Type="http://schemas.openxmlformats.org/officeDocument/2006/relationships/image" Target="../media/image2261.png"/><Relationship Id="rId84" Type="http://schemas.openxmlformats.org/officeDocument/2006/relationships/customXml" Target="../ink/ink2222.xml"/><Relationship Id="rId138" Type="http://schemas.openxmlformats.org/officeDocument/2006/relationships/customXml" Target="../ink/ink2249.xml"/><Relationship Id="rId107" Type="http://schemas.openxmlformats.org/officeDocument/2006/relationships/image" Target="../media/image2282.png"/><Relationship Id="rId11" Type="http://schemas.openxmlformats.org/officeDocument/2006/relationships/image" Target="../media/image2235.png"/><Relationship Id="rId32" Type="http://schemas.openxmlformats.org/officeDocument/2006/relationships/customXml" Target="../ink/ink2196.xml"/><Relationship Id="rId53" Type="http://schemas.openxmlformats.org/officeDocument/2006/relationships/image" Target="../media/image2256.png"/><Relationship Id="rId74" Type="http://schemas.openxmlformats.org/officeDocument/2006/relationships/customXml" Target="../ink/ink2217.xml"/><Relationship Id="rId128" Type="http://schemas.openxmlformats.org/officeDocument/2006/relationships/customXml" Target="../ink/ink2244.xml"/><Relationship Id="rId149" Type="http://schemas.openxmlformats.org/officeDocument/2006/relationships/image" Target="../media/image2303.png"/><Relationship Id="rId5" Type="http://schemas.openxmlformats.org/officeDocument/2006/relationships/image" Target="../media/image2230.png"/><Relationship Id="rId95" Type="http://schemas.openxmlformats.org/officeDocument/2006/relationships/image" Target="../media/image2276.png"/><Relationship Id="rId22" Type="http://schemas.openxmlformats.org/officeDocument/2006/relationships/customXml" Target="../ink/ink2191.xml"/><Relationship Id="rId27" Type="http://schemas.openxmlformats.org/officeDocument/2006/relationships/image" Target="../media/image2243.png"/><Relationship Id="rId43" Type="http://schemas.openxmlformats.org/officeDocument/2006/relationships/image" Target="../media/image2251.png"/><Relationship Id="rId48" Type="http://schemas.openxmlformats.org/officeDocument/2006/relationships/customXml" Target="../ink/ink2204.xml"/><Relationship Id="rId64" Type="http://schemas.openxmlformats.org/officeDocument/2006/relationships/customXml" Target="../ink/ink2212.xml"/><Relationship Id="rId69" Type="http://schemas.openxmlformats.org/officeDocument/2006/relationships/image" Target="../media/image2264.png"/><Relationship Id="rId113" Type="http://schemas.openxmlformats.org/officeDocument/2006/relationships/image" Target="../media/image2285.png"/><Relationship Id="rId118" Type="http://schemas.openxmlformats.org/officeDocument/2006/relationships/customXml" Target="../ink/ink2239.xml"/><Relationship Id="rId134" Type="http://schemas.openxmlformats.org/officeDocument/2006/relationships/customXml" Target="../ink/ink2247.xml"/><Relationship Id="rId139" Type="http://schemas.openxmlformats.org/officeDocument/2006/relationships/image" Target="../media/image2298.png"/><Relationship Id="rId80" Type="http://schemas.openxmlformats.org/officeDocument/2006/relationships/customXml" Target="../ink/ink2220.xml"/><Relationship Id="rId85" Type="http://schemas.openxmlformats.org/officeDocument/2006/relationships/image" Target="../media/image358.png"/><Relationship Id="rId12" Type="http://schemas.openxmlformats.org/officeDocument/2006/relationships/customXml" Target="../ink/ink2186.xml"/><Relationship Id="rId17" Type="http://schemas.openxmlformats.org/officeDocument/2006/relationships/image" Target="../media/image2238.png"/><Relationship Id="rId33" Type="http://schemas.openxmlformats.org/officeDocument/2006/relationships/image" Target="../media/image2246.png"/><Relationship Id="rId38" Type="http://schemas.openxmlformats.org/officeDocument/2006/relationships/customXml" Target="../ink/ink2199.xml"/><Relationship Id="rId59" Type="http://schemas.openxmlformats.org/officeDocument/2006/relationships/image" Target="../media/image2259.png"/><Relationship Id="rId103" Type="http://schemas.openxmlformats.org/officeDocument/2006/relationships/image" Target="../media/image2280.png"/><Relationship Id="rId108" Type="http://schemas.openxmlformats.org/officeDocument/2006/relationships/customXml" Target="../ink/ink2234.xml"/><Relationship Id="rId124" Type="http://schemas.openxmlformats.org/officeDocument/2006/relationships/customXml" Target="../ink/ink2242.xml"/><Relationship Id="rId129" Type="http://schemas.openxmlformats.org/officeDocument/2006/relationships/image" Target="../media/image2293.png"/><Relationship Id="rId54" Type="http://schemas.openxmlformats.org/officeDocument/2006/relationships/customXml" Target="../ink/ink2207.xml"/><Relationship Id="rId70" Type="http://schemas.openxmlformats.org/officeDocument/2006/relationships/customXml" Target="../ink/ink2215.xml"/><Relationship Id="rId75" Type="http://schemas.openxmlformats.org/officeDocument/2006/relationships/image" Target="../media/image2267.png"/><Relationship Id="rId91" Type="http://schemas.openxmlformats.org/officeDocument/2006/relationships/image" Target="../media/image2274.png"/><Relationship Id="rId96" Type="http://schemas.openxmlformats.org/officeDocument/2006/relationships/customXml" Target="../ink/ink2228.xml"/><Relationship Id="rId140" Type="http://schemas.openxmlformats.org/officeDocument/2006/relationships/customXml" Target="../ink/ink2250.xml"/><Relationship Id="rId145" Type="http://schemas.openxmlformats.org/officeDocument/2006/relationships/image" Target="../media/image2301.png"/><Relationship Id="rId1" Type="http://schemas.openxmlformats.org/officeDocument/2006/relationships/slideLayout" Target="../slideLayouts/slideLayout7.xml"/><Relationship Id="rId6" Type="http://schemas.openxmlformats.org/officeDocument/2006/relationships/image" Target="../media/image2231.jpeg"/><Relationship Id="rId23" Type="http://schemas.openxmlformats.org/officeDocument/2006/relationships/image" Target="../media/image2241.png"/><Relationship Id="rId28" Type="http://schemas.openxmlformats.org/officeDocument/2006/relationships/customXml" Target="../ink/ink2194.xml"/><Relationship Id="rId49" Type="http://schemas.openxmlformats.org/officeDocument/2006/relationships/image" Target="../media/image2254.png"/><Relationship Id="rId114" Type="http://schemas.openxmlformats.org/officeDocument/2006/relationships/customXml" Target="../ink/ink2237.xml"/><Relationship Id="rId119" Type="http://schemas.openxmlformats.org/officeDocument/2006/relationships/image" Target="../media/image2288.png"/><Relationship Id="rId44" Type="http://schemas.openxmlformats.org/officeDocument/2006/relationships/customXml" Target="../ink/ink2202.xml"/><Relationship Id="rId60" Type="http://schemas.openxmlformats.org/officeDocument/2006/relationships/customXml" Target="../ink/ink2210.xml"/><Relationship Id="rId65" Type="http://schemas.openxmlformats.org/officeDocument/2006/relationships/image" Target="../media/image2262.png"/><Relationship Id="rId81" Type="http://schemas.openxmlformats.org/officeDocument/2006/relationships/image" Target="../media/image2270.png"/><Relationship Id="rId86" Type="http://schemas.openxmlformats.org/officeDocument/2006/relationships/customXml" Target="../ink/ink2223.xml"/><Relationship Id="rId130" Type="http://schemas.openxmlformats.org/officeDocument/2006/relationships/customXml" Target="../ink/ink2245.xml"/><Relationship Id="rId135" Type="http://schemas.openxmlformats.org/officeDocument/2006/relationships/image" Target="../media/image2296.png"/><Relationship Id="rId13" Type="http://schemas.openxmlformats.org/officeDocument/2006/relationships/image" Target="../media/image2236.png"/><Relationship Id="rId18" Type="http://schemas.openxmlformats.org/officeDocument/2006/relationships/customXml" Target="../ink/ink2189.xml"/><Relationship Id="rId39" Type="http://schemas.openxmlformats.org/officeDocument/2006/relationships/image" Target="../media/image2249.png"/><Relationship Id="rId109" Type="http://schemas.openxmlformats.org/officeDocument/2006/relationships/image" Target="../media/image2283.png"/><Relationship Id="rId34" Type="http://schemas.openxmlformats.org/officeDocument/2006/relationships/customXml" Target="../ink/ink2197.xml"/><Relationship Id="rId50" Type="http://schemas.openxmlformats.org/officeDocument/2006/relationships/customXml" Target="../ink/ink2205.xml"/><Relationship Id="rId55" Type="http://schemas.openxmlformats.org/officeDocument/2006/relationships/image" Target="../media/image2257.png"/><Relationship Id="rId76" Type="http://schemas.openxmlformats.org/officeDocument/2006/relationships/customXml" Target="../ink/ink2218.xml"/><Relationship Id="rId97" Type="http://schemas.openxmlformats.org/officeDocument/2006/relationships/image" Target="../media/image2277.png"/><Relationship Id="rId104" Type="http://schemas.openxmlformats.org/officeDocument/2006/relationships/customXml" Target="../ink/ink2232.xml"/><Relationship Id="rId120" Type="http://schemas.openxmlformats.org/officeDocument/2006/relationships/customXml" Target="../ink/ink2240.xml"/><Relationship Id="rId125" Type="http://schemas.openxmlformats.org/officeDocument/2006/relationships/image" Target="../media/image2291.png"/><Relationship Id="rId141" Type="http://schemas.openxmlformats.org/officeDocument/2006/relationships/image" Target="../media/image2299.png"/><Relationship Id="rId146" Type="http://schemas.openxmlformats.org/officeDocument/2006/relationships/customXml" Target="../ink/ink2253.xml"/><Relationship Id="rId7" Type="http://schemas.openxmlformats.org/officeDocument/2006/relationships/image" Target="../media/image2232.jpeg"/><Relationship Id="rId71" Type="http://schemas.openxmlformats.org/officeDocument/2006/relationships/image" Target="../media/image2265.png"/><Relationship Id="rId92" Type="http://schemas.openxmlformats.org/officeDocument/2006/relationships/customXml" Target="../ink/ink2226.xml"/><Relationship Id="rId2" Type="http://schemas.openxmlformats.org/officeDocument/2006/relationships/notesSlide" Target="../notesSlides/notesSlide6.xml"/><Relationship Id="rId29" Type="http://schemas.openxmlformats.org/officeDocument/2006/relationships/image" Target="../media/image2244.png"/><Relationship Id="rId24" Type="http://schemas.openxmlformats.org/officeDocument/2006/relationships/customXml" Target="../ink/ink2192.xml"/><Relationship Id="rId40" Type="http://schemas.openxmlformats.org/officeDocument/2006/relationships/customXml" Target="../ink/ink2200.xml"/><Relationship Id="rId45" Type="http://schemas.openxmlformats.org/officeDocument/2006/relationships/image" Target="../media/image2252.png"/><Relationship Id="rId66" Type="http://schemas.openxmlformats.org/officeDocument/2006/relationships/customXml" Target="../ink/ink2213.xml"/><Relationship Id="rId87" Type="http://schemas.openxmlformats.org/officeDocument/2006/relationships/image" Target="../media/image2272.png"/><Relationship Id="rId110" Type="http://schemas.openxmlformats.org/officeDocument/2006/relationships/customXml" Target="../ink/ink2235.xml"/><Relationship Id="rId115" Type="http://schemas.openxmlformats.org/officeDocument/2006/relationships/image" Target="../media/image2286.png"/><Relationship Id="rId131" Type="http://schemas.openxmlformats.org/officeDocument/2006/relationships/image" Target="../media/image2294.png"/><Relationship Id="rId136" Type="http://schemas.openxmlformats.org/officeDocument/2006/relationships/customXml" Target="../ink/ink2248.xml"/><Relationship Id="rId61" Type="http://schemas.openxmlformats.org/officeDocument/2006/relationships/image" Target="../media/image2260.png"/><Relationship Id="rId82" Type="http://schemas.openxmlformats.org/officeDocument/2006/relationships/customXml" Target="../ink/ink2221.xml"/><Relationship Id="rId19" Type="http://schemas.openxmlformats.org/officeDocument/2006/relationships/image" Target="../media/image2239.png"/><Relationship Id="rId14" Type="http://schemas.openxmlformats.org/officeDocument/2006/relationships/customXml" Target="../ink/ink2187.xml"/><Relationship Id="rId30" Type="http://schemas.openxmlformats.org/officeDocument/2006/relationships/customXml" Target="../ink/ink2195.xml"/><Relationship Id="rId35" Type="http://schemas.openxmlformats.org/officeDocument/2006/relationships/image" Target="../media/image2247.png"/><Relationship Id="rId56" Type="http://schemas.openxmlformats.org/officeDocument/2006/relationships/customXml" Target="../ink/ink2208.xml"/><Relationship Id="rId77" Type="http://schemas.openxmlformats.org/officeDocument/2006/relationships/image" Target="../media/image2268.png"/><Relationship Id="rId100" Type="http://schemas.openxmlformats.org/officeDocument/2006/relationships/customXml" Target="../ink/ink2230.xml"/><Relationship Id="rId105" Type="http://schemas.openxmlformats.org/officeDocument/2006/relationships/image" Target="../media/image2281.png"/><Relationship Id="rId126" Type="http://schemas.openxmlformats.org/officeDocument/2006/relationships/customXml" Target="../ink/ink2243.xml"/><Relationship Id="rId147" Type="http://schemas.openxmlformats.org/officeDocument/2006/relationships/image" Target="../media/image2302.png"/><Relationship Id="rId8" Type="http://schemas.openxmlformats.org/officeDocument/2006/relationships/image" Target="../media/image2233.png"/><Relationship Id="rId51" Type="http://schemas.openxmlformats.org/officeDocument/2006/relationships/image" Target="../media/image2255.png"/><Relationship Id="rId72" Type="http://schemas.openxmlformats.org/officeDocument/2006/relationships/customXml" Target="../ink/ink2216.xml"/><Relationship Id="rId93" Type="http://schemas.openxmlformats.org/officeDocument/2006/relationships/image" Target="../media/image2275.png"/><Relationship Id="rId98" Type="http://schemas.openxmlformats.org/officeDocument/2006/relationships/customXml" Target="../ink/ink2229.xml"/><Relationship Id="rId121" Type="http://schemas.openxmlformats.org/officeDocument/2006/relationships/image" Target="../media/image2289.png"/><Relationship Id="rId142" Type="http://schemas.openxmlformats.org/officeDocument/2006/relationships/customXml" Target="../ink/ink2251.xml"/><Relationship Id="rId3" Type="http://schemas.openxmlformats.org/officeDocument/2006/relationships/image" Target="../media/image2228.jpeg"/><Relationship Id="rId25" Type="http://schemas.openxmlformats.org/officeDocument/2006/relationships/image" Target="../media/image2242.png"/><Relationship Id="rId46" Type="http://schemas.openxmlformats.org/officeDocument/2006/relationships/customXml" Target="../ink/ink2203.xml"/><Relationship Id="rId67" Type="http://schemas.openxmlformats.org/officeDocument/2006/relationships/image" Target="../media/image2263.png"/><Relationship Id="rId116" Type="http://schemas.openxmlformats.org/officeDocument/2006/relationships/customXml" Target="../ink/ink2238.xml"/><Relationship Id="rId137" Type="http://schemas.openxmlformats.org/officeDocument/2006/relationships/image" Target="../media/image2297.png"/><Relationship Id="rId20" Type="http://schemas.openxmlformats.org/officeDocument/2006/relationships/customXml" Target="../ink/ink2190.xml"/><Relationship Id="rId41" Type="http://schemas.openxmlformats.org/officeDocument/2006/relationships/image" Target="../media/image2250.png"/><Relationship Id="rId62" Type="http://schemas.openxmlformats.org/officeDocument/2006/relationships/customXml" Target="../ink/ink2211.xml"/><Relationship Id="rId83" Type="http://schemas.openxmlformats.org/officeDocument/2006/relationships/image" Target="../media/image2271.png"/><Relationship Id="rId88" Type="http://schemas.openxmlformats.org/officeDocument/2006/relationships/customXml" Target="../ink/ink2224.xml"/><Relationship Id="rId111" Type="http://schemas.openxmlformats.org/officeDocument/2006/relationships/image" Target="../media/image2284.png"/><Relationship Id="rId132" Type="http://schemas.openxmlformats.org/officeDocument/2006/relationships/customXml" Target="../ink/ink2246.xml"/><Relationship Id="rId15" Type="http://schemas.openxmlformats.org/officeDocument/2006/relationships/image" Target="../media/image2237.png"/><Relationship Id="rId36" Type="http://schemas.openxmlformats.org/officeDocument/2006/relationships/customXml" Target="../ink/ink2198.xml"/><Relationship Id="rId57" Type="http://schemas.openxmlformats.org/officeDocument/2006/relationships/image" Target="../media/image2258.png"/><Relationship Id="rId106" Type="http://schemas.openxmlformats.org/officeDocument/2006/relationships/customXml" Target="../ink/ink2233.xml"/><Relationship Id="rId127" Type="http://schemas.openxmlformats.org/officeDocument/2006/relationships/image" Target="../media/image2292.png"/><Relationship Id="rId10" Type="http://schemas.openxmlformats.org/officeDocument/2006/relationships/customXml" Target="../ink/ink2185.xml"/><Relationship Id="rId31" Type="http://schemas.openxmlformats.org/officeDocument/2006/relationships/image" Target="../media/image2245.png"/><Relationship Id="rId52" Type="http://schemas.openxmlformats.org/officeDocument/2006/relationships/customXml" Target="../ink/ink2206.xml"/><Relationship Id="rId73" Type="http://schemas.openxmlformats.org/officeDocument/2006/relationships/image" Target="../media/image2266.png"/><Relationship Id="rId78" Type="http://schemas.openxmlformats.org/officeDocument/2006/relationships/customXml" Target="../ink/ink2219.xml"/><Relationship Id="rId94" Type="http://schemas.openxmlformats.org/officeDocument/2006/relationships/customXml" Target="../ink/ink2227.xml"/><Relationship Id="rId99" Type="http://schemas.openxmlformats.org/officeDocument/2006/relationships/image" Target="../media/image2278.png"/><Relationship Id="rId101" Type="http://schemas.openxmlformats.org/officeDocument/2006/relationships/image" Target="../media/image2279.png"/><Relationship Id="rId122" Type="http://schemas.openxmlformats.org/officeDocument/2006/relationships/customXml" Target="../ink/ink2241.xml"/><Relationship Id="rId143" Type="http://schemas.openxmlformats.org/officeDocument/2006/relationships/image" Target="../media/image2300.png"/><Relationship Id="rId148" Type="http://schemas.openxmlformats.org/officeDocument/2006/relationships/customXml" Target="../ink/ink2254.xml"/><Relationship Id="rId4" Type="http://schemas.openxmlformats.org/officeDocument/2006/relationships/image" Target="../media/image2229.jpeg"/><Relationship Id="rId9" Type="http://schemas.openxmlformats.org/officeDocument/2006/relationships/image" Target="../media/image2234.svg"/><Relationship Id="rId26" Type="http://schemas.openxmlformats.org/officeDocument/2006/relationships/customXml" Target="../ink/ink2193.xml"/><Relationship Id="rId47" Type="http://schemas.openxmlformats.org/officeDocument/2006/relationships/image" Target="../media/image2253.png"/><Relationship Id="rId68" Type="http://schemas.openxmlformats.org/officeDocument/2006/relationships/customXml" Target="../ink/ink2214.xml"/><Relationship Id="rId89" Type="http://schemas.openxmlformats.org/officeDocument/2006/relationships/image" Target="../media/image2273.png"/><Relationship Id="rId112" Type="http://schemas.openxmlformats.org/officeDocument/2006/relationships/customXml" Target="../ink/ink2236.xml"/><Relationship Id="rId133" Type="http://schemas.openxmlformats.org/officeDocument/2006/relationships/image" Target="../media/image2295.png"/><Relationship Id="rId16" Type="http://schemas.openxmlformats.org/officeDocument/2006/relationships/customXml" Target="../ink/ink2188.xml"/><Relationship Id="rId37" Type="http://schemas.openxmlformats.org/officeDocument/2006/relationships/image" Target="../media/image2248.png"/><Relationship Id="rId58" Type="http://schemas.openxmlformats.org/officeDocument/2006/relationships/customXml" Target="../ink/ink2209.xml"/><Relationship Id="rId79" Type="http://schemas.openxmlformats.org/officeDocument/2006/relationships/image" Target="../media/image2269.png"/><Relationship Id="rId102" Type="http://schemas.openxmlformats.org/officeDocument/2006/relationships/customXml" Target="../ink/ink2231.xml"/><Relationship Id="rId123" Type="http://schemas.openxmlformats.org/officeDocument/2006/relationships/image" Target="../media/image2290.png"/><Relationship Id="rId144" Type="http://schemas.openxmlformats.org/officeDocument/2006/relationships/customXml" Target="../ink/ink2252.xml"/><Relationship Id="rId90" Type="http://schemas.openxmlformats.org/officeDocument/2006/relationships/customXml" Target="../ink/ink2225.xml"/></Relationships>
</file>

<file path=ppt/slides/_rels/slide25.xml.rels><?xml version="1.0" encoding="UTF-8" standalone="yes"?>
<Relationships xmlns="http://schemas.openxmlformats.org/package/2006/relationships"><Relationship Id="rId26" Type="http://schemas.openxmlformats.org/officeDocument/2006/relationships/image" Target="../media/image2314.png"/><Relationship Id="rId21" Type="http://schemas.openxmlformats.org/officeDocument/2006/relationships/customXml" Target="../ink/ink2262.xml"/><Relationship Id="rId42" Type="http://schemas.openxmlformats.org/officeDocument/2006/relationships/image" Target="../media/image2322.png"/><Relationship Id="rId47" Type="http://schemas.openxmlformats.org/officeDocument/2006/relationships/customXml" Target="../ink/ink2275.xml"/><Relationship Id="rId63" Type="http://schemas.openxmlformats.org/officeDocument/2006/relationships/customXml" Target="../ink/ink2283.xml"/><Relationship Id="rId68" Type="http://schemas.openxmlformats.org/officeDocument/2006/relationships/image" Target="../media/image2335.png"/><Relationship Id="rId84" Type="http://schemas.openxmlformats.org/officeDocument/2006/relationships/image" Target="../media/image2343.png"/><Relationship Id="rId89" Type="http://schemas.openxmlformats.org/officeDocument/2006/relationships/customXml" Target="../ink/ink2296.xml"/><Relationship Id="rId112" Type="http://schemas.openxmlformats.org/officeDocument/2006/relationships/image" Target="../media/image2357.png"/><Relationship Id="rId16" Type="http://schemas.openxmlformats.org/officeDocument/2006/relationships/image" Target="../media/image2309.png"/><Relationship Id="rId107" Type="http://schemas.openxmlformats.org/officeDocument/2006/relationships/customXml" Target="../ink/ink2305.xml"/><Relationship Id="rId11" Type="http://schemas.openxmlformats.org/officeDocument/2006/relationships/customXml" Target="../ink/ink2257.xml"/><Relationship Id="rId32" Type="http://schemas.openxmlformats.org/officeDocument/2006/relationships/image" Target="../media/image2317.png"/><Relationship Id="rId37" Type="http://schemas.openxmlformats.org/officeDocument/2006/relationships/customXml" Target="../ink/ink2270.xml"/><Relationship Id="rId53" Type="http://schemas.openxmlformats.org/officeDocument/2006/relationships/customXml" Target="../ink/ink2278.xml"/><Relationship Id="rId58" Type="http://schemas.openxmlformats.org/officeDocument/2006/relationships/image" Target="../media/image2330.png"/><Relationship Id="rId74" Type="http://schemas.openxmlformats.org/officeDocument/2006/relationships/image" Target="../media/image2338.png"/><Relationship Id="rId79" Type="http://schemas.openxmlformats.org/officeDocument/2006/relationships/customXml" Target="../ink/ink2291.xml"/><Relationship Id="rId102" Type="http://schemas.openxmlformats.org/officeDocument/2006/relationships/image" Target="../media/image2352.png"/><Relationship Id="rId5" Type="http://schemas.openxmlformats.org/officeDocument/2006/relationships/image" Target="../media/image2233.png"/><Relationship Id="rId90" Type="http://schemas.openxmlformats.org/officeDocument/2006/relationships/image" Target="../media/image2346.png"/><Relationship Id="rId95" Type="http://schemas.openxmlformats.org/officeDocument/2006/relationships/customXml" Target="../ink/ink2299.xml"/><Relationship Id="rId22" Type="http://schemas.openxmlformats.org/officeDocument/2006/relationships/image" Target="../media/image2312.png"/><Relationship Id="rId27" Type="http://schemas.openxmlformats.org/officeDocument/2006/relationships/customXml" Target="../ink/ink2265.xml"/><Relationship Id="rId43" Type="http://schemas.openxmlformats.org/officeDocument/2006/relationships/customXml" Target="../ink/ink2273.xml"/><Relationship Id="rId48" Type="http://schemas.openxmlformats.org/officeDocument/2006/relationships/image" Target="../media/image2325.png"/><Relationship Id="rId64" Type="http://schemas.openxmlformats.org/officeDocument/2006/relationships/image" Target="../media/image2333.png"/><Relationship Id="rId69" Type="http://schemas.openxmlformats.org/officeDocument/2006/relationships/customXml" Target="../ink/ink2286.xml"/><Relationship Id="rId113" Type="http://schemas.openxmlformats.org/officeDocument/2006/relationships/customXml" Target="../ink/ink2308.xml"/><Relationship Id="rId80" Type="http://schemas.openxmlformats.org/officeDocument/2006/relationships/image" Target="../media/image2341.png"/><Relationship Id="rId85" Type="http://schemas.openxmlformats.org/officeDocument/2006/relationships/customXml" Target="../ink/ink2294.xml"/><Relationship Id="rId12" Type="http://schemas.openxmlformats.org/officeDocument/2006/relationships/image" Target="../media/image2307.png"/><Relationship Id="rId17" Type="http://schemas.openxmlformats.org/officeDocument/2006/relationships/customXml" Target="../ink/ink2260.xml"/><Relationship Id="rId33" Type="http://schemas.openxmlformats.org/officeDocument/2006/relationships/customXml" Target="../ink/ink2268.xml"/><Relationship Id="rId38" Type="http://schemas.openxmlformats.org/officeDocument/2006/relationships/image" Target="../media/image2320.png"/><Relationship Id="rId59" Type="http://schemas.openxmlformats.org/officeDocument/2006/relationships/customXml" Target="../ink/ink2281.xml"/><Relationship Id="rId103" Type="http://schemas.openxmlformats.org/officeDocument/2006/relationships/customXml" Target="../ink/ink2303.xml"/><Relationship Id="rId108" Type="http://schemas.openxmlformats.org/officeDocument/2006/relationships/image" Target="../media/image2355.png"/><Relationship Id="rId54" Type="http://schemas.openxmlformats.org/officeDocument/2006/relationships/image" Target="../media/image2328.png"/><Relationship Id="rId70" Type="http://schemas.openxmlformats.org/officeDocument/2006/relationships/image" Target="../media/image2336.png"/><Relationship Id="rId75" Type="http://schemas.openxmlformats.org/officeDocument/2006/relationships/customXml" Target="../ink/ink2289.xml"/><Relationship Id="rId91" Type="http://schemas.openxmlformats.org/officeDocument/2006/relationships/customXml" Target="../ink/ink2297.xml"/><Relationship Id="rId96" Type="http://schemas.openxmlformats.org/officeDocument/2006/relationships/image" Target="../media/image2349.png"/><Relationship Id="rId1" Type="http://schemas.openxmlformats.org/officeDocument/2006/relationships/slideLayout" Target="../slideLayouts/slideLayout7.xml"/><Relationship Id="rId6" Type="http://schemas.openxmlformats.org/officeDocument/2006/relationships/image" Target="../media/image2234.svg"/><Relationship Id="rId15" Type="http://schemas.openxmlformats.org/officeDocument/2006/relationships/customXml" Target="../ink/ink2259.xml"/><Relationship Id="rId23" Type="http://schemas.openxmlformats.org/officeDocument/2006/relationships/customXml" Target="../ink/ink2263.xml"/><Relationship Id="rId28" Type="http://schemas.openxmlformats.org/officeDocument/2006/relationships/image" Target="../media/image2315.png"/><Relationship Id="rId36" Type="http://schemas.openxmlformats.org/officeDocument/2006/relationships/image" Target="../media/image2319.png"/><Relationship Id="rId49" Type="http://schemas.openxmlformats.org/officeDocument/2006/relationships/customXml" Target="../ink/ink2276.xml"/><Relationship Id="rId57" Type="http://schemas.openxmlformats.org/officeDocument/2006/relationships/customXml" Target="../ink/ink2280.xml"/><Relationship Id="rId106" Type="http://schemas.openxmlformats.org/officeDocument/2006/relationships/image" Target="../media/image2354.png"/><Relationship Id="rId114" Type="http://schemas.openxmlformats.org/officeDocument/2006/relationships/image" Target="../media/image2358.png"/><Relationship Id="rId10" Type="http://schemas.openxmlformats.org/officeDocument/2006/relationships/image" Target="../media/image2306.png"/><Relationship Id="rId31" Type="http://schemas.openxmlformats.org/officeDocument/2006/relationships/customXml" Target="../ink/ink2267.xml"/><Relationship Id="rId44" Type="http://schemas.openxmlformats.org/officeDocument/2006/relationships/image" Target="../media/image2323.png"/><Relationship Id="rId52" Type="http://schemas.openxmlformats.org/officeDocument/2006/relationships/image" Target="../media/image2327.png"/><Relationship Id="rId60" Type="http://schemas.openxmlformats.org/officeDocument/2006/relationships/image" Target="../media/image2331.png"/><Relationship Id="rId65" Type="http://schemas.openxmlformats.org/officeDocument/2006/relationships/customXml" Target="../ink/ink2284.xml"/><Relationship Id="rId73" Type="http://schemas.openxmlformats.org/officeDocument/2006/relationships/customXml" Target="../ink/ink2288.xml"/><Relationship Id="rId78" Type="http://schemas.openxmlformats.org/officeDocument/2006/relationships/image" Target="../media/image2340.png"/><Relationship Id="rId81" Type="http://schemas.openxmlformats.org/officeDocument/2006/relationships/customXml" Target="../ink/ink2292.xml"/><Relationship Id="rId86" Type="http://schemas.openxmlformats.org/officeDocument/2006/relationships/image" Target="../media/image2344.png"/><Relationship Id="rId94" Type="http://schemas.openxmlformats.org/officeDocument/2006/relationships/image" Target="../media/image2348.png"/><Relationship Id="rId99" Type="http://schemas.openxmlformats.org/officeDocument/2006/relationships/customXml" Target="../ink/ink2301.xml"/><Relationship Id="rId101" Type="http://schemas.openxmlformats.org/officeDocument/2006/relationships/customXml" Target="../ink/ink2302.xml"/><Relationship Id="rId4" Type="http://schemas.openxmlformats.org/officeDocument/2006/relationships/image" Target="../media/image2229.jpeg"/><Relationship Id="rId9" Type="http://schemas.openxmlformats.org/officeDocument/2006/relationships/customXml" Target="../ink/ink2256.xml"/><Relationship Id="rId13" Type="http://schemas.openxmlformats.org/officeDocument/2006/relationships/customXml" Target="../ink/ink2258.xml"/><Relationship Id="rId18" Type="http://schemas.openxmlformats.org/officeDocument/2006/relationships/image" Target="../media/image2310.png"/><Relationship Id="rId39" Type="http://schemas.openxmlformats.org/officeDocument/2006/relationships/customXml" Target="../ink/ink2271.xml"/><Relationship Id="rId109" Type="http://schemas.openxmlformats.org/officeDocument/2006/relationships/customXml" Target="../ink/ink2306.xml"/><Relationship Id="rId34" Type="http://schemas.openxmlformats.org/officeDocument/2006/relationships/image" Target="../media/image2318.png"/><Relationship Id="rId50" Type="http://schemas.openxmlformats.org/officeDocument/2006/relationships/image" Target="../media/image2326.png"/><Relationship Id="rId55" Type="http://schemas.openxmlformats.org/officeDocument/2006/relationships/customXml" Target="../ink/ink2279.xml"/><Relationship Id="rId76" Type="http://schemas.openxmlformats.org/officeDocument/2006/relationships/image" Target="../media/image2339.png"/><Relationship Id="rId97" Type="http://schemas.openxmlformats.org/officeDocument/2006/relationships/customXml" Target="../ink/ink2300.xml"/><Relationship Id="rId104" Type="http://schemas.openxmlformats.org/officeDocument/2006/relationships/image" Target="../media/image2353.png"/><Relationship Id="rId7" Type="http://schemas.openxmlformats.org/officeDocument/2006/relationships/customXml" Target="../ink/ink2255.xml"/><Relationship Id="rId71" Type="http://schemas.openxmlformats.org/officeDocument/2006/relationships/customXml" Target="../ink/ink2287.xml"/><Relationship Id="rId92" Type="http://schemas.openxmlformats.org/officeDocument/2006/relationships/image" Target="../media/image2347.png"/><Relationship Id="rId2" Type="http://schemas.openxmlformats.org/officeDocument/2006/relationships/notesSlide" Target="../notesSlides/notesSlide7.xml"/><Relationship Id="rId29" Type="http://schemas.openxmlformats.org/officeDocument/2006/relationships/customXml" Target="../ink/ink2266.xml"/><Relationship Id="rId24" Type="http://schemas.openxmlformats.org/officeDocument/2006/relationships/image" Target="../media/image2313.png"/><Relationship Id="rId40" Type="http://schemas.openxmlformats.org/officeDocument/2006/relationships/image" Target="../media/image2321.png"/><Relationship Id="rId45" Type="http://schemas.openxmlformats.org/officeDocument/2006/relationships/customXml" Target="../ink/ink2274.xml"/><Relationship Id="rId66" Type="http://schemas.openxmlformats.org/officeDocument/2006/relationships/image" Target="../media/image2334.png"/><Relationship Id="rId87" Type="http://schemas.openxmlformats.org/officeDocument/2006/relationships/customXml" Target="../ink/ink2295.xml"/><Relationship Id="rId110" Type="http://schemas.openxmlformats.org/officeDocument/2006/relationships/image" Target="../media/image2356.png"/><Relationship Id="rId61" Type="http://schemas.openxmlformats.org/officeDocument/2006/relationships/customXml" Target="../ink/ink2282.xml"/><Relationship Id="rId82" Type="http://schemas.openxmlformats.org/officeDocument/2006/relationships/image" Target="../media/image2342.png"/><Relationship Id="rId19" Type="http://schemas.openxmlformats.org/officeDocument/2006/relationships/customXml" Target="../ink/ink2261.xml"/><Relationship Id="rId14" Type="http://schemas.openxmlformats.org/officeDocument/2006/relationships/image" Target="../media/image2308.png"/><Relationship Id="rId30" Type="http://schemas.openxmlformats.org/officeDocument/2006/relationships/image" Target="../media/image2316.png"/><Relationship Id="rId35" Type="http://schemas.openxmlformats.org/officeDocument/2006/relationships/customXml" Target="../ink/ink2269.xml"/><Relationship Id="rId56" Type="http://schemas.openxmlformats.org/officeDocument/2006/relationships/image" Target="../media/image2329.png"/><Relationship Id="rId77" Type="http://schemas.openxmlformats.org/officeDocument/2006/relationships/customXml" Target="../ink/ink2290.xml"/><Relationship Id="rId100" Type="http://schemas.openxmlformats.org/officeDocument/2006/relationships/image" Target="../media/image2351.png"/><Relationship Id="rId105" Type="http://schemas.openxmlformats.org/officeDocument/2006/relationships/customXml" Target="../ink/ink2304.xml"/><Relationship Id="rId8" Type="http://schemas.openxmlformats.org/officeDocument/2006/relationships/image" Target="../media/image2305.png"/><Relationship Id="rId51" Type="http://schemas.openxmlformats.org/officeDocument/2006/relationships/customXml" Target="../ink/ink2277.xml"/><Relationship Id="rId72" Type="http://schemas.openxmlformats.org/officeDocument/2006/relationships/image" Target="../media/image2337.png"/><Relationship Id="rId93" Type="http://schemas.openxmlformats.org/officeDocument/2006/relationships/customXml" Target="../ink/ink2298.xml"/><Relationship Id="rId98" Type="http://schemas.openxmlformats.org/officeDocument/2006/relationships/image" Target="../media/image2350.png"/><Relationship Id="rId3" Type="http://schemas.openxmlformats.org/officeDocument/2006/relationships/image" Target="../media/image2304.jpeg"/><Relationship Id="rId25" Type="http://schemas.openxmlformats.org/officeDocument/2006/relationships/customXml" Target="../ink/ink2264.xml"/><Relationship Id="rId46" Type="http://schemas.openxmlformats.org/officeDocument/2006/relationships/image" Target="../media/image2324.png"/><Relationship Id="rId67" Type="http://schemas.openxmlformats.org/officeDocument/2006/relationships/customXml" Target="../ink/ink2285.xml"/><Relationship Id="rId20" Type="http://schemas.openxmlformats.org/officeDocument/2006/relationships/image" Target="../media/image2311.png"/><Relationship Id="rId41" Type="http://schemas.openxmlformats.org/officeDocument/2006/relationships/customXml" Target="../ink/ink2272.xml"/><Relationship Id="rId62" Type="http://schemas.openxmlformats.org/officeDocument/2006/relationships/image" Target="../media/image2332.png"/><Relationship Id="rId83" Type="http://schemas.openxmlformats.org/officeDocument/2006/relationships/customXml" Target="../ink/ink2293.xml"/><Relationship Id="rId88" Type="http://schemas.openxmlformats.org/officeDocument/2006/relationships/image" Target="../media/image2345.png"/><Relationship Id="rId111" Type="http://schemas.openxmlformats.org/officeDocument/2006/relationships/customXml" Target="../ink/ink2307.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2359.png"/></Relationships>
</file>

<file path=ppt/slides/_rels/slide27.xml.rels><?xml version="1.0" encoding="UTF-8" standalone="yes"?>
<Relationships xmlns="http://schemas.openxmlformats.org/package/2006/relationships"><Relationship Id="rId117" Type="http://schemas.openxmlformats.org/officeDocument/2006/relationships/image" Target="../media/image2417.png"/><Relationship Id="rId21" Type="http://schemas.openxmlformats.org/officeDocument/2006/relationships/image" Target="../media/image2370.png"/><Relationship Id="rId42" Type="http://schemas.openxmlformats.org/officeDocument/2006/relationships/customXml" Target="../ink/ink2327.xml"/><Relationship Id="rId63" Type="http://schemas.openxmlformats.org/officeDocument/2006/relationships/image" Target="../media/image2390.png"/><Relationship Id="rId84" Type="http://schemas.openxmlformats.org/officeDocument/2006/relationships/customXml" Target="../ink/ink2348.xml"/><Relationship Id="rId138" Type="http://schemas.openxmlformats.org/officeDocument/2006/relationships/image" Target="../media/image2427.png"/><Relationship Id="rId159" Type="http://schemas.openxmlformats.org/officeDocument/2006/relationships/customXml" Target="../ink/ink2386.xml"/><Relationship Id="rId170" Type="http://schemas.openxmlformats.org/officeDocument/2006/relationships/image" Target="../media/image2443.png"/><Relationship Id="rId191" Type="http://schemas.openxmlformats.org/officeDocument/2006/relationships/customXml" Target="../ink/ink2402.xml"/><Relationship Id="rId205" Type="http://schemas.openxmlformats.org/officeDocument/2006/relationships/customXml" Target="../ink/ink2409.xml"/><Relationship Id="rId107" Type="http://schemas.openxmlformats.org/officeDocument/2006/relationships/image" Target="../media/image2412.png"/><Relationship Id="rId11" Type="http://schemas.openxmlformats.org/officeDocument/2006/relationships/image" Target="../media/image2365.png"/><Relationship Id="rId32" Type="http://schemas.openxmlformats.org/officeDocument/2006/relationships/customXml" Target="../ink/ink2322.xml"/><Relationship Id="rId53" Type="http://schemas.openxmlformats.org/officeDocument/2006/relationships/image" Target="../media/image2386.png"/><Relationship Id="rId74" Type="http://schemas.openxmlformats.org/officeDocument/2006/relationships/customXml" Target="../ink/ink2343.xml"/><Relationship Id="rId128" Type="http://schemas.openxmlformats.org/officeDocument/2006/relationships/customXml" Target="../ink/ink2370.xml"/><Relationship Id="rId149" Type="http://schemas.openxmlformats.org/officeDocument/2006/relationships/customXml" Target="../ink/ink2381.xml"/><Relationship Id="rId5" Type="http://schemas.openxmlformats.org/officeDocument/2006/relationships/image" Target="../media/image2362.png"/><Relationship Id="rId95" Type="http://schemas.openxmlformats.org/officeDocument/2006/relationships/image" Target="../media/image2406.png"/><Relationship Id="rId160" Type="http://schemas.openxmlformats.org/officeDocument/2006/relationships/image" Target="../media/image2438.png"/><Relationship Id="rId181" Type="http://schemas.openxmlformats.org/officeDocument/2006/relationships/customXml" Target="../ink/ink2397.xml"/><Relationship Id="rId22" Type="http://schemas.openxmlformats.org/officeDocument/2006/relationships/customXml" Target="../ink/ink2317.xml"/><Relationship Id="rId43" Type="http://schemas.openxmlformats.org/officeDocument/2006/relationships/image" Target="../media/image2381.png"/><Relationship Id="rId64" Type="http://schemas.openxmlformats.org/officeDocument/2006/relationships/customXml" Target="../ink/ink2338.xml"/><Relationship Id="rId118" Type="http://schemas.openxmlformats.org/officeDocument/2006/relationships/customXml" Target="../ink/ink2365.xml"/><Relationship Id="rId139" Type="http://schemas.openxmlformats.org/officeDocument/2006/relationships/customXml" Target="../ink/ink2376.xml"/><Relationship Id="rId85" Type="http://schemas.openxmlformats.org/officeDocument/2006/relationships/image" Target="../media/image2401.png"/><Relationship Id="rId150" Type="http://schemas.openxmlformats.org/officeDocument/2006/relationships/image" Target="../media/image2433.png"/><Relationship Id="rId171" Type="http://schemas.openxmlformats.org/officeDocument/2006/relationships/customXml" Target="../ink/ink2392.xml"/><Relationship Id="rId192" Type="http://schemas.openxmlformats.org/officeDocument/2006/relationships/image" Target="../media/image2454.png"/><Relationship Id="rId206" Type="http://schemas.openxmlformats.org/officeDocument/2006/relationships/image" Target="../media/image2461.png"/><Relationship Id="rId12" Type="http://schemas.openxmlformats.org/officeDocument/2006/relationships/customXml" Target="../ink/ink2312.xml"/><Relationship Id="rId33" Type="http://schemas.openxmlformats.org/officeDocument/2006/relationships/image" Target="../media/image2376.png"/><Relationship Id="rId108" Type="http://schemas.openxmlformats.org/officeDocument/2006/relationships/customXml" Target="../ink/ink2360.xml"/><Relationship Id="rId129" Type="http://schemas.openxmlformats.org/officeDocument/2006/relationships/image" Target="../media/image2423.png"/><Relationship Id="rId54" Type="http://schemas.openxmlformats.org/officeDocument/2006/relationships/customXml" Target="../ink/ink2333.xml"/><Relationship Id="rId75" Type="http://schemas.openxmlformats.org/officeDocument/2006/relationships/image" Target="../media/image2396.png"/><Relationship Id="rId96" Type="http://schemas.openxmlformats.org/officeDocument/2006/relationships/customXml" Target="../ink/ink2354.xml"/><Relationship Id="rId140" Type="http://schemas.openxmlformats.org/officeDocument/2006/relationships/image" Target="../media/image2428.png"/><Relationship Id="rId161" Type="http://schemas.openxmlformats.org/officeDocument/2006/relationships/customXml" Target="../ink/ink2387.xml"/><Relationship Id="rId182" Type="http://schemas.openxmlformats.org/officeDocument/2006/relationships/image" Target="../media/image2449.png"/><Relationship Id="rId6" Type="http://schemas.openxmlformats.org/officeDocument/2006/relationships/customXml" Target="../ink/ink2309.xml"/><Relationship Id="rId23" Type="http://schemas.openxmlformats.org/officeDocument/2006/relationships/image" Target="../media/image2371.png"/><Relationship Id="rId119" Type="http://schemas.openxmlformats.org/officeDocument/2006/relationships/image" Target="../media/image2418.png"/><Relationship Id="rId44" Type="http://schemas.openxmlformats.org/officeDocument/2006/relationships/customXml" Target="../ink/ink2328.xml"/><Relationship Id="rId65" Type="http://schemas.openxmlformats.org/officeDocument/2006/relationships/image" Target="../media/image2391.png"/><Relationship Id="rId86" Type="http://schemas.openxmlformats.org/officeDocument/2006/relationships/customXml" Target="../ink/ink2349.xml"/><Relationship Id="rId130" Type="http://schemas.openxmlformats.org/officeDocument/2006/relationships/customXml" Target="../ink/ink2371.xml"/><Relationship Id="rId151" Type="http://schemas.openxmlformats.org/officeDocument/2006/relationships/customXml" Target="../ink/ink2382.xml"/><Relationship Id="rId172" Type="http://schemas.openxmlformats.org/officeDocument/2006/relationships/image" Target="../media/image2444.png"/><Relationship Id="rId193" Type="http://schemas.openxmlformats.org/officeDocument/2006/relationships/customXml" Target="../ink/ink2403.xml"/><Relationship Id="rId13" Type="http://schemas.openxmlformats.org/officeDocument/2006/relationships/image" Target="../media/image2366.png"/><Relationship Id="rId109" Type="http://schemas.openxmlformats.org/officeDocument/2006/relationships/image" Target="../media/image2413.png"/><Relationship Id="rId34" Type="http://schemas.openxmlformats.org/officeDocument/2006/relationships/customXml" Target="../ink/ink2323.xml"/><Relationship Id="rId55" Type="http://schemas.openxmlformats.org/officeDocument/2006/relationships/image" Target="../media/image2387.png"/><Relationship Id="rId76" Type="http://schemas.openxmlformats.org/officeDocument/2006/relationships/customXml" Target="../ink/ink2344.xml"/><Relationship Id="rId97" Type="http://schemas.openxmlformats.org/officeDocument/2006/relationships/image" Target="../media/image2407.png"/><Relationship Id="rId120" Type="http://schemas.openxmlformats.org/officeDocument/2006/relationships/customXml" Target="../ink/ink2366.xml"/><Relationship Id="rId141" Type="http://schemas.openxmlformats.org/officeDocument/2006/relationships/customXml" Target="../ink/ink2377.xml"/><Relationship Id="rId7" Type="http://schemas.openxmlformats.org/officeDocument/2006/relationships/image" Target="../media/image2363.png"/><Relationship Id="rId162" Type="http://schemas.openxmlformats.org/officeDocument/2006/relationships/image" Target="../media/image2439.png"/><Relationship Id="rId183" Type="http://schemas.openxmlformats.org/officeDocument/2006/relationships/customXml" Target="../ink/ink2398.xml"/><Relationship Id="rId24" Type="http://schemas.openxmlformats.org/officeDocument/2006/relationships/customXml" Target="../ink/ink2318.xml"/><Relationship Id="rId40" Type="http://schemas.openxmlformats.org/officeDocument/2006/relationships/customXml" Target="../ink/ink2326.xml"/><Relationship Id="rId45" Type="http://schemas.openxmlformats.org/officeDocument/2006/relationships/image" Target="../media/image2382.png"/><Relationship Id="rId66" Type="http://schemas.openxmlformats.org/officeDocument/2006/relationships/customXml" Target="../ink/ink2339.xml"/><Relationship Id="rId87" Type="http://schemas.openxmlformats.org/officeDocument/2006/relationships/image" Target="../media/image2402.png"/><Relationship Id="rId110" Type="http://schemas.openxmlformats.org/officeDocument/2006/relationships/customXml" Target="../ink/ink2361.xml"/><Relationship Id="rId115" Type="http://schemas.openxmlformats.org/officeDocument/2006/relationships/image" Target="../media/image2416.png"/><Relationship Id="rId131" Type="http://schemas.openxmlformats.org/officeDocument/2006/relationships/image" Target="../media/image2424.png"/><Relationship Id="rId136" Type="http://schemas.openxmlformats.org/officeDocument/2006/relationships/image" Target="../media/image2426.png"/><Relationship Id="rId157" Type="http://schemas.openxmlformats.org/officeDocument/2006/relationships/customXml" Target="../ink/ink2385.xml"/><Relationship Id="rId178" Type="http://schemas.openxmlformats.org/officeDocument/2006/relationships/image" Target="../media/image2447.png"/><Relationship Id="rId61" Type="http://schemas.openxmlformats.org/officeDocument/2006/relationships/image" Target="../media/image2389.png"/><Relationship Id="rId82" Type="http://schemas.openxmlformats.org/officeDocument/2006/relationships/customXml" Target="../ink/ink2347.xml"/><Relationship Id="rId152" Type="http://schemas.openxmlformats.org/officeDocument/2006/relationships/image" Target="../media/image2434.png"/><Relationship Id="rId173" Type="http://schemas.openxmlformats.org/officeDocument/2006/relationships/customXml" Target="../ink/ink2393.xml"/><Relationship Id="rId194" Type="http://schemas.openxmlformats.org/officeDocument/2006/relationships/image" Target="../media/image2455.png"/><Relationship Id="rId199" Type="http://schemas.openxmlformats.org/officeDocument/2006/relationships/customXml" Target="../ink/ink2406.xml"/><Relationship Id="rId203" Type="http://schemas.openxmlformats.org/officeDocument/2006/relationships/customXml" Target="../ink/ink2408.xml"/><Relationship Id="rId19" Type="http://schemas.openxmlformats.org/officeDocument/2006/relationships/image" Target="../media/image2369.png"/><Relationship Id="rId14" Type="http://schemas.openxmlformats.org/officeDocument/2006/relationships/customXml" Target="../ink/ink2313.xml"/><Relationship Id="rId30" Type="http://schemas.openxmlformats.org/officeDocument/2006/relationships/customXml" Target="../ink/ink2321.xml"/><Relationship Id="rId35" Type="http://schemas.openxmlformats.org/officeDocument/2006/relationships/image" Target="../media/image2377.png"/><Relationship Id="rId56" Type="http://schemas.openxmlformats.org/officeDocument/2006/relationships/customXml" Target="../ink/ink2334.xml"/><Relationship Id="rId77" Type="http://schemas.openxmlformats.org/officeDocument/2006/relationships/image" Target="../media/image2397.png"/><Relationship Id="rId100" Type="http://schemas.openxmlformats.org/officeDocument/2006/relationships/customXml" Target="../ink/ink2356.xml"/><Relationship Id="rId105" Type="http://schemas.openxmlformats.org/officeDocument/2006/relationships/image" Target="../media/image2411.png"/><Relationship Id="rId126" Type="http://schemas.openxmlformats.org/officeDocument/2006/relationships/customXml" Target="../ink/ink2369.xml"/><Relationship Id="rId147" Type="http://schemas.openxmlformats.org/officeDocument/2006/relationships/customXml" Target="../ink/ink2380.xml"/><Relationship Id="rId168" Type="http://schemas.openxmlformats.org/officeDocument/2006/relationships/image" Target="../media/image2442.png"/><Relationship Id="rId8" Type="http://schemas.openxmlformats.org/officeDocument/2006/relationships/customXml" Target="../ink/ink2310.xml"/><Relationship Id="rId51" Type="http://schemas.openxmlformats.org/officeDocument/2006/relationships/image" Target="../media/image2385.png"/><Relationship Id="rId72" Type="http://schemas.openxmlformats.org/officeDocument/2006/relationships/customXml" Target="../ink/ink2342.xml"/><Relationship Id="rId93" Type="http://schemas.openxmlformats.org/officeDocument/2006/relationships/image" Target="../media/image2405.png"/><Relationship Id="rId98" Type="http://schemas.openxmlformats.org/officeDocument/2006/relationships/customXml" Target="../ink/ink2355.xml"/><Relationship Id="rId121" Type="http://schemas.openxmlformats.org/officeDocument/2006/relationships/image" Target="../media/image2419.png"/><Relationship Id="rId142" Type="http://schemas.openxmlformats.org/officeDocument/2006/relationships/image" Target="../media/image2429.png"/><Relationship Id="rId163" Type="http://schemas.openxmlformats.org/officeDocument/2006/relationships/customXml" Target="../ink/ink2388.xml"/><Relationship Id="rId184" Type="http://schemas.openxmlformats.org/officeDocument/2006/relationships/image" Target="../media/image2450.png"/><Relationship Id="rId189" Type="http://schemas.openxmlformats.org/officeDocument/2006/relationships/customXml" Target="../ink/ink2401.xml"/><Relationship Id="rId3" Type="http://schemas.openxmlformats.org/officeDocument/2006/relationships/image" Target="../media/image2360.jpeg"/><Relationship Id="rId25" Type="http://schemas.openxmlformats.org/officeDocument/2006/relationships/image" Target="../media/image2372.png"/><Relationship Id="rId46" Type="http://schemas.openxmlformats.org/officeDocument/2006/relationships/customXml" Target="../ink/ink2329.xml"/><Relationship Id="rId67" Type="http://schemas.openxmlformats.org/officeDocument/2006/relationships/image" Target="../media/image2392.png"/><Relationship Id="rId116" Type="http://schemas.openxmlformats.org/officeDocument/2006/relationships/customXml" Target="../ink/ink2364.xml"/><Relationship Id="rId137" Type="http://schemas.openxmlformats.org/officeDocument/2006/relationships/customXml" Target="../ink/ink2375.xml"/><Relationship Id="rId158" Type="http://schemas.openxmlformats.org/officeDocument/2006/relationships/image" Target="../media/image2437.png"/><Relationship Id="rId20" Type="http://schemas.openxmlformats.org/officeDocument/2006/relationships/customXml" Target="../ink/ink2316.xml"/><Relationship Id="rId41" Type="http://schemas.openxmlformats.org/officeDocument/2006/relationships/image" Target="../media/image2380.png"/><Relationship Id="rId62" Type="http://schemas.openxmlformats.org/officeDocument/2006/relationships/customXml" Target="../ink/ink2337.xml"/><Relationship Id="rId83" Type="http://schemas.openxmlformats.org/officeDocument/2006/relationships/image" Target="../media/image2400.png"/><Relationship Id="rId88" Type="http://schemas.openxmlformats.org/officeDocument/2006/relationships/customXml" Target="../ink/ink2350.xml"/><Relationship Id="rId111" Type="http://schemas.openxmlformats.org/officeDocument/2006/relationships/image" Target="../media/image2414.png"/><Relationship Id="rId132" Type="http://schemas.openxmlformats.org/officeDocument/2006/relationships/customXml" Target="../ink/ink2372.xml"/><Relationship Id="rId153" Type="http://schemas.openxmlformats.org/officeDocument/2006/relationships/customXml" Target="../ink/ink2383.xml"/><Relationship Id="rId174" Type="http://schemas.openxmlformats.org/officeDocument/2006/relationships/image" Target="../media/image2445.png"/><Relationship Id="rId179" Type="http://schemas.openxmlformats.org/officeDocument/2006/relationships/customXml" Target="../ink/ink2396.xml"/><Relationship Id="rId195" Type="http://schemas.openxmlformats.org/officeDocument/2006/relationships/customXml" Target="../ink/ink2404.xml"/><Relationship Id="rId190" Type="http://schemas.openxmlformats.org/officeDocument/2006/relationships/image" Target="../media/image2453.png"/><Relationship Id="rId204" Type="http://schemas.openxmlformats.org/officeDocument/2006/relationships/image" Target="../media/image2460.png"/><Relationship Id="rId15" Type="http://schemas.openxmlformats.org/officeDocument/2006/relationships/image" Target="../media/image2367.png"/><Relationship Id="rId36" Type="http://schemas.openxmlformats.org/officeDocument/2006/relationships/customXml" Target="../ink/ink2324.xml"/><Relationship Id="rId57" Type="http://schemas.openxmlformats.org/officeDocument/2006/relationships/image" Target="../media/image358.png"/><Relationship Id="rId106" Type="http://schemas.openxmlformats.org/officeDocument/2006/relationships/customXml" Target="../ink/ink2359.xml"/><Relationship Id="rId127" Type="http://schemas.openxmlformats.org/officeDocument/2006/relationships/image" Target="../media/image2422.png"/><Relationship Id="rId10" Type="http://schemas.openxmlformats.org/officeDocument/2006/relationships/customXml" Target="../ink/ink2311.xml"/><Relationship Id="rId31" Type="http://schemas.openxmlformats.org/officeDocument/2006/relationships/image" Target="../media/image2375.png"/><Relationship Id="rId52" Type="http://schemas.openxmlformats.org/officeDocument/2006/relationships/customXml" Target="../ink/ink2332.xml"/><Relationship Id="rId73" Type="http://schemas.openxmlformats.org/officeDocument/2006/relationships/image" Target="../media/image2395.png"/><Relationship Id="rId78" Type="http://schemas.openxmlformats.org/officeDocument/2006/relationships/customXml" Target="../ink/ink2345.xml"/><Relationship Id="rId94" Type="http://schemas.openxmlformats.org/officeDocument/2006/relationships/customXml" Target="../ink/ink2353.xml"/><Relationship Id="rId99" Type="http://schemas.openxmlformats.org/officeDocument/2006/relationships/image" Target="../media/image2408.png"/><Relationship Id="rId101" Type="http://schemas.openxmlformats.org/officeDocument/2006/relationships/image" Target="../media/image2409.png"/><Relationship Id="rId122" Type="http://schemas.openxmlformats.org/officeDocument/2006/relationships/customXml" Target="../ink/ink2367.xml"/><Relationship Id="rId143" Type="http://schemas.openxmlformats.org/officeDocument/2006/relationships/customXml" Target="../ink/ink2378.xml"/><Relationship Id="rId148" Type="http://schemas.openxmlformats.org/officeDocument/2006/relationships/image" Target="../media/image2432.png"/><Relationship Id="rId164" Type="http://schemas.openxmlformats.org/officeDocument/2006/relationships/image" Target="../media/image2440.png"/><Relationship Id="rId169" Type="http://schemas.openxmlformats.org/officeDocument/2006/relationships/customXml" Target="../ink/ink2391.xml"/><Relationship Id="rId185" Type="http://schemas.openxmlformats.org/officeDocument/2006/relationships/customXml" Target="../ink/ink2399.xml"/><Relationship Id="rId4" Type="http://schemas.openxmlformats.org/officeDocument/2006/relationships/image" Target="../media/image2361.png"/><Relationship Id="rId9" Type="http://schemas.openxmlformats.org/officeDocument/2006/relationships/image" Target="../media/image2364.png"/><Relationship Id="rId180" Type="http://schemas.openxmlformats.org/officeDocument/2006/relationships/image" Target="../media/image2448.png"/><Relationship Id="rId26" Type="http://schemas.openxmlformats.org/officeDocument/2006/relationships/customXml" Target="../ink/ink2319.xml"/><Relationship Id="rId47" Type="http://schemas.openxmlformats.org/officeDocument/2006/relationships/image" Target="../media/image2383.png"/><Relationship Id="rId68" Type="http://schemas.openxmlformats.org/officeDocument/2006/relationships/customXml" Target="../ink/ink2340.xml"/><Relationship Id="rId89" Type="http://schemas.openxmlformats.org/officeDocument/2006/relationships/image" Target="../media/image2403.png"/><Relationship Id="rId112" Type="http://schemas.openxmlformats.org/officeDocument/2006/relationships/customXml" Target="../ink/ink2362.xml"/><Relationship Id="rId133" Type="http://schemas.openxmlformats.org/officeDocument/2006/relationships/customXml" Target="../ink/ink2373.xml"/><Relationship Id="rId154" Type="http://schemas.openxmlformats.org/officeDocument/2006/relationships/image" Target="../media/image2435.png"/><Relationship Id="rId175" Type="http://schemas.openxmlformats.org/officeDocument/2006/relationships/customXml" Target="../ink/ink2394.xml"/><Relationship Id="rId196" Type="http://schemas.openxmlformats.org/officeDocument/2006/relationships/image" Target="../media/image2456.png"/><Relationship Id="rId200" Type="http://schemas.openxmlformats.org/officeDocument/2006/relationships/image" Target="../media/image2458.png"/><Relationship Id="rId16" Type="http://schemas.openxmlformats.org/officeDocument/2006/relationships/customXml" Target="../ink/ink2314.xml"/><Relationship Id="rId37" Type="http://schemas.openxmlformats.org/officeDocument/2006/relationships/image" Target="../media/image2378.png"/><Relationship Id="rId58" Type="http://schemas.openxmlformats.org/officeDocument/2006/relationships/customXml" Target="../ink/ink2335.xml"/><Relationship Id="rId79" Type="http://schemas.openxmlformats.org/officeDocument/2006/relationships/image" Target="../media/image2398.png"/><Relationship Id="rId102" Type="http://schemas.openxmlformats.org/officeDocument/2006/relationships/customXml" Target="../ink/ink2357.xml"/><Relationship Id="rId123" Type="http://schemas.openxmlformats.org/officeDocument/2006/relationships/image" Target="../media/image2420.png"/><Relationship Id="rId144" Type="http://schemas.openxmlformats.org/officeDocument/2006/relationships/image" Target="../media/image2430.png"/><Relationship Id="rId90" Type="http://schemas.openxmlformats.org/officeDocument/2006/relationships/customXml" Target="../ink/ink2351.xml"/><Relationship Id="rId165" Type="http://schemas.openxmlformats.org/officeDocument/2006/relationships/customXml" Target="../ink/ink2389.xml"/><Relationship Id="rId186" Type="http://schemas.openxmlformats.org/officeDocument/2006/relationships/image" Target="../media/image2451.png"/><Relationship Id="rId27" Type="http://schemas.openxmlformats.org/officeDocument/2006/relationships/image" Target="../media/image2373.png"/><Relationship Id="rId48" Type="http://schemas.openxmlformats.org/officeDocument/2006/relationships/customXml" Target="../ink/ink2330.xml"/><Relationship Id="rId69" Type="http://schemas.openxmlformats.org/officeDocument/2006/relationships/image" Target="../media/image2393.png"/><Relationship Id="rId113" Type="http://schemas.openxmlformats.org/officeDocument/2006/relationships/image" Target="../media/image2415.png"/><Relationship Id="rId134" Type="http://schemas.openxmlformats.org/officeDocument/2006/relationships/image" Target="../media/image2425.png"/><Relationship Id="rId80" Type="http://schemas.openxmlformats.org/officeDocument/2006/relationships/customXml" Target="../ink/ink2346.xml"/><Relationship Id="rId155" Type="http://schemas.openxmlformats.org/officeDocument/2006/relationships/customXml" Target="../ink/ink2384.xml"/><Relationship Id="rId176" Type="http://schemas.openxmlformats.org/officeDocument/2006/relationships/image" Target="../media/image2446.png"/><Relationship Id="rId197" Type="http://schemas.openxmlformats.org/officeDocument/2006/relationships/customXml" Target="../ink/ink2405.xml"/><Relationship Id="rId201" Type="http://schemas.openxmlformats.org/officeDocument/2006/relationships/customXml" Target="../ink/ink2407.xml"/><Relationship Id="rId17" Type="http://schemas.openxmlformats.org/officeDocument/2006/relationships/image" Target="../media/image2368.png"/><Relationship Id="rId38" Type="http://schemas.openxmlformats.org/officeDocument/2006/relationships/customXml" Target="../ink/ink2325.xml"/><Relationship Id="rId59" Type="http://schemas.openxmlformats.org/officeDocument/2006/relationships/image" Target="../media/image2388.png"/><Relationship Id="rId103" Type="http://schemas.openxmlformats.org/officeDocument/2006/relationships/image" Target="../media/image2410.png"/><Relationship Id="rId124" Type="http://schemas.openxmlformats.org/officeDocument/2006/relationships/customXml" Target="../ink/ink2368.xml"/><Relationship Id="rId70" Type="http://schemas.openxmlformats.org/officeDocument/2006/relationships/customXml" Target="../ink/ink2341.xml"/><Relationship Id="rId91" Type="http://schemas.openxmlformats.org/officeDocument/2006/relationships/image" Target="../media/image2404.png"/><Relationship Id="rId145" Type="http://schemas.openxmlformats.org/officeDocument/2006/relationships/customXml" Target="../ink/ink2379.xml"/><Relationship Id="rId166" Type="http://schemas.openxmlformats.org/officeDocument/2006/relationships/image" Target="../media/image2441.png"/><Relationship Id="rId187" Type="http://schemas.openxmlformats.org/officeDocument/2006/relationships/customXml" Target="../ink/ink2400.xml"/><Relationship Id="rId1" Type="http://schemas.openxmlformats.org/officeDocument/2006/relationships/slideLayout" Target="../slideLayouts/slideLayout7.xml"/><Relationship Id="rId28" Type="http://schemas.openxmlformats.org/officeDocument/2006/relationships/customXml" Target="../ink/ink2320.xml"/><Relationship Id="rId49" Type="http://schemas.openxmlformats.org/officeDocument/2006/relationships/image" Target="../media/image2384.png"/><Relationship Id="rId114" Type="http://schemas.openxmlformats.org/officeDocument/2006/relationships/customXml" Target="../ink/ink2363.xml"/><Relationship Id="rId60" Type="http://schemas.openxmlformats.org/officeDocument/2006/relationships/customXml" Target="../ink/ink2336.xml"/><Relationship Id="rId81" Type="http://schemas.openxmlformats.org/officeDocument/2006/relationships/image" Target="../media/image2399.png"/><Relationship Id="rId135" Type="http://schemas.openxmlformats.org/officeDocument/2006/relationships/customXml" Target="../ink/ink2374.xml"/><Relationship Id="rId156" Type="http://schemas.openxmlformats.org/officeDocument/2006/relationships/image" Target="../media/image2436.png"/><Relationship Id="rId177" Type="http://schemas.openxmlformats.org/officeDocument/2006/relationships/customXml" Target="../ink/ink2395.xml"/><Relationship Id="rId198" Type="http://schemas.openxmlformats.org/officeDocument/2006/relationships/image" Target="../media/image2457.png"/><Relationship Id="rId202" Type="http://schemas.openxmlformats.org/officeDocument/2006/relationships/image" Target="../media/image2459.png"/><Relationship Id="rId18" Type="http://schemas.openxmlformats.org/officeDocument/2006/relationships/customXml" Target="../ink/ink2315.xml"/><Relationship Id="rId39" Type="http://schemas.openxmlformats.org/officeDocument/2006/relationships/image" Target="../media/image2379.png"/><Relationship Id="rId50" Type="http://schemas.openxmlformats.org/officeDocument/2006/relationships/customXml" Target="../ink/ink2331.xml"/><Relationship Id="rId104" Type="http://schemas.openxmlformats.org/officeDocument/2006/relationships/customXml" Target="../ink/ink2358.xml"/><Relationship Id="rId125" Type="http://schemas.openxmlformats.org/officeDocument/2006/relationships/image" Target="../media/image2421.png"/><Relationship Id="rId146" Type="http://schemas.openxmlformats.org/officeDocument/2006/relationships/image" Target="../media/image2431.png"/><Relationship Id="rId167" Type="http://schemas.openxmlformats.org/officeDocument/2006/relationships/customXml" Target="../ink/ink2390.xml"/><Relationship Id="rId188" Type="http://schemas.openxmlformats.org/officeDocument/2006/relationships/image" Target="../media/image2452.png"/><Relationship Id="rId71" Type="http://schemas.openxmlformats.org/officeDocument/2006/relationships/image" Target="../media/image2394.png"/><Relationship Id="rId92" Type="http://schemas.openxmlformats.org/officeDocument/2006/relationships/customXml" Target="../ink/ink2352.xml"/><Relationship Id="rId2" Type="http://schemas.openxmlformats.org/officeDocument/2006/relationships/notesSlide" Target="../notesSlides/notesSlide8.xml"/><Relationship Id="rId29" Type="http://schemas.openxmlformats.org/officeDocument/2006/relationships/image" Target="../media/image2374.png"/></Relationships>
</file>

<file path=ppt/slides/_rels/slide28.xml.rels><?xml version="1.0" encoding="UTF-8" standalone="yes"?>
<Relationships xmlns="http://schemas.openxmlformats.org/package/2006/relationships"><Relationship Id="rId26" Type="http://schemas.openxmlformats.org/officeDocument/2006/relationships/image" Target="../media/image2474.png"/><Relationship Id="rId21" Type="http://schemas.openxmlformats.org/officeDocument/2006/relationships/customXml" Target="../ink/ink2418.xml"/><Relationship Id="rId42" Type="http://schemas.openxmlformats.org/officeDocument/2006/relationships/image" Target="../media/image2481.png"/><Relationship Id="rId47" Type="http://schemas.openxmlformats.org/officeDocument/2006/relationships/customXml" Target="../ink/ink2431.xml"/><Relationship Id="rId63" Type="http://schemas.openxmlformats.org/officeDocument/2006/relationships/customXml" Target="../ink/ink2439.xml"/><Relationship Id="rId68" Type="http://schemas.openxmlformats.org/officeDocument/2006/relationships/image" Target="../media/image2494.png"/><Relationship Id="rId16" Type="http://schemas.openxmlformats.org/officeDocument/2006/relationships/image" Target="../media/image2469.png"/><Relationship Id="rId11" Type="http://schemas.openxmlformats.org/officeDocument/2006/relationships/customXml" Target="../ink/ink2413.xml"/><Relationship Id="rId24" Type="http://schemas.openxmlformats.org/officeDocument/2006/relationships/image" Target="../media/image2473.png"/><Relationship Id="rId32" Type="http://schemas.openxmlformats.org/officeDocument/2006/relationships/image" Target="../media/image2477.png"/><Relationship Id="rId37" Type="http://schemas.openxmlformats.org/officeDocument/2006/relationships/customXml" Target="../ink/ink2426.xml"/><Relationship Id="rId40" Type="http://schemas.openxmlformats.org/officeDocument/2006/relationships/image" Target="../media/image2480.png"/><Relationship Id="rId45" Type="http://schemas.openxmlformats.org/officeDocument/2006/relationships/customXml" Target="../ink/ink2430.xml"/><Relationship Id="rId53" Type="http://schemas.openxmlformats.org/officeDocument/2006/relationships/customXml" Target="../ink/ink2434.xml"/><Relationship Id="rId58" Type="http://schemas.openxmlformats.org/officeDocument/2006/relationships/image" Target="../media/image2489.png"/><Relationship Id="rId66" Type="http://schemas.openxmlformats.org/officeDocument/2006/relationships/image" Target="../media/image2493.png"/><Relationship Id="rId74" Type="http://schemas.openxmlformats.org/officeDocument/2006/relationships/image" Target="../media/image2497.png"/><Relationship Id="rId79" Type="http://schemas.openxmlformats.org/officeDocument/2006/relationships/customXml" Target="../ink/ink2447.xml"/><Relationship Id="rId5" Type="http://schemas.openxmlformats.org/officeDocument/2006/relationships/customXml" Target="../ink/ink2410.xml"/><Relationship Id="rId61" Type="http://schemas.openxmlformats.org/officeDocument/2006/relationships/customXml" Target="../ink/ink2438.xml"/><Relationship Id="rId19" Type="http://schemas.openxmlformats.org/officeDocument/2006/relationships/customXml" Target="../ink/ink2417.xml"/><Relationship Id="rId14" Type="http://schemas.openxmlformats.org/officeDocument/2006/relationships/image" Target="../media/image2468.png"/><Relationship Id="rId22" Type="http://schemas.openxmlformats.org/officeDocument/2006/relationships/image" Target="../media/image2472.png"/><Relationship Id="rId27" Type="http://schemas.openxmlformats.org/officeDocument/2006/relationships/customXml" Target="../ink/ink2421.xml"/><Relationship Id="rId30" Type="http://schemas.openxmlformats.org/officeDocument/2006/relationships/image" Target="../media/image2476.png"/><Relationship Id="rId35" Type="http://schemas.openxmlformats.org/officeDocument/2006/relationships/customXml" Target="../ink/ink2425.xml"/><Relationship Id="rId43" Type="http://schemas.openxmlformats.org/officeDocument/2006/relationships/customXml" Target="../ink/ink2429.xml"/><Relationship Id="rId48" Type="http://schemas.openxmlformats.org/officeDocument/2006/relationships/image" Target="../media/image2484.png"/><Relationship Id="rId56" Type="http://schemas.openxmlformats.org/officeDocument/2006/relationships/image" Target="../media/image2488.png"/><Relationship Id="rId64" Type="http://schemas.openxmlformats.org/officeDocument/2006/relationships/image" Target="../media/image2492.png"/><Relationship Id="rId69" Type="http://schemas.openxmlformats.org/officeDocument/2006/relationships/customXml" Target="../ink/ink2442.xml"/><Relationship Id="rId77" Type="http://schemas.openxmlformats.org/officeDocument/2006/relationships/customXml" Target="../ink/ink2446.xml"/><Relationship Id="rId8" Type="http://schemas.openxmlformats.org/officeDocument/2006/relationships/image" Target="../media/image2465.png"/><Relationship Id="rId51" Type="http://schemas.openxmlformats.org/officeDocument/2006/relationships/customXml" Target="../ink/ink2433.xml"/><Relationship Id="rId72" Type="http://schemas.openxmlformats.org/officeDocument/2006/relationships/image" Target="../media/image2496.png"/><Relationship Id="rId80" Type="http://schemas.openxmlformats.org/officeDocument/2006/relationships/image" Target="../media/image2500.png"/><Relationship Id="rId3" Type="http://schemas.openxmlformats.org/officeDocument/2006/relationships/image" Target="../media/image2462.jpg"/><Relationship Id="rId12" Type="http://schemas.openxmlformats.org/officeDocument/2006/relationships/image" Target="../media/image2467.png"/><Relationship Id="rId17" Type="http://schemas.openxmlformats.org/officeDocument/2006/relationships/customXml" Target="../ink/ink2416.xml"/><Relationship Id="rId25" Type="http://schemas.openxmlformats.org/officeDocument/2006/relationships/customXml" Target="../ink/ink2420.xml"/><Relationship Id="rId33" Type="http://schemas.openxmlformats.org/officeDocument/2006/relationships/customXml" Target="../ink/ink2424.xml"/><Relationship Id="rId38" Type="http://schemas.openxmlformats.org/officeDocument/2006/relationships/image" Target="../media/image2479.png"/><Relationship Id="rId46" Type="http://schemas.openxmlformats.org/officeDocument/2006/relationships/image" Target="../media/image2483.png"/><Relationship Id="rId59" Type="http://schemas.openxmlformats.org/officeDocument/2006/relationships/customXml" Target="../ink/ink2437.xml"/><Relationship Id="rId67" Type="http://schemas.openxmlformats.org/officeDocument/2006/relationships/customXml" Target="../ink/ink2441.xml"/><Relationship Id="rId20" Type="http://schemas.openxmlformats.org/officeDocument/2006/relationships/image" Target="../media/image2471.png"/><Relationship Id="rId41" Type="http://schemas.openxmlformats.org/officeDocument/2006/relationships/customXml" Target="../ink/ink2428.xml"/><Relationship Id="rId54" Type="http://schemas.openxmlformats.org/officeDocument/2006/relationships/image" Target="../media/image2487.png"/><Relationship Id="rId62" Type="http://schemas.openxmlformats.org/officeDocument/2006/relationships/image" Target="../media/image2491.png"/><Relationship Id="rId70" Type="http://schemas.openxmlformats.org/officeDocument/2006/relationships/image" Target="../media/image2495.png"/><Relationship Id="rId75" Type="http://schemas.openxmlformats.org/officeDocument/2006/relationships/customXml" Target="../ink/ink2445.xml"/><Relationship Id="rId1" Type="http://schemas.openxmlformats.org/officeDocument/2006/relationships/slideLayout" Target="../slideLayouts/slideLayout7.xml"/><Relationship Id="rId6" Type="http://schemas.openxmlformats.org/officeDocument/2006/relationships/image" Target="../media/image2464.png"/><Relationship Id="rId15" Type="http://schemas.openxmlformats.org/officeDocument/2006/relationships/customXml" Target="../ink/ink2415.xml"/><Relationship Id="rId23" Type="http://schemas.openxmlformats.org/officeDocument/2006/relationships/customXml" Target="../ink/ink2419.xml"/><Relationship Id="rId28" Type="http://schemas.openxmlformats.org/officeDocument/2006/relationships/image" Target="../media/image2475.png"/><Relationship Id="rId36" Type="http://schemas.openxmlformats.org/officeDocument/2006/relationships/image" Target="../media/image2478.png"/><Relationship Id="rId49" Type="http://schemas.openxmlformats.org/officeDocument/2006/relationships/customXml" Target="../ink/ink2432.xml"/><Relationship Id="rId57" Type="http://schemas.openxmlformats.org/officeDocument/2006/relationships/customXml" Target="../ink/ink2436.xml"/><Relationship Id="rId10" Type="http://schemas.openxmlformats.org/officeDocument/2006/relationships/image" Target="../media/image2466.png"/><Relationship Id="rId31" Type="http://schemas.openxmlformats.org/officeDocument/2006/relationships/customXml" Target="../ink/ink2423.xml"/><Relationship Id="rId44" Type="http://schemas.openxmlformats.org/officeDocument/2006/relationships/image" Target="../media/image2482.png"/><Relationship Id="rId52" Type="http://schemas.openxmlformats.org/officeDocument/2006/relationships/image" Target="../media/image2486.png"/><Relationship Id="rId60" Type="http://schemas.openxmlformats.org/officeDocument/2006/relationships/image" Target="../media/image2490.png"/><Relationship Id="rId65" Type="http://schemas.openxmlformats.org/officeDocument/2006/relationships/customXml" Target="../ink/ink2440.xml"/><Relationship Id="rId73" Type="http://schemas.openxmlformats.org/officeDocument/2006/relationships/customXml" Target="../ink/ink2444.xml"/><Relationship Id="rId78" Type="http://schemas.openxmlformats.org/officeDocument/2006/relationships/image" Target="../media/image2499.png"/><Relationship Id="rId4" Type="http://schemas.openxmlformats.org/officeDocument/2006/relationships/image" Target="../media/image2463.jpeg"/><Relationship Id="rId9" Type="http://schemas.openxmlformats.org/officeDocument/2006/relationships/customXml" Target="../ink/ink2412.xml"/><Relationship Id="rId13" Type="http://schemas.openxmlformats.org/officeDocument/2006/relationships/customXml" Target="../ink/ink2414.xml"/><Relationship Id="rId18" Type="http://schemas.openxmlformats.org/officeDocument/2006/relationships/image" Target="../media/image2470.png"/><Relationship Id="rId39" Type="http://schemas.openxmlformats.org/officeDocument/2006/relationships/customXml" Target="../ink/ink2427.xml"/><Relationship Id="rId34" Type="http://schemas.openxmlformats.org/officeDocument/2006/relationships/image" Target="../media/image1235.png"/><Relationship Id="rId50" Type="http://schemas.openxmlformats.org/officeDocument/2006/relationships/image" Target="../media/image2485.png"/><Relationship Id="rId55" Type="http://schemas.openxmlformats.org/officeDocument/2006/relationships/customXml" Target="../ink/ink2435.xml"/><Relationship Id="rId76" Type="http://schemas.openxmlformats.org/officeDocument/2006/relationships/image" Target="../media/image2498.png"/><Relationship Id="rId7" Type="http://schemas.openxmlformats.org/officeDocument/2006/relationships/customXml" Target="../ink/ink2411.xml"/><Relationship Id="rId71" Type="http://schemas.openxmlformats.org/officeDocument/2006/relationships/customXml" Target="../ink/ink2443.xml"/><Relationship Id="rId2" Type="http://schemas.openxmlformats.org/officeDocument/2006/relationships/notesSlide" Target="../notesSlides/notesSlide9.xml"/><Relationship Id="rId29" Type="http://schemas.openxmlformats.org/officeDocument/2006/relationships/customXml" Target="../ink/ink2422.xml"/></Relationships>
</file>

<file path=ppt/slides/_rels/slide29.xml.rels><?xml version="1.0" encoding="UTF-8" standalone="yes"?>
<Relationships xmlns="http://schemas.openxmlformats.org/package/2006/relationships"><Relationship Id="rId8" Type="http://schemas.openxmlformats.org/officeDocument/2006/relationships/image" Target="../media/image2503.png"/><Relationship Id="rId13" Type="http://schemas.openxmlformats.org/officeDocument/2006/relationships/customXml" Target="../ink/ink2452.xml"/><Relationship Id="rId18" Type="http://schemas.openxmlformats.org/officeDocument/2006/relationships/image" Target="../media/image2508.png"/><Relationship Id="rId26" Type="http://schemas.openxmlformats.org/officeDocument/2006/relationships/image" Target="../media/image2512.png"/><Relationship Id="rId3" Type="http://schemas.openxmlformats.org/officeDocument/2006/relationships/slideLayout" Target="../slideLayouts/slideLayout7.xml"/><Relationship Id="rId21" Type="http://schemas.openxmlformats.org/officeDocument/2006/relationships/customXml" Target="../ink/ink2456.xml"/><Relationship Id="rId7" Type="http://schemas.openxmlformats.org/officeDocument/2006/relationships/customXml" Target="../ink/ink2449.xml"/><Relationship Id="rId12" Type="http://schemas.openxmlformats.org/officeDocument/2006/relationships/image" Target="../media/image2505.png"/><Relationship Id="rId17" Type="http://schemas.openxmlformats.org/officeDocument/2006/relationships/customXml" Target="../ink/ink2454.xml"/><Relationship Id="rId25" Type="http://schemas.openxmlformats.org/officeDocument/2006/relationships/customXml" Target="../ink/ink2458.xml"/><Relationship Id="rId2" Type="http://schemas.openxmlformats.org/officeDocument/2006/relationships/video" Target="../media/media2.mp4"/><Relationship Id="rId16" Type="http://schemas.openxmlformats.org/officeDocument/2006/relationships/image" Target="../media/image2507.png"/><Relationship Id="rId20" Type="http://schemas.openxmlformats.org/officeDocument/2006/relationships/image" Target="../media/image2509.png"/><Relationship Id="rId1" Type="http://schemas.microsoft.com/office/2007/relationships/media" Target="../media/media2.mp4"/><Relationship Id="rId6" Type="http://schemas.openxmlformats.org/officeDocument/2006/relationships/image" Target="../media/image2502.png"/><Relationship Id="rId11" Type="http://schemas.openxmlformats.org/officeDocument/2006/relationships/customXml" Target="../ink/ink2451.xml"/><Relationship Id="rId24" Type="http://schemas.openxmlformats.org/officeDocument/2006/relationships/image" Target="../media/image2511.png"/><Relationship Id="rId5" Type="http://schemas.openxmlformats.org/officeDocument/2006/relationships/customXml" Target="../ink/ink2448.xml"/><Relationship Id="rId15" Type="http://schemas.openxmlformats.org/officeDocument/2006/relationships/customXml" Target="../ink/ink2453.xml"/><Relationship Id="rId23" Type="http://schemas.openxmlformats.org/officeDocument/2006/relationships/customXml" Target="../ink/ink2457.xml"/><Relationship Id="rId28" Type="http://schemas.openxmlformats.org/officeDocument/2006/relationships/image" Target="../media/image2513.png"/><Relationship Id="rId10" Type="http://schemas.openxmlformats.org/officeDocument/2006/relationships/image" Target="../media/image2504.png"/><Relationship Id="rId19" Type="http://schemas.openxmlformats.org/officeDocument/2006/relationships/customXml" Target="../ink/ink2455.xml"/><Relationship Id="rId4" Type="http://schemas.openxmlformats.org/officeDocument/2006/relationships/image" Target="../media/image2501.png"/><Relationship Id="rId9" Type="http://schemas.openxmlformats.org/officeDocument/2006/relationships/customXml" Target="../ink/ink2450.xml"/><Relationship Id="rId14" Type="http://schemas.openxmlformats.org/officeDocument/2006/relationships/image" Target="../media/image2506.png"/><Relationship Id="rId22" Type="http://schemas.openxmlformats.org/officeDocument/2006/relationships/image" Target="../media/image2510.png"/><Relationship Id="rId27" Type="http://schemas.openxmlformats.org/officeDocument/2006/relationships/customXml" Target="../ink/ink2459.xml"/></Relationships>
</file>

<file path=ppt/slides/_rels/slide3.xml.rels><?xml version="1.0" encoding="UTF-8" standalone="yes"?>
<Relationships xmlns="http://schemas.openxmlformats.org/package/2006/relationships"><Relationship Id="rId117" Type="http://schemas.openxmlformats.org/officeDocument/2006/relationships/image" Target="../media/image253.png"/><Relationship Id="rId21" Type="http://schemas.openxmlformats.org/officeDocument/2006/relationships/image" Target="../media/image205.png"/><Relationship Id="rId63" Type="http://schemas.openxmlformats.org/officeDocument/2006/relationships/image" Target="../media/image226.png"/><Relationship Id="rId159" Type="http://schemas.openxmlformats.org/officeDocument/2006/relationships/image" Target="../media/image274.png"/><Relationship Id="rId170" Type="http://schemas.openxmlformats.org/officeDocument/2006/relationships/customXml" Target="../ink/ink277.xml"/><Relationship Id="rId226" Type="http://schemas.openxmlformats.org/officeDocument/2006/relationships/customXml" Target="../ink/ink305.xml"/><Relationship Id="rId268" Type="http://schemas.openxmlformats.org/officeDocument/2006/relationships/customXml" Target="../ink/ink326.xml"/><Relationship Id="rId32" Type="http://schemas.openxmlformats.org/officeDocument/2006/relationships/customXml" Target="../ink/ink208.xml"/><Relationship Id="rId74" Type="http://schemas.openxmlformats.org/officeDocument/2006/relationships/customXml" Target="../ink/ink229.xml"/><Relationship Id="rId128" Type="http://schemas.openxmlformats.org/officeDocument/2006/relationships/customXml" Target="../ink/ink256.xml"/><Relationship Id="rId5" Type="http://schemas.openxmlformats.org/officeDocument/2006/relationships/image" Target="../media/image197.emf"/><Relationship Id="rId181" Type="http://schemas.openxmlformats.org/officeDocument/2006/relationships/image" Target="../media/image285.png"/><Relationship Id="rId237" Type="http://schemas.openxmlformats.org/officeDocument/2006/relationships/image" Target="../media/image313.png"/><Relationship Id="rId279" Type="http://schemas.openxmlformats.org/officeDocument/2006/relationships/image" Target="../media/image334.png"/><Relationship Id="rId22" Type="http://schemas.openxmlformats.org/officeDocument/2006/relationships/customXml" Target="../ink/ink203.xml"/><Relationship Id="rId43" Type="http://schemas.openxmlformats.org/officeDocument/2006/relationships/image" Target="../media/image216.png"/><Relationship Id="rId64" Type="http://schemas.openxmlformats.org/officeDocument/2006/relationships/customXml" Target="../ink/ink224.xml"/><Relationship Id="rId118" Type="http://schemas.openxmlformats.org/officeDocument/2006/relationships/customXml" Target="../ink/ink251.xml"/><Relationship Id="rId139" Type="http://schemas.openxmlformats.org/officeDocument/2006/relationships/image" Target="../media/image264.png"/><Relationship Id="rId85" Type="http://schemas.openxmlformats.org/officeDocument/2006/relationships/image" Target="../media/image237.png"/><Relationship Id="rId150" Type="http://schemas.openxmlformats.org/officeDocument/2006/relationships/customXml" Target="../ink/ink267.xml"/><Relationship Id="rId171" Type="http://schemas.openxmlformats.org/officeDocument/2006/relationships/image" Target="../media/image280.png"/><Relationship Id="rId192" Type="http://schemas.openxmlformats.org/officeDocument/2006/relationships/customXml" Target="../ink/ink288.xml"/><Relationship Id="rId206" Type="http://schemas.openxmlformats.org/officeDocument/2006/relationships/customXml" Target="../ink/ink295.xml"/><Relationship Id="rId227" Type="http://schemas.openxmlformats.org/officeDocument/2006/relationships/image" Target="../media/image308.png"/><Relationship Id="rId248" Type="http://schemas.openxmlformats.org/officeDocument/2006/relationships/customXml" Target="../ink/ink316.xml"/><Relationship Id="rId269" Type="http://schemas.openxmlformats.org/officeDocument/2006/relationships/image" Target="../media/image329.png"/><Relationship Id="rId12" Type="http://schemas.openxmlformats.org/officeDocument/2006/relationships/customXml" Target="../ink/ink198.xml"/><Relationship Id="rId33" Type="http://schemas.openxmlformats.org/officeDocument/2006/relationships/image" Target="../media/image211.png"/><Relationship Id="rId108" Type="http://schemas.openxmlformats.org/officeDocument/2006/relationships/customXml" Target="../ink/ink246.xml"/><Relationship Id="rId129" Type="http://schemas.openxmlformats.org/officeDocument/2006/relationships/image" Target="../media/image259.png"/><Relationship Id="rId280" Type="http://schemas.openxmlformats.org/officeDocument/2006/relationships/customXml" Target="../ink/ink332.xml"/><Relationship Id="rId54" Type="http://schemas.openxmlformats.org/officeDocument/2006/relationships/customXml" Target="../ink/ink219.xml"/><Relationship Id="rId75" Type="http://schemas.openxmlformats.org/officeDocument/2006/relationships/image" Target="../media/image232.png"/><Relationship Id="rId96" Type="http://schemas.openxmlformats.org/officeDocument/2006/relationships/customXml" Target="../ink/ink240.xml"/><Relationship Id="rId140" Type="http://schemas.openxmlformats.org/officeDocument/2006/relationships/customXml" Target="../ink/ink262.xml"/><Relationship Id="rId161" Type="http://schemas.openxmlformats.org/officeDocument/2006/relationships/image" Target="../media/image275.png"/><Relationship Id="rId182" Type="http://schemas.openxmlformats.org/officeDocument/2006/relationships/customXml" Target="../ink/ink283.xml"/><Relationship Id="rId217" Type="http://schemas.openxmlformats.org/officeDocument/2006/relationships/image" Target="../media/image303.png"/><Relationship Id="rId6" Type="http://schemas.openxmlformats.org/officeDocument/2006/relationships/oleObject" Target="../embeddings/oleObject2.bin"/><Relationship Id="rId238" Type="http://schemas.openxmlformats.org/officeDocument/2006/relationships/customXml" Target="../ink/ink311.xml"/><Relationship Id="rId259" Type="http://schemas.openxmlformats.org/officeDocument/2006/relationships/image" Target="../media/image324.png"/><Relationship Id="rId23" Type="http://schemas.openxmlformats.org/officeDocument/2006/relationships/image" Target="../media/image206.png"/><Relationship Id="rId119" Type="http://schemas.openxmlformats.org/officeDocument/2006/relationships/image" Target="../media/image254.png"/><Relationship Id="rId270" Type="http://schemas.openxmlformats.org/officeDocument/2006/relationships/customXml" Target="../ink/ink327.xml"/><Relationship Id="rId44" Type="http://schemas.openxmlformats.org/officeDocument/2006/relationships/customXml" Target="../ink/ink214.xml"/><Relationship Id="rId65" Type="http://schemas.openxmlformats.org/officeDocument/2006/relationships/image" Target="../media/image227.png"/><Relationship Id="rId86" Type="http://schemas.openxmlformats.org/officeDocument/2006/relationships/customXml" Target="../ink/ink235.xml"/><Relationship Id="rId130" Type="http://schemas.openxmlformats.org/officeDocument/2006/relationships/customXml" Target="../ink/ink257.xml"/><Relationship Id="rId151" Type="http://schemas.openxmlformats.org/officeDocument/2006/relationships/image" Target="../media/image270.png"/><Relationship Id="rId172" Type="http://schemas.openxmlformats.org/officeDocument/2006/relationships/customXml" Target="../ink/ink278.xml"/><Relationship Id="rId193" Type="http://schemas.openxmlformats.org/officeDocument/2006/relationships/image" Target="../media/image291.png"/><Relationship Id="rId207" Type="http://schemas.openxmlformats.org/officeDocument/2006/relationships/image" Target="../media/image298.png"/><Relationship Id="rId228" Type="http://schemas.openxmlformats.org/officeDocument/2006/relationships/customXml" Target="../ink/ink306.xml"/><Relationship Id="rId249" Type="http://schemas.openxmlformats.org/officeDocument/2006/relationships/image" Target="../media/image319.png"/><Relationship Id="rId13" Type="http://schemas.openxmlformats.org/officeDocument/2006/relationships/image" Target="../media/image201.png"/><Relationship Id="rId109" Type="http://schemas.openxmlformats.org/officeDocument/2006/relationships/image" Target="../media/image249.png"/><Relationship Id="rId260" Type="http://schemas.openxmlformats.org/officeDocument/2006/relationships/customXml" Target="../ink/ink322.xml"/><Relationship Id="rId281" Type="http://schemas.openxmlformats.org/officeDocument/2006/relationships/image" Target="../media/image335.png"/><Relationship Id="rId34" Type="http://schemas.openxmlformats.org/officeDocument/2006/relationships/customXml" Target="../ink/ink209.xml"/><Relationship Id="rId55" Type="http://schemas.openxmlformats.org/officeDocument/2006/relationships/image" Target="../media/image222.png"/><Relationship Id="rId76" Type="http://schemas.openxmlformats.org/officeDocument/2006/relationships/customXml" Target="../ink/ink230.xml"/><Relationship Id="rId97" Type="http://schemas.openxmlformats.org/officeDocument/2006/relationships/image" Target="../media/image243.png"/><Relationship Id="rId120" Type="http://schemas.openxmlformats.org/officeDocument/2006/relationships/customXml" Target="../ink/ink252.xml"/><Relationship Id="rId141" Type="http://schemas.openxmlformats.org/officeDocument/2006/relationships/image" Target="../media/image265.png"/><Relationship Id="rId7" Type="http://schemas.openxmlformats.org/officeDocument/2006/relationships/image" Target="../media/image198.emf"/><Relationship Id="rId162" Type="http://schemas.openxmlformats.org/officeDocument/2006/relationships/customXml" Target="../ink/ink273.xml"/><Relationship Id="rId183" Type="http://schemas.openxmlformats.org/officeDocument/2006/relationships/image" Target="../media/image286.png"/><Relationship Id="rId218" Type="http://schemas.openxmlformats.org/officeDocument/2006/relationships/customXml" Target="../ink/ink301.xml"/><Relationship Id="rId239" Type="http://schemas.openxmlformats.org/officeDocument/2006/relationships/image" Target="../media/image314.png"/><Relationship Id="rId250" Type="http://schemas.openxmlformats.org/officeDocument/2006/relationships/customXml" Target="../ink/ink317.xml"/><Relationship Id="rId271" Type="http://schemas.openxmlformats.org/officeDocument/2006/relationships/image" Target="../media/image330.png"/><Relationship Id="rId24" Type="http://schemas.openxmlformats.org/officeDocument/2006/relationships/customXml" Target="../ink/ink204.xml"/><Relationship Id="rId45" Type="http://schemas.openxmlformats.org/officeDocument/2006/relationships/image" Target="../media/image217.png"/><Relationship Id="rId66" Type="http://schemas.openxmlformats.org/officeDocument/2006/relationships/customXml" Target="../ink/ink225.xml"/><Relationship Id="rId87" Type="http://schemas.openxmlformats.org/officeDocument/2006/relationships/image" Target="../media/image238.png"/><Relationship Id="rId110" Type="http://schemas.openxmlformats.org/officeDocument/2006/relationships/customXml" Target="../ink/ink247.xml"/><Relationship Id="rId131" Type="http://schemas.openxmlformats.org/officeDocument/2006/relationships/image" Target="../media/image260.png"/><Relationship Id="rId152" Type="http://schemas.openxmlformats.org/officeDocument/2006/relationships/customXml" Target="../ink/ink268.xml"/><Relationship Id="rId173" Type="http://schemas.openxmlformats.org/officeDocument/2006/relationships/image" Target="../media/image281.png"/><Relationship Id="rId194" Type="http://schemas.openxmlformats.org/officeDocument/2006/relationships/customXml" Target="../ink/ink289.xml"/><Relationship Id="rId208" Type="http://schemas.openxmlformats.org/officeDocument/2006/relationships/customXml" Target="../ink/ink296.xml"/><Relationship Id="rId229" Type="http://schemas.openxmlformats.org/officeDocument/2006/relationships/image" Target="../media/image309.png"/><Relationship Id="rId240" Type="http://schemas.openxmlformats.org/officeDocument/2006/relationships/customXml" Target="../ink/ink312.xml"/><Relationship Id="rId261" Type="http://schemas.openxmlformats.org/officeDocument/2006/relationships/image" Target="../media/image325.png"/><Relationship Id="rId14" Type="http://schemas.openxmlformats.org/officeDocument/2006/relationships/customXml" Target="../ink/ink199.xml"/><Relationship Id="rId35" Type="http://schemas.openxmlformats.org/officeDocument/2006/relationships/image" Target="../media/image212.png"/><Relationship Id="rId56" Type="http://schemas.openxmlformats.org/officeDocument/2006/relationships/customXml" Target="../ink/ink220.xml"/><Relationship Id="rId77" Type="http://schemas.openxmlformats.org/officeDocument/2006/relationships/image" Target="../media/image233.png"/><Relationship Id="rId100" Type="http://schemas.openxmlformats.org/officeDocument/2006/relationships/customXml" Target="../ink/ink242.xml"/><Relationship Id="rId8" Type="http://schemas.openxmlformats.org/officeDocument/2006/relationships/oleObject" Target="../embeddings/oleObject3.bin"/><Relationship Id="rId98" Type="http://schemas.openxmlformats.org/officeDocument/2006/relationships/customXml" Target="../ink/ink241.xml"/><Relationship Id="rId121" Type="http://schemas.openxmlformats.org/officeDocument/2006/relationships/image" Target="../media/image255.png"/><Relationship Id="rId142" Type="http://schemas.openxmlformats.org/officeDocument/2006/relationships/customXml" Target="../ink/ink263.xml"/><Relationship Id="rId163" Type="http://schemas.openxmlformats.org/officeDocument/2006/relationships/image" Target="../media/image276.png"/><Relationship Id="rId184" Type="http://schemas.openxmlformats.org/officeDocument/2006/relationships/customXml" Target="../ink/ink284.xml"/><Relationship Id="rId219" Type="http://schemas.openxmlformats.org/officeDocument/2006/relationships/image" Target="../media/image304.png"/><Relationship Id="rId230" Type="http://schemas.openxmlformats.org/officeDocument/2006/relationships/customXml" Target="../ink/ink307.xml"/><Relationship Id="rId251" Type="http://schemas.openxmlformats.org/officeDocument/2006/relationships/image" Target="../media/image320.png"/><Relationship Id="rId25" Type="http://schemas.openxmlformats.org/officeDocument/2006/relationships/image" Target="../media/image207.png"/><Relationship Id="rId46" Type="http://schemas.openxmlformats.org/officeDocument/2006/relationships/customXml" Target="../ink/ink215.xml"/><Relationship Id="rId67" Type="http://schemas.openxmlformats.org/officeDocument/2006/relationships/image" Target="../media/image228.png"/><Relationship Id="rId272" Type="http://schemas.openxmlformats.org/officeDocument/2006/relationships/customXml" Target="../ink/ink328.xml"/><Relationship Id="rId88" Type="http://schemas.openxmlformats.org/officeDocument/2006/relationships/customXml" Target="../ink/ink236.xml"/><Relationship Id="rId111" Type="http://schemas.openxmlformats.org/officeDocument/2006/relationships/image" Target="../media/image250.png"/><Relationship Id="rId132" Type="http://schemas.openxmlformats.org/officeDocument/2006/relationships/customXml" Target="../ink/ink258.xml"/><Relationship Id="rId153" Type="http://schemas.openxmlformats.org/officeDocument/2006/relationships/image" Target="../media/image271.png"/><Relationship Id="rId174" Type="http://schemas.openxmlformats.org/officeDocument/2006/relationships/customXml" Target="../ink/ink279.xml"/><Relationship Id="rId195" Type="http://schemas.openxmlformats.org/officeDocument/2006/relationships/image" Target="../media/image292.png"/><Relationship Id="rId209" Type="http://schemas.openxmlformats.org/officeDocument/2006/relationships/image" Target="../media/image299.png"/><Relationship Id="rId220" Type="http://schemas.openxmlformats.org/officeDocument/2006/relationships/customXml" Target="../ink/ink302.xml"/><Relationship Id="rId241" Type="http://schemas.openxmlformats.org/officeDocument/2006/relationships/image" Target="../media/image315.png"/><Relationship Id="rId15" Type="http://schemas.openxmlformats.org/officeDocument/2006/relationships/image" Target="../media/image202.png"/><Relationship Id="rId36" Type="http://schemas.openxmlformats.org/officeDocument/2006/relationships/customXml" Target="../ink/ink210.xml"/><Relationship Id="rId57" Type="http://schemas.openxmlformats.org/officeDocument/2006/relationships/image" Target="../media/image223.png"/><Relationship Id="rId262" Type="http://schemas.openxmlformats.org/officeDocument/2006/relationships/customXml" Target="../ink/ink323.xml"/><Relationship Id="rId78" Type="http://schemas.openxmlformats.org/officeDocument/2006/relationships/customXml" Target="../ink/ink231.xml"/><Relationship Id="rId99" Type="http://schemas.openxmlformats.org/officeDocument/2006/relationships/image" Target="../media/image244.png"/><Relationship Id="rId101" Type="http://schemas.openxmlformats.org/officeDocument/2006/relationships/image" Target="../media/image245.png"/><Relationship Id="rId122" Type="http://schemas.openxmlformats.org/officeDocument/2006/relationships/customXml" Target="../ink/ink253.xml"/><Relationship Id="rId143" Type="http://schemas.openxmlformats.org/officeDocument/2006/relationships/image" Target="../media/image266.png"/><Relationship Id="rId164" Type="http://schemas.openxmlformats.org/officeDocument/2006/relationships/customXml" Target="../ink/ink274.xml"/><Relationship Id="rId185" Type="http://schemas.openxmlformats.org/officeDocument/2006/relationships/image" Target="../media/image287.png"/><Relationship Id="rId9" Type="http://schemas.openxmlformats.org/officeDocument/2006/relationships/image" Target="../media/image199.emf"/><Relationship Id="rId210" Type="http://schemas.openxmlformats.org/officeDocument/2006/relationships/customXml" Target="../ink/ink297.xml"/><Relationship Id="rId26" Type="http://schemas.openxmlformats.org/officeDocument/2006/relationships/customXml" Target="../ink/ink205.xml"/><Relationship Id="rId231" Type="http://schemas.openxmlformats.org/officeDocument/2006/relationships/image" Target="../media/image310.png"/><Relationship Id="rId252" Type="http://schemas.openxmlformats.org/officeDocument/2006/relationships/customXml" Target="../ink/ink318.xml"/><Relationship Id="rId273" Type="http://schemas.openxmlformats.org/officeDocument/2006/relationships/image" Target="../media/image331.png"/><Relationship Id="rId47" Type="http://schemas.openxmlformats.org/officeDocument/2006/relationships/image" Target="../media/image218.png"/><Relationship Id="rId68" Type="http://schemas.openxmlformats.org/officeDocument/2006/relationships/customXml" Target="../ink/ink226.xml"/><Relationship Id="rId89" Type="http://schemas.openxmlformats.org/officeDocument/2006/relationships/image" Target="../media/image239.png"/><Relationship Id="rId112" Type="http://schemas.openxmlformats.org/officeDocument/2006/relationships/customXml" Target="../ink/ink248.xml"/><Relationship Id="rId133" Type="http://schemas.openxmlformats.org/officeDocument/2006/relationships/image" Target="../media/image261.png"/><Relationship Id="rId154" Type="http://schemas.openxmlformats.org/officeDocument/2006/relationships/customXml" Target="../ink/ink269.xml"/><Relationship Id="rId175" Type="http://schemas.openxmlformats.org/officeDocument/2006/relationships/image" Target="../media/image282.png"/><Relationship Id="rId196" Type="http://schemas.openxmlformats.org/officeDocument/2006/relationships/customXml" Target="../ink/ink290.xml"/><Relationship Id="rId200" Type="http://schemas.openxmlformats.org/officeDocument/2006/relationships/customXml" Target="../ink/ink292.xml"/><Relationship Id="rId16" Type="http://schemas.openxmlformats.org/officeDocument/2006/relationships/customXml" Target="../ink/ink200.xml"/><Relationship Id="rId221" Type="http://schemas.openxmlformats.org/officeDocument/2006/relationships/image" Target="../media/image305.png"/><Relationship Id="rId242" Type="http://schemas.openxmlformats.org/officeDocument/2006/relationships/customXml" Target="../ink/ink313.xml"/><Relationship Id="rId263" Type="http://schemas.openxmlformats.org/officeDocument/2006/relationships/image" Target="../media/image326.png"/><Relationship Id="rId37" Type="http://schemas.openxmlformats.org/officeDocument/2006/relationships/image" Target="../media/image213.png"/><Relationship Id="rId58" Type="http://schemas.openxmlformats.org/officeDocument/2006/relationships/customXml" Target="../ink/ink221.xml"/><Relationship Id="rId79" Type="http://schemas.openxmlformats.org/officeDocument/2006/relationships/image" Target="../media/image234.png"/><Relationship Id="rId102" Type="http://schemas.openxmlformats.org/officeDocument/2006/relationships/customXml" Target="../ink/ink243.xml"/><Relationship Id="rId123" Type="http://schemas.openxmlformats.org/officeDocument/2006/relationships/image" Target="../media/image256.png"/><Relationship Id="rId144" Type="http://schemas.openxmlformats.org/officeDocument/2006/relationships/customXml" Target="../ink/ink264.xml"/><Relationship Id="rId90" Type="http://schemas.openxmlformats.org/officeDocument/2006/relationships/customXml" Target="../ink/ink237.xml"/><Relationship Id="rId165" Type="http://schemas.openxmlformats.org/officeDocument/2006/relationships/image" Target="../media/image277.png"/><Relationship Id="rId186" Type="http://schemas.openxmlformats.org/officeDocument/2006/relationships/customXml" Target="../ink/ink285.xml"/><Relationship Id="rId211" Type="http://schemas.openxmlformats.org/officeDocument/2006/relationships/image" Target="../media/image300.png"/><Relationship Id="rId232" Type="http://schemas.openxmlformats.org/officeDocument/2006/relationships/customXml" Target="../ink/ink308.xml"/><Relationship Id="rId253" Type="http://schemas.openxmlformats.org/officeDocument/2006/relationships/image" Target="../media/image321.png"/><Relationship Id="rId274" Type="http://schemas.openxmlformats.org/officeDocument/2006/relationships/customXml" Target="../ink/ink329.xml"/><Relationship Id="rId27" Type="http://schemas.openxmlformats.org/officeDocument/2006/relationships/image" Target="../media/image208.png"/><Relationship Id="rId48" Type="http://schemas.openxmlformats.org/officeDocument/2006/relationships/customXml" Target="../ink/ink216.xml"/><Relationship Id="rId69" Type="http://schemas.openxmlformats.org/officeDocument/2006/relationships/image" Target="../media/image229.png"/><Relationship Id="rId113" Type="http://schemas.openxmlformats.org/officeDocument/2006/relationships/image" Target="../media/image251.png"/><Relationship Id="rId134" Type="http://schemas.openxmlformats.org/officeDocument/2006/relationships/customXml" Target="../ink/ink259.xml"/><Relationship Id="rId80" Type="http://schemas.openxmlformats.org/officeDocument/2006/relationships/customXml" Target="../ink/ink232.xml"/><Relationship Id="rId155" Type="http://schemas.openxmlformats.org/officeDocument/2006/relationships/image" Target="../media/image272.png"/><Relationship Id="rId176" Type="http://schemas.openxmlformats.org/officeDocument/2006/relationships/customXml" Target="../ink/ink280.xml"/><Relationship Id="rId197" Type="http://schemas.openxmlformats.org/officeDocument/2006/relationships/image" Target="../media/image293.png"/><Relationship Id="rId201" Type="http://schemas.openxmlformats.org/officeDocument/2006/relationships/image" Target="../media/image295.png"/><Relationship Id="rId222" Type="http://schemas.openxmlformats.org/officeDocument/2006/relationships/customXml" Target="../ink/ink303.xml"/><Relationship Id="rId243" Type="http://schemas.openxmlformats.org/officeDocument/2006/relationships/image" Target="../media/image316.png"/><Relationship Id="rId264" Type="http://schemas.openxmlformats.org/officeDocument/2006/relationships/customXml" Target="../ink/ink324.xml"/><Relationship Id="rId17" Type="http://schemas.openxmlformats.org/officeDocument/2006/relationships/image" Target="../media/image203.png"/><Relationship Id="rId38" Type="http://schemas.openxmlformats.org/officeDocument/2006/relationships/customXml" Target="../ink/ink211.xml"/><Relationship Id="rId59" Type="http://schemas.openxmlformats.org/officeDocument/2006/relationships/image" Target="../media/image224.png"/><Relationship Id="rId103" Type="http://schemas.openxmlformats.org/officeDocument/2006/relationships/image" Target="../media/image246.png"/><Relationship Id="rId124" Type="http://schemas.openxmlformats.org/officeDocument/2006/relationships/customXml" Target="../ink/ink254.xml"/><Relationship Id="rId70" Type="http://schemas.openxmlformats.org/officeDocument/2006/relationships/customXml" Target="../ink/ink227.xml"/><Relationship Id="rId91" Type="http://schemas.openxmlformats.org/officeDocument/2006/relationships/image" Target="../media/image240.png"/><Relationship Id="rId145" Type="http://schemas.openxmlformats.org/officeDocument/2006/relationships/image" Target="../media/image267.png"/><Relationship Id="rId166" Type="http://schemas.openxmlformats.org/officeDocument/2006/relationships/customXml" Target="../ink/ink275.xml"/><Relationship Id="rId187" Type="http://schemas.openxmlformats.org/officeDocument/2006/relationships/image" Target="../media/image288.png"/><Relationship Id="rId1" Type="http://schemas.openxmlformats.org/officeDocument/2006/relationships/slideLayout" Target="../slideLayouts/slideLayout7.xml"/><Relationship Id="rId212" Type="http://schemas.openxmlformats.org/officeDocument/2006/relationships/customXml" Target="../ink/ink298.xml"/><Relationship Id="rId233" Type="http://schemas.openxmlformats.org/officeDocument/2006/relationships/image" Target="../media/image311.png"/><Relationship Id="rId254" Type="http://schemas.openxmlformats.org/officeDocument/2006/relationships/customXml" Target="../ink/ink319.xml"/><Relationship Id="rId28" Type="http://schemas.openxmlformats.org/officeDocument/2006/relationships/customXml" Target="../ink/ink206.xml"/><Relationship Id="rId49" Type="http://schemas.openxmlformats.org/officeDocument/2006/relationships/image" Target="../media/image219.png"/><Relationship Id="rId114" Type="http://schemas.openxmlformats.org/officeDocument/2006/relationships/customXml" Target="../ink/ink249.xml"/><Relationship Id="rId275" Type="http://schemas.openxmlformats.org/officeDocument/2006/relationships/image" Target="../media/image332.png"/><Relationship Id="rId60" Type="http://schemas.openxmlformats.org/officeDocument/2006/relationships/customXml" Target="../ink/ink222.xml"/><Relationship Id="rId81" Type="http://schemas.openxmlformats.org/officeDocument/2006/relationships/image" Target="../media/image235.png"/><Relationship Id="rId135" Type="http://schemas.openxmlformats.org/officeDocument/2006/relationships/image" Target="../media/image262.png"/><Relationship Id="rId156" Type="http://schemas.openxmlformats.org/officeDocument/2006/relationships/customXml" Target="../ink/ink270.xml"/><Relationship Id="rId177" Type="http://schemas.openxmlformats.org/officeDocument/2006/relationships/image" Target="../media/image283.png"/><Relationship Id="rId198" Type="http://schemas.openxmlformats.org/officeDocument/2006/relationships/customXml" Target="../ink/ink291.xml"/><Relationship Id="rId202" Type="http://schemas.openxmlformats.org/officeDocument/2006/relationships/customXml" Target="../ink/ink293.xml"/><Relationship Id="rId223" Type="http://schemas.openxmlformats.org/officeDocument/2006/relationships/image" Target="../media/image306.png"/><Relationship Id="rId244" Type="http://schemas.openxmlformats.org/officeDocument/2006/relationships/customXml" Target="../ink/ink314.xml"/><Relationship Id="rId18" Type="http://schemas.openxmlformats.org/officeDocument/2006/relationships/customXml" Target="../ink/ink201.xml"/><Relationship Id="rId39" Type="http://schemas.openxmlformats.org/officeDocument/2006/relationships/image" Target="../media/image214.png"/><Relationship Id="rId265" Type="http://schemas.openxmlformats.org/officeDocument/2006/relationships/image" Target="../media/image327.png"/><Relationship Id="rId50" Type="http://schemas.openxmlformats.org/officeDocument/2006/relationships/customXml" Target="../ink/ink217.xml"/><Relationship Id="rId104" Type="http://schemas.openxmlformats.org/officeDocument/2006/relationships/customXml" Target="../ink/ink244.xml"/><Relationship Id="rId125" Type="http://schemas.openxmlformats.org/officeDocument/2006/relationships/image" Target="../media/image257.png"/><Relationship Id="rId146" Type="http://schemas.openxmlformats.org/officeDocument/2006/relationships/customXml" Target="../ink/ink265.xml"/><Relationship Id="rId167" Type="http://schemas.openxmlformats.org/officeDocument/2006/relationships/image" Target="../media/image278.png"/><Relationship Id="rId188" Type="http://schemas.openxmlformats.org/officeDocument/2006/relationships/customXml" Target="../ink/ink286.xml"/><Relationship Id="rId71" Type="http://schemas.openxmlformats.org/officeDocument/2006/relationships/image" Target="../media/image230.png"/><Relationship Id="rId92" Type="http://schemas.openxmlformats.org/officeDocument/2006/relationships/customXml" Target="../ink/ink238.xml"/><Relationship Id="rId213" Type="http://schemas.openxmlformats.org/officeDocument/2006/relationships/image" Target="../media/image301.png"/><Relationship Id="rId234" Type="http://schemas.openxmlformats.org/officeDocument/2006/relationships/customXml" Target="../ink/ink309.xml"/><Relationship Id="rId2" Type="http://schemas.openxmlformats.org/officeDocument/2006/relationships/customXml" Target="../ink/ink196.xml"/><Relationship Id="rId29" Type="http://schemas.openxmlformats.org/officeDocument/2006/relationships/image" Target="../media/image209.png"/><Relationship Id="rId255" Type="http://schemas.openxmlformats.org/officeDocument/2006/relationships/image" Target="../media/image322.png"/><Relationship Id="rId276" Type="http://schemas.openxmlformats.org/officeDocument/2006/relationships/customXml" Target="../ink/ink330.xml"/><Relationship Id="rId40" Type="http://schemas.openxmlformats.org/officeDocument/2006/relationships/customXml" Target="../ink/ink212.xml"/><Relationship Id="rId115" Type="http://schemas.openxmlformats.org/officeDocument/2006/relationships/image" Target="../media/image252.png"/><Relationship Id="rId136" Type="http://schemas.openxmlformats.org/officeDocument/2006/relationships/customXml" Target="../ink/ink260.xml"/><Relationship Id="rId157" Type="http://schemas.openxmlformats.org/officeDocument/2006/relationships/image" Target="../media/image273.png"/><Relationship Id="rId178" Type="http://schemas.openxmlformats.org/officeDocument/2006/relationships/customXml" Target="../ink/ink281.xml"/><Relationship Id="rId61" Type="http://schemas.openxmlformats.org/officeDocument/2006/relationships/image" Target="../media/image225.png"/><Relationship Id="rId82" Type="http://schemas.openxmlformats.org/officeDocument/2006/relationships/customXml" Target="../ink/ink233.xml"/><Relationship Id="rId199" Type="http://schemas.openxmlformats.org/officeDocument/2006/relationships/image" Target="../media/image294.png"/><Relationship Id="rId203" Type="http://schemas.openxmlformats.org/officeDocument/2006/relationships/image" Target="../media/image296.png"/><Relationship Id="rId19" Type="http://schemas.openxmlformats.org/officeDocument/2006/relationships/image" Target="../media/image204.png"/><Relationship Id="rId224" Type="http://schemas.openxmlformats.org/officeDocument/2006/relationships/customXml" Target="../ink/ink304.xml"/><Relationship Id="rId245" Type="http://schemas.openxmlformats.org/officeDocument/2006/relationships/image" Target="../media/image317.png"/><Relationship Id="rId266" Type="http://schemas.openxmlformats.org/officeDocument/2006/relationships/customXml" Target="../ink/ink325.xml"/><Relationship Id="rId30" Type="http://schemas.openxmlformats.org/officeDocument/2006/relationships/customXml" Target="../ink/ink207.xml"/><Relationship Id="rId105" Type="http://schemas.openxmlformats.org/officeDocument/2006/relationships/image" Target="../media/image247.png"/><Relationship Id="rId126" Type="http://schemas.openxmlformats.org/officeDocument/2006/relationships/customXml" Target="../ink/ink255.xml"/><Relationship Id="rId147" Type="http://schemas.openxmlformats.org/officeDocument/2006/relationships/image" Target="../media/image268.png"/><Relationship Id="rId168" Type="http://schemas.openxmlformats.org/officeDocument/2006/relationships/customXml" Target="../ink/ink276.xml"/><Relationship Id="rId51" Type="http://schemas.openxmlformats.org/officeDocument/2006/relationships/image" Target="../media/image220.png"/><Relationship Id="rId72" Type="http://schemas.openxmlformats.org/officeDocument/2006/relationships/customXml" Target="../ink/ink228.xml"/><Relationship Id="rId93" Type="http://schemas.openxmlformats.org/officeDocument/2006/relationships/image" Target="../media/image241.png"/><Relationship Id="rId189" Type="http://schemas.openxmlformats.org/officeDocument/2006/relationships/image" Target="../media/image289.png"/><Relationship Id="rId3" Type="http://schemas.openxmlformats.org/officeDocument/2006/relationships/image" Target="../media/image7210.png"/><Relationship Id="rId214" Type="http://schemas.openxmlformats.org/officeDocument/2006/relationships/customXml" Target="../ink/ink299.xml"/><Relationship Id="rId235" Type="http://schemas.openxmlformats.org/officeDocument/2006/relationships/image" Target="../media/image312.png"/><Relationship Id="rId256" Type="http://schemas.openxmlformats.org/officeDocument/2006/relationships/customXml" Target="../ink/ink320.xml"/><Relationship Id="rId277" Type="http://schemas.openxmlformats.org/officeDocument/2006/relationships/image" Target="../media/image333.png"/><Relationship Id="rId116" Type="http://schemas.openxmlformats.org/officeDocument/2006/relationships/customXml" Target="../ink/ink250.xml"/><Relationship Id="rId137" Type="http://schemas.openxmlformats.org/officeDocument/2006/relationships/image" Target="../media/image263.png"/><Relationship Id="rId158" Type="http://schemas.openxmlformats.org/officeDocument/2006/relationships/customXml" Target="../ink/ink271.xml"/><Relationship Id="rId20" Type="http://schemas.openxmlformats.org/officeDocument/2006/relationships/customXml" Target="../ink/ink202.xml"/><Relationship Id="rId41" Type="http://schemas.openxmlformats.org/officeDocument/2006/relationships/image" Target="../media/image215.png"/><Relationship Id="rId62" Type="http://schemas.openxmlformats.org/officeDocument/2006/relationships/customXml" Target="../ink/ink223.xml"/><Relationship Id="rId83" Type="http://schemas.openxmlformats.org/officeDocument/2006/relationships/image" Target="../media/image236.png"/><Relationship Id="rId179" Type="http://schemas.openxmlformats.org/officeDocument/2006/relationships/image" Target="../media/image284.png"/><Relationship Id="rId190" Type="http://schemas.openxmlformats.org/officeDocument/2006/relationships/customXml" Target="../ink/ink287.xml"/><Relationship Id="rId204" Type="http://schemas.openxmlformats.org/officeDocument/2006/relationships/customXml" Target="../ink/ink294.xml"/><Relationship Id="rId225" Type="http://schemas.openxmlformats.org/officeDocument/2006/relationships/image" Target="../media/image307.png"/><Relationship Id="rId246" Type="http://schemas.openxmlformats.org/officeDocument/2006/relationships/customXml" Target="../ink/ink315.xml"/><Relationship Id="rId267" Type="http://schemas.openxmlformats.org/officeDocument/2006/relationships/image" Target="../media/image328.png"/><Relationship Id="rId106" Type="http://schemas.openxmlformats.org/officeDocument/2006/relationships/customXml" Target="../ink/ink245.xml"/><Relationship Id="rId127" Type="http://schemas.openxmlformats.org/officeDocument/2006/relationships/image" Target="../media/image258.png"/><Relationship Id="rId10" Type="http://schemas.openxmlformats.org/officeDocument/2006/relationships/customXml" Target="../ink/ink197.xml"/><Relationship Id="rId31" Type="http://schemas.openxmlformats.org/officeDocument/2006/relationships/image" Target="../media/image210.png"/><Relationship Id="rId52" Type="http://schemas.openxmlformats.org/officeDocument/2006/relationships/customXml" Target="../ink/ink218.xml"/><Relationship Id="rId73" Type="http://schemas.openxmlformats.org/officeDocument/2006/relationships/image" Target="../media/image231.png"/><Relationship Id="rId94" Type="http://schemas.openxmlformats.org/officeDocument/2006/relationships/customXml" Target="../ink/ink239.xml"/><Relationship Id="rId148" Type="http://schemas.openxmlformats.org/officeDocument/2006/relationships/customXml" Target="../ink/ink266.xml"/><Relationship Id="rId169" Type="http://schemas.openxmlformats.org/officeDocument/2006/relationships/image" Target="../media/image279.png"/><Relationship Id="rId4" Type="http://schemas.openxmlformats.org/officeDocument/2006/relationships/oleObject" Target="../embeddings/oleObject1.bin"/><Relationship Id="rId180" Type="http://schemas.openxmlformats.org/officeDocument/2006/relationships/customXml" Target="../ink/ink282.xml"/><Relationship Id="rId215" Type="http://schemas.openxmlformats.org/officeDocument/2006/relationships/image" Target="../media/image302.png"/><Relationship Id="rId236" Type="http://schemas.openxmlformats.org/officeDocument/2006/relationships/customXml" Target="../ink/ink310.xml"/><Relationship Id="rId257" Type="http://schemas.openxmlformats.org/officeDocument/2006/relationships/image" Target="../media/image323.png"/><Relationship Id="rId278" Type="http://schemas.openxmlformats.org/officeDocument/2006/relationships/customXml" Target="../ink/ink331.xml"/><Relationship Id="rId42" Type="http://schemas.openxmlformats.org/officeDocument/2006/relationships/customXml" Target="../ink/ink213.xml"/><Relationship Id="rId84" Type="http://schemas.openxmlformats.org/officeDocument/2006/relationships/customXml" Target="../ink/ink234.xml"/><Relationship Id="rId138" Type="http://schemas.openxmlformats.org/officeDocument/2006/relationships/customXml" Target="../ink/ink261.xml"/><Relationship Id="rId191" Type="http://schemas.openxmlformats.org/officeDocument/2006/relationships/image" Target="../media/image290.png"/><Relationship Id="rId205" Type="http://schemas.openxmlformats.org/officeDocument/2006/relationships/image" Target="../media/image297.png"/><Relationship Id="rId247" Type="http://schemas.openxmlformats.org/officeDocument/2006/relationships/image" Target="../media/image318.png"/><Relationship Id="rId107" Type="http://schemas.openxmlformats.org/officeDocument/2006/relationships/image" Target="../media/image248.png"/><Relationship Id="rId11" Type="http://schemas.openxmlformats.org/officeDocument/2006/relationships/image" Target="../media/image200.png"/><Relationship Id="rId53" Type="http://schemas.openxmlformats.org/officeDocument/2006/relationships/image" Target="../media/image221.png"/><Relationship Id="rId149" Type="http://schemas.openxmlformats.org/officeDocument/2006/relationships/image" Target="../media/image269.png"/><Relationship Id="rId95" Type="http://schemas.openxmlformats.org/officeDocument/2006/relationships/image" Target="../media/image242.png"/><Relationship Id="rId160" Type="http://schemas.openxmlformats.org/officeDocument/2006/relationships/customXml" Target="../ink/ink272.xml"/><Relationship Id="rId216" Type="http://schemas.openxmlformats.org/officeDocument/2006/relationships/customXml" Target="../ink/ink300.xml"/><Relationship Id="rId258" Type="http://schemas.openxmlformats.org/officeDocument/2006/relationships/customXml" Target="../ink/ink321.xml"/></Relationships>
</file>

<file path=ppt/slides/_rels/slide30.xml.rels><?xml version="1.0" encoding="UTF-8" standalone="yes"?>
<Relationships xmlns="http://schemas.openxmlformats.org/package/2006/relationships"><Relationship Id="rId13" Type="http://schemas.openxmlformats.org/officeDocument/2006/relationships/image" Target="../media/image2519.png"/><Relationship Id="rId18" Type="http://schemas.openxmlformats.org/officeDocument/2006/relationships/customXml" Target="../ink/ink2467.xml"/><Relationship Id="rId26" Type="http://schemas.openxmlformats.org/officeDocument/2006/relationships/customXml" Target="../ink/ink2471.xml"/><Relationship Id="rId39" Type="http://schemas.openxmlformats.org/officeDocument/2006/relationships/image" Target="../media/image2532.png"/><Relationship Id="rId21" Type="http://schemas.openxmlformats.org/officeDocument/2006/relationships/image" Target="../media/image2523.png"/><Relationship Id="rId34" Type="http://schemas.openxmlformats.org/officeDocument/2006/relationships/customXml" Target="../ink/ink2475.xml"/><Relationship Id="rId42" Type="http://schemas.openxmlformats.org/officeDocument/2006/relationships/customXml" Target="../ink/ink2479.xml"/><Relationship Id="rId7" Type="http://schemas.openxmlformats.org/officeDocument/2006/relationships/image" Target="../media/image2516.png"/><Relationship Id="rId2" Type="http://schemas.openxmlformats.org/officeDocument/2006/relationships/notesSlide" Target="../notesSlides/notesSlide10.xml"/><Relationship Id="rId16" Type="http://schemas.openxmlformats.org/officeDocument/2006/relationships/customXml" Target="../ink/ink2466.xml"/><Relationship Id="rId20" Type="http://schemas.openxmlformats.org/officeDocument/2006/relationships/customXml" Target="../ink/ink2468.xml"/><Relationship Id="rId29" Type="http://schemas.openxmlformats.org/officeDocument/2006/relationships/image" Target="../media/image2527.png"/><Relationship Id="rId41" Type="http://schemas.openxmlformats.org/officeDocument/2006/relationships/image" Target="../media/image2533.png"/><Relationship Id="rId1" Type="http://schemas.openxmlformats.org/officeDocument/2006/relationships/slideLayout" Target="../slideLayouts/slideLayout7.xml"/><Relationship Id="rId6" Type="http://schemas.openxmlformats.org/officeDocument/2006/relationships/customXml" Target="../ink/ink2461.xml"/><Relationship Id="rId11" Type="http://schemas.openxmlformats.org/officeDocument/2006/relationships/image" Target="../media/image2518.png"/><Relationship Id="rId24" Type="http://schemas.openxmlformats.org/officeDocument/2006/relationships/customXml" Target="../ink/ink2470.xml"/><Relationship Id="rId32" Type="http://schemas.openxmlformats.org/officeDocument/2006/relationships/customXml" Target="../ink/ink2474.xml"/><Relationship Id="rId37" Type="http://schemas.openxmlformats.org/officeDocument/2006/relationships/image" Target="../media/image2531.png"/><Relationship Id="rId40" Type="http://schemas.openxmlformats.org/officeDocument/2006/relationships/customXml" Target="../ink/ink2478.xml"/><Relationship Id="rId5" Type="http://schemas.openxmlformats.org/officeDocument/2006/relationships/image" Target="../media/image2515.png"/><Relationship Id="rId15" Type="http://schemas.openxmlformats.org/officeDocument/2006/relationships/image" Target="../media/image2520.png"/><Relationship Id="rId23" Type="http://schemas.openxmlformats.org/officeDocument/2006/relationships/image" Target="../media/image2524.png"/><Relationship Id="rId28" Type="http://schemas.openxmlformats.org/officeDocument/2006/relationships/customXml" Target="../ink/ink2472.xml"/><Relationship Id="rId36" Type="http://schemas.openxmlformats.org/officeDocument/2006/relationships/customXml" Target="../ink/ink2476.xml"/><Relationship Id="rId10" Type="http://schemas.openxmlformats.org/officeDocument/2006/relationships/customXml" Target="../ink/ink2463.xml"/><Relationship Id="rId19" Type="http://schemas.openxmlformats.org/officeDocument/2006/relationships/image" Target="../media/image2522.png"/><Relationship Id="rId31" Type="http://schemas.openxmlformats.org/officeDocument/2006/relationships/image" Target="../media/image2528.png"/><Relationship Id="rId4" Type="http://schemas.openxmlformats.org/officeDocument/2006/relationships/customXml" Target="../ink/ink2460.xml"/><Relationship Id="rId9" Type="http://schemas.openxmlformats.org/officeDocument/2006/relationships/image" Target="../media/image2517.png"/><Relationship Id="rId14" Type="http://schemas.openxmlformats.org/officeDocument/2006/relationships/customXml" Target="../ink/ink2465.xml"/><Relationship Id="rId22" Type="http://schemas.openxmlformats.org/officeDocument/2006/relationships/customXml" Target="../ink/ink2469.xml"/><Relationship Id="rId27" Type="http://schemas.openxmlformats.org/officeDocument/2006/relationships/image" Target="../media/image2526.png"/><Relationship Id="rId30" Type="http://schemas.openxmlformats.org/officeDocument/2006/relationships/customXml" Target="../ink/ink2473.xml"/><Relationship Id="rId35" Type="http://schemas.openxmlformats.org/officeDocument/2006/relationships/image" Target="../media/image2530.png"/><Relationship Id="rId43" Type="http://schemas.openxmlformats.org/officeDocument/2006/relationships/image" Target="../media/image2534.png"/><Relationship Id="rId8" Type="http://schemas.openxmlformats.org/officeDocument/2006/relationships/customXml" Target="../ink/ink2462.xml"/><Relationship Id="rId3" Type="http://schemas.openxmlformats.org/officeDocument/2006/relationships/image" Target="../media/image2514.jpeg"/><Relationship Id="rId12" Type="http://schemas.openxmlformats.org/officeDocument/2006/relationships/customXml" Target="../ink/ink2464.xml"/><Relationship Id="rId17" Type="http://schemas.openxmlformats.org/officeDocument/2006/relationships/image" Target="../media/image2521.png"/><Relationship Id="rId25" Type="http://schemas.openxmlformats.org/officeDocument/2006/relationships/image" Target="../media/image2525.png"/><Relationship Id="rId33" Type="http://schemas.openxmlformats.org/officeDocument/2006/relationships/image" Target="../media/image2529.png"/><Relationship Id="rId38" Type="http://schemas.openxmlformats.org/officeDocument/2006/relationships/customXml" Target="../ink/ink2477.xml"/></Relationships>
</file>

<file path=ppt/slides/_rels/slide31.xml.rels><?xml version="1.0" encoding="UTF-8" standalone="yes"?>
<Relationships xmlns="http://schemas.openxmlformats.org/package/2006/relationships"><Relationship Id="rId26" Type="http://schemas.openxmlformats.org/officeDocument/2006/relationships/customXml" Target="../ink/ink2490.xml"/><Relationship Id="rId21" Type="http://schemas.openxmlformats.org/officeDocument/2006/relationships/image" Target="../media/image2545.png"/><Relationship Id="rId42" Type="http://schemas.openxmlformats.org/officeDocument/2006/relationships/customXml" Target="../ink/ink2498.xml"/><Relationship Id="rId47" Type="http://schemas.openxmlformats.org/officeDocument/2006/relationships/image" Target="../media/image2558.png"/><Relationship Id="rId63" Type="http://schemas.openxmlformats.org/officeDocument/2006/relationships/image" Target="../media/image2566.png"/><Relationship Id="rId68" Type="http://schemas.openxmlformats.org/officeDocument/2006/relationships/customXml" Target="../ink/ink2511.xml"/><Relationship Id="rId16" Type="http://schemas.openxmlformats.org/officeDocument/2006/relationships/customXml" Target="../ink/ink2485.xml"/><Relationship Id="rId11" Type="http://schemas.openxmlformats.org/officeDocument/2006/relationships/image" Target="../media/image2540.png"/><Relationship Id="rId32" Type="http://schemas.openxmlformats.org/officeDocument/2006/relationships/customXml" Target="../ink/ink2493.xml"/><Relationship Id="rId37" Type="http://schemas.openxmlformats.org/officeDocument/2006/relationships/image" Target="../media/image2553.png"/><Relationship Id="rId53" Type="http://schemas.openxmlformats.org/officeDocument/2006/relationships/image" Target="../media/image2561.png"/><Relationship Id="rId58" Type="http://schemas.openxmlformats.org/officeDocument/2006/relationships/customXml" Target="../ink/ink2506.xml"/><Relationship Id="rId74" Type="http://schemas.openxmlformats.org/officeDocument/2006/relationships/customXml" Target="../ink/ink2514.xml"/><Relationship Id="rId79" Type="http://schemas.openxmlformats.org/officeDocument/2006/relationships/image" Target="../media/image2574.png"/><Relationship Id="rId5" Type="http://schemas.openxmlformats.org/officeDocument/2006/relationships/image" Target="../media/image2537.png"/><Relationship Id="rId61" Type="http://schemas.openxmlformats.org/officeDocument/2006/relationships/image" Target="../media/image2565.png"/><Relationship Id="rId19" Type="http://schemas.openxmlformats.org/officeDocument/2006/relationships/image" Target="../media/image2544.png"/><Relationship Id="rId14" Type="http://schemas.openxmlformats.org/officeDocument/2006/relationships/customXml" Target="../ink/ink2484.xml"/><Relationship Id="rId22" Type="http://schemas.openxmlformats.org/officeDocument/2006/relationships/customXml" Target="../ink/ink2488.xml"/><Relationship Id="rId27" Type="http://schemas.openxmlformats.org/officeDocument/2006/relationships/image" Target="../media/image2548.png"/><Relationship Id="rId30" Type="http://schemas.openxmlformats.org/officeDocument/2006/relationships/customXml" Target="../ink/ink2492.xml"/><Relationship Id="rId35" Type="http://schemas.openxmlformats.org/officeDocument/2006/relationships/image" Target="../media/image2552.png"/><Relationship Id="rId43" Type="http://schemas.openxmlformats.org/officeDocument/2006/relationships/image" Target="../media/image2556.png"/><Relationship Id="rId48" Type="http://schemas.openxmlformats.org/officeDocument/2006/relationships/customXml" Target="../ink/ink2501.xml"/><Relationship Id="rId56" Type="http://schemas.openxmlformats.org/officeDocument/2006/relationships/customXml" Target="../ink/ink2505.xml"/><Relationship Id="rId64" Type="http://schemas.openxmlformats.org/officeDocument/2006/relationships/customXml" Target="../ink/ink2509.xml"/><Relationship Id="rId69" Type="http://schemas.openxmlformats.org/officeDocument/2006/relationships/image" Target="../media/image2569.png"/><Relationship Id="rId77" Type="http://schemas.openxmlformats.org/officeDocument/2006/relationships/image" Target="../media/image2573.png"/><Relationship Id="rId8" Type="http://schemas.openxmlformats.org/officeDocument/2006/relationships/customXml" Target="../ink/ink2481.xml"/><Relationship Id="rId51" Type="http://schemas.openxmlformats.org/officeDocument/2006/relationships/image" Target="../media/image2560.png"/><Relationship Id="rId72" Type="http://schemas.openxmlformats.org/officeDocument/2006/relationships/customXml" Target="../ink/ink2513.xml"/><Relationship Id="rId80" Type="http://schemas.openxmlformats.org/officeDocument/2006/relationships/customXml" Target="../ink/ink2517.xml"/><Relationship Id="rId3" Type="http://schemas.openxmlformats.org/officeDocument/2006/relationships/image" Target="../media/image2535.jpeg"/><Relationship Id="rId12" Type="http://schemas.openxmlformats.org/officeDocument/2006/relationships/customXml" Target="../ink/ink2483.xml"/><Relationship Id="rId17" Type="http://schemas.openxmlformats.org/officeDocument/2006/relationships/image" Target="../media/image2543.png"/><Relationship Id="rId25" Type="http://schemas.openxmlformats.org/officeDocument/2006/relationships/image" Target="../media/image2547.png"/><Relationship Id="rId33" Type="http://schemas.openxmlformats.org/officeDocument/2006/relationships/image" Target="../media/image2551.png"/><Relationship Id="rId38" Type="http://schemas.openxmlformats.org/officeDocument/2006/relationships/customXml" Target="../ink/ink2496.xml"/><Relationship Id="rId46" Type="http://schemas.openxmlformats.org/officeDocument/2006/relationships/customXml" Target="../ink/ink2500.xml"/><Relationship Id="rId59" Type="http://schemas.openxmlformats.org/officeDocument/2006/relationships/image" Target="../media/image2564.png"/><Relationship Id="rId67" Type="http://schemas.openxmlformats.org/officeDocument/2006/relationships/image" Target="../media/image2568.png"/><Relationship Id="rId20" Type="http://schemas.openxmlformats.org/officeDocument/2006/relationships/customXml" Target="../ink/ink2487.xml"/><Relationship Id="rId41" Type="http://schemas.openxmlformats.org/officeDocument/2006/relationships/image" Target="../media/image2555.png"/><Relationship Id="rId54" Type="http://schemas.openxmlformats.org/officeDocument/2006/relationships/customXml" Target="../ink/ink2504.xml"/><Relationship Id="rId62" Type="http://schemas.openxmlformats.org/officeDocument/2006/relationships/customXml" Target="../ink/ink2508.xml"/><Relationship Id="rId70" Type="http://schemas.openxmlformats.org/officeDocument/2006/relationships/customXml" Target="../ink/ink2512.xml"/><Relationship Id="rId75" Type="http://schemas.openxmlformats.org/officeDocument/2006/relationships/image" Target="../media/image2572.png"/><Relationship Id="rId1" Type="http://schemas.openxmlformats.org/officeDocument/2006/relationships/slideLayout" Target="../slideLayouts/slideLayout7.xml"/><Relationship Id="rId6" Type="http://schemas.openxmlformats.org/officeDocument/2006/relationships/customXml" Target="../ink/ink2480.xml"/><Relationship Id="rId15" Type="http://schemas.openxmlformats.org/officeDocument/2006/relationships/image" Target="../media/image2542.png"/><Relationship Id="rId23" Type="http://schemas.openxmlformats.org/officeDocument/2006/relationships/image" Target="../media/image2546.png"/><Relationship Id="rId28" Type="http://schemas.openxmlformats.org/officeDocument/2006/relationships/customXml" Target="../ink/ink2491.xml"/><Relationship Id="rId36" Type="http://schemas.openxmlformats.org/officeDocument/2006/relationships/customXml" Target="../ink/ink2495.xml"/><Relationship Id="rId49" Type="http://schemas.openxmlformats.org/officeDocument/2006/relationships/image" Target="../media/image2559.png"/><Relationship Id="rId57" Type="http://schemas.openxmlformats.org/officeDocument/2006/relationships/image" Target="../media/image2563.png"/><Relationship Id="rId10" Type="http://schemas.openxmlformats.org/officeDocument/2006/relationships/customXml" Target="../ink/ink2482.xml"/><Relationship Id="rId31" Type="http://schemas.openxmlformats.org/officeDocument/2006/relationships/image" Target="../media/image2550.png"/><Relationship Id="rId44" Type="http://schemas.openxmlformats.org/officeDocument/2006/relationships/customXml" Target="../ink/ink2499.xml"/><Relationship Id="rId52" Type="http://schemas.openxmlformats.org/officeDocument/2006/relationships/customXml" Target="../ink/ink2503.xml"/><Relationship Id="rId60" Type="http://schemas.openxmlformats.org/officeDocument/2006/relationships/customXml" Target="../ink/ink2507.xml"/><Relationship Id="rId65" Type="http://schemas.openxmlformats.org/officeDocument/2006/relationships/image" Target="../media/image2567.png"/><Relationship Id="rId73" Type="http://schemas.openxmlformats.org/officeDocument/2006/relationships/image" Target="../media/image2571.png"/><Relationship Id="rId78" Type="http://schemas.openxmlformats.org/officeDocument/2006/relationships/customXml" Target="../ink/ink2516.xml"/><Relationship Id="rId81" Type="http://schemas.openxmlformats.org/officeDocument/2006/relationships/image" Target="../media/image2575.png"/><Relationship Id="rId4" Type="http://schemas.openxmlformats.org/officeDocument/2006/relationships/image" Target="../media/image2536.png"/><Relationship Id="rId9" Type="http://schemas.openxmlformats.org/officeDocument/2006/relationships/image" Target="../media/image2539.png"/><Relationship Id="rId13" Type="http://schemas.openxmlformats.org/officeDocument/2006/relationships/image" Target="../media/image2541.png"/><Relationship Id="rId18" Type="http://schemas.openxmlformats.org/officeDocument/2006/relationships/customXml" Target="../ink/ink2486.xml"/><Relationship Id="rId39" Type="http://schemas.openxmlformats.org/officeDocument/2006/relationships/image" Target="../media/image2554.png"/><Relationship Id="rId34" Type="http://schemas.openxmlformats.org/officeDocument/2006/relationships/customXml" Target="../ink/ink2494.xml"/><Relationship Id="rId50" Type="http://schemas.openxmlformats.org/officeDocument/2006/relationships/customXml" Target="../ink/ink2502.xml"/><Relationship Id="rId55" Type="http://schemas.openxmlformats.org/officeDocument/2006/relationships/image" Target="../media/image2562.png"/><Relationship Id="rId76" Type="http://schemas.openxmlformats.org/officeDocument/2006/relationships/customXml" Target="../ink/ink2515.xml"/><Relationship Id="rId7" Type="http://schemas.openxmlformats.org/officeDocument/2006/relationships/image" Target="../media/image2538.png"/><Relationship Id="rId71" Type="http://schemas.openxmlformats.org/officeDocument/2006/relationships/image" Target="../media/image2570.png"/><Relationship Id="rId2" Type="http://schemas.openxmlformats.org/officeDocument/2006/relationships/notesSlide" Target="../notesSlides/notesSlide11.xml"/><Relationship Id="rId29" Type="http://schemas.openxmlformats.org/officeDocument/2006/relationships/image" Target="../media/image2549.png"/><Relationship Id="rId24" Type="http://schemas.openxmlformats.org/officeDocument/2006/relationships/customXml" Target="../ink/ink2489.xml"/><Relationship Id="rId40" Type="http://schemas.openxmlformats.org/officeDocument/2006/relationships/customXml" Target="../ink/ink2497.xml"/><Relationship Id="rId45" Type="http://schemas.openxmlformats.org/officeDocument/2006/relationships/image" Target="../media/image2557.png"/><Relationship Id="rId66" Type="http://schemas.openxmlformats.org/officeDocument/2006/relationships/customXml" Target="../ink/ink2510.xml"/></Relationships>
</file>

<file path=ppt/slides/_rels/slide32.xml.rels><?xml version="1.0" encoding="UTF-8" standalone="yes"?>
<Relationships xmlns="http://schemas.openxmlformats.org/package/2006/relationships"><Relationship Id="rId3" Type="http://schemas.openxmlformats.org/officeDocument/2006/relationships/image" Target="../media/image2576.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2577.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6" Type="http://schemas.openxmlformats.org/officeDocument/2006/relationships/customXml" Target="../ink/ink2529.xml"/><Relationship Id="rId21" Type="http://schemas.openxmlformats.org/officeDocument/2006/relationships/image" Target="../media/image2587.png"/><Relationship Id="rId42" Type="http://schemas.openxmlformats.org/officeDocument/2006/relationships/customXml" Target="../ink/ink2537.xml"/><Relationship Id="rId47" Type="http://schemas.openxmlformats.org/officeDocument/2006/relationships/image" Target="../media/image2600.png"/><Relationship Id="rId63" Type="http://schemas.openxmlformats.org/officeDocument/2006/relationships/image" Target="../media/image2608.png"/><Relationship Id="rId68" Type="http://schemas.openxmlformats.org/officeDocument/2006/relationships/customXml" Target="../ink/ink2550.xml"/><Relationship Id="rId84" Type="http://schemas.openxmlformats.org/officeDocument/2006/relationships/customXml" Target="../ink/ink2558.xml"/><Relationship Id="rId89" Type="http://schemas.openxmlformats.org/officeDocument/2006/relationships/image" Target="../media/image2621.png"/><Relationship Id="rId16" Type="http://schemas.openxmlformats.org/officeDocument/2006/relationships/customXml" Target="../ink/ink2524.xml"/><Relationship Id="rId11" Type="http://schemas.openxmlformats.org/officeDocument/2006/relationships/image" Target="../media/image2582.png"/><Relationship Id="rId32" Type="http://schemas.openxmlformats.org/officeDocument/2006/relationships/customXml" Target="../ink/ink2532.xml"/><Relationship Id="rId37" Type="http://schemas.openxmlformats.org/officeDocument/2006/relationships/image" Target="../media/image2595.png"/><Relationship Id="rId53" Type="http://schemas.openxmlformats.org/officeDocument/2006/relationships/image" Target="../media/image2603.png"/><Relationship Id="rId58" Type="http://schemas.openxmlformats.org/officeDocument/2006/relationships/customXml" Target="../ink/ink2545.xml"/><Relationship Id="rId74" Type="http://schemas.openxmlformats.org/officeDocument/2006/relationships/customXml" Target="../ink/ink2553.xml"/><Relationship Id="rId79" Type="http://schemas.openxmlformats.org/officeDocument/2006/relationships/image" Target="../media/image2616.png"/><Relationship Id="rId5" Type="http://schemas.openxmlformats.org/officeDocument/2006/relationships/image" Target="../media/image2579.png"/><Relationship Id="rId90" Type="http://schemas.openxmlformats.org/officeDocument/2006/relationships/customXml" Target="../ink/ink2561.xml"/><Relationship Id="rId14" Type="http://schemas.openxmlformats.org/officeDocument/2006/relationships/customXml" Target="../ink/ink2523.xml"/><Relationship Id="rId22" Type="http://schemas.openxmlformats.org/officeDocument/2006/relationships/customXml" Target="../ink/ink2527.xml"/><Relationship Id="rId27" Type="http://schemas.openxmlformats.org/officeDocument/2006/relationships/image" Target="../media/image2590.png"/><Relationship Id="rId30" Type="http://schemas.openxmlformats.org/officeDocument/2006/relationships/customXml" Target="../ink/ink2531.xml"/><Relationship Id="rId35" Type="http://schemas.openxmlformats.org/officeDocument/2006/relationships/image" Target="../media/image2594.png"/><Relationship Id="rId43" Type="http://schemas.openxmlformats.org/officeDocument/2006/relationships/image" Target="../media/image2598.png"/><Relationship Id="rId48" Type="http://schemas.openxmlformats.org/officeDocument/2006/relationships/customXml" Target="../ink/ink2540.xml"/><Relationship Id="rId56" Type="http://schemas.openxmlformats.org/officeDocument/2006/relationships/customXml" Target="../ink/ink2544.xml"/><Relationship Id="rId64" Type="http://schemas.openxmlformats.org/officeDocument/2006/relationships/customXml" Target="../ink/ink2548.xml"/><Relationship Id="rId69" Type="http://schemas.openxmlformats.org/officeDocument/2006/relationships/image" Target="../media/image2611.png"/><Relationship Id="rId77" Type="http://schemas.openxmlformats.org/officeDocument/2006/relationships/image" Target="../media/image2615.png"/><Relationship Id="rId8" Type="http://schemas.openxmlformats.org/officeDocument/2006/relationships/customXml" Target="../ink/ink2520.xml"/><Relationship Id="rId51" Type="http://schemas.openxmlformats.org/officeDocument/2006/relationships/image" Target="../media/image2602.png"/><Relationship Id="rId72" Type="http://schemas.openxmlformats.org/officeDocument/2006/relationships/customXml" Target="../ink/ink2552.xml"/><Relationship Id="rId80" Type="http://schemas.openxmlformats.org/officeDocument/2006/relationships/customXml" Target="../ink/ink2556.xml"/><Relationship Id="rId85" Type="http://schemas.openxmlformats.org/officeDocument/2006/relationships/image" Target="../media/image2619.png"/><Relationship Id="rId3" Type="http://schemas.openxmlformats.org/officeDocument/2006/relationships/image" Target="../media/image2578.jpeg"/><Relationship Id="rId12" Type="http://schemas.openxmlformats.org/officeDocument/2006/relationships/customXml" Target="../ink/ink2522.xml"/><Relationship Id="rId17" Type="http://schemas.openxmlformats.org/officeDocument/2006/relationships/image" Target="../media/image2585.png"/><Relationship Id="rId25" Type="http://schemas.openxmlformats.org/officeDocument/2006/relationships/image" Target="../media/image2589.png"/><Relationship Id="rId33" Type="http://schemas.openxmlformats.org/officeDocument/2006/relationships/image" Target="../media/image2593.png"/><Relationship Id="rId38" Type="http://schemas.openxmlformats.org/officeDocument/2006/relationships/customXml" Target="../ink/ink2535.xml"/><Relationship Id="rId46" Type="http://schemas.openxmlformats.org/officeDocument/2006/relationships/customXml" Target="../ink/ink2539.xml"/><Relationship Id="rId59" Type="http://schemas.openxmlformats.org/officeDocument/2006/relationships/image" Target="../media/image2606.png"/><Relationship Id="rId67" Type="http://schemas.openxmlformats.org/officeDocument/2006/relationships/image" Target="../media/image2610.png"/><Relationship Id="rId20" Type="http://schemas.openxmlformats.org/officeDocument/2006/relationships/customXml" Target="../ink/ink2526.xml"/><Relationship Id="rId41" Type="http://schemas.openxmlformats.org/officeDocument/2006/relationships/image" Target="../media/image2597.png"/><Relationship Id="rId54" Type="http://schemas.openxmlformats.org/officeDocument/2006/relationships/customXml" Target="../ink/ink2543.xml"/><Relationship Id="rId62" Type="http://schemas.openxmlformats.org/officeDocument/2006/relationships/customXml" Target="../ink/ink2547.xml"/><Relationship Id="rId70" Type="http://schemas.openxmlformats.org/officeDocument/2006/relationships/customXml" Target="../ink/ink2551.xml"/><Relationship Id="rId75" Type="http://schemas.openxmlformats.org/officeDocument/2006/relationships/image" Target="../media/image2614.png"/><Relationship Id="rId83" Type="http://schemas.openxmlformats.org/officeDocument/2006/relationships/image" Target="../media/image2618.png"/><Relationship Id="rId88" Type="http://schemas.openxmlformats.org/officeDocument/2006/relationships/customXml" Target="../ink/ink2560.xml"/><Relationship Id="rId91" Type="http://schemas.openxmlformats.org/officeDocument/2006/relationships/image" Target="../media/image2622.png"/><Relationship Id="rId1" Type="http://schemas.openxmlformats.org/officeDocument/2006/relationships/slideLayout" Target="../slideLayouts/slideLayout7.xml"/><Relationship Id="rId6" Type="http://schemas.openxmlformats.org/officeDocument/2006/relationships/customXml" Target="../ink/ink2519.xml"/><Relationship Id="rId15" Type="http://schemas.openxmlformats.org/officeDocument/2006/relationships/image" Target="../media/image2584.png"/><Relationship Id="rId23" Type="http://schemas.openxmlformats.org/officeDocument/2006/relationships/image" Target="../media/image2588.png"/><Relationship Id="rId28" Type="http://schemas.openxmlformats.org/officeDocument/2006/relationships/customXml" Target="../ink/ink2530.xml"/><Relationship Id="rId36" Type="http://schemas.openxmlformats.org/officeDocument/2006/relationships/customXml" Target="../ink/ink2534.xml"/><Relationship Id="rId49" Type="http://schemas.openxmlformats.org/officeDocument/2006/relationships/image" Target="../media/image2601.png"/><Relationship Id="rId57" Type="http://schemas.openxmlformats.org/officeDocument/2006/relationships/image" Target="../media/image2605.png"/><Relationship Id="rId10" Type="http://schemas.openxmlformats.org/officeDocument/2006/relationships/customXml" Target="../ink/ink2521.xml"/><Relationship Id="rId31" Type="http://schemas.openxmlformats.org/officeDocument/2006/relationships/image" Target="../media/image2592.png"/><Relationship Id="rId44" Type="http://schemas.openxmlformats.org/officeDocument/2006/relationships/customXml" Target="../ink/ink2538.xml"/><Relationship Id="rId52" Type="http://schemas.openxmlformats.org/officeDocument/2006/relationships/customXml" Target="../ink/ink2542.xml"/><Relationship Id="rId60" Type="http://schemas.openxmlformats.org/officeDocument/2006/relationships/customXml" Target="../ink/ink2546.xml"/><Relationship Id="rId65" Type="http://schemas.openxmlformats.org/officeDocument/2006/relationships/image" Target="../media/image2609.png"/><Relationship Id="rId73" Type="http://schemas.openxmlformats.org/officeDocument/2006/relationships/image" Target="../media/image2613.png"/><Relationship Id="rId78" Type="http://schemas.openxmlformats.org/officeDocument/2006/relationships/customXml" Target="../ink/ink2555.xml"/><Relationship Id="rId81" Type="http://schemas.openxmlformats.org/officeDocument/2006/relationships/image" Target="../media/image2617.png"/><Relationship Id="rId86" Type="http://schemas.openxmlformats.org/officeDocument/2006/relationships/customXml" Target="../ink/ink2559.xml"/><Relationship Id="rId4" Type="http://schemas.openxmlformats.org/officeDocument/2006/relationships/customXml" Target="../ink/ink2518.xml"/><Relationship Id="rId9" Type="http://schemas.openxmlformats.org/officeDocument/2006/relationships/image" Target="../media/image2581.png"/><Relationship Id="rId13" Type="http://schemas.openxmlformats.org/officeDocument/2006/relationships/image" Target="../media/image2583.png"/><Relationship Id="rId18" Type="http://schemas.openxmlformats.org/officeDocument/2006/relationships/customXml" Target="../ink/ink2525.xml"/><Relationship Id="rId39" Type="http://schemas.openxmlformats.org/officeDocument/2006/relationships/image" Target="../media/image2596.png"/><Relationship Id="rId34" Type="http://schemas.openxmlformats.org/officeDocument/2006/relationships/customXml" Target="../ink/ink2533.xml"/><Relationship Id="rId50" Type="http://schemas.openxmlformats.org/officeDocument/2006/relationships/customXml" Target="../ink/ink2541.xml"/><Relationship Id="rId55" Type="http://schemas.openxmlformats.org/officeDocument/2006/relationships/image" Target="../media/image2604.png"/><Relationship Id="rId76" Type="http://schemas.openxmlformats.org/officeDocument/2006/relationships/customXml" Target="../ink/ink2554.xml"/><Relationship Id="rId7" Type="http://schemas.openxmlformats.org/officeDocument/2006/relationships/image" Target="../media/image2580.png"/><Relationship Id="rId71" Type="http://schemas.openxmlformats.org/officeDocument/2006/relationships/image" Target="../media/image2612.png"/><Relationship Id="rId2" Type="http://schemas.openxmlformats.org/officeDocument/2006/relationships/notesSlide" Target="../notesSlides/notesSlide14.xml"/><Relationship Id="rId29" Type="http://schemas.openxmlformats.org/officeDocument/2006/relationships/image" Target="../media/image2591.png"/><Relationship Id="rId24" Type="http://schemas.openxmlformats.org/officeDocument/2006/relationships/customXml" Target="../ink/ink2528.xml"/><Relationship Id="rId40" Type="http://schemas.openxmlformats.org/officeDocument/2006/relationships/customXml" Target="../ink/ink2536.xml"/><Relationship Id="rId45" Type="http://schemas.openxmlformats.org/officeDocument/2006/relationships/image" Target="../media/image2599.png"/><Relationship Id="rId66" Type="http://schemas.openxmlformats.org/officeDocument/2006/relationships/customXml" Target="../ink/ink2549.xml"/><Relationship Id="rId87" Type="http://schemas.openxmlformats.org/officeDocument/2006/relationships/image" Target="../media/image2620.png"/><Relationship Id="rId61" Type="http://schemas.openxmlformats.org/officeDocument/2006/relationships/image" Target="../media/image2607.png"/><Relationship Id="rId82" Type="http://schemas.openxmlformats.org/officeDocument/2006/relationships/customXml" Target="../ink/ink2557.xml"/><Relationship Id="rId19" Type="http://schemas.openxmlformats.org/officeDocument/2006/relationships/image" Target="../media/image2586.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8" Type="http://schemas.openxmlformats.org/officeDocument/2006/relationships/customXml" Target="../ink/ink2563.xml"/><Relationship Id="rId3" Type="http://schemas.openxmlformats.org/officeDocument/2006/relationships/oleObject" Target="../embeddings/oleObject30.bin"/><Relationship Id="rId7" Type="http://schemas.openxmlformats.org/officeDocument/2006/relationships/image" Target="../media/image2626.png"/><Relationship Id="rId2" Type="http://schemas.openxmlformats.org/officeDocument/2006/relationships/image" Target="../media/image2623.png"/><Relationship Id="rId1" Type="http://schemas.openxmlformats.org/officeDocument/2006/relationships/slideLayout" Target="../slideLayouts/slideLayout7.xml"/><Relationship Id="rId6" Type="http://schemas.openxmlformats.org/officeDocument/2006/relationships/customXml" Target="../ink/ink2562.xml"/><Relationship Id="rId11" Type="http://schemas.openxmlformats.org/officeDocument/2006/relationships/image" Target="../media/image2628.png"/><Relationship Id="rId5" Type="http://schemas.openxmlformats.org/officeDocument/2006/relationships/image" Target="../media/image2625.png"/><Relationship Id="rId10" Type="http://schemas.openxmlformats.org/officeDocument/2006/relationships/customXml" Target="../ink/ink2564.xml"/><Relationship Id="rId4" Type="http://schemas.openxmlformats.org/officeDocument/2006/relationships/image" Target="../media/image2624.wmf"/><Relationship Id="rId9" Type="http://schemas.openxmlformats.org/officeDocument/2006/relationships/image" Target="../media/image2627.png"/></Relationships>
</file>

<file path=ppt/slides/_rels/slide37.xml.rels><?xml version="1.0" encoding="UTF-8" standalone="yes"?>
<Relationships xmlns="http://schemas.openxmlformats.org/package/2006/relationships"><Relationship Id="rId26" Type="http://schemas.openxmlformats.org/officeDocument/2006/relationships/image" Target="../media/image2641.png"/><Relationship Id="rId21" Type="http://schemas.openxmlformats.org/officeDocument/2006/relationships/customXml" Target="../ink/ink2573.xml"/><Relationship Id="rId42" Type="http://schemas.openxmlformats.org/officeDocument/2006/relationships/image" Target="../media/image2649.png"/><Relationship Id="rId47" Type="http://schemas.openxmlformats.org/officeDocument/2006/relationships/customXml" Target="../ink/ink2586.xml"/><Relationship Id="rId63" Type="http://schemas.openxmlformats.org/officeDocument/2006/relationships/customXml" Target="../ink/ink2594.xml"/><Relationship Id="rId68" Type="http://schemas.openxmlformats.org/officeDocument/2006/relationships/image" Target="../media/image2661.png"/><Relationship Id="rId84" Type="http://schemas.openxmlformats.org/officeDocument/2006/relationships/image" Target="../media/image2669.png"/><Relationship Id="rId89" Type="http://schemas.openxmlformats.org/officeDocument/2006/relationships/customXml" Target="../ink/ink2607.xml"/><Relationship Id="rId16" Type="http://schemas.openxmlformats.org/officeDocument/2006/relationships/image" Target="../media/image2636.png"/><Relationship Id="rId107" Type="http://schemas.openxmlformats.org/officeDocument/2006/relationships/customXml" Target="../ink/ink2616.xml"/><Relationship Id="rId11" Type="http://schemas.openxmlformats.org/officeDocument/2006/relationships/customXml" Target="../ink/ink2568.xml"/><Relationship Id="rId32" Type="http://schemas.openxmlformats.org/officeDocument/2006/relationships/image" Target="../media/image2644.png"/><Relationship Id="rId37" Type="http://schemas.openxmlformats.org/officeDocument/2006/relationships/customXml" Target="../ink/ink2581.xml"/><Relationship Id="rId53" Type="http://schemas.openxmlformats.org/officeDocument/2006/relationships/customXml" Target="../ink/ink2589.xml"/><Relationship Id="rId58" Type="http://schemas.openxmlformats.org/officeDocument/2006/relationships/image" Target="../media/image2657.png"/><Relationship Id="rId74" Type="http://schemas.openxmlformats.org/officeDocument/2006/relationships/image" Target="../media/image2664.png"/><Relationship Id="rId79" Type="http://schemas.openxmlformats.org/officeDocument/2006/relationships/customXml" Target="../ink/ink2602.xml"/><Relationship Id="rId102" Type="http://schemas.openxmlformats.org/officeDocument/2006/relationships/image" Target="../media/image2678.png"/><Relationship Id="rId5" Type="http://schemas.openxmlformats.org/officeDocument/2006/relationships/customXml" Target="../ink/ink2565.xml"/><Relationship Id="rId90" Type="http://schemas.openxmlformats.org/officeDocument/2006/relationships/image" Target="../media/image2672.png"/><Relationship Id="rId95" Type="http://schemas.openxmlformats.org/officeDocument/2006/relationships/customXml" Target="../ink/ink2610.xml"/><Relationship Id="rId22" Type="http://schemas.openxmlformats.org/officeDocument/2006/relationships/image" Target="../media/image2639.png"/><Relationship Id="rId27" Type="http://schemas.openxmlformats.org/officeDocument/2006/relationships/customXml" Target="../ink/ink2576.xml"/><Relationship Id="rId43" Type="http://schemas.openxmlformats.org/officeDocument/2006/relationships/customXml" Target="../ink/ink2584.xml"/><Relationship Id="rId48" Type="http://schemas.openxmlformats.org/officeDocument/2006/relationships/image" Target="../media/image2652.png"/><Relationship Id="rId64" Type="http://schemas.openxmlformats.org/officeDocument/2006/relationships/image" Target="../media/image773.png"/><Relationship Id="rId69" Type="http://schemas.openxmlformats.org/officeDocument/2006/relationships/customXml" Target="../ink/ink2597.xml"/><Relationship Id="rId80" Type="http://schemas.openxmlformats.org/officeDocument/2006/relationships/image" Target="../media/image2667.png"/><Relationship Id="rId85" Type="http://schemas.openxmlformats.org/officeDocument/2006/relationships/customXml" Target="../ink/ink2605.xml"/><Relationship Id="rId12" Type="http://schemas.openxmlformats.org/officeDocument/2006/relationships/image" Target="../media/image2634.png"/><Relationship Id="rId17" Type="http://schemas.openxmlformats.org/officeDocument/2006/relationships/customXml" Target="../ink/ink2571.xml"/><Relationship Id="rId33" Type="http://schemas.openxmlformats.org/officeDocument/2006/relationships/customXml" Target="../ink/ink2579.xml"/><Relationship Id="rId38" Type="http://schemas.openxmlformats.org/officeDocument/2006/relationships/image" Target="../media/image2647.png"/><Relationship Id="rId59" Type="http://schemas.openxmlformats.org/officeDocument/2006/relationships/customXml" Target="../ink/ink2592.xml"/><Relationship Id="rId103" Type="http://schemas.openxmlformats.org/officeDocument/2006/relationships/customXml" Target="../ink/ink2614.xml"/><Relationship Id="rId108" Type="http://schemas.openxmlformats.org/officeDocument/2006/relationships/image" Target="../media/image2681.png"/><Relationship Id="rId54" Type="http://schemas.openxmlformats.org/officeDocument/2006/relationships/image" Target="../media/image2655.png"/><Relationship Id="rId70" Type="http://schemas.openxmlformats.org/officeDocument/2006/relationships/image" Target="../media/image2662.png"/><Relationship Id="rId75" Type="http://schemas.openxmlformats.org/officeDocument/2006/relationships/customXml" Target="../ink/ink2600.xml"/><Relationship Id="rId91" Type="http://schemas.openxmlformats.org/officeDocument/2006/relationships/customXml" Target="../ink/ink2608.xml"/><Relationship Id="rId96" Type="http://schemas.openxmlformats.org/officeDocument/2006/relationships/image" Target="../media/image2675.png"/><Relationship Id="rId1" Type="http://schemas.openxmlformats.org/officeDocument/2006/relationships/slideLayout" Target="../slideLayouts/slideLayout7.xml"/><Relationship Id="rId6" Type="http://schemas.openxmlformats.org/officeDocument/2006/relationships/image" Target="../media/image2631.png"/><Relationship Id="rId15" Type="http://schemas.openxmlformats.org/officeDocument/2006/relationships/customXml" Target="../ink/ink2570.xml"/><Relationship Id="rId23" Type="http://schemas.openxmlformats.org/officeDocument/2006/relationships/customXml" Target="../ink/ink2574.xml"/><Relationship Id="rId28" Type="http://schemas.openxmlformats.org/officeDocument/2006/relationships/image" Target="../media/image2642.png"/><Relationship Id="rId36" Type="http://schemas.openxmlformats.org/officeDocument/2006/relationships/image" Target="../media/image2646.png"/><Relationship Id="rId49" Type="http://schemas.openxmlformats.org/officeDocument/2006/relationships/customXml" Target="../ink/ink2587.xml"/><Relationship Id="rId57" Type="http://schemas.openxmlformats.org/officeDocument/2006/relationships/customXml" Target="../ink/ink2591.xml"/><Relationship Id="rId106" Type="http://schemas.openxmlformats.org/officeDocument/2006/relationships/image" Target="../media/image2680.png"/><Relationship Id="rId10" Type="http://schemas.openxmlformats.org/officeDocument/2006/relationships/image" Target="../media/image2633.png"/><Relationship Id="rId31" Type="http://schemas.openxmlformats.org/officeDocument/2006/relationships/customXml" Target="../ink/ink2578.xml"/><Relationship Id="rId44" Type="http://schemas.openxmlformats.org/officeDocument/2006/relationships/image" Target="../media/image2650.png"/><Relationship Id="rId52" Type="http://schemas.openxmlformats.org/officeDocument/2006/relationships/image" Target="../media/image2654.png"/><Relationship Id="rId60" Type="http://schemas.openxmlformats.org/officeDocument/2006/relationships/image" Target="../media/image2658.png"/><Relationship Id="rId65" Type="http://schemas.openxmlformats.org/officeDocument/2006/relationships/customXml" Target="../ink/ink2595.xml"/><Relationship Id="rId73" Type="http://schemas.openxmlformats.org/officeDocument/2006/relationships/customXml" Target="../ink/ink2599.xml"/><Relationship Id="rId78" Type="http://schemas.openxmlformats.org/officeDocument/2006/relationships/image" Target="../media/image2666.png"/><Relationship Id="rId81" Type="http://schemas.openxmlformats.org/officeDocument/2006/relationships/customXml" Target="../ink/ink2603.xml"/><Relationship Id="rId86" Type="http://schemas.openxmlformats.org/officeDocument/2006/relationships/image" Target="../media/image2670.png"/><Relationship Id="rId94" Type="http://schemas.openxmlformats.org/officeDocument/2006/relationships/image" Target="../media/image2674.png"/><Relationship Id="rId99" Type="http://schemas.openxmlformats.org/officeDocument/2006/relationships/customXml" Target="../ink/ink2612.xml"/><Relationship Id="rId101" Type="http://schemas.openxmlformats.org/officeDocument/2006/relationships/customXml" Target="../ink/ink2613.xml"/><Relationship Id="rId4" Type="http://schemas.openxmlformats.org/officeDocument/2006/relationships/image" Target="../media/image2630.png"/><Relationship Id="rId9" Type="http://schemas.openxmlformats.org/officeDocument/2006/relationships/customXml" Target="../ink/ink2567.xml"/><Relationship Id="rId13" Type="http://schemas.openxmlformats.org/officeDocument/2006/relationships/customXml" Target="../ink/ink2569.xml"/><Relationship Id="rId18" Type="http://schemas.openxmlformats.org/officeDocument/2006/relationships/image" Target="../media/image2637.png"/><Relationship Id="rId39" Type="http://schemas.openxmlformats.org/officeDocument/2006/relationships/customXml" Target="../ink/ink2582.xml"/><Relationship Id="rId109" Type="http://schemas.openxmlformats.org/officeDocument/2006/relationships/customXml" Target="../ink/ink2617.xml"/><Relationship Id="rId34" Type="http://schemas.openxmlformats.org/officeDocument/2006/relationships/image" Target="../media/image2645.png"/><Relationship Id="rId50" Type="http://schemas.openxmlformats.org/officeDocument/2006/relationships/image" Target="../media/image2653.png"/><Relationship Id="rId55" Type="http://schemas.openxmlformats.org/officeDocument/2006/relationships/customXml" Target="../ink/ink2590.xml"/><Relationship Id="rId76" Type="http://schemas.openxmlformats.org/officeDocument/2006/relationships/image" Target="../media/image2665.png"/><Relationship Id="rId97" Type="http://schemas.openxmlformats.org/officeDocument/2006/relationships/customXml" Target="../ink/ink2611.xml"/><Relationship Id="rId104" Type="http://schemas.openxmlformats.org/officeDocument/2006/relationships/image" Target="../media/image2679.png"/><Relationship Id="rId7" Type="http://schemas.openxmlformats.org/officeDocument/2006/relationships/customXml" Target="../ink/ink2566.xml"/><Relationship Id="rId71" Type="http://schemas.openxmlformats.org/officeDocument/2006/relationships/customXml" Target="../ink/ink2598.xml"/><Relationship Id="rId92" Type="http://schemas.openxmlformats.org/officeDocument/2006/relationships/image" Target="../media/image2673.png"/><Relationship Id="rId2" Type="http://schemas.openxmlformats.org/officeDocument/2006/relationships/notesSlide" Target="../notesSlides/notesSlide15.xml"/><Relationship Id="rId29" Type="http://schemas.openxmlformats.org/officeDocument/2006/relationships/customXml" Target="../ink/ink2577.xml"/><Relationship Id="rId24" Type="http://schemas.openxmlformats.org/officeDocument/2006/relationships/image" Target="../media/image2640.png"/><Relationship Id="rId40" Type="http://schemas.openxmlformats.org/officeDocument/2006/relationships/image" Target="../media/image2648.png"/><Relationship Id="rId45" Type="http://schemas.openxmlformats.org/officeDocument/2006/relationships/customXml" Target="../ink/ink2585.xml"/><Relationship Id="rId66" Type="http://schemas.openxmlformats.org/officeDocument/2006/relationships/image" Target="../media/image2660.png"/><Relationship Id="rId87" Type="http://schemas.openxmlformats.org/officeDocument/2006/relationships/customXml" Target="../ink/ink2606.xml"/><Relationship Id="rId110" Type="http://schemas.openxmlformats.org/officeDocument/2006/relationships/image" Target="../media/image2682.png"/><Relationship Id="rId61" Type="http://schemas.openxmlformats.org/officeDocument/2006/relationships/customXml" Target="../ink/ink2593.xml"/><Relationship Id="rId82" Type="http://schemas.openxmlformats.org/officeDocument/2006/relationships/image" Target="../media/image2668.png"/><Relationship Id="rId19" Type="http://schemas.openxmlformats.org/officeDocument/2006/relationships/customXml" Target="../ink/ink2572.xml"/><Relationship Id="rId14" Type="http://schemas.openxmlformats.org/officeDocument/2006/relationships/image" Target="../media/image2635.png"/><Relationship Id="rId30" Type="http://schemas.openxmlformats.org/officeDocument/2006/relationships/image" Target="../media/image2643.png"/><Relationship Id="rId35" Type="http://schemas.openxmlformats.org/officeDocument/2006/relationships/customXml" Target="../ink/ink2580.xml"/><Relationship Id="rId56" Type="http://schemas.openxmlformats.org/officeDocument/2006/relationships/image" Target="../media/image2656.png"/><Relationship Id="rId77" Type="http://schemas.openxmlformats.org/officeDocument/2006/relationships/customXml" Target="../ink/ink2601.xml"/><Relationship Id="rId100" Type="http://schemas.openxmlformats.org/officeDocument/2006/relationships/image" Target="../media/image2677.png"/><Relationship Id="rId105" Type="http://schemas.openxmlformats.org/officeDocument/2006/relationships/customXml" Target="../ink/ink2615.xml"/><Relationship Id="rId8" Type="http://schemas.openxmlformats.org/officeDocument/2006/relationships/image" Target="../media/image2632.png"/><Relationship Id="rId51" Type="http://schemas.openxmlformats.org/officeDocument/2006/relationships/customXml" Target="../ink/ink2588.xml"/><Relationship Id="rId72" Type="http://schemas.openxmlformats.org/officeDocument/2006/relationships/image" Target="../media/image2663.png"/><Relationship Id="rId93" Type="http://schemas.openxmlformats.org/officeDocument/2006/relationships/customXml" Target="../ink/ink2609.xml"/><Relationship Id="rId98" Type="http://schemas.openxmlformats.org/officeDocument/2006/relationships/image" Target="../media/image2676.png"/><Relationship Id="rId3" Type="http://schemas.openxmlformats.org/officeDocument/2006/relationships/image" Target="../media/image2629.png"/><Relationship Id="rId25" Type="http://schemas.openxmlformats.org/officeDocument/2006/relationships/customXml" Target="../ink/ink2575.xml"/><Relationship Id="rId46" Type="http://schemas.openxmlformats.org/officeDocument/2006/relationships/image" Target="../media/image2651.png"/><Relationship Id="rId67" Type="http://schemas.openxmlformats.org/officeDocument/2006/relationships/customXml" Target="../ink/ink2596.xml"/><Relationship Id="rId20" Type="http://schemas.openxmlformats.org/officeDocument/2006/relationships/image" Target="../media/image2638.png"/><Relationship Id="rId41" Type="http://schemas.openxmlformats.org/officeDocument/2006/relationships/customXml" Target="../ink/ink2583.xml"/><Relationship Id="rId62" Type="http://schemas.openxmlformats.org/officeDocument/2006/relationships/image" Target="../media/image2659.png"/><Relationship Id="rId83" Type="http://schemas.openxmlformats.org/officeDocument/2006/relationships/customXml" Target="../ink/ink2604.xml"/><Relationship Id="rId88" Type="http://schemas.openxmlformats.org/officeDocument/2006/relationships/image" Target="../media/image2671.png"/></Relationships>
</file>

<file path=ppt/slides/_rels/slide38.xml.rels><?xml version="1.0" encoding="UTF-8" standalone="yes"?>
<Relationships xmlns="http://schemas.openxmlformats.org/package/2006/relationships"><Relationship Id="rId13" Type="http://schemas.openxmlformats.org/officeDocument/2006/relationships/image" Target="../media/image2688.png"/><Relationship Id="rId18" Type="http://schemas.openxmlformats.org/officeDocument/2006/relationships/customXml" Target="../ink/ink2625.xml"/><Relationship Id="rId26" Type="http://schemas.openxmlformats.org/officeDocument/2006/relationships/customXml" Target="../ink/ink2629.xml"/><Relationship Id="rId39" Type="http://schemas.openxmlformats.org/officeDocument/2006/relationships/image" Target="../media/image2701.png"/><Relationship Id="rId21" Type="http://schemas.openxmlformats.org/officeDocument/2006/relationships/image" Target="../media/image2692.png"/><Relationship Id="rId34" Type="http://schemas.openxmlformats.org/officeDocument/2006/relationships/customXml" Target="../ink/ink2633.xml"/><Relationship Id="rId42" Type="http://schemas.openxmlformats.org/officeDocument/2006/relationships/customXml" Target="../ink/ink2637.xml"/><Relationship Id="rId47" Type="http://schemas.openxmlformats.org/officeDocument/2006/relationships/image" Target="../media/image2705.png"/><Relationship Id="rId50" Type="http://schemas.openxmlformats.org/officeDocument/2006/relationships/customXml" Target="../ink/ink2641.xml"/><Relationship Id="rId55" Type="http://schemas.openxmlformats.org/officeDocument/2006/relationships/image" Target="../media/image2709.png"/><Relationship Id="rId7" Type="http://schemas.openxmlformats.org/officeDocument/2006/relationships/image" Target="../media/image2685.png"/><Relationship Id="rId2" Type="http://schemas.openxmlformats.org/officeDocument/2006/relationships/notesSlide" Target="../notesSlides/notesSlide16.xml"/><Relationship Id="rId16" Type="http://schemas.openxmlformats.org/officeDocument/2006/relationships/customXml" Target="../ink/ink2624.xml"/><Relationship Id="rId29" Type="http://schemas.openxmlformats.org/officeDocument/2006/relationships/image" Target="../media/image2696.png"/><Relationship Id="rId11" Type="http://schemas.openxmlformats.org/officeDocument/2006/relationships/image" Target="../media/image2687.png"/><Relationship Id="rId24" Type="http://schemas.openxmlformats.org/officeDocument/2006/relationships/customXml" Target="../ink/ink2628.xml"/><Relationship Id="rId32" Type="http://schemas.openxmlformats.org/officeDocument/2006/relationships/customXml" Target="../ink/ink2632.xml"/><Relationship Id="rId37" Type="http://schemas.openxmlformats.org/officeDocument/2006/relationships/image" Target="../media/image2700.png"/><Relationship Id="rId40" Type="http://schemas.openxmlformats.org/officeDocument/2006/relationships/customXml" Target="../ink/ink2636.xml"/><Relationship Id="rId45" Type="http://schemas.openxmlformats.org/officeDocument/2006/relationships/image" Target="../media/image2704.png"/><Relationship Id="rId53" Type="http://schemas.openxmlformats.org/officeDocument/2006/relationships/image" Target="../media/image2708.png"/><Relationship Id="rId58" Type="http://schemas.openxmlformats.org/officeDocument/2006/relationships/customXml" Target="../ink/ink2645.xml"/><Relationship Id="rId5" Type="http://schemas.openxmlformats.org/officeDocument/2006/relationships/image" Target="../media/image2684.png"/><Relationship Id="rId61" Type="http://schemas.openxmlformats.org/officeDocument/2006/relationships/image" Target="../media/image2712.png"/><Relationship Id="rId19" Type="http://schemas.openxmlformats.org/officeDocument/2006/relationships/image" Target="../media/image2691.png"/><Relationship Id="rId14" Type="http://schemas.openxmlformats.org/officeDocument/2006/relationships/customXml" Target="../ink/ink2623.xml"/><Relationship Id="rId22" Type="http://schemas.openxmlformats.org/officeDocument/2006/relationships/customXml" Target="../ink/ink2627.xml"/><Relationship Id="rId27" Type="http://schemas.openxmlformats.org/officeDocument/2006/relationships/image" Target="../media/image2695.png"/><Relationship Id="rId30" Type="http://schemas.openxmlformats.org/officeDocument/2006/relationships/customXml" Target="../ink/ink2631.xml"/><Relationship Id="rId35" Type="http://schemas.openxmlformats.org/officeDocument/2006/relationships/image" Target="../media/image2699.png"/><Relationship Id="rId43" Type="http://schemas.openxmlformats.org/officeDocument/2006/relationships/image" Target="../media/image2703.png"/><Relationship Id="rId48" Type="http://schemas.openxmlformats.org/officeDocument/2006/relationships/customXml" Target="../ink/ink2640.xml"/><Relationship Id="rId56" Type="http://schemas.openxmlformats.org/officeDocument/2006/relationships/customXml" Target="../ink/ink2644.xml"/><Relationship Id="rId8" Type="http://schemas.openxmlformats.org/officeDocument/2006/relationships/customXml" Target="../ink/ink2620.xml"/><Relationship Id="rId51" Type="http://schemas.openxmlformats.org/officeDocument/2006/relationships/image" Target="../media/image2707.png"/><Relationship Id="rId3" Type="http://schemas.openxmlformats.org/officeDocument/2006/relationships/image" Target="../media/image2683.jpg"/><Relationship Id="rId12" Type="http://schemas.openxmlformats.org/officeDocument/2006/relationships/customXml" Target="../ink/ink2622.xml"/><Relationship Id="rId17" Type="http://schemas.openxmlformats.org/officeDocument/2006/relationships/image" Target="../media/image2690.png"/><Relationship Id="rId25" Type="http://schemas.openxmlformats.org/officeDocument/2006/relationships/image" Target="../media/image2694.png"/><Relationship Id="rId33" Type="http://schemas.openxmlformats.org/officeDocument/2006/relationships/image" Target="../media/image2698.png"/><Relationship Id="rId38" Type="http://schemas.openxmlformats.org/officeDocument/2006/relationships/customXml" Target="../ink/ink2635.xml"/><Relationship Id="rId46" Type="http://schemas.openxmlformats.org/officeDocument/2006/relationships/customXml" Target="../ink/ink2639.xml"/><Relationship Id="rId59" Type="http://schemas.openxmlformats.org/officeDocument/2006/relationships/image" Target="../media/image2711.png"/><Relationship Id="rId20" Type="http://schemas.openxmlformats.org/officeDocument/2006/relationships/customXml" Target="../ink/ink2626.xml"/><Relationship Id="rId41" Type="http://schemas.openxmlformats.org/officeDocument/2006/relationships/image" Target="../media/image2702.png"/><Relationship Id="rId54" Type="http://schemas.openxmlformats.org/officeDocument/2006/relationships/customXml" Target="../ink/ink2643.xml"/><Relationship Id="rId1" Type="http://schemas.openxmlformats.org/officeDocument/2006/relationships/slideLayout" Target="../slideLayouts/slideLayout7.xml"/><Relationship Id="rId6" Type="http://schemas.openxmlformats.org/officeDocument/2006/relationships/customXml" Target="../ink/ink2619.xml"/><Relationship Id="rId15" Type="http://schemas.openxmlformats.org/officeDocument/2006/relationships/image" Target="../media/image2689.png"/><Relationship Id="rId23" Type="http://schemas.openxmlformats.org/officeDocument/2006/relationships/image" Target="../media/image2693.png"/><Relationship Id="rId28" Type="http://schemas.openxmlformats.org/officeDocument/2006/relationships/customXml" Target="../ink/ink2630.xml"/><Relationship Id="rId36" Type="http://schemas.openxmlformats.org/officeDocument/2006/relationships/customXml" Target="../ink/ink2634.xml"/><Relationship Id="rId49" Type="http://schemas.openxmlformats.org/officeDocument/2006/relationships/image" Target="../media/image2706.png"/><Relationship Id="rId57" Type="http://schemas.openxmlformats.org/officeDocument/2006/relationships/image" Target="../media/image2710.png"/><Relationship Id="rId10" Type="http://schemas.openxmlformats.org/officeDocument/2006/relationships/customXml" Target="../ink/ink2621.xml"/><Relationship Id="rId31" Type="http://schemas.openxmlformats.org/officeDocument/2006/relationships/image" Target="../media/image2697.png"/><Relationship Id="rId44" Type="http://schemas.openxmlformats.org/officeDocument/2006/relationships/customXml" Target="../ink/ink2638.xml"/><Relationship Id="rId52" Type="http://schemas.openxmlformats.org/officeDocument/2006/relationships/customXml" Target="../ink/ink2642.xml"/><Relationship Id="rId60" Type="http://schemas.openxmlformats.org/officeDocument/2006/relationships/customXml" Target="../ink/ink2646.xml"/><Relationship Id="rId4" Type="http://schemas.openxmlformats.org/officeDocument/2006/relationships/customXml" Target="../ink/ink2618.xml"/><Relationship Id="rId9" Type="http://schemas.openxmlformats.org/officeDocument/2006/relationships/image" Target="../media/image2686.png"/></Relationships>
</file>

<file path=ppt/slides/_rels/slide39.xml.rels><?xml version="1.0" encoding="UTF-8" standalone="yes"?>
<Relationships xmlns="http://schemas.openxmlformats.org/package/2006/relationships"><Relationship Id="rId117" Type="http://schemas.openxmlformats.org/officeDocument/2006/relationships/image" Target="../media/image2768.png"/><Relationship Id="rId21" Type="http://schemas.openxmlformats.org/officeDocument/2006/relationships/image" Target="../media/image2722.png"/><Relationship Id="rId42" Type="http://schemas.openxmlformats.org/officeDocument/2006/relationships/customXml" Target="../ink/ink2666.xml"/><Relationship Id="rId63" Type="http://schemas.openxmlformats.org/officeDocument/2006/relationships/image" Target="../media/image2741.png"/><Relationship Id="rId84" Type="http://schemas.openxmlformats.org/officeDocument/2006/relationships/customXml" Target="../ink/ink2687.xml"/><Relationship Id="rId138" Type="http://schemas.openxmlformats.org/officeDocument/2006/relationships/customXml" Target="../ink/ink2714.xml"/><Relationship Id="rId159" Type="http://schemas.openxmlformats.org/officeDocument/2006/relationships/image" Target="../media/image2789.png"/><Relationship Id="rId170" Type="http://schemas.openxmlformats.org/officeDocument/2006/relationships/customXml" Target="../ink/ink2730.xml"/><Relationship Id="rId191" Type="http://schemas.openxmlformats.org/officeDocument/2006/relationships/image" Target="../media/image2805.png"/><Relationship Id="rId205" Type="http://schemas.openxmlformats.org/officeDocument/2006/relationships/image" Target="../media/image2812.png"/><Relationship Id="rId107" Type="http://schemas.openxmlformats.org/officeDocument/2006/relationships/image" Target="../media/image2763.png"/><Relationship Id="rId11" Type="http://schemas.openxmlformats.org/officeDocument/2006/relationships/image" Target="../media/image2717.png"/><Relationship Id="rId32" Type="http://schemas.openxmlformats.org/officeDocument/2006/relationships/customXml" Target="../ink/ink2661.xml"/><Relationship Id="rId53" Type="http://schemas.openxmlformats.org/officeDocument/2006/relationships/image" Target="../media/image2736.png"/><Relationship Id="rId74" Type="http://schemas.openxmlformats.org/officeDocument/2006/relationships/customXml" Target="../ink/ink2682.xml"/><Relationship Id="rId128" Type="http://schemas.openxmlformats.org/officeDocument/2006/relationships/customXml" Target="../ink/ink2709.xml"/><Relationship Id="rId149" Type="http://schemas.openxmlformats.org/officeDocument/2006/relationships/image" Target="../media/image2784.png"/><Relationship Id="rId5" Type="http://schemas.openxmlformats.org/officeDocument/2006/relationships/image" Target="../media/image2714.png"/><Relationship Id="rId95" Type="http://schemas.openxmlformats.org/officeDocument/2006/relationships/image" Target="../media/image2757.png"/><Relationship Id="rId160" Type="http://schemas.openxmlformats.org/officeDocument/2006/relationships/customXml" Target="../ink/ink2725.xml"/><Relationship Id="rId181" Type="http://schemas.openxmlformats.org/officeDocument/2006/relationships/image" Target="../media/image2800.png"/><Relationship Id="rId216" Type="http://schemas.openxmlformats.org/officeDocument/2006/relationships/customXml" Target="../ink/ink2753.xml"/><Relationship Id="rId22" Type="http://schemas.openxmlformats.org/officeDocument/2006/relationships/customXml" Target="../ink/ink2656.xml"/><Relationship Id="rId43" Type="http://schemas.openxmlformats.org/officeDocument/2006/relationships/image" Target="../media/image380.png"/><Relationship Id="rId64" Type="http://schemas.openxmlformats.org/officeDocument/2006/relationships/customXml" Target="../ink/ink2677.xml"/><Relationship Id="rId118" Type="http://schemas.openxmlformats.org/officeDocument/2006/relationships/customXml" Target="../ink/ink2704.xml"/><Relationship Id="rId139" Type="http://schemas.openxmlformats.org/officeDocument/2006/relationships/image" Target="../media/image2779.png"/><Relationship Id="rId85" Type="http://schemas.openxmlformats.org/officeDocument/2006/relationships/image" Target="../media/image2752.png"/><Relationship Id="rId150" Type="http://schemas.openxmlformats.org/officeDocument/2006/relationships/customXml" Target="../ink/ink2720.xml"/><Relationship Id="rId171" Type="http://schemas.openxmlformats.org/officeDocument/2006/relationships/image" Target="../media/image2795.png"/><Relationship Id="rId192" Type="http://schemas.openxmlformats.org/officeDocument/2006/relationships/customXml" Target="../ink/ink2741.xml"/><Relationship Id="rId206" Type="http://schemas.openxmlformats.org/officeDocument/2006/relationships/customXml" Target="../ink/ink2748.xml"/><Relationship Id="rId12" Type="http://schemas.openxmlformats.org/officeDocument/2006/relationships/customXml" Target="../ink/ink2651.xml"/><Relationship Id="rId33" Type="http://schemas.openxmlformats.org/officeDocument/2006/relationships/image" Target="../media/image2728.png"/><Relationship Id="rId108" Type="http://schemas.openxmlformats.org/officeDocument/2006/relationships/customXml" Target="../ink/ink2699.xml"/><Relationship Id="rId129" Type="http://schemas.openxmlformats.org/officeDocument/2006/relationships/image" Target="../media/image2774.png"/><Relationship Id="rId54" Type="http://schemas.openxmlformats.org/officeDocument/2006/relationships/customXml" Target="../ink/ink2672.xml"/><Relationship Id="rId75" Type="http://schemas.openxmlformats.org/officeDocument/2006/relationships/image" Target="../media/image2747.png"/><Relationship Id="rId96" Type="http://schemas.openxmlformats.org/officeDocument/2006/relationships/customXml" Target="../ink/ink2693.xml"/><Relationship Id="rId140" Type="http://schemas.openxmlformats.org/officeDocument/2006/relationships/customXml" Target="../ink/ink2715.xml"/><Relationship Id="rId161" Type="http://schemas.openxmlformats.org/officeDocument/2006/relationships/image" Target="../media/image2790.png"/><Relationship Id="rId182" Type="http://schemas.openxmlformats.org/officeDocument/2006/relationships/customXml" Target="../ink/ink2736.xml"/><Relationship Id="rId217" Type="http://schemas.openxmlformats.org/officeDocument/2006/relationships/image" Target="../media/image2818.png"/><Relationship Id="rId6" Type="http://schemas.openxmlformats.org/officeDocument/2006/relationships/customXml" Target="../ink/ink2648.xml"/><Relationship Id="rId23" Type="http://schemas.openxmlformats.org/officeDocument/2006/relationships/image" Target="../media/image2723.png"/><Relationship Id="rId119" Type="http://schemas.openxmlformats.org/officeDocument/2006/relationships/image" Target="../media/image2769.png"/><Relationship Id="rId44" Type="http://schemas.openxmlformats.org/officeDocument/2006/relationships/customXml" Target="../ink/ink2667.xml"/><Relationship Id="rId65" Type="http://schemas.openxmlformats.org/officeDocument/2006/relationships/image" Target="../media/image2742.png"/><Relationship Id="rId86" Type="http://schemas.openxmlformats.org/officeDocument/2006/relationships/customXml" Target="../ink/ink2688.xml"/><Relationship Id="rId130" Type="http://schemas.openxmlformats.org/officeDocument/2006/relationships/customXml" Target="../ink/ink2710.xml"/><Relationship Id="rId151" Type="http://schemas.openxmlformats.org/officeDocument/2006/relationships/image" Target="../media/image2785.png"/><Relationship Id="rId172" Type="http://schemas.openxmlformats.org/officeDocument/2006/relationships/customXml" Target="../ink/ink2731.xml"/><Relationship Id="rId193" Type="http://schemas.openxmlformats.org/officeDocument/2006/relationships/image" Target="../media/image2806.png"/><Relationship Id="rId207" Type="http://schemas.openxmlformats.org/officeDocument/2006/relationships/image" Target="../media/image2813.png"/><Relationship Id="rId13" Type="http://schemas.openxmlformats.org/officeDocument/2006/relationships/image" Target="../media/image2718.png"/><Relationship Id="rId109" Type="http://schemas.openxmlformats.org/officeDocument/2006/relationships/image" Target="../media/image2764.png"/><Relationship Id="rId34" Type="http://schemas.openxmlformats.org/officeDocument/2006/relationships/customXml" Target="../ink/ink2662.xml"/><Relationship Id="rId55" Type="http://schemas.openxmlformats.org/officeDocument/2006/relationships/image" Target="../media/image2737.png"/><Relationship Id="rId76" Type="http://schemas.openxmlformats.org/officeDocument/2006/relationships/customXml" Target="../ink/ink2683.xml"/><Relationship Id="rId97" Type="http://schemas.openxmlformats.org/officeDocument/2006/relationships/image" Target="../media/image2758.png"/><Relationship Id="rId120" Type="http://schemas.openxmlformats.org/officeDocument/2006/relationships/customXml" Target="../ink/ink2705.xml"/><Relationship Id="rId141" Type="http://schemas.openxmlformats.org/officeDocument/2006/relationships/image" Target="../media/image2780.png"/><Relationship Id="rId7" Type="http://schemas.openxmlformats.org/officeDocument/2006/relationships/image" Target="../media/image2715.png"/><Relationship Id="rId162" Type="http://schemas.openxmlformats.org/officeDocument/2006/relationships/customXml" Target="../ink/ink2726.xml"/><Relationship Id="rId183" Type="http://schemas.openxmlformats.org/officeDocument/2006/relationships/image" Target="../media/image2801.png"/><Relationship Id="rId218" Type="http://schemas.openxmlformats.org/officeDocument/2006/relationships/customXml" Target="../ink/ink2754.xml"/><Relationship Id="rId24" Type="http://schemas.openxmlformats.org/officeDocument/2006/relationships/customXml" Target="../ink/ink2657.xml"/><Relationship Id="rId45" Type="http://schemas.openxmlformats.org/officeDocument/2006/relationships/image" Target="../media/image2732.png"/><Relationship Id="rId66" Type="http://schemas.openxmlformats.org/officeDocument/2006/relationships/customXml" Target="../ink/ink2678.xml"/><Relationship Id="rId87" Type="http://schemas.openxmlformats.org/officeDocument/2006/relationships/image" Target="../media/image2753.png"/><Relationship Id="rId110" Type="http://schemas.openxmlformats.org/officeDocument/2006/relationships/customXml" Target="../ink/ink2700.xml"/><Relationship Id="rId131" Type="http://schemas.openxmlformats.org/officeDocument/2006/relationships/image" Target="../media/image2775.png"/><Relationship Id="rId152" Type="http://schemas.openxmlformats.org/officeDocument/2006/relationships/customXml" Target="../ink/ink2721.xml"/><Relationship Id="rId173" Type="http://schemas.openxmlformats.org/officeDocument/2006/relationships/image" Target="../media/image2796.png"/><Relationship Id="rId194" Type="http://schemas.openxmlformats.org/officeDocument/2006/relationships/customXml" Target="../ink/ink2742.xml"/><Relationship Id="rId208" Type="http://schemas.openxmlformats.org/officeDocument/2006/relationships/customXml" Target="../ink/ink2749.xml"/><Relationship Id="rId14" Type="http://schemas.openxmlformats.org/officeDocument/2006/relationships/customXml" Target="../ink/ink2652.xml"/><Relationship Id="rId30" Type="http://schemas.openxmlformats.org/officeDocument/2006/relationships/customXml" Target="../ink/ink2660.xml"/><Relationship Id="rId35" Type="http://schemas.openxmlformats.org/officeDocument/2006/relationships/image" Target="../media/image358.png"/><Relationship Id="rId56" Type="http://schemas.openxmlformats.org/officeDocument/2006/relationships/customXml" Target="../ink/ink2673.xml"/><Relationship Id="rId77" Type="http://schemas.openxmlformats.org/officeDocument/2006/relationships/image" Target="../media/image2748.png"/><Relationship Id="rId100" Type="http://schemas.openxmlformats.org/officeDocument/2006/relationships/customXml" Target="../ink/ink2695.xml"/><Relationship Id="rId105" Type="http://schemas.openxmlformats.org/officeDocument/2006/relationships/image" Target="../media/image2762.png"/><Relationship Id="rId126" Type="http://schemas.openxmlformats.org/officeDocument/2006/relationships/customXml" Target="../ink/ink2708.xml"/><Relationship Id="rId147" Type="http://schemas.openxmlformats.org/officeDocument/2006/relationships/image" Target="../media/image2783.png"/><Relationship Id="rId168" Type="http://schemas.openxmlformats.org/officeDocument/2006/relationships/customXml" Target="../ink/ink2729.xml"/><Relationship Id="rId8" Type="http://schemas.openxmlformats.org/officeDocument/2006/relationships/customXml" Target="../ink/ink2649.xml"/><Relationship Id="rId51" Type="http://schemas.openxmlformats.org/officeDocument/2006/relationships/image" Target="../media/image2735.png"/><Relationship Id="rId72" Type="http://schemas.openxmlformats.org/officeDocument/2006/relationships/customXml" Target="../ink/ink2681.xml"/><Relationship Id="rId93" Type="http://schemas.openxmlformats.org/officeDocument/2006/relationships/image" Target="../media/image2756.png"/><Relationship Id="rId98" Type="http://schemas.openxmlformats.org/officeDocument/2006/relationships/customXml" Target="../ink/ink2694.xml"/><Relationship Id="rId121" Type="http://schemas.openxmlformats.org/officeDocument/2006/relationships/image" Target="../media/image2770.png"/><Relationship Id="rId142" Type="http://schemas.openxmlformats.org/officeDocument/2006/relationships/customXml" Target="../ink/ink2716.xml"/><Relationship Id="rId163" Type="http://schemas.openxmlformats.org/officeDocument/2006/relationships/image" Target="../media/image2791.png"/><Relationship Id="rId184" Type="http://schemas.openxmlformats.org/officeDocument/2006/relationships/customXml" Target="../ink/ink2737.xml"/><Relationship Id="rId189" Type="http://schemas.openxmlformats.org/officeDocument/2006/relationships/image" Target="../media/image2804.png"/><Relationship Id="rId219" Type="http://schemas.openxmlformats.org/officeDocument/2006/relationships/image" Target="../media/image2819.png"/><Relationship Id="rId3" Type="http://schemas.openxmlformats.org/officeDocument/2006/relationships/image" Target="../media/image2713.jpeg"/><Relationship Id="rId214" Type="http://schemas.openxmlformats.org/officeDocument/2006/relationships/customXml" Target="../ink/ink2752.xml"/><Relationship Id="rId25" Type="http://schemas.openxmlformats.org/officeDocument/2006/relationships/image" Target="../media/image2724.png"/><Relationship Id="rId46" Type="http://schemas.openxmlformats.org/officeDocument/2006/relationships/customXml" Target="../ink/ink2668.xml"/><Relationship Id="rId67" Type="http://schemas.openxmlformats.org/officeDocument/2006/relationships/image" Target="../media/image2743.png"/><Relationship Id="rId116" Type="http://schemas.openxmlformats.org/officeDocument/2006/relationships/customXml" Target="../ink/ink2703.xml"/><Relationship Id="rId137" Type="http://schemas.openxmlformats.org/officeDocument/2006/relationships/image" Target="../media/image2778.png"/><Relationship Id="rId158" Type="http://schemas.openxmlformats.org/officeDocument/2006/relationships/customXml" Target="../ink/ink2724.xml"/><Relationship Id="rId20" Type="http://schemas.openxmlformats.org/officeDocument/2006/relationships/customXml" Target="../ink/ink2655.xml"/><Relationship Id="rId41" Type="http://schemas.openxmlformats.org/officeDocument/2006/relationships/image" Target="../media/image2731.png"/><Relationship Id="rId62" Type="http://schemas.openxmlformats.org/officeDocument/2006/relationships/customXml" Target="../ink/ink2676.xml"/><Relationship Id="rId83" Type="http://schemas.openxmlformats.org/officeDocument/2006/relationships/image" Target="../media/image2751.png"/><Relationship Id="rId88" Type="http://schemas.openxmlformats.org/officeDocument/2006/relationships/customXml" Target="../ink/ink2689.xml"/><Relationship Id="rId111" Type="http://schemas.openxmlformats.org/officeDocument/2006/relationships/image" Target="../media/image2765.png"/><Relationship Id="rId132" Type="http://schemas.openxmlformats.org/officeDocument/2006/relationships/customXml" Target="../ink/ink2711.xml"/><Relationship Id="rId153" Type="http://schemas.openxmlformats.org/officeDocument/2006/relationships/image" Target="../media/image2786.png"/><Relationship Id="rId174" Type="http://schemas.openxmlformats.org/officeDocument/2006/relationships/customXml" Target="../ink/ink2732.xml"/><Relationship Id="rId179" Type="http://schemas.openxmlformats.org/officeDocument/2006/relationships/image" Target="../media/image2799.png"/><Relationship Id="rId195" Type="http://schemas.openxmlformats.org/officeDocument/2006/relationships/image" Target="../media/image2807.png"/><Relationship Id="rId209" Type="http://schemas.openxmlformats.org/officeDocument/2006/relationships/image" Target="../media/image2814.png"/><Relationship Id="rId190" Type="http://schemas.openxmlformats.org/officeDocument/2006/relationships/customXml" Target="../ink/ink2740.xml"/><Relationship Id="rId204" Type="http://schemas.openxmlformats.org/officeDocument/2006/relationships/customXml" Target="../ink/ink2747.xml"/><Relationship Id="rId15" Type="http://schemas.openxmlformats.org/officeDocument/2006/relationships/image" Target="../media/image2719.png"/><Relationship Id="rId36" Type="http://schemas.openxmlformats.org/officeDocument/2006/relationships/customXml" Target="../ink/ink2663.xml"/><Relationship Id="rId57" Type="http://schemas.openxmlformats.org/officeDocument/2006/relationships/image" Target="../media/image2738.png"/><Relationship Id="rId106" Type="http://schemas.openxmlformats.org/officeDocument/2006/relationships/customXml" Target="../ink/ink2698.xml"/><Relationship Id="rId127" Type="http://schemas.openxmlformats.org/officeDocument/2006/relationships/image" Target="../media/image2773.png"/><Relationship Id="rId10" Type="http://schemas.openxmlformats.org/officeDocument/2006/relationships/customXml" Target="../ink/ink2650.xml"/><Relationship Id="rId31" Type="http://schemas.openxmlformats.org/officeDocument/2006/relationships/image" Target="../media/image2727.png"/><Relationship Id="rId52" Type="http://schemas.openxmlformats.org/officeDocument/2006/relationships/customXml" Target="../ink/ink2671.xml"/><Relationship Id="rId73" Type="http://schemas.openxmlformats.org/officeDocument/2006/relationships/image" Target="../media/image2746.png"/><Relationship Id="rId78" Type="http://schemas.openxmlformats.org/officeDocument/2006/relationships/customXml" Target="../ink/ink2684.xml"/><Relationship Id="rId94" Type="http://schemas.openxmlformats.org/officeDocument/2006/relationships/customXml" Target="../ink/ink2692.xml"/><Relationship Id="rId99" Type="http://schemas.openxmlformats.org/officeDocument/2006/relationships/image" Target="../media/image2759.png"/><Relationship Id="rId101" Type="http://schemas.openxmlformats.org/officeDocument/2006/relationships/image" Target="../media/image2760.png"/><Relationship Id="rId122" Type="http://schemas.openxmlformats.org/officeDocument/2006/relationships/customXml" Target="../ink/ink2706.xml"/><Relationship Id="rId143" Type="http://schemas.openxmlformats.org/officeDocument/2006/relationships/image" Target="../media/image2781.png"/><Relationship Id="rId148" Type="http://schemas.openxmlformats.org/officeDocument/2006/relationships/customXml" Target="../ink/ink2719.xml"/><Relationship Id="rId164" Type="http://schemas.openxmlformats.org/officeDocument/2006/relationships/customXml" Target="../ink/ink2727.xml"/><Relationship Id="rId169" Type="http://schemas.openxmlformats.org/officeDocument/2006/relationships/image" Target="../media/image2794.png"/><Relationship Id="rId185" Type="http://schemas.openxmlformats.org/officeDocument/2006/relationships/image" Target="../media/image2802.png"/><Relationship Id="rId4" Type="http://schemas.openxmlformats.org/officeDocument/2006/relationships/customXml" Target="../ink/ink2647.xml"/><Relationship Id="rId9" Type="http://schemas.openxmlformats.org/officeDocument/2006/relationships/image" Target="../media/image2716.png"/><Relationship Id="rId180" Type="http://schemas.openxmlformats.org/officeDocument/2006/relationships/customXml" Target="../ink/ink2735.xml"/><Relationship Id="rId210" Type="http://schemas.openxmlformats.org/officeDocument/2006/relationships/customXml" Target="../ink/ink2750.xml"/><Relationship Id="rId215" Type="http://schemas.openxmlformats.org/officeDocument/2006/relationships/image" Target="../media/image2817.png"/><Relationship Id="rId26" Type="http://schemas.openxmlformats.org/officeDocument/2006/relationships/customXml" Target="../ink/ink2658.xml"/><Relationship Id="rId47" Type="http://schemas.openxmlformats.org/officeDocument/2006/relationships/image" Target="../media/image2733.png"/><Relationship Id="rId68" Type="http://schemas.openxmlformats.org/officeDocument/2006/relationships/customXml" Target="../ink/ink2679.xml"/><Relationship Id="rId89" Type="http://schemas.openxmlformats.org/officeDocument/2006/relationships/image" Target="../media/image2754.png"/><Relationship Id="rId112" Type="http://schemas.openxmlformats.org/officeDocument/2006/relationships/customXml" Target="../ink/ink2701.xml"/><Relationship Id="rId133" Type="http://schemas.openxmlformats.org/officeDocument/2006/relationships/image" Target="../media/image2776.png"/><Relationship Id="rId154" Type="http://schemas.openxmlformats.org/officeDocument/2006/relationships/customXml" Target="../ink/ink2722.xml"/><Relationship Id="rId175" Type="http://schemas.openxmlformats.org/officeDocument/2006/relationships/image" Target="../media/image2797.png"/><Relationship Id="rId196" Type="http://schemas.openxmlformats.org/officeDocument/2006/relationships/customXml" Target="../ink/ink2743.xml"/><Relationship Id="rId200" Type="http://schemas.openxmlformats.org/officeDocument/2006/relationships/customXml" Target="../ink/ink2745.xml"/><Relationship Id="rId16" Type="http://schemas.openxmlformats.org/officeDocument/2006/relationships/customXml" Target="../ink/ink2653.xml"/><Relationship Id="rId37" Type="http://schemas.openxmlformats.org/officeDocument/2006/relationships/image" Target="../media/image2729.png"/><Relationship Id="rId58" Type="http://schemas.openxmlformats.org/officeDocument/2006/relationships/customXml" Target="../ink/ink2674.xml"/><Relationship Id="rId79" Type="http://schemas.openxmlformats.org/officeDocument/2006/relationships/image" Target="../media/image2749.png"/><Relationship Id="rId102" Type="http://schemas.openxmlformats.org/officeDocument/2006/relationships/customXml" Target="../ink/ink2696.xml"/><Relationship Id="rId123" Type="http://schemas.openxmlformats.org/officeDocument/2006/relationships/image" Target="../media/image2771.png"/><Relationship Id="rId144" Type="http://schemas.openxmlformats.org/officeDocument/2006/relationships/customXml" Target="../ink/ink2717.xml"/><Relationship Id="rId90" Type="http://schemas.openxmlformats.org/officeDocument/2006/relationships/customXml" Target="../ink/ink2690.xml"/><Relationship Id="rId165" Type="http://schemas.openxmlformats.org/officeDocument/2006/relationships/image" Target="../media/image2792.png"/><Relationship Id="rId186" Type="http://schemas.openxmlformats.org/officeDocument/2006/relationships/customXml" Target="../ink/ink2738.xml"/><Relationship Id="rId211" Type="http://schemas.openxmlformats.org/officeDocument/2006/relationships/image" Target="../media/image2815.png"/><Relationship Id="rId27" Type="http://schemas.openxmlformats.org/officeDocument/2006/relationships/image" Target="../media/image2725.png"/><Relationship Id="rId48" Type="http://schemas.openxmlformats.org/officeDocument/2006/relationships/customXml" Target="../ink/ink2669.xml"/><Relationship Id="rId69" Type="http://schemas.openxmlformats.org/officeDocument/2006/relationships/image" Target="../media/image2744.png"/><Relationship Id="rId113" Type="http://schemas.openxmlformats.org/officeDocument/2006/relationships/image" Target="../media/image2766.png"/><Relationship Id="rId134" Type="http://schemas.openxmlformats.org/officeDocument/2006/relationships/customXml" Target="../ink/ink2712.xml"/><Relationship Id="rId80" Type="http://schemas.openxmlformats.org/officeDocument/2006/relationships/customXml" Target="../ink/ink2685.xml"/><Relationship Id="rId155" Type="http://schemas.openxmlformats.org/officeDocument/2006/relationships/image" Target="../media/image2787.png"/><Relationship Id="rId176" Type="http://schemas.openxmlformats.org/officeDocument/2006/relationships/customXml" Target="../ink/ink2733.xml"/><Relationship Id="rId197" Type="http://schemas.openxmlformats.org/officeDocument/2006/relationships/image" Target="../media/image2808.png"/><Relationship Id="rId201" Type="http://schemas.openxmlformats.org/officeDocument/2006/relationships/image" Target="../media/image2810.png"/><Relationship Id="rId17" Type="http://schemas.openxmlformats.org/officeDocument/2006/relationships/image" Target="../media/image2720.png"/><Relationship Id="rId38" Type="http://schemas.openxmlformats.org/officeDocument/2006/relationships/customXml" Target="../ink/ink2664.xml"/><Relationship Id="rId59" Type="http://schemas.openxmlformats.org/officeDocument/2006/relationships/image" Target="../media/image2739.png"/><Relationship Id="rId103" Type="http://schemas.openxmlformats.org/officeDocument/2006/relationships/image" Target="../media/image2761.png"/><Relationship Id="rId124" Type="http://schemas.openxmlformats.org/officeDocument/2006/relationships/customXml" Target="../ink/ink2707.xml"/><Relationship Id="rId70" Type="http://schemas.openxmlformats.org/officeDocument/2006/relationships/customXml" Target="../ink/ink2680.xml"/><Relationship Id="rId91" Type="http://schemas.openxmlformats.org/officeDocument/2006/relationships/image" Target="../media/image2755.png"/><Relationship Id="rId145" Type="http://schemas.openxmlformats.org/officeDocument/2006/relationships/image" Target="../media/image2782.png"/><Relationship Id="rId166" Type="http://schemas.openxmlformats.org/officeDocument/2006/relationships/customXml" Target="../ink/ink2728.xml"/><Relationship Id="rId187" Type="http://schemas.openxmlformats.org/officeDocument/2006/relationships/image" Target="../media/image2803.png"/><Relationship Id="rId1" Type="http://schemas.openxmlformats.org/officeDocument/2006/relationships/slideLayout" Target="../slideLayouts/slideLayout7.xml"/><Relationship Id="rId212" Type="http://schemas.openxmlformats.org/officeDocument/2006/relationships/customXml" Target="../ink/ink2751.xml"/><Relationship Id="rId28" Type="http://schemas.openxmlformats.org/officeDocument/2006/relationships/customXml" Target="../ink/ink2659.xml"/><Relationship Id="rId49" Type="http://schemas.openxmlformats.org/officeDocument/2006/relationships/image" Target="../media/image2734.png"/><Relationship Id="rId114" Type="http://schemas.openxmlformats.org/officeDocument/2006/relationships/customXml" Target="../ink/ink2702.xml"/><Relationship Id="rId60" Type="http://schemas.openxmlformats.org/officeDocument/2006/relationships/customXml" Target="../ink/ink2675.xml"/><Relationship Id="rId81" Type="http://schemas.openxmlformats.org/officeDocument/2006/relationships/image" Target="../media/image2750.png"/><Relationship Id="rId135" Type="http://schemas.openxmlformats.org/officeDocument/2006/relationships/image" Target="../media/image2777.png"/><Relationship Id="rId156" Type="http://schemas.openxmlformats.org/officeDocument/2006/relationships/customXml" Target="../ink/ink2723.xml"/><Relationship Id="rId177" Type="http://schemas.openxmlformats.org/officeDocument/2006/relationships/image" Target="../media/image2798.png"/><Relationship Id="rId198" Type="http://schemas.openxmlformats.org/officeDocument/2006/relationships/customXml" Target="../ink/ink2744.xml"/><Relationship Id="rId202" Type="http://schemas.openxmlformats.org/officeDocument/2006/relationships/customXml" Target="../ink/ink2746.xml"/><Relationship Id="rId18" Type="http://schemas.openxmlformats.org/officeDocument/2006/relationships/customXml" Target="../ink/ink2654.xml"/><Relationship Id="rId39" Type="http://schemas.openxmlformats.org/officeDocument/2006/relationships/image" Target="../media/image2730.png"/><Relationship Id="rId50" Type="http://schemas.openxmlformats.org/officeDocument/2006/relationships/customXml" Target="../ink/ink2670.xml"/><Relationship Id="rId104" Type="http://schemas.openxmlformats.org/officeDocument/2006/relationships/customXml" Target="../ink/ink2697.xml"/><Relationship Id="rId125" Type="http://schemas.openxmlformats.org/officeDocument/2006/relationships/image" Target="../media/image2772.png"/><Relationship Id="rId146" Type="http://schemas.openxmlformats.org/officeDocument/2006/relationships/customXml" Target="../ink/ink2718.xml"/><Relationship Id="rId167" Type="http://schemas.openxmlformats.org/officeDocument/2006/relationships/image" Target="../media/image2793.png"/><Relationship Id="rId188" Type="http://schemas.openxmlformats.org/officeDocument/2006/relationships/customXml" Target="../ink/ink2739.xml"/><Relationship Id="rId71" Type="http://schemas.openxmlformats.org/officeDocument/2006/relationships/image" Target="../media/image2745.png"/><Relationship Id="rId92" Type="http://schemas.openxmlformats.org/officeDocument/2006/relationships/customXml" Target="../ink/ink2691.xml"/><Relationship Id="rId213" Type="http://schemas.openxmlformats.org/officeDocument/2006/relationships/image" Target="../media/image2816.png"/><Relationship Id="rId2" Type="http://schemas.openxmlformats.org/officeDocument/2006/relationships/notesSlide" Target="../notesSlides/notesSlide17.xml"/><Relationship Id="rId29" Type="http://schemas.openxmlformats.org/officeDocument/2006/relationships/image" Target="../media/image2726.png"/><Relationship Id="rId40" Type="http://schemas.openxmlformats.org/officeDocument/2006/relationships/customXml" Target="../ink/ink2665.xml"/><Relationship Id="rId115" Type="http://schemas.openxmlformats.org/officeDocument/2006/relationships/image" Target="../media/image2767.png"/><Relationship Id="rId136" Type="http://schemas.openxmlformats.org/officeDocument/2006/relationships/customXml" Target="../ink/ink2713.xml"/><Relationship Id="rId157" Type="http://schemas.openxmlformats.org/officeDocument/2006/relationships/image" Target="../media/image2788.png"/><Relationship Id="rId178" Type="http://schemas.openxmlformats.org/officeDocument/2006/relationships/customXml" Target="../ink/ink2734.xml"/><Relationship Id="rId61" Type="http://schemas.openxmlformats.org/officeDocument/2006/relationships/image" Target="../media/image2740.png"/><Relationship Id="rId82" Type="http://schemas.openxmlformats.org/officeDocument/2006/relationships/customXml" Target="../ink/ink2686.xml"/><Relationship Id="rId199" Type="http://schemas.openxmlformats.org/officeDocument/2006/relationships/image" Target="../media/image2809.png"/><Relationship Id="rId203" Type="http://schemas.openxmlformats.org/officeDocument/2006/relationships/image" Target="../media/image2811.png"/><Relationship Id="rId19" Type="http://schemas.openxmlformats.org/officeDocument/2006/relationships/image" Target="../media/image2721.png"/></Relationships>
</file>

<file path=ppt/slides/_rels/slide4.xml.rels><?xml version="1.0" encoding="UTF-8" standalone="yes"?>
<Relationships xmlns="http://schemas.openxmlformats.org/package/2006/relationships"><Relationship Id="rId117" Type="http://schemas.openxmlformats.org/officeDocument/2006/relationships/customXml" Target="../ink/ink387.xml"/><Relationship Id="rId21" Type="http://schemas.openxmlformats.org/officeDocument/2006/relationships/customXml" Target="../ink/ink339.xml"/><Relationship Id="rId42" Type="http://schemas.openxmlformats.org/officeDocument/2006/relationships/image" Target="../media/image356.png"/><Relationship Id="rId63" Type="http://schemas.openxmlformats.org/officeDocument/2006/relationships/customXml" Target="../ink/ink360.xml"/><Relationship Id="rId84" Type="http://schemas.openxmlformats.org/officeDocument/2006/relationships/image" Target="../media/image377.png"/><Relationship Id="rId138" Type="http://schemas.openxmlformats.org/officeDocument/2006/relationships/image" Target="../media/image404.png"/><Relationship Id="rId159" Type="http://schemas.openxmlformats.org/officeDocument/2006/relationships/customXml" Target="../ink/ink408.xml"/><Relationship Id="rId170" Type="http://schemas.openxmlformats.org/officeDocument/2006/relationships/image" Target="../media/image420.png"/><Relationship Id="rId107" Type="http://schemas.openxmlformats.org/officeDocument/2006/relationships/customXml" Target="../ink/ink382.xml"/><Relationship Id="rId11" Type="http://schemas.openxmlformats.org/officeDocument/2006/relationships/customXml" Target="../ink/ink334.xml"/><Relationship Id="rId32" Type="http://schemas.openxmlformats.org/officeDocument/2006/relationships/image" Target="../media/image351.png"/><Relationship Id="rId53" Type="http://schemas.openxmlformats.org/officeDocument/2006/relationships/customXml" Target="../ink/ink355.xml"/><Relationship Id="rId74" Type="http://schemas.openxmlformats.org/officeDocument/2006/relationships/image" Target="../media/image372.png"/><Relationship Id="rId128" Type="http://schemas.openxmlformats.org/officeDocument/2006/relationships/image" Target="../media/image399.png"/><Relationship Id="rId149" Type="http://schemas.openxmlformats.org/officeDocument/2006/relationships/customXml" Target="../ink/ink403.xml"/><Relationship Id="rId5" Type="http://schemas.openxmlformats.org/officeDocument/2006/relationships/oleObject" Target="../embeddings/oleObject5.bin"/><Relationship Id="rId95" Type="http://schemas.openxmlformats.org/officeDocument/2006/relationships/customXml" Target="../ink/ink376.xml"/><Relationship Id="rId160" Type="http://schemas.openxmlformats.org/officeDocument/2006/relationships/image" Target="../media/image415.png"/><Relationship Id="rId22" Type="http://schemas.openxmlformats.org/officeDocument/2006/relationships/image" Target="../media/image346.png"/><Relationship Id="rId43" Type="http://schemas.openxmlformats.org/officeDocument/2006/relationships/customXml" Target="../ink/ink350.xml"/><Relationship Id="rId64" Type="http://schemas.openxmlformats.org/officeDocument/2006/relationships/image" Target="../media/image367.png"/><Relationship Id="rId118" Type="http://schemas.openxmlformats.org/officeDocument/2006/relationships/image" Target="../media/image394.png"/><Relationship Id="rId139" Type="http://schemas.openxmlformats.org/officeDocument/2006/relationships/customXml" Target="../ink/ink398.xml"/><Relationship Id="rId85" Type="http://schemas.openxmlformats.org/officeDocument/2006/relationships/customXml" Target="../ink/ink371.xml"/><Relationship Id="rId150" Type="http://schemas.openxmlformats.org/officeDocument/2006/relationships/image" Target="../media/image410.png"/><Relationship Id="rId12" Type="http://schemas.openxmlformats.org/officeDocument/2006/relationships/image" Target="../media/image341.png"/><Relationship Id="rId33" Type="http://schemas.openxmlformats.org/officeDocument/2006/relationships/customXml" Target="../ink/ink345.xml"/><Relationship Id="rId108" Type="http://schemas.openxmlformats.org/officeDocument/2006/relationships/image" Target="../media/image389.png"/><Relationship Id="rId129" Type="http://schemas.openxmlformats.org/officeDocument/2006/relationships/customXml" Target="../ink/ink393.xml"/><Relationship Id="rId54" Type="http://schemas.openxmlformats.org/officeDocument/2006/relationships/image" Target="../media/image362.png"/><Relationship Id="rId70" Type="http://schemas.openxmlformats.org/officeDocument/2006/relationships/image" Target="../media/image370.png"/><Relationship Id="rId75" Type="http://schemas.openxmlformats.org/officeDocument/2006/relationships/customXml" Target="../ink/ink366.xml"/><Relationship Id="rId91" Type="http://schemas.openxmlformats.org/officeDocument/2006/relationships/customXml" Target="../ink/ink374.xml"/><Relationship Id="rId96" Type="http://schemas.openxmlformats.org/officeDocument/2006/relationships/image" Target="../media/image383.png"/><Relationship Id="rId140" Type="http://schemas.openxmlformats.org/officeDocument/2006/relationships/image" Target="../media/image405.png"/><Relationship Id="rId145" Type="http://schemas.openxmlformats.org/officeDocument/2006/relationships/customXml" Target="../ink/ink401.xml"/><Relationship Id="rId161" Type="http://schemas.openxmlformats.org/officeDocument/2006/relationships/customXml" Target="../ink/ink409.xml"/><Relationship Id="rId166" Type="http://schemas.openxmlformats.org/officeDocument/2006/relationships/image" Target="../media/image418.png"/><Relationship Id="rId1" Type="http://schemas.openxmlformats.org/officeDocument/2006/relationships/slideLayout" Target="../slideLayouts/slideLayout7.xml"/><Relationship Id="rId6" Type="http://schemas.openxmlformats.org/officeDocument/2006/relationships/image" Target="../media/image338.emf"/><Relationship Id="rId23" Type="http://schemas.openxmlformats.org/officeDocument/2006/relationships/customXml" Target="../ink/ink340.xml"/><Relationship Id="rId28" Type="http://schemas.openxmlformats.org/officeDocument/2006/relationships/image" Target="../media/image349.png"/><Relationship Id="rId49" Type="http://schemas.openxmlformats.org/officeDocument/2006/relationships/customXml" Target="../ink/ink353.xml"/><Relationship Id="rId114" Type="http://schemas.openxmlformats.org/officeDocument/2006/relationships/image" Target="../media/image392.png"/><Relationship Id="rId119" Type="http://schemas.openxmlformats.org/officeDocument/2006/relationships/customXml" Target="../ink/ink388.xml"/><Relationship Id="rId44" Type="http://schemas.openxmlformats.org/officeDocument/2006/relationships/image" Target="../media/image357.png"/><Relationship Id="rId60" Type="http://schemas.openxmlformats.org/officeDocument/2006/relationships/image" Target="../media/image365.png"/><Relationship Id="rId65" Type="http://schemas.openxmlformats.org/officeDocument/2006/relationships/customXml" Target="../ink/ink361.xml"/><Relationship Id="rId81" Type="http://schemas.openxmlformats.org/officeDocument/2006/relationships/customXml" Target="../ink/ink369.xml"/><Relationship Id="rId86" Type="http://schemas.openxmlformats.org/officeDocument/2006/relationships/image" Target="../media/image378.png"/><Relationship Id="rId130" Type="http://schemas.openxmlformats.org/officeDocument/2006/relationships/image" Target="../media/image400.png"/><Relationship Id="rId135" Type="http://schemas.openxmlformats.org/officeDocument/2006/relationships/customXml" Target="../ink/ink396.xml"/><Relationship Id="rId151" Type="http://schemas.openxmlformats.org/officeDocument/2006/relationships/customXml" Target="../ink/ink404.xml"/><Relationship Id="rId156" Type="http://schemas.openxmlformats.org/officeDocument/2006/relationships/image" Target="../media/image413.png"/><Relationship Id="rId13" Type="http://schemas.openxmlformats.org/officeDocument/2006/relationships/customXml" Target="../ink/ink335.xml"/><Relationship Id="rId18" Type="http://schemas.openxmlformats.org/officeDocument/2006/relationships/image" Target="../media/image344.png"/><Relationship Id="rId39" Type="http://schemas.openxmlformats.org/officeDocument/2006/relationships/customXml" Target="../ink/ink348.xml"/><Relationship Id="rId109" Type="http://schemas.openxmlformats.org/officeDocument/2006/relationships/customXml" Target="../ink/ink383.xml"/><Relationship Id="rId34" Type="http://schemas.openxmlformats.org/officeDocument/2006/relationships/image" Target="../media/image352.png"/><Relationship Id="rId50" Type="http://schemas.openxmlformats.org/officeDocument/2006/relationships/image" Target="../media/image360.png"/><Relationship Id="rId55" Type="http://schemas.openxmlformats.org/officeDocument/2006/relationships/customXml" Target="../ink/ink356.xml"/><Relationship Id="rId76" Type="http://schemas.openxmlformats.org/officeDocument/2006/relationships/image" Target="../media/image373.png"/><Relationship Id="rId97" Type="http://schemas.openxmlformats.org/officeDocument/2006/relationships/customXml" Target="../ink/ink377.xml"/><Relationship Id="rId104" Type="http://schemas.openxmlformats.org/officeDocument/2006/relationships/image" Target="../media/image387.png"/><Relationship Id="rId120" Type="http://schemas.openxmlformats.org/officeDocument/2006/relationships/image" Target="../media/image395.png"/><Relationship Id="rId125" Type="http://schemas.openxmlformats.org/officeDocument/2006/relationships/customXml" Target="../ink/ink391.xml"/><Relationship Id="rId141" Type="http://schemas.openxmlformats.org/officeDocument/2006/relationships/customXml" Target="../ink/ink399.xml"/><Relationship Id="rId146" Type="http://schemas.openxmlformats.org/officeDocument/2006/relationships/image" Target="../media/image408.png"/><Relationship Id="rId167" Type="http://schemas.openxmlformats.org/officeDocument/2006/relationships/customXml" Target="../ink/ink412.xml"/><Relationship Id="rId7" Type="http://schemas.openxmlformats.org/officeDocument/2006/relationships/oleObject" Target="../embeddings/oleObject6.bin"/><Relationship Id="rId71" Type="http://schemas.openxmlformats.org/officeDocument/2006/relationships/customXml" Target="../ink/ink364.xml"/><Relationship Id="rId92" Type="http://schemas.openxmlformats.org/officeDocument/2006/relationships/image" Target="../media/image381.png"/><Relationship Id="rId162" Type="http://schemas.openxmlformats.org/officeDocument/2006/relationships/image" Target="../media/image416.png"/><Relationship Id="rId2" Type="http://schemas.openxmlformats.org/officeDocument/2006/relationships/image" Target="../media/image336.jpeg"/><Relationship Id="rId29" Type="http://schemas.openxmlformats.org/officeDocument/2006/relationships/customXml" Target="../ink/ink343.xml"/><Relationship Id="rId24" Type="http://schemas.openxmlformats.org/officeDocument/2006/relationships/image" Target="../media/image347.png"/><Relationship Id="rId40" Type="http://schemas.openxmlformats.org/officeDocument/2006/relationships/image" Target="../media/image355.png"/><Relationship Id="rId45" Type="http://schemas.openxmlformats.org/officeDocument/2006/relationships/customXml" Target="../ink/ink351.xml"/><Relationship Id="rId66" Type="http://schemas.openxmlformats.org/officeDocument/2006/relationships/image" Target="../media/image368.png"/><Relationship Id="rId87" Type="http://schemas.openxmlformats.org/officeDocument/2006/relationships/customXml" Target="../ink/ink372.xml"/><Relationship Id="rId110" Type="http://schemas.openxmlformats.org/officeDocument/2006/relationships/image" Target="../media/image390.png"/><Relationship Id="rId115" Type="http://schemas.openxmlformats.org/officeDocument/2006/relationships/customXml" Target="../ink/ink386.xml"/><Relationship Id="rId131" Type="http://schemas.openxmlformats.org/officeDocument/2006/relationships/customXml" Target="../ink/ink394.xml"/><Relationship Id="rId136" Type="http://schemas.openxmlformats.org/officeDocument/2006/relationships/image" Target="../media/image403.png"/><Relationship Id="rId157" Type="http://schemas.openxmlformats.org/officeDocument/2006/relationships/customXml" Target="../ink/ink407.xml"/><Relationship Id="rId61" Type="http://schemas.openxmlformats.org/officeDocument/2006/relationships/customXml" Target="../ink/ink359.xml"/><Relationship Id="rId82" Type="http://schemas.openxmlformats.org/officeDocument/2006/relationships/image" Target="../media/image376.png"/><Relationship Id="rId152" Type="http://schemas.openxmlformats.org/officeDocument/2006/relationships/image" Target="../media/image411.png"/><Relationship Id="rId19" Type="http://schemas.openxmlformats.org/officeDocument/2006/relationships/customXml" Target="../ink/ink338.xml"/><Relationship Id="rId14" Type="http://schemas.openxmlformats.org/officeDocument/2006/relationships/image" Target="../media/image342.png"/><Relationship Id="rId30" Type="http://schemas.openxmlformats.org/officeDocument/2006/relationships/image" Target="../media/image350.png"/><Relationship Id="rId35" Type="http://schemas.openxmlformats.org/officeDocument/2006/relationships/customXml" Target="../ink/ink346.xml"/><Relationship Id="rId56" Type="http://schemas.openxmlformats.org/officeDocument/2006/relationships/image" Target="../media/image363.png"/><Relationship Id="rId77" Type="http://schemas.openxmlformats.org/officeDocument/2006/relationships/customXml" Target="../ink/ink367.xml"/><Relationship Id="rId100" Type="http://schemas.openxmlformats.org/officeDocument/2006/relationships/image" Target="../media/image385.png"/><Relationship Id="rId105" Type="http://schemas.openxmlformats.org/officeDocument/2006/relationships/customXml" Target="../ink/ink381.xml"/><Relationship Id="rId126" Type="http://schemas.openxmlformats.org/officeDocument/2006/relationships/image" Target="../media/image398.png"/><Relationship Id="rId147" Type="http://schemas.openxmlformats.org/officeDocument/2006/relationships/customXml" Target="../ink/ink402.xml"/><Relationship Id="rId168" Type="http://schemas.openxmlformats.org/officeDocument/2006/relationships/image" Target="../media/image419.png"/><Relationship Id="rId8" Type="http://schemas.openxmlformats.org/officeDocument/2006/relationships/image" Target="../media/image339.emf"/><Relationship Id="rId51" Type="http://schemas.openxmlformats.org/officeDocument/2006/relationships/customXml" Target="../ink/ink354.xml"/><Relationship Id="rId72" Type="http://schemas.openxmlformats.org/officeDocument/2006/relationships/image" Target="../media/image371.png"/><Relationship Id="rId93" Type="http://schemas.openxmlformats.org/officeDocument/2006/relationships/customXml" Target="../ink/ink375.xml"/><Relationship Id="rId98" Type="http://schemas.openxmlformats.org/officeDocument/2006/relationships/image" Target="../media/image384.png"/><Relationship Id="rId121" Type="http://schemas.openxmlformats.org/officeDocument/2006/relationships/customXml" Target="../ink/ink389.xml"/><Relationship Id="rId142" Type="http://schemas.openxmlformats.org/officeDocument/2006/relationships/image" Target="../media/image406.png"/><Relationship Id="rId163" Type="http://schemas.openxmlformats.org/officeDocument/2006/relationships/customXml" Target="../ink/ink410.xml"/><Relationship Id="rId3" Type="http://schemas.openxmlformats.org/officeDocument/2006/relationships/oleObject" Target="../embeddings/oleObject4.bin"/><Relationship Id="rId25" Type="http://schemas.openxmlformats.org/officeDocument/2006/relationships/customXml" Target="../ink/ink341.xml"/><Relationship Id="rId46" Type="http://schemas.openxmlformats.org/officeDocument/2006/relationships/image" Target="../media/image358.png"/><Relationship Id="rId67" Type="http://schemas.openxmlformats.org/officeDocument/2006/relationships/customXml" Target="../ink/ink362.xml"/><Relationship Id="rId116" Type="http://schemas.openxmlformats.org/officeDocument/2006/relationships/image" Target="../media/image393.png"/><Relationship Id="rId137" Type="http://schemas.openxmlformats.org/officeDocument/2006/relationships/customXml" Target="../ink/ink397.xml"/><Relationship Id="rId158" Type="http://schemas.openxmlformats.org/officeDocument/2006/relationships/image" Target="../media/image414.png"/><Relationship Id="rId20" Type="http://schemas.openxmlformats.org/officeDocument/2006/relationships/image" Target="../media/image345.png"/><Relationship Id="rId41" Type="http://schemas.openxmlformats.org/officeDocument/2006/relationships/customXml" Target="../ink/ink349.xml"/><Relationship Id="rId62" Type="http://schemas.openxmlformats.org/officeDocument/2006/relationships/image" Target="../media/image366.png"/><Relationship Id="rId83" Type="http://schemas.openxmlformats.org/officeDocument/2006/relationships/customXml" Target="../ink/ink370.xml"/><Relationship Id="rId88" Type="http://schemas.openxmlformats.org/officeDocument/2006/relationships/image" Target="../media/image379.png"/><Relationship Id="rId111" Type="http://schemas.openxmlformats.org/officeDocument/2006/relationships/customXml" Target="../ink/ink384.xml"/><Relationship Id="rId132" Type="http://schemas.openxmlformats.org/officeDocument/2006/relationships/image" Target="../media/image401.png"/><Relationship Id="rId153" Type="http://schemas.openxmlformats.org/officeDocument/2006/relationships/customXml" Target="../ink/ink405.xml"/><Relationship Id="rId15" Type="http://schemas.openxmlformats.org/officeDocument/2006/relationships/customXml" Target="../ink/ink336.xml"/><Relationship Id="rId36" Type="http://schemas.openxmlformats.org/officeDocument/2006/relationships/image" Target="../media/image353.png"/><Relationship Id="rId57" Type="http://schemas.openxmlformats.org/officeDocument/2006/relationships/customXml" Target="../ink/ink357.xml"/><Relationship Id="rId106" Type="http://schemas.openxmlformats.org/officeDocument/2006/relationships/image" Target="../media/image388.png"/><Relationship Id="rId127" Type="http://schemas.openxmlformats.org/officeDocument/2006/relationships/customXml" Target="../ink/ink392.xml"/><Relationship Id="rId10" Type="http://schemas.openxmlformats.org/officeDocument/2006/relationships/image" Target="../media/image340.png"/><Relationship Id="rId31" Type="http://schemas.openxmlformats.org/officeDocument/2006/relationships/customXml" Target="../ink/ink344.xml"/><Relationship Id="rId52" Type="http://schemas.openxmlformats.org/officeDocument/2006/relationships/image" Target="../media/image361.png"/><Relationship Id="rId73" Type="http://schemas.openxmlformats.org/officeDocument/2006/relationships/customXml" Target="../ink/ink365.xml"/><Relationship Id="rId78" Type="http://schemas.openxmlformats.org/officeDocument/2006/relationships/image" Target="../media/image374.png"/><Relationship Id="rId94" Type="http://schemas.openxmlformats.org/officeDocument/2006/relationships/image" Target="../media/image382.png"/><Relationship Id="rId99" Type="http://schemas.openxmlformats.org/officeDocument/2006/relationships/customXml" Target="../ink/ink378.xml"/><Relationship Id="rId101" Type="http://schemas.openxmlformats.org/officeDocument/2006/relationships/customXml" Target="../ink/ink379.xml"/><Relationship Id="rId122" Type="http://schemas.openxmlformats.org/officeDocument/2006/relationships/image" Target="../media/image396.png"/><Relationship Id="rId143" Type="http://schemas.openxmlformats.org/officeDocument/2006/relationships/customXml" Target="../ink/ink400.xml"/><Relationship Id="rId148" Type="http://schemas.openxmlformats.org/officeDocument/2006/relationships/image" Target="../media/image409.png"/><Relationship Id="rId164" Type="http://schemas.openxmlformats.org/officeDocument/2006/relationships/image" Target="../media/image417.png"/><Relationship Id="rId169" Type="http://schemas.openxmlformats.org/officeDocument/2006/relationships/customXml" Target="../ink/ink413.xml"/><Relationship Id="rId4" Type="http://schemas.openxmlformats.org/officeDocument/2006/relationships/image" Target="../media/image337.emf"/><Relationship Id="rId9" Type="http://schemas.openxmlformats.org/officeDocument/2006/relationships/customXml" Target="../ink/ink333.xml"/><Relationship Id="rId26" Type="http://schemas.openxmlformats.org/officeDocument/2006/relationships/image" Target="../media/image348.png"/><Relationship Id="rId47" Type="http://schemas.openxmlformats.org/officeDocument/2006/relationships/customXml" Target="../ink/ink352.xml"/><Relationship Id="rId68" Type="http://schemas.openxmlformats.org/officeDocument/2006/relationships/image" Target="../media/image369.png"/><Relationship Id="rId89" Type="http://schemas.openxmlformats.org/officeDocument/2006/relationships/customXml" Target="../ink/ink373.xml"/><Relationship Id="rId112" Type="http://schemas.openxmlformats.org/officeDocument/2006/relationships/image" Target="../media/image391.png"/><Relationship Id="rId133" Type="http://schemas.openxmlformats.org/officeDocument/2006/relationships/customXml" Target="../ink/ink395.xml"/><Relationship Id="rId154" Type="http://schemas.openxmlformats.org/officeDocument/2006/relationships/image" Target="../media/image412.png"/><Relationship Id="rId16" Type="http://schemas.openxmlformats.org/officeDocument/2006/relationships/image" Target="../media/image343.png"/><Relationship Id="rId37" Type="http://schemas.openxmlformats.org/officeDocument/2006/relationships/customXml" Target="../ink/ink347.xml"/><Relationship Id="rId58" Type="http://schemas.openxmlformats.org/officeDocument/2006/relationships/image" Target="../media/image364.png"/><Relationship Id="rId79" Type="http://schemas.openxmlformats.org/officeDocument/2006/relationships/customXml" Target="../ink/ink368.xml"/><Relationship Id="rId102" Type="http://schemas.openxmlformats.org/officeDocument/2006/relationships/image" Target="../media/image386.png"/><Relationship Id="rId123" Type="http://schemas.openxmlformats.org/officeDocument/2006/relationships/customXml" Target="../ink/ink390.xml"/><Relationship Id="rId144" Type="http://schemas.openxmlformats.org/officeDocument/2006/relationships/image" Target="../media/image407.png"/><Relationship Id="rId90" Type="http://schemas.openxmlformats.org/officeDocument/2006/relationships/image" Target="../media/image380.png"/><Relationship Id="rId165" Type="http://schemas.openxmlformats.org/officeDocument/2006/relationships/customXml" Target="../ink/ink411.xml"/><Relationship Id="rId27" Type="http://schemas.openxmlformats.org/officeDocument/2006/relationships/customXml" Target="../ink/ink342.xml"/><Relationship Id="rId48" Type="http://schemas.openxmlformats.org/officeDocument/2006/relationships/image" Target="../media/image359.png"/><Relationship Id="rId69" Type="http://schemas.openxmlformats.org/officeDocument/2006/relationships/customXml" Target="../ink/ink363.xml"/><Relationship Id="rId113" Type="http://schemas.openxmlformats.org/officeDocument/2006/relationships/customXml" Target="../ink/ink385.xml"/><Relationship Id="rId134" Type="http://schemas.openxmlformats.org/officeDocument/2006/relationships/image" Target="../media/image402.png"/><Relationship Id="rId80" Type="http://schemas.openxmlformats.org/officeDocument/2006/relationships/image" Target="../media/image375.png"/><Relationship Id="rId155" Type="http://schemas.openxmlformats.org/officeDocument/2006/relationships/customXml" Target="../ink/ink406.xml"/><Relationship Id="rId17" Type="http://schemas.openxmlformats.org/officeDocument/2006/relationships/customXml" Target="../ink/ink337.xml"/><Relationship Id="rId38" Type="http://schemas.openxmlformats.org/officeDocument/2006/relationships/image" Target="../media/image354.png"/><Relationship Id="rId59" Type="http://schemas.openxmlformats.org/officeDocument/2006/relationships/customXml" Target="../ink/ink358.xml"/><Relationship Id="rId103" Type="http://schemas.openxmlformats.org/officeDocument/2006/relationships/customXml" Target="../ink/ink380.xml"/><Relationship Id="rId124" Type="http://schemas.openxmlformats.org/officeDocument/2006/relationships/image" Target="../media/image397.png"/></Relationships>
</file>

<file path=ppt/slides/_rels/slide40.xml.rels><?xml version="1.0" encoding="UTF-8" standalone="yes"?>
<Relationships xmlns="http://schemas.openxmlformats.org/package/2006/relationships"><Relationship Id="rId26" Type="http://schemas.openxmlformats.org/officeDocument/2006/relationships/image" Target="../media/image2831.png"/><Relationship Id="rId21" Type="http://schemas.openxmlformats.org/officeDocument/2006/relationships/customXml" Target="../ink/ink2764.xml"/><Relationship Id="rId42" Type="http://schemas.openxmlformats.org/officeDocument/2006/relationships/image" Target="../media/image2839.png"/><Relationship Id="rId47" Type="http://schemas.openxmlformats.org/officeDocument/2006/relationships/customXml" Target="../ink/ink2777.xml"/><Relationship Id="rId63" Type="http://schemas.openxmlformats.org/officeDocument/2006/relationships/customXml" Target="../ink/ink2785.xml"/><Relationship Id="rId68" Type="http://schemas.openxmlformats.org/officeDocument/2006/relationships/image" Target="../media/image2852.png"/><Relationship Id="rId16" Type="http://schemas.openxmlformats.org/officeDocument/2006/relationships/image" Target="../media/image2826.png"/><Relationship Id="rId11" Type="http://schemas.openxmlformats.org/officeDocument/2006/relationships/customXml" Target="../ink/ink2759.xml"/><Relationship Id="rId24" Type="http://schemas.openxmlformats.org/officeDocument/2006/relationships/image" Target="../media/image2830.png"/><Relationship Id="rId32" Type="http://schemas.openxmlformats.org/officeDocument/2006/relationships/image" Target="../media/image2834.png"/><Relationship Id="rId37" Type="http://schemas.openxmlformats.org/officeDocument/2006/relationships/customXml" Target="../ink/ink2772.xml"/><Relationship Id="rId40" Type="http://schemas.openxmlformats.org/officeDocument/2006/relationships/image" Target="../media/image2838.png"/><Relationship Id="rId45" Type="http://schemas.openxmlformats.org/officeDocument/2006/relationships/customXml" Target="../ink/ink2776.xml"/><Relationship Id="rId53" Type="http://schemas.openxmlformats.org/officeDocument/2006/relationships/customXml" Target="../ink/ink2780.xml"/><Relationship Id="rId58" Type="http://schemas.openxmlformats.org/officeDocument/2006/relationships/image" Target="../media/image2847.png"/><Relationship Id="rId66" Type="http://schemas.openxmlformats.org/officeDocument/2006/relationships/image" Target="../media/image2851.png"/><Relationship Id="rId74" Type="http://schemas.openxmlformats.org/officeDocument/2006/relationships/image" Target="../media/image2855.png"/><Relationship Id="rId79" Type="http://schemas.openxmlformats.org/officeDocument/2006/relationships/customXml" Target="../ink/ink2793.xml"/><Relationship Id="rId5" Type="http://schemas.openxmlformats.org/officeDocument/2006/relationships/customXml" Target="../ink/ink2756.xml"/><Relationship Id="rId61" Type="http://schemas.openxmlformats.org/officeDocument/2006/relationships/customXml" Target="../ink/ink2784.xml"/><Relationship Id="rId19" Type="http://schemas.openxmlformats.org/officeDocument/2006/relationships/customXml" Target="../ink/ink2763.xml"/><Relationship Id="rId14" Type="http://schemas.openxmlformats.org/officeDocument/2006/relationships/image" Target="../media/image2825.png"/><Relationship Id="rId22" Type="http://schemas.openxmlformats.org/officeDocument/2006/relationships/image" Target="../media/image2829.png"/><Relationship Id="rId27" Type="http://schemas.openxmlformats.org/officeDocument/2006/relationships/customXml" Target="../ink/ink2767.xml"/><Relationship Id="rId30" Type="http://schemas.openxmlformats.org/officeDocument/2006/relationships/image" Target="../media/image2833.png"/><Relationship Id="rId35" Type="http://schemas.openxmlformats.org/officeDocument/2006/relationships/customXml" Target="../ink/ink2771.xml"/><Relationship Id="rId43" Type="http://schemas.openxmlformats.org/officeDocument/2006/relationships/customXml" Target="../ink/ink2775.xml"/><Relationship Id="rId48" Type="http://schemas.openxmlformats.org/officeDocument/2006/relationships/image" Target="../media/image2842.png"/><Relationship Id="rId56" Type="http://schemas.openxmlformats.org/officeDocument/2006/relationships/image" Target="../media/image2846.png"/><Relationship Id="rId64" Type="http://schemas.openxmlformats.org/officeDocument/2006/relationships/image" Target="../media/image2850.png"/><Relationship Id="rId69" Type="http://schemas.openxmlformats.org/officeDocument/2006/relationships/customXml" Target="../ink/ink2788.xml"/><Relationship Id="rId77" Type="http://schemas.openxmlformats.org/officeDocument/2006/relationships/customXml" Target="../ink/ink2792.xml"/><Relationship Id="rId8" Type="http://schemas.openxmlformats.org/officeDocument/2006/relationships/image" Target="../media/image2822.png"/><Relationship Id="rId51" Type="http://schemas.openxmlformats.org/officeDocument/2006/relationships/customXml" Target="../ink/ink2779.xml"/><Relationship Id="rId72" Type="http://schemas.openxmlformats.org/officeDocument/2006/relationships/image" Target="../media/image2854.png"/><Relationship Id="rId80" Type="http://schemas.openxmlformats.org/officeDocument/2006/relationships/image" Target="../media/image2858.png"/><Relationship Id="rId3" Type="http://schemas.openxmlformats.org/officeDocument/2006/relationships/customXml" Target="../ink/ink2755.xml"/><Relationship Id="rId12" Type="http://schemas.openxmlformats.org/officeDocument/2006/relationships/image" Target="../media/image2824.png"/><Relationship Id="rId17" Type="http://schemas.openxmlformats.org/officeDocument/2006/relationships/customXml" Target="../ink/ink2762.xml"/><Relationship Id="rId25" Type="http://schemas.openxmlformats.org/officeDocument/2006/relationships/customXml" Target="../ink/ink2766.xml"/><Relationship Id="rId33" Type="http://schemas.openxmlformats.org/officeDocument/2006/relationships/customXml" Target="../ink/ink2770.xml"/><Relationship Id="rId38" Type="http://schemas.openxmlformats.org/officeDocument/2006/relationships/image" Target="../media/image2837.png"/><Relationship Id="rId46" Type="http://schemas.openxmlformats.org/officeDocument/2006/relationships/image" Target="../media/image2841.png"/><Relationship Id="rId59" Type="http://schemas.openxmlformats.org/officeDocument/2006/relationships/customXml" Target="../ink/ink2783.xml"/><Relationship Id="rId67" Type="http://schemas.openxmlformats.org/officeDocument/2006/relationships/customXml" Target="../ink/ink2787.xml"/><Relationship Id="rId20" Type="http://schemas.openxmlformats.org/officeDocument/2006/relationships/image" Target="../media/image2828.png"/><Relationship Id="rId41" Type="http://schemas.openxmlformats.org/officeDocument/2006/relationships/customXml" Target="../ink/ink2774.xml"/><Relationship Id="rId54" Type="http://schemas.openxmlformats.org/officeDocument/2006/relationships/image" Target="../media/image2845.png"/><Relationship Id="rId62" Type="http://schemas.openxmlformats.org/officeDocument/2006/relationships/image" Target="../media/image2849.png"/><Relationship Id="rId70" Type="http://schemas.openxmlformats.org/officeDocument/2006/relationships/image" Target="../media/image2853.png"/><Relationship Id="rId75" Type="http://schemas.openxmlformats.org/officeDocument/2006/relationships/customXml" Target="../ink/ink2791.xml"/><Relationship Id="rId1" Type="http://schemas.openxmlformats.org/officeDocument/2006/relationships/slideLayout" Target="../slideLayouts/slideLayout7.xml"/><Relationship Id="rId6" Type="http://schemas.openxmlformats.org/officeDocument/2006/relationships/image" Target="../media/image2821.png"/><Relationship Id="rId15" Type="http://schemas.openxmlformats.org/officeDocument/2006/relationships/customXml" Target="../ink/ink2761.xml"/><Relationship Id="rId23" Type="http://schemas.openxmlformats.org/officeDocument/2006/relationships/customXml" Target="../ink/ink2765.xml"/><Relationship Id="rId28" Type="http://schemas.openxmlformats.org/officeDocument/2006/relationships/image" Target="../media/image2832.png"/><Relationship Id="rId36" Type="http://schemas.openxmlformats.org/officeDocument/2006/relationships/image" Target="../media/image2836.png"/><Relationship Id="rId49" Type="http://schemas.openxmlformats.org/officeDocument/2006/relationships/customXml" Target="../ink/ink2778.xml"/><Relationship Id="rId57" Type="http://schemas.openxmlformats.org/officeDocument/2006/relationships/customXml" Target="../ink/ink2782.xml"/><Relationship Id="rId10" Type="http://schemas.openxmlformats.org/officeDocument/2006/relationships/image" Target="../media/image2823.png"/><Relationship Id="rId31" Type="http://schemas.openxmlformats.org/officeDocument/2006/relationships/customXml" Target="../ink/ink2769.xml"/><Relationship Id="rId44" Type="http://schemas.openxmlformats.org/officeDocument/2006/relationships/image" Target="../media/image2840.png"/><Relationship Id="rId52" Type="http://schemas.openxmlformats.org/officeDocument/2006/relationships/image" Target="../media/image2844.png"/><Relationship Id="rId60" Type="http://schemas.openxmlformats.org/officeDocument/2006/relationships/image" Target="../media/image2848.png"/><Relationship Id="rId65" Type="http://schemas.openxmlformats.org/officeDocument/2006/relationships/customXml" Target="../ink/ink2786.xml"/><Relationship Id="rId73" Type="http://schemas.openxmlformats.org/officeDocument/2006/relationships/customXml" Target="../ink/ink2790.xml"/><Relationship Id="rId78" Type="http://schemas.openxmlformats.org/officeDocument/2006/relationships/image" Target="../media/image2857.png"/><Relationship Id="rId4" Type="http://schemas.openxmlformats.org/officeDocument/2006/relationships/image" Target="../media/image2820.png"/><Relationship Id="rId9" Type="http://schemas.openxmlformats.org/officeDocument/2006/relationships/customXml" Target="../ink/ink2758.xml"/><Relationship Id="rId13" Type="http://schemas.openxmlformats.org/officeDocument/2006/relationships/customXml" Target="../ink/ink2760.xml"/><Relationship Id="rId18" Type="http://schemas.openxmlformats.org/officeDocument/2006/relationships/image" Target="../media/image2827.png"/><Relationship Id="rId39" Type="http://schemas.openxmlformats.org/officeDocument/2006/relationships/customXml" Target="../ink/ink2773.xml"/><Relationship Id="rId34" Type="http://schemas.openxmlformats.org/officeDocument/2006/relationships/image" Target="../media/image2835.png"/><Relationship Id="rId50" Type="http://schemas.openxmlformats.org/officeDocument/2006/relationships/image" Target="../media/image2843.png"/><Relationship Id="rId55" Type="http://schemas.openxmlformats.org/officeDocument/2006/relationships/customXml" Target="../ink/ink2781.xml"/><Relationship Id="rId76" Type="http://schemas.openxmlformats.org/officeDocument/2006/relationships/image" Target="../media/image2856.png"/><Relationship Id="rId7" Type="http://schemas.openxmlformats.org/officeDocument/2006/relationships/customXml" Target="../ink/ink2757.xml"/><Relationship Id="rId71" Type="http://schemas.openxmlformats.org/officeDocument/2006/relationships/customXml" Target="../ink/ink2789.xml"/><Relationship Id="rId2" Type="http://schemas.openxmlformats.org/officeDocument/2006/relationships/notesSlide" Target="../notesSlides/notesSlide18.xml"/><Relationship Id="rId29" Type="http://schemas.openxmlformats.org/officeDocument/2006/relationships/customXml" Target="../ink/ink2768.xml"/></Relationships>
</file>

<file path=ppt/slides/_rels/slide41.xml.rels><?xml version="1.0" encoding="UTF-8" standalone="yes"?>
<Relationships xmlns="http://schemas.openxmlformats.org/package/2006/relationships"><Relationship Id="rId117" Type="http://schemas.openxmlformats.org/officeDocument/2006/relationships/customXml" Target="../ink/ink2851.xml"/><Relationship Id="rId21" Type="http://schemas.openxmlformats.org/officeDocument/2006/relationships/customXml" Target="../ink/ink2803.xml"/><Relationship Id="rId42" Type="http://schemas.openxmlformats.org/officeDocument/2006/relationships/image" Target="../media/image2878.png"/><Relationship Id="rId63" Type="http://schemas.openxmlformats.org/officeDocument/2006/relationships/customXml" Target="../ink/ink2824.xml"/><Relationship Id="rId84" Type="http://schemas.openxmlformats.org/officeDocument/2006/relationships/image" Target="../media/image2899.png"/><Relationship Id="rId138" Type="http://schemas.openxmlformats.org/officeDocument/2006/relationships/image" Target="../media/image2926.png"/><Relationship Id="rId159" Type="http://schemas.openxmlformats.org/officeDocument/2006/relationships/customXml" Target="../ink/ink2872.xml"/><Relationship Id="rId170" Type="http://schemas.openxmlformats.org/officeDocument/2006/relationships/image" Target="../media/image2942.png"/><Relationship Id="rId191" Type="http://schemas.openxmlformats.org/officeDocument/2006/relationships/customXml" Target="../ink/ink2888.xml"/><Relationship Id="rId107" Type="http://schemas.openxmlformats.org/officeDocument/2006/relationships/customXml" Target="../ink/ink2846.xml"/><Relationship Id="rId11" Type="http://schemas.openxmlformats.org/officeDocument/2006/relationships/customXml" Target="../ink/ink2798.xml"/><Relationship Id="rId32" Type="http://schemas.openxmlformats.org/officeDocument/2006/relationships/image" Target="../media/image2873.png"/><Relationship Id="rId53" Type="http://schemas.openxmlformats.org/officeDocument/2006/relationships/customXml" Target="../ink/ink2819.xml"/><Relationship Id="rId74" Type="http://schemas.openxmlformats.org/officeDocument/2006/relationships/image" Target="../media/image2894.png"/><Relationship Id="rId128" Type="http://schemas.openxmlformats.org/officeDocument/2006/relationships/image" Target="../media/image2921.png"/><Relationship Id="rId149" Type="http://schemas.openxmlformats.org/officeDocument/2006/relationships/customXml" Target="../ink/ink2867.xml"/><Relationship Id="rId5" Type="http://schemas.openxmlformats.org/officeDocument/2006/relationships/customXml" Target="../ink/ink2795.xml"/><Relationship Id="rId95" Type="http://schemas.openxmlformats.org/officeDocument/2006/relationships/customXml" Target="../ink/ink2840.xml"/><Relationship Id="rId160" Type="http://schemas.openxmlformats.org/officeDocument/2006/relationships/image" Target="../media/image2937.png"/><Relationship Id="rId181" Type="http://schemas.openxmlformats.org/officeDocument/2006/relationships/customXml" Target="../ink/ink2883.xml"/><Relationship Id="rId22" Type="http://schemas.openxmlformats.org/officeDocument/2006/relationships/image" Target="../media/image2868.png"/><Relationship Id="rId43" Type="http://schemas.openxmlformats.org/officeDocument/2006/relationships/customXml" Target="../ink/ink2814.xml"/><Relationship Id="rId64" Type="http://schemas.openxmlformats.org/officeDocument/2006/relationships/image" Target="../media/image2889.png"/><Relationship Id="rId118" Type="http://schemas.openxmlformats.org/officeDocument/2006/relationships/image" Target="../media/image2916.png"/><Relationship Id="rId139" Type="http://schemas.openxmlformats.org/officeDocument/2006/relationships/customXml" Target="../ink/ink2862.xml"/><Relationship Id="rId85" Type="http://schemas.openxmlformats.org/officeDocument/2006/relationships/customXml" Target="../ink/ink2835.xml"/><Relationship Id="rId150" Type="http://schemas.openxmlformats.org/officeDocument/2006/relationships/image" Target="../media/image2932.png"/><Relationship Id="rId171" Type="http://schemas.openxmlformats.org/officeDocument/2006/relationships/customXml" Target="../ink/ink2878.xml"/><Relationship Id="rId192" Type="http://schemas.openxmlformats.org/officeDocument/2006/relationships/image" Target="../media/image2953.png"/><Relationship Id="rId12" Type="http://schemas.openxmlformats.org/officeDocument/2006/relationships/image" Target="../media/image2863.png"/><Relationship Id="rId33" Type="http://schemas.openxmlformats.org/officeDocument/2006/relationships/customXml" Target="../ink/ink2809.xml"/><Relationship Id="rId108" Type="http://schemas.openxmlformats.org/officeDocument/2006/relationships/image" Target="../media/image2911.png"/><Relationship Id="rId129" Type="http://schemas.openxmlformats.org/officeDocument/2006/relationships/customXml" Target="../ink/ink2857.xml"/><Relationship Id="rId54" Type="http://schemas.openxmlformats.org/officeDocument/2006/relationships/image" Target="../media/image2884.png"/><Relationship Id="rId75" Type="http://schemas.openxmlformats.org/officeDocument/2006/relationships/customXml" Target="../ink/ink2830.xml"/><Relationship Id="rId96" Type="http://schemas.openxmlformats.org/officeDocument/2006/relationships/image" Target="../media/image2905.png"/><Relationship Id="rId140" Type="http://schemas.openxmlformats.org/officeDocument/2006/relationships/image" Target="../media/image2927.png"/><Relationship Id="rId161" Type="http://schemas.openxmlformats.org/officeDocument/2006/relationships/customXml" Target="../ink/ink2873.xml"/><Relationship Id="rId182" Type="http://schemas.openxmlformats.org/officeDocument/2006/relationships/image" Target="../media/image2948.png"/><Relationship Id="rId6" Type="http://schemas.openxmlformats.org/officeDocument/2006/relationships/image" Target="../media/image2860.png"/><Relationship Id="rId23" Type="http://schemas.openxmlformats.org/officeDocument/2006/relationships/customXml" Target="../ink/ink2804.xml"/><Relationship Id="rId119" Type="http://schemas.openxmlformats.org/officeDocument/2006/relationships/customXml" Target="../ink/ink2852.xml"/><Relationship Id="rId44" Type="http://schemas.openxmlformats.org/officeDocument/2006/relationships/image" Target="../media/image2879.png"/><Relationship Id="rId65" Type="http://schemas.openxmlformats.org/officeDocument/2006/relationships/customXml" Target="../ink/ink2825.xml"/><Relationship Id="rId86" Type="http://schemas.openxmlformats.org/officeDocument/2006/relationships/image" Target="../media/image2900.png"/><Relationship Id="rId130" Type="http://schemas.openxmlformats.org/officeDocument/2006/relationships/image" Target="../media/image2922.png"/><Relationship Id="rId151" Type="http://schemas.openxmlformats.org/officeDocument/2006/relationships/customXml" Target="../ink/ink2868.xml"/><Relationship Id="rId172" Type="http://schemas.openxmlformats.org/officeDocument/2006/relationships/image" Target="../media/image2943.png"/><Relationship Id="rId193" Type="http://schemas.openxmlformats.org/officeDocument/2006/relationships/customXml" Target="../ink/ink2889.xml"/><Relationship Id="rId13" Type="http://schemas.openxmlformats.org/officeDocument/2006/relationships/customXml" Target="../ink/ink2799.xml"/><Relationship Id="rId109" Type="http://schemas.openxmlformats.org/officeDocument/2006/relationships/customXml" Target="../ink/ink2847.xml"/><Relationship Id="rId34" Type="http://schemas.openxmlformats.org/officeDocument/2006/relationships/image" Target="../media/image2874.png"/><Relationship Id="rId55" Type="http://schemas.openxmlformats.org/officeDocument/2006/relationships/customXml" Target="../ink/ink2820.xml"/><Relationship Id="rId76" Type="http://schemas.openxmlformats.org/officeDocument/2006/relationships/image" Target="../media/image2895.png"/><Relationship Id="rId97" Type="http://schemas.openxmlformats.org/officeDocument/2006/relationships/customXml" Target="../ink/ink2841.xml"/><Relationship Id="rId120" Type="http://schemas.openxmlformats.org/officeDocument/2006/relationships/image" Target="../media/image2917.png"/><Relationship Id="rId141" Type="http://schemas.openxmlformats.org/officeDocument/2006/relationships/customXml" Target="../ink/ink2863.xml"/><Relationship Id="rId7" Type="http://schemas.openxmlformats.org/officeDocument/2006/relationships/customXml" Target="../ink/ink2796.xml"/><Relationship Id="rId162" Type="http://schemas.openxmlformats.org/officeDocument/2006/relationships/image" Target="../media/image2938.png"/><Relationship Id="rId183" Type="http://schemas.openxmlformats.org/officeDocument/2006/relationships/customXml" Target="../ink/ink2884.xml"/><Relationship Id="rId2" Type="http://schemas.openxmlformats.org/officeDocument/2006/relationships/notesSlide" Target="../notesSlides/notesSlide19.xml"/><Relationship Id="rId29" Type="http://schemas.openxmlformats.org/officeDocument/2006/relationships/customXml" Target="../ink/ink2807.xml"/><Relationship Id="rId24" Type="http://schemas.openxmlformats.org/officeDocument/2006/relationships/image" Target="../media/image2869.png"/><Relationship Id="rId40" Type="http://schemas.openxmlformats.org/officeDocument/2006/relationships/image" Target="../media/image2877.png"/><Relationship Id="rId45" Type="http://schemas.openxmlformats.org/officeDocument/2006/relationships/customXml" Target="../ink/ink2815.xml"/><Relationship Id="rId66" Type="http://schemas.openxmlformats.org/officeDocument/2006/relationships/image" Target="../media/image2890.png"/><Relationship Id="rId87" Type="http://schemas.openxmlformats.org/officeDocument/2006/relationships/customXml" Target="../ink/ink2836.xml"/><Relationship Id="rId110" Type="http://schemas.openxmlformats.org/officeDocument/2006/relationships/image" Target="../media/image2912.png"/><Relationship Id="rId115" Type="http://schemas.openxmlformats.org/officeDocument/2006/relationships/customXml" Target="../ink/ink2850.xml"/><Relationship Id="rId131" Type="http://schemas.openxmlformats.org/officeDocument/2006/relationships/customXml" Target="../ink/ink2858.xml"/><Relationship Id="rId136" Type="http://schemas.openxmlformats.org/officeDocument/2006/relationships/image" Target="../media/image2925.png"/><Relationship Id="rId157" Type="http://schemas.openxmlformats.org/officeDocument/2006/relationships/customXml" Target="../ink/ink2871.xml"/><Relationship Id="rId178" Type="http://schemas.openxmlformats.org/officeDocument/2006/relationships/image" Target="../media/image2946.png"/><Relationship Id="rId61" Type="http://schemas.openxmlformats.org/officeDocument/2006/relationships/customXml" Target="../ink/ink2823.xml"/><Relationship Id="rId82" Type="http://schemas.openxmlformats.org/officeDocument/2006/relationships/image" Target="../media/image2898.png"/><Relationship Id="rId152" Type="http://schemas.openxmlformats.org/officeDocument/2006/relationships/image" Target="../media/image2933.png"/><Relationship Id="rId173" Type="http://schemas.openxmlformats.org/officeDocument/2006/relationships/customXml" Target="../ink/ink2879.xml"/><Relationship Id="rId194" Type="http://schemas.openxmlformats.org/officeDocument/2006/relationships/image" Target="../media/image2954.png"/><Relationship Id="rId199" Type="http://schemas.openxmlformats.org/officeDocument/2006/relationships/customXml" Target="../ink/ink2892.xml"/><Relationship Id="rId19" Type="http://schemas.openxmlformats.org/officeDocument/2006/relationships/customXml" Target="../ink/ink2802.xml"/><Relationship Id="rId14" Type="http://schemas.openxmlformats.org/officeDocument/2006/relationships/image" Target="../media/image2864.png"/><Relationship Id="rId30" Type="http://schemas.openxmlformats.org/officeDocument/2006/relationships/image" Target="../media/image2872.png"/><Relationship Id="rId35" Type="http://schemas.openxmlformats.org/officeDocument/2006/relationships/customXml" Target="../ink/ink2810.xml"/><Relationship Id="rId56" Type="http://schemas.openxmlformats.org/officeDocument/2006/relationships/image" Target="../media/image2885.png"/><Relationship Id="rId77" Type="http://schemas.openxmlformats.org/officeDocument/2006/relationships/customXml" Target="../ink/ink2831.xml"/><Relationship Id="rId100" Type="http://schemas.openxmlformats.org/officeDocument/2006/relationships/image" Target="../media/image2907.png"/><Relationship Id="rId105" Type="http://schemas.openxmlformats.org/officeDocument/2006/relationships/customXml" Target="../ink/ink2845.xml"/><Relationship Id="rId126" Type="http://schemas.openxmlformats.org/officeDocument/2006/relationships/image" Target="../media/image2920.png"/><Relationship Id="rId147" Type="http://schemas.openxmlformats.org/officeDocument/2006/relationships/customXml" Target="../ink/ink2866.xml"/><Relationship Id="rId168" Type="http://schemas.openxmlformats.org/officeDocument/2006/relationships/image" Target="../media/image2941.png"/><Relationship Id="rId8" Type="http://schemas.openxmlformats.org/officeDocument/2006/relationships/image" Target="../media/image2861.png"/><Relationship Id="rId51" Type="http://schemas.openxmlformats.org/officeDocument/2006/relationships/customXml" Target="../ink/ink2818.xml"/><Relationship Id="rId72" Type="http://schemas.openxmlformats.org/officeDocument/2006/relationships/image" Target="../media/image2893.png"/><Relationship Id="rId93" Type="http://schemas.openxmlformats.org/officeDocument/2006/relationships/customXml" Target="../ink/ink2839.xml"/><Relationship Id="rId98" Type="http://schemas.openxmlformats.org/officeDocument/2006/relationships/image" Target="../media/image2906.png"/><Relationship Id="rId121" Type="http://schemas.openxmlformats.org/officeDocument/2006/relationships/customXml" Target="../ink/ink2853.xml"/><Relationship Id="rId142" Type="http://schemas.openxmlformats.org/officeDocument/2006/relationships/image" Target="../media/image2928.png"/><Relationship Id="rId163" Type="http://schemas.openxmlformats.org/officeDocument/2006/relationships/customXml" Target="../ink/ink2874.xml"/><Relationship Id="rId184" Type="http://schemas.openxmlformats.org/officeDocument/2006/relationships/image" Target="../media/image2949.png"/><Relationship Id="rId189" Type="http://schemas.openxmlformats.org/officeDocument/2006/relationships/customXml" Target="../ink/ink2887.xml"/><Relationship Id="rId3" Type="http://schemas.openxmlformats.org/officeDocument/2006/relationships/customXml" Target="../ink/ink2794.xml"/><Relationship Id="rId25" Type="http://schemas.openxmlformats.org/officeDocument/2006/relationships/customXml" Target="../ink/ink2805.xml"/><Relationship Id="rId46" Type="http://schemas.openxmlformats.org/officeDocument/2006/relationships/image" Target="../media/image2880.png"/><Relationship Id="rId67" Type="http://schemas.openxmlformats.org/officeDocument/2006/relationships/customXml" Target="../ink/ink2826.xml"/><Relationship Id="rId116" Type="http://schemas.openxmlformats.org/officeDocument/2006/relationships/image" Target="../media/image2915.png"/><Relationship Id="rId137" Type="http://schemas.openxmlformats.org/officeDocument/2006/relationships/customXml" Target="../ink/ink2861.xml"/><Relationship Id="rId158" Type="http://schemas.openxmlformats.org/officeDocument/2006/relationships/image" Target="../media/image2936.png"/><Relationship Id="rId20" Type="http://schemas.openxmlformats.org/officeDocument/2006/relationships/image" Target="../media/image2867.png"/><Relationship Id="rId41" Type="http://schemas.openxmlformats.org/officeDocument/2006/relationships/customXml" Target="../ink/ink2813.xml"/><Relationship Id="rId62" Type="http://schemas.openxmlformats.org/officeDocument/2006/relationships/image" Target="../media/image2888.png"/><Relationship Id="rId83" Type="http://schemas.openxmlformats.org/officeDocument/2006/relationships/customXml" Target="../ink/ink2834.xml"/><Relationship Id="rId88" Type="http://schemas.openxmlformats.org/officeDocument/2006/relationships/image" Target="../media/image2901.png"/><Relationship Id="rId111" Type="http://schemas.openxmlformats.org/officeDocument/2006/relationships/customXml" Target="../ink/ink2848.xml"/><Relationship Id="rId132" Type="http://schemas.openxmlformats.org/officeDocument/2006/relationships/image" Target="../media/image2923.png"/><Relationship Id="rId153" Type="http://schemas.openxmlformats.org/officeDocument/2006/relationships/customXml" Target="../ink/ink2869.xml"/><Relationship Id="rId174" Type="http://schemas.openxmlformats.org/officeDocument/2006/relationships/image" Target="../media/image2944.png"/><Relationship Id="rId179" Type="http://schemas.openxmlformats.org/officeDocument/2006/relationships/customXml" Target="../ink/ink2882.xml"/><Relationship Id="rId195" Type="http://schemas.openxmlformats.org/officeDocument/2006/relationships/customXml" Target="../ink/ink2890.xml"/><Relationship Id="rId190" Type="http://schemas.openxmlformats.org/officeDocument/2006/relationships/image" Target="../media/image2952.png"/><Relationship Id="rId15" Type="http://schemas.openxmlformats.org/officeDocument/2006/relationships/customXml" Target="../ink/ink2800.xml"/><Relationship Id="rId36" Type="http://schemas.openxmlformats.org/officeDocument/2006/relationships/image" Target="../media/image2875.png"/><Relationship Id="rId57" Type="http://schemas.openxmlformats.org/officeDocument/2006/relationships/customXml" Target="../ink/ink2821.xml"/><Relationship Id="rId106" Type="http://schemas.openxmlformats.org/officeDocument/2006/relationships/image" Target="../media/image2910.png"/><Relationship Id="rId127" Type="http://schemas.openxmlformats.org/officeDocument/2006/relationships/customXml" Target="../ink/ink2856.xml"/><Relationship Id="rId10" Type="http://schemas.openxmlformats.org/officeDocument/2006/relationships/image" Target="../media/image2862.png"/><Relationship Id="rId31" Type="http://schemas.openxmlformats.org/officeDocument/2006/relationships/customXml" Target="../ink/ink2808.xml"/><Relationship Id="rId52" Type="http://schemas.openxmlformats.org/officeDocument/2006/relationships/image" Target="../media/image2883.png"/><Relationship Id="rId73" Type="http://schemas.openxmlformats.org/officeDocument/2006/relationships/customXml" Target="../ink/ink2829.xml"/><Relationship Id="rId78" Type="http://schemas.openxmlformats.org/officeDocument/2006/relationships/image" Target="../media/image2896.png"/><Relationship Id="rId94" Type="http://schemas.openxmlformats.org/officeDocument/2006/relationships/image" Target="../media/image2904.png"/><Relationship Id="rId99" Type="http://schemas.openxmlformats.org/officeDocument/2006/relationships/customXml" Target="../ink/ink2842.xml"/><Relationship Id="rId101" Type="http://schemas.openxmlformats.org/officeDocument/2006/relationships/customXml" Target="../ink/ink2843.xml"/><Relationship Id="rId122" Type="http://schemas.openxmlformats.org/officeDocument/2006/relationships/image" Target="../media/image2918.png"/><Relationship Id="rId143" Type="http://schemas.openxmlformats.org/officeDocument/2006/relationships/customXml" Target="../ink/ink2864.xml"/><Relationship Id="rId148" Type="http://schemas.openxmlformats.org/officeDocument/2006/relationships/image" Target="../media/image2931.png"/><Relationship Id="rId164" Type="http://schemas.openxmlformats.org/officeDocument/2006/relationships/image" Target="../media/image2939.png"/><Relationship Id="rId169" Type="http://schemas.openxmlformats.org/officeDocument/2006/relationships/customXml" Target="../ink/ink2877.xml"/><Relationship Id="rId185" Type="http://schemas.openxmlformats.org/officeDocument/2006/relationships/customXml" Target="../ink/ink2885.xml"/><Relationship Id="rId4" Type="http://schemas.openxmlformats.org/officeDocument/2006/relationships/image" Target="../media/image2859.png"/><Relationship Id="rId9" Type="http://schemas.openxmlformats.org/officeDocument/2006/relationships/customXml" Target="../ink/ink2797.xml"/><Relationship Id="rId180" Type="http://schemas.openxmlformats.org/officeDocument/2006/relationships/image" Target="../media/image2947.png"/><Relationship Id="rId26" Type="http://schemas.openxmlformats.org/officeDocument/2006/relationships/image" Target="../media/image2870.png"/><Relationship Id="rId47" Type="http://schemas.openxmlformats.org/officeDocument/2006/relationships/customXml" Target="../ink/ink2816.xml"/><Relationship Id="rId68" Type="http://schemas.openxmlformats.org/officeDocument/2006/relationships/image" Target="../media/image2891.png"/><Relationship Id="rId89" Type="http://schemas.openxmlformats.org/officeDocument/2006/relationships/customXml" Target="../ink/ink2837.xml"/><Relationship Id="rId112" Type="http://schemas.openxmlformats.org/officeDocument/2006/relationships/image" Target="../media/image2913.png"/><Relationship Id="rId133" Type="http://schemas.openxmlformats.org/officeDocument/2006/relationships/customXml" Target="../ink/ink2859.xml"/><Relationship Id="rId154" Type="http://schemas.openxmlformats.org/officeDocument/2006/relationships/image" Target="../media/image2934.png"/><Relationship Id="rId175" Type="http://schemas.openxmlformats.org/officeDocument/2006/relationships/customXml" Target="../ink/ink2880.xml"/><Relationship Id="rId196" Type="http://schemas.openxmlformats.org/officeDocument/2006/relationships/image" Target="../media/image2955.png"/><Relationship Id="rId200" Type="http://schemas.openxmlformats.org/officeDocument/2006/relationships/image" Target="../media/image2957.png"/><Relationship Id="rId16" Type="http://schemas.openxmlformats.org/officeDocument/2006/relationships/image" Target="../media/image2865.png"/><Relationship Id="rId37" Type="http://schemas.openxmlformats.org/officeDocument/2006/relationships/customXml" Target="../ink/ink2811.xml"/><Relationship Id="rId58" Type="http://schemas.openxmlformats.org/officeDocument/2006/relationships/image" Target="../media/image2886.png"/><Relationship Id="rId79" Type="http://schemas.openxmlformats.org/officeDocument/2006/relationships/customXml" Target="../ink/ink2832.xml"/><Relationship Id="rId102" Type="http://schemas.openxmlformats.org/officeDocument/2006/relationships/image" Target="../media/image2908.png"/><Relationship Id="rId123" Type="http://schemas.openxmlformats.org/officeDocument/2006/relationships/customXml" Target="../ink/ink2854.xml"/><Relationship Id="rId144" Type="http://schemas.openxmlformats.org/officeDocument/2006/relationships/image" Target="../media/image2929.png"/><Relationship Id="rId90" Type="http://schemas.openxmlformats.org/officeDocument/2006/relationships/image" Target="../media/image2902.png"/><Relationship Id="rId165" Type="http://schemas.openxmlformats.org/officeDocument/2006/relationships/customXml" Target="../ink/ink2875.xml"/><Relationship Id="rId186" Type="http://schemas.openxmlformats.org/officeDocument/2006/relationships/image" Target="../media/image2950.png"/><Relationship Id="rId27" Type="http://schemas.openxmlformats.org/officeDocument/2006/relationships/customXml" Target="../ink/ink2806.xml"/><Relationship Id="rId48" Type="http://schemas.openxmlformats.org/officeDocument/2006/relationships/image" Target="../media/image2881.png"/><Relationship Id="rId69" Type="http://schemas.openxmlformats.org/officeDocument/2006/relationships/customXml" Target="../ink/ink2827.xml"/><Relationship Id="rId113" Type="http://schemas.openxmlformats.org/officeDocument/2006/relationships/customXml" Target="../ink/ink2849.xml"/><Relationship Id="rId134" Type="http://schemas.openxmlformats.org/officeDocument/2006/relationships/image" Target="../media/image2924.png"/><Relationship Id="rId80" Type="http://schemas.openxmlformats.org/officeDocument/2006/relationships/image" Target="../media/image2897.png"/><Relationship Id="rId155" Type="http://schemas.openxmlformats.org/officeDocument/2006/relationships/customXml" Target="../ink/ink2870.xml"/><Relationship Id="rId176" Type="http://schemas.openxmlformats.org/officeDocument/2006/relationships/image" Target="../media/image2945.png"/><Relationship Id="rId197" Type="http://schemas.openxmlformats.org/officeDocument/2006/relationships/customXml" Target="../ink/ink2891.xml"/><Relationship Id="rId201" Type="http://schemas.openxmlformats.org/officeDocument/2006/relationships/customXml" Target="../ink/ink2893.xml"/><Relationship Id="rId17" Type="http://schemas.openxmlformats.org/officeDocument/2006/relationships/customXml" Target="../ink/ink2801.xml"/><Relationship Id="rId38" Type="http://schemas.openxmlformats.org/officeDocument/2006/relationships/image" Target="../media/image2876.png"/><Relationship Id="rId59" Type="http://schemas.openxmlformats.org/officeDocument/2006/relationships/customXml" Target="../ink/ink2822.xml"/><Relationship Id="rId103" Type="http://schemas.openxmlformats.org/officeDocument/2006/relationships/customXml" Target="../ink/ink2844.xml"/><Relationship Id="rId124" Type="http://schemas.openxmlformats.org/officeDocument/2006/relationships/image" Target="../media/image2919.png"/><Relationship Id="rId70" Type="http://schemas.openxmlformats.org/officeDocument/2006/relationships/image" Target="../media/image2892.png"/><Relationship Id="rId91" Type="http://schemas.openxmlformats.org/officeDocument/2006/relationships/customXml" Target="../ink/ink2838.xml"/><Relationship Id="rId145" Type="http://schemas.openxmlformats.org/officeDocument/2006/relationships/customXml" Target="../ink/ink2865.xml"/><Relationship Id="rId166" Type="http://schemas.openxmlformats.org/officeDocument/2006/relationships/image" Target="../media/image2940.png"/><Relationship Id="rId187" Type="http://schemas.openxmlformats.org/officeDocument/2006/relationships/customXml" Target="../ink/ink2886.xml"/><Relationship Id="rId1" Type="http://schemas.openxmlformats.org/officeDocument/2006/relationships/slideLayout" Target="../slideLayouts/slideLayout7.xml"/><Relationship Id="rId28" Type="http://schemas.openxmlformats.org/officeDocument/2006/relationships/image" Target="../media/image2871.png"/><Relationship Id="rId49" Type="http://schemas.openxmlformats.org/officeDocument/2006/relationships/customXml" Target="../ink/ink2817.xml"/><Relationship Id="rId114" Type="http://schemas.openxmlformats.org/officeDocument/2006/relationships/image" Target="../media/image2914.png"/><Relationship Id="rId60" Type="http://schemas.openxmlformats.org/officeDocument/2006/relationships/image" Target="../media/image2887.png"/><Relationship Id="rId81" Type="http://schemas.openxmlformats.org/officeDocument/2006/relationships/customXml" Target="../ink/ink2833.xml"/><Relationship Id="rId135" Type="http://schemas.openxmlformats.org/officeDocument/2006/relationships/customXml" Target="../ink/ink2860.xml"/><Relationship Id="rId156" Type="http://schemas.openxmlformats.org/officeDocument/2006/relationships/image" Target="../media/image2935.png"/><Relationship Id="rId177" Type="http://schemas.openxmlformats.org/officeDocument/2006/relationships/customXml" Target="../ink/ink2881.xml"/><Relationship Id="rId198" Type="http://schemas.openxmlformats.org/officeDocument/2006/relationships/image" Target="../media/image2956.png"/><Relationship Id="rId202" Type="http://schemas.openxmlformats.org/officeDocument/2006/relationships/image" Target="../media/image2958.png"/><Relationship Id="rId18" Type="http://schemas.openxmlformats.org/officeDocument/2006/relationships/image" Target="../media/image2866.png"/><Relationship Id="rId39" Type="http://schemas.openxmlformats.org/officeDocument/2006/relationships/customXml" Target="../ink/ink2812.xml"/><Relationship Id="rId50" Type="http://schemas.openxmlformats.org/officeDocument/2006/relationships/image" Target="../media/image2882.png"/><Relationship Id="rId104" Type="http://schemas.openxmlformats.org/officeDocument/2006/relationships/image" Target="../media/image2909.png"/><Relationship Id="rId125" Type="http://schemas.openxmlformats.org/officeDocument/2006/relationships/customXml" Target="../ink/ink2855.xml"/><Relationship Id="rId146" Type="http://schemas.openxmlformats.org/officeDocument/2006/relationships/image" Target="../media/image2930.png"/><Relationship Id="rId167" Type="http://schemas.openxmlformats.org/officeDocument/2006/relationships/customXml" Target="../ink/ink2876.xml"/><Relationship Id="rId188" Type="http://schemas.openxmlformats.org/officeDocument/2006/relationships/image" Target="../media/image2951.png"/><Relationship Id="rId71" Type="http://schemas.openxmlformats.org/officeDocument/2006/relationships/customXml" Target="../ink/ink2828.xml"/><Relationship Id="rId92" Type="http://schemas.openxmlformats.org/officeDocument/2006/relationships/image" Target="../media/image2903.png"/></Relationships>
</file>

<file path=ppt/slides/_rels/slide42.xml.rels><?xml version="1.0" encoding="UTF-8" standalone="yes"?>
<Relationships xmlns="http://schemas.openxmlformats.org/package/2006/relationships"><Relationship Id="rId8" Type="http://schemas.openxmlformats.org/officeDocument/2006/relationships/customXml" Target="../ink/ink2895.xml"/><Relationship Id="rId13" Type="http://schemas.openxmlformats.org/officeDocument/2006/relationships/image" Target="../media/image2964.png"/><Relationship Id="rId18" Type="http://schemas.openxmlformats.org/officeDocument/2006/relationships/customXml" Target="../ink/ink2900.xml"/><Relationship Id="rId3" Type="http://schemas.openxmlformats.org/officeDocument/2006/relationships/slideLayout" Target="../slideLayouts/slideLayout7.xml"/><Relationship Id="rId7" Type="http://schemas.openxmlformats.org/officeDocument/2006/relationships/image" Target="../media/image2961.png"/><Relationship Id="rId12" Type="http://schemas.openxmlformats.org/officeDocument/2006/relationships/customXml" Target="../ink/ink2897.xml"/><Relationship Id="rId17" Type="http://schemas.openxmlformats.org/officeDocument/2006/relationships/image" Target="../media/image2966.png"/><Relationship Id="rId2" Type="http://schemas.openxmlformats.org/officeDocument/2006/relationships/video" Target="../media/media3.mp4"/><Relationship Id="rId16" Type="http://schemas.openxmlformats.org/officeDocument/2006/relationships/customXml" Target="../ink/ink2899.xml"/><Relationship Id="rId1" Type="http://schemas.microsoft.com/office/2007/relationships/media" Target="../media/media3.mp4"/><Relationship Id="rId6" Type="http://schemas.openxmlformats.org/officeDocument/2006/relationships/customXml" Target="../ink/ink2894.xml"/><Relationship Id="rId11" Type="http://schemas.openxmlformats.org/officeDocument/2006/relationships/image" Target="../media/image2963.png"/><Relationship Id="rId5" Type="http://schemas.openxmlformats.org/officeDocument/2006/relationships/image" Target="../media/image2960.png"/><Relationship Id="rId15" Type="http://schemas.openxmlformats.org/officeDocument/2006/relationships/image" Target="../media/image2965.png"/><Relationship Id="rId10" Type="http://schemas.openxmlformats.org/officeDocument/2006/relationships/customXml" Target="../ink/ink2896.xml"/><Relationship Id="rId19" Type="http://schemas.openxmlformats.org/officeDocument/2006/relationships/image" Target="../media/image2967.png"/><Relationship Id="rId4" Type="http://schemas.openxmlformats.org/officeDocument/2006/relationships/image" Target="../media/image2959.png"/><Relationship Id="rId9" Type="http://schemas.openxmlformats.org/officeDocument/2006/relationships/image" Target="../media/image2962.png"/><Relationship Id="rId14" Type="http://schemas.openxmlformats.org/officeDocument/2006/relationships/customXml" Target="../ink/ink2898.xml"/></Relationships>
</file>

<file path=ppt/slides/_rels/slide43.xml.rels><?xml version="1.0" encoding="UTF-8" standalone="yes"?>
<Relationships xmlns="http://schemas.openxmlformats.org/package/2006/relationships"><Relationship Id="rId8" Type="http://schemas.openxmlformats.org/officeDocument/2006/relationships/image" Target="../media/image2969.png"/><Relationship Id="rId3" Type="http://schemas.openxmlformats.org/officeDocument/2006/relationships/oleObject" Target="../embeddings/oleObject31.bin"/><Relationship Id="rId7" Type="http://schemas.openxmlformats.org/officeDocument/2006/relationships/customXml" Target="../ink/ink2902.xml"/><Relationship Id="rId2" Type="http://schemas.openxmlformats.org/officeDocument/2006/relationships/image" Target="../media/image2623.png"/><Relationship Id="rId1" Type="http://schemas.openxmlformats.org/officeDocument/2006/relationships/slideLayout" Target="../slideLayouts/slideLayout7.xml"/><Relationship Id="rId6" Type="http://schemas.openxmlformats.org/officeDocument/2006/relationships/image" Target="../media/image2968.png"/><Relationship Id="rId5" Type="http://schemas.openxmlformats.org/officeDocument/2006/relationships/customXml" Target="../ink/ink2901.xml"/><Relationship Id="rId4" Type="http://schemas.openxmlformats.org/officeDocument/2006/relationships/image" Target="../media/image2624.wmf"/></Relationships>
</file>

<file path=ppt/slides/_rels/slide44.xml.rels><?xml version="1.0" encoding="UTF-8" standalone="yes"?>
<Relationships xmlns="http://schemas.openxmlformats.org/package/2006/relationships"><Relationship Id="rId117" Type="http://schemas.openxmlformats.org/officeDocument/2006/relationships/image" Target="../media/image3027.png"/><Relationship Id="rId21" Type="http://schemas.openxmlformats.org/officeDocument/2006/relationships/image" Target="../media/image2979.png"/><Relationship Id="rId42" Type="http://schemas.openxmlformats.org/officeDocument/2006/relationships/customXml" Target="../ink/ink2922.xml"/><Relationship Id="rId63" Type="http://schemas.openxmlformats.org/officeDocument/2006/relationships/image" Target="../media/image3000.png"/><Relationship Id="rId84" Type="http://schemas.openxmlformats.org/officeDocument/2006/relationships/customXml" Target="../ink/ink2943.xml"/><Relationship Id="rId138" Type="http://schemas.openxmlformats.org/officeDocument/2006/relationships/customXml" Target="../ink/ink2970.xml"/><Relationship Id="rId159" Type="http://schemas.openxmlformats.org/officeDocument/2006/relationships/image" Target="../media/image3048.png"/><Relationship Id="rId170" Type="http://schemas.openxmlformats.org/officeDocument/2006/relationships/customXml" Target="../ink/ink2986.xml"/><Relationship Id="rId191" Type="http://schemas.openxmlformats.org/officeDocument/2006/relationships/image" Target="../media/image3064.png"/><Relationship Id="rId205" Type="http://schemas.openxmlformats.org/officeDocument/2006/relationships/image" Target="../media/image3071.png"/><Relationship Id="rId226" Type="http://schemas.openxmlformats.org/officeDocument/2006/relationships/customXml" Target="../ink/ink3014.xml"/><Relationship Id="rId247" Type="http://schemas.openxmlformats.org/officeDocument/2006/relationships/image" Target="../media/image3092.png"/><Relationship Id="rId107" Type="http://schemas.openxmlformats.org/officeDocument/2006/relationships/image" Target="../media/image3022.png"/><Relationship Id="rId11" Type="http://schemas.openxmlformats.org/officeDocument/2006/relationships/image" Target="../media/image2974.png"/><Relationship Id="rId32" Type="http://schemas.openxmlformats.org/officeDocument/2006/relationships/customXml" Target="../ink/ink2917.xml"/><Relationship Id="rId53" Type="http://schemas.openxmlformats.org/officeDocument/2006/relationships/image" Target="../media/image2995.png"/><Relationship Id="rId74" Type="http://schemas.openxmlformats.org/officeDocument/2006/relationships/customXml" Target="../ink/ink2938.xml"/><Relationship Id="rId128" Type="http://schemas.openxmlformats.org/officeDocument/2006/relationships/customXml" Target="../ink/ink2965.xml"/><Relationship Id="rId149" Type="http://schemas.openxmlformats.org/officeDocument/2006/relationships/image" Target="../media/image3043.png"/><Relationship Id="rId5" Type="http://schemas.openxmlformats.org/officeDocument/2006/relationships/image" Target="../media/image2971.png"/><Relationship Id="rId95" Type="http://schemas.openxmlformats.org/officeDocument/2006/relationships/image" Target="../media/image3016.png"/><Relationship Id="rId160" Type="http://schemas.openxmlformats.org/officeDocument/2006/relationships/customXml" Target="../ink/ink2981.xml"/><Relationship Id="rId181" Type="http://schemas.openxmlformats.org/officeDocument/2006/relationships/image" Target="../media/image3059.png"/><Relationship Id="rId216" Type="http://schemas.openxmlformats.org/officeDocument/2006/relationships/customXml" Target="../ink/ink3009.xml"/><Relationship Id="rId237" Type="http://schemas.openxmlformats.org/officeDocument/2006/relationships/image" Target="../media/image3087.png"/><Relationship Id="rId22" Type="http://schemas.openxmlformats.org/officeDocument/2006/relationships/customXml" Target="../ink/ink2912.xml"/><Relationship Id="rId43" Type="http://schemas.openxmlformats.org/officeDocument/2006/relationships/image" Target="../media/image2990.png"/><Relationship Id="rId64" Type="http://schemas.openxmlformats.org/officeDocument/2006/relationships/customXml" Target="../ink/ink2933.xml"/><Relationship Id="rId118" Type="http://schemas.openxmlformats.org/officeDocument/2006/relationships/customXml" Target="../ink/ink2960.xml"/><Relationship Id="rId139" Type="http://schemas.openxmlformats.org/officeDocument/2006/relationships/image" Target="../media/image3038.png"/><Relationship Id="rId85" Type="http://schemas.openxmlformats.org/officeDocument/2006/relationships/image" Target="../media/image3011.png"/><Relationship Id="rId150" Type="http://schemas.openxmlformats.org/officeDocument/2006/relationships/customXml" Target="../ink/ink2976.xml"/><Relationship Id="rId171" Type="http://schemas.openxmlformats.org/officeDocument/2006/relationships/image" Target="../media/image3054.png"/><Relationship Id="rId192" Type="http://schemas.openxmlformats.org/officeDocument/2006/relationships/customXml" Target="../ink/ink2997.xml"/><Relationship Id="rId206" Type="http://schemas.openxmlformats.org/officeDocument/2006/relationships/customXml" Target="../ink/ink3004.xml"/><Relationship Id="rId227" Type="http://schemas.openxmlformats.org/officeDocument/2006/relationships/image" Target="../media/image3082.png"/><Relationship Id="rId248" Type="http://schemas.openxmlformats.org/officeDocument/2006/relationships/customXml" Target="../ink/ink3025.xml"/><Relationship Id="rId12" Type="http://schemas.openxmlformats.org/officeDocument/2006/relationships/customXml" Target="../ink/ink2907.xml"/><Relationship Id="rId33" Type="http://schemas.openxmlformats.org/officeDocument/2006/relationships/image" Target="../media/image2985.png"/><Relationship Id="rId108" Type="http://schemas.openxmlformats.org/officeDocument/2006/relationships/customXml" Target="../ink/ink2955.xml"/><Relationship Id="rId129" Type="http://schemas.openxmlformats.org/officeDocument/2006/relationships/image" Target="../media/image3033.png"/><Relationship Id="rId54" Type="http://schemas.openxmlformats.org/officeDocument/2006/relationships/customXml" Target="../ink/ink2928.xml"/><Relationship Id="rId75" Type="http://schemas.openxmlformats.org/officeDocument/2006/relationships/image" Target="../media/image3006.png"/><Relationship Id="rId96" Type="http://schemas.openxmlformats.org/officeDocument/2006/relationships/customXml" Target="../ink/ink2949.xml"/><Relationship Id="rId140" Type="http://schemas.openxmlformats.org/officeDocument/2006/relationships/customXml" Target="../ink/ink2971.xml"/><Relationship Id="rId161" Type="http://schemas.openxmlformats.org/officeDocument/2006/relationships/image" Target="../media/image3049.png"/><Relationship Id="rId182" Type="http://schemas.openxmlformats.org/officeDocument/2006/relationships/customXml" Target="../ink/ink2992.xml"/><Relationship Id="rId217" Type="http://schemas.openxmlformats.org/officeDocument/2006/relationships/image" Target="../media/image3077.png"/><Relationship Id="rId6" Type="http://schemas.openxmlformats.org/officeDocument/2006/relationships/customXml" Target="../ink/ink2904.xml"/><Relationship Id="rId238" Type="http://schemas.openxmlformats.org/officeDocument/2006/relationships/customXml" Target="../ink/ink3020.xml"/><Relationship Id="rId23" Type="http://schemas.openxmlformats.org/officeDocument/2006/relationships/image" Target="../media/image2980.png"/><Relationship Id="rId119" Type="http://schemas.openxmlformats.org/officeDocument/2006/relationships/image" Target="../media/image3028.png"/><Relationship Id="rId44" Type="http://schemas.openxmlformats.org/officeDocument/2006/relationships/customXml" Target="../ink/ink2923.xml"/><Relationship Id="rId65" Type="http://schemas.openxmlformats.org/officeDocument/2006/relationships/image" Target="../media/image3001.png"/><Relationship Id="rId86" Type="http://schemas.openxmlformats.org/officeDocument/2006/relationships/customXml" Target="../ink/ink2944.xml"/><Relationship Id="rId130" Type="http://schemas.openxmlformats.org/officeDocument/2006/relationships/customXml" Target="../ink/ink2966.xml"/><Relationship Id="rId151" Type="http://schemas.openxmlformats.org/officeDocument/2006/relationships/image" Target="../media/image3044.png"/><Relationship Id="rId172" Type="http://schemas.openxmlformats.org/officeDocument/2006/relationships/customXml" Target="../ink/ink2987.xml"/><Relationship Id="rId193" Type="http://schemas.openxmlformats.org/officeDocument/2006/relationships/image" Target="../media/image3065.png"/><Relationship Id="rId207" Type="http://schemas.openxmlformats.org/officeDocument/2006/relationships/image" Target="../media/image3072.png"/><Relationship Id="rId228" Type="http://schemas.openxmlformats.org/officeDocument/2006/relationships/customXml" Target="../ink/ink3015.xml"/><Relationship Id="rId249" Type="http://schemas.openxmlformats.org/officeDocument/2006/relationships/image" Target="../media/image3093.png"/><Relationship Id="rId13" Type="http://schemas.openxmlformats.org/officeDocument/2006/relationships/image" Target="../media/image2975.png"/><Relationship Id="rId109" Type="http://schemas.openxmlformats.org/officeDocument/2006/relationships/image" Target="../media/image3023.png"/><Relationship Id="rId34" Type="http://schemas.openxmlformats.org/officeDocument/2006/relationships/customXml" Target="../ink/ink2918.xml"/><Relationship Id="rId55" Type="http://schemas.openxmlformats.org/officeDocument/2006/relationships/image" Target="../media/image2996.png"/><Relationship Id="rId76" Type="http://schemas.openxmlformats.org/officeDocument/2006/relationships/customXml" Target="../ink/ink2939.xml"/><Relationship Id="rId97" Type="http://schemas.openxmlformats.org/officeDocument/2006/relationships/image" Target="../media/image3017.png"/><Relationship Id="rId120" Type="http://schemas.openxmlformats.org/officeDocument/2006/relationships/customXml" Target="../ink/ink2961.xml"/><Relationship Id="rId141" Type="http://schemas.openxmlformats.org/officeDocument/2006/relationships/image" Target="../media/image3039.png"/><Relationship Id="rId7" Type="http://schemas.openxmlformats.org/officeDocument/2006/relationships/image" Target="../media/image2972.png"/><Relationship Id="rId162" Type="http://schemas.openxmlformats.org/officeDocument/2006/relationships/customXml" Target="../ink/ink2982.xml"/><Relationship Id="rId183" Type="http://schemas.openxmlformats.org/officeDocument/2006/relationships/image" Target="../media/image3060.png"/><Relationship Id="rId218" Type="http://schemas.openxmlformats.org/officeDocument/2006/relationships/customXml" Target="../ink/ink3010.xml"/><Relationship Id="rId239" Type="http://schemas.openxmlformats.org/officeDocument/2006/relationships/image" Target="../media/image3088.png"/><Relationship Id="rId250" Type="http://schemas.openxmlformats.org/officeDocument/2006/relationships/customXml" Target="../ink/ink3026.xml"/><Relationship Id="rId24" Type="http://schemas.openxmlformats.org/officeDocument/2006/relationships/customXml" Target="../ink/ink2913.xml"/><Relationship Id="rId45" Type="http://schemas.openxmlformats.org/officeDocument/2006/relationships/image" Target="../media/image2991.png"/><Relationship Id="rId66" Type="http://schemas.openxmlformats.org/officeDocument/2006/relationships/customXml" Target="../ink/ink2934.xml"/><Relationship Id="rId87" Type="http://schemas.openxmlformats.org/officeDocument/2006/relationships/image" Target="../media/image3012.png"/><Relationship Id="rId110" Type="http://schemas.openxmlformats.org/officeDocument/2006/relationships/customXml" Target="../ink/ink2956.xml"/><Relationship Id="rId131" Type="http://schemas.openxmlformats.org/officeDocument/2006/relationships/image" Target="../media/image3034.png"/><Relationship Id="rId152" Type="http://schemas.openxmlformats.org/officeDocument/2006/relationships/customXml" Target="../ink/ink2977.xml"/><Relationship Id="rId173" Type="http://schemas.openxmlformats.org/officeDocument/2006/relationships/image" Target="../media/image3055.png"/><Relationship Id="rId194" Type="http://schemas.openxmlformats.org/officeDocument/2006/relationships/customXml" Target="../ink/ink2998.xml"/><Relationship Id="rId208" Type="http://schemas.openxmlformats.org/officeDocument/2006/relationships/customXml" Target="../ink/ink3005.xml"/><Relationship Id="rId229" Type="http://schemas.openxmlformats.org/officeDocument/2006/relationships/image" Target="../media/image3083.png"/><Relationship Id="rId240" Type="http://schemas.openxmlformats.org/officeDocument/2006/relationships/customXml" Target="../ink/ink3021.xml"/><Relationship Id="rId14" Type="http://schemas.openxmlformats.org/officeDocument/2006/relationships/customXml" Target="../ink/ink2908.xml"/><Relationship Id="rId35" Type="http://schemas.openxmlformats.org/officeDocument/2006/relationships/image" Target="../media/image2986.png"/><Relationship Id="rId56" Type="http://schemas.openxmlformats.org/officeDocument/2006/relationships/customXml" Target="../ink/ink2929.xml"/><Relationship Id="rId77" Type="http://schemas.openxmlformats.org/officeDocument/2006/relationships/image" Target="../media/image3007.png"/><Relationship Id="rId100" Type="http://schemas.openxmlformats.org/officeDocument/2006/relationships/customXml" Target="../ink/ink2951.xml"/><Relationship Id="rId8" Type="http://schemas.openxmlformats.org/officeDocument/2006/relationships/customXml" Target="../ink/ink2905.xml"/><Relationship Id="rId98" Type="http://schemas.openxmlformats.org/officeDocument/2006/relationships/customXml" Target="../ink/ink2950.xml"/><Relationship Id="rId121" Type="http://schemas.openxmlformats.org/officeDocument/2006/relationships/image" Target="../media/image3029.png"/><Relationship Id="rId142" Type="http://schemas.openxmlformats.org/officeDocument/2006/relationships/customXml" Target="../ink/ink2972.xml"/><Relationship Id="rId163" Type="http://schemas.openxmlformats.org/officeDocument/2006/relationships/image" Target="../media/image3050.png"/><Relationship Id="rId184" Type="http://schemas.openxmlformats.org/officeDocument/2006/relationships/customXml" Target="../ink/ink2993.xml"/><Relationship Id="rId219" Type="http://schemas.openxmlformats.org/officeDocument/2006/relationships/image" Target="../media/image3078.png"/><Relationship Id="rId230" Type="http://schemas.openxmlformats.org/officeDocument/2006/relationships/customXml" Target="../ink/ink3016.xml"/><Relationship Id="rId251" Type="http://schemas.openxmlformats.org/officeDocument/2006/relationships/image" Target="../media/image3094.png"/><Relationship Id="rId25" Type="http://schemas.openxmlformats.org/officeDocument/2006/relationships/image" Target="../media/image2981.png"/><Relationship Id="rId46" Type="http://schemas.openxmlformats.org/officeDocument/2006/relationships/customXml" Target="../ink/ink2924.xml"/><Relationship Id="rId67" Type="http://schemas.openxmlformats.org/officeDocument/2006/relationships/image" Target="../media/image3002.png"/><Relationship Id="rId88" Type="http://schemas.openxmlformats.org/officeDocument/2006/relationships/customXml" Target="../ink/ink2945.xml"/><Relationship Id="rId111" Type="http://schemas.openxmlformats.org/officeDocument/2006/relationships/image" Target="../media/image3024.png"/><Relationship Id="rId132" Type="http://schemas.openxmlformats.org/officeDocument/2006/relationships/customXml" Target="../ink/ink2967.xml"/><Relationship Id="rId153" Type="http://schemas.openxmlformats.org/officeDocument/2006/relationships/image" Target="../media/image3045.png"/><Relationship Id="rId174" Type="http://schemas.openxmlformats.org/officeDocument/2006/relationships/customXml" Target="../ink/ink2988.xml"/><Relationship Id="rId195" Type="http://schemas.openxmlformats.org/officeDocument/2006/relationships/image" Target="../media/image3066.png"/><Relationship Id="rId209" Type="http://schemas.openxmlformats.org/officeDocument/2006/relationships/image" Target="../media/image3073.png"/><Relationship Id="rId220" Type="http://schemas.openxmlformats.org/officeDocument/2006/relationships/customXml" Target="../ink/ink3011.xml"/><Relationship Id="rId241" Type="http://schemas.openxmlformats.org/officeDocument/2006/relationships/image" Target="../media/image3089.png"/><Relationship Id="rId15" Type="http://schemas.openxmlformats.org/officeDocument/2006/relationships/image" Target="../media/image2976.png"/><Relationship Id="rId36" Type="http://schemas.openxmlformats.org/officeDocument/2006/relationships/customXml" Target="../ink/ink2919.xml"/><Relationship Id="rId57" Type="http://schemas.openxmlformats.org/officeDocument/2006/relationships/image" Target="../media/image2997.png"/><Relationship Id="rId78" Type="http://schemas.openxmlformats.org/officeDocument/2006/relationships/customXml" Target="../ink/ink2940.xml"/><Relationship Id="rId99" Type="http://schemas.openxmlformats.org/officeDocument/2006/relationships/image" Target="../media/image3018.png"/><Relationship Id="rId101" Type="http://schemas.openxmlformats.org/officeDocument/2006/relationships/image" Target="../media/image3019.png"/><Relationship Id="rId122" Type="http://schemas.openxmlformats.org/officeDocument/2006/relationships/customXml" Target="../ink/ink2962.xml"/><Relationship Id="rId143" Type="http://schemas.openxmlformats.org/officeDocument/2006/relationships/image" Target="../media/image3040.png"/><Relationship Id="rId164" Type="http://schemas.openxmlformats.org/officeDocument/2006/relationships/customXml" Target="../ink/ink2983.xml"/><Relationship Id="rId185" Type="http://schemas.openxmlformats.org/officeDocument/2006/relationships/image" Target="../media/image3061.png"/><Relationship Id="rId9" Type="http://schemas.openxmlformats.org/officeDocument/2006/relationships/image" Target="../media/image2973.png"/><Relationship Id="rId210" Type="http://schemas.openxmlformats.org/officeDocument/2006/relationships/customXml" Target="../ink/ink3006.xml"/><Relationship Id="rId26" Type="http://schemas.openxmlformats.org/officeDocument/2006/relationships/customXml" Target="../ink/ink2914.xml"/><Relationship Id="rId231" Type="http://schemas.openxmlformats.org/officeDocument/2006/relationships/image" Target="../media/image3084.png"/><Relationship Id="rId252" Type="http://schemas.openxmlformats.org/officeDocument/2006/relationships/customXml" Target="../ink/ink3027.xml"/><Relationship Id="rId47" Type="http://schemas.openxmlformats.org/officeDocument/2006/relationships/image" Target="../media/image2992.png"/><Relationship Id="rId68" Type="http://schemas.openxmlformats.org/officeDocument/2006/relationships/customXml" Target="../ink/ink2935.xml"/><Relationship Id="rId89" Type="http://schemas.openxmlformats.org/officeDocument/2006/relationships/image" Target="../media/image3013.png"/><Relationship Id="rId112" Type="http://schemas.openxmlformats.org/officeDocument/2006/relationships/customXml" Target="../ink/ink2957.xml"/><Relationship Id="rId133" Type="http://schemas.openxmlformats.org/officeDocument/2006/relationships/image" Target="../media/image3035.png"/><Relationship Id="rId154" Type="http://schemas.openxmlformats.org/officeDocument/2006/relationships/customXml" Target="../ink/ink2978.xml"/><Relationship Id="rId175" Type="http://schemas.openxmlformats.org/officeDocument/2006/relationships/image" Target="../media/image3056.png"/><Relationship Id="rId196" Type="http://schemas.openxmlformats.org/officeDocument/2006/relationships/customXml" Target="../ink/ink2999.xml"/><Relationship Id="rId200" Type="http://schemas.openxmlformats.org/officeDocument/2006/relationships/customXml" Target="../ink/ink3001.xml"/><Relationship Id="rId16" Type="http://schemas.openxmlformats.org/officeDocument/2006/relationships/customXml" Target="../ink/ink2909.xml"/><Relationship Id="rId221" Type="http://schemas.openxmlformats.org/officeDocument/2006/relationships/image" Target="../media/image3079.png"/><Relationship Id="rId242" Type="http://schemas.openxmlformats.org/officeDocument/2006/relationships/customXml" Target="../ink/ink3022.xml"/><Relationship Id="rId37" Type="http://schemas.openxmlformats.org/officeDocument/2006/relationships/image" Target="../media/image2987.png"/><Relationship Id="rId58" Type="http://schemas.openxmlformats.org/officeDocument/2006/relationships/customXml" Target="../ink/ink2930.xml"/><Relationship Id="rId79" Type="http://schemas.openxmlformats.org/officeDocument/2006/relationships/image" Target="../media/image3008.png"/><Relationship Id="rId102" Type="http://schemas.openxmlformats.org/officeDocument/2006/relationships/customXml" Target="../ink/ink2952.xml"/><Relationship Id="rId123" Type="http://schemas.openxmlformats.org/officeDocument/2006/relationships/image" Target="../media/image3030.png"/><Relationship Id="rId144" Type="http://schemas.openxmlformats.org/officeDocument/2006/relationships/customXml" Target="../ink/ink2973.xml"/><Relationship Id="rId90" Type="http://schemas.openxmlformats.org/officeDocument/2006/relationships/customXml" Target="../ink/ink2946.xml"/><Relationship Id="rId165" Type="http://schemas.openxmlformats.org/officeDocument/2006/relationships/image" Target="../media/image3051.png"/><Relationship Id="rId186" Type="http://schemas.openxmlformats.org/officeDocument/2006/relationships/customXml" Target="../ink/ink2994.xml"/><Relationship Id="rId211" Type="http://schemas.openxmlformats.org/officeDocument/2006/relationships/image" Target="../media/image3074.png"/><Relationship Id="rId232" Type="http://schemas.openxmlformats.org/officeDocument/2006/relationships/customXml" Target="../ink/ink3017.xml"/><Relationship Id="rId253" Type="http://schemas.openxmlformats.org/officeDocument/2006/relationships/image" Target="../media/image3095.png"/><Relationship Id="rId27" Type="http://schemas.openxmlformats.org/officeDocument/2006/relationships/image" Target="../media/image2982.png"/><Relationship Id="rId48" Type="http://schemas.openxmlformats.org/officeDocument/2006/relationships/customXml" Target="../ink/ink2925.xml"/><Relationship Id="rId69" Type="http://schemas.openxmlformats.org/officeDocument/2006/relationships/image" Target="../media/image3003.png"/><Relationship Id="rId113" Type="http://schemas.openxmlformats.org/officeDocument/2006/relationships/image" Target="../media/image3025.png"/><Relationship Id="rId134" Type="http://schemas.openxmlformats.org/officeDocument/2006/relationships/customXml" Target="../ink/ink2968.xml"/><Relationship Id="rId80" Type="http://schemas.openxmlformats.org/officeDocument/2006/relationships/customXml" Target="../ink/ink2941.xml"/><Relationship Id="rId155" Type="http://schemas.openxmlformats.org/officeDocument/2006/relationships/image" Target="../media/image3046.png"/><Relationship Id="rId176" Type="http://schemas.openxmlformats.org/officeDocument/2006/relationships/customXml" Target="../ink/ink2989.xml"/><Relationship Id="rId197" Type="http://schemas.openxmlformats.org/officeDocument/2006/relationships/image" Target="../media/image3067.png"/><Relationship Id="rId201" Type="http://schemas.openxmlformats.org/officeDocument/2006/relationships/image" Target="../media/image3069.png"/><Relationship Id="rId222" Type="http://schemas.openxmlformats.org/officeDocument/2006/relationships/customXml" Target="../ink/ink3012.xml"/><Relationship Id="rId243" Type="http://schemas.openxmlformats.org/officeDocument/2006/relationships/image" Target="../media/image3090.png"/><Relationship Id="rId17" Type="http://schemas.openxmlformats.org/officeDocument/2006/relationships/image" Target="../media/image2977.png"/><Relationship Id="rId38" Type="http://schemas.openxmlformats.org/officeDocument/2006/relationships/customXml" Target="../ink/ink2920.xml"/><Relationship Id="rId59" Type="http://schemas.openxmlformats.org/officeDocument/2006/relationships/image" Target="../media/image2998.png"/><Relationship Id="rId103" Type="http://schemas.openxmlformats.org/officeDocument/2006/relationships/image" Target="../media/image3020.png"/><Relationship Id="rId124" Type="http://schemas.openxmlformats.org/officeDocument/2006/relationships/customXml" Target="../ink/ink2963.xml"/><Relationship Id="rId70" Type="http://schemas.openxmlformats.org/officeDocument/2006/relationships/customXml" Target="../ink/ink2936.xml"/><Relationship Id="rId91" Type="http://schemas.openxmlformats.org/officeDocument/2006/relationships/image" Target="../media/image3014.png"/><Relationship Id="rId145" Type="http://schemas.openxmlformats.org/officeDocument/2006/relationships/image" Target="../media/image3041.png"/><Relationship Id="rId166" Type="http://schemas.openxmlformats.org/officeDocument/2006/relationships/customXml" Target="../ink/ink2984.xml"/><Relationship Id="rId187" Type="http://schemas.openxmlformats.org/officeDocument/2006/relationships/image" Target="../media/image3062.png"/><Relationship Id="rId1" Type="http://schemas.openxmlformats.org/officeDocument/2006/relationships/slideLayout" Target="../slideLayouts/slideLayout7.xml"/><Relationship Id="rId212" Type="http://schemas.openxmlformats.org/officeDocument/2006/relationships/customXml" Target="../ink/ink3007.xml"/><Relationship Id="rId233" Type="http://schemas.openxmlformats.org/officeDocument/2006/relationships/image" Target="../media/image3085.png"/><Relationship Id="rId28" Type="http://schemas.openxmlformats.org/officeDocument/2006/relationships/customXml" Target="../ink/ink2915.xml"/><Relationship Id="rId49" Type="http://schemas.openxmlformats.org/officeDocument/2006/relationships/image" Target="../media/image2993.png"/><Relationship Id="rId114" Type="http://schemas.openxmlformats.org/officeDocument/2006/relationships/customXml" Target="../ink/ink2958.xml"/><Relationship Id="rId60" Type="http://schemas.openxmlformats.org/officeDocument/2006/relationships/customXml" Target="../ink/ink2931.xml"/><Relationship Id="rId81" Type="http://schemas.openxmlformats.org/officeDocument/2006/relationships/image" Target="../media/image3009.png"/><Relationship Id="rId135" Type="http://schemas.openxmlformats.org/officeDocument/2006/relationships/image" Target="../media/image3036.png"/><Relationship Id="rId156" Type="http://schemas.openxmlformats.org/officeDocument/2006/relationships/customXml" Target="../ink/ink2979.xml"/><Relationship Id="rId177" Type="http://schemas.openxmlformats.org/officeDocument/2006/relationships/image" Target="../media/image3057.png"/><Relationship Id="rId198" Type="http://schemas.openxmlformats.org/officeDocument/2006/relationships/customXml" Target="../ink/ink3000.xml"/><Relationship Id="rId202" Type="http://schemas.openxmlformats.org/officeDocument/2006/relationships/customXml" Target="../ink/ink3002.xml"/><Relationship Id="rId223" Type="http://schemas.openxmlformats.org/officeDocument/2006/relationships/image" Target="../media/image3080.png"/><Relationship Id="rId244" Type="http://schemas.openxmlformats.org/officeDocument/2006/relationships/customXml" Target="../ink/ink3023.xml"/><Relationship Id="rId18" Type="http://schemas.openxmlformats.org/officeDocument/2006/relationships/customXml" Target="../ink/ink2910.xml"/><Relationship Id="rId39" Type="http://schemas.openxmlformats.org/officeDocument/2006/relationships/image" Target="../media/image2988.png"/><Relationship Id="rId50" Type="http://schemas.openxmlformats.org/officeDocument/2006/relationships/customXml" Target="../ink/ink2926.xml"/><Relationship Id="rId104" Type="http://schemas.openxmlformats.org/officeDocument/2006/relationships/customXml" Target="../ink/ink2953.xml"/><Relationship Id="rId125" Type="http://schemas.openxmlformats.org/officeDocument/2006/relationships/image" Target="../media/image3031.png"/><Relationship Id="rId146" Type="http://schemas.openxmlformats.org/officeDocument/2006/relationships/customXml" Target="../ink/ink2974.xml"/><Relationship Id="rId167" Type="http://schemas.openxmlformats.org/officeDocument/2006/relationships/image" Target="../media/image3052.png"/><Relationship Id="rId188" Type="http://schemas.openxmlformats.org/officeDocument/2006/relationships/customXml" Target="../ink/ink2995.xml"/><Relationship Id="rId71" Type="http://schemas.openxmlformats.org/officeDocument/2006/relationships/image" Target="../media/image3004.png"/><Relationship Id="rId92" Type="http://schemas.openxmlformats.org/officeDocument/2006/relationships/customXml" Target="../ink/ink2947.xml"/><Relationship Id="rId213" Type="http://schemas.openxmlformats.org/officeDocument/2006/relationships/image" Target="../media/image3075.png"/><Relationship Id="rId234" Type="http://schemas.openxmlformats.org/officeDocument/2006/relationships/customXml" Target="../ink/ink3018.xml"/><Relationship Id="rId2" Type="http://schemas.openxmlformats.org/officeDocument/2006/relationships/notesSlide" Target="../notesSlides/notesSlide20.xml"/><Relationship Id="rId29" Type="http://schemas.openxmlformats.org/officeDocument/2006/relationships/image" Target="../media/image2983.png"/><Relationship Id="rId40" Type="http://schemas.openxmlformats.org/officeDocument/2006/relationships/customXml" Target="../ink/ink2921.xml"/><Relationship Id="rId115" Type="http://schemas.openxmlformats.org/officeDocument/2006/relationships/image" Target="../media/image3026.png"/><Relationship Id="rId136" Type="http://schemas.openxmlformats.org/officeDocument/2006/relationships/customXml" Target="../ink/ink2969.xml"/><Relationship Id="rId157" Type="http://schemas.openxmlformats.org/officeDocument/2006/relationships/image" Target="../media/image3047.png"/><Relationship Id="rId178" Type="http://schemas.openxmlformats.org/officeDocument/2006/relationships/customXml" Target="../ink/ink2990.xml"/><Relationship Id="rId61" Type="http://schemas.openxmlformats.org/officeDocument/2006/relationships/image" Target="../media/image2999.png"/><Relationship Id="rId82" Type="http://schemas.openxmlformats.org/officeDocument/2006/relationships/customXml" Target="../ink/ink2942.xml"/><Relationship Id="rId199" Type="http://schemas.openxmlformats.org/officeDocument/2006/relationships/image" Target="../media/image3068.png"/><Relationship Id="rId203" Type="http://schemas.openxmlformats.org/officeDocument/2006/relationships/image" Target="../media/image3070.png"/><Relationship Id="rId19" Type="http://schemas.openxmlformats.org/officeDocument/2006/relationships/image" Target="../media/image2978.png"/><Relationship Id="rId224" Type="http://schemas.openxmlformats.org/officeDocument/2006/relationships/customXml" Target="../ink/ink3013.xml"/><Relationship Id="rId245" Type="http://schemas.openxmlformats.org/officeDocument/2006/relationships/image" Target="../media/image3091.png"/><Relationship Id="rId30" Type="http://schemas.openxmlformats.org/officeDocument/2006/relationships/customXml" Target="../ink/ink2916.xml"/><Relationship Id="rId105" Type="http://schemas.openxmlformats.org/officeDocument/2006/relationships/image" Target="../media/image3021.png"/><Relationship Id="rId126" Type="http://schemas.openxmlformats.org/officeDocument/2006/relationships/customXml" Target="../ink/ink2964.xml"/><Relationship Id="rId147" Type="http://schemas.openxmlformats.org/officeDocument/2006/relationships/image" Target="../media/image3042.png"/><Relationship Id="rId168" Type="http://schemas.openxmlformats.org/officeDocument/2006/relationships/customXml" Target="../ink/ink2985.xml"/><Relationship Id="rId51" Type="http://schemas.openxmlformats.org/officeDocument/2006/relationships/image" Target="../media/image2994.png"/><Relationship Id="rId72" Type="http://schemas.openxmlformats.org/officeDocument/2006/relationships/customXml" Target="../ink/ink2937.xml"/><Relationship Id="rId93" Type="http://schemas.openxmlformats.org/officeDocument/2006/relationships/image" Target="../media/image3015.png"/><Relationship Id="rId189" Type="http://schemas.openxmlformats.org/officeDocument/2006/relationships/image" Target="../media/image3063.png"/><Relationship Id="rId3" Type="http://schemas.openxmlformats.org/officeDocument/2006/relationships/image" Target="../media/image2970.png"/><Relationship Id="rId214" Type="http://schemas.openxmlformats.org/officeDocument/2006/relationships/customXml" Target="../ink/ink3008.xml"/><Relationship Id="rId235" Type="http://schemas.openxmlformats.org/officeDocument/2006/relationships/image" Target="../media/image3086.png"/><Relationship Id="rId116" Type="http://schemas.openxmlformats.org/officeDocument/2006/relationships/customXml" Target="../ink/ink2959.xml"/><Relationship Id="rId137" Type="http://schemas.openxmlformats.org/officeDocument/2006/relationships/image" Target="../media/image3037.png"/><Relationship Id="rId158" Type="http://schemas.openxmlformats.org/officeDocument/2006/relationships/customXml" Target="../ink/ink2980.xml"/><Relationship Id="rId20" Type="http://schemas.openxmlformats.org/officeDocument/2006/relationships/customXml" Target="../ink/ink2911.xml"/><Relationship Id="rId41" Type="http://schemas.openxmlformats.org/officeDocument/2006/relationships/image" Target="../media/image2989.png"/><Relationship Id="rId62" Type="http://schemas.openxmlformats.org/officeDocument/2006/relationships/customXml" Target="../ink/ink2932.xml"/><Relationship Id="rId83" Type="http://schemas.openxmlformats.org/officeDocument/2006/relationships/image" Target="../media/image3010.png"/><Relationship Id="rId179" Type="http://schemas.openxmlformats.org/officeDocument/2006/relationships/image" Target="../media/image3058.png"/><Relationship Id="rId190" Type="http://schemas.openxmlformats.org/officeDocument/2006/relationships/customXml" Target="../ink/ink2996.xml"/><Relationship Id="rId204" Type="http://schemas.openxmlformats.org/officeDocument/2006/relationships/customXml" Target="../ink/ink3003.xml"/><Relationship Id="rId225" Type="http://schemas.openxmlformats.org/officeDocument/2006/relationships/image" Target="../media/image3081.png"/><Relationship Id="rId246" Type="http://schemas.openxmlformats.org/officeDocument/2006/relationships/customXml" Target="../ink/ink3024.xml"/><Relationship Id="rId106" Type="http://schemas.openxmlformats.org/officeDocument/2006/relationships/customXml" Target="../ink/ink2954.xml"/><Relationship Id="rId127" Type="http://schemas.openxmlformats.org/officeDocument/2006/relationships/image" Target="../media/image3032.png"/><Relationship Id="rId10" Type="http://schemas.openxmlformats.org/officeDocument/2006/relationships/customXml" Target="../ink/ink2906.xml"/><Relationship Id="rId31" Type="http://schemas.openxmlformats.org/officeDocument/2006/relationships/image" Target="../media/image2984.png"/><Relationship Id="rId52" Type="http://schemas.openxmlformats.org/officeDocument/2006/relationships/customXml" Target="../ink/ink2927.xml"/><Relationship Id="rId73" Type="http://schemas.openxmlformats.org/officeDocument/2006/relationships/image" Target="../media/image3005.png"/><Relationship Id="rId94" Type="http://schemas.openxmlformats.org/officeDocument/2006/relationships/customXml" Target="../ink/ink2948.xml"/><Relationship Id="rId148" Type="http://schemas.openxmlformats.org/officeDocument/2006/relationships/customXml" Target="../ink/ink2975.xml"/><Relationship Id="rId169" Type="http://schemas.openxmlformats.org/officeDocument/2006/relationships/image" Target="../media/image3053.png"/><Relationship Id="rId4" Type="http://schemas.openxmlformats.org/officeDocument/2006/relationships/customXml" Target="../ink/ink2903.xml"/><Relationship Id="rId180" Type="http://schemas.openxmlformats.org/officeDocument/2006/relationships/customXml" Target="../ink/ink2991.xml"/><Relationship Id="rId215" Type="http://schemas.openxmlformats.org/officeDocument/2006/relationships/image" Target="../media/image3076.png"/><Relationship Id="rId236" Type="http://schemas.openxmlformats.org/officeDocument/2006/relationships/customXml" Target="../ink/ink3019.xml"/></Relationships>
</file>

<file path=ppt/slides/_rels/slide45.xml.rels><?xml version="1.0" encoding="UTF-8" standalone="yes"?>
<Relationships xmlns="http://schemas.openxmlformats.org/package/2006/relationships"><Relationship Id="rId2" Type="http://schemas.openxmlformats.org/officeDocument/2006/relationships/image" Target="../media/image3096.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3097.jpeg"/><Relationship Id="rId2" Type="http://schemas.openxmlformats.org/officeDocument/2006/relationships/notesSlide" Target="../notesSlides/notesSlide21.xml"/><Relationship Id="rId1" Type="http://schemas.openxmlformats.org/officeDocument/2006/relationships/slideLayout" Target="../slideLayouts/slideLayout7.xml"/><Relationship Id="rId5" Type="http://schemas.openxmlformats.org/officeDocument/2006/relationships/image" Target="../media/image2959.png"/><Relationship Id="rId4" Type="http://schemas.openxmlformats.org/officeDocument/2006/relationships/image" Target="../media/image3098.jpg"/></Relationships>
</file>

<file path=ppt/slides/_rels/slide47.xml.rels><?xml version="1.0" encoding="UTF-8" standalone="yes"?>
<Relationships xmlns="http://schemas.openxmlformats.org/package/2006/relationships"><Relationship Id="rId26" Type="http://schemas.openxmlformats.org/officeDocument/2006/relationships/customXml" Target="../ink/ink3040.xml"/><Relationship Id="rId21" Type="http://schemas.openxmlformats.org/officeDocument/2006/relationships/image" Target="../media/image3108.png"/><Relationship Id="rId34" Type="http://schemas.openxmlformats.org/officeDocument/2006/relationships/customXml" Target="../ink/ink3044.xml"/><Relationship Id="rId42" Type="http://schemas.openxmlformats.org/officeDocument/2006/relationships/customXml" Target="../ink/ink3048.xml"/><Relationship Id="rId47" Type="http://schemas.openxmlformats.org/officeDocument/2006/relationships/image" Target="../media/image3121.png"/><Relationship Id="rId50" Type="http://schemas.openxmlformats.org/officeDocument/2006/relationships/customXml" Target="../ink/ink3052.xml"/><Relationship Id="rId55" Type="http://schemas.openxmlformats.org/officeDocument/2006/relationships/image" Target="../media/image3125.png"/><Relationship Id="rId63" Type="http://schemas.openxmlformats.org/officeDocument/2006/relationships/image" Target="../media/image3129.png"/><Relationship Id="rId7" Type="http://schemas.openxmlformats.org/officeDocument/2006/relationships/image" Target="../media/image3101.png"/><Relationship Id="rId2" Type="http://schemas.openxmlformats.org/officeDocument/2006/relationships/customXml" Target="../ink/ink3028.xml"/><Relationship Id="rId16" Type="http://schemas.openxmlformats.org/officeDocument/2006/relationships/customXml" Target="../ink/ink3035.xml"/><Relationship Id="rId29" Type="http://schemas.openxmlformats.org/officeDocument/2006/relationships/image" Target="../media/image3112.png"/><Relationship Id="rId11" Type="http://schemas.openxmlformats.org/officeDocument/2006/relationships/image" Target="../media/image3103.png"/><Relationship Id="rId24" Type="http://schemas.openxmlformats.org/officeDocument/2006/relationships/customXml" Target="../ink/ink3039.xml"/><Relationship Id="rId32" Type="http://schemas.openxmlformats.org/officeDocument/2006/relationships/customXml" Target="../ink/ink3043.xml"/><Relationship Id="rId37" Type="http://schemas.openxmlformats.org/officeDocument/2006/relationships/image" Target="../media/image3116.png"/><Relationship Id="rId40" Type="http://schemas.openxmlformats.org/officeDocument/2006/relationships/customXml" Target="../ink/ink3047.xml"/><Relationship Id="rId45" Type="http://schemas.openxmlformats.org/officeDocument/2006/relationships/image" Target="../media/image3120.png"/><Relationship Id="rId53" Type="http://schemas.openxmlformats.org/officeDocument/2006/relationships/image" Target="../media/image3124.png"/><Relationship Id="rId58" Type="http://schemas.openxmlformats.org/officeDocument/2006/relationships/customXml" Target="../ink/ink3056.xml"/><Relationship Id="rId66" Type="http://schemas.openxmlformats.org/officeDocument/2006/relationships/customXml" Target="../ink/ink3060.xml"/><Relationship Id="rId5" Type="http://schemas.openxmlformats.org/officeDocument/2006/relationships/image" Target="../media/image3100.png"/><Relationship Id="rId61" Type="http://schemas.openxmlformats.org/officeDocument/2006/relationships/image" Target="../media/image3128.png"/><Relationship Id="rId19" Type="http://schemas.openxmlformats.org/officeDocument/2006/relationships/image" Target="../media/image3107.png"/><Relationship Id="rId14" Type="http://schemas.openxmlformats.org/officeDocument/2006/relationships/customXml" Target="../ink/ink3034.xml"/><Relationship Id="rId22" Type="http://schemas.openxmlformats.org/officeDocument/2006/relationships/customXml" Target="../ink/ink3038.xml"/><Relationship Id="rId27" Type="http://schemas.openxmlformats.org/officeDocument/2006/relationships/image" Target="../media/image3111.png"/><Relationship Id="rId30" Type="http://schemas.openxmlformats.org/officeDocument/2006/relationships/customXml" Target="../ink/ink3042.xml"/><Relationship Id="rId35" Type="http://schemas.openxmlformats.org/officeDocument/2006/relationships/image" Target="../media/image3115.png"/><Relationship Id="rId43" Type="http://schemas.openxmlformats.org/officeDocument/2006/relationships/image" Target="../media/image3119.png"/><Relationship Id="rId48" Type="http://schemas.openxmlformats.org/officeDocument/2006/relationships/customXml" Target="../ink/ink3051.xml"/><Relationship Id="rId56" Type="http://schemas.openxmlformats.org/officeDocument/2006/relationships/customXml" Target="../ink/ink3055.xml"/><Relationship Id="rId64" Type="http://schemas.openxmlformats.org/officeDocument/2006/relationships/customXml" Target="../ink/ink3059.xml"/><Relationship Id="rId8" Type="http://schemas.openxmlformats.org/officeDocument/2006/relationships/customXml" Target="../ink/ink3031.xml"/><Relationship Id="rId51" Type="http://schemas.openxmlformats.org/officeDocument/2006/relationships/image" Target="../media/image3123.png"/><Relationship Id="rId3" Type="http://schemas.openxmlformats.org/officeDocument/2006/relationships/image" Target="../media/image3099.png"/><Relationship Id="rId12" Type="http://schemas.openxmlformats.org/officeDocument/2006/relationships/customXml" Target="../ink/ink3033.xml"/><Relationship Id="rId17" Type="http://schemas.openxmlformats.org/officeDocument/2006/relationships/image" Target="../media/image3106.png"/><Relationship Id="rId25" Type="http://schemas.openxmlformats.org/officeDocument/2006/relationships/image" Target="../media/image3110.png"/><Relationship Id="rId33" Type="http://schemas.openxmlformats.org/officeDocument/2006/relationships/image" Target="../media/image3114.png"/><Relationship Id="rId38" Type="http://schemas.openxmlformats.org/officeDocument/2006/relationships/customXml" Target="../ink/ink3046.xml"/><Relationship Id="rId46" Type="http://schemas.openxmlformats.org/officeDocument/2006/relationships/customXml" Target="../ink/ink3050.xml"/><Relationship Id="rId59" Type="http://schemas.openxmlformats.org/officeDocument/2006/relationships/image" Target="../media/image3127.png"/><Relationship Id="rId67" Type="http://schemas.openxmlformats.org/officeDocument/2006/relationships/image" Target="../media/image3131.png"/><Relationship Id="rId20" Type="http://schemas.openxmlformats.org/officeDocument/2006/relationships/customXml" Target="../ink/ink3037.xml"/><Relationship Id="rId41" Type="http://schemas.openxmlformats.org/officeDocument/2006/relationships/image" Target="../media/image3118.png"/><Relationship Id="rId54" Type="http://schemas.openxmlformats.org/officeDocument/2006/relationships/customXml" Target="../ink/ink3054.xml"/><Relationship Id="rId62" Type="http://schemas.openxmlformats.org/officeDocument/2006/relationships/customXml" Target="../ink/ink3058.xml"/><Relationship Id="rId1" Type="http://schemas.openxmlformats.org/officeDocument/2006/relationships/slideLayout" Target="../slideLayouts/slideLayout7.xml"/><Relationship Id="rId6" Type="http://schemas.openxmlformats.org/officeDocument/2006/relationships/customXml" Target="../ink/ink3030.xml"/><Relationship Id="rId15" Type="http://schemas.openxmlformats.org/officeDocument/2006/relationships/image" Target="../media/image3105.png"/><Relationship Id="rId23" Type="http://schemas.openxmlformats.org/officeDocument/2006/relationships/image" Target="../media/image3109.png"/><Relationship Id="rId28" Type="http://schemas.openxmlformats.org/officeDocument/2006/relationships/customXml" Target="../ink/ink3041.xml"/><Relationship Id="rId36" Type="http://schemas.openxmlformats.org/officeDocument/2006/relationships/customXml" Target="../ink/ink3045.xml"/><Relationship Id="rId49" Type="http://schemas.openxmlformats.org/officeDocument/2006/relationships/image" Target="../media/image3122.png"/><Relationship Id="rId57" Type="http://schemas.openxmlformats.org/officeDocument/2006/relationships/image" Target="../media/image3126.png"/><Relationship Id="rId10" Type="http://schemas.openxmlformats.org/officeDocument/2006/relationships/customXml" Target="../ink/ink3032.xml"/><Relationship Id="rId31" Type="http://schemas.openxmlformats.org/officeDocument/2006/relationships/image" Target="../media/image3113.png"/><Relationship Id="rId44" Type="http://schemas.openxmlformats.org/officeDocument/2006/relationships/customXml" Target="../ink/ink3049.xml"/><Relationship Id="rId52" Type="http://schemas.openxmlformats.org/officeDocument/2006/relationships/customXml" Target="../ink/ink3053.xml"/><Relationship Id="rId60" Type="http://schemas.openxmlformats.org/officeDocument/2006/relationships/customXml" Target="../ink/ink3057.xml"/><Relationship Id="rId65" Type="http://schemas.openxmlformats.org/officeDocument/2006/relationships/image" Target="../media/image3130.png"/><Relationship Id="rId4" Type="http://schemas.openxmlformats.org/officeDocument/2006/relationships/customXml" Target="../ink/ink3029.xml"/><Relationship Id="rId9" Type="http://schemas.openxmlformats.org/officeDocument/2006/relationships/image" Target="../media/image3102.png"/><Relationship Id="rId13" Type="http://schemas.openxmlformats.org/officeDocument/2006/relationships/image" Target="../media/image3104.png"/><Relationship Id="rId18" Type="http://schemas.openxmlformats.org/officeDocument/2006/relationships/customXml" Target="../ink/ink3036.xml"/><Relationship Id="rId39" Type="http://schemas.openxmlformats.org/officeDocument/2006/relationships/image" Target="../media/image3117.png"/></Relationships>
</file>

<file path=ppt/slides/_rels/slide48.xml.rels><?xml version="1.0" encoding="UTF-8" standalone="yes"?>
<Relationships xmlns="http://schemas.openxmlformats.org/package/2006/relationships"><Relationship Id="rId117" Type="http://schemas.openxmlformats.org/officeDocument/2006/relationships/image" Target="../media/image3189.png"/><Relationship Id="rId21" Type="http://schemas.openxmlformats.org/officeDocument/2006/relationships/image" Target="../media/image3141.png"/><Relationship Id="rId42" Type="http://schemas.openxmlformats.org/officeDocument/2006/relationships/customXml" Target="../ink/ink3081.xml"/><Relationship Id="rId63" Type="http://schemas.openxmlformats.org/officeDocument/2006/relationships/image" Target="../media/image3162.png"/><Relationship Id="rId84" Type="http://schemas.openxmlformats.org/officeDocument/2006/relationships/customXml" Target="../ink/ink3102.xml"/><Relationship Id="rId16" Type="http://schemas.openxmlformats.org/officeDocument/2006/relationships/customXml" Target="../ink/ink3068.xml"/><Relationship Id="rId107" Type="http://schemas.openxmlformats.org/officeDocument/2006/relationships/image" Target="../media/image3184.png"/><Relationship Id="rId11" Type="http://schemas.openxmlformats.org/officeDocument/2006/relationships/image" Target="../media/image3136.png"/><Relationship Id="rId32" Type="http://schemas.openxmlformats.org/officeDocument/2006/relationships/customXml" Target="../ink/ink3076.xml"/><Relationship Id="rId37" Type="http://schemas.openxmlformats.org/officeDocument/2006/relationships/image" Target="../media/image3149.png"/><Relationship Id="rId53" Type="http://schemas.openxmlformats.org/officeDocument/2006/relationships/image" Target="../media/image3157.png"/><Relationship Id="rId58" Type="http://schemas.openxmlformats.org/officeDocument/2006/relationships/customXml" Target="../ink/ink3089.xml"/><Relationship Id="rId74" Type="http://schemas.openxmlformats.org/officeDocument/2006/relationships/customXml" Target="../ink/ink3097.xml"/><Relationship Id="rId79" Type="http://schemas.openxmlformats.org/officeDocument/2006/relationships/image" Target="../media/image3170.png"/><Relationship Id="rId102" Type="http://schemas.openxmlformats.org/officeDocument/2006/relationships/customXml" Target="../ink/ink3111.xml"/><Relationship Id="rId123" Type="http://schemas.openxmlformats.org/officeDocument/2006/relationships/image" Target="../media/image3192.png"/><Relationship Id="rId128" Type="http://schemas.openxmlformats.org/officeDocument/2006/relationships/customXml" Target="../ink/ink3124.xml"/><Relationship Id="rId5" Type="http://schemas.openxmlformats.org/officeDocument/2006/relationships/image" Target="../media/image3133.png"/><Relationship Id="rId90" Type="http://schemas.openxmlformats.org/officeDocument/2006/relationships/customXml" Target="../ink/ink3105.xml"/><Relationship Id="rId95" Type="http://schemas.openxmlformats.org/officeDocument/2006/relationships/image" Target="../media/image3178.png"/><Relationship Id="rId22" Type="http://schemas.openxmlformats.org/officeDocument/2006/relationships/customXml" Target="../ink/ink3071.xml"/><Relationship Id="rId27" Type="http://schemas.openxmlformats.org/officeDocument/2006/relationships/image" Target="../media/image3144.png"/><Relationship Id="rId43" Type="http://schemas.openxmlformats.org/officeDocument/2006/relationships/image" Target="../media/image3152.png"/><Relationship Id="rId48" Type="http://schemas.openxmlformats.org/officeDocument/2006/relationships/customXml" Target="../ink/ink3084.xml"/><Relationship Id="rId64" Type="http://schemas.openxmlformats.org/officeDocument/2006/relationships/customXml" Target="../ink/ink3092.xml"/><Relationship Id="rId69" Type="http://schemas.openxmlformats.org/officeDocument/2006/relationships/image" Target="../media/image3165.png"/><Relationship Id="rId113" Type="http://schemas.openxmlformats.org/officeDocument/2006/relationships/image" Target="../media/image3187.png"/><Relationship Id="rId118" Type="http://schemas.openxmlformats.org/officeDocument/2006/relationships/customXml" Target="../ink/ink3119.xml"/><Relationship Id="rId80" Type="http://schemas.openxmlformats.org/officeDocument/2006/relationships/customXml" Target="../ink/ink3100.xml"/><Relationship Id="rId85" Type="http://schemas.openxmlformats.org/officeDocument/2006/relationships/image" Target="../media/image3173.png"/><Relationship Id="rId12" Type="http://schemas.openxmlformats.org/officeDocument/2006/relationships/customXml" Target="../ink/ink3066.xml"/><Relationship Id="rId17" Type="http://schemas.openxmlformats.org/officeDocument/2006/relationships/image" Target="../media/image3139.png"/><Relationship Id="rId33" Type="http://schemas.openxmlformats.org/officeDocument/2006/relationships/image" Target="../media/image3147.png"/><Relationship Id="rId38" Type="http://schemas.openxmlformats.org/officeDocument/2006/relationships/customXml" Target="../ink/ink3079.xml"/><Relationship Id="rId59" Type="http://schemas.openxmlformats.org/officeDocument/2006/relationships/image" Target="../media/image3160.png"/><Relationship Id="rId103" Type="http://schemas.openxmlformats.org/officeDocument/2006/relationships/image" Target="../media/image3182.png"/><Relationship Id="rId108" Type="http://schemas.openxmlformats.org/officeDocument/2006/relationships/customXml" Target="../ink/ink3114.xml"/><Relationship Id="rId124" Type="http://schemas.openxmlformats.org/officeDocument/2006/relationships/customXml" Target="../ink/ink3122.xml"/><Relationship Id="rId129" Type="http://schemas.openxmlformats.org/officeDocument/2006/relationships/image" Target="../media/image3195.png"/><Relationship Id="rId54" Type="http://schemas.openxmlformats.org/officeDocument/2006/relationships/customXml" Target="../ink/ink3087.xml"/><Relationship Id="rId70" Type="http://schemas.openxmlformats.org/officeDocument/2006/relationships/customXml" Target="../ink/ink3095.xml"/><Relationship Id="rId75" Type="http://schemas.openxmlformats.org/officeDocument/2006/relationships/image" Target="../media/image3168.png"/><Relationship Id="rId91" Type="http://schemas.openxmlformats.org/officeDocument/2006/relationships/image" Target="../media/image3176.png"/><Relationship Id="rId96" Type="http://schemas.openxmlformats.org/officeDocument/2006/relationships/customXml" Target="../ink/ink3108.xml"/><Relationship Id="rId1" Type="http://schemas.openxmlformats.org/officeDocument/2006/relationships/slideLayout" Target="../slideLayouts/slideLayout7.xml"/><Relationship Id="rId6" Type="http://schemas.openxmlformats.org/officeDocument/2006/relationships/customXml" Target="../ink/ink3063.xml"/><Relationship Id="rId23" Type="http://schemas.openxmlformats.org/officeDocument/2006/relationships/image" Target="../media/image3142.png"/><Relationship Id="rId28" Type="http://schemas.openxmlformats.org/officeDocument/2006/relationships/customXml" Target="../ink/ink3074.xml"/><Relationship Id="rId49" Type="http://schemas.openxmlformats.org/officeDocument/2006/relationships/image" Target="../media/image3155.png"/><Relationship Id="rId114" Type="http://schemas.openxmlformats.org/officeDocument/2006/relationships/customXml" Target="../ink/ink3117.xml"/><Relationship Id="rId119" Type="http://schemas.openxmlformats.org/officeDocument/2006/relationships/image" Target="../media/image3190.png"/><Relationship Id="rId44" Type="http://schemas.openxmlformats.org/officeDocument/2006/relationships/customXml" Target="../ink/ink3082.xml"/><Relationship Id="rId60" Type="http://schemas.openxmlformats.org/officeDocument/2006/relationships/customXml" Target="../ink/ink3090.xml"/><Relationship Id="rId65" Type="http://schemas.openxmlformats.org/officeDocument/2006/relationships/image" Target="../media/image3163.png"/><Relationship Id="rId81" Type="http://schemas.openxmlformats.org/officeDocument/2006/relationships/image" Target="../media/image3171.png"/><Relationship Id="rId86" Type="http://schemas.openxmlformats.org/officeDocument/2006/relationships/customXml" Target="../ink/ink3103.xml"/><Relationship Id="rId130" Type="http://schemas.openxmlformats.org/officeDocument/2006/relationships/customXml" Target="../ink/ink3125.xml"/><Relationship Id="rId13" Type="http://schemas.openxmlformats.org/officeDocument/2006/relationships/image" Target="../media/image3137.png"/><Relationship Id="rId18" Type="http://schemas.openxmlformats.org/officeDocument/2006/relationships/customXml" Target="../ink/ink3069.xml"/><Relationship Id="rId39" Type="http://schemas.openxmlformats.org/officeDocument/2006/relationships/image" Target="../media/image3150.png"/><Relationship Id="rId109" Type="http://schemas.openxmlformats.org/officeDocument/2006/relationships/image" Target="../media/image3185.png"/><Relationship Id="rId34" Type="http://schemas.openxmlformats.org/officeDocument/2006/relationships/customXml" Target="../ink/ink3077.xml"/><Relationship Id="rId50" Type="http://schemas.openxmlformats.org/officeDocument/2006/relationships/customXml" Target="../ink/ink3085.xml"/><Relationship Id="rId55" Type="http://schemas.openxmlformats.org/officeDocument/2006/relationships/image" Target="../media/image3158.png"/><Relationship Id="rId76" Type="http://schemas.openxmlformats.org/officeDocument/2006/relationships/customXml" Target="../ink/ink3098.xml"/><Relationship Id="rId97" Type="http://schemas.openxmlformats.org/officeDocument/2006/relationships/image" Target="../media/image3179.png"/><Relationship Id="rId104" Type="http://schemas.openxmlformats.org/officeDocument/2006/relationships/customXml" Target="../ink/ink3112.xml"/><Relationship Id="rId120" Type="http://schemas.openxmlformats.org/officeDocument/2006/relationships/customXml" Target="../ink/ink3120.xml"/><Relationship Id="rId125" Type="http://schemas.openxmlformats.org/officeDocument/2006/relationships/image" Target="../media/image3193.png"/><Relationship Id="rId7" Type="http://schemas.openxmlformats.org/officeDocument/2006/relationships/image" Target="../media/image3134.png"/><Relationship Id="rId71" Type="http://schemas.openxmlformats.org/officeDocument/2006/relationships/image" Target="../media/image3166.png"/><Relationship Id="rId92" Type="http://schemas.openxmlformats.org/officeDocument/2006/relationships/customXml" Target="../ink/ink3106.xml"/><Relationship Id="rId2" Type="http://schemas.openxmlformats.org/officeDocument/2006/relationships/customXml" Target="../ink/ink3061.xml"/><Relationship Id="rId29" Type="http://schemas.openxmlformats.org/officeDocument/2006/relationships/image" Target="../media/image3145.png"/><Relationship Id="rId24" Type="http://schemas.openxmlformats.org/officeDocument/2006/relationships/customXml" Target="../ink/ink3072.xml"/><Relationship Id="rId40" Type="http://schemas.openxmlformats.org/officeDocument/2006/relationships/customXml" Target="../ink/ink3080.xml"/><Relationship Id="rId45" Type="http://schemas.openxmlformats.org/officeDocument/2006/relationships/image" Target="../media/image3153.png"/><Relationship Id="rId66" Type="http://schemas.openxmlformats.org/officeDocument/2006/relationships/customXml" Target="../ink/ink3093.xml"/><Relationship Id="rId87" Type="http://schemas.openxmlformats.org/officeDocument/2006/relationships/image" Target="../media/image3174.png"/><Relationship Id="rId110" Type="http://schemas.openxmlformats.org/officeDocument/2006/relationships/customXml" Target="../ink/ink3115.xml"/><Relationship Id="rId115" Type="http://schemas.openxmlformats.org/officeDocument/2006/relationships/image" Target="../media/image3188.png"/><Relationship Id="rId131" Type="http://schemas.openxmlformats.org/officeDocument/2006/relationships/image" Target="../media/image3196.png"/><Relationship Id="rId61" Type="http://schemas.openxmlformats.org/officeDocument/2006/relationships/image" Target="../media/image3161.png"/><Relationship Id="rId82" Type="http://schemas.openxmlformats.org/officeDocument/2006/relationships/customXml" Target="../ink/ink3101.xml"/><Relationship Id="rId19" Type="http://schemas.openxmlformats.org/officeDocument/2006/relationships/image" Target="../media/image3140.png"/><Relationship Id="rId14" Type="http://schemas.openxmlformats.org/officeDocument/2006/relationships/customXml" Target="../ink/ink3067.xml"/><Relationship Id="rId30" Type="http://schemas.openxmlformats.org/officeDocument/2006/relationships/customXml" Target="../ink/ink3075.xml"/><Relationship Id="rId35" Type="http://schemas.openxmlformats.org/officeDocument/2006/relationships/image" Target="../media/image3148.png"/><Relationship Id="rId56" Type="http://schemas.openxmlformats.org/officeDocument/2006/relationships/customXml" Target="../ink/ink3088.xml"/><Relationship Id="rId77" Type="http://schemas.openxmlformats.org/officeDocument/2006/relationships/image" Target="../media/image3169.png"/><Relationship Id="rId100" Type="http://schemas.openxmlformats.org/officeDocument/2006/relationships/customXml" Target="../ink/ink3110.xml"/><Relationship Id="rId105" Type="http://schemas.openxmlformats.org/officeDocument/2006/relationships/image" Target="../media/image3183.png"/><Relationship Id="rId126" Type="http://schemas.openxmlformats.org/officeDocument/2006/relationships/customXml" Target="../ink/ink3123.xml"/><Relationship Id="rId8" Type="http://schemas.openxmlformats.org/officeDocument/2006/relationships/customXml" Target="../ink/ink3064.xml"/><Relationship Id="rId51" Type="http://schemas.openxmlformats.org/officeDocument/2006/relationships/image" Target="../media/image3156.png"/><Relationship Id="rId72" Type="http://schemas.openxmlformats.org/officeDocument/2006/relationships/customXml" Target="../ink/ink3096.xml"/><Relationship Id="rId93" Type="http://schemas.openxmlformats.org/officeDocument/2006/relationships/image" Target="../media/image3177.png"/><Relationship Id="rId98" Type="http://schemas.openxmlformats.org/officeDocument/2006/relationships/customXml" Target="../ink/ink3109.xml"/><Relationship Id="rId121" Type="http://schemas.openxmlformats.org/officeDocument/2006/relationships/image" Target="../media/image3191.png"/><Relationship Id="rId3" Type="http://schemas.openxmlformats.org/officeDocument/2006/relationships/image" Target="../media/image3132.png"/><Relationship Id="rId25" Type="http://schemas.openxmlformats.org/officeDocument/2006/relationships/image" Target="../media/image3143.png"/><Relationship Id="rId46" Type="http://schemas.openxmlformats.org/officeDocument/2006/relationships/customXml" Target="../ink/ink3083.xml"/><Relationship Id="rId67" Type="http://schemas.openxmlformats.org/officeDocument/2006/relationships/image" Target="../media/image3164.png"/><Relationship Id="rId116" Type="http://schemas.openxmlformats.org/officeDocument/2006/relationships/customXml" Target="../ink/ink3118.xml"/><Relationship Id="rId20" Type="http://schemas.openxmlformats.org/officeDocument/2006/relationships/customXml" Target="../ink/ink3070.xml"/><Relationship Id="rId41" Type="http://schemas.openxmlformats.org/officeDocument/2006/relationships/image" Target="../media/image3151.png"/><Relationship Id="rId62" Type="http://schemas.openxmlformats.org/officeDocument/2006/relationships/customXml" Target="../ink/ink3091.xml"/><Relationship Id="rId83" Type="http://schemas.openxmlformats.org/officeDocument/2006/relationships/image" Target="../media/image3172.png"/><Relationship Id="rId88" Type="http://schemas.openxmlformats.org/officeDocument/2006/relationships/customXml" Target="../ink/ink3104.xml"/><Relationship Id="rId111" Type="http://schemas.openxmlformats.org/officeDocument/2006/relationships/image" Target="../media/image3186.png"/><Relationship Id="rId132" Type="http://schemas.openxmlformats.org/officeDocument/2006/relationships/customXml" Target="../ink/ink3126.xml"/><Relationship Id="rId15" Type="http://schemas.openxmlformats.org/officeDocument/2006/relationships/image" Target="../media/image3138.png"/><Relationship Id="rId36" Type="http://schemas.openxmlformats.org/officeDocument/2006/relationships/customXml" Target="../ink/ink3078.xml"/><Relationship Id="rId57" Type="http://schemas.openxmlformats.org/officeDocument/2006/relationships/image" Target="../media/image3159.png"/><Relationship Id="rId106" Type="http://schemas.openxmlformats.org/officeDocument/2006/relationships/customXml" Target="../ink/ink3113.xml"/><Relationship Id="rId127" Type="http://schemas.openxmlformats.org/officeDocument/2006/relationships/image" Target="../media/image3194.png"/><Relationship Id="rId10" Type="http://schemas.openxmlformats.org/officeDocument/2006/relationships/customXml" Target="../ink/ink3065.xml"/><Relationship Id="rId31" Type="http://schemas.openxmlformats.org/officeDocument/2006/relationships/image" Target="../media/image3146.png"/><Relationship Id="rId52" Type="http://schemas.openxmlformats.org/officeDocument/2006/relationships/customXml" Target="../ink/ink3086.xml"/><Relationship Id="rId73" Type="http://schemas.openxmlformats.org/officeDocument/2006/relationships/image" Target="../media/image3167.png"/><Relationship Id="rId78" Type="http://schemas.openxmlformats.org/officeDocument/2006/relationships/customXml" Target="../ink/ink3099.xml"/><Relationship Id="rId94" Type="http://schemas.openxmlformats.org/officeDocument/2006/relationships/customXml" Target="../ink/ink3107.xml"/><Relationship Id="rId99" Type="http://schemas.openxmlformats.org/officeDocument/2006/relationships/image" Target="../media/image3180.png"/><Relationship Id="rId101" Type="http://schemas.openxmlformats.org/officeDocument/2006/relationships/image" Target="../media/image3181.png"/><Relationship Id="rId122" Type="http://schemas.openxmlformats.org/officeDocument/2006/relationships/customXml" Target="../ink/ink3121.xml"/><Relationship Id="rId4" Type="http://schemas.openxmlformats.org/officeDocument/2006/relationships/customXml" Target="../ink/ink3062.xml"/><Relationship Id="rId9" Type="http://schemas.openxmlformats.org/officeDocument/2006/relationships/image" Target="../media/image3135.png"/><Relationship Id="rId26" Type="http://schemas.openxmlformats.org/officeDocument/2006/relationships/customXml" Target="../ink/ink3073.xml"/><Relationship Id="rId47" Type="http://schemas.openxmlformats.org/officeDocument/2006/relationships/image" Target="../media/image3154.png"/><Relationship Id="rId68" Type="http://schemas.openxmlformats.org/officeDocument/2006/relationships/customXml" Target="../ink/ink3094.xml"/><Relationship Id="rId89" Type="http://schemas.openxmlformats.org/officeDocument/2006/relationships/image" Target="../media/image3175.png"/><Relationship Id="rId112" Type="http://schemas.openxmlformats.org/officeDocument/2006/relationships/customXml" Target="../ink/ink3116.xml"/><Relationship Id="rId133" Type="http://schemas.openxmlformats.org/officeDocument/2006/relationships/image" Target="../media/image3197.png"/></Relationships>
</file>

<file path=ppt/slides/_rels/slide49.xml.rels><?xml version="1.0" encoding="UTF-8" standalone="yes"?>
<Relationships xmlns="http://schemas.openxmlformats.org/package/2006/relationships"><Relationship Id="rId117" Type="http://schemas.openxmlformats.org/officeDocument/2006/relationships/image" Target="../media/image3247.png"/><Relationship Id="rId21" Type="http://schemas.openxmlformats.org/officeDocument/2006/relationships/image" Target="../media/image3199.png"/><Relationship Id="rId42" Type="http://schemas.openxmlformats.org/officeDocument/2006/relationships/customXml" Target="../ink/ink3147.xml"/><Relationship Id="rId63" Type="http://schemas.openxmlformats.org/officeDocument/2006/relationships/image" Target="../media/image3220.png"/><Relationship Id="rId84" Type="http://schemas.openxmlformats.org/officeDocument/2006/relationships/customXml" Target="../ink/ink3168.xml"/><Relationship Id="rId138" Type="http://schemas.openxmlformats.org/officeDocument/2006/relationships/customXml" Target="../ink/ink3195.xml"/><Relationship Id="rId107" Type="http://schemas.openxmlformats.org/officeDocument/2006/relationships/image" Target="../media/image3242.png"/><Relationship Id="rId11" Type="http://schemas.openxmlformats.org/officeDocument/2006/relationships/image" Target="../media/image11010.png"/><Relationship Id="rId32" Type="http://schemas.openxmlformats.org/officeDocument/2006/relationships/customXml" Target="../ink/ink3142.xml"/><Relationship Id="rId53" Type="http://schemas.openxmlformats.org/officeDocument/2006/relationships/image" Target="../media/image3215.png"/><Relationship Id="rId74" Type="http://schemas.openxmlformats.org/officeDocument/2006/relationships/customXml" Target="../ink/ink3163.xml"/><Relationship Id="rId128" Type="http://schemas.openxmlformats.org/officeDocument/2006/relationships/customXml" Target="../ink/ink3190.xml"/><Relationship Id="rId149" Type="http://schemas.openxmlformats.org/officeDocument/2006/relationships/image" Target="../media/image3262.png"/><Relationship Id="rId5" Type="http://schemas.openxmlformats.org/officeDocument/2006/relationships/image" Target="../media/image8100.png"/><Relationship Id="rId95" Type="http://schemas.openxmlformats.org/officeDocument/2006/relationships/image" Target="../media/image3236.png"/><Relationship Id="rId22" Type="http://schemas.openxmlformats.org/officeDocument/2006/relationships/customXml" Target="../ink/ink3137.xml"/><Relationship Id="rId27" Type="http://schemas.openxmlformats.org/officeDocument/2006/relationships/image" Target="../media/image3202.png"/><Relationship Id="rId43" Type="http://schemas.openxmlformats.org/officeDocument/2006/relationships/image" Target="../media/image3210.png"/><Relationship Id="rId48" Type="http://schemas.openxmlformats.org/officeDocument/2006/relationships/customXml" Target="../ink/ink3150.xml"/><Relationship Id="rId64" Type="http://schemas.openxmlformats.org/officeDocument/2006/relationships/customXml" Target="../ink/ink3158.xml"/><Relationship Id="rId69" Type="http://schemas.openxmlformats.org/officeDocument/2006/relationships/image" Target="../media/image3223.png"/><Relationship Id="rId113" Type="http://schemas.openxmlformats.org/officeDocument/2006/relationships/image" Target="../media/image3245.png"/><Relationship Id="rId118" Type="http://schemas.openxmlformats.org/officeDocument/2006/relationships/customXml" Target="../ink/ink3185.xml"/><Relationship Id="rId134" Type="http://schemas.openxmlformats.org/officeDocument/2006/relationships/customXml" Target="../ink/ink3193.xml"/><Relationship Id="rId139" Type="http://schemas.openxmlformats.org/officeDocument/2006/relationships/image" Target="../media/image3257.png"/><Relationship Id="rId80" Type="http://schemas.openxmlformats.org/officeDocument/2006/relationships/customXml" Target="../ink/ink3166.xml"/><Relationship Id="rId85" Type="http://schemas.openxmlformats.org/officeDocument/2006/relationships/image" Target="../media/image3231.png"/><Relationship Id="rId150" Type="http://schemas.openxmlformats.org/officeDocument/2006/relationships/customXml" Target="../ink/ink3201.xml"/><Relationship Id="rId12" Type="http://schemas.openxmlformats.org/officeDocument/2006/relationships/customXml" Target="../ink/ink3132.xml"/><Relationship Id="rId17" Type="http://schemas.openxmlformats.org/officeDocument/2006/relationships/image" Target="../media/image1458.png"/><Relationship Id="rId33" Type="http://schemas.openxmlformats.org/officeDocument/2006/relationships/image" Target="../media/image3205.png"/><Relationship Id="rId38" Type="http://schemas.openxmlformats.org/officeDocument/2006/relationships/customXml" Target="../ink/ink3145.xml"/><Relationship Id="rId59" Type="http://schemas.openxmlformats.org/officeDocument/2006/relationships/image" Target="../media/image3218.png"/><Relationship Id="rId103" Type="http://schemas.openxmlformats.org/officeDocument/2006/relationships/image" Target="../media/image3240.png"/><Relationship Id="rId108" Type="http://schemas.openxmlformats.org/officeDocument/2006/relationships/customXml" Target="../ink/ink3180.xml"/><Relationship Id="rId124" Type="http://schemas.openxmlformats.org/officeDocument/2006/relationships/customXml" Target="../ink/ink3188.xml"/><Relationship Id="rId129" Type="http://schemas.openxmlformats.org/officeDocument/2006/relationships/image" Target="../media/image3252.png"/><Relationship Id="rId54" Type="http://schemas.openxmlformats.org/officeDocument/2006/relationships/customXml" Target="../ink/ink3153.xml"/><Relationship Id="rId70" Type="http://schemas.openxmlformats.org/officeDocument/2006/relationships/customXml" Target="../ink/ink3161.xml"/><Relationship Id="rId75" Type="http://schemas.openxmlformats.org/officeDocument/2006/relationships/image" Target="../media/image3226.png"/><Relationship Id="rId91" Type="http://schemas.openxmlformats.org/officeDocument/2006/relationships/image" Target="../media/image3234.png"/><Relationship Id="rId96" Type="http://schemas.openxmlformats.org/officeDocument/2006/relationships/customXml" Target="../ink/ink3174.xml"/><Relationship Id="rId140" Type="http://schemas.openxmlformats.org/officeDocument/2006/relationships/customXml" Target="../ink/ink3196.xml"/><Relationship Id="rId145" Type="http://schemas.openxmlformats.org/officeDocument/2006/relationships/image" Target="../media/image3260.png"/><Relationship Id="rId1" Type="http://schemas.openxmlformats.org/officeDocument/2006/relationships/slideLayout" Target="../slideLayouts/slideLayout7.xml"/><Relationship Id="rId6" Type="http://schemas.openxmlformats.org/officeDocument/2006/relationships/customXml" Target="../ink/ink3129.xml"/><Relationship Id="rId23" Type="http://schemas.openxmlformats.org/officeDocument/2006/relationships/image" Target="../media/image3200.png"/><Relationship Id="rId28" Type="http://schemas.openxmlformats.org/officeDocument/2006/relationships/customXml" Target="../ink/ink3140.xml"/><Relationship Id="rId49" Type="http://schemas.openxmlformats.org/officeDocument/2006/relationships/image" Target="../media/image3213.png"/><Relationship Id="rId114" Type="http://schemas.openxmlformats.org/officeDocument/2006/relationships/customXml" Target="../ink/ink3183.xml"/><Relationship Id="rId119" Type="http://schemas.openxmlformats.org/officeDocument/2006/relationships/image" Target="../media/image358.png"/><Relationship Id="rId44" Type="http://schemas.openxmlformats.org/officeDocument/2006/relationships/customXml" Target="../ink/ink3148.xml"/><Relationship Id="rId60" Type="http://schemas.openxmlformats.org/officeDocument/2006/relationships/customXml" Target="../ink/ink3156.xml"/><Relationship Id="rId65" Type="http://schemas.openxmlformats.org/officeDocument/2006/relationships/image" Target="../media/image3221.png"/><Relationship Id="rId81" Type="http://schemas.openxmlformats.org/officeDocument/2006/relationships/image" Target="../media/image3229.png"/><Relationship Id="rId86" Type="http://schemas.openxmlformats.org/officeDocument/2006/relationships/customXml" Target="../ink/ink3169.xml"/><Relationship Id="rId130" Type="http://schemas.openxmlformats.org/officeDocument/2006/relationships/customXml" Target="../ink/ink3191.xml"/><Relationship Id="rId135" Type="http://schemas.openxmlformats.org/officeDocument/2006/relationships/image" Target="../media/image3255.png"/><Relationship Id="rId151" Type="http://schemas.openxmlformats.org/officeDocument/2006/relationships/image" Target="../media/image3263.png"/><Relationship Id="rId13" Type="http://schemas.openxmlformats.org/officeDocument/2006/relationships/image" Target="../media/image12010.png"/><Relationship Id="rId18" Type="http://schemas.openxmlformats.org/officeDocument/2006/relationships/customXml" Target="../ink/ink3135.xml"/><Relationship Id="rId39" Type="http://schemas.openxmlformats.org/officeDocument/2006/relationships/image" Target="../media/image3208.png"/><Relationship Id="rId109" Type="http://schemas.openxmlformats.org/officeDocument/2006/relationships/image" Target="../media/image3243.png"/><Relationship Id="rId34" Type="http://schemas.openxmlformats.org/officeDocument/2006/relationships/customXml" Target="../ink/ink3143.xml"/><Relationship Id="rId50" Type="http://schemas.openxmlformats.org/officeDocument/2006/relationships/customXml" Target="../ink/ink3151.xml"/><Relationship Id="rId55" Type="http://schemas.openxmlformats.org/officeDocument/2006/relationships/image" Target="../media/image3216.png"/><Relationship Id="rId76" Type="http://schemas.openxmlformats.org/officeDocument/2006/relationships/customXml" Target="../ink/ink3164.xml"/><Relationship Id="rId97" Type="http://schemas.openxmlformats.org/officeDocument/2006/relationships/image" Target="../media/image3237.png"/><Relationship Id="rId104" Type="http://schemas.openxmlformats.org/officeDocument/2006/relationships/customXml" Target="../ink/ink3178.xml"/><Relationship Id="rId120" Type="http://schemas.openxmlformats.org/officeDocument/2006/relationships/customXml" Target="../ink/ink3186.xml"/><Relationship Id="rId125" Type="http://schemas.openxmlformats.org/officeDocument/2006/relationships/image" Target="../media/image3250.png"/><Relationship Id="rId141" Type="http://schemas.openxmlformats.org/officeDocument/2006/relationships/image" Target="../media/image3258.png"/><Relationship Id="rId146" Type="http://schemas.openxmlformats.org/officeDocument/2006/relationships/customXml" Target="../ink/ink3199.xml"/><Relationship Id="rId7" Type="http://schemas.openxmlformats.org/officeDocument/2006/relationships/image" Target="../media/image910.png"/><Relationship Id="rId71" Type="http://schemas.openxmlformats.org/officeDocument/2006/relationships/image" Target="../media/image3224.png"/><Relationship Id="rId92" Type="http://schemas.openxmlformats.org/officeDocument/2006/relationships/customXml" Target="../ink/ink3172.xml"/><Relationship Id="rId2" Type="http://schemas.openxmlformats.org/officeDocument/2006/relationships/customXml" Target="../ink/ink3127.xml"/><Relationship Id="rId29" Type="http://schemas.openxmlformats.org/officeDocument/2006/relationships/image" Target="../media/image3203.png"/><Relationship Id="rId24" Type="http://schemas.openxmlformats.org/officeDocument/2006/relationships/customXml" Target="../ink/ink3138.xml"/><Relationship Id="rId40" Type="http://schemas.openxmlformats.org/officeDocument/2006/relationships/customXml" Target="../ink/ink3146.xml"/><Relationship Id="rId45" Type="http://schemas.openxmlformats.org/officeDocument/2006/relationships/image" Target="../media/image3211.png"/><Relationship Id="rId66" Type="http://schemas.openxmlformats.org/officeDocument/2006/relationships/customXml" Target="../ink/ink3159.xml"/><Relationship Id="rId87" Type="http://schemas.openxmlformats.org/officeDocument/2006/relationships/image" Target="../media/image3232.png"/><Relationship Id="rId110" Type="http://schemas.openxmlformats.org/officeDocument/2006/relationships/customXml" Target="../ink/ink3181.xml"/><Relationship Id="rId115" Type="http://schemas.openxmlformats.org/officeDocument/2006/relationships/image" Target="../media/image3246.png"/><Relationship Id="rId131" Type="http://schemas.openxmlformats.org/officeDocument/2006/relationships/image" Target="../media/image3253.png"/><Relationship Id="rId136" Type="http://schemas.openxmlformats.org/officeDocument/2006/relationships/customXml" Target="../ink/ink3194.xml"/><Relationship Id="rId61" Type="http://schemas.openxmlformats.org/officeDocument/2006/relationships/image" Target="../media/image3219.png"/><Relationship Id="rId82" Type="http://schemas.openxmlformats.org/officeDocument/2006/relationships/customXml" Target="../ink/ink3167.xml"/><Relationship Id="rId19" Type="http://schemas.openxmlformats.org/officeDocument/2006/relationships/image" Target="../media/image3198.png"/><Relationship Id="rId14" Type="http://schemas.openxmlformats.org/officeDocument/2006/relationships/customXml" Target="../ink/ink3133.xml"/><Relationship Id="rId30" Type="http://schemas.openxmlformats.org/officeDocument/2006/relationships/customXml" Target="../ink/ink3141.xml"/><Relationship Id="rId35" Type="http://schemas.openxmlformats.org/officeDocument/2006/relationships/image" Target="../media/image3206.png"/><Relationship Id="rId56" Type="http://schemas.openxmlformats.org/officeDocument/2006/relationships/customXml" Target="../ink/ink3154.xml"/><Relationship Id="rId77" Type="http://schemas.openxmlformats.org/officeDocument/2006/relationships/image" Target="../media/image3227.png"/><Relationship Id="rId100" Type="http://schemas.openxmlformats.org/officeDocument/2006/relationships/customXml" Target="../ink/ink3176.xml"/><Relationship Id="rId105" Type="http://schemas.openxmlformats.org/officeDocument/2006/relationships/image" Target="../media/image3241.png"/><Relationship Id="rId126" Type="http://schemas.openxmlformats.org/officeDocument/2006/relationships/customXml" Target="../ink/ink3189.xml"/><Relationship Id="rId147" Type="http://schemas.openxmlformats.org/officeDocument/2006/relationships/image" Target="../media/image3261.png"/><Relationship Id="rId8" Type="http://schemas.openxmlformats.org/officeDocument/2006/relationships/customXml" Target="../ink/ink3130.xml"/><Relationship Id="rId51" Type="http://schemas.openxmlformats.org/officeDocument/2006/relationships/image" Target="../media/image3214.png"/><Relationship Id="rId72" Type="http://schemas.openxmlformats.org/officeDocument/2006/relationships/customXml" Target="../ink/ink3162.xml"/><Relationship Id="rId93" Type="http://schemas.openxmlformats.org/officeDocument/2006/relationships/image" Target="../media/image3235.png"/><Relationship Id="rId98" Type="http://schemas.openxmlformats.org/officeDocument/2006/relationships/customXml" Target="../ink/ink3175.xml"/><Relationship Id="rId121" Type="http://schemas.openxmlformats.org/officeDocument/2006/relationships/image" Target="../media/image3248.png"/><Relationship Id="rId142" Type="http://schemas.openxmlformats.org/officeDocument/2006/relationships/customXml" Target="../ink/ink3197.xml"/><Relationship Id="rId3" Type="http://schemas.openxmlformats.org/officeDocument/2006/relationships/image" Target="../media/image771.png"/><Relationship Id="rId25" Type="http://schemas.openxmlformats.org/officeDocument/2006/relationships/image" Target="../media/image3201.png"/><Relationship Id="rId46" Type="http://schemas.openxmlformats.org/officeDocument/2006/relationships/customXml" Target="../ink/ink3149.xml"/><Relationship Id="rId67" Type="http://schemas.openxmlformats.org/officeDocument/2006/relationships/image" Target="../media/image3222.png"/><Relationship Id="rId116" Type="http://schemas.openxmlformats.org/officeDocument/2006/relationships/customXml" Target="../ink/ink3184.xml"/><Relationship Id="rId137" Type="http://schemas.openxmlformats.org/officeDocument/2006/relationships/image" Target="../media/image3256.png"/><Relationship Id="rId20" Type="http://schemas.openxmlformats.org/officeDocument/2006/relationships/customXml" Target="../ink/ink3136.xml"/><Relationship Id="rId41" Type="http://schemas.openxmlformats.org/officeDocument/2006/relationships/image" Target="../media/image3209.png"/><Relationship Id="rId62" Type="http://schemas.openxmlformats.org/officeDocument/2006/relationships/customXml" Target="../ink/ink3157.xml"/><Relationship Id="rId83" Type="http://schemas.openxmlformats.org/officeDocument/2006/relationships/image" Target="../media/image3230.png"/><Relationship Id="rId88" Type="http://schemas.openxmlformats.org/officeDocument/2006/relationships/customXml" Target="../ink/ink3170.xml"/><Relationship Id="rId111" Type="http://schemas.openxmlformats.org/officeDocument/2006/relationships/image" Target="../media/image3244.png"/><Relationship Id="rId132" Type="http://schemas.openxmlformats.org/officeDocument/2006/relationships/customXml" Target="../ink/ink3192.xml"/><Relationship Id="rId15" Type="http://schemas.openxmlformats.org/officeDocument/2006/relationships/image" Target="../media/image13100.png"/><Relationship Id="rId36" Type="http://schemas.openxmlformats.org/officeDocument/2006/relationships/customXml" Target="../ink/ink3144.xml"/><Relationship Id="rId57" Type="http://schemas.openxmlformats.org/officeDocument/2006/relationships/image" Target="../media/image3217.png"/><Relationship Id="rId106" Type="http://schemas.openxmlformats.org/officeDocument/2006/relationships/customXml" Target="../ink/ink3179.xml"/><Relationship Id="rId127" Type="http://schemas.openxmlformats.org/officeDocument/2006/relationships/image" Target="../media/image3251.png"/><Relationship Id="rId10" Type="http://schemas.openxmlformats.org/officeDocument/2006/relationships/customXml" Target="../ink/ink3131.xml"/><Relationship Id="rId31" Type="http://schemas.openxmlformats.org/officeDocument/2006/relationships/image" Target="../media/image3204.png"/><Relationship Id="rId52" Type="http://schemas.openxmlformats.org/officeDocument/2006/relationships/customXml" Target="../ink/ink3152.xml"/><Relationship Id="rId73" Type="http://schemas.openxmlformats.org/officeDocument/2006/relationships/image" Target="../media/image3225.png"/><Relationship Id="rId78" Type="http://schemas.openxmlformats.org/officeDocument/2006/relationships/customXml" Target="../ink/ink3165.xml"/><Relationship Id="rId94" Type="http://schemas.openxmlformats.org/officeDocument/2006/relationships/customXml" Target="../ink/ink3173.xml"/><Relationship Id="rId99" Type="http://schemas.openxmlformats.org/officeDocument/2006/relationships/image" Target="../media/image3238.png"/><Relationship Id="rId101" Type="http://schemas.openxmlformats.org/officeDocument/2006/relationships/image" Target="../media/image3239.png"/><Relationship Id="rId122" Type="http://schemas.openxmlformats.org/officeDocument/2006/relationships/customXml" Target="../ink/ink3187.xml"/><Relationship Id="rId143" Type="http://schemas.openxmlformats.org/officeDocument/2006/relationships/image" Target="../media/image3259.png"/><Relationship Id="rId148" Type="http://schemas.openxmlformats.org/officeDocument/2006/relationships/customXml" Target="../ink/ink3200.xml"/><Relationship Id="rId4" Type="http://schemas.openxmlformats.org/officeDocument/2006/relationships/customXml" Target="../ink/ink3128.xml"/><Relationship Id="rId9" Type="http://schemas.openxmlformats.org/officeDocument/2006/relationships/image" Target="../media/image10.png"/><Relationship Id="rId26" Type="http://schemas.openxmlformats.org/officeDocument/2006/relationships/customXml" Target="../ink/ink3139.xml"/><Relationship Id="rId47" Type="http://schemas.openxmlformats.org/officeDocument/2006/relationships/image" Target="../media/image3212.png"/><Relationship Id="rId68" Type="http://schemas.openxmlformats.org/officeDocument/2006/relationships/customXml" Target="../ink/ink3160.xml"/><Relationship Id="rId89" Type="http://schemas.openxmlformats.org/officeDocument/2006/relationships/image" Target="../media/image3233.png"/><Relationship Id="rId112" Type="http://schemas.openxmlformats.org/officeDocument/2006/relationships/customXml" Target="../ink/ink3182.xml"/><Relationship Id="rId133" Type="http://schemas.openxmlformats.org/officeDocument/2006/relationships/image" Target="../media/image3254.png"/><Relationship Id="rId16" Type="http://schemas.openxmlformats.org/officeDocument/2006/relationships/customXml" Target="../ink/ink3134.xml"/><Relationship Id="rId37" Type="http://schemas.openxmlformats.org/officeDocument/2006/relationships/image" Target="../media/image3207.png"/><Relationship Id="rId58" Type="http://schemas.openxmlformats.org/officeDocument/2006/relationships/customXml" Target="../ink/ink3155.xml"/><Relationship Id="rId79" Type="http://schemas.openxmlformats.org/officeDocument/2006/relationships/image" Target="../media/image3228.png"/><Relationship Id="rId102" Type="http://schemas.openxmlformats.org/officeDocument/2006/relationships/customXml" Target="../ink/ink3177.xml"/><Relationship Id="rId123" Type="http://schemas.openxmlformats.org/officeDocument/2006/relationships/image" Target="../media/image3249.png"/><Relationship Id="rId144" Type="http://schemas.openxmlformats.org/officeDocument/2006/relationships/customXml" Target="../ink/ink3198.xml"/><Relationship Id="rId90" Type="http://schemas.openxmlformats.org/officeDocument/2006/relationships/customXml" Target="../ink/ink3171.xml"/></Relationships>
</file>

<file path=ppt/slides/_rels/slide5.xml.rels><?xml version="1.0" encoding="UTF-8" standalone="yes"?>
<Relationships xmlns="http://schemas.openxmlformats.org/package/2006/relationships"><Relationship Id="rId117" Type="http://schemas.openxmlformats.org/officeDocument/2006/relationships/customXml" Target="../ink/ink469.xml"/><Relationship Id="rId21" Type="http://schemas.openxmlformats.org/officeDocument/2006/relationships/customXml" Target="../ink/ink421.xml"/><Relationship Id="rId42" Type="http://schemas.openxmlformats.org/officeDocument/2006/relationships/image" Target="../media/image441.png"/><Relationship Id="rId63" Type="http://schemas.openxmlformats.org/officeDocument/2006/relationships/customXml" Target="../ink/ink442.xml"/><Relationship Id="rId84" Type="http://schemas.openxmlformats.org/officeDocument/2006/relationships/image" Target="../media/image462.png"/><Relationship Id="rId138" Type="http://schemas.openxmlformats.org/officeDocument/2006/relationships/image" Target="../media/image489.png"/><Relationship Id="rId159" Type="http://schemas.openxmlformats.org/officeDocument/2006/relationships/customXml" Target="../ink/ink490.xml"/><Relationship Id="rId170" Type="http://schemas.openxmlformats.org/officeDocument/2006/relationships/image" Target="../media/image505.png"/><Relationship Id="rId191" Type="http://schemas.openxmlformats.org/officeDocument/2006/relationships/customXml" Target="../ink/ink506.xml"/><Relationship Id="rId205" Type="http://schemas.openxmlformats.org/officeDocument/2006/relationships/customXml" Target="../ink/ink513.xml"/><Relationship Id="rId226" Type="http://schemas.openxmlformats.org/officeDocument/2006/relationships/image" Target="../media/image533.png"/><Relationship Id="rId107" Type="http://schemas.openxmlformats.org/officeDocument/2006/relationships/customXml" Target="../ink/ink464.xml"/><Relationship Id="rId11" Type="http://schemas.openxmlformats.org/officeDocument/2006/relationships/customXml" Target="../ink/ink416.xml"/><Relationship Id="rId32" Type="http://schemas.openxmlformats.org/officeDocument/2006/relationships/image" Target="../media/image436.png"/><Relationship Id="rId53" Type="http://schemas.openxmlformats.org/officeDocument/2006/relationships/customXml" Target="../ink/ink437.xml"/><Relationship Id="rId74" Type="http://schemas.openxmlformats.org/officeDocument/2006/relationships/image" Target="../media/image457.png"/><Relationship Id="rId128" Type="http://schemas.openxmlformats.org/officeDocument/2006/relationships/image" Target="../media/image484.png"/><Relationship Id="rId149" Type="http://schemas.openxmlformats.org/officeDocument/2006/relationships/customXml" Target="../ink/ink485.xml"/><Relationship Id="rId5" Type="http://schemas.openxmlformats.org/officeDocument/2006/relationships/image" Target="../media/image422.emf"/><Relationship Id="rId95" Type="http://schemas.openxmlformats.org/officeDocument/2006/relationships/customXml" Target="../ink/ink458.xml"/><Relationship Id="rId160" Type="http://schemas.openxmlformats.org/officeDocument/2006/relationships/image" Target="../media/image500.png"/><Relationship Id="rId181" Type="http://schemas.openxmlformats.org/officeDocument/2006/relationships/customXml" Target="../ink/ink501.xml"/><Relationship Id="rId216" Type="http://schemas.openxmlformats.org/officeDocument/2006/relationships/image" Target="../media/image528.png"/><Relationship Id="rId22" Type="http://schemas.openxmlformats.org/officeDocument/2006/relationships/image" Target="../media/image431.png"/><Relationship Id="rId43" Type="http://schemas.openxmlformats.org/officeDocument/2006/relationships/customXml" Target="../ink/ink432.xml"/><Relationship Id="rId64" Type="http://schemas.openxmlformats.org/officeDocument/2006/relationships/image" Target="../media/image452.png"/><Relationship Id="rId118" Type="http://schemas.openxmlformats.org/officeDocument/2006/relationships/image" Target="../media/image479.png"/><Relationship Id="rId139" Type="http://schemas.openxmlformats.org/officeDocument/2006/relationships/customXml" Target="../ink/ink480.xml"/><Relationship Id="rId85" Type="http://schemas.openxmlformats.org/officeDocument/2006/relationships/customXml" Target="../ink/ink453.xml"/><Relationship Id="rId150" Type="http://schemas.openxmlformats.org/officeDocument/2006/relationships/image" Target="../media/image495.png"/><Relationship Id="rId171" Type="http://schemas.openxmlformats.org/officeDocument/2006/relationships/customXml" Target="../ink/ink496.xml"/><Relationship Id="rId192" Type="http://schemas.openxmlformats.org/officeDocument/2006/relationships/image" Target="../media/image516.png"/><Relationship Id="rId206" Type="http://schemas.openxmlformats.org/officeDocument/2006/relationships/image" Target="../media/image523.png"/><Relationship Id="rId227" Type="http://schemas.openxmlformats.org/officeDocument/2006/relationships/customXml" Target="../ink/ink524.xml"/><Relationship Id="rId12" Type="http://schemas.openxmlformats.org/officeDocument/2006/relationships/image" Target="../media/image426.png"/><Relationship Id="rId33" Type="http://schemas.openxmlformats.org/officeDocument/2006/relationships/customXml" Target="../ink/ink427.xml"/><Relationship Id="rId108" Type="http://schemas.openxmlformats.org/officeDocument/2006/relationships/image" Target="../media/image474.png"/><Relationship Id="rId129" Type="http://schemas.openxmlformats.org/officeDocument/2006/relationships/customXml" Target="../ink/ink475.xml"/><Relationship Id="rId54" Type="http://schemas.openxmlformats.org/officeDocument/2006/relationships/image" Target="../media/image447.png"/><Relationship Id="rId75" Type="http://schemas.openxmlformats.org/officeDocument/2006/relationships/customXml" Target="../ink/ink448.xml"/><Relationship Id="rId96" Type="http://schemas.openxmlformats.org/officeDocument/2006/relationships/image" Target="../media/image468.png"/><Relationship Id="rId140" Type="http://schemas.openxmlformats.org/officeDocument/2006/relationships/image" Target="../media/image490.png"/><Relationship Id="rId161" Type="http://schemas.openxmlformats.org/officeDocument/2006/relationships/customXml" Target="../ink/ink491.xml"/><Relationship Id="rId182" Type="http://schemas.openxmlformats.org/officeDocument/2006/relationships/image" Target="../media/image511.png"/><Relationship Id="rId217" Type="http://schemas.openxmlformats.org/officeDocument/2006/relationships/customXml" Target="../ink/ink519.xml"/><Relationship Id="rId6" Type="http://schemas.openxmlformats.org/officeDocument/2006/relationships/image" Target="../media/image423.png"/><Relationship Id="rId23" Type="http://schemas.openxmlformats.org/officeDocument/2006/relationships/customXml" Target="../ink/ink422.xml"/><Relationship Id="rId119" Type="http://schemas.openxmlformats.org/officeDocument/2006/relationships/customXml" Target="../ink/ink470.xml"/><Relationship Id="rId44" Type="http://schemas.openxmlformats.org/officeDocument/2006/relationships/image" Target="../media/image442.png"/><Relationship Id="rId65" Type="http://schemas.openxmlformats.org/officeDocument/2006/relationships/customXml" Target="../ink/ink443.xml"/><Relationship Id="rId86" Type="http://schemas.openxmlformats.org/officeDocument/2006/relationships/image" Target="../media/image463.png"/><Relationship Id="rId130" Type="http://schemas.openxmlformats.org/officeDocument/2006/relationships/image" Target="../media/image485.png"/><Relationship Id="rId151" Type="http://schemas.openxmlformats.org/officeDocument/2006/relationships/customXml" Target="../ink/ink486.xml"/><Relationship Id="rId172" Type="http://schemas.openxmlformats.org/officeDocument/2006/relationships/image" Target="../media/image506.png"/><Relationship Id="rId193" Type="http://schemas.openxmlformats.org/officeDocument/2006/relationships/customXml" Target="../ink/ink507.xml"/><Relationship Id="rId207" Type="http://schemas.openxmlformats.org/officeDocument/2006/relationships/customXml" Target="../ink/ink514.xml"/><Relationship Id="rId228" Type="http://schemas.openxmlformats.org/officeDocument/2006/relationships/image" Target="../media/image534.png"/><Relationship Id="rId13" Type="http://schemas.openxmlformats.org/officeDocument/2006/relationships/customXml" Target="../ink/ink417.xml"/><Relationship Id="rId109" Type="http://schemas.openxmlformats.org/officeDocument/2006/relationships/customXml" Target="../ink/ink465.xml"/><Relationship Id="rId34" Type="http://schemas.openxmlformats.org/officeDocument/2006/relationships/image" Target="../media/image437.png"/><Relationship Id="rId55" Type="http://schemas.openxmlformats.org/officeDocument/2006/relationships/customXml" Target="../ink/ink438.xml"/><Relationship Id="rId76" Type="http://schemas.openxmlformats.org/officeDocument/2006/relationships/image" Target="../media/image458.png"/><Relationship Id="rId97" Type="http://schemas.openxmlformats.org/officeDocument/2006/relationships/customXml" Target="../ink/ink459.xml"/><Relationship Id="rId120" Type="http://schemas.openxmlformats.org/officeDocument/2006/relationships/image" Target="../media/image480.png"/><Relationship Id="rId141" Type="http://schemas.openxmlformats.org/officeDocument/2006/relationships/customXml" Target="../ink/ink481.xml"/><Relationship Id="rId7" Type="http://schemas.openxmlformats.org/officeDocument/2006/relationships/customXml" Target="../ink/ink414.xml"/><Relationship Id="rId162" Type="http://schemas.openxmlformats.org/officeDocument/2006/relationships/image" Target="../media/image501.png"/><Relationship Id="rId183" Type="http://schemas.openxmlformats.org/officeDocument/2006/relationships/customXml" Target="../ink/ink502.xml"/><Relationship Id="rId218" Type="http://schemas.openxmlformats.org/officeDocument/2006/relationships/image" Target="../media/image529.png"/><Relationship Id="rId24" Type="http://schemas.openxmlformats.org/officeDocument/2006/relationships/image" Target="../media/image432.png"/><Relationship Id="rId45" Type="http://schemas.openxmlformats.org/officeDocument/2006/relationships/customXml" Target="../ink/ink433.xml"/><Relationship Id="rId66" Type="http://schemas.openxmlformats.org/officeDocument/2006/relationships/image" Target="../media/image453.png"/><Relationship Id="rId87" Type="http://schemas.openxmlformats.org/officeDocument/2006/relationships/customXml" Target="../ink/ink454.xml"/><Relationship Id="rId110" Type="http://schemas.openxmlformats.org/officeDocument/2006/relationships/image" Target="../media/image475.png"/><Relationship Id="rId131" Type="http://schemas.openxmlformats.org/officeDocument/2006/relationships/customXml" Target="../ink/ink476.xml"/><Relationship Id="rId152" Type="http://schemas.openxmlformats.org/officeDocument/2006/relationships/image" Target="../media/image496.png"/><Relationship Id="rId173" Type="http://schemas.openxmlformats.org/officeDocument/2006/relationships/customXml" Target="../ink/ink497.xml"/><Relationship Id="rId194" Type="http://schemas.openxmlformats.org/officeDocument/2006/relationships/image" Target="../media/image517.png"/><Relationship Id="rId208" Type="http://schemas.openxmlformats.org/officeDocument/2006/relationships/image" Target="../media/image524.png"/><Relationship Id="rId229" Type="http://schemas.openxmlformats.org/officeDocument/2006/relationships/customXml" Target="../ink/ink525.xml"/><Relationship Id="rId14" Type="http://schemas.openxmlformats.org/officeDocument/2006/relationships/image" Target="../media/image427.png"/><Relationship Id="rId35" Type="http://schemas.openxmlformats.org/officeDocument/2006/relationships/customXml" Target="../ink/ink428.xml"/><Relationship Id="rId56" Type="http://schemas.openxmlformats.org/officeDocument/2006/relationships/image" Target="../media/image448.png"/><Relationship Id="rId77" Type="http://schemas.openxmlformats.org/officeDocument/2006/relationships/customXml" Target="../ink/ink449.xml"/><Relationship Id="rId100" Type="http://schemas.openxmlformats.org/officeDocument/2006/relationships/image" Target="../media/image470.png"/><Relationship Id="rId8" Type="http://schemas.openxmlformats.org/officeDocument/2006/relationships/image" Target="../media/image424.png"/><Relationship Id="rId98" Type="http://schemas.openxmlformats.org/officeDocument/2006/relationships/image" Target="../media/image469.png"/><Relationship Id="rId121" Type="http://schemas.openxmlformats.org/officeDocument/2006/relationships/customXml" Target="../ink/ink471.xml"/><Relationship Id="rId142" Type="http://schemas.openxmlformats.org/officeDocument/2006/relationships/image" Target="../media/image491.png"/><Relationship Id="rId163" Type="http://schemas.openxmlformats.org/officeDocument/2006/relationships/customXml" Target="../ink/ink492.xml"/><Relationship Id="rId184" Type="http://schemas.openxmlformats.org/officeDocument/2006/relationships/image" Target="../media/image512.png"/><Relationship Id="rId219" Type="http://schemas.openxmlformats.org/officeDocument/2006/relationships/customXml" Target="../ink/ink520.xml"/><Relationship Id="rId230" Type="http://schemas.openxmlformats.org/officeDocument/2006/relationships/image" Target="../media/image535.png"/><Relationship Id="rId25" Type="http://schemas.openxmlformats.org/officeDocument/2006/relationships/customXml" Target="../ink/ink423.xml"/><Relationship Id="rId46" Type="http://schemas.openxmlformats.org/officeDocument/2006/relationships/image" Target="../media/image443.png"/><Relationship Id="rId67" Type="http://schemas.openxmlformats.org/officeDocument/2006/relationships/customXml" Target="../ink/ink444.xml"/><Relationship Id="rId116" Type="http://schemas.openxmlformats.org/officeDocument/2006/relationships/image" Target="../media/image478.png"/><Relationship Id="rId137" Type="http://schemas.openxmlformats.org/officeDocument/2006/relationships/customXml" Target="../ink/ink479.xml"/><Relationship Id="rId158" Type="http://schemas.openxmlformats.org/officeDocument/2006/relationships/image" Target="../media/image499.png"/><Relationship Id="rId20" Type="http://schemas.openxmlformats.org/officeDocument/2006/relationships/image" Target="../media/image430.png"/><Relationship Id="rId41" Type="http://schemas.openxmlformats.org/officeDocument/2006/relationships/customXml" Target="../ink/ink431.xml"/><Relationship Id="rId62" Type="http://schemas.openxmlformats.org/officeDocument/2006/relationships/image" Target="../media/image451.png"/><Relationship Id="rId83" Type="http://schemas.openxmlformats.org/officeDocument/2006/relationships/customXml" Target="../ink/ink452.xml"/><Relationship Id="rId88" Type="http://schemas.openxmlformats.org/officeDocument/2006/relationships/image" Target="../media/image464.png"/><Relationship Id="rId111" Type="http://schemas.openxmlformats.org/officeDocument/2006/relationships/customXml" Target="../ink/ink466.xml"/><Relationship Id="rId132" Type="http://schemas.openxmlformats.org/officeDocument/2006/relationships/image" Target="../media/image486.png"/><Relationship Id="rId153" Type="http://schemas.openxmlformats.org/officeDocument/2006/relationships/customXml" Target="../ink/ink487.xml"/><Relationship Id="rId174" Type="http://schemas.openxmlformats.org/officeDocument/2006/relationships/image" Target="../media/image507.png"/><Relationship Id="rId179" Type="http://schemas.openxmlformats.org/officeDocument/2006/relationships/customXml" Target="../ink/ink500.xml"/><Relationship Id="rId195" Type="http://schemas.openxmlformats.org/officeDocument/2006/relationships/customXml" Target="../ink/ink508.xml"/><Relationship Id="rId209" Type="http://schemas.openxmlformats.org/officeDocument/2006/relationships/customXml" Target="../ink/ink515.xml"/><Relationship Id="rId190" Type="http://schemas.openxmlformats.org/officeDocument/2006/relationships/image" Target="../media/image515.png"/><Relationship Id="rId204" Type="http://schemas.openxmlformats.org/officeDocument/2006/relationships/image" Target="../media/image522.png"/><Relationship Id="rId220" Type="http://schemas.openxmlformats.org/officeDocument/2006/relationships/image" Target="../media/image530.png"/><Relationship Id="rId225" Type="http://schemas.openxmlformats.org/officeDocument/2006/relationships/customXml" Target="../ink/ink523.xml"/><Relationship Id="rId15" Type="http://schemas.openxmlformats.org/officeDocument/2006/relationships/customXml" Target="../ink/ink418.xml"/><Relationship Id="rId36" Type="http://schemas.openxmlformats.org/officeDocument/2006/relationships/image" Target="../media/image438.png"/><Relationship Id="rId57" Type="http://schemas.openxmlformats.org/officeDocument/2006/relationships/customXml" Target="../ink/ink439.xml"/><Relationship Id="rId106" Type="http://schemas.openxmlformats.org/officeDocument/2006/relationships/image" Target="../media/image473.png"/><Relationship Id="rId127" Type="http://schemas.openxmlformats.org/officeDocument/2006/relationships/customXml" Target="../ink/ink474.xml"/><Relationship Id="rId10" Type="http://schemas.openxmlformats.org/officeDocument/2006/relationships/image" Target="../media/image425.png"/><Relationship Id="rId31" Type="http://schemas.openxmlformats.org/officeDocument/2006/relationships/customXml" Target="../ink/ink426.xml"/><Relationship Id="rId52" Type="http://schemas.openxmlformats.org/officeDocument/2006/relationships/image" Target="../media/image446.png"/><Relationship Id="rId73" Type="http://schemas.openxmlformats.org/officeDocument/2006/relationships/customXml" Target="../ink/ink447.xml"/><Relationship Id="rId78" Type="http://schemas.openxmlformats.org/officeDocument/2006/relationships/image" Target="../media/image459.png"/><Relationship Id="rId94" Type="http://schemas.openxmlformats.org/officeDocument/2006/relationships/image" Target="../media/image467.png"/><Relationship Id="rId99" Type="http://schemas.openxmlformats.org/officeDocument/2006/relationships/customXml" Target="../ink/ink460.xml"/><Relationship Id="rId101" Type="http://schemas.openxmlformats.org/officeDocument/2006/relationships/customXml" Target="../ink/ink461.xml"/><Relationship Id="rId122" Type="http://schemas.openxmlformats.org/officeDocument/2006/relationships/image" Target="../media/image481.png"/><Relationship Id="rId143" Type="http://schemas.openxmlformats.org/officeDocument/2006/relationships/customXml" Target="../ink/ink482.xml"/><Relationship Id="rId148" Type="http://schemas.openxmlformats.org/officeDocument/2006/relationships/image" Target="../media/image494.png"/><Relationship Id="rId164" Type="http://schemas.openxmlformats.org/officeDocument/2006/relationships/image" Target="../media/image502.png"/><Relationship Id="rId169" Type="http://schemas.openxmlformats.org/officeDocument/2006/relationships/customXml" Target="../ink/ink495.xml"/><Relationship Id="rId185" Type="http://schemas.openxmlformats.org/officeDocument/2006/relationships/customXml" Target="../ink/ink503.xml"/><Relationship Id="rId4" Type="http://schemas.openxmlformats.org/officeDocument/2006/relationships/oleObject" Target="../embeddings/oleObject8.bin"/><Relationship Id="rId9" Type="http://schemas.openxmlformats.org/officeDocument/2006/relationships/customXml" Target="../ink/ink415.xml"/><Relationship Id="rId180" Type="http://schemas.openxmlformats.org/officeDocument/2006/relationships/image" Target="../media/image510.png"/><Relationship Id="rId210" Type="http://schemas.openxmlformats.org/officeDocument/2006/relationships/image" Target="../media/image525.png"/><Relationship Id="rId215" Type="http://schemas.openxmlformats.org/officeDocument/2006/relationships/customXml" Target="../ink/ink518.xml"/><Relationship Id="rId26" Type="http://schemas.openxmlformats.org/officeDocument/2006/relationships/image" Target="../media/image433.png"/><Relationship Id="rId231" Type="http://schemas.openxmlformats.org/officeDocument/2006/relationships/customXml" Target="../ink/ink526.xml"/><Relationship Id="rId47" Type="http://schemas.openxmlformats.org/officeDocument/2006/relationships/customXml" Target="../ink/ink434.xml"/><Relationship Id="rId68" Type="http://schemas.openxmlformats.org/officeDocument/2006/relationships/image" Target="../media/image454.png"/><Relationship Id="rId89" Type="http://schemas.openxmlformats.org/officeDocument/2006/relationships/customXml" Target="../ink/ink455.xml"/><Relationship Id="rId112" Type="http://schemas.openxmlformats.org/officeDocument/2006/relationships/image" Target="../media/image476.png"/><Relationship Id="rId133" Type="http://schemas.openxmlformats.org/officeDocument/2006/relationships/customXml" Target="../ink/ink477.xml"/><Relationship Id="rId154" Type="http://schemas.openxmlformats.org/officeDocument/2006/relationships/image" Target="../media/image497.png"/><Relationship Id="rId175" Type="http://schemas.openxmlformats.org/officeDocument/2006/relationships/customXml" Target="../ink/ink498.xml"/><Relationship Id="rId196" Type="http://schemas.openxmlformats.org/officeDocument/2006/relationships/image" Target="../media/image518.png"/><Relationship Id="rId200" Type="http://schemas.openxmlformats.org/officeDocument/2006/relationships/image" Target="../media/image520.png"/><Relationship Id="rId16" Type="http://schemas.openxmlformats.org/officeDocument/2006/relationships/image" Target="../media/image428.png"/><Relationship Id="rId221" Type="http://schemas.openxmlformats.org/officeDocument/2006/relationships/customXml" Target="../ink/ink521.xml"/><Relationship Id="rId37" Type="http://schemas.openxmlformats.org/officeDocument/2006/relationships/customXml" Target="../ink/ink429.xml"/><Relationship Id="rId58" Type="http://schemas.openxmlformats.org/officeDocument/2006/relationships/image" Target="../media/image449.png"/><Relationship Id="rId79" Type="http://schemas.openxmlformats.org/officeDocument/2006/relationships/customXml" Target="../ink/ink450.xml"/><Relationship Id="rId102" Type="http://schemas.openxmlformats.org/officeDocument/2006/relationships/image" Target="../media/image471.png"/><Relationship Id="rId123" Type="http://schemas.openxmlformats.org/officeDocument/2006/relationships/customXml" Target="../ink/ink472.xml"/><Relationship Id="rId144" Type="http://schemas.openxmlformats.org/officeDocument/2006/relationships/image" Target="../media/image492.png"/><Relationship Id="rId90" Type="http://schemas.openxmlformats.org/officeDocument/2006/relationships/image" Target="../media/image465.png"/><Relationship Id="rId165" Type="http://schemas.openxmlformats.org/officeDocument/2006/relationships/customXml" Target="../ink/ink493.xml"/><Relationship Id="rId186" Type="http://schemas.openxmlformats.org/officeDocument/2006/relationships/image" Target="../media/image513.png"/><Relationship Id="rId211" Type="http://schemas.openxmlformats.org/officeDocument/2006/relationships/customXml" Target="../ink/ink516.xml"/><Relationship Id="rId232" Type="http://schemas.openxmlformats.org/officeDocument/2006/relationships/image" Target="../media/image536.png"/><Relationship Id="rId27" Type="http://schemas.openxmlformats.org/officeDocument/2006/relationships/customXml" Target="../ink/ink424.xml"/><Relationship Id="rId48" Type="http://schemas.openxmlformats.org/officeDocument/2006/relationships/image" Target="../media/image444.png"/><Relationship Id="rId69" Type="http://schemas.openxmlformats.org/officeDocument/2006/relationships/customXml" Target="../ink/ink445.xml"/><Relationship Id="rId113" Type="http://schemas.openxmlformats.org/officeDocument/2006/relationships/customXml" Target="../ink/ink467.xml"/><Relationship Id="rId134" Type="http://schemas.openxmlformats.org/officeDocument/2006/relationships/image" Target="../media/image487.png"/><Relationship Id="rId80" Type="http://schemas.openxmlformats.org/officeDocument/2006/relationships/image" Target="../media/image460.png"/><Relationship Id="rId155" Type="http://schemas.openxmlformats.org/officeDocument/2006/relationships/customXml" Target="../ink/ink488.xml"/><Relationship Id="rId176" Type="http://schemas.openxmlformats.org/officeDocument/2006/relationships/image" Target="../media/image508.png"/><Relationship Id="rId197" Type="http://schemas.openxmlformats.org/officeDocument/2006/relationships/customXml" Target="../ink/ink509.xml"/><Relationship Id="rId201" Type="http://schemas.openxmlformats.org/officeDocument/2006/relationships/customXml" Target="../ink/ink511.xml"/><Relationship Id="rId222" Type="http://schemas.openxmlformats.org/officeDocument/2006/relationships/image" Target="../media/image531.png"/><Relationship Id="rId17" Type="http://schemas.openxmlformats.org/officeDocument/2006/relationships/customXml" Target="../ink/ink419.xml"/><Relationship Id="rId38" Type="http://schemas.openxmlformats.org/officeDocument/2006/relationships/image" Target="../media/image439.png"/><Relationship Id="rId59" Type="http://schemas.openxmlformats.org/officeDocument/2006/relationships/customXml" Target="../ink/ink440.xml"/><Relationship Id="rId103" Type="http://schemas.openxmlformats.org/officeDocument/2006/relationships/customXml" Target="../ink/ink462.xml"/><Relationship Id="rId124" Type="http://schemas.openxmlformats.org/officeDocument/2006/relationships/image" Target="../media/image482.png"/><Relationship Id="rId70" Type="http://schemas.openxmlformats.org/officeDocument/2006/relationships/image" Target="../media/image455.png"/><Relationship Id="rId91" Type="http://schemas.openxmlformats.org/officeDocument/2006/relationships/customXml" Target="../ink/ink456.xml"/><Relationship Id="rId145" Type="http://schemas.openxmlformats.org/officeDocument/2006/relationships/customXml" Target="../ink/ink483.xml"/><Relationship Id="rId166" Type="http://schemas.openxmlformats.org/officeDocument/2006/relationships/image" Target="../media/image503.png"/><Relationship Id="rId187" Type="http://schemas.openxmlformats.org/officeDocument/2006/relationships/customXml" Target="../ink/ink504.xml"/><Relationship Id="rId1" Type="http://schemas.openxmlformats.org/officeDocument/2006/relationships/slideLayout" Target="../slideLayouts/slideLayout7.xml"/><Relationship Id="rId212" Type="http://schemas.openxmlformats.org/officeDocument/2006/relationships/image" Target="../media/image526.png"/><Relationship Id="rId28" Type="http://schemas.openxmlformats.org/officeDocument/2006/relationships/image" Target="../media/image434.png"/><Relationship Id="rId49" Type="http://schemas.openxmlformats.org/officeDocument/2006/relationships/customXml" Target="../ink/ink435.xml"/><Relationship Id="rId114" Type="http://schemas.openxmlformats.org/officeDocument/2006/relationships/image" Target="../media/image477.png"/><Relationship Id="rId60" Type="http://schemas.openxmlformats.org/officeDocument/2006/relationships/image" Target="../media/image450.png"/><Relationship Id="rId81" Type="http://schemas.openxmlformats.org/officeDocument/2006/relationships/customXml" Target="../ink/ink451.xml"/><Relationship Id="rId135" Type="http://schemas.openxmlformats.org/officeDocument/2006/relationships/customXml" Target="../ink/ink478.xml"/><Relationship Id="rId156" Type="http://schemas.openxmlformats.org/officeDocument/2006/relationships/image" Target="../media/image498.png"/><Relationship Id="rId177" Type="http://schemas.openxmlformats.org/officeDocument/2006/relationships/customXml" Target="../ink/ink499.xml"/><Relationship Id="rId198" Type="http://schemas.openxmlformats.org/officeDocument/2006/relationships/image" Target="../media/image519.png"/><Relationship Id="rId202" Type="http://schemas.openxmlformats.org/officeDocument/2006/relationships/image" Target="../media/image521.png"/><Relationship Id="rId223" Type="http://schemas.openxmlformats.org/officeDocument/2006/relationships/customXml" Target="../ink/ink522.xml"/><Relationship Id="rId18" Type="http://schemas.openxmlformats.org/officeDocument/2006/relationships/image" Target="../media/image429.png"/><Relationship Id="rId39" Type="http://schemas.openxmlformats.org/officeDocument/2006/relationships/customXml" Target="../ink/ink430.xml"/><Relationship Id="rId50" Type="http://schemas.openxmlformats.org/officeDocument/2006/relationships/image" Target="../media/image445.png"/><Relationship Id="rId104" Type="http://schemas.openxmlformats.org/officeDocument/2006/relationships/image" Target="../media/image472.png"/><Relationship Id="rId125" Type="http://schemas.openxmlformats.org/officeDocument/2006/relationships/customXml" Target="../ink/ink473.xml"/><Relationship Id="rId146" Type="http://schemas.openxmlformats.org/officeDocument/2006/relationships/image" Target="../media/image493.png"/><Relationship Id="rId167" Type="http://schemas.openxmlformats.org/officeDocument/2006/relationships/customXml" Target="../ink/ink494.xml"/><Relationship Id="rId188" Type="http://schemas.openxmlformats.org/officeDocument/2006/relationships/image" Target="../media/image514.png"/><Relationship Id="rId71" Type="http://schemas.openxmlformats.org/officeDocument/2006/relationships/customXml" Target="../ink/ink446.xml"/><Relationship Id="rId92" Type="http://schemas.openxmlformats.org/officeDocument/2006/relationships/image" Target="../media/image466.png"/><Relationship Id="rId213" Type="http://schemas.openxmlformats.org/officeDocument/2006/relationships/customXml" Target="../ink/ink517.xml"/><Relationship Id="rId2" Type="http://schemas.openxmlformats.org/officeDocument/2006/relationships/oleObject" Target="../embeddings/oleObject7.bin"/><Relationship Id="rId29" Type="http://schemas.openxmlformats.org/officeDocument/2006/relationships/customXml" Target="../ink/ink425.xml"/><Relationship Id="rId40" Type="http://schemas.openxmlformats.org/officeDocument/2006/relationships/image" Target="../media/image440.png"/><Relationship Id="rId115" Type="http://schemas.openxmlformats.org/officeDocument/2006/relationships/customXml" Target="../ink/ink468.xml"/><Relationship Id="rId136" Type="http://schemas.openxmlformats.org/officeDocument/2006/relationships/image" Target="../media/image488.png"/><Relationship Id="rId157" Type="http://schemas.openxmlformats.org/officeDocument/2006/relationships/customXml" Target="../ink/ink489.xml"/><Relationship Id="rId178" Type="http://schemas.openxmlformats.org/officeDocument/2006/relationships/image" Target="../media/image509.png"/><Relationship Id="rId61" Type="http://schemas.openxmlformats.org/officeDocument/2006/relationships/customXml" Target="../ink/ink441.xml"/><Relationship Id="rId82" Type="http://schemas.openxmlformats.org/officeDocument/2006/relationships/image" Target="../media/image461.png"/><Relationship Id="rId199" Type="http://schemas.openxmlformats.org/officeDocument/2006/relationships/customXml" Target="../ink/ink510.xml"/><Relationship Id="rId203" Type="http://schemas.openxmlformats.org/officeDocument/2006/relationships/customXml" Target="../ink/ink512.xml"/><Relationship Id="rId19" Type="http://schemas.openxmlformats.org/officeDocument/2006/relationships/customXml" Target="../ink/ink420.xml"/><Relationship Id="rId224" Type="http://schemas.openxmlformats.org/officeDocument/2006/relationships/image" Target="../media/image532.png"/><Relationship Id="rId30" Type="http://schemas.openxmlformats.org/officeDocument/2006/relationships/image" Target="../media/image435.png"/><Relationship Id="rId105" Type="http://schemas.openxmlformats.org/officeDocument/2006/relationships/customXml" Target="../ink/ink463.xml"/><Relationship Id="rId126" Type="http://schemas.openxmlformats.org/officeDocument/2006/relationships/image" Target="../media/image483.png"/><Relationship Id="rId147" Type="http://schemas.openxmlformats.org/officeDocument/2006/relationships/customXml" Target="../ink/ink484.xml"/><Relationship Id="rId168" Type="http://schemas.openxmlformats.org/officeDocument/2006/relationships/image" Target="../media/image504.png"/><Relationship Id="rId51" Type="http://schemas.openxmlformats.org/officeDocument/2006/relationships/customXml" Target="../ink/ink436.xml"/><Relationship Id="rId72" Type="http://schemas.openxmlformats.org/officeDocument/2006/relationships/image" Target="../media/image456.png"/><Relationship Id="rId93" Type="http://schemas.openxmlformats.org/officeDocument/2006/relationships/customXml" Target="../ink/ink457.xml"/><Relationship Id="rId189" Type="http://schemas.openxmlformats.org/officeDocument/2006/relationships/customXml" Target="../ink/ink505.xml"/><Relationship Id="rId3" Type="http://schemas.openxmlformats.org/officeDocument/2006/relationships/image" Target="../media/image421.emf"/><Relationship Id="rId214" Type="http://schemas.openxmlformats.org/officeDocument/2006/relationships/image" Target="../media/image527.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3265.png"/><Relationship Id="rId2" Type="http://schemas.openxmlformats.org/officeDocument/2006/relationships/image" Target="../media/image3264.pn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3266.jfif"/><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3267.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3268.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17" Type="http://schemas.openxmlformats.org/officeDocument/2006/relationships/customXml" Target="../ink/ink582.xml"/><Relationship Id="rId21" Type="http://schemas.openxmlformats.org/officeDocument/2006/relationships/customXml" Target="../ink/ink534.xml"/><Relationship Id="rId63" Type="http://schemas.openxmlformats.org/officeDocument/2006/relationships/customXml" Target="../ink/ink555.xml"/><Relationship Id="rId159" Type="http://schemas.openxmlformats.org/officeDocument/2006/relationships/customXml" Target="../ink/ink603.xml"/><Relationship Id="rId170" Type="http://schemas.openxmlformats.org/officeDocument/2006/relationships/image" Target="../media/image621.png"/><Relationship Id="rId226" Type="http://schemas.openxmlformats.org/officeDocument/2006/relationships/image" Target="../media/image649.png"/><Relationship Id="rId268" Type="http://schemas.openxmlformats.org/officeDocument/2006/relationships/image" Target="../media/image670.png"/><Relationship Id="rId32" Type="http://schemas.openxmlformats.org/officeDocument/2006/relationships/image" Target="../media/image552.png"/><Relationship Id="rId74" Type="http://schemas.openxmlformats.org/officeDocument/2006/relationships/image" Target="../media/image573.png"/><Relationship Id="rId128" Type="http://schemas.openxmlformats.org/officeDocument/2006/relationships/image" Target="../media/image600.png"/><Relationship Id="rId5" Type="http://schemas.openxmlformats.org/officeDocument/2006/relationships/oleObject" Target="../embeddings/oleObject9.bin"/><Relationship Id="rId181" Type="http://schemas.openxmlformats.org/officeDocument/2006/relationships/customXml" Target="../ink/ink614.xml"/><Relationship Id="rId237" Type="http://schemas.openxmlformats.org/officeDocument/2006/relationships/customXml" Target="../ink/ink642.xml"/><Relationship Id="rId258" Type="http://schemas.openxmlformats.org/officeDocument/2006/relationships/image" Target="../media/image665.png"/><Relationship Id="rId279" Type="http://schemas.openxmlformats.org/officeDocument/2006/relationships/customXml" Target="../ink/ink663.xml"/><Relationship Id="rId22" Type="http://schemas.openxmlformats.org/officeDocument/2006/relationships/image" Target="../media/image547.png"/><Relationship Id="rId43" Type="http://schemas.openxmlformats.org/officeDocument/2006/relationships/customXml" Target="../ink/ink545.xml"/><Relationship Id="rId64" Type="http://schemas.openxmlformats.org/officeDocument/2006/relationships/image" Target="../media/image568.png"/><Relationship Id="rId118" Type="http://schemas.openxmlformats.org/officeDocument/2006/relationships/image" Target="../media/image595.png"/><Relationship Id="rId139" Type="http://schemas.openxmlformats.org/officeDocument/2006/relationships/customXml" Target="../ink/ink593.xml"/><Relationship Id="rId85" Type="http://schemas.openxmlformats.org/officeDocument/2006/relationships/customXml" Target="../ink/ink566.xml"/><Relationship Id="rId150" Type="http://schemas.openxmlformats.org/officeDocument/2006/relationships/image" Target="../media/image611.png"/><Relationship Id="rId171" Type="http://schemas.openxmlformats.org/officeDocument/2006/relationships/customXml" Target="../ink/ink609.xml"/><Relationship Id="rId192" Type="http://schemas.openxmlformats.org/officeDocument/2006/relationships/image" Target="../media/image632.png"/><Relationship Id="rId206" Type="http://schemas.openxmlformats.org/officeDocument/2006/relationships/image" Target="../media/image639.png"/><Relationship Id="rId227" Type="http://schemas.openxmlformats.org/officeDocument/2006/relationships/customXml" Target="../ink/ink637.xml"/><Relationship Id="rId248" Type="http://schemas.openxmlformats.org/officeDocument/2006/relationships/image" Target="../media/image660.png"/><Relationship Id="rId269" Type="http://schemas.openxmlformats.org/officeDocument/2006/relationships/customXml" Target="../ink/ink658.xml"/><Relationship Id="rId12" Type="http://schemas.openxmlformats.org/officeDocument/2006/relationships/image" Target="../media/image542.png"/><Relationship Id="rId33" Type="http://schemas.openxmlformats.org/officeDocument/2006/relationships/customXml" Target="../ink/ink540.xml"/><Relationship Id="rId108" Type="http://schemas.openxmlformats.org/officeDocument/2006/relationships/image" Target="../media/image590.png"/><Relationship Id="rId129" Type="http://schemas.openxmlformats.org/officeDocument/2006/relationships/customXml" Target="../ink/ink588.xml"/><Relationship Id="rId280" Type="http://schemas.openxmlformats.org/officeDocument/2006/relationships/image" Target="../media/image676.png"/><Relationship Id="rId54" Type="http://schemas.openxmlformats.org/officeDocument/2006/relationships/image" Target="../media/image563.png"/><Relationship Id="rId75" Type="http://schemas.openxmlformats.org/officeDocument/2006/relationships/customXml" Target="../ink/ink561.xml"/><Relationship Id="rId96" Type="http://schemas.openxmlformats.org/officeDocument/2006/relationships/image" Target="../media/image584.png"/><Relationship Id="rId140" Type="http://schemas.openxmlformats.org/officeDocument/2006/relationships/image" Target="../media/image606.png"/><Relationship Id="rId161" Type="http://schemas.openxmlformats.org/officeDocument/2006/relationships/customXml" Target="../ink/ink604.xml"/><Relationship Id="rId182" Type="http://schemas.openxmlformats.org/officeDocument/2006/relationships/image" Target="../media/image627.png"/><Relationship Id="rId217" Type="http://schemas.openxmlformats.org/officeDocument/2006/relationships/customXml" Target="../ink/ink632.xml"/><Relationship Id="rId6" Type="http://schemas.openxmlformats.org/officeDocument/2006/relationships/image" Target="../media/image539.emf"/><Relationship Id="rId238" Type="http://schemas.openxmlformats.org/officeDocument/2006/relationships/image" Target="../media/image655.png"/><Relationship Id="rId259" Type="http://schemas.openxmlformats.org/officeDocument/2006/relationships/customXml" Target="../ink/ink653.xml"/><Relationship Id="rId23" Type="http://schemas.openxmlformats.org/officeDocument/2006/relationships/customXml" Target="../ink/ink535.xml"/><Relationship Id="rId119" Type="http://schemas.openxmlformats.org/officeDocument/2006/relationships/customXml" Target="../ink/ink583.xml"/><Relationship Id="rId270" Type="http://schemas.openxmlformats.org/officeDocument/2006/relationships/image" Target="../media/image671.png"/><Relationship Id="rId44" Type="http://schemas.openxmlformats.org/officeDocument/2006/relationships/image" Target="../media/image558.png"/><Relationship Id="rId65" Type="http://schemas.openxmlformats.org/officeDocument/2006/relationships/customXml" Target="../ink/ink556.xml"/><Relationship Id="rId86" Type="http://schemas.openxmlformats.org/officeDocument/2006/relationships/image" Target="../media/image579.png"/><Relationship Id="rId130" Type="http://schemas.openxmlformats.org/officeDocument/2006/relationships/image" Target="../media/image601.png"/><Relationship Id="rId151" Type="http://schemas.openxmlformats.org/officeDocument/2006/relationships/customXml" Target="../ink/ink599.xml"/><Relationship Id="rId172" Type="http://schemas.openxmlformats.org/officeDocument/2006/relationships/image" Target="../media/image622.png"/><Relationship Id="rId193" Type="http://schemas.openxmlformats.org/officeDocument/2006/relationships/customXml" Target="../ink/ink620.xml"/><Relationship Id="rId207" Type="http://schemas.openxmlformats.org/officeDocument/2006/relationships/customXml" Target="../ink/ink627.xml"/><Relationship Id="rId228" Type="http://schemas.openxmlformats.org/officeDocument/2006/relationships/image" Target="../media/image650.png"/><Relationship Id="rId249" Type="http://schemas.openxmlformats.org/officeDocument/2006/relationships/customXml" Target="../ink/ink648.xml"/><Relationship Id="rId13" Type="http://schemas.openxmlformats.org/officeDocument/2006/relationships/customXml" Target="../ink/ink530.xml"/><Relationship Id="rId109" Type="http://schemas.openxmlformats.org/officeDocument/2006/relationships/customXml" Target="../ink/ink578.xml"/><Relationship Id="rId260" Type="http://schemas.openxmlformats.org/officeDocument/2006/relationships/image" Target="../media/image666.png"/><Relationship Id="rId34" Type="http://schemas.openxmlformats.org/officeDocument/2006/relationships/image" Target="../media/image553.png"/><Relationship Id="rId55" Type="http://schemas.openxmlformats.org/officeDocument/2006/relationships/customXml" Target="../ink/ink551.xml"/><Relationship Id="rId76" Type="http://schemas.openxmlformats.org/officeDocument/2006/relationships/image" Target="../media/image574.png"/><Relationship Id="rId97" Type="http://schemas.openxmlformats.org/officeDocument/2006/relationships/customXml" Target="../ink/ink572.xml"/><Relationship Id="rId120" Type="http://schemas.openxmlformats.org/officeDocument/2006/relationships/image" Target="../media/image596.png"/><Relationship Id="rId141" Type="http://schemas.openxmlformats.org/officeDocument/2006/relationships/customXml" Target="../ink/ink594.xml"/><Relationship Id="rId7" Type="http://schemas.openxmlformats.org/officeDocument/2006/relationships/customXml" Target="../ink/ink527.xml"/><Relationship Id="rId162" Type="http://schemas.openxmlformats.org/officeDocument/2006/relationships/image" Target="../media/image617.png"/><Relationship Id="rId183" Type="http://schemas.openxmlformats.org/officeDocument/2006/relationships/customXml" Target="../ink/ink615.xml"/><Relationship Id="rId218" Type="http://schemas.openxmlformats.org/officeDocument/2006/relationships/image" Target="../media/image645.png"/><Relationship Id="rId239" Type="http://schemas.openxmlformats.org/officeDocument/2006/relationships/customXml" Target="../ink/ink643.xml"/><Relationship Id="rId250" Type="http://schemas.openxmlformats.org/officeDocument/2006/relationships/image" Target="../media/image661.png"/><Relationship Id="rId271" Type="http://schemas.openxmlformats.org/officeDocument/2006/relationships/customXml" Target="../ink/ink659.xml"/><Relationship Id="rId24" Type="http://schemas.openxmlformats.org/officeDocument/2006/relationships/image" Target="../media/image548.png"/><Relationship Id="rId45" Type="http://schemas.openxmlformats.org/officeDocument/2006/relationships/customXml" Target="../ink/ink546.xml"/><Relationship Id="rId66" Type="http://schemas.openxmlformats.org/officeDocument/2006/relationships/image" Target="../media/image569.png"/><Relationship Id="rId87" Type="http://schemas.openxmlformats.org/officeDocument/2006/relationships/customXml" Target="../ink/ink567.xml"/><Relationship Id="rId110" Type="http://schemas.openxmlformats.org/officeDocument/2006/relationships/image" Target="../media/image591.png"/><Relationship Id="rId131" Type="http://schemas.openxmlformats.org/officeDocument/2006/relationships/customXml" Target="../ink/ink589.xml"/><Relationship Id="rId152" Type="http://schemas.openxmlformats.org/officeDocument/2006/relationships/image" Target="../media/image612.png"/><Relationship Id="rId173" Type="http://schemas.openxmlformats.org/officeDocument/2006/relationships/customXml" Target="../ink/ink610.xml"/><Relationship Id="rId194" Type="http://schemas.openxmlformats.org/officeDocument/2006/relationships/image" Target="../media/image633.png"/><Relationship Id="rId208" Type="http://schemas.openxmlformats.org/officeDocument/2006/relationships/image" Target="../media/image640.png"/><Relationship Id="rId229" Type="http://schemas.openxmlformats.org/officeDocument/2006/relationships/customXml" Target="../ink/ink638.xml"/><Relationship Id="rId240" Type="http://schemas.openxmlformats.org/officeDocument/2006/relationships/image" Target="../media/image656.png"/><Relationship Id="rId261" Type="http://schemas.openxmlformats.org/officeDocument/2006/relationships/customXml" Target="../ink/ink654.xml"/><Relationship Id="rId14" Type="http://schemas.openxmlformats.org/officeDocument/2006/relationships/image" Target="../media/image543.png"/><Relationship Id="rId35" Type="http://schemas.openxmlformats.org/officeDocument/2006/relationships/customXml" Target="../ink/ink541.xml"/><Relationship Id="rId56" Type="http://schemas.openxmlformats.org/officeDocument/2006/relationships/image" Target="../media/image564.png"/><Relationship Id="rId77" Type="http://schemas.openxmlformats.org/officeDocument/2006/relationships/customXml" Target="../ink/ink562.xml"/><Relationship Id="rId100" Type="http://schemas.openxmlformats.org/officeDocument/2006/relationships/image" Target="../media/image586.png"/><Relationship Id="rId8" Type="http://schemas.openxmlformats.org/officeDocument/2006/relationships/image" Target="../media/image540.png"/><Relationship Id="rId98" Type="http://schemas.openxmlformats.org/officeDocument/2006/relationships/image" Target="../media/image585.png"/><Relationship Id="rId121" Type="http://schemas.openxmlformats.org/officeDocument/2006/relationships/customXml" Target="../ink/ink584.xml"/><Relationship Id="rId142" Type="http://schemas.openxmlformats.org/officeDocument/2006/relationships/image" Target="../media/image607.png"/><Relationship Id="rId163" Type="http://schemas.openxmlformats.org/officeDocument/2006/relationships/customXml" Target="../ink/ink605.xml"/><Relationship Id="rId184" Type="http://schemas.openxmlformats.org/officeDocument/2006/relationships/image" Target="../media/image628.png"/><Relationship Id="rId219" Type="http://schemas.openxmlformats.org/officeDocument/2006/relationships/customXml" Target="../ink/ink633.xml"/><Relationship Id="rId230" Type="http://schemas.openxmlformats.org/officeDocument/2006/relationships/image" Target="../media/image651.png"/><Relationship Id="rId251" Type="http://schemas.openxmlformats.org/officeDocument/2006/relationships/customXml" Target="../ink/ink649.xml"/><Relationship Id="rId25" Type="http://schemas.openxmlformats.org/officeDocument/2006/relationships/customXml" Target="../ink/ink536.xml"/><Relationship Id="rId46" Type="http://schemas.openxmlformats.org/officeDocument/2006/relationships/image" Target="../media/image559.png"/><Relationship Id="rId67" Type="http://schemas.openxmlformats.org/officeDocument/2006/relationships/customXml" Target="../ink/ink557.xml"/><Relationship Id="rId272" Type="http://schemas.openxmlformats.org/officeDocument/2006/relationships/image" Target="../media/image672.png"/><Relationship Id="rId88" Type="http://schemas.openxmlformats.org/officeDocument/2006/relationships/image" Target="../media/image580.png"/><Relationship Id="rId111" Type="http://schemas.openxmlformats.org/officeDocument/2006/relationships/customXml" Target="../ink/ink579.xml"/><Relationship Id="rId132" Type="http://schemas.openxmlformats.org/officeDocument/2006/relationships/image" Target="../media/image602.png"/><Relationship Id="rId153" Type="http://schemas.openxmlformats.org/officeDocument/2006/relationships/customXml" Target="../ink/ink600.xml"/><Relationship Id="rId174" Type="http://schemas.openxmlformats.org/officeDocument/2006/relationships/image" Target="../media/image623.png"/><Relationship Id="rId195" Type="http://schemas.openxmlformats.org/officeDocument/2006/relationships/customXml" Target="../ink/ink621.xml"/><Relationship Id="rId209" Type="http://schemas.openxmlformats.org/officeDocument/2006/relationships/customXml" Target="../ink/ink628.xml"/><Relationship Id="rId220" Type="http://schemas.openxmlformats.org/officeDocument/2006/relationships/image" Target="../media/image646.png"/><Relationship Id="rId241" Type="http://schemas.openxmlformats.org/officeDocument/2006/relationships/customXml" Target="../ink/ink644.xml"/><Relationship Id="rId15" Type="http://schemas.openxmlformats.org/officeDocument/2006/relationships/customXml" Target="../ink/ink531.xml"/><Relationship Id="rId36" Type="http://schemas.openxmlformats.org/officeDocument/2006/relationships/image" Target="../media/image554.png"/><Relationship Id="rId57" Type="http://schemas.openxmlformats.org/officeDocument/2006/relationships/customXml" Target="../ink/ink552.xml"/><Relationship Id="rId262" Type="http://schemas.openxmlformats.org/officeDocument/2006/relationships/image" Target="../media/image667.png"/><Relationship Id="rId78" Type="http://schemas.openxmlformats.org/officeDocument/2006/relationships/image" Target="../media/image575.png"/><Relationship Id="rId99" Type="http://schemas.openxmlformats.org/officeDocument/2006/relationships/customXml" Target="../ink/ink573.xml"/><Relationship Id="rId101" Type="http://schemas.openxmlformats.org/officeDocument/2006/relationships/customXml" Target="../ink/ink574.xml"/><Relationship Id="rId122" Type="http://schemas.openxmlformats.org/officeDocument/2006/relationships/image" Target="../media/image597.png"/><Relationship Id="rId143" Type="http://schemas.openxmlformats.org/officeDocument/2006/relationships/customXml" Target="../ink/ink595.xml"/><Relationship Id="rId164" Type="http://schemas.openxmlformats.org/officeDocument/2006/relationships/image" Target="../media/image618.png"/><Relationship Id="rId185" Type="http://schemas.openxmlformats.org/officeDocument/2006/relationships/customXml" Target="../ink/ink616.xml"/><Relationship Id="rId9" Type="http://schemas.openxmlformats.org/officeDocument/2006/relationships/customXml" Target="../ink/ink528.xml"/><Relationship Id="rId210" Type="http://schemas.openxmlformats.org/officeDocument/2006/relationships/image" Target="../media/image641.png"/><Relationship Id="rId26" Type="http://schemas.openxmlformats.org/officeDocument/2006/relationships/image" Target="../media/image549.png"/><Relationship Id="rId231" Type="http://schemas.openxmlformats.org/officeDocument/2006/relationships/customXml" Target="../ink/ink639.xml"/><Relationship Id="rId252" Type="http://schemas.openxmlformats.org/officeDocument/2006/relationships/image" Target="../media/image662.png"/><Relationship Id="rId273" Type="http://schemas.openxmlformats.org/officeDocument/2006/relationships/customXml" Target="../ink/ink660.xml"/><Relationship Id="rId47" Type="http://schemas.openxmlformats.org/officeDocument/2006/relationships/customXml" Target="../ink/ink547.xml"/><Relationship Id="rId68" Type="http://schemas.openxmlformats.org/officeDocument/2006/relationships/image" Target="../media/image570.png"/><Relationship Id="rId89" Type="http://schemas.openxmlformats.org/officeDocument/2006/relationships/customXml" Target="../ink/ink568.xml"/><Relationship Id="rId112" Type="http://schemas.openxmlformats.org/officeDocument/2006/relationships/image" Target="../media/image592.png"/><Relationship Id="rId133" Type="http://schemas.openxmlformats.org/officeDocument/2006/relationships/customXml" Target="../ink/ink590.xml"/><Relationship Id="rId154" Type="http://schemas.openxmlformats.org/officeDocument/2006/relationships/image" Target="../media/image613.png"/><Relationship Id="rId175" Type="http://schemas.openxmlformats.org/officeDocument/2006/relationships/customXml" Target="../ink/ink611.xml"/><Relationship Id="rId196" Type="http://schemas.openxmlformats.org/officeDocument/2006/relationships/image" Target="../media/image634.png"/><Relationship Id="rId200" Type="http://schemas.openxmlformats.org/officeDocument/2006/relationships/image" Target="../media/image636.png"/><Relationship Id="rId16" Type="http://schemas.openxmlformats.org/officeDocument/2006/relationships/image" Target="../media/image544.png"/><Relationship Id="rId221" Type="http://schemas.openxmlformats.org/officeDocument/2006/relationships/customXml" Target="../ink/ink634.xml"/><Relationship Id="rId242" Type="http://schemas.openxmlformats.org/officeDocument/2006/relationships/image" Target="../media/image657.png"/><Relationship Id="rId263" Type="http://schemas.openxmlformats.org/officeDocument/2006/relationships/customXml" Target="../ink/ink655.xml"/><Relationship Id="rId37" Type="http://schemas.openxmlformats.org/officeDocument/2006/relationships/customXml" Target="../ink/ink542.xml"/><Relationship Id="rId58" Type="http://schemas.openxmlformats.org/officeDocument/2006/relationships/image" Target="../media/image565.png"/><Relationship Id="rId79" Type="http://schemas.openxmlformats.org/officeDocument/2006/relationships/customXml" Target="../ink/ink563.xml"/><Relationship Id="rId102" Type="http://schemas.openxmlformats.org/officeDocument/2006/relationships/image" Target="../media/image587.png"/><Relationship Id="rId123" Type="http://schemas.openxmlformats.org/officeDocument/2006/relationships/customXml" Target="../ink/ink585.xml"/><Relationship Id="rId144" Type="http://schemas.openxmlformats.org/officeDocument/2006/relationships/image" Target="../media/image608.png"/><Relationship Id="rId90" Type="http://schemas.openxmlformats.org/officeDocument/2006/relationships/image" Target="../media/image581.png"/><Relationship Id="rId165" Type="http://schemas.openxmlformats.org/officeDocument/2006/relationships/customXml" Target="../ink/ink606.xml"/><Relationship Id="rId186" Type="http://schemas.openxmlformats.org/officeDocument/2006/relationships/image" Target="../media/image629.png"/><Relationship Id="rId211" Type="http://schemas.openxmlformats.org/officeDocument/2006/relationships/customXml" Target="../ink/ink629.xml"/><Relationship Id="rId232" Type="http://schemas.openxmlformats.org/officeDocument/2006/relationships/image" Target="../media/image652.png"/><Relationship Id="rId253" Type="http://schemas.openxmlformats.org/officeDocument/2006/relationships/customXml" Target="../ink/ink650.xml"/><Relationship Id="rId274" Type="http://schemas.openxmlformats.org/officeDocument/2006/relationships/image" Target="../media/image673.png"/><Relationship Id="rId27" Type="http://schemas.openxmlformats.org/officeDocument/2006/relationships/customXml" Target="../ink/ink537.xml"/><Relationship Id="rId48" Type="http://schemas.openxmlformats.org/officeDocument/2006/relationships/image" Target="../media/image560.png"/><Relationship Id="rId69" Type="http://schemas.openxmlformats.org/officeDocument/2006/relationships/customXml" Target="../ink/ink558.xml"/><Relationship Id="rId113" Type="http://schemas.openxmlformats.org/officeDocument/2006/relationships/customXml" Target="../ink/ink580.xml"/><Relationship Id="rId134" Type="http://schemas.openxmlformats.org/officeDocument/2006/relationships/image" Target="../media/image603.png"/><Relationship Id="rId80" Type="http://schemas.openxmlformats.org/officeDocument/2006/relationships/image" Target="../media/image576.png"/><Relationship Id="rId155" Type="http://schemas.openxmlformats.org/officeDocument/2006/relationships/customXml" Target="../ink/ink601.xml"/><Relationship Id="rId176" Type="http://schemas.openxmlformats.org/officeDocument/2006/relationships/image" Target="../media/image624.png"/><Relationship Id="rId197" Type="http://schemas.openxmlformats.org/officeDocument/2006/relationships/customXml" Target="../ink/ink622.xml"/><Relationship Id="rId201" Type="http://schemas.openxmlformats.org/officeDocument/2006/relationships/customXml" Target="../ink/ink624.xml"/><Relationship Id="rId222" Type="http://schemas.openxmlformats.org/officeDocument/2006/relationships/image" Target="../media/image647.png"/><Relationship Id="rId243" Type="http://schemas.openxmlformats.org/officeDocument/2006/relationships/customXml" Target="../ink/ink645.xml"/><Relationship Id="rId264" Type="http://schemas.openxmlformats.org/officeDocument/2006/relationships/image" Target="../media/image668.png"/><Relationship Id="rId17" Type="http://schemas.openxmlformats.org/officeDocument/2006/relationships/customXml" Target="../ink/ink532.xml"/><Relationship Id="rId38" Type="http://schemas.openxmlformats.org/officeDocument/2006/relationships/image" Target="../media/image555.png"/><Relationship Id="rId59" Type="http://schemas.openxmlformats.org/officeDocument/2006/relationships/customXml" Target="../ink/ink553.xml"/><Relationship Id="rId103" Type="http://schemas.openxmlformats.org/officeDocument/2006/relationships/customXml" Target="../ink/ink575.xml"/><Relationship Id="rId124" Type="http://schemas.openxmlformats.org/officeDocument/2006/relationships/image" Target="../media/image598.png"/><Relationship Id="rId70" Type="http://schemas.openxmlformats.org/officeDocument/2006/relationships/image" Target="../media/image571.png"/><Relationship Id="rId91" Type="http://schemas.openxmlformats.org/officeDocument/2006/relationships/customXml" Target="../ink/ink569.xml"/><Relationship Id="rId145" Type="http://schemas.openxmlformats.org/officeDocument/2006/relationships/customXml" Target="../ink/ink596.xml"/><Relationship Id="rId166" Type="http://schemas.openxmlformats.org/officeDocument/2006/relationships/image" Target="../media/image619.png"/><Relationship Id="rId187" Type="http://schemas.openxmlformats.org/officeDocument/2006/relationships/customXml" Target="../ink/ink617.xml"/><Relationship Id="rId1" Type="http://schemas.openxmlformats.org/officeDocument/2006/relationships/slideLayout" Target="../slideLayouts/slideLayout7.xml"/><Relationship Id="rId212" Type="http://schemas.openxmlformats.org/officeDocument/2006/relationships/image" Target="../media/image642.png"/><Relationship Id="rId233" Type="http://schemas.openxmlformats.org/officeDocument/2006/relationships/customXml" Target="../ink/ink640.xml"/><Relationship Id="rId254" Type="http://schemas.openxmlformats.org/officeDocument/2006/relationships/image" Target="../media/image663.png"/><Relationship Id="rId28" Type="http://schemas.openxmlformats.org/officeDocument/2006/relationships/image" Target="../media/image550.png"/><Relationship Id="rId49" Type="http://schemas.openxmlformats.org/officeDocument/2006/relationships/customXml" Target="../ink/ink548.xml"/><Relationship Id="rId114" Type="http://schemas.openxmlformats.org/officeDocument/2006/relationships/image" Target="../media/image593.png"/><Relationship Id="rId275" Type="http://schemas.openxmlformats.org/officeDocument/2006/relationships/customXml" Target="../ink/ink661.xml"/><Relationship Id="rId60" Type="http://schemas.openxmlformats.org/officeDocument/2006/relationships/image" Target="../media/image566.png"/><Relationship Id="rId81" Type="http://schemas.openxmlformats.org/officeDocument/2006/relationships/customXml" Target="../ink/ink564.xml"/><Relationship Id="rId135" Type="http://schemas.openxmlformats.org/officeDocument/2006/relationships/customXml" Target="../ink/ink591.xml"/><Relationship Id="rId156" Type="http://schemas.openxmlformats.org/officeDocument/2006/relationships/image" Target="../media/image614.png"/><Relationship Id="rId177" Type="http://schemas.openxmlformats.org/officeDocument/2006/relationships/customXml" Target="../ink/ink612.xml"/><Relationship Id="rId198" Type="http://schemas.openxmlformats.org/officeDocument/2006/relationships/image" Target="../media/image635.png"/><Relationship Id="rId202" Type="http://schemas.openxmlformats.org/officeDocument/2006/relationships/image" Target="../media/image637.png"/><Relationship Id="rId223" Type="http://schemas.openxmlformats.org/officeDocument/2006/relationships/customXml" Target="../ink/ink635.xml"/><Relationship Id="rId244" Type="http://schemas.openxmlformats.org/officeDocument/2006/relationships/image" Target="../media/image658.png"/><Relationship Id="rId18" Type="http://schemas.openxmlformats.org/officeDocument/2006/relationships/image" Target="../media/image545.png"/><Relationship Id="rId39" Type="http://schemas.openxmlformats.org/officeDocument/2006/relationships/customXml" Target="../ink/ink543.xml"/><Relationship Id="rId265" Type="http://schemas.openxmlformats.org/officeDocument/2006/relationships/customXml" Target="../ink/ink656.xml"/><Relationship Id="rId50" Type="http://schemas.openxmlformats.org/officeDocument/2006/relationships/image" Target="../media/image561.png"/><Relationship Id="rId104" Type="http://schemas.openxmlformats.org/officeDocument/2006/relationships/image" Target="../media/image588.png"/><Relationship Id="rId125" Type="http://schemas.openxmlformats.org/officeDocument/2006/relationships/customXml" Target="../ink/ink586.xml"/><Relationship Id="rId146" Type="http://schemas.openxmlformats.org/officeDocument/2006/relationships/image" Target="../media/image609.png"/><Relationship Id="rId167" Type="http://schemas.openxmlformats.org/officeDocument/2006/relationships/customXml" Target="../ink/ink607.xml"/><Relationship Id="rId188" Type="http://schemas.openxmlformats.org/officeDocument/2006/relationships/image" Target="../media/image630.png"/><Relationship Id="rId71" Type="http://schemas.openxmlformats.org/officeDocument/2006/relationships/customXml" Target="../ink/ink559.xml"/><Relationship Id="rId92" Type="http://schemas.openxmlformats.org/officeDocument/2006/relationships/image" Target="../media/image582.png"/><Relationship Id="rId213" Type="http://schemas.openxmlformats.org/officeDocument/2006/relationships/customXml" Target="../ink/ink630.xml"/><Relationship Id="rId234" Type="http://schemas.openxmlformats.org/officeDocument/2006/relationships/image" Target="../media/image653.png"/><Relationship Id="rId2" Type="http://schemas.openxmlformats.org/officeDocument/2006/relationships/notesSlide" Target="../notesSlides/notesSlide2.xml"/><Relationship Id="rId29" Type="http://schemas.openxmlformats.org/officeDocument/2006/relationships/customXml" Target="../ink/ink538.xml"/><Relationship Id="rId255" Type="http://schemas.openxmlformats.org/officeDocument/2006/relationships/customXml" Target="../ink/ink651.xml"/><Relationship Id="rId276" Type="http://schemas.openxmlformats.org/officeDocument/2006/relationships/image" Target="../media/image674.png"/><Relationship Id="rId40" Type="http://schemas.openxmlformats.org/officeDocument/2006/relationships/image" Target="../media/image556.png"/><Relationship Id="rId115" Type="http://schemas.openxmlformats.org/officeDocument/2006/relationships/customXml" Target="../ink/ink581.xml"/><Relationship Id="rId136" Type="http://schemas.openxmlformats.org/officeDocument/2006/relationships/image" Target="../media/image604.png"/><Relationship Id="rId157" Type="http://schemas.openxmlformats.org/officeDocument/2006/relationships/customXml" Target="../ink/ink602.xml"/><Relationship Id="rId178" Type="http://schemas.openxmlformats.org/officeDocument/2006/relationships/image" Target="../media/image625.png"/><Relationship Id="rId61" Type="http://schemas.openxmlformats.org/officeDocument/2006/relationships/customXml" Target="../ink/ink554.xml"/><Relationship Id="rId82" Type="http://schemas.openxmlformats.org/officeDocument/2006/relationships/image" Target="../media/image577.png"/><Relationship Id="rId199" Type="http://schemas.openxmlformats.org/officeDocument/2006/relationships/customXml" Target="../ink/ink623.xml"/><Relationship Id="rId203" Type="http://schemas.openxmlformats.org/officeDocument/2006/relationships/customXml" Target="../ink/ink625.xml"/><Relationship Id="rId19" Type="http://schemas.openxmlformats.org/officeDocument/2006/relationships/customXml" Target="../ink/ink533.xml"/><Relationship Id="rId224" Type="http://schemas.openxmlformats.org/officeDocument/2006/relationships/image" Target="../media/image648.png"/><Relationship Id="rId245" Type="http://schemas.openxmlformats.org/officeDocument/2006/relationships/customXml" Target="../ink/ink646.xml"/><Relationship Id="rId266" Type="http://schemas.openxmlformats.org/officeDocument/2006/relationships/image" Target="../media/image669.png"/><Relationship Id="rId30" Type="http://schemas.openxmlformats.org/officeDocument/2006/relationships/image" Target="../media/image551.png"/><Relationship Id="rId105" Type="http://schemas.openxmlformats.org/officeDocument/2006/relationships/customXml" Target="../ink/ink576.xml"/><Relationship Id="rId126" Type="http://schemas.openxmlformats.org/officeDocument/2006/relationships/image" Target="../media/image599.png"/><Relationship Id="rId147" Type="http://schemas.openxmlformats.org/officeDocument/2006/relationships/customXml" Target="../ink/ink597.xml"/><Relationship Id="rId168" Type="http://schemas.openxmlformats.org/officeDocument/2006/relationships/image" Target="../media/image620.png"/><Relationship Id="rId51" Type="http://schemas.openxmlformats.org/officeDocument/2006/relationships/customXml" Target="../ink/ink549.xml"/><Relationship Id="rId72" Type="http://schemas.openxmlformats.org/officeDocument/2006/relationships/image" Target="../media/image572.png"/><Relationship Id="rId93" Type="http://schemas.openxmlformats.org/officeDocument/2006/relationships/customXml" Target="../ink/ink570.xml"/><Relationship Id="rId189" Type="http://schemas.openxmlformats.org/officeDocument/2006/relationships/customXml" Target="../ink/ink618.xml"/><Relationship Id="rId3" Type="http://schemas.openxmlformats.org/officeDocument/2006/relationships/image" Target="../media/image537.jpg"/><Relationship Id="rId214" Type="http://schemas.openxmlformats.org/officeDocument/2006/relationships/image" Target="../media/image643.png"/><Relationship Id="rId235" Type="http://schemas.openxmlformats.org/officeDocument/2006/relationships/customXml" Target="../ink/ink641.xml"/><Relationship Id="rId256" Type="http://schemas.openxmlformats.org/officeDocument/2006/relationships/image" Target="../media/image664.png"/><Relationship Id="rId277" Type="http://schemas.openxmlformats.org/officeDocument/2006/relationships/customXml" Target="../ink/ink662.xml"/><Relationship Id="rId116" Type="http://schemas.openxmlformats.org/officeDocument/2006/relationships/image" Target="../media/image594.png"/><Relationship Id="rId137" Type="http://schemas.openxmlformats.org/officeDocument/2006/relationships/customXml" Target="../ink/ink592.xml"/><Relationship Id="rId158" Type="http://schemas.openxmlformats.org/officeDocument/2006/relationships/image" Target="../media/image615.png"/><Relationship Id="rId20" Type="http://schemas.openxmlformats.org/officeDocument/2006/relationships/image" Target="../media/image546.png"/><Relationship Id="rId41" Type="http://schemas.openxmlformats.org/officeDocument/2006/relationships/customXml" Target="../ink/ink544.xml"/><Relationship Id="rId62" Type="http://schemas.openxmlformats.org/officeDocument/2006/relationships/image" Target="../media/image567.png"/><Relationship Id="rId83" Type="http://schemas.openxmlformats.org/officeDocument/2006/relationships/customXml" Target="../ink/ink565.xml"/><Relationship Id="rId179" Type="http://schemas.openxmlformats.org/officeDocument/2006/relationships/customXml" Target="../ink/ink613.xml"/><Relationship Id="rId190" Type="http://schemas.openxmlformats.org/officeDocument/2006/relationships/image" Target="../media/image631.png"/><Relationship Id="rId204" Type="http://schemas.openxmlformats.org/officeDocument/2006/relationships/image" Target="../media/image638.png"/><Relationship Id="rId225" Type="http://schemas.openxmlformats.org/officeDocument/2006/relationships/customXml" Target="../ink/ink636.xml"/><Relationship Id="rId246" Type="http://schemas.openxmlformats.org/officeDocument/2006/relationships/image" Target="../media/image659.png"/><Relationship Id="rId267" Type="http://schemas.openxmlformats.org/officeDocument/2006/relationships/customXml" Target="../ink/ink657.xml"/><Relationship Id="rId106" Type="http://schemas.openxmlformats.org/officeDocument/2006/relationships/image" Target="../media/image589.png"/><Relationship Id="rId127" Type="http://schemas.openxmlformats.org/officeDocument/2006/relationships/customXml" Target="../ink/ink587.xml"/><Relationship Id="rId10" Type="http://schemas.openxmlformats.org/officeDocument/2006/relationships/image" Target="../media/image541.png"/><Relationship Id="rId31" Type="http://schemas.openxmlformats.org/officeDocument/2006/relationships/customXml" Target="../ink/ink539.xml"/><Relationship Id="rId52" Type="http://schemas.openxmlformats.org/officeDocument/2006/relationships/image" Target="../media/image562.png"/><Relationship Id="rId73" Type="http://schemas.openxmlformats.org/officeDocument/2006/relationships/customXml" Target="../ink/ink560.xml"/><Relationship Id="rId94" Type="http://schemas.openxmlformats.org/officeDocument/2006/relationships/image" Target="../media/image583.png"/><Relationship Id="rId148" Type="http://schemas.openxmlformats.org/officeDocument/2006/relationships/image" Target="../media/image610.png"/><Relationship Id="rId169" Type="http://schemas.openxmlformats.org/officeDocument/2006/relationships/customXml" Target="../ink/ink608.xml"/><Relationship Id="rId4" Type="http://schemas.openxmlformats.org/officeDocument/2006/relationships/image" Target="../media/image538.png"/><Relationship Id="rId180" Type="http://schemas.openxmlformats.org/officeDocument/2006/relationships/image" Target="../media/image626.png"/><Relationship Id="rId215" Type="http://schemas.openxmlformats.org/officeDocument/2006/relationships/customXml" Target="../ink/ink631.xml"/><Relationship Id="rId236" Type="http://schemas.openxmlformats.org/officeDocument/2006/relationships/image" Target="../media/image654.png"/><Relationship Id="rId257" Type="http://schemas.openxmlformats.org/officeDocument/2006/relationships/customXml" Target="../ink/ink652.xml"/><Relationship Id="rId278" Type="http://schemas.openxmlformats.org/officeDocument/2006/relationships/image" Target="../media/image675.png"/><Relationship Id="rId42" Type="http://schemas.openxmlformats.org/officeDocument/2006/relationships/image" Target="../media/image557.png"/><Relationship Id="rId84" Type="http://schemas.openxmlformats.org/officeDocument/2006/relationships/image" Target="../media/image578.png"/><Relationship Id="rId138" Type="http://schemas.openxmlformats.org/officeDocument/2006/relationships/image" Target="../media/image605.png"/><Relationship Id="rId191" Type="http://schemas.openxmlformats.org/officeDocument/2006/relationships/customXml" Target="../ink/ink619.xml"/><Relationship Id="rId205" Type="http://schemas.openxmlformats.org/officeDocument/2006/relationships/customXml" Target="../ink/ink626.xml"/><Relationship Id="rId247" Type="http://schemas.openxmlformats.org/officeDocument/2006/relationships/customXml" Target="../ink/ink647.xml"/><Relationship Id="rId107" Type="http://schemas.openxmlformats.org/officeDocument/2006/relationships/customXml" Target="../ink/ink577.xml"/><Relationship Id="rId11" Type="http://schemas.openxmlformats.org/officeDocument/2006/relationships/customXml" Target="../ink/ink529.xml"/><Relationship Id="rId53" Type="http://schemas.openxmlformats.org/officeDocument/2006/relationships/customXml" Target="../ink/ink550.xml"/><Relationship Id="rId149" Type="http://schemas.openxmlformats.org/officeDocument/2006/relationships/customXml" Target="../ink/ink598.xml"/><Relationship Id="rId95" Type="http://schemas.openxmlformats.org/officeDocument/2006/relationships/customXml" Target="../ink/ink571.xml"/><Relationship Id="rId160" Type="http://schemas.openxmlformats.org/officeDocument/2006/relationships/image" Target="../media/image616.png"/><Relationship Id="rId216" Type="http://schemas.openxmlformats.org/officeDocument/2006/relationships/image" Target="../media/image644.png"/></Relationships>
</file>

<file path=ppt/slides/_rels/slide7.xml.rels><?xml version="1.0" encoding="UTF-8" standalone="yes"?>
<Relationships xmlns="http://schemas.openxmlformats.org/package/2006/relationships"><Relationship Id="rId117" Type="http://schemas.openxmlformats.org/officeDocument/2006/relationships/customXml" Target="../ink/ink713.xml"/><Relationship Id="rId21" Type="http://schemas.openxmlformats.org/officeDocument/2006/relationships/oleObject" Target="../embeddings/oleObject11.bin"/><Relationship Id="rId42" Type="http://schemas.openxmlformats.org/officeDocument/2006/relationships/image" Target="../media/image692.png"/><Relationship Id="rId63" Type="http://schemas.openxmlformats.org/officeDocument/2006/relationships/customXml" Target="../ink/ink686.xml"/><Relationship Id="rId84" Type="http://schemas.openxmlformats.org/officeDocument/2006/relationships/image" Target="../media/image713.png"/><Relationship Id="rId138" Type="http://schemas.openxmlformats.org/officeDocument/2006/relationships/image" Target="../media/image740.png"/><Relationship Id="rId159" Type="http://schemas.openxmlformats.org/officeDocument/2006/relationships/image" Target="../media/image750.png"/><Relationship Id="rId170" Type="http://schemas.openxmlformats.org/officeDocument/2006/relationships/customXml" Target="../ink/ink740.xml"/><Relationship Id="rId191" Type="http://schemas.openxmlformats.org/officeDocument/2006/relationships/image" Target="../media/image766.png"/><Relationship Id="rId107" Type="http://schemas.openxmlformats.org/officeDocument/2006/relationships/customXml" Target="../ink/ink708.xml"/><Relationship Id="rId32" Type="http://schemas.openxmlformats.org/officeDocument/2006/relationships/image" Target="../media/image687.png"/><Relationship Id="rId53" Type="http://schemas.openxmlformats.org/officeDocument/2006/relationships/customXml" Target="../ink/ink681.xml"/><Relationship Id="rId74" Type="http://schemas.openxmlformats.org/officeDocument/2006/relationships/image" Target="../media/image708.png"/><Relationship Id="rId128" Type="http://schemas.openxmlformats.org/officeDocument/2006/relationships/image" Target="../media/image735.png"/><Relationship Id="rId149" Type="http://schemas.openxmlformats.org/officeDocument/2006/relationships/customXml" Target="../ink/ink729.xml"/><Relationship Id="rId5" Type="http://schemas.openxmlformats.org/officeDocument/2006/relationships/image" Target="../media/image679.jpg"/><Relationship Id="rId95" Type="http://schemas.openxmlformats.org/officeDocument/2006/relationships/customXml" Target="../ink/ink702.xml"/><Relationship Id="rId160" Type="http://schemas.openxmlformats.org/officeDocument/2006/relationships/customXml" Target="../ink/ink735.xml"/><Relationship Id="rId181" Type="http://schemas.openxmlformats.org/officeDocument/2006/relationships/image" Target="../media/image761.png"/><Relationship Id="rId22" Type="http://schemas.openxmlformats.org/officeDocument/2006/relationships/image" Target="../media/image682.emf"/><Relationship Id="rId43" Type="http://schemas.openxmlformats.org/officeDocument/2006/relationships/customXml" Target="../ink/ink676.xml"/><Relationship Id="rId64" Type="http://schemas.openxmlformats.org/officeDocument/2006/relationships/image" Target="../media/image703.png"/><Relationship Id="rId118" Type="http://schemas.openxmlformats.org/officeDocument/2006/relationships/image" Target="../media/image730.png"/><Relationship Id="rId139" Type="http://schemas.openxmlformats.org/officeDocument/2006/relationships/customXml" Target="../ink/ink724.xml"/><Relationship Id="rId85" Type="http://schemas.openxmlformats.org/officeDocument/2006/relationships/customXml" Target="../ink/ink697.xml"/><Relationship Id="rId150" Type="http://schemas.openxmlformats.org/officeDocument/2006/relationships/image" Target="../media/image746.png"/><Relationship Id="rId171" Type="http://schemas.openxmlformats.org/officeDocument/2006/relationships/image" Target="../media/image756.png"/><Relationship Id="rId192" Type="http://schemas.openxmlformats.org/officeDocument/2006/relationships/customXml" Target="../ink/ink751.xml"/><Relationship Id="rId33" Type="http://schemas.openxmlformats.org/officeDocument/2006/relationships/customXml" Target="../ink/ink671.xml"/><Relationship Id="rId108" Type="http://schemas.openxmlformats.org/officeDocument/2006/relationships/image" Target="../media/image725.png"/><Relationship Id="rId129" Type="http://schemas.openxmlformats.org/officeDocument/2006/relationships/customXml" Target="../ink/ink719.xml"/><Relationship Id="rId54" Type="http://schemas.openxmlformats.org/officeDocument/2006/relationships/image" Target="../media/image698.png"/><Relationship Id="rId75" Type="http://schemas.openxmlformats.org/officeDocument/2006/relationships/customXml" Target="../ink/ink692.xml"/><Relationship Id="rId96" Type="http://schemas.openxmlformats.org/officeDocument/2006/relationships/image" Target="../media/image719.png"/><Relationship Id="rId140" Type="http://schemas.openxmlformats.org/officeDocument/2006/relationships/image" Target="../media/image741.png"/><Relationship Id="rId161" Type="http://schemas.openxmlformats.org/officeDocument/2006/relationships/image" Target="../media/image751.png"/><Relationship Id="rId182" Type="http://schemas.openxmlformats.org/officeDocument/2006/relationships/customXml" Target="../ink/ink746.xml"/><Relationship Id="rId6" Type="http://schemas.openxmlformats.org/officeDocument/2006/relationships/image" Target="../media/image680.jpg"/><Relationship Id="rId23" Type="http://schemas.openxmlformats.org/officeDocument/2006/relationships/customXml" Target="../ink/ink666.xml"/><Relationship Id="rId119" Type="http://schemas.openxmlformats.org/officeDocument/2006/relationships/customXml" Target="../ink/ink714.xml"/><Relationship Id="rId44" Type="http://schemas.openxmlformats.org/officeDocument/2006/relationships/image" Target="../media/image693.png"/><Relationship Id="rId65" Type="http://schemas.openxmlformats.org/officeDocument/2006/relationships/customXml" Target="../ink/ink687.xml"/><Relationship Id="rId86" Type="http://schemas.openxmlformats.org/officeDocument/2006/relationships/image" Target="../media/image714.png"/><Relationship Id="rId130" Type="http://schemas.openxmlformats.org/officeDocument/2006/relationships/image" Target="../media/image736.png"/><Relationship Id="rId151" Type="http://schemas.openxmlformats.org/officeDocument/2006/relationships/customXml" Target="../ink/ink730.xml"/><Relationship Id="rId172" Type="http://schemas.openxmlformats.org/officeDocument/2006/relationships/customXml" Target="../ink/ink741.xml"/><Relationship Id="rId193" Type="http://schemas.openxmlformats.org/officeDocument/2006/relationships/image" Target="../media/image767.png"/><Relationship Id="rId18" Type="http://schemas.openxmlformats.org/officeDocument/2006/relationships/image" Target="NULL"/><Relationship Id="rId39" Type="http://schemas.openxmlformats.org/officeDocument/2006/relationships/customXml" Target="../ink/ink674.xml"/><Relationship Id="rId109" Type="http://schemas.openxmlformats.org/officeDocument/2006/relationships/customXml" Target="../ink/ink709.xml"/><Relationship Id="rId34" Type="http://schemas.openxmlformats.org/officeDocument/2006/relationships/image" Target="../media/image688.png"/><Relationship Id="rId50" Type="http://schemas.openxmlformats.org/officeDocument/2006/relationships/image" Target="../media/image696.png"/><Relationship Id="rId55" Type="http://schemas.openxmlformats.org/officeDocument/2006/relationships/customXml" Target="../ink/ink682.xml"/><Relationship Id="rId76" Type="http://schemas.openxmlformats.org/officeDocument/2006/relationships/image" Target="../media/image709.png"/><Relationship Id="rId97" Type="http://schemas.openxmlformats.org/officeDocument/2006/relationships/customXml" Target="../ink/ink703.xml"/><Relationship Id="rId104" Type="http://schemas.openxmlformats.org/officeDocument/2006/relationships/image" Target="../media/image723.png"/><Relationship Id="rId120" Type="http://schemas.openxmlformats.org/officeDocument/2006/relationships/image" Target="../media/image731.png"/><Relationship Id="rId125" Type="http://schemas.openxmlformats.org/officeDocument/2006/relationships/customXml" Target="../ink/ink717.xml"/><Relationship Id="rId141" Type="http://schemas.openxmlformats.org/officeDocument/2006/relationships/customXml" Target="../ink/ink725.xml"/><Relationship Id="rId146" Type="http://schemas.openxmlformats.org/officeDocument/2006/relationships/image" Target="../media/image744.png"/><Relationship Id="rId167" Type="http://schemas.openxmlformats.org/officeDocument/2006/relationships/image" Target="../media/image754.png"/><Relationship Id="rId188" Type="http://schemas.openxmlformats.org/officeDocument/2006/relationships/customXml" Target="../ink/ink749.xml"/><Relationship Id="rId7" Type="http://schemas.openxmlformats.org/officeDocument/2006/relationships/customXml" Target="../ink/ink664.xml"/><Relationship Id="rId71" Type="http://schemas.openxmlformats.org/officeDocument/2006/relationships/customXml" Target="../ink/ink690.xml"/><Relationship Id="rId92" Type="http://schemas.openxmlformats.org/officeDocument/2006/relationships/image" Target="../media/image717.png"/><Relationship Id="rId162" Type="http://schemas.openxmlformats.org/officeDocument/2006/relationships/customXml" Target="../ink/ink736.xml"/><Relationship Id="rId183" Type="http://schemas.openxmlformats.org/officeDocument/2006/relationships/image" Target="../media/image762.png"/><Relationship Id="rId2" Type="http://schemas.openxmlformats.org/officeDocument/2006/relationships/notesSlide" Target="../notesSlides/notesSlide3.xml"/><Relationship Id="rId29" Type="http://schemas.openxmlformats.org/officeDocument/2006/relationships/customXml" Target="../ink/ink669.xml"/><Relationship Id="rId24" Type="http://schemas.openxmlformats.org/officeDocument/2006/relationships/image" Target="../media/image683.png"/><Relationship Id="rId40" Type="http://schemas.openxmlformats.org/officeDocument/2006/relationships/image" Target="../media/image691.png"/><Relationship Id="rId45" Type="http://schemas.openxmlformats.org/officeDocument/2006/relationships/customXml" Target="../ink/ink677.xml"/><Relationship Id="rId66" Type="http://schemas.openxmlformats.org/officeDocument/2006/relationships/image" Target="../media/image704.png"/><Relationship Id="rId87" Type="http://schemas.openxmlformats.org/officeDocument/2006/relationships/customXml" Target="../ink/ink698.xml"/><Relationship Id="rId110" Type="http://schemas.openxmlformats.org/officeDocument/2006/relationships/image" Target="../media/image726.png"/><Relationship Id="rId115" Type="http://schemas.openxmlformats.org/officeDocument/2006/relationships/customXml" Target="../ink/ink712.xml"/><Relationship Id="rId131" Type="http://schemas.openxmlformats.org/officeDocument/2006/relationships/customXml" Target="../ink/ink720.xml"/><Relationship Id="rId136" Type="http://schemas.openxmlformats.org/officeDocument/2006/relationships/image" Target="../media/image739.png"/><Relationship Id="rId157" Type="http://schemas.openxmlformats.org/officeDocument/2006/relationships/image" Target="../media/image749.png"/><Relationship Id="rId178" Type="http://schemas.openxmlformats.org/officeDocument/2006/relationships/customXml" Target="../ink/ink744.xml"/><Relationship Id="rId61" Type="http://schemas.openxmlformats.org/officeDocument/2006/relationships/customXml" Target="../ink/ink685.xml"/><Relationship Id="rId82" Type="http://schemas.openxmlformats.org/officeDocument/2006/relationships/image" Target="../media/image712.png"/><Relationship Id="rId152" Type="http://schemas.openxmlformats.org/officeDocument/2006/relationships/customXml" Target="../ink/ink731.xml"/><Relationship Id="rId173" Type="http://schemas.openxmlformats.org/officeDocument/2006/relationships/image" Target="../media/image757.png"/><Relationship Id="rId194" Type="http://schemas.openxmlformats.org/officeDocument/2006/relationships/customXml" Target="../ink/ink752.xml"/><Relationship Id="rId199" Type="http://schemas.openxmlformats.org/officeDocument/2006/relationships/image" Target="../media/image770.png"/><Relationship Id="rId19" Type="http://schemas.openxmlformats.org/officeDocument/2006/relationships/oleObject" Target="../embeddings/oleObject10.bin"/><Relationship Id="rId30" Type="http://schemas.openxmlformats.org/officeDocument/2006/relationships/image" Target="../media/image686.png"/><Relationship Id="rId35" Type="http://schemas.openxmlformats.org/officeDocument/2006/relationships/customXml" Target="../ink/ink672.xml"/><Relationship Id="rId56" Type="http://schemas.openxmlformats.org/officeDocument/2006/relationships/image" Target="../media/image699.png"/><Relationship Id="rId77" Type="http://schemas.openxmlformats.org/officeDocument/2006/relationships/customXml" Target="../ink/ink693.xml"/><Relationship Id="rId100" Type="http://schemas.openxmlformats.org/officeDocument/2006/relationships/image" Target="../media/image721.png"/><Relationship Id="rId105" Type="http://schemas.openxmlformats.org/officeDocument/2006/relationships/customXml" Target="../ink/ink707.xml"/><Relationship Id="rId126" Type="http://schemas.openxmlformats.org/officeDocument/2006/relationships/image" Target="../media/image734.png"/><Relationship Id="rId147" Type="http://schemas.openxmlformats.org/officeDocument/2006/relationships/customXml" Target="../ink/ink728.xml"/><Relationship Id="rId168" Type="http://schemas.openxmlformats.org/officeDocument/2006/relationships/customXml" Target="../ink/ink739.xml"/><Relationship Id="rId51" Type="http://schemas.openxmlformats.org/officeDocument/2006/relationships/customXml" Target="../ink/ink680.xml"/><Relationship Id="rId72" Type="http://schemas.openxmlformats.org/officeDocument/2006/relationships/image" Target="../media/image707.png"/><Relationship Id="rId93" Type="http://schemas.openxmlformats.org/officeDocument/2006/relationships/customXml" Target="../ink/ink701.xml"/><Relationship Id="rId98" Type="http://schemas.openxmlformats.org/officeDocument/2006/relationships/image" Target="../media/image720.png"/><Relationship Id="rId121" Type="http://schemas.openxmlformats.org/officeDocument/2006/relationships/customXml" Target="../ink/ink715.xml"/><Relationship Id="rId142" Type="http://schemas.openxmlformats.org/officeDocument/2006/relationships/image" Target="../media/image742.png"/><Relationship Id="rId163" Type="http://schemas.openxmlformats.org/officeDocument/2006/relationships/image" Target="../media/image752.png"/><Relationship Id="rId184" Type="http://schemas.openxmlformats.org/officeDocument/2006/relationships/customXml" Target="../ink/ink747.xml"/><Relationship Id="rId189" Type="http://schemas.openxmlformats.org/officeDocument/2006/relationships/image" Target="../media/image765.png"/><Relationship Id="rId3" Type="http://schemas.openxmlformats.org/officeDocument/2006/relationships/image" Target="../media/image677.gif"/><Relationship Id="rId25" Type="http://schemas.openxmlformats.org/officeDocument/2006/relationships/customXml" Target="../ink/ink667.xml"/><Relationship Id="rId46" Type="http://schemas.openxmlformats.org/officeDocument/2006/relationships/image" Target="../media/image694.png"/><Relationship Id="rId67" Type="http://schemas.openxmlformats.org/officeDocument/2006/relationships/customXml" Target="../ink/ink688.xml"/><Relationship Id="rId116" Type="http://schemas.openxmlformats.org/officeDocument/2006/relationships/image" Target="../media/image729.png"/><Relationship Id="rId137" Type="http://schemas.openxmlformats.org/officeDocument/2006/relationships/customXml" Target="../ink/ink723.xml"/><Relationship Id="rId158" Type="http://schemas.openxmlformats.org/officeDocument/2006/relationships/customXml" Target="../ink/ink734.xml"/><Relationship Id="rId20" Type="http://schemas.openxmlformats.org/officeDocument/2006/relationships/image" Target="../media/image681.emf"/><Relationship Id="rId41" Type="http://schemas.openxmlformats.org/officeDocument/2006/relationships/customXml" Target="../ink/ink675.xml"/><Relationship Id="rId62" Type="http://schemas.openxmlformats.org/officeDocument/2006/relationships/image" Target="../media/image702.png"/><Relationship Id="rId83" Type="http://schemas.openxmlformats.org/officeDocument/2006/relationships/customXml" Target="../ink/ink696.xml"/><Relationship Id="rId88" Type="http://schemas.openxmlformats.org/officeDocument/2006/relationships/image" Target="../media/image715.png"/><Relationship Id="rId111" Type="http://schemas.openxmlformats.org/officeDocument/2006/relationships/customXml" Target="../ink/ink710.xml"/><Relationship Id="rId132" Type="http://schemas.openxmlformats.org/officeDocument/2006/relationships/image" Target="../media/image737.png"/><Relationship Id="rId153" Type="http://schemas.openxmlformats.org/officeDocument/2006/relationships/image" Target="../media/image747.png"/><Relationship Id="rId174" Type="http://schemas.openxmlformats.org/officeDocument/2006/relationships/customXml" Target="../ink/ink742.xml"/><Relationship Id="rId179" Type="http://schemas.openxmlformats.org/officeDocument/2006/relationships/image" Target="../media/image760.png"/><Relationship Id="rId195" Type="http://schemas.openxmlformats.org/officeDocument/2006/relationships/image" Target="../media/image768.png"/><Relationship Id="rId190" Type="http://schemas.openxmlformats.org/officeDocument/2006/relationships/customXml" Target="../ink/ink750.xml"/><Relationship Id="rId36" Type="http://schemas.openxmlformats.org/officeDocument/2006/relationships/image" Target="../media/image689.png"/><Relationship Id="rId57" Type="http://schemas.openxmlformats.org/officeDocument/2006/relationships/customXml" Target="../ink/ink683.xml"/><Relationship Id="rId106" Type="http://schemas.openxmlformats.org/officeDocument/2006/relationships/image" Target="../media/image724.png"/><Relationship Id="rId127" Type="http://schemas.openxmlformats.org/officeDocument/2006/relationships/customXml" Target="../ink/ink718.xml"/><Relationship Id="rId31" Type="http://schemas.openxmlformats.org/officeDocument/2006/relationships/customXml" Target="../ink/ink670.xml"/><Relationship Id="rId52" Type="http://schemas.openxmlformats.org/officeDocument/2006/relationships/image" Target="../media/image697.png"/><Relationship Id="rId73" Type="http://schemas.openxmlformats.org/officeDocument/2006/relationships/customXml" Target="../ink/ink691.xml"/><Relationship Id="rId78" Type="http://schemas.openxmlformats.org/officeDocument/2006/relationships/image" Target="../media/image710.png"/><Relationship Id="rId94" Type="http://schemas.openxmlformats.org/officeDocument/2006/relationships/image" Target="../media/image718.png"/><Relationship Id="rId99" Type="http://schemas.openxmlformats.org/officeDocument/2006/relationships/customXml" Target="../ink/ink704.xml"/><Relationship Id="rId101" Type="http://schemas.openxmlformats.org/officeDocument/2006/relationships/customXml" Target="../ink/ink705.xml"/><Relationship Id="rId122" Type="http://schemas.openxmlformats.org/officeDocument/2006/relationships/image" Target="../media/image732.png"/><Relationship Id="rId143" Type="http://schemas.openxmlformats.org/officeDocument/2006/relationships/customXml" Target="../ink/ink726.xml"/><Relationship Id="rId148" Type="http://schemas.openxmlformats.org/officeDocument/2006/relationships/image" Target="../media/image745.png"/><Relationship Id="rId164" Type="http://schemas.openxmlformats.org/officeDocument/2006/relationships/customXml" Target="../ink/ink737.xml"/><Relationship Id="rId169" Type="http://schemas.openxmlformats.org/officeDocument/2006/relationships/image" Target="../media/image755.png"/><Relationship Id="rId185" Type="http://schemas.openxmlformats.org/officeDocument/2006/relationships/image" Target="../media/image763.png"/><Relationship Id="rId4" Type="http://schemas.openxmlformats.org/officeDocument/2006/relationships/image" Target="../media/image678.gif"/><Relationship Id="rId180" Type="http://schemas.openxmlformats.org/officeDocument/2006/relationships/customXml" Target="../ink/ink745.xml"/><Relationship Id="rId26" Type="http://schemas.openxmlformats.org/officeDocument/2006/relationships/image" Target="../media/image684.png"/><Relationship Id="rId47" Type="http://schemas.openxmlformats.org/officeDocument/2006/relationships/customXml" Target="../ink/ink678.xml"/><Relationship Id="rId68" Type="http://schemas.openxmlformats.org/officeDocument/2006/relationships/image" Target="../media/image705.png"/><Relationship Id="rId89" Type="http://schemas.openxmlformats.org/officeDocument/2006/relationships/customXml" Target="../ink/ink699.xml"/><Relationship Id="rId112" Type="http://schemas.openxmlformats.org/officeDocument/2006/relationships/image" Target="../media/image727.png"/><Relationship Id="rId133" Type="http://schemas.openxmlformats.org/officeDocument/2006/relationships/customXml" Target="../ink/ink721.xml"/><Relationship Id="rId154" Type="http://schemas.openxmlformats.org/officeDocument/2006/relationships/customXml" Target="../ink/ink732.xml"/><Relationship Id="rId175" Type="http://schemas.openxmlformats.org/officeDocument/2006/relationships/image" Target="../media/image758.png"/><Relationship Id="rId196" Type="http://schemas.openxmlformats.org/officeDocument/2006/relationships/customXml" Target="../ink/ink753.xml"/><Relationship Id="rId16" Type="http://schemas.openxmlformats.org/officeDocument/2006/relationships/image" Target="NULL"/><Relationship Id="rId37" Type="http://schemas.openxmlformats.org/officeDocument/2006/relationships/customXml" Target="../ink/ink673.xml"/><Relationship Id="rId58" Type="http://schemas.openxmlformats.org/officeDocument/2006/relationships/image" Target="../media/image700.png"/><Relationship Id="rId79" Type="http://schemas.openxmlformats.org/officeDocument/2006/relationships/customXml" Target="../ink/ink694.xml"/><Relationship Id="rId102" Type="http://schemas.openxmlformats.org/officeDocument/2006/relationships/image" Target="../media/image722.png"/><Relationship Id="rId123" Type="http://schemas.openxmlformats.org/officeDocument/2006/relationships/customXml" Target="../ink/ink716.xml"/><Relationship Id="rId144" Type="http://schemas.openxmlformats.org/officeDocument/2006/relationships/image" Target="../media/image743.png"/><Relationship Id="rId90" Type="http://schemas.openxmlformats.org/officeDocument/2006/relationships/image" Target="../media/image716.png"/><Relationship Id="rId165" Type="http://schemas.openxmlformats.org/officeDocument/2006/relationships/image" Target="../media/image753.png"/><Relationship Id="rId186" Type="http://schemas.openxmlformats.org/officeDocument/2006/relationships/customXml" Target="../ink/ink748.xml"/><Relationship Id="rId27" Type="http://schemas.openxmlformats.org/officeDocument/2006/relationships/customXml" Target="../ink/ink668.xml"/><Relationship Id="rId48" Type="http://schemas.openxmlformats.org/officeDocument/2006/relationships/image" Target="../media/image695.png"/><Relationship Id="rId69" Type="http://schemas.openxmlformats.org/officeDocument/2006/relationships/customXml" Target="../ink/ink689.xml"/><Relationship Id="rId113" Type="http://schemas.openxmlformats.org/officeDocument/2006/relationships/customXml" Target="../ink/ink711.xml"/><Relationship Id="rId134" Type="http://schemas.openxmlformats.org/officeDocument/2006/relationships/image" Target="../media/image738.png"/><Relationship Id="rId80" Type="http://schemas.openxmlformats.org/officeDocument/2006/relationships/image" Target="../media/image711.png"/><Relationship Id="rId155" Type="http://schemas.openxmlformats.org/officeDocument/2006/relationships/image" Target="../media/image748.png"/><Relationship Id="rId176" Type="http://schemas.openxmlformats.org/officeDocument/2006/relationships/customXml" Target="../ink/ink743.xml"/><Relationship Id="rId197" Type="http://schemas.openxmlformats.org/officeDocument/2006/relationships/image" Target="../media/image769.png"/><Relationship Id="rId17" Type="http://schemas.openxmlformats.org/officeDocument/2006/relationships/customXml" Target="../ink/ink665.xml"/><Relationship Id="rId38" Type="http://schemas.openxmlformats.org/officeDocument/2006/relationships/image" Target="../media/image690.png"/><Relationship Id="rId59" Type="http://schemas.openxmlformats.org/officeDocument/2006/relationships/customXml" Target="../ink/ink684.xml"/><Relationship Id="rId103" Type="http://schemas.openxmlformats.org/officeDocument/2006/relationships/customXml" Target="../ink/ink706.xml"/><Relationship Id="rId124" Type="http://schemas.openxmlformats.org/officeDocument/2006/relationships/image" Target="../media/image733.png"/><Relationship Id="rId70" Type="http://schemas.openxmlformats.org/officeDocument/2006/relationships/image" Target="../media/image706.png"/><Relationship Id="rId91" Type="http://schemas.openxmlformats.org/officeDocument/2006/relationships/customXml" Target="../ink/ink700.xml"/><Relationship Id="rId145" Type="http://schemas.openxmlformats.org/officeDocument/2006/relationships/customXml" Target="../ink/ink727.xml"/><Relationship Id="rId166" Type="http://schemas.openxmlformats.org/officeDocument/2006/relationships/customXml" Target="../ink/ink738.xml"/><Relationship Id="rId187" Type="http://schemas.openxmlformats.org/officeDocument/2006/relationships/image" Target="../media/image764.png"/><Relationship Id="rId1" Type="http://schemas.openxmlformats.org/officeDocument/2006/relationships/slideLayout" Target="../slideLayouts/slideLayout2.xml"/><Relationship Id="rId28" Type="http://schemas.openxmlformats.org/officeDocument/2006/relationships/image" Target="../media/image685.png"/><Relationship Id="rId49" Type="http://schemas.openxmlformats.org/officeDocument/2006/relationships/customXml" Target="../ink/ink679.xml"/><Relationship Id="rId114" Type="http://schemas.openxmlformats.org/officeDocument/2006/relationships/image" Target="../media/image728.png"/><Relationship Id="rId60" Type="http://schemas.openxmlformats.org/officeDocument/2006/relationships/image" Target="../media/image701.png"/><Relationship Id="rId81" Type="http://schemas.openxmlformats.org/officeDocument/2006/relationships/customXml" Target="../ink/ink695.xml"/><Relationship Id="rId135" Type="http://schemas.openxmlformats.org/officeDocument/2006/relationships/customXml" Target="../ink/ink722.xml"/><Relationship Id="rId156" Type="http://schemas.openxmlformats.org/officeDocument/2006/relationships/customXml" Target="../ink/ink733.xml"/><Relationship Id="rId177" Type="http://schemas.openxmlformats.org/officeDocument/2006/relationships/image" Target="../media/image759.png"/><Relationship Id="rId198" Type="http://schemas.openxmlformats.org/officeDocument/2006/relationships/customXml" Target="../ink/ink754.xml"/></Relationships>
</file>

<file path=ppt/slides/_rels/slide8.xml.rels><?xml version="1.0" encoding="UTF-8" standalone="yes"?>
<Relationships xmlns="http://schemas.openxmlformats.org/package/2006/relationships"><Relationship Id="rId117" Type="http://schemas.openxmlformats.org/officeDocument/2006/relationships/customXml" Target="../ink/ink809.xml"/><Relationship Id="rId21" Type="http://schemas.openxmlformats.org/officeDocument/2006/relationships/customXml" Target="../ink/ink761.xml"/><Relationship Id="rId63" Type="http://schemas.openxmlformats.org/officeDocument/2006/relationships/customXml" Target="../ink/ink782.xml"/><Relationship Id="rId159" Type="http://schemas.openxmlformats.org/officeDocument/2006/relationships/customXml" Target="../ink/ink830.xml"/><Relationship Id="rId170" Type="http://schemas.openxmlformats.org/officeDocument/2006/relationships/image" Target="../media/image853.png"/><Relationship Id="rId226" Type="http://schemas.openxmlformats.org/officeDocument/2006/relationships/image" Target="../media/image881.png"/><Relationship Id="rId268" Type="http://schemas.openxmlformats.org/officeDocument/2006/relationships/image" Target="../media/image902.png"/><Relationship Id="rId32" Type="http://schemas.openxmlformats.org/officeDocument/2006/relationships/image" Target="../media/image784.png"/><Relationship Id="rId74" Type="http://schemas.openxmlformats.org/officeDocument/2006/relationships/image" Target="../media/image805.png"/><Relationship Id="rId128" Type="http://schemas.openxmlformats.org/officeDocument/2006/relationships/image" Target="../media/image832.png"/><Relationship Id="rId5" Type="http://schemas.openxmlformats.org/officeDocument/2006/relationships/image" Target="../media/image771.emf"/><Relationship Id="rId95" Type="http://schemas.openxmlformats.org/officeDocument/2006/relationships/customXml" Target="../ink/ink798.xml"/><Relationship Id="rId160" Type="http://schemas.openxmlformats.org/officeDocument/2006/relationships/image" Target="../media/image848.png"/><Relationship Id="rId181" Type="http://schemas.openxmlformats.org/officeDocument/2006/relationships/customXml" Target="../ink/ink841.xml"/><Relationship Id="rId216" Type="http://schemas.openxmlformats.org/officeDocument/2006/relationships/image" Target="../media/image876.png"/><Relationship Id="rId237" Type="http://schemas.openxmlformats.org/officeDocument/2006/relationships/customXml" Target="../ink/ink869.xml"/><Relationship Id="rId258" Type="http://schemas.openxmlformats.org/officeDocument/2006/relationships/image" Target="../media/image897.png"/><Relationship Id="rId22" Type="http://schemas.openxmlformats.org/officeDocument/2006/relationships/image" Target="../media/image779.png"/><Relationship Id="rId43" Type="http://schemas.openxmlformats.org/officeDocument/2006/relationships/customXml" Target="../ink/ink772.xml"/><Relationship Id="rId64" Type="http://schemas.openxmlformats.org/officeDocument/2006/relationships/image" Target="../media/image800.png"/><Relationship Id="rId118" Type="http://schemas.openxmlformats.org/officeDocument/2006/relationships/image" Target="../media/image827.png"/><Relationship Id="rId139" Type="http://schemas.openxmlformats.org/officeDocument/2006/relationships/customXml" Target="../ink/ink820.xml"/><Relationship Id="rId85" Type="http://schemas.openxmlformats.org/officeDocument/2006/relationships/customXml" Target="../ink/ink793.xml"/><Relationship Id="rId150" Type="http://schemas.openxmlformats.org/officeDocument/2006/relationships/image" Target="../media/image843.png"/><Relationship Id="rId171" Type="http://schemas.openxmlformats.org/officeDocument/2006/relationships/customXml" Target="../ink/ink836.xml"/><Relationship Id="rId192" Type="http://schemas.openxmlformats.org/officeDocument/2006/relationships/image" Target="../media/image864.png"/><Relationship Id="rId206" Type="http://schemas.openxmlformats.org/officeDocument/2006/relationships/image" Target="../media/image871.png"/><Relationship Id="rId227" Type="http://schemas.openxmlformats.org/officeDocument/2006/relationships/customXml" Target="../ink/ink864.xml"/><Relationship Id="rId248" Type="http://schemas.openxmlformats.org/officeDocument/2006/relationships/image" Target="../media/image892.png"/><Relationship Id="rId269" Type="http://schemas.openxmlformats.org/officeDocument/2006/relationships/customXml" Target="../ink/ink885.xml"/><Relationship Id="rId12" Type="http://schemas.openxmlformats.org/officeDocument/2006/relationships/image" Target="../media/image774.png"/><Relationship Id="rId33" Type="http://schemas.openxmlformats.org/officeDocument/2006/relationships/customXml" Target="../ink/ink767.xml"/><Relationship Id="rId108" Type="http://schemas.openxmlformats.org/officeDocument/2006/relationships/image" Target="../media/image822.png"/><Relationship Id="rId129" Type="http://schemas.openxmlformats.org/officeDocument/2006/relationships/customXml" Target="../ink/ink815.xml"/><Relationship Id="rId54" Type="http://schemas.openxmlformats.org/officeDocument/2006/relationships/image" Target="../media/image795.png"/><Relationship Id="rId75" Type="http://schemas.openxmlformats.org/officeDocument/2006/relationships/customXml" Target="../ink/ink788.xml"/><Relationship Id="rId96" Type="http://schemas.openxmlformats.org/officeDocument/2006/relationships/image" Target="../media/image816.png"/><Relationship Id="rId140" Type="http://schemas.openxmlformats.org/officeDocument/2006/relationships/image" Target="../media/image838.png"/><Relationship Id="rId161" Type="http://schemas.openxmlformats.org/officeDocument/2006/relationships/customXml" Target="../ink/ink831.xml"/><Relationship Id="rId182" Type="http://schemas.openxmlformats.org/officeDocument/2006/relationships/image" Target="../media/image859.png"/><Relationship Id="rId217" Type="http://schemas.openxmlformats.org/officeDocument/2006/relationships/customXml" Target="../ink/ink859.xml"/><Relationship Id="rId6" Type="http://schemas.openxmlformats.org/officeDocument/2006/relationships/image" Target="../media/image2228.png"/><Relationship Id="rId238" Type="http://schemas.openxmlformats.org/officeDocument/2006/relationships/image" Target="../media/image887.png"/><Relationship Id="rId259" Type="http://schemas.openxmlformats.org/officeDocument/2006/relationships/customXml" Target="../ink/ink880.xml"/><Relationship Id="rId23" Type="http://schemas.openxmlformats.org/officeDocument/2006/relationships/customXml" Target="../ink/ink762.xml"/><Relationship Id="rId119" Type="http://schemas.openxmlformats.org/officeDocument/2006/relationships/customXml" Target="../ink/ink810.xml"/><Relationship Id="rId270" Type="http://schemas.openxmlformats.org/officeDocument/2006/relationships/image" Target="../media/image903.png"/><Relationship Id="rId44" Type="http://schemas.openxmlformats.org/officeDocument/2006/relationships/image" Target="../media/image790.png"/><Relationship Id="rId65" Type="http://schemas.openxmlformats.org/officeDocument/2006/relationships/customXml" Target="../ink/ink783.xml"/><Relationship Id="rId86" Type="http://schemas.openxmlformats.org/officeDocument/2006/relationships/image" Target="../media/image811.png"/><Relationship Id="rId130" Type="http://schemas.openxmlformats.org/officeDocument/2006/relationships/image" Target="../media/image833.png"/><Relationship Id="rId151" Type="http://schemas.openxmlformats.org/officeDocument/2006/relationships/customXml" Target="../ink/ink826.xml"/><Relationship Id="rId172" Type="http://schemas.openxmlformats.org/officeDocument/2006/relationships/image" Target="../media/image854.png"/><Relationship Id="rId193" Type="http://schemas.openxmlformats.org/officeDocument/2006/relationships/customXml" Target="../ink/ink847.xml"/><Relationship Id="rId207" Type="http://schemas.openxmlformats.org/officeDocument/2006/relationships/customXml" Target="../ink/ink854.xml"/><Relationship Id="rId228" Type="http://schemas.openxmlformats.org/officeDocument/2006/relationships/image" Target="../media/image882.png"/><Relationship Id="rId249" Type="http://schemas.openxmlformats.org/officeDocument/2006/relationships/customXml" Target="../ink/ink875.xml"/><Relationship Id="rId13" Type="http://schemas.openxmlformats.org/officeDocument/2006/relationships/customXml" Target="../ink/ink757.xml"/><Relationship Id="rId109" Type="http://schemas.openxmlformats.org/officeDocument/2006/relationships/customXml" Target="../ink/ink805.xml"/><Relationship Id="rId260" Type="http://schemas.openxmlformats.org/officeDocument/2006/relationships/image" Target="../media/image898.png"/><Relationship Id="rId34" Type="http://schemas.openxmlformats.org/officeDocument/2006/relationships/image" Target="../media/image785.png"/><Relationship Id="rId55" Type="http://schemas.openxmlformats.org/officeDocument/2006/relationships/customXml" Target="../ink/ink778.xml"/><Relationship Id="rId76" Type="http://schemas.openxmlformats.org/officeDocument/2006/relationships/image" Target="../media/image806.png"/><Relationship Id="rId97" Type="http://schemas.openxmlformats.org/officeDocument/2006/relationships/customXml" Target="../ink/ink799.xml"/><Relationship Id="rId120" Type="http://schemas.openxmlformats.org/officeDocument/2006/relationships/image" Target="../media/image828.png"/><Relationship Id="rId141" Type="http://schemas.openxmlformats.org/officeDocument/2006/relationships/customXml" Target="../ink/ink821.xml"/><Relationship Id="rId7" Type="http://schemas.openxmlformats.org/officeDocument/2006/relationships/oleObject" Target="../embeddings/oleObject13.bin"/><Relationship Id="rId162" Type="http://schemas.openxmlformats.org/officeDocument/2006/relationships/image" Target="../media/image849.png"/><Relationship Id="rId183" Type="http://schemas.openxmlformats.org/officeDocument/2006/relationships/customXml" Target="../ink/ink842.xml"/><Relationship Id="rId218" Type="http://schemas.openxmlformats.org/officeDocument/2006/relationships/image" Target="../media/image877.png"/><Relationship Id="rId239" Type="http://schemas.openxmlformats.org/officeDocument/2006/relationships/customXml" Target="../ink/ink870.xml"/><Relationship Id="rId250" Type="http://schemas.openxmlformats.org/officeDocument/2006/relationships/image" Target="../media/image893.png"/><Relationship Id="rId271" Type="http://schemas.openxmlformats.org/officeDocument/2006/relationships/customXml" Target="../ink/ink886.xml"/><Relationship Id="rId24" Type="http://schemas.openxmlformats.org/officeDocument/2006/relationships/image" Target="../media/image780.png"/><Relationship Id="rId45" Type="http://schemas.openxmlformats.org/officeDocument/2006/relationships/customXml" Target="../ink/ink773.xml"/><Relationship Id="rId66" Type="http://schemas.openxmlformats.org/officeDocument/2006/relationships/image" Target="../media/image801.png"/><Relationship Id="rId87" Type="http://schemas.openxmlformats.org/officeDocument/2006/relationships/customXml" Target="../ink/ink794.xml"/><Relationship Id="rId110" Type="http://schemas.openxmlformats.org/officeDocument/2006/relationships/image" Target="../media/image823.png"/><Relationship Id="rId131" Type="http://schemas.openxmlformats.org/officeDocument/2006/relationships/customXml" Target="../ink/ink816.xml"/><Relationship Id="rId152" Type="http://schemas.openxmlformats.org/officeDocument/2006/relationships/image" Target="../media/image844.png"/><Relationship Id="rId173" Type="http://schemas.openxmlformats.org/officeDocument/2006/relationships/customXml" Target="../ink/ink837.xml"/><Relationship Id="rId194" Type="http://schemas.openxmlformats.org/officeDocument/2006/relationships/image" Target="../media/image865.png"/><Relationship Id="rId208" Type="http://schemas.openxmlformats.org/officeDocument/2006/relationships/image" Target="../media/image872.png"/><Relationship Id="rId229" Type="http://schemas.openxmlformats.org/officeDocument/2006/relationships/customXml" Target="../ink/ink865.xml"/><Relationship Id="rId240" Type="http://schemas.openxmlformats.org/officeDocument/2006/relationships/image" Target="../media/image888.png"/><Relationship Id="rId261" Type="http://schemas.openxmlformats.org/officeDocument/2006/relationships/customXml" Target="../ink/ink881.xml"/><Relationship Id="rId14" Type="http://schemas.openxmlformats.org/officeDocument/2006/relationships/image" Target="../media/image775.png"/><Relationship Id="rId35" Type="http://schemas.openxmlformats.org/officeDocument/2006/relationships/customXml" Target="../ink/ink768.xml"/><Relationship Id="rId56" Type="http://schemas.openxmlformats.org/officeDocument/2006/relationships/image" Target="../media/image796.png"/><Relationship Id="rId77" Type="http://schemas.openxmlformats.org/officeDocument/2006/relationships/customXml" Target="../ink/ink789.xml"/><Relationship Id="rId100" Type="http://schemas.openxmlformats.org/officeDocument/2006/relationships/image" Target="../media/image818.png"/><Relationship Id="rId8" Type="http://schemas.openxmlformats.org/officeDocument/2006/relationships/image" Target="../media/image772.emf"/><Relationship Id="rId98" Type="http://schemas.openxmlformats.org/officeDocument/2006/relationships/image" Target="../media/image817.png"/><Relationship Id="rId121" Type="http://schemas.openxmlformats.org/officeDocument/2006/relationships/customXml" Target="../ink/ink811.xml"/><Relationship Id="rId142" Type="http://schemas.openxmlformats.org/officeDocument/2006/relationships/image" Target="../media/image839.png"/><Relationship Id="rId163" Type="http://schemas.openxmlformats.org/officeDocument/2006/relationships/customXml" Target="../ink/ink832.xml"/><Relationship Id="rId184" Type="http://schemas.openxmlformats.org/officeDocument/2006/relationships/image" Target="../media/image860.png"/><Relationship Id="rId219" Type="http://schemas.openxmlformats.org/officeDocument/2006/relationships/customXml" Target="../ink/ink860.xml"/><Relationship Id="rId230" Type="http://schemas.openxmlformats.org/officeDocument/2006/relationships/image" Target="../media/image883.png"/><Relationship Id="rId251" Type="http://schemas.openxmlformats.org/officeDocument/2006/relationships/customXml" Target="../ink/ink876.xml"/><Relationship Id="rId25" Type="http://schemas.openxmlformats.org/officeDocument/2006/relationships/customXml" Target="../ink/ink763.xml"/><Relationship Id="rId46" Type="http://schemas.openxmlformats.org/officeDocument/2006/relationships/image" Target="../media/image791.png"/><Relationship Id="rId67" Type="http://schemas.openxmlformats.org/officeDocument/2006/relationships/customXml" Target="../ink/ink784.xml"/><Relationship Id="rId272" Type="http://schemas.openxmlformats.org/officeDocument/2006/relationships/image" Target="../media/image904.png"/><Relationship Id="rId88" Type="http://schemas.openxmlformats.org/officeDocument/2006/relationships/image" Target="../media/image812.png"/><Relationship Id="rId111" Type="http://schemas.openxmlformats.org/officeDocument/2006/relationships/customXml" Target="../ink/ink806.xml"/><Relationship Id="rId132" Type="http://schemas.openxmlformats.org/officeDocument/2006/relationships/image" Target="../media/image834.png"/><Relationship Id="rId153" Type="http://schemas.openxmlformats.org/officeDocument/2006/relationships/customXml" Target="../ink/ink827.xml"/><Relationship Id="rId174" Type="http://schemas.openxmlformats.org/officeDocument/2006/relationships/image" Target="../media/image855.png"/><Relationship Id="rId195" Type="http://schemas.openxmlformats.org/officeDocument/2006/relationships/customXml" Target="../ink/ink848.xml"/><Relationship Id="rId209" Type="http://schemas.openxmlformats.org/officeDocument/2006/relationships/customXml" Target="../ink/ink855.xml"/><Relationship Id="rId220" Type="http://schemas.openxmlformats.org/officeDocument/2006/relationships/image" Target="../media/image878.png"/><Relationship Id="rId241" Type="http://schemas.openxmlformats.org/officeDocument/2006/relationships/customXml" Target="../ink/ink871.xml"/><Relationship Id="rId15" Type="http://schemas.openxmlformats.org/officeDocument/2006/relationships/customXml" Target="../ink/ink758.xml"/><Relationship Id="rId36" Type="http://schemas.openxmlformats.org/officeDocument/2006/relationships/image" Target="../media/image786.png"/><Relationship Id="rId57" Type="http://schemas.openxmlformats.org/officeDocument/2006/relationships/customXml" Target="../ink/ink779.xml"/><Relationship Id="rId262" Type="http://schemas.openxmlformats.org/officeDocument/2006/relationships/image" Target="../media/image899.png"/><Relationship Id="rId78" Type="http://schemas.openxmlformats.org/officeDocument/2006/relationships/image" Target="../media/image807.png"/><Relationship Id="rId99" Type="http://schemas.openxmlformats.org/officeDocument/2006/relationships/customXml" Target="../ink/ink800.xml"/><Relationship Id="rId101" Type="http://schemas.openxmlformats.org/officeDocument/2006/relationships/customXml" Target="../ink/ink801.xml"/><Relationship Id="rId122" Type="http://schemas.openxmlformats.org/officeDocument/2006/relationships/image" Target="../media/image829.png"/><Relationship Id="rId143" Type="http://schemas.openxmlformats.org/officeDocument/2006/relationships/customXml" Target="../ink/ink822.xml"/><Relationship Id="rId164" Type="http://schemas.openxmlformats.org/officeDocument/2006/relationships/image" Target="../media/image850.png"/><Relationship Id="rId185" Type="http://schemas.openxmlformats.org/officeDocument/2006/relationships/customXml" Target="../ink/ink843.xml"/><Relationship Id="rId9" Type="http://schemas.openxmlformats.org/officeDocument/2006/relationships/customXml" Target="../ink/ink755.xml"/><Relationship Id="rId210" Type="http://schemas.openxmlformats.org/officeDocument/2006/relationships/image" Target="../media/image873.png"/><Relationship Id="rId26" Type="http://schemas.openxmlformats.org/officeDocument/2006/relationships/image" Target="../media/image781.png"/><Relationship Id="rId231" Type="http://schemas.openxmlformats.org/officeDocument/2006/relationships/customXml" Target="../ink/ink866.xml"/><Relationship Id="rId252" Type="http://schemas.openxmlformats.org/officeDocument/2006/relationships/image" Target="../media/image894.png"/><Relationship Id="rId273" Type="http://schemas.openxmlformats.org/officeDocument/2006/relationships/customXml" Target="../ink/ink887.xml"/><Relationship Id="rId47" Type="http://schemas.openxmlformats.org/officeDocument/2006/relationships/customXml" Target="../ink/ink774.xml"/><Relationship Id="rId68" Type="http://schemas.openxmlformats.org/officeDocument/2006/relationships/image" Target="../media/image802.png"/><Relationship Id="rId89" Type="http://schemas.openxmlformats.org/officeDocument/2006/relationships/customXml" Target="../ink/ink795.xml"/><Relationship Id="rId112" Type="http://schemas.openxmlformats.org/officeDocument/2006/relationships/image" Target="../media/image824.png"/><Relationship Id="rId133" Type="http://schemas.openxmlformats.org/officeDocument/2006/relationships/customXml" Target="../ink/ink817.xml"/><Relationship Id="rId154" Type="http://schemas.openxmlformats.org/officeDocument/2006/relationships/image" Target="../media/image845.png"/><Relationship Id="rId175" Type="http://schemas.openxmlformats.org/officeDocument/2006/relationships/customXml" Target="../ink/ink838.xml"/><Relationship Id="rId196" Type="http://schemas.openxmlformats.org/officeDocument/2006/relationships/image" Target="../media/image866.png"/><Relationship Id="rId200" Type="http://schemas.openxmlformats.org/officeDocument/2006/relationships/image" Target="../media/image868.png"/><Relationship Id="rId16" Type="http://schemas.openxmlformats.org/officeDocument/2006/relationships/image" Target="../media/image776.png"/><Relationship Id="rId221" Type="http://schemas.openxmlformats.org/officeDocument/2006/relationships/customXml" Target="../ink/ink861.xml"/><Relationship Id="rId242" Type="http://schemas.openxmlformats.org/officeDocument/2006/relationships/image" Target="../media/image889.png"/><Relationship Id="rId263" Type="http://schemas.openxmlformats.org/officeDocument/2006/relationships/customXml" Target="../ink/ink882.xml"/><Relationship Id="rId37" Type="http://schemas.openxmlformats.org/officeDocument/2006/relationships/customXml" Target="../ink/ink769.xml"/><Relationship Id="rId58" Type="http://schemas.openxmlformats.org/officeDocument/2006/relationships/image" Target="../media/image797.png"/><Relationship Id="rId79" Type="http://schemas.openxmlformats.org/officeDocument/2006/relationships/customXml" Target="../ink/ink790.xml"/><Relationship Id="rId102" Type="http://schemas.openxmlformats.org/officeDocument/2006/relationships/image" Target="../media/image819.png"/><Relationship Id="rId123" Type="http://schemas.openxmlformats.org/officeDocument/2006/relationships/customXml" Target="../ink/ink812.xml"/><Relationship Id="rId144" Type="http://schemas.openxmlformats.org/officeDocument/2006/relationships/image" Target="../media/image840.png"/><Relationship Id="rId90" Type="http://schemas.openxmlformats.org/officeDocument/2006/relationships/image" Target="../media/image813.png"/><Relationship Id="rId165" Type="http://schemas.openxmlformats.org/officeDocument/2006/relationships/customXml" Target="../ink/ink833.xml"/><Relationship Id="rId186" Type="http://schemas.openxmlformats.org/officeDocument/2006/relationships/image" Target="../media/image861.png"/><Relationship Id="rId211" Type="http://schemas.openxmlformats.org/officeDocument/2006/relationships/customXml" Target="../ink/ink856.xml"/><Relationship Id="rId232" Type="http://schemas.openxmlformats.org/officeDocument/2006/relationships/image" Target="../media/image884.png"/><Relationship Id="rId253" Type="http://schemas.openxmlformats.org/officeDocument/2006/relationships/customXml" Target="../ink/ink877.xml"/><Relationship Id="rId274" Type="http://schemas.openxmlformats.org/officeDocument/2006/relationships/image" Target="../media/image905.png"/><Relationship Id="rId27" Type="http://schemas.openxmlformats.org/officeDocument/2006/relationships/customXml" Target="../ink/ink764.xml"/><Relationship Id="rId48" Type="http://schemas.openxmlformats.org/officeDocument/2006/relationships/image" Target="../media/image792.png"/><Relationship Id="rId69" Type="http://schemas.openxmlformats.org/officeDocument/2006/relationships/customXml" Target="../ink/ink785.xml"/><Relationship Id="rId113" Type="http://schemas.openxmlformats.org/officeDocument/2006/relationships/customXml" Target="../ink/ink807.xml"/><Relationship Id="rId134" Type="http://schemas.openxmlformats.org/officeDocument/2006/relationships/image" Target="../media/image835.png"/><Relationship Id="rId80" Type="http://schemas.openxmlformats.org/officeDocument/2006/relationships/image" Target="../media/image808.png"/><Relationship Id="rId155" Type="http://schemas.openxmlformats.org/officeDocument/2006/relationships/customXml" Target="../ink/ink828.xml"/><Relationship Id="rId176" Type="http://schemas.openxmlformats.org/officeDocument/2006/relationships/image" Target="../media/image856.png"/><Relationship Id="rId197" Type="http://schemas.openxmlformats.org/officeDocument/2006/relationships/customXml" Target="../ink/ink849.xml"/><Relationship Id="rId201" Type="http://schemas.openxmlformats.org/officeDocument/2006/relationships/customXml" Target="../ink/ink851.xml"/><Relationship Id="rId222" Type="http://schemas.openxmlformats.org/officeDocument/2006/relationships/image" Target="../media/image879.png"/><Relationship Id="rId243" Type="http://schemas.openxmlformats.org/officeDocument/2006/relationships/customXml" Target="../ink/ink872.xml"/><Relationship Id="rId264" Type="http://schemas.openxmlformats.org/officeDocument/2006/relationships/image" Target="../media/image900.png"/><Relationship Id="rId17" Type="http://schemas.openxmlformats.org/officeDocument/2006/relationships/customXml" Target="../ink/ink759.xml"/><Relationship Id="rId38" Type="http://schemas.openxmlformats.org/officeDocument/2006/relationships/image" Target="../media/image787.png"/><Relationship Id="rId59" Type="http://schemas.openxmlformats.org/officeDocument/2006/relationships/customXml" Target="../ink/ink780.xml"/><Relationship Id="rId103" Type="http://schemas.openxmlformats.org/officeDocument/2006/relationships/customXml" Target="../ink/ink802.xml"/><Relationship Id="rId124" Type="http://schemas.openxmlformats.org/officeDocument/2006/relationships/image" Target="../media/image830.png"/><Relationship Id="rId70" Type="http://schemas.openxmlformats.org/officeDocument/2006/relationships/image" Target="../media/image803.png"/><Relationship Id="rId91" Type="http://schemas.openxmlformats.org/officeDocument/2006/relationships/customXml" Target="../ink/ink796.xml"/><Relationship Id="rId145" Type="http://schemas.openxmlformats.org/officeDocument/2006/relationships/customXml" Target="../ink/ink823.xml"/><Relationship Id="rId166" Type="http://schemas.openxmlformats.org/officeDocument/2006/relationships/image" Target="../media/image851.png"/><Relationship Id="rId187" Type="http://schemas.openxmlformats.org/officeDocument/2006/relationships/customXml" Target="../ink/ink844.xml"/><Relationship Id="rId1" Type="http://schemas.openxmlformats.org/officeDocument/2006/relationships/slideLayout" Target="../slideLayouts/slideLayout7.xml"/><Relationship Id="rId212" Type="http://schemas.openxmlformats.org/officeDocument/2006/relationships/image" Target="../media/image874.png"/><Relationship Id="rId233" Type="http://schemas.openxmlformats.org/officeDocument/2006/relationships/customXml" Target="../ink/ink867.xml"/><Relationship Id="rId254" Type="http://schemas.openxmlformats.org/officeDocument/2006/relationships/image" Target="../media/image895.png"/><Relationship Id="rId28" Type="http://schemas.openxmlformats.org/officeDocument/2006/relationships/image" Target="../media/image782.png"/><Relationship Id="rId49" Type="http://schemas.openxmlformats.org/officeDocument/2006/relationships/customXml" Target="../ink/ink775.xml"/><Relationship Id="rId114" Type="http://schemas.openxmlformats.org/officeDocument/2006/relationships/image" Target="../media/image825.png"/><Relationship Id="rId275" Type="http://schemas.openxmlformats.org/officeDocument/2006/relationships/customXml" Target="../ink/ink888.xml"/><Relationship Id="rId60" Type="http://schemas.openxmlformats.org/officeDocument/2006/relationships/image" Target="../media/image798.png"/><Relationship Id="rId81" Type="http://schemas.openxmlformats.org/officeDocument/2006/relationships/customXml" Target="../ink/ink791.xml"/><Relationship Id="rId135" Type="http://schemas.openxmlformats.org/officeDocument/2006/relationships/customXml" Target="../ink/ink818.xml"/><Relationship Id="rId156" Type="http://schemas.openxmlformats.org/officeDocument/2006/relationships/image" Target="../media/image846.png"/><Relationship Id="rId177" Type="http://schemas.openxmlformats.org/officeDocument/2006/relationships/customXml" Target="../ink/ink839.xml"/><Relationship Id="rId198" Type="http://schemas.openxmlformats.org/officeDocument/2006/relationships/image" Target="../media/image867.png"/><Relationship Id="rId202" Type="http://schemas.openxmlformats.org/officeDocument/2006/relationships/image" Target="../media/image869.png"/><Relationship Id="rId223" Type="http://schemas.openxmlformats.org/officeDocument/2006/relationships/customXml" Target="../ink/ink862.xml"/><Relationship Id="rId244" Type="http://schemas.openxmlformats.org/officeDocument/2006/relationships/image" Target="../media/image890.png"/><Relationship Id="rId18" Type="http://schemas.openxmlformats.org/officeDocument/2006/relationships/image" Target="../media/image777.png"/><Relationship Id="rId39" Type="http://schemas.openxmlformats.org/officeDocument/2006/relationships/customXml" Target="../ink/ink770.xml"/><Relationship Id="rId265" Type="http://schemas.openxmlformats.org/officeDocument/2006/relationships/customXml" Target="../ink/ink883.xml"/><Relationship Id="rId50" Type="http://schemas.openxmlformats.org/officeDocument/2006/relationships/image" Target="../media/image793.png"/><Relationship Id="rId104" Type="http://schemas.openxmlformats.org/officeDocument/2006/relationships/image" Target="../media/image820.png"/><Relationship Id="rId125" Type="http://schemas.openxmlformats.org/officeDocument/2006/relationships/customXml" Target="../ink/ink813.xml"/><Relationship Id="rId146" Type="http://schemas.openxmlformats.org/officeDocument/2006/relationships/image" Target="../media/image841.png"/><Relationship Id="rId167" Type="http://schemas.openxmlformats.org/officeDocument/2006/relationships/customXml" Target="../ink/ink834.xml"/><Relationship Id="rId188" Type="http://schemas.openxmlformats.org/officeDocument/2006/relationships/image" Target="../media/image862.png"/><Relationship Id="rId71" Type="http://schemas.openxmlformats.org/officeDocument/2006/relationships/customXml" Target="../ink/ink786.xml"/><Relationship Id="rId92" Type="http://schemas.openxmlformats.org/officeDocument/2006/relationships/image" Target="../media/image814.png"/><Relationship Id="rId213" Type="http://schemas.openxmlformats.org/officeDocument/2006/relationships/customXml" Target="../ink/ink857.xml"/><Relationship Id="rId234" Type="http://schemas.openxmlformats.org/officeDocument/2006/relationships/image" Target="../media/image885.png"/><Relationship Id="rId2" Type="http://schemas.openxmlformats.org/officeDocument/2006/relationships/oleObject" Target="../embeddings/oleObject12.bin"/><Relationship Id="rId29" Type="http://schemas.openxmlformats.org/officeDocument/2006/relationships/customXml" Target="../ink/ink765.xml"/><Relationship Id="rId255" Type="http://schemas.openxmlformats.org/officeDocument/2006/relationships/customXml" Target="../ink/ink878.xml"/><Relationship Id="rId276" Type="http://schemas.openxmlformats.org/officeDocument/2006/relationships/image" Target="../media/image906.png"/><Relationship Id="rId40" Type="http://schemas.openxmlformats.org/officeDocument/2006/relationships/image" Target="../media/image788.png"/><Relationship Id="rId115" Type="http://schemas.openxmlformats.org/officeDocument/2006/relationships/customXml" Target="../ink/ink808.xml"/><Relationship Id="rId136" Type="http://schemas.openxmlformats.org/officeDocument/2006/relationships/image" Target="../media/image836.png"/><Relationship Id="rId157" Type="http://schemas.openxmlformats.org/officeDocument/2006/relationships/customXml" Target="../ink/ink829.xml"/><Relationship Id="rId178" Type="http://schemas.openxmlformats.org/officeDocument/2006/relationships/image" Target="../media/image857.png"/><Relationship Id="rId61" Type="http://schemas.openxmlformats.org/officeDocument/2006/relationships/customXml" Target="../ink/ink781.xml"/><Relationship Id="rId82" Type="http://schemas.openxmlformats.org/officeDocument/2006/relationships/image" Target="../media/image809.png"/><Relationship Id="rId199" Type="http://schemas.openxmlformats.org/officeDocument/2006/relationships/customXml" Target="../ink/ink850.xml"/><Relationship Id="rId203" Type="http://schemas.openxmlformats.org/officeDocument/2006/relationships/customXml" Target="../ink/ink852.xml"/><Relationship Id="rId19" Type="http://schemas.openxmlformats.org/officeDocument/2006/relationships/customXml" Target="../ink/ink760.xml"/><Relationship Id="rId224" Type="http://schemas.openxmlformats.org/officeDocument/2006/relationships/image" Target="../media/image880.png"/><Relationship Id="rId245" Type="http://schemas.openxmlformats.org/officeDocument/2006/relationships/customXml" Target="../ink/ink873.xml"/><Relationship Id="rId266" Type="http://schemas.openxmlformats.org/officeDocument/2006/relationships/image" Target="../media/image901.png"/><Relationship Id="rId30" Type="http://schemas.openxmlformats.org/officeDocument/2006/relationships/image" Target="../media/image783.png"/><Relationship Id="rId105" Type="http://schemas.openxmlformats.org/officeDocument/2006/relationships/customXml" Target="../ink/ink803.xml"/><Relationship Id="rId126" Type="http://schemas.openxmlformats.org/officeDocument/2006/relationships/image" Target="../media/image831.png"/><Relationship Id="rId147" Type="http://schemas.openxmlformats.org/officeDocument/2006/relationships/customXml" Target="../ink/ink824.xml"/><Relationship Id="rId168" Type="http://schemas.openxmlformats.org/officeDocument/2006/relationships/image" Target="../media/image852.png"/><Relationship Id="rId51" Type="http://schemas.openxmlformats.org/officeDocument/2006/relationships/customXml" Target="../ink/ink776.xml"/><Relationship Id="rId72" Type="http://schemas.openxmlformats.org/officeDocument/2006/relationships/image" Target="../media/image804.png"/><Relationship Id="rId93" Type="http://schemas.openxmlformats.org/officeDocument/2006/relationships/customXml" Target="../ink/ink797.xml"/><Relationship Id="rId189" Type="http://schemas.openxmlformats.org/officeDocument/2006/relationships/customXml" Target="../ink/ink845.xml"/><Relationship Id="rId3" Type="http://schemas.openxmlformats.org/officeDocument/2006/relationships/image" Target="../media/image771.emf"/><Relationship Id="rId214" Type="http://schemas.openxmlformats.org/officeDocument/2006/relationships/image" Target="../media/image875.png"/><Relationship Id="rId235" Type="http://schemas.openxmlformats.org/officeDocument/2006/relationships/customXml" Target="../ink/ink868.xml"/><Relationship Id="rId256" Type="http://schemas.openxmlformats.org/officeDocument/2006/relationships/image" Target="../media/image896.png"/><Relationship Id="rId116" Type="http://schemas.openxmlformats.org/officeDocument/2006/relationships/image" Target="../media/image826.png"/><Relationship Id="rId137" Type="http://schemas.openxmlformats.org/officeDocument/2006/relationships/customXml" Target="../ink/ink819.xml"/><Relationship Id="rId158" Type="http://schemas.openxmlformats.org/officeDocument/2006/relationships/image" Target="../media/image847.png"/><Relationship Id="rId20" Type="http://schemas.openxmlformats.org/officeDocument/2006/relationships/image" Target="../media/image778.png"/><Relationship Id="rId41" Type="http://schemas.openxmlformats.org/officeDocument/2006/relationships/customXml" Target="../ink/ink771.xml"/><Relationship Id="rId62" Type="http://schemas.openxmlformats.org/officeDocument/2006/relationships/image" Target="../media/image799.png"/><Relationship Id="rId83" Type="http://schemas.openxmlformats.org/officeDocument/2006/relationships/customXml" Target="../ink/ink792.xml"/><Relationship Id="rId179" Type="http://schemas.openxmlformats.org/officeDocument/2006/relationships/customXml" Target="../ink/ink840.xml"/><Relationship Id="rId190" Type="http://schemas.openxmlformats.org/officeDocument/2006/relationships/image" Target="../media/image863.png"/><Relationship Id="rId204" Type="http://schemas.openxmlformats.org/officeDocument/2006/relationships/image" Target="../media/image870.png"/><Relationship Id="rId225" Type="http://schemas.openxmlformats.org/officeDocument/2006/relationships/customXml" Target="../ink/ink863.xml"/><Relationship Id="rId246" Type="http://schemas.openxmlformats.org/officeDocument/2006/relationships/image" Target="../media/image891.png"/><Relationship Id="rId267" Type="http://schemas.openxmlformats.org/officeDocument/2006/relationships/customXml" Target="../ink/ink884.xml"/><Relationship Id="rId106" Type="http://schemas.openxmlformats.org/officeDocument/2006/relationships/image" Target="../media/image821.png"/><Relationship Id="rId127" Type="http://schemas.openxmlformats.org/officeDocument/2006/relationships/customXml" Target="../ink/ink814.xml"/><Relationship Id="rId10" Type="http://schemas.openxmlformats.org/officeDocument/2006/relationships/image" Target="../media/image773.png"/><Relationship Id="rId31" Type="http://schemas.openxmlformats.org/officeDocument/2006/relationships/customXml" Target="../ink/ink766.xml"/><Relationship Id="rId52" Type="http://schemas.openxmlformats.org/officeDocument/2006/relationships/image" Target="../media/image794.png"/><Relationship Id="rId73" Type="http://schemas.openxmlformats.org/officeDocument/2006/relationships/customXml" Target="../ink/ink787.xml"/><Relationship Id="rId94" Type="http://schemas.openxmlformats.org/officeDocument/2006/relationships/image" Target="../media/image815.png"/><Relationship Id="rId148" Type="http://schemas.openxmlformats.org/officeDocument/2006/relationships/image" Target="../media/image842.png"/><Relationship Id="rId169" Type="http://schemas.openxmlformats.org/officeDocument/2006/relationships/customXml" Target="../ink/ink835.xml"/><Relationship Id="rId4" Type="http://schemas.openxmlformats.org/officeDocument/2006/relationships/oleObject" Target="../embeddings/oleObject12.bin"/><Relationship Id="rId180" Type="http://schemas.openxmlformats.org/officeDocument/2006/relationships/image" Target="../media/image858.png"/><Relationship Id="rId215" Type="http://schemas.openxmlformats.org/officeDocument/2006/relationships/customXml" Target="../ink/ink858.xml"/><Relationship Id="rId236" Type="http://schemas.openxmlformats.org/officeDocument/2006/relationships/image" Target="../media/image886.png"/><Relationship Id="rId257" Type="http://schemas.openxmlformats.org/officeDocument/2006/relationships/customXml" Target="../ink/ink879.xml"/><Relationship Id="rId42" Type="http://schemas.openxmlformats.org/officeDocument/2006/relationships/image" Target="../media/image789.png"/><Relationship Id="rId84" Type="http://schemas.openxmlformats.org/officeDocument/2006/relationships/image" Target="../media/image810.png"/><Relationship Id="rId138" Type="http://schemas.openxmlformats.org/officeDocument/2006/relationships/image" Target="../media/image837.png"/><Relationship Id="rId191" Type="http://schemas.openxmlformats.org/officeDocument/2006/relationships/customXml" Target="../ink/ink846.xml"/><Relationship Id="rId205" Type="http://schemas.openxmlformats.org/officeDocument/2006/relationships/customXml" Target="../ink/ink853.xml"/><Relationship Id="rId247" Type="http://schemas.openxmlformats.org/officeDocument/2006/relationships/customXml" Target="../ink/ink874.xml"/><Relationship Id="rId107" Type="http://schemas.openxmlformats.org/officeDocument/2006/relationships/customXml" Target="../ink/ink804.xml"/><Relationship Id="rId11" Type="http://schemas.openxmlformats.org/officeDocument/2006/relationships/customXml" Target="../ink/ink756.xml"/><Relationship Id="rId53" Type="http://schemas.openxmlformats.org/officeDocument/2006/relationships/customXml" Target="../ink/ink777.xml"/><Relationship Id="rId149" Type="http://schemas.openxmlformats.org/officeDocument/2006/relationships/customXml" Target="../ink/ink825.xml"/></Relationships>
</file>

<file path=ppt/slides/_rels/slide9.xml.rels><?xml version="1.0" encoding="UTF-8" standalone="yes"?>
<Relationships xmlns="http://schemas.openxmlformats.org/package/2006/relationships"><Relationship Id="rId117" Type="http://schemas.openxmlformats.org/officeDocument/2006/relationships/image" Target="../media/image964.png"/><Relationship Id="rId299" Type="http://schemas.openxmlformats.org/officeDocument/2006/relationships/image" Target="../media/image1054.png"/><Relationship Id="rId21" Type="http://schemas.openxmlformats.org/officeDocument/2006/relationships/image" Target="../media/image916.png"/><Relationship Id="rId63" Type="http://schemas.openxmlformats.org/officeDocument/2006/relationships/image" Target="../media/image937.png"/><Relationship Id="rId159" Type="http://schemas.openxmlformats.org/officeDocument/2006/relationships/image" Target="../media/image985.png"/><Relationship Id="rId324" Type="http://schemas.openxmlformats.org/officeDocument/2006/relationships/customXml" Target="../ink/ink1046.xml"/><Relationship Id="rId170" Type="http://schemas.openxmlformats.org/officeDocument/2006/relationships/customXml" Target="../ink/ink969.xml"/><Relationship Id="rId226" Type="http://schemas.openxmlformats.org/officeDocument/2006/relationships/customXml" Target="../ink/ink997.xml"/><Relationship Id="rId268" Type="http://schemas.openxmlformats.org/officeDocument/2006/relationships/customXml" Target="../ink/ink1018.xml"/><Relationship Id="rId32" Type="http://schemas.openxmlformats.org/officeDocument/2006/relationships/customXml" Target="../ink/ink900.xml"/><Relationship Id="rId74" Type="http://schemas.openxmlformats.org/officeDocument/2006/relationships/customXml" Target="../ink/ink921.xml"/><Relationship Id="rId128" Type="http://schemas.openxmlformats.org/officeDocument/2006/relationships/customXml" Target="../ink/ink948.xml"/><Relationship Id="rId335" Type="http://schemas.openxmlformats.org/officeDocument/2006/relationships/image" Target="../media/image1072.png"/><Relationship Id="rId5" Type="http://schemas.openxmlformats.org/officeDocument/2006/relationships/image" Target="../media/image908.emf"/><Relationship Id="rId181" Type="http://schemas.openxmlformats.org/officeDocument/2006/relationships/image" Target="../media/image996.png"/><Relationship Id="rId237" Type="http://schemas.openxmlformats.org/officeDocument/2006/relationships/image" Target="../media/image1023.png"/><Relationship Id="rId279" Type="http://schemas.openxmlformats.org/officeDocument/2006/relationships/image" Target="../media/image1044.png"/><Relationship Id="rId43" Type="http://schemas.openxmlformats.org/officeDocument/2006/relationships/image" Target="../media/image927.png"/><Relationship Id="rId139" Type="http://schemas.openxmlformats.org/officeDocument/2006/relationships/image" Target="../media/image975.png"/><Relationship Id="rId290" Type="http://schemas.openxmlformats.org/officeDocument/2006/relationships/customXml" Target="../ink/ink1029.xml"/><Relationship Id="rId304" Type="http://schemas.openxmlformats.org/officeDocument/2006/relationships/customXml" Target="../ink/ink1036.xml"/><Relationship Id="rId85" Type="http://schemas.openxmlformats.org/officeDocument/2006/relationships/image" Target="../media/image948.png"/><Relationship Id="rId150" Type="http://schemas.openxmlformats.org/officeDocument/2006/relationships/customXml" Target="../ink/ink959.xml"/><Relationship Id="rId192" Type="http://schemas.openxmlformats.org/officeDocument/2006/relationships/customXml" Target="../ink/ink980.xml"/><Relationship Id="rId206" Type="http://schemas.openxmlformats.org/officeDocument/2006/relationships/customXml" Target="../ink/ink987.xml"/><Relationship Id="rId248" Type="http://schemas.openxmlformats.org/officeDocument/2006/relationships/customXml" Target="../ink/ink1008.xml"/><Relationship Id="rId12" Type="http://schemas.openxmlformats.org/officeDocument/2006/relationships/customXml" Target="../ink/ink890.xml"/><Relationship Id="rId108" Type="http://schemas.openxmlformats.org/officeDocument/2006/relationships/customXml" Target="../ink/ink938.xml"/><Relationship Id="rId315" Type="http://schemas.openxmlformats.org/officeDocument/2006/relationships/image" Target="../media/image1062.png"/><Relationship Id="rId54" Type="http://schemas.openxmlformats.org/officeDocument/2006/relationships/customXml" Target="../ink/ink911.xml"/><Relationship Id="rId96" Type="http://schemas.openxmlformats.org/officeDocument/2006/relationships/customXml" Target="../ink/ink932.xml"/><Relationship Id="rId161" Type="http://schemas.openxmlformats.org/officeDocument/2006/relationships/image" Target="../media/image986.png"/><Relationship Id="rId217" Type="http://schemas.openxmlformats.org/officeDocument/2006/relationships/image" Target="../media/image1013.png"/><Relationship Id="rId259" Type="http://schemas.openxmlformats.org/officeDocument/2006/relationships/image" Target="../media/image1034.png"/><Relationship Id="rId23" Type="http://schemas.openxmlformats.org/officeDocument/2006/relationships/image" Target="../media/image917.png"/><Relationship Id="rId119" Type="http://schemas.openxmlformats.org/officeDocument/2006/relationships/image" Target="../media/image965.png"/><Relationship Id="rId270" Type="http://schemas.openxmlformats.org/officeDocument/2006/relationships/customXml" Target="../ink/ink1019.xml"/><Relationship Id="rId326" Type="http://schemas.openxmlformats.org/officeDocument/2006/relationships/customXml" Target="../ink/ink1047.xml"/><Relationship Id="rId65" Type="http://schemas.openxmlformats.org/officeDocument/2006/relationships/image" Target="../media/image938.png"/><Relationship Id="rId130" Type="http://schemas.openxmlformats.org/officeDocument/2006/relationships/customXml" Target="../ink/ink949.xml"/><Relationship Id="rId172" Type="http://schemas.openxmlformats.org/officeDocument/2006/relationships/customXml" Target="../ink/ink970.xml"/><Relationship Id="rId228" Type="http://schemas.openxmlformats.org/officeDocument/2006/relationships/customXml" Target="../ink/ink998.xml"/><Relationship Id="rId281" Type="http://schemas.openxmlformats.org/officeDocument/2006/relationships/image" Target="../media/image1045.png"/><Relationship Id="rId337" Type="http://schemas.openxmlformats.org/officeDocument/2006/relationships/image" Target="../media/image358.png"/><Relationship Id="rId34" Type="http://schemas.openxmlformats.org/officeDocument/2006/relationships/customXml" Target="../ink/ink901.xml"/><Relationship Id="rId76" Type="http://schemas.openxmlformats.org/officeDocument/2006/relationships/customXml" Target="../ink/ink922.xml"/><Relationship Id="rId141" Type="http://schemas.openxmlformats.org/officeDocument/2006/relationships/image" Target="../media/image976.png"/><Relationship Id="rId7" Type="http://schemas.openxmlformats.org/officeDocument/2006/relationships/image" Target="../media/image909.wmf"/><Relationship Id="rId183" Type="http://schemas.openxmlformats.org/officeDocument/2006/relationships/image" Target="../media/image997.png"/><Relationship Id="rId239" Type="http://schemas.openxmlformats.org/officeDocument/2006/relationships/image" Target="../media/image1024.png"/><Relationship Id="rId250" Type="http://schemas.openxmlformats.org/officeDocument/2006/relationships/customXml" Target="../ink/ink1009.xml"/><Relationship Id="rId292" Type="http://schemas.openxmlformats.org/officeDocument/2006/relationships/customXml" Target="../ink/ink1030.xml"/><Relationship Id="rId306" Type="http://schemas.openxmlformats.org/officeDocument/2006/relationships/customXml" Target="../ink/ink1037.xml"/><Relationship Id="rId45" Type="http://schemas.openxmlformats.org/officeDocument/2006/relationships/image" Target="../media/image928.png"/><Relationship Id="rId87" Type="http://schemas.openxmlformats.org/officeDocument/2006/relationships/image" Target="../media/image949.png"/><Relationship Id="rId110" Type="http://schemas.openxmlformats.org/officeDocument/2006/relationships/customXml" Target="../ink/ink939.xml"/><Relationship Id="rId152" Type="http://schemas.openxmlformats.org/officeDocument/2006/relationships/customXml" Target="../ink/ink960.xml"/><Relationship Id="rId173" Type="http://schemas.openxmlformats.org/officeDocument/2006/relationships/image" Target="../media/image992.png"/><Relationship Id="rId194" Type="http://schemas.openxmlformats.org/officeDocument/2006/relationships/customXml" Target="../ink/ink981.xml"/><Relationship Id="rId208" Type="http://schemas.openxmlformats.org/officeDocument/2006/relationships/customXml" Target="../ink/ink988.xml"/><Relationship Id="rId229" Type="http://schemas.openxmlformats.org/officeDocument/2006/relationships/image" Target="../media/image1019.png"/><Relationship Id="rId240" Type="http://schemas.openxmlformats.org/officeDocument/2006/relationships/customXml" Target="../ink/ink1004.xml"/><Relationship Id="rId261" Type="http://schemas.openxmlformats.org/officeDocument/2006/relationships/image" Target="../media/image1035.png"/><Relationship Id="rId14" Type="http://schemas.openxmlformats.org/officeDocument/2006/relationships/customXml" Target="../ink/ink891.xml"/><Relationship Id="rId35" Type="http://schemas.openxmlformats.org/officeDocument/2006/relationships/image" Target="../media/image923.png"/><Relationship Id="rId56" Type="http://schemas.openxmlformats.org/officeDocument/2006/relationships/customXml" Target="../ink/ink912.xml"/><Relationship Id="rId77" Type="http://schemas.openxmlformats.org/officeDocument/2006/relationships/image" Target="../media/image944.png"/><Relationship Id="rId100" Type="http://schemas.openxmlformats.org/officeDocument/2006/relationships/customXml" Target="../ink/ink934.xml"/><Relationship Id="rId282" Type="http://schemas.openxmlformats.org/officeDocument/2006/relationships/customXml" Target="../ink/ink1025.xml"/><Relationship Id="rId317" Type="http://schemas.openxmlformats.org/officeDocument/2006/relationships/image" Target="../media/image1063.png"/><Relationship Id="rId338" Type="http://schemas.openxmlformats.org/officeDocument/2006/relationships/customXml" Target="../ink/ink1053.xml"/><Relationship Id="rId8" Type="http://schemas.openxmlformats.org/officeDocument/2006/relationships/oleObject" Target="../embeddings/oleObject17.bin"/><Relationship Id="rId98" Type="http://schemas.openxmlformats.org/officeDocument/2006/relationships/customXml" Target="../ink/ink933.xml"/><Relationship Id="rId121" Type="http://schemas.openxmlformats.org/officeDocument/2006/relationships/image" Target="../media/image966.png"/><Relationship Id="rId142" Type="http://schemas.openxmlformats.org/officeDocument/2006/relationships/customXml" Target="../ink/ink955.xml"/><Relationship Id="rId163" Type="http://schemas.openxmlformats.org/officeDocument/2006/relationships/image" Target="../media/image987.png"/><Relationship Id="rId184" Type="http://schemas.openxmlformats.org/officeDocument/2006/relationships/customXml" Target="../ink/ink976.xml"/><Relationship Id="rId219" Type="http://schemas.openxmlformats.org/officeDocument/2006/relationships/image" Target="../media/image1014.png"/><Relationship Id="rId230" Type="http://schemas.openxmlformats.org/officeDocument/2006/relationships/customXml" Target="../ink/ink999.xml"/><Relationship Id="rId251" Type="http://schemas.openxmlformats.org/officeDocument/2006/relationships/image" Target="../media/image1030.png"/><Relationship Id="rId25" Type="http://schemas.openxmlformats.org/officeDocument/2006/relationships/image" Target="../media/image918.png"/><Relationship Id="rId46" Type="http://schemas.openxmlformats.org/officeDocument/2006/relationships/customXml" Target="../ink/ink907.xml"/><Relationship Id="rId67" Type="http://schemas.openxmlformats.org/officeDocument/2006/relationships/image" Target="../media/image939.png"/><Relationship Id="rId272" Type="http://schemas.openxmlformats.org/officeDocument/2006/relationships/customXml" Target="../ink/ink1020.xml"/><Relationship Id="rId293" Type="http://schemas.openxmlformats.org/officeDocument/2006/relationships/image" Target="../media/image1051.png"/><Relationship Id="rId307" Type="http://schemas.openxmlformats.org/officeDocument/2006/relationships/image" Target="../media/image1058.png"/><Relationship Id="rId328" Type="http://schemas.openxmlformats.org/officeDocument/2006/relationships/customXml" Target="../ink/ink1048.xml"/><Relationship Id="rId88" Type="http://schemas.openxmlformats.org/officeDocument/2006/relationships/customXml" Target="../ink/ink928.xml"/><Relationship Id="rId111" Type="http://schemas.openxmlformats.org/officeDocument/2006/relationships/image" Target="../media/image961.png"/><Relationship Id="rId132" Type="http://schemas.openxmlformats.org/officeDocument/2006/relationships/customXml" Target="../ink/ink950.xml"/><Relationship Id="rId153" Type="http://schemas.openxmlformats.org/officeDocument/2006/relationships/image" Target="../media/image982.png"/><Relationship Id="rId174" Type="http://schemas.openxmlformats.org/officeDocument/2006/relationships/customXml" Target="../ink/ink971.xml"/><Relationship Id="rId195" Type="http://schemas.openxmlformats.org/officeDocument/2006/relationships/image" Target="../media/image1003.png"/><Relationship Id="rId209" Type="http://schemas.openxmlformats.org/officeDocument/2006/relationships/image" Target="../media/image1009.png"/><Relationship Id="rId220" Type="http://schemas.openxmlformats.org/officeDocument/2006/relationships/customXml" Target="../ink/ink994.xml"/><Relationship Id="rId241" Type="http://schemas.openxmlformats.org/officeDocument/2006/relationships/image" Target="../media/image1025.png"/><Relationship Id="rId15" Type="http://schemas.openxmlformats.org/officeDocument/2006/relationships/image" Target="../media/image913.png"/><Relationship Id="rId36" Type="http://schemas.openxmlformats.org/officeDocument/2006/relationships/customXml" Target="../ink/ink902.xml"/><Relationship Id="rId57" Type="http://schemas.openxmlformats.org/officeDocument/2006/relationships/image" Target="../media/image934.png"/><Relationship Id="rId262" Type="http://schemas.openxmlformats.org/officeDocument/2006/relationships/customXml" Target="../ink/ink1015.xml"/><Relationship Id="rId283" Type="http://schemas.openxmlformats.org/officeDocument/2006/relationships/image" Target="../media/image1046.png"/><Relationship Id="rId318" Type="http://schemas.openxmlformats.org/officeDocument/2006/relationships/customXml" Target="../ink/ink1043.xml"/><Relationship Id="rId339" Type="http://schemas.openxmlformats.org/officeDocument/2006/relationships/image" Target="../media/image1073.png"/><Relationship Id="rId78" Type="http://schemas.openxmlformats.org/officeDocument/2006/relationships/customXml" Target="../ink/ink923.xml"/><Relationship Id="rId99" Type="http://schemas.openxmlformats.org/officeDocument/2006/relationships/image" Target="../media/image955.png"/><Relationship Id="rId101" Type="http://schemas.openxmlformats.org/officeDocument/2006/relationships/image" Target="../media/image956.png"/><Relationship Id="rId122" Type="http://schemas.openxmlformats.org/officeDocument/2006/relationships/customXml" Target="../ink/ink945.xml"/><Relationship Id="rId143" Type="http://schemas.openxmlformats.org/officeDocument/2006/relationships/image" Target="../media/image977.png"/><Relationship Id="rId164" Type="http://schemas.openxmlformats.org/officeDocument/2006/relationships/customXml" Target="../ink/ink966.xml"/><Relationship Id="rId185" Type="http://schemas.openxmlformats.org/officeDocument/2006/relationships/image" Target="../media/image998.png"/><Relationship Id="rId9" Type="http://schemas.openxmlformats.org/officeDocument/2006/relationships/image" Target="../media/image910.wmf"/><Relationship Id="rId210" Type="http://schemas.openxmlformats.org/officeDocument/2006/relationships/customXml" Target="../ink/ink989.xml"/><Relationship Id="rId26" Type="http://schemas.openxmlformats.org/officeDocument/2006/relationships/customXml" Target="../ink/ink897.xml"/><Relationship Id="rId231" Type="http://schemas.openxmlformats.org/officeDocument/2006/relationships/image" Target="../media/image1020.png"/><Relationship Id="rId252" Type="http://schemas.openxmlformats.org/officeDocument/2006/relationships/customXml" Target="../ink/ink1010.xml"/><Relationship Id="rId273" Type="http://schemas.openxmlformats.org/officeDocument/2006/relationships/image" Target="../media/image1041.png"/><Relationship Id="rId294" Type="http://schemas.openxmlformats.org/officeDocument/2006/relationships/customXml" Target="../ink/ink1031.xml"/><Relationship Id="rId308" Type="http://schemas.openxmlformats.org/officeDocument/2006/relationships/customXml" Target="../ink/ink1038.xml"/><Relationship Id="rId329" Type="http://schemas.openxmlformats.org/officeDocument/2006/relationships/image" Target="../media/image1069.png"/><Relationship Id="rId47" Type="http://schemas.openxmlformats.org/officeDocument/2006/relationships/image" Target="../media/image929.png"/><Relationship Id="rId68" Type="http://schemas.openxmlformats.org/officeDocument/2006/relationships/customXml" Target="../ink/ink918.xml"/><Relationship Id="rId89" Type="http://schemas.openxmlformats.org/officeDocument/2006/relationships/image" Target="../media/image950.png"/><Relationship Id="rId112" Type="http://schemas.openxmlformats.org/officeDocument/2006/relationships/customXml" Target="../ink/ink940.xml"/><Relationship Id="rId133" Type="http://schemas.openxmlformats.org/officeDocument/2006/relationships/image" Target="../media/image972.png"/><Relationship Id="rId154" Type="http://schemas.openxmlformats.org/officeDocument/2006/relationships/customXml" Target="../ink/ink961.xml"/><Relationship Id="rId175" Type="http://schemas.openxmlformats.org/officeDocument/2006/relationships/image" Target="../media/image993.png"/><Relationship Id="rId196" Type="http://schemas.openxmlformats.org/officeDocument/2006/relationships/customXml" Target="../ink/ink982.xml"/><Relationship Id="rId200" Type="http://schemas.openxmlformats.org/officeDocument/2006/relationships/customXml" Target="../ink/ink984.xml"/><Relationship Id="rId16" Type="http://schemas.openxmlformats.org/officeDocument/2006/relationships/customXml" Target="../ink/ink892.xml"/><Relationship Id="rId221" Type="http://schemas.openxmlformats.org/officeDocument/2006/relationships/image" Target="../media/image1015.png"/><Relationship Id="rId242" Type="http://schemas.openxmlformats.org/officeDocument/2006/relationships/customXml" Target="../ink/ink1005.xml"/><Relationship Id="rId263" Type="http://schemas.openxmlformats.org/officeDocument/2006/relationships/image" Target="../media/image1036.png"/><Relationship Id="rId284" Type="http://schemas.openxmlformats.org/officeDocument/2006/relationships/customXml" Target="../ink/ink1026.xml"/><Relationship Id="rId319" Type="http://schemas.openxmlformats.org/officeDocument/2006/relationships/image" Target="../media/image1064.png"/><Relationship Id="rId37" Type="http://schemas.openxmlformats.org/officeDocument/2006/relationships/image" Target="../media/image924.png"/><Relationship Id="rId58" Type="http://schemas.openxmlformats.org/officeDocument/2006/relationships/customXml" Target="../ink/ink913.xml"/><Relationship Id="rId79" Type="http://schemas.openxmlformats.org/officeDocument/2006/relationships/image" Target="../media/image945.png"/><Relationship Id="rId102" Type="http://schemas.openxmlformats.org/officeDocument/2006/relationships/customXml" Target="../ink/ink935.xml"/><Relationship Id="rId123" Type="http://schemas.openxmlformats.org/officeDocument/2006/relationships/image" Target="../media/image967.png"/><Relationship Id="rId144" Type="http://schemas.openxmlformats.org/officeDocument/2006/relationships/customXml" Target="../ink/ink956.xml"/><Relationship Id="rId330" Type="http://schemas.openxmlformats.org/officeDocument/2006/relationships/customXml" Target="../ink/ink1049.xml"/><Relationship Id="rId90" Type="http://schemas.openxmlformats.org/officeDocument/2006/relationships/customXml" Target="../ink/ink929.xml"/><Relationship Id="rId165" Type="http://schemas.openxmlformats.org/officeDocument/2006/relationships/image" Target="../media/image988.png"/><Relationship Id="rId186" Type="http://schemas.openxmlformats.org/officeDocument/2006/relationships/customXml" Target="../ink/ink977.xml"/><Relationship Id="rId211" Type="http://schemas.openxmlformats.org/officeDocument/2006/relationships/image" Target="../media/image1010.png"/><Relationship Id="rId232" Type="http://schemas.openxmlformats.org/officeDocument/2006/relationships/customXml" Target="../ink/ink1000.xml"/><Relationship Id="rId253" Type="http://schemas.openxmlformats.org/officeDocument/2006/relationships/image" Target="../media/image1031.png"/><Relationship Id="rId274" Type="http://schemas.openxmlformats.org/officeDocument/2006/relationships/customXml" Target="../ink/ink1021.xml"/><Relationship Id="rId295" Type="http://schemas.openxmlformats.org/officeDocument/2006/relationships/image" Target="../media/image1052.png"/><Relationship Id="rId309" Type="http://schemas.openxmlformats.org/officeDocument/2006/relationships/image" Target="../media/image1059.png"/><Relationship Id="rId27" Type="http://schemas.openxmlformats.org/officeDocument/2006/relationships/image" Target="../media/image919.png"/><Relationship Id="rId48" Type="http://schemas.openxmlformats.org/officeDocument/2006/relationships/customXml" Target="../ink/ink908.xml"/><Relationship Id="rId69" Type="http://schemas.openxmlformats.org/officeDocument/2006/relationships/image" Target="../media/image940.png"/><Relationship Id="rId113" Type="http://schemas.openxmlformats.org/officeDocument/2006/relationships/image" Target="../media/image962.png"/><Relationship Id="rId134" Type="http://schemas.openxmlformats.org/officeDocument/2006/relationships/customXml" Target="../ink/ink951.xml"/><Relationship Id="rId320" Type="http://schemas.openxmlformats.org/officeDocument/2006/relationships/customXml" Target="../ink/ink1044.xml"/><Relationship Id="rId80" Type="http://schemas.openxmlformats.org/officeDocument/2006/relationships/customXml" Target="../ink/ink924.xml"/><Relationship Id="rId155" Type="http://schemas.openxmlformats.org/officeDocument/2006/relationships/image" Target="../media/image983.png"/><Relationship Id="rId176" Type="http://schemas.openxmlformats.org/officeDocument/2006/relationships/customXml" Target="../ink/ink972.xml"/><Relationship Id="rId197" Type="http://schemas.openxmlformats.org/officeDocument/2006/relationships/image" Target="../media/image1004.png"/><Relationship Id="rId201" Type="http://schemas.openxmlformats.org/officeDocument/2006/relationships/image" Target="../media/image773.png"/><Relationship Id="rId222" Type="http://schemas.openxmlformats.org/officeDocument/2006/relationships/customXml" Target="../ink/ink995.xml"/><Relationship Id="rId243" Type="http://schemas.openxmlformats.org/officeDocument/2006/relationships/image" Target="../media/image1026.png"/><Relationship Id="rId264" Type="http://schemas.openxmlformats.org/officeDocument/2006/relationships/customXml" Target="../ink/ink1016.xml"/><Relationship Id="rId285" Type="http://schemas.openxmlformats.org/officeDocument/2006/relationships/image" Target="../media/image1047.png"/><Relationship Id="rId17" Type="http://schemas.openxmlformats.org/officeDocument/2006/relationships/image" Target="../media/image914.png"/><Relationship Id="rId38" Type="http://schemas.openxmlformats.org/officeDocument/2006/relationships/customXml" Target="../ink/ink903.xml"/><Relationship Id="rId59" Type="http://schemas.openxmlformats.org/officeDocument/2006/relationships/image" Target="../media/image935.png"/><Relationship Id="rId103" Type="http://schemas.openxmlformats.org/officeDocument/2006/relationships/image" Target="../media/image957.png"/><Relationship Id="rId124" Type="http://schemas.openxmlformats.org/officeDocument/2006/relationships/customXml" Target="../ink/ink946.xml"/><Relationship Id="rId310" Type="http://schemas.openxmlformats.org/officeDocument/2006/relationships/customXml" Target="../ink/ink1039.xml"/><Relationship Id="rId70" Type="http://schemas.openxmlformats.org/officeDocument/2006/relationships/customXml" Target="../ink/ink919.xml"/><Relationship Id="rId91" Type="http://schemas.openxmlformats.org/officeDocument/2006/relationships/image" Target="../media/image951.png"/><Relationship Id="rId145" Type="http://schemas.openxmlformats.org/officeDocument/2006/relationships/image" Target="../media/image978.png"/><Relationship Id="rId166" Type="http://schemas.openxmlformats.org/officeDocument/2006/relationships/customXml" Target="../ink/ink967.xml"/><Relationship Id="rId187" Type="http://schemas.openxmlformats.org/officeDocument/2006/relationships/image" Target="../media/image999.png"/><Relationship Id="rId331" Type="http://schemas.openxmlformats.org/officeDocument/2006/relationships/image" Target="../media/image1070.png"/><Relationship Id="rId1" Type="http://schemas.openxmlformats.org/officeDocument/2006/relationships/slideLayout" Target="../slideLayouts/slideLayout7.xml"/><Relationship Id="rId212" Type="http://schemas.openxmlformats.org/officeDocument/2006/relationships/customXml" Target="../ink/ink990.xml"/><Relationship Id="rId233" Type="http://schemas.openxmlformats.org/officeDocument/2006/relationships/image" Target="../media/image1021.png"/><Relationship Id="rId254" Type="http://schemas.openxmlformats.org/officeDocument/2006/relationships/customXml" Target="../ink/ink1011.xml"/><Relationship Id="rId28" Type="http://schemas.openxmlformats.org/officeDocument/2006/relationships/customXml" Target="../ink/ink898.xml"/><Relationship Id="rId49" Type="http://schemas.openxmlformats.org/officeDocument/2006/relationships/image" Target="../media/image930.png"/><Relationship Id="rId114" Type="http://schemas.openxmlformats.org/officeDocument/2006/relationships/customXml" Target="../ink/ink941.xml"/><Relationship Id="rId275" Type="http://schemas.openxmlformats.org/officeDocument/2006/relationships/image" Target="../media/image1042.png"/><Relationship Id="rId296" Type="http://schemas.openxmlformats.org/officeDocument/2006/relationships/customXml" Target="../ink/ink1032.xml"/><Relationship Id="rId300" Type="http://schemas.openxmlformats.org/officeDocument/2006/relationships/customXml" Target="../ink/ink1034.xml"/><Relationship Id="rId60" Type="http://schemas.openxmlformats.org/officeDocument/2006/relationships/customXml" Target="../ink/ink914.xml"/><Relationship Id="rId81" Type="http://schemas.openxmlformats.org/officeDocument/2006/relationships/image" Target="../media/image946.png"/><Relationship Id="rId135" Type="http://schemas.openxmlformats.org/officeDocument/2006/relationships/image" Target="../media/image973.png"/><Relationship Id="rId156" Type="http://schemas.openxmlformats.org/officeDocument/2006/relationships/customXml" Target="../ink/ink962.xml"/><Relationship Id="rId177" Type="http://schemas.openxmlformats.org/officeDocument/2006/relationships/image" Target="../media/image994.png"/><Relationship Id="rId198" Type="http://schemas.openxmlformats.org/officeDocument/2006/relationships/customXml" Target="../ink/ink983.xml"/><Relationship Id="rId321" Type="http://schemas.openxmlformats.org/officeDocument/2006/relationships/image" Target="../media/image1065.png"/><Relationship Id="rId202" Type="http://schemas.openxmlformats.org/officeDocument/2006/relationships/customXml" Target="../ink/ink985.xml"/><Relationship Id="rId223" Type="http://schemas.openxmlformats.org/officeDocument/2006/relationships/image" Target="../media/image1016.png"/><Relationship Id="rId244" Type="http://schemas.openxmlformats.org/officeDocument/2006/relationships/customXml" Target="../ink/ink1006.xml"/><Relationship Id="rId18" Type="http://schemas.openxmlformats.org/officeDocument/2006/relationships/customXml" Target="../ink/ink893.xml"/><Relationship Id="rId39" Type="http://schemas.openxmlformats.org/officeDocument/2006/relationships/image" Target="../media/image925.png"/><Relationship Id="rId265" Type="http://schemas.openxmlformats.org/officeDocument/2006/relationships/image" Target="../media/image1037.png"/><Relationship Id="rId286" Type="http://schemas.openxmlformats.org/officeDocument/2006/relationships/customXml" Target="../ink/ink1027.xml"/><Relationship Id="rId50" Type="http://schemas.openxmlformats.org/officeDocument/2006/relationships/customXml" Target="../ink/ink909.xml"/><Relationship Id="rId104" Type="http://schemas.openxmlformats.org/officeDocument/2006/relationships/customXml" Target="../ink/ink936.xml"/><Relationship Id="rId125" Type="http://schemas.openxmlformats.org/officeDocument/2006/relationships/image" Target="../media/image968.png"/><Relationship Id="rId146" Type="http://schemas.openxmlformats.org/officeDocument/2006/relationships/customXml" Target="../ink/ink957.xml"/><Relationship Id="rId167" Type="http://schemas.openxmlformats.org/officeDocument/2006/relationships/image" Target="../media/image989.png"/><Relationship Id="rId188" Type="http://schemas.openxmlformats.org/officeDocument/2006/relationships/customXml" Target="../ink/ink978.xml"/><Relationship Id="rId311" Type="http://schemas.openxmlformats.org/officeDocument/2006/relationships/image" Target="../media/image1060.png"/><Relationship Id="rId332" Type="http://schemas.openxmlformats.org/officeDocument/2006/relationships/customXml" Target="../ink/ink1050.xml"/><Relationship Id="rId71" Type="http://schemas.openxmlformats.org/officeDocument/2006/relationships/image" Target="../media/image941.png"/><Relationship Id="rId92" Type="http://schemas.openxmlformats.org/officeDocument/2006/relationships/customXml" Target="../ink/ink930.xml"/><Relationship Id="rId213" Type="http://schemas.openxmlformats.org/officeDocument/2006/relationships/image" Target="../media/image1011.png"/><Relationship Id="rId234" Type="http://schemas.openxmlformats.org/officeDocument/2006/relationships/customXml" Target="../ink/ink1001.xml"/><Relationship Id="rId2" Type="http://schemas.openxmlformats.org/officeDocument/2006/relationships/oleObject" Target="../embeddings/oleObject14.bin"/><Relationship Id="rId29" Type="http://schemas.openxmlformats.org/officeDocument/2006/relationships/image" Target="../media/image920.png"/><Relationship Id="rId255" Type="http://schemas.openxmlformats.org/officeDocument/2006/relationships/image" Target="../media/image1032.png"/><Relationship Id="rId276" Type="http://schemas.openxmlformats.org/officeDocument/2006/relationships/customXml" Target="../ink/ink1022.xml"/><Relationship Id="rId297" Type="http://schemas.openxmlformats.org/officeDocument/2006/relationships/image" Target="../media/image1053.png"/><Relationship Id="rId40" Type="http://schemas.openxmlformats.org/officeDocument/2006/relationships/customXml" Target="../ink/ink904.xml"/><Relationship Id="rId115" Type="http://schemas.openxmlformats.org/officeDocument/2006/relationships/image" Target="../media/image963.png"/><Relationship Id="rId136" Type="http://schemas.openxmlformats.org/officeDocument/2006/relationships/customXml" Target="../ink/ink952.xml"/><Relationship Id="rId157" Type="http://schemas.openxmlformats.org/officeDocument/2006/relationships/image" Target="../media/image984.png"/><Relationship Id="rId178" Type="http://schemas.openxmlformats.org/officeDocument/2006/relationships/customXml" Target="../ink/ink973.xml"/><Relationship Id="rId301" Type="http://schemas.openxmlformats.org/officeDocument/2006/relationships/image" Target="../media/image1055.png"/><Relationship Id="rId322" Type="http://schemas.openxmlformats.org/officeDocument/2006/relationships/customXml" Target="../ink/ink1045.xml"/><Relationship Id="rId61" Type="http://schemas.openxmlformats.org/officeDocument/2006/relationships/image" Target="../media/image936.png"/><Relationship Id="rId82" Type="http://schemas.openxmlformats.org/officeDocument/2006/relationships/customXml" Target="../ink/ink925.xml"/><Relationship Id="rId199" Type="http://schemas.openxmlformats.org/officeDocument/2006/relationships/image" Target="../media/image1005.png"/><Relationship Id="rId203" Type="http://schemas.openxmlformats.org/officeDocument/2006/relationships/image" Target="../media/image1006.png"/><Relationship Id="rId19" Type="http://schemas.openxmlformats.org/officeDocument/2006/relationships/image" Target="../media/image915.png"/><Relationship Id="rId224" Type="http://schemas.openxmlformats.org/officeDocument/2006/relationships/customXml" Target="../ink/ink996.xml"/><Relationship Id="rId245" Type="http://schemas.openxmlformats.org/officeDocument/2006/relationships/image" Target="../media/image1027.png"/><Relationship Id="rId266" Type="http://schemas.openxmlformats.org/officeDocument/2006/relationships/customXml" Target="../ink/ink1017.xml"/><Relationship Id="rId287" Type="http://schemas.openxmlformats.org/officeDocument/2006/relationships/image" Target="../media/image1048.png"/><Relationship Id="rId30" Type="http://schemas.openxmlformats.org/officeDocument/2006/relationships/customXml" Target="../ink/ink899.xml"/><Relationship Id="rId105" Type="http://schemas.openxmlformats.org/officeDocument/2006/relationships/image" Target="../media/image958.png"/><Relationship Id="rId126" Type="http://schemas.openxmlformats.org/officeDocument/2006/relationships/customXml" Target="../ink/ink947.xml"/><Relationship Id="rId147" Type="http://schemas.openxmlformats.org/officeDocument/2006/relationships/image" Target="../media/image979.png"/><Relationship Id="rId168" Type="http://schemas.openxmlformats.org/officeDocument/2006/relationships/customXml" Target="../ink/ink968.xml"/><Relationship Id="rId312" Type="http://schemas.openxmlformats.org/officeDocument/2006/relationships/customXml" Target="../ink/ink1040.xml"/><Relationship Id="rId333" Type="http://schemas.openxmlformats.org/officeDocument/2006/relationships/image" Target="../media/image1071.png"/><Relationship Id="rId51" Type="http://schemas.openxmlformats.org/officeDocument/2006/relationships/image" Target="../media/image931.png"/><Relationship Id="rId72" Type="http://schemas.openxmlformats.org/officeDocument/2006/relationships/customXml" Target="../ink/ink920.xml"/><Relationship Id="rId93" Type="http://schemas.openxmlformats.org/officeDocument/2006/relationships/image" Target="../media/image952.png"/><Relationship Id="rId189" Type="http://schemas.openxmlformats.org/officeDocument/2006/relationships/image" Target="../media/image1000.png"/><Relationship Id="rId3" Type="http://schemas.openxmlformats.org/officeDocument/2006/relationships/image" Target="../media/image907.emf"/><Relationship Id="rId214" Type="http://schemas.openxmlformats.org/officeDocument/2006/relationships/customXml" Target="../ink/ink991.xml"/><Relationship Id="rId235" Type="http://schemas.openxmlformats.org/officeDocument/2006/relationships/image" Target="../media/image1022.png"/><Relationship Id="rId256" Type="http://schemas.openxmlformats.org/officeDocument/2006/relationships/customXml" Target="../ink/ink1012.xml"/><Relationship Id="rId277" Type="http://schemas.openxmlformats.org/officeDocument/2006/relationships/image" Target="../media/image1043.png"/><Relationship Id="rId298" Type="http://schemas.openxmlformats.org/officeDocument/2006/relationships/customXml" Target="../ink/ink1033.xml"/><Relationship Id="rId116" Type="http://schemas.openxmlformats.org/officeDocument/2006/relationships/customXml" Target="../ink/ink942.xml"/><Relationship Id="rId137" Type="http://schemas.openxmlformats.org/officeDocument/2006/relationships/image" Target="../media/image974.png"/><Relationship Id="rId158" Type="http://schemas.openxmlformats.org/officeDocument/2006/relationships/customXml" Target="../ink/ink963.xml"/><Relationship Id="rId302" Type="http://schemas.openxmlformats.org/officeDocument/2006/relationships/customXml" Target="../ink/ink1035.xml"/><Relationship Id="rId323" Type="http://schemas.openxmlformats.org/officeDocument/2006/relationships/image" Target="../media/image1066.png"/><Relationship Id="rId20" Type="http://schemas.openxmlformats.org/officeDocument/2006/relationships/customXml" Target="../ink/ink894.xml"/><Relationship Id="rId41" Type="http://schemas.openxmlformats.org/officeDocument/2006/relationships/image" Target="../media/image926.png"/><Relationship Id="rId62" Type="http://schemas.openxmlformats.org/officeDocument/2006/relationships/customXml" Target="../ink/ink915.xml"/><Relationship Id="rId83" Type="http://schemas.openxmlformats.org/officeDocument/2006/relationships/image" Target="../media/image947.png"/><Relationship Id="rId179" Type="http://schemas.openxmlformats.org/officeDocument/2006/relationships/image" Target="../media/image995.png"/><Relationship Id="rId190" Type="http://schemas.openxmlformats.org/officeDocument/2006/relationships/customXml" Target="../ink/ink979.xml"/><Relationship Id="rId204" Type="http://schemas.openxmlformats.org/officeDocument/2006/relationships/customXml" Target="../ink/ink986.xml"/><Relationship Id="rId225" Type="http://schemas.openxmlformats.org/officeDocument/2006/relationships/image" Target="../media/image1017.png"/><Relationship Id="rId246" Type="http://schemas.openxmlformats.org/officeDocument/2006/relationships/customXml" Target="../ink/ink1007.xml"/><Relationship Id="rId267" Type="http://schemas.openxmlformats.org/officeDocument/2006/relationships/image" Target="../media/image1038.png"/><Relationship Id="rId288" Type="http://schemas.openxmlformats.org/officeDocument/2006/relationships/customXml" Target="../ink/ink1028.xml"/><Relationship Id="rId106" Type="http://schemas.openxmlformats.org/officeDocument/2006/relationships/customXml" Target="../ink/ink937.xml"/><Relationship Id="rId127" Type="http://schemas.openxmlformats.org/officeDocument/2006/relationships/image" Target="../media/image969.png"/><Relationship Id="rId313" Type="http://schemas.openxmlformats.org/officeDocument/2006/relationships/image" Target="../media/image1061.png"/><Relationship Id="rId10" Type="http://schemas.openxmlformats.org/officeDocument/2006/relationships/customXml" Target="../ink/ink889.xml"/><Relationship Id="rId31" Type="http://schemas.openxmlformats.org/officeDocument/2006/relationships/image" Target="../media/image921.png"/><Relationship Id="rId52" Type="http://schemas.openxmlformats.org/officeDocument/2006/relationships/customXml" Target="../ink/ink910.xml"/><Relationship Id="rId73" Type="http://schemas.openxmlformats.org/officeDocument/2006/relationships/image" Target="../media/image942.png"/><Relationship Id="rId94" Type="http://schemas.openxmlformats.org/officeDocument/2006/relationships/customXml" Target="../ink/ink931.xml"/><Relationship Id="rId148" Type="http://schemas.openxmlformats.org/officeDocument/2006/relationships/customXml" Target="../ink/ink958.xml"/><Relationship Id="rId169" Type="http://schemas.openxmlformats.org/officeDocument/2006/relationships/image" Target="../media/image990.png"/><Relationship Id="rId334" Type="http://schemas.openxmlformats.org/officeDocument/2006/relationships/customXml" Target="../ink/ink1051.xml"/><Relationship Id="rId4" Type="http://schemas.openxmlformats.org/officeDocument/2006/relationships/oleObject" Target="../embeddings/oleObject15.bin"/><Relationship Id="rId180" Type="http://schemas.openxmlformats.org/officeDocument/2006/relationships/customXml" Target="../ink/ink974.xml"/><Relationship Id="rId215" Type="http://schemas.openxmlformats.org/officeDocument/2006/relationships/image" Target="../media/image1012.png"/><Relationship Id="rId236" Type="http://schemas.openxmlformats.org/officeDocument/2006/relationships/customXml" Target="../ink/ink1002.xml"/><Relationship Id="rId257" Type="http://schemas.openxmlformats.org/officeDocument/2006/relationships/image" Target="../media/image1033.png"/><Relationship Id="rId278" Type="http://schemas.openxmlformats.org/officeDocument/2006/relationships/customXml" Target="../ink/ink1023.xml"/><Relationship Id="rId303" Type="http://schemas.openxmlformats.org/officeDocument/2006/relationships/image" Target="../media/image1056.png"/><Relationship Id="rId42" Type="http://schemas.openxmlformats.org/officeDocument/2006/relationships/customXml" Target="../ink/ink905.xml"/><Relationship Id="rId84" Type="http://schemas.openxmlformats.org/officeDocument/2006/relationships/customXml" Target="../ink/ink926.xml"/><Relationship Id="rId138" Type="http://schemas.openxmlformats.org/officeDocument/2006/relationships/customXml" Target="../ink/ink953.xml"/><Relationship Id="rId191" Type="http://schemas.openxmlformats.org/officeDocument/2006/relationships/image" Target="../media/image1001.png"/><Relationship Id="rId205" Type="http://schemas.openxmlformats.org/officeDocument/2006/relationships/image" Target="../media/image1007.png"/><Relationship Id="rId247" Type="http://schemas.openxmlformats.org/officeDocument/2006/relationships/image" Target="../media/image1028.png"/><Relationship Id="rId107" Type="http://schemas.openxmlformats.org/officeDocument/2006/relationships/image" Target="../media/image959.png"/><Relationship Id="rId289" Type="http://schemas.openxmlformats.org/officeDocument/2006/relationships/image" Target="../media/image1049.png"/><Relationship Id="rId11" Type="http://schemas.openxmlformats.org/officeDocument/2006/relationships/image" Target="../media/image911.png"/><Relationship Id="rId53" Type="http://schemas.openxmlformats.org/officeDocument/2006/relationships/image" Target="../media/image932.png"/><Relationship Id="rId149" Type="http://schemas.openxmlformats.org/officeDocument/2006/relationships/image" Target="../media/image980.png"/><Relationship Id="rId314" Type="http://schemas.openxmlformats.org/officeDocument/2006/relationships/customXml" Target="../ink/ink1041.xml"/><Relationship Id="rId95" Type="http://schemas.openxmlformats.org/officeDocument/2006/relationships/image" Target="../media/image953.png"/><Relationship Id="rId160" Type="http://schemas.openxmlformats.org/officeDocument/2006/relationships/customXml" Target="../ink/ink964.xml"/><Relationship Id="rId216" Type="http://schemas.openxmlformats.org/officeDocument/2006/relationships/customXml" Target="../ink/ink992.xml"/><Relationship Id="rId258" Type="http://schemas.openxmlformats.org/officeDocument/2006/relationships/customXml" Target="../ink/ink1013.xml"/><Relationship Id="rId22" Type="http://schemas.openxmlformats.org/officeDocument/2006/relationships/customXml" Target="../ink/ink895.xml"/><Relationship Id="rId64" Type="http://schemas.openxmlformats.org/officeDocument/2006/relationships/customXml" Target="../ink/ink916.xml"/><Relationship Id="rId118" Type="http://schemas.openxmlformats.org/officeDocument/2006/relationships/customXml" Target="../ink/ink943.xml"/><Relationship Id="rId325" Type="http://schemas.openxmlformats.org/officeDocument/2006/relationships/image" Target="../media/image1067.png"/><Relationship Id="rId171" Type="http://schemas.openxmlformats.org/officeDocument/2006/relationships/image" Target="../media/image991.png"/><Relationship Id="rId227" Type="http://schemas.openxmlformats.org/officeDocument/2006/relationships/image" Target="../media/image1018.png"/><Relationship Id="rId269" Type="http://schemas.openxmlformats.org/officeDocument/2006/relationships/image" Target="../media/image1039.png"/><Relationship Id="rId33" Type="http://schemas.openxmlformats.org/officeDocument/2006/relationships/image" Target="../media/image922.png"/><Relationship Id="rId129" Type="http://schemas.openxmlformats.org/officeDocument/2006/relationships/image" Target="../media/image970.png"/><Relationship Id="rId280" Type="http://schemas.openxmlformats.org/officeDocument/2006/relationships/customXml" Target="../ink/ink1024.xml"/><Relationship Id="rId336" Type="http://schemas.openxmlformats.org/officeDocument/2006/relationships/customXml" Target="../ink/ink1052.xml"/><Relationship Id="rId75" Type="http://schemas.openxmlformats.org/officeDocument/2006/relationships/image" Target="../media/image943.png"/><Relationship Id="rId140" Type="http://schemas.openxmlformats.org/officeDocument/2006/relationships/customXml" Target="../ink/ink954.xml"/><Relationship Id="rId182" Type="http://schemas.openxmlformats.org/officeDocument/2006/relationships/customXml" Target="../ink/ink975.xml"/><Relationship Id="rId6" Type="http://schemas.openxmlformats.org/officeDocument/2006/relationships/oleObject" Target="../embeddings/oleObject16.bin"/><Relationship Id="rId238" Type="http://schemas.openxmlformats.org/officeDocument/2006/relationships/customXml" Target="../ink/ink1003.xml"/><Relationship Id="rId291" Type="http://schemas.openxmlformats.org/officeDocument/2006/relationships/image" Target="../media/image1050.png"/><Relationship Id="rId305" Type="http://schemas.openxmlformats.org/officeDocument/2006/relationships/image" Target="../media/image1057.png"/><Relationship Id="rId44" Type="http://schemas.openxmlformats.org/officeDocument/2006/relationships/customXml" Target="../ink/ink906.xml"/><Relationship Id="rId86" Type="http://schemas.openxmlformats.org/officeDocument/2006/relationships/customXml" Target="../ink/ink927.xml"/><Relationship Id="rId151" Type="http://schemas.openxmlformats.org/officeDocument/2006/relationships/image" Target="../media/image981.png"/><Relationship Id="rId193" Type="http://schemas.openxmlformats.org/officeDocument/2006/relationships/image" Target="../media/image1002.png"/><Relationship Id="rId207" Type="http://schemas.openxmlformats.org/officeDocument/2006/relationships/image" Target="../media/image1008.png"/><Relationship Id="rId249" Type="http://schemas.openxmlformats.org/officeDocument/2006/relationships/image" Target="../media/image1029.png"/><Relationship Id="rId13" Type="http://schemas.openxmlformats.org/officeDocument/2006/relationships/image" Target="../media/image912.png"/><Relationship Id="rId109" Type="http://schemas.openxmlformats.org/officeDocument/2006/relationships/image" Target="../media/image960.png"/><Relationship Id="rId260" Type="http://schemas.openxmlformats.org/officeDocument/2006/relationships/customXml" Target="../ink/ink1014.xml"/><Relationship Id="rId316" Type="http://schemas.openxmlformats.org/officeDocument/2006/relationships/customXml" Target="../ink/ink1042.xml"/><Relationship Id="rId55" Type="http://schemas.openxmlformats.org/officeDocument/2006/relationships/image" Target="../media/image933.png"/><Relationship Id="rId97" Type="http://schemas.openxmlformats.org/officeDocument/2006/relationships/image" Target="../media/image954.png"/><Relationship Id="rId120" Type="http://schemas.openxmlformats.org/officeDocument/2006/relationships/customXml" Target="../ink/ink944.xml"/><Relationship Id="rId162" Type="http://schemas.openxmlformats.org/officeDocument/2006/relationships/customXml" Target="../ink/ink965.xml"/><Relationship Id="rId218" Type="http://schemas.openxmlformats.org/officeDocument/2006/relationships/customXml" Target="../ink/ink993.xml"/><Relationship Id="rId271" Type="http://schemas.openxmlformats.org/officeDocument/2006/relationships/image" Target="../media/image1040.png"/><Relationship Id="rId24" Type="http://schemas.openxmlformats.org/officeDocument/2006/relationships/customXml" Target="../ink/ink896.xml"/><Relationship Id="rId66" Type="http://schemas.openxmlformats.org/officeDocument/2006/relationships/customXml" Target="../ink/ink917.xml"/><Relationship Id="rId131" Type="http://schemas.openxmlformats.org/officeDocument/2006/relationships/image" Target="../media/image971.png"/><Relationship Id="rId327" Type="http://schemas.openxmlformats.org/officeDocument/2006/relationships/image" Target="../media/image106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a:extLst>
              <a:ext uri="{FF2B5EF4-FFF2-40B4-BE49-F238E27FC236}">
                <a16:creationId xmlns:a16="http://schemas.microsoft.com/office/drawing/2014/main" id="{7B2BBD95-304C-4B08-9A16-BF5796F26525}"/>
              </a:ext>
            </a:extLst>
          </p:cNvPr>
          <p:cNvSpPr txBox="1">
            <a:spLocks noChangeArrowheads="1"/>
          </p:cNvSpPr>
          <p:nvPr/>
        </p:nvSpPr>
        <p:spPr>
          <a:xfrm>
            <a:off x="1925905" y="215495"/>
            <a:ext cx="8005976" cy="1470025"/>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600" b="1" dirty="0">
                <a:latin typeface="Calibri" panose="020F0502020204030204" pitchFamily="34" charset="0"/>
              </a:rPr>
              <a:t>Lecture 5:</a:t>
            </a:r>
            <a:br>
              <a:rPr lang="en-US" sz="3600" b="1" dirty="0">
                <a:latin typeface="Calibri" panose="020F0502020204030204" pitchFamily="34" charset="0"/>
              </a:rPr>
            </a:br>
            <a:endParaRPr lang="en-US" sz="3600" b="1" dirty="0">
              <a:latin typeface="Calibri" panose="020F0502020204030204" pitchFamily="34" charset="0"/>
            </a:endParaRPr>
          </a:p>
        </p:txBody>
      </p:sp>
      <p:sp>
        <p:nvSpPr>
          <p:cNvPr id="6" name="TextBox 5">
            <a:extLst>
              <a:ext uri="{FF2B5EF4-FFF2-40B4-BE49-F238E27FC236}">
                <a16:creationId xmlns:a16="http://schemas.microsoft.com/office/drawing/2014/main" id="{12E871E9-AB6E-D908-B37C-D8A9515E2EBC}"/>
              </a:ext>
            </a:extLst>
          </p:cNvPr>
          <p:cNvSpPr txBox="1"/>
          <p:nvPr/>
        </p:nvSpPr>
        <p:spPr>
          <a:xfrm>
            <a:off x="3843460" y="1110593"/>
            <a:ext cx="4758803" cy="584775"/>
          </a:xfrm>
          <a:prstGeom prst="rect">
            <a:avLst/>
          </a:prstGeom>
          <a:noFill/>
        </p:spPr>
        <p:txBody>
          <a:bodyPr wrap="none" rtlCol="0">
            <a:spAutoFit/>
          </a:bodyPr>
          <a:lstStyle/>
          <a:p>
            <a:r>
              <a:rPr lang="en-US" sz="3200" b="1" dirty="0">
                <a:latin typeface="+mj-lt"/>
              </a:rPr>
              <a:t>Enzyme Inhibitors as Drugs</a:t>
            </a:r>
          </a:p>
        </p:txBody>
      </p:sp>
      <p:sp>
        <p:nvSpPr>
          <p:cNvPr id="2" name="TextBox 1">
            <a:extLst>
              <a:ext uri="{FF2B5EF4-FFF2-40B4-BE49-F238E27FC236}">
                <a16:creationId xmlns:a16="http://schemas.microsoft.com/office/drawing/2014/main" id="{2FC4E339-3B49-A884-196C-95149D997F8D}"/>
              </a:ext>
            </a:extLst>
          </p:cNvPr>
          <p:cNvSpPr txBox="1"/>
          <p:nvPr/>
        </p:nvSpPr>
        <p:spPr>
          <a:xfrm>
            <a:off x="4038600" y="1705395"/>
            <a:ext cx="4643387" cy="1631216"/>
          </a:xfrm>
          <a:prstGeom prst="rect">
            <a:avLst/>
          </a:prstGeom>
          <a:noFill/>
        </p:spPr>
        <p:txBody>
          <a:bodyPr wrap="none" rtlCol="0">
            <a:spAutoFit/>
          </a:bodyPr>
          <a:lstStyle/>
          <a:p>
            <a:pPr marL="285750" indent="-285750">
              <a:buFont typeface="Arial" panose="020B0604020202020204" pitchFamily="34" charset="0"/>
              <a:buChar char="•"/>
            </a:pPr>
            <a:r>
              <a:rPr lang="en-US" sz="2000" dirty="0"/>
              <a:t>Suicide inhibitors</a:t>
            </a:r>
          </a:p>
          <a:p>
            <a:pPr marL="285750" indent="-285750">
              <a:buFont typeface="Arial" panose="020B0604020202020204" pitchFamily="34" charset="0"/>
              <a:buChar char="•"/>
            </a:pPr>
            <a:r>
              <a:rPr lang="en-US" sz="2000" dirty="0"/>
              <a:t>Competitive inhibitors</a:t>
            </a:r>
          </a:p>
          <a:p>
            <a:pPr marL="285750" indent="-285750">
              <a:buFont typeface="Arial" panose="020B0604020202020204" pitchFamily="34" charset="0"/>
              <a:buChar char="•"/>
            </a:pPr>
            <a:r>
              <a:rPr lang="en-US" sz="2000" dirty="0"/>
              <a:t>Allosteric inhibitors</a:t>
            </a:r>
          </a:p>
          <a:p>
            <a:pPr marL="285750" indent="-285750">
              <a:buFont typeface="Arial" panose="020B0604020202020204" pitchFamily="34" charset="0"/>
              <a:buChar char="•"/>
            </a:pPr>
            <a:r>
              <a:rPr lang="en-US" sz="2000" dirty="0"/>
              <a:t>HIV drug therapy</a:t>
            </a:r>
          </a:p>
          <a:p>
            <a:pPr marL="285750" indent="-285750">
              <a:buFont typeface="Arial" panose="020B0604020202020204" pitchFamily="34" charset="0"/>
              <a:buChar char="•"/>
            </a:pPr>
            <a:r>
              <a:rPr lang="en-US" sz="2000" dirty="0"/>
              <a:t>Antibiotics – inhibitors of central dogma</a:t>
            </a:r>
          </a:p>
        </p:txBody>
      </p:sp>
      <p:sp>
        <p:nvSpPr>
          <p:cNvPr id="10" name="TextBox 9">
            <a:extLst>
              <a:ext uri="{FF2B5EF4-FFF2-40B4-BE49-F238E27FC236}">
                <a16:creationId xmlns:a16="http://schemas.microsoft.com/office/drawing/2014/main" id="{483AC3AA-9208-6DD8-99E4-170BC977B22F}"/>
              </a:ext>
            </a:extLst>
          </p:cNvPr>
          <p:cNvSpPr txBox="1"/>
          <p:nvPr/>
        </p:nvSpPr>
        <p:spPr>
          <a:xfrm>
            <a:off x="3810000" y="3336611"/>
            <a:ext cx="4081951" cy="584775"/>
          </a:xfrm>
          <a:prstGeom prst="rect">
            <a:avLst/>
          </a:prstGeom>
          <a:noFill/>
        </p:spPr>
        <p:txBody>
          <a:bodyPr wrap="none" rtlCol="0">
            <a:spAutoFit/>
          </a:bodyPr>
          <a:lstStyle/>
          <a:p>
            <a:r>
              <a:rPr lang="en-US" sz="3200" b="1" dirty="0"/>
              <a:t>Genome Editing – Cas9</a:t>
            </a:r>
          </a:p>
        </p:txBody>
      </p:sp>
      <p:sp>
        <p:nvSpPr>
          <p:cNvPr id="11" name="TextBox 10">
            <a:extLst>
              <a:ext uri="{FF2B5EF4-FFF2-40B4-BE49-F238E27FC236}">
                <a16:creationId xmlns:a16="http://schemas.microsoft.com/office/drawing/2014/main" id="{24996A2F-38C0-A3D0-03C1-4AD869A53DA2}"/>
              </a:ext>
            </a:extLst>
          </p:cNvPr>
          <p:cNvSpPr txBox="1"/>
          <p:nvPr/>
        </p:nvSpPr>
        <p:spPr>
          <a:xfrm>
            <a:off x="4038600" y="3962400"/>
            <a:ext cx="3421642" cy="1015663"/>
          </a:xfrm>
          <a:prstGeom prst="rect">
            <a:avLst/>
          </a:prstGeom>
          <a:noFill/>
        </p:spPr>
        <p:txBody>
          <a:bodyPr wrap="none" rtlCol="0">
            <a:spAutoFit/>
          </a:bodyPr>
          <a:lstStyle/>
          <a:p>
            <a:pPr marL="285750" indent="-285750">
              <a:buFont typeface="Arial" panose="020B0604020202020204" pitchFamily="34" charset="0"/>
              <a:buChar char="•"/>
            </a:pPr>
            <a:r>
              <a:rPr lang="en-US" sz="2000" dirty="0"/>
              <a:t>Discovery of CRISPR systems</a:t>
            </a:r>
          </a:p>
          <a:p>
            <a:pPr marL="285750" indent="-285750">
              <a:buFont typeface="Arial" panose="020B0604020202020204" pitchFamily="34" charset="0"/>
              <a:buChar char="•"/>
            </a:pPr>
            <a:r>
              <a:rPr lang="en-US" sz="2000" dirty="0"/>
              <a:t>Engineering of Cas9</a:t>
            </a:r>
          </a:p>
          <a:p>
            <a:pPr marL="285750" indent="-285750">
              <a:buFont typeface="Arial" panose="020B0604020202020204" pitchFamily="34" charset="0"/>
              <a:buChar char="•"/>
            </a:pPr>
            <a:r>
              <a:rPr lang="en-US" sz="2000" dirty="0"/>
              <a:t>Off-target effects</a:t>
            </a:r>
          </a:p>
        </p:txBody>
      </p:sp>
      <p:sp>
        <p:nvSpPr>
          <p:cNvPr id="7" name="Date Placeholder 6">
            <a:extLst>
              <a:ext uri="{FF2B5EF4-FFF2-40B4-BE49-F238E27FC236}">
                <a16:creationId xmlns:a16="http://schemas.microsoft.com/office/drawing/2014/main" id="{FC22C70A-893D-FBF3-B13A-1F96F1970D2D}"/>
              </a:ext>
            </a:extLst>
          </p:cNvPr>
          <p:cNvSpPr>
            <a:spLocks noGrp="1"/>
          </p:cNvSpPr>
          <p:nvPr>
            <p:ph type="dt" sz="half" idx="10"/>
          </p:nvPr>
        </p:nvSpPr>
        <p:spPr/>
        <p:txBody>
          <a:bodyPr/>
          <a:lstStyle/>
          <a:p>
            <a:fld id="{2E17A0CC-A4CB-44E4-8C3C-5A1C0D38C808}" type="datetime1">
              <a:rPr lang="en-US" smtClean="0"/>
              <a:t>9/9/2023</a:t>
            </a:fld>
            <a:endParaRPr lang="en-US"/>
          </a:p>
        </p:txBody>
      </p:sp>
      <p:sp>
        <p:nvSpPr>
          <p:cNvPr id="9" name="Footer Placeholder 8">
            <a:extLst>
              <a:ext uri="{FF2B5EF4-FFF2-40B4-BE49-F238E27FC236}">
                <a16:creationId xmlns:a16="http://schemas.microsoft.com/office/drawing/2014/main" id="{8BE849BF-0239-7C0F-9331-E5061B8F9A1D}"/>
              </a:ext>
            </a:extLst>
          </p:cNvPr>
          <p:cNvSpPr>
            <a:spLocks noGrp="1"/>
          </p:cNvSpPr>
          <p:nvPr>
            <p:ph type="ftr" sz="quarter" idx="11"/>
          </p:nvPr>
        </p:nvSpPr>
        <p:spPr/>
        <p:txBody>
          <a:bodyPr/>
          <a:lstStyle/>
          <a:p>
            <a:r>
              <a:rPr lang="en-US"/>
              <a:t>D &amp; D Lecture 5 - Fall 2023</a:t>
            </a:r>
          </a:p>
        </p:txBody>
      </p:sp>
      <p:sp>
        <p:nvSpPr>
          <p:cNvPr id="12" name="Slide Number Placeholder 11">
            <a:extLst>
              <a:ext uri="{FF2B5EF4-FFF2-40B4-BE49-F238E27FC236}">
                <a16:creationId xmlns:a16="http://schemas.microsoft.com/office/drawing/2014/main" id="{40CCFC47-19D2-A4BF-4AAD-23C1260F0E59}"/>
              </a:ext>
            </a:extLst>
          </p:cNvPr>
          <p:cNvSpPr>
            <a:spLocks noGrp="1"/>
          </p:cNvSpPr>
          <p:nvPr>
            <p:ph type="sldNum" sz="quarter" idx="12"/>
          </p:nvPr>
        </p:nvSpPr>
        <p:spPr/>
        <p:txBody>
          <a:bodyPr/>
          <a:lstStyle/>
          <a:p>
            <a:fld id="{DC3BB032-4020-48F4-953B-341806DC4A2B}" type="slidenum">
              <a:rPr lang="en-US" smtClean="0"/>
              <a:pPr/>
              <a:t>1</a:t>
            </a:fld>
            <a:endParaRPr lang="en-US"/>
          </a:p>
        </p:txBody>
      </p:sp>
      <mc:AlternateContent xmlns:mc="http://schemas.openxmlformats.org/markup-compatibility/2006">
        <mc:Choice xmlns:p14="http://schemas.microsoft.com/office/powerpoint/2010/main" Requires="p14">
          <p:contentPart p14:bwMode="auto" r:id="rId3">
            <p14:nvContentPartPr>
              <p14:cNvPr id="3" name="Ink 2">
                <a:extLst>
                  <a:ext uri="{FF2B5EF4-FFF2-40B4-BE49-F238E27FC236}">
                    <a16:creationId xmlns:a16="http://schemas.microsoft.com/office/drawing/2014/main" id="{6C8A6A48-E5E0-888D-2DD6-6BB87AFBB737}"/>
                  </a:ext>
                </a:extLst>
              </p14:cNvPr>
              <p14:cNvContentPartPr/>
              <p14:nvPr/>
            </p14:nvContentPartPr>
            <p14:xfrm>
              <a:off x="232224" y="6283728"/>
              <a:ext cx="368280" cy="255240"/>
            </p14:xfrm>
          </p:contentPart>
        </mc:Choice>
        <mc:Fallback>
          <p:pic>
            <p:nvPicPr>
              <p:cNvPr id="3" name="Ink 2">
                <a:extLst>
                  <a:ext uri="{FF2B5EF4-FFF2-40B4-BE49-F238E27FC236}">
                    <a16:creationId xmlns:a16="http://schemas.microsoft.com/office/drawing/2014/main" id="{6C8A6A48-E5E0-888D-2DD6-6BB87AFBB737}"/>
                  </a:ext>
                </a:extLst>
              </p:cNvPr>
              <p:cNvPicPr/>
              <p:nvPr/>
            </p:nvPicPr>
            <p:blipFill>
              <a:blip r:embed="rId4"/>
              <a:stretch>
                <a:fillRect/>
              </a:stretch>
            </p:blipFill>
            <p:spPr>
              <a:xfrm>
                <a:off x="223584" y="6274728"/>
                <a:ext cx="385920" cy="272880"/>
              </a:xfrm>
              <a:prstGeom prst="rect">
                <a:avLst/>
              </a:prstGeom>
            </p:spPr>
          </p:pic>
        </mc:Fallback>
      </mc:AlternateContent>
      <p:grpSp>
        <p:nvGrpSpPr>
          <p:cNvPr id="14" name="Group 13">
            <a:extLst>
              <a:ext uri="{FF2B5EF4-FFF2-40B4-BE49-F238E27FC236}">
                <a16:creationId xmlns:a16="http://schemas.microsoft.com/office/drawing/2014/main" id="{3A1EF963-BA82-C5AF-1801-979B4BCE95AC}"/>
              </a:ext>
            </a:extLst>
          </p:cNvPr>
          <p:cNvGrpSpPr/>
          <p:nvPr/>
        </p:nvGrpSpPr>
        <p:grpSpPr>
          <a:xfrm>
            <a:off x="6400104" y="1868328"/>
            <a:ext cx="897120" cy="1059840"/>
            <a:chOff x="6400104" y="1868328"/>
            <a:chExt cx="897120" cy="1059840"/>
          </a:xfrm>
        </p:grpSpPr>
        <mc:AlternateContent xmlns:mc="http://schemas.openxmlformats.org/markup-compatibility/2006">
          <mc:Choice xmlns:p14="http://schemas.microsoft.com/office/powerpoint/2010/main" Requires="p14">
            <p:contentPart p14:bwMode="auto" r:id="rId5">
              <p14:nvContentPartPr>
                <p14:cNvPr id="4" name="Ink 3">
                  <a:extLst>
                    <a:ext uri="{FF2B5EF4-FFF2-40B4-BE49-F238E27FC236}">
                      <a16:creationId xmlns:a16="http://schemas.microsoft.com/office/drawing/2014/main" id="{9AABB6E5-3C18-EE20-C492-729BBB9E316A}"/>
                    </a:ext>
                  </a:extLst>
                </p14:cNvPr>
                <p14:cNvContentPartPr/>
                <p14:nvPr/>
              </p14:nvContentPartPr>
              <p14:xfrm>
                <a:off x="6501984" y="1868328"/>
                <a:ext cx="517320" cy="810000"/>
              </p14:xfrm>
            </p:contentPart>
          </mc:Choice>
          <mc:Fallback>
            <p:pic>
              <p:nvPicPr>
                <p:cNvPr id="4" name="Ink 3">
                  <a:extLst>
                    <a:ext uri="{FF2B5EF4-FFF2-40B4-BE49-F238E27FC236}">
                      <a16:creationId xmlns:a16="http://schemas.microsoft.com/office/drawing/2014/main" id="{9AABB6E5-3C18-EE20-C492-729BBB9E316A}"/>
                    </a:ext>
                  </a:extLst>
                </p:cNvPr>
                <p:cNvPicPr/>
                <p:nvPr/>
              </p:nvPicPr>
              <p:blipFill>
                <a:blip r:embed="rId6"/>
                <a:stretch>
                  <a:fillRect/>
                </a:stretch>
              </p:blipFill>
              <p:spPr>
                <a:xfrm>
                  <a:off x="6493344" y="1859328"/>
                  <a:ext cx="534960" cy="82764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5" name="Ink 4">
                  <a:extLst>
                    <a:ext uri="{FF2B5EF4-FFF2-40B4-BE49-F238E27FC236}">
                      <a16:creationId xmlns:a16="http://schemas.microsoft.com/office/drawing/2014/main" id="{1AF389AE-8A4A-7F63-633D-3E8B0C9479EE}"/>
                    </a:ext>
                  </a:extLst>
                </p14:cNvPr>
                <p14:cNvContentPartPr/>
                <p14:nvPr/>
              </p14:nvContentPartPr>
              <p14:xfrm>
                <a:off x="6455904" y="2803968"/>
                <a:ext cx="841320" cy="89280"/>
              </p14:xfrm>
            </p:contentPart>
          </mc:Choice>
          <mc:Fallback>
            <p:pic>
              <p:nvPicPr>
                <p:cNvPr id="5" name="Ink 4">
                  <a:extLst>
                    <a:ext uri="{FF2B5EF4-FFF2-40B4-BE49-F238E27FC236}">
                      <a16:creationId xmlns:a16="http://schemas.microsoft.com/office/drawing/2014/main" id="{1AF389AE-8A4A-7F63-633D-3E8B0C9479EE}"/>
                    </a:ext>
                  </a:extLst>
                </p:cNvPr>
                <p:cNvPicPr/>
                <p:nvPr/>
              </p:nvPicPr>
              <p:blipFill>
                <a:blip r:embed="rId8"/>
                <a:stretch>
                  <a:fillRect/>
                </a:stretch>
              </p:blipFill>
              <p:spPr>
                <a:xfrm>
                  <a:off x="6446904" y="2795328"/>
                  <a:ext cx="858960" cy="10692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13" name="Ink 12">
                  <a:extLst>
                    <a:ext uri="{FF2B5EF4-FFF2-40B4-BE49-F238E27FC236}">
                      <a16:creationId xmlns:a16="http://schemas.microsoft.com/office/drawing/2014/main" id="{8581786D-3F58-742E-AF16-5B586B5B42F6}"/>
                    </a:ext>
                  </a:extLst>
                </p14:cNvPr>
                <p14:cNvContentPartPr/>
                <p14:nvPr/>
              </p14:nvContentPartPr>
              <p14:xfrm>
                <a:off x="6400104" y="2831688"/>
                <a:ext cx="163080" cy="96480"/>
              </p14:xfrm>
            </p:contentPart>
          </mc:Choice>
          <mc:Fallback>
            <p:pic>
              <p:nvPicPr>
                <p:cNvPr id="13" name="Ink 12">
                  <a:extLst>
                    <a:ext uri="{FF2B5EF4-FFF2-40B4-BE49-F238E27FC236}">
                      <a16:creationId xmlns:a16="http://schemas.microsoft.com/office/drawing/2014/main" id="{8581786D-3F58-742E-AF16-5B586B5B42F6}"/>
                    </a:ext>
                  </a:extLst>
                </p:cNvPr>
                <p:cNvPicPr/>
                <p:nvPr/>
              </p:nvPicPr>
              <p:blipFill>
                <a:blip r:embed="rId10"/>
                <a:stretch>
                  <a:fillRect/>
                </a:stretch>
              </p:blipFill>
              <p:spPr>
                <a:xfrm>
                  <a:off x="6391104" y="2823048"/>
                  <a:ext cx="180720" cy="1141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1">
            <p14:nvContentPartPr>
              <p14:cNvPr id="15" name="Ink 14">
                <a:extLst>
                  <a:ext uri="{FF2B5EF4-FFF2-40B4-BE49-F238E27FC236}">
                    <a16:creationId xmlns:a16="http://schemas.microsoft.com/office/drawing/2014/main" id="{2C038AD5-08EB-0F6F-EA5D-06A6C88CB4C7}"/>
                  </a:ext>
                </a:extLst>
              </p14:cNvPr>
              <p14:cNvContentPartPr/>
              <p14:nvPr/>
            </p14:nvContentPartPr>
            <p14:xfrm>
              <a:off x="5957304" y="3206808"/>
              <a:ext cx="2588400" cy="82800"/>
            </p14:xfrm>
          </p:contentPart>
        </mc:Choice>
        <mc:Fallback>
          <p:pic>
            <p:nvPicPr>
              <p:cNvPr id="15" name="Ink 14">
                <a:extLst>
                  <a:ext uri="{FF2B5EF4-FFF2-40B4-BE49-F238E27FC236}">
                    <a16:creationId xmlns:a16="http://schemas.microsoft.com/office/drawing/2014/main" id="{2C038AD5-08EB-0F6F-EA5D-06A6C88CB4C7}"/>
                  </a:ext>
                </a:extLst>
              </p:cNvPr>
              <p:cNvPicPr/>
              <p:nvPr/>
            </p:nvPicPr>
            <p:blipFill>
              <a:blip r:embed="rId12"/>
              <a:stretch>
                <a:fillRect/>
              </a:stretch>
            </p:blipFill>
            <p:spPr>
              <a:xfrm>
                <a:off x="5948664" y="3197808"/>
                <a:ext cx="2606040" cy="10044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16" name="Ink 15">
                <a:extLst>
                  <a:ext uri="{FF2B5EF4-FFF2-40B4-BE49-F238E27FC236}">
                    <a16:creationId xmlns:a16="http://schemas.microsoft.com/office/drawing/2014/main" id="{F7883AFD-42E0-9EC6-8E06-7227D45566F5}"/>
                  </a:ext>
                </a:extLst>
              </p14:cNvPr>
              <p14:cNvContentPartPr/>
              <p14:nvPr/>
            </p14:nvContentPartPr>
            <p14:xfrm>
              <a:off x="4152264" y="3775968"/>
              <a:ext cx="3444120" cy="68040"/>
            </p14:xfrm>
          </p:contentPart>
        </mc:Choice>
        <mc:Fallback>
          <p:pic>
            <p:nvPicPr>
              <p:cNvPr id="16" name="Ink 15">
                <a:extLst>
                  <a:ext uri="{FF2B5EF4-FFF2-40B4-BE49-F238E27FC236}">
                    <a16:creationId xmlns:a16="http://schemas.microsoft.com/office/drawing/2014/main" id="{F7883AFD-42E0-9EC6-8E06-7227D45566F5}"/>
                  </a:ext>
                </a:extLst>
              </p:cNvPr>
              <p:cNvPicPr/>
              <p:nvPr/>
            </p:nvPicPr>
            <p:blipFill>
              <a:blip r:embed="rId14"/>
              <a:stretch>
                <a:fillRect/>
              </a:stretch>
            </p:blipFill>
            <p:spPr>
              <a:xfrm>
                <a:off x="4143264" y="3766968"/>
                <a:ext cx="3461760" cy="8568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17" name="Ink 16">
                <a:extLst>
                  <a:ext uri="{FF2B5EF4-FFF2-40B4-BE49-F238E27FC236}">
                    <a16:creationId xmlns:a16="http://schemas.microsoft.com/office/drawing/2014/main" id="{8E969B25-670E-DB44-9F57-D25AEFB9B3C0}"/>
                  </a:ext>
                </a:extLst>
              </p14:cNvPr>
              <p14:cNvContentPartPr/>
              <p14:nvPr/>
            </p14:nvContentPartPr>
            <p14:xfrm>
              <a:off x="7526544" y="4096368"/>
              <a:ext cx="432000" cy="129960"/>
            </p14:xfrm>
          </p:contentPart>
        </mc:Choice>
        <mc:Fallback>
          <p:pic>
            <p:nvPicPr>
              <p:cNvPr id="17" name="Ink 16">
                <a:extLst>
                  <a:ext uri="{FF2B5EF4-FFF2-40B4-BE49-F238E27FC236}">
                    <a16:creationId xmlns:a16="http://schemas.microsoft.com/office/drawing/2014/main" id="{8E969B25-670E-DB44-9F57-D25AEFB9B3C0}"/>
                  </a:ext>
                </a:extLst>
              </p:cNvPr>
              <p:cNvPicPr/>
              <p:nvPr/>
            </p:nvPicPr>
            <p:blipFill>
              <a:blip r:embed="rId16"/>
              <a:stretch>
                <a:fillRect/>
              </a:stretch>
            </p:blipFill>
            <p:spPr>
              <a:xfrm>
                <a:off x="7517544" y="4087728"/>
                <a:ext cx="449640" cy="14760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18" name="Ink 17">
                <a:extLst>
                  <a:ext uri="{FF2B5EF4-FFF2-40B4-BE49-F238E27FC236}">
                    <a16:creationId xmlns:a16="http://schemas.microsoft.com/office/drawing/2014/main" id="{78D465CD-A4A7-5102-C0C1-64EE4900A5DD}"/>
                  </a:ext>
                </a:extLst>
              </p14:cNvPr>
              <p14:cNvContentPartPr/>
              <p14:nvPr/>
            </p14:nvContentPartPr>
            <p14:xfrm>
              <a:off x="6604224" y="4455288"/>
              <a:ext cx="311760" cy="78120"/>
            </p14:xfrm>
          </p:contentPart>
        </mc:Choice>
        <mc:Fallback>
          <p:pic>
            <p:nvPicPr>
              <p:cNvPr id="18" name="Ink 17">
                <a:extLst>
                  <a:ext uri="{FF2B5EF4-FFF2-40B4-BE49-F238E27FC236}">
                    <a16:creationId xmlns:a16="http://schemas.microsoft.com/office/drawing/2014/main" id="{78D465CD-A4A7-5102-C0C1-64EE4900A5DD}"/>
                  </a:ext>
                </a:extLst>
              </p:cNvPr>
              <p:cNvPicPr/>
              <p:nvPr/>
            </p:nvPicPr>
            <p:blipFill>
              <a:blip r:embed="rId18"/>
              <a:stretch>
                <a:fillRect/>
              </a:stretch>
            </p:blipFill>
            <p:spPr>
              <a:xfrm>
                <a:off x="6595584" y="4446648"/>
                <a:ext cx="329400" cy="9576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19" name="Ink 18">
                <a:extLst>
                  <a:ext uri="{FF2B5EF4-FFF2-40B4-BE49-F238E27FC236}">
                    <a16:creationId xmlns:a16="http://schemas.microsoft.com/office/drawing/2014/main" id="{C1F237FB-4E65-916B-8393-AFDDF01E1035}"/>
                  </a:ext>
                </a:extLst>
              </p14:cNvPr>
              <p14:cNvContentPartPr/>
              <p14:nvPr/>
            </p14:nvContentPartPr>
            <p14:xfrm>
              <a:off x="4364304" y="4873608"/>
              <a:ext cx="1808280" cy="133200"/>
            </p14:xfrm>
          </p:contentPart>
        </mc:Choice>
        <mc:Fallback>
          <p:pic>
            <p:nvPicPr>
              <p:cNvPr id="19" name="Ink 18">
                <a:extLst>
                  <a:ext uri="{FF2B5EF4-FFF2-40B4-BE49-F238E27FC236}">
                    <a16:creationId xmlns:a16="http://schemas.microsoft.com/office/drawing/2014/main" id="{C1F237FB-4E65-916B-8393-AFDDF01E1035}"/>
                  </a:ext>
                </a:extLst>
              </p:cNvPr>
              <p:cNvPicPr/>
              <p:nvPr/>
            </p:nvPicPr>
            <p:blipFill>
              <a:blip r:embed="rId20"/>
              <a:stretch>
                <a:fillRect/>
              </a:stretch>
            </p:blipFill>
            <p:spPr>
              <a:xfrm>
                <a:off x="4355304" y="4864968"/>
                <a:ext cx="1825920" cy="150840"/>
              </a:xfrm>
              <a:prstGeom prst="rect">
                <a:avLst/>
              </a:prstGeom>
            </p:spPr>
          </p:pic>
        </mc:Fallback>
      </mc:AlternateContent>
    </p:spTree>
    <p:extLst>
      <p:ext uri="{BB962C8B-B14F-4D97-AF65-F5344CB8AC3E}">
        <p14:creationId xmlns:p14="http://schemas.microsoft.com/office/powerpoint/2010/main" val="4732401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7" name="Object 6">
                <a:extLst>
                  <a:ext uri="{FF2B5EF4-FFF2-40B4-BE49-F238E27FC236}">
                    <a16:creationId xmlns:a16="http://schemas.microsoft.com/office/drawing/2014/main" id="{8568BD2F-39EA-4F79-ACFF-880C109D5815}"/>
                  </a:ext>
                </a:extLst>
              </p:cNvPr>
              <p:cNvSpPr txBox="1"/>
              <p:nvPr/>
            </p:nvSpPr>
            <p:spPr bwMode="auto">
              <a:xfrm>
                <a:off x="6096000" y="974116"/>
                <a:ext cx="2003129" cy="502401"/>
              </a:xfrm>
              <a:prstGeom prst="rect">
                <a:avLst/>
              </a:prstGeom>
              <a:noFill/>
            </p:spPr>
            <p:txBody>
              <a:bodyPr>
                <a:noAutofit/>
              </a:bodyPr>
              <a:lstStyle/>
              <a:p>
                <a:pPr/>
                <a14:m>
                  <m:oMathPara xmlns:m="http://schemas.openxmlformats.org/officeDocument/2006/math">
                    <m:oMathParaPr>
                      <m:jc m:val="left"/>
                    </m:oMathParaPr>
                    <m:oMath xmlns:m="http://schemas.openxmlformats.org/officeDocument/2006/math">
                      <m:r>
                        <a:rPr lang="en-US" sz="1814" i="1">
                          <a:solidFill>
                            <a:srgbClr val="000000"/>
                          </a:solidFill>
                          <a:latin typeface="Cambria Math" panose="02040503050406030204" pitchFamily="18" charset="0"/>
                        </a:rPr>
                        <m:t>𝛼</m:t>
                      </m:r>
                      <m:r>
                        <a:rPr lang="en-US" sz="1814" i="1">
                          <a:solidFill>
                            <a:srgbClr val="000000"/>
                          </a:solidFill>
                          <a:latin typeface="Cambria Math" panose="02040503050406030204" pitchFamily="18" charset="0"/>
                        </a:rPr>
                        <m:t>=1+</m:t>
                      </m:r>
                      <m:f>
                        <m:fPr>
                          <m:ctrlPr>
                            <a:rPr lang="en-US" sz="1814" i="1">
                              <a:solidFill>
                                <a:srgbClr val="000000"/>
                              </a:solidFill>
                              <a:latin typeface="Cambria Math" panose="02040503050406030204" pitchFamily="18" charset="0"/>
                            </a:rPr>
                          </m:ctrlPr>
                        </m:fPr>
                        <m:num>
                          <m:r>
                            <a:rPr lang="en-US" sz="1814" i="1">
                              <a:solidFill>
                                <a:srgbClr val="000000"/>
                              </a:solidFill>
                              <a:latin typeface="Cambria Math" panose="02040503050406030204" pitchFamily="18" charset="0"/>
                            </a:rPr>
                            <m:t>[</m:t>
                          </m:r>
                          <m:r>
                            <a:rPr lang="en-US" sz="1814" i="1">
                              <a:solidFill>
                                <a:srgbClr val="000000"/>
                              </a:solidFill>
                              <a:latin typeface="Cambria Math" panose="02040503050406030204" pitchFamily="18" charset="0"/>
                            </a:rPr>
                            <m:t>𝐼</m:t>
                          </m:r>
                          <m:r>
                            <a:rPr lang="en-US" sz="1814" i="1">
                              <a:solidFill>
                                <a:srgbClr val="000000"/>
                              </a:solidFill>
                              <a:latin typeface="Cambria Math" panose="02040503050406030204" pitchFamily="18" charset="0"/>
                            </a:rPr>
                            <m:t>]</m:t>
                          </m:r>
                        </m:num>
                        <m:den>
                          <m:sSub>
                            <m:sSubPr>
                              <m:ctrlPr>
                                <a:rPr lang="en-US" sz="1814" i="1">
                                  <a:solidFill>
                                    <a:srgbClr val="000000"/>
                                  </a:solidFill>
                                  <a:latin typeface="Cambria Math" panose="02040503050406030204" pitchFamily="18" charset="0"/>
                                </a:rPr>
                              </m:ctrlPr>
                            </m:sSubPr>
                            <m:e>
                              <m:r>
                                <a:rPr lang="en-US" sz="1814" i="1">
                                  <a:solidFill>
                                    <a:srgbClr val="000000"/>
                                  </a:solidFill>
                                  <a:latin typeface="Cambria Math" panose="02040503050406030204" pitchFamily="18" charset="0"/>
                                </a:rPr>
                                <m:t>𝐾</m:t>
                              </m:r>
                            </m:e>
                            <m:sub>
                              <m:r>
                                <a:rPr lang="en-US" sz="1814" i="1">
                                  <a:solidFill>
                                    <a:srgbClr val="000000"/>
                                  </a:solidFill>
                                  <a:latin typeface="Cambria Math" panose="02040503050406030204" pitchFamily="18" charset="0"/>
                                </a:rPr>
                                <m:t>𝐼</m:t>
                              </m:r>
                            </m:sub>
                          </m:sSub>
                        </m:den>
                      </m:f>
                    </m:oMath>
                  </m:oMathPara>
                </a14:m>
                <a:endParaRPr lang="en-US" sz="1814" dirty="0">
                  <a:latin typeface="Arial" panose="020B0604020202020204" pitchFamily="34" charset="0"/>
                </a:endParaRPr>
              </a:p>
            </p:txBody>
          </p:sp>
        </mc:Choice>
        <mc:Fallback xmlns="">
          <p:sp>
            <p:nvSpPr>
              <p:cNvPr id="7" name="Object 6">
                <a:extLst>
                  <a:ext uri="{FF2B5EF4-FFF2-40B4-BE49-F238E27FC236}">
                    <a16:creationId xmlns:a16="http://schemas.microsoft.com/office/drawing/2014/main" id="{8568BD2F-39EA-4F79-ACFF-880C109D5815}"/>
                  </a:ext>
                </a:extLst>
              </p:cNvPr>
              <p:cNvSpPr txBox="1">
                <a:spLocks noRot="1" noChangeAspect="1" noMove="1" noResize="1" noEditPoints="1" noAdjustHandles="1" noChangeArrowheads="1" noChangeShapeType="1" noTextEdit="1"/>
              </p:cNvSpPr>
              <p:nvPr/>
            </p:nvSpPr>
            <p:spPr bwMode="auto">
              <a:xfrm>
                <a:off x="6096000" y="974116"/>
                <a:ext cx="2003129" cy="502401"/>
              </a:xfrm>
              <a:prstGeom prst="rect">
                <a:avLst/>
              </a:prstGeom>
              <a:blipFill>
                <a:blip r:embed="rId2"/>
                <a:stretch>
                  <a:fillRect b="-24390"/>
                </a:stretch>
              </a:blipFill>
            </p:spPr>
            <p:txBody>
              <a:bodyPr/>
              <a:lstStyle/>
              <a:p>
                <a:r>
                  <a:rPr lang="en-US">
                    <a:noFill/>
                  </a:rPr>
                  <a:t> </a:t>
                </a:r>
              </a:p>
            </p:txBody>
          </p:sp>
        </mc:Fallback>
      </mc:AlternateContent>
      <p:graphicFrame>
        <p:nvGraphicFramePr>
          <p:cNvPr id="8" name="Object 7">
            <a:extLst>
              <a:ext uri="{FF2B5EF4-FFF2-40B4-BE49-F238E27FC236}">
                <a16:creationId xmlns:a16="http://schemas.microsoft.com/office/drawing/2014/main" id="{3FB53856-FABE-43D4-9B16-5E2304E04546}"/>
              </a:ext>
            </a:extLst>
          </p:cNvPr>
          <p:cNvGraphicFramePr>
            <a:graphicFrameLocks noChangeAspect="1"/>
          </p:cNvGraphicFramePr>
          <p:nvPr>
            <p:extLst>
              <p:ext uri="{D42A27DB-BD31-4B8C-83A1-F6EECF244321}">
                <p14:modId xmlns:p14="http://schemas.microsoft.com/office/powerpoint/2010/main" val="477048340"/>
              </p:ext>
            </p:extLst>
          </p:nvPr>
        </p:nvGraphicFramePr>
        <p:xfrm>
          <a:off x="3287741" y="4180061"/>
          <a:ext cx="1816050" cy="595176"/>
        </p:xfrm>
        <a:graphic>
          <a:graphicData uri="http://schemas.openxmlformats.org/presentationml/2006/ole">
            <mc:AlternateContent xmlns:mc="http://schemas.openxmlformats.org/markup-compatibility/2006">
              <mc:Choice xmlns:v="urn:schemas-microsoft-com:vml" Requires="v">
                <p:oleObj r:id="rId3" imgW="1269449" imgH="431613" progId="Equation.3">
                  <p:embed/>
                </p:oleObj>
              </mc:Choice>
              <mc:Fallback>
                <p:oleObj r:id="rId3" imgW="1269449" imgH="431613" progId="Equation.3">
                  <p:embed/>
                  <p:pic>
                    <p:nvPicPr>
                      <p:cNvPr id="8" name="Object 7">
                        <a:extLst>
                          <a:ext uri="{FF2B5EF4-FFF2-40B4-BE49-F238E27FC236}">
                            <a16:creationId xmlns:a16="http://schemas.microsoft.com/office/drawing/2014/main" id="{3FB53856-FABE-43D4-9B16-5E2304E0454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87741" y="4180061"/>
                        <a:ext cx="1816050" cy="595176"/>
                      </a:xfrm>
                      <a:prstGeom prst="rect">
                        <a:avLst/>
                      </a:prstGeom>
                      <a:noFill/>
                    </p:spPr>
                  </p:pic>
                </p:oleObj>
              </mc:Fallback>
            </mc:AlternateContent>
          </a:graphicData>
        </a:graphic>
      </p:graphicFrame>
      <p:graphicFrame>
        <p:nvGraphicFramePr>
          <p:cNvPr id="9" name="Object 8">
            <a:extLst>
              <a:ext uri="{FF2B5EF4-FFF2-40B4-BE49-F238E27FC236}">
                <a16:creationId xmlns:a16="http://schemas.microsoft.com/office/drawing/2014/main" id="{CDA89CB1-C81A-47AA-951F-F077C5438490}"/>
              </a:ext>
            </a:extLst>
          </p:cNvPr>
          <p:cNvGraphicFramePr>
            <a:graphicFrameLocks noChangeAspect="1"/>
          </p:cNvGraphicFramePr>
          <p:nvPr>
            <p:extLst>
              <p:ext uri="{D42A27DB-BD31-4B8C-83A1-F6EECF244321}">
                <p14:modId xmlns:p14="http://schemas.microsoft.com/office/powerpoint/2010/main" val="236176794"/>
              </p:ext>
            </p:extLst>
          </p:nvPr>
        </p:nvGraphicFramePr>
        <p:xfrm>
          <a:off x="5464595" y="4169418"/>
          <a:ext cx="2121347" cy="616460"/>
        </p:xfrm>
        <a:graphic>
          <a:graphicData uri="http://schemas.openxmlformats.org/presentationml/2006/ole">
            <mc:AlternateContent xmlns:mc="http://schemas.openxmlformats.org/markup-compatibility/2006">
              <mc:Choice xmlns:v="urn:schemas-microsoft-com:vml" Requires="v">
                <p:oleObj r:id="rId5" imgW="1485900" imgH="431800" progId="Equation.3">
                  <p:embed/>
                </p:oleObj>
              </mc:Choice>
              <mc:Fallback>
                <p:oleObj r:id="rId5" imgW="1485900" imgH="431800" progId="Equation.3">
                  <p:embed/>
                  <p:pic>
                    <p:nvPicPr>
                      <p:cNvPr id="9" name="Object 8">
                        <a:extLst>
                          <a:ext uri="{FF2B5EF4-FFF2-40B4-BE49-F238E27FC236}">
                            <a16:creationId xmlns:a16="http://schemas.microsoft.com/office/drawing/2014/main" id="{CDA89CB1-C81A-47AA-951F-F077C543849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464595" y="4169418"/>
                        <a:ext cx="2121347" cy="616460"/>
                      </a:xfrm>
                      <a:prstGeom prst="rect">
                        <a:avLst/>
                      </a:prstGeom>
                      <a:noFill/>
                    </p:spPr>
                  </p:pic>
                </p:oleObj>
              </mc:Fallback>
            </mc:AlternateContent>
          </a:graphicData>
        </a:graphic>
      </p:graphicFrame>
      <p:sp>
        <p:nvSpPr>
          <p:cNvPr id="16" name="Rectangle 15">
            <a:extLst>
              <a:ext uri="{FF2B5EF4-FFF2-40B4-BE49-F238E27FC236}">
                <a16:creationId xmlns:a16="http://schemas.microsoft.com/office/drawing/2014/main" id="{1C0164CA-A601-4F7C-AAC8-28FC7372AAB5}"/>
              </a:ext>
            </a:extLst>
          </p:cNvPr>
          <p:cNvSpPr/>
          <p:nvPr/>
        </p:nvSpPr>
        <p:spPr>
          <a:xfrm>
            <a:off x="3226373" y="3792400"/>
            <a:ext cx="5620248" cy="370422"/>
          </a:xfrm>
          <a:prstGeom prst="rect">
            <a:avLst/>
          </a:prstGeom>
        </p:spPr>
        <p:txBody>
          <a:bodyPr wrap="square">
            <a:spAutoFit/>
          </a:bodyPr>
          <a:lstStyle/>
          <a:p>
            <a:pPr lvl="0" eaLnBrk="0" fontAlgn="base" hangingPunct="0">
              <a:spcBef>
                <a:spcPct val="0"/>
              </a:spcBef>
              <a:spcAft>
                <a:spcPct val="0"/>
              </a:spcAft>
            </a:pPr>
            <a:r>
              <a:rPr lang="en-US" altLang="en-US" sz="1807" dirty="0">
                <a:latin typeface="Arial" panose="020B0604020202020204" pitchFamily="34" charset="0"/>
                <a:ea typeface="Times New Roman" panose="02020603050405020304" pitchFamily="18" charset="0"/>
                <a:cs typeface="Arial" panose="020B0604020202020204" pitchFamily="34" charset="0"/>
              </a:rPr>
              <a:t>Inhibitor Present → Double Reciprocal Equation</a:t>
            </a:r>
            <a:endParaRPr lang="en-US" altLang="en-US" sz="1807" dirty="0">
              <a:latin typeface="Arial" panose="020B0604020202020204" pitchFamily="34" charset="0"/>
            </a:endParaRPr>
          </a:p>
        </p:txBody>
      </p:sp>
      <p:graphicFrame>
        <p:nvGraphicFramePr>
          <p:cNvPr id="5" name="Object 4">
            <a:extLst>
              <a:ext uri="{FF2B5EF4-FFF2-40B4-BE49-F238E27FC236}">
                <a16:creationId xmlns:a16="http://schemas.microsoft.com/office/drawing/2014/main" id="{9E553827-8FD0-48DA-91D8-8B6CF8F3007A}"/>
              </a:ext>
            </a:extLst>
          </p:cNvPr>
          <p:cNvGraphicFramePr>
            <a:graphicFrameLocks noChangeAspect="1"/>
          </p:cNvGraphicFramePr>
          <p:nvPr>
            <p:extLst>
              <p:ext uri="{D42A27DB-BD31-4B8C-83A1-F6EECF244321}">
                <p14:modId xmlns:p14="http://schemas.microsoft.com/office/powerpoint/2010/main" val="3664168195"/>
              </p:ext>
            </p:extLst>
          </p:nvPr>
        </p:nvGraphicFramePr>
        <p:xfrm>
          <a:off x="3354363" y="2898386"/>
          <a:ext cx="1746493" cy="611273"/>
        </p:xfrm>
        <a:graphic>
          <a:graphicData uri="http://schemas.openxmlformats.org/presentationml/2006/ole">
            <mc:AlternateContent xmlns:mc="http://schemas.openxmlformats.org/markup-compatibility/2006">
              <mc:Choice xmlns:v="urn:schemas-microsoft-com:vml" Requires="v">
                <p:oleObj r:id="rId7" imgW="1384300" imgH="495300" progId="Equation.3">
                  <p:embed/>
                </p:oleObj>
              </mc:Choice>
              <mc:Fallback>
                <p:oleObj r:id="rId7" imgW="1384300" imgH="495300" progId="Equation.3">
                  <p:embed/>
                  <p:pic>
                    <p:nvPicPr>
                      <p:cNvPr id="5" name="Object 4">
                        <a:extLst>
                          <a:ext uri="{FF2B5EF4-FFF2-40B4-BE49-F238E27FC236}">
                            <a16:creationId xmlns:a16="http://schemas.microsoft.com/office/drawing/2014/main" id="{9E553827-8FD0-48DA-91D8-8B6CF8F3007A}"/>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354363" y="2898386"/>
                        <a:ext cx="1746493" cy="611273"/>
                      </a:xfrm>
                      <a:prstGeom prst="rect">
                        <a:avLst/>
                      </a:prstGeom>
                      <a:noFill/>
                    </p:spPr>
                  </p:pic>
                </p:oleObj>
              </mc:Fallback>
            </mc:AlternateContent>
          </a:graphicData>
        </a:graphic>
      </p:graphicFrame>
      <p:graphicFrame>
        <p:nvGraphicFramePr>
          <p:cNvPr id="6" name="Object 5">
            <a:extLst>
              <a:ext uri="{FF2B5EF4-FFF2-40B4-BE49-F238E27FC236}">
                <a16:creationId xmlns:a16="http://schemas.microsoft.com/office/drawing/2014/main" id="{0CE5D502-DF73-47D2-A88D-9C1CBC835DD3}"/>
              </a:ext>
            </a:extLst>
          </p:cNvPr>
          <p:cNvGraphicFramePr>
            <a:graphicFrameLocks noChangeAspect="1"/>
          </p:cNvGraphicFramePr>
          <p:nvPr>
            <p:extLst>
              <p:ext uri="{D42A27DB-BD31-4B8C-83A1-F6EECF244321}">
                <p14:modId xmlns:p14="http://schemas.microsoft.com/office/powerpoint/2010/main" val="3670434900"/>
              </p:ext>
            </p:extLst>
          </p:nvPr>
        </p:nvGraphicFramePr>
        <p:xfrm>
          <a:off x="5488513" y="2893117"/>
          <a:ext cx="1945158" cy="621812"/>
        </p:xfrm>
        <a:graphic>
          <a:graphicData uri="http://schemas.openxmlformats.org/presentationml/2006/ole">
            <mc:AlternateContent xmlns:mc="http://schemas.openxmlformats.org/markup-compatibility/2006">
              <mc:Choice xmlns:v="urn:schemas-microsoft-com:vml" Requires="v">
                <p:oleObj r:id="rId9" imgW="1548728" imgH="495085" progId="Equation.3">
                  <p:embed/>
                </p:oleObj>
              </mc:Choice>
              <mc:Fallback>
                <p:oleObj r:id="rId9" imgW="1548728" imgH="495085" progId="Equation.3">
                  <p:embed/>
                  <p:pic>
                    <p:nvPicPr>
                      <p:cNvPr id="6" name="Object 5">
                        <a:extLst>
                          <a:ext uri="{FF2B5EF4-FFF2-40B4-BE49-F238E27FC236}">
                            <a16:creationId xmlns:a16="http://schemas.microsoft.com/office/drawing/2014/main" id="{0CE5D502-DF73-47D2-A88D-9C1CBC835DD3}"/>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488513" y="2893117"/>
                        <a:ext cx="1945158" cy="621812"/>
                      </a:xfrm>
                      <a:prstGeom prst="rect">
                        <a:avLst/>
                      </a:prstGeom>
                      <a:noFill/>
                    </p:spPr>
                  </p:pic>
                </p:oleObj>
              </mc:Fallback>
            </mc:AlternateContent>
          </a:graphicData>
        </a:graphic>
      </p:graphicFrame>
      <p:sp>
        <p:nvSpPr>
          <p:cNvPr id="17" name="Rectangle 16">
            <a:extLst>
              <a:ext uri="{FF2B5EF4-FFF2-40B4-BE49-F238E27FC236}">
                <a16:creationId xmlns:a16="http://schemas.microsoft.com/office/drawing/2014/main" id="{4F63B8CF-6E58-443E-8583-8A60EF88575D}"/>
              </a:ext>
            </a:extLst>
          </p:cNvPr>
          <p:cNvSpPr/>
          <p:nvPr/>
        </p:nvSpPr>
        <p:spPr>
          <a:xfrm>
            <a:off x="3129773" y="2529452"/>
            <a:ext cx="5444119" cy="370422"/>
          </a:xfrm>
          <a:prstGeom prst="rect">
            <a:avLst/>
          </a:prstGeom>
        </p:spPr>
        <p:txBody>
          <a:bodyPr wrap="none">
            <a:spAutoFit/>
          </a:bodyPr>
          <a:lstStyle/>
          <a:p>
            <a:r>
              <a:rPr lang="en-US" sz="1807" dirty="0">
                <a:latin typeface="Arial" panose="020B0604020202020204" pitchFamily="34" charset="0"/>
              </a:rPr>
              <a:t>No Inhibitor Present → Double Reciprocal Equation</a:t>
            </a:r>
          </a:p>
        </p:txBody>
      </p:sp>
      <p:sp>
        <p:nvSpPr>
          <p:cNvPr id="11" name="TextBox 10">
            <a:extLst>
              <a:ext uri="{FF2B5EF4-FFF2-40B4-BE49-F238E27FC236}">
                <a16:creationId xmlns:a16="http://schemas.microsoft.com/office/drawing/2014/main" id="{C1CEF61A-10BB-42F3-8F06-67581752DAE7}"/>
              </a:ext>
            </a:extLst>
          </p:cNvPr>
          <p:cNvSpPr txBox="1"/>
          <p:nvPr/>
        </p:nvSpPr>
        <p:spPr>
          <a:xfrm>
            <a:off x="2631109" y="151659"/>
            <a:ext cx="6929782" cy="483081"/>
          </a:xfrm>
          <a:prstGeom prst="rect">
            <a:avLst/>
          </a:prstGeom>
          <a:noFill/>
        </p:spPr>
        <p:txBody>
          <a:bodyPr wrap="none" rtlCol="0">
            <a:spAutoFit/>
          </a:bodyPr>
          <a:lstStyle/>
          <a:p>
            <a:r>
              <a:rPr lang="en-US" sz="2539" dirty="0">
                <a:latin typeface="Arial" panose="020B0604020202020204" pitchFamily="34" charset="0"/>
              </a:rPr>
              <a:t>Steady-State Analysis of Competitive Inhibitors</a:t>
            </a:r>
          </a:p>
        </p:txBody>
      </p:sp>
      <p:sp>
        <p:nvSpPr>
          <p:cNvPr id="12" name="TextBox 11">
            <a:extLst>
              <a:ext uri="{FF2B5EF4-FFF2-40B4-BE49-F238E27FC236}">
                <a16:creationId xmlns:a16="http://schemas.microsoft.com/office/drawing/2014/main" id="{CD352032-1345-4DAF-846D-2B16CEE4B6C9}"/>
              </a:ext>
            </a:extLst>
          </p:cNvPr>
          <p:cNvSpPr txBox="1"/>
          <p:nvPr/>
        </p:nvSpPr>
        <p:spPr>
          <a:xfrm>
            <a:off x="2413960" y="4932998"/>
            <a:ext cx="7245074" cy="648511"/>
          </a:xfrm>
          <a:prstGeom prst="rect">
            <a:avLst/>
          </a:prstGeom>
          <a:noFill/>
        </p:spPr>
        <p:txBody>
          <a:bodyPr wrap="square" rtlCol="0">
            <a:spAutoFit/>
          </a:bodyPr>
          <a:lstStyle/>
          <a:p>
            <a:r>
              <a:rPr lang="en-US" sz="1807" i="1" dirty="0">
                <a:solidFill>
                  <a:srgbClr val="C00000"/>
                </a:solidFill>
                <a:latin typeface="Arial" panose="020B0604020202020204" pitchFamily="34" charset="0"/>
              </a:rPr>
              <a:t>A competitive inhibitor changes the slope of a double recip. plot!</a:t>
            </a:r>
          </a:p>
          <a:p>
            <a:r>
              <a:rPr lang="en-US" sz="1807" i="1" dirty="0">
                <a:solidFill>
                  <a:srgbClr val="C00000"/>
                </a:solidFill>
                <a:latin typeface="Arial" panose="020B0604020202020204" pitchFamily="34" charset="0"/>
              </a:rPr>
              <a:t>The change in slope can be used to obtain </a:t>
            </a:r>
            <a:r>
              <a:rPr lang="el-GR" sz="1807" i="1" dirty="0">
                <a:solidFill>
                  <a:srgbClr val="C00000"/>
                </a:solidFill>
                <a:latin typeface="Arial" panose="020B0604020202020204" pitchFamily="34" charset="0"/>
              </a:rPr>
              <a:t>α</a:t>
            </a:r>
            <a:r>
              <a:rPr lang="en-US" sz="1807" i="1" dirty="0">
                <a:solidFill>
                  <a:srgbClr val="C00000"/>
                </a:solidFill>
                <a:latin typeface="Arial" panose="020B0604020202020204" pitchFamily="34" charset="0"/>
              </a:rPr>
              <a:t> and then K</a:t>
            </a:r>
            <a:r>
              <a:rPr lang="en-US" sz="1807" i="1" baseline="-25000" dirty="0">
                <a:solidFill>
                  <a:srgbClr val="C00000"/>
                </a:solidFill>
                <a:latin typeface="Arial" panose="020B0604020202020204" pitchFamily="34" charset="0"/>
              </a:rPr>
              <a:t>I.</a:t>
            </a:r>
          </a:p>
        </p:txBody>
      </p:sp>
      <p:sp>
        <p:nvSpPr>
          <p:cNvPr id="13" name="TextBox 12">
            <a:extLst>
              <a:ext uri="{FF2B5EF4-FFF2-40B4-BE49-F238E27FC236}">
                <a16:creationId xmlns:a16="http://schemas.microsoft.com/office/drawing/2014/main" id="{5EA1A3F2-5C22-43F4-8A1D-DD02CEC2AA9E}"/>
              </a:ext>
            </a:extLst>
          </p:cNvPr>
          <p:cNvSpPr txBox="1"/>
          <p:nvPr/>
        </p:nvSpPr>
        <p:spPr>
          <a:xfrm>
            <a:off x="2628897" y="1089186"/>
            <a:ext cx="2531462" cy="370422"/>
          </a:xfrm>
          <a:prstGeom prst="rect">
            <a:avLst/>
          </a:prstGeom>
          <a:noFill/>
        </p:spPr>
        <p:txBody>
          <a:bodyPr wrap="none" rtlCol="0">
            <a:spAutoFit/>
          </a:bodyPr>
          <a:lstStyle/>
          <a:p>
            <a:r>
              <a:rPr lang="el-GR" sz="1807" dirty="0">
                <a:latin typeface="Arial" panose="020B0604020202020204" pitchFamily="34" charset="0"/>
              </a:rPr>
              <a:t>α</a:t>
            </a:r>
            <a:r>
              <a:rPr lang="en-US" sz="1807" dirty="0">
                <a:latin typeface="Arial" panose="020B0604020202020204" pitchFamily="34" charset="0"/>
              </a:rPr>
              <a:t> = degree of inhibition</a:t>
            </a:r>
          </a:p>
        </p:txBody>
      </p:sp>
      <p:grpSp>
        <p:nvGrpSpPr>
          <p:cNvPr id="30" name="Group 29">
            <a:extLst>
              <a:ext uri="{FF2B5EF4-FFF2-40B4-BE49-F238E27FC236}">
                <a16:creationId xmlns:a16="http://schemas.microsoft.com/office/drawing/2014/main" id="{76E3A63A-40AC-4F22-A502-7E5B258E0CC4}"/>
              </a:ext>
            </a:extLst>
          </p:cNvPr>
          <p:cNvGrpSpPr/>
          <p:nvPr/>
        </p:nvGrpSpPr>
        <p:grpSpPr>
          <a:xfrm>
            <a:off x="9136323" y="3981786"/>
            <a:ext cx="2409839" cy="1932851"/>
            <a:chOff x="7833519" y="4755146"/>
            <a:chExt cx="2667000" cy="2139111"/>
          </a:xfrm>
        </p:grpSpPr>
        <p:cxnSp>
          <p:nvCxnSpPr>
            <p:cNvPr id="20" name="Straight Connector 19">
              <a:extLst>
                <a:ext uri="{FF2B5EF4-FFF2-40B4-BE49-F238E27FC236}">
                  <a16:creationId xmlns:a16="http://schemas.microsoft.com/office/drawing/2014/main" id="{F44C9E91-A4AC-4AED-9DB8-0AE43C67D063}"/>
                </a:ext>
              </a:extLst>
            </p:cNvPr>
            <p:cNvCxnSpPr/>
            <p:nvPr/>
          </p:nvCxnSpPr>
          <p:spPr>
            <a:xfrm>
              <a:off x="7833519" y="6385719"/>
              <a:ext cx="26670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A83B1D0A-E4DD-4769-A996-14AF2B3A0ABB}"/>
                </a:ext>
              </a:extLst>
            </p:cNvPr>
            <p:cNvCxnSpPr/>
            <p:nvPr/>
          </p:nvCxnSpPr>
          <p:spPr>
            <a:xfrm>
              <a:off x="8595519" y="4785519"/>
              <a:ext cx="0" cy="16002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1D6CF554-262A-4982-92FB-AD784B654058}"/>
                </a:ext>
              </a:extLst>
            </p:cNvPr>
            <p:cNvSpPr txBox="1"/>
            <p:nvPr/>
          </p:nvSpPr>
          <p:spPr>
            <a:xfrm>
              <a:off x="9137801" y="6514961"/>
              <a:ext cx="678048" cy="379296"/>
            </a:xfrm>
            <a:prstGeom prst="rect">
              <a:avLst/>
            </a:prstGeom>
            <a:noFill/>
          </p:spPr>
          <p:txBody>
            <a:bodyPr wrap="none" rtlCol="0">
              <a:spAutoFit/>
            </a:bodyPr>
            <a:lstStyle/>
            <a:p>
              <a:r>
                <a:rPr lang="en-US" sz="1627" dirty="0">
                  <a:latin typeface="Arial" panose="020B0604020202020204" pitchFamily="34" charset="0"/>
                </a:rPr>
                <a:t>1/[S]</a:t>
              </a:r>
            </a:p>
          </p:txBody>
        </p:sp>
        <p:sp>
          <p:nvSpPr>
            <p:cNvPr id="26" name="TextBox 25">
              <a:extLst>
                <a:ext uri="{FF2B5EF4-FFF2-40B4-BE49-F238E27FC236}">
                  <a16:creationId xmlns:a16="http://schemas.microsoft.com/office/drawing/2014/main" id="{3379A0B2-C9F3-4A81-B8FC-307E1A6CE243}"/>
                </a:ext>
              </a:extLst>
            </p:cNvPr>
            <p:cNvSpPr txBox="1"/>
            <p:nvPr/>
          </p:nvSpPr>
          <p:spPr>
            <a:xfrm>
              <a:off x="8001743" y="4755146"/>
              <a:ext cx="511286" cy="379296"/>
            </a:xfrm>
            <a:prstGeom prst="rect">
              <a:avLst/>
            </a:prstGeom>
            <a:noFill/>
          </p:spPr>
          <p:txBody>
            <a:bodyPr wrap="none" rtlCol="0">
              <a:spAutoFit/>
            </a:bodyPr>
            <a:lstStyle/>
            <a:p>
              <a:r>
                <a:rPr lang="en-US" sz="1627" dirty="0">
                  <a:latin typeface="Arial" panose="020B0604020202020204" pitchFamily="34" charset="0"/>
                </a:rPr>
                <a:t>1/v</a:t>
              </a:r>
            </a:p>
          </p:txBody>
        </p:sp>
        <p:cxnSp>
          <p:nvCxnSpPr>
            <p:cNvPr id="28" name="Straight Connector 27">
              <a:extLst>
                <a:ext uri="{FF2B5EF4-FFF2-40B4-BE49-F238E27FC236}">
                  <a16:creationId xmlns:a16="http://schemas.microsoft.com/office/drawing/2014/main" id="{620B0342-2406-4264-8030-865FB27E6A67}"/>
                </a:ext>
              </a:extLst>
            </p:cNvPr>
            <p:cNvCxnSpPr/>
            <p:nvPr/>
          </p:nvCxnSpPr>
          <p:spPr>
            <a:xfrm flipV="1">
              <a:off x="8595519" y="5417664"/>
              <a:ext cx="1797454" cy="617357"/>
            </a:xfrm>
            <a:prstGeom prst="line">
              <a:avLst/>
            </a:prstGeom>
            <a:ln w="31750">
              <a:solidFill>
                <a:srgbClr val="00B050"/>
              </a:solidFill>
            </a:ln>
          </p:spPr>
          <p:style>
            <a:lnRef idx="1">
              <a:schemeClr val="accent1"/>
            </a:lnRef>
            <a:fillRef idx="0">
              <a:schemeClr val="accent1"/>
            </a:fillRef>
            <a:effectRef idx="0">
              <a:schemeClr val="accent1"/>
            </a:effectRef>
            <a:fontRef idx="minor">
              <a:schemeClr val="tx1"/>
            </a:fontRef>
          </p:style>
        </p:cxnSp>
      </p:grpSp>
      <p:sp>
        <p:nvSpPr>
          <p:cNvPr id="10" name="TextBox 9">
            <a:extLst>
              <a:ext uri="{FF2B5EF4-FFF2-40B4-BE49-F238E27FC236}">
                <a16:creationId xmlns:a16="http://schemas.microsoft.com/office/drawing/2014/main" id="{09E2A4BA-4584-5615-568F-4E0D302F1112}"/>
              </a:ext>
            </a:extLst>
          </p:cNvPr>
          <p:cNvSpPr txBox="1"/>
          <p:nvPr/>
        </p:nvSpPr>
        <p:spPr>
          <a:xfrm>
            <a:off x="2744669" y="2235403"/>
            <a:ext cx="5582939" cy="371512"/>
          </a:xfrm>
          <a:prstGeom prst="rect">
            <a:avLst/>
          </a:prstGeom>
          <a:noFill/>
        </p:spPr>
        <p:txBody>
          <a:bodyPr wrap="none" rtlCol="0">
            <a:spAutoFit/>
          </a:bodyPr>
          <a:lstStyle/>
          <a:p>
            <a:pPr algn="l"/>
            <a:r>
              <a:rPr lang="en-US" sz="1814" b="1" dirty="0">
                <a:latin typeface="Arial" panose="020B0604020202020204" pitchFamily="34" charset="0"/>
                <a:cs typeface="Arial" panose="020B0604020202020204" pitchFamily="34" charset="0"/>
              </a:rPr>
              <a:t>A double reciprocal plot can be used to obtain </a:t>
            </a:r>
            <a:r>
              <a:rPr lang="el-GR" sz="1814" b="1" dirty="0">
                <a:latin typeface="Arial" panose="020B0604020202020204" pitchFamily="34" charset="0"/>
                <a:cs typeface="Arial" panose="020B0604020202020204" pitchFamily="34" charset="0"/>
              </a:rPr>
              <a:t>α</a:t>
            </a:r>
            <a:r>
              <a:rPr lang="en-US" sz="1814" b="1" dirty="0">
                <a:latin typeface="Arial" panose="020B0604020202020204" pitchFamily="34" charset="0"/>
                <a:cs typeface="Arial" panose="020B0604020202020204" pitchFamily="34" charset="0"/>
              </a:rPr>
              <a:t>:</a:t>
            </a:r>
          </a:p>
        </p:txBody>
      </p:sp>
      <p:sp>
        <p:nvSpPr>
          <p:cNvPr id="14" name="Date Placeholder 13">
            <a:extLst>
              <a:ext uri="{FF2B5EF4-FFF2-40B4-BE49-F238E27FC236}">
                <a16:creationId xmlns:a16="http://schemas.microsoft.com/office/drawing/2014/main" id="{C877FC0F-BCE7-1C14-9363-4F5335C65A49}"/>
              </a:ext>
            </a:extLst>
          </p:cNvPr>
          <p:cNvSpPr>
            <a:spLocks noGrp="1"/>
          </p:cNvSpPr>
          <p:nvPr>
            <p:ph type="dt" sz="half" idx="10"/>
          </p:nvPr>
        </p:nvSpPr>
        <p:spPr/>
        <p:txBody>
          <a:bodyPr/>
          <a:lstStyle/>
          <a:p>
            <a:fld id="{A7E5CFEE-EA31-4AE6-BA0D-718EE3CF96A3}" type="datetime1">
              <a:rPr lang="en-US" smtClean="0"/>
              <a:t>9/9/2023</a:t>
            </a:fld>
            <a:endParaRPr lang="en-US"/>
          </a:p>
        </p:txBody>
      </p:sp>
      <p:sp>
        <p:nvSpPr>
          <p:cNvPr id="15" name="Footer Placeholder 14">
            <a:extLst>
              <a:ext uri="{FF2B5EF4-FFF2-40B4-BE49-F238E27FC236}">
                <a16:creationId xmlns:a16="http://schemas.microsoft.com/office/drawing/2014/main" id="{41ACE784-258F-7146-7F79-CA558C9A6A49}"/>
              </a:ext>
            </a:extLst>
          </p:cNvPr>
          <p:cNvSpPr>
            <a:spLocks noGrp="1"/>
          </p:cNvSpPr>
          <p:nvPr>
            <p:ph type="ftr" sz="quarter" idx="11"/>
          </p:nvPr>
        </p:nvSpPr>
        <p:spPr/>
        <p:txBody>
          <a:bodyPr/>
          <a:lstStyle/>
          <a:p>
            <a:r>
              <a:rPr lang="en-US"/>
              <a:t>D &amp; D Lecture 5 - Fall 2023</a:t>
            </a:r>
          </a:p>
        </p:txBody>
      </p:sp>
      <p:sp>
        <p:nvSpPr>
          <p:cNvPr id="18" name="Slide Number Placeholder 17">
            <a:extLst>
              <a:ext uri="{FF2B5EF4-FFF2-40B4-BE49-F238E27FC236}">
                <a16:creationId xmlns:a16="http://schemas.microsoft.com/office/drawing/2014/main" id="{EC1C0877-7546-79C2-8DDA-B491C9A6F82F}"/>
              </a:ext>
            </a:extLst>
          </p:cNvPr>
          <p:cNvSpPr>
            <a:spLocks noGrp="1"/>
          </p:cNvSpPr>
          <p:nvPr>
            <p:ph type="sldNum" sz="quarter" idx="12"/>
          </p:nvPr>
        </p:nvSpPr>
        <p:spPr/>
        <p:txBody>
          <a:bodyPr/>
          <a:lstStyle/>
          <a:p>
            <a:fld id="{DC3BB032-4020-48F4-953B-341806DC4A2B}" type="slidenum">
              <a:rPr lang="en-US" smtClean="0"/>
              <a:pPr/>
              <a:t>10</a:t>
            </a:fld>
            <a:endParaRPr lang="en-US"/>
          </a:p>
        </p:txBody>
      </p:sp>
      <mc:AlternateContent xmlns:mc="http://schemas.openxmlformats.org/markup-compatibility/2006">
        <mc:Choice xmlns:p14="http://schemas.microsoft.com/office/powerpoint/2010/main" Requires="p14">
          <p:contentPart p14:bwMode="auto" r:id="rId11">
            <p14:nvContentPartPr>
              <p14:cNvPr id="2" name="Ink 1">
                <a:extLst>
                  <a:ext uri="{FF2B5EF4-FFF2-40B4-BE49-F238E27FC236}">
                    <a16:creationId xmlns:a16="http://schemas.microsoft.com/office/drawing/2014/main" id="{9D6664DF-BE0E-2D22-3FC6-D643DC053B31}"/>
                  </a:ext>
                </a:extLst>
              </p14:cNvPr>
              <p14:cNvContentPartPr/>
              <p14:nvPr/>
            </p14:nvContentPartPr>
            <p14:xfrm>
              <a:off x="2761497" y="1595314"/>
              <a:ext cx="1648080" cy="111960"/>
            </p14:xfrm>
          </p:contentPart>
        </mc:Choice>
        <mc:Fallback>
          <p:pic>
            <p:nvPicPr>
              <p:cNvPr id="2" name="Ink 1">
                <a:extLst>
                  <a:ext uri="{FF2B5EF4-FFF2-40B4-BE49-F238E27FC236}">
                    <a16:creationId xmlns:a16="http://schemas.microsoft.com/office/drawing/2014/main" id="{9D6664DF-BE0E-2D22-3FC6-D643DC053B31}"/>
                  </a:ext>
                </a:extLst>
              </p:cNvPr>
              <p:cNvPicPr/>
              <p:nvPr/>
            </p:nvPicPr>
            <p:blipFill>
              <a:blip r:embed="rId12"/>
              <a:stretch>
                <a:fillRect/>
              </a:stretch>
            </p:blipFill>
            <p:spPr>
              <a:xfrm>
                <a:off x="2752497" y="1586674"/>
                <a:ext cx="1665720" cy="12960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3" name="Ink 2">
                <a:extLst>
                  <a:ext uri="{FF2B5EF4-FFF2-40B4-BE49-F238E27FC236}">
                    <a16:creationId xmlns:a16="http://schemas.microsoft.com/office/drawing/2014/main" id="{26C8730B-3DED-3A13-7FCE-87EB286DBD42}"/>
                  </a:ext>
                </a:extLst>
              </p14:cNvPr>
              <p14:cNvContentPartPr/>
              <p14:nvPr/>
            </p14:nvContentPartPr>
            <p14:xfrm>
              <a:off x="5954697" y="855514"/>
              <a:ext cx="1705680" cy="944640"/>
            </p14:xfrm>
          </p:contentPart>
        </mc:Choice>
        <mc:Fallback>
          <p:pic>
            <p:nvPicPr>
              <p:cNvPr id="3" name="Ink 2">
                <a:extLst>
                  <a:ext uri="{FF2B5EF4-FFF2-40B4-BE49-F238E27FC236}">
                    <a16:creationId xmlns:a16="http://schemas.microsoft.com/office/drawing/2014/main" id="{26C8730B-3DED-3A13-7FCE-87EB286DBD42}"/>
                  </a:ext>
                </a:extLst>
              </p:cNvPr>
              <p:cNvPicPr/>
              <p:nvPr/>
            </p:nvPicPr>
            <p:blipFill>
              <a:blip r:embed="rId14"/>
              <a:stretch>
                <a:fillRect/>
              </a:stretch>
            </p:blipFill>
            <p:spPr>
              <a:xfrm>
                <a:off x="5946057" y="846874"/>
                <a:ext cx="1723320" cy="962280"/>
              </a:xfrm>
              <a:prstGeom prst="rect">
                <a:avLst/>
              </a:prstGeom>
            </p:spPr>
          </p:pic>
        </mc:Fallback>
      </mc:AlternateContent>
      <p:grpSp>
        <p:nvGrpSpPr>
          <p:cNvPr id="38" name="Group 37">
            <a:extLst>
              <a:ext uri="{FF2B5EF4-FFF2-40B4-BE49-F238E27FC236}">
                <a16:creationId xmlns:a16="http://schemas.microsoft.com/office/drawing/2014/main" id="{DD193159-3F43-3E0D-8253-3D482CB20E04}"/>
              </a:ext>
            </a:extLst>
          </p:cNvPr>
          <p:cNvGrpSpPr/>
          <p:nvPr/>
        </p:nvGrpSpPr>
        <p:grpSpPr>
          <a:xfrm>
            <a:off x="8497017" y="572194"/>
            <a:ext cx="2219040" cy="1821240"/>
            <a:chOff x="8497017" y="572194"/>
            <a:chExt cx="2219040" cy="1821240"/>
          </a:xfrm>
        </p:grpSpPr>
        <mc:AlternateContent xmlns:mc="http://schemas.openxmlformats.org/markup-compatibility/2006">
          <mc:Choice xmlns:p14="http://schemas.microsoft.com/office/powerpoint/2010/main" Requires="p14">
            <p:contentPart p14:bwMode="auto" r:id="rId15">
              <p14:nvContentPartPr>
                <p14:cNvPr id="22" name="Ink 21">
                  <a:extLst>
                    <a:ext uri="{FF2B5EF4-FFF2-40B4-BE49-F238E27FC236}">
                      <a16:creationId xmlns:a16="http://schemas.microsoft.com/office/drawing/2014/main" id="{AD2F597C-5F79-3DDF-5480-9E702598195F}"/>
                    </a:ext>
                  </a:extLst>
                </p14:cNvPr>
                <p14:cNvContentPartPr/>
                <p14:nvPr/>
              </p14:nvContentPartPr>
              <p14:xfrm>
                <a:off x="8497017" y="1194634"/>
                <a:ext cx="219960" cy="290160"/>
              </p14:xfrm>
            </p:contentPart>
          </mc:Choice>
          <mc:Fallback>
            <p:pic>
              <p:nvPicPr>
                <p:cNvPr id="22" name="Ink 21">
                  <a:extLst>
                    <a:ext uri="{FF2B5EF4-FFF2-40B4-BE49-F238E27FC236}">
                      <a16:creationId xmlns:a16="http://schemas.microsoft.com/office/drawing/2014/main" id="{AD2F597C-5F79-3DDF-5480-9E702598195F}"/>
                    </a:ext>
                  </a:extLst>
                </p:cNvPr>
                <p:cNvPicPr/>
                <p:nvPr/>
              </p:nvPicPr>
              <p:blipFill>
                <a:blip r:embed="rId16"/>
                <a:stretch>
                  <a:fillRect/>
                </a:stretch>
              </p:blipFill>
              <p:spPr>
                <a:xfrm>
                  <a:off x="8488377" y="1185634"/>
                  <a:ext cx="237600" cy="30780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4" name="Ink 3">
                  <a:extLst>
                    <a:ext uri="{FF2B5EF4-FFF2-40B4-BE49-F238E27FC236}">
                      <a16:creationId xmlns:a16="http://schemas.microsoft.com/office/drawing/2014/main" id="{1992E362-54E9-7E77-C33F-32BFFB09037A}"/>
                    </a:ext>
                  </a:extLst>
                </p14:cNvPr>
                <p14:cNvContentPartPr/>
                <p14:nvPr/>
              </p14:nvContentPartPr>
              <p14:xfrm>
                <a:off x="9082737" y="881794"/>
                <a:ext cx="136080" cy="1011600"/>
              </p14:xfrm>
            </p:contentPart>
          </mc:Choice>
          <mc:Fallback>
            <p:pic>
              <p:nvPicPr>
                <p:cNvPr id="4" name="Ink 3">
                  <a:extLst>
                    <a:ext uri="{FF2B5EF4-FFF2-40B4-BE49-F238E27FC236}">
                      <a16:creationId xmlns:a16="http://schemas.microsoft.com/office/drawing/2014/main" id="{1992E362-54E9-7E77-C33F-32BFFB09037A}"/>
                    </a:ext>
                  </a:extLst>
                </p:cNvPr>
                <p:cNvPicPr/>
                <p:nvPr/>
              </p:nvPicPr>
              <p:blipFill>
                <a:blip r:embed="rId18"/>
                <a:stretch>
                  <a:fillRect/>
                </a:stretch>
              </p:blipFill>
              <p:spPr>
                <a:xfrm>
                  <a:off x="9074097" y="872794"/>
                  <a:ext cx="153720" cy="102924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19" name="Ink 18">
                  <a:extLst>
                    <a:ext uri="{FF2B5EF4-FFF2-40B4-BE49-F238E27FC236}">
                      <a16:creationId xmlns:a16="http://schemas.microsoft.com/office/drawing/2014/main" id="{ECA78114-CC0D-E715-E9BC-271ECDA5215B}"/>
                    </a:ext>
                  </a:extLst>
                </p14:cNvPr>
                <p14:cNvContentPartPr/>
                <p14:nvPr/>
              </p14:nvContentPartPr>
              <p14:xfrm>
                <a:off x="9147537" y="1929754"/>
                <a:ext cx="1341360" cy="42480"/>
              </p14:xfrm>
            </p:contentPart>
          </mc:Choice>
          <mc:Fallback>
            <p:pic>
              <p:nvPicPr>
                <p:cNvPr id="19" name="Ink 18">
                  <a:extLst>
                    <a:ext uri="{FF2B5EF4-FFF2-40B4-BE49-F238E27FC236}">
                      <a16:creationId xmlns:a16="http://schemas.microsoft.com/office/drawing/2014/main" id="{ECA78114-CC0D-E715-E9BC-271ECDA5215B}"/>
                    </a:ext>
                  </a:extLst>
                </p:cNvPr>
                <p:cNvPicPr/>
                <p:nvPr/>
              </p:nvPicPr>
              <p:blipFill>
                <a:blip r:embed="rId20"/>
                <a:stretch>
                  <a:fillRect/>
                </a:stretch>
              </p:blipFill>
              <p:spPr>
                <a:xfrm>
                  <a:off x="9138537" y="1921114"/>
                  <a:ext cx="1359000" cy="6012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23" name="Ink 22">
                  <a:extLst>
                    <a:ext uri="{FF2B5EF4-FFF2-40B4-BE49-F238E27FC236}">
                      <a16:creationId xmlns:a16="http://schemas.microsoft.com/office/drawing/2014/main" id="{FC3B92F6-CF3B-3DC7-ACDA-D9EA2E5343CF}"/>
                    </a:ext>
                  </a:extLst>
                </p14:cNvPr>
                <p14:cNvContentPartPr/>
                <p14:nvPr/>
              </p14:nvContentPartPr>
              <p14:xfrm>
                <a:off x="9961137" y="2082394"/>
                <a:ext cx="197280" cy="311040"/>
              </p14:xfrm>
            </p:contentPart>
          </mc:Choice>
          <mc:Fallback>
            <p:pic>
              <p:nvPicPr>
                <p:cNvPr id="23" name="Ink 22">
                  <a:extLst>
                    <a:ext uri="{FF2B5EF4-FFF2-40B4-BE49-F238E27FC236}">
                      <a16:creationId xmlns:a16="http://schemas.microsoft.com/office/drawing/2014/main" id="{FC3B92F6-CF3B-3DC7-ACDA-D9EA2E5343CF}"/>
                    </a:ext>
                  </a:extLst>
                </p:cNvPr>
                <p:cNvPicPr/>
                <p:nvPr/>
              </p:nvPicPr>
              <p:blipFill>
                <a:blip r:embed="rId22"/>
                <a:stretch>
                  <a:fillRect/>
                </a:stretch>
              </p:blipFill>
              <p:spPr>
                <a:xfrm>
                  <a:off x="9952497" y="2073754"/>
                  <a:ext cx="214920" cy="32868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27" name="Ink 26">
                  <a:extLst>
                    <a:ext uri="{FF2B5EF4-FFF2-40B4-BE49-F238E27FC236}">
                      <a16:creationId xmlns:a16="http://schemas.microsoft.com/office/drawing/2014/main" id="{AD89EF43-0DF8-26CE-82D5-AADC51EB3DEE}"/>
                    </a:ext>
                  </a:extLst>
                </p14:cNvPr>
                <p14:cNvContentPartPr/>
                <p14:nvPr/>
              </p14:nvContentPartPr>
              <p14:xfrm>
                <a:off x="10193697" y="2158714"/>
                <a:ext cx="14760" cy="130680"/>
              </p14:xfrm>
            </p:contentPart>
          </mc:Choice>
          <mc:Fallback>
            <p:pic>
              <p:nvPicPr>
                <p:cNvPr id="27" name="Ink 26">
                  <a:extLst>
                    <a:ext uri="{FF2B5EF4-FFF2-40B4-BE49-F238E27FC236}">
                      <a16:creationId xmlns:a16="http://schemas.microsoft.com/office/drawing/2014/main" id="{AD89EF43-0DF8-26CE-82D5-AADC51EB3DEE}"/>
                    </a:ext>
                  </a:extLst>
                </p:cNvPr>
                <p:cNvPicPr/>
                <p:nvPr/>
              </p:nvPicPr>
              <p:blipFill>
                <a:blip r:embed="rId24"/>
                <a:stretch>
                  <a:fillRect/>
                </a:stretch>
              </p:blipFill>
              <p:spPr>
                <a:xfrm>
                  <a:off x="10185057" y="2150074"/>
                  <a:ext cx="32400" cy="14832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29" name="Ink 28">
                  <a:extLst>
                    <a:ext uri="{FF2B5EF4-FFF2-40B4-BE49-F238E27FC236}">
                      <a16:creationId xmlns:a16="http://schemas.microsoft.com/office/drawing/2014/main" id="{7E98AD49-83E0-4390-1C6E-F0A8DE261186}"/>
                    </a:ext>
                  </a:extLst>
                </p14:cNvPr>
                <p14:cNvContentPartPr/>
                <p14:nvPr/>
              </p14:nvContentPartPr>
              <p14:xfrm>
                <a:off x="10115577" y="2154034"/>
                <a:ext cx="166320" cy="158400"/>
              </p14:xfrm>
            </p:contentPart>
          </mc:Choice>
          <mc:Fallback>
            <p:pic>
              <p:nvPicPr>
                <p:cNvPr id="29" name="Ink 28">
                  <a:extLst>
                    <a:ext uri="{FF2B5EF4-FFF2-40B4-BE49-F238E27FC236}">
                      <a16:creationId xmlns:a16="http://schemas.microsoft.com/office/drawing/2014/main" id="{7E98AD49-83E0-4390-1C6E-F0A8DE261186}"/>
                    </a:ext>
                  </a:extLst>
                </p:cNvPr>
                <p:cNvPicPr/>
                <p:nvPr/>
              </p:nvPicPr>
              <p:blipFill>
                <a:blip r:embed="rId26"/>
                <a:stretch>
                  <a:fillRect/>
                </a:stretch>
              </p:blipFill>
              <p:spPr>
                <a:xfrm>
                  <a:off x="10106937" y="2145034"/>
                  <a:ext cx="183960" cy="17604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31" name="Ink 30">
                  <a:extLst>
                    <a:ext uri="{FF2B5EF4-FFF2-40B4-BE49-F238E27FC236}">
                      <a16:creationId xmlns:a16="http://schemas.microsoft.com/office/drawing/2014/main" id="{07F94BA8-29CB-7D6E-681F-0F913482C8E7}"/>
                    </a:ext>
                  </a:extLst>
                </p14:cNvPr>
                <p14:cNvContentPartPr/>
                <p14:nvPr/>
              </p14:nvContentPartPr>
              <p14:xfrm>
                <a:off x="10298457" y="2108674"/>
                <a:ext cx="153000" cy="181440"/>
              </p14:xfrm>
            </p:contentPart>
          </mc:Choice>
          <mc:Fallback>
            <p:pic>
              <p:nvPicPr>
                <p:cNvPr id="31" name="Ink 30">
                  <a:extLst>
                    <a:ext uri="{FF2B5EF4-FFF2-40B4-BE49-F238E27FC236}">
                      <a16:creationId xmlns:a16="http://schemas.microsoft.com/office/drawing/2014/main" id="{07F94BA8-29CB-7D6E-681F-0F913482C8E7}"/>
                    </a:ext>
                  </a:extLst>
                </p:cNvPr>
                <p:cNvPicPr/>
                <p:nvPr/>
              </p:nvPicPr>
              <p:blipFill>
                <a:blip r:embed="rId28"/>
                <a:stretch>
                  <a:fillRect/>
                </a:stretch>
              </p:blipFill>
              <p:spPr>
                <a:xfrm>
                  <a:off x="10289457" y="2100034"/>
                  <a:ext cx="170640" cy="199080"/>
                </a:xfrm>
                <a:prstGeom prst="rect">
                  <a:avLst/>
                </a:prstGeom>
              </p:spPr>
            </p:pic>
          </mc:Fallback>
        </mc:AlternateContent>
        <mc:AlternateContent xmlns:mc="http://schemas.openxmlformats.org/markup-compatibility/2006">
          <mc:Choice xmlns:p14="http://schemas.microsoft.com/office/powerpoint/2010/main" Requires="p14">
            <p:contentPart p14:bwMode="auto" r:id="rId29">
              <p14:nvContentPartPr>
                <p14:cNvPr id="32" name="Ink 31">
                  <a:extLst>
                    <a:ext uri="{FF2B5EF4-FFF2-40B4-BE49-F238E27FC236}">
                      <a16:creationId xmlns:a16="http://schemas.microsoft.com/office/drawing/2014/main" id="{9CC3B09F-7D92-49AE-45E8-8CCA7B625FE3}"/>
                    </a:ext>
                  </a:extLst>
                </p14:cNvPr>
                <p14:cNvContentPartPr/>
                <p14:nvPr/>
              </p14:nvContentPartPr>
              <p14:xfrm>
                <a:off x="9178857" y="1584874"/>
                <a:ext cx="83520" cy="60120"/>
              </p14:xfrm>
            </p:contentPart>
          </mc:Choice>
          <mc:Fallback>
            <p:pic>
              <p:nvPicPr>
                <p:cNvPr id="32" name="Ink 31">
                  <a:extLst>
                    <a:ext uri="{FF2B5EF4-FFF2-40B4-BE49-F238E27FC236}">
                      <a16:creationId xmlns:a16="http://schemas.microsoft.com/office/drawing/2014/main" id="{9CC3B09F-7D92-49AE-45E8-8CCA7B625FE3}"/>
                    </a:ext>
                  </a:extLst>
                </p:cNvPr>
                <p:cNvPicPr/>
                <p:nvPr/>
              </p:nvPicPr>
              <p:blipFill>
                <a:blip r:embed="rId30"/>
                <a:stretch>
                  <a:fillRect/>
                </a:stretch>
              </p:blipFill>
              <p:spPr>
                <a:xfrm>
                  <a:off x="9169857" y="1575874"/>
                  <a:ext cx="101160" cy="77760"/>
                </a:xfrm>
                <a:prstGeom prst="rect">
                  <a:avLst/>
                </a:prstGeom>
              </p:spPr>
            </p:pic>
          </mc:Fallback>
        </mc:AlternateContent>
        <mc:AlternateContent xmlns:mc="http://schemas.openxmlformats.org/markup-compatibility/2006">
          <mc:Choice xmlns:p14="http://schemas.microsoft.com/office/powerpoint/2010/main" Requires="p14">
            <p:contentPart p14:bwMode="auto" r:id="rId31">
              <p14:nvContentPartPr>
                <p14:cNvPr id="35" name="Ink 34">
                  <a:extLst>
                    <a:ext uri="{FF2B5EF4-FFF2-40B4-BE49-F238E27FC236}">
                      <a16:creationId xmlns:a16="http://schemas.microsoft.com/office/drawing/2014/main" id="{6C6A7439-FA6A-336C-0803-24CD3836BA51}"/>
                    </a:ext>
                  </a:extLst>
                </p14:cNvPr>
                <p14:cNvContentPartPr/>
                <p14:nvPr/>
              </p14:nvContentPartPr>
              <p14:xfrm>
                <a:off x="9189657" y="2118394"/>
                <a:ext cx="99000" cy="110520"/>
              </p14:xfrm>
            </p:contentPart>
          </mc:Choice>
          <mc:Fallback>
            <p:pic>
              <p:nvPicPr>
                <p:cNvPr id="35" name="Ink 34">
                  <a:extLst>
                    <a:ext uri="{FF2B5EF4-FFF2-40B4-BE49-F238E27FC236}">
                      <a16:creationId xmlns:a16="http://schemas.microsoft.com/office/drawing/2014/main" id="{6C6A7439-FA6A-336C-0803-24CD3836BA51}"/>
                    </a:ext>
                  </a:extLst>
                </p:cNvPr>
                <p:cNvPicPr/>
                <p:nvPr/>
              </p:nvPicPr>
              <p:blipFill>
                <a:blip r:embed="rId32"/>
                <a:stretch>
                  <a:fillRect/>
                </a:stretch>
              </p:blipFill>
              <p:spPr>
                <a:xfrm>
                  <a:off x="9181017" y="2109754"/>
                  <a:ext cx="116640" cy="12816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36" name="Ink 35">
                  <a:extLst>
                    <a:ext uri="{FF2B5EF4-FFF2-40B4-BE49-F238E27FC236}">
                      <a16:creationId xmlns:a16="http://schemas.microsoft.com/office/drawing/2014/main" id="{7B31AE44-A087-9152-AE03-6681B68BA109}"/>
                    </a:ext>
                  </a:extLst>
                </p14:cNvPr>
                <p14:cNvContentPartPr/>
                <p14:nvPr/>
              </p14:nvContentPartPr>
              <p14:xfrm>
                <a:off x="9044937" y="1559674"/>
                <a:ext cx="45000" cy="163440"/>
              </p14:xfrm>
            </p:contentPart>
          </mc:Choice>
          <mc:Fallback>
            <p:pic>
              <p:nvPicPr>
                <p:cNvPr id="36" name="Ink 35">
                  <a:extLst>
                    <a:ext uri="{FF2B5EF4-FFF2-40B4-BE49-F238E27FC236}">
                      <a16:creationId xmlns:a16="http://schemas.microsoft.com/office/drawing/2014/main" id="{7B31AE44-A087-9152-AE03-6681B68BA109}"/>
                    </a:ext>
                  </a:extLst>
                </p:cNvPr>
                <p:cNvPicPr/>
                <p:nvPr/>
              </p:nvPicPr>
              <p:blipFill>
                <a:blip r:embed="rId34"/>
                <a:stretch>
                  <a:fillRect/>
                </a:stretch>
              </p:blipFill>
              <p:spPr>
                <a:xfrm>
                  <a:off x="9036297" y="1551034"/>
                  <a:ext cx="62640" cy="181080"/>
                </a:xfrm>
                <a:prstGeom prst="rect">
                  <a:avLst/>
                </a:prstGeom>
              </p:spPr>
            </p:pic>
          </mc:Fallback>
        </mc:AlternateContent>
        <mc:AlternateContent xmlns:mc="http://schemas.openxmlformats.org/markup-compatibility/2006">
          <mc:Choice xmlns:p14="http://schemas.microsoft.com/office/powerpoint/2010/main" Requires="p14">
            <p:contentPart p14:bwMode="auto" r:id="rId35">
              <p14:nvContentPartPr>
                <p14:cNvPr id="37" name="Ink 36">
                  <a:extLst>
                    <a:ext uri="{FF2B5EF4-FFF2-40B4-BE49-F238E27FC236}">
                      <a16:creationId xmlns:a16="http://schemas.microsoft.com/office/drawing/2014/main" id="{5418A0E2-945A-90F8-73AF-7E608D601E21}"/>
                    </a:ext>
                  </a:extLst>
                </p14:cNvPr>
                <p14:cNvContentPartPr/>
                <p14:nvPr/>
              </p14:nvContentPartPr>
              <p14:xfrm>
                <a:off x="9229257" y="572194"/>
                <a:ext cx="1486800" cy="1059480"/>
              </p14:xfrm>
            </p:contentPart>
          </mc:Choice>
          <mc:Fallback>
            <p:pic>
              <p:nvPicPr>
                <p:cNvPr id="37" name="Ink 36">
                  <a:extLst>
                    <a:ext uri="{FF2B5EF4-FFF2-40B4-BE49-F238E27FC236}">
                      <a16:creationId xmlns:a16="http://schemas.microsoft.com/office/drawing/2014/main" id="{5418A0E2-945A-90F8-73AF-7E608D601E21}"/>
                    </a:ext>
                  </a:extLst>
                </p:cNvPr>
                <p:cNvPicPr/>
                <p:nvPr/>
              </p:nvPicPr>
              <p:blipFill>
                <a:blip r:embed="rId36"/>
                <a:stretch>
                  <a:fillRect/>
                </a:stretch>
              </p:blipFill>
              <p:spPr>
                <a:xfrm>
                  <a:off x="9220617" y="563554"/>
                  <a:ext cx="1504440" cy="10771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37">
            <p14:nvContentPartPr>
              <p14:cNvPr id="39" name="Ink 38">
                <a:extLst>
                  <a:ext uri="{FF2B5EF4-FFF2-40B4-BE49-F238E27FC236}">
                    <a16:creationId xmlns:a16="http://schemas.microsoft.com/office/drawing/2014/main" id="{922A65F2-0054-39CC-CFE0-6C79E65A97A5}"/>
                  </a:ext>
                </a:extLst>
              </p14:cNvPr>
              <p14:cNvContentPartPr/>
              <p14:nvPr/>
            </p14:nvContentPartPr>
            <p14:xfrm>
              <a:off x="6194457" y="1453474"/>
              <a:ext cx="187920" cy="95760"/>
            </p14:xfrm>
          </p:contentPart>
        </mc:Choice>
        <mc:Fallback>
          <p:pic>
            <p:nvPicPr>
              <p:cNvPr id="39" name="Ink 38">
                <a:extLst>
                  <a:ext uri="{FF2B5EF4-FFF2-40B4-BE49-F238E27FC236}">
                    <a16:creationId xmlns:a16="http://schemas.microsoft.com/office/drawing/2014/main" id="{922A65F2-0054-39CC-CFE0-6C79E65A97A5}"/>
                  </a:ext>
                </a:extLst>
              </p:cNvPr>
              <p:cNvPicPr/>
              <p:nvPr/>
            </p:nvPicPr>
            <p:blipFill>
              <a:blip r:embed="rId38"/>
              <a:stretch>
                <a:fillRect/>
              </a:stretch>
            </p:blipFill>
            <p:spPr>
              <a:xfrm>
                <a:off x="6185817" y="1444474"/>
                <a:ext cx="205560" cy="113400"/>
              </a:xfrm>
              <a:prstGeom prst="rect">
                <a:avLst/>
              </a:prstGeom>
            </p:spPr>
          </p:pic>
        </mc:Fallback>
      </mc:AlternateContent>
      <mc:AlternateContent xmlns:mc="http://schemas.openxmlformats.org/markup-compatibility/2006">
        <mc:Choice xmlns:p14="http://schemas.microsoft.com/office/powerpoint/2010/main" Requires="p14">
          <p:contentPart p14:bwMode="auto" r:id="rId39">
            <p14:nvContentPartPr>
              <p14:cNvPr id="40" name="Ink 39">
                <a:extLst>
                  <a:ext uri="{FF2B5EF4-FFF2-40B4-BE49-F238E27FC236}">
                    <a16:creationId xmlns:a16="http://schemas.microsoft.com/office/drawing/2014/main" id="{5C4C5037-35EC-9910-E6FC-0A35DF6D18C7}"/>
                  </a:ext>
                </a:extLst>
              </p14:cNvPr>
              <p14:cNvContentPartPr/>
              <p14:nvPr/>
            </p14:nvContentPartPr>
            <p14:xfrm>
              <a:off x="2875977" y="2701954"/>
              <a:ext cx="30240" cy="929520"/>
            </p14:xfrm>
          </p:contentPart>
        </mc:Choice>
        <mc:Fallback>
          <p:pic>
            <p:nvPicPr>
              <p:cNvPr id="40" name="Ink 39">
                <a:extLst>
                  <a:ext uri="{FF2B5EF4-FFF2-40B4-BE49-F238E27FC236}">
                    <a16:creationId xmlns:a16="http://schemas.microsoft.com/office/drawing/2014/main" id="{5C4C5037-35EC-9910-E6FC-0A35DF6D18C7}"/>
                  </a:ext>
                </a:extLst>
              </p:cNvPr>
              <p:cNvPicPr/>
              <p:nvPr/>
            </p:nvPicPr>
            <p:blipFill>
              <a:blip r:embed="rId40"/>
              <a:stretch>
                <a:fillRect/>
              </a:stretch>
            </p:blipFill>
            <p:spPr>
              <a:xfrm>
                <a:off x="2866977" y="2692954"/>
                <a:ext cx="47880" cy="947160"/>
              </a:xfrm>
              <a:prstGeom prst="rect">
                <a:avLst/>
              </a:prstGeom>
            </p:spPr>
          </p:pic>
        </mc:Fallback>
      </mc:AlternateContent>
      <mc:AlternateContent xmlns:mc="http://schemas.openxmlformats.org/markup-compatibility/2006">
        <mc:Choice xmlns:p14="http://schemas.microsoft.com/office/powerpoint/2010/main" Requires="p14">
          <p:contentPart p14:bwMode="auto" r:id="rId41">
            <p14:nvContentPartPr>
              <p14:cNvPr id="41" name="Ink 40">
                <a:extLst>
                  <a:ext uri="{FF2B5EF4-FFF2-40B4-BE49-F238E27FC236}">
                    <a16:creationId xmlns:a16="http://schemas.microsoft.com/office/drawing/2014/main" id="{9559DFAE-4028-D0E2-A258-C140812D4C20}"/>
                  </a:ext>
                </a:extLst>
              </p14:cNvPr>
              <p14:cNvContentPartPr/>
              <p14:nvPr/>
            </p14:nvContentPartPr>
            <p14:xfrm>
              <a:off x="3113217" y="2856034"/>
              <a:ext cx="2153520" cy="915840"/>
            </p14:xfrm>
          </p:contentPart>
        </mc:Choice>
        <mc:Fallback>
          <p:pic>
            <p:nvPicPr>
              <p:cNvPr id="41" name="Ink 40">
                <a:extLst>
                  <a:ext uri="{FF2B5EF4-FFF2-40B4-BE49-F238E27FC236}">
                    <a16:creationId xmlns:a16="http://schemas.microsoft.com/office/drawing/2014/main" id="{9559DFAE-4028-D0E2-A258-C140812D4C20}"/>
                  </a:ext>
                </a:extLst>
              </p:cNvPr>
              <p:cNvPicPr/>
              <p:nvPr/>
            </p:nvPicPr>
            <p:blipFill>
              <a:blip r:embed="rId42"/>
              <a:stretch>
                <a:fillRect/>
              </a:stretch>
            </p:blipFill>
            <p:spPr>
              <a:xfrm>
                <a:off x="3104577" y="2847394"/>
                <a:ext cx="2171160" cy="933480"/>
              </a:xfrm>
              <a:prstGeom prst="rect">
                <a:avLst/>
              </a:prstGeom>
            </p:spPr>
          </p:pic>
        </mc:Fallback>
      </mc:AlternateContent>
      <mc:AlternateContent xmlns:mc="http://schemas.openxmlformats.org/markup-compatibility/2006">
        <mc:Choice xmlns:p14="http://schemas.microsoft.com/office/powerpoint/2010/main" Requires="p14">
          <p:contentPart p14:bwMode="auto" r:id="rId43">
            <p14:nvContentPartPr>
              <p14:cNvPr id="42" name="Ink 41">
                <a:extLst>
                  <a:ext uri="{FF2B5EF4-FFF2-40B4-BE49-F238E27FC236}">
                    <a16:creationId xmlns:a16="http://schemas.microsoft.com/office/drawing/2014/main" id="{838AE39D-F19A-9E9E-63C9-2F167F2B2547}"/>
                  </a:ext>
                </a:extLst>
              </p14:cNvPr>
              <p14:cNvContentPartPr/>
              <p14:nvPr/>
            </p14:nvContentPartPr>
            <p14:xfrm>
              <a:off x="5767857" y="2768914"/>
              <a:ext cx="2676600" cy="118080"/>
            </p14:xfrm>
          </p:contentPart>
        </mc:Choice>
        <mc:Fallback>
          <p:pic>
            <p:nvPicPr>
              <p:cNvPr id="42" name="Ink 41">
                <a:extLst>
                  <a:ext uri="{FF2B5EF4-FFF2-40B4-BE49-F238E27FC236}">
                    <a16:creationId xmlns:a16="http://schemas.microsoft.com/office/drawing/2014/main" id="{838AE39D-F19A-9E9E-63C9-2F167F2B2547}"/>
                  </a:ext>
                </a:extLst>
              </p:cNvPr>
              <p:cNvPicPr/>
              <p:nvPr/>
            </p:nvPicPr>
            <p:blipFill>
              <a:blip r:embed="rId44"/>
              <a:stretch>
                <a:fillRect/>
              </a:stretch>
            </p:blipFill>
            <p:spPr>
              <a:xfrm>
                <a:off x="5759217" y="2759914"/>
                <a:ext cx="2694240" cy="135720"/>
              </a:xfrm>
              <a:prstGeom prst="rect">
                <a:avLst/>
              </a:prstGeom>
            </p:spPr>
          </p:pic>
        </mc:Fallback>
      </mc:AlternateContent>
      <p:grpSp>
        <p:nvGrpSpPr>
          <p:cNvPr id="45" name="Group 44">
            <a:extLst>
              <a:ext uri="{FF2B5EF4-FFF2-40B4-BE49-F238E27FC236}">
                <a16:creationId xmlns:a16="http://schemas.microsoft.com/office/drawing/2014/main" id="{EE25E889-2AC3-8C64-35D2-2619CDCBA408}"/>
              </a:ext>
            </a:extLst>
          </p:cNvPr>
          <p:cNvGrpSpPr/>
          <p:nvPr/>
        </p:nvGrpSpPr>
        <p:grpSpPr>
          <a:xfrm>
            <a:off x="5429817" y="2851354"/>
            <a:ext cx="1348560" cy="794160"/>
            <a:chOff x="5429817" y="2851354"/>
            <a:chExt cx="1348560" cy="794160"/>
          </a:xfrm>
        </p:grpSpPr>
        <mc:AlternateContent xmlns:mc="http://schemas.openxmlformats.org/markup-compatibility/2006">
          <mc:Choice xmlns:p14="http://schemas.microsoft.com/office/powerpoint/2010/main" Requires="p14">
            <p:contentPart p14:bwMode="auto" r:id="rId45">
              <p14:nvContentPartPr>
                <p14:cNvPr id="43" name="Ink 42">
                  <a:extLst>
                    <a:ext uri="{FF2B5EF4-FFF2-40B4-BE49-F238E27FC236}">
                      <a16:creationId xmlns:a16="http://schemas.microsoft.com/office/drawing/2014/main" id="{169B78D2-F1EF-863A-43DB-97ADCA5009FA}"/>
                    </a:ext>
                  </a:extLst>
                </p14:cNvPr>
                <p14:cNvContentPartPr/>
                <p14:nvPr/>
              </p14:nvContentPartPr>
              <p14:xfrm>
                <a:off x="5429817" y="2851354"/>
                <a:ext cx="311400" cy="636480"/>
              </p14:xfrm>
            </p:contentPart>
          </mc:Choice>
          <mc:Fallback>
            <p:pic>
              <p:nvPicPr>
                <p:cNvPr id="43" name="Ink 42">
                  <a:extLst>
                    <a:ext uri="{FF2B5EF4-FFF2-40B4-BE49-F238E27FC236}">
                      <a16:creationId xmlns:a16="http://schemas.microsoft.com/office/drawing/2014/main" id="{169B78D2-F1EF-863A-43DB-97ADCA5009FA}"/>
                    </a:ext>
                  </a:extLst>
                </p:cNvPr>
                <p:cNvPicPr/>
                <p:nvPr/>
              </p:nvPicPr>
              <p:blipFill>
                <a:blip r:embed="rId46"/>
                <a:stretch>
                  <a:fillRect/>
                </a:stretch>
              </p:blipFill>
              <p:spPr>
                <a:xfrm>
                  <a:off x="5420817" y="2842354"/>
                  <a:ext cx="329040" cy="654120"/>
                </a:xfrm>
                <a:prstGeom prst="rect">
                  <a:avLst/>
                </a:prstGeom>
              </p:spPr>
            </p:pic>
          </mc:Fallback>
        </mc:AlternateContent>
        <mc:AlternateContent xmlns:mc="http://schemas.openxmlformats.org/markup-compatibility/2006">
          <mc:Choice xmlns:p14="http://schemas.microsoft.com/office/powerpoint/2010/main" Requires="p14">
            <p:contentPart p14:bwMode="auto" r:id="rId47">
              <p14:nvContentPartPr>
                <p14:cNvPr id="44" name="Ink 43">
                  <a:extLst>
                    <a:ext uri="{FF2B5EF4-FFF2-40B4-BE49-F238E27FC236}">
                      <a16:creationId xmlns:a16="http://schemas.microsoft.com/office/drawing/2014/main" id="{EBAECF7B-8047-CC67-167D-DFD4463B4871}"/>
                    </a:ext>
                  </a:extLst>
                </p14:cNvPr>
                <p14:cNvContentPartPr/>
                <p14:nvPr/>
              </p14:nvContentPartPr>
              <p14:xfrm>
                <a:off x="6312177" y="2868994"/>
                <a:ext cx="466200" cy="776520"/>
              </p14:xfrm>
            </p:contentPart>
          </mc:Choice>
          <mc:Fallback>
            <p:pic>
              <p:nvPicPr>
                <p:cNvPr id="44" name="Ink 43">
                  <a:extLst>
                    <a:ext uri="{FF2B5EF4-FFF2-40B4-BE49-F238E27FC236}">
                      <a16:creationId xmlns:a16="http://schemas.microsoft.com/office/drawing/2014/main" id="{EBAECF7B-8047-CC67-167D-DFD4463B4871}"/>
                    </a:ext>
                  </a:extLst>
                </p:cNvPr>
                <p:cNvPicPr/>
                <p:nvPr/>
              </p:nvPicPr>
              <p:blipFill>
                <a:blip r:embed="rId48"/>
                <a:stretch>
                  <a:fillRect/>
                </a:stretch>
              </p:blipFill>
              <p:spPr>
                <a:xfrm>
                  <a:off x="6303177" y="2859994"/>
                  <a:ext cx="483840" cy="79416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49">
            <p14:nvContentPartPr>
              <p14:cNvPr id="46" name="Ink 45">
                <a:extLst>
                  <a:ext uri="{FF2B5EF4-FFF2-40B4-BE49-F238E27FC236}">
                    <a16:creationId xmlns:a16="http://schemas.microsoft.com/office/drawing/2014/main" id="{B88B536B-C1A7-4761-E347-63E5889D4BF8}"/>
                  </a:ext>
                </a:extLst>
              </p14:cNvPr>
              <p14:cNvContentPartPr/>
              <p14:nvPr/>
            </p14:nvContentPartPr>
            <p14:xfrm>
              <a:off x="9424017" y="4319794"/>
              <a:ext cx="186120" cy="29160"/>
            </p14:xfrm>
          </p:contentPart>
        </mc:Choice>
        <mc:Fallback>
          <p:pic>
            <p:nvPicPr>
              <p:cNvPr id="46" name="Ink 45">
                <a:extLst>
                  <a:ext uri="{FF2B5EF4-FFF2-40B4-BE49-F238E27FC236}">
                    <a16:creationId xmlns:a16="http://schemas.microsoft.com/office/drawing/2014/main" id="{B88B536B-C1A7-4761-E347-63E5889D4BF8}"/>
                  </a:ext>
                </a:extLst>
              </p:cNvPr>
              <p:cNvPicPr/>
              <p:nvPr/>
            </p:nvPicPr>
            <p:blipFill>
              <a:blip r:embed="rId50"/>
              <a:stretch>
                <a:fillRect/>
              </a:stretch>
            </p:blipFill>
            <p:spPr>
              <a:xfrm>
                <a:off x="9415017" y="4311154"/>
                <a:ext cx="203760" cy="46800"/>
              </a:xfrm>
              <a:prstGeom prst="rect">
                <a:avLst/>
              </a:prstGeom>
            </p:spPr>
          </p:pic>
        </mc:Fallback>
      </mc:AlternateContent>
      <mc:AlternateContent xmlns:mc="http://schemas.openxmlformats.org/markup-compatibility/2006">
        <mc:Choice xmlns:p14="http://schemas.microsoft.com/office/powerpoint/2010/main" Requires="p14">
          <p:contentPart p14:bwMode="auto" r:id="rId51">
            <p14:nvContentPartPr>
              <p14:cNvPr id="47" name="Ink 46">
                <a:extLst>
                  <a:ext uri="{FF2B5EF4-FFF2-40B4-BE49-F238E27FC236}">
                    <a16:creationId xmlns:a16="http://schemas.microsoft.com/office/drawing/2014/main" id="{D0557216-712E-E865-0340-8198ADC1F5DC}"/>
                  </a:ext>
                </a:extLst>
              </p14:cNvPr>
              <p14:cNvContentPartPr/>
              <p14:nvPr/>
            </p14:nvContentPartPr>
            <p14:xfrm>
              <a:off x="10455777" y="5909194"/>
              <a:ext cx="269640" cy="50400"/>
            </p14:xfrm>
          </p:contentPart>
        </mc:Choice>
        <mc:Fallback>
          <p:pic>
            <p:nvPicPr>
              <p:cNvPr id="47" name="Ink 46">
                <a:extLst>
                  <a:ext uri="{FF2B5EF4-FFF2-40B4-BE49-F238E27FC236}">
                    <a16:creationId xmlns:a16="http://schemas.microsoft.com/office/drawing/2014/main" id="{D0557216-712E-E865-0340-8198ADC1F5DC}"/>
                  </a:ext>
                </a:extLst>
              </p:cNvPr>
              <p:cNvPicPr/>
              <p:nvPr/>
            </p:nvPicPr>
            <p:blipFill>
              <a:blip r:embed="rId52"/>
              <a:stretch>
                <a:fillRect/>
              </a:stretch>
            </p:blipFill>
            <p:spPr>
              <a:xfrm>
                <a:off x="10446777" y="5900194"/>
                <a:ext cx="287280" cy="68040"/>
              </a:xfrm>
              <a:prstGeom prst="rect">
                <a:avLst/>
              </a:prstGeom>
            </p:spPr>
          </p:pic>
        </mc:Fallback>
      </mc:AlternateContent>
      <mc:AlternateContent xmlns:mc="http://schemas.openxmlformats.org/markup-compatibility/2006">
        <mc:Choice xmlns:p14="http://schemas.microsoft.com/office/powerpoint/2010/main" Requires="p14">
          <p:contentPart p14:bwMode="auto" r:id="rId53">
            <p14:nvContentPartPr>
              <p14:cNvPr id="84" name="Ink 83">
                <a:extLst>
                  <a:ext uri="{FF2B5EF4-FFF2-40B4-BE49-F238E27FC236}">
                    <a16:creationId xmlns:a16="http://schemas.microsoft.com/office/drawing/2014/main" id="{1A1CECD2-8397-309A-BE26-EA7137E6DC6D}"/>
                  </a:ext>
                </a:extLst>
              </p14:cNvPr>
              <p14:cNvContentPartPr/>
              <p14:nvPr/>
            </p14:nvContentPartPr>
            <p14:xfrm>
              <a:off x="3012777" y="4080754"/>
              <a:ext cx="22680" cy="749160"/>
            </p14:xfrm>
          </p:contentPart>
        </mc:Choice>
        <mc:Fallback>
          <p:pic>
            <p:nvPicPr>
              <p:cNvPr id="84" name="Ink 83">
                <a:extLst>
                  <a:ext uri="{FF2B5EF4-FFF2-40B4-BE49-F238E27FC236}">
                    <a16:creationId xmlns:a16="http://schemas.microsoft.com/office/drawing/2014/main" id="{1A1CECD2-8397-309A-BE26-EA7137E6DC6D}"/>
                  </a:ext>
                </a:extLst>
              </p:cNvPr>
              <p:cNvPicPr/>
              <p:nvPr/>
            </p:nvPicPr>
            <p:blipFill>
              <a:blip r:embed="rId54"/>
              <a:stretch>
                <a:fillRect/>
              </a:stretch>
            </p:blipFill>
            <p:spPr>
              <a:xfrm>
                <a:off x="3004137" y="4071754"/>
                <a:ext cx="40320" cy="766800"/>
              </a:xfrm>
              <a:prstGeom prst="rect">
                <a:avLst/>
              </a:prstGeom>
            </p:spPr>
          </p:pic>
        </mc:Fallback>
      </mc:AlternateContent>
      <p:grpSp>
        <p:nvGrpSpPr>
          <p:cNvPr id="90" name="Group 89">
            <a:extLst>
              <a:ext uri="{FF2B5EF4-FFF2-40B4-BE49-F238E27FC236}">
                <a16:creationId xmlns:a16="http://schemas.microsoft.com/office/drawing/2014/main" id="{11EC018E-99F6-BFC1-46E1-6DC966057635}"/>
              </a:ext>
            </a:extLst>
          </p:cNvPr>
          <p:cNvGrpSpPr/>
          <p:nvPr/>
        </p:nvGrpSpPr>
        <p:grpSpPr>
          <a:xfrm>
            <a:off x="3159297" y="4077154"/>
            <a:ext cx="3626640" cy="957240"/>
            <a:chOff x="3159297" y="4077154"/>
            <a:chExt cx="3626640" cy="957240"/>
          </a:xfrm>
        </p:grpSpPr>
        <mc:AlternateContent xmlns:mc="http://schemas.openxmlformats.org/markup-compatibility/2006">
          <mc:Choice xmlns:p14="http://schemas.microsoft.com/office/powerpoint/2010/main" Requires="p14">
            <p:contentPart p14:bwMode="auto" r:id="rId55">
              <p14:nvContentPartPr>
                <p14:cNvPr id="85" name="Ink 84">
                  <a:extLst>
                    <a:ext uri="{FF2B5EF4-FFF2-40B4-BE49-F238E27FC236}">
                      <a16:creationId xmlns:a16="http://schemas.microsoft.com/office/drawing/2014/main" id="{71EF4B31-3D22-64A7-2497-E5BA4E921EB2}"/>
                    </a:ext>
                  </a:extLst>
                </p14:cNvPr>
                <p14:cNvContentPartPr/>
                <p14:nvPr/>
              </p14:nvContentPartPr>
              <p14:xfrm>
                <a:off x="3159297" y="4077154"/>
                <a:ext cx="2148120" cy="957240"/>
              </p14:xfrm>
            </p:contentPart>
          </mc:Choice>
          <mc:Fallback>
            <p:pic>
              <p:nvPicPr>
                <p:cNvPr id="85" name="Ink 84">
                  <a:extLst>
                    <a:ext uri="{FF2B5EF4-FFF2-40B4-BE49-F238E27FC236}">
                      <a16:creationId xmlns:a16="http://schemas.microsoft.com/office/drawing/2014/main" id="{71EF4B31-3D22-64A7-2497-E5BA4E921EB2}"/>
                    </a:ext>
                  </a:extLst>
                </p:cNvPr>
                <p:cNvPicPr/>
                <p:nvPr/>
              </p:nvPicPr>
              <p:blipFill>
                <a:blip r:embed="rId56"/>
                <a:stretch>
                  <a:fillRect/>
                </a:stretch>
              </p:blipFill>
              <p:spPr>
                <a:xfrm>
                  <a:off x="3150657" y="4068514"/>
                  <a:ext cx="2165760" cy="974880"/>
                </a:xfrm>
                <a:prstGeom prst="rect">
                  <a:avLst/>
                </a:prstGeom>
              </p:spPr>
            </p:pic>
          </mc:Fallback>
        </mc:AlternateContent>
        <mc:AlternateContent xmlns:mc="http://schemas.openxmlformats.org/markup-compatibility/2006">
          <mc:Choice xmlns:p14="http://schemas.microsoft.com/office/powerpoint/2010/main" Requires="p14">
            <p:contentPart p14:bwMode="auto" r:id="rId57">
              <p14:nvContentPartPr>
                <p14:cNvPr id="86" name="Ink 85">
                  <a:extLst>
                    <a:ext uri="{FF2B5EF4-FFF2-40B4-BE49-F238E27FC236}">
                      <a16:creationId xmlns:a16="http://schemas.microsoft.com/office/drawing/2014/main" id="{B924E62E-24DE-4493-3AE4-A61EED84C253}"/>
                    </a:ext>
                  </a:extLst>
                </p14:cNvPr>
                <p14:cNvContentPartPr/>
                <p14:nvPr/>
              </p14:nvContentPartPr>
              <p14:xfrm>
                <a:off x="4029417" y="4443994"/>
                <a:ext cx="635400" cy="406440"/>
              </p14:xfrm>
            </p:contentPart>
          </mc:Choice>
          <mc:Fallback>
            <p:pic>
              <p:nvPicPr>
                <p:cNvPr id="86" name="Ink 85">
                  <a:extLst>
                    <a:ext uri="{FF2B5EF4-FFF2-40B4-BE49-F238E27FC236}">
                      <a16:creationId xmlns:a16="http://schemas.microsoft.com/office/drawing/2014/main" id="{B924E62E-24DE-4493-3AE4-A61EED84C253}"/>
                    </a:ext>
                  </a:extLst>
                </p:cNvPr>
                <p:cNvPicPr/>
                <p:nvPr/>
              </p:nvPicPr>
              <p:blipFill>
                <a:blip r:embed="rId58"/>
                <a:stretch>
                  <a:fillRect/>
                </a:stretch>
              </p:blipFill>
              <p:spPr>
                <a:xfrm>
                  <a:off x="4020417" y="4434994"/>
                  <a:ext cx="653040" cy="424080"/>
                </a:xfrm>
                <a:prstGeom prst="rect">
                  <a:avLst/>
                </a:prstGeom>
              </p:spPr>
            </p:pic>
          </mc:Fallback>
        </mc:AlternateContent>
        <mc:AlternateContent xmlns:mc="http://schemas.openxmlformats.org/markup-compatibility/2006">
          <mc:Choice xmlns:p14="http://schemas.microsoft.com/office/powerpoint/2010/main" Requires="p14">
            <p:contentPart p14:bwMode="auto" r:id="rId59">
              <p14:nvContentPartPr>
                <p14:cNvPr id="88" name="Ink 87">
                  <a:extLst>
                    <a:ext uri="{FF2B5EF4-FFF2-40B4-BE49-F238E27FC236}">
                      <a16:creationId xmlns:a16="http://schemas.microsoft.com/office/drawing/2014/main" id="{0559631F-FA89-E806-9AA4-4221500E95E0}"/>
                    </a:ext>
                  </a:extLst>
                </p14:cNvPr>
                <p14:cNvContentPartPr/>
                <p14:nvPr/>
              </p14:nvContentPartPr>
              <p14:xfrm>
                <a:off x="5425137" y="4154554"/>
                <a:ext cx="293400" cy="639360"/>
              </p14:xfrm>
            </p:contentPart>
          </mc:Choice>
          <mc:Fallback>
            <p:pic>
              <p:nvPicPr>
                <p:cNvPr id="88" name="Ink 87">
                  <a:extLst>
                    <a:ext uri="{FF2B5EF4-FFF2-40B4-BE49-F238E27FC236}">
                      <a16:creationId xmlns:a16="http://schemas.microsoft.com/office/drawing/2014/main" id="{0559631F-FA89-E806-9AA4-4221500E95E0}"/>
                    </a:ext>
                  </a:extLst>
                </p:cNvPr>
                <p:cNvPicPr/>
                <p:nvPr/>
              </p:nvPicPr>
              <p:blipFill>
                <a:blip r:embed="rId60"/>
                <a:stretch>
                  <a:fillRect/>
                </a:stretch>
              </p:blipFill>
              <p:spPr>
                <a:xfrm>
                  <a:off x="5416137" y="4145554"/>
                  <a:ext cx="311040" cy="657000"/>
                </a:xfrm>
                <a:prstGeom prst="rect">
                  <a:avLst/>
                </a:prstGeom>
              </p:spPr>
            </p:pic>
          </mc:Fallback>
        </mc:AlternateContent>
        <mc:AlternateContent xmlns:mc="http://schemas.openxmlformats.org/markup-compatibility/2006">
          <mc:Choice xmlns:p14="http://schemas.microsoft.com/office/powerpoint/2010/main" Requires="p14">
            <p:contentPart p14:bwMode="auto" r:id="rId61">
              <p14:nvContentPartPr>
                <p14:cNvPr id="89" name="Ink 88">
                  <a:extLst>
                    <a:ext uri="{FF2B5EF4-FFF2-40B4-BE49-F238E27FC236}">
                      <a16:creationId xmlns:a16="http://schemas.microsoft.com/office/drawing/2014/main" id="{004DA11C-F950-AF4C-CEE8-5F2C4B9D94E1}"/>
                    </a:ext>
                  </a:extLst>
                </p14:cNvPr>
                <p14:cNvContentPartPr/>
                <p14:nvPr/>
              </p14:nvContentPartPr>
              <p14:xfrm>
                <a:off x="6412977" y="4107754"/>
                <a:ext cx="372960" cy="757800"/>
              </p14:xfrm>
            </p:contentPart>
          </mc:Choice>
          <mc:Fallback>
            <p:pic>
              <p:nvPicPr>
                <p:cNvPr id="89" name="Ink 88">
                  <a:extLst>
                    <a:ext uri="{FF2B5EF4-FFF2-40B4-BE49-F238E27FC236}">
                      <a16:creationId xmlns:a16="http://schemas.microsoft.com/office/drawing/2014/main" id="{004DA11C-F950-AF4C-CEE8-5F2C4B9D94E1}"/>
                    </a:ext>
                  </a:extLst>
                </p:cNvPr>
                <p:cNvPicPr/>
                <p:nvPr/>
              </p:nvPicPr>
              <p:blipFill>
                <a:blip r:embed="rId62"/>
                <a:stretch>
                  <a:fillRect/>
                </a:stretch>
              </p:blipFill>
              <p:spPr>
                <a:xfrm>
                  <a:off x="6403977" y="4099114"/>
                  <a:ext cx="390600" cy="77544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63">
            <p14:nvContentPartPr>
              <p14:cNvPr id="91" name="Ink 90">
                <a:extLst>
                  <a:ext uri="{FF2B5EF4-FFF2-40B4-BE49-F238E27FC236}">
                    <a16:creationId xmlns:a16="http://schemas.microsoft.com/office/drawing/2014/main" id="{D6853B06-5BBC-C386-4444-30EC97609047}"/>
                  </a:ext>
                </a:extLst>
              </p14:cNvPr>
              <p14:cNvContentPartPr/>
              <p14:nvPr/>
            </p14:nvContentPartPr>
            <p14:xfrm>
              <a:off x="6941817" y="4055914"/>
              <a:ext cx="739800" cy="884520"/>
            </p14:xfrm>
          </p:contentPart>
        </mc:Choice>
        <mc:Fallback>
          <p:pic>
            <p:nvPicPr>
              <p:cNvPr id="91" name="Ink 90">
                <a:extLst>
                  <a:ext uri="{FF2B5EF4-FFF2-40B4-BE49-F238E27FC236}">
                    <a16:creationId xmlns:a16="http://schemas.microsoft.com/office/drawing/2014/main" id="{D6853B06-5BBC-C386-4444-30EC97609047}"/>
                  </a:ext>
                </a:extLst>
              </p:cNvPr>
              <p:cNvPicPr/>
              <p:nvPr/>
            </p:nvPicPr>
            <p:blipFill>
              <a:blip r:embed="rId64"/>
              <a:stretch>
                <a:fillRect/>
              </a:stretch>
            </p:blipFill>
            <p:spPr>
              <a:xfrm>
                <a:off x="6933177" y="4047274"/>
                <a:ext cx="757440" cy="902160"/>
              </a:xfrm>
              <a:prstGeom prst="rect">
                <a:avLst/>
              </a:prstGeom>
            </p:spPr>
          </p:pic>
        </mc:Fallback>
      </mc:AlternateContent>
      <p:grpSp>
        <p:nvGrpSpPr>
          <p:cNvPr id="101" name="Group 100">
            <a:extLst>
              <a:ext uri="{FF2B5EF4-FFF2-40B4-BE49-F238E27FC236}">
                <a16:creationId xmlns:a16="http://schemas.microsoft.com/office/drawing/2014/main" id="{CA84D85C-DB15-538A-8F1C-DA7C0A6A9113}"/>
              </a:ext>
            </a:extLst>
          </p:cNvPr>
          <p:cNvGrpSpPr/>
          <p:nvPr/>
        </p:nvGrpSpPr>
        <p:grpSpPr>
          <a:xfrm>
            <a:off x="11154177" y="2881594"/>
            <a:ext cx="541440" cy="358200"/>
            <a:chOff x="11154177" y="2881594"/>
            <a:chExt cx="541440" cy="358200"/>
          </a:xfrm>
        </p:grpSpPr>
        <mc:AlternateContent xmlns:mc="http://schemas.openxmlformats.org/markup-compatibility/2006">
          <mc:Choice xmlns:p14="http://schemas.microsoft.com/office/powerpoint/2010/main" Requires="p14">
            <p:contentPart p14:bwMode="auto" r:id="rId65">
              <p14:nvContentPartPr>
                <p14:cNvPr id="96" name="Ink 95">
                  <a:extLst>
                    <a:ext uri="{FF2B5EF4-FFF2-40B4-BE49-F238E27FC236}">
                      <a16:creationId xmlns:a16="http://schemas.microsoft.com/office/drawing/2014/main" id="{D5EB1A58-D4CE-F719-4A2E-41590C9DEB8C}"/>
                    </a:ext>
                  </a:extLst>
                </p14:cNvPr>
                <p14:cNvContentPartPr/>
                <p14:nvPr/>
              </p14:nvContentPartPr>
              <p14:xfrm>
                <a:off x="11154177" y="3153394"/>
                <a:ext cx="113760" cy="81000"/>
              </p14:xfrm>
            </p:contentPart>
          </mc:Choice>
          <mc:Fallback>
            <p:pic>
              <p:nvPicPr>
                <p:cNvPr id="96" name="Ink 95">
                  <a:extLst>
                    <a:ext uri="{FF2B5EF4-FFF2-40B4-BE49-F238E27FC236}">
                      <a16:creationId xmlns:a16="http://schemas.microsoft.com/office/drawing/2014/main" id="{D5EB1A58-D4CE-F719-4A2E-41590C9DEB8C}"/>
                    </a:ext>
                  </a:extLst>
                </p:cNvPr>
                <p:cNvPicPr/>
                <p:nvPr/>
              </p:nvPicPr>
              <p:blipFill>
                <a:blip r:embed="rId66"/>
                <a:stretch>
                  <a:fillRect/>
                </a:stretch>
              </p:blipFill>
              <p:spPr>
                <a:xfrm>
                  <a:off x="11145537" y="3144394"/>
                  <a:ext cx="131400" cy="98640"/>
                </a:xfrm>
                <a:prstGeom prst="rect">
                  <a:avLst/>
                </a:prstGeom>
              </p:spPr>
            </p:pic>
          </mc:Fallback>
        </mc:AlternateContent>
        <mc:AlternateContent xmlns:mc="http://schemas.openxmlformats.org/markup-compatibility/2006">
          <mc:Choice xmlns:p14="http://schemas.microsoft.com/office/powerpoint/2010/main" Requires="p14">
            <p:contentPart p14:bwMode="auto" r:id="rId67">
              <p14:nvContentPartPr>
                <p14:cNvPr id="97" name="Ink 96">
                  <a:extLst>
                    <a:ext uri="{FF2B5EF4-FFF2-40B4-BE49-F238E27FC236}">
                      <a16:creationId xmlns:a16="http://schemas.microsoft.com/office/drawing/2014/main" id="{5AB5DA43-D09F-04DB-93A9-0859715588A7}"/>
                    </a:ext>
                  </a:extLst>
                </p14:cNvPr>
                <p14:cNvContentPartPr/>
                <p14:nvPr/>
              </p14:nvContentPartPr>
              <p14:xfrm>
                <a:off x="11217897" y="3145114"/>
                <a:ext cx="66600" cy="94680"/>
              </p14:xfrm>
            </p:contentPart>
          </mc:Choice>
          <mc:Fallback>
            <p:pic>
              <p:nvPicPr>
                <p:cNvPr id="97" name="Ink 96">
                  <a:extLst>
                    <a:ext uri="{FF2B5EF4-FFF2-40B4-BE49-F238E27FC236}">
                      <a16:creationId xmlns:a16="http://schemas.microsoft.com/office/drawing/2014/main" id="{5AB5DA43-D09F-04DB-93A9-0859715588A7}"/>
                    </a:ext>
                  </a:extLst>
                </p:cNvPr>
                <p:cNvPicPr/>
                <p:nvPr/>
              </p:nvPicPr>
              <p:blipFill>
                <a:blip r:embed="rId68"/>
                <a:stretch>
                  <a:fillRect/>
                </a:stretch>
              </p:blipFill>
              <p:spPr>
                <a:xfrm>
                  <a:off x="11209257" y="3136114"/>
                  <a:ext cx="84240" cy="112320"/>
                </a:xfrm>
                <a:prstGeom prst="rect">
                  <a:avLst/>
                </a:prstGeom>
              </p:spPr>
            </p:pic>
          </mc:Fallback>
        </mc:AlternateContent>
        <mc:AlternateContent xmlns:mc="http://schemas.openxmlformats.org/markup-compatibility/2006">
          <mc:Choice xmlns:p14="http://schemas.microsoft.com/office/powerpoint/2010/main" Requires="p14">
            <p:contentPart p14:bwMode="auto" r:id="rId69">
              <p14:nvContentPartPr>
                <p14:cNvPr id="98" name="Ink 97">
                  <a:extLst>
                    <a:ext uri="{FF2B5EF4-FFF2-40B4-BE49-F238E27FC236}">
                      <a16:creationId xmlns:a16="http://schemas.microsoft.com/office/drawing/2014/main" id="{EA10030E-FBA7-28C1-C63C-36891E6FC0E0}"/>
                    </a:ext>
                  </a:extLst>
                </p14:cNvPr>
                <p14:cNvContentPartPr/>
                <p14:nvPr/>
              </p14:nvContentPartPr>
              <p14:xfrm>
                <a:off x="11340657" y="2981674"/>
                <a:ext cx="50760" cy="165960"/>
              </p14:xfrm>
            </p:contentPart>
          </mc:Choice>
          <mc:Fallback>
            <p:pic>
              <p:nvPicPr>
                <p:cNvPr id="98" name="Ink 97">
                  <a:extLst>
                    <a:ext uri="{FF2B5EF4-FFF2-40B4-BE49-F238E27FC236}">
                      <a16:creationId xmlns:a16="http://schemas.microsoft.com/office/drawing/2014/main" id="{EA10030E-FBA7-28C1-C63C-36891E6FC0E0}"/>
                    </a:ext>
                  </a:extLst>
                </p:cNvPr>
                <p:cNvPicPr/>
                <p:nvPr/>
              </p:nvPicPr>
              <p:blipFill>
                <a:blip r:embed="rId70"/>
                <a:stretch>
                  <a:fillRect/>
                </a:stretch>
              </p:blipFill>
              <p:spPr>
                <a:xfrm>
                  <a:off x="11332017" y="2972674"/>
                  <a:ext cx="68400" cy="183600"/>
                </a:xfrm>
                <a:prstGeom prst="rect">
                  <a:avLst/>
                </a:prstGeom>
              </p:spPr>
            </p:pic>
          </mc:Fallback>
        </mc:AlternateContent>
        <mc:AlternateContent xmlns:mc="http://schemas.openxmlformats.org/markup-compatibility/2006">
          <mc:Choice xmlns:p14="http://schemas.microsoft.com/office/powerpoint/2010/main" Requires="p14">
            <p:contentPart p14:bwMode="auto" r:id="rId71">
              <p14:nvContentPartPr>
                <p14:cNvPr id="99" name="Ink 98">
                  <a:extLst>
                    <a:ext uri="{FF2B5EF4-FFF2-40B4-BE49-F238E27FC236}">
                      <a16:creationId xmlns:a16="http://schemas.microsoft.com/office/drawing/2014/main" id="{3D075527-13F6-B802-FBCF-9B49990342A8}"/>
                    </a:ext>
                  </a:extLst>
                </p14:cNvPr>
                <p14:cNvContentPartPr/>
                <p14:nvPr/>
              </p14:nvContentPartPr>
              <p14:xfrm>
                <a:off x="11411937" y="3050794"/>
                <a:ext cx="116280" cy="65520"/>
              </p14:xfrm>
            </p:contentPart>
          </mc:Choice>
          <mc:Fallback>
            <p:pic>
              <p:nvPicPr>
                <p:cNvPr id="99" name="Ink 98">
                  <a:extLst>
                    <a:ext uri="{FF2B5EF4-FFF2-40B4-BE49-F238E27FC236}">
                      <a16:creationId xmlns:a16="http://schemas.microsoft.com/office/drawing/2014/main" id="{3D075527-13F6-B802-FBCF-9B49990342A8}"/>
                    </a:ext>
                  </a:extLst>
                </p:cNvPr>
                <p:cNvPicPr/>
                <p:nvPr/>
              </p:nvPicPr>
              <p:blipFill>
                <a:blip r:embed="rId72"/>
                <a:stretch>
                  <a:fillRect/>
                </a:stretch>
              </p:blipFill>
              <p:spPr>
                <a:xfrm>
                  <a:off x="11403297" y="3041794"/>
                  <a:ext cx="133920" cy="83160"/>
                </a:xfrm>
                <a:prstGeom prst="rect">
                  <a:avLst/>
                </a:prstGeom>
              </p:spPr>
            </p:pic>
          </mc:Fallback>
        </mc:AlternateContent>
        <mc:AlternateContent xmlns:mc="http://schemas.openxmlformats.org/markup-compatibility/2006">
          <mc:Choice xmlns:p14="http://schemas.microsoft.com/office/powerpoint/2010/main" Requires="p14">
            <p:contentPart p14:bwMode="auto" r:id="rId73">
              <p14:nvContentPartPr>
                <p14:cNvPr id="100" name="Ink 99">
                  <a:extLst>
                    <a:ext uri="{FF2B5EF4-FFF2-40B4-BE49-F238E27FC236}">
                      <a16:creationId xmlns:a16="http://schemas.microsoft.com/office/drawing/2014/main" id="{311BE155-FEE2-9FBA-691E-E35725B325FD}"/>
                    </a:ext>
                  </a:extLst>
                </p14:cNvPr>
                <p14:cNvContentPartPr/>
                <p14:nvPr/>
              </p14:nvContentPartPr>
              <p14:xfrm>
                <a:off x="11546217" y="2881594"/>
                <a:ext cx="149400" cy="187920"/>
              </p14:xfrm>
            </p:contentPart>
          </mc:Choice>
          <mc:Fallback>
            <p:pic>
              <p:nvPicPr>
                <p:cNvPr id="100" name="Ink 99">
                  <a:extLst>
                    <a:ext uri="{FF2B5EF4-FFF2-40B4-BE49-F238E27FC236}">
                      <a16:creationId xmlns:a16="http://schemas.microsoft.com/office/drawing/2014/main" id="{311BE155-FEE2-9FBA-691E-E35725B325FD}"/>
                    </a:ext>
                  </a:extLst>
                </p:cNvPr>
                <p:cNvPicPr/>
                <p:nvPr/>
              </p:nvPicPr>
              <p:blipFill>
                <a:blip r:embed="rId74"/>
                <a:stretch>
                  <a:fillRect/>
                </a:stretch>
              </p:blipFill>
              <p:spPr>
                <a:xfrm>
                  <a:off x="11537217" y="2872954"/>
                  <a:ext cx="167040" cy="205560"/>
                </a:xfrm>
                <a:prstGeom prst="rect">
                  <a:avLst/>
                </a:prstGeom>
              </p:spPr>
            </p:pic>
          </mc:Fallback>
        </mc:AlternateContent>
      </p:grpSp>
      <p:grpSp>
        <p:nvGrpSpPr>
          <p:cNvPr id="120" name="Group 119">
            <a:extLst>
              <a:ext uri="{FF2B5EF4-FFF2-40B4-BE49-F238E27FC236}">
                <a16:creationId xmlns:a16="http://schemas.microsoft.com/office/drawing/2014/main" id="{FE5C2B33-B957-8270-4E10-50088349492B}"/>
              </a:ext>
            </a:extLst>
          </p:cNvPr>
          <p:cNvGrpSpPr/>
          <p:nvPr/>
        </p:nvGrpSpPr>
        <p:grpSpPr>
          <a:xfrm>
            <a:off x="9057897" y="3407194"/>
            <a:ext cx="3069720" cy="1844280"/>
            <a:chOff x="9057897" y="3407194"/>
            <a:chExt cx="3069720" cy="1844280"/>
          </a:xfrm>
        </p:grpSpPr>
        <mc:AlternateContent xmlns:mc="http://schemas.openxmlformats.org/markup-compatibility/2006">
          <mc:Choice xmlns:p14="http://schemas.microsoft.com/office/powerpoint/2010/main" Requires="p14">
            <p:contentPart p14:bwMode="auto" r:id="rId75">
              <p14:nvContentPartPr>
                <p14:cNvPr id="48" name="Ink 47">
                  <a:extLst>
                    <a:ext uri="{FF2B5EF4-FFF2-40B4-BE49-F238E27FC236}">
                      <a16:creationId xmlns:a16="http://schemas.microsoft.com/office/drawing/2014/main" id="{8EA30354-A61B-9FD7-1DAA-3C02D0F1F511}"/>
                    </a:ext>
                  </a:extLst>
                </p14:cNvPr>
                <p14:cNvContentPartPr/>
                <p14:nvPr/>
              </p14:nvContentPartPr>
              <p14:xfrm>
                <a:off x="11496177" y="4538674"/>
                <a:ext cx="17640" cy="30960"/>
              </p14:xfrm>
            </p:contentPart>
          </mc:Choice>
          <mc:Fallback>
            <p:pic>
              <p:nvPicPr>
                <p:cNvPr id="48" name="Ink 47">
                  <a:extLst>
                    <a:ext uri="{FF2B5EF4-FFF2-40B4-BE49-F238E27FC236}">
                      <a16:creationId xmlns:a16="http://schemas.microsoft.com/office/drawing/2014/main" id="{8EA30354-A61B-9FD7-1DAA-3C02D0F1F511}"/>
                    </a:ext>
                  </a:extLst>
                </p:cNvPr>
                <p:cNvPicPr/>
                <p:nvPr/>
              </p:nvPicPr>
              <p:blipFill>
                <a:blip r:embed="rId76"/>
                <a:stretch>
                  <a:fillRect/>
                </a:stretch>
              </p:blipFill>
              <p:spPr>
                <a:xfrm>
                  <a:off x="11487177" y="4529674"/>
                  <a:ext cx="35280" cy="48600"/>
                </a:xfrm>
                <a:prstGeom prst="rect">
                  <a:avLst/>
                </a:prstGeom>
              </p:spPr>
            </p:pic>
          </mc:Fallback>
        </mc:AlternateContent>
        <mc:AlternateContent xmlns:mc="http://schemas.openxmlformats.org/markup-compatibility/2006">
          <mc:Choice xmlns:p14="http://schemas.microsoft.com/office/powerpoint/2010/main" Requires="p14">
            <p:contentPart p14:bwMode="auto" r:id="rId77">
              <p14:nvContentPartPr>
                <p14:cNvPr id="49" name="Ink 48">
                  <a:extLst>
                    <a:ext uri="{FF2B5EF4-FFF2-40B4-BE49-F238E27FC236}">
                      <a16:creationId xmlns:a16="http://schemas.microsoft.com/office/drawing/2014/main" id="{290A46F3-C7B8-D5E6-AD15-53D7BBA713F6}"/>
                    </a:ext>
                  </a:extLst>
                </p14:cNvPr>
                <p14:cNvContentPartPr/>
                <p14:nvPr/>
              </p14:nvContentPartPr>
              <p14:xfrm>
                <a:off x="11567817" y="4245634"/>
                <a:ext cx="223560" cy="286560"/>
              </p14:xfrm>
            </p:contentPart>
          </mc:Choice>
          <mc:Fallback>
            <p:pic>
              <p:nvPicPr>
                <p:cNvPr id="49" name="Ink 48">
                  <a:extLst>
                    <a:ext uri="{FF2B5EF4-FFF2-40B4-BE49-F238E27FC236}">
                      <a16:creationId xmlns:a16="http://schemas.microsoft.com/office/drawing/2014/main" id="{290A46F3-C7B8-D5E6-AD15-53D7BBA713F6}"/>
                    </a:ext>
                  </a:extLst>
                </p:cNvPr>
                <p:cNvPicPr/>
                <p:nvPr/>
              </p:nvPicPr>
              <p:blipFill>
                <a:blip r:embed="rId78"/>
                <a:stretch>
                  <a:fillRect/>
                </a:stretch>
              </p:blipFill>
              <p:spPr>
                <a:xfrm>
                  <a:off x="11558817" y="4236994"/>
                  <a:ext cx="241200" cy="304200"/>
                </a:xfrm>
                <a:prstGeom prst="rect">
                  <a:avLst/>
                </a:prstGeom>
              </p:spPr>
            </p:pic>
          </mc:Fallback>
        </mc:AlternateContent>
        <mc:AlternateContent xmlns:mc="http://schemas.openxmlformats.org/markup-compatibility/2006">
          <mc:Choice xmlns:p14="http://schemas.microsoft.com/office/powerpoint/2010/main" Requires="p14">
            <p:contentPart p14:bwMode="auto" r:id="rId79">
              <p14:nvContentPartPr>
                <p14:cNvPr id="50" name="Ink 49">
                  <a:extLst>
                    <a:ext uri="{FF2B5EF4-FFF2-40B4-BE49-F238E27FC236}">
                      <a16:creationId xmlns:a16="http://schemas.microsoft.com/office/drawing/2014/main" id="{6F0B2D84-03C3-C80A-36F5-AA52C83CBC15}"/>
                    </a:ext>
                  </a:extLst>
                </p14:cNvPr>
                <p14:cNvContentPartPr/>
                <p14:nvPr/>
              </p14:nvContentPartPr>
              <p14:xfrm>
                <a:off x="11566017" y="4468114"/>
                <a:ext cx="103680" cy="85320"/>
              </p14:xfrm>
            </p:contentPart>
          </mc:Choice>
          <mc:Fallback>
            <p:pic>
              <p:nvPicPr>
                <p:cNvPr id="50" name="Ink 49">
                  <a:extLst>
                    <a:ext uri="{FF2B5EF4-FFF2-40B4-BE49-F238E27FC236}">
                      <a16:creationId xmlns:a16="http://schemas.microsoft.com/office/drawing/2014/main" id="{6F0B2D84-03C3-C80A-36F5-AA52C83CBC15}"/>
                    </a:ext>
                  </a:extLst>
                </p:cNvPr>
                <p:cNvPicPr/>
                <p:nvPr/>
              </p:nvPicPr>
              <p:blipFill>
                <a:blip r:embed="rId80"/>
                <a:stretch>
                  <a:fillRect/>
                </a:stretch>
              </p:blipFill>
              <p:spPr>
                <a:xfrm>
                  <a:off x="11557017" y="4459114"/>
                  <a:ext cx="121320" cy="102960"/>
                </a:xfrm>
                <a:prstGeom prst="rect">
                  <a:avLst/>
                </a:prstGeom>
              </p:spPr>
            </p:pic>
          </mc:Fallback>
        </mc:AlternateContent>
        <mc:AlternateContent xmlns:mc="http://schemas.openxmlformats.org/markup-compatibility/2006">
          <mc:Choice xmlns:p14="http://schemas.microsoft.com/office/powerpoint/2010/main" Requires="p14">
            <p:contentPart p14:bwMode="auto" r:id="rId81">
              <p14:nvContentPartPr>
                <p14:cNvPr id="51" name="Ink 50">
                  <a:extLst>
                    <a:ext uri="{FF2B5EF4-FFF2-40B4-BE49-F238E27FC236}">
                      <a16:creationId xmlns:a16="http://schemas.microsoft.com/office/drawing/2014/main" id="{1362627F-550B-1E28-16D2-C552C39CD0A1}"/>
                    </a:ext>
                  </a:extLst>
                </p14:cNvPr>
                <p14:cNvContentPartPr/>
                <p14:nvPr/>
              </p14:nvContentPartPr>
              <p14:xfrm>
                <a:off x="11487177" y="3822994"/>
                <a:ext cx="60120" cy="113760"/>
              </p14:xfrm>
            </p:contentPart>
          </mc:Choice>
          <mc:Fallback>
            <p:pic>
              <p:nvPicPr>
                <p:cNvPr id="51" name="Ink 50">
                  <a:extLst>
                    <a:ext uri="{FF2B5EF4-FFF2-40B4-BE49-F238E27FC236}">
                      <a16:creationId xmlns:a16="http://schemas.microsoft.com/office/drawing/2014/main" id="{1362627F-550B-1E28-16D2-C552C39CD0A1}"/>
                    </a:ext>
                  </a:extLst>
                </p:cNvPr>
                <p:cNvPicPr/>
                <p:nvPr/>
              </p:nvPicPr>
              <p:blipFill>
                <a:blip r:embed="rId82"/>
                <a:stretch>
                  <a:fillRect/>
                </a:stretch>
              </p:blipFill>
              <p:spPr>
                <a:xfrm>
                  <a:off x="11478177" y="3813994"/>
                  <a:ext cx="77760" cy="131400"/>
                </a:xfrm>
                <a:prstGeom prst="rect">
                  <a:avLst/>
                </a:prstGeom>
              </p:spPr>
            </p:pic>
          </mc:Fallback>
        </mc:AlternateContent>
        <mc:AlternateContent xmlns:mc="http://schemas.openxmlformats.org/markup-compatibility/2006">
          <mc:Choice xmlns:p14="http://schemas.microsoft.com/office/powerpoint/2010/main" Requires="p14">
            <p:contentPart p14:bwMode="auto" r:id="rId83">
              <p14:nvContentPartPr>
                <p14:cNvPr id="52" name="Ink 51">
                  <a:extLst>
                    <a:ext uri="{FF2B5EF4-FFF2-40B4-BE49-F238E27FC236}">
                      <a16:creationId xmlns:a16="http://schemas.microsoft.com/office/drawing/2014/main" id="{7A009895-06D9-2DC4-4730-B2320AEF2DAE}"/>
                    </a:ext>
                  </a:extLst>
                </p14:cNvPr>
                <p14:cNvContentPartPr/>
                <p14:nvPr/>
              </p14:nvContentPartPr>
              <p14:xfrm>
                <a:off x="11487177" y="3825514"/>
                <a:ext cx="138240" cy="58320"/>
              </p14:xfrm>
            </p:contentPart>
          </mc:Choice>
          <mc:Fallback>
            <p:pic>
              <p:nvPicPr>
                <p:cNvPr id="52" name="Ink 51">
                  <a:extLst>
                    <a:ext uri="{FF2B5EF4-FFF2-40B4-BE49-F238E27FC236}">
                      <a16:creationId xmlns:a16="http://schemas.microsoft.com/office/drawing/2014/main" id="{7A009895-06D9-2DC4-4730-B2320AEF2DAE}"/>
                    </a:ext>
                  </a:extLst>
                </p:cNvPr>
                <p:cNvPicPr/>
                <p:nvPr/>
              </p:nvPicPr>
              <p:blipFill>
                <a:blip r:embed="rId84"/>
                <a:stretch>
                  <a:fillRect/>
                </a:stretch>
              </p:blipFill>
              <p:spPr>
                <a:xfrm>
                  <a:off x="11478177" y="3816874"/>
                  <a:ext cx="155880" cy="75960"/>
                </a:xfrm>
                <a:prstGeom prst="rect">
                  <a:avLst/>
                </a:prstGeom>
              </p:spPr>
            </p:pic>
          </mc:Fallback>
        </mc:AlternateContent>
        <mc:AlternateContent xmlns:mc="http://schemas.openxmlformats.org/markup-compatibility/2006">
          <mc:Choice xmlns:p14="http://schemas.microsoft.com/office/powerpoint/2010/main" Requires="p14">
            <p:contentPart p14:bwMode="auto" r:id="rId85">
              <p14:nvContentPartPr>
                <p14:cNvPr id="53" name="Ink 52">
                  <a:extLst>
                    <a:ext uri="{FF2B5EF4-FFF2-40B4-BE49-F238E27FC236}">
                      <a16:creationId xmlns:a16="http://schemas.microsoft.com/office/drawing/2014/main" id="{1977C62D-AB1C-DEA1-25C4-F0A3C81CA169}"/>
                    </a:ext>
                  </a:extLst>
                </p14:cNvPr>
                <p14:cNvContentPartPr/>
                <p14:nvPr/>
              </p14:nvContentPartPr>
              <p14:xfrm>
                <a:off x="11572857" y="3706354"/>
                <a:ext cx="160200" cy="168120"/>
              </p14:xfrm>
            </p:contentPart>
          </mc:Choice>
          <mc:Fallback>
            <p:pic>
              <p:nvPicPr>
                <p:cNvPr id="53" name="Ink 52">
                  <a:extLst>
                    <a:ext uri="{FF2B5EF4-FFF2-40B4-BE49-F238E27FC236}">
                      <a16:creationId xmlns:a16="http://schemas.microsoft.com/office/drawing/2014/main" id="{1977C62D-AB1C-DEA1-25C4-F0A3C81CA169}"/>
                    </a:ext>
                  </a:extLst>
                </p:cNvPr>
                <p:cNvPicPr/>
                <p:nvPr/>
              </p:nvPicPr>
              <p:blipFill>
                <a:blip r:embed="rId86"/>
                <a:stretch>
                  <a:fillRect/>
                </a:stretch>
              </p:blipFill>
              <p:spPr>
                <a:xfrm>
                  <a:off x="11563857" y="3697354"/>
                  <a:ext cx="177840" cy="185760"/>
                </a:xfrm>
                <a:prstGeom prst="rect">
                  <a:avLst/>
                </a:prstGeom>
              </p:spPr>
            </p:pic>
          </mc:Fallback>
        </mc:AlternateContent>
        <mc:AlternateContent xmlns:mc="http://schemas.openxmlformats.org/markup-compatibility/2006">
          <mc:Choice xmlns:p14="http://schemas.microsoft.com/office/powerpoint/2010/main" Requires="p14">
            <p:contentPart p14:bwMode="auto" r:id="rId87">
              <p14:nvContentPartPr>
                <p14:cNvPr id="54" name="Ink 53">
                  <a:extLst>
                    <a:ext uri="{FF2B5EF4-FFF2-40B4-BE49-F238E27FC236}">
                      <a16:creationId xmlns:a16="http://schemas.microsoft.com/office/drawing/2014/main" id="{A6FF7206-7134-C7F0-0B11-2AB1EDB98A40}"/>
                    </a:ext>
                  </a:extLst>
                </p14:cNvPr>
                <p14:cNvContentPartPr/>
                <p14:nvPr/>
              </p14:nvContentPartPr>
              <p14:xfrm>
                <a:off x="11813337" y="3630034"/>
                <a:ext cx="43560" cy="112680"/>
              </p14:xfrm>
            </p:contentPart>
          </mc:Choice>
          <mc:Fallback>
            <p:pic>
              <p:nvPicPr>
                <p:cNvPr id="54" name="Ink 53">
                  <a:extLst>
                    <a:ext uri="{FF2B5EF4-FFF2-40B4-BE49-F238E27FC236}">
                      <a16:creationId xmlns:a16="http://schemas.microsoft.com/office/drawing/2014/main" id="{A6FF7206-7134-C7F0-0B11-2AB1EDB98A40}"/>
                    </a:ext>
                  </a:extLst>
                </p:cNvPr>
                <p:cNvPicPr/>
                <p:nvPr/>
              </p:nvPicPr>
              <p:blipFill>
                <a:blip r:embed="rId88"/>
                <a:stretch>
                  <a:fillRect/>
                </a:stretch>
              </p:blipFill>
              <p:spPr>
                <a:xfrm>
                  <a:off x="11804697" y="3621034"/>
                  <a:ext cx="61200" cy="130320"/>
                </a:xfrm>
                <a:prstGeom prst="rect">
                  <a:avLst/>
                </a:prstGeom>
              </p:spPr>
            </p:pic>
          </mc:Fallback>
        </mc:AlternateContent>
        <mc:AlternateContent xmlns:mc="http://schemas.openxmlformats.org/markup-compatibility/2006">
          <mc:Choice xmlns:p14="http://schemas.microsoft.com/office/powerpoint/2010/main" Requires="p14">
            <p:contentPart p14:bwMode="auto" r:id="rId89">
              <p14:nvContentPartPr>
                <p14:cNvPr id="55" name="Ink 54">
                  <a:extLst>
                    <a:ext uri="{FF2B5EF4-FFF2-40B4-BE49-F238E27FC236}">
                      <a16:creationId xmlns:a16="http://schemas.microsoft.com/office/drawing/2014/main" id="{D2C9308A-5D8D-F35F-9C15-8056F82DB0C3}"/>
                    </a:ext>
                  </a:extLst>
                </p14:cNvPr>
                <p14:cNvContentPartPr/>
                <p14:nvPr/>
              </p14:nvContentPartPr>
              <p14:xfrm>
                <a:off x="11771937" y="3559474"/>
                <a:ext cx="6480" cy="3240"/>
              </p14:xfrm>
            </p:contentPart>
          </mc:Choice>
          <mc:Fallback>
            <p:pic>
              <p:nvPicPr>
                <p:cNvPr id="55" name="Ink 54">
                  <a:extLst>
                    <a:ext uri="{FF2B5EF4-FFF2-40B4-BE49-F238E27FC236}">
                      <a16:creationId xmlns:a16="http://schemas.microsoft.com/office/drawing/2014/main" id="{D2C9308A-5D8D-F35F-9C15-8056F82DB0C3}"/>
                    </a:ext>
                  </a:extLst>
                </p:cNvPr>
                <p:cNvPicPr/>
                <p:nvPr/>
              </p:nvPicPr>
              <p:blipFill>
                <a:blip r:embed="rId90"/>
                <a:stretch>
                  <a:fillRect/>
                </a:stretch>
              </p:blipFill>
              <p:spPr>
                <a:xfrm>
                  <a:off x="11763297" y="3550834"/>
                  <a:ext cx="24120" cy="20880"/>
                </a:xfrm>
                <a:prstGeom prst="rect">
                  <a:avLst/>
                </a:prstGeom>
              </p:spPr>
            </p:pic>
          </mc:Fallback>
        </mc:AlternateContent>
        <mc:AlternateContent xmlns:mc="http://schemas.openxmlformats.org/markup-compatibility/2006">
          <mc:Choice xmlns:p14="http://schemas.microsoft.com/office/powerpoint/2010/main" Requires="p14">
            <p:contentPart p14:bwMode="auto" r:id="rId91">
              <p14:nvContentPartPr>
                <p14:cNvPr id="56" name="Ink 55">
                  <a:extLst>
                    <a:ext uri="{FF2B5EF4-FFF2-40B4-BE49-F238E27FC236}">
                      <a16:creationId xmlns:a16="http://schemas.microsoft.com/office/drawing/2014/main" id="{664C83E8-CECB-29F7-F5D8-9CE2AAB4A5D8}"/>
                    </a:ext>
                  </a:extLst>
                </p14:cNvPr>
                <p14:cNvContentPartPr/>
                <p14:nvPr/>
              </p14:nvContentPartPr>
              <p14:xfrm>
                <a:off x="11868057" y="3623194"/>
                <a:ext cx="91800" cy="75960"/>
              </p14:xfrm>
            </p:contentPart>
          </mc:Choice>
          <mc:Fallback>
            <p:pic>
              <p:nvPicPr>
                <p:cNvPr id="56" name="Ink 55">
                  <a:extLst>
                    <a:ext uri="{FF2B5EF4-FFF2-40B4-BE49-F238E27FC236}">
                      <a16:creationId xmlns:a16="http://schemas.microsoft.com/office/drawing/2014/main" id="{664C83E8-CECB-29F7-F5D8-9CE2AAB4A5D8}"/>
                    </a:ext>
                  </a:extLst>
                </p:cNvPr>
                <p:cNvPicPr/>
                <p:nvPr/>
              </p:nvPicPr>
              <p:blipFill>
                <a:blip r:embed="rId92"/>
                <a:stretch>
                  <a:fillRect/>
                </a:stretch>
              </p:blipFill>
              <p:spPr>
                <a:xfrm>
                  <a:off x="11859417" y="3614554"/>
                  <a:ext cx="109440" cy="93600"/>
                </a:xfrm>
                <a:prstGeom prst="rect">
                  <a:avLst/>
                </a:prstGeom>
              </p:spPr>
            </p:pic>
          </mc:Fallback>
        </mc:AlternateContent>
        <mc:AlternateContent xmlns:mc="http://schemas.openxmlformats.org/markup-compatibility/2006">
          <mc:Choice xmlns:p14="http://schemas.microsoft.com/office/powerpoint/2010/main" Requires="p14">
            <p:contentPart p14:bwMode="auto" r:id="rId93">
              <p14:nvContentPartPr>
                <p14:cNvPr id="57" name="Ink 56">
                  <a:extLst>
                    <a:ext uri="{FF2B5EF4-FFF2-40B4-BE49-F238E27FC236}">
                      <a16:creationId xmlns:a16="http://schemas.microsoft.com/office/drawing/2014/main" id="{4A6C527C-95D7-893C-B41F-6F04527DB697}"/>
                    </a:ext>
                  </a:extLst>
                </p14:cNvPr>
                <p14:cNvContentPartPr/>
                <p14:nvPr/>
              </p14:nvContentPartPr>
              <p14:xfrm>
                <a:off x="11952297" y="3545794"/>
                <a:ext cx="22320" cy="97560"/>
              </p14:xfrm>
            </p:contentPart>
          </mc:Choice>
          <mc:Fallback>
            <p:pic>
              <p:nvPicPr>
                <p:cNvPr id="57" name="Ink 56">
                  <a:extLst>
                    <a:ext uri="{FF2B5EF4-FFF2-40B4-BE49-F238E27FC236}">
                      <a16:creationId xmlns:a16="http://schemas.microsoft.com/office/drawing/2014/main" id="{4A6C527C-95D7-893C-B41F-6F04527DB697}"/>
                    </a:ext>
                  </a:extLst>
                </p:cNvPr>
                <p:cNvPicPr/>
                <p:nvPr/>
              </p:nvPicPr>
              <p:blipFill>
                <a:blip r:embed="rId94"/>
                <a:stretch>
                  <a:fillRect/>
                </a:stretch>
              </p:blipFill>
              <p:spPr>
                <a:xfrm>
                  <a:off x="11943297" y="3537154"/>
                  <a:ext cx="39960" cy="115200"/>
                </a:xfrm>
                <a:prstGeom prst="rect">
                  <a:avLst/>
                </a:prstGeom>
              </p:spPr>
            </p:pic>
          </mc:Fallback>
        </mc:AlternateContent>
        <mc:AlternateContent xmlns:mc="http://schemas.openxmlformats.org/markup-compatibility/2006">
          <mc:Choice xmlns:p14="http://schemas.microsoft.com/office/powerpoint/2010/main" Requires="p14">
            <p:contentPart p14:bwMode="auto" r:id="rId95">
              <p14:nvContentPartPr>
                <p14:cNvPr id="58" name="Ink 57">
                  <a:extLst>
                    <a:ext uri="{FF2B5EF4-FFF2-40B4-BE49-F238E27FC236}">
                      <a16:creationId xmlns:a16="http://schemas.microsoft.com/office/drawing/2014/main" id="{72C3DFF9-5626-0F4C-B59A-82A926DB2B21}"/>
                    </a:ext>
                  </a:extLst>
                </p14:cNvPr>
                <p14:cNvContentPartPr/>
                <p14:nvPr/>
              </p14:nvContentPartPr>
              <p14:xfrm>
                <a:off x="11981097" y="3478834"/>
                <a:ext cx="98280" cy="159480"/>
              </p14:xfrm>
            </p:contentPart>
          </mc:Choice>
          <mc:Fallback>
            <p:pic>
              <p:nvPicPr>
                <p:cNvPr id="58" name="Ink 57">
                  <a:extLst>
                    <a:ext uri="{FF2B5EF4-FFF2-40B4-BE49-F238E27FC236}">
                      <a16:creationId xmlns:a16="http://schemas.microsoft.com/office/drawing/2014/main" id="{72C3DFF9-5626-0F4C-B59A-82A926DB2B21}"/>
                    </a:ext>
                  </a:extLst>
                </p:cNvPr>
                <p:cNvPicPr/>
                <p:nvPr/>
              </p:nvPicPr>
              <p:blipFill>
                <a:blip r:embed="rId96"/>
                <a:stretch>
                  <a:fillRect/>
                </a:stretch>
              </p:blipFill>
              <p:spPr>
                <a:xfrm>
                  <a:off x="11972097" y="3469834"/>
                  <a:ext cx="115920" cy="177120"/>
                </a:xfrm>
                <a:prstGeom prst="rect">
                  <a:avLst/>
                </a:prstGeom>
              </p:spPr>
            </p:pic>
          </mc:Fallback>
        </mc:AlternateContent>
        <mc:AlternateContent xmlns:mc="http://schemas.openxmlformats.org/markup-compatibility/2006">
          <mc:Choice xmlns:p14="http://schemas.microsoft.com/office/powerpoint/2010/main" Requires="p14">
            <p:contentPart p14:bwMode="auto" r:id="rId97">
              <p14:nvContentPartPr>
                <p14:cNvPr id="59" name="Ink 58">
                  <a:extLst>
                    <a:ext uri="{FF2B5EF4-FFF2-40B4-BE49-F238E27FC236}">
                      <a16:creationId xmlns:a16="http://schemas.microsoft.com/office/drawing/2014/main" id="{C8FF4C76-93EB-A78E-02A1-95F1BE2A2AFE}"/>
                    </a:ext>
                  </a:extLst>
                </p14:cNvPr>
                <p14:cNvContentPartPr/>
                <p14:nvPr/>
              </p14:nvContentPartPr>
              <p14:xfrm>
                <a:off x="12093057" y="3569194"/>
                <a:ext cx="34560" cy="29160"/>
              </p14:xfrm>
            </p:contentPart>
          </mc:Choice>
          <mc:Fallback>
            <p:pic>
              <p:nvPicPr>
                <p:cNvPr id="59" name="Ink 58">
                  <a:extLst>
                    <a:ext uri="{FF2B5EF4-FFF2-40B4-BE49-F238E27FC236}">
                      <a16:creationId xmlns:a16="http://schemas.microsoft.com/office/drawing/2014/main" id="{C8FF4C76-93EB-A78E-02A1-95F1BE2A2AFE}"/>
                    </a:ext>
                  </a:extLst>
                </p:cNvPr>
                <p:cNvPicPr/>
                <p:nvPr/>
              </p:nvPicPr>
              <p:blipFill>
                <a:blip r:embed="rId98"/>
                <a:stretch>
                  <a:fillRect/>
                </a:stretch>
              </p:blipFill>
              <p:spPr>
                <a:xfrm>
                  <a:off x="12084057" y="3560554"/>
                  <a:ext cx="52200" cy="46800"/>
                </a:xfrm>
                <a:prstGeom prst="rect">
                  <a:avLst/>
                </a:prstGeom>
              </p:spPr>
            </p:pic>
          </mc:Fallback>
        </mc:AlternateContent>
        <mc:AlternateContent xmlns:mc="http://schemas.openxmlformats.org/markup-compatibility/2006">
          <mc:Choice xmlns:p14="http://schemas.microsoft.com/office/powerpoint/2010/main" Requires="p14">
            <p:contentPart p14:bwMode="auto" r:id="rId99">
              <p14:nvContentPartPr>
                <p14:cNvPr id="62" name="Ink 61">
                  <a:extLst>
                    <a:ext uri="{FF2B5EF4-FFF2-40B4-BE49-F238E27FC236}">
                      <a16:creationId xmlns:a16="http://schemas.microsoft.com/office/drawing/2014/main" id="{66574E36-4F77-74DD-2C9B-9C7135D33ADF}"/>
                    </a:ext>
                  </a:extLst>
                </p14:cNvPr>
                <p14:cNvContentPartPr/>
                <p14:nvPr/>
              </p14:nvContentPartPr>
              <p14:xfrm>
                <a:off x="10929897" y="4802914"/>
                <a:ext cx="218520" cy="201240"/>
              </p14:xfrm>
            </p:contentPart>
          </mc:Choice>
          <mc:Fallback>
            <p:pic>
              <p:nvPicPr>
                <p:cNvPr id="62" name="Ink 61">
                  <a:extLst>
                    <a:ext uri="{FF2B5EF4-FFF2-40B4-BE49-F238E27FC236}">
                      <a16:creationId xmlns:a16="http://schemas.microsoft.com/office/drawing/2014/main" id="{66574E36-4F77-74DD-2C9B-9C7135D33ADF}"/>
                    </a:ext>
                  </a:extLst>
                </p:cNvPr>
                <p:cNvPicPr/>
                <p:nvPr/>
              </p:nvPicPr>
              <p:blipFill>
                <a:blip r:embed="rId100"/>
                <a:stretch>
                  <a:fillRect/>
                </a:stretch>
              </p:blipFill>
              <p:spPr>
                <a:xfrm>
                  <a:off x="10921257" y="4794274"/>
                  <a:ext cx="236160" cy="218880"/>
                </a:xfrm>
                <a:prstGeom prst="rect">
                  <a:avLst/>
                </a:prstGeom>
              </p:spPr>
            </p:pic>
          </mc:Fallback>
        </mc:AlternateContent>
        <mc:AlternateContent xmlns:mc="http://schemas.openxmlformats.org/markup-compatibility/2006">
          <mc:Choice xmlns:p14="http://schemas.microsoft.com/office/powerpoint/2010/main" Requires="p14">
            <p:contentPart p14:bwMode="auto" r:id="rId101">
              <p14:nvContentPartPr>
                <p14:cNvPr id="63" name="Ink 62">
                  <a:extLst>
                    <a:ext uri="{FF2B5EF4-FFF2-40B4-BE49-F238E27FC236}">
                      <a16:creationId xmlns:a16="http://schemas.microsoft.com/office/drawing/2014/main" id="{CA0DA451-C163-ED23-9B47-C450B38A2AE6}"/>
                    </a:ext>
                  </a:extLst>
                </p14:cNvPr>
                <p14:cNvContentPartPr/>
                <p14:nvPr/>
              </p14:nvContentPartPr>
              <p14:xfrm>
                <a:off x="11265417" y="4889674"/>
                <a:ext cx="78120" cy="149040"/>
              </p14:xfrm>
            </p:contentPart>
          </mc:Choice>
          <mc:Fallback>
            <p:pic>
              <p:nvPicPr>
                <p:cNvPr id="63" name="Ink 62">
                  <a:extLst>
                    <a:ext uri="{FF2B5EF4-FFF2-40B4-BE49-F238E27FC236}">
                      <a16:creationId xmlns:a16="http://schemas.microsoft.com/office/drawing/2014/main" id="{CA0DA451-C163-ED23-9B47-C450B38A2AE6}"/>
                    </a:ext>
                  </a:extLst>
                </p:cNvPr>
                <p:cNvPicPr/>
                <p:nvPr/>
              </p:nvPicPr>
              <p:blipFill>
                <a:blip r:embed="rId102"/>
                <a:stretch>
                  <a:fillRect/>
                </a:stretch>
              </p:blipFill>
              <p:spPr>
                <a:xfrm>
                  <a:off x="11256417" y="4880674"/>
                  <a:ext cx="95760" cy="166680"/>
                </a:xfrm>
                <a:prstGeom prst="rect">
                  <a:avLst/>
                </a:prstGeom>
              </p:spPr>
            </p:pic>
          </mc:Fallback>
        </mc:AlternateContent>
        <mc:AlternateContent xmlns:mc="http://schemas.openxmlformats.org/markup-compatibility/2006">
          <mc:Choice xmlns:p14="http://schemas.microsoft.com/office/powerpoint/2010/main" Requires="p14">
            <p:contentPart p14:bwMode="auto" r:id="rId103">
              <p14:nvContentPartPr>
                <p14:cNvPr id="64" name="Ink 63">
                  <a:extLst>
                    <a:ext uri="{FF2B5EF4-FFF2-40B4-BE49-F238E27FC236}">
                      <a16:creationId xmlns:a16="http://schemas.microsoft.com/office/drawing/2014/main" id="{D9B23605-D0EE-77B6-B6A0-EA4ABFCFF6D6}"/>
                    </a:ext>
                  </a:extLst>
                </p14:cNvPr>
                <p14:cNvContentPartPr/>
                <p14:nvPr/>
              </p14:nvContentPartPr>
              <p14:xfrm>
                <a:off x="11333457" y="4837474"/>
                <a:ext cx="69840" cy="141120"/>
              </p14:xfrm>
            </p:contentPart>
          </mc:Choice>
          <mc:Fallback>
            <p:pic>
              <p:nvPicPr>
                <p:cNvPr id="64" name="Ink 63">
                  <a:extLst>
                    <a:ext uri="{FF2B5EF4-FFF2-40B4-BE49-F238E27FC236}">
                      <a16:creationId xmlns:a16="http://schemas.microsoft.com/office/drawing/2014/main" id="{D9B23605-D0EE-77B6-B6A0-EA4ABFCFF6D6}"/>
                    </a:ext>
                  </a:extLst>
                </p:cNvPr>
                <p:cNvPicPr/>
                <p:nvPr/>
              </p:nvPicPr>
              <p:blipFill>
                <a:blip r:embed="rId104"/>
                <a:stretch>
                  <a:fillRect/>
                </a:stretch>
              </p:blipFill>
              <p:spPr>
                <a:xfrm>
                  <a:off x="11324817" y="4828474"/>
                  <a:ext cx="87480" cy="158760"/>
                </a:xfrm>
                <a:prstGeom prst="rect">
                  <a:avLst/>
                </a:prstGeom>
              </p:spPr>
            </p:pic>
          </mc:Fallback>
        </mc:AlternateContent>
        <mc:AlternateContent xmlns:mc="http://schemas.openxmlformats.org/markup-compatibility/2006">
          <mc:Choice xmlns:p14="http://schemas.microsoft.com/office/powerpoint/2010/main" Requires="p14">
            <p:contentPart p14:bwMode="auto" r:id="rId105">
              <p14:nvContentPartPr>
                <p14:cNvPr id="65" name="Ink 64">
                  <a:extLst>
                    <a:ext uri="{FF2B5EF4-FFF2-40B4-BE49-F238E27FC236}">
                      <a16:creationId xmlns:a16="http://schemas.microsoft.com/office/drawing/2014/main" id="{8A757B23-88D5-0780-AFFC-0A43BA4CA8DB}"/>
                    </a:ext>
                  </a:extLst>
                </p14:cNvPr>
                <p14:cNvContentPartPr/>
                <p14:nvPr/>
              </p14:nvContentPartPr>
              <p14:xfrm>
                <a:off x="11417337" y="4848634"/>
                <a:ext cx="146880" cy="102600"/>
              </p14:xfrm>
            </p:contentPart>
          </mc:Choice>
          <mc:Fallback>
            <p:pic>
              <p:nvPicPr>
                <p:cNvPr id="65" name="Ink 64">
                  <a:extLst>
                    <a:ext uri="{FF2B5EF4-FFF2-40B4-BE49-F238E27FC236}">
                      <a16:creationId xmlns:a16="http://schemas.microsoft.com/office/drawing/2014/main" id="{8A757B23-88D5-0780-AFFC-0A43BA4CA8DB}"/>
                    </a:ext>
                  </a:extLst>
                </p:cNvPr>
                <p:cNvPicPr/>
                <p:nvPr/>
              </p:nvPicPr>
              <p:blipFill>
                <a:blip r:embed="rId106"/>
                <a:stretch>
                  <a:fillRect/>
                </a:stretch>
              </p:blipFill>
              <p:spPr>
                <a:xfrm>
                  <a:off x="11408697" y="4839634"/>
                  <a:ext cx="164520" cy="120240"/>
                </a:xfrm>
                <a:prstGeom prst="rect">
                  <a:avLst/>
                </a:prstGeom>
              </p:spPr>
            </p:pic>
          </mc:Fallback>
        </mc:AlternateContent>
        <mc:AlternateContent xmlns:mc="http://schemas.openxmlformats.org/markup-compatibility/2006">
          <mc:Choice xmlns:p14="http://schemas.microsoft.com/office/powerpoint/2010/main" Requires="p14">
            <p:contentPart p14:bwMode="auto" r:id="rId107">
              <p14:nvContentPartPr>
                <p14:cNvPr id="66" name="Ink 65">
                  <a:extLst>
                    <a:ext uri="{FF2B5EF4-FFF2-40B4-BE49-F238E27FC236}">
                      <a16:creationId xmlns:a16="http://schemas.microsoft.com/office/drawing/2014/main" id="{EA6195E0-B3DF-37F9-5B0E-551E9E8E1D3F}"/>
                    </a:ext>
                  </a:extLst>
                </p14:cNvPr>
                <p14:cNvContentPartPr/>
                <p14:nvPr/>
              </p14:nvContentPartPr>
              <p14:xfrm>
                <a:off x="11342457" y="4980394"/>
                <a:ext cx="288720" cy="157320"/>
              </p14:xfrm>
            </p:contentPart>
          </mc:Choice>
          <mc:Fallback>
            <p:pic>
              <p:nvPicPr>
                <p:cNvPr id="66" name="Ink 65">
                  <a:extLst>
                    <a:ext uri="{FF2B5EF4-FFF2-40B4-BE49-F238E27FC236}">
                      <a16:creationId xmlns:a16="http://schemas.microsoft.com/office/drawing/2014/main" id="{EA6195E0-B3DF-37F9-5B0E-551E9E8E1D3F}"/>
                    </a:ext>
                  </a:extLst>
                </p:cNvPr>
                <p:cNvPicPr/>
                <p:nvPr/>
              </p:nvPicPr>
              <p:blipFill>
                <a:blip r:embed="rId108"/>
                <a:stretch>
                  <a:fillRect/>
                </a:stretch>
              </p:blipFill>
              <p:spPr>
                <a:xfrm>
                  <a:off x="11333457" y="4971394"/>
                  <a:ext cx="306360" cy="174960"/>
                </a:xfrm>
                <a:prstGeom prst="rect">
                  <a:avLst/>
                </a:prstGeom>
              </p:spPr>
            </p:pic>
          </mc:Fallback>
        </mc:AlternateContent>
        <mc:AlternateContent xmlns:mc="http://schemas.openxmlformats.org/markup-compatibility/2006">
          <mc:Choice xmlns:p14="http://schemas.microsoft.com/office/powerpoint/2010/main" Requires="p14">
            <p:contentPart p14:bwMode="auto" r:id="rId109">
              <p14:nvContentPartPr>
                <p14:cNvPr id="67" name="Ink 66">
                  <a:extLst>
                    <a:ext uri="{FF2B5EF4-FFF2-40B4-BE49-F238E27FC236}">
                      <a16:creationId xmlns:a16="http://schemas.microsoft.com/office/drawing/2014/main" id="{44259263-FCA9-27E4-7B30-7C8EBC4F49EF}"/>
                    </a:ext>
                  </a:extLst>
                </p14:cNvPr>
                <p14:cNvContentPartPr/>
                <p14:nvPr/>
              </p14:nvContentPartPr>
              <p14:xfrm>
                <a:off x="11412297" y="5066794"/>
                <a:ext cx="150120" cy="184680"/>
              </p14:xfrm>
            </p:contentPart>
          </mc:Choice>
          <mc:Fallback>
            <p:pic>
              <p:nvPicPr>
                <p:cNvPr id="67" name="Ink 66">
                  <a:extLst>
                    <a:ext uri="{FF2B5EF4-FFF2-40B4-BE49-F238E27FC236}">
                      <a16:creationId xmlns:a16="http://schemas.microsoft.com/office/drawing/2014/main" id="{44259263-FCA9-27E4-7B30-7C8EBC4F49EF}"/>
                    </a:ext>
                  </a:extLst>
                </p:cNvPr>
                <p:cNvPicPr/>
                <p:nvPr/>
              </p:nvPicPr>
              <p:blipFill>
                <a:blip r:embed="rId110"/>
                <a:stretch>
                  <a:fillRect/>
                </a:stretch>
              </p:blipFill>
              <p:spPr>
                <a:xfrm>
                  <a:off x="11403297" y="5058154"/>
                  <a:ext cx="167760" cy="202320"/>
                </a:xfrm>
                <a:prstGeom prst="rect">
                  <a:avLst/>
                </a:prstGeom>
              </p:spPr>
            </p:pic>
          </mc:Fallback>
        </mc:AlternateContent>
        <mc:AlternateContent xmlns:mc="http://schemas.openxmlformats.org/markup-compatibility/2006">
          <mc:Choice xmlns:p14="http://schemas.microsoft.com/office/powerpoint/2010/main" Requires="p14">
            <p:contentPart p14:bwMode="auto" r:id="rId111">
              <p14:nvContentPartPr>
                <p14:cNvPr id="68" name="Ink 67">
                  <a:extLst>
                    <a:ext uri="{FF2B5EF4-FFF2-40B4-BE49-F238E27FC236}">
                      <a16:creationId xmlns:a16="http://schemas.microsoft.com/office/drawing/2014/main" id="{1FA9CED9-8A50-CC07-956A-44CA99E2B89D}"/>
                    </a:ext>
                  </a:extLst>
                </p14:cNvPr>
                <p14:cNvContentPartPr/>
                <p14:nvPr/>
              </p14:nvContentPartPr>
              <p14:xfrm>
                <a:off x="11598777" y="5093434"/>
                <a:ext cx="149400" cy="124200"/>
              </p14:xfrm>
            </p:contentPart>
          </mc:Choice>
          <mc:Fallback>
            <p:pic>
              <p:nvPicPr>
                <p:cNvPr id="68" name="Ink 67">
                  <a:extLst>
                    <a:ext uri="{FF2B5EF4-FFF2-40B4-BE49-F238E27FC236}">
                      <a16:creationId xmlns:a16="http://schemas.microsoft.com/office/drawing/2014/main" id="{1FA9CED9-8A50-CC07-956A-44CA99E2B89D}"/>
                    </a:ext>
                  </a:extLst>
                </p:cNvPr>
                <p:cNvPicPr/>
                <p:nvPr/>
              </p:nvPicPr>
              <p:blipFill>
                <a:blip r:embed="rId112"/>
                <a:stretch>
                  <a:fillRect/>
                </a:stretch>
              </p:blipFill>
              <p:spPr>
                <a:xfrm>
                  <a:off x="11590137" y="5084434"/>
                  <a:ext cx="167040" cy="141840"/>
                </a:xfrm>
                <a:prstGeom prst="rect">
                  <a:avLst/>
                </a:prstGeom>
              </p:spPr>
            </p:pic>
          </mc:Fallback>
        </mc:AlternateContent>
        <mc:AlternateContent xmlns:mc="http://schemas.openxmlformats.org/markup-compatibility/2006">
          <mc:Choice xmlns:p14="http://schemas.microsoft.com/office/powerpoint/2010/main" Requires="p14">
            <p:contentPart p14:bwMode="auto" r:id="rId113">
              <p14:nvContentPartPr>
                <p14:cNvPr id="69" name="Ink 68">
                  <a:extLst>
                    <a:ext uri="{FF2B5EF4-FFF2-40B4-BE49-F238E27FC236}">
                      <a16:creationId xmlns:a16="http://schemas.microsoft.com/office/drawing/2014/main" id="{159FB5D5-B47A-34B2-D404-C302F0DA9F3D}"/>
                    </a:ext>
                  </a:extLst>
                </p14:cNvPr>
                <p14:cNvContentPartPr/>
                <p14:nvPr/>
              </p14:nvContentPartPr>
              <p14:xfrm>
                <a:off x="11770857" y="4998034"/>
                <a:ext cx="117360" cy="124560"/>
              </p14:xfrm>
            </p:contentPart>
          </mc:Choice>
          <mc:Fallback>
            <p:pic>
              <p:nvPicPr>
                <p:cNvPr id="69" name="Ink 68">
                  <a:extLst>
                    <a:ext uri="{FF2B5EF4-FFF2-40B4-BE49-F238E27FC236}">
                      <a16:creationId xmlns:a16="http://schemas.microsoft.com/office/drawing/2014/main" id="{159FB5D5-B47A-34B2-D404-C302F0DA9F3D}"/>
                    </a:ext>
                  </a:extLst>
                </p:cNvPr>
                <p:cNvPicPr/>
                <p:nvPr/>
              </p:nvPicPr>
              <p:blipFill>
                <a:blip r:embed="rId114"/>
                <a:stretch>
                  <a:fillRect/>
                </a:stretch>
              </p:blipFill>
              <p:spPr>
                <a:xfrm>
                  <a:off x="11761857" y="4989034"/>
                  <a:ext cx="135000" cy="142200"/>
                </a:xfrm>
                <a:prstGeom prst="rect">
                  <a:avLst/>
                </a:prstGeom>
              </p:spPr>
            </p:pic>
          </mc:Fallback>
        </mc:AlternateContent>
        <mc:AlternateContent xmlns:mc="http://schemas.openxmlformats.org/markup-compatibility/2006">
          <mc:Choice xmlns:p14="http://schemas.microsoft.com/office/powerpoint/2010/main" Requires="p14">
            <p:contentPart p14:bwMode="auto" r:id="rId115">
              <p14:nvContentPartPr>
                <p14:cNvPr id="70" name="Ink 69">
                  <a:extLst>
                    <a:ext uri="{FF2B5EF4-FFF2-40B4-BE49-F238E27FC236}">
                      <a16:creationId xmlns:a16="http://schemas.microsoft.com/office/drawing/2014/main" id="{219A54EA-B7AC-C0BC-01A8-08F3E5D7658C}"/>
                    </a:ext>
                  </a:extLst>
                </p14:cNvPr>
                <p14:cNvContentPartPr/>
                <p14:nvPr/>
              </p14:nvContentPartPr>
              <p14:xfrm>
                <a:off x="11819457" y="5050234"/>
                <a:ext cx="77400" cy="58680"/>
              </p14:xfrm>
            </p:contentPart>
          </mc:Choice>
          <mc:Fallback>
            <p:pic>
              <p:nvPicPr>
                <p:cNvPr id="70" name="Ink 69">
                  <a:extLst>
                    <a:ext uri="{FF2B5EF4-FFF2-40B4-BE49-F238E27FC236}">
                      <a16:creationId xmlns:a16="http://schemas.microsoft.com/office/drawing/2014/main" id="{219A54EA-B7AC-C0BC-01A8-08F3E5D7658C}"/>
                    </a:ext>
                  </a:extLst>
                </p:cNvPr>
                <p:cNvPicPr/>
                <p:nvPr/>
              </p:nvPicPr>
              <p:blipFill>
                <a:blip r:embed="rId116"/>
                <a:stretch>
                  <a:fillRect/>
                </a:stretch>
              </p:blipFill>
              <p:spPr>
                <a:xfrm>
                  <a:off x="11810817" y="5041234"/>
                  <a:ext cx="95040" cy="76320"/>
                </a:xfrm>
                <a:prstGeom prst="rect">
                  <a:avLst/>
                </a:prstGeom>
              </p:spPr>
            </p:pic>
          </mc:Fallback>
        </mc:AlternateContent>
        <mc:AlternateContent xmlns:mc="http://schemas.openxmlformats.org/markup-compatibility/2006">
          <mc:Choice xmlns:p14="http://schemas.microsoft.com/office/powerpoint/2010/main" Requires="p14">
            <p:contentPart p14:bwMode="auto" r:id="rId117">
              <p14:nvContentPartPr>
                <p14:cNvPr id="71" name="Ink 70">
                  <a:extLst>
                    <a:ext uri="{FF2B5EF4-FFF2-40B4-BE49-F238E27FC236}">
                      <a16:creationId xmlns:a16="http://schemas.microsoft.com/office/drawing/2014/main" id="{38C6920A-026A-990D-4E06-A075F841C512}"/>
                    </a:ext>
                  </a:extLst>
                </p14:cNvPr>
                <p14:cNvContentPartPr/>
                <p14:nvPr/>
              </p14:nvContentPartPr>
              <p14:xfrm>
                <a:off x="11925657" y="4953754"/>
                <a:ext cx="95040" cy="110160"/>
              </p14:xfrm>
            </p:contentPart>
          </mc:Choice>
          <mc:Fallback>
            <p:pic>
              <p:nvPicPr>
                <p:cNvPr id="71" name="Ink 70">
                  <a:extLst>
                    <a:ext uri="{FF2B5EF4-FFF2-40B4-BE49-F238E27FC236}">
                      <a16:creationId xmlns:a16="http://schemas.microsoft.com/office/drawing/2014/main" id="{38C6920A-026A-990D-4E06-A075F841C512}"/>
                    </a:ext>
                  </a:extLst>
                </p:cNvPr>
                <p:cNvPicPr/>
                <p:nvPr/>
              </p:nvPicPr>
              <p:blipFill>
                <a:blip r:embed="rId118"/>
                <a:stretch>
                  <a:fillRect/>
                </a:stretch>
              </p:blipFill>
              <p:spPr>
                <a:xfrm>
                  <a:off x="11916657" y="4945114"/>
                  <a:ext cx="112680" cy="127800"/>
                </a:xfrm>
                <a:prstGeom prst="rect">
                  <a:avLst/>
                </a:prstGeom>
              </p:spPr>
            </p:pic>
          </mc:Fallback>
        </mc:AlternateContent>
        <mc:AlternateContent xmlns:mc="http://schemas.openxmlformats.org/markup-compatibility/2006">
          <mc:Choice xmlns:p14="http://schemas.microsoft.com/office/powerpoint/2010/main" Requires="p14">
            <p:contentPart p14:bwMode="auto" r:id="rId119">
              <p14:nvContentPartPr>
                <p14:cNvPr id="72" name="Ink 71">
                  <a:extLst>
                    <a:ext uri="{FF2B5EF4-FFF2-40B4-BE49-F238E27FC236}">
                      <a16:creationId xmlns:a16="http://schemas.microsoft.com/office/drawing/2014/main" id="{AA896AFF-7881-2FE3-CD5B-C613D92219B8}"/>
                    </a:ext>
                  </a:extLst>
                </p14:cNvPr>
                <p14:cNvContentPartPr/>
                <p14:nvPr/>
              </p14:nvContentPartPr>
              <p14:xfrm>
                <a:off x="9426537" y="5105314"/>
                <a:ext cx="235440" cy="43560"/>
              </p14:xfrm>
            </p:contentPart>
          </mc:Choice>
          <mc:Fallback>
            <p:pic>
              <p:nvPicPr>
                <p:cNvPr id="72" name="Ink 71">
                  <a:extLst>
                    <a:ext uri="{FF2B5EF4-FFF2-40B4-BE49-F238E27FC236}">
                      <a16:creationId xmlns:a16="http://schemas.microsoft.com/office/drawing/2014/main" id="{AA896AFF-7881-2FE3-CD5B-C613D92219B8}"/>
                    </a:ext>
                  </a:extLst>
                </p:cNvPr>
                <p:cNvPicPr/>
                <p:nvPr/>
              </p:nvPicPr>
              <p:blipFill>
                <a:blip r:embed="rId120"/>
                <a:stretch>
                  <a:fillRect/>
                </a:stretch>
              </p:blipFill>
              <p:spPr>
                <a:xfrm>
                  <a:off x="9417537" y="5096674"/>
                  <a:ext cx="253080" cy="61200"/>
                </a:xfrm>
                <a:prstGeom prst="rect">
                  <a:avLst/>
                </a:prstGeom>
              </p:spPr>
            </p:pic>
          </mc:Fallback>
        </mc:AlternateContent>
        <mc:AlternateContent xmlns:mc="http://schemas.openxmlformats.org/markup-compatibility/2006">
          <mc:Choice xmlns:p14="http://schemas.microsoft.com/office/powerpoint/2010/main" Requires="p14">
            <p:contentPart p14:bwMode="auto" r:id="rId121">
              <p14:nvContentPartPr>
                <p14:cNvPr id="73" name="Ink 72">
                  <a:extLst>
                    <a:ext uri="{FF2B5EF4-FFF2-40B4-BE49-F238E27FC236}">
                      <a16:creationId xmlns:a16="http://schemas.microsoft.com/office/drawing/2014/main" id="{8491C8BA-8B9E-6415-409F-EEF0FA1EE68E}"/>
                    </a:ext>
                  </a:extLst>
                </p14:cNvPr>
                <p14:cNvContentPartPr/>
                <p14:nvPr/>
              </p14:nvContentPartPr>
              <p14:xfrm>
                <a:off x="9626337" y="5080474"/>
                <a:ext cx="85680" cy="110520"/>
              </p14:xfrm>
            </p:contentPart>
          </mc:Choice>
          <mc:Fallback>
            <p:pic>
              <p:nvPicPr>
                <p:cNvPr id="73" name="Ink 72">
                  <a:extLst>
                    <a:ext uri="{FF2B5EF4-FFF2-40B4-BE49-F238E27FC236}">
                      <a16:creationId xmlns:a16="http://schemas.microsoft.com/office/drawing/2014/main" id="{8491C8BA-8B9E-6415-409F-EEF0FA1EE68E}"/>
                    </a:ext>
                  </a:extLst>
                </p:cNvPr>
                <p:cNvPicPr/>
                <p:nvPr/>
              </p:nvPicPr>
              <p:blipFill>
                <a:blip r:embed="rId122"/>
                <a:stretch>
                  <a:fillRect/>
                </a:stretch>
              </p:blipFill>
              <p:spPr>
                <a:xfrm>
                  <a:off x="9617337" y="5071474"/>
                  <a:ext cx="103320" cy="128160"/>
                </a:xfrm>
                <a:prstGeom prst="rect">
                  <a:avLst/>
                </a:prstGeom>
              </p:spPr>
            </p:pic>
          </mc:Fallback>
        </mc:AlternateContent>
        <mc:AlternateContent xmlns:mc="http://schemas.openxmlformats.org/markup-compatibility/2006">
          <mc:Choice xmlns:p14="http://schemas.microsoft.com/office/powerpoint/2010/main" Requires="p14">
            <p:contentPart p14:bwMode="auto" r:id="rId123">
              <p14:nvContentPartPr>
                <p14:cNvPr id="76" name="Ink 75">
                  <a:extLst>
                    <a:ext uri="{FF2B5EF4-FFF2-40B4-BE49-F238E27FC236}">
                      <a16:creationId xmlns:a16="http://schemas.microsoft.com/office/drawing/2014/main" id="{95A0EC19-B812-CE7E-185B-416DC83E67E0}"/>
                    </a:ext>
                  </a:extLst>
                </p14:cNvPr>
                <p14:cNvContentPartPr/>
                <p14:nvPr/>
              </p14:nvContentPartPr>
              <p14:xfrm>
                <a:off x="9125577" y="4728754"/>
                <a:ext cx="72720" cy="121320"/>
              </p14:xfrm>
            </p:contentPart>
          </mc:Choice>
          <mc:Fallback>
            <p:pic>
              <p:nvPicPr>
                <p:cNvPr id="76" name="Ink 75">
                  <a:extLst>
                    <a:ext uri="{FF2B5EF4-FFF2-40B4-BE49-F238E27FC236}">
                      <a16:creationId xmlns:a16="http://schemas.microsoft.com/office/drawing/2014/main" id="{95A0EC19-B812-CE7E-185B-416DC83E67E0}"/>
                    </a:ext>
                  </a:extLst>
                </p:cNvPr>
                <p:cNvPicPr/>
                <p:nvPr/>
              </p:nvPicPr>
              <p:blipFill>
                <a:blip r:embed="rId124"/>
                <a:stretch>
                  <a:fillRect/>
                </a:stretch>
              </p:blipFill>
              <p:spPr>
                <a:xfrm>
                  <a:off x="9116577" y="4720114"/>
                  <a:ext cx="90360" cy="138960"/>
                </a:xfrm>
                <a:prstGeom prst="rect">
                  <a:avLst/>
                </a:prstGeom>
              </p:spPr>
            </p:pic>
          </mc:Fallback>
        </mc:AlternateContent>
        <mc:AlternateContent xmlns:mc="http://schemas.openxmlformats.org/markup-compatibility/2006">
          <mc:Choice xmlns:p14="http://schemas.microsoft.com/office/powerpoint/2010/main" Requires="p14">
            <p:contentPart p14:bwMode="auto" r:id="rId125">
              <p14:nvContentPartPr>
                <p14:cNvPr id="77" name="Ink 76">
                  <a:extLst>
                    <a:ext uri="{FF2B5EF4-FFF2-40B4-BE49-F238E27FC236}">
                      <a16:creationId xmlns:a16="http://schemas.microsoft.com/office/drawing/2014/main" id="{D2138D80-4CCB-8643-607C-47C2F8385BBC}"/>
                    </a:ext>
                  </a:extLst>
                </p14:cNvPr>
                <p14:cNvContentPartPr/>
                <p14:nvPr/>
              </p14:nvContentPartPr>
              <p14:xfrm>
                <a:off x="9114777" y="4775194"/>
                <a:ext cx="253080" cy="156240"/>
              </p14:xfrm>
            </p:contentPart>
          </mc:Choice>
          <mc:Fallback>
            <p:pic>
              <p:nvPicPr>
                <p:cNvPr id="77" name="Ink 76">
                  <a:extLst>
                    <a:ext uri="{FF2B5EF4-FFF2-40B4-BE49-F238E27FC236}">
                      <a16:creationId xmlns:a16="http://schemas.microsoft.com/office/drawing/2014/main" id="{D2138D80-4CCB-8643-607C-47C2F8385BBC}"/>
                    </a:ext>
                  </a:extLst>
                </p:cNvPr>
                <p:cNvPicPr/>
                <p:nvPr/>
              </p:nvPicPr>
              <p:blipFill>
                <a:blip r:embed="rId126"/>
                <a:stretch>
                  <a:fillRect/>
                </a:stretch>
              </p:blipFill>
              <p:spPr>
                <a:xfrm>
                  <a:off x="9106137" y="4766194"/>
                  <a:ext cx="270720" cy="173880"/>
                </a:xfrm>
                <a:prstGeom prst="rect">
                  <a:avLst/>
                </a:prstGeom>
              </p:spPr>
            </p:pic>
          </mc:Fallback>
        </mc:AlternateContent>
        <mc:AlternateContent xmlns:mc="http://schemas.openxmlformats.org/markup-compatibility/2006">
          <mc:Choice xmlns:p14="http://schemas.microsoft.com/office/powerpoint/2010/main" Requires="p14">
            <p:contentPart p14:bwMode="auto" r:id="rId127">
              <p14:nvContentPartPr>
                <p14:cNvPr id="78" name="Ink 77">
                  <a:extLst>
                    <a:ext uri="{FF2B5EF4-FFF2-40B4-BE49-F238E27FC236}">
                      <a16:creationId xmlns:a16="http://schemas.microsoft.com/office/drawing/2014/main" id="{2EE720A2-4365-58C0-B52D-30290CFA04EE}"/>
                    </a:ext>
                  </a:extLst>
                </p14:cNvPr>
                <p14:cNvContentPartPr/>
                <p14:nvPr/>
              </p14:nvContentPartPr>
              <p14:xfrm>
                <a:off x="9057897" y="4944034"/>
                <a:ext cx="130320" cy="161280"/>
              </p14:xfrm>
            </p:contentPart>
          </mc:Choice>
          <mc:Fallback>
            <p:pic>
              <p:nvPicPr>
                <p:cNvPr id="78" name="Ink 77">
                  <a:extLst>
                    <a:ext uri="{FF2B5EF4-FFF2-40B4-BE49-F238E27FC236}">
                      <a16:creationId xmlns:a16="http://schemas.microsoft.com/office/drawing/2014/main" id="{2EE720A2-4365-58C0-B52D-30290CFA04EE}"/>
                    </a:ext>
                  </a:extLst>
                </p:cNvPr>
                <p:cNvPicPr/>
                <p:nvPr/>
              </p:nvPicPr>
              <p:blipFill>
                <a:blip r:embed="rId128"/>
                <a:stretch>
                  <a:fillRect/>
                </a:stretch>
              </p:blipFill>
              <p:spPr>
                <a:xfrm>
                  <a:off x="9048897" y="4935034"/>
                  <a:ext cx="147960" cy="178920"/>
                </a:xfrm>
                <a:prstGeom prst="rect">
                  <a:avLst/>
                </a:prstGeom>
              </p:spPr>
            </p:pic>
          </mc:Fallback>
        </mc:AlternateContent>
        <mc:AlternateContent xmlns:mc="http://schemas.openxmlformats.org/markup-compatibility/2006">
          <mc:Choice xmlns:p14="http://schemas.microsoft.com/office/powerpoint/2010/main" Requires="p14">
            <p:contentPart p14:bwMode="auto" r:id="rId129">
              <p14:nvContentPartPr>
                <p14:cNvPr id="79" name="Ink 78">
                  <a:extLst>
                    <a:ext uri="{FF2B5EF4-FFF2-40B4-BE49-F238E27FC236}">
                      <a16:creationId xmlns:a16="http://schemas.microsoft.com/office/drawing/2014/main" id="{E1B892F3-50EB-30EF-122E-742324FE3F76}"/>
                    </a:ext>
                  </a:extLst>
                </p14:cNvPr>
                <p14:cNvContentPartPr/>
                <p14:nvPr/>
              </p14:nvContentPartPr>
              <p14:xfrm>
                <a:off x="9202257" y="4980034"/>
                <a:ext cx="134280" cy="82080"/>
              </p14:xfrm>
            </p:contentPart>
          </mc:Choice>
          <mc:Fallback>
            <p:pic>
              <p:nvPicPr>
                <p:cNvPr id="79" name="Ink 78">
                  <a:extLst>
                    <a:ext uri="{FF2B5EF4-FFF2-40B4-BE49-F238E27FC236}">
                      <a16:creationId xmlns:a16="http://schemas.microsoft.com/office/drawing/2014/main" id="{E1B892F3-50EB-30EF-122E-742324FE3F76}"/>
                    </a:ext>
                  </a:extLst>
                </p:cNvPr>
                <p:cNvPicPr/>
                <p:nvPr/>
              </p:nvPicPr>
              <p:blipFill>
                <a:blip r:embed="rId130"/>
                <a:stretch>
                  <a:fillRect/>
                </a:stretch>
              </p:blipFill>
              <p:spPr>
                <a:xfrm>
                  <a:off x="9193257" y="4971034"/>
                  <a:ext cx="151920" cy="99720"/>
                </a:xfrm>
                <a:prstGeom prst="rect">
                  <a:avLst/>
                </a:prstGeom>
              </p:spPr>
            </p:pic>
          </mc:Fallback>
        </mc:AlternateContent>
        <mc:AlternateContent xmlns:mc="http://schemas.openxmlformats.org/markup-compatibility/2006">
          <mc:Choice xmlns:p14="http://schemas.microsoft.com/office/powerpoint/2010/main" Requires="p14">
            <p:contentPart p14:bwMode="auto" r:id="rId131">
              <p14:nvContentPartPr>
                <p14:cNvPr id="80" name="Ink 79">
                  <a:extLst>
                    <a:ext uri="{FF2B5EF4-FFF2-40B4-BE49-F238E27FC236}">
                      <a16:creationId xmlns:a16="http://schemas.microsoft.com/office/drawing/2014/main" id="{DC83C0DA-D0CC-48DD-83E1-5A8ED6ECDF39}"/>
                    </a:ext>
                  </a:extLst>
                </p14:cNvPr>
                <p14:cNvContentPartPr/>
                <p14:nvPr/>
              </p14:nvContentPartPr>
              <p14:xfrm>
                <a:off x="9356697" y="4901554"/>
                <a:ext cx="78840" cy="101160"/>
              </p14:xfrm>
            </p:contentPart>
          </mc:Choice>
          <mc:Fallback>
            <p:pic>
              <p:nvPicPr>
                <p:cNvPr id="80" name="Ink 79">
                  <a:extLst>
                    <a:ext uri="{FF2B5EF4-FFF2-40B4-BE49-F238E27FC236}">
                      <a16:creationId xmlns:a16="http://schemas.microsoft.com/office/drawing/2014/main" id="{DC83C0DA-D0CC-48DD-83E1-5A8ED6ECDF39}"/>
                    </a:ext>
                  </a:extLst>
                </p:cNvPr>
                <p:cNvPicPr/>
                <p:nvPr/>
              </p:nvPicPr>
              <p:blipFill>
                <a:blip r:embed="rId132"/>
                <a:stretch>
                  <a:fillRect/>
                </a:stretch>
              </p:blipFill>
              <p:spPr>
                <a:xfrm>
                  <a:off x="9347697" y="4892554"/>
                  <a:ext cx="96480" cy="118800"/>
                </a:xfrm>
                <a:prstGeom prst="rect">
                  <a:avLst/>
                </a:prstGeom>
              </p:spPr>
            </p:pic>
          </mc:Fallback>
        </mc:AlternateContent>
        <mc:AlternateContent xmlns:mc="http://schemas.openxmlformats.org/markup-compatibility/2006">
          <mc:Choice xmlns:p14="http://schemas.microsoft.com/office/powerpoint/2010/main" Requires="p14">
            <p:contentPart p14:bwMode="auto" r:id="rId133">
              <p14:nvContentPartPr>
                <p14:cNvPr id="81" name="Ink 80">
                  <a:extLst>
                    <a:ext uri="{FF2B5EF4-FFF2-40B4-BE49-F238E27FC236}">
                      <a16:creationId xmlns:a16="http://schemas.microsoft.com/office/drawing/2014/main" id="{BB4C820D-022D-D4A1-8D60-11FD93C3171A}"/>
                    </a:ext>
                  </a:extLst>
                </p14:cNvPr>
                <p14:cNvContentPartPr/>
                <p14:nvPr/>
              </p14:nvContentPartPr>
              <p14:xfrm>
                <a:off x="9388017" y="4919554"/>
                <a:ext cx="62280" cy="76680"/>
              </p14:xfrm>
            </p:contentPart>
          </mc:Choice>
          <mc:Fallback>
            <p:pic>
              <p:nvPicPr>
                <p:cNvPr id="81" name="Ink 80">
                  <a:extLst>
                    <a:ext uri="{FF2B5EF4-FFF2-40B4-BE49-F238E27FC236}">
                      <a16:creationId xmlns:a16="http://schemas.microsoft.com/office/drawing/2014/main" id="{BB4C820D-022D-D4A1-8D60-11FD93C3171A}"/>
                    </a:ext>
                  </a:extLst>
                </p:cNvPr>
                <p:cNvPicPr/>
                <p:nvPr/>
              </p:nvPicPr>
              <p:blipFill>
                <a:blip r:embed="rId134"/>
                <a:stretch>
                  <a:fillRect/>
                </a:stretch>
              </p:blipFill>
              <p:spPr>
                <a:xfrm>
                  <a:off x="9379017" y="4910914"/>
                  <a:ext cx="79920" cy="94320"/>
                </a:xfrm>
                <a:prstGeom prst="rect">
                  <a:avLst/>
                </a:prstGeom>
              </p:spPr>
            </p:pic>
          </mc:Fallback>
        </mc:AlternateContent>
        <mc:AlternateContent xmlns:mc="http://schemas.openxmlformats.org/markup-compatibility/2006">
          <mc:Choice xmlns:p14="http://schemas.microsoft.com/office/powerpoint/2010/main" Requires="p14">
            <p:contentPart p14:bwMode="auto" r:id="rId135">
              <p14:nvContentPartPr>
                <p14:cNvPr id="82" name="Ink 81">
                  <a:extLst>
                    <a:ext uri="{FF2B5EF4-FFF2-40B4-BE49-F238E27FC236}">
                      <a16:creationId xmlns:a16="http://schemas.microsoft.com/office/drawing/2014/main" id="{8D75C244-2C8E-2D8A-93C7-B1BEC50F07C5}"/>
                    </a:ext>
                  </a:extLst>
                </p14:cNvPr>
                <p14:cNvContentPartPr/>
                <p14:nvPr/>
              </p14:nvContentPartPr>
              <p14:xfrm>
                <a:off x="9452097" y="4852234"/>
                <a:ext cx="75960" cy="75960"/>
              </p14:xfrm>
            </p:contentPart>
          </mc:Choice>
          <mc:Fallback>
            <p:pic>
              <p:nvPicPr>
                <p:cNvPr id="82" name="Ink 81">
                  <a:extLst>
                    <a:ext uri="{FF2B5EF4-FFF2-40B4-BE49-F238E27FC236}">
                      <a16:creationId xmlns:a16="http://schemas.microsoft.com/office/drawing/2014/main" id="{8D75C244-2C8E-2D8A-93C7-B1BEC50F07C5}"/>
                    </a:ext>
                  </a:extLst>
                </p:cNvPr>
                <p:cNvPicPr/>
                <p:nvPr/>
              </p:nvPicPr>
              <p:blipFill>
                <a:blip r:embed="rId136"/>
                <a:stretch>
                  <a:fillRect/>
                </a:stretch>
              </p:blipFill>
              <p:spPr>
                <a:xfrm>
                  <a:off x="9443457" y="4843594"/>
                  <a:ext cx="93600" cy="93600"/>
                </a:xfrm>
                <a:prstGeom prst="rect">
                  <a:avLst/>
                </a:prstGeom>
              </p:spPr>
            </p:pic>
          </mc:Fallback>
        </mc:AlternateContent>
        <mc:AlternateContent xmlns:mc="http://schemas.openxmlformats.org/markup-compatibility/2006">
          <mc:Choice xmlns:p14="http://schemas.microsoft.com/office/powerpoint/2010/main" Requires="p14">
            <p:contentPart p14:bwMode="auto" r:id="rId137">
              <p14:nvContentPartPr>
                <p14:cNvPr id="92" name="Ink 91">
                  <a:extLst>
                    <a:ext uri="{FF2B5EF4-FFF2-40B4-BE49-F238E27FC236}">
                      <a16:creationId xmlns:a16="http://schemas.microsoft.com/office/drawing/2014/main" id="{1F0108BD-07EB-D0A2-1AAD-F4E6FE234E4F}"/>
                    </a:ext>
                  </a:extLst>
                </p14:cNvPr>
                <p14:cNvContentPartPr/>
                <p14:nvPr/>
              </p14:nvContentPartPr>
              <p14:xfrm>
                <a:off x="9818577" y="3849274"/>
                <a:ext cx="1323720" cy="1276920"/>
              </p14:xfrm>
            </p:contentPart>
          </mc:Choice>
          <mc:Fallback>
            <p:pic>
              <p:nvPicPr>
                <p:cNvPr id="92" name="Ink 91">
                  <a:extLst>
                    <a:ext uri="{FF2B5EF4-FFF2-40B4-BE49-F238E27FC236}">
                      <a16:creationId xmlns:a16="http://schemas.microsoft.com/office/drawing/2014/main" id="{1F0108BD-07EB-D0A2-1AAD-F4E6FE234E4F}"/>
                    </a:ext>
                  </a:extLst>
                </p:cNvPr>
                <p:cNvPicPr/>
                <p:nvPr/>
              </p:nvPicPr>
              <p:blipFill>
                <a:blip r:embed="rId138"/>
                <a:stretch>
                  <a:fillRect/>
                </a:stretch>
              </p:blipFill>
              <p:spPr>
                <a:xfrm>
                  <a:off x="9809937" y="3840634"/>
                  <a:ext cx="1341360" cy="1294560"/>
                </a:xfrm>
                <a:prstGeom prst="rect">
                  <a:avLst/>
                </a:prstGeom>
              </p:spPr>
            </p:pic>
          </mc:Fallback>
        </mc:AlternateContent>
        <mc:AlternateContent xmlns:mc="http://schemas.openxmlformats.org/markup-compatibility/2006">
          <mc:Choice xmlns:p14="http://schemas.microsoft.com/office/powerpoint/2010/main" Requires="p14">
            <p:contentPart p14:bwMode="auto" r:id="rId139">
              <p14:nvContentPartPr>
                <p14:cNvPr id="93" name="Ink 92">
                  <a:extLst>
                    <a:ext uri="{FF2B5EF4-FFF2-40B4-BE49-F238E27FC236}">
                      <a16:creationId xmlns:a16="http://schemas.microsoft.com/office/drawing/2014/main" id="{3A11CFFE-CE92-A249-AEB6-3840617BBE59}"/>
                    </a:ext>
                  </a:extLst>
                </p14:cNvPr>
                <p14:cNvContentPartPr/>
                <p14:nvPr/>
              </p14:nvContentPartPr>
              <p14:xfrm>
                <a:off x="11117097" y="3407194"/>
                <a:ext cx="48600" cy="347400"/>
              </p14:xfrm>
            </p:contentPart>
          </mc:Choice>
          <mc:Fallback>
            <p:pic>
              <p:nvPicPr>
                <p:cNvPr id="93" name="Ink 92">
                  <a:extLst>
                    <a:ext uri="{FF2B5EF4-FFF2-40B4-BE49-F238E27FC236}">
                      <a16:creationId xmlns:a16="http://schemas.microsoft.com/office/drawing/2014/main" id="{3A11CFFE-CE92-A249-AEB6-3840617BBE59}"/>
                    </a:ext>
                  </a:extLst>
                </p:cNvPr>
                <p:cNvPicPr/>
                <p:nvPr/>
              </p:nvPicPr>
              <p:blipFill>
                <a:blip r:embed="rId140"/>
                <a:stretch>
                  <a:fillRect/>
                </a:stretch>
              </p:blipFill>
              <p:spPr>
                <a:xfrm>
                  <a:off x="11108457" y="3398554"/>
                  <a:ext cx="66240" cy="365040"/>
                </a:xfrm>
                <a:prstGeom prst="rect">
                  <a:avLst/>
                </a:prstGeom>
              </p:spPr>
            </p:pic>
          </mc:Fallback>
        </mc:AlternateContent>
        <mc:AlternateContent xmlns:mc="http://schemas.openxmlformats.org/markup-compatibility/2006">
          <mc:Choice xmlns:p14="http://schemas.microsoft.com/office/powerpoint/2010/main" Requires="p14">
            <p:contentPart p14:bwMode="auto" r:id="rId141">
              <p14:nvContentPartPr>
                <p14:cNvPr id="94" name="Ink 93">
                  <a:extLst>
                    <a:ext uri="{FF2B5EF4-FFF2-40B4-BE49-F238E27FC236}">
                      <a16:creationId xmlns:a16="http://schemas.microsoft.com/office/drawing/2014/main" id="{51479DEC-7E87-437E-592C-1B83B2DD6DBF}"/>
                    </a:ext>
                  </a:extLst>
                </p14:cNvPr>
                <p14:cNvContentPartPr/>
                <p14:nvPr/>
              </p14:nvContentPartPr>
              <p14:xfrm>
                <a:off x="11122497" y="3673954"/>
                <a:ext cx="39600" cy="87120"/>
              </p14:xfrm>
            </p:contentPart>
          </mc:Choice>
          <mc:Fallback>
            <p:pic>
              <p:nvPicPr>
                <p:cNvPr id="94" name="Ink 93">
                  <a:extLst>
                    <a:ext uri="{FF2B5EF4-FFF2-40B4-BE49-F238E27FC236}">
                      <a16:creationId xmlns:a16="http://schemas.microsoft.com/office/drawing/2014/main" id="{51479DEC-7E87-437E-592C-1B83B2DD6DBF}"/>
                    </a:ext>
                  </a:extLst>
                </p:cNvPr>
                <p:cNvPicPr/>
                <p:nvPr/>
              </p:nvPicPr>
              <p:blipFill>
                <a:blip r:embed="rId142"/>
                <a:stretch>
                  <a:fillRect/>
                </a:stretch>
              </p:blipFill>
              <p:spPr>
                <a:xfrm>
                  <a:off x="11113857" y="3664954"/>
                  <a:ext cx="57240" cy="104760"/>
                </a:xfrm>
                <a:prstGeom prst="rect">
                  <a:avLst/>
                </a:prstGeom>
              </p:spPr>
            </p:pic>
          </mc:Fallback>
        </mc:AlternateContent>
        <mc:AlternateContent xmlns:mc="http://schemas.openxmlformats.org/markup-compatibility/2006">
          <mc:Choice xmlns:p14="http://schemas.microsoft.com/office/powerpoint/2010/main" Requires="p14">
            <p:contentPart p14:bwMode="auto" r:id="rId143">
              <p14:nvContentPartPr>
                <p14:cNvPr id="102" name="Ink 101">
                  <a:extLst>
                    <a:ext uri="{FF2B5EF4-FFF2-40B4-BE49-F238E27FC236}">
                      <a16:creationId xmlns:a16="http://schemas.microsoft.com/office/drawing/2014/main" id="{B24E5D49-A156-8D4B-1130-B73F89789733}"/>
                    </a:ext>
                  </a:extLst>
                </p14:cNvPr>
                <p14:cNvContentPartPr/>
                <p14:nvPr/>
              </p14:nvContentPartPr>
              <p14:xfrm>
                <a:off x="10071657" y="3789154"/>
                <a:ext cx="174960" cy="175680"/>
              </p14:xfrm>
            </p:contentPart>
          </mc:Choice>
          <mc:Fallback>
            <p:pic>
              <p:nvPicPr>
                <p:cNvPr id="102" name="Ink 101">
                  <a:extLst>
                    <a:ext uri="{FF2B5EF4-FFF2-40B4-BE49-F238E27FC236}">
                      <a16:creationId xmlns:a16="http://schemas.microsoft.com/office/drawing/2014/main" id="{B24E5D49-A156-8D4B-1130-B73F89789733}"/>
                    </a:ext>
                  </a:extLst>
                </p:cNvPr>
                <p:cNvPicPr/>
                <p:nvPr/>
              </p:nvPicPr>
              <p:blipFill>
                <a:blip r:embed="rId144"/>
                <a:stretch>
                  <a:fillRect/>
                </a:stretch>
              </p:blipFill>
              <p:spPr>
                <a:xfrm>
                  <a:off x="10062657" y="3780154"/>
                  <a:ext cx="192600" cy="193320"/>
                </a:xfrm>
                <a:prstGeom prst="rect">
                  <a:avLst/>
                </a:prstGeom>
              </p:spPr>
            </p:pic>
          </mc:Fallback>
        </mc:AlternateContent>
        <mc:AlternateContent xmlns:mc="http://schemas.openxmlformats.org/markup-compatibility/2006">
          <mc:Choice xmlns:p14="http://schemas.microsoft.com/office/powerpoint/2010/main" Requires="p14">
            <p:contentPart p14:bwMode="auto" r:id="rId145">
              <p14:nvContentPartPr>
                <p14:cNvPr id="103" name="Ink 102">
                  <a:extLst>
                    <a:ext uri="{FF2B5EF4-FFF2-40B4-BE49-F238E27FC236}">
                      <a16:creationId xmlns:a16="http://schemas.microsoft.com/office/drawing/2014/main" id="{E2BF6C25-9812-E0BE-D0A5-52E4FB62E4EF}"/>
                    </a:ext>
                  </a:extLst>
                </p14:cNvPr>
                <p14:cNvContentPartPr/>
                <p14:nvPr/>
              </p14:nvContentPartPr>
              <p14:xfrm>
                <a:off x="10208097" y="3657034"/>
                <a:ext cx="106200" cy="167400"/>
              </p14:xfrm>
            </p:contentPart>
          </mc:Choice>
          <mc:Fallback>
            <p:pic>
              <p:nvPicPr>
                <p:cNvPr id="103" name="Ink 102">
                  <a:extLst>
                    <a:ext uri="{FF2B5EF4-FFF2-40B4-BE49-F238E27FC236}">
                      <a16:creationId xmlns:a16="http://schemas.microsoft.com/office/drawing/2014/main" id="{E2BF6C25-9812-E0BE-D0A5-52E4FB62E4EF}"/>
                    </a:ext>
                  </a:extLst>
                </p:cNvPr>
                <p:cNvPicPr/>
                <p:nvPr/>
              </p:nvPicPr>
              <p:blipFill>
                <a:blip r:embed="rId146"/>
                <a:stretch>
                  <a:fillRect/>
                </a:stretch>
              </p:blipFill>
              <p:spPr>
                <a:xfrm>
                  <a:off x="10199457" y="3648034"/>
                  <a:ext cx="123840" cy="185040"/>
                </a:xfrm>
                <a:prstGeom prst="rect">
                  <a:avLst/>
                </a:prstGeom>
              </p:spPr>
            </p:pic>
          </mc:Fallback>
        </mc:AlternateContent>
        <mc:AlternateContent xmlns:mc="http://schemas.openxmlformats.org/markup-compatibility/2006">
          <mc:Choice xmlns:p14="http://schemas.microsoft.com/office/powerpoint/2010/main" Requires="p14">
            <p:contentPart p14:bwMode="auto" r:id="rId147">
              <p14:nvContentPartPr>
                <p14:cNvPr id="104" name="Ink 103">
                  <a:extLst>
                    <a:ext uri="{FF2B5EF4-FFF2-40B4-BE49-F238E27FC236}">
                      <a16:creationId xmlns:a16="http://schemas.microsoft.com/office/drawing/2014/main" id="{64500B68-5C61-0DD0-0347-7FFF8D3BE918}"/>
                    </a:ext>
                  </a:extLst>
                </p14:cNvPr>
                <p14:cNvContentPartPr/>
                <p14:nvPr/>
              </p14:nvContentPartPr>
              <p14:xfrm>
                <a:off x="10289457" y="3621394"/>
                <a:ext cx="102240" cy="148320"/>
              </p14:xfrm>
            </p:contentPart>
          </mc:Choice>
          <mc:Fallback>
            <p:pic>
              <p:nvPicPr>
                <p:cNvPr id="104" name="Ink 103">
                  <a:extLst>
                    <a:ext uri="{FF2B5EF4-FFF2-40B4-BE49-F238E27FC236}">
                      <a16:creationId xmlns:a16="http://schemas.microsoft.com/office/drawing/2014/main" id="{64500B68-5C61-0DD0-0347-7FFF8D3BE918}"/>
                    </a:ext>
                  </a:extLst>
                </p:cNvPr>
                <p:cNvPicPr/>
                <p:nvPr/>
              </p:nvPicPr>
              <p:blipFill>
                <a:blip r:embed="rId148"/>
                <a:stretch>
                  <a:fillRect/>
                </a:stretch>
              </p:blipFill>
              <p:spPr>
                <a:xfrm>
                  <a:off x="10280457" y="3612754"/>
                  <a:ext cx="119880" cy="165960"/>
                </a:xfrm>
                <a:prstGeom prst="rect">
                  <a:avLst/>
                </a:prstGeom>
              </p:spPr>
            </p:pic>
          </mc:Fallback>
        </mc:AlternateContent>
        <mc:AlternateContent xmlns:mc="http://schemas.openxmlformats.org/markup-compatibility/2006">
          <mc:Choice xmlns:p14="http://schemas.microsoft.com/office/powerpoint/2010/main" Requires="p14">
            <p:contentPart p14:bwMode="auto" r:id="rId149">
              <p14:nvContentPartPr>
                <p14:cNvPr id="105" name="Ink 104">
                  <a:extLst>
                    <a:ext uri="{FF2B5EF4-FFF2-40B4-BE49-F238E27FC236}">
                      <a16:creationId xmlns:a16="http://schemas.microsoft.com/office/drawing/2014/main" id="{BB5A9113-0E26-381F-F6FF-7ABDDE83132A}"/>
                    </a:ext>
                  </a:extLst>
                </p14:cNvPr>
                <p14:cNvContentPartPr/>
                <p14:nvPr/>
              </p14:nvContentPartPr>
              <p14:xfrm>
                <a:off x="10408257" y="3597634"/>
                <a:ext cx="169200" cy="153000"/>
              </p14:xfrm>
            </p:contentPart>
          </mc:Choice>
          <mc:Fallback>
            <p:pic>
              <p:nvPicPr>
                <p:cNvPr id="105" name="Ink 104">
                  <a:extLst>
                    <a:ext uri="{FF2B5EF4-FFF2-40B4-BE49-F238E27FC236}">
                      <a16:creationId xmlns:a16="http://schemas.microsoft.com/office/drawing/2014/main" id="{BB5A9113-0E26-381F-F6FF-7ABDDE83132A}"/>
                    </a:ext>
                  </a:extLst>
                </p:cNvPr>
                <p:cNvPicPr/>
                <p:nvPr/>
              </p:nvPicPr>
              <p:blipFill>
                <a:blip r:embed="rId150"/>
                <a:stretch>
                  <a:fillRect/>
                </a:stretch>
              </p:blipFill>
              <p:spPr>
                <a:xfrm>
                  <a:off x="10399617" y="3588994"/>
                  <a:ext cx="186840" cy="170640"/>
                </a:xfrm>
                <a:prstGeom prst="rect">
                  <a:avLst/>
                </a:prstGeom>
              </p:spPr>
            </p:pic>
          </mc:Fallback>
        </mc:AlternateContent>
        <mc:AlternateContent xmlns:mc="http://schemas.openxmlformats.org/markup-compatibility/2006">
          <mc:Choice xmlns:p14="http://schemas.microsoft.com/office/powerpoint/2010/main" Requires="p14">
            <p:contentPart p14:bwMode="auto" r:id="rId151">
              <p14:nvContentPartPr>
                <p14:cNvPr id="106" name="Ink 105">
                  <a:extLst>
                    <a:ext uri="{FF2B5EF4-FFF2-40B4-BE49-F238E27FC236}">
                      <a16:creationId xmlns:a16="http://schemas.microsoft.com/office/drawing/2014/main" id="{39202912-5C16-4247-6741-2CEAC9E6CE6A}"/>
                    </a:ext>
                  </a:extLst>
                </p14:cNvPr>
                <p14:cNvContentPartPr/>
                <p14:nvPr/>
              </p14:nvContentPartPr>
              <p14:xfrm>
                <a:off x="10279737" y="3689434"/>
                <a:ext cx="368280" cy="322560"/>
              </p14:xfrm>
            </p:contentPart>
          </mc:Choice>
          <mc:Fallback>
            <p:pic>
              <p:nvPicPr>
                <p:cNvPr id="106" name="Ink 105">
                  <a:extLst>
                    <a:ext uri="{FF2B5EF4-FFF2-40B4-BE49-F238E27FC236}">
                      <a16:creationId xmlns:a16="http://schemas.microsoft.com/office/drawing/2014/main" id="{39202912-5C16-4247-6741-2CEAC9E6CE6A}"/>
                    </a:ext>
                  </a:extLst>
                </p:cNvPr>
                <p:cNvPicPr/>
                <p:nvPr/>
              </p:nvPicPr>
              <p:blipFill>
                <a:blip r:embed="rId152"/>
                <a:stretch>
                  <a:fillRect/>
                </a:stretch>
              </p:blipFill>
              <p:spPr>
                <a:xfrm>
                  <a:off x="10271097" y="3680794"/>
                  <a:ext cx="385920" cy="340200"/>
                </a:xfrm>
                <a:prstGeom prst="rect">
                  <a:avLst/>
                </a:prstGeom>
              </p:spPr>
            </p:pic>
          </mc:Fallback>
        </mc:AlternateContent>
        <mc:AlternateContent xmlns:mc="http://schemas.openxmlformats.org/markup-compatibility/2006">
          <mc:Choice xmlns:p14="http://schemas.microsoft.com/office/powerpoint/2010/main" Requires="p14">
            <p:contentPart p14:bwMode="auto" r:id="rId153">
              <p14:nvContentPartPr>
                <p14:cNvPr id="107" name="Ink 106">
                  <a:extLst>
                    <a:ext uri="{FF2B5EF4-FFF2-40B4-BE49-F238E27FC236}">
                      <a16:creationId xmlns:a16="http://schemas.microsoft.com/office/drawing/2014/main" id="{3FDA65FE-2A58-5A95-5FCB-8F78B19F6F11}"/>
                    </a:ext>
                  </a:extLst>
                </p14:cNvPr>
                <p14:cNvContentPartPr/>
                <p14:nvPr/>
              </p14:nvContentPartPr>
              <p14:xfrm>
                <a:off x="10351737" y="3997234"/>
                <a:ext cx="140760" cy="204120"/>
              </p14:xfrm>
            </p:contentPart>
          </mc:Choice>
          <mc:Fallback>
            <p:pic>
              <p:nvPicPr>
                <p:cNvPr id="107" name="Ink 106">
                  <a:extLst>
                    <a:ext uri="{FF2B5EF4-FFF2-40B4-BE49-F238E27FC236}">
                      <a16:creationId xmlns:a16="http://schemas.microsoft.com/office/drawing/2014/main" id="{3FDA65FE-2A58-5A95-5FCB-8F78B19F6F11}"/>
                    </a:ext>
                  </a:extLst>
                </p:cNvPr>
                <p:cNvPicPr/>
                <p:nvPr/>
              </p:nvPicPr>
              <p:blipFill>
                <a:blip r:embed="rId154"/>
                <a:stretch>
                  <a:fillRect/>
                </a:stretch>
              </p:blipFill>
              <p:spPr>
                <a:xfrm>
                  <a:off x="10343097" y="3988234"/>
                  <a:ext cx="158400" cy="221760"/>
                </a:xfrm>
                <a:prstGeom prst="rect">
                  <a:avLst/>
                </a:prstGeom>
              </p:spPr>
            </p:pic>
          </mc:Fallback>
        </mc:AlternateContent>
        <mc:AlternateContent xmlns:mc="http://schemas.openxmlformats.org/markup-compatibility/2006">
          <mc:Choice xmlns:p14="http://schemas.microsoft.com/office/powerpoint/2010/main" Requires="p14">
            <p:contentPart p14:bwMode="auto" r:id="rId155">
              <p14:nvContentPartPr>
                <p14:cNvPr id="108" name="Ink 107">
                  <a:extLst>
                    <a:ext uri="{FF2B5EF4-FFF2-40B4-BE49-F238E27FC236}">
                      <a16:creationId xmlns:a16="http://schemas.microsoft.com/office/drawing/2014/main" id="{1021AB33-51B4-CFEF-A35F-ED6AE91FFB32}"/>
                    </a:ext>
                  </a:extLst>
                </p14:cNvPr>
                <p14:cNvContentPartPr/>
                <p14:nvPr/>
              </p14:nvContentPartPr>
              <p14:xfrm>
                <a:off x="10527417" y="3993634"/>
                <a:ext cx="153000" cy="132120"/>
              </p14:xfrm>
            </p:contentPart>
          </mc:Choice>
          <mc:Fallback>
            <p:pic>
              <p:nvPicPr>
                <p:cNvPr id="108" name="Ink 107">
                  <a:extLst>
                    <a:ext uri="{FF2B5EF4-FFF2-40B4-BE49-F238E27FC236}">
                      <a16:creationId xmlns:a16="http://schemas.microsoft.com/office/drawing/2014/main" id="{1021AB33-51B4-CFEF-A35F-ED6AE91FFB32}"/>
                    </a:ext>
                  </a:extLst>
                </p:cNvPr>
                <p:cNvPicPr/>
                <p:nvPr/>
              </p:nvPicPr>
              <p:blipFill>
                <a:blip r:embed="rId156"/>
                <a:stretch>
                  <a:fillRect/>
                </a:stretch>
              </p:blipFill>
              <p:spPr>
                <a:xfrm>
                  <a:off x="10518417" y="3984634"/>
                  <a:ext cx="170640" cy="149760"/>
                </a:xfrm>
                <a:prstGeom prst="rect">
                  <a:avLst/>
                </a:prstGeom>
              </p:spPr>
            </p:pic>
          </mc:Fallback>
        </mc:AlternateContent>
        <mc:AlternateContent xmlns:mc="http://schemas.openxmlformats.org/markup-compatibility/2006">
          <mc:Choice xmlns:p14="http://schemas.microsoft.com/office/powerpoint/2010/main" Requires="p14">
            <p:contentPart p14:bwMode="auto" r:id="rId157">
              <p14:nvContentPartPr>
                <p14:cNvPr id="109" name="Ink 108">
                  <a:extLst>
                    <a:ext uri="{FF2B5EF4-FFF2-40B4-BE49-F238E27FC236}">
                      <a16:creationId xmlns:a16="http://schemas.microsoft.com/office/drawing/2014/main" id="{7E94E1CC-B385-826A-8D4D-C151FC6A29A6}"/>
                    </a:ext>
                  </a:extLst>
                </p14:cNvPr>
                <p14:cNvContentPartPr/>
                <p14:nvPr/>
              </p14:nvContentPartPr>
              <p14:xfrm>
                <a:off x="10711737" y="3870874"/>
                <a:ext cx="101160" cy="136800"/>
              </p14:xfrm>
            </p:contentPart>
          </mc:Choice>
          <mc:Fallback>
            <p:pic>
              <p:nvPicPr>
                <p:cNvPr id="109" name="Ink 108">
                  <a:extLst>
                    <a:ext uri="{FF2B5EF4-FFF2-40B4-BE49-F238E27FC236}">
                      <a16:creationId xmlns:a16="http://schemas.microsoft.com/office/drawing/2014/main" id="{7E94E1CC-B385-826A-8D4D-C151FC6A29A6}"/>
                    </a:ext>
                  </a:extLst>
                </p:cNvPr>
                <p:cNvPicPr/>
                <p:nvPr/>
              </p:nvPicPr>
              <p:blipFill>
                <a:blip r:embed="rId158"/>
                <a:stretch>
                  <a:fillRect/>
                </a:stretch>
              </p:blipFill>
              <p:spPr>
                <a:xfrm>
                  <a:off x="10703097" y="3861874"/>
                  <a:ext cx="118800" cy="154440"/>
                </a:xfrm>
                <a:prstGeom prst="rect">
                  <a:avLst/>
                </a:prstGeom>
              </p:spPr>
            </p:pic>
          </mc:Fallback>
        </mc:AlternateContent>
        <mc:AlternateContent xmlns:mc="http://schemas.openxmlformats.org/markup-compatibility/2006">
          <mc:Choice xmlns:p14="http://schemas.microsoft.com/office/powerpoint/2010/main" Requires="p14">
            <p:contentPart p14:bwMode="auto" r:id="rId159">
              <p14:nvContentPartPr>
                <p14:cNvPr id="110" name="Ink 109">
                  <a:extLst>
                    <a:ext uri="{FF2B5EF4-FFF2-40B4-BE49-F238E27FC236}">
                      <a16:creationId xmlns:a16="http://schemas.microsoft.com/office/drawing/2014/main" id="{BE9E1725-FA9D-094A-F9ED-80B6F3276B8B}"/>
                    </a:ext>
                  </a:extLst>
                </p14:cNvPr>
                <p14:cNvContentPartPr/>
                <p14:nvPr/>
              </p14:nvContentPartPr>
              <p14:xfrm>
                <a:off x="10747377" y="3802474"/>
                <a:ext cx="134280" cy="186120"/>
              </p14:xfrm>
            </p:contentPart>
          </mc:Choice>
          <mc:Fallback>
            <p:pic>
              <p:nvPicPr>
                <p:cNvPr id="110" name="Ink 109">
                  <a:extLst>
                    <a:ext uri="{FF2B5EF4-FFF2-40B4-BE49-F238E27FC236}">
                      <a16:creationId xmlns:a16="http://schemas.microsoft.com/office/drawing/2014/main" id="{BE9E1725-FA9D-094A-F9ED-80B6F3276B8B}"/>
                    </a:ext>
                  </a:extLst>
                </p:cNvPr>
                <p:cNvPicPr/>
                <p:nvPr/>
              </p:nvPicPr>
              <p:blipFill>
                <a:blip r:embed="rId160"/>
                <a:stretch>
                  <a:fillRect/>
                </a:stretch>
              </p:blipFill>
              <p:spPr>
                <a:xfrm>
                  <a:off x="10738377" y="3793474"/>
                  <a:ext cx="151920" cy="203760"/>
                </a:xfrm>
                <a:prstGeom prst="rect">
                  <a:avLst/>
                </a:prstGeom>
              </p:spPr>
            </p:pic>
          </mc:Fallback>
        </mc:AlternateContent>
        <mc:AlternateContent xmlns:mc="http://schemas.openxmlformats.org/markup-compatibility/2006">
          <mc:Choice xmlns:p14="http://schemas.microsoft.com/office/powerpoint/2010/main" Requires="p14">
            <p:contentPart p14:bwMode="auto" r:id="rId161">
              <p14:nvContentPartPr>
                <p14:cNvPr id="111" name="Ink 110">
                  <a:extLst>
                    <a:ext uri="{FF2B5EF4-FFF2-40B4-BE49-F238E27FC236}">
                      <a16:creationId xmlns:a16="http://schemas.microsoft.com/office/drawing/2014/main" id="{F64B012F-45C6-CEAA-2846-532F84C93833}"/>
                    </a:ext>
                  </a:extLst>
                </p14:cNvPr>
                <p14:cNvContentPartPr/>
                <p14:nvPr/>
              </p14:nvContentPartPr>
              <p14:xfrm>
                <a:off x="10828017" y="3858274"/>
                <a:ext cx="95760" cy="36360"/>
              </p14:xfrm>
            </p:contentPart>
          </mc:Choice>
          <mc:Fallback>
            <p:pic>
              <p:nvPicPr>
                <p:cNvPr id="111" name="Ink 110">
                  <a:extLst>
                    <a:ext uri="{FF2B5EF4-FFF2-40B4-BE49-F238E27FC236}">
                      <a16:creationId xmlns:a16="http://schemas.microsoft.com/office/drawing/2014/main" id="{F64B012F-45C6-CEAA-2846-532F84C93833}"/>
                    </a:ext>
                  </a:extLst>
                </p:cNvPr>
                <p:cNvPicPr/>
                <p:nvPr/>
              </p:nvPicPr>
              <p:blipFill>
                <a:blip r:embed="rId162"/>
                <a:stretch>
                  <a:fillRect/>
                </a:stretch>
              </p:blipFill>
              <p:spPr>
                <a:xfrm>
                  <a:off x="10819017" y="3849634"/>
                  <a:ext cx="113400" cy="54000"/>
                </a:xfrm>
                <a:prstGeom prst="rect">
                  <a:avLst/>
                </a:prstGeom>
              </p:spPr>
            </p:pic>
          </mc:Fallback>
        </mc:AlternateContent>
      </p:grpSp>
      <p:grpSp>
        <p:nvGrpSpPr>
          <p:cNvPr id="119" name="Group 118">
            <a:extLst>
              <a:ext uri="{FF2B5EF4-FFF2-40B4-BE49-F238E27FC236}">
                <a16:creationId xmlns:a16="http://schemas.microsoft.com/office/drawing/2014/main" id="{B6D5405A-74A4-E20A-CBBE-3338E4271403}"/>
              </a:ext>
            </a:extLst>
          </p:cNvPr>
          <p:cNvGrpSpPr/>
          <p:nvPr/>
        </p:nvGrpSpPr>
        <p:grpSpPr>
          <a:xfrm>
            <a:off x="7873857" y="5926474"/>
            <a:ext cx="1293840" cy="405720"/>
            <a:chOff x="7873857" y="5926474"/>
            <a:chExt cx="1293840" cy="405720"/>
          </a:xfrm>
        </p:grpSpPr>
        <mc:AlternateContent xmlns:mc="http://schemas.openxmlformats.org/markup-compatibility/2006">
          <mc:Choice xmlns:p14="http://schemas.microsoft.com/office/powerpoint/2010/main" Requires="p14">
            <p:contentPart p14:bwMode="auto" r:id="rId163">
              <p14:nvContentPartPr>
                <p14:cNvPr id="112" name="Ink 111">
                  <a:extLst>
                    <a:ext uri="{FF2B5EF4-FFF2-40B4-BE49-F238E27FC236}">
                      <a16:creationId xmlns:a16="http://schemas.microsoft.com/office/drawing/2014/main" id="{0267C246-0138-6AFA-7D47-D9751702C240}"/>
                    </a:ext>
                  </a:extLst>
                </p14:cNvPr>
                <p14:cNvContentPartPr/>
                <p14:nvPr/>
              </p14:nvContentPartPr>
              <p14:xfrm>
                <a:off x="7873857" y="6164794"/>
                <a:ext cx="240840" cy="164520"/>
              </p14:xfrm>
            </p:contentPart>
          </mc:Choice>
          <mc:Fallback>
            <p:pic>
              <p:nvPicPr>
                <p:cNvPr id="112" name="Ink 111">
                  <a:extLst>
                    <a:ext uri="{FF2B5EF4-FFF2-40B4-BE49-F238E27FC236}">
                      <a16:creationId xmlns:a16="http://schemas.microsoft.com/office/drawing/2014/main" id="{0267C246-0138-6AFA-7D47-D9751702C240}"/>
                    </a:ext>
                  </a:extLst>
                </p:cNvPr>
                <p:cNvPicPr/>
                <p:nvPr/>
              </p:nvPicPr>
              <p:blipFill>
                <a:blip r:embed="rId164"/>
                <a:stretch>
                  <a:fillRect/>
                </a:stretch>
              </p:blipFill>
              <p:spPr>
                <a:xfrm>
                  <a:off x="7864857" y="6156154"/>
                  <a:ext cx="258480" cy="182160"/>
                </a:xfrm>
                <a:prstGeom prst="rect">
                  <a:avLst/>
                </a:prstGeom>
              </p:spPr>
            </p:pic>
          </mc:Fallback>
        </mc:AlternateContent>
        <mc:AlternateContent xmlns:mc="http://schemas.openxmlformats.org/markup-compatibility/2006">
          <mc:Choice xmlns:p14="http://schemas.microsoft.com/office/powerpoint/2010/main" Requires="p14">
            <p:contentPart p14:bwMode="auto" r:id="rId165">
              <p14:nvContentPartPr>
                <p14:cNvPr id="113" name="Ink 112">
                  <a:extLst>
                    <a:ext uri="{FF2B5EF4-FFF2-40B4-BE49-F238E27FC236}">
                      <a16:creationId xmlns:a16="http://schemas.microsoft.com/office/drawing/2014/main" id="{C14E6387-44E2-5E8C-6169-3EF5EBA594D0}"/>
                    </a:ext>
                  </a:extLst>
                </p14:cNvPr>
                <p14:cNvContentPartPr/>
                <p14:nvPr/>
              </p14:nvContentPartPr>
              <p14:xfrm>
                <a:off x="8230977" y="6203314"/>
                <a:ext cx="87480" cy="128880"/>
              </p14:xfrm>
            </p:contentPart>
          </mc:Choice>
          <mc:Fallback>
            <p:pic>
              <p:nvPicPr>
                <p:cNvPr id="113" name="Ink 112">
                  <a:extLst>
                    <a:ext uri="{FF2B5EF4-FFF2-40B4-BE49-F238E27FC236}">
                      <a16:creationId xmlns:a16="http://schemas.microsoft.com/office/drawing/2014/main" id="{C14E6387-44E2-5E8C-6169-3EF5EBA594D0}"/>
                    </a:ext>
                  </a:extLst>
                </p:cNvPr>
                <p:cNvPicPr/>
                <p:nvPr/>
              </p:nvPicPr>
              <p:blipFill>
                <a:blip r:embed="rId166"/>
                <a:stretch>
                  <a:fillRect/>
                </a:stretch>
              </p:blipFill>
              <p:spPr>
                <a:xfrm>
                  <a:off x="8222337" y="6194674"/>
                  <a:ext cx="105120" cy="146520"/>
                </a:xfrm>
                <a:prstGeom prst="rect">
                  <a:avLst/>
                </a:prstGeom>
              </p:spPr>
            </p:pic>
          </mc:Fallback>
        </mc:AlternateContent>
        <mc:AlternateContent xmlns:mc="http://schemas.openxmlformats.org/markup-compatibility/2006">
          <mc:Choice xmlns:p14="http://schemas.microsoft.com/office/powerpoint/2010/main" Requires="p14">
            <p:contentPart p14:bwMode="auto" r:id="rId167">
              <p14:nvContentPartPr>
                <p14:cNvPr id="114" name="Ink 113">
                  <a:extLst>
                    <a:ext uri="{FF2B5EF4-FFF2-40B4-BE49-F238E27FC236}">
                      <a16:creationId xmlns:a16="http://schemas.microsoft.com/office/drawing/2014/main" id="{08913236-96E0-2EA8-EF61-5674638477EE}"/>
                    </a:ext>
                  </a:extLst>
                </p14:cNvPr>
                <p14:cNvContentPartPr/>
                <p14:nvPr/>
              </p14:nvContentPartPr>
              <p14:xfrm>
                <a:off x="8538777" y="6110434"/>
                <a:ext cx="141120" cy="149760"/>
              </p14:xfrm>
            </p:contentPart>
          </mc:Choice>
          <mc:Fallback>
            <p:pic>
              <p:nvPicPr>
                <p:cNvPr id="114" name="Ink 113">
                  <a:extLst>
                    <a:ext uri="{FF2B5EF4-FFF2-40B4-BE49-F238E27FC236}">
                      <a16:creationId xmlns:a16="http://schemas.microsoft.com/office/drawing/2014/main" id="{08913236-96E0-2EA8-EF61-5674638477EE}"/>
                    </a:ext>
                  </a:extLst>
                </p:cNvPr>
                <p:cNvPicPr/>
                <p:nvPr/>
              </p:nvPicPr>
              <p:blipFill>
                <a:blip r:embed="rId168"/>
                <a:stretch>
                  <a:fillRect/>
                </a:stretch>
              </p:blipFill>
              <p:spPr>
                <a:xfrm>
                  <a:off x="8529777" y="6101434"/>
                  <a:ext cx="158760" cy="167400"/>
                </a:xfrm>
                <a:prstGeom prst="rect">
                  <a:avLst/>
                </a:prstGeom>
              </p:spPr>
            </p:pic>
          </mc:Fallback>
        </mc:AlternateContent>
        <mc:AlternateContent xmlns:mc="http://schemas.openxmlformats.org/markup-compatibility/2006">
          <mc:Choice xmlns:p14="http://schemas.microsoft.com/office/powerpoint/2010/main" Requires="p14">
            <p:contentPart p14:bwMode="auto" r:id="rId169">
              <p14:nvContentPartPr>
                <p14:cNvPr id="115" name="Ink 114">
                  <a:extLst>
                    <a:ext uri="{FF2B5EF4-FFF2-40B4-BE49-F238E27FC236}">
                      <a16:creationId xmlns:a16="http://schemas.microsoft.com/office/drawing/2014/main" id="{021A9E20-6B07-ADE0-416A-B425365F0833}"/>
                    </a:ext>
                  </a:extLst>
                </p14:cNvPr>
                <p14:cNvContentPartPr/>
                <p14:nvPr/>
              </p14:nvContentPartPr>
              <p14:xfrm>
                <a:off x="8733897" y="5926474"/>
                <a:ext cx="219600" cy="271800"/>
              </p14:xfrm>
            </p:contentPart>
          </mc:Choice>
          <mc:Fallback>
            <p:pic>
              <p:nvPicPr>
                <p:cNvPr id="115" name="Ink 114">
                  <a:extLst>
                    <a:ext uri="{FF2B5EF4-FFF2-40B4-BE49-F238E27FC236}">
                      <a16:creationId xmlns:a16="http://schemas.microsoft.com/office/drawing/2014/main" id="{021A9E20-6B07-ADE0-416A-B425365F0833}"/>
                    </a:ext>
                  </a:extLst>
                </p:cNvPr>
                <p:cNvPicPr/>
                <p:nvPr/>
              </p:nvPicPr>
              <p:blipFill>
                <a:blip r:embed="rId170"/>
                <a:stretch>
                  <a:fillRect/>
                </a:stretch>
              </p:blipFill>
              <p:spPr>
                <a:xfrm>
                  <a:off x="8725257" y="5917474"/>
                  <a:ext cx="237240" cy="289440"/>
                </a:xfrm>
                <a:prstGeom prst="rect">
                  <a:avLst/>
                </a:prstGeom>
              </p:spPr>
            </p:pic>
          </mc:Fallback>
        </mc:AlternateContent>
        <mc:AlternateContent xmlns:mc="http://schemas.openxmlformats.org/markup-compatibility/2006">
          <mc:Choice xmlns:p14="http://schemas.microsoft.com/office/powerpoint/2010/main" Requires="p14">
            <p:contentPart p14:bwMode="auto" r:id="rId171">
              <p14:nvContentPartPr>
                <p14:cNvPr id="116" name="Ink 115">
                  <a:extLst>
                    <a:ext uri="{FF2B5EF4-FFF2-40B4-BE49-F238E27FC236}">
                      <a16:creationId xmlns:a16="http://schemas.microsoft.com/office/drawing/2014/main" id="{080AFF73-E377-FC47-029E-A3B5D4215FF5}"/>
                    </a:ext>
                  </a:extLst>
                </p14:cNvPr>
                <p14:cNvContentPartPr/>
                <p14:nvPr/>
              </p14:nvContentPartPr>
              <p14:xfrm>
                <a:off x="8891937" y="6051394"/>
                <a:ext cx="140040" cy="86400"/>
              </p14:xfrm>
            </p:contentPart>
          </mc:Choice>
          <mc:Fallback>
            <p:pic>
              <p:nvPicPr>
                <p:cNvPr id="116" name="Ink 115">
                  <a:extLst>
                    <a:ext uri="{FF2B5EF4-FFF2-40B4-BE49-F238E27FC236}">
                      <a16:creationId xmlns:a16="http://schemas.microsoft.com/office/drawing/2014/main" id="{080AFF73-E377-FC47-029E-A3B5D4215FF5}"/>
                    </a:ext>
                  </a:extLst>
                </p:cNvPr>
                <p:cNvPicPr/>
                <p:nvPr/>
              </p:nvPicPr>
              <p:blipFill>
                <a:blip r:embed="rId172"/>
                <a:stretch>
                  <a:fillRect/>
                </a:stretch>
              </p:blipFill>
              <p:spPr>
                <a:xfrm>
                  <a:off x="8882937" y="6042754"/>
                  <a:ext cx="157680" cy="104040"/>
                </a:xfrm>
                <a:prstGeom prst="rect">
                  <a:avLst/>
                </a:prstGeom>
              </p:spPr>
            </p:pic>
          </mc:Fallback>
        </mc:AlternateContent>
        <mc:AlternateContent xmlns:mc="http://schemas.openxmlformats.org/markup-compatibility/2006">
          <mc:Choice xmlns:p14="http://schemas.microsoft.com/office/powerpoint/2010/main" Requires="p14">
            <p:contentPart p14:bwMode="auto" r:id="rId173">
              <p14:nvContentPartPr>
                <p14:cNvPr id="117" name="Ink 116">
                  <a:extLst>
                    <a:ext uri="{FF2B5EF4-FFF2-40B4-BE49-F238E27FC236}">
                      <a16:creationId xmlns:a16="http://schemas.microsoft.com/office/drawing/2014/main" id="{790FCBD5-DC0E-54C8-87EF-25A991CBCA23}"/>
                    </a:ext>
                  </a:extLst>
                </p14:cNvPr>
                <p14:cNvContentPartPr/>
                <p14:nvPr/>
              </p14:nvContentPartPr>
              <p14:xfrm>
                <a:off x="8975097" y="5966074"/>
                <a:ext cx="192600" cy="149040"/>
              </p14:xfrm>
            </p:contentPart>
          </mc:Choice>
          <mc:Fallback>
            <p:pic>
              <p:nvPicPr>
                <p:cNvPr id="117" name="Ink 116">
                  <a:extLst>
                    <a:ext uri="{FF2B5EF4-FFF2-40B4-BE49-F238E27FC236}">
                      <a16:creationId xmlns:a16="http://schemas.microsoft.com/office/drawing/2014/main" id="{790FCBD5-DC0E-54C8-87EF-25A991CBCA23}"/>
                    </a:ext>
                  </a:extLst>
                </p:cNvPr>
                <p:cNvPicPr/>
                <p:nvPr/>
              </p:nvPicPr>
              <p:blipFill>
                <a:blip r:embed="rId174"/>
                <a:stretch>
                  <a:fillRect/>
                </a:stretch>
              </p:blipFill>
              <p:spPr>
                <a:xfrm>
                  <a:off x="8966097" y="5957074"/>
                  <a:ext cx="210240" cy="166680"/>
                </a:xfrm>
                <a:prstGeom prst="rect">
                  <a:avLst/>
                </a:prstGeom>
              </p:spPr>
            </p:pic>
          </mc:Fallback>
        </mc:AlternateContent>
      </p:grpSp>
      <p:grpSp>
        <p:nvGrpSpPr>
          <p:cNvPr id="127" name="Group 126">
            <a:extLst>
              <a:ext uri="{FF2B5EF4-FFF2-40B4-BE49-F238E27FC236}">
                <a16:creationId xmlns:a16="http://schemas.microsoft.com/office/drawing/2014/main" id="{0E475E0A-8478-F49E-C9DC-85F41B4B25CD}"/>
              </a:ext>
            </a:extLst>
          </p:cNvPr>
          <p:cNvGrpSpPr/>
          <p:nvPr/>
        </p:nvGrpSpPr>
        <p:grpSpPr>
          <a:xfrm>
            <a:off x="9545337" y="5867074"/>
            <a:ext cx="1038960" cy="572400"/>
            <a:chOff x="9545337" y="5867074"/>
            <a:chExt cx="1038960" cy="572400"/>
          </a:xfrm>
        </p:grpSpPr>
        <mc:AlternateContent xmlns:mc="http://schemas.openxmlformats.org/markup-compatibility/2006">
          <mc:Choice xmlns:p14="http://schemas.microsoft.com/office/powerpoint/2010/main" Requires="p14">
            <p:contentPart p14:bwMode="auto" r:id="rId175">
              <p14:nvContentPartPr>
                <p14:cNvPr id="118" name="Ink 117">
                  <a:extLst>
                    <a:ext uri="{FF2B5EF4-FFF2-40B4-BE49-F238E27FC236}">
                      <a16:creationId xmlns:a16="http://schemas.microsoft.com/office/drawing/2014/main" id="{03E027EC-A65D-2CFC-F4EF-22396B832A78}"/>
                    </a:ext>
                  </a:extLst>
                </p14:cNvPr>
                <p14:cNvContentPartPr/>
                <p14:nvPr/>
              </p14:nvContentPartPr>
              <p14:xfrm>
                <a:off x="9545337" y="5867074"/>
                <a:ext cx="222480" cy="318600"/>
              </p14:xfrm>
            </p:contentPart>
          </mc:Choice>
          <mc:Fallback>
            <p:pic>
              <p:nvPicPr>
                <p:cNvPr id="118" name="Ink 117">
                  <a:extLst>
                    <a:ext uri="{FF2B5EF4-FFF2-40B4-BE49-F238E27FC236}">
                      <a16:creationId xmlns:a16="http://schemas.microsoft.com/office/drawing/2014/main" id="{03E027EC-A65D-2CFC-F4EF-22396B832A78}"/>
                    </a:ext>
                  </a:extLst>
                </p:cNvPr>
                <p:cNvPicPr/>
                <p:nvPr/>
              </p:nvPicPr>
              <p:blipFill>
                <a:blip r:embed="rId176"/>
                <a:stretch>
                  <a:fillRect/>
                </a:stretch>
              </p:blipFill>
              <p:spPr>
                <a:xfrm>
                  <a:off x="9536697" y="5858434"/>
                  <a:ext cx="240120" cy="336240"/>
                </a:xfrm>
                <a:prstGeom prst="rect">
                  <a:avLst/>
                </a:prstGeom>
              </p:spPr>
            </p:pic>
          </mc:Fallback>
        </mc:AlternateContent>
        <mc:AlternateContent xmlns:mc="http://schemas.openxmlformats.org/markup-compatibility/2006">
          <mc:Choice xmlns:p14="http://schemas.microsoft.com/office/powerpoint/2010/main" Requires="p14">
            <p:contentPart p14:bwMode="auto" r:id="rId177">
              <p14:nvContentPartPr>
                <p14:cNvPr id="121" name="Ink 120">
                  <a:extLst>
                    <a:ext uri="{FF2B5EF4-FFF2-40B4-BE49-F238E27FC236}">
                      <a16:creationId xmlns:a16="http://schemas.microsoft.com/office/drawing/2014/main" id="{826B0D6F-6A82-F0B7-4E23-C9E81B196C43}"/>
                    </a:ext>
                  </a:extLst>
                </p14:cNvPr>
                <p14:cNvContentPartPr/>
                <p14:nvPr/>
              </p14:nvContentPartPr>
              <p14:xfrm>
                <a:off x="9753417" y="6265234"/>
                <a:ext cx="111240" cy="174240"/>
              </p14:xfrm>
            </p:contentPart>
          </mc:Choice>
          <mc:Fallback>
            <p:pic>
              <p:nvPicPr>
                <p:cNvPr id="121" name="Ink 120">
                  <a:extLst>
                    <a:ext uri="{FF2B5EF4-FFF2-40B4-BE49-F238E27FC236}">
                      <a16:creationId xmlns:a16="http://schemas.microsoft.com/office/drawing/2014/main" id="{826B0D6F-6A82-F0B7-4E23-C9E81B196C43}"/>
                    </a:ext>
                  </a:extLst>
                </p:cNvPr>
                <p:cNvPicPr/>
                <p:nvPr/>
              </p:nvPicPr>
              <p:blipFill>
                <a:blip r:embed="rId178"/>
                <a:stretch>
                  <a:fillRect/>
                </a:stretch>
              </p:blipFill>
              <p:spPr>
                <a:xfrm>
                  <a:off x="9744777" y="6256234"/>
                  <a:ext cx="128880" cy="191880"/>
                </a:xfrm>
                <a:prstGeom prst="rect">
                  <a:avLst/>
                </a:prstGeom>
              </p:spPr>
            </p:pic>
          </mc:Fallback>
        </mc:AlternateContent>
        <mc:AlternateContent xmlns:mc="http://schemas.openxmlformats.org/markup-compatibility/2006">
          <mc:Choice xmlns:p14="http://schemas.microsoft.com/office/powerpoint/2010/main" Requires="p14">
            <p:contentPart p14:bwMode="auto" r:id="rId179">
              <p14:nvContentPartPr>
                <p14:cNvPr id="122" name="Ink 121">
                  <a:extLst>
                    <a:ext uri="{FF2B5EF4-FFF2-40B4-BE49-F238E27FC236}">
                      <a16:creationId xmlns:a16="http://schemas.microsoft.com/office/drawing/2014/main" id="{84B88385-F346-0CD2-5408-D087A910BEC4}"/>
                    </a:ext>
                  </a:extLst>
                </p14:cNvPr>
                <p14:cNvContentPartPr/>
                <p14:nvPr/>
              </p14:nvContentPartPr>
              <p14:xfrm>
                <a:off x="9888417" y="6117274"/>
                <a:ext cx="171360" cy="247680"/>
              </p14:xfrm>
            </p:contentPart>
          </mc:Choice>
          <mc:Fallback>
            <p:pic>
              <p:nvPicPr>
                <p:cNvPr id="122" name="Ink 121">
                  <a:extLst>
                    <a:ext uri="{FF2B5EF4-FFF2-40B4-BE49-F238E27FC236}">
                      <a16:creationId xmlns:a16="http://schemas.microsoft.com/office/drawing/2014/main" id="{84B88385-F346-0CD2-5408-D087A910BEC4}"/>
                    </a:ext>
                  </a:extLst>
                </p:cNvPr>
                <p:cNvPicPr/>
                <p:nvPr/>
              </p:nvPicPr>
              <p:blipFill>
                <a:blip r:embed="rId180"/>
                <a:stretch>
                  <a:fillRect/>
                </a:stretch>
              </p:blipFill>
              <p:spPr>
                <a:xfrm>
                  <a:off x="9879777" y="6108274"/>
                  <a:ext cx="189000" cy="265320"/>
                </a:xfrm>
                <a:prstGeom prst="rect">
                  <a:avLst/>
                </a:prstGeom>
              </p:spPr>
            </p:pic>
          </mc:Fallback>
        </mc:AlternateContent>
        <mc:AlternateContent xmlns:mc="http://schemas.openxmlformats.org/markup-compatibility/2006">
          <mc:Choice xmlns:p14="http://schemas.microsoft.com/office/powerpoint/2010/main" Requires="p14">
            <p:contentPart p14:bwMode="auto" r:id="rId181">
              <p14:nvContentPartPr>
                <p14:cNvPr id="123" name="Ink 122">
                  <a:extLst>
                    <a:ext uri="{FF2B5EF4-FFF2-40B4-BE49-F238E27FC236}">
                      <a16:creationId xmlns:a16="http://schemas.microsoft.com/office/drawing/2014/main" id="{F1DF019E-66E5-D2FA-479B-543983782312}"/>
                    </a:ext>
                  </a:extLst>
                </p14:cNvPr>
                <p14:cNvContentPartPr/>
                <p14:nvPr/>
              </p14:nvContentPartPr>
              <p14:xfrm>
                <a:off x="10151577" y="6236794"/>
                <a:ext cx="48960" cy="187560"/>
              </p14:xfrm>
            </p:contentPart>
          </mc:Choice>
          <mc:Fallback>
            <p:pic>
              <p:nvPicPr>
                <p:cNvPr id="123" name="Ink 122">
                  <a:extLst>
                    <a:ext uri="{FF2B5EF4-FFF2-40B4-BE49-F238E27FC236}">
                      <a16:creationId xmlns:a16="http://schemas.microsoft.com/office/drawing/2014/main" id="{F1DF019E-66E5-D2FA-479B-543983782312}"/>
                    </a:ext>
                  </a:extLst>
                </p:cNvPr>
                <p:cNvPicPr/>
                <p:nvPr/>
              </p:nvPicPr>
              <p:blipFill>
                <a:blip r:embed="rId182"/>
                <a:stretch>
                  <a:fillRect/>
                </a:stretch>
              </p:blipFill>
              <p:spPr>
                <a:xfrm>
                  <a:off x="10142937" y="6228154"/>
                  <a:ext cx="66600" cy="205200"/>
                </a:xfrm>
                <a:prstGeom prst="rect">
                  <a:avLst/>
                </a:prstGeom>
              </p:spPr>
            </p:pic>
          </mc:Fallback>
        </mc:AlternateContent>
        <mc:AlternateContent xmlns:mc="http://schemas.openxmlformats.org/markup-compatibility/2006">
          <mc:Choice xmlns:p14="http://schemas.microsoft.com/office/powerpoint/2010/main" Requires="p14">
            <p:contentPart p14:bwMode="auto" r:id="rId183">
              <p14:nvContentPartPr>
                <p14:cNvPr id="124" name="Ink 123">
                  <a:extLst>
                    <a:ext uri="{FF2B5EF4-FFF2-40B4-BE49-F238E27FC236}">
                      <a16:creationId xmlns:a16="http://schemas.microsoft.com/office/drawing/2014/main" id="{D9FA4184-4357-5294-2764-71AD82A3C291}"/>
                    </a:ext>
                  </a:extLst>
                </p14:cNvPr>
                <p14:cNvContentPartPr/>
                <p14:nvPr/>
              </p14:nvContentPartPr>
              <p14:xfrm>
                <a:off x="10134297" y="6259114"/>
                <a:ext cx="91440" cy="59400"/>
              </p14:xfrm>
            </p:contentPart>
          </mc:Choice>
          <mc:Fallback>
            <p:pic>
              <p:nvPicPr>
                <p:cNvPr id="124" name="Ink 123">
                  <a:extLst>
                    <a:ext uri="{FF2B5EF4-FFF2-40B4-BE49-F238E27FC236}">
                      <a16:creationId xmlns:a16="http://schemas.microsoft.com/office/drawing/2014/main" id="{D9FA4184-4357-5294-2764-71AD82A3C291}"/>
                    </a:ext>
                  </a:extLst>
                </p:cNvPr>
                <p:cNvPicPr/>
                <p:nvPr/>
              </p:nvPicPr>
              <p:blipFill>
                <a:blip r:embed="rId184"/>
                <a:stretch>
                  <a:fillRect/>
                </a:stretch>
              </p:blipFill>
              <p:spPr>
                <a:xfrm>
                  <a:off x="10125657" y="6250474"/>
                  <a:ext cx="109080" cy="77040"/>
                </a:xfrm>
                <a:prstGeom prst="rect">
                  <a:avLst/>
                </a:prstGeom>
              </p:spPr>
            </p:pic>
          </mc:Fallback>
        </mc:AlternateContent>
        <mc:AlternateContent xmlns:mc="http://schemas.openxmlformats.org/markup-compatibility/2006">
          <mc:Choice xmlns:p14="http://schemas.microsoft.com/office/powerpoint/2010/main" Requires="p14">
            <p:contentPart p14:bwMode="auto" r:id="rId185">
              <p14:nvContentPartPr>
                <p14:cNvPr id="125" name="Ink 124">
                  <a:extLst>
                    <a:ext uri="{FF2B5EF4-FFF2-40B4-BE49-F238E27FC236}">
                      <a16:creationId xmlns:a16="http://schemas.microsoft.com/office/drawing/2014/main" id="{BF3A600B-DF08-8405-E3D6-E4F126DAFFA2}"/>
                    </a:ext>
                  </a:extLst>
                </p14:cNvPr>
                <p14:cNvContentPartPr/>
                <p14:nvPr/>
              </p14:nvContentPartPr>
              <p14:xfrm>
                <a:off x="10274337" y="6200074"/>
                <a:ext cx="95400" cy="110160"/>
              </p14:xfrm>
            </p:contentPart>
          </mc:Choice>
          <mc:Fallback>
            <p:pic>
              <p:nvPicPr>
                <p:cNvPr id="125" name="Ink 124">
                  <a:extLst>
                    <a:ext uri="{FF2B5EF4-FFF2-40B4-BE49-F238E27FC236}">
                      <a16:creationId xmlns:a16="http://schemas.microsoft.com/office/drawing/2014/main" id="{BF3A600B-DF08-8405-E3D6-E4F126DAFFA2}"/>
                    </a:ext>
                  </a:extLst>
                </p:cNvPr>
                <p:cNvPicPr/>
                <p:nvPr/>
              </p:nvPicPr>
              <p:blipFill>
                <a:blip r:embed="rId186"/>
                <a:stretch>
                  <a:fillRect/>
                </a:stretch>
              </p:blipFill>
              <p:spPr>
                <a:xfrm>
                  <a:off x="10265697" y="6191074"/>
                  <a:ext cx="113040" cy="127800"/>
                </a:xfrm>
                <a:prstGeom prst="rect">
                  <a:avLst/>
                </a:prstGeom>
              </p:spPr>
            </p:pic>
          </mc:Fallback>
        </mc:AlternateContent>
        <mc:AlternateContent xmlns:mc="http://schemas.openxmlformats.org/markup-compatibility/2006">
          <mc:Choice xmlns:p14="http://schemas.microsoft.com/office/powerpoint/2010/main" Requires="p14">
            <p:contentPart p14:bwMode="auto" r:id="rId187">
              <p14:nvContentPartPr>
                <p14:cNvPr id="126" name="Ink 125">
                  <a:extLst>
                    <a:ext uri="{FF2B5EF4-FFF2-40B4-BE49-F238E27FC236}">
                      <a16:creationId xmlns:a16="http://schemas.microsoft.com/office/drawing/2014/main" id="{40F784FB-5C09-C942-F01A-6AA77E54AF70}"/>
                    </a:ext>
                  </a:extLst>
                </p14:cNvPr>
                <p14:cNvContentPartPr/>
                <p14:nvPr/>
              </p14:nvContentPartPr>
              <p14:xfrm>
                <a:off x="10390977" y="6146434"/>
                <a:ext cx="193320" cy="128880"/>
              </p14:xfrm>
            </p:contentPart>
          </mc:Choice>
          <mc:Fallback>
            <p:pic>
              <p:nvPicPr>
                <p:cNvPr id="126" name="Ink 125">
                  <a:extLst>
                    <a:ext uri="{FF2B5EF4-FFF2-40B4-BE49-F238E27FC236}">
                      <a16:creationId xmlns:a16="http://schemas.microsoft.com/office/drawing/2014/main" id="{40F784FB-5C09-C942-F01A-6AA77E54AF70}"/>
                    </a:ext>
                  </a:extLst>
                </p:cNvPr>
                <p:cNvPicPr/>
                <p:nvPr/>
              </p:nvPicPr>
              <p:blipFill>
                <a:blip r:embed="rId188"/>
                <a:stretch>
                  <a:fillRect/>
                </a:stretch>
              </p:blipFill>
              <p:spPr>
                <a:xfrm>
                  <a:off x="10381977" y="6137434"/>
                  <a:ext cx="210960" cy="146520"/>
                </a:xfrm>
                <a:prstGeom prst="rect">
                  <a:avLst/>
                </a:prstGeom>
              </p:spPr>
            </p:pic>
          </mc:Fallback>
        </mc:AlternateContent>
      </p:grpSp>
      <p:grpSp>
        <p:nvGrpSpPr>
          <p:cNvPr id="153" name="Group 152">
            <a:extLst>
              <a:ext uri="{FF2B5EF4-FFF2-40B4-BE49-F238E27FC236}">
                <a16:creationId xmlns:a16="http://schemas.microsoft.com/office/drawing/2014/main" id="{7367DFE0-4DAE-85D6-0CD9-08C7E782354D}"/>
              </a:ext>
            </a:extLst>
          </p:cNvPr>
          <p:cNvGrpSpPr/>
          <p:nvPr/>
        </p:nvGrpSpPr>
        <p:grpSpPr>
          <a:xfrm>
            <a:off x="21537" y="3410434"/>
            <a:ext cx="2928960" cy="2883240"/>
            <a:chOff x="21537" y="3410434"/>
            <a:chExt cx="2928960" cy="2883240"/>
          </a:xfrm>
        </p:grpSpPr>
        <mc:AlternateContent xmlns:mc="http://schemas.openxmlformats.org/markup-compatibility/2006">
          <mc:Choice xmlns:p14="http://schemas.microsoft.com/office/powerpoint/2010/main" Requires="p14">
            <p:contentPart p14:bwMode="auto" r:id="rId189">
              <p14:nvContentPartPr>
                <p14:cNvPr id="128" name="Ink 127">
                  <a:extLst>
                    <a:ext uri="{FF2B5EF4-FFF2-40B4-BE49-F238E27FC236}">
                      <a16:creationId xmlns:a16="http://schemas.microsoft.com/office/drawing/2014/main" id="{D36C4C16-5E8C-8B2F-09D9-B70CA5736DC7}"/>
                    </a:ext>
                  </a:extLst>
                </p14:cNvPr>
                <p14:cNvContentPartPr/>
                <p14:nvPr/>
              </p14:nvContentPartPr>
              <p14:xfrm>
                <a:off x="323937" y="4622554"/>
                <a:ext cx="224280" cy="391320"/>
              </p14:xfrm>
            </p:contentPart>
          </mc:Choice>
          <mc:Fallback>
            <p:pic>
              <p:nvPicPr>
                <p:cNvPr id="128" name="Ink 127">
                  <a:extLst>
                    <a:ext uri="{FF2B5EF4-FFF2-40B4-BE49-F238E27FC236}">
                      <a16:creationId xmlns:a16="http://schemas.microsoft.com/office/drawing/2014/main" id="{D36C4C16-5E8C-8B2F-09D9-B70CA5736DC7}"/>
                    </a:ext>
                  </a:extLst>
                </p:cNvPr>
                <p:cNvPicPr/>
                <p:nvPr/>
              </p:nvPicPr>
              <p:blipFill>
                <a:blip r:embed="rId190"/>
                <a:stretch>
                  <a:fillRect/>
                </a:stretch>
              </p:blipFill>
              <p:spPr>
                <a:xfrm>
                  <a:off x="315297" y="4613554"/>
                  <a:ext cx="241920" cy="408960"/>
                </a:xfrm>
                <a:prstGeom prst="rect">
                  <a:avLst/>
                </a:prstGeom>
              </p:spPr>
            </p:pic>
          </mc:Fallback>
        </mc:AlternateContent>
        <mc:AlternateContent xmlns:mc="http://schemas.openxmlformats.org/markup-compatibility/2006">
          <mc:Choice xmlns:p14="http://schemas.microsoft.com/office/powerpoint/2010/main" Requires="p14">
            <p:contentPart p14:bwMode="auto" r:id="rId191">
              <p14:nvContentPartPr>
                <p14:cNvPr id="129" name="Ink 128">
                  <a:extLst>
                    <a:ext uri="{FF2B5EF4-FFF2-40B4-BE49-F238E27FC236}">
                      <a16:creationId xmlns:a16="http://schemas.microsoft.com/office/drawing/2014/main" id="{3CC06EAA-F582-3C6D-D71B-ACF5AF3F8311}"/>
                    </a:ext>
                  </a:extLst>
                </p14:cNvPr>
                <p14:cNvContentPartPr/>
                <p14:nvPr/>
              </p14:nvContentPartPr>
              <p14:xfrm>
                <a:off x="740817" y="4524274"/>
                <a:ext cx="64080" cy="78480"/>
              </p14:xfrm>
            </p:contentPart>
          </mc:Choice>
          <mc:Fallback>
            <p:pic>
              <p:nvPicPr>
                <p:cNvPr id="129" name="Ink 128">
                  <a:extLst>
                    <a:ext uri="{FF2B5EF4-FFF2-40B4-BE49-F238E27FC236}">
                      <a16:creationId xmlns:a16="http://schemas.microsoft.com/office/drawing/2014/main" id="{3CC06EAA-F582-3C6D-D71B-ACF5AF3F8311}"/>
                    </a:ext>
                  </a:extLst>
                </p:cNvPr>
                <p:cNvPicPr/>
                <p:nvPr/>
              </p:nvPicPr>
              <p:blipFill>
                <a:blip r:embed="rId192"/>
                <a:stretch>
                  <a:fillRect/>
                </a:stretch>
              </p:blipFill>
              <p:spPr>
                <a:xfrm>
                  <a:off x="732177" y="4515274"/>
                  <a:ext cx="81720" cy="96120"/>
                </a:xfrm>
                <a:prstGeom prst="rect">
                  <a:avLst/>
                </a:prstGeom>
              </p:spPr>
            </p:pic>
          </mc:Fallback>
        </mc:AlternateContent>
        <mc:AlternateContent xmlns:mc="http://schemas.openxmlformats.org/markup-compatibility/2006">
          <mc:Choice xmlns:p14="http://schemas.microsoft.com/office/powerpoint/2010/main" Requires="p14">
            <p:contentPart p14:bwMode="auto" r:id="rId193">
              <p14:nvContentPartPr>
                <p14:cNvPr id="130" name="Ink 129">
                  <a:extLst>
                    <a:ext uri="{FF2B5EF4-FFF2-40B4-BE49-F238E27FC236}">
                      <a16:creationId xmlns:a16="http://schemas.microsoft.com/office/drawing/2014/main" id="{B15FECBE-BDD9-9FED-FA16-03DA62D8E332}"/>
                    </a:ext>
                  </a:extLst>
                </p14:cNvPr>
                <p14:cNvContentPartPr/>
                <p14:nvPr/>
              </p14:nvContentPartPr>
              <p14:xfrm>
                <a:off x="888777" y="4271554"/>
                <a:ext cx="159480" cy="160560"/>
              </p14:xfrm>
            </p:contentPart>
          </mc:Choice>
          <mc:Fallback>
            <p:pic>
              <p:nvPicPr>
                <p:cNvPr id="130" name="Ink 129">
                  <a:extLst>
                    <a:ext uri="{FF2B5EF4-FFF2-40B4-BE49-F238E27FC236}">
                      <a16:creationId xmlns:a16="http://schemas.microsoft.com/office/drawing/2014/main" id="{B15FECBE-BDD9-9FED-FA16-03DA62D8E332}"/>
                    </a:ext>
                  </a:extLst>
                </p:cNvPr>
                <p:cNvPicPr/>
                <p:nvPr/>
              </p:nvPicPr>
              <p:blipFill>
                <a:blip r:embed="rId194"/>
                <a:stretch>
                  <a:fillRect/>
                </a:stretch>
              </p:blipFill>
              <p:spPr>
                <a:xfrm>
                  <a:off x="879777" y="4262914"/>
                  <a:ext cx="177120" cy="178200"/>
                </a:xfrm>
                <a:prstGeom prst="rect">
                  <a:avLst/>
                </a:prstGeom>
              </p:spPr>
            </p:pic>
          </mc:Fallback>
        </mc:AlternateContent>
        <mc:AlternateContent xmlns:mc="http://schemas.openxmlformats.org/markup-compatibility/2006">
          <mc:Choice xmlns:p14="http://schemas.microsoft.com/office/powerpoint/2010/main" Requires="p14">
            <p:contentPart p14:bwMode="auto" r:id="rId195">
              <p14:nvContentPartPr>
                <p14:cNvPr id="131" name="Ink 130">
                  <a:extLst>
                    <a:ext uri="{FF2B5EF4-FFF2-40B4-BE49-F238E27FC236}">
                      <a16:creationId xmlns:a16="http://schemas.microsoft.com/office/drawing/2014/main" id="{88CFDC17-1295-FB90-EF1B-4B0E2998F725}"/>
                    </a:ext>
                  </a:extLst>
                </p14:cNvPr>
                <p14:cNvContentPartPr/>
                <p14:nvPr/>
              </p14:nvContentPartPr>
              <p14:xfrm>
                <a:off x="1025577" y="4026754"/>
                <a:ext cx="263160" cy="312480"/>
              </p14:xfrm>
            </p:contentPart>
          </mc:Choice>
          <mc:Fallback>
            <p:pic>
              <p:nvPicPr>
                <p:cNvPr id="131" name="Ink 130">
                  <a:extLst>
                    <a:ext uri="{FF2B5EF4-FFF2-40B4-BE49-F238E27FC236}">
                      <a16:creationId xmlns:a16="http://schemas.microsoft.com/office/drawing/2014/main" id="{88CFDC17-1295-FB90-EF1B-4B0E2998F725}"/>
                    </a:ext>
                  </a:extLst>
                </p:cNvPr>
                <p:cNvPicPr/>
                <p:nvPr/>
              </p:nvPicPr>
              <p:blipFill>
                <a:blip r:embed="rId196"/>
                <a:stretch>
                  <a:fillRect/>
                </a:stretch>
              </p:blipFill>
              <p:spPr>
                <a:xfrm>
                  <a:off x="1016937" y="4018114"/>
                  <a:ext cx="280800" cy="330120"/>
                </a:xfrm>
                <a:prstGeom prst="rect">
                  <a:avLst/>
                </a:prstGeom>
              </p:spPr>
            </p:pic>
          </mc:Fallback>
        </mc:AlternateContent>
        <mc:AlternateContent xmlns:mc="http://schemas.openxmlformats.org/markup-compatibility/2006">
          <mc:Choice xmlns:p14="http://schemas.microsoft.com/office/powerpoint/2010/main" Requires="p14">
            <p:contentPart p14:bwMode="auto" r:id="rId197">
              <p14:nvContentPartPr>
                <p14:cNvPr id="133" name="Ink 132">
                  <a:extLst>
                    <a:ext uri="{FF2B5EF4-FFF2-40B4-BE49-F238E27FC236}">
                      <a16:creationId xmlns:a16="http://schemas.microsoft.com/office/drawing/2014/main" id="{EBDF5887-7C4D-DF12-8543-19A3242B62CB}"/>
                    </a:ext>
                  </a:extLst>
                </p14:cNvPr>
                <p14:cNvContentPartPr/>
                <p14:nvPr/>
              </p14:nvContentPartPr>
              <p14:xfrm>
                <a:off x="484857" y="5626234"/>
                <a:ext cx="210240" cy="150120"/>
              </p14:xfrm>
            </p:contentPart>
          </mc:Choice>
          <mc:Fallback>
            <p:pic>
              <p:nvPicPr>
                <p:cNvPr id="133" name="Ink 132">
                  <a:extLst>
                    <a:ext uri="{FF2B5EF4-FFF2-40B4-BE49-F238E27FC236}">
                      <a16:creationId xmlns:a16="http://schemas.microsoft.com/office/drawing/2014/main" id="{EBDF5887-7C4D-DF12-8543-19A3242B62CB}"/>
                    </a:ext>
                  </a:extLst>
                </p:cNvPr>
                <p:cNvPicPr/>
                <p:nvPr/>
              </p:nvPicPr>
              <p:blipFill>
                <a:blip r:embed="rId198"/>
                <a:stretch>
                  <a:fillRect/>
                </a:stretch>
              </p:blipFill>
              <p:spPr>
                <a:xfrm>
                  <a:off x="476217" y="5617594"/>
                  <a:ext cx="227880" cy="167760"/>
                </a:xfrm>
                <a:prstGeom prst="rect">
                  <a:avLst/>
                </a:prstGeom>
              </p:spPr>
            </p:pic>
          </mc:Fallback>
        </mc:AlternateContent>
        <mc:AlternateContent xmlns:mc="http://schemas.openxmlformats.org/markup-compatibility/2006">
          <mc:Choice xmlns:p14="http://schemas.microsoft.com/office/powerpoint/2010/main" Requires="p14">
            <p:contentPart p14:bwMode="auto" r:id="rId199">
              <p14:nvContentPartPr>
                <p14:cNvPr id="134" name="Ink 133">
                  <a:extLst>
                    <a:ext uri="{FF2B5EF4-FFF2-40B4-BE49-F238E27FC236}">
                      <a16:creationId xmlns:a16="http://schemas.microsoft.com/office/drawing/2014/main" id="{EF0C6D2B-FF8A-F3D9-2AE9-631892073817}"/>
                    </a:ext>
                  </a:extLst>
                </p14:cNvPr>
                <p14:cNvContentPartPr/>
                <p14:nvPr/>
              </p14:nvContentPartPr>
              <p14:xfrm>
                <a:off x="596097" y="5478994"/>
                <a:ext cx="196920" cy="219600"/>
              </p14:xfrm>
            </p:contentPart>
          </mc:Choice>
          <mc:Fallback>
            <p:pic>
              <p:nvPicPr>
                <p:cNvPr id="134" name="Ink 133">
                  <a:extLst>
                    <a:ext uri="{FF2B5EF4-FFF2-40B4-BE49-F238E27FC236}">
                      <a16:creationId xmlns:a16="http://schemas.microsoft.com/office/drawing/2014/main" id="{EF0C6D2B-FF8A-F3D9-2AE9-631892073817}"/>
                    </a:ext>
                  </a:extLst>
                </p:cNvPr>
                <p:cNvPicPr/>
                <p:nvPr/>
              </p:nvPicPr>
              <p:blipFill>
                <a:blip r:embed="rId200"/>
                <a:stretch>
                  <a:fillRect/>
                </a:stretch>
              </p:blipFill>
              <p:spPr>
                <a:xfrm>
                  <a:off x="587097" y="5469994"/>
                  <a:ext cx="214560" cy="237240"/>
                </a:xfrm>
                <a:prstGeom prst="rect">
                  <a:avLst/>
                </a:prstGeom>
              </p:spPr>
            </p:pic>
          </mc:Fallback>
        </mc:AlternateContent>
        <mc:AlternateContent xmlns:mc="http://schemas.openxmlformats.org/markup-compatibility/2006">
          <mc:Choice xmlns:p14="http://schemas.microsoft.com/office/powerpoint/2010/main" Requires="p14">
            <p:contentPart p14:bwMode="auto" r:id="rId201">
              <p14:nvContentPartPr>
                <p14:cNvPr id="135" name="Ink 134">
                  <a:extLst>
                    <a:ext uri="{FF2B5EF4-FFF2-40B4-BE49-F238E27FC236}">
                      <a16:creationId xmlns:a16="http://schemas.microsoft.com/office/drawing/2014/main" id="{1C40425E-BD95-D3A6-2520-58B5303C89B7}"/>
                    </a:ext>
                  </a:extLst>
                </p14:cNvPr>
                <p14:cNvContentPartPr/>
                <p14:nvPr/>
              </p14:nvContentPartPr>
              <p14:xfrm>
                <a:off x="813177" y="5397994"/>
                <a:ext cx="155520" cy="184680"/>
              </p14:xfrm>
            </p:contentPart>
          </mc:Choice>
          <mc:Fallback>
            <p:pic>
              <p:nvPicPr>
                <p:cNvPr id="135" name="Ink 134">
                  <a:extLst>
                    <a:ext uri="{FF2B5EF4-FFF2-40B4-BE49-F238E27FC236}">
                      <a16:creationId xmlns:a16="http://schemas.microsoft.com/office/drawing/2014/main" id="{1C40425E-BD95-D3A6-2520-58B5303C89B7}"/>
                    </a:ext>
                  </a:extLst>
                </p:cNvPr>
                <p:cNvPicPr/>
                <p:nvPr/>
              </p:nvPicPr>
              <p:blipFill>
                <a:blip r:embed="rId202"/>
                <a:stretch>
                  <a:fillRect/>
                </a:stretch>
              </p:blipFill>
              <p:spPr>
                <a:xfrm>
                  <a:off x="804177" y="5389354"/>
                  <a:ext cx="173160" cy="202320"/>
                </a:xfrm>
                <a:prstGeom prst="rect">
                  <a:avLst/>
                </a:prstGeom>
              </p:spPr>
            </p:pic>
          </mc:Fallback>
        </mc:AlternateContent>
        <mc:AlternateContent xmlns:mc="http://schemas.openxmlformats.org/markup-compatibility/2006">
          <mc:Choice xmlns:p14="http://schemas.microsoft.com/office/powerpoint/2010/main" Requires="p14">
            <p:contentPart p14:bwMode="auto" r:id="rId203">
              <p14:nvContentPartPr>
                <p14:cNvPr id="136" name="Ink 135">
                  <a:extLst>
                    <a:ext uri="{FF2B5EF4-FFF2-40B4-BE49-F238E27FC236}">
                      <a16:creationId xmlns:a16="http://schemas.microsoft.com/office/drawing/2014/main" id="{7AD9AF35-6103-8BD2-CC26-5AC613EA1427}"/>
                    </a:ext>
                  </a:extLst>
                </p14:cNvPr>
                <p14:cNvContentPartPr/>
                <p14:nvPr/>
              </p14:nvContentPartPr>
              <p14:xfrm>
                <a:off x="923697" y="5520034"/>
                <a:ext cx="106560" cy="152280"/>
              </p14:xfrm>
            </p:contentPart>
          </mc:Choice>
          <mc:Fallback>
            <p:pic>
              <p:nvPicPr>
                <p:cNvPr id="136" name="Ink 135">
                  <a:extLst>
                    <a:ext uri="{FF2B5EF4-FFF2-40B4-BE49-F238E27FC236}">
                      <a16:creationId xmlns:a16="http://schemas.microsoft.com/office/drawing/2014/main" id="{7AD9AF35-6103-8BD2-CC26-5AC613EA1427}"/>
                    </a:ext>
                  </a:extLst>
                </p:cNvPr>
                <p:cNvPicPr/>
                <p:nvPr/>
              </p:nvPicPr>
              <p:blipFill>
                <a:blip r:embed="rId204"/>
                <a:stretch>
                  <a:fillRect/>
                </a:stretch>
              </p:blipFill>
              <p:spPr>
                <a:xfrm>
                  <a:off x="914697" y="5511034"/>
                  <a:ext cx="124200" cy="169920"/>
                </a:xfrm>
                <a:prstGeom prst="rect">
                  <a:avLst/>
                </a:prstGeom>
              </p:spPr>
            </p:pic>
          </mc:Fallback>
        </mc:AlternateContent>
        <mc:AlternateContent xmlns:mc="http://schemas.openxmlformats.org/markup-compatibility/2006">
          <mc:Choice xmlns:p14="http://schemas.microsoft.com/office/powerpoint/2010/main" Requires="p14">
            <p:contentPart p14:bwMode="auto" r:id="rId205">
              <p14:nvContentPartPr>
                <p14:cNvPr id="137" name="Ink 136">
                  <a:extLst>
                    <a:ext uri="{FF2B5EF4-FFF2-40B4-BE49-F238E27FC236}">
                      <a16:creationId xmlns:a16="http://schemas.microsoft.com/office/drawing/2014/main" id="{7CACC4CD-369D-FA1E-C015-C9791438FFA7}"/>
                    </a:ext>
                  </a:extLst>
                </p14:cNvPr>
                <p14:cNvContentPartPr/>
                <p14:nvPr/>
              </p14:nvContentPartPr>
              <p14:xfrm>
                <a:off x="1051137" y="5187034"/>
                <a:ext cx="122400" cy="155880"/>
              </p14:xfrm>
            </p:contentPart>
          </mc:Choice>
          <mc:Fallback>
            <p:pic>
              <p:nvPicPr>
                <p:cNvPr id="137" name="Ink 136">
                  <a:extLst>
                    <a:ext uri="{FF2B5EF4-FFF2-40B4-BE49-F238E27FC236}">
                      <a16:creationId xmlns:a16="http://schemas.microsoft.com/office/drawing/2014/main" id="{7CACC4CD-369D-FA1E-C015-C9791438FFA7}"/>
                    </a:ext>
                  </a:extLst>
                </p:cNvPr>
                <p:cNvPicPr/>
                <p:nvPr/>
              </p:nvPicPr>
              <p:blipFill>
                <a:blip r:embed="rId206"/>
                <a:stretch>
                  <a:fillRect/>
                </a:stretch>
              </p:blipFill>
              <p:spPr>
                <a:xfrm>
                  <a:off x="1042137" y="5178394"/>
                  <a:ext cx="140040" cy="173520"/>
                </a:xfrm>
                <a:prstGeom prst="rect">
                  <a:avLst/>
                </a:prstGeom>
              </p:spPr>
            </p:pic>
          </mc:Fallback>
        </mc:AlternateContent>
        <mc:AlternateContent xmlns:mc="http://schemas.openxmlformats.org/markup-compatibility/2006">
          <mc:Choice xmlns:p14="http://schemas.microsoft.com/office/powerpoint/2010/main" Requires="p14">
            <p:contentPart p14:bwMode="auto" r:id="rId207">
              <p14:nvContentPartPr>
                <p14:cNvPr id="139" name="Ink 138">
                  <a:extLst>
                    <a:ext uri="{FF2B5EF4-FFF2-40B4-BE49-F238E27FC236}">
                      <a16:creationId xmlns:a16="http://schemas.microsoft.com/office/drawing/2014/main" id="{FACC15C3-D793-2CA7-F691-AE0744964CB2}"/>
                    </a:ext>
                  </a:extLst>
                </p14:cNvPr>
                <p14:cNvContentPartPr/>
                <p14:nvPr/>
              </p14:nvContentPartPr>
              <p14:xfrm>
                <a:off x="1049697" y="5111794"/>
                <a:ext cx="83520" cy="115200"/>
              </p14:xfrm>
            </p:contentPart>
          </mc:Choice>
          <mc:Fallback>
            <p:pic>
              <p:nvPicPr>
                <p:cNvPr id="139" name="Ink 138">
                  <a:extLst>
                    <a:ext uri="{FF2B5EF4-FFF2-40B4-BE49-F238E27FC236}">
                      <a16:creationId xmlns:a16="http://schemas.microsoft.com/office/drawing/2014/main" id="{FACC15C3-D793-2CA7-F691-AE0744964CB2}"/>
                    </a:ext>
                  </a:extLst>
                </p:cNvPr>
                <p:cNvPicPr/>
                <p:nvPr/>
              </p:nvPicPr>
              <p:blipFill>
                <a:blip r:embed="rId208"/>
                <a:stretch>
                  <a:fillRect/>
                </a:stretch>
              </p:blipFill>
              <p:spPr>
                <a:xfrm>
                  <a:off x="1040697" y="5103154"/>
                  <a:ext cx="101160" cy="132840"/>
                </a:xfrm>
                <a:prstGeom prst="rect">
                  <a:avLst/>
                </a:prstGeom>
              </p:spPr>
            </p:pic>
          </mc:Fallback>
        </mc:AlternateContent>
        <mc:AlternateContent xmlns:mc="http://schemas.openxmlformats.org/markup-compatibility/2006">
          <mc:Choice xmlns:p14="http://schemas.microsoft.com/office/powerpoint/2010/main" Requires="p14">
            <p:contentPart p14:bwMode="auto" r:id="rId209">
              <p14:nvContentPartPr>
                <p14:cNvPr id="140" name="Ink 139">
                  <a:extLst>
                    <a:ext uri="{FF2B5EF4-FFF2-40B4-BE49-F238E27FC236}">
                      <a16:creationId xmlns:a16="http://schemas.microsoft.com/office/drawing/2014/main" id="{121C212F-F89E-F3E4-23CF-58E37411522B}"/>
                    </a:ext>
                  </a:extLst>
                </p14:cNvPr>
                <p14:cNvContentPartPr/>
                <p14:nvPr/>
              </p14:nvContentPartPr>
              <p14:xfrm>
                <a:off x="1118457" y="5223034"/>
                <a:ext cx="100800" cy="100080"/>
              </p14:xfrm>
            </p:contentPart>
          </mc:Choice>
          <mc:Fallback>
            <p:pic>
              <p:nvPicPr>
                <p:cNvPr id="140" name="Ink 139">
                  <a:extLst>
                    <a:ext uri="{FF2B5EF4-FFF2-40B4-BE49-F238E27FC236}">
                      <a16:creationId xmlns:a16="http://schemas.microsoft.com/office/drawing/2014/main" id="{121C212F-F89E-F3E4-23CF-58E37411522B}"/>
                    </a:ext>
                  </a:extLst>
                </p:cNvPr>
                <p:cNvPicPr/>
                <p:nvPr/>
              </p:nvPicPr>
              <p:blipFill>
                <a:blip r:embed="rId210"/>
                <a:stretch>
                  <a:fillRect/>
                </a:stretch>
              </p:blipFill>
              <p:spPr>
                <a:xfrm>
                  <a:off x="1109457" y="5214394"/>
                  <a:ext cx="118440" cy="117720"/>
                </a:xfrm>
                <a:prstGeom prst="rect">
                  <a:avLst/>
                </a:prstGeom>
              </p:spPr>
            </p:pic>
          </mc:Fallback>
        </mc:AlternateContent>
        <mc:AlternateContent xmlns:mc="http://schemas.openxmlformats.org/markup-compatibility/2006">
          <mc:Choice xmlns:p14="http://schemas.microsoft.com/office/powerpoint/2010/main" Requires="p14">
            <p:contentPart p14:bwMode="auto" r:id="rId211">
              <p14:nvContentPartPr>
                <p14:cNvPr id="141" name="Ink 140">
                  <a:extLst>
                    <a:ext uri="{FF2B5EF4-FFF2-40B4-BE49-F238E27FC236}">
                      <a16:creationId xmlns:a16="http://schemas.microsoft.com/office/drawing/2014/main" id="{D9526752-4A37-E27C-9287-88E3EE75F8AA}"/>
                    </a:ext>
                  </a:extLst>
                </p14:cNvPr>
                <p14:cNvContentPartPr/>
                <p14:nvPr/>
              </p14:nvContentPartPr>
              <p14:xfrm>
                <a:off x="1342737" y="4625794"/>
                <a:ext cx="269280" cy="427320"/>
              </p14:xfrm>
            </p:contentPart>
          </mc:Choice>
          <mc:Fallback>
            <p:pic>
              <p:nvPicPr>
                <p:cNvPr id="141" name="Ink 140">
                  <a:extLst>
                    <a:ext uri="{FF2B5EF4-FFF2-40B4-BE49-F238E27FC236}">
                      <a16:creationId xmlns:a16="http://schemas.microsoft.com/office/drawing/2014/main" id="{D9526752-4A37-E27C-9287-88E3EE75F8AA}"/>
                    </a:ext>
                  </a:extLst>
                </p:cNvPr>
                <p:cNvPicPr/>
                <p:nvPr/>
              </p:nvPicPr>
              <p:blipFill>
                <a:blip r:embed="rId212"/>
                <a:stretch>
                  <a:fillRect/>
                </a:stretch>
              </p:blipFill>
              <p:spPr>
                <a:xfrm>
                  <a:off x="1334097" y="4617154"/>
                  <a:ext cx="286920" cy="444960"/>
                </a:xfrm>
                <a:prstGeom prst="rect">
                  <a:avLst/>
                </a:prstGeom>
              </p:spPr>
            </p:pic>
          </mc:Fallback>
        </mc:AlternateContent>
        <mc:AlternateContent xmlns:mc="http://schemas.openxmlformats.org/markup-compatibility/2006">
          <mc:Choice xmlns:p14="http://schemas.microsoft.com/office/powerpoint/2010/main" Requires="p14">
            <p:contentPart p14:bwMode="auto" r:id="rId213">
              <p14:nvContentPartPr>
                <p14:cNvPr id="142" name="Ink 141">
                  <a:extLst>
                    <a:ext uri="{FF2B5EF4-FFF2-40B4-BE49-F238E27FC236}">
                      <a16:creationId xmlns:a16="http://schemas.microsoft.com/office/drawing/2014/main" id="{7822A0A7-29BF-734B-A7F7-314A55251077}"/>
                    </a:ext>
                  </a:extLst>
                </p14:cNvPr>
                <p14:cNvContentPartPr/>
                <p14:nvPr/>
              </p14:nvContentPartPr>
              <p14:xfrm>
                <a:off x="1593657" y="4661794"/>
                <a:ext cx="92160" cy="104760"/>
              </p14:xfrm>
            </p:contentPart>
          </mc:Choice>
          <mc:Fallback>
            <p:pic>
              <p:nvPicPr>
                <p:cNvPr id="142" name="Ink 141">
                  <a:extLst>
                    <a:ext uri="{FF2B5EF4-FFF2-40B4-BE49-F238E27FC236}">
                      <a16:creationId xmlns:a16="http://schemas.microsoft.com/office/drawing/2014/main" id="{7822A0A7-29BF-734B-A7F7-314A55251077}"/>
                    </a:ext>
                  </a:extLst>
                </p:cNvPr>
                <p:cNvPicPr/>
                <p:nvPr/>
              </p:nvPicPr>
              <p:blipFill>
                <a:blip r:embed="rId214"/>
                <a:stretch>
                  <a:fillRect/>
                </a:stretch>
              </p:blipFill>
              <p:spPr>
                <a:xfrm>
                  <a:off x="1585017" y="4653154"/>
                  <a:ext cx="109800" cy="122400"/>
                </a:xfrm>
                <a:prstGeom prst="rect">
                  <a:avLst/>
                </a:prstGeom>
              </p:spPr>
            </p:pic>
          </mc:Fallback>
        </mc:AlternateContent>
        <mc:AlternateContent xmlns:mc="http://schemas.openxmlformats.org/markup-compatibility/2006">
          <mc:Choice xmlns:p14="http://schemas.microsoft.com/office/powerpoint/2010/main" Requires="p14">
            <p:contentPart p14:bwMode="auto" r:id="rId215">
              <p14:nvContentPartPr>
                <p14:cNvPr id="143" name="Ink 142">
                  <a:extLst>
                    <a:ext uri="{FF2B5EF4-FFF2-40B4-BE49-F238E27FC236}">
                      <a16:creationId xmlns:a16="http://schemas.microsoft.com/office/drawing/2014/main" id="{20833AC7-8D80-D359-FF5F-4F41848D4432}"/>
                    </a:ext>
                  </a:extLst>
                </p14:cNvPr>
                <p14:cNvContentPartPr/>
                <p14:nvPr/>
              </p14:nvContentPartPr>
              <p14:xfrm>
                <a:off x="1543257" y="4584394"/>
                <a:ext cx="186120" cy="264960"/>
              </p14:xfrm>
            </p:contentPart>
          </mc:Choice>
          <mc:Fallback>
            <p:pic>
              <p:nvPicPr>
                <p:cNvPr id="143" name="Ink 142">
                  <a:extLst>
                    <a:ext uri="{FF2B5EF4-FFF2-40B4-BE49-F238E27FC236}">
                      <a16:creationId xmlns:a16="http://schemas.microsoft.com/office/drawing/2014/main" id="{20833AC7-8D80-D359-FF5F-4F41848D4432}"/>
                    </a:ext>
                  </a:extLst>
                </p:cNvPr>
                <p:cNvPicPr/>
                <p:nvPr/>
              </p:nvPicPr>
              <p:blipFill>
                <a:blip r:embed="rId216"/>
                <a:stretch>
                  <a:fillRect/>
                </a:stretch>
              </p:blipFill>
              <p:spPr>
                <a:xfrm>
                  <a:off x="1534257" y="4575394"/>
                  <a:ext cx="203760" cy="282600"/>
                </a:xfrm>
                <a:prstGeom prst="rect">
                  <a:avLst/>
                </a:prstGeom>
              </p:spPr>
            </p:pic>
          </mc:Fallback>
        </mc:AlternateContent>
        <mc:AlternateContent xmlns:mc="http://schemas.openxmlformats.org/markup-compatibility/2006">
          <mc:Choice xmlns:p14="http://schemas.microsoft.com/office/powerpoint/2010/main" Requires="p14">
            <p:contentPart p14:bwMode="auto" r:id="rId217">
              <p14:nvContentPartPr>
                <p14:cNvPr id="144" name="Ink 143">
                  <a:extLst>
                    <a:ext uri="{FF2B5EF4-FFF2-40B4-BE49-F238E27FC236}">
                      <a16:creationId xmlns:a16="http://schemas.microsoft.com/office/drawing/2014/main" id="{2455AAF9-7E14-6185-D595-0652568C2422}"/>
                    </a:ext>
                  </a:extLst>
                </p14:cNvPr>
                <p14:cNvContentPartPr/>
                <p14:nvPr/>
              </p14:nvContentPartPr>
              <p14:xfrm>
                <a:off x="1656657" y="4393954"/>
                <a:ext cx="286200" cy="261720"/>
              </p14:xfrm>
            </p:contentPart>
          </mc:Choice>
          <mc:Fallback>
            <p:pic>
              <p:nvPicPr>
                <p:cNvPr id="144" name="Ink 143">
                  <a:extLst>
                    <a:ext uri="{FF2B5EF4-FFF2-40B4-BE49-F238E27FC236}">
                      <a16:creationId xmlns:a16="http://schemas.microsoft.com/office/drawing/2014/main" id="{2455AAF9-7E14-6185-D595-0652568C2422}"/>
                    </a:ext>
                  </a:extLst>
                </p:cNvPr>
                <p:cNvPicPr/>
                <p:nvPr/>
              </p:nvPicPr>
              <p:blipFill>
                <a:blip r:embed="rId218"/>
                <a:stretch>
                  <a:fillRect/>
                </a:stretch>
              </p:blipFill>
              <p:spPr>
                <a:xfrm>
                  <a:off x="1647657" y="4385314"/>
                  <a:ext cx="303840" cy="279360"/>
                </a:xfrm>
                <a:prstGeom prst="rect">
                  <a:avLst/>
                </a:prstGeom>
              </p:spPr>
            </p:pic>
          </mc:Fallback>
        </mc:AlternateContent>
        <mc:AlternateContent xmlns:mc="http://schemas.openxmlformats.org/markup-compatibility/2006">
          <mc:Choice xmlns:p14="http://schemas.microsoft.com/office/powerpoint/2010/main" Requires="p14">
            <p:contentPart p14:bwMode="auto" r:id="rId219">
              <p14:nvContentPartPr>
                <p14:cNvPr id="145" name="Ink 144">
                  <a:extLst>
                    <a:ext uri="{FF2B5EF4-FFF2-40B4-BE49-F238E27FC236}">
                      <a16:creationId xmlns:a16="http://schemas.microsoft.com/office/drawing/2014/main" id="{0F4C8233-6AA4-63DE-2602-7BA925E8465C}"/>
                    </a:ext>
                  </a:extLst>
                </p14:cNvPr>
                <p14:cNvContentPartPr/>
                <p14:nvPr/>
              </p14:nvContentPartPr>
              <p14:xfrm>
                <a:off x="1522017" y="4625434"/>
                <a:ext cx="594000" cy="661680"/>
              </p14:xfrm>
            </p:contentPart>
          </mc:Choice>
          <mc:Fallback>
            <p:pic>
              <p:nvPicPr>
                <p:cNvPr id="145" name="Ink 144">
                  <a:extLst>
                    <a:ext uri="{FF2B5EF4-FFF2-40B4-BE49-F238E27FC236}">
                      <a16:creationId xmlns:a16="http://schemas.microsoft.com/office/drawing/2014/main" id="{0F4C8233-6AA4-63DE-2602-7BA925E8465C}"/>
                    </a:ext>
                  </a:extLst>
                </p:cNvPr>
                <p:cNvPicPr/>
                <p:nvPr/>
              </p:nvPicPr>
              <p:blipFill>
                <a:blip r:embed="rId220"/>
                <a:stretch>
                  <a:fillRect/>
                </a:stretch>
              </p:blipFill>
              <p:spPr>
                <a:xfrm>
                  <a:off x="1513377" y="4616794"/>
                  <a:ext cx="611640" cy="679320"/>
                </a:xfrm>
                <a:prstGeom prst="rect">
                  <a:avLst/>
                </a:prstGeom>
              </p:spPr>
            </p:pic>
          </mc:Fallback>
        </mc:AlternateContent>
        <mc:AlternateContent xmlns:mc="http://schemas.openxmlformats.org/markup-compatibility/2006">
          <mc:Choice xmlns:p14="http://schemas.microsoft.com/office/powerpoint/2010/main" Requires="p14">
            <p:contentPart p14:bwMode="auto" r:id="rId221">
              <p14:nvContentPartPr>
                <p14:cNvPr id="146" name="Ink 145">
                  <a:extLst>
                    <a:ext uri="{FF2B5EF4-FFF2-40B4-BE49-F238E27FC236}">
                      <a16:creationId xmlns:a16="http://schemas.microsoft.com/office/drawing/2014/main" id="{3ACD407A-ADCC-496B-C8DB-EAE56EFE3C15}"/>
                    </a:ext>
                  </a:extLst>
                </p14:cNvPr>
                <p14:cNvContentPartPr/>
                <p14:nvPr/>
              </p14:nvContentPartPr>
              <p14:xfrm>
                <a:off x="1689777" y="5144554"/>
                <a:ext cx="263160" cy="320040"/>
              </p14:xfrm>
            </p:contentPart>
          </mc:Choice>
          <mc:Fallback>
            <p:pic>
              <p:nvPicPr>
                <p:cNvPr id="146" name="Ink 145">
                  <a:extLst>
                    <a:ext uri="{FF2B5EF4-FFF2-40B4-BE49-F238E27FC236}">
                      <a16:creationId xmlns:a16="http://schemas.microsoft.com/office/drawing/2014/main" id="{3ACD407A-ADCC-496B-C8DB-EAE56EFE3C15}"/>
                    </a:ext>
                  </a:extLst>
                </p:cNvPr>
                <p:cNvPicPr/>
                <p:nvPr/>
              </p:nvPicPr>
              <p:blipFill>
                <a:blip r:embed="rId222"/>
                <a:stretch>
                  <a:fillRect/>
                </a:stretch>
              </p:blipFill>
              <p:spPr>
                <a:xfrm>
                  <a:off x="1681137" y="5135554"/>
                  <a:ext cx="280800" cy="337680"/>
                </a:xfrm>
                <a:prstGeom prst="rect">
                  <a:avLst/>
                </a:prstGeom>
              </p:spPr>
            </p:pic>
          </mc:Fallback>
        </mc:AlternateContent>
        <mc:AlternateContent xmlns:mc="http://schemas.openxmlformats.org/markup-compatibility/2006">
          <mc:Choice xmlns:p14="http://schemas.microsoft.com/office/powerpoint/2010/main" Requires="p14">
            <p:contentPart p14:bwMode="auto" r:id="rId223">
              <p14:nvContentPartPr>
                <p14:cNvPr id="147" name="Ink 146">
                  <a:extLst>
                    <a:ext uri="{FF2B5EF4-FFF2-40B4-BE49-F238E27FC236}">
                      <a16:creationId xmlns:a16="http://schemas.microsoft.com/office/drawing/2014/main" id="{4CDA30D9-F36E-CE24-4284-AE6F828B096D}"/>
                    </a:ext>
                  </a:extLst>
                </p14:cNvPr>
                <p14:cNvContentPartPr/>
                <p14:nvPr/>
              </p14:nvContentPartPr>
              <p14:xfrm>
                <a:off x="1860777" y="5118994"/>
                <a:ext cx="166680" cy="213120"/>
              </p14:xfrm>
            </p:contentPart>
          </mc:Choice>
          <mc:Fallback>
            <p:pic>
              <p:nvPicPr>
                <p:cNvPr id="147" name="Ink 146">
                  <a:extLst>
                    <a:ext uri="{FF2B5EF4-FFF2-40B4-BE49-F238E27FC236}">
                      <a16:creationId xmlns:a16="http://schemas.microsoft.com/office/drawing/2014/main" id="{4CDA30D9-F36E-CE24-4284-AE6F828B096D}"/>
                    </a:ext>
                  </a:extLst>
                </p:cNvPr>
                <p:cNvPicPr/>
                <p:nvPr/>
              </p:nvPicPr>
              <p:blipFill>
                <a:blip r:embed="rId224"/>
                <a:stretch>
                  <a:fillRect/>
                </a:stretch>
              </p:blipFill>
              <p:spPr>
                <a:xfrm>
                  <a:off x="1852137" y="5110354"/>
                  <a:ext cx="184320" cy="230760"/>
                </a:xfrm>
                <a:prstGeom prst="rect">
                  <a:avLst/>
                </a:prstGeom>
              </p:spPr>
            </p:pic>
          </mc:Fallback>
        </mc:AlternateContent>
        <mc:AlternateContent xmlns:mc="http://schemas.openxmlformats.org/markup-compatibility/2006">
          <mc:Choice xmlns:p14="http://schemas.microsoft.com/office/powerpoint/2010/main" Requires="p14">
            <p:contentPart p14:bwMode="auto" r:id="rId225">
              <p14:nvContentPartPr>
                <p14:cNvPr id="148" name="Ink 147">
                  <a:extLst>
                    <a:ext uri="{FF2B5EF4-FFF2-40B4-BE49-F238E27FC236}">
                      <a16:creationId xmlns:a16="http://schemas.microsoft.com/office/drawing/2014/main" id="{74BFC541-75E5-49D9-3CF0-6C5F269AC056}"/>
                    </a:ext>
                  </a:extLst>
                </p14:cNvPr>
                <p14:cNvContentPartPr/>
                <p14:nvPr/>
              </p14:nvContentPartPr>
              <p14:xfrm>
                <a:off x="2080377" y="5039074"/>
                <a:ext cx="45000" cy="39960"/>
              </p14:xfrm>
            </p:contentPart>
          </mc:Choice>
          <mc:Fallback>
            <p:pic>
              <p:nvPicPr>
                <p:cNvPr id="148" name="Ink 147">
                  <a:extLst>
                    <a:ext uri="{FF2B5EF4-FFF2-40B4-BE49-F238E27FC236}">
                      <a16:creationId xmlns:a16="http://schemas.microsoft.com/office/drawing/2014/main" id="{74BFC541-75E5-49D9-3CF0-6C5F269AC056}"/>
                    </a:ext>
                  </a:extLst>
                </p:cNvPr>
                <p:cNvPicPr/>
                <p:nvPr/>
              </p:nvPicPr>
              <p:blipFill>
                <a:blip r:embed="rId226"/>
                <a:stretch>
                  <a:fillRect/>
                </a:stretch>
              </p:blipFill>
              <p:spPr>
                <a:xfrm>
                  <a:off x="2071737" y="5030434"/>
                  <a:ext cx="62640" cy="57600"/>
                </a:xfrm>
                <a:prstGeom prst="rect">
                  <a:avLst/>
                </a:prstGeom>
              </p:spPr>
            </p:pic>
          </mc:Fallback>
        </mc:AlternateContent>
        <mc:AlternateContent xmlns:mc="http://schemas.openxmlformats.org/markup-compatibility/2006">
          <mc:Choice xmlns:p14="http://schemas.microsoft.com/office/powerpoint/2010/main" Requires="p14">
            <p:contentPart p14:bwMode="auto" r:id="rId227">
              <p14:nvContentPartPr>
                <p14:cNvPr id="149" name="Ink 148">
                  <a:extLst>
                    <a:ext uri="{FF2B5EF4-FFF2-40B4-BE49-F238E27FC236}">
                      <a16:creationId xmlns:a16="http://schemas.microsoft.com/office/drawing/2014/main" id="{A81D5470-15BB-9614-D8D2-76AA75CCDB76}"/>
                    </a:ext>
                  </a:extLst>
                </p14:cNvPr>
                <p14:cNvContentPartPr/>
                <p14:nvPr/>
              </p14:nvContentPartPr>
              <p14:xfrm>
                <a:off x="2162097" y="4896154"/>
                <a:ext cx="73800" cy="99360"/>
              </p14:xfrm>
            </p:contentPart>
          </mc:Choice>
          <mc:Fallback>
            <p:pic>
              <p:nvPicPr>
                <p:cNvPr id="149" name="Ink 148">
                  <a:extLst>
                    <a:ext uri="{FF2B5EF4-FFF2-40B4-BE49-F238E27FC236}">
                      <a16:creationId xmlns:a16="http://schemas.microsoft.com/office/drawing/2014/main" id="{A81D5470-15BB-9614-D8D2-76AA75CCDB76}"/>
                    </a:ext>
                  </a:extLst>
                </p:cNvPr>
                <p:cNvPicPr/>
                <p:nvPr/>
              </p:nvPicPr>
              <p:blipFill>
                <a:blip r:embed="rId228"/>
                <a:stretch>
                  <a:fillRect/>
                </a:stretch>
              </p:blipFill>
              <p:spPr>
                <a:xfrm>
                  <a:off x="2153457" y="4887514"/>
                  <a:ext cx="91440" cy="117000"/>
                </a:xfrm>
                <a:prstGeom prst="rect">
                  <a:avLst/>
                </a:prstGeom>
              </p:spPr>
            </p:pic>
          </mc:Fallback>
        </mc:AlternateContent>
        <mc:AlternateContent xmlns:mc="http://schemas.openxmlformats.org/markup-compatibility/2006">
          <mc:Choice xmlns:p14="http://schemas.microsoft.com/office/powerpoint/2010/main" Requires="p14">
            <p:contentPart p14:bwMode="auto" r:id="rId229">
              <p14:nvContentPartPr>
                <p14:cNvPr id="150" name="Ink 149">
                  <a:extLst>
                    <a:ext uri="{FF2B5EF4-FFF2-40B4-BE49-F238E27FC236}">
                      <a16:creationId xmlns:a16="http://schemas.microsoft.com/office/drawing/2014/main" id="{A4A95E2E-79B9-BF8A-4290-2493266641B9}"/>
                    </a:ext>
                  </a:extLst>
                </p14:cNvPr>
                <p14:cNvContentPartPr/>
                <p14:nvPr/>
              </p14:nvContentPartPr>
              <p14:xfrm>
                <a:off x="2195217" y="4726594"/>
                <a:ext cx="223920" cy="304920"/>
              </p14:xfrm>
            </p:contentPart>
          </mc:Choice>
          <mc:Fallback>
            <p:pic>
              <p:nvPicPr>
                <p:cNvPr id="150" name="Ink 149">
                  <a:extLst>
                    <a:ext uri="{FF2B5EF4-FFF2-40B4-BE49-F238E27FC236}">
                      <a16:creationId xmlns:a16="http://schemas.microsoft.com/office/drawing/2014/main" id="{A4A95E2E-79B9-BF8A-4290-2493266641B9}"/>
                    </a:ext>
                  </a:extLst>
                </p:cNvPr>
                <p:cNvPicPr/>
                <p:nvPr/>
              </p:nvPicPr>
              <p:blipFill>
                <a:blip r:embed="rId230"/>
                <a:stretch>
                  <a:fillRect/>
                </a:stretch>
              </p:blipFill>
              <p:spPr>
                <a:xfrm>
                  <a:off x="2186577" y="4717954"/>
                  <a:ext cx="241560" cy="322560"/>
                </a:xfrm>
                <a:prstGeom prst="rect">
                  <a:avLst/>
                </a:prstGeom>
              </p:spPr>
            </p:pic>
          </mc:Fallback>
        </mc:AlternateContent>
        <mc:AlternateContent xmlns:mc="http://schemas.openxmlformats.org/markup-compatibility/2006">
          <mc:Choice xmlns:p14="http://schemas.microsoft.com/office/powerpoint/2010/main" Requires="p14">
            <p:contentPart p14:bwMode="auto" r:id="rId231">
              <p14:nvContentPartPr>
                <p14:cNvPr id="152" name="Ink 151">
                  <a:extLst>
                    <a:ext uri="{FF2B5EF4-FFF2-40B4-BE49-F238E27FC236}">
                      <a16:creationId xmlns:a16="http://schemas.microsoft.com/office/drawing/2014/main" id="{9B177D27-49D9-810C-A610-2A31C7F28A44}"/>
                    </a:ext>
                  </a:extLst>
                </p14:cNvPr>
                <p14:cNvContentPartPr/>
                <p14:nvPr/>
              </p14:nvContentPartPr>
              <p14:xfrm>
                <a:off x="21537" y="3410434"/>
                <a:ext cx="2928960" cy="2883240"/>
              </p14:xfrm>
            </p:contentPart>
          </mc:Choice>
          <mc:Fallback>
            <p:pic>
              <p:nvPicPr>
                <p:cNvPr id="152" name="Ink 151">
                  <a:extLst>
                    <a:ext uri="{FF2B5EF4-FFF2-40B4-BE49-F238E27FC236}">
                      <a16:creationId xmlns:a16="http://schemas.microsoft.com/office/drawing/2014/main" id="{9B177D27-49D9-810C-A610-2A31C7F28A44}"/>
                    </a:ext>
                  </a:extLst>
                </p:cNvPr>
                <p:cNvPicPr/>
                <p:nvPr/>
              </p:nvPicPr>
              <p:blipFill>
                <a:blip r:embed="rId232"/>
                <a:stretch>
                  <a:fillRect/>
                </a:stretch>
              </p:blipFill>
              <p:spPr>
                <a:xfrm>
                  <a:off x="12537" y="3401794"/>
                  <a:ext cx="2946600" cy="2900880"/>
                </a:xfrm>
                <a:prstGeom prst="rect">
                  <a:avLst/>
                </a:prstGeom>
              </p:spPr>
            </p:pic>
          </mc:Fallback>
        </mc:AlternateContent>
      </p:grpSp>
    </p:spTree>
    <p:extLst>
      <p:ext uri="{BB962C8B-B14F-4D97-AF65-F5344CB8AC3E}">
        <p14:creationId xmlns:p14="http://schemas.microsoft.com/office/powerpoint/2010/main" val="42057766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a:extLst>
              <a:ext uri="{FF2B5EF4-FFF2-40B4-BE49-F238E27FC236}">
                <a16:creationId xmlns:a16="http://schemas.microsoft.com/office/drawing/2014/main" id="{2F8D3B6B-043D-4669-AD1E-E0F7855DF826}"/>
              </a:ext>
            </a:extLst>
          </p:cNvPr>
          <p:cNvPicPr>
            <a:picLocks noChangeAspect="1"/>
          </p:cNvPicPr>
          <p:nvPr/>
        </p:nvPicPr>
        <p:blipFill rotWithShape="1">
          <a:blip r:embed="rId3">
            <a:extLst>
              <a:ext uri="{28A0092B-C50C-407E-A947-70E740481C1C}">
                <a14:useLocalDpi xmlns:a14="http://schemas.microsoft.com/office/drawing/2010/main" val="0"/>
              </a:ext>
            </a:extLst>
          </a:blip>
          <a:srcRect b="48480"/>
          <a:stretch/>
        </p:blipFill>
        <p:spPr>
          <a:xfrm>
            <a:off x="329747" y="1924627"/>
            <a:ext cx="6053022" cy="2526784"/>
          </a:xfrm>
          <a:prstGeom prst="rect">
            <a:avLst/>
          </a:prstGeom>
        </p:spPr>
      </p:pic>
      <p:sp>
        <p:nvSpPr>
          <p:cNvPr id="2" name="Rectangle 1"/>
          <p:cNvSpPr/>
          <p:nvPr/>
        </p:nvSpPr>
        <p:spPr>
          <a:xfrm>
            <a:off x="6028491" y="4071897"/>
            <a:ext cx="1711715" cy="646331"/>
          </a:xfrm>
          <a:prstGeom prst="rect">
            <a:avLst/>
          </a:prstGeom>
        </p:spPr>
        <p:txBody>
          <a:bodyPr wrap="square">
            <a:spAutoFit/>
          </a:bodyPr>
          <a:lstStyle/>
          <a:p>
            <a:r>
              <a:rPr lang="en-US" dirty="0"/>
              <a:t>Cytosine triphosphate </a:t>
            </a:r>
          </a:p>
        </p:txBody>
      </p:sp>
      <p:cxnSp>
        <p:nvCxnSpPr>
          <p:cNvPr id="4" name="Straight Arrow Connector 3"/>
          <p:cNvCxnSpPr>
            <a:cxnSpLocks/>
          </p:cNvCxnSpPr>
          <p:nvPr/>
        </p:nvCxnSpPr>
        <p:spPr>
          <a:xfrm flipH="1" flipV="1">
            <a:off x="6341016" y="3425692"/>
            <a:ext cx="130778" cy="539033"/>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3" name="TextBox 2">
            <a:extLst>
              <a:ext uri="{FF2B5EF4-FFF2-40B4-BE49-F238E27FC236}">
                <a16:creationId xmlns:a16="http://schemas.microsoft.com/office/drawing/2014/main" id="{57ED138C-780D-4794-9C9C-9A4B41529CED}"/>
              </a:ext>
            </a:extLst>
          </p:cNvPr>
          <p:cNvSpPr txBox="1"/>
          <p:nvPr/>
        </p:nvSpPr>
        <p:spPr>
          <a:xfrm>
            <a:off x="76200" y="30840"/>
            <a:ext cx="8254247" cy="523220"/>
          </a:xfrm>
          <a:prstGeom prst="rect">
            <a:avLst/>
          </a:prstGeom>
          <a:noFill/>
        </p:spPr>
        <p:txBody>
          <a:bodyPr wrap="none" rtlCol="0">
            <a:spAutoFit/>
          </a:bodyPr>
          <a:lstStyle/>
          <a:p>
            <a:r>
              <a:rPr lang="en-US" sz="2800" dirty="0"/>
              <a:t>Allosteric Inhibition of Enzymes – Often Used in Control</a:t>
            </a:r>
          </a:p>
        </p:txBody>
      </p:sp>
      <p:sp>
        <p:nvSpPr>
          <p:cNvPr id="5" name="TextBox 4">
            <a:extLst>
              <a:ext uri="{FF2B5EF4-FFF2-40B4-BE49-F238E27FC236}">
                <a16:creationId xmlns:a16="http://schemas.microsoft.com/office/drawing/2014/main" id="{0F0BE9D3-1DC7-4F72-BA29-0238203E0064}"/>
              </a:ext>
            </a:extLst>
          </p:cNvPr>
          <p:cNvSpPr txBox="1"/>
          <p:nvPr/>
        </p:nvSpPr>
        <p:spPr>
          <a:xfrm>
            <a:off x="329747" y="4664542"/>
            <a:ext cx="6860034" cy="1754326"/>
          </a:xfrm>
          <a:prstGeom prst="rect">
            <a:avLst/>
          </a:prstGeom>
          <a:noFill/>
        </p:spPr>
        <p:txBody>
          <a:bodyPr wrap="square" rtlCol="0">
            <a:spAutoFit/>
          </a:bodyPr>
          <a:lstStyle/>
          <a:p>
            <a:pPr marL="285750" indent="-285750">
              <a:buFont typeface="Arial" panose="020B0604020202020204" pitchFamily="34" charset="0"/>
              <a:buChar char="•"/>
            </a:pPr>
            <a:r>
              <a:rPr lang="en-US" dirty="0"/>
              <a:t>CTP (a component of RNA) is generated by a series of enzymatic steps – a metabolic pathway.</a:t>
            </a:r>
          </a:p>
          <a:p>
            <a:pPr marL="285750" indent="-285750">
              <a:buFont typeface="Arial" panose="020B0604020202020204" pitchFamily="34" charset="0"/>
              <a:buChar char="•"/>
            </a:pPr>
            <a:r>
              <a:rPr lang="en-US" dirty="0"/>
              <a:t>The first enzyme in the pathway is inhibited by the final product of the pathway, CTP (cytosine triphosphate)</a:t>
            </a:r>
          </a:p>
          <a:p>
            <a:pPr marL="285750" indent="-285750">
              <a:buFont typeface="Arial" panose="020B0604020202020204" pitchFamily="34" charset="0"/>
              <a:buChar char="•"/>
            </a:pPr>
            <a:r>
              <a:rPr lang="en-US" dirty="0"/>
              <a:t>The CTP binds at an allosteric site, cause a conformational change in the active site, decreasing V</a:t>
            </a:r>
            <a:r>
              <a:rPr lang="en-US" baseline="-25000" dirty="0"/>
              <a:t>MAX</a:t>
            </a:r>
            <a:r>
              <a:rPr lang="en-US" dirty="0"/>
              <a:t>, </a:t>
            </a:r>
            <a:r>
              <a:rPr lang="en-US" b="1" i="1" dirty="0"/>
              <a:t>shutting off its own production.</a:t>
            </a:r>
          </a:p>
        </p:txBody>
      </p:sp>
      <p:sp>
        <p:nvSpPr>
          <p:cNvPr id="6" name="TextBox 5">
            <a:extLst>
              <a:ext uri="{FF2B5EF4-FFF2-40B4-BE49-F238E27FC236}">
                <a16:creationId xmlns:a16="http://schemas.microsoft.com/office/drawing/2014/main" id="{580C6E55-F4BA-434E-9A77-FB107FB7AB53}"/>
              </a:ext>
            </a:extLst>
          </p:cNvPr>
          <p:cNvSpPr txBox="1"/>
          <p:nvPr/>
        </p:nvSpPr>
        <p:spPr>
          <a:xfrm>
            <a:off x="8610600" y="388970"/>
            <a:ext cx="4191000" cy="369332"/>
          </a:xfrm>
          <a:prstGeom prst="rect">
            <a:avLst/>
          </a:prstGeom>
          <a:noFill/>
        </p:spPr>
        <p:txBody>
          <a:bodyPr wrap="square" rtlCol="0">
            <a:spAutoFit/>
          </a:bodyPr>
          <a:lstStyle/>
          <a:p>
            <a:r>
              <a:rPr lang="en-US" dirty="0"/>
              <a:t>A          B        C          D        CTP</a:t>
            </a:r>
          </a:p>
        </p:txBody>
      </p:sp>
      <p:sp>
        <p:nvSpPr>
          <p:cNvPr id="7" name="TextBox 6">
            <a:extLst>
              <a:ext uri="{FF2B5EF4-FFF2-40B4-BE49-F238E27FC236}">
                <a16:creationId xmlns:a16="http://schemas.microsoft.com/office/drawing/2014/main" id="{FA278AC9-88AA-43E4-9F05-A41ED9A568F2}"/>
              </a:ext>
            </a:extLst>
          </p:cNvPr>
          <p:cNvSpPr txBox="1"/>
          <p:nvPr/>
        </p:nvSpPr>
        <p:spPr>
          <a:xfrm>
            <a:off x="7740206" y="1215000"/>
            <a:ext cx="4299384" cy="923330"/>
          </a:xfrm>
          <a:prstGeom prst="rect">
            <a:avLst/>
          </a:prstGeom>
          <a:noFill/>
        </p:spPr>
        <p:txBody>
          <a:bodyPr wrap="square" rtlCol="0">
            <a:spAutoFit/>
          </a:bodyPr>
          <a:lstStyle/>
          <a:p>
            <a:r>
              <a:rPr lang="en-US" b="1" dirty="0"/>
              <a:t>Feedback Regulation</a:t>
            </a:r>
            <a:r>
              <a:rPr lang="en-US" dirty="0"/>
              <a:t>:</a:t>
            </a:r>
          </a:p>
          <a:p>
            <a:r>
              <a:rPr lang="en-US" dirty="0"/>
              <a:t>Product of pathway prevents production by inhibition of enzyme earlier in the pathway.</a:t>
            </a:r>
          </a:p>
        </p:txBody>
      </p:sp>
      <p:sp>
        <p:nvSpPr>
          <p:cNvPr id="13" name="TextBox 12">
            <a:extLst>
              <a:ext uri="{FF2B5EF4-FFF2-40B4-BE49-F238E27FC236}">
                <a16:creationId xmlns:a16="http://schemas.microsoft.com/office/drawing/2014/main" id="{9A5232CD-7921-4C2B-A7CE-1C39B164DEDE}"/>
              </a:ext>
            </a:extLst>
          </p:cNvPr>
          <p:cNvSpPr txBox="1"/>
          <p:nvPr/>
        </p:nvSpPr>
        <p:spPr>
          <a:xfrm>
            <a:off x="141524" y="1711496"/>
            <a:ext cx="4861331" cy="369332"/>
          </a:xfrm>
          <a:prstGeom prst="rect">
            <a:avLst/>
          </a:prstGeom>
          <a:noFill/>
        </p:spPr>
        <p:txBody>
          <a:bodyPr wrap="none" rtlCol="0">
            <a:spAutoFit/>
          </a:bodyPr>
          <a:lstStyle/>
          <a:p>
            <a:r>
              <a:rPr lang="en-US" b="1" dirty="0"/>
              <a:t>Example - Allosteric regulation of CTP production</a:t>
            </a:r>
          </a:p>
        </p:txBody>
      </p:sp>
      <p:graphicFrame>
        <p:nvGraphicFramePr>
          <p:cNvPr id="22" name="Chart 21">
            <a:extLst>
              <a:ext uri="{FF2B5EF4-FFF2-40B4-BE49-F238E27FC236}">
                <a16:creationId xmlns:a16="http://schemas.microsoft.com/office/drawing/2014/main" id="{F5EEBE28-C188-41A3-A77F-BF9173CFE524}"/>
              </a:ext>
            </a:extLst>
          </p:cNvPr>
          <p:cNvGraphicFramePr>
            <a:graphicFrameLocks/>
          </p:cNvGraphicFramePr>
          <p:nvPr/>
        </p:nvGraphicFramePr>
        <p:xfrm>
          <a:off x="7617736" y="2177992"/>
          <a:ext cx="4076702" cy="3232208"/>
        </p:xfrm>
        <a:graphic>
          <a:graphicData uri="http://schemas.openxmlformats.org/drawingml/2006/chart">
            <c:chart xmlns:c="http://schemas.openxmlformats.org/drawingml/2006/chart" xmlns:r="http://schemas.openxmlformats.org/officeDocument/2006/relationships" r:id="rId4"/>
          </a:graphicData>
        </a:graphic>
      </p:graphicFrame>
      <p:cxnSp>
        <p:nvCxnSpPr>
          <p:cNvPr id="28" name="Straight Arrow Connector 27">
            <a:extLst>
              <a:ext uri="{FF2B5EF4-FFF2-40B4-BE49-F238E27FC236}">
                <a16:creationId xmlns:a16="http://schemas.microsoft.com/office/drawing/2014/main" id="{9B8789B7-E8BB-4769-8F8A-F27B5D5211A1}"/>
              </a:ext>
            </a:extLst>
          </p:cNvPr>
          <p:cNvCxnSpPr>
            <a:cxnSpLocks/>
          </p:cNvCxnSpPr>
          <p:nvPr/>
        </p:nvCxnSpPr>
        <p:spPr>
          <a:xfrm flipH="1" flipV="1">
            <a:off x="4419600" y="3973760"/>
            <a:ext cx="1602791" cy="16131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nvGrpSpPr>
          <p:cNvPr id="25" name="Group 24">
            <a:extLst>
              <a:ext uri="{FF2B5EF4-FFF2-40B4-BE49-F238E27FC236}">
                <a16:creationId xmlns:a16="http://schemas.microsoft.com/office/drawing/2014/main" id="{379FDFB8-969B-413C-9C48-0995CD2DCD05}"/>
              </a:ext>
            </a:extLst>
          </p:cNvPr>
          <p:cNvGrpSpPr/>
          <p:nvPr/>
        </p:nvGrpSpPr>
        <p:grpSpPr>
          <a:xfrm>
            <a:off x="8915400" y="136522"/>
            <a:ext cx="2342172" cy="897428"/>
            <a:chOff x="8982259" y="137106"/>
            <a:chExt cx="2342172" cy="897428"/>
          </a:xfrm>
        </p:grpSpPr>
        <p:grpSp>
          <p:nvGrpSpPr>
            <p:cNvPr id="18" name="Group 17">
              <a:extLst>
                <a:ext uri="{FF2B5EF4-FFF2-40B4-BE49-F238E27FC236}">
                  <a16:creationId xmlns:a16="http://schemas.microsoft.com/office/drawing/2014/main" id="{4E8A898B-8F3C-4F49-AB1D-9533ADA709FE}"/>
                </a:ext>
              </a:extLst>
            </p:cNvPr>
            <p:cNvGrpSpPr/>
            <p:nvPr/>
          </p:nvGrpSpPr>
          <p:grpSpPr>
            <a:xfrm>
              <a:off x="8995569" y="577334"/>
              <a:ext cx="2328862" cy="457200"/>
              <a:chOff x="7767638" y="762000"/>
              <a:chExt cx="2328862" cy="457200"/>
            </a:xfrm>
          </p:grpSpPr>
          <p:cxnSp>
            <p:nvCxnSpPr>
              <p:cNvPr id="8" name="Straight Arrow Connector 7">
                <a:extLst>
                  <a:ext uri="{FF2B5EF4-FFF2-40B4-BE49-F238E27FC236}">
                    <a16:creationId xmlns:a16="http://schemas.microsoft.com/office/drawing/2014/main" id="{EC909346-D7FF-4A09-AAE7-E7538325184E}"/>
                  </a:ext>
                </a:extLst>
              </p:cNvPr>
              <p:cNvCxnSpPr/>
              <p:nvPr/>
            </p:nvCxnSpPr>
            <p:spPr>
              <a:xfrm>
                <a:off x="7772400" y="762000"/>
                <a:ext cx="38100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F69B6554-DD1A-427D-9BC9-8F496F6397A5}"/>
                  </a:ext>
                </a:extLst>
              </p:cNvPr>
              <p:cNvCxnSpPr/>
              <p:nvPr/>
            </p:nvCxnSpPr>
            <p:spPr>
              <a:xfrm>
                <a:off x="8382000" y="762000"/>
                <a:ext cx="38100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D46D3371-485A-4C9F-B3AE-46F0AC1C2289}"/>
                  </a:ext>
                </a:extLst>
              </p:cNvPr>
              <p:cNvCxnSpPr/>
              <p:nvPr/>
            </p:nvCxnSpPr>
            <p:spPr>
              <a:xfrm>
                <a:off x="8948917" y="762000"/>
                <a:ext cx="38100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0A4257D7-E0BA-4158-A815-4A36AE8EE103}"/>
                  </a:ext>
                </a:extLst>
              </p:cNvPr>
              <p:cNvCxnSpPr/>
              <p:nvPr/>
            </p:nvCxnSpPr>
            <p:spPr>
              <a:xfrm>
                <a:off x="9563100" y="762000"/>
                <a:ext cx="38100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CE8F8D58-CCB3-455A-9335-E1D7428FC9A0}"/>
                  </a:ext>
                </a:extLst>
              </p:cNvPr>
              <p:cNvCxnSpPr/>
              <p:nvPr/>
            </p:nvCxnSpPr>
            <p:spPr>
              <a:xfrm>
                <a:off x="10096500" y="1010166"/>
                <a:ext cx="0" cy="209034"/>
              </a:xfrm>
              <a:prstGeom prst="line">
                <a:avLst/>
              </a:prstGeom>
              <a:ln w="3492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DB1F8C09-8626-4912-92E1-03A24D8FF305}"/>
                  </a:ext>
                </a:extLst>
              </p:cNvPr>
              <p:cNvCxnSpPr/>
              <p:nvPr/>
            </p:nvCxnSpPr>
            <p:spPr>
              <a:xfrm flipH="1">
                <a:off x="7924800" y="1219200"/>
                <a:ext cx="2171700" cy="0"/>
              </a:xfrm>
              <a:prstGeom prst="line">
                <a:avLst/>
              </a:prstGeom>
              <a:ln w="3492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67353355-E89A-4823-9B16-50F1E4EEC297}"/>
                  </a:ext>
                </a:extLst>
              </p:cNvPr>
              <p:cNvCxnSpPr/>
              <p:nvPr/>
            </p:nvCxnSpPr>
            <p:spPr>
              <a:xfrm flipV="1">
                <a:off x="7962900" y="838200"/>
                <a:ext cx="0" cy="285234"/>
              </a:xfrm>
              <a:prstGeom prst="line">
                <a:avLst/>
              </a:prstGeom>
            </p:spPr>
            <p:style>
              <a:lnRef idx="1">
                <a:schemeClr val="accent1"/>
              </a:lnRef>
              <a:fillRef idx="0">
                <a:schemeClr val="accent1"/>
              </a:fillRef>
              <a:effectRef idx="0">
                <a:schemeClr val="accent1"/>
              </a:effectRef>
              <a:fontRef idx="minor">
                <a:schemeClr val="tx1"/>
              </a:fontRef>
            </p:style>
          </p:cxnSp>
          <p:pic>
            <p:nvPicPr>
              <p:cNvPr id="21" name="Picture 20">
                <a:extLst>
                  <a:ext uri="{FF2B5EF4-FFF2-40B4-BE49-F238E27FC236}">
                    <a16:creationId xmlns:a16="http://schemas.microsoft.com/office/drawing/2014/main" id="{4B636CA9-28DF-4EDA-90D2-DCED1753E2E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767638" y="791885"/>
                <a:ext cx="331549" cy="331549"/>
              </a:xfrm>
              <a:prstGeom prst="rect">
                <a:avLst/>
              </a:prstGeom>
            </p:spPr>
          </p:pic>
          <p:cxnSp>
            <p:nvCxnSpPr>
              <p:cNvPr id="23" name="Straight Connector 22">
                <a:extLst>
                  <a:ext uri="{FF2B5EF4-FFF2-40B4-BE49-F238E27FC236}">
                    <a16:creationId xmlns:a16="http://schemas.microsoft.com/office/drawing/2014/main" id="{A465C9C6-6C35-4A61-A4B8-E7BC36785880}"/>
                  </a:ext>
                </a:extLst>
              </p:cNvPr>
              <p:cNvCxnSpPr/>
              <p:nvPr/>
            </p:nvCxnSpPr>
            <p:spPr>
              <a:xfrm flipV="1">
                <a:off x="7924800" y="1143000"/>
                <a:ext cx="0" cy="76200"/>
              </a:xfrm>
              <a:prstGeom prst="line">
                <a:avLst/>
              </a:prstGeom>
              <a:ln w="34925">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20" name="TextBox 19">
              <a:extLst>
                <a:ext uri="{FF2B5EF4-FFF2-40B4-BE49-F238E27FC236}">
                  <a16:creationId xmlns:a16="http://schemas.microsoft.com/office/drawing/2014/main" id="{4CB371C1-0451-4CF8-A94F-A2420BD1C440}"/>
                </a:ext>
              </a:extLst>
            </p:cNvPr>
            <p:cNvSpPr txBox="1"/>
            <p:nvPr/>
          </p:nvSpPr>
          <p:spPr>
            <a:xfrm>
              <a:off x="8982259" y="137106"/>
              <a:ext cx="375424" cy="369332"/>
            </a:xfrm>
            <a:prstGeom prst="rect">
              <a:avLst/>
            </a:prstGeom>
            <a:noFill/>
          </p:spPr>
          <p:txBody>
            <a:bodyPr wrap="none" rtlCol="0">
              <a:spAutoFit/>
            </a:bodyPr>
            <a:lstStyle/>
            <a:p>
              <a:r>
                <a:rPr lang="en-US" dirty="0"/>
                <a:t>E</a:t>
              </a:r>
              <a:r>
                <a:rPr lang="en-US" baseline="-25000" dirty="0"/>
                <a:t>1</a:t>
              </a:r>
            </a:p>
          </p:txBody>
        </p:sp>
        <p:sp>
          <p:nvSpPr>
            <p:cNvPr id="26" name="TextBox 25">
              <a:extLst>
                <a:ext uri="{FF2B5EF4-FFF2-40B4-BE49-F238E27FC236}">
                  <a16:creationId xmlns:a16="http://schemas.microsoft.com/office/drawing/2014/main" id="{5B227E0A-CC67-4C91-829C-BA39927D663D}"/>
                </a:ext>
              </a:extLst>
            </p:cNvPr>
            <p:cNvSpPr txBox="1"/>
            <p:nvPr/>
          </p:nvSpPr>
          <p:spPr>
            <a:xfrm>
              <a:off x="9544268" y="137106"/>
              <a:ext cx="375424" cy="369332"/>
            </a:xfrm>
            <a:prstGeom prst="rect">
              <a:avLst/>
            </a:prstGeom>
            <a:noFill/>
          </p:spPr>
          <p:txBody>
            <a:bodyPr wrap="none" rtlCol="0">
              <a:spAutoFit/>
            </a:bodyPr>
            <a:lstStyle/>
            <a:p>
              <a:r>
                <a:rPr lang="en-US" dirty="0"/>
                <a:t>E</a:t>
              </a:r>
              <a:r>
                <a:rPr lang="en-US" baseline="-25000" dirty="0"/>
                <a:t>2</a:t>
              </a:r>
            </a:p>
          </p:txBody>
        </p:sp>
        <p:sp>
          <p:nvSpPr>
            <p:cNvPr id="27" name="TextBox 26">
              <a:extLst>
                <a:ext uri="{FF2B5EF4-FFF2-40B4-BE49-F238E27FC236}">
                  <a16:creationId xmlns:a16="http://schemas.microsoft.com/office/drawing/2014/main" id="{8E8A6539-5056-4856-88FF-C953C4F39989}"/>
                </a:ext>
              </a:extLst>
            </p:cNvPr>
            <p:cNvSpPr txBox="1"/>
            <p:nvPr/>
          </p:nvSpPr>
          <p:spPr>
            <a:xfrm>
              <a:off x="10106277" y="137106"/>
              <a:ext cx="375424" cy="369332"/>
            </a:xfrm>
            <a:prstGeom prst="rect">
              <a:avLst/>
            </a:prstGeom>
            <a:noFill/>
          </p:spPr>
          <p:txBody>
            <a:bodyPr wrap="none" rtlCol="0">
              <a:spAutoFit/>
            </a:bodyPr>
            <a:lstStyle/>
            <a:p>
              <a:r>
                <a:rPr lang="en-US" dirty="0"/>
                <a:t>E</a:t>
              </a:r>
              <a:r>
                <a:rPr lang="en-US" baseline="-25000" dirty="0"/>
                <a:t>3</a:t>
              </a:r>
            </a:p>
          </p:txBody>
        </p:sp>
        <p:sp>
          <p:nvSpPr>
            <p:cNvPr id="29" name="TextBox 28">
              <a:extLst>
                <a:ext uri="{FF2B5EF4-FFF2-40B4-BE49-F238E27FC236}">
                  <a16:creationId xmlns:a16="http://schemas.microsoft.com/office/drawing/2014/main" id="{9A157B75-83E4-4998-A5D5-3810EAD2E65F}"/>
                </a:ext>
              </a:extLst>
            </p:cNvPr>
            <p:cNvSpPr txBox="1"/>
            <p:nvPr/>
          </p:nvSpPr>
          <p:spPr>
            <a:xfrm>
              <a:off x="10668287" y="137106"/>
              <a:ext cx="375424" cy="369332"/>
            </a:xfrm>
            <a:prstGeom prst="rect">
              <a:avLst/>
            </a:prstGeom>
            <a:noFill/>
          </p:spPr>
          <p:txBody>
            <a:bodyPr wrap="none" rtlCol="0">
              <a:spAutoFit/>
            </a:bodyPr>
            <a:lstStyle/>
            <a:p>
              <a:r>
                <a:rPr lang="en-US" dirty="0"/>
                <a:t>E</a:t>
              </a:r>
              <a:r>
                <a:rPr lang="en-US" baseline="-25000" dirty="0"/>
                <a:t>4</a:t>
              </a:r>
            </a:p>
          </p:txBody>
        </p:sp>
      </p:grpSp>
      <p:sp>
        <p:nvSpPr>
          <p:cNvPr id="30" name="TextBox 29">
            <a:extLst>
              <a:ext uri="{FF2B5EF4-FFF2-40B4-BE49-F238E27FC236}">
                <a16:creationId xmlns:a16="http://schemas.microsoft.com/office/drawing/2014/main" id="{108005CB-6DBD-7609-AE58-F8C81E9B40EC}"/>
              </a:ext>
            </a:extLst>
          </p:cNvPr>
          <p:cNvSpPr txBox="1"/>
          <p:nvPr/>
        </p:nvSpPr>
        <p:spPr>
          <a:xfrm>
            <a:off x="229372" y="613424"/>
            <a:ext cx="5180827" cy="923330"/>
          </a:xfrm>
          <a:prstGeom prst="rect">
            <a:avLst/>
          </a:prstGeom>
          <a:noFill/>
        </p:spPr>
        <p:txBody>
          <a:bodyPr wrap="square" rtlCol="0">
            <a:spAutoFit/>
          </a:bodyPr>
          <a:lstStyle/>
          <a:p>
            <a:pPr marL="285750" indent="-285750">
              <a:buFont typeface="Arial" panose="020B0604020202020204" pitchFamily="34" charset="0"/>
              <a:buChar char="•"/>
            </a:pPr>
            <a:r>
              <a:rPr lang="en-US" dirty="0"/>
              <a:t>Inhibitor does not bind in the active site.</a:t>
            </a:r>
          </a:p>
          <a:p>
            <a:pPr marL="285750" indent="-285750">
              <a:buFont typeface="Arial" panose="020B0604020202020204" pitchFamily="34" charset="0"/>
              <a:buChar char="•"/>
            </a:pPr>
            <a:r>
              <a:rPr lang="en-US" dirty="0"/>
              <a:t>Inhibitor can bind to both the free enzyme (E) and the (ES) complex</a:t>
            </a:r>
          </a:p>
        </p:txBody>
      </p:sp>
      <p:sp>
        <p:nvSpPr>
          <p:cNvPr id="31" name="Date Placeholder 30">
            <a:extLst>
              <a:ext uri="{FF2B5EF4-FFF2-40B4-BE49-F238E27FC236}">
                <a16:creationId xmlns:a16="http://schemas.microsoft.com/office/drawing/2014/main" id="{1386727F-8C01-6824-3AB8-53F5DCD2C24E}"/>
              </a:ext>
            </a:extLst>
          </p:cNvPr>
          <p:cNvSpPr>
            <a:spLocks noGrp="1"/>
          </p:cNvSpPr>
          <p:nvPr>
            <p:ph type="dt" sz="half" idx="10"/>
          </p:nvPr>
        </p:nvSpPr>
        <p:spPr/>
        <p:txBody>
          <a:bodyPr/>
          <a:lstStyle/>
          <a:p>
            <a:fld id="{DACD4CAC-57F5-428E-96C2-AAD59CF05513}" type="datetime1">
              <a:rPr lang="en-US" smtClean="0"/>
              <a:t>9/9/2023</a:t>
            </a:fld>
            <a:endParaRPr lang="en-US"/>
          </a:p>
        </p:txBody>
      </p:sp>
      <p:sp>
        <p:nvSpPr>
          <p:cNvPr id="32" name="Footer Placeholder 31">
            <a:extLst>
              <a:ext uri="{FF2B5EF4-FFF2-40B4-BE49-F238E27FC236}">
                <a16:creationId xmlns:a16="http://schemas.microsoft.com/office/drawing/2014/main" id="{11F95014-67D0-BC11-FB1D-B63032F6A65A}"/>
              </a:ext>
            </a:extLst>
          </p:cNvPr>
          <p:cNvSpPr>
            <a:spLocks noGrp="1"/>
          </p:cNvSpPr>
          <p:nvPr>
            <p:ph type="ftr" sz="quarter" idx="11"/>
          </p:nvPr>
        </p:nvSpPr>
        <p:spPr/>
        <p:txBody>
          <a:bodyPr/>
          <a:lstStyle/>
          <a:p>
            <a:r>
              <a:rPr lang="en-US"/>
              <a:t>D &amp; D Lecture 5 - Fall 2023</a:t>
            </a:r>
          </a:p>
        </p:txBody>
      </p:sp>
      <p:sp>
        <p:nvSpPr>
          <p:cNvPr id="33" name="Slide Number Placeholder 32">
            <a:extLst>
              <a:ext uri="{FF2B5EF4-FFF2-40B4-BE49-F238E27FC236}">
                <a16:creationId xmlns:a16="http://schemas.microsoft.com/office/drawing/2014/main" id="{B8B4FEEE-FAA0-7EF5-5DBD-7BAC9E2D2740}"/>
              </a:ext>
            </a:extLst>
          </p:cNvPr>
          <p:cNvSpPr>
            <a:spLocks noGrp="1"/>
          </p:cNvSpPr>
          <p:nvPr>
            <p:ph type="sldNum" sz="quarter" idx="12"/>
          </p:nvPr>
        </p:nvSpPr>
        <p:spPr/>
        <p:txBody>
          <a:bodyPr/>
          <a:lstStyle/>
          <a:p>
            <a:fld id="{DC3BB032-4020-48F4-953B-341806DC4A2B}" type="slidenum">
              <a:rPr lang="en-US" smtClean="0"/>
              <a:pPr/>
              <a:t>11</a:t>
            </a:fld>
            <a:endParaRPr lang="en-US"/>
          </a:p>
        </p:txBody>
      </p:sp>
      <mc:AlternateContent xmlns:mc="http://schemas.openxmlformats.org/markup-compatibility/2006">
        <mc:Choice xmlns:p14="http://schemas.microsoft.com/office/powerpoint/2010/main" Requires="p14">
          <p:contentPart p14:bwMode="auto" r:id="rId6">
            <p14:nvContentPartPr>
              <p14:cNvPr id="34" name="Ink 33">
                <a:extLst>
                  <a:ext uri="{FF2B5EF4-FFF2-40B4-BE49-F238E27FC236}">
                    <a16:creationId xmlns:a16="http://schemas.microsoft.com/office/drawing/2014/main" id="{11B631F7-229C-3827-3E63-7C4507B72067}"/>
                  </a:ext>
                </a:extLst>
              </p14:cNvPr>
              <p14:cNvContentPartPr/>
              <p14:nvPr/>
            </p14:nvContentPartPr>
            <p14:xfrm>
              <a:off x="317457" y="2136663"/>
              <a:ext cx="1013040" cy="552960"/>
            </p14:xfrm>
          </p:contentPart>
        </mc:Choice>
        <mc:Fallback>
          <p:pic>
            <p:nvPicPr>
              <p:cNvPr id="34" name="Ink 33">
                <a:extLst>
                  <a:ext uri="{FF2B5EF4-FFF2-40B4-BE49-F238E27FC236}">
                    <a16:creationId xmlns:a16="http://schemas.microsoft.com/office/drawing/2014/main" id="{11B631F7-229C-3827-3E63-7C4507B72067}"/>
                  </a:ext>
                </a:extLst>
              </p:cNvPr>
              <p:cNvPicPr/>
              <p:nvPr/>
            </p:nvPicPr>
            <p:blipFill>
              <a:blip r:embed="rId7"/>
              <a:stretch>
                <a:fillRect/>
              </a:stretch>
            </p:blipFill>
            <p:spPr>
              <a:xfrm>
                <a:off x="308817" y="2127663"/>
                <a:ext cx="1030680" cy="570600"/>
              </a:xfrm>
              <a:prstGeom prst="rect">
                <a:avLst/>
              </a:prstGeom>
            </p:spPr>
          </p:pic>
        </mc:Fallback>
      </mc:AlternateContent>
      <p:grpSp>
        <p:nvGrpSpPr>
          <p:cNvPr id="37" name="Group 36">
            <a:extLst>
              <a:ext uri="{FF2B5EF4-FFF2-40B4-BE49-F238E27FC236}">
                <a16:creationId xmlns:a16="http://schemas.microsoft.com/office/drawing/2014/main" id="{B6D49928-6A09-7B52-5D7A-C0F259F8A34A}"/>
              </a:ext>
            </a:extLst>
          </p:cNvPr>
          <p:cNvGrpSpPr/>
          <p:nvPr/>
        </p:nvGrpSpPr>
        <p:grpSpPr>
          <a:xfrm>
            <a:off x="966177" y="3238983"/>
            <a:ext cx="1661040" cy="946440"/>
            <a:chOff x="966177" y="3238983"/>
            <a:chExt cx="1661040" cy="946440"/>
          </a:xfrm>
        </p:grpSpPr>
        <mc:AlternateContent xmlns:mc="http://schemas.openxmlformats.org/markup-compatibility/2006">
          <mc:Choice xmlns:p14="http://schemas.microsoft.com/office/powerpoint/2010/main" Requires="p14">
            <p:contentPart p14:bwMode="auto" r:id="rId8">
              <p14:nvContentPartPr>
                <p14:cNvPr id="9" name="Ink 8">
                  <a:extLst>
                    <a:ext uri="{FF2B5EF4-FFF2-40B4-BE49-F238E27FC236}">
                      <a16:creationId xmlns:a16="http://schemas.microsoft.com/office/drawing/2014/main" id="{0845DB99-84ED-B4F2-97AD-2F97B0C7E092}"/>
                    </a:ext>
                  </a:extLst>
                </p14:cNvPr>
                <p14:cNvContentPartPr/>
                <p14:nvPr/>
              </p14:nvContentPartPr>
              <p14:xfrm>
                <a:off x="981657" y="3339783"/>
                <a:ext cx="79560" cy="242640"/>
              </p14:xfrm>
            </p:contentPart>
          </mc:Choice>
          <mc:Fallback>
            <p:pic>
              <p:nvPicPr>
                <p:cNvPr id="9" name="Ink 8">
                  <a:extLst>
                    <a:ext uri="{FF2B5EF4-FFF2-40B4-BE49-F238E27FC236}">
                      <a16:creationId xmlns:a16="http://schemas.microsoft.com/office/drawing/2014/main" id="{0845DB99-84ED-B4F2-97AD-2F97B0C7E092}"/>
                    </a:ext>
                  </a:extLst>
                </p:cNvPr>
                <p:cNvPicPr/>
                <p:nvPr/>
              </p:nvPicPr>
              <p:blipFill>
                <a:blip r:embed="rId9"/>
                <a:stretch>
                  <a:fillRect/>
                </a:stretch>
              </p:blipFill>
              <p:spPr>
                <a:xfrm>
                  <a:off x="972657" y="3330783"/>
                  <a:ext cx="97200" cy="26028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14" name="Ink 13">
                  <a:extLst>
                    <a:ext uri="{FF2B5EF4-FFF2-40B4-BE49-F238E27FC236}">
                      <a16:creationId xmlns:a16="http://schemas.microsoft.com/office/drawing/2014/main" id="{8DAABC9B-7858-D5D5-7E82-3AB1DED10696}"/>
                    </a:ext>
                  </a:extLst>
                </p14:cNvPr>
                <p14:cNvContentPartPr/>
                <p14:nvPr/>
              </p14:nvContentPartPr>
              <p14:xfrm>
                <a:off x="966177" y="3238983"/>
                <a:ext cx="152280" cy="136440"/>
              </p14:xfrm>
            </p:contentPart>
          </mc:Choice>
          <mc:Fallback>
            <p:pic>
              <p:nvPicPr>
                <p:cNvPr id="14" name="Ink 13">
                  <a:extLst>
                    <a:ext uri="{FF2B5EF4-FFF2-40B4-BE49-F238E27FC236}">
                      <a16:creationId xmlns:a16="http://schemas.microsoft.com/office/drawing/2014/main" id="{8DAABC9B-7858-D5D5-7E82-3AB1DED10696}"/>
                    </a:ext>
                  </a:extLst>
                </p:cNvPr>
                <p:cNvPicPr/>
                <p:nvPr/>
              </p:nvPicPr>
              <p:blipFill>
                <a:blip r:embed="rId11"/>
                <a:stretch>
                  <a:fillRect/>
                </a:stretch>
              </p:blipFill>
              <p:spPr>
                <a:xfrm>
                  <a:off x="957177" y="3230343"/>
                  <a:ext cx="169920" cy="154080"/>
                </a:xfrm>
                <a:prstGeom prst="rect">
                  <a:avLst/>
                </a:prstGeom>
              </p:spPr>
            </p:pic>
          </mc:Fallback>
        </mc:AlternateContent>
        <mc:AlternateContent xmlns:mc="http://schemas.openxmlformats.org/markup-compatibility/2006">
          <mc:Choice xmlns:p14="http://schemas.microsoft.com/office/powerpoint/2010/main" Requires="p14">
            <p:contentPart p14:bwMode="auto" r:id="rId12">
              <p14:nvContentPartPr>
                <p14:cNvPr id="16" name="Ink 15">
                  <a:extLst>
                    <a:ext uri="{FF2B5EF4-FFF2-40B4-BE49-F238E27FC236}">
                      <a16:creationId xmlns:a16="http://schemas.microsoft.com/office/drawing/2014/main" id="{E1C83A89-FF91-3DBD-AA2B-FE38A74E7B2D}"/>
                    </a:ext>
                  </a:extLst>
                </p14:cNvPr>
                <p14:cNvContentPartPr/>
                <p14:nvPr/>
              </p14:nvContentPartPr>
              <p14:xfrm>
                <a:off x="1036017" y="3405663"/>
                <a:ext cx="182880" cy="203040"/>
              </p14:xfrm>
            </p:contentPart>
          </mc:Choice>
          <mc:Fallback>
            <p:pic>
              <p:nvPicPr>
                <p:cNvPr id="16" name="Ink 15">
                  <a:extLst>
                    <a:ext uri="{FF2B5EF4-FFF2-40B4-BE49-F238E27FC236}">
                      <a16:creationId xmlns:a16="http://schemas.microsoft.com/office/drawing/2014/main" id="{E1C83A89-FF91-3DBD-AA2B-FE38A74E7B2D}"/>
                    </a:ext>
                  </a:extLst>
                </p:cNvPr>
                <p:cNvPicPr/>
                <p:nvPr/>
              </p:nvPicPr>
              <p:blipFill>
                <a:blip r:embed="rId13"/>
                <a:stretch>
                  <a:fillRect/>
                </a:stretch>
              </p:blipFill>
              <p:spPr>
                <a:xfrm>
                  <a:off x="1027017" y="3397023"/>
                  <a:ext cx="200520" cy="220680"/>
                </a:xfrm>
                <a:prstGeom prst="rect">
                  <a:avLst/>
                </a:prstGeom>
              </p:spPr>
            </p:pic>
          </mc:Fallback>
        </mc:AlternateContent>
        <mc:AlternateContent xmlns:mc="http://schemas.openxmlformats.org/markup-compatibility/2006">
          <mc:Choice xmlns:p14="http://schemas.microsoft.com/office/powerpoint/2010/main" Requires="p14">
            <p:contentPart p14:bwMode="auto" r:id="rId14">
              <p14:nvContentPartPr>
                <p14:cNvPr id="36" name="Ink 35">
                  <a:extLst>
                    <a:ext uri="{FF2B5EF4-FFF2-40B4-BE49-F238E27FC236}">
                      <a16:creationId xmlns:a16="http://schemas.microsoft.com/office/drawing/2014/main" id="{A99CD585-6E3D-0D57-F8DF-BCA909CB967B}"/>
                    </a:ext>
                  </a:extLst>
                </p14:cNvPr>
                <p14:cNvContentPartPr/>
                <p14:nvPr/>
              </p14:nvContentPartPr>
              <p14:xfrm>
                <a:off x="1444977" y="3679263"/>
                <a:ext cx="1182240" cy="506160"/>
              </p14:xfrm>
            </p:contentPart>
          </mc:Choice>
          <mc:Fallback>
            <p:pic>
              <p:nvPicPr>
                <p:cNvPr id="36" name="Ink 35">
                  <a:extLst>
                    <a:ext uri="{FF2B5EF4-FFF2-40B4-BE49-F238E27FC236}">
                      <a16:creationId xmlns:a16="http://schemas.microsoft.com/office/drawing/2014/main" id="{A99CD585-6E3D-0D57-F8DF-BCA909CB967B}"/>
                    </a:ext>
                  </a:extLst>
                </p:cNvPr>
                <p:cNvPicPr/>
                <p:nvPr/>
              </p:nvPicPr>
              <p:blipFill>
                <a:blip r:embed="rId15"/>
                <a:stretch>
                  <a:fillRect/>
                </a:stretch>
              </p:blipFill>
              <p:spPr>
                <a:xfrm>
                  <a:off x="1436337" y="3670623"/>
                  <a:ext cx="1199880" cy="5238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6">
            <p14:nvContentPartPr>
              <p14:cNvPr id="38" name="Ink 37">
                <a:extLst>
                  <a:ext uri="{FF2B5EF4-FFF2-40B4-BE49-F238E27FC236}">
                    <a16:creationId xmlns:a16="http://schemas.microsoft.com/office/drawing/2014/main" id="{F4B845E2-840B-89AB-9CE7-90FE0A30B3B7}"/>
                  </a:ext>
                </a:extLst>
              </p14:cNvPr>
              <p14:cNvContentPartPr/>
              <p14:nvPr/>
            </p14:nvContentPartPr>
            <p14:xfrm>
              <a:off x="4100337" y="3746223"/>
              <a:ext cx="514440" cy="524520"/>
            </p14:xfrm>
          </p:contentPart>
        </mc:Choice>
        <mc:Fallback>
          <p:pic>
            <p:nvPicPr>
              <p:cNvPr id="38" name="Ink 37">
                <a:extLst>
                  <a:ext uri="{FF2B5EF4-FFF2-40B4-BE49-F238E27FC236}">
                    <a16:creationId xmlns:a16="http://schemas.microsoft.com/office/drawing/2014/main" id="{F4B845E2-840B-89AB-9CE7-90FE0A30B3B7}"/>
                  </a:ext>
                </a:extLst>
              </p:cNvPr>
              <p:cNvPicPr/>
              <p:nvPr/>
            </p:nvPicPr>
            <p:blipFill>
              <a:blip r:embed="rId17"/>
              <a:stretch>
                <a:fillRect/>
              </a:stretch>
            </p:blipFill>
            <p:spPr>
              <a:xfrm>
                <a:off x="4091337" y="3737223"/>
                <a:ext cx="532080" cy="542160"/>
              </a:xfrm>
              <a:prstGeom prst="rect">
                <a:avLst/>
              </a:prstGeom>
            </p:spPr>
          </p:pic>
        </mc:Fallback>
      </mc:AlternateContent>
      <mc:AlternateContent xmlns:mc="http://schemas.openxmlformats.org/markup-compatibility/2006">
        <mc:Choice xmlns:p14="http://schemas.microsoft.com/office/powerpoint/2010/main" Requires="p14">
          <p:contentPart p14:bwMode="auto" r:id="rId18">
            <p14:nvContentPartPr>
              <p14:cNvPr id="39" name="Ink 38">
                <a:extLst>
                  <a:ext uri="{FF2B5EF4-FFF2-40B4-BE49-F238E27FC236}">
                    <a16:creationId xmlns:a16="http://schemas.microsoft.com/office/drawing/2014/main" id="{34F17B80-5E7A-4831-F4A2-0B9D13F62CEA}"/>
                  </a:ext>
                </a:extLst>
              </p14:cNvPr>
              <p14:cNvContentPartPr/>
              <p14:nvPr/>
            </p14:nvContentPartPr>
            <p14:xfrm>
              <a:off x="3786057" y="3568383"/>
              <a:ext cx="27360" cy="11880"/>
            </p14:xfrm>
          </p:contentPart>
        </mc:Choice>
        <mc:Fallback>
          <p:pic>
            <p:nvPicPr>
              <p:cNvPr id="39" name="Ink 38">
                <a:extLst>
                  <a:ext uri="{FF2B5EF4-FFF2-40B4-BE49-F238E27FC236}">
                    <a16:creationId xmlns:a16="http://schemas.microsoft.com/office/drawing/2014/main" id="{34F17B80-5E7A-4831-F4A2-0B9D13F62CEA}"/>
                  </a:ext>
                </a:extLst>
              </p:cNvPr>
              <p:cNvPicPr/>
              <p:nvPr/>
            </p:nvPicPr>
            <p:blipFill>
              <a:blip r:embed="rId19"/>
              <a:stretch>
                <a:fillRect/>
              </a:stretch>
            </p:blipFill>
            <p:spPr>
              <a:xfrm>
                <a:off x="3777417" y="3559743"/>
                <a:ext cx="45000" cy="29520"/>
              </a:xfrm>
              <a:prstGeom prst="rect">
                <a:avLst/>
              </a:prstGeom>
            </p:spPr>
          </p:pic>
        </mc:Fallback>
      </mc:AlternateContent>
      <mc:AlternateContent xmlns:mc="http://schemas.openxmlformats.org/markup-compatibility/2006">
        <mc:Choice xmlns:p14="http://schemas.microsoft.com/office/powerpoint/2010/main" Requires="p14">
          <p:contentPart p14:bwMode="auto" r:id="rId20">
            <p14:nvContentPartPr>
              <p14:cNvPr id="40" name="Ink 39">
                <a:extLst>
                  <a:ext uri="{FF2B5EF4-FFF2-40B4-BE49-F238E27FC236}">
                    <a16:creationId xmlns:a16="http://schemas.microsoft.com/office/drawing/2014/main" id="{08D60454-1C99-E113-4903-D1DB0F471348}"/>
                  </a:ext>
                </a:extLst>
              </p14:cNvPr>
              <p14:cNvContentPartPr/>
              <p14:nvPr/>
            </p14:nvContentPartPr>
            <p14:xfrm>
              <a:off x="3543057" y="2317743"/>
              <a:ext cx="1589760" cy="346680"/>
            </p14:xfrm>
          </p:contentPart>
        </mc:Choice>
        <mc:Fallback>
          <p:pic>
            <p:nvPicPr>
              <p:cNvPr id="40" name="Ink 39">
                <a:extLst>
                  <a:ext uri="{FF2B5EF4-FFF2-40B4-BE49-F238E27FC236}">
                    <a16:creationId xmlns:a16="http://schemas.microsoft.com/office/drawing/2014/main" id="{08D60454-1C99-E113-4903-D1DB0F471348}"/>
                  </a:ext>
                </a:extLst>
              </p:cNvPr>
              <p:cNvPicPr/>
              <p:nvPr/>
            </p:nvPicPr>
            <p:blipFill>
              <a:blip r:embed="rId21"/>
              <a:stretch>
                <a:fillRect/>
              </a:stretch>
            </p:blipFill>
            <p:spPr>
              <a:xfrm>
                <a:off x="3534057" y="2309103"/>
                <a:ext cx="1607400" cy="364320"/>
              </a:xfrm>
              <a:prstGeom prst="rect">
                <a:avLst/>
              </a:prstGeom>
            </p:spPr>
          </p:pic>
        </mc:Fallback>
      </mc:AlternateContent>
      <p:grpSp>
        <p:nvGrpSpPr>
          <p:cNvPr id="43" name="Group 42">
            <a:extLst>
              <a:ext uri="{FF2B5EF4-FFF2-40B4-BE49-F238E27FC236}">
                <a16:creationId xmlns:a16="http://schemas.microsoft.com/office/drawing/2014/main" id="{D228AD39-F812-9DFD-B2D7-EFF953F3A77A}"/>
              </a:ext>
            </a:extLst>
          </p:cNvPr>
          <p:cNvGrpSpPr/>
          <p:nvPr/>
        </p:nvGrpSpPr>
        <p:grpSpPr>
          <a:xfrm>
            <a:off x="5993937" y="1852623"/>
            <a:ext cx="340200" cy="319320"/>
            <a:chOff x="5993937" y="1852623"/>
            <a:chExt cx="340200" cy="319320"/>
          </a:xfrm>
        </p:grpSpPr>
        <mc:AlternateContent xmlns:mc="http://schemas.openxmlformats.org/markup-compatibility/2006">
          <mc:Choice xmlns:p14="http://schemas.microsoft.com/office/powerpoint/2010/main" Requires="p14">
            <p:contentPart p14:bwMode="auto" r:id="rId22">
              <p14:nvContentPartPr>
                <p14:cNvPr id="41" name="Ink 40">
                  <a:extLst>
                    <a:ext uri="{FF2B5EF4-FFF2-40B4-BE49-F238E27FC236}">
                      <a16:creationId xmlns:a16="http://schemas.microsoft.com/office/drawing/2014/main" id="{F27EB344-5789-BFAB-752A-9152CCF7C452}"/>
                    </a:ext>
                  </a:extLst>
                </p14:cNvPr>
                <p14:cNvContentPartPr/>
                <p14:nvPr/>
              </p14:nvContentPartPr>
              <p14:xfrm>
                <a:off x="5993937" y="1852623"/>
                <a:ext cx="340200" cy="312480"/>
              </p14:xfrm>
            </p:contentPart>
          </mc:Choice>
          <mc:Fallback>
            <p:pic>
              <p:nvPicPr>
                <p:cNvPr id="41" name="Ink 40">
                  <a:extLst>
                    <a:ext uri="{FF2B5EF4-FFF2-40B4-BE49-F238E27FC236}">
                      <a16:creationId xmlns:a16="http://schemas.microsoft.com/office/drawing/2014/main" id="{F27EB344-5789-BFAB-752A-9152CCF7C452}"/>
                    </a:ext>
                  </a:extLst>
                </p:cNvPr>
                <p:cNvPicPr/>
                <p:nvPr/>
              </p:nvPicPr>
              <p:blipFill>
                <a:blip r:embed="rId23"/>
                <a:stretch>
                  <a:fillRect/>
                </a:stretch>
              </p:blipFill>
              <p:spPr>
                <a:xfrm>
                  <a:off x="5984937" y="1843983"/>
                  <a:ext cx="357840" cy="330120"/>
                </a:xfrm>
                <a:prstGeom prst="rect">
                  <a:avLst/>
                </a:prstGeom>
              </p:spPr>
            </p:pic>
          </mc:Fallback>
        </mc:AlternateContent>
        <mc:AlternateContent xmlns:mc="http://schemas.openxmlformats.org/markup-compatibility/2006">
          <mc:Choice xmlns:p14="http://schemas.microsoft.com/office/powerpoint/2010/main" Requires="p14">
            <p:contentPart p14:bwMode="auto" r:id="rId24">
              <p14:nvContentPartPr>
                <p14:cNvPr id="42" name="Ink 41">
                  <a:extLst>
                    <a:ext uri="{FF2B5EF4-FFF2-40B4-BE49-F238E27FC236}">
                      <a16:creationId xmlns:a16="http://schemas.microsoft.com/office/drawing/2014/main" id="{347465BD-A0A9-2AAD-A799-98C9445345ED}"/>
                    </a:ext>
                  </a:extLst>
                </p14:cNvPr>
                <p14:cNvContentPartPr/>
                <p14:nvPr/>
              </p14:nvContentPartPr>
              <p14:xfrm>
                <a:off x="6043617" y="2093823"/>
                <a:ext cx="130320" cy="78120"/>
              </p14:xfrm>
            </p:contentPart>
          </mc:Choice>
          <mc:Fallback>
            <p:pic>
              <p:nvPicPr>
                <p:cNvPr id="42" name="Ink 41">
                  <a:extLst>
                    <a:ext uri="{FF2B5EF4-FFF2-40B4-BE49-F238E27FC236}">
                      <a16:creationId xmlns:a16="http://schemas.microsoft.com/office/drawing/2014/main" id="{347465BD-A0A9-2AAD-A799-98C9445345ED}"/>
                    </a:ext>
                  </a:extLst>
                </p:cNvPr>
                <p:cNvPicPr/>
                <p:nvPr/>
              </p:nvPicPr>
              <p:blipFill>
                <a:blip r:embed="rId25"/>
                <a:stretch>
                  <a:fillRect/>
                </a:stretch>
              </p:blipFill>
              <p:spPr>
                <a:xfrm>
                  <a:off x="6034977" y="2084823"/>
                  <a:ext cx="147960" cy="9576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26">
            <p14:nvContentPartPr>
              <p14:cNvPr id="44" name="Ink 43">
                <a:extLst>
                  <a:ext uri="{FF2B5EF4-FFF2-40B4-BE49-F238E27FC236}">
                    <a16:creationId xmlns:a16="http://schemas.microsoft.com/office/drawing/2014/main" id="{C4E2B059-8B43-76AD-757E-C3C24B468C71}"/>
                  </a:ext>
                </a:extLst>
              </p14:cNvPr>
              <p14:cNvContentPartPr/>
              <p14:nvPr/>
            </p14:nvContentPartPr>
            <p14:xfrm>
              <a:off x="10981737" y="326943"/>
              <a:ext cx="655920" cy="474120"/>
            </p14:xfrm>
          </p:contentPart>
        </mc:Choice>
        <mc:Fallback>
          <p:pic>
            <p:nvPicPr>
              <p:cNvPr id="44" name="Ink 43">
                <a:extLst>
                  <a:ext uri="{FF2B5EF4-FFF2-40B4-BE49-F238E27FC236}">
                    <a16:creationId xmlns:a16="http://schemas.microsoft.com/office/drawing/2014/main" id="{C4E2B059-8B43-76AD-757E-C3C24B468C71}"/>
                  </a:ext>
                </a:extLst>
              </p:cNvPr>
              <p:cNvPicPr/>
              <p:nvPr/>
            </p:nvPicPr>
            <p:blipFill>
              <a:blip r:embed="rId27"/>
              <a:stretch>
                <a:fillRect/>
              </a:stretch>
            </p:blipFill>
            <p:spPr>
              <a:xfrm>
                <a:off x="10973097" y="318303"/>
                <a:ext cx="673560" cy="491760"/>
              </a:xfrm>
              <a:prstGeom prst="rect">
                <a:avLst/>
              </a:prstGeom>
            </p:spPr>
          </p:pic>
        </mc:Fallback>
      </mc:AlternateContent>
      <mc:AlternateContent xmlns:mc="http://schemas.openxmlformats.org/markup-compatibility/2006">
        <mc:Choice xmlns:p14="http://schemas.microsoft.com/office/powerpoint/2010/main" Requires="p14">
          <p:contentPart p14:bwMode="auto" r:id="rId28">
            <p14:nvContentPartPr>
              <p14:cNvPr id="49" name="Ink 48">
                <a:extLst>
                  <a:ext uri="{FF2B5EF4-FFF2-40B4-BE49-F238E27FC236}">
                    <a16:creationId xmlns:a16="http://schemas.microsoft.com/office/drawing/2014/main" id="{4A7C9155-CFCE-0B52-5691-29E9058A8A6E}"/>
                  </a:ext>
                </a:extLst>
              </p14:cNvPr>
              <p14:cNvContentPartPr/>
              <p14:nvPr/>
            </p14:nvContentPartPr>
            <p14:xfrm>
              <a:off x="10239057" y="484983"/>
              <a:ext cx="108000" cy="8640"/>
            </p14:xfrm>
          </p:contentPart>
        </mc:Choice>
        <mc:Fallback>
          <p:pic>
            <p:nvPicPr>
              <p:cNvPr id="49" name="Ink 48">
                <a:extLst>
                  <a:ext uri="{FF2B5EF4-FFF2-40B4-BE49-F238E27FC236}">
                    <a16:creationId xmlns:a16="http://schemas.microsoft.com/office/drawing/2014/main" id="{4A7C9155-CFCE-0B52-5691-29E9058A8A6E}"/>
                  </a:ext>
                </a:extLst>
              </p:cNvPr>
              <p:cNvPicPr/>
              <p:nvPr/>
            </p:nvPicPr>
            <p:blipFill>
              <a:blip r:embed="rId29"/>
              <a:stretch>
                <a:fillRect/>
              </a:stretch>
            </p:blipFill>
            <p:spPr>
              <a:xfrm>
                <a:off x="10230057" y="475983"/>
                <a:ext cx="125640" cy="26280"/>
              </a:xfrm>
              <a:prstGeom prst="rect">
                <a:avLst/>
              </a:prstGeom>
            </p:spPr>
          </p:pic>
        </mc:Fallback>
      </mc:AlternateContent>
      <mc:AlternateContent xmlns:mc="http://schemas.openxmlformats.org/markup-compatibility/2006">
        <mc:Choice xmlns:p14="http://schemas.microsoft.com/office/powerpoint/2010/main" Requires="p14">
          <p:contentPart p14:bwMode="auto" r:id="rId30">
            <p14:nvContentPartPr>
              <p14:cNvPr id="50" name="Ink 49">
                <a:extLst>
                  <a:ext uri="{FF2B5EF4-FFF2-40B4-BE49-F238E27FC236}">
                    <a16:creationId xmlns:a16="http://schemas.microsoft.com/office/drawing/2014/main" id="{D293595C-E5BD-1BFD-E216-B5D69761D571}"/>
                  </a:ext>
                </a:extLst>
              </p14:cNvPr>
              <p14:cNvContentPartPr/>
              <p14:nvPr/>
            </p14:nvContentPartPr>
            <p14:xfrm>
              <a:off x="10788777" y="487503"/>
              <a:ext cx="137520" cy="22680"/>
            </p14:xfrm>
          </p:contentPart>
        </mc:Choice>
        <mc:Fallback>
          <p:pic>
            <p:nvPicPr>
              <p:cNvPr id="50" name="Ink 49">
                <a:extLst>
                  <a:ext uri="{FF2B5EF4-FFF2-40B4-BE49-F238E27FC236}">
                    <a16:creationId xmlns:a16="http://schemas.microsoft.com/office/drawing/2014/main" id="{D293595C-E5BD-1BFD-E216-B5D69761D571}"/>
                  </a:ext>
                </a:extLst>
              </p:cNvPr>
              <p:cNvPicPr/>
              <p:nvPr/>
            </p:nvPicPr>
            <p:blipFill>
              <a:blip r:embed="rId31"/>
              <a:stretch>
                <a:fillRect/>
              </a:stretch>
            </p:blipFill>
            <p:spPr>
              <a:xfrm>
                <a:off x="10780137" y="478503"/>
                <a:ext cx="155160" cy="40320"/>
              </a:xfrm>
              <a:prstGeom prst="rect">
                <a:avLst/>
              </a:prstGeom>
            </p:spPr>
          </p:pic>
        </mc:Fallback>
      </mc:AlternateContent>
      <p:grpSp>
        <p:nvGrpSpPr>
          <p:cNvPr id="53" name="Group 52">
            <a:extLst>
              <a:ext uri="{FF2B5EF4-FFF2-40B4-BE49-F238E27FC236}">
                <a16:creationId xmlns:a16="http://schemas.microsoft.com/office/drawing/2014/main" id="{532CD3B0-FB95-99C5-07AC-1403732ECD53}"/>
              </a:ext>
            </a:extLst>
          </p:cNvPr>
          <p:cNvGrpSpPr/>
          <p:nvPr/>
        </p:nvGrpSpPr>
        <p:grpSpPr>
          <a:xfrm>
            <a:off x="10991817" y="348183"/>
            <a:ext cx="541080" cy="448920"/>
            <a:chOff x="10991817" y="348183"/>
            <a:chExt cx="541080" cy="448920"/>
          </a:xfrm>
        </p:grpSpPr>
        <mc:AlternateContent xmlns:mc="http://schemas.openxmlformats.org/markup-compatibility/2006">
          <mc:Choice xmlns:p14="http://schemas.microsoft.com/office/powerpoint/2010/main" Requires="p14">
            <p:contentPart p14:bwMode="auto" r:id="rId32">
              <p14:nvContentPartPr>
                <p14:cNvPr id="51" name="Ink 50">
                  <a:extLst>
                    <a:ext uri="{FF2B5EF4-FFF2-40B4-BE49-F238E27FC236}">
                      <a16:creationId xmlns:a16="http://schemas.microsoft.com/office/drawing/2014/main" id="{F9CDEDAB-FF83-94BD-BBAE-B6051FB30BD6}"/>
                    </a:ext>
                  </a:extLst>
                </p14:cNvPr>
                <p14:cNvContentPartPr/>
                <p14:nvPr/>
              </p14:nvContentPartPr>
              <p14:xfrm>
                <a:off x="10991817" y="348183"/>
                <a:ext cx="541080" cy="421200"/>
              </p14:xfrm>
            </p:contentPart>
          </mc:Choice>
          <mc:Fallback>
            <p:pic>
              <p:nvPicPr>
                <p:cNvPr id="51" name="Ink 50">
                  <a:extLst>
                    <a:ext uri="{FF2B5EF4-FFF2-40B4-BE49-F238E27FC236}">
                      <a16:creationId xmlns:a16="http://schemas.microsoft.com/office/drawing/2014/main" id="{F9CDEDAB-FF83-94BD-BBAE-B6051FB30BD6}"/>
                    </a:ext>
                  </a:extLst>
                </p:cNvPr>
                <p:cNvPicPr/>
                <p:nvPr/>
              </p:nvPicPr>
              <p:blipFill>
                <a:blip r:embed="rId33"/>
                <a:stretch>
                  <a:fillRect/>
                </a:stretch>
              </p:blipFill>
              <p:spPr>
                <a:xfrm>
                  <a:off x="10983177" y="339543"/>
                  <a:ext cx="558720" cy="438840"/>
                </a:xfrm>
                <a:prstGeom prst="rect">
                  <a:avLst/>
                </a:prstGeom>
              </p:spPr>
            </p:pic>
          </mc:Fallback>
        </mc:AlternateContent>
        <mc:AlternateContent xmlns:mc="http://schemas.openxmlformats.org/markup-compatibility/2006">
          <mc:Choice xmlns:p14="http://schemas.microsoft.com/office/powerpoint/2010/main" Requires="p14">
            <p:contentPart p14:bwMode="auto" r:id="rId34">
              <p14:nvContentPartPr>
                <p14:cNvPr id="52" name="Ink 51">
                  <a:extLst>
                    <a:ext uri="{FF2B5EF4-FFF2-40B4-BE49-F238E27FC236}">
                      <a16:creationId xmlns:a16="http://schemas.microsoft.com/office/drawing/2014/main" id="{0392CD09-2BA8-A88E-C5C7-320D5DD1B9AD}"/>
                    </a:ext>
                  </a:extLst>
                </p14:cNvPr>
                <p14:cNvContentPartPr/>
                <p14:nvPr/>
              </p14:nvContentPartPr>
              <p14:xfrm>
                <a:off x="11262537" y="740223"/>
                <a:ext cx="24840" cy="56880"/>
              </p14:xfrm>
            </p:contentPart>
          </mc:Choice>
          <mc:Fallback>
            <p:pic>
              <p:nvPicPr>
                <p:cNvPr id="52" name="Ink 51">
                  <a:extLst>
                    <a:ext uri="{FF2B5EF4-FFF2-40B4-BE49-F238E27FC236}">
                      <a16:creationId xmlns:a16="http://schemas.microsoft.com/office/drawing/2014/main" id="{0392CD09-2BA8-A88E-C5C7-320D5DD1B9AD}"/>
                    </a:ext>
                  </a:extLst>
                </p:cNvPr>
                <p:cNvPicPr/>
                <p:nvPr/>
              </p:nvPicPr>
              <p:blipFill>
                <a:blip r:embed="rId35"/>
                <a:stretch>
                  <a:fillRect/>
                </a:stretch>
              </p:blipFill>
              <p:spPr>
                <a:xfrm>
                  <a:off x="11253537" y="731223"/>
                  <a:ext cx="42480" cy="74520"/>
                </a:xfrm>
                <a:prstGeom prst="rect">
                  <a:avLst/>
                </a:prstGeom>
              </p:spPr>
            </p:pic>
          </mc:Fallback>
        </mc:AlternateContent>
      </p:grpSp>
      <p:grpSp>
        <p:nvGrpSpPr>
          <p:cNvPr id="55" name="Group 54">
            <a:extLst>
              <a:ext uri="{FF2B5EF4-FFF2-40B4-BE49-F238E27FC236}">
                <a16:creationId xmlns:a16="http://schemas.microsoft.com/office/drawing/2014/main" id="{9B3587AF-AEF5-B64A-A90F-A92A8E17B7F8}"/>
              </a:ext>
            </a:extLst>
          </p:cNvPr>
          <p:cNvGrpSpPr/>
          <p:nvPr/>
        </p:nvGrpSpPr>
        <p:grpSpPr>
          <a:xfrm>
            <a:off x="8537697" y="65943"/>
            <a:ext cx="1168920" cy="967680"/>
            <a:chOff x="8537697" y="65943"/>
            <a:chExt cx="1168920" cy="967680"/>
          </a:xfrm>
        </p:grpSpPr>
        <mc:AlternateContent xmlns:mc="http://schemas.openxmlformats.org/markup-compatibility/2006">
          <mc:Choice xmlns:p14="http://schemas.microsoft.com/office/powerpoint/2010/main" Requires="p14">
            <p:contentPart p14:bwMode="auto" r:id="rId36">
              <p14:nvContentPartPr>
                <p14:cNvPr id="45" name="Ink 44">
                  <a:extLst>
                    <a:ext uri="{FF2B5EF4-FFF2-40B4-BE49-F238E27FC236}">
                      <a16:creationId xmlns:a16="http://schemas.microsoft.com/office/drawing/2014/main" id="{80EB5F66-8DFD-76EF-D5F6-9E82103C0365}"/>
                    </a:ext>
                  </a:extLst>
                </p14:cNvPr>
                <p14:cNvContentPartPr/>
                <p14:nvPr/>
              </p14:nvContentPartPr>
              <p14:xfrm>
                <a:off x="8537697" y="450423"/>
                <a:ext cx="348480" cy="300600"/>
              </p14:xfrm>
            </p:contentPart>
          </mc:Choice>
          <mc:Fallback>
            <p:pic>
              <p:nvPicPr>
                <p:cNvPr id="45" name="Ink 44">
                  <a:extLst>
                    <a:ext uri="{FF2B5EF4-FFF2-40B4-BE49-F238E27FC236}">
                      <a16:creationId xmlns:a16="http://schemas.microsoft.com/office/drawing/2014/main" id="{80EB5F66-8DFD-76EF-D5F6-9E82103C0365}"/>
                    </a:ext>
                  </a:extLst>
                </p:cNvPr>
                <p:cNvPicPr/>
                <p:nvPr/>
              </p:nvPicPr>
              <p:blipFill>
                <a:blip r:embed="rId37"/>
                <a:stretch>
                  <a:fillRect/>
                </a:stretch>
              </p:blipFill>
              <p:spPr>
                <a:xfrm>
                  <a:off x="8528697" y="441423"/>
                  <a:ext cx="366120" cy="318240"/>
                </a:xfrm>
                <a:prstGeom prst="rect">
                  <a:avLst/>
                </a:prstGeom>
              </p:spPr>
            </p:pic>
          </mc:Fallback>
        </mc:AlternateContent>
        <mc:AlternateContent xmlns:mc="http://schemas.openxmlformats.org/markup-compatibility/2006">
          <mc:Choice xmlns:p14="http://schemas.microsoft.com/office/powerpoint/2010/main" Requires="p14">
            <p:contentPart p14:bwMode="auto" r:id="rId38">
              <p14:nvContentPartPr>
                <p14:cNvPr id="46" name="Ink 45">
                  <a:extLst>
                    <a:ext uri="{FF2B5EF4-FFF2-40B4-BE49-F238E27FC236}">
                      <a16:creationId xmlns:a16="http://schemas.microsoft.com/office/drawing/2014/main" id="{07B4CEBF-EBB3-DFBC-D87F-A78EB7501803}"/>
                    </a:ext>
                  </a:extLst>
                </p14:cNvPr>
                <p14:cNvContentPartPr/>
                <p14:nvPr/>
              </p14:nvContentPartPr>
              <p14:xfrm>
                <a:off x="9040617" y="477783"/>
                <a:ext cx="136080" cy="24840"/>
              </p14:xfrm>
            </p:contentPart>
          </mc:Choice>
          <mc:Fallback>
            <p:pic>
              <p:nvPicPr>
                <p:cNvPr id="46" name="Ink 45">
                  <a:extLst>
                    <a:ext uri="{FF2B5EF4-FFF2-40B4-BE49-F238E27FC236}">
                      <a16:creationId xmlns:a16="http://schemas.microsoft.com/office/drawing/2014/main" id="{07B4CEBF-EBB3-DFBC-D87F-A78EB7501803}"/>
                    </a:ext>
                  </a:extLst>
                </p:cNvPr>
                <p:cNvPicPr/>
                <p:nvPr/>
              </p:nvPicPr>
              <p:blipFill>
                <a:blip r:embed="rId39"/>
                <a:stretch>
                  <a:fillRect/>
                </a:stretch>
              </p:blipFill>
              <p:spPr>
                <a:xfrm>
                  <a:off x="9031977" y="468783"/>
                  <a:ext cx="153720" cy="42480"/>
                </a:xfrm>
                <a:prstGeom prst="rect">
                  <a:avLst/>
                </a:prstGeom>
              </p:spPr>
            </p:pic>
          </mc:Fallback>
        </mc:AlternateContent>
        <mc:AlternateContent xmlns:mc="http://schemas.openxmlformats.org/markup-compatibility/2006">
          <mc:Choice xmlns:p14="http://schemas.microsoft.com/office/powerpoint/2010/main" Requires="p14">
            <p:contentPart p14:bwMode="auto" r:id="rId40">
              <p14:nvContentPartPr>
                <p14:cNvPr id="47" name="Ink 46">
                  <a:extLst>
                    <a:ext uri="{FF2B5EF4-FFF2-40B4-BE49-F238E27FC236}">
                      <a16:creationId xmlns:a16="http://schemas.microsoft.com/office/drawing/2014/main" id="{D493A18D-A388-C5D2-0FC2-2C6BC1CE6E18}"/>
                    </a:ext>
                  </a:extLst>
                </p14:cNvPr>
                <p14:cNvContentPartPr/>
                <p14:nvPr/>
              </p14:nvContentPartPr>
              <p14:xfrm>
                <a:off x="9616257" y="433863"/>
                <a:ext cx="90360" cy="47880"/>
              </p14:xfrm>
            </p:contentPart>
          </mc:Choice>
          <mc:Fallback>
            <p:pic>
              <p:nvPicPr>
                <p:cNvPr id="47" name="Ink 46">
                  <a:extLst>
                    <a:ext uri="{FF2B5EF4-FFF2-40B4-BE49-F238E27FC236}">
                      <a16:creationId xmlns:a16="http://schemas.microsoft.com/office/drawing/2014/main" id="{D493A18D-A388-C5D2-0FC2-2C6BC1CE6E18}"/>
                    </a:ext>
                  </a:extLst>
                </p:cNvPr>
                <p:cNvPicPr/>
                <p:nvPr/>
              </p:nvPicPr>
              <p:blipFill>
                <a:blip r:embed="rId41"/>
                <a:stretch>
                  <a:fillRect/>
                </a:stretch>
              </p:blipFill>
              <p:spPr>
                <a:xfrm>
                  <a:off x="9607617" y="425223"/>
                  <a:ext cx="108000" cy="65520"/>
                </a:xfrm>
                <a:prstGeom prst="rect">
                  <a:avLst/>
                </a:prstGeom>
              </p:spPr>
            </p:pic>
          </mc:Fallback>
        </mc:AlternateContent>
        <mc:AlternateContent xmlns:mc="http://schemas.openxmlformats.org/markup-compatibility/2006">
          <mc:Choice xmlns:p14="http://schemas.microsoft.com/office/powerpoint/2010/main" Requires="p14">
            <p:contentPart p14:bwMode="auto" r:id="rId42">
              <p14:nvContentPartPr>
                <p14:cNvPr id="54" name="Ink 53">
                  <a:extLst>
                    <a:ext uri="{FF2B5EF4-FFF2-40B4-BE49-F238E27FC236}">
                      <a16:creationId xmlns:a16="http://schemas.microsoft.com/office/drawing/2014/main" id="{C8E4CF82-0F6E-8308-A3A6-36F0BBF7A168}"/>
                    </a:ext>
                  </a:extLst>
                </p14:cNvPr>
                <p14:cNvContentPartPr/>
                <p14:nvPr/>
              </p14:nvContentPartPr>
              <p14:xfrm>
                <a:off x="8764137" y="65943"/>
                <a:ext cx="698400" cy="967680"/>
              </p14:xfrm>
            </p:contentPart>
          </mc:Choice>
          <mc:Fallback>
            <p:pic>
              <p:nvPicPr>
                <p:cNvPr id="54" name="Ink 53">
                  <a:extLst>
                    <a:ext uri="{FF2B5EF4-FFF2-40B4-BE49-F238E27FC236}">
                      <a16:creationId xmlns:a16="http://schemas.microsoft.com/office/drawing/2014/main" id="{C8E4CF82-0F6E-8308-A3A6-36F0BBF7A168}"/>
                    </a:ext>
                  </a:extLst>
                </p:cNvPr>
                <p:cNvPicPr/>
                <p:nvPr/>
              </p:nvPicPr>
              <p:blipFill>
                <a:blip r:embed="rId43"/>
                <a:stretch>
                  <a:fillRect/>
                </a:stretch>
              </p:blipFill>
              <p:spPr>
                <a:xfrm>
                  <a:off x="8755497" y="56943"/>
                  <a:ext cx="716040" cy="9853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44">
            <p14:nvContentPartPr>
              <p14:cNvPr id="56" name="Ink 55">
                <a:extLst>
                  <a:ext uri="{FF2B5EF4-FFF2-40B4-BE49-F238E27FC236}">
                    <a16:creationId xmlns:a16="http://schemas.microsoft.com/office/drawing/2014/main" id="{1BDA0211-FB7B-0140-C112-904B59070F27}"/>
                  </a:ext>
                </a:extLst>
              </p14:cNvPr>
              <p14:cNvContentPartPr/>
              <p14:nvPr/>
            </p14:nvContentPartPr>
            <p14:xfrm>
              <a:off x="9591777" y="5129343"/>
              <a:ext cx="451440" cy="367920"/>
            </p14:xfrm>
          </p:contentPart>
        </mc:Choice>
        <mc:Fallback>
          <p:pic>
            <p:nvPicPr>
              <p:cNvPr id="56" name="Ink 55">
                <a:extLst>
                  <a:ext uri="{FF2B5EF4-FFF2-40B4-BE49-F238E27FC236}">
                    <a16:creationId xmlns:a16="http://schemas.microsoft.com/office/drawing/2014/main" id="{1BDA0211-FB7B-0140-C112-904B59070F27}"/>
                  </a:ext>
                </a:extLst>
              </p:cNvPr>
              <p:cNvPicPr/>
              <p:nvPr/>
            </p:nvPicPr>
            <p:blipFill>
              <a:blip r:embed="rId45"/>
              <a:stretch>
                <a:fillRect/>
              </a:stretch>
            </p:blipFill>
            <p:spPr>
              <a:xfrm>
                <a:off x="9583137" y="5120703"/>
                <a:ext cx="469080" cy="385560"/>
              </a:xfrm>
              <a:prstGeom prst="rect">
                <a:avLst/>
              </a:prstGeom>
            </p:spPr>
          </p:pic>
        </mc:Fallback>
      </mc:AlternateContent>
      <mc:AlternateContent xmlns:mc="http://schemas.openxmlformats.org/markup-compatibility/2006">
        <mc:Choice xmlns:p14="http://schemas.microsoft.com/office/powerpoint/2010/main" Requires="p14">
          <p:contentPart p14:bwMode="auto" r:id="rId46">
            <p14:nvContentPartPr>
              <p14:cNvPr id="57" name="Ink 56">
                <a:extLst>
                  <a:ext uri="{FF2B5EF4-FFF2-40B4-BE49-F238E27FC236}">
                    <a16:creationId xmlns:a16="http://schemas.microsoft.com/office/drawing/2014/main" id="{65F0B6E0-7823-E84D-983D-B63533B1C4C2}"/>
                  </a:ext>
                </a:extLst>
              </p14:cNvPr>
              <p14:cNvContentPartPr/>
              <p14:nvPr/>
            </p14:nvContentPartPr>
            <p14:xfrm>
              <a:off x="7400097" y="3222423"/>
              <a:ext cx="185040" cy="189720"/>
            </p14:xfrm>
          </p:contentPart>
        </mc:Choice>
        <mc:Fallback>
          <p:pic>
            <p:nvPicPr>
              <p:cNvPr id="57" name="Ink 56">
                <a:extLst>
                  <a:ext uri="{FF2B5EF4-FFF2-40B4-BE49-F238E27FC236}">
                    <a16:creationId xmlns:a16="http://schemas.microsoft.com/office/drawing/2014/main" id="{65F0B6E0-7823-E84D-983D-B63533B1C4C2}"/>
                  </a:ext>
                </a:extLst>
              </p:cNvPr>
              <p:cNvPicPr/>
              <p:nvPr/>
            </p:nvPicPr>
            <p:blipFill>
              <a:blip r:embed="rId47"/>
              <a:stretch>
                <a:fillRect/>
              </a:stretch>
            </p:blipFill>
            <p:spPr>
              <a:xfrm>
                <a:off x="7391097" y="3213783"/>
                <a:ext cx="202680" cy="207360"/>
              </a:xfrm>
              <a:prstGeom prst="rect">
                <a:avLst/>
              </a:prstGeom>
            </p:spPr>
          </p:pic>
        </mc:Fallback>
      </mc:AlternateContent>
      <mc:AlternateContent xmlns:mc="http://schemas.openxmlformats.org/markup-compatibility/2006">
        <mc:Choice xmlns:p14="http://schemas.microsoft.com/office/powerpoint/2010/main" Requires="p14">
          <p:contentPart p14:bwMode="auto" r:id="rId48">
            <p14:nvContentPartPr>
              <p14:cNvPr id="58" name="Ink 57">
                <a:extLst>
                  <a:ext uri="{FF2B5EF4-FFF2-40B4-BE49-F238E27FC236}">
                    <a16:creationId xmlns:a16="http://schemas.microsoft.com/office/drawing/2014/main" id="{A826A9C3-7A96-DB2B-1BFD-268D4F5E2BE3}"/>
                  </a:ext>
                </a:extLst>
              </p14:cNvPr>
              <p14:cNvContentPartPr/>
              <p14:nvPr/>
            </p14:nvContentPartPr>
            <p14:xfrm>
              <a:off x="9547857" y="3019743"/>
              <a:ext cx="103680" cy="389880"/>
            </p14:xfrm>
          </p:contentPart>
        </mc:Choice>
        <mc:Fallback>
          <p:pic>
            <p:nvPicPr>
              <p:cNvPr id="58" name="Ink 57">
                <a:extLst>
                  <a:ext uri="{FF2B5EF4-FFF2-40B4-BE49-F238E27FC236}">
                    <a16:creationId xmlns:a16="http://schemas.microsoft.com/office/drawing/2014/main" id="{A826A9C3-7A96-DB2B-1BFD-268D4F5E2BE3}"/>
                  </a:ext>
                </a:extLst>
              </p:cNvPr>
              <p:cNvPicPr/>
              <p:nvPr/>
            </p:nvPicPr>
            <p:blipFill>
              <a:blip r:embed="rId49"/>
              <a:stretch>
                <a:fillRect/>
              </a:stretch>
            </p:blipFill>
            <p:spPr>
              <a:xfrm>
                <a:off x="9538857" y="3011103"/>
                <a:ext cx="121320" cy="407520"/>
              </a:xfrm>
              <a:prstGeom prst="rect">
                <a:avLst/>
              </a:prstGeom>
            </p:spPr>
          </p:pic>
        </mc:Fallback>
      </mc:AlternateContent>
      <p:grpSp>
        <p:nvGrpSpPr>
          <p:cNvPr id="63" name="Group 62">
            <a:extLst>
              <a:ext uri="{FF2B5EF4-FFF2-40B4-BE49-F238E27FC236}">
                <a16:creationId xmlns:a16="http://schemas.microsoft.com/office/drawing/2014/main" id="{129ED16C-6049-F3F5-8D8F-A4BA33708696}"/>
              </a:ext>
            </a:extLst>
          </p:cNvPr>
          <p:cNvGrpSpPr/>
          <p:nvPr/>
        </p:nvGrpSpPr>
        <p:grpSpPr>
          <a:xfrm>
            <a:off x="11466297" y="2632743"/>
            <a:ext cx="572040" cy="241560"/>
            <a:chOff x="11466297" y="2632743"/>
            <a:chExt cx="572040" cy="241560"/>
          </a:xfrm>
        </p:grpSpPr>
        <mc:AlternateContent xmlns:mc="http://schemas.openxmlformats.org/markup-compatibility/2006">
          <mc:Choice xmlns:p14="http://schemas.microsoft.com/office/powerpoint/2010/main" Requires="p14">
            <p:contentPart p14:bwMode="auto" r:id="rId50">
              <p14:nvContentPartPr>
                <p14:cNvPr id="59" name="Ink 58">
                  <a:extLst>
                    <a:ext uri="{FF2B5EF4-FFF2-40B4-BE49-F238E27FC236}">
                      <a16:creationId xmlns:a16="http://schemas.microsoft.com/office/drawing/2014/main" id="{1A31C94A-985D-4489-630D-DAFDE4DC5BDD}"/>
                    </a:ext>
                  </a:extLst>
                </p14:cNvPr>
                <p14:cNvContentPartPr/>
                <p14:nvPr/>
              </p14:nvContentPartPr>
              <p14:xfrm>
                <a:off x="11466297" y="2670903"/>
                <a:ext cx="95040" cy="203400"/>
              </p14:xfrm>
            </p:contentPart>
          </mc:Choice>
          <mc:Fallback>
            <p:pic>
              <p:nvPicPr>
                <p:cNvPr id="59" name="Ink 58">
                  <a:extLst>
                    <a:ext uri="{FF2B5EF4-FFF2-40B4-BE49-F238E27FC236}">
                      <a16:creationId xmlns:a16="http://schemas.microsoft.com/office/drawing/2014/main" id="{1A31C94A-985D-4489-630D-DAFDE4DC5BDD}"/>
                    </a:ext>
                  </a:extLst>
                </p:cNvPr>
                <p:cNvPicPr/>
                <p:nvPr/>
              </p:nvPicPr>
              <p:blipFill>
                <a:blip r:embed="rId51"/>
                <a:stretch>
                  <a:fillRect/>
                </a:stretch>
              </p:blipFill>
              <p:spPr>
                <a:xfrm>
                  <a:off x="11457297" y="2662263"/>
                  <a:ext cx="112680" cy="221040"/>
                </a:xfrm>
                <a:prstGeom prst="rect">
                  <a:avLst/>
                </a:prstGeom>
              </p:spPr>
            </p:pic>
          </mc:Fallback>
        </mc:AlternateContent>
        <mc:AlternateContent xmlns:mc="http://schemas.openxmlformats.org/markup-compatibility/2006">
          <mc:Choice xmlns:p14="http://schemas.microsoft.com/office/powerpoint/2010/main" Requires="p14">
            <p:contentPart p14:bwMode="auto" r:id="rId52">
              <p14:nvContentPartPr>
                <p14:cNvPr id="60" name="Ink 59">
                  <a:extLst>
                    <a:ext uri="{FF2B5EF4-FFF2-40B4-BE49-F238E27FC236}">
                      <a16:creationId xmlns:a16="http://schemas.microsoft.com/office/drawing/2014/main" id="{B2C6127A-A46D-91E0-1DA6-E47719EE2407}"/>
                    </a:ext>
                  </a:extLst>
                </p14:cNvPr>
                <p14:cNvContentPartPr/>
                <p14:nvPr/>
              </p14:nvContentPartPr>
              <p14:xfrm>
                <a:off x="11618217" y="2678463"/>
                <a:ext cx="173520" cy="174240"/>
              </p14:xfrm>
            </p:contentPart>
          </mc:Choice>
          <mc:Fallback>
            <p:pic>
              <p:nvPicPr>
                <p:cNvPr id="60" name="Ink 59">
                  <a:extLst>
                    <a:ext uri="{FF2B5EF4-FFF2-40B4-BE49-F238E27FC236}">
                      <a16:creationId xmlns:a16="http://schemas.microsoft.com/office/drawing/2014/main" id="{B2C6127A-A46D-91E0-1DA6-E47719EE2407}"/>
                    </a:ext>
                  </a:extLst>
                </p:cNvPr>
                <p:cNvPicPr/>
                <p:nvPr/>
              </p:nvPicPr>
              <p:blipFill>
                <a:blip r:embed="rId53"/>
                <a:stretch>
                  <a:fillRect/>
                </a:stretch>
              </p:blipFill>
              <p:spPr>
                <a:xfrm>
                  <a:off x="11609217" y="2669823"/>
                  <a:ext cx="191160" cy="191880"/>
                </a:xfrm>
                <a:prstGeom prst="rect">
                  <a:avLst/>
                </a:prstGeom>
              </p:spPr>
            </p:pic>
          </mc:Fallback>
        </mc:AlternateContent>
        <mc:AlternateContent xmlns:mc="http://schemas.openxmlformats.org/markup-compatibility/2006">
          <mc:Choice xmlns:p14="http://schemas.microsoft.com/office/powerpoint/2010/main" Requires="p14">
            <p:contentPart p14:bwMode="auto" r:id="rId54">
              <p14:nvContentPartPr>
                <p14:cNvPr id="61" name="Ink 60">
                  <a:extLst>
                    <a:ext uri="{FF2B5EF4-FFF2-40B4-BE49-F238E27FC236}">
                      <a16:creationId xmlns:a16="http://schemas.microsoft.com/office/drawing/2014/main" id="{2DDF92FB-5810-192F-FF27-C697C3087984}"/>
                    </a:ext>
                  </a:extLst>
                </p14:cNvPr>
                <p14:cNvContentPartPr/>
                <p14:nvPr/>
              </p14:nvContentPartPr>
              <p14:xfrm>
                <a:off x="11808657" y="2643543"/>
                <a:ext cx="133920" cy="95760"/>
              </p14:xfrm>
            </p:contentPart>
          </mc:Choice>
          <mc:Fallback>
            <p:pic>
              <p:nvPicPr>
                <p:cNvPr id="61" name="Ink 60">
                  <a:extLst>
                    <a:ext uri="{FF2B5EF4-FFF2-40B4-BE49-F238E27FC236}">
                      <a16:creationId xmlns:a16="http://schemas.microsoft.com/office/drawing/2014/main" id="{2DDF92FB-5810-192F-FF27-C697C3087984}"/>
                    </a:ext>
                  </a:extLst>
                </p:cNvPr>
                <p:cNvPicPr/>
                <p:nvPr/>
              </p:nvPicPr>
              <p:blipFill>
                <a:blip r:embed="rId55"/>
                <a:stretch>
                  <a:fillRect/>
                </a:stretch>
              </p:blipFill>
              <p:spPr>
                <a:xfrm>
                  <a:off x="11800017" y="2634903"/>
                  <a:ext cx="151560" cy="113400"/>
                </a:xfrm>
                <a:prstGeom prst="rect">
                  <a:avLst/>
                </a:prstGeom>
              </p:spPr>
            </p:pic>
          </mc:Fallback>
        </mc:AlternateContent>
        <mc:AlternateContent xmlns:mc="http://schemas.openxmlformats.org/markup-compatibility/2006">
          <mc:Choice xmlns:p14="http://schemas.microsoft.com/office/powerpoint/2010/main" Requires="p14">
            <p:contentPart p14:bwMode="auto" r:id="rId56">
              <p14:nvContentPartPr>
                <p14:cNvPr id="62" name="Ink 61">
                  <a:extLst>
                    <a:ext uri="{FF2B5EF4-FFF2-40B4-BE49-F238E27FC236}">
                      <a16:creationId xmlns:a16="http://schemas.microsoft.com/office/drawing/2014/main" id="{1209EC61-5201-E395-917A-6C8ABE5117D2}"/>
                    </a:ext>
                  </a:extLst>
                </p14:cNvPr>
                <p14:cNvContentPartPr/>
                <p14:nvPr/>
              </p14:nvContentPartPr>
              <p14:xfrm>
                <a:off x="11947977" y="2632743"/>
                <a:ext cx="90360" cy="74880"/>
              </p14:xfrm>
            </p:contentPart>
          </mc:Choice>
          <mc:Fallback>
            <p:pic>
              <p:nvPicPr>
                <p:cNvPr id="62" name="Ink 61">
                  <a:extLst>
                    <a:ext uri="{FF2B5EF4-FFF2-40B4-BE49-F238E27FC236}">
                      <a16:creationId xmlns:a16="http://schemas.microsoft.com/office/drawing/2014/main" id="{1209EC61-5201-E395-917A-6C8ABE5117D2}"/>
                    </a:ext>
                  </a:extLst>
                </p:cNvPr>
                <p:cNvPicPr/>
                <p:nvPr/>
              </p:nvPicPr>
              <p:blipFill>
                <a:blip r:embed="rId57"/>
                <a:stretch>
                  <a:fillRect/>
                </a:stretch>
              </p:blipFill>
              <p:spPr>
                <a:xfrm>
                  <a:off x="11939337" y="2624103"/>
                  <a:ext cx="108000" cy="92520"/>
                </a:xfrm>
                <a:prstGeom prst="rect">
                  <a:avLst/>
                </a:prstGeom>
              </p:spPr>
            </p:pic>
          </mc:Fallback>
        </mc:AlternateContent>
      </p:grpSp>
      <p:grpSp>
        <p:nvGrpSpPr>
          <p:cNvPr id="66" name="Group 65">
            <a:extLst>
              <a:ext uri="{FF2B5EF4-FFF2-40B4-BE49-F238E27FC236}">
                <a16:creationId xmlns:a16="http://schemas.microsoft.com/office/drawing/2014/main" id="{81ADAA33-EC69-0FAA-882C-13DE2908BE33}"/>
              </a:ext>
            </a:extLst>
          </p:cNvPr>
          <p:cNvGrpSpPr/>
          <p:nvPr/>
        </p:nvGrpSpPr>
        <p:grpSpPr>
          <a:xfrm>
            <a:off x="10302057" y="3722463"/>
            <a:ext cx="107640" cy="374400"/>
            <a:chOff x="10302057" y="3722463"/>
            <a:chExt cx="107640" cy="374400"/>
          </a:xfrm>
        </p:grpSpPr>
        <mc:AlternateContent xmlns:mc="http://schemas.openxmlformats.org/markup-compatibility/2006">
          <mc:Choice xmlns:p14="http://schemas.microsoft.com/office/powerpoint/2010/main" Requires="p14">
            <p:contentPart p14:bwMode="auto" r:id="rId58">
              <p14:nvContentPartPr>
                <p14:cNvPr id="64" name="Ink 63">
                  <a:extLst>
                    <a:ext uri="{FF2B5EF4-FFF2-40B4-BE49-F238E27FC236}">
                      <a16:creationId xmlns:a16="http://schemas.microsoft.com/office/drawing/2014/main" id="{4969AF99-4CBA-D960-383D-09930233CC1F}"/>
                    </a:ext>
                  </a:extLst>
                </p14:cNvPr>
                <p14:cNvContentPartPr/>
                <p14:nvPr/>
              </p14:nvContentPartPr>
              <p14:xfrm>
                <a:off x="10351017" y="3722463"/>
                <a:ext cx="35640" cy="343800"/>
              </p14:xfrm>
            </p:contentPart>
          </mc:Choice>
          <mc:Fallback>
            <p:pic>
              <p:nvPicPr>
                <p:cNvPr id="64" name="Ink 63">
                  <a:extLst>
                    <a:ext uri="{FF2B5EF4-FFF2-40B4-BE49-F238E27FC236}">
                      <a16:creationId xmlns:a16="http://schemas.microsoft.com/office/drawing/2014/main" id="{4969AF99-4CBA-D960-383D-09930233CC1F}"/>
                    </a:ext>
                  </a:extLst>
                </p:cNvPr>
                <p:cNvPicPr/>
                <p:nvPr/>
              </p:nvPicPr>
              <p:blipFill>
                <a:blip r:embed="rId59"/>
                <a:stretch>
                  <a:fillRect/>
                </a:stretch>
              </p:blipFill>
              <p:spPr>
                <a:xfrm>
                  <a:off x="10342017" y="3713463"/>
                  <a:ext cx="53280" cy="361440"/>
                </a:xfrm>
                <a:prstGeom prst="rect">
                  <a:avLst/>
                </a:prstGeom>
              </p:spPr>
            </p:pic>
          </mc:Fallback>
        </mc:AlternateContent>
        <mc:AlternateContent xmlns:mc="http://schemas.openxmlformats.org/markup-compatibility/2006">
          <mc:Choice xmlns:p14="http://schemas.microsoft.com/office/powerpoint/2010/main" Requires="p14">
            <p:contentPart p14:bwMode="auto" r:id="rId60">
              <p14:nvContentPartPr>
                <p14:cNvPr id="65" name="Ink 64">
                  <a:extLst>
                    <a:ext uri="{FF2B5EF4-FFF2-40B4-BE49-F238E27FC236}">
                      <a16:creationId xmlns:a16="http://schemas.microsoft.com/office/drawing/2014/main" id="{D1650DDE-9728-F44E-0225-8EF6664F347D}"/>
                    </a:ext>
                  </a:extLst>
                </p14:cNvPr>
                <p14:cNvContentPartPr/>
                <p14:nvPr/>
              </p14:nvContentPartPr>
              <p14:xfrm>
                <a:off x="10302057" y="4003983"/>
                <a:ext cx="107640" cy="92880"/>
              </p14:xfrm>
            </p:contentPart>
          </mc:Choice>
          <mc:Fallback>
            <p:pic>
              <p:nvPicPr>
                <p:cNvPr id="65" name="Ink 64">
                  <a:extLst>
                    <a:ext uri="{FF2B5EF4-FFF2-40B4-BE49-F238E27FC236}">
                      <a16:creationId xmlns:a16="http://schemas.microsoft.com/office/drawing/2014/main" id="{D1650DDE-9728-F44E-0225-8EF6664F347D}"/>
                    </a:ext>
                  </a:extLst>
                </p:cNvPr>
                <p:cNvPicPr/>
                <p:nvPr/>
              </p:nvPicPr>
              <p:blipFill>
                <a:blip r:embed="rId61"/>
                <a:stretch>
                  <a:fillRect/>
                </a:stretch>
              </p:blipFill>
              <p:spPr>
                <a:xfrm>
                  <a:off x="10293057" y="3994983"/>
                  <a:ext cx="125280" cy="110520"/>
                </a:xfrm>
                <a:prstGeom prst="rect">
                  <a:avLst/>
                </a:prstGeom>
              </p:spPr>
            </p:pic>
          </mc:Fallback>
        </mc:AlternateContent>
      </p:grpSp>
      <p:grpSp>
        <p:nvGrpSpPr>
          <p:cNvPr id="78" name="Group 77">
            <a:extLst>
              <a:ext uri="{FF2B5EF4-FFF2-40B4-BE49-F238E27FC236}">
                <a16:creationId xmlns:a16="http://schemas.microsoft.com/office/drawing/2014/main" id="{DC98C2BD-A758-49B8-FE21-3712761667F3}"/>
              </a:ext>
            </a:extLst>
          </p:cNvPr>
          <p:cNvGrpSpPr/>
          <p:nvPr/>
        </p:nvGrpSpPr>
        <p:grpSpPr>
          <a:xfrm>
            <a:off x="11436777" y="3048543"/>
            <a:ext cx="811080" cy="1435680"/>
            <a:chOff x="11436777" y="3048543"/>
            <a:chExt cx="811080" cy="1435680"/>
          </a:xfrm>
        </p:grpSpPr>
        <mc:AlternateContent xmlns:mc="http://schemas.openxmlformats.org/markup-compatibility/2006">
          <mc:Choice xmlns:p14="http://schemas.microsoft.com/office/powerpoint/2010/main" Requires="p14">
            <p:contentPart p14:bwMode="auto" r:id="rId62">
              <p14:nvContentPartPr>
                <p14:cNvPr id="67" name="Ink 66">
                  <a:extLst>
                    <a:ext uri="{FF2B5EF4-FFF2-40B4-BE49-F238E27FC236}">
                      <a16:creationId xmlns:a16="http://schemas.microsoft.com/office/drawing/2014/main" id="{7A4D69F0-FD94-D5E0-75F1-D0FB6771AFC2}"/>
                    </a:ext>
                  </a:extLst>
                </p14:cNvPr>
                <p14:cNvContentPartPr/>
                <p14:nvPr/>
              </p14:nvContentPartPr>
              <p14:xfrm>
                <a:off x="11488977" y="3755223"/>
                <a:ext cx="116280" cy="199800"/>
              </p14:xfrm>
            </p:contentPart>
          </mc:Choice>
          <mc:Fallback>
            <p:pic>
              <p:nvPicPr>
                <p:cNvPr id="67" name="Ink 66">
                  <a:extLst>
                    <a:ext uri="{FF2B5EF4-FFF2-40B4-BE49-F238E27FC236}">
                      <a16:creationId xmlns:a16="http://schemas.microsoft.com/office/drawing/2014/main" id="{7A4D69F0-FD94-D5E0-75F1-D0FB6771AFC2}"/>
                    </a:ext>
                  </a:extLst>
                </p:cNvPr>
                <p:cNvPicPr/>
                <p:nvPr/>
              </p:nvPicPr>
              <p:blipFill>
                <a:blip r:embed="rId63"/>
                <a:stretch>
                  <a:fillRect/>
                </a:stretch>
              </p:blipFill>
              <p:spPr>
                <a:xfrm>
                  <a:off x="11479977" y="3746223"/>
                  <a:ext cx="133920" cy="217440"/>
                </a:xfrm>
                <a:prstGeom prst="rect">
                  <a:avLst/>
                </a:prstGeom>
              </p:spPr>
            </p:pic>
          </mc:Fallback>
        </mc:AlternateContent>
        <mc:AlternateContent xmlns:mc="http://schemas.openxmlformats.org/markup-compatibility/2006">
          <mc:Choice xmlns:p14="http://schemas.microsoft.com/office/powerpoint/2010/main" Requires="p14">
            <p:contentPart p14:bwMode="auto" r:id="rId64">
              <p14:nvContentPartPr>
                <p14:cNvPr id="68" name="Ink 67">
                  <a:extLst>
                    <a:ext uri="{FF2B5EF4-FFF2-40B4-BE49-F238E27FC236}">
                      <a16:creationId xmlns:a16="http://schemas.microsoft.com/office/drawing/2014/main" id="{CA53D0F7-8979-46C3-5F38-543B01F90F39}"/>
                    </a:ext>
                  </a:extLst>
                </p14:cNvPr>
                <p14:cNvContentPartPr/>
                <p14:nvPr/>
              </p14:nvContentPartPr>
              <p14:xfrm>
                <a:off x="11682297" y="3849543"/>
                <a:ext cx="134280" cy="91800"/>
              </p14:xfrm>
            </p:contentPart>
          </mc:Choice>
          <mc:Fallback>
            <p:pic>
              <p:nvPicPr>
                <p:cNvPr id="68" name="Ink 67">
                  <a:extLst>
                    <a:ext uri="{FF2B5EF4-FFF2-40B4-BE49-F238E27FC236}">
                      <a16:creationId xmlns:a16="http://schemas.microsoft.com/office/drawing/2014/main" id="{CA53D0F7-8979-46C3-5F38-543B01F90F39}"/>
                    </a:ext>
                  </a:extLst>
                </p:cNvPr>
                <p:cNvPicPr/>
                <p:nvPr/>
              </p:nvPicPr>
              <p:blipFill>
                <a:blip r:embed="rId65"/>
                <a:stretch>
                  <a:fillRect/>
                </a:stretch>
              </p:blipFill>
              <p:spPr>
                <a:xfrm>
                  <a:off x="11673657" y="3840903"/>
                  <a:ext cx="151920" cy="109440"/>
                </a:xfrm>
                <a:prstGeom prst="rect">
                  <a:avLst/>
                </a:prstGeom>
              </p:spPr>
            </p:pic>
          </mc:Fallback>
        </mc:AlternateContent>
        <mc:AlternateContent xmlns:mc="http://schemas.openxmlformats.org/markup-compatibility/2006">
          <mc:Choice xmlns:p14="http://schemas.microsoft.com/office/powerpoint/2010/main" Requires="p14">
            <p:contentPart p14:bwMode="auto" r:id="rId66">
              <p14:nvContentPartPr>
                <p14:cNvPr id="69" name="Ink 68">
                  <a:extLst>
                    <a:ext uri="{FF2B5EF4-FFF2-40B4-BE49-F238E27FC236}">
                      <a16:creationId xmlns:a16="http://schemas.microsoft.com/office/drawing/2014/main" id="{B77F16BE-D151-240A-642F-9A7163A7B7C9}"/>
                    </a:ext>
                  </a:extLst>
                </p14:cNvPr>
                <p14:cNvContentPartPr/>
                <p14:nvPr/>
              </p14:nvContentPartPr>
              <p14:xfrm>
                <a:off x="11842497" y="3754863"/>
                <a:ext cx="97200" cy="114120"/>
              </p14:xfrm>
            </p:contentPart>
          </mc:Choice>
          <mc:Fallback>
            <p:pic>
              <p:nvPicPr>
                <p:cNvPr id="69" name="Ink 68">
                  <a:extLst>
                    <a:ext uri="{FF2B5EF4-FFF2-40B4-BE49-F238E27FC236}">
                      <a16:creationId xmlns:a16="http://schemas.microsoft.com/office/drawing/2014/main" id="{B77F16BE-D151-240A-642F-9A7163A7B7C9}"/>
                    </a:ext>
                  </a:extLst>
                </p:cNvPr>
                <p:cNvPicPr/>
                <p:nvPr/>
              </p:nvPicPr>
              <p:blipFill>
                <a:blip r:embed="rId67"/>
                <a:stretch>
                  <a:fillRect/>
                </a:stretch>
              </p:blipFill>
              <p:spPr>
                <a:xfrm>
                  <a:off x="11833497" y="3745863"/>
                  <a:ext cx="114840" cy="131760"/>
                </a:xfrm>
                <a:prstGeom prst="rect">
                  <a:avLst/>
                </a:prstGeom>
              </p:spPr>
            </p:pic>
          </mc:Fallback>
        </mc:AlternateContent>
        <mc:AlternateContent xmlns:mc="http://schemas.openxmlformats.org/markup-compatibility/2006">
          <mc:Choice xmlns:p14="http://schemas.microsoft.com/office/powerpoint/2010/main" Requires="p14">
            <p:contentPart p14:bwMode="auto" r:id="rId68">
              <p14:nvContentPartPr>
                <p14:cNvPr id="70" name="Ink 69">
                  <a:extLst>
                    <a:ext uri="{FF2B5EF4-FFF2-40B4-BE49-F238E27FC236}">
                      <a16:creationId xmlns:a16="http://schemas.microsoft.com/office/drawing/2014/main" id="{A521CF04-25B6-19D3-BD64-1385BE26610D}"/>
                    </a:ext>
                  </a:extLst>
                </p14:cNvPr>
                <p14:cNvContentPartPr/>
                <p14:nvPr/>
              </p14:nvContentPartPr>
              <p14:xfrm>
                <a:off x="11897577" y="3795903"/>
                <a:ext cx="58680" cy="49680"/>
              </p14:xfrm>
            </p:contentPart>
          </mc:Choice>
          <mc:Fallback>
            <p:pic>
              <p:nvPicPr>
                <p:cNvPr id="70" name="Ink 69">
                  <a:extLst>
                    <a:ext uri="{FF2B5EF4-FFF2-40B4-BE49-F238E27FC236}">
                      <a16:creationId xmlns:a16="http://schemas.microsoft.com/office/drawing/2014/main" id="{A521CF04-25B6-19D3-BD64-1385BE26610D}"/>
                    </a:ext>
                  </a:extLst>
                </p:cNvPr>
                <p:cNvPicPr/>
                <p:nvPr/>
              </p:nvPicPr>
              <p:blipFill>
                <a:blip r:embed="rId69"/>
                <a:stretch>
                  <a:fillRect/>
                </a:stretch>
              </p:blipFill>
              <p:spPr>
                <a:xfrm>
                  <a:off x="11888937" y="3786903"/>
                  <a:ext cx="76320" cy="67320"/>
                </a:xfrm>
                <a:prstGeom prst="rect">
                  <a:avLst/>
                </a:prstGeom>
              </p:spPr>
            </p:pic>
          </mc:Fallback>
        </mc:AlternateContent>
        <mc:AlternateContent xmlns:mc="http://schemas.openxmlformats.org/markup-compatibility/2006">
          <mc:Choice xmlns:p14="http://schemas.microsoft.com/office/powerpoint/2010/main" Requires="p14">
            <p:contentPart p14:bwMode="auto" r:id="rId70">
              <p14:nvContentPartPr>
                <p14:cNvPr id="71" name="Ink 70">
                  <a:extLst>
                    <a:ext uri="{FF2B5EF4-FFF2-40B4-BE49-F238E27FC236}">
                      <a16:creationId xmlns:a16="http://schemas.microsoft.com/office/drawing/2014/main" id="{B538051E-882C-B543-67EB-A09362038B47}"/>
                    </a:ext>
                  </a:extLst>
                </p14:cNvPr>
                <p14:cNvContentPartPr/>
                <p14:nvPr/>
              </p14:nvContentPartPr>
              <p14:xfrm>
                <a:off x="11982537" y="3682863"/>
                <a:ext cx="82800" cy="129240"/>
              </p14:xfrm>
            </p:contentPart>
          </mc:Choice>
          <mc:Fallback>
            <p:pic>
              <p:nvPicPr>
                <p:cNvPr id="71" name="Ink 70">
                  <a:extLst>
                    <a:ext uri="{FF2B5EF4-FFF2-40B4-BE49-F238E27FC236}">
                      <a16:creationId xmlns:a16="http://schemas.microsoft.com/office/drawing/2014/main" id="{B538051E-882C-B543-67EB-A09362038B47}"/>
                    </a:ext>
                  </a:extLst>
                </p:cNvPr>
                <p:cNvPicPr/>
                <p:nvPr/>
              </p:nvPicPr>
              <p:blipFill>
                <a:blip r:embed="rId71"/>
                <a:stretch>
                  <a:fillRect/>
                </a:stretch>
              </p:blipFill>
              <p:spPr>
                <a:xfrm>
                  <a:off x="11973537" y="3673863"/>
                  <a:ext cx="100440" cy="146880"/>
                </a:xfrm>
                <a:prstGeom prst="rect">
                  <a:avLst/>
                </a:prstGeom>
              </p:spPr>
            </p:pic>
          </mc:Fallback>
        </mc:AlternateContent>
        <mc:AlternateContent xmlns:mc="http://schemas.openxmlformats.org/markup-compatibility/2006">
          <mc:Choice xmlns:p14="http://schemas.microsoft.com/office/powerpoint/2010/main" Requires="p14">
            <p:contentPart p14:bwMode="auto" r:id="rId72">
              <p14:nvContentPartPr>
                <p14:cNvPr id="73" name="Ink 72">
                  <a:extLst>
                    <a:ext uri="{FF2B5EF4-FFF2-40B4-BE49-F238E27FC236}">
                      <a16:creationId xmlns:a16="http://schemas.microsoft.com/office/drawing/2014/main" id="{830B53D1-D600-0161-48E3-131CF634FD9E}"/>
                    </a:ext>
                  </a:extLst>
                </p14:cNvPr>
                <p14:cNvContentPartPr/>
                <p14:nvPr/>
              </p14:nvContentPartPr>
              <p14:xfrm>
                <a:off x="11519937" y="4226823"/>
                <a:ext cx="218880" cy="257400"/>
              </p14:xfrm>
            </p:contentPart>
          </mc:Choice>
          <mc:Fallback>
            <p:pic>
              <p:nvPicPr>
                <p:cNvPr id="73" name="Ink 72">
                  <a:extLst>
                    <a:ext uri="{FF2B5EF4-FFF2-40B4-BE49-F238E27FC236}">
                      <a16:creationId xmlns:a16="http://schemas.microsoft.com/office/drawing/2014/main" id="{830B53D1-D600-0161-48E3-131CF634FD9E}"/>
                    </a:ext>
                  </a:extLst>
                </p:cNvPr>
                <p:cNvPicPr/>
                <p:nvPr/>
              </p:nvPicPr>
              <p:blipFill>
                <a:blip r:embed="rId73"/>
                <a:stretch>
                  <a:fillRect/>
                </a:stretch>
              </p:blipFill>
              <p:spPr>
                <a:xfrm>
                  <a:off x="11510937" y="4218183"/>
                  <a:ext cx="236520" cy="275040"/>
                </a:xfrm>
                <a:prstGeom prst="rect">
                  <a:avLst/>
                </a:prstGeom>
              </p:spPr>
            </p:pic>
          </mc:Fallback>
        </mc:AlternateContent>
        <mc:AlternateContent xmlns:mc="http://schemas.openxmlformats.org/markup-compatibility/2006">
          <mc:Choice xmlns:p14="http://schemas.microsoft.com/office/powerpoint/2010/main" Requires="p14">
            <p:contentPart p14:bwMode="auto" r:id="rId74">
              <p14:nvContentPartPr>
                <p14:cNvPr id="74" name="Ink 73">
                  <a:extLst>
                    <a:ext uri="{FF2B5EF4-FFF2-40B4-BE49-F238E27FC236}">
                      <a16:creationId xmlns:a16="http://schemas.microsoft.com/office/drawing/2014/main" id="{C0A38EE9-AA72-7E2A-53FF-6A3CF5636C67}"/>
                    </a:ext>
                  </a:extLst>
                </p14:cNvPr>
                <p14:cNvContentPartPr/>
                <p14:nvPr/>
              </p14:nvContentPartPr>
              <p14:xfrm>
                <a:off x="11768337" y="3960063"/>
                <a:ext cx="479520" cy="343080"/>
              </p14:xfrm>
            </p:contentPart>
          </mc:Choice>
          <mc:Fallback>
            <p:pic>
              <p:nvPicPr>
                <p:cNvPr id="74" name="Ink 73">
                  <a:extLst>
                    <a:ext uri="{FF2B5EF4-FFF2-40B4-BE49-F238E27FC236}">
                      <a16:creationId xmlns:a16="http://schemas.microsoft.com/office/drawing/2014/main" id="{C0A38EE9-AA72-7E2A-53FF-6A3CF5636C67}"/>
                    </a:ext>
                  </a:extLst>
                </p:cNvPr>
                <p:cNvPicPr/>
                <p:nvPr/>
              </p:nvPicPr>
              <p:blipFill>
                <a:blip r:embed="rId75"/>
                <a:stretch>
                  <a:fillRect/>
                </a:stretch>
              </p:blipFill>
              <p:spPr>
                <a:xfrm>
                  <a:off x="11759697" y="3951063"/>
                  <a:ext cx="497160" cy="360720"/>
                </a:xfrm>
                <a:prstGeom prst="rect">
                  <a:avLst/>
                </a:prstGeom>
              </p:spPr>
            </p:pic>
          </mc:Fallback>
        </mc:AlternateContent>
        <mc:AlternateContent xmlns:mc="http://schemas.openxmlformats.org/markup-compatibility/2006">
          <mc:Choice xmlns:p14="http://schemas.microsoft.com/office/powerpoint/2010/main" Requires="p14">
            <p:contentPart p14:bwMode="auto" r:id="rId76">
              <p14:nvContentPartPr>
                <p14:cNvPr id="76" name="Ink 75">
                  <a:extLst>
                    <a:ext uri="{FF2B5EF4-FFF2-40B4-BE49-F238E27FC236}">
                      <a16:creationId xmlns:a16="http://schemas.microsoft.com/office/drawing/2014/main" id="{E466C558-C1F7-4596-20AF-A0ECACBD3386}"/>
                    </a:ext>
                  </a:extLst>
                </p14:cNvPr>
                <p14:cNvContentPartPr/>
                <p14:nvPr/>
              </p14:nvContentPartPr>
              <p14:xfrm>
                <a:off x="11481777" y="3048543"/>
                <a:ext cx="60480" cy="778680"/>
              </p14:xfrm>
            </p:contentPart>
          </mc:Choice>
          <mc:Fallback>
            <p:pic>
              <p:nvPicPr>
                <p:cNvPr id="76" name="Ink 75">
                  <a:extLst>
                    <a:ext uri="{FF2B5EF4-FFF2-40B4-BE49-F238E27FC236}">
                      <a16:creationId xmlns:a16="http://schemas.microsoft.com/office/drawing/2014/main" id="{E466C558-C1F7-4596-20AF-A0ECACBD3386}"/>
                    </a:ext>
                  </a:extLst>
                </p:cNvPr>
                <p:cNvPicPr/>
                <p:nvPr/>
              </p:nvPicPr>
              <p:blipFill>
                <a:blip r:embed="rId77"/>
                <a:stretch>
                  <a:fillRect/>
                </a:stretch>
              </p:blipFill>
              <p:spPr>
                <a:xfrm>
                  <a:off x="11473137" y="3039543"/>
                  <a:ext cx="78120" cy="796320"/>
                </a:xfrm>
                <a:prstGeom prst="rect">
                  <a:avLst/>
                </a:prstGeom>
              </p:spPr>
            </p:pic>
          </mc:Fallback>
        </mc:AlternateContent>
        <mc:AlternateContent xmlns:mc="http://schemas.openxmlformats.org/markup-compatibility/2006">
          <mc:Choice xmlns:p14="http://schemas.microsoft.com/office/powerpoint/2010/main" Requires="p14">
            <p:contentPart p14:bwMode="auto" r:id="rId78">
              <p14:nvContentPartPr>
                <p14:cNvPr id="77" name="Ink 76">
                  <a:extLst>
                    <a:ext uri="{FF2B5EF4-FFF2-40B4-BE49-F238E27FC236}">
                      <a16:creationId xmlns:a16="http://schemas.microsoft.com/office/drawing/2014/main" id="{4DA02437-0362-4769-9B6A-7EF39AC5E122}"/>
                    </a:ext>
                  </a:extLst>
                </p14:cNvPr>
                <p14:cNvContentPartPr/>
                <p14:nvPr/>
              </p14:nvContentPartPr>
              <p14:xfrm>
                <a:off x="11436777" y="3690063"/>
                <a:ext cx="99720" cy="136800"/>
              </p14:xfrm>
            </p:contentPart>
          </mc:Choice>
          <mc:Fallback>
            <p:pic>
              <p:nvPicPr>
                <p:cNvPr id="77" name="Ink 76">
                  <a:extLst>
                    <a:ext uri="{FF2B5EF4-FFF2-40B4-BE49-F238E27FC236}">
                      <a16:creationId xmlns:a16="http://schemas.microsoft.com/office/drawing/2014/main" id="{4DA02437-0362-4769-9B6A-7EF39AC5E122}"/>
                    </a:ext>
                  </a:extLst>
                </p:cNvPr>
                <p:cNvPicPr/>
                <p:nvPr/>
              </p:nvPicPr>
              <p:blipFill>
                <a:blip r:embed="rId79"/>
                <a:stretch>
                  <a:fillRect/>
                </a:stretch>
              </p:blipFill>
              <p:spPr>
                <a:xfrm>
                  <a:off x="11427777" y="3681063"/>
                  <a:ext cx="117360" cy="154440"/>
                </a:xfrm>
                <a:prstGeom prst="rect">
                  <a:avLst/>
                </a:prstGeom>
              </p:spPr>
            </p:pic>
          </mc:Fallback>
        </mc:AlternateContent>
      </p:grpSp>
      <p:grpSp>
        <p:nvGrpSpPr>
          <p:cNvPr id="108" name="Group 107">
            <a:extLst>
              <a:ext uri="{FF2B5EF4-FFF2-40B4-BE49-F238E27FC236}">
                <a16:creationId xmlns:a16="http://schemas.microsoft.com/office/drawing/2014/main" id="{D2909E0F-C1DF-381D-6A77-36764580CA93}"/>
              </a:ext>
            </a:extLst>
          </p:cNvPr>
          <p:cNvGrpSpPr/>
          <p:nvPr/>
        </p:nvGrpSpPr>
        <p:grpSpPr>
          <a:xfrm>
            <a:off x="8814177" y="5249943"/>
            <a:ext cx="2578680" cy="1460160"/>
            <a:chOff x="8814177" y="5249943"/>
            <a:chExt cx="2578680" cy="1460160"/>
          </a:xfrm>
        </p:grpSpPr>
        <mc:AlternateContent xmlns:mc="http://schemas.openxmlformats.org/markup-compatibility/2006">
          <mc:Choice xmlns:p14="http://schemas.microsoft.com/office/powerpoint/2010/main" Requires="p14">
            <p:contentPart p14:bwMode="auto" r:id="rId80">
              <p14:nvContentPartPr>
                <p14:cNvPr id="79" name="Ink 78">
                  <a:extLst>
                    <a:ext uri="{FF2B5EF4-FFF2-40B4-BE49-F238E27FC236}">
                      <a16:creationId xmlns:a16="http://schemas.microsoft.com/office/drawing/2014/main" id="{69E14366-A1D5-4534-E0A2-EA5A666FDCF8}"/>
                    </a:ext>
                  </a:extLst>
                </p14:cNvPr>
                <p14:cNvContentPartPr/>
                <p14:nvPr/>
              </p14:nvContentPartPr>
              <p14:xfrm>
                <a:off x="10848897" y="5274783"/>
                <a:ext cx="543960" cy="579600"/>
              </p14:xfrm>
            </p:contentPart>
          </mc:Choice>
          <mc:Fallback>
            <p:pic>
              <p:nvPicPr>
                <p:cNvPr id="79" name="Ink 78">
                  <a:extLst>
                    <a:ext uri="{FF2B5EF4-FFF2-40B4-BE49-F238E27FC236}">
                      <a16:creationId xmlns:a16="http://schemas.microsoft.com/office/drawing/2014/main" id="{69E14366-A1D5-4534-E0A2-EA5A666FDCF8}"/>
                    </a:ext>
                  </a:extLst>
                </p:cNvPr>
                <p:cNvPicPr/>
                <p:nvPr/>
              </p:nvPicPr>
              <p:blipFill>
                <a:blip r:embed="rId81"/>
                <a:stretch>
                  <a:fillRect/>
                </a:stretch>
              </p:blipFill>
              <p:spPr>
                <a:xfrm>
                  <a:off x="10840257" y="5266143"/>
                  <a:ext cx="561600" cy="597240"/>
                </a:xfrm>
                <a:prstGeom prst="rect">
                  <a:avLst/>
                </a:prstGeom>
              </p:spPr>
            </p:pic>
          </mc:Fallback>
        </mc:AlternateContent>
        <mc:AlternateContent xmlns:mc="http://schemas.openxmlformats.org/markup-compatibility/2006">
          <mc:Choice xmlns:p14="http://schemas.microsoft.com/office/powerpoint/2010/main" Requires="p14">
            <p:contentPart p14:bwMode="auto" r:id="rId82">
              <p14:nvContentPartPr>
                <p14:cNvPr id="80" name="Ink 79">
                  <a:extLst>
                    <a:ext uri="{FF2B5EF4-FFF2-40B4-BE49-F238E27FC236}">
                      <a16:creationId xmlns:a16="http://schemas.microsoft.com/office/drawing/2014/main" id="{B27F040F-D8A5-9670-CD76-FD1B950AA7FD}"/>
                    </a:ext>
                  </a:extLst>
                </p14:cNvPr>
                <p14:cNvContentPartPr/>
                <p14:nvPr/>
              </p14:nvContentPartPr>
              <p14:xfrm>
                <a:off x="8814177" y="6021063"/>
                <a:ext cx="152640" cy="261360"/>
              </p14:xfrm>
            </p:contentPart>
          </mc:Choice>
          <mc:Fallback>
            <p:pic>
              <p:nvPicPr>
                <p:cNvPr id="80" name="Ink 79">
                  <a:extLst>
                    <a:ext uri="{FF2B5EF4-FFF2-40B4-BE49-F238E27FC236}">
                      <a16:creationId xmlns:a16="http://schemas.microsoft.com/office/drawing/2014/main" id="{B27F040F-D8A5-9670-CD76-FD1B950AA7FD}"/>
                    </a:ext>
                  </a:extLst>
                </p:cNvPr>
                <p:cNvPicPr/>
                <p:nvPr/>
              </p:nvPicPr>
              <p:blipFill>
                <a:blip r:embed="rId83"/>
                <a:stretch>
                  <a:fillRect/>
                </a:stretch>
              </p:blipFill>
              <p:spPr>
                <a:xfrm>
                  <a:off x="8805537" y="6012423"/>
                  <a:ext cx="170280" cy="279000"/>
                </a:xfrm>
                <a:prstGeom prst="rect">
                  <a:avLst/>
                </a:prstGeom>
              </p:spPr>
            </p:pic>
          </mc:Fallback>
        </mc:AlternateContent>
        <mc:AlternateContent xmlns:mc="http://schemas.openxmlformats.org/markup-compatibility/2006">
          <mc:Choice xmlns:p14="http://schemas.microsoft.com/office/powerpoint/2010/main" Requires="p14">
            <p:contentPart p14:bwMode="auto" r:id="rId84">
              <p14:nvContentPartPr>
                <p14:cNvPr id="81" name="Ink 80">
                  <a:extLst>
                    <a:ext uri="{FF2B5EF4-FFF2-40B4-BE49-F238E27FC236}">
                      <a16:creationId xmlns:a16="http://schemas.microsoft.com/office/drawing/2014/main" id="{8437B183-2EB6-AB46-F090-F506F1F65F2F}"/>
                    </a:ext>
                  </a:extLst>
                </p14:cNvPr>
                <p14:cNvContentPartPr/>
                <p14:nvPr/>
              </p14:nvContentPartPr>
              <p14:xfrm>
                <a:off x="9180297" y="6048063"/>
                <a:ext cx="159480" cy="161280"/>
              </p14:xfrm>
            </p:contentPart>
          </mc:Choice>
          <mc:Fallback>
            <p:pic>
              <p:nvPicPr>
                <p:cNvPr id="81" name="Ink 80">
                  <a:extLst>
                    <a:ext uri="{FF2B5EF4-FFF2-40B4-BE49-F238E27FC236}">
                      <a16:creationId xmlns:a16="http://schemas.microsoft.com/office/drawing/2014/main" id="{8437B183-2EB6-AB46-F090-F506F1F65F2F}"/>
                    </a:ext>
                  </a:extLst>
                </p:cNvPr>
                <p:cNvPicPr/>
                <p:nvPr/>
              </p:nvPicPr>
              <p:blipFill>
                <a:blip r:embed="rId85"/>
                <a:stretch>
                  <a:fillRect/>
                </a:stretch>
              </p:blipFill>
              <p:spPr>
                <a:xfrm>
                  <a:off x="9171297" y="6039063"/>
                  <a:ext cx="177120" cy="178920"/>
                </a:xfrm>
                <a:prstGeom prst="rect">
                  <a:avLst/>
                </a:prstGeom>
              </p:spPr>
            </p:pic>
          </mc:Fallback>
        </mc:AlternateContent>
        <mc:AlternateContent xmlns:mc="http://schemas.openxmlformats.org/markup-compatibility/2006">
          <mc:Choice xmlns:p14="http://schemas.microsoft.com/office/powerpoint/2010/main" Requires="p14">
            <p:contentPart p14:bwMode="auto" r:id="rId86">
              <p14:nvContentPartPr>
                <p14:cNvPr id="82" name="Ink 81">
                  <a:extLst>
                    <a:ext uri="{FF2B5EF4-FFF2-40B4-BE49-F238E27FC236}">
                      <a16:creationId xmlns:a16="http://schemas.microsoft.com/office/drawing/2014/main" id="{C38A6C57-F327-AB7B-62E3-076621FE964E}"/>
                    </a:ext>
                  </a:extLst>
                </p14:cNvPr>
                <p14:cNvContentPartPr/>
                <p14:nvPr/>
              </p14:nvContentPartPr>
              <p14:xfrm>
                <a:off x="9317097" y="6055623"/>
                <a:ext cx="135360" cy="92880"/>
              </p14:xfrm>
            </p:contentPart>
          </mc:Choice>
          <mc:Fallback>
            <p:pic>
              <p:nvPicPr>
                <p:cNvPr id="82" name="Ink 81">
                  <a:extLst>
                    <a:ext uri="{FF2B5EF4-FFF2-40B4-BE49-F238E27FC236}">
                      <a16:creationId xmlns:a16="http://schemas.microsoft.com/office/drawing/2014/main" id="{C38A6C57-F327-AB7B-62E3-076621FE964E}"/>
                    </a:ext>
                  </a:extLst>
                </p:cNvPr>
                <p:cNvPicPr/>
                <p:nvPr/>
              </p:nvPicPr>
              <p:blipFill>
                <a:blip r:embed="rId87"/>
                <a:stretch>
                  <a:fillRect/>
                </a:stretch>
              </p:blipFill>
              <p:spPr>
                <a:xfrm>
                  <a:off x="9308457" y="6046983"/>
                  <a:ext cx="153000" cy="110520"/>
                </a:xfrm>
                <a:prstGeom prst="rect">
                  <a:avLst/>
                </a:prstGeom>
              </p:spPr>
            </p:pic>
          </mc:Fallback>
        </mc:AlternateContent>
        <mc:AlternateContent xmlns:mc="http://schemas.openxmlformats.org/markup-compatibility/2006">
          <mc:Choice xmlns:p14="http://schemas.microsoft.com/office/powerpoint/2010/main" Requires="p14">
            <p:contentPart p14:bwMode="auto" r:id="rId88">
              <p14:nvContentPartPr>
                <p14:cNvPr id="83" name="Ink 82">
                  <a:extLst>
                    <a:ext uri="{FF2B5EF4-FFF2-40B4-BE49-F238E27FC236}">
                      <a16:creationId xmlns:a16="http://schemas.microsoft.com/office/drawing/2014/main" id="{553EB3A7-ED19-8010-3773-27F2F0E4AD98}"/>
                    </a:ext>
                  </a:extLst>
                </p14:cNvPr>
                <p14:cNvContentPartPr/>
                <p14:nvPr/>
              </p14:nvContentPartPr>
              <p14:xfrm>
                <a:off x="9463617" y="5972463"/>
                <a:ext cx="113400" cy="97560"/>
              </p14:xfrm>
            </p:contentPart>
          </mc:Choice>
          <mc:Fallback>
            <p:pic>
              <p:nvPicPr>
                <p:cNvPr id="83" name="Ink 82">
                  <a:extLst>
                    <a:ext uri="{FF2B5EF4-FFF2-40B4-BE49-F238E27FC236}">
                      <a16:creationId xmlns:a16="http://schemas.microsoft.com/office/drawing/2014/main" id="{553EB3A7-ED19-8010-3773-27F2F0E4AD98}"/>
                    </a:ext>
                  </a:extLst>
                </p:cNvPr>
                <p:cNvPicPr/>
                <p:nvPr/>
              </p:nvPicPr>
              <p:blipFill>
                <a:blip r:embed="rId89"/>
                <a:stretch>
                  <a:fillRect/>
                </a:stretch>
              </p:blipFill>
              <p:spPr>
                <a:xfrm>
                  <a:off x="9454977" y="5963823"/>
                  <a:ext cx="131040" cy="115200"/>
                </a:xfrm>
                <a:prstGeom prst="rect">
                  <a:avLst/>
                </a:prstGeom>
              </p:spPr>
            </p:pic>
          </mc:Fallback>
        </mc:AlternateContent>
        <mc:AlternateContent xmlns:mc="http://schemas.openxmlformats.org/markup-compatibility/2006">
          <mc:Choice xmlns:p14="http://schemas.microsoft.com/office/powerpoint/2010/main" Requires="p14">
            <p:contentPart p14:bwMode="auto" r:id="rId90">
              <p14:nvContentPartPr>
                <p14:cNvPr id="84" name="Ink 83">
                  <a:extLst>
                    <a:ext uri="{FF2B5EF4-FFF2-40B4-BE49-F238E27FC236}">
                      <a16:creationId xmlns:a16="http://schemas.microsoft.com/office/drawing/2014/main" id="{D96BD2C1-CBC4-AB2B-173F-8F8E6B348DB0}"/>
                    </a:ext>
                  </a:extLst>
                </p14:cNvPr>
                <p14:cNvContentPartPr/>
                <p14:nvPr/>
              </p14:nvContentPartPr>
              <p14:xfrm>
                <a:off x="9610857" y="5840703"/>
                <a:ext cx="210600" cy="149400"/>
              </p14:xfrm>
            </p:contentPart>
          </mc:Choice>
          <mc:Fallback>
            <p:pic>
              <p:nvPicPr>
                <p:cNvPr id="84" name="Ink 83">
                  <a:extLst>
                    <a:ext uri="{FF2B5EF4-FFF2-40B4-BE49-F238E27FC236}">
                      <a16:creationId xmlns:a16="http://schemas.microsoft.com/office/drawing/2014/main" id="{D96BD2C1-CBC4-AB2B-173F-8F8E6B348DB0}"/>
                    </a:ext>
                  </a:extLst>
                </p:cNvPr>
                <p:cNvPicPr/>
                <p:nvPr/>
              </p:nvPicPr>
              <p:blipFill>
                <a:blip r:embed="rId91"/>
                <a:stretch>
                  <a:fillRect/>
                </a:stretch>
              </p:blipFill>
              <p:spPr>
                <a:xfrm>
                  <a:off x="9602217" y="5832063"/>
                  <a:ext cx="228240" cy="167040"/>
                </a:xfrm>
                <a:prstGeom prst="rect">
                  <a:avLst/>
                </a:prstGeom>
              </p:spPr>
            </p:pic>
          </mc:Fallback>
        </mc:AlternateContent>
        <mc:AlternateContent xmlns:mc="http://schemas.openxmlformats.org/markup-compatibility/2006">
          <mc:Choice xmlns:p14="http://schemas.microsoft.com/office/powerpoint/2010/main" Requires="p14">
            <p:contentPart p14:bwMode="auto" r:id="rId92">
              <p14:nvContentPartPr>
                <p14:cNvPr id="85" name="Ink 84">
                  <a:extLst>
                    <a:ext uri="{FF2B5EF4-FFF2-40B4-BE49-F238E27FC236}">
                      <a16:creationId xmlns:a16="http://schemas.microsoft.com/office/drawing/2014/main" id="{E758CE3A-BE21-F524-B8E2-BF6F120D7C48}"/>
                    </a:ext>
                  </a:extLst>
                </p14:cNvPr>
                <p14:cNvContentPartPr/>
                <p14:nvPr/>
              </p14:nvContentPartPr>
              <p14:xfrm>
                <a:off x="9845217" y="5648103"/>
                <a:ext cx="57600" cy="207000"/>
              </p14:xfrm>
            </p:contentPart>
          </mc:Choice>
          <mc:Fallback>
            <p:pic>
              <p:nvPicPr>
                <p:cNvPr id="85" name="Ink 84">
                  <a:extLst>
                    <a:ext uri="{FF2B5EF4-FFF2-40B4-BE49-F238E27FC236}">
                      <a16:creationId xmlns:a16="http://schemas.microsoft.com/office/drawing/2014/main" id="{E758CE3A-BE21-F524-B8E2-BF6F120D7C48}"/>
                    </a:ext>
                  </a:extLst>
                </p:cNvPr>
                <p:cNvPicPr/>
                <p:nvPr/>
              </p:nvPicPr>
              <p:blipFill>
                <a:blip r:embed="rId93"/>
                <a:stretch>
                  <a:fillRect/>
                </a:stretch>
              </p:blipFill>
              <p:spPr>
                <a:xfrm>
                  <a:off x="9836577" y="5639103"/>
                  <a:ext cx="75240" cy="224640"/>
                </a:xfrm>
                <a:prstGeom prst="rect">
                  <a:avLst/>
                </a:prstGeom>
              </p:spPr>
            </p:pic>
          </mc:Fallback>
        </mc:AlternateContent>
        <mc:AlternateContent xmlns:mc="http://schemas.openxmlformats.org/markup-compatibility/2006">
          <mc:Choice xmlns:p14="http://schemas.microsoft.com/office/powerpoint/2010/main" Requires="p14">
            <p:contentPart p14:bwMode="auto" r:id="rId94">
              <p14:nvContentPartPr>
                <p14:cNvPr id="86" name="Ink 85">
                  <a:extLst>
                    <a:ext uri="{FF2B5EF4-FFF2-40B4-BE49-F238E27FC236}">
                      <a16:creationId xmlns:a16="http://schemas.microsoft.com/office/drawing/2014/main" id="{1F004FA5-EC57-BAD9-C178-946221844D55}"/>
                    </a:ext>
                  </a:extLst>
                </p14:cNvPr>
                <p14:cNvContentPartPr/>
                <p14:nvPr/>
              </p14:nvContentPartPr>
              <p14:xfrm>
                <a:off x="9805617" y="5695983"/>
                <a:ext cx="126720" cy="66960"/>
              </p14:xfrm>
            </p:contentPart>
          </mc:Choice>
          <mc:Fallback>
            <p:pic>
              <p:nvPicPr>
                <p:cNvPr id="86" name="Ink 85">
                  <a:extLst>
                    <a:ext uri="{FF2B5EF4-FFF2-40B4-BE49-F238E27FC236}">
                      <a16:creationId xmlns:a16="http://schemas.microsoft.com/office/drawing/2014/main" id="{1F004FA5-EC57-BAD9-C178-946221844D55}"/>
                    </a:ext>
                  </a:extLst>
                </p:cNvPr>
                <p:cNvPicPr/>
                <p:nvPr/>
              </p:nvPicPr>
              <p:blipFill>
                <a:blip r:embed="rId95"/>
                <a:stretch>
                  <a:fillRect/>
                </a:stretch>
              </p:blipFill>
              <p:spPr>
                <a:xfrm>
                  <a:off x="9796617" y="5687343"/>
                  <a:ext cx="144360" cy="84600"/>
                </a:xfrm>
                <a:prstGeom prst="rect">
                  <a:avLst/>
                </a:prstGeom>
              </p:spPr>
            </p:pic>
          </mc:Fallback>
        </mc:AlternateContent>
        <mc:AlternateContent xmlns:mc="http://schemas.openxmlformats.org/markup-compatibility/2006">
          <mc:Choice xmlns:p14="http://schemas.microsoft.com/office/powerpoint/2010/main" Requires="p14">
            <p:contentPart p14:bwMode="auto" r:id="rId96">
              <p14:nvContentPartPr>
                <p14:cNvPr id="87" name="Ink 86">
                  <a:extLst>
                    <a:ext uri="{FF2B5EF4-FFF2-40B4-BE49-F238E27FC236}">
                      <a16:creationId xmlns:a16="http://schemas.microsoft.com/office/drawing/2014/main" id="{FA639369-6AA0-FAED-364D-39A12D6F75C2}"/>
                    </a:ext>
                  </a:extLst>
                </p14:cNvPr>
                <p14:cNvContentPartPr/>
                <p14:nvPr/>
              </p14:nvContentPartPr>
              <p14:xfrm>
                <a:off x="10138257" y="5509503"/>
                <a:ext cx="219240" cy="203760"/>
              </p14:xfrm>
            </p:contentPart>
          </mc:Choice>
          <mc:Fallback>
            <p:pic>
              <p:nvPicPr>
                <p:cNvPr id="87" name="Ink 86">
                  <a:extLst>
                    <a:ext uri="{FF2B5EF4-FFF2-40B4-BE49-F238E27FC236}">
                      <a16:creationId xmlns:a16="http://schemas.microsoft.com/office/drawing/2014/main" id="{FA639369-6AA0-FAED-364D-39A12D6F75C2}"/>
                    </a:ext>
                  </a:extLst>
                </p:cNvPr>
                <p:cNvPicPr/>
                <p:nvPr/>
              </p:nvPicPr>
              <p:blipFill>
                <a:blip r:embed="rId97"/>
                <a:stretch>
                  <a:fillRect/>
                </a:stretch>
              </p:blipFill>
              <p:spPr>
                <a:xfrm>
                  <a:off x="10129257" y="5500503"/>
                  <a:ext cx="236880" cy="221400"/>
                </a:xfrm>
                <a:prstGeom prst="rect">
                  <a:avLst/>
                </a:prstGeom>
              </p:spPr>
            </p:pic>
          </mc:Fallback>
        </mc:AlternateContent>
        <mc:AlternateContent xmlns:mc="http://schemas.openxmlformats.org/markup-compatibility/2006">
          <mc:Choice xmlns:p14="http://schemas.microsoft.com/office/powerpoint/2010/main" Requires="p14">
            <p:contentPart p14:bwMode="auto" r:id="rId98">
              <p14:nvContentPartPr>
                <p14:cNvPr id="88" name="Ink 87">
                  <a:extLst>
                    <a:ext uri="{FF2B5EF4-FFF2-40B4-BE49-F238E27FC236}">
                      <a16:creationId xmlns:a16="http://schemas.microsoft.com/office/drawing/2014/main" id="{77C3D07F-D4F6-0193-4CE7-342FA7393BC3}"/>
                    </a:ext>
                  </a:extLst>
                </p14:cNvPr>
                <p14:cNvContentPartPr/>
                <p14:nvPr/>
              </p14:nvContentPartPr>
              <p14:xfrm>
                <a:off x="10295937" y="5486823"/>
                <a:ext cx="3240" cy="3240"/>
              </p14:xfrm>
            </p:contentPart>
          </mc:Choice>
          <mc:Fallback>
            <p:pic>
              <p:nvPicPr>
                <p:cNvPr id="88" name="Ink 87">
                  <a:extLst>
                    <a:ext uri="{FF2B5EF4-FFF2-40B4-BE49-F238E27FC236}">
                      <a16:creationId xmlns:a16="http://schemas.microsoft.com/office/drawing/2014/main" id="{77C3D07F-D4F6-0193-4CE7-342FA7393BC3}"/>
                    </a:ext>
                  </a:extLst>
                </p:cNvPr>
                <p:cNvPicPr/>
                <p:nvPr/>
              </p:nvPicPr>
              <p:blipFill>
                <a:blip r:embed="rId99"/>
                <a:stretch>
                  <a:fillRect/>
                </a:stretch>
              </p:blipFill>
              <p:spPr>
                <a:xfrm>
                  <a:off x="10287297" y="5478183"/>
                  <a:ext cx="20880" cy="20880"/>
                </a:xfrm>
                <a:prstGeom prst="rect">
                  <a:avLst/>
                </a:prstGeom>
              </p:spPr>
            </p:pic>
          </mc:Fallback>
        </mc:AlternateContent>
        <mc:AlternateContent xmlns:mc="http://schemas.openxmlformats.org/markup-compatibility/2006">
          <mc:Choice xmlns:p14="http://schemas.microsoft.com/office/powerpoint/2010/main" Requires="p14">
            <p:contentPart p14:bwMode="auto" r:id="rId100">
              <p14:nvContentPartPr>
                <p14:cNvPr id="89" name="Ink 88">
                  <a:extLst>
                    <a:ext uri="{FF2B5EF4-FFF2-40B4-BE49-F238E27FC236}">
                      <a16:creationId xmlns:a16="http://schemas.microsoft.com/office/drawing/2014/main" id="{7E52BEBE-FE74-BB35-F5A4-38173D558C8E}"/>
                    </a:ext>
                  </a:extLst>
                </p14:cNvPr>
                <p14:cNvContentPartPr/>
                <p14:nvPr/>
              </p14:nvContentPartPr>
              <p14:xfrm>
                <a:off x="10390617" y="5477103"/>
                <a:ext cx="68400" cy="99720"/>
              </p14:xfrm>
            </p:contentPart>
          </mc:Choice>
          <mc:Fallback>
            <p:pic>
              <p:nvPicPr>
                <p:cNvPr id="89" name="Ink 88">
                  <a:extLst>
                    <a:ext uri="{FF2B5EF4-FFF2-40B4-BE49-F238E27FC236}">
                      <a16:creationId xmlns:a16="http://schemas.microsoft.com/office/drawing/2014/main" id="{7E52BEBE-FE74-BB35-F5A4-38173D558C8E}"/>
                    </a:ext>
                  </a:extLst>
                </p:cNvPr>
                <p:cNvPicPr/>
                <p:nvPr/>
              </p:nvPicPr>
              <p:blipFill>
                <a:blip r:embed="rId101"/>
                <a:stretch>
                  <a:fillRect/>
                </a:stretch>
              </p:blipFill>
              <p:spPr>
                <a:xfrm>
                  <a:off x="10381977" y="5468463"/>
                  <a:ext cx="86040" cy="117360"/>
                </a:xfrm>
                <a:prstGeom prst="rect">
                  <a:avLst/>
                </a:prstGeom>
              </p:spPr>
            </p:pic>
          </mc:Fallback>
        </mc:AlternateContent>
        <mc:AlternateContent xmlns:mc="http://schemas.openxmlformats.org/markup-compatibility/2006">
          <mc:Choice xmlns:p14="http://schemas.microsoft.com/office/powerpoint/2010/main" Requires="p14">
            <p:contentPart p14:bwMode="auto" r:id="rId102">
              <p14:nvContentPartPr>
                <p14:cNvPr id="90" name="Ink 89">
                  <a:extLst>
                    <a:ext uri="{FF2B5EF4-FFF2-40B4-BE49-F238E27FC236}">
                      <a16:creationId xmlns:a16="http://schemas.microsoft.com/office/drawing/2014/main" id="{0AC4BEA5-A602-A132-B9B1-179F621873A8}"/>
                    </a:ext>
                  </a:extLst>
                </p14:cNvPr>
                <p14:cNvContentPartPr/>
                <p14:nvPr/>
              </p14:nvContentPartPr>
              <p14:xfrm>
                <a:off x="10469817" y="5313303"/>
                <a:ext cx="124920" cy="313920"/>
              </p14:xfrm>
            </p:contentPart>
          </mc:Choice>
          <mc:Fallback>
            <p:pic>
              <p:nvPicPr>
                <p:cNvPr id="90" name="Ink 89">
                  <a:extLst>
                    <a:ext uri="{FF2B5EF4-FFF2-40B4-BE49-F238E27FC236}">
                      <a16:creationId xmlns:a16="http://schemas.microsoft.com/office/drawing/2014/main" id="{0AC4BEA5-A602-A132-B9B1-179F621873A8}"/>
                    </a:ext>
                  </a:extLst>
                </p:cNvPr>
                <p:cNvPicPr/>
                <p:nvPr/>
              </p:nvPicPr>
              <p:blipFill>
                <a:blip r:embed="rId103"/>
                <a:stretch>
                  <a:fillRect/>
                </a:stretch>
              </p:blipFill>
              <p:spPr>
                <a:xfrm>
                  <a:off x="10461177" y="5304303"/>
                  <a:ext cx="142560" cy="331560"/>
                </a:xfrm>
                <a:prstGeom prst="rect">
                  <a:avLst/>
                </a:prstGeom>
              </p:spPr>
            </p:pic>
          </mc:Fallback>
        </mc:AlternateContent>
        <mc:AlternateContent xmlns:mc="http://schemas.openxmlformats.org/markup-compatibility/2006">
          <mc:Choice xmlns:p14="http://schemas.microsoft.com/office/powerpoint/2010/main" Requires="p14">
            <p:contentPart p14:bwMode="auto" r:id="rId104">
              <p14:nvContentPartPr>
                <p14:cNvPr id="91" name="Ink 90">
                  <a:extLst>
                    <a:ext uri="{FF2B5EF4-FFF2-40B4-BE49-F238E27FC236}">
                      <a16:creationId xmlns:a16="http://schemas.microsoft.com/office/drawing/2014/main" id="{54F0EC27-C12F-4063-4869-4E7F73078B40}"/>
                    </a:ext>
                  </a:extLst>
                </p14:cNvPr>
                <p14:cNvContentPartPr/>
                <p14:nvPr/>
              </p14:nvContentPartPr>
              <p14:xfrm>
                <a:off x="10630017" y="5357223"/>
                <a:ext cx="106920" cy="68760"/>
              </p14:xfrm>
            </p:contentPart>
          </mc:Choice>
          <mc:Fallback>
            <p:pic>
              <p:nvPicPr>
                <p:cNvPr id="91" name="Ink 90">
                  <a:extLst>
                    <a:ext uri="{FF2B5EF4-FFF2-40B4-BE49-F238E27FC236}">
                      <a16:creationId xmlns:a16="http://schemas.microsoft.com/office/drawing/2014/main" id="{54F0EC27-C12F-4063-4869-4E7F73078B40}"/>
                    </a:ext>
                  </a:extLst>
                </p:cNvPr>
                <p:cNvPicPr/>
                <p:nvPr/>
              </p:nvPicPr>
              <p:blipFill>
                <a:blip r:embed="rId105"/>
                <a:stretch>
                  <a:fillRect/>
                </a:stretch>
              </p:blipFill>
              <p:spPr>
                <a:xfrm>
                  <a:off x="10621377" y="5348223"/>
                  <a:ext cx="124560" cy="86400"/>
                </a:xfrm>
                <a:prstGeom prst="rect">
                  <a:avLst/>
                </a:prstGeom>
              </p:spPr>
            </p:pic>
          </mc:Fallback>
        </mc:AlternateContent>
        <mc:AlternateContent xmlns:mc="http://schemas.openxmlformats.org/markup-compatibility/2006">
          <mc:Choice xmlns:p14="http://schemas.microsoft.com/office/powerpoint/2010/main" Requires="p14">
            <p:contentPart p14:bwMode="auto" r:id="rId106">
              <p14:nvContentPartPr>
                <p14:cNvPr id="92" name="Ink 91">
                  <a:extLst>
                    <a:ext uri="{FF2B5EF4-FFF2-40B4-BE49-F238E27FC236}">
                      <a16:creationId xmlns:a16="http://schemas.microsoft.com/office/drawing/2014/main" id="{7A561A6D-046C-9FD1-8855-469DA5807FA5}"/>
                    </a:ext>
                  </a:extLst>
                </p14:cNvPr>
                <p14:cNvContentPartPr/>
                <p14:nvPr/>
              </p14:nvContentPartPr>
              <p14:xfrm>
                <a:off x="10752777" y="5249943"/>
                <a:ext cx="146880" cy="136440"/>
              </p14:xfrm>
            </p:contentPart>
          </mc:Choice>
          <mc:Fallback>
            <p:pic>
              <p:nvPicPr>
                <p:cNvPr id="92" name="Ink 91">
                  <a:extLst>
                    <a:ext uri="{FF2B5EF4-FFF2-40B4-BE49-F238E27FC236}">
                      <a16:creationId xmlns:a16="http://schemas.microsoft.com/office/drawing/2014/main" id="{7A561A6D-046C-9FD1-8855-469DA5807FA5}"/>
                    </a:ext>
                  </a:extLst>
                </p:cNvPr>
                <p:cNvPicPr/>
                <p:nvPr/>
              </p:nvPicPr>
              <p:blipFill>
                <a:blip r:embed="rId107"/>
                <a:stretch>
                  <a:fillRect/>
                </a:stretch>
              </p:blipFill>
              <p:spPr>
                <a:xfrm>
                  <a:off x="10744137" y="5240943"/>
                  <a:ext cx="164520" cy="154080"/>
                </a:xfrm>
                <a:prstGeom prst="rect">
                  <a:avLst/>
                </a:prstGeom>
              </p:spPr>
            </p:pic>
          </mc:Fallback>
        </mc:AlternateContent>
        <mc:AlternateContent xmlns:mc="http://schemas.openxmlformats.org/markup-compatibility/2006">
          <mc:Choice xmlns:p14="http://schemas.microsoft.com/office/powerpoint/2010/main" Requires="p14">
            <p:contentPart p14:bwMode="auto" r:id="rId108">
              <p14:nvContentPartPr>
                <p14:cNvPr id="93" name="Ink 92">
                  <a:extLst>
                    <a:ext uri="{FF2B5EF4-FFF2-40B4-BE49-F238E27FC236}">
                      <a16:creationId xmlns:a16="http://schemas.microsoft.com/office/drawing/2014/main" id="{1C5C47E6-15F2-4344-D2F1-B48AB813E423}"/>
                    </a:ext>
                  </a:extLst>
                </p14:cNvPr>
                <p14:cNvContentPartPr/>
                <p14:nvPr/>
              </p14:nvContentPartPr>
              <p14:xfrm>
                <a:off x="9100017" y="6492303"/>
                <a:ext cx="88560" cy="217800"/>
              </p14:xfrm>
            </p:contentPart>
          </mc:Choice>
          <mc:Fallback>
            <p:pic>
              <p:nvPicPr>
                <p:cNvPr id="93" name="Ink 92">
                  <a:extLst>
                    <a:ext uri="{FF2B5EF4-FFF2-40B4-BE49-F238E27FC236}">
                      <a16:creationId xmlns:a16="http://schemas.microsoft.com/office/drawing/2014/main" id="{1C5C47E6-15F2-4344-D2F1-B48AB813E423}"/>
                    </a:ext>
                  </a:extLst>
                </p:cNvPr>
                <p:cNvPicPr/>
                <p:nvPr/>
              </p:nvPicPr>
              <p:blipFill>
                <a:blip r:embed="rId109"/>
                <a:stretch>
                  <a:fillRect/>
                </a:stretch>
              </p:blipFill>
              <p:spPr>
                <a:xfrm>
                  <a:off x="9091377" y="6483303"/>
                  <a:ext cx="106200" cy="235440"/>
                </a:xfrm>
                <a:prstGeom prst="rect">
                  <a:avLst/>
                </a:prstGeom>
              </p:spPr>
            </p:pic>
          </mc:Fallback>
        </mc:AlternateContent>
        <mc:AlternateContent xmlns:mc="http://schemas.openxmlformats.org/markup-compatibility/2006">
          <mc:Choice xmlns:p14="http://schemas.microsoft.com/office/powerpoint/2010/main" Requires="p14">
            <p:contentPart p14:bwMode="auto" r:id="rId110">
              <p14:nvContentPartPr>
                <p14:cNvPr id="94" name="Ink 93">
                  <a:extLst>
                    <a:ext uri="{FF2B5EF4-FFF2-40B4-BE49-F238E27FC236}">
                      <a16:creationId xmlns:a16="http://schemas.microsoft.com/office/drawing/2014/main" id="{0DD55D53-2895-D570-2D32-AD5775E4E911}"/>
                    </a:ext>
                  </a:extLst>
                </p14:cNvPr>
                <p14:cNvContentPartPr/>
                <p14:nvPr/>
              </p14:nvContentPartPr>
              <p14:xfrm>
                <a:off x="9080217" y="6459183"/>
                <a:ext cx="358560" cy="205200"/>
              </p14:xfrm>
            </p:contentPart>
          </mc:Choice>
          <mc:Fallback>
            <p:pic>
              <p:nvPicPr>
                <p:cNvPr id="94" name="Ink 93">
                  <a:extLst>
                    <a:ext uri="{FF2B5EF4-FFF2-40B4-BE49-F238E27FC236}">
                      <a16:creationId xmlns:a16="http://schemas.microsoft.com/office/drawing/2014/main" id="{0DD55D53-2895-D570-2D32-AD5775E4E911}"/>
                    </a:ext>
                  </a:extLst>
                </p:cNvPr>
                <p:cNvPicPr/>
                <p:nvPr/>
              </p:nvPicPr>
              <p:blipFill>
                <a:blip r:embed="rId111"/>
                <a:stretch>
                  <a:fillRect/>
                </a:stretch>
              </p:blipFill>
              <p:spPr>
                <a:xfrm>
                  <a:off x="9071217" y="6450543"/>
                  <a:ext cx="376200" cy="222840"/>
                </a:xfrm>
                <a:prstGeom prst="rect">
                  <a:avLst/>
                </a:prstGeom>
              </p:spPr>
            </p:pic>
          </mc:Fallback>
        </mc:AlternateContent>
        <mc:AlternateContent xmlns:mc="http://schemas.openxmlformats.org/markup-compatibility/2006">
          <mc:Choice xmlns:p14="http://schemas.microsoft.com/office/powerpoint/2010/main" Requires="p14">
            <p:contentPart p14:bwMode="auto" r:id="rId112">
              <p14:nvContentPartPr>
                <p14:cNvPr id="95" name="Ink 94">
                  <a:extLst>
                    <a:ext uri="{FF2B5EF4-FFF2-40B4-BE49-F238E27FC236}">
                      <a16:creationId xmlns:a16="http://schemas.microsoft.com/office/drawing/2014/main" id="{6BBD4193-A5C8-2B75-D5E6-13649EF7610F}"/>
                    </a:ext>
                  </a:extLst>
                </p14:cNvPr>
                <p14:cNvContentPartPr/>
                <p14:nvPr/>
              </p14:nvContentPartPr>
              <p14:xfrm>
                <a:off x="9736497" y="6015303"/>
                <a:ext cx="467640" cy="393480"/>
              </p14:xfrm>
            </p:contentPart>
          </mc:Choice>
          <mc:Fallback>
            <p:pic>
              <p:nvPicPr>
                <p:cNvPr id="95" name="Ink 94">
                  <a:extLst>
                    <a:ext uri="{FF2B5EF4-FFF2-40B4-BE49-F238E27FC236}">
                      <a16:creationId xmlns:a16="http://schemas.microsoft.com/office/drawing/2014/main" id="{6BBD4193-A5C8-2B75-D5E6-13649EF7610F}"/>
                    </a:ext>
                  </a:extLst>
                </p:cNvPr>
                <p:cNvPicPr/>
                <p:nvPr/>
              </p:nvPicPr>
              <p:blipFill>
                <a:blip r:embed="rId113"/>
                <a:stretch>
                  <a:fillRect/>
                </a:stretch>
              </p:blipFill>
              <p:spPr>
                <a:xfrm>
                  <a:off x="9727497" y="6006663"/>
                  <a:ext cx="485280" cy="411120"/>
                </a:xfrm>
                <a:prstGeom prst="rect">
                  <a:avLst/>
                </a:prstGeom>
              </p:spPr>
            </p:pic>
          </mc:Fallback>
        </mc:AlternateContent>
        <mc:AlternateContent xmlns:mc="http://schemas.openxmlformats.org/markup-compatibility/2006">
          <mc:Choice xmlns:p14="http://schemas.microsoft.com/office/powerpoint/2010/main" Requires="p14">
            <p:contentPart p14:bwMode="auto" r:id="rId114">
              <p14:nvContentPartPr>
                <p14:cNvPr id="96" name="Ink 95">
                  <a:extLst>
                    <a:ext uri="{FF2B5EF4-FFF2-40B4-BE49-F238E27FC236}">
                      <a16:creationId xmlns:a16="http://schemas.microsoft.com/office/drawing/2014/main" id="{B3E76F00-D1A9-B650-CA8A-21FD2B609D06}"/>
                    </a:ext>
                  </a:extLst>
                </p14:cNvPr>
                <p14:cNvContentPartPr/>
                <p14:nvPr/>
              </p14:nvContentPartPr>
              <p14:xfrm>
                <a:off x="10248417" y="5940783"/>
                <a:ext cx="64080" cy="140040"/>
              </p14:xfrm>
            </p:contentPart>
          </mc:Choice>
          <mc:Fallback>
            <p:pic>
              <p:nvPicPr>
                <p:cNvPr id="96" name="Ink 95">
                  <a:extLst>
                    <a:ext uri="{FF2B5EF4-FFF2-40B4-BE49-F238E27FC236}">
                      <a16:creationId xmlns:a16="http://schemas.microsoft.com/office/drawing/2014/main" id="{B3E76F00-D1A9-B650-CA8A-21FD2B609D06}"/>
                    </a:ext>
                  </a:extLst>
                </p:cNvPr>
                <p:cNvPicPr/>
                <p:nvPr/>
              </p:nvPicPr>
              <p:blipFill>
                <a:blip r:embed="rId115"/>
                <a:stretch>
                  <a:fillRect/>
                </a:stretch>
              </p:blipFill>
              <p:spPr>
                <a:xfrm>
                  <a:off x="10239417" y="5931783"/>
                  <a:ext cx="81720" cy="157680"/>
                </a:xfrm>
                <a:prstGeom prst="rect">
                  <a:avLst/>
                </a:prstGeom>
              </p:spPr>
            </p:pic>
          </mc:Fallback>
        </mc:AlternateContent>
        <mc:AlternateContent xmlns:mc="http://schemas.openxmlformats.org/markup-compatibility/2006">
          <mc:Choice xmlns:p14="http://schemas.microsoft.com/office/powerpoint/2010/main" Requires="p14">
            <p:contentPart p14:bwMode="auto" r:id="rId116">
              <p14:nvContentPartPr>
                <p14:cNvPr id="97" name="Ink 96">
                  <a:extLst>
                    <a:ext uri="{FF2B5EF4-FFF2-40B4-BE49-F238E27FC236}">
                      <a16:creationId xmlns:a16="http://schemas.microsoft.com/office/drawing/2014/main" id="{DE1CC6C4-1F60-B3D8-A69D-3C0CB044224F}"/>
                    </a:ext>
                  </a:extLst>
                </p14:cNvPr>
                <p14:cNvContentPartPr/>
                <p14:nvPr/>
              </p14:nvContentPartPr>
              <p14:xfrm>
                <a:off x="10309977" y="5798943"/>
                <a:ext cx="89280" cy="167760"/>
              </p14:xfrm>
            </p:contentPart>
          </mc:Choice>
          <mc:Fallback>
            <p:pic>
              <p:nvPicPr>
                <p:cNvPr id="97" name="Ink 96">
                  <a:extLst>
                    <a:ext uri="{FF2B5EF4-FFF2-40B4-BE49-F238E27FC236}">
                      <a16:creationId xmlns:a16="http://schemas.microsoft.com/office/drawing/2014/main" id="{DE1CC6C4-1F60-B3D8-A69D-3C0CB044224F}"/>
                    </a:ext>
                  </a:extLst>
                </p:cNvPr>
                <p:cNvPicPr/>
                <p:nvPr/>
              </p:nvPicPr>
              <p:blipFill>
                <a:blip r:embed="rId117"/>
                <a:stretch>
                  <a:fillRect/>
                </a:stretch>
              </p:blipFill>
              <p:spPr>
                <a:xfrm>
                  <a:off x="10300977" y="5790303"/>
                  <a:ext cx="106920" cy="185400"/>
                </a:xfrm>
                <a:prstGeom prst="rect">
                  <a:avLst/>
                </a:prstGeom>
              </p:spPr>
            </p:pic>
          </mc:Fallback>
        </mc:AlternateContent>
        <mc:AlternateContent xmlns:mc="http://schemas.openxmlformats.org/markup-compatibility/2006">
          <mc:Choice xmlns:p14="http://schemas.microsoft.com/office/powerpoint/2010/main" Requires="p14">
            <p:contentPart p14:bwMode="auto" r:id="rId118">
              <p14:nvContentPartPr>
                <p14:cNvPr id="98" name="Ink 97">
                  <a:extLst>
                    <a:ext uri="{FF2B5EF4-FFF2-40B4-BE49-F238E27FC236}">
                      <a16:creationId xmlns:a16="http://schemas.microsoft.com/office/drawing/2014/main" id="{4EF20E94-B81C-F24F-67B7-C89EAC90924E}"/>
                    </a:ext>
                  </a:extLst>
                </p14:cNvPr>
                <p14:cNvContentPartPr/>
                <p14:nvPr/>
              </p14:nvContentPartPr>
              <p14:xfrm>
                <a:off x="10415457" y="5771223"/>
                <a:ext cx="248400" cy="165240"/>
              </p14:xfrm>
            </p:contentPart>
          </mc:Choice>
          <mc:Fallback>
            <p:pic>
              <p:nvPicPr>
                <p:cNvPr id="98" name="Ink 97">
                  <a:extLst>
                    <a:ext uri="{FF2B5EF4-FFF2-40B4-BE49-F238E27FC236}">
                      <a16:creationId xmlns:a16="http://schemas.microsoft.com/office/drawing/2014/main" id="{4EF20E94-B81C-F24F-67B7-C89EAC90924E}"/>
                    </a:ext>
                  </a:extLst>
                </p:cNvPr>
                <p:cNvPicPr/>
                <p:nvPr/>
              </p:nvPicPr>
              <p:blipFill>
                <a:blip r:embed="rId119"/>
                <a:stretch>
                  <a:fillRect/>
                </a:stretch>
              </p:blipFill>
              <p:spPr>
                <a:xfrm>
                  <a:off x="10406817" y="5762223"/>
                  <a:ext cx="266040" cy="182880"/>
                </a:xfrm>
                <a:prstGeom prst="rect">
                  <a:avLst/>
                </a:prstGeom>
              </p:spPr>
            </p:pic>
          </mc:Fallback>
        </mc:AlternateContent>
        <mc:AlternateContent xmlns:mc="http://schemas.openxmlformats.org/markup-compatibility/2006">
          <mc:Choice xmlns:p14="http://schemas.microsoft.com/office/powerpoint/2010/main" Requires="p14">
            <p:contentPart p14:bwMode="auto" r:id="rId120">
              <p14:nvContentPartPr>
                <p14:cNvPr id="99" name="Ink 98">
                  <a:extLst>
                    <a:ext uri="{FF2B5EF4-FFF2-40B4-BE49-F238E27FC236}">
                      <a16:creationId xmlns:a16="http://schemas.microsoft.com/office/drawing/2014/main" id="{514F4969-A7DF-1ED8-CD3E-990B2C48EC22}"/>
                    </a:ext>
                  </a:extLst>
                </p14:cNvPr>
                <p14:cNvContentPartPr/>
                <p14:nvPr/>
              </p14:nvContentPartPr>
              <p14:xfrm>
                <a:off x="10621017" y="5675463"/>
                <a:ext cx="151920" cy="112320"/>
              </p14:xfrm>
            </p:contentPart>
          </mc:Choice>
          <mc:Fallback>
            <p:pic>
              <p:nvPicPr>
                <p:cNvPr id="99" name="Ink 98">
                  <a:extLst>
                    <a:ext uri="{FF2B5EF4-FFF2-40B4-BE49-F238E27FC236}">
                      <a16:creationId xmlns:a16="http://schemas.microsoft.com/office/drawing/2014/main" id="{514F4969-A7DF-1ED8-CD3E-990B2C48EC22}"/>
                    </a:ext>
                  </a:extLst>
                </p:cNvPr>
                <p:cNvPicPr/>
                <p:nvPr/>
              </p:nvPicPr>
              <p:blipFill>
                <a:blip r:embed="rId121"/>
                <a:stretch>
                  <a:fillRect/>
                </a:stretch>
              </p:blipFill>
              <p:spPr>
                <a:xfrm>
                  <a:off x="10612377" y="5666823"/>
                  <a:ext cx="169560" cy="129960"/>
                </a:xfrm>
                <a:prstGeom prst="rect">
                  <a:avLst/>
                </a:prstGeom>
              </p:spPr>
            </p:pic>
          </mc:Fallback>
        </mc:AlternateContent>
        <mc:AlternateContent xmlns:mc="http://schemas.openxmlformats.org/markup-compatibility/2006">
          <mc:Choice xmlns:p14="http://schemas.microsoft.com/office/powerpoint/2010/main" Requires="p14">
            <p:contentPart p14:bwMode="auto" r:id="rId122">
              <p14:nvContentPartPr>
                <p14:cNvPr id="100" name="Ink 99">
                  <a:extLst>
                    <a:ext uri="{FF2B5EF4-FFF2-40B4-BE49-F238E27FC236}">
                      <a16:creationId xmlns:a16="http://schemas.microsoft.com/office/drawing/2014/main" id="{0C8C1EC1-5A96-6A2F-517E-4BCEC8CC96A3}"/>
                    </a:ext>
                  </a:extLst>
                </p14:cNvPr>
                <p14:cNvContentPartPr/>
                <p14:nvPr/>
              </p14:nvContentPartPr>
              <p14:xfrm>
                <a:off x="9939537" y="6442263"/>
                <a:ext cx="61560" cy="161280"/>
              </p14:xfrm>
            </p:contentPart>
          </mc:Choice>
          <mc:Fallback>
            <p:pic>
              <p:nvPicPr>
                <p:cNvPr id="100" name="Ink 99">
                  <a:extLst>
                    <a:ext uri="{FF2B5EF4-FFF2-40B4-BE49-F238E27FC236}">
                      <a16:creationId xmlns:a16="http://schemas.microsoft.com/office/drawing/2014/main" id="{0C8C1EC1-5A96-6A2F-517E-4BCEC8CC96A3}"/>
                    </a:ext>
                  </a:extLst>
                </p:cNvPr>
                <p:cNvPicPr/>
                <p:nvPr/>
              </p:nvPicPr>
              <p:blipFill>
                <a:blip r:embed="rId123"/>
                <a:stretch>
                  <a:fillRect/>
                </a:stretch>
              </p:blipFill>
              <p:spPr>
                <a:xfrm>
                  <a:off x="9930897" y="6433623"/>
                  <a:ext cx="79200" cy="178920"/>
                </a:xfrm>
                <a:prstGeom prst="rect">
                  <a:avLst/>
                </a:prstGeom>
              </p:spPr>
            </p:pic>
          </mc:Fallback>
        </mc:AlternateContent>
        <mc:AlternateContent xmlns:mc="http://schemas.openxmlformats.org/markup-compatibility/2006">
          <mc:Choice xmlns:p14="http://schemas.microsoft.com/office/powerpoint/2010/main" Requires="p14">
            <p:contentPart p14:bwMode="auto" r:id="rId124">
              <p14:nvContentPartPr>
                <p14:cNvPr id="101" name="Ink 100">
                  <a:extLst>
                    <a:ext uri="{FF2B5EF4-FFF2-40B4-BE49-F238E27FC236}">
                      <a16:creationId xmlns:a16="http://schemas.microsoft.com/office/drawing/2014/main" id="{820F310C-F8FD-97BF-1BE5-6386F1BFA369}"/>
                    </a:ext>
                  </a:extLst>
                </p14:cNvPr>
                <p14:cNvContentPartPr/>
                <p14:nvPr/>
              </p14:nvContentPartPr>
              <p14:xfrm>
                <a:off x="10026297" y="6445503"/>
                <a:ext cx="143280" cy="110520"/>
              </p14:xfrm>
            </p:contentPart>
          </mc:Choice>
          <mc:Fallback>
            <p:pic>
              <p:nvPicPr>
                <p:cNvPr id="101" name="Ink 100">
                  <a:extLst>
                    <a:ext uri="{FF2B5EF4-FFF2-40B4-BE49-F238E27FC236}">
                      <a16:creationId xmlns:a16="http://schemas.microsoft.com/office/drawing/2014/main" id="{820F310C-F8FD-97BF-1BE5-6386F1BFA369}"/>
                    </a:ext>
                  </a:extLst>
                </p:cNvPr>
                <p:cNvPicPr/>
                <p:nvPr/>
              </p:nvPicPr>
              <p:blipFill>
                <a:blip r:embed="rId125"/>
                <a:stretch>
                  <a:fillRect/>
                </a:stretch>
              </p:blipFill>
              <p:spPr>
                <a:xfrm>
                  <a:off x="10017297" y="6436503"/>
                  <a:ext cx="160920" cy="128160"/>
                </a:xfrm>
                <a:prstGeom prst="rect">
                  <a:avLst/>
                </a:prstGeom>
              </p:spPr>
            </p:pic>
          </mc:Fallback>
        </mc:AlternateContent>
        <mc:AlternateContent xmlns:mc="http://schemas.openxmlformats.org/markup-compatibility/2006">
          <mc:Choice xmlns:p14="http://schemas.microsoft.com/office/powerpoint/2010/main" Requires="p14">
            <p:contentPart p14:bwMode="auto" r:id="rId126">
              <p14:nvContentPartPr>
                <p14:cNvPr id="102" name="Ink 101">
                  <a:extLst>
                    <a:ext uri="{FF2B5EF4-FFF2-40B4-BE49-F238E27FC236}">
                      <a16:creationId xmlns:a16="http://schemas.microsoft.com/office/drawing/2014/main" id="{5A00D0B6-F36F-E0DB-1AB3-D53373A89098}"/>
                    </a:ext>
                  </a:extLst>
                </p14:cNvPr>
                <p14:cNvContentPartPr/>
                <p14:nvPr/>
              </p14:nvContentPartPr>
              <p14:xfrm>
                <a:off x="10190817" y="6223023"/>
                <a:ext cx="187560" cy="181080"/>
              </p14:xfrm>
            </p:contentPart>
          </mc:Choice>
          <mc:Fallback>
            <p:pic>
              <p:nvPicPr>
                <p:cNvPr id="102" name="Ink 101">
                  <a:extLst>
                    <a:ext uri="{FF2B5EF4-FFF2-40B4-BE49-F238E27FC236}">
                      <a16:creationId xmlns:a16="http://schemas.microsoft.com/office/drawing/2014/main" id="{5A00D0B6-F36F-E0DB-1AB3-D53373A89098}"/>
                    </a:ext>
                  </a:extLst>
                </p:cNvPr>
                <p:cNvPicPr/>
                <p:nvPr/>
              </p:nvPicPr>
              <p:blipFill>
                <a:blip r:embed="rId127"/>
                <a:stretch>
                  <a:fillRect/>
                </a:stretch>
              </p:blipFill>
              <p:spPr>
                <a:xfrm>
                  <a:off x="10182177" y="6214383"/>
                  <a:ext cx="205200" cy="198720"/>
                </a:xfrm>
                <a:prstGeom prst="rect">
                  <a:avLst/>
                </a:prstGeom>
              </p:spPr>
            </p:pic>
          </mc:Fallback>
        </mc:AlternateContent>
        <mc:AlternateContent xmlns:mc="http://schemas.openxmlformats.org/markup-compatibility/2006">
          <mc:Choice xmlns:p14="http://schemas.microsoft.com/office/powerpoint/2010/main" Requires="p14">
            <p:contentPart p14:bwMode="auto" r:id="rId128">
              <p14:nvContentPartPr>
                <p14:cNvPr id="103" name="Ink 102">
                  <a:extLst>
                    <a:ext uri="{FF2B5EF4-FFF2-40B4-BE49-F238E27FC236}">
                      <a16:creationId xmlns:a16="http://schemas.microsoft.com/office/drawing/2014/main" id="{EDD7BE9C-30C5-9332-0600-A4C725EB0343}"/>
                    </a:ext>
                  </a:extLst>
                </p14:cNvPr>
                <p14:cNvContentPartPr/>
                <p14:nvPr/>
              </p14:nvContentPartPr>
              <p14:xfrm>
                <a:off x="10306737" y="6117903"/>
                <a:ext cx="36360" cy="40680"/>
              </p14:xfrm>
            </p:contentPart>
          </mc:Choice>
          <mc:Fallback>
            <p:pic>
              <p:nvPicPr>
                <p:cNvPr id="103" name="Ink 102">
                  <a:extLst>
                    <a:ext uri="{FF2B5EF4-FFF2-40B4-BE49-F238E27FC236}">
                      <a16:creationId xmlns:a16="http://schemas.microsoft.com/office/drawing/2014/main" id="{EDD7BE9C-30C5-9332-0600-A4C725EB0343}"/>
                    </a:ext>
                  </a:extLst>
                </p:cNvPr>
                <p:cNvPicPr/>
                <p:nvPr/>
              </p:nvPicPr>
              <p:blipFill>
                <a:blip r:embed="rId129"/>
                <a:stretch>
                  <a:fillRect/>
                </a:stretch>
              </p:blipFill>
              <p:spPr>
                <a:xfrm>
                  <a:off x="10298097" y="6108903"/>
                  <a:ext cx="54000" cy="58320"/>
                </a:xfrm>
                <a:prstGeom prst="rect">
                  <a:avLst/>
                </a:prstGeom>
              </p:spPr>
            </p:pic>
          </mc:Fallback>
        </mc:AlternateContent>
        <mc:AlternateContent xmlns:mc="http://schemas.openxmlformats.org/markup-compatibility/2006">
          <mc:Choice xmlns:p14="http://schemas.microsoft.com/office/powerpoint/2010/main" Requires="p14">
            <p:contentPart p14:bwMode="auto" r:id="rId130">
              <p14:nvContentPartPr>
                <p14:cNvPr id="104" name="Ink 103">
                  <a:extLst>
                    <a:ext uri="{FF2B5EF4-FFF2-40B4-BE49-F238E27FC236}">
                      <a16:creationId xmlns:a16="http://schemas.microsoft.com/office/drawing/2014/main" id="{E2B6DA75-EB52-63D9-8104-3112BD43AF30}"/>
                    </a:ext>
                  </a:extLst>
                </p14:cNvPr>
                <p14:cNvContentPartPr/>
                <p14:nvPr/>
              </p14:nvContentPartPr>
              <p14:xfrm>
                <a:off x="10368657" y="6108903"/>
                <a:ext cx="158400" cy="186120"/>
              </p14:xfrm>
            </p:contentPart>
          </mc:Choice>
          <mc:Fallback>
            <p:pic>
              <p:nvPicPr>
                <p:cNvPr id="104" name="Ink 103">
                  <a:extLst>
                    <a:ext uri="{FF2B5EF4-FFF2-40B4-BE49-F238E27FC236}">
                      <a16:creationId xmlns:a16="http://schemas.microsoft.com/office/drawing/2014/main" id="{E2B6DA75-EB52-63D9-8104-3112BD43AF30}"/>
                    </a:ext>
                  </a:extLst>
                </p:cNvPr>
                <p:cNvPicPr/>
                <p:nvPr/>
              </p:nvPicPr>
              <p:blipFill>
                <a:blip r:embed="rId131"/>
                <a:stretch>
                  <a:fillRect/>
                </a:stretch>
              </p:blipFill>
              <p:spPr>
                <a:xfrm>
                  <a:off x="10360017" y="6099903"/>
                  <a:ext cx="176040" cy="203760"/>
                </a:xfrm>
                <a:prstGeom prst="rect">
                  <a:avLst/>
                </a:prstGeom>
              </p:spPr>
            </p:pic>
          </mc:Fallback>
        </mc:AlternateContent>
        <mc:AlternateContent xmlns:mc="http://schemas.openxmlformats.org/markup-compatibility/2006">
          <mc:Choice xmlns:p14="http://schemas.microsoft.com/office/powerpoint/2010/main" Requires="p14">
            <p:contentPart p14:bwMode="auto" r:id="rId132">
              <p14:nvContentPartPr>
                <p14:cNvPr id="105" name="Ink 104">
                  <a:extLst>
                    <a:ext uri="{FF2B5EF4-FFF2-40B4-BE49-F238E27FC236}">
                      <a16:creationId xmlns:a16="http://schemas.microsoft.com/office/drawing/2014/main" id="{ABD234FB-51EF-048A-33C2-34F4F80B13C0}"/>
                    </a:ext>
                  </a:extLst>
                </p14:cNvPr>
                <p14:cNvContentPartPr/>
                <p14:nvPr/>
              </p14:nvContentPartPr>
              <p14:xfrm>
                <a:off x="10470177" y="5992263"/>
                <a:ext cx="140400" cy="190800"/>
              </p14:xfrm>
            </p:contentPart>
          </mc:Choice>
          <mc:Fallback>
            <p:pic>
              <p:nvPicPr>
                <p:cNvPr id="105" name="Ink 104">
                  <a:extLst>
                    <a:ext uri="{FF2B5EF4-FFF2-40B4-BE49-F238E27FC236}">
                      <a16:creationId xmlns:a16="http://schemas.microsoft.com/office/drawing/2014/main" id="{ABD234FB-51EF-048A-33C2-34F4F80B13C0}"/>
                    </a:ext>
                  </a:extLst>
                </p:cNvPr>
                <p:cNvPicPr/>
                <p:nvPr/>
              </p:nvPicPr>
              <p:blipFill>
                <a:blip r:embed="rId133"/>
                <a:stretch>
                  <a:fillRect/>
                </a:stretch>
              </p:blipFill>
              <p:spPr>
                <a:xfrm>
                  <a:off x="10461537" y="5983623"/>
                  <a:ext cx="158040" cy="208440"/>
                </a:xfrm>
                <a:prstGeom prst="rect">
                  <a:avLst/>
                </a:prstGeom>
              </p:spPr>
            </p:pic>
          </mc:Fallback>
        </mc:AlternateContent>
        <mc:AlternateContent xmlns:mc="http://schemas.openxmlformats.org/markup-compatibility/2006">
          <mc:Choice xmlns:p14="http://schemas.microsoft.com/office/powerpoint/2010/main" Requires="p14">
            <p:contentPart p14:bwMode="auto" r:id="rId134">
              <p14:nvContentPartPr>
                <p14:cNvPr id="106" name="Ink 105">
                  <a:extLst>
                    <a:ext uri="{FF2B5EF4-FFF2-40B4-BE49-F238E27FC236}">
                      <a16:creationId xmlns:a16="http://schemas.microsoft.com/office/drawing/2014/main" id="{7556A759-928D-C585-7BC4-E7D986F679E3}"/>
                    </a:ext>
                  </a:extLst>
                </p14:cNvPr>
                <p14:cNvContentPartPr/>
                <p14:nvPr/>
              </p14:nvContentPartPr>
              <p14:xfrm>
                <a:off x="10583577" y="6073263"/>
                <a:ext cx="155880" cy="81000"/>
              </p14:xfrm>
            </p:contentPart>
          </mc:Choice>
          <mc:Fallback>
            <p:pic>
              <p:nvPicPr>
                <p:cNvPr id="106" name="Ink 105">
                  <a:extLst>
                    <a:ext uri="{FF2B5EF4-FFF2-40B4-BE49-F238E27FC236}">
                      <a16:creationId xmlns:a16="http://schemas.microsoft.com/office/drawing/2014/main" id="{7556A759-928D-C585-7BC4-E7D986F679E3}"/>
                    </a:ext>
                  </a:extLst>
                </p:cNvPr>
                <p:cNvPicPr/>
                <p:nvPr/>
              </p:nvPicPr>
              <p:blipFill>
                <a:blip r:embed="rId135"/>
                <a:stretch>
                  <a:fillRect/>
                </a:stretch>
              </p:blipFill>
              <p:spPr>
                <a:xfrm>
                  <a:off x="10574937" y="6064623"/>
                  <a:ext cx="173520" cy="98640"/>
                </a:xfrm>
                <a:prstGeom prst="rect">
                  <a:avLst/>
                </a:prstGeom>
              </p:spPr>
            </p:pic>
          </mc:Fallback>
        </mc:AlternateContent>
        <mc:AlternateContent xmlns:mc="http://schemas.openxmlformats.org/markup-compatibility/2006">
          <mc:Choice xmlns:p14="http://schemas.microsoft.com/office/powerpoint/2010/main" Requires="p14">
            <p:contentPart p14:bwMode="auto" r:id="rId136">
              <p14:nvContentPartPr>
                <p14:cNvPr id="107" name="Ink 106">
                  <a:extLst>
                    <a:ext uri="{FF2B5EF4-FFF2-40B4-BE49-F238E27FC236}">
                      <a16:creationId xmlns:a16="http://schemas.microsoft.com/office/drawing/2014/main" id="{809BA9DD-9256-9F9C-A3A9-531116886A5E}"/>
                    </a:ext>
                  </a:extLst>
                </p14:cNvPr>
                <p14:cNvContentPartPr/>
                <p14:nvPr/>
              </p14:nvContentPartPr>
              <p14:xfrm>
                <a:off x="10764657" y="5999103"/>
                <a:ext cx="160920" cy="99360"/>
              </p14:xfrm>
            </p:contentPart>
          </mc:Choice>
          <mc:Fallback>
            <p:pic>
              <p:nvPicPr>
                <p:cNvPr id="107" name="Ink 106">
                  <a:extLst>
                    <a:ext uri="{FF2B5EF4-FFF2-40B4-BE49-F238E27FC236}">
                      <a16:creationId xmlns:a16="http://schemas.microsoft.com/office/drawing/2014/main" id="{809BA9DD-9256-9F9C-A3A9-531116886A5E}"/>
                    </a:ext>
                  </a:extLst>
                </p:cNvPr>
                <p:cNvPicPr/>
                <p:nvPr/>
              </p:nvPicPr>
              <p:blipFill>
                <a:blip r:embed="rId137"/>
                <a:stretch>
                  <a:fillRect/>
                </a:stretch>
              </p:blipFill>
              <p:spPr>
                <a:xfrm>
                  <a:off x="10756017" y="5990103"/>
                  <a:ext cx="178560" cy="117000"/>
                </a:xfrm>
                <a:prstGeom prst="rect">
                  <a:avLst/>
                </a:prstGeom>
              </p:spPr>
            </p:pic>
          </mc:Fallback>
        </mc:AlternateContent>
      </p:grpSp>
    </p:spTree>
    <p:extLst>
      <p:ext uri="{BB962C8B-B14F-4D97-AF65-F5344CB8AC3E}">
        <p14:creationId xmlns:p14="http://schemas.microsoft.com/office/powerpoint/2010/main" val="22936607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D9753DA-3A5A-4003-94E1-F8193A12A052}"/>
              </a:ext>
            </a:extLst>
          </p:cNvPr>
          <p:cNvSpPr txBox="1"/>
          <p:nvPr/>
        </p:nvSpPr>
        <p:spPr>
          <a:xfrm>
            <a:off x="3454400" y="109089"/>
            <a:ext cx="6041077" cy="461665"/>
          </a:xfrm>
          <a:prstGeom prst="rect">
            <a:avLst/>
          </a:prstGeom>
          <a:noFill/>
        </p:spPr>
        <p:txBody>
          <a:bodyPr wrap="none" rtlCol="0">
            <a:spAutoFit/>
          </a:bodyPr>
          <a:lstStyle/>
          <a:p>
            <a:r>
              <a:rPr lang="en-US" sz="2400" dirty="0">
                <a:latin typeface="Arial" panose="020B0604020202020204" pitchFamily="34" charset="0"/>
              </a:rPr>
              <a:t>Determining Binding of Allosteric Inhibitors:</a:t>
            </a:r>
          </a:p>
        </p:txBody>
      </p:sp>
      <p:graphicFrame>
        <p:nvGraphicFramePr>
          <p:cNvPr id="6" name="Object 5">
            <a:extLst>
              <a:ext uri="{FF2B5EF4-FFF2-40B4-BE49-F238E27FC236}">
                <a16:creationId xmlns:a16="http://schemas.microsoft.com/office/drawing/2014/main" id="{617DB797-A8C5-4DCE-8960-8C8E7A26F249}"/>
              </a:ext>
            </a:extLst>
          </p:cNvPr>
          <p:cNvGraphicFramePr>
            <a:graphicFrameLocks noChangeAspect="1"/>
          </p:cNvGraphicFramePr>
          <p:nvPr/>
        </p:nvGraphicFramePr>
        <p:xfrm>
          <a:off x="5833283" y="499523"/>
          <a:ext cx="3498098" cy="2286000"/>
        </p:xfrm>
        <a:graphic>
          <a:graphicData uri="http://schemas.openxmlformats.org/presentationml/2006/ole">
            <mc:AlternateContent xmlns:mc="http://schemas.openxmlformats.org/markup-compatibility/2006">
              <mc:Choice xmlns:v="urn:schemas-microsoft-com:vml" Requires="v">
                <p:oleObj name="MDLDrawObject Class" r:id="rId2" imgW="2685791" imgH="1761797" progId="MDLDrawOLE.MDLDrawObject.1">
                  <p:embed/>
                </p:oleObj>
              </mc:Choice>
              <mc:Fallback>
                <p:oleObj name="MDLDrawObject Class" r:id="rId2" imgW="2685791" imgH="1761797" progId="MDLDrawOLE.MDLDrawObject.1">
                  <p:embed/>
                  <p:pic>
                    <p:nvPicPr>
                      <p:cNvPr id="6" name="Object 5">
                        <a:extLst>
                          <a:ext uri="{FF2B5EF4-FFF2-40B4-BE49-F238E27FC236}">
                            <a16:creationId xmlns:a16="http://schemas.microsoft.com/office/drawing/2014/main" id="{617DB797-A8C5-4DCE-8960-8C8E7A26F249}"/>
                          </a:ext>
                        </a:extLst>
                      </p:cNvPr>
                      <p:cNvPicPr>
                        <a:picLocks noChangeAspect="1" noChangeArrowheads="1"/>
                      </p:cNvPicPr>
                      <p:nvPr/>
                    </p:nvPicPr>
                    <p:blipFill>
                      <a:blip r:embed="rId3"/>
                      <a:srcRect/>
                      <a:stretch>
                        <a:fillRect/>
                      </a:stretch>
                    </p:blipFill>
                    <p:spPr bwMode="auto">
                      <a:xfrm>
                        <a:off x="5833283" y="499523"/>
                        <a:ext cx="3498098" cy="2286000"/>
                      </a:xfrm>
                      <a:prstGeom prst="rect">
                        <a:avLst/>
                      </a:prstGeom>
                      <a:noFill/>
                    </p:spPr>
                  </p:pic>
                </p:oleObj>
              </mc:Fallback>
            </mc:AlternateContent>
          </a:graphicData>
        </a:graphic>
      </p:graphicFrame>
      <p:sp>
        <p:nvSpPr>
          <p:cNvPr id="7" name="Rectangle 6">
            <a:extLst>
              <a:ext uri="{FF2B5EF4-FFF2-40B4-BE49-F238E27FC236}">
                <a16:creationId xmlns:a16="http://schemas.microsoft.com/office/drawing/2014/main" id="{6B25A975-AE8D-42EC-922A-A1D8E5F342E0}"/>
              </a:ext>
            </a:extLst>
          </p:cNvPr>
          <p:cNvSpPr/>
          <p:nvPr/>
        </p:nvSpPr>
        <p:spPr>
          <a:xfrm>
            <a:off x="568141" y="1674313"/>
            <a:ext cx="4187197" cy="1767407"/>
          </a:xfrm>
          <a:prstGeom prst="rect">
            <a:avLst/>
          </a:prstGeom>
        </p:spPr>
        <p:txBody>
          <a:bodyPr wrap="square">
            <a:spAutoFit/>
          </a:bodyPr>
          <a:lstStyle/>
          <a:p>
            <a:pPr marL="309252" indent="-309252" algn="just">
              <a:buFont typeface="Symbol" panose="05050102010706020507" pitchFamily="18" charset="2"/>
              <a:buChar char=""/>
              <a:tabLst>
                <a:tab pos="206168" algn="l"/>
              </a:tabLst>
            </a:pPr>
            <a:r>
              <a:rPr lang="en-US" sz="1814" dirty="0">
                <a:latin typeface="Arial" panose="020B0604020202020204" pitchFamily="34" charset="0"/>
                <a:ea typeface="Times New Roman" panose="02020603050405020304" pitchFamily="18" charset="0"/>
              </a:rPr>
              <a:t>The change in V</a:t>
            </a:r>
            <a:r>
              <a:rPr lang="en-US" sz="1814" baseline="-25000" dirty="0">
                <a:latin typeface="Arial" panose="020B0604020202020204" pitchFamily="34" charset="0"/>
                <a:ea typeface="Times New Roman" panose="02020603050405020304" pitchFamily="18" charset="0"/>
              </a:rPr>
              <a:t>MAX</a:t>
            </a:r>
            <a:r>
              <a:rPr lang="en-US" sz="1814" dirty="0">
                <a:latin typeface="Arial" panose="020B0604020202020204" pitchFamily="34" charset="0"/>
                <a:ea typeface="Times New Roman" panose="02020603050405020304" pitchFamily="18" charset="0"/>
              </a:rPr>
              <a:t> can be used to find K</a:t>
            </a:r>
            <a:r>
              <a:rPr lang="en-US" sz="1814" baseline="-25000" dirty="0">
                <a:latin typeface="Arial" panose="020B0604020202020204" pitchFamily="34" charset="0"/>
                <a:ea typeface="Times New Roman" panose="02020603050405020304" pitchFamily="18" charset="0"/>
              </a:rPr>
              <a:t>I</a:t>
            </a:r>
            <a:r>
              <a:rPr lang="en-US" sz="1814" dirty="0">
                <a:latin typeface="Arial" panose="020B0604020202020204" pitchFamily="34" charset="0"/>
                <a:ea typeface="Times New Roman" panose="02020603050405020304" pitchFamily="18" charset="0"/>
              </a:rPr>
              <a:t>’:  </a:t>
            </a:r>
            <a:r>
              <a:rPr lang="en-US" sz="1814" b="1" dirty="0">
                <a:solidFill>
                  <a:srgbClr val="C00000"/>
                </a:solidFill>
                <a:latin typeface="Arial" panose="020B0604020202020204" pitchFamily="34" charset="0"/>
                <a:ea typeface="Times New Roman" panose="02020603050405020304" pitchFamily="18" charset="0"/>
              </a:rPr>
              <a:t>V</a:t>
            </a:r>
            <a:r>
              <a:rPr lang="en-US" sz="1814" b="1" baseline="-25000" dirty="0">
                <a:solidFill>
                  <a:srgbClr val="C00000"/>
                </a:solidFill>
                <a:latin typeface="Arial" panose="020B0604020202020204" pitchFamily="34" charset="0"/>
                <a:ea typeface="Times New Roman" panose="02020603050405020304" pitchFamily="18" charset="0"/>
              </a:rPr>
              <a:t>MAX</a:t>
            </a:r>
            <a:r>
              <a:rPr lang="en-US" sz="1814" b="1" baseline="30000" dirty="0">
                <a:solidFill>
                  <a:srgbClr val="C00000"/>
                </a:solidFill>
                <a:latin typeface="Arial" panose="020B0604020202020204" pitchFamily="34" charset="0"/>
                <a:ea typeface="Times New Roman" panose="02020603050405020304" pitchFamily="18" charset="0"/>
              </a:rPr>
              <a:t>OBS</a:t>
            </a:r>
            <a:r>
              <a:rPr lang="en-US" sz="1814" b="1" dirty="0">
                <a:solidFill>
                  <a:srgbClr val="C00000"/>
                </a:solidFill>
                <a:latin typeface="Arial" panose="020B0604020202020204" pitchFamily="34" charset="0"/>
                <a:ea typeface="Times New Roman" panose="02020603050405020304" pitchFamily="18" charset="0"/>
              </a:rPr>
              <a:t> = V</a:t>
            </a:r>
            <a:r>
              <a:rPr lang="en-US" sz="1814" b="1" baseline="-25000" dirty="0">
                <a:solidFill>
                  <a:srgbClr val="C00000"/>
                </a:solidFill>
                <a:latin typeface="Arial" panose="020B0604020202020204" pitchFamily="34" charset="0"/>
                <a:ea typeface="Times New Roman" panose="02020603050405020304" pitchFamily="18" charset="0"/>
              </a:rPr>
              <a:t>MAX</a:t>
            </a:r>
            <a:r>
              <a:rPr lang="en-US" sz="1814" b="1" dirty="0">
                <a:solidFill>
                  <a:srgbClr val="C00000"/>
                </a:solidFill>
                <a:latin typeface="Arial" panose="020B0604020202020204" pitchFamily="34" charset="0"/>
                <a:ea typeface="Times New Roman" panose="02020603050405020304" pitchFamily="18" charset="0"/>
              </a:rPr>
              <a:t>/</a:t>
            </a:r>
            <a:r>
              <a:rPr lang="el-GR" sz="1814" b="1" dirty="0">
                <a:solidFill>
                  <a:srgbClr val="C00000"/>
                </a:solidFill>
                <a:latin typeface="Arial" panose="020B0604020202020204" pitchFamily="34" charset="0"/>
                <a:ea typeface="Times New Roman" panose="02020603050405020304" pitchFamily="18" charset="0"/>
              </a:rPr>
              <a:t>α</a:t>
            </a:r>
            <a:r>
              <a:rPr lang="en-US" sz="1814" b="1" dirty="0">
                <a:solidFill>
                  <a:srgbClr val="C00000"/>
                </a:solidFill>
                <a:latin typeface="Arial" panose="020B0604020202020204" pitchFamily="34" charset="0"/>
                <a:ea typeface="Times New Roman" panose="02020603050405020304" pitchFamily="18" charset="0"/>
              </a:rPr>
              <a:t>’</a:t>
            </a:r>
          </a:p>
          <a:p>
            <a:pPr marL="309252" indent="-309252" algn="just">
              <a:buFont typeface="Symbol" panose="05050102010706020507" pitchFamily="18" charset="2"/>
              <a:buChar char=""/>
              <a:tabLst>
                <a:tab pos="206168" algn="l"/>
              </a:tabLst>
            </a:pPr>
            <a:endParaRPr lang="en-US" sz="1814" b="1" dirty="0">
              <a:solidFill>
                <a:srgbClr val="C00000"/>
              </a:solidFill>
              <a:latin typeface="Arial" panose="020B0604020202020204" pitchFamily="34" charset="0"/>
              <a:ea typeface="Times New Roman" panose="02020603050405020304" pitchFamily="18" charset="0"/>
            </a:endParaRPr>
          </a:p>
          <a:p>
            <a:pPr marL="309252" indent="-309252" algn="just">
              <a:buFont typeface="Symbol" panose="05050102010706020507" pitchFamily="18" charset="2"/>
              <a:buChar char=""/>
              <a:tabLst>
                <a:tab pos="206168" algn="l"/>
              </a:tabLst>
            </a:pPr>
            <a:r>
              <a:rPr lang="en-US" sz="1814" dirty="0">
                <a:latin typeface="Arial" panose="020B0604020202020204" pitchFamily="34" charset="0"/>
                <a:ea typeface="Times New Roman" panose="02020603050405020304" pitchFamily="18" charset="0"/>
              </a:rPr>
              <a:t>The change in K</a:t>
            </a:r>
            <a:r>
              <a:rPr lang="en-US" sz="1814" baseline="-25000" dirty="0">
                <a:latin typeface="Arial" panose="020B0604020202020204" pitchFamily="34" charset="0"/>
                <a:ea typeface="Times New Roman" panose="02020603050405020304" pitchFamily="18" charset="0"/>
              </a:rPr>
              <a:t>m </a:t>
            </a:r>
            <a:r>
              <a:rPr lang="en-US" sz="1814" dirty="0">
                <a:latin typeface="Arial" panose="020B0604020202020204" pitchFamily="34" charset="0"/>
                <a:ea typeface="Times New Roman" panose="02020603050405020304" pitchFamily="18" charset="0"/>
              </a:rPr>
              <a:t> can be used to find K</a:t>
            </a:r>
            <a:r>
              <a:rPr lang="en-US" sz="1814" baseline="-25000" dirty="0">
                <a:latin typeface="Arial" panose="020B0604020202020204" pitchFamily="34" charset="0"/>
                <a:ea typeface="Times New Roman" panose="02020603050405020304" pitchFamily="18" charset="0"/>
              </a:rPr>
              <a:t>I</a:t>
            </a:r>
            <a:r>
              <a:rPr lang="en-US" sz="1814" dirty="0">
                <a:latin typeface="Arial" panose="020B0604020202020204" pitchFamily="34" charset="0"/>
                <a:ea typeface="Times New Roman" panose="02020603050405020304" pitchFamily="18" charset="0"/>
              </a:rPr>
              <a:t>. </a:t>
            </a:r>
            <a:r>
              <a:rPr lang="en-US" sz="1814" b="1" dirty="0">
                <a:solidFill>
                  <a:srgbClr val="C00000"/>
                </a:solidFill>
                <a:latin typeface="Arial" panose="020B0604020202020204" pitchFamily="34" charset="0"/>
                <a:ea typeface="Times New Roman" panose="02020603050405020304" pitchFamily="18" charset="0"/>
              </a:rPr>
              <a:t>K</a:t>
            </a:r>
            <a:r>
              <a:rPr lang="en-US" sz="1814" b="1" baseline="-25000" dirty="0">
                <a:solidFill>
                  <a:srgbClr val="C00000"/>
                </a:solidFill>
                <a:latin typeface="Arial" panose="020B0604020202020204" pitchFamily="34" charset="0"/>
                <a:ea typeface="Times New Roman" panose="02020603050405020304" pitchFamily="18" charset="0"/>
              </a:rPr>
              <a:t>M</a:t>
            </a:r>
            <a:r>
              <a:rPr lang="en-US" sz="1814" b="1" baseline="30000" dirty="0">
                <a:solidFill>
                  <a:srgbClr val="C00000"/>
                </a:solidFill>
                <a:latin typeface="Arial" panose="020B0604020202020204" pitchFamily="34" charset="0"/>
                <a:ea typeface="Times New Roman" panose="02020603050405020304" pitchFamily="18" charset="0"/>
              </a:rPr>
              <a:t>OBS</a:t>
            </a:r>
            <a:r>
              <a:rPr lang="en-US" sz="1814" b="1" dirty="0">
                <a:solidFill>
                  <a:srgbClr val="C00000"/>
                </a:solidFill>
                <a:latin typeface="Arial" panose="020B0604020202020204" pitchFamily="34" charset="0"/>
                <a:ea typeface="Times New Roman" panose="02020603050405020304" pitchFamily="18" charset="0"/>
              </a:rPr>
              <a:t> = (</a:t>
            </a:r>
            <a:r>
              <a:rPr lang="el-GR" sz="1814" b="1" dirty="0">
                <a:solidFill>
                  <a:srgbClr val="C00000"/>
                </a:solidFill>
                <a:latin typeface="Arial" panose="020B0604020202020204" pitchFamily="34" charset="0"/>
                <a:ea typeface="Times New Roman" panose="02020603050405020304" pitchFamily="18" charset="0"/>
              </a:rPr>
              <a:t>α</a:t>
            </a:r>
            <a:r>
              <a:rPr lang="en-US" sz="1814" b="1" dirty="0">
                <a:solidFill>
                  <a:srgbClr val="C00000"/>
                </a:solidFill>
                <a:latin typeface="Arial" panose="020B0604020202020204" pitchFamily="34" charset="0"/>
                <a:ea typeface="Times New Roman" panose="02020603050405020304" pitchFamily="18" charset="0"/>
              </a:rPr>
              <a:t>/</a:t>
            </a:r>
            <a:r>
              <a:rPr lang="el-GR" sz="1814" b="1" dirty="0">
                <a:solidFill>
                  <a:srgbClr val="C00000"/>
                </a:solidFill>
                <a:latin typeface="Arial" panose="020B0604020202020204" pitchFamily="34" charset="0"/>
                <a:ea typeface="Times New Roman" panose="02020603050405020304" pitchFamily="18" charset="0"/>
              </a:rPr>
              <a:t> α</a:t>
            </a:r>
            <a:r>
              <a:rPr lang="en-US" sz="1814" b="1" dirty="0">
                <a:solidFill>
                  <a:srgbClr val="C00000"/>
                </a:solidFill>
                <a:latin typeface="Arial" panose="020B0604020202020204" pitchFamily="34" charset="0"/>
                <a:ea typeface="Times New Roman" panose="02020603050405020304" pitchFamily="18" charset="0"/>
              </a:rPr>
              <a:t>’) K</a:t>
            </a:r>
            <a:r>
              <a:rPr lang="en-US" sz="1814" b="1" baseline="-25000" dirty="0">
                <a:solidFill>
                  <a:srgbClr val="C00000"/>
                </a:solidFill>
                <a:latin typeface="Arial" panose="020B0604020202020204" pitchFamily="34" charset="0"/>
                <a:ea typeface="Times New Roman" panose="02020603050405020304" pitchFamily="18" charset="0"/>
              </a:rPr>
              <a:t>M</a:t>
            </a:r>
          </a:p>
          <a:p>
            <a:pPr marL="309252" indent="-309252" algn="just">
              <a:buFont typeface="Symbol" panose="05050102010706020507" pitchFamily="18" charset="2"/>
              <a:buChar char=""/>
              <a:tabLst>
                <a:tab pos="206168" algn="l"/>
              </a:tabLst>
            </a:pPr>
            <a:endParaRPr lang="en-US" sz="1814" dirty="0">
              <a:latin typeface="Arial" panose="020B0604020202020204" pitchFamily="34" charset="0"/>
              <a:ea typeface="Times New Roman" panose="02020603050405020304" pitchFamily="18" charset="0"/>
            </a:endParaRPr>
          </a:p>
        </p:txBody>
      </p:sp>
      <p:sp>
        <p:nvSpPr>
          <p:cNvPr id="8" name="Rectangle 7">
            <a:extLst>
              <a:ext uri="{FF2B5EF4-FFF2-40B4-BE49-F238E27FC236}">
                <a16:creationId xmlns:a16="http://schemas.microsoft.com/office/drawing/2014/main" id="{28CBF753-B733-4E49-A1F7-682862AC6CA3}"/>
              </a:ext>
            </a:extLst>
          </p:cNvPr>
          <p:cNvSpPr/>
          <p:nvPr/>
        </p:nvSpPr>
        <p:spPr>
          <a:xfrm>
            <a:off x="6118582" y="3429001"/>
            <a:ext cx="2218132" cy="2884123"/>
          </a:xfrm>
          <a:prstGeom prst="rect">
            <a:avLst/>
          </a:prstGeom>
        </p:spPr>
        <p:txBody>
          <a:bodyPr wrap="square">
            <a:spAutoFit/>
          </a:bodyPr>
          <a:lstStyle/>
          <a:p>
            <a:r>
              <a:rPr lang="el-GR" sz="1814" dirty="0">
                <a:latin typeface="Arial" panose="020B0604020202020204" pitchFamily="34" charset="0"/>
              </a:rPr>
              <a:t>α</a:t>
            </a:r>
            <a:r>
              <a:rPr lang="en-US" sz="1814" dirty="0">
                <a:latin typeface="Arial" panose="020B0604020202020204" pitchFamily="34" charset="0"/>
              </a:rPr>
              <a:t> = ratio of slopes</a:t>
            </a:r>
          </a:p>
          <a:p>
            <a:r>
              <a:rPr lang="en-US" sz="1814" dirty="0">
                <a:latin typeface="Arial" panose="020B0604020202020204" pitchFamily="34" charset="0"/>
              </a:rPr>
              <a:t>(+</a:t>
            </a:r>
            <a:r>
              <a:rPr lang="en-US" sz="1814" dirty="0" err="1">
                <a:latin typeface="Arial" panose="020B0604020202020204" pitchFamily="34" charset="0"/>
              </a:rPr>
              <a:t>Inh</a:t>
            </a:r>
            <a:r>
              <a:rPr lang="en-US" sz="1814" dirty="0">
                <a:latin typeface="Arial" panose="020B0604020202020204" pitchFamily="34" charset="0"/>
              </a:rPr>
              <a:t>/no </a:t>
            </a:r>
            <a:r>
              <a:rPr lang="en-US" sz="1814" dirty="0" err="1">
                <a:latin typeface="Arial" panose="020B0604020202020204" pitchFamily="34" charset="0"/>
              </a:rPr>
              <a:t>inh</a:t>
            </a:r>
            <a:r>
              <a:rPr lang="en-US" sz="1814" dirty="0">
                <a:latin typeface="Arial" panose="020B0604020202020204" pitchFamily="34" charset="0"/>
              </a:rPr>
              <a:t>)</a:t>
            </a:r>
          </a:p>
          <a:p>
            <a:endParaRPr lang="en-US" sz="1814" dirty="0">
              <a:latin typeface="Arial" panose="020B0604020202020204" pitchFamily="34" charset="0"/>
            </a:endParaRPr>
          </a:p>
          <a:p>
            <a:r>
              <a:rPr lang="en-US" sz="1814" dirty="0">
                <a:latin typeface="Arial" panose="020B0604020202020204" pitchFamily="34" charset="0"/>
              </a:rPr>
              <a:t>K</a:t>
            </a:r>
            <a:r>
              <a:rPr lang="en-US" sz="1814" baseline="-25000" dirty="0">
                <a:latin typeface="Arial" panose="020B0604020202020204" pitchFamily="34" charset="0"/>
              </a:rPr>
              <a:t>I</a:t>
            </a:r>
            <a:r>
              <a:rPr lang="en-US" sz="1814" dirty="0">
                <a:latin typeface="Arial" panose="020B0604020202020204" pitchFamily="34" charset="0"/>
              </a:rPr>
              <a:t> = [I]/(</a:t>
            </a:r>
            <a:r>
              <a:rPr lang="el-GR" sz="1814" dirty="0">
                <a:latin typeface="Arial" panose="020B0604020202020204" pitchFamily="34" charset="0"/>
              </a:rPr>
              <a:t>α </a:t>
            </a:r>
            <a:r>
              <a:rPr lang="en-US" sz="1814" dirty="0">
                <a:latin typeface="Arial" panose="020B0604020202020204" pitchFamily="34" charset="0"/>
              </a:rPr>
              <a:t>-1)</a:t>
            </a:r>
          </a:p>
          <a:p>
            <a:endParaRPr lang="en-US" sz="1814" dirty="0">
              <a:latin typeface="Arial" panose="020B0604020202020204" pitchFamily="34" charset="0"/>
            </a:endParaRPr>
          </a:p>
          <a:p>
            <a:r>
              <a:rPr lang="el-GR" sz="1814" dirty="0">
                <a:latin typeface="Arial" panose="020B0604020202020204" pitchFamily="34" charset="0"/>
              </a:rPr>
              <a:t>α</a:t>
            </a:r>
            <a:r>
              <a:rPr lang="en-US" sz="1814" dirty="0">
                <a:latin typeface="Arial" panose="020B0604020202020204" pitchFamily="34" charset="0"/>
              </a:rPr>
              <a:t>’ = ratio of y-intercept</a:t>
            </a:r>
          </a:p>
          <a:p>
            <a:r>
              <a:rPr lang="en-US" sz="1814" dirty="0">
                <a:latin typeface="Arial" panose="020B0604020202020204" pitchFamily="34" charset="0"/>
              </a:rPr>
              <a:t>(+</a:t>
            </a:r>
            <a:r>
              <a:rPr lang="en-US" sz="1814" dirty="0" err="1">
                <a:latin typeface="Arial" panose="020B0604020202020204" pitchFamily="34" charset="0"/>
              </a:rPr>
              <a:t>Inh</a:t>
            </a:r>
            <a:r>
              <a:rPr lang="en-US" sz="1814" dirty="0">
                <a:latin typeface="Arial" panose="020B0604020202020204" pitchFamily="34" charset="0"/>
              </a:rPr>
              <a:t>/no </a:t>
            </a:r>
            <a:r>
              <a:rPr lang="en-US" sz="1814" dirty="0" err="1">
                <a:latin typeface="Arial" panose="020B0604020202020204" pitchFamily="34" charset="0"/>
              </a:rPr>
              <a:t>inh</a:t>
            </a:r>
            <a:r>
              <a:rPr lang="en-US" sz="1814" dirty="0">
                <a:latin typeface="Arial" panose="020B0604020202020204" pitchFamily="34" charset="0"/>
              </a:rPr>
              <a:t>)</a:t>
            </a:r>
          </a:p>
          <a:p>
            <a:endParaRPr lang="en-US" sz="1814" dirty="0">
              <a:latin typeface="Arial" panose="020B0604020202020204" pitchFamily="34" charset="0"/>
            </a:endParaRPr>
          </a:p>
          <a:p>
            <a:r>
              <a:rPr lang="en-US" sz="1814" dirty="0">
                <a:latin typeface="Arial" panose="020B0604020202020204" pitchFamily="34" charset="0"/>
              </a:rPr>
              <a:t>K</a:t>
            </a:r>
            <a:r>
              <a:rPr lang="en-US" sz="1814" baseline="-25000" dirty="0">
                <a:latin typeface="Arial" panose="020B0604020202020204" pitchFamily="34" charset="0"/>
              </a:rPr>
              <a:t>I</a:t>
            </a:r>
            <a:r>
              <a:rPr lang="en-US" sz="1814" dirty="0">
                <a:latin typeface="Arial" panose="020B0604020202020204" pitchFamily="34" charset="0"/>
              </a:rPr>
              <a:t>’ = [I]/(</a:t>
            </a:r>
            <a:r>
              <a:rPr lang="el-GR" sz="1814" dirty="0">
                <a:latin typeface="Arial" panose="020B0604020202020204" pitchFamily="34" charset="0"/>
              </a:rPr>
              <a:t>α</a:t>
            </a:r>
            <a:r>
              <a:rPr lang="en-US" sz="1814" dirty="0">
                <a:latin typeface="Arial" panose="020B0604020202020204" pitchFamily="34" charset="0"/>
              </a:rPr>
              <a:t>’-1)</a:t>
            </a:r>
          </a:p>
        </p:txBody>
      </p:sp>
      <p:pic>
        <p:nvPicPr>
          <p:cNvPr id="16" name="Picture 15">
            <a:extLst>
              <a:ext uri="{FF2B5EF4-FFF2-40B4-BE49-F238E27FC236}">
                <a16:creationId xmlns:a16="http://schemas.microsoft.com/office/drawing/2014/main" id="{7507CD0A-6C7F-44DA-BD53-003511628C90}"/>
              </a:ext>
            </a:extLst>
          </p:cNvPr>
          <p:cNvPicPr>
            <a:picLocks noChangeAspect="1"/>
          </p:cNvPicPr>
          <p:nvPr/>
        </p:nvPicPr>
        <p:blipFill>
          <a:blip r:embed="rId4"/>
          <a:stretch>
            <a:fillRect/>
          </a:stretch>
        </p:blipFill>
        <p:spPr>
          <a:xfrm>
            <a:off x="1482125" y="759893"/>
            <a:ext cx="1051619" cy="640641"/>
          </a:xfrm>
          <a:prstGeom prst="rect">
            <a:avLst/>
          </a:prstGeom>
        </p:spPr>
      </p:pic>
      <p:pic>
        <p:nvPicPr>
          <p:cNvPr id="17" name="Picture 16">
            <a:extLst>
              <a:ext uri="{FF2B5EF4-FFF2-40B4-BE49-F238E27FC236}">
                <a16:creationId xmlns:a16="http://schemas.microsoft.com/office/drawing/2014/main" id="{9B16C694-3F1D-4D13-A595-88BA031C7B59}"/>
              </a:ext>
            </a:extLst>
          </p:cNvPr>
          <p:cNvPicPr>
            <a:picLocks noChangeAspect="1"/>
          </p:cNvPicPr>
          <p:nvPr/>
        </p:nvPicPr>
        <p:blipFill>
          <a:blip r:embed="rId5"/>
          <a:stretch>
            <a:fillRect/>
          </a:stretch>
        </p:blipFill>
        <p:spPr>
          <a:xfrm>
            <a:off x="3314310" y="747974"/>
            <a:ext cx="1106305" cy="654268"/>
          </a:xfrm>
          <a:prstGeom prst="rect">
            <a:avLst/>
          </a:prstGeom>
        </p:spPr>
      </p:pic>
      <p:grpSp>
        <p:nvGrpSpPr>
          <p:cNvPr id="9" name="Group 8">
            <a:extLst>
              <a:ext uri="{FF2B5EF4-FFF2-40B4-BE49-F238E27FC236}">
                <a16:creationId xmlns:a16="http://schemas.microsoft.com/office/drawing/2014/main" id="{51F79D81-E1A3-423E-BE4D-070C3C986394}"/>
              </a:ext>
            </a:extLst>
          </p:cNvPr>
          <p:cNvGrpSpPr/>
          <p:nvPr/>
        </p:nvGrpSpPr>
        <p:grpSpPr>
          <a:xfrm>
            <a:off x="1539921" y="3994732"/>
            <a:ext cx="4290570" cy="1888670"/>
            <a:chOff x="4620980" y="3221326"/>
            <a:chExt cx="5096896" cy="2287505"/>
          </a:xfrm>
        </p:grpSpPr>
        <p:pic>
          <p:nvPicPr>
            <p:cNvPr id="14" name="Picture 13">
              <a:extLst>
                <a:ext uri="{FF2B5EF4-FFF2-40B4-BE49-F238E27FC236}">
                  <a16:creationId xmlns:a16="http://schemas.microsoft.com/office/drawing/2014/main" id="{EE9F698C-AC86-4CFE-BAE3-099A6416BC2F}"/>
                </a:ext>
              </a:extLst>
            </p:cNvPr>
            <p:cNvPicPr>
              <a:picLocks noChangeAspect="1"/>
            </p:cNvPicPr>
            <p:nvPr/>
          </p:nvPicPr>
          <p:blipFill>
            <a:blip r:embed="rId6"/>
            <a:stretch>
              <a:fillRect/>
            </a:stretch>
          </p:blipFill>
          <p:spPr>
            <a:xfrm>
              <a:off x="4620980" y="3244999"/>
              <a:ext cx="2244811" cy="827037"/>
            </a:xfrm>
            <a:prstGeom prst="rect">
              <a:avLst/>
            </a:prstGeom>
          </p:spPr>
        </p:pic>
        <p:pic>
          <p:nvPicPr>
            <p:cNvPr id="15" name="Picture 14">
              <a:extLst>
                <a:ext uri="{FF2B5EF4-FFF2-40B4-BE49-F238E27FC236}">
                  <a16:creationId xmlns:a16="http://schemas.microsoft.com/office/drawing/2014/main" id="{3B46A806-E099-44BB-ABFD-48C6DAD7E6B7}"/>
                </a:ext>
              </a:extLst>
            </p:cNvPr>
            <p:cNvPicPr>
              <a:picLocks noChangeAspect="1"/>
            </p:cNvPicPr>
            <p:nvPr/>
          </p:nvPicPr>
          <p:blipFill>
            <a:blip r:embed="rId7"/>
            <a:stretch>
              <a:fillRect/>
            </a:stretch>
          </p:blipFill>
          <p:spPr>
            <a:xfrm>
              <a:off x="4620980" y="4683927"/>
              <a:ext cx="2555586" cy="824904"/>
            </a:xfrm>
            <a:prstGeom prst="rect">
              <a:avLst/>
            </a:prstGeom>
          </p:spPr>
        </p:pic>
        <p:pic>
          <p:nvPicPr>
            <p:cNvPr id="20" name="Picture 19">
              <a:extLst>
                <a:ext uri="{FF2B5EF4-FFF2-40B4-BE49-F238E27FC236}">
                  <a16:creationId xmlns:a16="http://schemas.microsoft.com/office/drawing/2014/main" id="{552F3007-F71B-4E87-A421-240B2FFB2186}"/>
                </a:ext>
              </a:extLst>
            </p:cNvPr>
            <p:cNvPicPr>
              <a:picLocks noChangeAspect="1"/>
            </p:cNvPicPr>
            <p:nvPr/>
          </p:nvPicPr>
          <p:blipFill>
            <a:blip r:embed="rId8"/>
            <a:stretch>
              <a:fillRect/>
            </a:stretch>
          </p:blipFill>
          <p:spPr>
            <a:xfrm>
              <a:off x="7805186" y="3221326"/>
              <a:ext cx="1602127" cy="1236729"/>
            </a:xfrm>
            <a:prstGeom prst="rect">
              <a:avLst/>
            </a:prstGeom>
          </p:spPr>
        </p:pic>
        <p:pic>
          <p:nvPicPr>
            <p:cNvPr id="23" name="Picture 22">
              <a:extLst>
                <a:ext uri="{FF2B5EF4-FFF2-40B4-BE49-F238E27FC236}">
                  <a16:creationId xmlns:a16="http://schemas.microsoft.com/office/drawing/2014/main" id="{01ED2D42-15EA-4981-8DB8-7A0A46DEC51B}"/>
                </a:ext>
              </a:extLst>
            </p:cNvPr>
            <p:cNvPicPr>
              <a:picLocks noChangeAspect="1"/>
            </p:cNvPicPr>
            <p:nvPr/>
          </p:nvPicPr>
          <p:blipFill>
            <a:blip r:embed="rId9"/>
            <a:stretch>
              <a:fillRect/>
            </a:stretch>
          </p:blipFill>
          <p:spPr>
            <a:xfrm>
              <a:off x="7385936" y="4632921"/>
              <a:ext cx="2331940" cy="824904"/>
            </a:xfrm>
            <a:prstGeom prst="rect">
              <a:avLst/>
            </a:prstGeom>
          </p:spPr>
        </p:pic>
      </p:grpSp>
      <p:sp>
        <p:nvSpPr>
          <p:cNvPr id="11" name="TextBox 10">
            <a:extLst>
              <a:ext uri="{FF2B5EF4-FFF2-40B4-BE49-F238E27FC236}">
                <a16:creationId xmlns:a16="http://schemas.microsoft.com/office/drawing/2014/main" id="{30E90FBC-A056-4B0F-92F2-4D53CC917D44}"/>
              </a:ext>
            </a:extLst>
          </p:cNvPr>
          <p:cNvSpPr txBox="1"/>
          <p:nvPr/>
        </p:nvSpPr>
        <p:spPr>
          <a:xfrm>
            <a:off x="1789078" y="3599551"/>
            <a:ext cx="1255472" cy="343492"/>
          </a:xfrm>
          <a:prstGeom prst="rect">
            <a:avLst/>
          </a:prstGeom>
          <a:noFill/>
        </p:spPr>
        <p:txBody>
          <a:bodyPr wrap="none" rtlCol="0">
            <a:spAutoFit/>
          </a:bodyPr>
          <a:lstStyle/>
          <a:p>
            <a:r>
              <a:rPr lang="en-US" sz="1632" dirty="0">
                <a:latin typeface="Arial" panose="020B0604020202020204" pitchFamily="34" charset="0"/>
              </a:rPr>
              <a:t>No Inhibitor</a:t>
            </a:r>
          </a:p>
        </p:txBody>
      </p:sp>
      <p:sp>
        <p:nvSpPr>
          <p:cNvPr id="12" name="TextBox 11">
            <a:extLst>
              <a:ext uri="{FF2B5EF4-FFF2-40B4-BE49-F238E27FC236}">
                <a16:creationId xmlns:a16="http://schemas.microsoft.com/office/drawing/2014/main" id="{F1293B20-DDEC-409E-A317-9A5E26FFE41F}"/>
              </a:ext>
            </a:extLst>
          </p:cNvPr>
          <p:cNvSpPr txBox="1"/>
          <p:nvPr/>
        </p:nvSpPr>
        <p:spPr>
          <a:xfrm>
            <a:off x="4096864" y="3617735"/>
            <a:ext cx="1835759" cy="343492"/>
          </a:xfrm>
          <a:prstGeom prst="rect">
            <a:avLst/>
          </a:prstGeom>
          <a:noFill/>
        </p:spPr>
        <p:txBody>
          <a:bodyPr wrap="none" rtlCol="0">
            <a:spAutoFit/>
          </a:bodyPr>
          <a:lstStyle/>
          <a:p>
            <a:r>
              <a:rPr lang="en-US" sz="1632" dirty="0">
                <a:latin typeface="Arial" panose="020B0604020202020204" pitchFamily="34" charset="0"/>
              </a:rPr>
              <a:t>Allosteric Inhibitor</a:t>
            </a:r>
          </a:p>
        </p:txBody>
      </p:sp>
      <p:grpSp>
        <p:nvGrpSpPr>
          <p:cNvPr id="19" name="Group 18">
            <a:extLst>
              <a:ext uri="{FF2B5EF4-FFF2-40B4-BE49-F238E27FC236}">
                <a16:creationId xmlns:a16="http://schemas.microsoft.com/office/drawing/2014/main" id="{621F8810-75DA-4C1D-B8E3-8280190F5A38}"/>
              </a:ext>
            </a:extLst>
          </p:cNvPr>
          <p:cNvGrpSpPr/>
          <p:nvPr/>
        </p:nvGrpSpPr>
        <p:grpSpPr>
          <a:xfrm>
            <a:off x="8238673" y="3865658"/>
            <a:ext cx="2396734" cy="1922793"/>
            <a:chOff x="7833519" y="4755146"/>
            <a:chExt cx="2667000" cy="2139615"/>
          </a:xfrm>
        </p:grpSpPr>
        <p:cxnSp>
          <p:nvCxnSpPr>
            <p:cNvPr id="21" name="Straight Connector 20">
              <a:extLst>
                <a:ext uri="{FF2B5EF4-FFF2-40B4-BE49-F238E27FC236}">
                  <a16:creationId xmlns:a16="http://schemas.microsoft.com/office/drawing/2014/main" id="{CD64C639-D86C-468F-B89C-C2D76C84868D}"/>
                </a:ext>
              </a:extLst>
            </p:cNvPr>
            <p:cNvCxnSpPr/>
            <p:nvPr/>
          </p:nvCxnSpPr>
          <p:spPr>
            <a:xfrm>
              <a:off x="7833519" y="6385719"/>
              <a:ext cx="26670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79D56FB9-76CA-4D79-B81B-17AF01520B18}"/>
                </a:ext>
              </a:extLst>
            </p:cNvPr>
            <p:cNvCxnSpPr/>
            <p:nvPr/>
          </p:nvCxnSpPr>
          <p:spPr>
            <a:xfrm>
              <a:off x="8595519" y="4785519"/>
              <a:ext cx="0" cy="16002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C7063CEF-FE0E-48A4-920B-B19E81231889}"/>
                </a:ext>
              </a:extLst>
            </p:cNvPr>
            <p:cNvSpPr txBox="1"/>
            <p:nvPr/>
          </p:nvSpPr>
          <p:spPr>
            <a:xfrm>
              <a:off x="9137801" y="6514961"/>
              <a:ext cx="679971" cy="379800"/>
            </a:xfrm>
            <a:prstGeom prst="rect">
              <a:avLst/>
            </a:prstGeom>
            <a:noFill/>
          </p:spPr>
          <p:txBody>
            <a:bodyPr wrap="none" rtlCol="0">
              <a:spAutoFit/>
            </a:bodyPr>
            <a:lstStyle/>
            <a:p>
              <a:r>
                <a:rPr lang="en-US" sz="1618" dirty="0">
                  <a:latin typeface="Arial" panose="020B0604020202020204" pitchFamily="34" charset="0"/>
                </a:rPr>
                <a:t>1/[S]</a:t>
              </a:r>
            </a:p>
          </p:txBody>
        </p:sp>
        <p:sp>
          <p:nvSpPr>
            <p:cNvPr id="25" name="TextBox 24">
              <a:extLst>
                <a:ext uri="{FF2B5EF4-FFF2-40B4-BE49-F238E27FC236}">
                  <a16:creationId xmlns:a16="http://schemas.microsoft.com/office/drawing/2014/main" id="{788A5F9C-0CC8-48B2-BCC7-29EE05A0F61E}"/>
                </a:ext>
              </a:extLst>
            </p:cNvPr>
            <p:cNvSpPr txBox="1"/>
            <p:nvPr/>
          </p:nvSpPr>
          <p:spPr>
            <a:xfrm>
              <a:off x="8001743" y="4755146"/>
              <a:ext cx="514082" cy="379800"/>
            </a:xfrm>
            <a:prstGeom prst="rect">
              <a:avLst/>
            </a:prstGeom>
            <a:noFill/>
          </p:spPr>
          <p:txBody>
            <a:bodyPr wrap="none" rtlCol="0">
              <a:spAutoFit/>
            </a:bodyPr>
            <a:lstStyle/>
            <a:p>
              <a:r>
                <a:rPr lang="en-US" sz="1618" dirty="0">
                  <a:latin typeface="Arial" panose="020B0604020202020204" pitchFamily="34" charset="0"/>
                </a:rPr>
                <a:t>1/v</a:t>
              </a:r>
            </a:p>
          </p:txBody>
        </p:sp>
        <p:cxnSp>
          <p:nvCxnSpPr>
            <p:cNvPr id="26" name="Straight Connector 25">
              <a:extLst>
                <a:ext uri="{FF2B5EF4-FFF2-40B4-BE49-F238E27FC236}">
                  <a16:creationId xmlns:a16="http://schemas.microsoft.com/office/drawing/2014/main" id="{AC27F7F5-B262-41DB-8FAE-1B8AE106164D}"/>
                </a:ext>
              </a:extLst>
            </p:cNvPr>
            <p:cNvCxnSpPr/>
            <p:nvPr/>
          </p:nvCxnSpPr>
          <p:spPr>
            <a:xfrm flipV="1">
              <a:off x="8595519" y="5417664"/>
              <a:ext cx="1797454" cy="617357"/>
            </a:xfrm>
            <a:prstGeom prst="line">
              <a:avLst/>
            </a:prstGeom>
            <a:ln w="31750">
              <a:solidFill>
                <a:srgbClr val="00B050"/>
              </a:solidFill>
            </a:ln>
          </p:spPr>
          <p:style>
            <a:lnRef idx="1">
              <a:schemeClr val="accent1"/>
            </a:lnRef>
            <a:fillRef idx="0">
              <a:schemeClr val="accent1"/>
            </a:fillRef>
            <a:effectRef idx="0">
              <a:schemeClr val="accent1"/>
            </a:effectRef>
            <a:fontRef idx="minor">
              <a:schemeClr val="tx1"/>
            </a:fontRef>
          </p:style>
        </p:cxnSp>
      </p:grpSp>
      <p:sp>
        <p:nvSpPr>
          <p:cNvPr id="27" name="TextBox 26">
            <a:extLst>
              <a:ext uri="{FF2B5EF4-FFF2-40B4-BE49-F238E27FC236}">
                <a16:creationId xmlns:a16="http://schemas.microsoft.com/office/drawing/2014/main" id="{75BC56FC-3F7C-4E94-8E02-4DB1A426317B}"/>
              </a:ext>
            </a:extLst>
          </p:cNvPr>
          <p:cNvSpPr txBox="1"/>
          <p:nvPr/>
        </p:nvSpPr>
        <p:spPr>
          <a:xfrm>
            <a:off x="6053820" y="3114261"/>
            <a:ext cx="5224546" cy="371512"/>
          </a:xfrm>
          <a:prstGeom prst="rect">
            <a:avLst/>
          </a:prstGeom>
          <a:noFill/>
        </p:spPr>
        <p:txBody>
          <a:bodyPr wrap="square" rtlCol="0">
            <a:spAutoFit/>
          </a:bodyPr>
          <a:lstStyle/>
          <a:p>
            <a:r>
              <a:rPr lang="en-US" sz="1814" b="1" dirty="0">
                <a:latin typeface="Arial" panose="020B0604020202020204" pitchFamily="34" charset="0"/>
              </a:rPr>
              <a:t>Obtaining </a:t>
            </a:r>
            <a:r>
              <a:rPr lang="en-US" sz="1814" b="1" dirty="0" err="1">
                <a:latin typeface="Arial" panose="020B0604020202020204" pitchFamily="34" charset="0"/>
              </a:rPr>
              <a:t>K</a:t>
            </a:r>
            <a:r>
              <a:rPr lang="en-US" sz="1814" b="1" baseline="-25000" dirty="0" err="1">
                <a:latin typeface="Arial" panose="020B0604020202020204" pitchFamily="34" charset="0"/>
              </a:rPr>
              <a:t>i</a:t>
            </a:r>
            <a:r>
              <a:rPr lang="en-US" sz="1814" b="1" dirty="0" err="1">
                <a:latin typeface="Arial" panose="020B0604020202020204" pitchFamily="34" charset="0"/>
              </a:rPr>
              <a:t>s</a:t>
            </a:r>
            <a:r>
              <a:rPr lang="en-US" sz="1814" b="1" dirty="0">
                <a:latin typeface="Arial" panose="020B0604020202020204" pitchFamily="34" charset="0"/>
              </a:rPr>
              <a:t> from Double Reciprocal plots:</a:t>
            </a:r>
          </a:p>
        </p:txBody>
      </p:sp>
      <p:sp>
        <p:nvSpPr>
          <p:cNvPr id="10" name="Date Placeholder 9">
            <a:extLst>
              <a:ext uri="{FF2B5EF4-FFF2-40B4-BE49-F238E27FC236}">
                <a16:creationId xmlns:a16="http://schemas.microsoft.com/office/drawing/2014/main" id="{EC0F544F-8730-6E66-FE99-1D5CED9C4D5F}"/>
              </a:ext>
            </a:extLst>
          </p:cNvPr>
          <p:cNvSpPr>
            <a:spLocks noGrp="1"/>
          </p:cNvSpPr>
          <p:nvPr>
            <p:ph type="dt" sz="half" idx="10"/>
          </p:nvPr>
        </p:nvSpPr>
        <p:spPr/>
        <p:txBody>
          <a:bodyPr/>
          <a:lstStyle/>
          <a:p>
            <a:fld id="{F524984B-0682-4F20-B2E2-B1097B616F89}" type="datetime1">
              <a:rPr lang="en-US" smtClean="0"/>
              <a:t>9/9/2023</a:t>
            </a:fld>
            <a:endParaRPr lang="en-US"/>
          </a:p>
        </p:txBody>
      </p:sp>
      <p:sp>
        <p:nvSpPr>
          <p:cNvPr id="13" name="Footer Placeholder 12">
            <a:extLst>
              <a:ext uri="{FF2B5EF4-FFF2-40B4-BE49-F238E27FC236}">
                <a16:creationId xmlns:a16="http://schemas.microsoft.com/office/drawing/2014/main" id="{9F12BD3E-C28C-7536-E8D8-58B6150DB9CC}"/>
              </a:ext>
            </a:extLst>
          </p:cNvPr>
          <p:cNvSpPr>
            <a:spLocks noGrp="1"/>
          </p:cNvSpPr>
          <p:nvPr>
            <p:ph type="ftr" sz="quarter" idx="11"/>
          </p:nvPr>
        </p:nvSpPr>
        <p:spPr/>
        <p:txBody>
          <a:bodyPr/>
          <a:lstStyle/>
          <a:p>
            <a:r>
              <a:rPr lang="en-US"/>
              <a:t>D &amp; D Lecture 5 - Fall 2023</a:t>
            </a:r>
          </a:p>
        </p:txBody>
      </p:sp>
      <p:sp>
        <p:nvSpPr>
          <p:cNvPr id="18" name="Slide Number Placeholder 17">
            <a:extLst>
              <a:ext uri="{FF2B5EF4-FFF2-40B4-BE49-F238E27FC236}">
                <a16:creationId xmlns:a16="http://schemas.microsoft.com/office/drawing/2014/main" id="{7E9F7CC2-198F-9587-3CF5-C89764144B33}"/>
              </a:ext>
            </a:extLst>
          </p:cNvPr>
          <p:cNvSpPr>
            <a:spLocks noGrp="1"/>
          </p:cNvSpPr>
          <p:nvPr>
            <p:ph type="sldNum" sz="quarter" idx="12"/>
          </p:nvPr>
        </p:nvSpPr>
        <p:spPr/>
        <p:txBody>
          <a:bodyPr/>
          <a:lstStyle/>
          <a:p>
            <a:fld id="{DC3BB032-4020-48F4-953B-341806DC4A2B}" type="slidenum">
              <a:rPr lang="en-US" smtClean="0"/>
              <a:pPr/>
              <a:t>12</a:t>
            </a:fld>
            <a:endParaRPr lang="en-US"/>
          </a:p>
        </p:txBody>
      </p:sp>
      <p:grpSp>
        <p:nvGrpSpPr>
          <p:cNvPr id="54" name="Group 53">
            <a:extLst>
              <a:ext uri="{FF2B5EF4-FFF2-40B4-BE49-F238E27FC236}">
                <a16:creationId xmlns:a16="http://schemas.microsoft.com/office/drawing/2014/main" id="{2D4513D3-4575-9820-6016-5B18F85299A4}"/>
              </a:ext>
            </a:extLst>
          </p:cNvPr>
          <p:cNvGrpSpPr/>
          <p:nvPr/>
        </p:nvGrpSpPr>
        <p:grpSpPr>
          <a:xfrm>
            <a:off x="280377" y="254314"/>
            <a:ext cx="1691280" cy="333000"/>
            <a:chOff x="280377" y="254314"/>
            <a:chExt cx="1691280" cy="333000"/>
          </a:xfrm>
        </p:grpSpPr>
        <mc:AlternateContent xmlns:mc="http://schemas.openxmlformats.org/markup-compatibility/2006">
          <mc:Choice xmlns:p14="http://schemas.microsoft.com/office/powerpoint/2010/main" Requires="p14">
            <p:contentPart p14:bwMode="auto" r:id="rId10">
              <p14:nvContentPartPr>
                <p14:cNvPr id="2" name="Ink 1">
                  <a:extLst>
                    <a:ext uri="{FF2B5EF4-FFF2-40B4-BE49-F238E27FC236}">
                      <a16:creationId xmlns:a16="http://schemas.microsoft.com/office/drawing/2014/main" id="{9915003E-E4C1-506F-CB39-2324002B9D37}"/>
                    </a:ext>
                  </a:extLst>
                </p14:cNvPr>
                <p14:cNvContentPartPr/>
                <p14:nvPr/>
              </p14:nvContentPartPr>
              <p14:xfrm>
                <a:off x="280377" y="285634"/>
                <a:ext cx="277920" cy="301680"/>
              </p14:xfrm>
            </p:contentPart>
          </mc:Choice>
          <mc:Fallback>
            <p:pic>
              <p:nvPicPr>
                <p:cNvPr id="2" name="Ink 1">
                  <a:extLst>
                    <a:ext uri="{FF2B5EF4-FFF2-40B4-BE49-F238E27FC236}">
                      <a16:creationId xmlns:a16="http://schemas.microsoft.com/office/drawing/2014/main" id="{9915003E-E4C1-506F-CB39-2324002B9D37}"/>
                    </a:ext>
                  </a:extLst>
                </p:cNvPr>
                <p:cNvPicPr/>
                <p:nvPr/>
              </p:nvPicPr>
              <p:blipFill>
                <a:blip r:embed="rId11"/>
                <a:stretch>
                  <a:fillRect/>
                </a:stretch>
              </p:blipFill>
              <p:spPr>
                <a:xfrm>
                  <a:off x="271737" y="276994"/>
                  <a:ext cx="295560" cy="319320"/>
                </a:xfrm>
                <a:prstGeom prst="rect">
                  <a:avLst/>
                </a:prstGeom>
              </p:spPr>
            </p:pic>
          </mc:Fallback>
        </mc:AlternateContent>
        <mc:AlternateContent xmlns:mc="http://schemas.openxmlformats.org/markup-compatibility/2006">
          <mc:Choice xmlns:p14="http://schemas.microsoft.com/office/powerpoint/2010/main" Requires="p14">
            <p:contentPart p14:bwMode="auto" r:id="rId12">
              <p14:nvContentPartPr>
                <p14:cNvPr id="3" name="Ink 2">
                  <a:extLst>
                    <a:ext uri="{FF2B5EF4-FFF2-40B4-BE49-F238E27FC236}">
                      <a16:creationId xmlns:a16="http://schemas.microsoft.com/office/drawing/2014/main" id="{8913BD56-B012-948C-DD57-D3D4EF0CA14A}"/>
                    </a:ext>
                  </a:extLst>
                </p14:cNvPr>
                <p14:cNvContentPartPr/>
                <p14:nvPr/>
              </p14:nvContentPartPr>
              <p14:xfrm>
                <a:off x="381177" y="418474"/>
                <a:ext cx="32400" cy="107280"/>
              </p14:xfrm>
            </p:contentPart>
          </mc:Choice>
          <mc:Fallback>
            <p:pic>
              <p:nvPicPr>
                <p:cNvPr id="3" name="Ink 2">
                  <a:extLst>
                    <a:ext uri="{FF2B5EF4-FFF2-40B4-BE49-F238E27FC236}">
                      <a16:creationId xmlns:a16="http://schemas.microsoft.com/office/drawing/2014/main" id="{8913BD56-B012-948C-DD57-D3D4EF0CA14A}"/>
                    </a:ext>
                  </a:extLst>
                </p:cNvPr>
                <p:cNvPicPr/>
                <p:nvPr/>
              </p:nvPicPr>
              <p:blipFill>
                <a:blip r:embed="rId13"/>
                <a:stretch>
                  <a:fillRect/>
                </a:stretch>
              </p:blipFill>
              <p:spPr>
                <a:xfrm>
                  <a:off x="372177" y="409834"/>
                  <a:ext cx="50040" cy="124920"/>
                </a:xfrm>
                <a:prstGeom prst="rect">
                  <a:avLst/>
                </a:prstGeom>
              </p:spPr>
            </p:pic>
          </mc:Fallback>
        </mc:AlternateContent>
        <mc:AlternateContent xmlns:mc="http://schemas.openxmlformats.org/markup-compatibility/2006">
          <mc:Choice xmlns:p14="http://schemas.microsoft.com/office/powerpoint/2010/main" Requires="p14">
            <p:contentPart p14:bwMode="auto" r:id="rId14">
              <p14:nvContentPartPr>
                <p14:cNvPr id="4" name="Ink 3">
                  <a:extLst>
                    <a:ext uri="{FF2B5EF4-FFF2-40B4-BE49-F238E27FC236}">
                      <a16:creationId xmlns:a16="http://schemas.microsoft.com/office/drawing/2014/main" id="{998DB1C8-4E64-72DE-AC50-8423F2A9A217}"/>
                    </a:ext>
                  </a:extLst>
                </p14:cNvPr>
                <p14:cNvContentPartPr/>
                <p14:nvPr/>
              </p14:nvContentPartPr>
              <p14:xfrm>
                <a:off x="389097" y="379234"/>
                <a:ext cx="60480" cy="79200"/>
              </p14:xfrm>
            </p:contentPart>
          </mc:Choice>
          <mc:Fallback>
            <p:pic>
              <p:nvPicPr>
                <p:cNvPr id="4" name="Ink 3">
                  <a:extLst>
                    <a:ext uri="{FF2B5EF4-FFF2-40B4-BE49-F238E27FC236}">
                      <a16:creationId xmlns:a16="http://schemas.microsoft.com/office/drawing/2014/main" id="{998DB1C8-4E64-72DE-AC50-8423F2A9A217}"/>
                    </a:ext>
                  </a:extLst>
                </p:cNvPr>
                <p:cNvPicPr/>
                <p:nvPr/>
              </p:nvPicPr>
              <p:blipFill>
                <a:blip r:embed="rId15"/>
                <a:stretch>
                  <a:fillRect/>
                </a:stretch>
              </p:blipFill>
              <p:spPr>
                <a:xfrm>
                  <a:off x="380457" y="370234"/>
                  <a:ext cx="78120" cy="96840"/>
                </a:xfrm>
                <a:prstGeom prst="rect">
                  <a:avLst/>
                </a:prstGeom>
              </p:spPr>
            </p:pic>
          </mc:Fallback>
        </mc:AlternateContent>
        <mc:AlternateContent xmlns:mc="http://schemas.openxmlformats.org/markup-compatibility/2006">
          <mc:Choice xmlns:p14="http://schemas.microsoft.com/office/powerpoint/2010/main" Requires="p14">
            <p:contentPart p14:bwMode="auto" r:id="rId16">
              <p14:nvContentPartPr>
                <p14:cNvPr id="28" name="Ink 27">
                  <a:extLst>
                    <a:ext uri="{FF2B5EF4-FFF2-40B4-BE49-F238E27FC236}">
                      <a16:creationId xmlns:a16="http://schemas.microsoft.com/office/drawing/2014/main" id="{B6E17EA0-0E66-A235-8A5F-FECD135A36D1}"/>
                    </a:ext>
                  </a:extLst>
                </p14:cNvPr>
                <p14:cNvContentPartPr/>
                <p14:nvPr/>
              </p14:nvContentPartPr>
              <p14:xfrm>
                <a:off x="414657" y="445474"/>
                <a:ext cx="67680" cy="90000"/>
              </p14:xfrm>
            </p:contentPart>
          </mc:Choice>
          <mc:Fallback>
            <p:pic>
              <p:nvPicPr>
                <p:cNvPr id="28" name="Ink 27">
                  <a:extLst>
                    <a:ext uri="{FF2B5EF4-FFF2-40B4-BE49-F238E27FC236}">
                      <a16:creationId xmlns:a16="http://schemas.microsoft.com/office/drawing/2014/main" id="{B6E17EA0-0E66-A235-8A5F-FECD135A36D1}"/>
                    </a:ext>
                  </a:extLst>
                </p:cNvPr>
                <p:cNvPicPr/>
                <p:nvPr/>
              </p:nvPicPr>
              <p:blipFill>
                <a:blip r:embed="rId17"/>
                <a:stretch>
                  <a:fillRect/>
                </a:stretch>
              </p:blipFill>
              <p:spPr>
                <a:xfrm>
                  <a:off x="405657" y="436474"/>
                  <a:ext cx="85320" cy="107640"/>
                </a:xfrm>
                <a:prstGeom prst="rect">
                  <a:avLst/>
                </a:prstGeom>
              </p:spPr>
            </p:pic>
          </mc:Fallback>
        </mc:AlternateContent>
        <mc:AlternateContent xmlns:mc="http://schemas.openxmlformats.org/markup-compatibility/2006">
          <mc:Choice xmlns:p14="http://schemas.microsoft.com/office/powerpoint/2010/main" Requires="p14">
            <p:contentPart p14:bwMode="auto" r:id="rId18">
              <p14:nvContentPartPr>
                <p14:cNvPr id="30" name="Ink 29">
                  <a:extLst>
                    <a:ext uri="{FF2B5EF4-FFF2-40B4-BE49-F238E27FC236}">
                      <a16:creationId xmlns:a16="http://schemas.microsoft.com/office/drawing/2014/main" id="{8C7DE68F-DB74-24B1-0D45-54DF1589F474}"/>
                    </a:ext>
                  </a:extLst>
                </p14:cNvPr>
                <p14:cNvContentPartPr/>
                <p14:nvPr/>
              </p14:nvContentPartPr>
              <p14:xfrm>
                <a:off x="720657" y="338554"/>
                <a:ext cx="284760" cy="106560"/>
              </p14:xfrm>
            </p:contentPart>
          </mc:Choice>
          <mc:Fallback>
            <p:pic>
              <p:nvPicPr>
                <p:cNvPr id="30" name="Ink 29">
                  <a:extLst>
                    <a:ext uri="{FF2B5EF4-FFF2-40B4-BE49-F238E27FC236}">
                      <a16:creationId xmlns:a16="http://schemas.microsoft.com/office/drawing/2014/main" id="{8C7DE68F-DB74-24B1-0D45-54DF1589F474}"/>
                    </a:ext>
                  </a:extLst>
                </p:cNvPr>
                <p:cNvPicPr/>
                <p:nvPr/>
              </p:nvPicPr>
              <p:blipFill>
                <a:blip r:embed="rId19"/>
                <a:stretch>
                  <a:fillRect/>
                </a:stretch>
              </p:blipFill>
              <p:spPr>
                <a:xfrm>
                  <a:off x="712017" y="329554"/>
                  <a:ext cx="302400" cy="124200"/>
                </a:xfrm>
                <a:prstGeom prst="rect">
                  <a:avLst/>
                </a:prstGeom>
              </p:spPr>
            </p:pic>
          </mc:Fallback>
        </mc:AlternateContent>
        <mc:AlternateContent xmlns:mc="http://schemas.openxmlformats.org/markup-compatibility/2006">
          <mc:Choice xmlns:p14="http://schemas.microsoft.com/office/powerpoint/2010/main" Requires="p14">
            <p:contentPart p14:bwMode="auto" r:id="rId20">
              <p14:nvContentPartPr>
                <p14:cNvPr id="31" name="Ink 30">
                  <a:extLst>
                    <a:ext uri="{FF2B5EF4-FFF2-40B4-BE49-F238E27FC236}">
                      <a16:creationId xmlns:a16="http://schemas.microsoft.com/office/drawing/2014/main" id="{88ED37F5-3FD5-AB57-BA81-FA815801D8B2}"/>
                    </a:ext>
                  </a:extLst>
                </p14:cNvPr>
                <p14:cNvContentPartPr/>
                <p14:nvPr/>
              </p14:nvContentPartPr>
              <p14:xfrm>
                <a:off x="740097" y="463474"/>
                <a:ext cx="133920" cy="79560"/>
              </p14:xfrm>
            </p:contentPart>
          </mc:Choice>
          <mc:Fallback>
            <p:pic>
              <p:nvPicPr>
                <p:cNvPr id="31" name="Ink 30">
                  <a:extLst>
                    <a:ext uri="{FF2B5EF4-FFF2-40B4-BE49-F238E27FC236}">
                      <a16:creationId xmlns:a16="http://schemas.microsoft.com/office/drawing/2014/main" id="{88ED37F5-3FD5-AB57-BA81-FA815801D8B2}"/>
                    </a:ext>
                  </a:extLst>
                </p:cNvPr>
                <p:cNvPicPr/>
                <p:nvPr/>
              </p:nvPicPr>
              <p:blipFill>
                <a:blip r:embed="rId21"/>
                <a:stretch>
                  <a:fillRect/>
                </a:stretch>
              </p:blipFill>
              <p:spPr>
                <a:xfrm>
                  <a:off x="731097" y="454474"/>
                  <a:ext cx="151560" cy="97200"/>
                </a:xfrm>
                <a:prstGeom prst="rect">
                  <a:avLst/>
                </a:prstGeom>
              </p:spPr>
            </p:pic>
          </mc:Fallback>
        </mc:AlternateContent>
        <mc:AlternateContent xmlns:mc="http://schemas.openxmlformats.org/markup-compatibility/2006">
          <mc:Choice xmlns:p14="http://schemas.microsoft.com/office/powerpoint/2010/main" Requires="p14">
            <p:contentPart p14:bwMode="auto" r:id="rId22">
              <p14:nvContentPartPr>
                <p14:cNvPr id="32" name="Ink 31">
                  <a:extLst>
                    <a:ext uri="{FF2B5EF4-FFF2-40B4-BE49-F238E27FC236}">
                      <a16:creationId xmlns:a16="http://schemas.microsoft.com/office/drawing/2014/main" id="{E9F3A656-8EE1-8EC3-5359-A718751B2716}"/>
                    </a:ext>
                  </a:extLst>
                </p14:cNvPr>
                <p14:cNvContentPartPr/>
                <p14:nvPr/>
              </p14:nvContentPartPr>
              <p14:xfrm>
                <a:off x="1107657" y="254314"/>
                <a:ext cx="378000" cy="315000"/>
              </p14:xfrm>
            </p:contentPart>
          </mc:Choice>
          <mc:Fallback>
            <p:pic>
              <p:nvPicPr>
                <p:cNvPr id="32" name="Ink 31">
                  <a:extLst>
                    <a:ext uri="{FF2B5EF4-FFF2-40B4-BE49-F238E27FC236}">
                      <a16:creationId xmlns:a16="http://schemas.microsoft.com/office/drawing/2014/main" id="{E9F3A656-8EE1-8EC3-5359-A718751B2716}"/>
                    </a:ext>
                  </a:extLst>
                </p:cNvPr>
                <p:cNvPicPr/>
                <p:nvPr/>
              </p:nvPicPr>
              <p:blipFill>
                <a:blip r:embed="rId23"/>
                <a:stretch>
                  <a:fillRect/>
                </a:stretch>
              </p:blipFill>
              <p:spPr>
                <a:xfrm>
                  <a:off x="1099017" y="245674"/>
                  <a:ext cx="395640" cy="332640"/>
                </a:xfrm>
                <a:prstGeom prst="rect">
                  <a:avLst/>
                </a:prstGeom>
              </p:spPr>
            </p:pic>
          </mc:Fallback>
        </mc:AlternateContent>
        <mc:AlternateContent xmlns:mc="http://schemas.openxmlformats.org/markup-compatibility/2006">
          <mc:Choice xmlns:p14="http://schemas.microsoft.com/office/powerpoint/2010/main" Requires="p14">
            <p:contentPart p14:bwMode="auto" r:id="rId24">
              <p14:nvContentPartPr>
                <p14:cNvPr id="33" name="Ink 32">
                  <a:extLst>
                    <a:ext uri="{FF2B5EF4-FFF2-40B4-BE49-F238E27FC236}">
                      <a16:creationId xmlns:a16="http://schemas.microsoft.com/office/drawing/2014/main" id="{16EE37DF-1556-ACB7-B835-F3AA69D8DB11}"/>
                    </a:ext>
                  </a:extLst>
                </p14:cNvPr>
                <p14:cNvContentPartPr/>
                <p14:nvPr/>
              </p14:nvContentPartPr>
              <p14:xfrm>
                <a:off x="1211337" y="393274"/>
                <a:ext cx="74520" cy="135720"/>
              </p14:xfrm>
            </p:contentPart>
          </mc:Choice>
          <mc:Fallback>
            <p:pic>
              <p:nvPicPr>
                <p:cNvPr id="33" name="Ink 32">
                  <a:extLst>
                    <a:ext uri="{FF2B5EF4-FFF2-40B4-BE49-F238E27FC236}">
                      <a16:creationId xmlns:a16="http://schemas.microsoft.com/office/drawing/2014/main" id="{16EE37DF-1556-ACB7-B835-F3AA69D8DB11}"/>
                    </a:ext>
                  </a:extLst>
                </p:cNvPr>
                <p:cNvPicPr/>
                <p:nvPr/>
              </p:nvPicPr>
              <p:blipFill>
                <a:blip r:embed="rId25"/>
                <a:stretch>
                  <a:fillRect/>
                </a:stretch>
              </p:blipFill>
              <p:spPr>
                <a:xfrm>
                  <a:off x="1202697" y="384274"/>
                  <a:ext cx="92160" cy="153360"/>
                </a:xfrm>
                <a:prstGeom prst="rect">
                  <a:avLst/>
                </a:prstGeom>
              </p:spPr>
            </p:pic>
          </mc:Fallback>
        </mc:AlternateContent>
        <mc:AlternateContent xmlns:mc="http://schemas.openxmlformats.org/markup-compatibility/2006">
          <mc:Choice xmlns:p14="http://schemas.microsoft.com/office/powerpoint/2010/main" Requires="p14">
            <p:contentPart p14:bwMode="auto" r:id="rId26">
              <p14:nvContentPartPr>
                <p14:cNvPr id="34" name="Ink 33">
                  <a:extLst>
                    <a:ext uri="{FF2B5EF4-FFF2-40B4-BE49-F238E27FC236}">
                      <a16:creationId xmlns:a16="http://schemas.microsoft.com/office/drawing/2014/main" id="{980DD94F-E061-53DE-A594-BD34B34BC627}"/>
                    </a:ext>
                  </a:extLst>
                </p14:cNvPr>
                <p14:cNvContentPartPr/>
                <p14:nvPr/>
              </p14:nvContentPartPr>
              <p14:xfrm>
                <a:off x="1214577" y="389674"/>
                <a:ext cx="121320" cy="101160"/>
              </p14:xfrm>
            </p:contentPart>
          </mc:Choice>
          <mc:Fallback>
            <p:pic>
              <p:nvPicPr>
                <p:cNvPr id="34" name="Ink 33">
                  <a:extLst>
                    <a:ext uri="{FF2B5EF4-FFF2-40B4-BE49-F238E27FC236}">
                      <a16:creationId xmlns:a16="http://schemas.microsoft.com/office/drawing/2014/main" id="{980DD94F-E061-53DE-A594-BD34B34BC627}"/>
                    </a:ext>
                  </a:extLst>
                </p:cNvPr>
                <p:cNvPicPr/>
                <p:nvPr/>
              </p:nvPicPr>
              <p:blipFill>
                <a:blip r:embed="rId27"/>
                <a:stretch>
                  <a:fillRect/>
                </a:stretch>
              </p:blipFill>
              <p:spPr>
                <a:xfrm>
                  <a:off x="1205577" y="380674"/>
                  <a:ext cx="138960" cy="118800"/>
                </a:xfrm>
                <a:prstGeom prst="rect">
                  <a:avLst/>
                </a:prstGeom>
              </p:spPr>
            </p:pic>
          </mc:Fallback>
        </mc:AlternateContent>
        <mc:AlternateContent xmlns:mc="http://schemas.openxmlformats.org/markup-compatibility/2006">
          <mc:Choice xmlns:p14="http://schemas.microsoft.com/office/powerpoint/2010/main" Requires="p14">
            <p:contentPart p14:bwMode="auto" r:id="rId28">
              <p14:nvContentPartPr>
                <p14:cNvPr id="35" name="Ink 34">
                  <a:extLst>
                    <a:ext uri="{FF2B5EF4-FFF2-40B4-BE49-F238E27FC236}">
                      <a16:creationId xmlns:a16="http://schemas.microsoft.com/office/drawing/2014/main" id="{5F8EB424-0AF1-DA06-8398-A65A820D93EC}"/>
                    </a:ext>
                  </a:extLst>
                </p14:cNvPr>
                <p14:cNvContentPartPr/>
                <p14:nvPr/>
              </p14:nvContentPartPr>
              <p14:xfrm>
                <a:off x="1281177" y="463474"/>
                <a:ext cx="89280" cy="86760"/>
              </p14:xfrm>
            </p:contentPart>
          </mc:Choice>
          <mc:Fallback>
            <p:pic>
              <p:nvPicPr>
                <p:cNvPr id="35" name="Ink 34">
                  <a:extLst>
                    <a:ext uri="{FF2B5EF4-FFF2-40B4-BE49-F238E27FC236}">
                      <a16:creationId xmlns:a16="http://schemas.microsoft.com/office/drawing/2014/main" id="{5F8EB424-0AF1-DA06-8398-A65A820D93EC}"/>
                    </a:ext>
                  </a:extLst>
                </p:cNvPr>
                <p:cNvPicPr/>
                <p:nvPr/>
              </p:nvPicPr>
              <p:blipFill>
                <a:blip r:embed="rId29"/>
                <a:stretch>
                  <a:fillRect/>
                </a:stretch>
              </p:blipFill>
              <p:spPr>
                <a:xfrm>
                  <a:off x="1272537" y="454474"/>
                  <a:ext cx="106920" cy="104400"/>
                </a:xfrm>
                <a:prstGeom prst="rect">
                  <a:avLst/>
                </a:prstGeom>
              </p:spPr>
            </p:pic>
          </mc:Fallback>
        </mc:AlternateContent>
        <mc:AlternateContent xmlns:mc="http://schemas.openxmlformats.org/markup-compatibility/2006">
          <mc:Choice xmlns:p14="http://schemas.microsoft.com/office/powerpoint/2010/main" Requires="p14">
            <p:contentPart p14:bwMode="auto" r:id="rId30">
              <p14:nvContentPartPr>
                <p14:cNvPr id="36" name="Ink 35">
                  <a:extLst>
                    <a:ext uri="{FF2B5EF4-FFF2-40B4-BE49-F238E27FC236}">
                      <a16:creationId xmlns:a16="http://schemas.microsoft.com/office/drawing/2014/main" id="{098F51EC-CD9D-1C9C-BDBA-908C55C20243}"/>
                    </a:ext>
                  </a:extLst>
                </p14:cNvPr>
                <p14:cNvContentPartPr/>
                <p14:nvPr/>
              </p14:nvContentPartPr>
              <p14:xfrm>
                <a:off x="1349577" y="375634"/>
                <a:ext cx="93240" cy="109080"/>
              </p14:xfrm>
            </p:contentPart>
          </mc:Choice>
          <mc:Fallback>
            <p:pic>
              <p:nvPicPr>
                <p:cNvPr id="36" name="Ink 35">
                  <a:extLst>
                    <a:ext uri="{FF2B5EF4-FFF2-40B4-BE49-F238E27FC236}">
                      <a16:creationId xmlns:a16="http://schemas.microsoft.com/office/drawing/2014/main" id="{098F51EC-CD9D-1C9C-BDBA-908C55C20243}"/>
                    </a:ext>
                  </a:extLst>
                </p:cNvPr>
                <p:cNvPicPr/>
                <p:nvPr/>
              </p:nvPicPr>
              <p:blipFill>
                <a:blip r:embed="rId31"/>
                <a:stretch>
                  <a:fillRect/>
                </a:stretch>
              </p:blipFill>
              <p:spPr>
                <a:xfrm>
                  <a:off x="1340577" y="366994"/>
                  <a:ext cx="110880" cy="126720"/>
                </a:xfrm>
                <a:prstGeom prst="rect">
                  <a:avLst/>
                </a:prstGeom>
              </p:spPr>
            </p:pic>
          </mc:Fallback>
        </mc:AlternateContent>
        <mc:AlternateContent xmlns:mc="http://schemas.openxmlformats.org/markup-compatibility/2006">
          <mc:Choice xmlns:p14="http://schemas.microsoft.com/office/powerpoint/2010/main" Requires="p14">
            <p:contentPart p14:bwMode="auto" r:id="rId32">
              <p14:nvContentPartPr>
                <p14:cNvPr id="37" name="Ink 36">
                  <a:extLst>
                    <a:ext uri="{FF2B5EF4-FFF2-40B4-BE49-F238E27FC236}">
                      <a16:creationId xmlns:a16="http://schemas.microsoft.com/office/drawing/2014/main" id="{79E61A89-D47B-6A79-67A6-6044BE4C3783}"/>
                    </a:ext>
                  </a:extLst>
                </p14:cNvPr>
                <p14:cNvContentPartPr/>
                <p14:nvPr/>
              </p14:nvContentPartPr>
              <p14:xfrm>
                <a:off x="1663497" y="365914"/>
                <a:ext cx="308160" cy="115920"/>
              </p14:xfrm>
            </p:contentPart>
          </mc:Choice>
          <mc:Fallback>
            <p:pic>
              <p:nvPicPr>
                <p:cNvPr id="37" name="Ink 36">
                  <a:extLst>
                    <a:ext uri="{FF2B5EF4-FFF2-40B4-BE49-F238E27FC236}">
                      <a16:creationId xmlns:a16="http://schemas.microsoft.com/office/drawing/2014/main" id="{79E61A89-D47B-6A79-67A6-6044BE4C3783}"/>
                    </a:ext>
                  </a:extLst>
                </p:cNvPr>
                <p:cNvPicPr/>
                <p:nvPr/>
              </p:nvPicPr>
              <p:blipFill>
                <a:blip r:embed="rId33"/>
                <a:stretch>
                  <a:fillRect/>
                </a:stretch>
              </p:blipFill>
              <p:spPr>
                <a:xfrm>
                  <a:off x="1654497" y="356914"/>
                  <a:ext cx="325800" cy="133560"/>
                </a:xfrm>
                <a:prstGeom prst="rect">
                  <a:avLst/>
                </a:prstGeom>
              </p:spPr>
            </p:pic>
          </mc:Fallback>
        </mc:AlternateContent>
      </p:grpSp>
      <p:grpSp>
        <p:nvGrpSpPr>
          <p:cNvPr id="53" name="Group 52">
            <a:extLst>
              <a:ext uri="{FF2B5EF4-FFF2-40B4-BE49-F238E27FC236}">
                <a16:creationId xmlns:a16="http://schemas.microsoft.com/office/drawing/2014/main" id="{83790997-7628-99A8-5884-BAF9074ACDF1}"/>
              </a:ext>
            </a:extLst>
          </p:cNvPr>
          <p:cNvGrpSpPr/>
          <p:nvPr/>
        </p:nvGrpSpPr>
        <p:grpSpPr>
          <a:xfrm>
            <a:off x="2250657" y="188074"/>
            <a:ext cx="417960" cy="334800"/>
            <a:chOff x="2250657" y="188074"/>
            <a:chExt cx="417960" cy="334800"/>
          </a:xfrm>
        </p:grpSpPr>
        <mc:AlternateContent xmlns:mc="http://schemas.openxmlformats.org/markup-compatibility/2006">
          <mc:Choice xmlns:p14="http://schemas.microsoft.com/office/powerpoint/2010/main" Requires="p14">
            <p:contentPart p14:bwMode="auto" r:id="rId34">
              <p14:nvContentPartPr>
                <p14:cNvPr id="38" name="Ink 37">
                  <a:extLst>
                    <a:ext uri="{FF2B5EF4-FFF2-40B4-BE49-F238E27FC236}">
                      <a16:creationId xmlns:a16="http://schemas.microsoft.com/office/drawing/2014/main" id="{F0FD99AA-52C8-1E57-0AB8-2DA69AF65FDF}"/>
                    </a:ext>
                  </a:extLst>
                </p14:cNvPr>
                <p14:cNvContentPartPr/>
                <p14:nvPr/>
              </p14:nvContentPartPr>
              <p14:xfrm>
                <a:off x="2250657" y="188074"/>
                <a:ext cx="417960" cy="334800"/>
              </p14:xfrm>
            </p:contentPart>
          </mc:Choice>
          <mc:Fallback>
            <p:pic>
              <p:nvPicPr>
                <p:cNvPr id="38" name="Ink 37">
                  <a:extLst>
                    <a:ext uri="{FF2B5EF4-FFF2-40B4-BE49-F238E27FC236}">
                      <a16:creationId xmlns:a16="http://schemas.microsoft.com/office/drawing/2014/main" id="{F0FD99AA-52C8-1E57-0AB8-2DA69AF65FDF}"/>
                    </a:ext>
                  </a:extLst>
                </p:cNvPr>
                <p:cNvPicPr/>
                <p:nvPr/>
              </p:nvPicPr>
              <p:blipFill>
                <a:blip r:embed="rId35"/>
                <a:stretch>
                  <a:fillRect/>
                </a:stretch>
              </p:blipFill>
              <p:spPr>
                <a:xfrm>
                  <a:off x="2241657" y="179074"/>
                  <a:ext cx="435600" cy="352440"/>
                </a:xfrm>
                <a:prstGeom prst="rect">
                  <a:avLst/>
                </a:prstGeom>
              </p:spPr>
            </p:pic>
          </mc:Fallback>
        </mc:AlternateContent>
        <mc:AlternateContent xmlns:mc="http://schemas.openxmlformats.org/markup-compatibility/2006">
          <mc:Choice xmlns:p14="http://schemas.microsoft.com/office/powerpoint/2010/main" Requires="p14">
            <p:contentPart p14:bwMode="auto" r:id="rId36">
              <p14:nvContentPartPr>
                <p14:cNvPr id="39" name="Ink 38">
                  <a:extLst>
                    <a:ext uri="{FF2B5EF4-FFF2-40B4-BE49-F238E27FC236}">
                      <a16:creationId xmlns:a16="http://schemas.microsoft.com/office/drawing/2014/main" id="{7321F798-287A-B6C5-302C-802E58C33EFC}"/>
                    </a:ext>
                  </a:extLst>
                </p14:cNvPr>
                <p14:cNvContentPartPr/>
                <p14:nvPr/>
              </p14:nvContentPartPr>
              <p14:xfrm>
                <a:off x="2360097" y="333154"/>
                <a:ext cx="56160" cy="125280"/>
              </p14:xfrm>
            </p:contentPart>
          </mc:Choice>
          <mc:Fallback>
            <p:pic>
              <p:nvPicPr>
                <p:cNvPr id="39" name="Ink 38">
                  <a:extLst>
                    <a:ext uri="{FF2B5EF4-FFF2-40B4-BE49-F238E27FC236}">
                      <a16:creationId xmlns:a16="http://schemas.microsoft.com/office/drawing/2014/main" id="{7321F798-287A-B6C5-302C-802E58C33EFC}"/>
                    </a:ext>
                  </a:extLst>
                </p:cNvPr>
                <p:cNvPicPr/>
                <p:nvPr/>
              </p:nvPicPr>
              <p:blipFill>
                <a:blip r:embed="rId37"/>
                <a:stretch>
                  <a:fillRect/>
                </a:stretch>
              </p:blipFill>
              <p:spPr>
                <a:xfrm>
                  <a:off x="2351097" y="324154"/>
                  <a:ext cx="73800" cy="142920"/>
                </a:xfrm>
                <a:prstGeom prst="rect">
                  <a:avLst/>
                </a:prstGeom>
              </p:spPr>
            </p:pic>
          </mc:Fallback>
        </mc:AlternateContent>
        <mc:AlternateContent xmlns:mc="http://schemas.openxmlformats.org/markup-compatibility/2006">
          <mc:Choice xmlns:p14="http://schemas.microsoft.com/office/powerpoint/2010/main" Requires="p14">
            <p:contentPart p14:bwMode="auto" r:id="rId38">
              <p14:nvContentPartPr>
                <p14:cNvPr id="40" name="Ink 39">
                  <a:extLst>
                    <a:ext uri="{FF2B5EF4-FFF2-40B4-BE49-F238E27FC236}">
                      <a16:creationId xmlns:a16="http://schemas.microsoft.com/office/drawing/2014/main" id="{E22FF9E1-733A-E2F7-AEF8-51E94315C03E}"/>
                    </a:ext>
                  </a:extLst>
                </p14:cNvPr>
                <p14:cNvContentPartPr/>
                <p14:nvPr/>
              </p14:nvContentPartPr>
              <p14:xfrm>
                <a:off x="2358297" y="293914"/>
                <a:ext cx="91800" cy="107280"/>
              </p14:xfrm>
            </p:contentPart>
          </mc:Choice>
          <mc:Fallback>
            <p:pic>
              <p:nvPicPr>
                <p:cNvPr id="40" name="Ink 39">
                  <a:extLst>
                    <a:ext uri="{FF2B5EF4-FFF2-40B4-BE49-F238E27FC236}">
                      <a16:creationId xmlns:a16="http://schemas.microsoft.com/office/drawing/2014/main" id="{E22FF9E1-733A-E2F7-AEF8-51E94315C03E}"/>
                    </a:ext>
                  </a:extLst>
                </p:cNvPr>
                <p:cNvPicPr/>
                <p:nvPr/>
              </p:nvPicPr>
              <p:blipFill>
                <a:blip r:embed="rId39"/>
                <a:stretch>
                  <a:fillRect/>
                </a:stretch>
              </p:blipFill>
              <p:spPr>
                <a:xfrm>
                  <a:off x="2349297" y="285274"/>
                  <a:ext cx="109440" cy="124920"/>
                </a:xfrm>
                <a:prstGeom prst="rect">
                  <a:avLst/>
                </a:prstGeom>
              </p:spPr>
            </p:pic>
          </mc:Fallback>
        </mc:AlternateContent>
        <mc:AlternateContent xmlns:mc="http://schemas.openxmlformats.org/markup-compatibility/2006">
          <mc:Choice xmlns:p14="http://schemas.microsoft.com/office/powerpoint/2010/main" Requires="p14">
            <p:contentPart p14:bwMode="auto" r:id="rId40">
              <p14:nvContentPartPr>
                <p14:cNvPr id="41" name="Ink 40">
                  <a:extLst>
                    <a:ext uri="{FF2B5EF4-FFF2-40B4-BE49-F238E27FC236}">
                      <a16:creationId xmlns:a16="http://schemas.microsoft.com/office/drawing/2014/main" id="{222E9FBF-02FB-937E-B185-E9666C6BC365}"/>
                    </a:ext>
                  </a:extLst>
                </p14:cNvPr>
                <p14:cNvContentPartPr/>
                <p14:nvPr/>
              </p14:nvContentPartPr>
              <p14:xfrm>
                <a:off x="2378457" y="369514"/>
                <a:ext cx="119880" cy="124920"/>
              </p14:xfrm>
            </p:contentPart>
          </mc:Choice>
          <mc:Fallback>
            <p:pic>
              <p:nvPicPr>
                <p:cNvPr id="41" name="Ink 40">
                  <a:extLst>
                    <a:ext uri="{FF2B5EF4-FFF2-40B4-BE49-F238E27FC236}">
                      <a16:creationId xmlns:a16="http://schemas.microsoft.com/office/drawing/2014/main" id="{222E9FBF-02FB-937E-B185-E9666C6BC365}"/>
                    </a:ext>
                  </a:extLst>
                </p:cNvPr>
                <p:cNvPicPr/>
                <p:nvPr/>
              </p:nvPicPr>
              <p:blipFill>
                <a:blip r:embed="rId41"/>
                <a:stretch>
                  <a:fillRect/>
                </a:stretch>
              </p:blipFill>
              <p:spPr>
                <a:xfrm>
                  <a:off x="2369817" y="360874"/>
                  <a:ext cx="137520" cy="142560"/>
                </a:xfrm>
                <a:prstGeom prst="rect">
                  <a:avLst/>
                </a:prstGeom>
              </p:spPr>
            </p:pic>
          </mc:Fallback>
        </mc:AlternateContent>
        <mc:AlternateContent xmlns:mc="http://schemas.openxmlformats.org/markup-compatibility/2006">
          <mc:Choice xmlns:p14="http://schemas.microsoft.com/office/powerpoint/2010/main" Requires="p14">
            <p:contentPart p14:bwMode="auto" r:id="rId42">
              <p14:nvContentPartPr>
                <p14:cNvPr id="42" name="Ink 41">
                  <a:extLst>
                    <a:ext uri="{FF2B5EF4-FFF2-40B4-BE49-F238E27FC236}">
                      <a16:creationId xmlns:a16="http://schemas.microsoft.com/office/drawing/2014/main" id="{D624594E-C23E-E0A0-18C8-2F03DFB1B0FB}"/>
                    </a:ext>
                  </a:extLst>
                </p14:cNvPr>
                <p14:cNvContentPartPr/>
                <p14:nvPr/>
              </p14:nvContentPartPr>
              <p14:xfrm>
                <a:off x="2508417" y="253594"/>
                <a:ext cx="72000" cy="162720"/>
              </p14:xfrm>
            </p:contentPart>
          </mc:Choice>
          <mc:Fallback>
            <p:pic>
              <p:nvPicPr>
                <p:cNvPr id="42" name="Ink 41">
                  <a:extLst>
                    <a:ext uri="{FF2B5EF4-FFF2-40B4-BE49-F238E27FC236}">
                      <a16:creationId xmlns:a16="http://schemas.microsoft.com/office/drawing/2014/main" id="{D624594E-C23E-E0A0-18C8-2F03DFB1B0FB}"/>
                    </a:ext>
                  </a:extLst>
                </p:cNvPr>
                <p:cNvPicPr/>
                <p:nvPr/>
              </p:nvPicPr>
              <p:blipFill>
                <a:blip r:embed="rId43"/>
                <a:stretch>
                  <a:fillRect/>
                </a:stretch>
              </p:blipFill>
              <p:spPr>
                <a:xfrm>
                  <a:off x="2499417" y="244594"/>
                  <a:ext cx="89640" cy="180360"/>
                </a:xfrm>
                <a:prstGeom prst="rect">
                  <a:avLst/>
                </a:prstGeom>
              </p:spPr>
            </p:pic>
          </mc:Fallback>
        </mc:AlternateContent>
      </p:grpSp>
      <p:grpSp>
        <p:nvGrpSpPr>
          <p:cNvPr id="83" name="Group 82">
            <a:extLst>
              <a:ext uri="{FF2B5EF4-FFF2-40B4-BE49-F238E27FC236}">
                <a16:creationId xmlns:a16="http://schemas.microsoft.com/office/drawing/2014/main" id="{D50028DB-190E-CF1E-9EF5-13223BA2D06C}"/>
              </a:ext>
            </a:extLst>
          </p:cNvPr>
          <p:cNvGrpSpPr/>
          <p:nvPr/>
        </p:nvGrpSpPr>
        <p:grpSpPr>
          <a:xfrm>
            <a:off x="35217" y="663994"/>
            <a:ext cx="2662920" cy="950760"/>
            <a:chOff x="35217" y="663994"/>
            <a:chExt cx="2662920" cy="950760"/>
          </a:xfrm>
        </p:grpSpPr>
        <mc:AlternateContent xmlns:mc="http://schemas.openxmlformats.org/markup-compatibility/2006">
          <mc:Choice xmlns:p14="http://schemas.microsoft.com/office/powerpoint/2010/main" Requires="p14">
            <p:contentPart p14:bwMode="auto" r:id="rId44">
              <p14:nvContentPartPr>
                <p14:cNvPr id="43" name="Ink 42">
                  <a:extLst>
                    <a:ext uri="{FF2B5EF4-FFF2-40B4-BE49-F238E27FC236}">
                      <a16:creationId xmlns:a16="http://schemas.microsoft.com/office/drawing/2014/main" id="{194FFAA3-E675-2334-D85E-EACF6E67E09D}"/>
                    </a:ext>
                  </a:extLst>
                </p14:cNvPr>
                <p14:cNvContentPartPr/>
                <p14:nvPr/>
              </p14:nvContentPartPr>
              <p14:xfrm>
                <a:off x="376497" y="708634"/>
                <a:ext cx="21960" cy="307080"/>
              </p14:xfrm>
            </p:contentPart>
          </mc:Choice>
          <mc:Fallback>
            <p:pic>
              <p:nvPicPr>
                <p:cNvPr id="43" name="Ink 42">
                  <a:extLst>
                    <a:ext uri="{FF2B5EF4-FFF2-40B4-BE49-F238E27FC236}">
                      <a16:creationId xmlns:a16="http://schemas.microsoft.com/office/drawing/2014/main" id="{194FFAA3-E675-2334-D85E-EACF6E67E09D}"/>
                    </a:ext>
                  </a:extLst>
                </p:cNvPr>
                <p:cNvPicPr/>
                <p:nvPr/>
              </p:nvPicPr>
              <p:blipFill>
                <a:blip r:embed="rId45"/>
                <a:stretch>
                  <a:fillRect/>
                </a:stretch>
              </p:blipFill>
              <p:spPr>
                <a:xfrm>
                  <a:off x="367857" y="699994"/>
                  <a:ext cx="39600" cy="324720"/>
                </a:xfrm>
                <a:prstGeom prst="rect">
                  <a:avLst/>
                </a:prstGeom>
              </p:spPr>
            </p:pic>
          </mc:Fallback>
        </mc:AlternateContent>
        <mc:AlternateContent xmlns:mc="http://schemas.openxmlformats.org/markup-compatibility/2006">
          <mc:Choice xmlns:p14="http://schemas.microsoft.com/office/powerpoint/2010/main" Requires="p14">
            <p:contentPart p14:bwMode="auto" r:id="rId46">
              <p14:nvContentPartPr>
                <p14:cNvPr id="44" name="Ink 43">
                  <a:extLst>
                    <a:ext uri="{FF2B5EF4-FFF2-40B4-BE49-F238E27FC236}">
                      <a16:creationId xmlns:a16="http://schemas.microsoft.com/office/drawing/2014/main" id="{4C66E34F-71ED-D712-2FBC-F113E746D23A}"/>
                    </a:ext>
                  </a:extLst>
                </p14:cNvPr>
                <p14:cNvContentPartPr/>
                <p14:nvPr/>
              </p14:nvContentPartPr>
              <p14:xfrm>
                <a:off x="366057" y="957394"/>
                <a:ext cx="84960" cy="82800"/>
              </p14:xfrm>
            </p:contentPart>
          </mc:Choice>
          <mc:Fallback>
            <p:pic>
              <p:nvPicPr>
                <p:cNvPr id="44" name="Ink 43">
                  <a:extLst>
                    <a:ext uri="{FF2B5EF4-FFF2-40B4-BE49-F238E27FC236}">
                      <a16:creationId xmlns:a16="http://schemas.microsoft.com/office/drawing/2014/main" id="{4C66E34F-71ED-D712-2FBC-F113E746D23A}"/>
                    </a:ext>
                  </a:extLst>
                </p:cNvPr>
                <p:cNvPicPr/>
                <p:nvPr/>
              </p:nvPicPr>
              <p:blipFill>
                <a:blip r:embed="rId47"/>
                <a:stretch>
                  <a:fillRect/>
                </a:stretch>
              </p:blipFill>
              <p:spPr>
                <a:xfrm>
                  <a:off x="357057" y="948754"/>
                  <a:ext cx="102600" cy="100440"/>
                </a:xfrm>
                <a:prstGeom prst="rect">
                  <a:avLst/>
                </a:prstGeom>
              </p:spPr>
            </p:pic>
          </mc:Fallback>
        </mc:AlternateContent>
        <mc:AlternateContent xmlns:mc="http://schemas.openxmlformats.org/markup-compatibility/2006">
          <mc:Choice xmlns:p14="http://schemas.microsoft.com/office/powerpoint/2010/main" Requires="p14">
            <p:contentPart p14:bwMode="auto" r:id="rId48">
              <p14:nvContentPartPr>
                <p14:cNvPr id="45" name="Ink 44">
                  <a:extLst>
                    <a:ext uri="{FF2B5EF4-FFF2-40B4-BE49-F238E27FC236}">
                      <a16:creationId xmlns:a16="http://schemas.microsoft.com/office/drawing/2014/main" id="{72BF77A7-F91E-1000-E565-E3C483C7BC7D}"/>
                    </a:ext>
                  </a:extLst>
                </p14:cNvPr>
                <p14:cNvContentPartPr/>
                <p14:nvPr/>
              </p14:nvContentPartPr>
              <p14:xfrm>
                <a:off x="347697" y="1143154"/>
                <a:ext cx="388080" cy="386640"/>
              </p14:xfrm>
            </p:contentPart>
          </mc:Choice>
          <mc:Fallback>
            <p:pic>
              <p:nvPicPr>
                <p:cNvPr id="45" name="Ink 44">
                  <a:extLst>
                    <a:ext uri="{FF2B5EF4-FFF2-40B4-BE49-F238E27FC236}">
                      <a16:creationId xmlns:a16="http://schemas.microsoft.com/office/drawing/2014/main" id="{72BF77A7-F91E-1000-E565-E3C483C7BC7D}"/>
                    </a:ext>
                  </a:extLst>
                </p:cNvPr>
                <p:cNvPicPr/>
                <p:nvPr/>
              </p:nvPicPr>
              <p:blipFill>
                <a:blip r:embed="rId49"/>
                <a:stretch>
                  <a:fillRect/>
                </a:stretch>
              </p:blipFill>
              <p:spPr>
                <a:xfrm>
                  <a:off x="338697" y="1134514"/>
                  <a:ext cx="405720" cy="404280"/>
                </a:xfrm>
                <a:prstGeom prst="rect">
                  <a:avLst/>
                </a:prstGeom>
              </p:spPr>
            </p:pic>
          </mc:Fallback>
        </mc:AlternateContent>
        <mc:AlternateContent xmlns:mc="http://schemas.openxmlformats.org/markup-compatibility/2006">
          <mc:Choice xmlns:p14="http://schemas.microsoft.com/office/powerpoint/2010/main" Requires="p14">
            <p:contentPart p14:bwMode="auto" r:id="rId50">
              <p14:nvContentPartPr>
                <p14:cNvPr id="46" name="Ink 45">
                  <a:extLst>
                    <a:ext uri="{FF2B5EF4-FFF2-40B4-BE49-F238E27FC236}">
                      <a16:creationId xmlns:a16="http://schemas.microsoft.com/office/drawing/2014/main" id="{3755BF4C-03A5-2942-10C1-F6EFA1F4770F}"/>
                    </a:ext>
                  </a:extLst>
                </p14:cNvPr>
                <p14:cNvContentPartPr/>
                <p14:nvPr/>
              </p14:nvContentPartPr>
              <p14:xfrm>
                <a:off x="448137" y="1317394"/>
                <a:ext cx="56520" cy="137160"/>
              </p14:xfrm>
            </p:contentPart>
          </mc:Choice>
          <mc:Fallback>
            <p:pic>
              <p:nvPicPr>
                <p:cNvPr id="46" name="Ink 45">
                  <a:extLst>
                    <a:ext uri="{FF2B5EF4-FFF2-40B4-BE49-F238E27FC236}">
                      <a16:creationId xmlns:a16="http://schemas.microsoft.com/office/drawing/2014/main" id="{3755BF4C-03A5-2942-10C1-F6EFA1F4770F}"/>
                    </a:ext>
                  </a:extLst>
                </p:cNvPr>
                <p:cNvPicPr/>
                <p:nvPr/>
              </p:nvPicPr>
              <p:blipFill>
                <a:blip r:embed="rId51"/>
                <a:stretch>
                  <a:fillRect/>
                </a:stretch>
              </p:blipFill>
              <p:spPr>
                <a:xfrm>
                  <a:off x="439137" y="1308754"/>
                  <a:ext cx="74160" cy="154800"/>
                </a:xfrm>
                <a:prstGeom prst="rect">
                  <a:avLst/>
                </a:prstGeom>
              </p:spPr>
            </p:pic>
          </mc:Fallback>
        </mc:AlternateContent>
        <mc:AlternateContent xmlns:mc="http://schemas.openxmlformats.org/markup-compatibility/2006">
          <mc:Choice xmlns:p14="http://schemas.microsoft.com/office/powerpoint/2010/main" Requires="p14">
            <p:contentPart p14:bwMode="auto" r:id="rId52">
              <p14:nvContentPartPr>
                <p14:cNvPr id="47" name="Ink 46">
                  <a:extLst>
                    <a:ext uri="{FF2B5EF4-FFF2-40B4-BE49-F238E27FC236}">
                      <a16:creationId xmlns:a16="http://schemas.microsoft.com/office/drawing/2014/main" id="{01AA633F-ECBD-CE60-A532-9EA2D12FC08F}"/>
                    </a:ext>
                  </a:extLst>
                </p14:cNvPr>
                <p14:cNvContentPartPr/>
                <p14:nvPr/>
              </p14:nvContentPartPr>
              <p14:xfrm>
                <a:off x="450657" y="1278874"/>
                <a:ext cx="68760" cy="80280"/>
              </p14:xfrm>
            </p:contentPart>
          </mc:Choice>
          <mc:Fallback>
            <p:pic>
              <p:nvPicPr>
                <p:cNvPr id="47" name="Ink 46">
                  <a:extLst>
                    <a:ext uri="{FF2B5EF4-FFF2-40B4-BE49-F238E27FC236}">
                      <a16:creationId xmlns:a16="http://schemas.microsoft.com/office/drawing/2014/main" id="{01AA633F-ECBD-CE60-A532-9EA2D12FC08F}"/>
                    </a:ext>
                  </a:extLst>
                </p:cNvPr>
                <p:cNvPicPr/>
                <p:nvPr/>
              </p:nvPicPr>
              <p:blipFill>
                <a:blip r:embed="rId53"/>
                <a:stretch>
                  <a:fillRect/>
                </a:stretch>
              </p:blipFill>
              <p:spPr>
                <a:xfrm>
                  <a:off x="441657" y="1270234"/>
                  <a:ext cx="86400" cy="97920"/>
                </a:xfrm>
                <a:prstGeom prst="rect">
                  <a:avLst/>
                </a:prstGeom>
              </p:spPr>
            </p:pic>
          </mc:Fallback>
        </mc:AlternateContent>
        <mc:AlternateContent xmlns:mc="http://schemas.openxmlformats.org/markup-compatibility/2006">
          <mc:Choice xmlns:p14="http://schemas.microsoft.com/office/powerpoint/2010/main" Requires="p14">
            <p:contentPart p14:bwMode="auto" r:id="rId54">
              <p14:nvContentPartPr>
                <p14:cNvPr id="48" name="Ink 47">
                  <a:extLst>
                    <a:ext uri="{FF2B5EF4-FFF2-40B4-BE49-F238E27FC236}">
                      <a16:creationId xmlns:a16="http://schemas.microsoft.com/office/drawing/2014/main" id="{99A1FFDC-F439-CD56-68FC-2186051430F1}"/>
                    </a:ext>
                  </a:extLst>
                </p14:cNvPr>
                <p14:cNvContentPartPr/>
                <p14:nvPr/>
              </p14:nvContentPartPr>
              <p14:xfrm>
                <a:off x="477657" y="1333594"/>
                <a:ext cx="100080" cy="121680"/>
              </p14:xfrm>
            </p:contentPart>
          </mc:Choice>
          <mc:Fallback>
            <p:pic>
              <p:nvPicPr>
                <p:cNvPr id="48" name="Ink 47">
                  <a:extLst>
                    <a:ext uri="{FF2B5EF4-FFF2-40B4-BE49-F238E27FC236}">
                      <a16:creationId xmlns:a16="http://schemas.microsoft.com/office/drawing/2014/main" id="{99A1FFDC-F439-CD56-68FC-2186051430F1}"/>
                    </a:ext>
                  </a:extLst>
                </p:cNvPr>
                <p:cNvPicPr/>
                <p:nvPr/>
              </p:nvPicPr>
              <p:blipFill>
                <a:blip r:embed="rId55"/>
                <a:stretch>
                  <a:fillRect/>
                </a:stretch>
              </p:blipFill>
              <p:spPr>
                <a:xfrm>
                  <a:off x="469017" y="1324954"/>
                  <a:ext cx="117720" cy="139320"/>
                </a:xfrm>
                <a:prstGeom prst="rect">
                  <a:avLst/>
                </a:prstGeom>
              </p:spPr>
            </p:pic>
          </mc:Fallback>
        </mc:AlternateContent>
        <mc:AlternateContent xmlns:mc="http://schemas.openxmlformats.org/markup-compatibility/2006">
          <mc:Choice xmlns:p14="http://schemas.microsoft.com/office/powerpoint/2010/main" Requires="p14">
            <p:contentPart p14:bwMode="auto" r:id="rId56">
              <p14:nvContentPartPr>
                <p14:cNvPr id="49" name="Ink 48">
                  <a:extLst>
                    <a:ext uri="{FF2B5EF4-FFF2-40B4-BE49-F238E27FC236}">
                      <a16:creationId xmlns:a16="http://schemas.microsoft.com/office/drawing/2014/main" id="{A14E603B-C95A-2F56-03B5-8163D269B90A}"/>
                    </a:ext>
                  </a:extLst>
                </p14:cNvPr>
                <p14:cNvContentPartPr/>
                <p14:nvPr/>
              </p14:nvContentPartPr>
              <p14:xfrm>
                <a:off x="553257" y="1228474"/>
                <a:ext cx="101160" cy="115920"/>
              </p14:xfrm>
            </p:contentPart>
          </mc:Choice>
          <mc:Fallback>
            <p:pic>
              <p:nvPicPr>
                <p:cNvPr id="49" name="Ink 48">
                  <a:extLst>
                    <a:ext uri="{FF2B5EF4-FFF2-40B4-BE49-F238E27FC236}">
                      <a16:creationId xmlns:a16="http://schemas.microsoft.com/office/drawing/2014/main" id="{A14E603B-C95A-2F56-03B5-8163D269B90A}"/>
                    </a:ext>
                  </a:extLst>
                </p:cNvPr>
                <p:cNvPicPr/>
                <p:nvPr/>
              </p:nvPicPr>
              <p:blipFill>
                <a:blip r:embed="rId57"/>
                <a:stretch>
                  <a:fillRect/>
                </a:stretch>
              </p:blipFill>
              <p:spPr>
                <a:xfrm>
                  <a:off x="544617" y="1219834"/>
                  <a:ext cx="118800" cy="133560"/>
                </a:xfrm>
                <a:prstGeom prst="rect">
                  <a:avLst/>
                </a:prstGeom>
              </p:spPr>
            </p:pic>
          </mc:Fallback>
        </mc:AlternateContent>
        <mc:AlternateContent xmlns:mc="http://schemas.openxmlformats.org/markup-compatibility/2006">
          <mc:Choice xmlns:p14="http://schemas.microsoft.com/office/powerpoint/2010/main" Requires="p14">
            <p:contentPart p14:bwMode="auto" r:id="rId58">
              <p14:nvContentPartPr>
                <p14:cNvPr id="50" name="Ink 49">
                  <a:extLst>
                    <a:ext uri="{FF2B5EF4-FFF2-40B4-BE49-F238E27FC236}">
                      <a16:creationId xmlns:a16="http://schemas.microsoft.com/office/drawing/2014/main" id="{C9B5205A-BB55-18B7-308B-34F8DA1D8874}"/>
                    </a:ext>
                  </a:extLst>
                </p14:cNvPr>
                <p14:cNvContentPartPr/>
                <p14:nvPr/>
              </p14:nvContentPartPr>
              <p14:xfrm>
                <a:off x="615177" y="1316314"/>
                <a:ext cx="104400" cy="55800"/>
              </p14:xfrm>
            </p:contentPart>
          </mc:Choice>
          <mc:Fallback>
            <p:pic>
              <p:nvPicPr>
                <p:cNvPr id="50" name="Ink 49">
                  <a:extLst>
                    <a:ext uri="{FF2B5EF4-FFF2-40B4-BE49-F238E27FC236}">
                      <a16:creationId xmlns:a16="http://schemas.microsoft.com/office/drawing/2014/main" id="{C9B5205A-BB55-18B7-308B-34F8DA1D8874}"/>
                    </a:ext>
                  </a:extLst>
                </p:cNvPr>
                <p:cNvPicPr/>
                <p:nvPr/>
              </p:nvPicPr>
              <p:blipFill>
                <a:blip r:embed="rId59"/>
                <a:stretch>
                  <a:fillRect/>
                </a:stretch>
              </p:blipFill>
              <p:spPr>
                <a:xfrm>
                  <a:off x="606537" y="1307314"/>
                  <a:ext cx="122040" cy="73440"/>
                </a:xfrm>
                <a:prstGeom prst="rect">
                  <a:avLst/>
                </a:prstGeom>
              </p:spPr>
            </p:pic>
          </mc:Fallback>
        </mc:AlternateContent>
        <mc:AlternateContent xmlns:mc="http://schemas.openxmlformats.org/markup-compatibility/2006">
          <mc:Choice xmlns:p14="http://schemas.microsoft.com/office/powerpoint/2010/main" Requires="p14">
            <p:contentPart p14:bwMode="auto" r:id="rId60">
              <p14:nvContentPartPr>
                <p14:cNvPr id="55" name="Ink 54">
                  <a:extLst>
                    <a:ext uri="{FF2B5EF4-FFF2-40B4-BE49-F238E27FC236}">
                      <a16:creationId xmlns:a16="http://schemas.microsoft.com/office/drawing/2014/main" id="{A495EA15-EB43-8B71-E34F-2694A8557F58}"/>
                    </a:ext>
                  </a:extLst>
                </p14:cNvPr>
                <p14:cNvContentPartPr/>
                <p14:nvPr/>
              </p14:nvContentPartPr>
              <p14:xfrm>
                <a:off x="1150857" y="702154"/>
                <a:ext cx="169920" cy="435960"/>
              </p14:xfrm>
            </p:contentPart>
          </mc:Choice>
          <mc:Fallback>
            <p:pic>
              <p:nvPicPr>
                <p:cNvPr id="55" name="Ink 54">
                  <a:extLst>
                    <a:ext uri="{FF2B5EF4-FFF2-40B4-BE49-F238E27FC236}">
                      <a16:creationId xmlns:a16="http://schemas.microsoft.com/office/drawing/2014/main" id="{A495EA15-EB43-8B71-E34F-2694A8557F58}"/>
                    </a:ext>
                  </a:extLst>
                </p:cNvPr>
                <p:cNvPicPr/>
                <p:nvPr/>
              </p:nvPicPr>
              <p:blipFill>
                <a:blip r:embed="rId61"/>
                <a:stretch>
                  <a:fillRect/>
                </a:stretch>
              </p:blipFill>
              <p:spPr>
                <a:xfrm>
                  <a:off x="1141857" y="693514"/>
                  <a:ext cx="187560" cy="453600"/>
                </a:xfrm>
                <a:prstGeom prst="rect">
                  <a:avLst/>
                </a:prstGeom>
              </p:spPr>
            </p:pic>
          </mc:Fallback>
        </mc:AlternateContent>
        <mc:AlternateContent xmlns:mc="http://schemas.openxmlformats.org/markup-compatibility/2006">
          <mc:Choice xmlns:p14="http://schemas.microsoft.com/office/powerpoint/2010/main" Requires="p14">
            <p:contentPart p14:bwMode="auto" r:id="rId62">
              <p14:nvContentPartPr>
                <p14:cNvPr id="56" name="Ink 55">
                  <a:extLst>
                    <a:ext uri="{FF2B5EF4-FFF2-40B4-BE49-F238E27FC236}">
                      <a16:creationId xmlns:a16="http://schemas.microsoft.com/office/drawing/2014/main" id="{C44D19E9-39B6-5BBF-F39C-6D94F01DD744}"/>
                    </a:ext>
                  </a:extLst>
                </p14:cNvPr>
                <p14:cNvContentPartPr/>
                <p14:nvPr/>
              </p14:nvContentPartPr>
              <p14:xfrm>
                <a:off x="1095057" y="697114"/>
                <a:ext cx="41400" cy="192240"/>
              </p14:xfrm>
            </p:contentPart>
          </mc:Choice>
          <mc:Fallback>
            <p:pic>
              <p:nvPicPr>
                <p:cNvPr id="56" name="Ink 55">
                  <a:extLst>
                    <a:ext uri="{FF2B5EF4-FFF2-40B4-BE49-F238E27FC236}">
                      <a16:creationId xmlns:a16="http://schemas.microsoft.com/office/drawing/2014/main" id="{C44D19E9-39B6-5BBF-F39C-6D94F01DD744}"/>
                    </a:ext>
                  </a:extLst>
                </p:cNvPr>
                <p:cNvPicPr/>
                <p:nvPr/>
              </p:nvPicPr>
              <p:blipFill>
                <a:blip r:embed="rId63"/>
                <a:stretch>
                  <a:fillRect/>
                </a:stretch>
              </p:blipFill>
              <p:spPr>
                <a:xfrm>
                  <a:off x="1086057" y="688474"/>
                  <a:ext cx="59040" cy="209880"/>
                </a:xfrm>
                <a:prstGeom prst="rect">
                  <a:avLst/>
                </a:prstGeom>
              </p:spPr>
            </p:pic>
          </mc:Fallback>
        </mc:AlternateContent>
        <mc:AlternateContent xmlns:mc="http://schemas.openxmlformats.org/markup-compatibility/2006">
          <mc:Choice xmlns:p14="http://schemas.microsoft.com/office/powerpoint/2010/main" Requires="p14">
            <p:contentPart p14:bwMode="auto" r:id="rId64">
              <p14:nvContentPartPr>
                <p14:cNvPr id="57" name="Ink 56">
                  <a:extLst>
                    <a:ext uri="{FF2B5EF4-FFF2-40B4-BE49-F238E27FC236}">
                      <a16:creationId xmlns:a16="http://schemas.microsoft.com/office/drawing/2014/main" id="{3F7A0E63-B552-AD79-6365-A349D5E73CBA}"/>
                    </a:ext>
                  </a:extLst>
                </p14:cNvPr>
                <p14:cNvContentPartPr/>
                <p14:nvPr/>
              </p14:nvContentPartPr>
              <p14:xfrm>
                <a:off x="1067337" y="1194634"/>
                <a:ext cx="436680" cy="420120"/>
              </p14:xfrm>
            </p:contentPart>
          </mc:Choice>
          <mc:Fallback>
            <p:pic>
              <p:nvPicPr>
                <p:cNvPr id="57" name="Ink 56">
                  <a:extLst>
                    <a:ext uri="{FF2B5EF4-FFF2-40B4-BE49-F238E27FC236}">
                      <a16:creationId xmlns:a16="http://schemas.microsoft.com/office/drawing/2014/main" id="{3F7A0E63-B552-AD79-6365-A349D5E73CBA}"/>
                    </a:ext>
                  </a:extLst>
                </p:cNvPr>
                <p:cNvPicPr/>
                <p:nvPr/>
              </p:nvPicPr>
              <p:blipFill>
                <a:blip r:embed="rId65"/>
                <a:stretch>
                  <a:fillRect/>
                </a:stretch>
              </p:blipFill>
              <p:spPr>
                <a:xfrm>
                  <a:off x="1058697" y="1185994"/>
                  <a:ext cx="454320" cy="437760"/>
                </a:xfrm>
                <a:prstGeom prst="rect">
                  <a:avLst/>
                </a:prstGeom>
              </p:spPr>
            </p:pic>
          </mc:Fallback>
        </mc:AlternateContent>
        <mc:AlternateContent xmlns:mc="http://schemas.openxmlformats.org/markup-compatibility/2006">
          <mc:Choice xmlns:p14="http://schemas.microsoft.com/office/powerpoint/2010/main" Requires="p14">
            <p:contentPart p14:bwMode="auto" r:id="rId66">
              <p14:nvContentPartPr>
                <p14:cNvPr id="58" name="Ink 57">
                  <a:extLst>
                    <a:ext uri="{FF2B5EF4-FFF2-40B4-BE49-F238E27FC236}">
                      <a16:creationId xmlns:a16="http://schemas.microsoft.com/office/drawing/2014/main" id="{6035C5E5-6962-DCED-FF04-7912A1C7E4B2}"/>
                    </a:ext>
                  </a:extLst>
                </p14:cNvPr>
                <p14:cNvContentPartPr/>
                <p14:nvPr/>
              </p14:nvContentPartPr>
              <p14:xfrm>
                <a:off x="1173177" y="1426834"/>
                <a:ext cx="48960" cy="122760"/>
              </p14:xfrm>
            </p:contentPart>
          </mc:Choice>
          <mc:Fallback>
            <p:pic>
              <p:nvPicPr>
                <p:cNvPr id="58" name="Ink 57">
                  <a:extLst>
                    <a:ext uri="{FF2B5EF4-FFF2-40B4-BE49-F238E27FC236}">
                      <a16:creationId xmlns:a16="http://schemas.microsoft.com/office/drawing/2014/main" id="{6035C5E5-6962-DCED-FF04-7912A1C7E4B2}"/>
                    </a:ext>
                  </a:extLst>
                </p:cNvPr>
                <p:cNvPicPr/>
                <p:nvPr/>
              </p:nvPicPr>
              <p:blipFill>
                <a:blip r:embed="rId67"/>
                <a:stretch>
                  <a:fillRect/>
                </a:stretch>
              </p:blipFill>
              <p:spPr>
                <a:xfrm>
                  <a:off x="1164177" y="1417834"/>
                  <a:ext cx="66600" cy="140400"/>
                </a:xfrm>
                <a:prstGeom prst="rect">
                  <a:avLst/>
                </a:prstGeom>
              </p:spPr>
            </p:pic>
          </mc:Fallback>
        </mc:AlternateContent>
        <mc:AlternateContent xmlns:mc="http://schemas.openxmlformats.org/markup-compatibility/2006">
          <mc:Choice xmlns:p14="http://schemas.microsoft.com/office/powerpoint/2010/main" Requires="p14">
            <p:contentPart p14:bwMode="auto" r:id="rId68">
              <p14:nvContentPartPr>
                <p14:cNvPr id="59" name="Ink 58">
                  <a:extLst>
                    <a:ext uri="{FF2B5EF4-FFF2-40B4-BE49-F238E27FC236}">
                      <a16:creationId xmlns:a16="http://schemas.microsoft.com/office/drawing/2014/main" id="{2ADFCAC9-0AC6-DD69-55B7-C261330A5900}"/>
                    </a:ext>
                  </a:extLst>
                </p14:cNvPr>
                <p14:cNvContentPartPr/>
                <p14:nvPr/>
              </p14:nvContentPartPr>
              <p14:xfrm>
                <a:off x="1168857" y="1363114"/>
                <a:ext cx="69480" cy="76680"/>
              </p14:xfrm>
            </p:contentPart>
          </mc:Choice>
          <mc:Fallback>
            <p:pic>
              <p:nvPicPr>
                <p:cNvPr id="59" name="Ink 58">
                  <a:extLst>
                    <a:ext uri="{FF2B5EF4-FFF2-40B4-BE49-F238E27FC236}">
                      <a16:creationId xmlns:a16="http://schemas.microsoft.com/office/drawing/2014/main" id="{2ADFCAC9-0AC6-DD69-55B7-C261330A5900}"/>
                    </a:ext>
                  </a:extLst>
                </p:cNvPr>
                <p:cNvPicPr/>
                <p:nvPr/>
              </p:nvPicPr>
              <p:blipFill>
                <a:blip r:embed="rId69"/>
                <a:stretch>
                  <a:fillRect/>
                </a:stretch>
              </p:blipFill>
              <p:spPr>
                <a:xfrm>
                  <a:off x="1159857" y="1354114"/>
                  <a:ext cx="87120" cy="94320"/>
                </a:xfrm>
                <a:prstGeom prst="rect">
                  <a:avLst/>
                </a:prstGeom>
              </p:spPr>
            </p:pic>
          </mc:Fallback>
        </mc:AlternateContent>
        <mc:AlternateContent xmlns:mc="http://schemas.openxmlformats.org/markup-compatibility/2006">
          <mc:Choice xmlns:p14="http://schemas.microsoft.com/office/powerpoint/2010/main" Requires="p14">
            <p:contentPart p14:bwMode="auto" r:id="rId70">
              <p14:nvContentPartPr>
                <p14:cNvPr id="60" name="Ink 59">
                  <a:extLst>
                    <a:ext uri="{FF2B5EF4-FFF2-40B4-BE49-F238E27FC236}">
                      <a16:creationId xmlns:a16="http://schemas.microsoft.com/office/drawing/2014/main" id="{59D9620F-1B7E-41B0-BD2F-868DE98D8547}"/>
                    </a:ext>
                  </a:extLst>
                </p14:cNvPr>
                <p14:cNvContentPartPr/>
                <p14:nvPr/>
              </p14:nvContentPartPr>
              <p14:xfrm>
                <a:off x="1187577" y="1440154"/>
                <a:ext cx="108360" cy="137520"/>
              </p14:xfrm>
            </p:contentPart>
          </mc:Choice>
          <mc:Fallback>
            <p:pic>
              <p:nvPicPr>
                <p:cNvPr id="60" name="Ink 59">
                  <a:extLst>
                    <a:ext uri="{FF2B5EF4-FFF2-40B4-BE49-F238E27FC236}">
                      <a16:creationId xmlns:a16="http://schemas.microsoft.com/office/drawing/2014/main" id="{59D9620F-1B7E-41B0-BD2F-868DE98D8547}"/>
                    </a:ext>
                  </a:extLst>
                </p:cNvPr>
                <p:cNvPicPr/>
                <p:nvPr/>
              </p:nvPicPr>
              <p:blipFill>
                <a:blip r:embed="rId71"/>
                <a:stretch>
                  <a:fillRect/>
                </a:stretch>
              </p:blipFill>
              <p:spPr>
                <a:xfrm>
                  <a:off x="1178577" y="1431154"/>
                  <a:ext cx="126000" cy="155160"/>
                </a:xfrm>
                <a:prstGeom prst="rect">
                  <a:avLst/>
                </a:prstGeom>
              </p:spPr>
            </p:pic>
          </mc:Fallback>
        </mc:AlternateContent>
        <mc:AlternateContent xmlns:mc="http://schemas.openxmlformats.org/markup-compatibility/2006">
          <mc:Choice xmlns:p14="http://schemas.microsoft.com/office/powerpoint/2010/main" Requires="p14">
            <p:contentPart p14:bwMode="auto" r:id="rId72">
              <p14:nvContentPartPr>
                <p14:cNvPr id="61" name="Ink 60">
                  <a:extLst>
                    <a:ext uri="{FF2B5EF4-FFF2-40B4-BE49-F238E27FC236}">
                      <a16:creationId xmlns:a16="http://schemas.microsoft.com/office/drawing/2014/main" id="{9A43C133-7BBE-6D24-F993-EB0ADE207AE0}"/>
                    </a:ext>
                  </a:extLst>
                </p14:cNvPr>
                <p14:cNvContentPartPr/>
                <p14:nvPr/>
              </p14:nvContentPartPr>
              <p14:xfrm>
                <a:off x="1254897" y="1358794"/>
                <a:ext cx="97560" cy="122760"/>
              </p14:xfrm>
            </p:contentPart>
          </mc:Choice>
          <mc:Fallback>
            <p:pic>
              <p:nvPicPr>
                <p:cNvPr id="61" name="Ink 60">
                  <a:extLst>
                    <a:ext uri="{FF2B5EF4-FFF2-40B4-BE49-F238E27FC236}">
                      <a16:creationId xmlns:a16="http://schemas.microsoft.com/office/drawing/2014/main" id="{9A43C133-7BBE-6D24-F993-EB0ADE207AE0}"/>
                    </a:ext>
                  </a:extLst>
                </p:cNvPr>
                <p:cNvPicPr/>
                <p:nvPr/>
              </p:nvPicPr>
              <p:blipFill>
                <a:blip r:embed="rId73"/>
                <a:stretch>
                  <a:fillRect/>
                </a:stretch>
              </p:blipFill>
              <p:spPr>
                <a:xfrm>
                  <a:off x="1245897" y="1350154"/>
                  <a:ext cx="115200" cy="140400"/>
                </a:xfrm>
                <a:prstGeom prst="rect">
                  <a:avLst/>
                </a:prstGeom>
              </p:spPr>
            </p:pic>
          </mc:Fallback>
        </mc:AlternateContent>
        <mc:AlternateContent xmlns:mc="http://schemas.openxmlformats.org/markup-compatibility/2006">
          <mc:Choice xmlns:p14="http://schemas.microsoft.com/office/powerpoint/2010/main" Requires="p14">
            <p:contentPart p14:bwMode="auto" r:id="rId74">
              <p14:nvContentPartPr>
                <p14:cNvPr id="62" name="Ink 61">
                  <a:extLst>
                    <a:ext uri="{FF2B5EF4-FFF2-40B4-BE49-F238E27FC236}">
                      <a16:creationId xmlns:a16="http://schemas.microsoft.com/office/drawing/2014/main" id="{1FDD215C-9C3B-7F79-2FA1-B40A518BAA28}"/>
                    </a:ext>
                  </a:extLst>
                </p14:cNvPr>
                <p14:cNvContentPartPr/>
                <p14:nvPr/>
              </p14:nvContentPartPr>
              <p14:xfrm>
                <a:off x="1338417" y="1289674"/>
                <a:ext cx="75240" cy="137520"/>
              </p14:xfrm>
            </p:contentPart>
          </mc:Choice>
          <mc:Fallback>
            <p:pic>
              <p:nvPicPr>
                <p:cNvPr id="62" name="Ink 61">
                  <a:extLst>
                    <a:ext uri="{FF2B5EF4-FFF2-40B4-BE49-F238E27FC236}">
                      <a16:creationId xmlns:a16="http://schemas.microsoft.com/office/drawing/2014/main" id="{1FDD215C-9C3B-7F79-2FA1-B40A518BAA28}"/>
                    </a:ext>
                  </a:extLst>
                </p:cNvPr>
                <p:cNvPicPr/>
                <p:nvPr/>
              </p:nvPicPr>
              <p:blipFill>
                <a:blip r:embed="rId75"/>
                <a:stretch>
                  <a:fillRect/>
                </a:stretch>
              </p:blipFill>
              <p:spPr>
                <a:xfrm>
                  <a:off x="1329417" y="1281034"/>
                  <a:ext cx="92880" cy="155160"/>
                </a:xfrm>
                <a:prstGeom prst="rect">
                  <a:avLst/>
                </a:prstGeom>
              </p:spPr>
            </p:pic>
          </mc:Fallback>
        </mc:AlternateContent>
        <mc:AlternateContent xmlns:mc="http://schemas.openxmlformats.org/markup-compatibility/2006">
          <mc:Choice xmlns:p14="http://schemas.microsoft.com/office/powerpoint/2010/main" Requires="p14">
            <p:contentPart p14:bwMode="auto" r:id="rId76">
              <p14:nvContentPartPr>
                <p14:cNvPr id="63" name="Ink 62">
                  <a:extLst>
                    <a:ext uri="{FF2B5EF4-FFF2-40B4-BE49-F238E27FC236}">
                      <a16:creationId xmlns:a16="http://schemas.microsoft.com/office/drawing/2014/main" id="{150DD992-B145-6763-70AC-E940A2AB020E}"/>
                    </a:ext>
                  </a:extLst>
                </p14:cNvPr>
                <p14:cNvContentPartPr/>
                <p14:nvPr/>
              </p14:nvContentPartPr>
              <p14:xfrm>
                <a:off x="1384137" y="1371394"/>
                <a:ext cx="81000" cy="83880"/>
              </p14:xfrm>
            </p:contentPart>
          </mc:Choice>
          <mc:Fallback>
            <p:pic>
              <p:nvPicPr>
                <p:cNvPr id="63" name="Ink 62">
                  <a:extLst>
                    <a:ext uri="{FF2B5EF4-FFF2-40B4-BE49-F238E27FC236}">
                      <a16:creationId xmlns:a16="http://schemas.microsoft.com/office/drawing/2014/main" id="{150DD992-B145-6763-70AC-E940A2AB020E}"/>
                    </a:ext>
                  </a:extLst>
                </p:cNvPr>
                <p:cNvPicPr/>
                <p:nvPr/>
              </p:nvPicPr>
              <p:blipFill>
                <a:blip r:embed="rId77"/>
                <a:stretch>
                  <a:fillRect/>
                </a:stretch>
              </p:blipFill>
              <p:spPr>
                <a:xfrm>
                  <a:off x="1375137" y="1362754"/>
                  <a:ext cx="98640" cy="101520"/>
                </a:xfrm>
                <a:prstGeom prst="rect">
                  <a:avLst/>
                </a:prstGeom>
              </p:spPr>
            </p:pic>
          </mc:Fallback>
        </mc:AlternateContent>
        <mc:AlternateContent xmlns:mc="http://schemas.openxmlformats.org/markup-compatibility/2006">
          <mc:Choice xmlns:p14="http://schemas.microsoft.com/office/powerpoint/2010/main" Requires="p14">
            <p:contentPart p14:bwMode="auto" r:id="rId78">
              <p14:nvContentPartPr>
                <p14:cNvPr id="64" name="Ink 63">
                  <a:extLst>
                    <a:ext uri="{FF2B5EF4-FFF2-40B4-BE49-F238E27FC236}">
                      <a16:creationId xmlns:a16="http://schemas.microsoft.com/office/drawing/2014/main" id="{8D4CCB21-2915-7305-7BD5-618B6847DB00}"/>
                    </a:ext>
                  </a:extLst>
                </p14:cNvPr>
                <p14:cNvContentPartPr/>
                <p14:nvPr/>
              </p14:nvContentPartPr>
              <p14:xfrm>
                <a:off x="797697" y="1437274"/>
                <a:ext cx="179280" cy="40320"/>
              </p14:xfrm>
            </p:contentPart>
          </mc:Choice>
          <mc:Fallback>
            <p:pic>
              <p:nvPicPr>
                <p:cNvPr id="64" name="Ink 63">
                  <a:extLst>
                    <a:ext uri="{FF2B5EF4-FFF2-40B4-BE49-F238E27FC236}">
                      <a16:creationId xmlns:a16="http://schemas.microsoft.com/office/drawing/2014/main" id="{8D4CCB21-2915-7305-7BD5-618B6847DB00}"/>
                    </a:ext>
                  </a:extLst>
                </p:cNvPr>
                <p:cNvPicPr/>
                <p:nvPr/>
              </p:nvPicPr>
              <p:blipFill>
                <a:blip r:embed="rId79"/>
                <a:stretch>
                  <a:fillRect/>
                </a:stretch>
              </p:blipFill>
              <p:spPr>
                <a:xfrm>
                  <a:off x="789057" y="1428274"/>
                  <a:ext cx="196920" cy="57960"/>
                </a:xfrm>
                <a:prstGeom prst="rect">
                  <a:avLst/>
                </a:prstGeom>
              </p:spPr>
            </p:pic>
          </mc:Fallback>
        </mc:AlternateContent>
        <mc:AlternateContent xmlns:mc="http://schemas.openxmlformats.org/markup-compatibility/2006">
          <mc:Choice xmlns:p14="http://schemas.microsoft.com/office/powerpoint/2010/main" Requires="p14">
            <p:contentPart p14:bwMode="auto" r:id="rId80">
              <p14:nvContentPartPr>
                <p14:cNvPr id="66" name="Ink 65">
                  <a:extLst>
                    <a:ext uri="{FF2B5EF4-FFF2-40B4-BE49-F238E27FC236}">
                      <a16:creationId xmlns:a16="http://schemas.microsoft.com/office/drawing/2014/main" id="{A01BF199-CA4F-1A3B-A49A-ADEA18F06E62}"/>
                    </a:ext>
                  </a:extLst>
                </p14:cNvPr>
                <p14:cNvContentPartPr/>
                <p14:nvPr/>
              </p14:nvContentPartPr>
              <p14:xfrm>
                <a:off x="878697" y="1504954"/>
                <a:ext cx="84600" cy="64800"/>
              </p14:xfrm>
            </p:contentPart>
          </mc:Choice>
          <mc:Fallback>
            <p:pic>
              <p:nvPicPr>
                <p:cNvPr id="66" name="Ink 65">
                  <a:extLst>
                    <a:ext uri="{FF2B5EF4-FFF2-40B4-BE49-F238E27FC236}">
                      <a16:creationId xmlns:a16="http://schemas.microsoft.com/office/drawing/2014/main" id="{A01BF199-CA4F-1A3B-A49A-ADEA18F06E62}"/>
                    </a:ext>
                  </a:extLst>
                </p:cNvPr>
                <p:cNvPicPr/>
                <p:nvPr/>
              </p:nvPicPr>
              <p:blipFill>
                <a:blip r:embed="rId81"/>
                <a:stretch>
                  <a:fillRect/>
                </a:stretch>
              </p:blipFill>
              <p:spPr>
                <a:xfrm>
                  <a:off x="869697" y="1495954"/>
                  <a:ext cx="102240" cy="82440"/>
                </a:xfrm>
                <a:prstGeom prst="rect">
                  <a:avLst/>
                </a:prstGeom>
              </p:spPr>
            </p:pic>
          </mc:Fallback>
        </mc:AlternateContent>
        <mc:AlternateContent xmlns:mc="http://schemas.openxmlformats.org/markup-compatibility/2006">
          <mc:Choice xmlns:p14="http://schemas.microsoft.com/office/powerpoint/2010/main" Requires="p14">
            <p:contentPart p14:bwMode="auto" r:id="rId82">
              <p14:nvContentPartPr>
                <p14:cNvPr id="68" name="Ink 67">
                  <a:extLst>
                    <a:ext uri="{FF2B5EF4-FFF2-40B4-BE49-F238E27FC236}">
                      <a16:creationId xmlns:a16="http://schemas.microsoft.com/office/drawing/2014/main" id="{9FF9C3E4-B176-C771-9C57-544421D97D1A}"/>
                    </a:ext>
                  </a:extLst>
                </p14:cNvPr>
                <p14:cNvContentPartPr/>
                <p14:nvPr/>
              </p14:nvContentPartPr>
              <p14:xfrm>
                <a:off x="35217" y="808354"/>
                <a:ext cx="99720" cy="163800"/>
              </p14:xfrm>
            </p:contentPart>
          </mc:Choice>
          <mc:Fallback>
            <p:pic>
              <p:nvPicPr>
                <p:cNvPr id="68" name="Ink 67">
                  <a:extLst>
                    <a:ext uri="{FF2B5EF4-FFF2-40B4-BE49-F238E27FC236}">
                      <a16:creationId xmlns:a16="http://schemas.microsoft.com/office/drawing/2014/main" id="{9FF9C3E4-B176-C771-9C57-544421D97D1A}"/>
                    </a:ext>
                  </a:extLst>
                </p:cNvPr>
                <p:cNvPicPr/>
                <p:nvPr/>
              </p:nvPicPr>
              <p:blipFill>
                <a:blip r:embed="rId83"/>
                <a:stretch>
                  <a:fillRect/>
                </a:stretch>
              </p:blipFill>
              <p:spPr>
                <a:xfrm>
                  <a:off x="26217" y="799354"/>
                  <a:ext cx="117360" cy="181440"/>
                </a:xfrm>
                <a:prstGeom prst="rect">
                  <a:avLst/>
                </a:prstGeom>
              </p:spPr>
            </p:pic>
          </mc:Fallback>
        </mc:AlternateContent>
        <mc:AlternateContent xmlns:mc="http://schemas.openxmlformats.org/markup-compatibility/2006">
          <mc:Choice xmlns:p14="http://schemas.microsoft.com/office/powerpoint/2010/main" Requires="p14">
            <p:contentPart p14:bwMode="auto" r:id="rId84">
              <p14:nvContentPartPr>
                <p14:cNvPr id="69" name="Ink 68">
                  <a:extLst>
                    <a:ext uri="{FF2B5EF4-FFF2-40B4-BE49-F238E27FC236}">
                      <a16:creationId xmlns:a16="http://schemas.microsoft.com/office/drawing/2014/main" id="{C5592B6B-815D-FBFE-4CAB-9C0A83856ED6}"/>
                    </a:ext>
                  </a:extLst>
                </p14:cNvPr>
                <p14:cNvContentPartPr/>
                <p14:nvPr/>
              </p14:nvContentPartPr>
              <p14:xfrm>
                <a:off x="98217" y="755434"/>
                <a:ext cx="127440" cy="152280"/>
              </p14:xfrm>
            </p:contentPart>
          </mc:Choice>
          <mc:Fallback>
            <p:pic>
              <p:nvPicPr>
                <p:cNvPr id="69" name="Ink 68">
                  <a:extLst>
                    <a:ext uri="{FF2B5EF4-FFF2-40B4-BE49-F238E27FC236}">
                      <a16:creationId xmlns:a16="http://schemas.microsoft.com/office/drawing/2014/main" id="{C5592B6B-815D-FBFE-4CAB-9C0A83856ED6}"/>
                    </a:ext>
                  </a:extLst>
                </p:cNvPr>
                <p:cNvPicPr/>
                <p:nvPr/>
              </p:nvPicPr>
              <p:blipFill>
                <a:blip r:embed="rId85"/>
                <a:stretch>
                  <a:fillRect/>
                </a:stretch>
              </p:blipFill>
              <p:spPr>
                <a:xfrm>
                  <a:off x="89577" y="746434"/>
                  <a:ext cx="145080" cy="169920"/>
                </a:xfrm>
                <a:prstGeom prst="rect">
                  <a:avLst/>
                </a:prstGeom>
              </p:spPr>
            </p:pic>
          </mc:Fallback>
        </mc:AlternateContent>
        <mc:AlternateContent xmlns:mc="http://schemas.openxmlformats.org/markup-compatibility/2006">
          <mc:Choice xmlns:p14="http://schemas.microsoft.com/office/powerpoint/2010/main" Requires="p14">
            <p:contentPart p14:bwMode="auto" r:id="rId86">
              <p14:nvContentPartPr>
                <p14:cNvPr id="70" name="Ink 69">
                  <a:extLst>
                    <a:ext uri="{FF2B5EF4-FFF2-40B4-BE49-F238E27FC236}">
                      <a16:creationId xmlns:a16="http://schemas.microsoft.com/office/drawing/2014/main" id="{DE74E095-A5D7-B8F2-4499-B7A3331E3038}"/>
                    </a:ext>
                  </a:extLst>
                </p14:cNvPr>
                <p14:cNvContentPartPr/>
                <p14:nvPr/>
              </p14:nvContentPartPr>
              <p14:xfrm>
                <a:off x="240417" y="770194"/>
                <a:ext cx="52920" cy="91440"/>
              </p14:xfrm>
            </p:contentPart>
          </mc:Choice>
          <mc:Fallback>
            <p:pic>
              <p:nvPicPr>
                <p:cNvPr id="70" name="Ink 69">
                  <a:extLst>
                    <a:ext uri="{FF2B5EF4-FFF2-40B4-BE49-F238E27FC236}">
                      <a16:creationId xmlns:a16="http://schemas.microsoft.com/office/drawing/2014/main" id="{DE74E095-A5D7-B8F2-4499-B7A3331E3038}"/>
                    </a:ext>
                  </a:extLst>
                </p:cNvPr>
                <p:cNvPicPr/>
                <p:nvPr/>
              </p:nvPicPr>
              <p:blipFill>
                <a:blip r:embed="rId87"/>
                <a:stretch>
                  <a:fillRect/>
                </a:stretch>
              </p:blipFill>
              <p:spPr>
                <a:xfrm>
                  <a:off x="231417" y="761554"/>
                  <a:ext cx="70560" cy="109080"/>
                </a:xfrm>
                <a:prstGeom prst="rect">
                  <a:avLst/>
                </a:prstGeom>
              </p:spPr>
            </p:pic>
          </mc:Fallback>
        </mc:AlternateContent>
        <mc:AlternateContent xmlns:mc="http://schemas.openxmlformats.org/markup-compatibility/2006">
          <mc:Choice xmlns:p14="http://schemas.microsoft.com/office/powerpoint/2010/main" Requires="p14">
            <p:contentPart p14:bwMode="auto" r:id="rId88">
              <p14:nvContentPartPr>
                <p14:cNvPr id="71" name="Ink 70">
                  <a:extLst>
                    <a:ext uri="{FF2B5EF4-FFF2-40B4-BE49-F238E27FC236}">
                      <a16:creationId xmlns:a16="http://schemas.microsoft.com/office/drawing/2014/main" id="{1B587291-1B03-CAB2-1860-7FECB340F8BB}"/>
                    </a:ext>
                  </a:extLst>
                </p14:cNvPr>
                <p14:cNvContentPartPr/>
                <p14:nvPr/>
              </p14:nvContentPartPr>
              <p14:xfrm>
                <a:off x="208737" y="744274"/>
                <a:ext cx="113400" cy="143640"/>
              </p14:xfrm>
            </p:contentPart>
          </mc:Choice>
          <mc:Fallback>
            <p:pic>
              <p:nvPicPr>
                <p:cNvPr id="71" name="Ink 70">
                  <a:extLst>
                    <a:ext uri="{FF2B5EF4-FFF2-40B4-BE49-F238E27FC236}">
                      <a16:creationId xmlns:a16="http://schemas.microsoft.com/office/drawing/2014/main" id="{1B587291-1B03-CAB2-1860-7FECB340F8BB}"/>
                    </a:ext>
                  </a:extLst>
                </p:cNvPr>
                <p:cNvPicPr/>
                <p:nvPr/>
              </p:nvPicPr>
              <p:blipFill>
                <a:blip r:embed="rId89"/>
                <a:stretch>
                  <a:fillRect/>
                </a:stretch>
              </p:blipFill>
              <p:spPr>
                <a:xfrm>
                  <a:off x="200097" y="735634"/>
                  <a:ext cx="131040" cy="161280"/>
                </a:xfrm>
                <a:prstGeom prst="rect">
                  <a:avLst/>
                </a:prstGeom>
              </p:spPr>
            </p:pic>
          </mc:Fallback>
        </mc:AlternateContent>
        <mc:AlternateContent xmlns:mc="http://schemas.openxmlformats.org/markup-compatibility/2006">
          <mc:Choice xmlns:p14="http://schemas.microsoft.com/office/powerpoint/2010/main" Requires="p14">
            <p:contentPart p14:bwMode="auto" r:id="rId90">
              <p14:nvContentPartPr>
                <p14:cNvPr id="73" name="Ink 72">
                  <a:extLst>
                    <a:ext uri="{FF2B5EF4-FFF2-40B4-BE49-F238E27FC236}">
                      <a16:creationId xmlns:a16="http://schemas.microsoft.com/office/drawing/2014/main" id="{28C90854-AA3F-C808-9470-FEF7959A43AF}"/>
                    </a:ext>
                  </a:extLst>
                </p14:cNvPr>
                <p14:cNvContentPartPr/>
                <p14:nvPr/>
              </p14:nvContentPartPr>
              <p14:xfrm>
                <a:off x="781497" y="899434"/>
                <a:ext cx="119520" cy="144360"/>
              </p14:xfrm>
            </p:contentPart>
          </mc:Choice>
          <mc:Fallback>
            <p:pic>
              <p:nvPicPr>
                <p:cNvPr id="73" name="Ink 72">
                  <a:extLst>
                    <a:ext uri="{FF2B5EF4-FFF2-40B4-BE49-F238E27FC236}">
                      <a16:creationId xmlns:a16="http://schemas.microsoft.com/office/drawing/2014/main" id="{28C90854-AA3F-C808-9470-FEF7959A43AF}"/>
                    </a:ext>
                  </a:extLst>
                </p:cNvPr>
                <p:cNvPicPr/>
                <p:nvPr/>
              </p:nvPicPr>
              <p:blipFill>
                <a:blip r:embed="rId91"/>
                <a:stretch>
                  <a:fillRect/>
                </a:stretch>
              </p:blipFill>
              <p:spPr>
                <a:xfrm>
                  <a:off x="772497" y="890434"/>
                  <a:ext cx="137160" cy="162000"/>
                </a:xfrm>
                <a:prstGeom prst="rect">
                  <a:avLst/>
                </a:prstGeom>
              </p:spPr>
            </p:pic>
          </mc:Fallback>
        </mc:AlternateContent>
        <mc:AlternateContent xmlns:mc="http://schemas.openxmlformats.org/markup-compatibility/2006">
          <mc:Choice xmlns:p14="http://schemas.microsoft.com/office/powerpoint/2010/main" Requires="p14">
            <p:contentPart p14:bwMode="auto" r:id="rId92">
              <p14:nvContentPartPr>
                <p14:cNvPr id="74" name="Ink 73">
                  <a:extLst>
                    <a:ext uri="{FF2B5EF4-FFF2-40B4-BE49-F238E27FC236}">
                      <a16:creationId xmlns:a16="http://schemas.microsoft.com/office/drawing/2014/main" id="{8B061755-1DB9-CD96-CEFB-793CA642AFDE}"/>
                    </a:ext>
                  </a:extLst>
                </p14:cNvPr>
                <p14:cNvContentPartPr/>
                <p14:nvPr/>
              </p14:nvContentPartPr>
              <p14:xfrm>
                <a:off x="849177" y="814834"/>
                <a:ext cx="153720" cy="157320"/>
              </p14:xfrm>
            </p:contentPart>
          </mc:Choice>
          <mc:Fallback>
            <p:pic>
              <p:nvPicPr>
                <p:cNvPr id="74" name="Ink 73">
                  <a:extLst>
                    <a:ext uri="{FF2B5EF4-FFF2-40B4-BE49-F238E27FC236}">
                      <a16:creationId xmlns:a16="http://schemas.microsoft.com/office/drawing/2014/main" id="{8B061755-1DB9-CD96-CEFB-793CA642AFDE}"/>
                    </a:ext>
                  </a:extLst>
                </p:cNvPr>
                <p:cNvPicPr/>
                <p:nvPr/>
              </p:nvPicPr>
              <p:blipFill>
                <a:blip r:embed="rId93"/>
                <a:stretch>
                  <a:fillRect/>
                </a:stretch>
              </p:blipFill>
              <p:spPr>
                <a:xfrm>
                  <a:off x="840177" y="806194"/>
                  <a:ext cx="171360" cy="174960"/>
                </a:xfrm>
                <a:prstGeom prst="rect">
                  <a:avLst/>
                </a:prstGeom>
              </p:spPr>
            </p:pic>
          </mc:Fallback>
        </mc:AlternateContent>
        <mc:AlternateContent xmlns:mc="http://schemas.openxmlformats.org/markup-compatibility/2006">
          <mc:Choice xmlns:p14="http://schemas.microsoft.com/office/powerpoint/2010/main" Requires="p14">
            <p:contentPart p14:bwMode="auto" r:id="rId94">
              <p14:nvContentPartPr>
                <p14:cNvPr id="75" name="Ink 74">
                  <a:extLst>
                    <a:ext uri="{FF2B5EF4-FFF2-40B4-BE49-F238E27FC236}">
                      <a16:creationId xmlns:a16="http://schemas.microsoft.com/office/drawing/2014/main" id="{B28D9FF6-6642-B854-ECE2-96F25749694B}"/>
                    </a:ext>
                  </a:extLst>
                </p14:cNvPr>
                <p14:cNvContentPartPr/>
                <p14:nvPr/>
              </p14:nvContentPartPr>
              <p14:xfrm>
                <a:off x="1026297" y="906274"/>
                <a:ext cx="74160" cy="84960"/>
              </p14:xfrm>
            </p:contentPart>
          </mc:Choice>
          <mc:Fallback>
            <p:pic>
              <p:nvPicPr>
                <p:cNvPr id="75" name="Ink 74">
                  <a:extLst>
                    <a:ext uri="{FF2B5EF4-FFF2-40B4-BE49-F238E27FC236}">
                      <a16:creationId xmlns:a16="http://schemas.microsoft.com/office/drawing/2014/main" id="{B28D9FF6-6642-B854-ECE2-96F25749694B}"/>
                    </a:ext>
                  </a:extLst>
                </p:cNvPr>
                <p:cNvPicPr/>
                <p:nvPr/>
              </p:nvPicPr>
              <p:blipFill>
                <a:blip r:embed="rId95"/>
                <a:stretch>
                  <a:fillRect/>
                </a:stretch>
              </p:blipFill>
              <p:spPr>
                <a:xfrm>
                  <a:off x="1017657" y="897274"/>
                  <a:ext cx="91800" cy="102600"/>
                </a:xfrm>
                <a:prstGeom prst="rect">
                  <a:avLst/>
                </a:prstGeom>
              </p:spPr>
            </p:pic>
          </mc:Fallback>
        </mc:AlternateContent>
        <mc:AlternateContent xmlns:mc="http://schemas.openxmlformats.org/markup-compatibility/2006">
          <mc:Choice xmlns:p14="http://schemas.microsoft.com/office/powerpoint/2010/main" Requires="p14">
            <p:contentPart p14:bwMode="auto" r:id="rId96">
              <p14:nvContentPartPr>
                <p14:cNvPr id="76" name="Ink 75">
                  <a:extLst>
                    <a:ext uri="{FF2B5EF4-FFF2-40B4-BE49-F238E27FC236}">
                      <a16:creationId xmlns:a16="http://schemas.microsoft.com/office/drawing/2014/main" id="{AE82D939-49B5-7A13-C989-A54C393A6D55}"/>
                    </a:ext>
                  </a:extLst>
                </p14:cNvPr>
                <p14:cNvContentPartPr/>
                <p14:nvPr/>
              </p14:nvContentPartPr>
              <p14:xfrm>
                <a:off x="1008657" y="899794"/>
                <a:ext cx="53280" cy="70560"/>
              </p14:xfrm>
            </p:contentPart>
          </mc:Choice>
          <mc:Fallback>
            <p:pic>
              <p:nvPicPr>
                <p:cNvPr id="76" name="Ink 75">
                  <a:extLst>
                    <a:ext uri="{FF2B5EF4-FFF2-40B4-BE49-F238E27FC236}">
                      <a16:creationId xmlns:a16="http://schemas.microsoft.com/office/drawing/2014/main" id="{AE82D939-49B5-7A13-C989-A54C393A6D55}"/>
                    </a:ext>
                  </a:extLst>
                </p:cNvPr>
                <p:cNvPicPr/>
                <p:nvPr/>
              </p:nvPicPr>
              <p:blipFill>
                <a:blip r:embed="rId97"/>
                <a:stretch>
                  <a:fillRect/>
                </a:stretch>
              </p:blipFill>
              <p:spPr>
                <a:xfrm>
                  <a:off x="1000017" y="890794"/>
                  <a:ext cx="70920" cy="88200"/>
                </a:xfrm>
                <a:prstGeom prst="rect">
                  <a:avLst/>
                </a:prstGeom>
              </p:spPr>
            </p:pic>
          </mc:Fallback>
        </mc:AlternateContent>
        <mc:AlternateContent xmlns:mc="http://schemas.openxmlformats.org/markup-compatibility/2006">
          <mc:Choice xmlns:p14="http://schemas.microsoft.com/office/powerpoint/2010/main" Requires="p14">
            <p:contentPart p14:bwMode="auto" r:id="rId98">
              <p14:nvContentPartPr>
                <p14:cNvPr id="77" name="Ink 76">
                  <a:extLst>
                    <a:ext uri="{FF2B5EF4-FFF2-40B4-BE49-F238E27FC236}">
                      <a16:creationId xmlns:a16="http://schemas.microsoft.com/office/drawing/2014/main" id="{9A263DDE-A1B4-ED8E-F319-D7FFC9C7A3E4}"/>
                    </a:ext>
                  </a:extLst>
                </p14:cNvPr>
                <p14:cNvContentPartPr/>
                <p14:nvPr/>
              </p14:nvContentPartPr>
              <p14:xfrm>
                <a:off x="1051137" y="975034"/>
                <a:ext cx="58680" cy="67680"/>
              </p14:xfrm>
            </p:contentPart>
          </mc:Choice>
          <mc:Fallback>
            <p:pic>
              <p:nvPicPr>
                <p:cNvPr id="77" name="Ink 76">
                  <a:extLst>
                    <a:ext uri="{FF2B5EF4-FFF2-40B4-BE49-F238E27FC236}">
                      <a16:creationId xmlns:a16="http://schemas.microsoft.com/office/drawing/2014/main" id="{9A263DDE-A1B4-ED8E-F319-D7FFC9C7A3E4}"/>
                    </a:ext>
                  </a:extLst>
                </p:cNvPr>
                <p:cNvPicPr/>
                <p:nvPr/>
              </p:nvPicPr>
              <p:blipFill>
                <a:blip r:embed="rId99"/>
                <a:stretch>
                  <a:fillRect/>
                </a:stretch>
              </p:blipFill>
              <p:spPr>
                <a:xfrm>
                  <a:off x="1042137" y="966034"/>
                  <a:ext cx="76320" cy="85320"/>
                </a:xfrm>
                <a:prstGeom prst="rect">
                  <a:avLst/>
                </a:prstGeom>
              </p:spPr>
            </p:pic>
          </mc:Fallback>
        </mc:AlternateContent>
        <mc:AlternateContent xmlns:mc="http://schemas.openxmlformats.org/markup-compatibility/2006">
          <mc:Choice xmlns:p14="http://schemas.microsoft.com/office/powerpoint/2010/main" Requires="p14">
            <p:contentPart p14:bwMode="auto" r:id="rId100">
              <p14:nvContentPartPr>
                <p14:cNvPr id="78" name="Ink 77">
                  <a:extLst>
                    <a:ext uri="{FF2B5EF4-FFF2-40B4-BE49-F238E27FC236}">
                      <a16:creationId xmlns:a16="http://schemas.microsoft.com/office/drawing/2014/main" id="{43FBF97F-A315-F7B2-7E60-99AA0A9D5C71}"/>
                    </a:ext>
                  </a:extLst>
                </p14:cNvPr>
                <p14:cNvContentPartPr/>
                <p14:nvPr/>
              </p14:nvContentPartPr>
              <p14:xfrm>
                <a:off x="915057" y="663994"/>
                <a:ext cx="46800" cy="72360"/>
              </p14:xfrm>
            </p:contentPart>
          </mc:Choice>
          <mc:Fallback>
            <p:pic>
              <p:nvPicPr>
                <p:cNvPr id="78" name="Ink 77">
                  <a:extLst>
                    <a:ext uri="{FF2B5EF4-FFF2-40B4-BE49-F238E27FC236}">
                      <a16:creationId xmlns:a16="http://schemas.microsoft.com/office/drawing/2014/main" id="{43FBF97F-A315-F7B2-7E60-99AA0A9D5C71}"/>
                    </a:ext>
                  </a:extLst>
                </p:cNvPr>
                <p:cNvPicPr/>
                <p:nvPr/>
              </p:nvPicPr>
              <p:blipFill>
                <a:blip r:embed="rId101"/>
                <a:stretch>
                  <a:fillRect/>
                </a:stretch>
              </p:blipFill>
              <p:spPr>
                <a:xfrm>
                  <a:off x="906057" y="655354"/>
                  <a:ext cx="64440" cy="90000"/>
                </a:xfrm>
                <a:prstGeom prst="rect">
                  <a:avLst/>
                </a:prstGeom>
              </p:spPr>
            </p:pic>
          </mc:Fallback>
        </mc:AlternateContent>
        <mc:AlternateContent xmlns:mc="http://schemas.openxmlformats.org/markup-compatibility/2006">
          <mc:Choice xmlns:p14="http://schemas.microsoft.com/office/powerpoint/2010/main" Requires="p14">
            <p:contentPart p14:bwMode="auto" r:id="rId102">
              <p14:nvContentPartPr>
                <p14:cNvPr id="80" name="Ink 79">
                  <a:extLst>
                    <a:ext uri="{FF2B5EF4-FFF2-40B4-BE49-F238E27FC236}">
                      <a16:creationId xmlns:a16="http://schemas.microsoft.com/office/drawing/2014/main" id="{D115B5B1-0126-EED4-C49A-2596D16BD315}"/>
                    </a:ext>
                  </a:extLst>
                </p14:cNvPr>
                <p14:cNvContentPartPr/>
                <p14:nvPr/>
              </p14:nvContentPartPr>
              <p14:xfrm>
                <a:off x="1411137" y="675874"/>
                <a:ext cx="1287000" cy="845640"/>
              </p14:xfrm>
            </p:contentPart>
          </mc:Choice>
          <mc:Fallback>
            <p:pic>
              <p:nvPicPr>
                <p:cNvPr id="80" name="Ink 79">
                  <a:extLst>
                    <a:ext uri="{FF2B5EF4-FFF2-40B4-BE49-F238E27FC236}">
                      <a16:creationId xmlns:a16="http://schemas.microsoft.com/office/drawing/2014/main" id="{D115B5B1-0126-EED4-C49A-2596D16BD315}"/>
                    </a:ext>
                  </a:extLst>
                </p:cNvPr>
                <p:cNvPicPr/>
                <p:nvPr/>
              </p:nvPicPr>
              <p:blipFill>
                <a:blip r:embed="rId103"/>
                <a:stretch>
                  <a:fillRect/>
                </a:stretch>
              </p:blipFill>
              <p:spPr>
                <a:xfrm>
                  <a:off x="1402497" y="666874"/>
                  <a:ext cx="1304640" cy="863280"/>
                </a:xfrm>
                <a:prstGeom prst="rect">
                  <a:avLst/>
                </a:prstGeom>
              </p:spPr>
            </p:pic>
          </mc:Fallback>
        </mc:AlternateContent>
        <mc:AlternateContent xmlns:mc="http://schemas.openxmlformats.org/markup-compatibility/2006">
          <mc:Choice xmlns:p14="http://schemas.microsoft.com/office/powerpoint/2010/main" Requires="p14">
            <p:contentPart p14:bwMode="auto" r:id="rId104">
              <p14:nvContentPartPr>
                <p14:cNvPr id="82" name="Ink 81">
                  <a:extLst>
                    <a:ext uri="{FF2B5EF4-FFF2-40B4-BE49-F238E27FC236}">
                      <a16:creationId xmlns:a16="http://schemas.microsoft.com/office/drawing/2014/main" id="{D95D4704-F69C-D970-180C-CD3113D18626}"/>
                    </a:ext>
                  </a:extLst>
                </p14:cNvPr>
                <p14:cNvContentPartPr/>
                <p14:nvPr/>
              </p14:nvContentPartPr>
              <p14:xfrm>
                <a:off x="2519937" y="1245394"/>
                <a:ext cx="7560" cy="21960"/>
              </p14:xfrm>
            </p:contentPart>
          </mc:Choice>
          <mc:Fallback>
            <p:pic>
              <p:nvPicPr>
                <p:cNvPr id="82" name="Ink 81">
                  <a:extLst>
                    <a:ext uri="{FF2B5EF4-FFF2-40B4-BE49-F238E27FC236}">
                      <a16:creationId xmlns:a16="http://schemas.microsoft.com/office/drawing/2014/main" id="{D95D4704-F69C-D970-180C-CD3113D18626}"/>
                    </a:ext>
                  </a:extLst>
                </p:cNvPr>
                <p:cNvPicPr/>
                <p:nvPr/>
              </p:nvPicPr>
              <p:blipFill>
                <a:blip r:embed="rId105"/>
                <a:stretch>
                  <a:fillRect/>
                </a:stretch>
              </p:blipFill>
              <p:spPr>
                <a:xfrm>
                  <a:off x="2510937" y="1236394"/>
                  <a:ext cx="25200" cy="39600"/>
                </a:xfrm>
                <a:prstGeom prst="rect">
                  <a:avLst/>
                </a:prstGeom>
              </p:spPr>
            </p:pic>
          </mc:Fallback>
        </mc:AlternateContent>
      </p:grpSp>
      <p:grpSp>
        <p:nvGrpSpPr>
          <p:cNvPr id="86" name="Group 85">
            <a:extLst>
              <a:ext uri="{FF2B5EF4-FFF2-40B4-BE49-F238E27FC236}">
                <a16:creationId xmlns:a16="http://schemas.microsoft.com/office/drawing/2014/main" id="{86A909DB-F954-0ED2-CE17-17A2A1693D60}"/>
              </a:ext>
            </a:extLst>
          </p:cNvPr>
          <p:cNvGrpSpPr/>
          <p:nvPr/>
        </p:nvGrpSpPr>
        <p:grpSpPr>
          <a:xfrm>
            <a:off x="3238857" y="537634"/>
            <a:ext cx="1395000" cy="1019880"/>
            <a:chOff x="3238857" y="537634"/>
            <a:chExt cx="1395000" cy="1019880"/>
          </a:xfrm>
        </p:grpSpPr>
        <mc:AlternateContent xmlns:mc="http://schemas.openxmlformats.org/markup-compatibility/2006">
          <mc:Choice xmlns:p14="http://schemas.microsoft.com/office/powerpoint/2010/main" Requires="p14">
            <p:contentPart p14:bwMode="auto" r:id="rId106">
              <p14:nvContentPartPr>
                <p14:cNvPr id="84" name="Ink 83">
                  <a:extLst>
                    <a:ext uri="{FF2B5EF4-FFF2-40B4-BE49-F238E27FC236}">
                      <a16:creationId xmlns:a16="http://schemas.microsoft.com/office/drawing/2014/main" id="{8F9F94FA-0808-9A4A-7F82-EF2C02303550}"/>
                    </a:ext>
                  </a:extLst>
                </p14:cNvPr>
                <p14:cNvContentPartPr/>
                <p14:nvPr/>
              </p14:nvContentPartPr>
              <p14:xfrm>
                <a:off x="3238857" y="537634"/>
                <a:ext cx="1395000" cy="1019880"/>
              </p14:xfrm>
            </p:contentPart>
          </mc:Choice>
          <mc:Fallback>
            <p:pic>
              <p:nvPicPr>
                <p:cNvPr id="84" name="Ink 83">
                  <a:extLst>
                    <a:ext uri="{FF2B5EF4-FFF2-40B4-BE49-F238E27FC236}">
                      <a16:creationId xmlns:a16="http://schemas.microsoft.com/office/drawing/2014/main" id="{8F9F94FA-0808-9A4A-7F82-EF2C02303550}"/>
                    </a:ext>
                  </a:extLst>
                </p:cNvPr>
                <p:cNvPicPr/>
                <p:nvPr/>
              </p:nvPicPr>
              <p:blipFill>
                <a:blip r:embed="rId107"/>
                <a:stretch>
                  <a:fillRect/>
                </a:stretch>
              </p:blipFill>
              <p:spPr>
                <a:xfrm>
                  <a:off x="3229857" y="528634"/>
                  <a:ext cx="1412640" cy="1037520"/>
                </a:xfrm>
                <a:prstGeom prst="rect">
                  <a:avLst/>
                </a:prstGeom>
              </p:spPr>
            </p:pic>
          </mc:Fallback>
        </mc:AlternateContent>
        <mc:AlternateContent xmlns:mc="http://schemas.openxmlformats.org/markup-compatibility/2006">
          <mc:Choice xmlns:p14="http://schemas.microsoft.com/office/powerpoint/2010/main" Requires="p14">
            <p:contentPart p14:bwMode="auto" r:id="rId108">
              <p14:nvContentPartPr>
                <p14:cNvPr id="85" name="Ink 84">
                  <a:extLst>
                    <a:ext uri="{FF2B5EF4-FFF2-40B4-BE49-F238E27FC236}">
                      <a16:creationId xmlns:a16="http://schemas.microsoft.com/office/drawing/2014/main" id="{12E0859F-6710-740C-26FE-B9DEC1644BC4}"/>
                    </a:ext>
                  </a:extLst>
                </p14:cNvPr>
                <p14:cNvContentPartPr/>
                <p14:nvPr/>
              </p14:nvContentPartPr>
              <p14:xfrm>
                <a:off x="3526137" y="834994"/>
                <a:ext cx="65160" cy="87480"/>
              </p14:xfrm>
            </p:contentPart>
          </mc:Choice>
          <mc:Fallback>
            <p:pic>
              <p:nvPicPr>
                <p:cNvPr id="85" name="Ink 84">
                  <a:extLst>
                    <a:ext uri="{FF2B5EF4-FFF2-40B4-BE49-F238E27FC236}">
                      <a16:creationId xmlns:a16="http://schemas.microsoft.com/office/drawing/2014/main" id="{12E0859F-6710-740C-26FE-B9DEC1644BC4}"/>
                    </a:ext>
                  </a:extLst>
                </p:cNvPr>
                <p:cNvPicPr/>
                <p:nvPr/>
              </p:nvPicPr>
              <p:blipFill>
                <a:blip r:embed="rId109"/>
                <a:stretch>
                  <a:fillRect/>
                </a:stretch>
              </p:blipFill>
              <p:spPr>
                <a:xfrm>
                  <a:off x="3517137" y="826354"/>
                  <a:ext cx="82800" cy="1051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10">
            <p14:nvContentPartPr>
              <p14:cNvPr id="87" name="Ink 86">
                <a:extLst>
                  <a:ext uri="{FF2B5EF4-FFF2-40B4-BE49-F238E27FC236}">
                    <a16:creationId xmlns:a16="http://schemas.microsoft.com/office/drawing/2014/main" id="{1B1273D9-6A54-F1F6-3F69-DFFC38248A4C}"/>
                  </a:ext>
                </a:extLst>
              </p14:cNvPr>
              <p14:cNvContentPartPr/>
              <p14:nvPr/>
            </p14:nvContentPartPr>
            <p14:xfrm>
              <a:off x="4264497" y="1061434"/>
              <a:ext cx="46800" cy="75600"/>
            </p14:xfrm>
          </p:contentPart>
        </mc:Choice>
        <mc:Fallback>
          <p:pic>
            <p:nvPicPr>
              <p:cNvPr id="87" name="Ink 86">
                <a:extLst>
                  <a:ext uri="{FF2B5EF4-FFF2-40B4-BE49-F238E27FC236}">
                    <a16:creationId xmlns:a16="http://schemas.microsoft.com/office/drawing/2014/main" id="{1B1273D9-6A54-F1F6-3F69-DFFC38248A4C}"/>
                  </a:ext>
                </a:extLst>
              </p:cNvPr>
              <p:cNvPicPr/>
              <p:nvPr/>
            </p:nvPicPr>
            <p:blipFill>
              <a:blip r:embed="rId111"/>
              <a:stretch>
                <a:fillRect/>
              </a:stretch>
            </p:blipFill>
            <p:spPr>
              <a:xfrm>
                <a:off x="4255497" y="1052434"/>
                <a:ext cx="64440" cy="93240"/>
              </a:xfrm>
              <a:prstGeom prst="rect">
                <a:avLst/>
              </a:prstGeom>
            </p:spPr>
          </p:pic>
        </mc:Fallback>
      </mc:AlternateContent>
      <p:grpSp>
        <p:nvGrpSpPr>
          <p:cNvPr id="110" name="Group 109">
            <a:extLst>
              <a:ext uri="{FF2B5EF4-FFF2-40B4-BE49-F238E27FC236}">
                <a16:creationId xmlns:a16="http://schemas.microsoft.com/office/drawing/2014/main" id="{1CE9FF26-BDF9-9E00-FC8C-88FC4B8A7FED}"/>
              </a:ext>
            </a:extLst>
          </p:cNvPr>
          <p:cNvGrpSpPr/>
          <p:nvPr/>
        </p:nvGrpSpPr>
        <p:grpSpPr>
          <a:xfrm>
            <a:off x="8657217" y="481474"/>
            <a:ext cx="1628640" cy="1392840"/>
            <a:chOff x="8657217" y="481474"/>
            <a:chExt cx="1628640" cy="1392840"/>
          </a:xfrm>
        </p:grpSpPr>
        <mc:AlternateContent xmlns:mc="http://schemas.openxmlformats.org/markup-compatibility/2006">
          <mc:Choice xmlns:p14="http://schemas.microsoft.com/office/powerpoint/2010/main" Requires="p14">
            <p:contentPart p14:bwMode="auto" r:id="rId112">
              <p14:nvContentPartPr>
                <p14:cNvPr id="88" name="Ink 87">
                  <a:extLst>
                    <a:ext uri="{FF2B5EF4-FFF2-40B4-BE49-F238E27FC236}">
                      <a16:creationId xmlns:a16="http://schemas.microsoft.com/office/drawing/2014/main" id="{D8062446-1241-8F8B-D6CB-3B31CE4A19F9}"/>
                    </a:ext>
                  </a:extLst>
                </p14:cNvPr>
                <p14:cNvContentPartPr/>
                <p14:nvPr/>
              </p14:nvContentPartPr>
              <p14:xfrm>
                <a:off x="8657217" y="805114"/>
                <a:ext cx="447120" cy="177480"/>
              </p14:xfrm>
            </p:contentPart>
          </mc:Choice>
          <mc:Fallback>
            <p:pic>
              <p:nvPicPr>
                <p:cNvPr id="88" name="Ink 87">
                  <a:extLst>
                    <a:ext uri="{FF2B5EF4-FFF2-40B4-BE49-F238E27FC236}">
                      <a16:creationId xmlns:a16="http://schemas.microsoft.com/office/drawing/2014/main" id="{D8062446-1241-8F8B-D6CB-3B31CE4A19F9}"/>
                    </a:ext>
                  </a:extLst>
                </p:cNvPr>
                <p:cNvPicPr/>
                <p:nvPr/>
              </p:nvPicPr>
              <p:blipFill>
                <a:blip r:embed="rId113"/>
                <a:stretch>
                  <a:fillRect/>
                </a:stretch>
              </p:blipFill>
              <p:spPr>
                <a:xfrm>
                  <a:off x="8648217" y="796114"/>
                  <a:ext cx="464760" cy="195120"/>
                </a:xfrm>
                <a:prstGeom prst="rect">
                  <a:avLst/>
                </a:prstGeom>
              </p:spPr>
            </p:pic>
          </mc:Fallback>
        </mc:AlternateContent>
        <mc:AlternateContent xmlns:mc="http://schemas.openxmlformats.org/markup-compatibility/2006">
          <mc:Choice xmlns:p14="http://schemas.microsoft.com/office/powerpoint/2010/main" Requires="p14">
            <p:contentPart p14:bwMode="auto" r:id="rId114">
              <p14:nvContentPartPr>
                <p14:cNvPr id="89" name="Ink 88">
                  <a:extLst>
                    <a:ext uri="{FF2B5EF4-FFF2-40B4-BE49-F238E27FC236}">
                      <a16:creationId xmlns:a16="http://schemas.microsoft.com/office/drawing/2014/main" id="{9283558E-B303-A087-EAAF-863C75B0F5E5}"/>
                    </a:ext>
                  </a:extLst>
                </p14:cNvPr>
                <p14:cNvContentPartPr/>
                <p14:nvPr/>
              </p14:nvContentPartPr>
              <p14:xfrm>
                <a:off x="9303057" y="841474"/>
                <a:ext cx="43200" cy="131760"/>
              </p14:xfrm>
            </p:contentPart>
          </mc:Choice>
          <mc:Fallback>
            <p:pic>
              <p:nvPicPr>
                <p:cNvPr id="89" name="Ink 88">
                  <a:extLst>
                    <a:ext uri="{FF2B5EF4-FFF2-40B4-BE49-F238E27FC236}">
                      <a16:creationId xmlns:a16="http://schemas.microsoft.com/office/drawing/2014/main" id="{9283558E-B303-A087-EAAF-863C75B0F5E5}"/>
                    </a:ext>
                  </a:extLst>
                </p:cNvPr>
                <p:cNvPicPr/>
                <p:nvPr/>
              </p:nvPicPr>
              <p:blipFill>
                <a:blip r:embed="rId115"/>
                <a:stretch>
                  <a:fillRect/>
                </a:stretch>
              </p:blipFill>
              <p:spPr>
                <a:xfrm>
                  <a:off x="9294417" y="832834"/>
                  <a:ext cx="60840" cy="149400"/>
                </a:xfrm>
                <a:prstGeom prst="rect">
                  <a:avLst/>
                </a:prstGeom>
              </p:spPr>
            </p:pic>
          </mc:Fallback>
        </mc:AlternateContent>
        <mc:AlternateContent xmlns:mc="http://schemas.openxmlformats.org/markup-compatibility/2006">
          <mc:Choice xmlns:p14="http://schemas.microsoft.com/office/powerpoint/2010/main" Requires="p14">
            <p:contentPart p14:bwMode="auto" r:id="rId116">
              <p14:nvContentPartPr>
                <p14:cNvPr id="90" name="Ink 89">
                  <a:extLst>
                    <a:ext uri="{FF2B5EF4-FFF2-40B4-BE49-F238E27FC236}">
                      <a16:creationId xmlns:a16="http://schemas.microsoft.com/office/drawing/2014/main" id="{52B81C4B-2D18-BA4D-21BA-EA36D07F161B}"/>
                    </a:ext>
                  </a:extLst>
                </p14:cNvPr>
                <p14:cNvContentPartPr/>
                <p14:nvPr/>
              </p14:nvContentPartPr>
              <p14:xfrm>
                <a:off x="9292257" y="859474"/>
                <a:ext cx="122040" cy="45360"/>
              </p14:xfrm>
            </p:contentPart>
          </mc:Choice>
          <mc:Fallback>
            <p:pic>
              <p:nvPicPr>
                <p:cNvPr id="90" name="Ink 89">
                  <a:extLst>
                    <a:ext uri="{FF2B5EF4-FFF2-40B4-BE49-F238E27FC236}">
                      <a16:creationId xmlns:a16="http://schemas.microsoft.com/office/drawing/2014/main" id="{52B81C4B-2D18-BA4D-21BA-EA36D07F161B}"/>
                    </a:ext>
                  </a:extLst>
                </p:cNvPr>
                <p:cNvPicPr/>
                <p:nvPr/>
              </p:nvPicPr>
              <p:blipFill>
                <a:blip r:embed="rId117"/>
                <a:stretch>
                  <a:fillRect/>
                </a:stretch>
              </p:blipFill>
              <p:spPr>
                <a:xfrm>
                  <a:off x="9283617" y="850834"/>
                  <a:ext cx="139680" cy="63000"/>
                </a:xfrm>
                <a:prstGeom prst="rect">
                  <a:avLst/>
                </a:prstGeom>
              </p:spPr>
            </p:pic>
          </mc:Fallback>
        </mc:AlternateContent>
        <mc:AlternateContent xmlns:mc="http://schemas.openxmlformats.org/markup-compatibility/2006">
          <mc:Choice xmlns:p14="http://schemas.microsoft.com/office/powerpoint/2010/main" Requires="p14">
            <p:contentPart p14:bwMode="auto" r:id="rId118">
              <p14:nvContentPartPr>
                <p14:cNvPr id="91" name="Ink 90">
                  <a:extLst>
                    <a:ext uri="{FF2B5EF4-FFF2-40B4-BE49-F238E27FC236}">
                      <a16:creationId xmlns:a16="http://schemas.microsoft.com/office/drawing/2014/main" id="{DD058851-1C0B-5919-36D9-004C38A248BD}"/>
                    </a:ext>
                  </a:extLst>
                </p14:cNvPr>
                <p14:cNvContentPartPr/>
                <p14:nvPr/>
              </p14:nvContentPartPr>
              <p14:xfrm>
                <a:off x="9384777" y="734554"/>
                <a:ext cx="166320" cy="160200"/>
              </p14:xfrm>
            </p:contentPart>
          </mc:Choice>
          <mc:Fallback>
            <p:pic>
              <p:nvPicPr>
                <p:cNvPr id="91" name="Ink 90">
                  <a:extLst>
                    <a:ext uri="{FF2B5EF4-FFF2-40B4-BE49-F238E27FC236}">
                      <a16:creationId xmlns:a16="http://schemas.microsoft.com/office/drawing/2014/main" id="{DD058851-1C0B-5919-36D9-004C38A248BD}"/>
                    </a:ext>
                  </a:extLst>
                </p:cNvPr>
                <p:cNvPicPr/>
                <p:nvPr/>
              </p:nvPicPr>
              <p:blipFill>
                <a:blip r:embed="rId119"/>
                <a:stretch>
                  <a:fillRect/>
                </a:stretch>
              </p:blipFill>
              <p:spPr>
                <a:xfrm>
                  <a:off x="9376137" y="725554"/>
                  <a:ext cx="183960" cy="177840"/>
                </a:xfrm>
                <a:prstGeom prst="rect">
                  <a:avLst/>
                </a:prstGeom>
              </p:spPr>
            </p:pic>
          </mc:Fallback>
        </mc:AlternateContent>
        <mc:AlternateContent xmlns:mc="http://schemas.openxmlformats.org/markup-compatibility/2006">
          <mc:Choice xmlns:p14="http://schemas.microsoft.com/office/powerpoint/2010/main" Requires="p14">
            <p:contentPart p14:bwMode="auto" r:id="rId120">
              <p14:nvContentPartPr>
                <p14:cNvPr id="92" name="Ink 91">
                  <a:extLst>
                    <a:ext uri="{FF2B5EF4-FFF2-40B4-BE49-F238E27FC236}">
                      <a16:creationId xmlns:a16="http://schemas.microsoft.com/office/drawing/2014/main" id="{81551517-9FF0-FDFF-AA73-A0FFB5AC50A5}"/>
                    </a:ext>
                  </a:extLst>
                </p14:cNvPr>
                <p14:cNvContentPartPr/>
                <p14:nvPr/>
              </p14:nvContentPartPr>
              <p14:xfrm>
                <a:off x="9679257" y="643834"/>
                <a:ext cx="71280" cy="120600"/>
              </p14:xfrm>
            </p:contentPart>
          </mc:Choice>
          <mc:Fallback>
            <p:pic>
              <p:nvPicPr>
                <p:cNvPr id="92" name="Ink 91">
                  <a:extLst>
                    <a:ext uri="{FF2B5EF4-FFF2-40B4-BE49-F238E27FC236}">
                      <a16:creationId xmlns:a16="http://schemas.microsoft.com/office/drawing/2014/main" id="{81551517-9FF0-FDFF-AA73-A0FFB5AC50A5}"/>
                    </a:ext>
                  </a:extLst>
                </p:cNvPr>
                <p:cNvPicPr/>
                <p:nvPr/>
              </p:nvPicPr>
              <p:blipFill>
                <a:blip r:embed="rId121"/>
                <a:stretch>
                  <a:fillRect/>
                </a:stretch>
              </p:blipFill>
              <p:spPr>
                <a:xfrm>
                  <a:off x="9670617" y="634834"/>
                  <a:ext cx="88920" cy="138240"/>
                </a:xfrm>
                <a:prstGeom prst="rect">
                  <a:avLst/>
                </a:prstGeom>
              </p:spPr>
            </p:pic>
          </mc:Fallback>
        </mc:AlternateContent>
        <mc:AlternateContent xmlns:mc="http://schemas.openxmlformats.org/markup-compatibility/2006">
          <mc:Choice xmlns:p14="http://schemas.microsoft.com/office/powerpoint/2010/main" Requires="p14">
            <p:contentPart p14:bwMode="auto" r:id="rId122">
              <p14:nvContentPartPr>
                <p14:cNvPr id="93" name="Ink 92">
                  <a:extLst>
                    <a:ext uri="{FF2B5EF4-FFF2-40B4-BE49-F238E27FC236}">
                      <a16:creationId xmlns:a16="http://schemas.microsoft.com/office/drawing/2014/main" id="{E32D448E-E0DA-DA94-BD84-9C274BC2B8E1}"/>
                    </a:ext>
                  </a:extLst>
                </p14:cNvPr>
                <p14:cNvContentPartPr/>
                <p14:nvPr/>
              </p14:nvContentPartPr>
              <p14:xfrm>
                <a:off x="9761697" y="654274"/>
                <a:ext cx="153720" cy="76320"/>
              </p14:xfrm>
            </p:contentPart>
          </mc:Choice>
          <mc:Fallback>
            <p:pic>
              <p:nvPicPr>
                <p:cNvPr id="93" name="Ink 92">
                  <a:extLst>
                    <a:ext uri="{FF2B5EF4-FFF2-40B4-BE49-F238E27FC236}">
                      <a16:creationId xmlns:a16="http://schemas.microsoft.com/office/drawing/2014/main" id="{E32D448E-E0DA-DA94-BD84-9C274BC2B8E1}"/>
                    </a:ext>
                  </a:extLst>
                </p:cNvPr>
                <p:cNvPicPr/>
                <p:nvPr/>
              </p:nvPicPr>
              <p:blipFill>
                <a:blip r:embed="rId123"/>
                <a:stretch>
                  <a:fillRect/>
                </a:stretch>
              </p:blipFill>
              <p:spPr>
                <a:xfrm>
                  <a:off x="9753057" y="645634"/>
                  <a:ext cx="171360" cy="93960"/>
                </a:xfrm>
                <a:prstGeom prst="rect">
                  <a:avLst/>
                </a:prstGeom>
              </p:spPr>
            </p:pic>
          </mc:Fallback>
        </mc:AlternateContent>
        <mc:AlternateContent xmlns:mc="http://schemas.openxmlformats.org/markup-compatibility/2006">
          <mc:Choice xmlns:p14="http://schemas.microsoft.com/office/powerpoint/2010/main" Requires="p14">
            <p:contentPart p14:bwMode="auto" r:id="rId124">
              <p14:nvContentPartPr>
                <p14:cNvPr id="94" name="Ink 93">
                  <a:extLst>
                    <a:ext uri="{FF2B5EF4-FFF2-40B4-BE49-F238E27FC236}">
                      <a16:creationId xmlns:a16="http://schemas.microsoft.com/office/drawing/2014/main" id="{85014F7F-C2DF-6DEE-718D-0E0E0C05F4C7}"/>
                    </a:ext>
                  </a:extLst>
                </p14:cNvPr>
                <p14:cNvContentPartPr/>
                <p14:nvPr/>
              </p14:nvContentPartPr>
              <p14:xfrm>
                <a:off x="9922617" y="481474"/>
                <a:ext cx="129600" cy="129240"/>
              </p14:xfrm>
            </p:contentPart>
          </mc:Choice>
          <mc:Fallback>
            <p:pic>
              <p:nvPicPr>
                <p:cNvPr id="94" name="Ink 93">
                  <a:extLst>
                    <a:ext uri="{FF2B5EF4-FFF2-40B4-BE49-F238E27FC236}">
                      <a16:creationId xmlns:a16="http://schemas.microsoft.com/office/drawing/2014/main" id="{85014F7F-C2DF-6DEE-718D-0E0E0C05F4C7}"/>
                    </a:ext>
                  </a:extLst>
                </p:cNvPr>
                <p:cNvPicPr/>
                <p:nvPr/>
              </p:nvPicPr>
              <p:blipFill>
                <a:blip r:embed="rId125"/>
                <a:stretch>
                  <a:fillRect/>
                </a:stretch>
              </p:blipFill>
              <p:spPr>
                <a:xfrm>
                  <a:off x="9913977" y="472474"/>
                  <a:ext cx="147240" cy="146880"/>
                </a:xfrm>
                <a:prstGeom prst="rect">
                  <a:avLst/>
                </a:prstGeom>
              </p:spPr>
            </p:pic>
          </mc:Fallback>
        </mc:AlternateContent>
        <mc:AlternateContent xmlns:mc="http://schemas.openxmlformats.org/markup-compatibility/2006">
          <mc:Choice xmlns:p14="http://schemas.microsoft.com/office/powerpoint/2010/main" Requires="p14">
            <p:contentPart p14:bwMode="auto" r:id="rId126">
              <p14:nvContentPartPr>
                <p14:cNvPr id="95" name="Ink 94">
                  <a:extLst>
                    <a:ext uri="{FF2B5EF4-FFF2-40B4-BE49-F238E27FC236}">
                      <a16:creationId xmlns:a16="http://schemas.microsoft.com/office/drawing/2014/main" id="{0DEEAF1A-41C1-68AD-7571-9DDDA924C5A0}"/>
                    </a:ext>
                  </a:extLst>
                </p14:cNvPr>
                <p14:cNvContentPartPr/>
                <p14:nvPr/>
              </p14:nvContentPartPr>
              <p14:xfrm>
                <a:off x="9102897" y="1748314"/>
                <a:ext cx="290160" cy="126000"/>
              </p14:xfrm>
            </p:contentPart>
          </mc:Choice>
          <mc:Fallback>
            <p:pic>
              <p:nvPicPr>
                <p:cNvPr id="95" name="Ink 94">
                  <a:extLst>
                    <a:ext uri="{FF2B5EF4-FFF2-40B4-BE49-F238E27FC236}">
                      <a16:creationId xmlns:a16="http://schemas.microsoft.com/office/drawing/2014/main" id="{0DEEAF1A-41C1-68AD-7571-9DDDA924C5A0}"/>
                    </a:ext>
                  </a:extLst>
                </p:cNvPr>
                <p:cNvPicPr/>
                <p:nvPr/>
              </p:nvPicPr>
              <p:blipFill>
                <a:blip r:embed="rId127"/>
                <a:stretch>
                  <a:fillRect/>
                </a:stretch>
              </p:blipFill>
              <p:spPr>
                <a:xfrm>
                  <a:off x="9093897" y="1739674"/>
                  <a:ext cx="307800" cy="143640"/>
                </a:xfrm>
                <a:prstGeom prst="rect">
                  <a:avLst/>
                </a:prstGeom>
              </p:spPr>
            </p:pic>
          </mc:Fallback>
        </mc:AlternateContent>
        <mc:AlternateContent xmlns:mc="http://schemas.openxmlformats.org/markup-compatibility/2006">
          <mc:Choice xmlns:p14="http://schemas.microsoft.com/office/powerpoint/2010/main" Requires="p14">
            <p:contentPart p14:bwMode="auto" r:id="rId128">
              <p14:nvContentPartPr>
                <p14:cNvPr id="96" name="Ink 95">
                  <a:extLst>
                    <a:ext uri="{FF2B5EF4-FFF2-40B4-BE49-F238E27FC236}">
                      <a16:creationId xmlns:a16="http://schemas.microsoft.com/office/drawing/2014/main" id="{3459DB55-759C-088D-FF7D-3C78FC999A92}"/>
                    </a:ext>
                  </a:extLst>
                </p14:cNvPr>
                <p14:cNvContentPartPr/>
                <p14:nvPr/>
              </p14:nvContentPartPr>
              <p14:xfrm>
                <a:off x="9531657" y="1785754"/>
                <a:ext cx="141120" cy="79200"/>
              </p14:xfrm>
            </p:contentPart>
          </mc:Choice>
          <mc:Fallback>
            <p:pic>
              <p:nvPicPr>
                <p:cNvPr id="96" name="Ink 95">
                  <a:extLst>
                    <a:ext uri="{FF2B5EF4-FFF2-40B4-BE49-F238E27FC236}">
                      <a16:creationId xmlns:a16="http://schemas.microsoft.com/office/drawing/2014/main" id="{3459DB55-759C-088D-FF7D-3C78FC999A92}"/>
                    </a:ext>
                  </a:extLst>
                </p:cNvPr>
                <p:cNvPicPr/>
                <p:nvPr/>
              </p:nvPicPr>
              <p:blipFill>
                <a:blip r:embed="rId129"/>
                <a:stretch>
                  <a:fillRect/>
                </a:stretch>
              </p:blipFill>
              <p:spPr>
                <a:xfrm>
                  <a:off x="9522657" y="1776754"/>
                  <a:ext cx="158760" cy="96840"/>
                </a:xfrm>
                <a:prstGeom prst="rect">
                  <a:avLst/>
                </a:prstGeom>
              </p:spPr>
            </p:pic>
          </mc:Fallback>
        </mc:AlternateContent>
        <mc:AlternateContent xmlns:mc="http://schemas.openxmlformats.org/markup-compatibility/2006">
          <mc:Choice xmlns:p14="http://schemas.microsoft.com/office/powerpoint/2010/main" Requires="p14">
            <p:contentPart p14:bwMode="auto" r:id="rId130">
              <p14:nvContentPartPr>
                <p14:cNvPr id="97" name="Ink 96">
                  <a:extLst>
                    <a:ext uri="{FF2B5EF4-FFF2-40B4-BE49-F238E27FC236}">
                      <a16:creationId xmlns:a16="http://schemas.microsoft.com/office/drawing/2014/main" id="{B1FEC95A-E96A-DFDC-C3FC-1818B1238032}"/>
                    </a:ext>
                  </a:extLst>
                </p14:cNvPr>
                <p14:cNvContentPartPr/>
                <p14:nvPr/>
              </p14:nvContentPartPr>
              <p14:xfrm>
                <a:off x="9575577" y="1761994"/>
                <a:ext cx="90360" cy="112320"/>
              </p14:xfrm>
            </p:contentPart>
          </mc:Choice>
          <mc:Fallback>
            <p:pic>
              <p:nvPicPr>
                <p:cNvPr id="97" name="Ink 96">
                  <a:extLst>
                    <a:ext uri="{FF2B5EF4-FFF2-40B4-BE49-F238E27FC236}">
                      <a16:creationId xmlns:a16="http://schemas.microsoft.com/office/drawing/2014/main" id="{B1FEC95A-E96A-DFDC-C3FC-1818B1238032}"/>
                    </a:ext>
                  </a:extLst>
                </p:cNvPr>
                <p:cNvPicPr/>
                <p:nvPr/>
              </p:nvPicPr>
              <p:blipFill>
                <a:blip r:embed="rId131"/>
                <a:stretch>
                  <a:fillRect/>
                </a:stretch>
              </p:blipFill>
              <p:spPr>
                <a:xfrm>
                  <a:off x="9566577" y="1753354"/>
                  <a:ext cx="108000" cy="129960"/>
                </a:xfrm>
                <a:prstGeom prst="rect">
                  <a:avLst/>
                </a:prstGeom>
              </p:spPr>
            </p:pic>
          </mc:Fallback>
        </mc:AlternateContent>
        <mc:AlternateContent xmlns:mc="http://schemas.openxmlformats.org/markup-compatibility/2006">
          <mc:Choice xmlns:p14="http://schemas.microsoft.com/office/powerpoint/2010/main" Requires="p14">
            <p:contentPart p14:bwMode="auto" r:id="rId132">
              <p14:nvContentPartPr>
                <p14:cNvPr id="98" name="Ink 97">
                  <a:extLst>
                    <a:ext uri="{FF2B5EF4-FFF2-40B4-BE49-F238E27FC236}">
                      <a16:creationId xmlns:a16="http://schemas.microsoft.com/office/drawing/2014/main" id="{202BB82E-3FBB-63FE-70DD-B03AD9B11DE3}"/>
                    </a:ext>
                  </a:extLst>
                </p14:cNvPr>
                <p14:cNvContentPartPr/>
                <p14:nvPr/>
              </p14:nvContentPartPr>
              <p14:xfrm>
                <a:off x="9736497" y="1619794"/>
                <a:ext cx="97560" cy="181080"/>
              </p14:xfrm>
            </p:contentPart>
          </mc:Choice>
          <mc:Fallback>
            <p:pic>
              <p:nvPicPr>
                <p:cNvPr id="98" name="Ink 97">
                  <a:extLst>
                    <a:ext uri="{FF2B5EF4-FFF2-40B4-BE49-F238E27FC236}">
                      <a16:creationId xmlns:a16="http://schemas.microsoft.com/office/drawing/2014/main" id="{202BB82E-3FBB-63FE-70DD-B03AD9B11DE3}"/>
                    </a:ext>
                  </a:extLst>
                </p:cNvPr>
                <p:cNvPicPr/>
                <p:nvPr/>
              </p:nvPicPr>
              <p:blipFill>
                <a:blip r:embed="rId133"/>
                <a:stretch>
                  <a:fillRect/>
                </a:stretch>
              </p:blipFill>
              <p:spPr>
                <a:xfrm>
                  <a:off x="9727497" y="1610794"/>
                  <a:ext cx="115200" cy="198720"/>
                </a:xfrm>
                <a:prstGeom prst="rect">
                  <a:avLst/>
                </a:prstGeom>
              </p:spPr>
            </p:pic>
          </mc:Fallback>
        </mc:AlternateContent>
        <mc:AlternateContent xmlns:mc="http://schemas.openxmlformats.org/markup-compatibility/2006">
          <mc:Choice xmlns:p14="http://schemas.microsoft.com/office/powerpoint/2010/main" Requires="p14">
            <p:contentPart p14:bwMode="auto" r:id="rId134">
              <p14:nvContentPartPr>
                <p14:cNvPr id="99" name="Ink 98">
                  <a:extLst>
                    <a:ext uri="{FF2B5EF4-FFF2-40B4-BE49-F238E27FC236}">
                      <a16:creationId xmlns:a16="http://schemas.microsoft.com/office/drawing/2014/main" id="{2A68D092-547B-6E9E-02AC-EDE8F8E1F628}"/>
                    </a:ext>
                  </a:extLst>
                </p14:cNvPr>
                <p14:cNvContentPartPr/>
                <p14:nvPr/>
              </p14:nvContentPartPr>
              <p14:xfrm>
                <a:off x="9871137" y="1683874"/>
                <a:ext cx="90360" cy="72360"/>
              </p14:xfrm>
            </p:contentPart>
          </mc:Choice>
          <mc:Fallback>
            <p:pic>
              <p:nvPicPr>
                <p:cNvPr id="99" name="Ink 98">
                  <a:extLst>
                    <a:ext uri="{FF2B5EF4-FFF2-40B4-BE49-F238E27FC236}">
                      <a16:creationId xmlns:a16="http://schemas.microsoft.com/office/drawing/2014/main" id="{2A68D092-547B-6E9E-02AC-EDE8F8E1F628}"/>
                    </a:ext>
                  </a:extLst>
                </p:cNvPr>
                <p:cNvPicPr/>
                <p:nvPr/>
              </p:nvPicPr>
              <p:blipFill>
                <a:blip r:embed="rId135"/>
                <a:stretch>
                  <a:fillRect/>
                </a:stretch>
              </p:blipFill>
              <p:spPr>
                <a:xfrm>
                  <a:off x="9862137" y="1674874"/>
                  <a:ext cx="108000" cy="90000"/>
                </a:xfrm>
                <a:prstGeom prst="rect">
                  <a:avLst/>
                </a:prstGeom>
              </p:spPr>
            </p:pic>
          </mc:Fallback>
        </mc:AlternateContent>
        <mc:AlternateContent xmlns:mc="http://schemas.openxmlformats.org/markup-compatibility/2006">
          <mc:Choice xmlns:p14="http://schemas.microsoft.com/office/powerpoint/2010/main" Requires="p14">
            <p:contentPart p14:bwMode="auto" r:id="rId136">
              <p14:nvContentPartPr>
                <p14:cNvPr id="100" name="Ink 99">
                  <a:extLst>
                    <a:ext uri="{FF2B5EF4-FFF2-40B4-BE49-F238E27FC236}">
                      <a16:creationId xmlns:a16="http://schemas.microsoft.com/office/drawing/2014/main" id="{E432D06B-B80B-FF4E-5969-81BAA4B6F190}"/>
                    </a:ext>
                  </a:extLst>
                </p14:cNvPr>
                <p14:cNvContentPartPr/>
                <p14:nvPr/>
              </p14:nvContentPartPr>
              <p14:xfrm>
                <a:off x="9961137" y="1480834"/>
                <a:ext cx="324720" cy="179640"/>
              </p14:xfrm>
            </p:contentPart>
          </mc:Choice>
          <mc:Fallback>
            <p:pic>
              <p:nvPicPr>
                <p:cNvPr id="100" name="Ink 99">
                  <a:extLst>
                    <a:ext uri="{FF2B5EF4-FFF2-40B4-BE49-F238E27FC236}">
                      <a16:creationId xmlns:a16="http://schemas.microsoft.com/office/drawing/2014/main" id="{E432D06B-B80B-FF4E-5969-81BAA4B6F190}"/>
                    </a:ext>
                  </a:extLst>
                </p:cNvPr>
                <p:cNvPicPr/>
                <p:nvPr/>
              </p:nvPicPr>
              <p:blipFill>
                <a:blip r:embed="rId137"/>
                <a:stretch>
                  <a:fillRect/>
                </a:stretch>
              </p:blipFill>
              <p:spPr>
                <a:xfrm>
                  <a:off x="9952497" y="1472194"/>
                  <a:ext cx="342360" cy="197280"/>
                </a:xfrm>
                <a:prstGeom prst="rect">
                  <a:avLst/>
                </a:prstGeom>
              </p:spPr>
            </p:pic>
          </mc:Fallback>
        </mc:AlternateContent>
        <mc:AlternateContent xmlns:mc="http://schemas.openxmlformats.org/markup-compatibility/2006">
          <mc:Choice xmlns:p14="http://schemas.microsoft.com/office/powerpoint/2010/main" Requires="p14">
            <p:contentPart p14:bwMode="auto" r:id="rId138">
              <p14:nvContentPartPr>
                <p14:cNvPr id="103" name="Ink 102">
                  <a:extLst>
                    <a:ext uri="{FF2B5EF4-FFF2-40B4-BE49-F238E27FC236}">
                      <a16:creationId xmlns:a16="http://schemas.microsoft.com/office/drawing/2014/main" id="{2B962540-086E-527F-36D4-CB6CDDFF6197}"/>
                    </a:ext>
                  </a:extLst>
                </p14:cNvPr>
                <p14:cNvContentPartPr/>
                <p14:nvPr/>
              </p14:nvContentPartPr>
              <p14:xfrm>
                <a:off x="9278577" y="1142794"/>
                <a:ext cx="37080" cy="357840"/>
              </p14:xfrm>
            </p:contentPart>
          </mc:Choice>
          <mc:Fallback>
            <p:pic>
              <p:nvPicPr>
                <p:cNvPr id="103" name="Ink 102">
                  <a:extLst>
                    <a:ext uri="{FF2B5EF4-FFF2-40B4-BE49-F238E27FC236}">
                      <a16:creationId xmlns:a16="http://schemas.microsoft.com/office/drawing/2014/main" id="{2B962540-086E-527F-36D4-CB6CDDFF6197}"/>
                    </a:ext>
                  </a:extLst>
                </p:cNvPr>
                <p:cNvPicPr/>
                <p:nvPr/>
              </p:nvPicPr>
              <p:blipFill>
                <a:blip r:embed="rId139"/>
                <a:stretch>
                  <a:fillRect/>
                </a:stretch>
              </p:blipFill>
              <p:spPr>
                <a:xfrm>
                  <a:off x="9269937" y="1134154"/>
                  <a:ext cx="54720" cy="375480"/>
                </a:xfrm>
                <a:prstGeom prst="rect">
                  <a:avLst/>
                </a:prstGeom>
              </p:spPr>
            </p:pic>
          </mc:Fallback>
        </mc:AlternateContent>
        <mc:AlternateContent xmlns:mc="http://schemas.openxmlformats.org/markup-compatibility/2006">
          <mc:Choice xmlns:p14="http://schemas.microsoft.com/office/powerpoint/2010/main" Requires="p14">
            <p:contentPart p14:bwMode="auto" r:id="rId140">
              <p14:nvContentPartPr>
                <p14:cNvPr id="104" name="Ink 103">
                  <a:extLst>
                    <a:ext uri="{FF2B5EF4-FFF2-40B4-BE49-F238E27FC236}">
                      <a16:creationId xmlns:a16="http://schemas.microsoft.com/office/drawing/2014/main" id="{66154743-EA98-57EE-7689-A2C6DE35F095}"/>
                    </a:ext>
                  </a:extLst>
                </p14:cNvPr>
                <p14:cNvContentPartPr/>
                <p14:nvPr/>
              </p14:nvContentPartPr>
              <p14:xfrm>
                <a:off x="9242217" y="1419634"/>
                <a:ext cx="124560" cy="79200"/>
              </p14:xfrm>
            </p:contentPart>
          </mc:Choice>
          <mc:Fallback>
            <p:pic>
              <p:nvPicPr>
                <p:cNvPr id="104" name="Ink 103">
                  <a:extLst>
                    <a:ext uri="{FF2B5EF4-FFF2-40B4-BE49-F238E27FC236}">
                      <a16:creationId xmlns:a16="http://schemas.microsoft.com/office/drawing/2014/main" id="{66154743-EA98-57EE-7689-A2C6DE35F095}"/>
                    </a:ext>
                  </a:extLst>
                </p:cNvPr>
                <p:cNvPicPr/>
                <p:nvPr/>
              </p:nvPicPr>
              <p:blipFill>
                <a:blip r:embed="rId141"/>
                <a:stretch>
                  <a:fillRect/>
                </a:stretch>
              </p:blipFill>
              <p:spPr>
                <a:xfrm>
                  <a:off x="9233217" y="1410634"/>
                  <a:ext cx="142200" cy="96840"/>
                </a:xfrm>
                <a:prstGeom prst="rect">
                  <a:avLst/>
                </a:prstGeom>
              </p:spPr>
            </p:pic>
          </mc:Fallback>
        </mc:AlternateContent>
        <mc:AlternateContent xmlns:mc="http://schemas.openxmlformats.org/markup-compatibility/2006">
          <mc:Choice xmlns:p14="http://schemas.microsoft.com/office/powerpoint/2010/main" Requires="p14">
            <p:contentPart p14:bwMode="auto" r:id="rId142">
              <p14:nvContentPartPr>
                <p14:cNvPr id="105" name="Ink 104">
                  <a:extLst>
                    <a:ext uri="{FF2B5EF4-FFF2-40B4-BE49-F238E27FC236}">
                      <a16:creationId xmlns:a16="http://schemas.microsoft.com/office/drawing/2014/main" id="{93FCE9A5-8F8D-024D-0CC6-AD5778ED1E82}"/>
                    </a:ext>
                  </a:extLst>
                </p14:cNvPr>
                <p14:cNvContentPartPr/>
                <p14:nvPr/>
              </p14:nvContentPartPr>
              <p14:xfrm>
                <a:off x="9435537" y="1183114"/>
                <a:ext cx="101160" cy="190800"/>
              </p14:xfrm>
            </p:contentPart>
          </mc:Choice>
          <mc:Fallback>
            <p:pic>
              <p:nvPicPr>
                <p:cNvPr id="105" name="Ink 104">
                  <a:extLst>
                    <a:ext uri="{FF2B5EF4-FFF2-40B4-BE49-F238E27FC236}">
                      <a16:creationId xmlns:a16="http://schemas.microsoft.com/office/drawing/2014/main" id="{93FCE9A5-8F8D-024D-0CC6-AD5778ED1E82}"/>
                    </a:ext>
                  </a:extLst>
                </p:cNvPr>
                <p:cNvPicPr/>
                <p:nvPr/>
              </p:nvPicPr>
              <p:blipFill>
                <a:blip r:embed="rId143"/>
                <a:stretch>
                  <a:fillRect/>
                </a:stretch>
              </p:blipFill>
              <p:spPr>
                <a:xfrm>
                  <a:off x="9426537" y="1174474"/>
                  <a:ext cx="118800" cy="208440"/>
                </a:xfrm>
                <a:prstGeom prst="rect">
                  <a:avLst/>
                </a:prstGeom>
              </p:spPr>
            </p:pic>
          </mc:Fallback>
        </mc:AlternateContent>
        <mc:AlternateContent xmlns:mc="http://schemas.openxmlformats.org/markup-compatibility/2006">
          <mc:Choice xmlns:p14="http://schemas.microsoft.com/office/powerpoint/2010/main" Requires="p14">
            <p:contentPart p14:bwMode="auto" r:id="rId144">
              <p14:nvContentPartPr>
                <p14:cNvPr id="106" name="Ink 105">
                  <a:extLst>
                    <a:ext uri="{FF2B5EF4-FFF2-40B4-BE49-F238E27FC236}">
                      <a16:creationId xmlns:a16="http://schemas.microsoft.com/office/drawing/2014/main" id="{E4BD0468-531E-B5E8-7177-6F905B7F76B9}"/>
                    </a:ext>
                  </a:extLst>
                </p14:cNvPr>
                <p14:cNvContentPartPr/>
                <p14:nvPr/>
              </p14:nvContentPartPr>
              <p14:xfrm>
                <a:off x="9617337" y="1218034"/>
                <a:ext cx="124920" cy="126360"/>
              </p14:xfrm>
            </p:contentPart>
          </mc:Choice>
          <mc:Fallback>
            <p:pic>
              <p:nvPicPr>
                <p:cNvPr id="106" name="Ink 105">
                  <a:extLst>
                    <a:ext uri="{FF2B5EF4-FFF2-40B4-BE49-F238E27FC236}">
                      <a16:creationId xmlns:a16="http://schemas.microsoft.com/office/drawing/2014/main" id="{E4BD0468-531E-B5E8-7177-6F905B7F76B9}"/>
                    </a:ext>
                  </a:extLst>
                </p:cNvPr>
                <p:cNvPicPr/>
                <p:nvPr/>
              </p:nvPicPr>
              <p:blipFill>
                <a:blip r:embed="rId145"/>
                <a:stretch>
                  <a:fillRect/>
                </a:stretch>
              </p:blipFill>
              <p:spPr>
                <a:xfrm>
                  <a:off x="9608697" y="1209034"/>
                  <a:ext cx="142560" cy="144000"/>
                </a:xfrm>
                <a:prstGeom prst="rect">
                  <a:avLst/>
                </a:prstGeom>
              </p:spPr>
            </p:pic>
          </mc:Fallback>
        </mc:AlternateContent>
        <mc:AlternateContent xmlns:mc="http://schemas.openxmlformats.org/markup-compatibility/2006">
          <mc:Choice xmlns:p14="http://schemas.microsoft.com/office/powerpoint/2010/main" Requires="p14">
            <p:contentPart p14:bwMode="auto" r:id="rId146">
              <p14:nvContentPartPr>
                <p14:cNvPr id="107" name="Ink 106">
                  <a:extLst>
                    <a:ext uri="{FF2B5EF4-FFF2-40B4-BE49-F238E27FC236}">
                      <a16:creationId xmlns:a16="http://schemas.microsoft.com/office/drawing/2014/main" id="{0A2DF303-347E-4162-4841-110D15946B4C}"/>
                    </a:ext>
                  </a:extLst>
                </p14:cNvPr>
                <p14:cNvContentPartPr/>
                <p14:nvPr/>
              </p14:nvContentPartPr>
              <p14:xfrm>
                <a:off x="9786537" y="1093114"/>
                <a:ext cx="106560" cy="163800"/>
              </p14:xfrm>
            </p:contentPart>
          </mc:Choice>
          <mc:Fallback>
            <p:pic>
              <p:nvPicPr>
                <p:cNvPr id="107" name="Ink 106">
                  <a:extLst>
                    <a:ext uri="{FF2B5EF4-FFF2-40B4-BE49-F238E27FC236}">
                      <a16:creationId xmlns:a16="http://schemas.microsoft.com/office/drawing/2014/main" id="{0A2DF303-347E-4162-4841-110D15946B4C}"/>
                    </a:ext>
                  </a:extLst>
                </p:cNvPr>
                <p:cNvPicPr/>
                <p:nvPr/>
              </p:nvPicPr>
              <p:blipFill>
                <a:blip r:embed="rId147"/>
                <a:stretch>
                  <a:fillRect/>
                </a:stretch>
              </p:blipFill>
              <p:spPr>
                <a:xfrm>
                  <a:off x="9777537" y="1084114"/>
                  <a:ext cx="124200" cy="181440"/>
                </a:xfrm>
                <a:prstGeom prst="rect">
                  <a:avLst/>
                </a:prstGeom>
              </p:spPr>
            </p:pic>
          </mc:Fallback>
        </mc:AlternateContent>
        <mc:AlternateContent xmlns:mc="http://schemas.openxmlformats.org/markup-compatibility/2006">
          <mc:Choice xmlns:p14="http://schemas.microsoft.com/office/powerpoint/2010/main" Requires="p14">
            <p:contentPart p14:bwMode="auto" r:id="rId148">
              <p14:nvContentPartPr>
                <p14:cNvPr id="108" name="Ink 107">
                  <a:extLst>
                    <a:ext uri="{FF2B5EF4-FFF2-40B4-BE49-F238E27FC236}">
                      <a16:creationId xmlns:a16="http://schemas.microsoft.com/office/drawing/2014/main" id="{32E6E7E0-92F4-56A4-5EE1-3FC8F369EC9B}"/>
                    </a:ext>
                  </a:extLst>
                </p14:cNvPr>
                <p14:cNvContentPartPr/>
                <p14:nvPr/>
              </p14:nvContentPartPr>
              <p14:xfrm>
                <a:off x="9821817" y="1038034"/>
                <a:ext cx="154800" cy="169920"/>
              </p14:xfrm>
            </p:contentPart>
          </mc:Choice>
          <mc:Fallback>
            <p:pic>
              <p:nvPicPr>
                <p:cNvPr id="108" name="Ink 107">
                  <a:extLst>
                    <a:ext uri="{FF2B5EF4-FFF2-40B4-BE49-F238E27FC236}">
                      <a16:creationId xmlns:a16="http://schemas.microsoft.com/office/drawing/2014/main" id="{32E6E7E0-92F4-56A4-5EE1-3FC8F369EC9B}"/>
                    </a:ext>
                  </a:extLst>
                </p:cNvPr>
                <p:cNvPicPr/>
                <p:nvPr/>
              </p:nvPicPr>
              <p:blipFill>
                <a:blip r:embed="rId149"/>
                <a:stretch>
                  <a:fillRect/>
                </a:stretch>
              </p:blipFill>
              <p:spPr>
                <a:xfrm>
                  <a:off x="9812817" y="1029034"/>
                  <a:ext cx="172440" cy="187560"/>
                </a:xfrm>
                <a:prstGeom prst="rect">
                  <a:avLst/>
                </a:prstGeom>
              </p:spPr>
            </p:pic>
          </mc:Fallback>
        </mc:AlternateContent>
        <mc:AlternateContent xmlns:mc="http://schemas.openxmlformats.org/markup-compatibility/2006">
          <mc:Choice xmlns:p14="http://schemas.microsoft.com/office/powerpoint/2010/main" Requires="p14">
            <p:contentPart p14:bwMode="auto" r:id="rId150">
              <p14:nvContentPartPr>
                <p14:cNvPr id="109" name="Ink 108">
                  <a:extLst>
                    <a:ext uri="{FF2B5EF4-FFF2-40B4-BE49-F238E27FC236}">
                      <a16:creationId xmlns:a16="http://schemas.microsoft.com/office/drawing/2014/main" id="{C1E5EE0B-DAAD-A290-0308-040C6D064AD3}"/>
                    </a:ext>
                  </a:extLst>
                </p14:cNvPr>
                <p14:cNvContentPartPr/>
                <p14:nvPr/>
              </p14:nvContentPartPr>
              <p14:xfrm>
                <a:off x="9945657" y="1047034"/>
                <a:ext cx="134280" cy="45000"/>
              </p14:xfrm>
            </p:contentPart>
          </mc:Choice>
          <mc:Fallback>
            <p:pic>
              <p:nvPicPr>
                <p:cNvPr id="109" name="Ink 108">
                  <a:extLst>
                    <a:ext uri="{FF2B5EF4-FFF2-40B4-BE49-F238E27FC236}">
                      <a16:creationId xmlns:a16="http://schemas.microsoft.com/office/drawing/2014/main" id="{C1E5EE0B-DAAD-A290-0308-040C6D064AD3}"/>
                    </a:ext>
                  </a:extLst>
                </p:cNvPr>
                <p:cNvPicPr/>
                <p:nvPr/>
              </p:nvPicPr>
              <p:blipFill>
                <a:blip r:embed="rId151"/>
                <a:stretch>
                  <a:fillRect/>
                </a:stretch>
              </p:blipFill>
              <p:spPr>
                <a:xfrm>
                  <a:off x="9936657" y="1038034"/>
                  <a:ext cx="151920" cy="6264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52">
            <p14:nvContentPartPr>
              <p14:cNvPr id="111" name="Ink 110">
                <a:extLst>
                  <a:ext uri="{FF2B5EF4-FFF2-40B4-BE49-F238E27FC236}">
                    <a16:creationId xmlns:a16="http://schemas.microsoft.com/office/drawing/2014/main" id="{E525CE58-2515-3BE1-901C-A9BE3B6AF799}"/>
                  </a:ext>
                </a:extLst>
              </p14:cNvPr>
              <p14:cNvContentPartPr/>
              <p14:nvPr/>
            </p14:nvContentPartPr>
            <p14:xfrm>
              <a:off x="7304337" y="1346194"/>
              <a:ext cx="43200" cy="38880"/>
            </p14:xfrm>
          </p:contentPart>
        </mc:Choice>
        <mc:Fallback>
          <p:pic>
            <p:nvPicPr>
              <p:cNvPr id="111" name="Ink 110">
                <a:extLst>
                  <a:ext uri="{FF2B5EF4-FFF2-40B4-BE49-F238E27FC236}">
                    <a16:creationId xmlns:a16="http://schemas.microsoft.com/office/drawing/2014/main" id="{E525CE58-2515-3BE1-901C-A9BE3B6AF799}"/>
                  </a:ext>
                </a:extLst>
              </p:cNvPr>
              <p:cNvPicPr/>
              <p:nvPr/>
            </p:nvPicPr>
            <p:blipFill>
              <a:blip r:embed="rId153"/>
              <a:stretch>
                <a:fillRect/>
              </a:stretch>
            </p:blipFill>
            <p:spPr>
              <a:xfrm>
                <a:off x="7295337" y="1337554"/>
                <a:ext cx="60840" cy="56520"/>
              </a:xfrm>
              <a:prstGeom prst="rect">
                <a:avLst/>
              </a:prstGeom>
            </p:spPr>
          </p:pic>
        </mc:Fallback>
      </mc:AlternateContent>
      <mc:AlternateContent xmlns:mc="http://schemas.openxmlformats.org/markup-compatibility/2006">
        <mc:Choice xmlns:p14="http://schemas.microsoft.com/office/powerpoint/2010/main" Requires="p14">
          <p:contentPart p14:bwMode="auto" r:id="rId154">
            <p14:nvContentPartPr>
              <p14:cNvPr id="112" name="Ink 111">
                <a:extLst>
                  <a:ext uri="{FF2B5EF4-FFF2-40B4-BE49-F238E27FC236}">
                    <a16:creationId xmlns:a16="http://schemas.microsoft.com/office/drawing/2014/main" id="{04205DB6-A993-D476-80E2-5505BEFB28FB}"/>
                  </a:ext>
                </a:extLst>
              </p14:cNvPr>
              <p14:cNvContentPartPr/>
              <p14:nvPr/>
            </p14:nvContentPartPr>
            <p14:xfrm>
              <a:off x="6124617" y="1595314"/>
              <a:ext cx="135000" cy="30960"/>
            </p14:xfrm>
          </p:contentPart>
        </mc:Choice>
        <mc:Fallback>
          <p:pic>
            <p:nvPicPr>
              <p:cNvPr id="112" name="Ink 111">
                <a:extLst>
                  <a:ext uri="{FF2B5EF4-FFF2-40B4-BE49-F238E27FC236}">
                    <a16:creationId xmlns:a16="http://schemas.microsoft.com/office/drawing/2014/main" id="{04205DB6-A993-D476-80E2-5505BEFB28FB}"/>
                  </a:ext>
                </a:extLst>
              </p:cNvPr>
              <p:cNvPicPr/>
              <p:nvPr/>
            </p:nvPicPr>
            <p:blipFill>
              <a:blip r:embed="rId155"/>
              <a:stretch>
                <a:fillRect/>
              </a:stretch>
            </p:blipFill>
            <p:spPr>
              <a:xfrm>
                <a:off x="6115617" y="1586314"/>
                <a:ext cx="152640" cy="48600"/>
              </a:xfrm>
              <a:prstGeom prst="rect">
                <a:avLst/>
              </a:prstGeom>
            </p:spPr>
          </p:pic>
        </mc:Fallback>
      </mc:AlternateContent>
      <p:grpSp>
        <p:nvGrpSpPr>
          <p:cNvPr id="127" name="Group 126">
            <a:extLst>
              <a:ext uri="{FF2B5EF4-FFF2-40B4-BE49-F238E27FC236}">
                <a16:creationId xmlns:a16="http://schemas.microsoft.com/office/drawing/2014/main" id="{43DB8579-2E40-30A2-3DE0-F3097D9F75B9}"/>
              </a:ext>
            </a:extLst>
          </p:cNvPr>
          <p:cNvGrpSpPr/>
          <p:nvPr/>
        </p:nvGrpSpPr>
        <p:grpSpPr>
          <a:xfrm>
            <a:off x="6783417" y="2301274"/>
            <a:ext cx="1004040" cy="681840"/>
            <a:chOff x="6783417" y="2301274"/>
            <a:chExt cx="1004040" cy="681840"/>
          </a:xfrm>
        </p:grpSpPr>
        <mc:AlternateContent xmlns:mc="http://schemas.openxmlformats.org/markup-compatibility/2006">
          <mc:Choice xmlns:p14="http://schemas.microsoft.com/office/powerpoint/2010/main" Requires="p14">
            <p:contentPart p14:bwMode="auto" r:id="rId156">
              <p14:nvContentPartPr>
                <p14:cNvPr id="113" name="Ink 112">
                  <a:extLst>
                    <a:ext uri="{FF2B5EF4-FFF2-40B4-BE49-F238E27FC236}">
                      <a16:creationId xmlns:a16="http://schemas.microsoft.com/office/drawing/2014/main" id="{482A7AD7-97D8-7AE1-A52F-5253D683195F}"/>
                    </a:ext>
                  </a:extLst>
                </p14:cNvPr>
                <p14:cNvContentPartPr/>
                <p14:nvPr/>
              </p14:nvContentPartPr>
              <p14:xfrm>
                <a:off x="7060977" y="2515114"/>
                <a:ext cx="144000" cy="95400"/>
              </p14:xfrm>
            </p:contentPart>
          </mc:Choice>
          <mc:Fallback>
            <p:pic>
              <p:nvPicPr>
                <p:cNvPr id="113" name="Ink 112">
                  <a:extLst>
                    <a:ext uri="{FF2B5EF4-FFF2-40B4-BE49-F238E27FC236}">
                      <a16:creationId xmlns:a16="http://schemas.microsoft.com/office/drawing/2014/main" id="{482A7AD7-97D8-7AE1-A52F-5253D683195F}"/>
                    </a:ext>
                  </a:extLst>
                </p:cNvPr>
                <p:cNvPicPr/>
                <p:nvPr/>
              </p:nvPicPr>
              <p:blipFill>
                <a:blip r:embed="rId157"/>
                <a:stretch>
                  <a:fillRect/>
                </a:stretch>
              </p:blipFill>
              <p:spPr>
                <a:xfrm>
                  <a:off x="7051977" y="2506474"/>
                  <a:ext cx="161640" cy="113040"/>
                </a:xfrm>
                <a:prstGeom prst="rect">
                  <a:avLst/>
                </a:prstGeom>
              </p:spPr>
            </p:pic>
          </mc:Fallback>
        </mc:AlternateContent>
        <mc:AlternateContent xmlns:mc="http://schemas.openxmlformats.org/markup-compatibility/2006">
          <mc:Choice xmlns:p14="http://schemas.microsoft.com/office/powerpoint/2010/main" Requires="p14">
            <p:contentPart p14:bwMode="auto" r:id="rId158">
              <p14:nvContentPartPr>
                <p14:cNvPr id="114" name="Ink 113">
                  <a:extLst>
                    <a:ext uri="{FF2B5EF4-FFF2-40B4-BE49-F238E27FC236}">
                      <a16:creationId xmlns:a16="http://schemas.microsoft.com/office/drawing/2014/main" id="{8276B1E6-DDF2-FB36-2BD5-170B6E1A335B}"/>
                    </a:ext>
                  </a:extLst>
                </p14:cNvPr>
                <p14:cNvContentPartPr/>
                <p14:nvPr/>
              </p14:nvContentPartPr>
              <p14:xfrm>
                <a:off x="7282737" y="2341594"/>
                <a:ext cx="79560" cy="154800"/>
              </p14:xfrm>
            </p:contentPart>
          </mc:Choice>
          <mc:Fallback>
            <p:pic>
              <p:nvPicPr>
                <p:cNvPr id="114" name="Ink 113">
                  <a:extLst>
                    <a:ext uri="{FF2B5EF4-FFF2-40B4-BE49-F238E27FC236}">
                      <a16:creationId xmlns:a16="http://schemas.microsoft.com/office/drawing/2014/main" id="{8276B1E6-DDF2-FB36-2BD5-170B6E1A335B}"/>
                    </a:ext>
                  </a:extLst>
                </p:cNvPr>
                <p:cNvPicPr/>
                <p:nvPr/>
              </p:nvPicPr>
              <p:blipFill>
                <a:blip r:embed="rId159"/>
                <a:stretch>
                  <a:fillRect/>
                </a:stretch>
              </p:blipFill>
              <p:spPr>
                <a:xfrm>
                  <a:off x="7273737" y="2332594"/>
                  <a:ext cx="97200" cy="172440"/>
                </a:xfrm>
                <a:prstGeom prst="rect">
                  <a:avLst/>
                </a:prstGeom>
              </p:spPr>
            </p:pic>
          </mc:Fallback>
        </mc:AlternateContent>
        <mc:AlternateContent xmlns:mc="http://schemas.openxmlformats.org/markup-compatibility/2006">
          <mc:Choice xmlns:p14="http://schemas.microsoft.com/office/powerpoint/2010/main" Requires="p14">
            <p:contentPart p14:bwMode="auto" r:id="rId160">
              <p14:nvContentPartPr>
                <p14:cNvPr id="115" name="Ink 114">
                  <a:extLst>
                    <a:ext uri="{FF2B5EF4-FFF2-40B4-BE49-F238E27FC236}">
                      <a16:creationId xmlns:a16="http://schemas.microsoft.com/office/drawing/2014/main" id="{761DFA9C-0A2E-D558-5F40-38AF585478D0}"/>
                    </a:ext>
                  </a:extLst>
                </p14:cNvPr>
                <p14:cNvContentPartPr/>
                <p14:nvPr/>
              </p14:nvContentPartPr>
              <p14:xfrm>
                <a:off x="7318377" y="2301274"/>
                <a:ext cx="122760" cy="136080"/>
              </p14:xfrm>
            </p:contentPart>
          </mc:Choice>
          <mc:Fallback>
            <p:pic>
              <p:nvPicPr>
                <p:cNvPr id="115" name="Ink 114">
                  <a:extLst>
                    <a:ext uri="{FF2B5EF4-FFF2-40B4-BE49-F238E27FC236}">
                      <a16:creationId xmlns:a16="http://schemas.microsoft.com/office/drawing/2014/main" id="{761DFA9C-0A2E-D558-5F40-38AF585478D0}"/>
                    </a:ext>
                  </a:extLst>
                </p:cNvPr>
                <p:cNvPicPr/>
                <p:nvPr/>
              </p:nvPicPr>
              <p:blipFill>
                <a:blip r:embed="rId161"/>
                <a:stretch>
                  <a:fillRect/>
                </a:stretch>
              </p:blipFill>
              <p:spPr>
                <a:xfrm>
                  <a:off x="7309377" y="2292274"/>
                  <a:ext cx="140400" cy="153720"/>
                </a:xfrm>
                <a:prstGeom prst="rect">
                  <a:avLst/>
                </a:prstGeom>
              </p:spPr>
            </p:pic>
          </mc:Fallback>
        </mc:AlternateContent>
        <mc:AlternateContent xmlns:mc="http://schemas.openxmlformats.org/markup-compatibility/2006">
          <mc:Choice xmlns:p14="http://schemas.microsoft.com/office/powerpoint/2010/main" Requires="p14">
            <p:contentPart p14:bwMode="auto" r:id="rId162">
              <p14:nvContentPartPr>
                <p14:cNvPr id="116" name="Ink 115">
                  <a:extLst>
                    <a:ext uri="{FF2B5EF4-FFF2-40B4-BE49-F238E27FC236}">
                      <a16:creationId xmlns:a16="http://schemas.microsoft.com/office/drawing/2014/main" id="{2288ACD7-F87F-FBAB-6AA5-886951C47559}"/>
                    </a:ext>
                  </a:extLst>
                </p14:cNvPr>
                <p14:cNvContentPartPr/>
                <p14:nvPr/>
              </p14:nvContentPartPr>
              <p14:xfrm>
                <a:off x="7456257" y="2344834"/>
                <a:ext cx="185040" cy="113400"/>
              </p14:xfrm>
            </p:contentPart>
          </mc:Choice>
          <mc:Fallback>
            <p:pic>
              <p:nvPicPr>
                <p:cNvPr id="116" name="Ink 115">
                  <a:extLst>
                    <a:ext uri="{FF2B5EF4-FFF2-40B4-BE49-F238E27FC236}">
                      <a16:creationId xmlns:a16="http://schemas.microsoft.com/office/drawing/2014/main" id="{2288ACD7-F87F-FBAB-6AA5-886951C47559}"/>
                    </a:ext>
                  </a:extLst>
                </p:cNvPr>
                <p:cNvPicPr/>
                <p:nvPr/>
              </p:nvPicPr>
              <p:blipFill>
                <a:blip r:embed="rId163"/>
                <a:stretch>
                  <a:fillRect/>
                </a:stretch>
              </p:blipFill>
              <p:spPr>
                <a:xfrm>
                  <a:off x="7447617" y="2336194"/>
                  <a:ext cx="202680" cy="131040"/>
                </a:xfrm>
                <a:prstGeom prst="rect">
                  <a:avLst/>
                </a:prstGeom>
              </p:spPr>
            </p:pic>
          </mc:Fallback>
        </mc:AlternateContent>
        <mc:AlternateContent xmlns:mc="http://schemas.openxmlformats.org/markup-compatibility/2006">
          <mc:Choice xmlns:p14="http://schemas.microsoft.com/office/powerpoint/2010/main" Requires="p14">
            <p:contentPart p14:bwMode="auto" r:id="rId164">
              <p14:nvContentPartPr>
                <p14:cNvPr id="118" name="Ink 117">
                  <a:extLst>
                    <a:ext uri="{FF2B5EF4-FFF2-40B4-BE49-F238E27FC236}">
                      <a16:creationId xmlns:a16="http://schemas.microsoft.com/office/drawing/2014/main" id="{5F84889A-C248-3848-C758-6BAD54781557}"/>
                    </a:ext>
                  </a:extLst>
                </p14:cNvPr>
                <p14:cNvContentPartPr/>
                <p14:nvPr/>
              </p14:nvContentPartPr>
              <p14:xfrm>
                <a:off x="6783417" y="2740114"/>
                <a:ext cx="180720" cy="243000"/>
              </p14:xfrm>
            </p:contentPart>
          </mc:Choice>
          <mc:Fallback>
            <p:pic>
              <p:nvPicPr>
                <p:cNvPr id="118" name="Ink 117">
                  <a:extLst>
                    <a:ext uri="{FF2B5EF4-FFF2-40B4-BE49-F238E27FC236}">
                      <a16:creationId xmlns:a16="http://schemas.microsoft.com/office/drawing/2014/main" id="{5F84889A-C248-3848-C758-6BAD54781557}"/>
                    </a:ext>
                  </a:extLst>
                </p:cNvPr>
                <p:cNvPicPr/>
                <p:nvPr/>
              </p:nvPicPr>
              <p:blipFill>
                <a:blip r:embed="rId165"/>
                <a:stretch>
                  <a:fillRect/>
                </a:stretch>
              </p:blipFill>
              <p:spPr>
                <a:xfrm>
                  <a:off x="6774417" y="2731114"/>
                  <a:ext cx="198360" cy="260640"/>
                </a:xfrm>
                <a:prstGeom prst="rect">
                  <a:avLst/>
                </a:prstGeom>
              </p:spPr>
            </p:pic>
          </mc:Fallback>
        </mc:AlternateContent>
        <mc:AlternateContent xmlns:mc="http://schemas.openxmlformats.org/markup-compatibility/2006">
          <mc:Choice xmlns:p14="http://schemas.microsoft.com/office/powerpoint/2010/main" Requires="p14">
            <p:contentPart p14:bwMode="auto" r:id="rId166">
              <p14:nvContentPartPr>
                <p14:cNvPr id="119" name="Ink 118">
                  <a:extLst>
                    <a:ext uri="{FF2B5EF4-FFF2-40B4-BE49-F238E27FC236}">
                      <a16:creationId xmlns:a16="http://schemas.microsoft.com/office/drawing/2014/main" id="{6BD13C28-AAC9-6C36-806B-0D03A5AE73EC}"/>
                    </a:ext>
                  </a:extLst>
                </p14:cNvPr>
                <p14:cNvContentPartPr/>
                <p14:nvPr/>
              </p14:nvContentPartPr>
              <p14:xfrm>
                <a:off x="6803577" y="2746594"/>
                <a:ext cx="88200" cy="70200"/>
              </p14:xfrm>
            </p:contentPart>
          </mc:Choice>
          <mc:Fallback>
            <p:pic>
              <p:nvPicPr>
                <p:cNvPr id="119" name="Ink 118">
                  <a:extLst>
                    <a:ext uri="{FF2B5EF4-FFF2-40B4-BE49-F238E27FC236}">
                      <a16:creationId xmlns:a16="http://schemas.microsoft.com/office/drawing/2014/main" id="{6BD13C28-AAC9-6C36-806B-0D03A5AE73EC}"/>
                    </a:ext>
                  </a:extLst>
                </p:cNvPr>
                <p:cNvPicPr/>
                <p:nvPr/>
              </p:nvPicPr>
              <p:blipFill>
                <a:blip r:embed="rId167"/>
                <a:stretch>
                  <a:fillRect/>
                </a:stretch>
              </p:blipFill>
              <p:spPr>
                <a:xfrm>
                  <a:off x="6794577" y="2737594"/>
                  <a:ext cx="105840" cy="87840"/>
                </a:xfrm>
                <a:prstGeom prst="rect">
                  <a:avLst/>
                </a:prstGeom>
              </p:spPr>
            </p:pic>
          </mc:Fallback>
        </mc:AlternateContent>
        <mc:AlternateContent xmlns:mc="http://schemas.openxmlformats.org/markup-compatibility/2006">
          <mc:Choice xmlns:p14="http://schemas.microsoft.com/office/powerpoint/2010/main" Requires="p14">
            <p:contentPart p14:bwMode="auto" r:id="rId168">
              <p14:nvContentPartPr>
                <p14:cNvPr id="121" name="Ink 120">
                  <a:extLst>
                    <a:ext uri="{FF2B5EF4-FFF2-40B4-BE49-F238E27FC236}">
                      <a16:creationId xmlns:a16="http://schemas.microsoft.com/office/drawing/2014/main" id="{D5F866CC-C0A6-E2AE-0EE6-F6E70856D4DF}"/>
                    </a:ext>
                  </a:extLst>
                </p14:cNvPr>
                <p14:cNvContentPartPr/>
                <p14:nvPr/>
              </p14:nvContentPartPr>
              <p14:xfrm>
                <a:off x="7168257" y="2822194"/>
                <a:ext cx="123120" cy="113040"/>
              </p14:xfrm>
            </p:contentPart>
          </mc:Choice>
          <mc:Fallback>
            <p:pic>
              <p:nvPicPr>
                <p:cNvPr id="121" name="Ink 120">
                  <a:extLst>
                    <a:ext uri="{FF2B5EF4-FFF2-40B4-BE49-F238E27FC236}">
                      <a16:creationId xmlns:a16="http://schemas.microsoft.com/office/drawing/2014/main" id="{D5F866CC-C0A6-E2AE-0EE6-F6E70856D4DF}"/>
                    </a:ext>
                  </a:extLst>
                </p:cNvPr>
                <p:cNvPicPr/>
                <p:nvPr/>
              </p:nvPicPr>
              <p:blipFill>
                <a:blip r:embed="rId169"/>
                <a:stretch>
                  <a:fillRect/>
                </a:stretch>
              </p:blipFill>
              <p:spPr>
                <a:xfrm>
                  <a:off x="7159617" y="2813194"/>
                  <a:ext cx="140760" cy="130680"/>
                </a:xfrm>
                <a:prstGeom prst="rect">
                  <a:avLst/>
                </a:prstGeom>
              </p:spPr>
            </p:pic>
          </mc:Fallback>
        </mc:AlternateContent>
        <mc:AlternateContent xmlns:mc="http://schemas.openxmlformats.org/markup-compatibility/2006">
          <mc:Choice xmlns:p14="http://schemas.microsoft.com/office/powerpoint/2010/main" Requires="p14">
            <p:contentPart p14:bwMode="auto" r:id="rId170">
              <p14:nvContentPartPr>
                <p14:cNvPr id="122" name="Ink 121">
                  <a:extLst>
                    <a:ext uri="{FF2B5EF4-FFF2-40B4-BE49-F238E27FC236}">
                      <a16:creationId xmlns:a16="http://schemas.microsoft.com/office/drawing/2014/main" id="{89C4AADF-E4BD-1722-2FB3-66163664ECD3}"/>
                    </a:ext>
                  </a:extLst>
                </p14:cNvPr>
                <p14:cNvContentPartPr/>
                <p14:nvPr/>
              </p14:nvContentPartPr>
              <p14:xfrm>
                <a:off x="7229097" y="2773594"/>
                <a:ext cx="157680" cy="114840"/>
              </p14:xfrm>
            </p:contentPart>
          </mc:Choice>
          <mc:Fallback>
            <p:pic>
              <p:nvPicPr>
                <p:cNvPr id="122" name="Ink 121">
                  <a:extLst>
                    <a:ext uri="{FF2B5EF4-FFF2-40B4-BE49-F238E27FC236}">
                      <a16:creationId xmlns:a16="http://schemas.microsoft.com/office/drawing/2014/main" id="{89C4AADF-E4BD-1722-2FB3-66163664ECD3}"/>
                    </a:ext>
                  </a:extLst>
                </p:cNvPr>
                <p:cNvPicPr/>
                <p:nvPr/>
              </p:nvPicPr>
              <p:blipFill>
                <a:blip r:embed="rId171"/>
                <a:stretch>
                  <a:fillRect/>
                </a:stretch>
              </p:blipFill>
              <p:spPr>
                <a:xfrm>
                  <a:off x="7220457" y="2764594"/>
                  <a:ext cx="175320" cy="132480"/>
                </a:xfrm>
                <a:prstGeom prst="rect">
                  <a:avLst/>
                </a:prstGeom>
              </p:spPr>
            </p:pic>
          </mc:Fallback>
        </mc:AlternateContent>
        <mc:AlternateContent xmlns:mc="http://schemas.openxmlformats.org/markup-compatibility/2006">
          <mc:Choice xmlns:p14="http://schemas.microsoft.com/office/powerpoint/2010/main" Requires="p14">
            <p:contentPart p14:bwMode="auto" r:id="rId172">
              <p14:nvContentPartPr>
                <p14:cNvPr id="123" name="Ink 122">
                  <a:extLst>
                    <a:ext uri="{FF2B5EF4-FFF2-40B4-BE49-F238E27FC236}">
                      <a16:creationId xmlns:a16="http://schemas.microsoft.com/office/drawing/2014/main" id="{D13FEE01-C459-8133-F4B2-30C97E9761E3}"/>
                    </a:ext>
                  </a:extLst>
                </p14:cNvPr>
                <p14:cNvContentPartPr/>
                <p14:nvPr/>
              </p14:nvContentPartPr>
              <p14:xfrm>
                <a:off x="7435377" y="2817514"/>
                <a:ext cx="132840" cy="92160"/>
              </p14:xfrm>
            </p:contentPart>
          </mc:Choice>
          <mc:Fallback>
            <p:pic>
              <p:nvPicPr>
                <p:cNvPr id="123" name="Ink 122">
                  <a:extLst>
                    <a:ext uri="{FF2B5EF4-FFF2-40B4-BE49-F238E27FC236}">
                      <a16:creationId xmlns:a16="http://schemas.microsoft.com/office/drawing/2014/main" id="{D13FEE01-C459-8133-F4B2-30C97E9761E3}"/>
                    </a:ext>
                  </a:extLst>
                </p:cNvPr>
                <p:cNvPicPr/>
                <p:nvPr/>
              </p:nvPicPr>
              <p:blipFill>
                <a:blip r:embed="rId173"/>
                <a:stretch>
                  <a:fillRect/>
                </a:stretch>
              </p:blipFill>
              <p:spPr>
                <a:xfrm>
                  <a:off x="7426377" y="2808874"/>
                  <a:ext cx="150480" cy="109800"/>
                </a:xfrm>
                <a:prstGeom prst="rect">
                  <a:avLst/>
                </a:prstGeom>
              </p:spPr>
            </p:pic>
          </mc:Fallback>
        </mc:AlternateContent>
        <mc:AlternateContent xmlns:mc="http://schemas.openxmlformats.org/markup-compatibility/2006">
          <mc:Choice xmlns:p14="http://schemas.microsoft.com/office/powerpoint/2010/main" Requires="p14">
            <p:contentPart p14:bwMode="auto" r:id="rId174">
              <p14:nvContentPartPr>
                <p14:cNvPr id="124" name="Ink 123">
                  <a:extLst>
                    <a:ext uri="{FF2B5EF4-FFF2-40B4-BE49-F238E27FC236}">
                      <a16:creationId xmlns:a16="http://schemas.microsoft.com/office/drawing/2014/main" id="{823DCD00-D431-EBD6-A64B-4EB2373BC388}"/>
                    </a:ext>
                  </a:extLst>
                </p14:cNvPr>
                <p14:cNvContentPartPr/>
                <p14:nvPr/>
              </p14:nvContentPartPr>
              <p14:xfrm>
                <a:off x="7464537" y="2636074"/>
                <a:ext cx="104400" cy="111240"/>
              </p14:xfrm>
            </p:contentPart>
          </mc:Choice>
          <mc:Fallback>
            <p:pic>
              <p:nvPicPr>
                <p:cNvPr id="124" name="Ink 123">
                  <a:extLst>
                    <a:ext uri="{FF2B5EF4-FFF2-40B4-BE49-F238E27FC236}">
                      <a16:creationId xmlns:a16="http://schemas.microsoft.com/office/drawing/2014/main" id="{823DCD00-D431-EBD6-A64B-4EB2373BC388}"/>
                    </a:ext>
                  </a:extLst>
                </p:cNvPr>
                <p:cNvPicPr/>
                <p:nvPr/>
              </p:nvPicPr>
              <p:blipFill>
                <a:blip r:embed="rId175"/>
                <a:stretch>
                  <a:fillRect/>
                </a:stretch>
              </p:blipFill>
              <p:spPr>
                <a:xfrm>
                  <a:off x="7455537" y="2627074"/>
                  <a:ext cx="122040" cy="128880"/>
                </a:xfrm>
                <a:prstGeom prst="rect">
                  <a:avLst/>
                </a:prstGeom>
              </p:spPr>
            </p:pic>
          </mc:Fallback>
        </mc:AlternateContent>
        <mc:AlternateContent xmlns:mc="http://schemas.openxmlformats.org/markup-compatibility/2006">
          <mc:Choice xmlns:p14="http://schemas.microsoft.com/office/powerpoint/2010/main" Requires="p14">
            <p:contentPart p14:bwMode="auto" r:id="rId176">
              <p14:nvContentPartPr>
                <p14:cNvPr id="125" name="Ink 124">
                  <a:extLst>
                    <a:ext uri="{FF2B5EF4-FFF2-40B4-BE49-F238E27FC236}">
                      <a16:creationId xmlns:a16="http://schemas.microsoft.com/office/drawing/2014/main" id="{2C7CDA04-926D-3A3B-5A7D-B5962F27CAB0}"/>
                    </a:ext>
                  </a:extLst>
                </p14:cNvPr>
                <p14:cNvContentPartPr/>
                <p14:nvPr/>
              </p14:nvContentPartPr>
              <p14:xfrm>
                <a:off x="7517097" y="2587114"/>
                <a:ext cx="178920" cy="109440"/>
              </p14:xfrm>
            </p:contentPart>
          </mc:Choice>
          <mc:Fallback>
            <p:pic>
              <p:nvPicPr>
                <p:cNvPr id="125" name="Ink 124">
                  <a:extLst>
                    <a:ext uri="{FF2B5EF4-FFF2-40B4-BE49-F238E27FC236}">
                      <a16:creationId xmlns:a16="http://schemas.microsoft.com/office/drawing/2014/main" id="{2C7CDA04-926D-3A3B-5A7D-B5962F27CAB0}"/>
                    </a:ext>
                  </a:extLst>
                </p:cNvPr>
                <p:cNvPicPr/>
                <p:nvPr/>
              </p:nvPicPr>
              <p:blipFill>
                <a:blip r:embed="rId177"/>
                <a:stretch>
                  <a:fillRect/>
                </a:stretch>
              </p:blipFill>
              <p:spPr>
                <a:xfrm>
                  <a:off x="7508097" y="2578474"/>
                  <a:ext cx="196560" cy="127080"/>
                </a:xfrm>
                <a:prstGeom prst="rect">
                  <a:avLst/>
                </a:prstGeom>
              </p:spPr>
            </p:pic>
          </mc:Fallback>
        </mc:AlternateContent>
        <mc:AlternateContent xmlns:mc="http://schemas.openxmlformats.org/markup-compatibility/2006">
          <mc:Choice xmlns:p14="http://schemas.microsoft.com/office/powerpoint/2010/main" Requires="p14">
            <p:contentPart p14:bwMode="auto" r:id="rId178">
              <p14:nvContentPartPr>
                <p14:cNvPr id="126" name="Ink 125">
                  <a:extLst>
                    <a:ext uri="{FF2B5EF4-FFF2-40B4-BE49-F238E27FC236}">
                      <a16:creationId xmlns:a16="http://schemas.microsoft.com/office/drawing/2014/main" id="{E5C6E9DE-8723-86D8-D3F1-C2A0A9759BA0}"/>
                    </a:ext>
                  </a:extLst>
                </p14:cNvPr>
                <p14:cNvContentPartPr/>
                <p14:nvPr/>
              </p14:nvContentPartPr>
              <p14:xfrm>
                <a:off x="7719057" y="2518714"/>
                <a:ext cx="68400" cy="148320"/>
              </p14:xfrm>
            </p:contentPart>
          </mc:Choice>
          <mc:Fallback>
            <p:pic>
              <p:nvPicPr>
                <p:cNvPr id="126" name="Ink 125">
                  <a:extLst>
                    <a:ext uri="{FF2B5EF4-FFF2-40B4-BE49-F238E27FC236}">
                      <a16:creationId xmlns:a16="http://schemas.microsoft.com/office/drawing/2014/main" id="{E5C6E9DE-8723-86D8-D3F1-C2A0A9759BA0}"/>
                    </a:ext>
                  </a:extLst>
                </p:cNvPr>
                <p:cNvPicPr/>
                <p:nvPr/>
              </p:nvPicPr>
              <p:blipFill>
                <a:blip r:embed="rId179"/>
                <a:stretch>
                  <a:fillRect/>
                </a:stretch>
              </p:blipFill>
              <p:spPr>
                <a:xfrm>
                  <a:off x="7710057" y="2509714"/>
                  <a:ext cx="86040" cy="165960"/>
                </a:xfrm>
                <a:prstGeom prst="rect">
                  <a:avLst/>
                </a:prstGeom>
              </p:spPr>
            </p:pic>
          </mc:Fallback>
        </mc:AlternateContent>
      </p:grpSp>
      <p:grpSp>
        <p:nvGrpSpPr>
          <p:cNvPr id="141" name="Group 140">
            <a:extLst>
              <a:ext uri="{FF2B5EF4-FFF2-40B4-BE49-F238E27FC236}">
                <a16:creationId xmlns:a16="http://schemas.microsoft.com/office/drawing/2014/main" id="{B0045C9E-CF68-BC23-D333-80FFC7AB3816}"/>
              </a:ext>
            </a:extLst>
          </p:cNvPr>
          <p:cNvGrpSpPr/>
          <p:nvPr/>
        </p:nvGrpSpPr>
        <p:grpSpPr>
          <a:xfrm>
            <a:off x="7940817" y="2084194"/>
            <a:ext cx="1121400" cy="613440"/>
            <a:chOff x="7940817" y="2084194"/>
            <a:chExt cx="1121400" cy="613440"/>
          </a:xfrm>
        </p:grpSpPr>
        <mc:AlternateContent xmlns:mc="http://schemas.openxmlformats.org/markup-compatibility/2006">
          <mc:Choice xmlns:p14="http://schemas.microsoft.com/office/powerpoint/2010/main" Requires="p14">
            <p:contentPart p14:bwMode="auto" r:id="rId180">
              <p14:nvContentPartPr>
                <p14:cNvPr id="128" name="Ink 127">
                  <a:extLst>
                    <a:ext uri="{FF2B5EF4-FFF2-40B4-BE49-F238E27FC236}">
                      <a16:creationId xmlns:a16="http://schemas.microsoft.com/office/drawing/2014/main" id="{A29ABCCA-6767-B350-0C72-EDA1B8E4CF5B}"/>
                    </a:ext>
                  </a:extLst>
                </p14:cNvPr>
                <p14:cNvContentPartPr/>
                <p14:nvPr/>
              </p14:nvContentPartPr>
              <p14:xfrm>
                <a:off x="7940817" y="2550034"/>
                <a:ext cx="123840" cy="81360"/>
              </p14:xfrm>
            </p:contentPart>
          </mc:Choice>
          <mc:Fallback>
            <p:pic>
              <p:nvPicPr>
                <p:cNvPr id="128" name="Ink 127">
                  <a:extLst>
                    <a:ext uri="{FF2B5EF4-FFF2-40B4-BE49-F238E27FC236}">
                      <a16:creationId xmlns:a16="http://schemas.microsoft.com/office/drawing/2014/main" id="{A29ABCCA-6767-B350-0C72-EDA1B8E4CF5B}"/>
                    </a:ext>
                  </a:extLst>
                </p:cNvPr>
                <p:cNvPicPr/>
                <p:nvPr/>
              </p:nvPicPr>
              <p:blipFill>
                <a:blip r:embed="rId181"/>
                <a:stretch>
                  <a:fillRect/>
                </a:stretch>
              </p:blipFill>
              <p:spPr>
                <a:xfrm>
                  <a:off x="7931817" y="2541034"/>
                  <a:ext cx="141480" cy="99000"/>
                </a:xfrm>
                <a:prstGeom prst="rect">
                  <a:avLst/>
                </a:prstGeom>
              </p:spPr>
            </p:pic>
          </mc:Fallback>
        </mc:AlternateContent>
        <mc:AlternateContent xmlns:mc="http://schemas.openxmlformats.org/markup-compatibility/2006">
          <mc:Choice xmlns:p14="http://schemas.microsoft.com/office/powerpoint/2010/main" Requires="p14">
            <p:contentPart p14:bwMode="auto" r:id="rId182">
              <p14:nvContentPartPr>
                <p14:cNvPr id="129" name="Ink 128">
                  <a:extLst>
                    <a:ext uri="{FF2B5EF4-FFF2-40B4-BE49-F238E27FC236}">
                      <a16:creationId xmlns:a16="http://schemas.microsoft.com/office/drawing/2014/main" id="{9F155666-6E36-883C-D2F8-F8CA49D14853}"/>
                    </a:ext>
                  </a:extLst>
                </p14:cNvPr>
                <p14:cNvContentPartPr/>
                <p14:nvPr/>
              </p14:nvContentPartPr>
              <p14:xfrm>
                <a:off x="7999497" y="2597554"/>
                <a:ext cx="116640" cy="97920"/>
              </p14:xfrm>
            </p:contentPart>
          </mc:Choice>
          <mc:Fallback>
            <p:pic>
              <p:nvPicPr>
                <p:cNvPr id="129" name="Ink 128">
                  <a:extLst>
                    <a:ext uri="{FF2B5EF4-FFF2-40B4-BE49-F238E27FC236}">
                      <a16:creationId xmlns:a16="http://schemas.microsoft.com/office/drawing/2014/main" id="{9F155666-6E36-883C-D2F8-F8CA49D14853}"/>
                    </a:ext>
                  </a:extLst>
                </p:cNvPr>
                <p:cNvPicPr/>
                <p:nvPr/>
              </p:nvPicPr>
              <p:blipFill>
                <a:blip r:embed="rId183"/>
                <a:stretch>
                  <a:fillRect/>
                </a:stretch>
              </p:blipFill>
              <p:spPr>
                <a:xfrm>
                  <a:off x="7990497" y="2588914"/>
                  <a:ext cx="134280" cy="115560"/>
                </a:xfrm>
                <a:prstGeom prst="rect">
                  <a:avLst/>
                </a:prstGeom>
              </p:spPr>
            </p:pic>
          </mc:Fallback>
        </mc:AlternateContent>
        <mc:AlternateContent xmlns:mc="http://schemas.openxmlformats.org/markup-compatibility/2006">
          <mc:Choice xmlns:p14="http://schemas.microsoft.com/office/powerpoint/2010/main" Requires="p14">
            <p:contentPart p14:bwMode="auto" r:id="rId184">
              <p14:nvContentPartPr>
                <p14:cNvPr id="130" name="Ink 129">
                  <a:extLst>
                    <a:ext uri="{FF2B5EF4-FFF2-40B4-BE49-F238E27FC236}">
                      <a16:creationId xmlns:a16="http://schemas.microsoft.com/office/drawing/2014/main" id="{40BF573B-4A89-DDC8-AB74-BC2C739E7357}"/>
                    </a:ext>
                  </a:extLst>
                </p14:cNvPr>
                <p14:cNvContentPartPr/>
                <p14:nvPr/>
              </p14:nvContentPartPr>
              <p14:xfrm>
                <a:off x="7987977" y="2516554"/>
                <a:ext cx="119160" cy="84960"/>
              </p14:xfrm>
            </p:contentPart>
          </mc:Choice>
          <mc:Fallback>
            <p:pic>
              <p:nvPicPr>
                <p:cNvPr id="130" name="Ink 129">
                  <a:extLst>
                    <a:ext uri="{FF2B5EF4-FFF2-40B4-BE49-F238E27FC236}">
                      <a16:creationId xmlns:a16="http://schemas.microsoft.com/office/drawing/2014/main" id="{40BF573B-4A89-DDC8-AB74-BC2C739E7357}"/>
                    </a:ext>
                  </a:extLst>
                </p:cNvPr>
                <p:cNvPicPr/>
                <p:nvPr/>
              </p:nvPicPr>
              <p:blipFill>
                <a:blip r:embed="rId185"/>
                <a:stretch>
                  <a:fillRect/>
                </a:stretch>
              </p:blipFill>
              <p:spPr>
                <a:xfrm>
                  <a:off x="7978977" y="2507554"/>
                  <a:ext cx="136800" cy="102600"/>
                </a:xfrm>
                <a:prstGeom prst="rect">
                  <a:avLst/>
                </a:prstGeom>
              </p:spPr>
            </p:pic>
          </mc:Fallback>
        </mc:AlternateContent>
        <mc:AlternateContent xmlns:mc="http://schemas.openxmlformats.org/markup-compatibility/2006">
          <mc:Choice xmlns:p14="http://schemas.microsoft.com/office/powerpoint/2010/main" Requires="p14">
            <p:contentPart p14:bwMode="auto" r:id="rId186">
              <p14:nvContentPartPr>
                <p14:cNvPr id="131" name="Ink 130">
                  <a:extLst>
                    <a:ext uri="{FF2B5EF4-FFF2-40B4-BE49-F238E27FC236}">
                      <a16:creationId xmlns:a16="http://schemas.microsoft.com/office/drawing/2014/main" id="{F2609EC2-6678-2A29-E6B7-BD9D1E7FE931}"/>
                    </a:ext>
                  </a:extLst>
                </p14:cNvPr>
                <p14:cNvContentPartPr/>
                <p14:nvPr/>
              </p14:nvContentPartPr>
              <p14:xfrm>
                <a:off x="8021817" y="2618074"/>
                <a:ext cx="104400" cy="79560"/>
              </p14:xfrm>
            </p:contentPart>
          </mc:Choice>
          <mc:Fallback>
            <p:pic>
              <p:nvPicPr>
                <p:cNvPr id="131" name="Ink 130">
                  <a:extLst>
                    <a:ext uri="{FF2B5EF4-FFF2-40B4-BE49-F238E27FC236}">
                      <a16:creationId xmlns:a16="http://schemas.microsoft.com/office/drawing/2014/main" id="{F2609EC2-6678-2A29-E6B7-BD9D1E7FE931}"/>
                    </a:ext>
                  </a:extLst>
                </p:cNvPr>
                <p:cNvPicPr/>
                <p:nvPr/>
              </p:nvPicPr>
              <p:blipFill>
                <a:blip r:embed="rId187"/>
                <a:stretch>
                  <a:fillRect/>
                </a:stretch>
              </p:blipFill>
              <p:spPr>
                <a:xfrm>
                  <a:off x="8013177" y="2609074"/>
                  <a:ext cx="122040" cy="97200"/>
                </a:xfrm>
                <a:prstGeom prst="rect">
                  <a:avLst/>
                </a:prstGeom>
              </p:spPr>
            </p:pic>
          </mc:Fallback>
        </mc:AlternateContent>
        <mc:AlternateContent xmlns:mc="http://schemas.openxmlformats.org/markup-compatibility/2006">
          <mc:Choice xmlns:p14="http://schemas.microsoft.com/office/powerpoint/2010/main" Requires="p14">
            <p:contentPart p14:bwMode="auto" r:id="rId188">
              <p14:nvContentPartPr>
                <p14:cNvPr id="133" name="Ink 132">
                  <a:extLst>
                    <a:ext uri="{FF2B5EF4-FFF2-40B4-BE49-F238E27FC236}">
                      <a16:creationId xmlns:a16="http://schemas.microsoft.com/office/drawing/2014/main" id="{5AF9E2BE-FF39-B34A-D0EC-EF26C3B1C149}"/>
                    </a:ext>
                  </a:extLst>
                </p14:cNvPr>
                <p14:cNvContentPartPr/>
                <p14:nvPr/>
              </p14:nvContentPartPr>
              <p14:xfrm>
                <a:off x="8195697" y="2134594"/>
                <a:ext cx="156600" cy="217440"/>
              </p14:xfrm>
            </p:contentPart>
          </mc:Choice>
          <mc:Fallback>
            <p:pic>
              <p:nvPicPr>
                <p:cNvPr id="133" name="Ink 132">
                  <a:extLst>
                    <a:ext uri="{FF2B5EF4-FFF2-40B4-BE49-F238E27FC236}">
                      <a16:creationId xmlns:a16="http://schemas.microsoft.com/office/drawing/2014/main" id="{5AF9E2BE-FF39-B34A-D0EC-EF26C3B1C149}"/>
                    </a:ext>
                  </a:extLst>
                </p:cNvPr>
                <p:cNvPicPr/>
                <p:nvPr/>
              </p:nvPicPr>
              <p:blipFill>
                <a:blip r:embed="rId189"/>
                <a:stretch>
                  <a:fillRect/>
                </a:stretch>
              </p:blipFill>
              <p:spPr>
                <a:xfrm>
                  <a:off x="8186697" y="2125954"/>
                  <a:ext cx="174240" cy="235080"/>
                </a:xfrm>
                <a:prstGeom prst="rect">
                  <a:avLst/>
                </a:prstGeom>
              </p:spPr>
            </p:pic>
          </mc:Fallback>
        </mc:AlternateContent>
        <mc:AlternateContent xmlns:mc="http://schemas.openxmlformats.org/markup-compatibility/2006">
          <mc:Choice xmlns:p14="http://schemas.microsoft.com/office/powerpoint/2010/main" Requires="p14">
            <p:contentPart p14:bwMode="auto" r:id="rId190">
              <p14:nvContentPartPr>
                <p14:cNvPr id="134" name="Ink 133">
                  <a:extLst>
                    <a:ext uri="{FF2B5EF4-FFF2-40B4-BE49-F238E27FC236}">
                      <a16:creationId xmlns:a16="http://schemas.microsoft.com/office/drawing/2014/main" id="{566E93B7-2DE6-AD29-E3E6-D058A594AEC4}"/>
                    </a:ext>
                  </a:extLst>
                </p14:cNvPr>
                <p14:cNvContentPartPr/>
                <p14:nvPr/>
              </p14:nvContentPartPr>
              <p14:xfrm>
                <a:off x="8268417" y="2319274"/>
                <a:ext cx="229680" cy="169920"/>
              </p14:xfrm>
            </p:contentPart>
          </mc:Choice>
          <mc:Fallback>
            <p:pic>
              <p:nvPicPr>
                <p:cNvPr id="134" name="Ink 133">
                  <a:extLst>
                    <a:ext uri="{FF2B5EF4-FFF2-40B4-BE49-F238E27FC236}">
                      <a16:creationId xmlns:a16="http://schemas.microsoft.com/office/drawing/2014/main" id="{566E93B7-2DE6-AD29-E3E6-D058A594AEC4}"/>
                    </a:ext>
                  </a:extLst>
                </p:cNvPr>
                <p:cNvPicPr/>
                <p:nvPr/>
              </p:nvPicPr>
              <p:blipFill>
                <a:blip r:embed="rId191"/>
                <a:stretch>
                  <a:fillRect/>
                </a:stretch>
              </p:blipFill>
              <p:spPr>
                <a:xfrm>
                  <a:off x="8259417" y="2310274"/>
                  <a:ext cx="247320" cy="187560"/>
                </a:xfrm>
                <a:prstGeom prst="rect">
                  <a:avLst/>
                </a:prstGeom>
              </p:spPr>
            </p:pic>
          </mc:Fallback>
        </mc:AlternateContent>
        <mc:AlternateContent xmlns:mc="http://schemas.openxmlformats.org/markup-compatibility/2006">
          <mc:Choice xmlns:p14="http://schemas.microsoft.com/office/powerpoint/2010/main" Requires="p14">
            <p:contentPart p14:bwMode="auto" r:id="rId192">
              <p14:nvContentPartPr>
                <p14:cNvPr id="135" name="Ink 134">
                  <a:extLst>
                    <a:ext uri="{FF2B5EF4-FFF2-40B4-BE49-F238E27FC236}">
                      <a16:creationId xmlns:a16="http://schemas.microsoft.com/office/drawing/2014/main" id="{942A04BE-BC26-1EDD-B9B5-57F02BA147DA}"/>
                    </a:ext>
                  </a:extLst>
                </p14:cNvPr>
                <p14:cNvContentPartPr/>
                <p14:nvPr/>
              </p14:nvContentPartPr>
              <p14:xfrm>
                <a:off x="8395857" y="2491714"/>
                <a:ext cx="148680" cy="164160"/>
              </p14:xfrm>
            </p:contentPart>
          </mc:Choice>
          <mc:Fallback>
            <p:pic>
              <p:nvPicPr>
                <p:cNvPr id="135" name="Ink 134">
                  <a:extLst>
                    <a:ext uri="{FF2B5EF4-FFF2-40B4-BE49-F238E27FC236}">
                      <a16:creationId xmlns:a16="http://schemas.microsoft.com/office/drawing/2014/main" id="{942A04BE-BC26-1EDD-B9B5-57F02BA147DA}"/>
                    </a:ext>
                  </a:extLst>
                </p:cNvPr>
                <p:cNvPicPr/>
                <p:nvPr/>
              </p:nvPicPr>
              <p:blipFill>
                <a:blip r:embed="rId193"/>
                <a:stretch>
                  <a:fillRect/>
                </a:stretch>
              </p:blipFill>
              <p:spPr>
                <a:xfrm>
                  <a:off x="8387217" y="2482714"/>
                  <a:ext cx="166320" cy="181800"/>
                </a:xfrm>
                <a:prstGeom prst="rect">
                  <a:avLst/>
                </a:prstGeom>
              </p:spPr>
            </p:pic>
          </mc:Fallback>
        </mc:AlternateContent>
        <mc:AlternateContent xmlns:mc="http://schemas.openxmlformats.org/markup-compatibility/2006">
          <mc:Choice xmlns:p14="http://schemas.microsoft.com/office/powerpoint/2010/main" Requires="p14">
            <p:contentPart p14:bwMode="auto" r:id="rId194">
              <p14:nvContentPartPr>
                <p14:cNvPr id="136" name="Ink 135">
                  <a:extLst>
                    <a:ext uri="{FF2B5EF4-FFF2-40B4-BE49-F238E27FC236}">
                      <a16:creationId xmlns:a16="http://schemas.microsoft.com/office/drawing/2014/main" id="{C9EEB75E-DC53-2ADB-8141-DA00DA32AA68}"/>
                    </a:ext>
                  </a:extLst>
                </p14:cNvPr>
                <p14:cNvContentPartPr/>
                <p14:nvPr/>
              </p14:nvContentPartPr>
              <p14:xfrm>
                <a:off x="8566497" y="2433394"/>
                <a:ext cx="30960" cy="77760"/>
              </p14:xfrm>
            </p:contentPart>
          </mc:Choice>
          <mc:Fallback>
            <p:pic>
              <p:nvPicPr>
                <p:cNvPr id="136" name="Ink 135">
                  <a:extLst>
                    <a:ext uri="{FF2B5EF4-FFF2-40B4-BE49-F238E27FC236}">
                      <a16:creationId xmlns:a16="http://schemas.microsoft.com/office/drawing/2014/main" id="{C9EEB75E-DC53-2ADB-8141-DA00DA32AA68}"/>
                    </a:ext>
                  </a:extLst>
                </p:cNvPr>
                <p:cNvPicPr/>
                <p:nvPr/>
              </p:nvPicPr>
              <p:blipFill>
                <a:blip r:embed="rId195"/>
                <a:stretch>
                  <a:fillRect/>
                </a:stretch>
              </p:blipFill>
              <p:spPr>
                <a:xfrm>
                  <a:off x="8557497" y="2424754"/>
                  <a:ext cx="48600" cy="95400"/>
                </a:xfrm>
                <a:prstGeom prst="rect">
                  <a:avLst/>
                </a:prstGeom>
              </p:spPr>
            </p:pic>
          </mc:Fallback>
        </mc:AlternateContent>
        <mc:AlternateContent xmlns:mc="http://schemas.openxmlformats.org/markup-compatibility/2006">
          <mc:Choice xmlns:p14="http://schemas.microsoft.com/office/powerpoint/2010/main" Requires="p14">
            <p:contentPart p14:bwMode="auto" r:id="rId196">
              <p14:nvContentPartPr>
                <p14:cNvPr id="137" name="Ink 136">
                  <a:extLst>
                    <a:ext uri="{FF2B5EF4-FFF2-40B4-BE49-F238E27FC236}">
                      <a16:creationId xmlns:a16="http://schemas.microsoft.com/office/drawing/2014/main" id="{366BC1D1-CDE6-50E7-DAD9-49F8D10D5C1B}"/>
                    </a:ext>
                  </a:extLst>
                </p14:cNvPr>
                <p14:cNvContentPartPr/>
                <p14:nvPr/>
              </p14:nvContentPartPr>
              <p14:xfrm>
                <a:off x="8524377" y="2126674"/>
                <a:ext cx="141480" cy="189000"/>
              </p14:xfrm>
            </p:contentPart>
          </mc:Choice>
          <mc:Fallback>
            <p:pic>
              <p:nvPicPr>
                <p:cNvPr id="137" name="Ink 136">
                  <a:extLst>
                    <a:ext uri="{FF2B5EF4-FFF2-40B4-BE49-F238E27FC236}">
                      <a16:creationId xmlns:a16="http://schemas.microsoft.com/office/drawing/2014/main" id="{366BC1D1-CDE6-50E7-DAD9-49F8D10D5C1B}"/>
                    </a:ext>
                  </a:extLst>
                </p:cNvPr>
                <p:cNvPicPr/>
                <p:nvPr/>
              </p:nvPicPr>
              <p:blipFill>
                <a:blip r:embed="rId197"/>
                <a:stretch>
                  <a:fillRect/>
                </a:stretch>
              </p:blipFill>
              <p:spPr>
                <a:xfrm>
                  <a:off x="8515737" y="2118034"/>
                  <a:ext cx="159120" cy="206640"/>
                </a:xfrm>
                <a:prstGeom prst="rect">
                  <a:avLst/>
                </a:prstGeom>
              </p:spPr>
            </p:pic>
          </mc:Fallback>
        </mc:AlternateContent>
        <mc:AlternateContent xmlns:mc="http://schemas.openxmlformats.org/markup-compatibility/2006">
          <mc:Choice xmlns:p14="http://schemas.microsoft.com/office/powerpoint/2010/main" Requires="p14">
            <p:contentPart p14:bwMode="auto" r:id="rId198">
              <p14:nvContentPartPr>
                <p14:cNvPr id="138" name="Ink 137">
                  <a:extLst>
                    <a:ext uri="{FF2B5EF4-FFF2-40B4-BE49-F238E27FC236}">
                      <a16:creationId xmlns:a16="http://schemas.microsoft.com/office/drawing/2014/main" id="{4EE8EC00-A276-EDF9-1394-70FA574BE84C}"/>
                    </a:ext>
                  </a:extLst>
                </p14:cNvPr>
                <p14:cNvContentPartPr/>
                <p14:nvPr/>
              </p14:nvContentPartPr>
              <p14:xfrm>
                <a:off x="8611137" y="2084194"/>
                <a:ext cx="150480" cy="167040"/>
              </p14:xfrm>
            </p:contentPart>
          </mc:Choice>
          <mc:Fallback>
            <p:pic>
              <p:nvPicPr>
                <p:cNvPr id="138" name="Ink 137">
                  <a:extLst>
                    <a:ext uri="{FF2B5EF4-FFF2-40B4-BE49-F238E27FC236}">
                      <a16:creationId xmlns:a16="http://schemas.microsoft.com/office/drawing/2014/main" id="{4EE8EC00-A276-EDF9-1394-70FA574BE84C}"/>
                    </a:ext>
                  </a:extLst>
                </p:cNvPr>
                <p:cNvPicPr/>
                <p:nvPr/>
              </p:nvPicPr>
              <p:blipFill>
                <a:blip r:embed="rId199"/>
                <a:stretch>
                  <a:fillRect/>
                </a:stretch>
              </p:blipFill>
              <p:spPr>
                <a:xfrm>
                  <a:off x="8602137" y="2075554"/>
                  <a:ext cx="168120" cy="184680"/>
                </a:xfrm>
                <a:prstGeom prst="rect">
                  <a:avLst/>
                </a:prstGeom>
              </p:spPr>
            </p:pic>
          </mc:Fallback>
        </mc:AlternateContent>
        <mc:AlternateContent xmlns:mc="http://schemas.openxmlformats.org/markup-compatibility/2006">
          <mc:Choice xmlns:p14="http://schemas.microsoft.com/office/powerpoint/2010/main" Requires="p14">
            <p:contentPart p14:bwMode="auto" r:id="rId200">
              <p14:nvContentPartPr>
                <p14:cNvPr id="139" name="Ink 138">
                  <a:extLst>
                    <a:ext uri="{FF2B5EF4-FFF2-40B4-BE49-F238E27FC236}">
                      <a16:creationId xmlns:a16="http://schemas.microsoft.com/office/drawing/2014/main" id="{725B7007-C12A-1AF9-8B86-925B4C099898}"/>
                    </a:ext>
                  </a:extLst>
                </p14:cNvPr>
                <p14:cNvContentPartPr/>
                <p14:nvPr/>
              </p14:nvContentPartPr>
              <p14:xfrm>
                <a:off x="8783217" y="2086714"/>
                <a:ext cx="170640" cy="134640"/>
              </p14:xfrm>
            </p:contentPart>
          </mc:Choice>
          <mc:Fallback>
            <p:pic>
              <p:nvPicPr>
                <p:cNvPr id="139" name="Ink 138">
                  <a:extLst>
                    <a:ext uri="{FF2B5EF4-FFF2-40B4-BE49-F238E27FC236}">
                      <a16:creationId xmlns:a16="http://schemas.microsoft.com/office/drawing/2014/main" id="{725B7007-C12A-1AF9-8B86-925B4C099898}"/>
                    </a:ext>
                  </a:extLst>
                </p:cNvPr>
                <p:cNvPicPr/>
                <p:nvPr/>
              </p:nvPicPr>
              <p:blipFill>
                <a:blip r:embed="rId201"/>
                <a:stretch>
                  <a:fillRect/>
                </a:stretch>
              </p:blipFill>
              <p:spPr>
                <a:xfrm>
                  <a:off x="8774577" y="2077714"/>
                  <a:ext cx="188280" cy="152280"/>
                </a:xfrm>
                <a:prstGeom prst="rect">
                  <a:avLst/>
                </a:prstGeom>
              </p:spPr>
            </p:pic>
          </mc:Fallback>
        </mc:AlternateContent>
        <mc:AlternateContent xmlns:mc="http://schemas.openxmlformats.org/markup-compatibility/2006">
          <mc:Choice xmlns:p14="http://schemas.microsoft.com/office/powerpoint/2010/main" Requires="p14">
            <p:contentPart p14:bwMode="auto" r:id="rId202">
              <p14:nvContentPartPr>
                <p14:cNvPr id="140" name="Ink 139">
                  <a:extLst>
                    <a:ext uri="{FF2B5EF4-FFF2-40B4-BE49-F238E27FC236}">
                      <a16:creationId xmlns:a16="http://schemas.microsoft.com/office/drawing/2014/main" id="{EE3E8A4D-4003-2F01-82E9-8CA9B46E769E}"/>
                    </a:ext>
                  </a:extLst>
                </p14:cNvPr>
                <p14:cNvContentPartPr/>
                <p14:nvPr/>
              </p14:nvContentPartPr>
              <p14:xfrm>
                <a:off x="9024417" y="2116234"/>
                <a:ext cx="37800" cy="38160"/>
              </p14:xfrm>
            </p:contentPart>
          </mc:Choice>
          <mc:Fallback>
            <p:pic>
              <p:nvPicPr>
                <p:cNvPr id="140" name="Ink 139">
                  <a:extLst>
                    <a:ext uri="{FF2B5EF4-FFF2-40B4-BE49-F238E27FC236}">
                      <a16:creationId xmlns:a16="http://schemas.microsoft.com/office/drawing/2014/main" id="{EE3E8A4D-4003-2F01-82E9-8CA9B46E769E}"/>
                    </a:ext>
                  </a:extLst>
                </p:cNvPr>
                <p:cNvPicPr/>
                <p:nvPr/>
              </p:nvPicPr>
              <p:blipFill>
                <a:blip r:embed="rId203"/>
                <a:stretch>
                  <a:fillRect/>
                </a:stretch>
              </p:blipFill>
              <p:spPr>
                <a:xfrm>
                  <a:off x="9015417" y="2107234"/>
                  <a:ext cx="55440" cy="55800"/>
                </a:xfrm>
                <a:prstGeom prst="rect">
                  <a:avLst/>
                </a:prstGeom>
              </p:spPr>
            </p:pic>
          </mc:Fallback>
        </mc:AlternateContent>
      </p:grpSp>
      <p:grpSp>
        <p:nvGrpSpPr>
          <p:cNvPr id="148" name="Group 147">
            <a:extLst>
              <a:ext uri="{FF2B5EF4-FFF2-40B4-BE49-F238E27FC236}">
                <a16:creationId xmlns:a16="http://schemas.microsoft.com/office/drawing/2014/main" id="{C64E275F-1E6E-AF8D-610C-0ECAA3FFFCC4}"/>
              </a:ext>
            </a:extLst>
          </p:cNvPr>
          <p:cNvGrpSpPr/>
          <p:nvPr/>
        </p:nvGrpSpPr>
        <p:grpSpPr>
          <a:xfrm>
            <a:off x="1373697" y="3931714"/>
            <a:ext cx="2198880" cy="2044080"/>
            <a:chOff x="1373697" y="3931714"/>
            <a:chExt cx="2198880" cy="2044080"/>
          </a:xfrm>
        </p:grpSpPr>
        <mc:AlternateContent xmlns:mc="http://schemas.openxmlformats.org/markup-compatibility/2006">
          <mc:Choice xmlns:p14="http://schemas.microsoft.com/office/powerpoint/2010/main" Requires="p14">
            <p:contentPart p14:bwMode="auto" r:id="rId204">
              <p14:nvContentPartPr>
                <p14:cNvPr id="142" name="Ink 141">
                  <a:extLst>
                    <a:ext uri="{FF2B5EF4-FFF2-40B4-BE49-F238E27FC236}">
                      <a16:creationId xmlns:a16="http://schemas.microsoft.com/office/drawing/2014/main" id="{2CF4A31E-620A-B9BA-8627-A539A1C9DE52}"/>
                    </a:ext>
                  </a:extLst>
                </p14:cNvPr>
                <p14:cNvContentPartPr/>
                <p14:nvPr/>
              </p14:nvContentPartPr>
              <p14:xfrm>
                <a:off x="1373697" y="3931714"/>
                <a:ext cx="2198880" cy="990000"/>
              </p14:xfrm>
            </p:contentPart>
          </mc:Choice>
          <mc:Fallback>
            <p:pic>
              <p:nvPicPr>
                <p:cNvPr id="142" name="Ink 141">
                  <a:extLst>
                    <a:ext uri="{FF2B5EF4-FFF2-40B4-BE49-F238E27FC236}">
                      <a16:creationId xmlns:a16="http://schemas.microsoft.com/office/drawing/2014/main" id="{2CF4A31E-620A-B9BA-8627-A539A1C9DE52}"/>
                    </a:ext>
                  </a:extLst>
                </p:cNvPr>
                <p:cNvPicPr/>
                <p:nvPr/>
              </p:nvPicPr>
              <p:blipFill>
                <a:blip r:embed="rId205"/>
                <a:stretch>
                  <a:fillRect/>
                </a:stretch>
              </p:blipFill>
              <p:spPr>
                <a:xfrm>
                  <a:off x="1364697" y="3922714"/>
                  <a:ext cx="2216520" cy="1007640"/>
                </a:xfrm>
                <a:prstGeom prst="rect">
                  <a:avLst/>
                </a:prstGeom>
              </p:spPr>
            </p:pic>
          </mc:Fallback>
        </mc:AlternateContent>
        <mc:AlternateContent xmlns:mc="http://schemas.openxmlformats.org/markup-compatibility/2006">
          <mc:Choice xmlns:p14="http://schemas.microsoft.com/office/powerpoint/2010/main" Requires="p14">
            <p:contentPart p14:bwMode="auto" r:id="rId206">
              <p14:nvContentPartPr>
                <p14:cNvPr id="143" name="Ink 142">
                  <a:extLst>
                    <a:ext uri="{FF2B5EF4-FFF2-40B4-BE49-F238E27FC236}">
                      <a16:creationId xmlns:a16="http://schemas.microsoft.com/office/drawing/2014/main" id="{52F27742-99FE-050C-5609-2B6DDFE38CDE}"/>
                    </a:ext>
                  </a:extLst>
                </p14:cNvPr>
                <p14:cNvContentPartPr/>
                <p14:nvPr/>
              </p14:nvContentPartPr>
              <p14:xfrm>
                <a:off x="1437417" y="5238514"/>
                <a:ext cx="216720" cy="670320"/>
              </p14:xfrm>
            </p:contentPart>
          </mc:Choice>
          <mc:Fallback>
            <p:pic>
              <p:nvPicPr>
                <p:cNvPr id="143" name="Ink 142">
                  <a:extLst>
                    <a:ext uri="{FF2B5EF4-FFF2-40B4-BE49-F238E27FC236}">
                      <a16:creationId xmlns:a16="http://schemas.microsoft.com/office/drawing/2014/main" id="{52F27742-99FE-050C-5609-2B6DDFE38CDE}"/>
                    </a:ext>
                  </a:extLst>
                </p:cNvPr>
                <p:cNvPicPr/>
                <p:nvPr/>
              </p:nvPicPr>
              <p:blipFill>
                <a:blip r:embed="rId207"/>
                <a:stretch>
                  <a:fillRect/>
                </a:stretch>
              </p:blipFill>
              <p:spPr>
                <a:xfrm>
                  <a:off x="1428777" y="5229514"/>
                  <a:ext cx="234360" cy="687960"/>
                </a:xfrm>
                <a:prstGeom prst="rect">
                  <a:avLst/>
                </a:prstGeom>
              </p:spPr>
            </p:pic>
          </mc:Fallback>
        </mc:AlternateContent>
        <mc:AlternateContent xmlns:mc="http://schemas.openxmlformats.org/markup-compatibility/2006">
          <mc:Choice xmlns:p14="http://schemas.microsoft.com/office/powerpoint/2010/main" Requires="p14">
            <p:contentPart p14:bwMode="auto" r:id="rId208">
              <p14:nvContentPartPr>
                <p14:cNvPr id="144" name="Ink 143">
                  <a:extLst>
                    <a:ext uri="{FF2B5EF4-FFF2-40B4-BE49-F238E27FC236}">
                      <a16:creationId xmlns:a16="http://schemas.microsoft.com/office/drawing/2014/main" id="{A4FA41B8-8904-FEA1-78B1-1E9430B0304C}"/>
                    </a:ext>
                  </a:extLst>
                </p14:cNvPr>
                <p14:cNvContentPartPr/>
                <p14:nvPr/>
              </p14:nvContentPartPr>
              <p14:xfrm>
                <a:off x="1802097" y="5294314"/>
                <a:ext cx="109440" cy="521640"/>
              </p14:xfrm>
            </p:contentPart>
          </mc:Choice>
          <mc:Fallback>
            <p:pic>
              <p:nvPicPr>
                <p:cNvPr id="144" name="Ink 143">
                  <a:extLst>
                    <a:ext uri="{FF2B5EF4-FFF2-40B4-BE49-F238E27FC236}">
                      <a16:creationId xmlns:a16="http://schemas.microsoft.com/office/drawing/2014/main" id="{A4FA41B8-8904-FEA1-78B1-1E9430B0304C}"/>
                    </a:ext>
                  </a:extLst>
                </p:cNvPr>
                <p:cNvPicPr/>
                <p:nvPr/>
              </p:nvPicPr>
              <p:blipFill>
                <a:blip r:embed="rId209"/>
                <a:stretch>
                  <a:fillRect/>
                </a:stretch>
              </p:blipFill>
              <p:spPr>
                <a:xfrm>
                  <a:off x="1793457" y="5285674"/>
                  <a:ext cx="127080" cy="539280"/>
                </a:xfrm>
                <a:prstGeom prst="rect">
                  <a:avLst/>
                </a:prstGeom>
              </p:spPr>
            </p:pic>
          </mc:Fallback>
        </mc:AlternateContent>
        <mc:AlternateContent xmlns:mc="http://schemas.openxmlformats.org/markup-compatibility/2006">
          <mc:Choice xmlns:p14="http://schemas.microsoft.com/office/powerpoint/2010/main" Requires="p14">
            <p:contentPart p14:bwMode="auto" r:id="rId210">
              <p14:nvContentPartPr>
                <p14:cNvPr id="146" name="Ink 145">
                  <a:extLst>
                    <a:ext uri="{FF2B5EF4-FFF2-40B4-BE49-F238E27FC236}">
                      <a16:creationId xmlns:a16="http://schemas.microsoft.com/office/drawing/2014/main" id="{CF3584C2-4A8C-5F99-1DF4-A48ADD9E0746}"/>
                    </a:ext>
                  </a:extLst>
                </p14:cNvPr>
                <p14:cNvContentPartPr/>
                <p14:nvPr/>
              </p14:nvContentPartPr>
              <p14:xfrm>
                <a:off x="2521737" y="5295754"/>
                <a:ext cx="208080" cy="680040"/>
              </p14:xfrm>
            </p:contentPart>
          </mc:Choice>
          <mc:Fallback>
            <p:pic>
              <p:nvPicPr>
                <p:cNvPr id="146" name="Ink 145">
                  <a:extLst>
                    <a:ext uri="{FF2B5EF4-FFF2-40B4-BE49-F238E27FC236}">
                      <a16:creationId xmlns:a16="http://schemas.microsoft.com/office/drawing/2014/main" id="{CF3584C2-4A8C-5F99-1DF4-A48ADD9E0746}"/>
                    </a:ext>
                  </a:extLst>
                </p:cNvPr>
                <p:cNvPicPr/>
                <p:nvPr/>
              </p:nvPicPr>
              <p:blipFill>
                <a:blip r:embed="rId211"/>
                <a:stretch>
                  <a:fillRect/>
                </a:stretch>
              </p:blipFill>
              <p:spPr>
                <a:xfrm>
                  <a:off x="2512737" y="5287114"/>
                  <a:ext cx="225720" cy="697680"/>
                </a:xfrm>
                <a:prstGeom prst="rect">
                  <a:avLst/>
                </a:prstGeom>
              </p:spPr>
            </p:pic>
          </mc:Fallback>
        </mc:AlternateContent>
        <mc:AlternateContent xmlns:mc="http://schemas.openxmlformats.org/markup-compatibility/2006">
          <mc:Choice xmlns:p14="http://schemas.microsoft.com/office/powerpoint/2010/main" Requires="p14">
            <p:contentPart p14:bwMode="auto" r:id="rId212">
              <p14:nvContentPartPr>
                <p14:cNvPr id="147" name="Ink 146">
                  <a:extLst>
                    <a:ext uri="{FF2B5EF4-FFF2-40B4-BE49-F238E27FC236}">
                      <a16:creationId xmlns:a16="http://schemas.microsoft.com/office/drawing/2014/main" id="{CCE3108A-7611-3BEB-31E2-F9FAA853027D}"/>
                    </a:ext>
                  </a:extLst>
                </p14:cNvPr>
                <p14:cNvContentPartPr/>
                <p14:nvPr/>
              </p14:nvContentPartPr>
              <p14:xfrm>
                <a:off x="2837817" y="5267674"/>
                <a:ext cx="122760" cy="684360"/>
              </p14:xfrm>
            </p:contentPart>
          </mc:Choice>
          <mc:Fallback>
            <p:pic>
              <p:nvPicPr>
                <p:cNvPr id="147" name="Ink 146">
                  <a:extLst>
                    <a:ext uri="{FF2B5EF4-FFF2-40B4-BE49-F238E27FC236}">
                      <a16:creationId xmlns:a16="http://schemas.microsoft.com/office/drawing/2014/main" id="{CCE3108A-7611-3BEB-31E2-F9FAA853027D}"/>
                    </a:ext>
                  </a:extLst>
                </p:cNvPr>
                <p:cNvPicPr/>
                <p:nvPr/>
              </p:nvPicPr>
              <p:blipFill>
                <a:blip r:embed="rId213"/>
                <a:stretch>
                  <a:fillRect/>
                </a:stretch>
              </p:blipFill>
              <p:spPr>
                <a:xfrm>
                  <a:off x="2828817" y="5258674"/>
                  <a:ext cx="140400" cy="7020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214">
            <p14:nvContentPartPr>
              <p14:cNvPr id="185" name="Ink 184">
                <a:extLst>
                  <a:ext uri="{FF2B5EF4-FFF2-40B4-BE49-F238E27FC236}">
                    <a16:creationId xmlns:a16="http://schemas.microsoft.com/office/drawing/2014/main" id="{B45701C9-27B7-1BCF-3218-4B8C4459CA63}"/>
                  </a:ext>
                </a:extLst>
              </p14:cNvPr>
              <p14:cNvContentPartPr/>
              <p14:nvPr/>
            </p14:nvContentPartPr>
            <p14:xfrm>
              <a:off x="4535217" y="3956194"/>
              <a:ext cx="960480" cy="118440"/>
            </p14:xfrm>
          </p:contentPart>
        </mc:Choice>
        <mc:Fallback>
          <p:pic>
            <p:nvPicPr>
              <p:cNvPr id="185" name="Ink 184">
                <a:extLst>
                  <a:ext uri="{FF2B5EF4-FFF2-40B4-BE49-F238E27FC236}">
                    <a16:creationId xmlns:a16="http://schemas.microsoft.com/office/drawing/2014/main" id="{B45701C9-27B7-1BCF-3218-4B8C4459CA63}"/>
                  </a:ext>
                </a:extLst>
              </p:cNvPr>
              <p:cNvPicPr/>
              <p:nvPr/>
            </p:nvPicPr>
            <p:blipFill>
              <a:blip r:embed="rId215"/>
              <a:stretch>
                <a:fillRect/>
              </a:stretch>
            </p:blipFill>
            <p:spPr>
              <a:xfrm>
                <a:off x="4526217" y="3947554"/>
                <a:ext cx="978120" cy="136080"/>
              </a:xfrm>
              <a:prstGeom prst="rect">
                <a:avLst/>
              </a:prstGeom>
            </p:spPr>
          </p:pic>
        </mc:Fallback>
      </mc:AlternateContent>
      <mc:AlternateContent xmlns:mc="http://schemas.openxmlformats.org/markup-compatibility/2006">
        <mc:Choice xmlns:p14="http://schemas.microsoft.com/office/powerpoint/2010/main" Requires="p14">
          <p:contentPart p14:bwMode="auto" r:id="rId216">
            <p14:nvContentPartPr>
              <p14:cNvPr id="186" name="Ink 185">
                <a:extLst>
                  <a:ext uri="{FF2B5EF4-FFF2-40B4-BE49-F238E27FC236}">
                    <a16:creationId xmlns:a16="http://schemas.microsoft.com/office/drawing/2014/main" id="{D37C94A2-1265-FA47-FD88-5E84240E366C}"/>
                  </a:ext>
                </a:extLst>
              </p14:cNvPr>
              <p14:cNvContentPartPr/>
              <p14:nvPr/>
            </p14:nvContentPartPr>
            <p14:xfrm>
              <a:off x="4568697" y="3963754"/>
              <a:ext cx="561960" cy="603720"/>
            </p14:xfrm>
          </p:contentPart>
        </mc:Choice>
        <mc:Fallback>
          <p:pic>
            <p:nvPicPr>
              <p:cNvPr id="186" name="Ink 185">
                <a:extLst>
                  <a:ext uri="{FF2B5EF4-FFF2-40B4-BE49-F238E27FC236}">
                    <a16:creationId xmlns:a16="http://schemas.microsoft.com/office/drawing/2014/main" id="{D37C94A2-1265-FA47-FD88-5E84240E366C}"/>
                  </a:ext>
                </a:extLst>
              </p:cNvPr>
              <p:cNvPicPr/>
              <p:nvPr/>
            </p:nvPicPr>
            <p:blipFill>
              <a:blip r:embed="rId217"/>
              <a:stretch>
                <a:fillRect/>
              </a:stretch>
            </p:blipFill>
            <p:spPr>
              <a:xfrm>
                <a:off x="4559697" y="3954754"/>
                <a:ext cx="579600" cy="621360"/>
              </a:xfrm>
              <a:prstGeom prst="rect">
                <a:avLst/>
              </a:prstGeom>
            </p:spPr>
          </p:pic>
        </mc:Fallback>
      </mc:AlternateContent>
      <p:grpSp>
        <p:nvGrpSpPr>
          <p:cNvPr id="204" name="Group 203">
            <a:extLst>
              <a:ext uri="{FF2B5EF4-FFF2-40B4-BE49-F238E27FC236}">
                <a16:creationId xmlns:a16="http://schemas.microsoft.com/office/drawing/2014/main" id="{1360A4DD-31CB-9B5F-9680-4CF94FB4BF33}"/>
              </a:ext>
            </a:extLst>
          </p:cNvPr>
          <p:cNvGrpSpPr/>
          <p:nvPr/>
        </p:nvGrpSpPr>
        <p:grpSpPr>
          <a:xfrm>
            <a:off x="10435257" y="450874"/>
            <a:ext cx="1707120" cy="986760"/>
            <a:chOff x="10435257" y="450874"/>
            <a:chExt cx="1707120" cy="986760"/>
          </a:xfrm>
        </p:grpSpPr>
        <mc:AlternateContent xmlns:mc="http://schemas.openxmlformats.org/markup-compatibility/2006">
          <mc:Choice xmlns:p14="http://schemas.microsoft.com/office/powerpoint/2010/main" Requires="p14">
            <p:contentPart p14:bwMode="auto" r:id="rId218">
              <p14:nvContentPartPr>
                <p14:cNvPr id="187" name="Ink 186">
                  <a:extLst>
                    <a:ext uri="{FF2B5EF4-FFF2-40B4-BE49-F238E27FC236}">
                      <a16:creationId xmlns:a16="http://schemas.microsoft.com/office/drawing/2014/main" id="{31FB6353-F93D-B863-1107-5EDA73BF8611}"/>
                    </a:ext>
                  </a:extLst>
                </p14:cNvPr>
                <p14:cNvContentPartPr/>
                <p14:nvPr/>
              </p14:nvContentPartPr>
              <p14:xfrm>
                <a:off x="10435257" y="1199674"/>
                <a:ext cx="166680" cy="202320"/>
              </p14:xfrm>
            </p:contentPart>
          </mc:Choice>
          <mc:Fallback>
            <p:pic>
              <p:nvPicPr>
                <p:cNvPr id="187" name="Ink 186">
                  <a:extLst>
                    <a:ext uri="{FF2B5EF4-FFF2-40B4-BE49-F238E27FC236}">
                      <a16:creationId xmlns:a16="http://schemas.microsoft.com/office/drawing/2014/main" id="{31FB6353-F93D-B863-1107-5EDA73BF8611}"/>
                    </a:ext>
                  </a:extLst>
                </p:cNvPr>
                <p:cNvPicPr/>
                <p:nvPr/>
              </p:nvPicPr>
              <p:blipFill>
                <a:blip r:embed="rId219"/>
                <a:stretch>
                  <a:fillRect/>
                </a:stretch>
              </p:blipFill>
              <p:spPr>
                <a:xfrm>
                  <a:off x="10426617" y="1190674"/>
                  <a:ext cx="184320" cy="219960"/>
                </a:xfrm>
                <a:prstGeom prst="rect">
                  <a:avLst/>
                </a:prstGeom>
              </p:spPr>
            </p:pic>
          </mc:Fallback>
        </mc:AlternateContent>
        <mc:AlternateContent xmlns:mc="http://schemas.openxmlformats.org/markup-compatibility/2006">
          <mc:Choice xmlns:p14="http://schemas.microsoft.com/office/powerpoint/2010/main" Requires="p14">
            <p:contentPart p14:bwMode="auto" r:id="rId220">
              <p14:nvContentPartPr>
                <p14:cNvPr id="188" name="Ink 187">
                  <a:extLst>
                    <a:ext uri="{FF2B5EF4-FFF2-40B4-BE49-F238E27FC236}">
                      <a16:creationId xmlns:a16="http://schemas.microsoft.com/office/drawing/2014/main" id="{DBA3E134-19BD-7BB4-85DC-AD315B356F26}"/>
                    </a:ext>
                  </a:extLst>
                </p14:cNvPr>
                <p14:cNvContentPartPr/>
                <p14:nvPr/>
              </p14:nvContentPartPr>
              <p14:xfrm>
                <a:off x="10588977" y="996634"/>
                <a:ext cx="84240" cy="134640"/>
              </p14:xfrm>
            </p:contentPart>
          </mc:Choice>
          <mc:Fallback>
            <p:pic>
              <p:nvPicPr>
                <p:cNvPr id="188" name="Ink 187">
                  <a:extLst>
                    <a:ext uri="{FF2B5EF4-FFF2-40B4-BE49-F238E27FC236}">
                      <a16:creationId xmlns:a16="http://schemas.microsoft.com/office/drawing/2014/main" id="{DBA3E134-19BD-7BB4-85DC-AD315B356F26}"/>
                    </a:ext>
                  </a:extLst>
                </p:cNvPr>
                <p:cNvPicPr/>
                <p:nvPr/>
              </p:nvPicPr>
              <p:blipFill>
                <a:blip r:embed="rId221"/>
                <a:stretch>
                  <a:fillRect/>
                </a:stretch>
              </p:blipFill>
              <p:spPr>
                <a:xfrm>
                  <a:off x="10580337" y="987634"/>
                  <a:ext cx="101880" cy="152280"/>
                </a:xfrm>
                <a:prstGeom prst="rect">
                  <a:avLst/>
                </a:prstGeom>
              </p:spPr>
            </p:pic>
          </mc:Fallback>
        </mc:AlternateContent>
        <mc:AlternateContent xmlns:mc="http://schemas.openxmlformats.org/markup-compatibility/2006">
          <mc:Choice xmlns:p14="http://schemas.microsoft.com/office/powerpoint/2010/main" Requires="p14">
            <p:contentPart p14:bwMode="auto" r:id="rId222">
              <p14:nvContentPartPr>
                <p14:cNvPr id="189" name="Ink 188">
                  <a:extLst>
                    <a:ext uri="{FF2B5EF4-FFF2-40B4-BE49-F238E27FC236}">
                      <a16:creationId xmlns:a16="http://schemas.microsoft.com/office/drawing/2014/main" id="{79B7C5DD-7C5C-1815-0DE3-5AE7DABAE11B}"/>
                    </a:ext>
                  </a:extLst>
                </p14:cNvPr>
                <p14:cNvContentPartPr/>
                <p14:nvPr/>
              </p14:nvContentPartPr>
              <p14:xfrm>
                <a:off x="10634697" y="900514"/>
                <a:ext cx="141480" cy="162720"/>
              </p14:xfrm>
            </p:contentPart>
          </mc:Choice>
          <mc:Fallback>
            <p:pic>
              <p:nvPicPr>
                <p:cNvPr id="189" name="Ink 188">
                  <a:extLst>
                    <a:ext uri="{FF2B5EF4-FFF2-40B4-BE49-F238E27FC236}">
                      <a16:creationId xmlns:a16="http://schemas.microsoft.com/office/drawing/2014/main" id="{79B7C5DD-7C5C-1815-0DE3-5AE7DABAE11B}"/>
                    </a:ext>
                  </a:extLst>
                </p:cNvPr>
                <p:cNvPicPr/>
                <p:nvPr/>
              </p:nvPicPr>
              <p:blipFill>
                <a:blip r:embed="rId223"/>
                <a:stretch>
                  <a:fillRect/>
                </a:stretch>
              </p:blipFill>
              <p:spPr>
                <a:xfrm>
                  <a:off x="10626057" y="891514"/>
                  <a:ext cx="159120" cy="180360"/>
                </a:xfrm>
                <a:prstGeom prst="rect">
                  <a:avLst/>
                </a:prstGeom>
              </p:spPr>
            </p:pic>
          </mc:Fallback>
        </mc:AlternateContent>
        <mc:AlternateContent xmlns:mc="http://schemas.openxmlformats.org/markup-compatibility/2006">
          <mc:Choice xmlns:p14="http://schemas.microsoft.com/office/powerpoint/2010/main" Requires="p14">
            <p:contentPart p14:bwMode="auto" r:id="rId224">
              <p14:nvContentPartPr>
                <p14:cNvPr id="190" name="Ink 189">
                  <a:extLst>
                    <a:ext uri="{FF2B5EF4-FFF2-40B4-BE49-F238E27FC236}">
                      <a16:creationId xmlns:a16="http://schemas.microsoft.com/office/drawing/2014/main" id="{BE6AA2F8-25B4-1BD6-5D9D-E38A96F66D95}"/>
                    </a:ext>
                  </a:extLst>
                </p14:cNvPr>
                <p14:cNvContentPartPr/>
                <p14:nvPr/>
              </p14:nvContentPartPr>
              <p14:xfrm>
                <a:off x="10796697" y="924634"/>
                <a:ext cx="28800" cy="38160"/>
              </p14:xfrm>
            </p:contentPart>
          </mc:Choice>
          <mc:Fallback>
            <p:pic>
              <p:nvPicPr>
                <p:cNvPr id="190" name="Ink 189">
                  <a:extLst>
                    <a:ext uri="{FF2B5EF4-FFF2-40B4-BE49-F238E27FC236}">
                      <a16:creationId xmlns:a16="http://schemas.microsoft.com/office/drawing/2014/main" id="{BE6AA2F8-25B4-1BD6-5D9D-E38A96F66D95}"/>
                    </a:ext>
                  </a:extLst>
                </p:cNvPr>
                <p:cNvPicPr/>
                <p:nvPr/>
              </p:nvPicPr>
              <p:blipFill>
                <a:blip r:embed="rId225"/>
                <a:stretch>
                  <a:fillRect/>
                </a:stretch>
              </p:blipFill>
              <p:spPr>
                <a:xfrm>
                  <a:off x="10787697" y="915634"/>
                  <a:ext cx="46440" cy="55800"/>
                </a:xfrm>
                <a:prstGeom prst="rect">
                  <a:avLst/>
                </a:prstGeom>
              </p:spPr>
            </p:pic>
          </mc:Fallback>
        </mc:AlternateContent>
        <mc:AlternateContent xmlns:mc="http://schemas.openxmlformats.org/markup-compatibility/2006">
          <mc:Choice xmlns:p14="http://schemas.microsoft.com/office/powerpoint/2010/main" Requires="p14">
            <p:contentPart p14:bwMode="auto" r:id="rId226">
              <p14:nvContentPartPr>
                <p14:cNvPr id="191" name="Ink 190">
                  <a:extLst>
                    <a:ext uri="{FF2B5EF4-FFF2-40B4-BE49-F238E27FC236}">
                      <a16:creationId xmlns:a16="http://schemas.microsoft.com/office/drawing/2014/main" id="{FA7368F9-ECEA-53FF-9B2E-29FBE020E1B9}"/>
                    </a:ext>
                  </a:extLst>
                </p14:cNvPr>
                <p14:cNvContentPartPr/>
                <p14:nvPr/>
              </p14:nvContentPartPr>
              <p14:xfrm>
                <a:off x="10730457" y="1300114"/>
                <a:ext cx="76680" cy="137520"/>
              </p14:xfrm>
            </p:contentPart>
          </mc:Choice>
          <mc:Fallback>
            <p:pic>
              <p:nvPicPr>
                <p:cNvPr id="191" name="Ink 190">
                  <a:extLst>
                    <a:ext uri="{FF2B5EF4-FFF2-40B4-BE49-F238E27FC236}">
                      <a16:creationId xmlns:a16="http://schemas.microsoft.com/office/drawing/2014/main" id="{FA7368F9-ECEA-53FF-9B2E-29FBE020E1B9}"/>
                    </a:ext>
                  </a:extLst>
                </p:cNvPr>
                <p:cNvPicPr/>
                <p:nvPr/>
              </p:nvPicPr>
              <p:blipFill>
                <a:blip r:embed="rId227"/>
                <a:stretch>
                  <a:fillRect/>
                </a:stretch>
              </p:blipFill>
              <p:spPr>
                <a:xfrm>
                  <a:off x="10721457" y="1291114"/>
                  <a:ext cx="94320" cy="155160"/>
                </a:xfrm>
                <a:prstGeom prst="rect">
                  <a:avLst/>
                </a:prstGeom>
              </p:spPr>
            </p:pic>
          </mc:Fallback>
        </mc:AlternateContent>
        <mc:AlternateContent xmlns:mc="http://schemas.openxmlformats.org/markup-compatibility/2006">
          <mc:Choice xmlns:p14="http://schemas.microsoft.com/office/powerpoint/2010/main" Requires="p14">
            <p:contentPart p14:bwMode="auto" r:id="rId228">
              <p14:nvContentPartPr>
                <p14:cNvPr id="192" name="Ink 191">
                  <a:extLst>
                    <a:ext uri="{FF2B5EF4-FFF2-40B4-BE49-F238E27FC236}">
                      <a16:creationId xmlns:a16="http://schemas.microsoft.com/office/drawing/2014/main" id="{D8323776-2B4C-D498-1E8E-068E5CF16177}"/>
                    </a:ext>
                  </a:extLst>
                </p14:cNvPr>
                <p14:cNvContentPartPr/>
                <p14:nvPr/>
              </p14:nvContentPartPr>
              <p14:xfrm>
                <a:off x="10830897" y="1261234"/>
                <a:ext cx="169920" cy="97920"/>
              </p14:xfrm>
            </p:contentPart>
          </mc:Choice>
          <mc:Fallback>
            <p:pic>
              <p:nvPicPr>
                <p:cNvPr id="192" name="Ink 191">
                  <a:extLst>
                    <a:ext uri="{FF2B5EF4-FFF2-40B4-BE49-F238E27FC236}">
                      <a16:creationId xmlns:a16="http://schemas.microsoft.com/office/drawing/2014/main" id="{D8323776-2B4C-D498-1E8E-068E5CF16177}"/>
                    </a:ext>
                  </a:extLst>
                </p:cNvPr>
                <p:cNvPicPr/>
                <p:nvPr/>
              </p:nvPicPr>
              <p:blipFill>
                <a:blip r:embed="rId229"/>
                <a:stretch>
                  <a:fillRect/>
                </a:stretch>
              </p:blipFill>
              <p:spPr>
                <a:xfrm>
                  <a:off x="10821897" y="1252594"/>
                  <a:ext cx="187560" cy="115560"/>
                </a:xfrm>
                <a:prstGeom prst="rect">
                  <a:avLst/>
                </a:prstGeom>
              </p:spPr>
            </p:pic>
          </mc:Fallback>
        </mc:AlternateContent>
        <mc:AlternateContent xmlns:mc="http://schemas.openxmlformats.org/markup-compatibility/2006">
          <mc:Choice xmlns:p14="http://schemas.microsoft.com/office/powerpoint/2010/main" Requires="p14">
            <p:contentPart p14:bwMode="auto" r:id="rId230">
              <p14:nvContentPartPr>
                <p14:cNvPr id="193" name="Ink 192">
                  <a:extLst>
                    <a:ext uri="{FF2B5EF4-FFF2-40B4-BE49-F238E27FC236}">
                      <a16:creationId xmlns:a16="http://schemas.microsoft.com/office/drawing/2014/main" id="{24E99A37-9259-323D-E758-3CB42B622D3E}"/>
                    </a:ext>
                  </a:extLst>
                </p14:cNvPr>
                <p14:cNvContentPartPr/>
                <p14:nvPr/>
              </p14:nvContentPartPr>
              <p14:xfrm>
                <a:off x="11005137" y="1186714"/>
                <a:ext cx="119880" cy="102960"/>
              </p14:xfrm>
            </p:contentPart>
          </mc:Choice>
          <mc:Fallback>
            <p:pic>
              <p:nvPicPr>
                <p:cNvPr id="193" name="Ink 192">
                  <a:extLst>
                    <a:ext uri="{FF2B5EF4-FFF2-40B4-BE49-F238E27FC236}">
                      <a16:creationId xmlns:a16="http://schemas.microsoft.com/office/drawing/2014/main" id="{24E99A37-9259-323D-E758-3CB42B622D3E}"/>
                    </a:ext>
                  </a:extLst>
                </p:cNvPr>
                <p:cNvPicPr/>
                <p:nvPr/>
              </p:nvPicPr>
              <p:blipFill>
                <a:blip r:embed="rId231"/>
                <a:stretch>
                  <a:fillRect/>
                </a:stretch>
              </p:blipFill>
              <p:spPr>
                <a:xfrm>
                  <a:off x="10996497" y="1178074"/>
                  <a:ext cx="137520" cy="120600"/>
                </a:xfrm>
                <a:prstGeom prst="rect">
                  <a:avLst/>
                </a:prstGeom>
              </p:spPr>
            </p:pic>
          </mc:Fallback>
        </mc:AlternateContent>
        <mc:AlternateContent xmlns:mc="http://schemas.openxmlformats.org/markup-compatibility/2006">
          <mc:Choice xmlns:p14="http://schemas.microsoft.com/office/powerpoint/2010/main" Requires="p14">
            <p:contentPart p14:bwMode="auto" r:id="rId232">
              <p14:nvContentPartPr>
                <p14:cNvPr id="194" name="Ink 193">
                  <a:extLst>
                    <a:ext uri="{FF2B5EF4-FFF2-40B4-BE49-F238E27FC236}">
                      <a16:creationId xmlns:a16="http://schemas.microsoft.com/office/drawing/2014/main" id="{3FA5E02B-D58B-DB78-3182-13BB47570D50}"/>
                    </a:ext>
                  </a:extLst>
                </p14:cNvPr>
                <p14:cNvContentPartPr/>
                <p14:nvPr/>
              </p14:nvContentPartPr>
              <p14:xfrm>
                <a:off x="11051577" y="1212274"/>
                <a:ext cx="66960" cy="46080"/>
              </p14:xfrm>
            </p:contentPart>
          </mc:Choice>
          <mc:Fallback>
            <p:pic>
              <p:nvPicPr>
                <p:cNvPr id="194" name="Ink 193">
                  <a:extLst>
                    <a:ext uri="{FF2B5EF4-FFF2-40B4-BE49-F238E27FC236}">
                      <a16:creationId xmlns:a16="http://schemas.microsoft.com/office/drawing/2014/main" id="{3FA5E02B-D58B-DB78-3182-13BB47570D50}"/>
                    </a:ext>
                  </a:extLst>
                </p:cNvPr>
                <p:cNvPicPr/>
                <p:nvPr/>
              </p:nvPicPr>
              <p:blipFill>
                <a:blip r:embed="rId233"/>
                <a:stretch>
                  <a:fillRect/>
                </a:stretch>
              </p:blipFill>
              <p:spPr>
                <a:xfrm>
                  <a:off x="11042577" y="1203274"/>
                  <a:ext cx="84600" cy="63720"/>
                </a:xfrm>
                <a:prstGeom prst="rect">
                  <a:avLst/>
                </a:prstGeom>
              </p:spPr>
            </p:pic>
          </mc:Fallback>
        </mc:AlternateContent>
        <mc:AlternateContent xmlns:mc="http://schemas.openxmlformats.org/markup-compatibility/2006">
          <mc:Choice xmlns:p14="http://schemas.microsoft.com/office/powerpoint/2010/main" Requires="p14">
            <p:contentPart p14:bwMode="auto" r:id="rId234">
              <p14:nvContentPartPr>
                <p14:cNvPr id="195" name="Ink 194">
                  <a:extLst>
                    <a:ext uri="{FF2B5EF4-FFF2-40B4-BE49-F238E27FC236}">
                      <a16:creationId xmlns:a16="http://schemas.microsoft.com/office/drawing/2014/main" id="{17D0F437-11C0-D8C5-FC39-27C974EE65E9}"/>
                    </a:ext>
                  </a:extLst>
                </p14:cNvPr>
                <p14:cNvContentPartPr/>
                <p14:nvPr/>
              </p14:nvContentPartPr>
              <p14:xfrm>
                <a:off x="11128617" y="1130914"/>
                <a:ext cx="76320" cy="103320"/>
              </p14:xfrm>
            </p:contentPart>
          </mc:Choice>
          <mc:Fallback>
            <p:pic>
              <p:nvPicPr>
                <p:cNvPr id="195" name="Ink 194">
                  <a:extLst>
                    <a:ext uri="{FF2B5EF4-FFF2-40B4-BE49-F238E27FC236}">
                      <a16:creationId xmlns:a16="http://schemas.microsoft.com/office/drawing/2014/main" id="{17D0F437-11C0-D8C5-FC39-27C974EE65E9}"/>
                    </a:ext>
                  </a:extLst>
                </p:cNvPr>
                <p:cNvPicPr/>
                <p:nvPr/>
              </p:nvPicPr>
              <p:blipFill>
                <a:blip r:embed="rId235"/>
                <a:stretch>
                  <a:fillRect/>
                </a:stretch>
              </p:blipFill>
              <p:spPr>
                <a:xfrm>
                  <a:off x="11119977" y="1121914"/>
                  <a:ext cx="93960" cy="120960"/>
                </a:xfrm>
                <a:prstGeom prst="rect">
                  <a:avLst/>
                </a:prstGeom>
              </p:spPr>
            </p:pic>
          </mc:Fallback>
        </mc:AlternateContent>
        <mc:AlternateContent xmlns:mc="http://schemas.openxmlformats.org/markup-compatibility/2006">
          <mc:Choice xmlns:p14="http://schemas.microsoft.com/office/powerpoint/2010/main" Requires="p14">
            <p:contentPart p14:bwMode="auto" r:id="rId236">
              <p14:nvContentPartPr>
                <p14:cNvPr id="196" name="Ink 195">
                  <a:extLst>
                    <a:ext uri="{FF2B5EF4-FFF2-40B4-BE49-F238E27FC236}">
                      <a16:creationId xmlns:a16="http://schemas.microsoft.com/office/drawing/2014/main" id="{966E8275-CB5E-09B7-4B0C-86C22B13868A}"/>
                    </a:ext>
                  </a:extLst>
                </p14:cNvPr>
                <p14:cNvContentPartPr/>
                <p14:nvPr/>
              </p14:nvContentPartPr>
              <p14:xfrm>
                <a:off x="11235177" y="926794"/>
                <a:ext cx="169200" cy="81360"/>
              </p14:xfrm>
            </p:contentPart>
          </mc:Choice>
          <mc:Fallback>
            <p:pic>
              <p:nvPicPr>
                <p:cNvPr id="196" name="Ink 195">
                  <a:extLst>
                    <a:ext uri="{FF2B5EF4-FFF2-40B4-BE49-F238E27FC236}">
                      <a16:creationId xmlns:a16="http://schemas.microsoft.com/office/drawing/2014/main" id="{966E8275-CB5E-09B7-4B0C-86C22B13868A}"/>
                    </a:ext>
                  </a:extLst>
                </p:cNvPr>
                <p:cNvPicPr/>
                <p:nvPr/>
              </p:nvPicPr>
              <p:blipFill>
                <a:blip r:embed="rId237"/>
                <a:stretch>
                  <a:fillRect/>
                </a:stretch>
              </p:blipFill>
              <p:spPr>
                <a:xfrm>
                  <a:off x="11226537" y="917794"/>
                  <a:ext cx="186840" cy="99000"/>
                </a:xfrm>
                <a:prstGeom prst="rect">
                  <a:avLst/>
                </a:prstGeom>
              </p:spPr>
            </p:pic>
          </mc:Fallback>
        </mc:AlternateContent>
        <mc:AlternateContent xmlns:mc="http://schemas.openxmlformats.org/markup-compatibility/2006">
          <mc:Choice xmlns:p14="http://schemas.microsoft.com/office/powerpoint/2010/main" Requires="p14">
            <p:contentPart p14:bwMode="auto" r:id="rId238">
              <p14:nvContentPartPr>
                <p14:cNvPr id="197" name="Ink 196">
                  <a:extLst>
                    <a:ext uri="{FF2B5EF4-FFF2-40B4-BE49-F238E27FC236}">
                      <a16:creationId xmlns:a16="http://schemas.microsoft.com/office/drawing/2014/main" id="{F05104A8-E4D5-6B4B-C437-D8AD43FC53BA}"/>
                    </a:ext>
                  </a:extLst>
                </p14:cNvPr>
                <p14:cNvContentPartPr/>
                <p14:nvPr/>
              </p14:nvContentPartPr>
              <p14:xfrm>
                <a:off x="11422737" y="504874"/>
                <a:ext cx="225360" cy="251280"/>
              </p14:xfrm>
            </p:contentPart>
          </mc:Choice>
          <mc:Fallback>
            <p:pic>
              <p:nvPicPr>
                <p:cNvPr id="197" name="Ink 196">
                  <a:extLst>
                    <a:ext uri="{FF2B5EF4-FFF2-40B4-BE49-F238E27FC236}">
                      <a16:creationId xmlns:a16="http://schemas.microsoft.com/office/drawing/2014/main" id="{F05104A8-E4D5-6B4B-C437-D8AD43FC53BA}"/>
                    </a:ext>
                  </a:extLst>
                </p:cNvPr>
                <p:cNvPicPr/>
                <p:nvPr/>
              </p:nvPicPr>
              <p:blipFill>
                <a:blip r:embed="rId239"/>
                <a:stretch>
                  <a:fillRect/>
                </a:stretch>
              </p:blipFill>
              <p:spPr>
                <a:xfrm>
                  <a:off x="11414097" y="496234"/>
                  <a:ext cx="243000" cy="268920"/>
                </a:xfrm>
                <a:prstGeom prst="rect">
                  <a:avLst/>
                </a:prstGeom>
              </p:spPr>
            </p:pic>
          </mc:Fallback>
        </mc:AlternateContent>
        <mc:AlternateContent xmlns:mc="http://schemas.openxmlformats.org/markup-compatibility/2006">
          <mc:Choice xmlns:p14="http://schemas.microsoft.com/office/powerpoint/2010/main" Requires="p14">
            <p:contentPart p14:bwMode="auto" r:id="rId240">
              <p14:nvContentPartPr>
                <p14:cNvPr id="198" name="Ink 197">
                  <a:extLst>
                    <a:ext uri="{FF2B5EF4-FFF2-40B4-BE49-F238E27FC236}">
                      <a16:creationId xmlns:a16="http://schemas.microsoft.com/office/drawing/2014/main" id="{07619203-44F3-0493-3EF7-31F40260548A}"/>
                    </a:ext>
                  </a:extLst>
                </p14:cNvPr>
                <p14:cNvContentPartPr/>
                <p14:nvPr/>
              </p14:nvContentPartPr>
              <p14:xfrm>
                <a:off x="11738817" y="628714"/>
                <a:ext cx="146160" cy="118800"/>
              </p14:xfrm>
            </p:contentPart>
          </mc:Choice>
          <mc:Fallback>
            <p:pic>
              <p:nvPicPr>
                <p:cNvPr id="198" name="Ink 197">
                  <a:extLst>
                    <a:ext uri="{FF2B5EF4-FFF2-40B4-BE49-F238E27FC236}">
                      <a16:creationId xmlns:a16="http://schemas.microsoft.com/office/drawing/2014/main" id="{07619203-44F3-0493-3EF7-31F40260548A}"/>
                    </a:ext>
                  </a:extLst>
                </p:cNvPr>
                <p:cNvPicPr/>
                <p:nvPr/>
              </p:nvPicPr>
              <p:blipFill>
                <a:blip r:embed="rId241"/>
                <a:stretch>
                  <a:fillRect/>
                </a:stretch>
              </p:blipFill>
              <p:spPr>
                <a:xfrm>
                  <a:off x="11729817" y="619714"/>
                  <a:ext cx="163800" cy="136440"/>
                </a:xfrm>
                <a:prstGeom prst="rect">
                  <a:avLst/>
                </a:prstGeom>
              </p:spPr>
            </p:pic>
          </mc:Fallback>
        </mc:AlternateContent>
        <mc:AlternateContent xmlns:mc="http://schemas.openxmlformats.org/markup-compatibility/2006">
          <mc:Choice xmlns:p14="http://schemas.microsoft.com/office/powerpoint/2010/main" Requires="p14">
            <p:contentPart p14:bwMode="auto" r:id="rId242">
              <p14:nvContentPartPr>
                <p14:cNvPr id="199" name="Ink 198">
                  <a:extLst>
                    <a:ext uri="{FF2B5EF4-FFF2-40B4-BE49-F238E27FC236}">
                      <a16:creationId xmlns:a16="http://schemas.microsoft.com/office/drawing/2014/main" id="{58156A50-9A7C-82E6-552C-F2FEF3797AD8}"/>
                    </a:ext>
                  </a:extLst>
                </p14:cNvPr>
                <p14:cNvContentPartPr/>
                <p14:nvPr/>
              </p14:nvContentPartPr>
              <p14:xfrm>
                <a:off x="11919177" y="494434"/>
                <a:ext cx="74880" cy="137880"/>
              </p14:xfrm>
            </p:contentPart>
          </mc:Choice>
          <mc:Fallback>
            <p:pic>
              <p:nvPicPr>
                <p:cNvPr id="199" name="Ink 198">
                  <a:extLst>
                    <a:ext uri="{FF2B5EF4-FFF2-40B4-BE49-F238E27FC236}">
                      <a16:creationId xmlns:a16="http://schemas.microsoft.com/office/drawing/2014/main" id="{58156A50-9A7C-82E6-552C-F2FEF3797AD8}"/>
                    </a:ext>
                  </a:extLst>
                </p:cNvPr>
                <p:cNvPicPr/>
                <p:nvPr/>
              </p:nvPicPr>
              <p:blipFill>
                <a:blip r:embed="rId243"/>
                <a:stretch>
                  <a:fillRect/>
                </a:stretch>
              </p:blipFill>
              <p:spPr>
                <a:xfrm>
                  <a:off x="11910537" y="485434"/>
                  <a:ext cx="92520" cy="155520"/>
                </a:xfrm>
                <a:prstGeom prst="rect">
                  <a:avLst/>
                </a:prstGeom>
              </p:spPr>
            </p:pic>
          </mc:Fallback>
        </mc:AlternateContent>
        <mc:AlternateContent xmlns:mc="http://schemas.openxmlformats.org/markup-compatibility/2006">
          <mc:Choice xmlns:p14="http://schemas.microsoft.com/office/powerpoint/2010/main" Requires="p14">
            <p:contentPart p14:bwMode="auto" r:id="rId244">
              <p14:nvContentPartPr>
                <p14:cNvPr id="200" name="Ink 199">
                  <a:extLst>
                    <a:ext uri="{FF2B5EF4-FFF2-40B4-BE49-F238E27FC236}">
                      <a16:creationId xmlns:a16="http://schemas.microsoft.com/office/drawing/2014/main" id="{C1C7DB94-C5EE-F03E-BE03-4EC27C2486AC}"/>
                    </a:ext>
                  </a:extLst>
                </p14:cNvPr>
                <p14:cNvContentPartPr/>
                <p14:nvPr/>
              </p14:nvContentPartPr>
              <p14:xfrm>
                <a:off x="11949777" y="450874"/>
                <a:ext cx="132480" cy="133920"/>
              </p14:xfrm>
            </p:contentPart>
          </mc:Choice>
          <mc:Fallback>
            <p:pic>
              <p:nvPicPr>
                <p:cNvPr id="200" name="Ink 199">
                  <a:extLst>
                    <a:ext uri="{FF2B5EF4-FFF2-40B4-BE49-F238E27FC236}">
                      <a16:creationId xmlns:a16="http://schemas.microsoft.com/office/drawing/2014/main" id="{C1C7DB94-C5EE-F03E-BE03-4EC27C2486AC}"/>
                    </a:ext>
                  </a:extLst>
                </p:cNvPr>
                <p:cNvPicPr/>
                <p:nvPr/>
              </p:nvPicPr>
              <p:blipFill>
                <a:blip r:embed="rId245"/>
                <a:stretch>
                  <a:fillRect/>
                </a:stretch>
              </p:blipFill>
              <p:spPr>
                <a:xfrm>
                  <a:off x="11941137" y="441874"/>
                  <a:ext cx="150120" cy="151560"/>
                </a:xfrm>
                <a:prstGeom prst="rect">
                  <a:avLst/>
                </a:prstGeom>
              </p:spPr>
            </p:pic>
          </mc:Fallback>
        </mc:AlternateContent>
        <mc:AlternateContent xmlns:mc="http://schemas.openxmlformats.org/markup-compatibility/2006">
          <mc:Choice xmlns:p14="http://schemas.microsoft.com/office/powerpoint/2010/main" Requires="p14">
            <p:contentPart p14:bwMode="auto" r:id="rId246">
              <p14:nvContentPartPr>
                <p14:cNvPr id="201" name="Ink 200">
                  <a:extLst>
                    <a:ext uri="{FF2B5EF4-FFF2-40B4-BE49-F238E27FC236}">
                      <a16:creationId xmlns:a16="http://schemas.microsoft.com/office/drawing/2014/main" id="{281007FD-B615-BC76-0A18-02043E51E722}"/>
                    </a:ext>
                  </a:extLst>
                </p14:cNvPr>
                <p14:cNvContentPartPr/>
                <p14:nvPr/>
              </p14:nvContentPartPr>
              <p14:xfrm>
                <a:off x="12034017" y="464194"/>
                <a:ext cx="108360" cy="37080"/>
              </p14:xfrm>
            </p:contentPart>
          </mc:Choice>
          <mc:Fallback>
            <p:pic>
              <p:nvPicPr>
                <p:cNvPr id="201" name="Ink 200">
                  <a:extLst>
                    <a:ext uri="{FF2B5EF4-FFF2-40B4-BE49-F238E27FC236}">
                      <a16:creationId xmlns:a16="http://schemas.microsoft.com/office/drawing/2014/main" id="{281007FD-B615-BC76-0A18-02043E51E722}"/>
                    </a:ext>
                  </a:extLst>
                </p:cNvPr>
                <p:cNvPicPr/>
                <p:nvPr/>
              </p:nvPicPr>
              <p:blipFill>
                <a:blip r:embed="rId247"/>
                <a:stretch>
                  <a:fillRect/>
                </a:stretch>
              </p:blipFill>
              <p:spPr>
                <a:xfrm>
                  <a:off x="12025377" y="455194"/>
                  <a:ext cx="126000" cy="54720"/>
                </a:xfrm>
                <a:prstGeom prst="rect">
                  <a:avLst/>
                </a:prstGeom>
              </p:spPr>
            </p:pic>
          </mc:Fallback>
        </mc:AlternateContent>
        <mc:AlternateContent xmlns:mc="http://schemas.openxmlformats.org/markup-compatibility/2006">
          <mc:Choice xmlns:p14="http://schemas.microsoft.com/office/powerpoint/2010/main" Requires="p14">
            <p:contentPart p14:bwMode="auto" r:id="rId248">
              <p14:nvContentPartPr>
                <p14:cNvPr id="202" name="Ink 201">
                  <a:extLst>
                    <a:ext uri="{FF2B5EF4-FFF2-40B4-BE49-F238E27FC236}">
                      <a16:creationId xmlns:a16="http://schemas.microsoft.com/office/drawing/2014/main" id="{5F0CB3E2-CED3-2C73-1BE3-489493887D91}"/>
                    </a:ext>
                  </a:extLst>
                </p14:cNvPr>
                <p14:cNvContentPartPr/>
                <p14:nvPr/>
              </p14:nvContentPartPr>
              <p14:xfrm>
                <a:off x="11607777" y="714394"/>
                <a:ext cx="354240" cy="267840"/>
              </p14:xfrm>
            </p:contentPart>
          </mc:Choice>
          <mc:Fallback>
            <p:pic>
              <p:nvPicPr>
                <p:cNvPr id="202" name="Ink 201">
                  <a:extLst>
                    <a:ext uri="{FF2B5EF4-FFF2-40B4-BE49-F238E27FC236}">
                      <a16:creationId xmlns:a16="http://schemas.microsoft.com/office/drawing/2014/main" id="{5F0CB3E2-CED3-2C73-1BE3-489493887D91}"/>
                    </a:ext>
                  </a:extLst>
                </p:cNvPr>
                <p:cNvPicPr/>
                <p:nvPr/>
              </p:nvPicPr>
              <p:blipFill>
                <a:blip r:embed="rId249"/>
                <a:stretch>
                  <a:fillRect/>
                </a:stretch>
              </p:blipFill>
              <p:spPr>
                <a:xfrm>
                  <a:off x="11599137" y="705754"/>
                  <a:ext cx="371880" cy="285480"/>
                </a:xfrm>
                <a:prstGeom prst="rect">
                  <a:avLst/>
                </a:prstGeom>
              </p:spPr>
            </p:pic>
          </mc:Fallback>
        </mc:AlternateContent>
        <mc:AlternateContent xmlns:mc="http://schemas.openxmlformats.org/markup-compatibility/2006">
          <mc:Choice xmlns:p14="http://schemas.microsoft.com/office/powerpoint/2010/main" Requires="p14">
            <p:contentPart p14:bwMode="auto" r:id="rId250">
              <p14:nvContentPartPr>
                <p14:cNvPr id="203" name="Ink 202">
                  <a:extLst>
                    <a:ext uri="{FF2B5EF4-FFF2-40B4-BE49-F238E27FC236}">
                      <a16:creationId xmlns:a16="http://schemas.microsoft.com/office/drawing/2014/main" id="{576295E2-C40F-529A-3B01-A33BF71B52A9}"/>
                    </a:ext>
                  </a:extLst>
                </p14:cNvPr>
                <p14:cNvContentPartPr/>
                <p14:nvPr/>
              </p14:nvContentPartPr>
              <p14:xfrm>
                <a:off x="11744217" y="888994"/>
                <a:ext cx="208800" cy="315000"/>
              </p14:xfrm>
            </p:contentPart>
          </mc:Choice>
          <mc:Fallback>
            <p:pic>
              <p:nvPicPr>
                <p:cNvPr id="203" name="Ink 202">
                  <a:extLst>
                    <a:ext uri="{FF2B5EF4-FFF2-40B4-BE49-F238E27FC236}">
                      <a16:creationId xmlns:a16="http://schemas.microsoft.com/office/drawing/2014/main" id="{576295E2-C40F-529A-3B01-A33BF71B52A9}"/>
                    </a:ext>
                  </a:extLst>
                </p:cNvPr>
                <p:cNvPicPr/>
                <p:nvPr/>
              </p:nvPicPr>
              <p:blipFill>
                <a:blip r:embed="rId251"/>
                <a:stretch>
                  <a:fillRect/>
                </a:stretch>
              </p:blipFill>
              <p:spPr>
                <a:xfrm>
                  <a:off x="11735577" y="879994"/>
                  <a:ext cx="226440" cy="33264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252">
            <p14:nvContentPartPr>
              <p14:cNvPr id="205" name="Ink 204">
                <a:extLst>
                  <a:ext uri="{FF2B5EF4-FFF2-40B4-BE49-F238E27FC236}">
                    <a16:creationId xmlns:a16="http://schemas.microsoft.com/office/drawing/2014/main" id="{996E5C3B-8ADD-6705-1039-05FE68E872F3}"/>
                  </a:ext>
                </a:extLst>
              </p14:cNvPr>
              <p14:cNvContentPartPr/>
              <p14:nvPr/>
            </p14:nvContentPartPr>
            <p14:xfrm>
              <a:off x="4430097" y="4492234"/>
              <a:ext cx="388800" cy="562320"/>
            </p14:xfrm>
          </p:contentPart>
        </mc:Choice>
        <mc:Fallback>
          <p:pic>
            <p:nvPicPr>
              <p:cNvPr id="205" name="Ink 204">
                <a:extLst>
                  <a:ext uri="{FF2B5EF4-FFF2-40B4-BE49-F238E27FC236}">
                    <a16:creationId xmlns:a16="http://schemas.microsoft.com/office/drawing/2014/main" id="{996E5C3B-8ADD-6705-1039-05FE68E872F3}"/>
                  </a:ext>
                </a:extLst>
              </p:cNvPr>
              <p:cNvPicPr/>
              <p:nvPr/>
            </p:nvPicPr>
            <p:blipFill>
              <a:blip r:embed="rId253"/>
              <a:stretch>
                <a:fillRect/>
              </a:stretch>
            </p:blipFill>
            <p:spPr>
              <a:xfrm>
                <a:off x="4421457" y="4483234"/>
                <a:ext cx="406440" cy="579960"/>
              </a:xfrm>
              <a:prstGeom prst="rect">
                <a:avLst/>
              </a:prstGeom>
            </p:spPr>
          </p:pic>
        </mc:Fallback>
      </mc:AlternateContent>
      <p:grpSp>
        <p:nvGrpSpPr>
          <p:cNvPr id="214" name="Group 213">
            <a:extLst>
              <a:ext uri="{FF2B5EF4-FFF2-40B4-BE49-F238E27FC236}">
                <a16:creationId xmlns:a16="http://schemas.microsoft.com/office/drawing/2014/main" id="{55724885-F7C3-19B8-6196-AC8F880D7ADC}"/>
              </a:ext>
            </a:extLst>
          </p:cNvPr>
          <p:cNvGrpSpPr/>
          <p:nvPr/>
        </p:nvGrpSpPr>
        <p:grpSpPr>
          <a:xfrm>
            <a:off x="3837177" y="5270554"/>
            <a:ext cx="356760" cy="573120"/>
            <a:chOff x="3837177" y="5270554"/>
            <a:chExt cx="356760" cy="573120"/>
          </a:xfrm>
        </p:grpSpPr>
        <mc:AlternateContent xmlns:mc="http://schemas.openxmlformats.org/markup-compatibility/2006">
          <mc:Choice xmlns:p14="http://schemas.microsoft.com/office/powerpoint/2010/main" Requires="p14">
            <p:contentPart p14:bwMode="auto" r:id="rId254">
              <p14:nvContentPartPr>
                <p14:cNvPr id="209" name="Ink 208">
                  <a:extLst>
                    <a:ext uri="{FF2B5EF4-FFF2-40B4-BE49-F238E27FC236}">
                      <a16:creationId xmlns:a16="http://schemas.microsoft.com/office/drawing/2014/main" id="{0CABC5E5-78CC-6B40-4343-27233CAF1DB5}"/>
                    </a:ext>
                  </a:extLst>
                </p14:cNvPr>
                <p14:cNvContentPartPr/>
                <p14:nvPr/>
              </p14:nvContentPartPr>
              <p14:xfrm>
                <a:off x="3837177" y="5270554"/>
                <a:ext cx="130320" cy="573120"/>
              </p14:xfrm>
            </p:contentPart>
          </mc:Choice>
          <mc:Fallback>
            <p:pic>
              <p:nvPicPr>
                <p:cNvPr id="209" name="Ink 208">
                  <a:extLst>
                    <a:ext uri="{FF2B5EF4-FFF2-40B4-BE49-F238E27FC236}">
                      <a16:creationId xmlns:a16="http://schemas.microsoft.com/office/drawing/2014/main" id="{0CABC5E5-78CC-6B40-4343-27233CAF1DB5}"/>
                    </a:ext>
                  </a:extLst>
                </p:cNvPr>
                <p:cNvPicPr/>
                <p:nvPr/>
              </p:nvPicPr>
              <p:blipFill>
                <a:blip r:embed="rId255"/>
                <a:stretch>
                  <a:fillRect/>
                </a:stretch>
              </p:blipFill>
              <p:spPr>
                <a:xfrm>
                  <a:off x="3828177" y="5261914"/>
                  <a:ext cx="147960" cy="590760"/>
                </a:xfrm>
                <a:prstGeom prst="rect">
                  <a:avLst/>
                </a:prstGeom>
              </p:spPr>
            </p:pic>
          </mc:Fallback>
        </mc:AlternateContent>
        <mc:AlternateContent xmlns:mc="http://schemas.openxmlformats.org/markup-compatibility/2006">
          <mc:Choice xmlns:p14="http://schemas.microsoft.com/office/powerpoint/2010/main" Requires="p14">
            <p:contentPart p14:bwMode="auto" r:id="rId256">
              <p14:nvContentPartPr>
                <p14:cNvPr id="210" name="Ink 209">
                  <a:extLst>
                    <a:ext uri="{FF2B5EF4-FFF2-40B4-BE49-F238E27FC236}">
                      <a16:creationId xmlns:a16="http://schemas.microsoft.com/office/drawing/2014/main" id="{7B4B5ACF-163D-C8EE-13F9-C67183529C67}"/>
                    </a:ext>
                  </a:extLst>
                </p14:cNvPr>
                <p14:cNvContentPartPr/>
                <p14:nvPr/>
              </p14:nvContentPartPr>
              <p14:xfrm>
                <a:off x="4070817" y="5293594"/>
                <a:ext cx="123120" cy="386640"/>
              </p14:xfrm>
            </p:contentPart>
          </mc:Choice>
          <mc:Fallback>
            <p:pic>
              <p:nvPicPr>
                <p:cNvPr id="210" name="Ink 209">
                  <a:extLst>
                    <a:ext uri="{FF2B5EF4-FFF2-40B4-BE49-F238E27FC236}">
                      <a16:creationId xmlns:a16="http://schemas.microsoft.com/office/drawing/2014/main" id="{7B4B5ACF-163D-C8EE-13F9-C67183529C67}"/>
                    </a:ext>
                  </a:extLst>
                </p:cNvPr>
                <p:cNvPicPr/>
                <p:nvPr/>
              </p:nvPicPr>
              <p:blipFill>
                <a:blip r:embed="rId257"/>
                <a:stretch>
                  <a:fillRect/>
                </a:stretch>
              </p:blipFill>
              <p:spPr>
                <a:xfrm>
                  <a:off x="4062177" y="5284594"/>
                  <a:ext cx="140760" cy="404280"/>
                </a:xfrm>
                <a:prstGeom prst="rect">
                  <a:avLst/>
                </a:prstGeom>
              </p:spPr>
            </p:pic>
          </mc:Fallback>
        </mc:AlternateContent>
      </p:grpSp>
      <p:grpSp>
        <p:nvGrpSpPr>
          <p:cNvPr id="213" name="Group 212">
            <a:extLst>
              <a:ext uri="{FF2B5EF4-FFF2-40B4-BE49-F238E27FC236}">
                <a16:creationId xmlns:a16="http://schemas.microsoft.com/office/drawing/2014/main" id="{9900A417-73EE-A9F6-55D9-E6F73C769D6F}"/>
              </a:ext>
            </a:extLst>
          </p:cNvPr>
          <p:cNvGrpSpPr/>
          <p:nvPr/>
        </p:nvGrpSpPr>
        <p:grpSpPr>
          <a:xfrm>
            <a:off x="4773537" y="4963474"/>
            <a:ext cx="423000" cy="898920"/>
            <a:chOff x="4773537" y="4963474"/>
            <a:chExt cx="423000" cy="898920"/>
          </a:xfrm>
        </p:grpSpPr>
        <mc:AlternateContent xmlns:mc="http://schemas.openxmlformats.org/markup-compatibility/2006">
          <mc:Choice xmlns:p14="http://schemas.microsoft.com/office/powerpoint/2010/main" Requires="p14">
            <p:contentPart p14:bwMode="auto" r:id="rId258">
              <p14:nvContentPartPr>
                <p14:cNvPr id="206" name="Ink 205">
                  <a:extLst>
                    <a:ext uri="{FF2B5EF4-FFF2-40B4-BE49-F238E27FC236}">
                      <a16:creationId xmlns:a16="http://schemas.microsoft.com/office/drawing/2014/main" id="{43A56BB3-6636-F63F-3E82-7F6B4D7DA6B1}"/>
                    </a:ext>
                  </a:extLst>
                </p14:cNvPr>
                <p14:cNvContentPartPr/>
                <p14:nvPr/>
              </p14:nvContentPartPr>
              <p14:xfrm>
                <a:off x="5007897" y="4963474"/>
                <a:ext cx="28440" cy="204480"/>
              </p14:xfrm>
            </p:contentPart>
          </mc:Choice>
          <mc:Fallback>
            <p:pic>
              <p:nvPicPr>
                <p:cNvPr id="206" name="Ink 205">
                  <a:extLst>
                    <a:ext uri="{FF2B5EF4-FFF2-40B4-BE49-F238E27FC236}">
                      <a16:creationId xmlns:a16="http://schemas.microsoft.com/office/drawing/2014/main" id="{43A56BB3-6636-F63F-3E82-7F6B4D7DA6B1}"/>
                    </a:ext>
                  </a:extLst>
                </p:cNvPr>
                <p:cNvPicPr/>
                <p:nvPr/>
              </p:nvPicPr>
              <p:blipFill>
                <a:blip r:embed="rId259"/>
                <a:stretch>
                  <a:fillRect/>
                </a:stretch>
              </p:blipFill>
              <p:spPr>
                <a:xfrm>
                  <a:off x="4999257" y="4954834"/>
                  <a:ext cx="46080" cy="222120"/>
                </a:xfrm>
                <a:prstGeom prst="rect">
                  <a:avLst/>
                </a:prstGeom>
              </p:spPr>
            </p:pic>
          </mc:Fallback>
        </mc:AlternateContent>
        <mc:AlternateContent xmlns:mc="http://schemas.openxmlformats.org/markup-compatibility/2006">
          <mc:Choice xmlns:p14="http://schemas.microsoft.com/office/powerpoint/2010/main" Requires="p14">
            <p:contentPart p14:bwMode="auto" r:id="rId260">
              <p14:nvContentPartPr>
                <p14:cNvPr id="207" name="Ink 206">
                  <a:extLst>
                    <a:ext uri="{FF2B5EF4-FFF2-40B4-BE49-F238E27FC236}">
                      <a16:creationId xmlns:a16="http://schemas.microsoft.com/office/drawing/2014/main" id="{537B0D9E-35EA-7048-635C-C0341C973875}"/>
                    </a:ext>
                  </a:extLst>
                </p14:cNvPr>
                <p14:cNvContentPartPr/>
                <p14:nvPr/>
              </p14:nvContentPartPr>
              <p14:xfrm>
                <a:off x="4979097" y="5096314"/>
                <a:ext cx="87480" cy="91440"/>
              </p14:xfrm>
            </p:contentPart>
          </mc:Choice>
          <mc:Fallback>
            <p:pic>
              <p:nvPicPr>
                <p:cNvPr id="207" name="Ink 206">
                  <a:extLst>
                    <a:ext uri="{FF2B5EF4-FFF2-40B4-BE49-F238E27FC236}">
                      <a16:creationId xmlns:a16="http://schemas.microsoft.com/office/drawing/2014/main" id="{537B0D9E-35EA-7048-635C-C0341C973875}"/>
                    </a:ext>
                  </a:extLst>
                </p:cNvPr>
                <p:cNvPicPr/>
                <p:nvPr/>
              </p:nvPicPr>
              <p:blipFill>
                <a:blip r:embed="rId261"/>
                <a:stretch>
                  <a:fillRect/>
                </a:stretch>
              </p:blipFill>
              <p:spPr>
                <a:xfrm>
                  <a:off x="4970457" y="5087674"/>
                  <a:ext cx="105120" cy="109080"/>
                </a:xfrm>
                <a:prstGeom prst="rect">
                  <a:avLst/>
                </a:prstGeom>
              </p:spPr>
            </p:pic>
          </mc:Fallback>
        </mc:AlternateContent>
        <mc:AlternateContent xmlns:mc="http://schemas.openxmlformats.org/markup-compatibility/2006">
          <mc:Choice xmlns:p14="http://schemas.microsoft.com/office/powerpoint/2010/main" Requires="p14">
            <p:contentPart p14:bwMode="auto" r:id="rId262">
              <p14:nvContentPartPr>
                <p14:cNvPr id="211" name="Ink 210">
                  <a:extLst>
                    <a:ext uri="{FF2B5EF4-FFF2-40B4-BE49-F238E27FC236}">
                      <a16:creationId xmlns:a16="http://schemas.microsoft.com/office/drawing/2014/main" id="{7AE4D793-D93E-9BAC-6F80-1584A3A67035}"/>
                    </a:ext>
                  </a:extLst>
                </p14:cNvPr>
                <p14:cNvContentPartPr/>
                <p14:nvPr/>
              </p14:nvContentPartPr>
              <p14:xfrm>
                <a:off x="4773537" y="5255074"/>
                <a:ext cx="219240" cy="607320"/>
              </p14:xfrm>
            </p:contentPart>
          </mc:Choice>
          <mc:Fallback>
            <p:pic>
              <p:nvPicPr>
                <p:cNvPr id="211" name="Ink 210">
                  <a:extLst>
                    <a:ext uri="{FF2B5EF4-FFF2-40B4-BE49-F238E27FC236}">
                      <a16:creationId xmlns:a16="http://schemas.microsoft.com/office/drawing/2014/main" id="{7AE4D793-D93E-9BAC-6F80-1584A3A67035}"/>
                    </a:ext>
                  </a:extLst>
                </p:cNvPr>
                <p:cNvPicPr/>
                <p:nvPr/>
              </p:nvPicPr>
              <p:blipFill>
                <a:blip r:embed="rId263"/>
                <a:stretch>
                  <a:fillRect/>
                </a:stretch>
              </p:blipFill>
              <p:spPr>
                <a:xfrm>
                  <a:off x="4764537" y="5246434"/>
                  <a:ext cx="236880" cy="624960"/>
                </a:xfrm>
                <a:prstGeom prst="rect">
                  <a:avLst/>
                </a:prstGeom>
              </p:spPr>
            </p:pic>
          </mc:Fallback>
        </mc:AlternateContent>
        <mc:AlternateContent xmlns:mc="http://schemas.openxmlformats.org/markup-compatibility/2006">
          <mc:Choice xmlns:p14="http://schemas.microsoft.com/office/powerpoint/2010/main" Requires="p14">
            <p:contentPart p14:bwMode="auto" r:id="rId264">
              <p14:nvContentPartPr>
                <p14:cNvPr id="212" name="Ink 211">
                  <a:extLst>
                    <a:ext uri="{FF2B5EF4-FFF2-40B4-BE49-F238E27FC236}">
                      <a16:creationId xmlns:a16="http://schemas.microsoft.com/office/drawing/2014/main" id="{AC149028-7215-4C61-8293-6EA18E83138F}"/>
                    </a:ext>
                  </a:extLst>
                </p14:cNvPr>
                <p14:cNvContentPartPr/>
                <p14:nvPr/>
              </p14:nvContentPartPr>
              <p14:xfrm>
                <a:off x="5061537" y="5262274"/>
                <a:ext cx="135000" cy="568080"/>
              </p14:xfrm>
            </p:contentPart>
          </mc:Choice>
          <mc:Fallback>
            <p:pic>
              <p:nvPicPr>
                <p:cNvPr id="212" name="Ink 211">
                  <a:extLst>
                    <a:ext uri="{FF2B5EF4-FFF2-40B4-BE49-F238E27FC236}">
                      <a16:creationId xmlns:a16="http://schemas.microsoft.com/office/drawing/2014/main" id="{AC149028-7215-4C61-8293-6EA18E83138F}"/>
                    </a:ext>
                  </a:extLst>
                </p:cNvPr>
                <p:cNvPicPr/>
                <p:nvPr/>
              </p:nvPicPr>
              <p:blipFill>
                <a:blip r:embed="rId265"/>
                <a:stretch>
                  <a:fillRect/>
                </a:stretch>
              </p:blipFill>
              <p:spPr>
                <a:xfrm>
                  <a:off x="5052537" y="5253634"/>
                  <a:ext cx="152640" cy="5857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266">
            <p14:nvContentPartPr>
              <p14:cNvPr id="170" name="Ink 169">
                <a:extLst>
                  <a:ext uri="{FF2B5EF4-FFF2-40B4-BE49-F238E27FC236}">
                    <a16:creationId xmlns:a16="http://schemas.microsoft.com/office/drawing/2014/main" id="{85AD7696-127F-4455-DB51-4ADCB06FFD31}"/>
                  </a:ext>
                </a:extLst>
              </p14:cNvPr>
              <p14:cNvContentPartPr/>
              <p14:nvPr/>
            </p14:nvContentPartPr>
            <p14:xfrm>
              <a:off x="10086777" y="4666834"/>
              <a:ext cx="370800" cy="216720"/>
            </p14:xfrm>
          </p:contentPart>
        </mc:Choice>
        <mc:Fallback>
          <p:pic>
            <p:nvPicPr>
              <p:cNvPr id="170" name="Ink 169">
                <a:extLst>
                  <a:ext uri="{FF2B5EF4-FFF2-40B4-BE49-F238E27FC236}">
                    <a16:creationId xmlns:a16="http://schemas.microsoft.com/office/drawing/2014/main" id="{85AD7696-127F-4455-DB51-4ADCB06FFD31}"/>
                  </a:ext>
                </a:extLst>
              </p:cNvPr>
              <p:cNvPicPr/>
              <p:nvPr/>
            </p:nvPicPr>
            <p:blipFill>
              <a:blip r:embed="rId267"/>
              <a:stretch>
                <a:fillRect/>
              </a:stretch>
            </p:blipFill>
            <p:spPr>
              <a:xfrm>
                <a:off x="10078137" y="4658194"/>
                <a:ext cx="388440" cy="234360"/>
              </a:xfrm>
              <a:prstGeom prst="rect">
                <a:avLst/>
              </a:prstGeom>
            </p:spPr>
          </p:pic>
        </mc:Fallback>
      </mc:AlternateContent>
      <mc:AlternateContent xmlns:mc="http://schemas.openxmlformats.org/markup-compatibility/2006">
        <mc:Choice xmlns:p14="http://schemas.microsoft.com/office/powerpoint/2010/main" Requires="p14">
          <p:contentPart p14:bwMode="auto" r:id="rId268">
            <p14:nvContentPartPr>
              <p14:cNvPr id="171" name="Ink 170">
                <a:extLst>
                  <a:ext uri="{FF2B5EF4-FFF2-40B4-BE49-F238E27FC236}">
                    <a16:creationId xmlns:a16="http://schemas.microsoft.com/office/drawing/2014/main" id="{5A004767-1CA1-4256-7986-74D260EEEF11}"/>
                  </a:ext>
                </a:extLst>
              </p14:cNvPr>
              <p14:cNvContentPartPr/>
              <p14:nvPr/>
            </p14:nvContentPartPr>
            <p14:xfrm>
              <a:off x="10719657" y="4694194"/>
              <a:ext cx="17640" cy="18360"/>
            </p14:xfrm>
          </p:contentPart>
        </mc:Choice>
        <mc:Fallback>
          <p:pic>
            <p:nvPicPr>
              <p:cNvPr id="171" name="Ink 170">
                <a:extLst>
                  <a:ext uri="{FF2B5EF4-FFF2-40B4-BE49-F238E27FC236}">
                    <a16:creationId xmlns:a16="http://schemas.microsoft.com/office/drawing/2014/main" id="{5A004767-1CA1-4256-7986-74D260EEEF11}"/>
                  </a:ext>
                </a:extLst>
              </p:cNvPr>
              <p:cNvPicPr/>
              <p:nvPr/>
            </p:nvPicPr>
            <p:blipFill>
              <a:blip r:embed="rId269"/>
              <a:stretch>
                <a:fillRect/>
              </a:stretch>
            </p:blipFill>
            <p:spPr>
              <a:xfrm>
                <a:off x="10711017" y="4685554"/>
                <a:ext cx="35280" cy="36000"/>
              </a:xfrm>
              <a:prstGeom prst="rect">
                <a:avLst/>
              </a:prstGeom>
            </p:spPr>
          </p:pic>
        </mc:Fallback>
      </mc:AlternateContent>
      <mc:AlternateContent xmlns:mc="http://schemas.openxmlformats.org/markup-compatibility/2006">
        <mc:Choice xmlns:p14="http://schemas.microsoft.com/office/powerpoint/2010/main" Requires="p14">
          <p:contentPart p14:bwMode="auto" r:id="rId270">
            <p14:nvContentPartPr>
              <p14:cNvPr id="173" name="Ink 172">
                <a:extLst>
                  <a:ext uri="{FF2B5EF4-FFF2-40B4-BE49-F238E27FC236}">
                    <a16:creationId xmlns:a16="http://schemas.microsoft.com/office/drawing/2014/main" id="{DB434E6A-2642-CA62-75C3-B55684FF52FD}"/>
                  </a:ext>
                </a:extLst>
              </p14:cNvPr>
              <p14:cNvContentPartPr/>
              <p14:nvPr/>
            </p14:nvContentPartPr>
            <p14:xfrm>
              <a:off x="10758177" y="4694194"/>
              <a:ext cx="21240" cy="20160"/>
            </p14:xfrm>
          </p:contentPart>
        </mc:Choice>
        <mc:Fallback>
          <p:pic>
            <p:nvPicPr>
              <p:cNvPr id="173" name="Ink 172">
                <a:extLst>
                  <a:ext uri="{FF2B5EF4-FFF2-40B4-BE49-F238E27FC236}">
                    <a16:creationId xmlns:a16="http://schemas.microsoft.com/office/drawing/2014/main" id="{DB434E6A-2642-CA62-75C3-B55684FF52FD}"/>
                  </a:ext>
                </a:extLst>
              </p:cNvPr>
              <p:cNvPicPr/>
              <p:nvPr/>
            </p:nvPicPr>
            <p:blipFill>
              <a:blip r:embed="rId271"/>
              <a:stretch>
                <a:fillRect/>
              </a:stretch>
            </p:blipFill>
            <p:spPr>
              <a:xfrm>
                <a:off x="10749177" y="4685554"/>
                <a:ext cx="38880" cy="37800"/>
              </a:xfrm>
              <a:prstGeom prst="rect">
                <a:avLst/>
              </a:prstGeom>
            </p:spPr>
          </p:pic>
        </mc:Fallback>
      </mc:AlternateContent>
      <mc:AlternateContent xmlns:mc="http://schemas.openxmlformats.org/markup-compatibility/2006">
        <mc:Choice xmlns:p14="http://schemas.microsoft.com/office/powerpoint/2010/main" Requires="p14">
          <p:contentPart p14:bwMode="auto" r:id="rId272">
            <p14:nvContentPartPr>
              <p14:cNvPr id="174" name="Ink 173">
                <a:extLst>
                  <a:ext uri="{FF2B5EF4-FFF2-40B4-BE49-F238E27FC236}">
                    <a16:creationId xmlns:a16="http://schemas.microsoft.com/office/drawing/2014/main" id="{966F61FD-19F6-5B7D-5FC3-ED86B7788E53}"/>
                  </a:ext>
                </a:extLst>
              </p14:cNvPr>
              <p14:cNvContentPartPr/>
              <p14:nvPr/>
            </p14:nvContentPartPr>
            <p14:xfrm>
              <a:off x="10737297" y="4682674"/>
              <a:ext cx="91440" cy="154440"/>
            </p14:xfrm>
          </p:contentPart>
        </mc:Choice>
        <mc:Fallback>
          <p:pic>
            <p:nvPicPr>
              <p:cNvPr id="174" name="Ink 173">
                <a:extLst>
                  <a:ext uri="{FF2B5EF4-FFF2-40B4-BE49-F238E27FC236}">
                    <a16:creationId xmlns:a16="http://schemas.microsoft.com/office/drawing/2014/main" id="{966F61FD-19F6-5B7D-5FC3-ED86B7788E53}"/>
                  </a:ext>
                </a:extLst>
              </p:cNvPr>
              <p:cNvPicPr/>
              <p:nvPr/>
            </p:nvPicPr>
            <p:blipFill>
              <a:blip r:embed="rId273"/>
              <a:stretch>
                <a:fillRect/>
              </a:stretch>
            </p:blipFill>
            <p:spPr>
              <a:xfrm>
                <a:off x="10728657" y="4674034"/>
                <a:ext cx="109080" cy="172080"/>
              </a:xfrm>
              <a:prstGeom prst="rect">
                <a:avLst/>
              </a:prstGeom>
            </p:spPr>
          </p:pic>
        </mc:Fallback>
      </mc:AlternateContent>
      <mc:AlternateContent xmlns:mc="http://schemas.openxmlformats.org/markup-compatibility/2006">
        <mc:Choice xmlns:p14="http://schemas.microsoft.com/office/powerpoint/2010/main" Requires="p14">
          <p:contentPart p14:bwMode="auto" r:id="rId274">
            <p14:nvContentPartPr>
              <p14:cNvPr id="175" name="Ink 174">
                <a:extLst>
                  <a:ext uri="{FF2B5EF4-FFF2-40B4-BE49-F238E27FC236}">
                    <a16:creationId xmlns:a16="http://schemas.microsoft.com/office/drawing/2014/main" id="{4DBC7E2D-5676-B51B-2DDC-800CCE9CAAAD}"/>
                  </a:ext>
                </a:extLst>
              </p14:cNvPr>
              <p14:cNvContentPartPr/>
              <p14:nvPr/>
            </p14:nvContentPartPr>
            <p14:xfrm>
              <a:off x="10801377" y="4632274"/>
              <a:ext cx="113040" cy="158760"/>
            </p14:xfrm>
          </p:contentPart>
        </mc:Choice>
        <mc:Fallback>
          <p:pic>
            <p:nvPicPr>
              <p:cNvPr id="175" name="Ink 174">
                <a:extLst>
                  <a:ext uri="{FF2B5EF4-FFF2-40B4-BE49-F238E27FC236}">
                    <a16:creationId xmlns:a16="http://schemas.microsoft.com/office/drawing/2014/main" id="{4DBC7E2D-5676-B51B-2DDC-800CCE9CAAAD}"/>
                  </a:ext>
                </a:extLst>
              </p:cNvPr>
              <p:cNvPicPr/>
              <p:nvPr/>
            </p:nvPicPr>
            <p:blipFill>
              <a:blip r:embed="rId275"/>
              <a:stretch>
                <a:fillRect/>
              </a:stretch>
            </p:blipFill>
            <p:spPr>
              <a:xfrm>
                <a:off x="10792377" y="4623634"/>
                <a:ext cx="130680" cy="176400"/>
              </a:xfrm>
              <a:prstGeom prst="rect">
                <a:avLst/>
              </a:prstGeom>
            </p:spPr>
          </p:pic>
        </mc:Fallback>
      </mc:AlternateContent>
      <mc:AlternateContent xmlns:mc="http://schemas.openxmlformats.org/markup-compatibility/2006">
        <mc:Choice xmlns:p14="http://schemas.microsoft.com/office/powerpoint/2010/main" Requires="p14">
          <p:contentPart p14:bwMode="auto" r:id="rId276">
            <p14:nvContentPartPr>
              <p14:cNvPr id="176" name="Ink 175">
                <a:extLst>
                  <a:ext uri="{FF2B5EF4-FFF2-40B4-BE49-F238E27FC236}">
                    <a16:creationId xmlns:a16="http://schemas.microsoft.com/office/drawing/2014/main" id="{45449888-4E4E-8B9E-9686-DBB9F7F498D9}"/>
                  </a:ext>
                </a:extLst>
              </p14:cNvPr>
              <p14:cNvContentPartPr/>
              <p14:nvPr/>
            </p14:nvContentPartPr>
            <p14:xfrm>
              <a:off x="10940337" y="4686634"/>
              <a:ext cx="172800" cy="97560"/>
            </p14:xfrm>
          </p:contentPart>
        </mc:Choice>
        <mc:Fallback>
          <p:pic>
            <p:nvPicPr>
              <p:cNvPr id="176" name="Ink 175">
                <a:extLst>
                  <a:ext uri="{FF2B5EF4-FFF2-40B4-BE49-F238E27FC236}">
                    <a16:creationId xmlns:a16="http://schemas.microsoft.com/office/drawing/2014/main" id="{45449888-4E4E-8B9E-9686-DBB9F7F498D9}"/>
                  </a:ext>
                </a:extLst>
              </p:cNvPr>
              <p:cNvPicPr/>
              <p:nvPr/>
            </p:nvPicPr>
            <p:blipFill>
              <a:blip r:embed="rId277"/>
              <a:stretch>
                <a:fillRect/>
              </a:stretch>
            </p:blipFill>
            <p:spPr>
              <a:xfrm>
                <a:off x="10931337" y="4677634"/>
                <a:ext cx="190440" cy="115200"/>
              </a:xfrm>
              <a:prstGeom prst="rect">
                <a:avLst/>
              </a:prstGeom>
            </p:spPr>
          </p:pic>
        </mc:Fallback>
      </mc:AlternateContent>
      <mc:AlternateContent xmlns:mc="http://schemas.openxmlformats.org/markup-compatibility/2006">
        <mc:Choice xmlns:p14="http://schemas.microsoft.com/office/powerpoint/2010/main" Requires="p14">
          <p:contentPart p14:bwMode="auto" r:id="rId278">
            <p14:nvContentPartPr>
              <p14:cNvPr id="177" name="Ink 176">
                <a:extLst>
                  <a:ext uri="{FF2B5EF4-FFF2-40B4-BE49-F238E27FC236}">
                    <a16:creationId xmlns:a16="http://schemas.microsoft.com/office/drawing/2014/main" id="{FC18AD9A-743C-9B7D-AD67-8225A6D16555}"/>
                  </a:ext>
                </a:extLst>
              </p14:cNvPr>
              <p14:cNvContentPartPr/>
              <p14:nvPr/>
            </p14:nvContentPartPr>
            <p14:xfrm>
              <a:off x="10828377" y="4793914"/>
              <a:ext cx="334080" cy="189000"/>
            </p14:xfrm>
          </p:contentPart>
        </mc:Choice>
        <mc:Fallback>
          <p:pic>
            <p:nvPicPr>
              <p:cNvPr id="177" name="Ink 176">
                <a:extLst>
                  <a:ext uri="{FF2B5EF4-FFF2-40B4-BE49-F238E27FC236}">
                    <a16:creationId xmlns:a16="http://schemas.microsoft.com/office/drawing/2014/main" id="{FC18AD9A-743C-9B7D-AD67-8225A6D16555}"/>
                  </a:ext>
                </a:extLst>
              </p:cNvPr>
              <p:cNvPicPr/>
              <p:nvPr/>
            </p:nvPicPr>
            <p:blipFill>
              <a:blip r:embed="rId279"/>
              <a:stretch>
                <a:fillRect/>
              </a:stretch>
            </p:blipFill>
            <p:spPr>
              <a:xfrm>
                <a:off x="10819737" y="4785274"/>
                <a:ext cx="351720" cy="206640"/>
              </a:xfrm>
              <a:prstGeom prst="rect">
                <a:avLst/>
              </a:prstGeom>
            </p:spPr>
          </p:pic>
        </mc:Fallback>
      </mc:AlternateContent>
      <mc:AlternateContent xmlns:mc="http://schemas.openxmlformats.org/markup-compatibility/2006">
        <mc:Choice xmlns:p14="http://schemas.microsoft.com/office/powerpoint/2010/main" Requires="p14">
          <p:contentPart p14:bwMode="auto" r:id="rId280">
            <p14:nvContentPartPr>
              <p14:cNvPr id="178" name="Ink 177">
                <a:extLst>
                  <a:ext uri="{FF2B5EF4-FFF2-40B4-BE49-F238E27FC236}">
                    <a16:creationId xmlns:a16="http://schemas.microsoft.com/office/drawing/2014/main" id="{78B4DC24-B425-D334-5F5D-EA8D06B5C772}"/>
                  </a:ext>
                </a:extLst>
              </p14:cNvPr>
              <p14:cNvContentPartPr/>
              <p14:nvPr/>
            </p14:nvContentPartPr>
            <p14:xfrm>
              <a:off x="11012337" y="4924954"/>
              <a:ext cx="166320" cy="216720"/>
            </p14:xfrm>
          </p:contentPart>
        </mc:Choice>
        <mc:Fallback>
          <p:pic>
            <p:nvPicPr>
              <p:cNvPr id="178" name="Ink 177">
                <a:extLst>
                  <a:ext uri="{FF2B5EF4-FFF2-40B4-BE49-F238E27FC236}">
                    <a16:creationId xmlns:a16="http://schemas.microsoft.com/office/drawing/2014/main" id="{78B4DC24-B425-D334-5F5D-EA8D06B5C772}"/>
                  </a:ext>
                </a:extLst>
              </p:cNvPr>
              <p:cNvPicPr/>
              <p:nvPr/>
            </p:nvPicPr>
            <p:blipFill>
              <a:blip r:embed="rId281"/>
              <a:stretch>
                <a:fillRect/>
              </a:stretch>
            </p:blipFill>
            <p:spPr>
              <a:xfrm>
                <a:off x="11003697" y="4915954"/>
                <a:ext cx="183960" cy="234360"/>
              </a:xfrm>
              <a:prstGeom prst="rect">
                <a:avLst/>
              </a:prstGeom>
            </p:spPr>
          </p:pic>
        </mc:Fallback>
      </mc:AlternateContent>
      <mc:AlternateContent xmlns:mc="http://schemas.openxmlformats.org/markup-compatibility/2006">
        <mc:Choice xmlns:p14="http://schemas.microsoft.com/office/powerpoint/2010/main" Requires="p14">
          <p:contentPart p14:bwMode="auto" r:id="rId282">
            <p14:nvContentPartPr>
              <p14:cNvPr id="179" name="Ink 178">
                <a:extLst>
                  <a:ext uri="{FF2B5EF4-FFF2-40B4-BE49-F238E27FC236}">
                    <a16:creationId xmlns:a16="http://schemas.microsoft.com/office/drawing/2014/main" id="{D7FF6180-E7C2-430A-0B8F-991C83A62A97}"/>
                  </a:ext>
                </a:extLst>
              </p14:cNvPr>
              <p14:cNvContentPartPr/>
              <p14:nvPr/>
            </p14:nvContentPartPr>
            <p14:xfrm>
              <a:off x="11266137" y="4943314"/>
              <a:ext cx="171000" cy="123480"/>
            </p14:xfrm>
          </p:contentPart>
        </mc:Choice>
        <mc:Fallback>
          <p:pic>
            <p:nvPicPr>
              <p:cNvPr id="179" name="Ink 178">
                <a:extLst>
                  <a:ext uri="{FF2B5EF4-FFF2-40B4-BE49-F238E27FC236}">
                    <a16:creationId xmlns:a16="http://schemas.microsoft.com/office/drawing/2014/main" id="{D7FF6180-E7C2-430A-0B8F-991C83A62A97}"/>
                  </a:ext>
                </a:extLst>
              </p:cNvPr>
              <p:cNvPicPr/>
              <p:nvPr/>
            </p:nvPicPr>
            <p:blipFill>
              <a:blip r:embed="rId283"/>
              <a:stretch>
                <a:fillRect/>
              </a:stretch>
            </p:blipFill>
            <p:spPr>
              <a:xfrm>
                <a:off x="11257137" y="4934674"/>
                <a:ext cx="188640" cy="141120"/>
              </a:xfrm>
              <a:prstGeom prst="rect">
                <a:avLst/>
              </a:prstGeom>
            </p:spPr>
          </p:pic>
        </mc:Fallback>
      </mc:AlternateContent>
      <mc:AlternateContent xmlns:mc="http://schemas.openxmlformats.org/markup-compatibility/2006">
        <mc:Choice xmlns:p14="http://schemas.microsoft.com/office/powerpoint/2010/main" Requires="p14">
          <p:contentPart p14:bwMode="auto" r:id="rId284">
            <p14:nvContentPartPr>
              <p14:cNvPr id="180" name="Ink 179">
                <a:extLst>
                  <a:ext uri="{FF2B5EF4-FFF2-40B4-BE49-F238E27FC236}">
                    <a16:creationId xmlns:a16="http://schemas.microsoft.com/office/drawing/2014/main" id="{4B84DB56-A978-6E57-A751-93F3FD633332}"/>
                  </a:ext>
                </a:extLst>
              </p14:cNvPr>
              <p14:cNvContentPartPr/>
              <p14:nvPr/>
            </p14:nvContentPartPr>
            <p14:xfrm>
              <a:off x="11469897" y="4813714"/>
              <a:ext cx="139320" cy="142920"/>
            </p14:xfrm>
          </p:contentPart>
        </mc:Choice>
        <mc:Fallback>
          <p:pic>
            <p:nvPicPr>
              <p:cNvPr id="180" name="Ink 179">
                <a:extLst>
                  <a:ext uri="{FF2B5EF4-FFF2-40B4-BE49-F238E27FC236}">
                    <a16:creationId xmlns:a16="http://schemas.microsoft.com/office/drawing/2014/main" id="{4B84DB56-A978-6E57-A751-93F3FD633332}"/>
                  </a:ext>
                </a:extLst>
              </p:cNvPr>
              <p:cNvPicPr/>
              <p:nvPr/>
            </p:nvPicPr>
            <p:blipFill>
              <a:blip r:embed="rId285"/>
              <a:stretch>
                <a:fillRect/>
              </a:stretch>
            </p:blipFill>
            <p:spPr>
              <a:xfrm>
                <a:off x="11460897" y="4804714"/>
                <a:ext cx="156960" cy="160560"/>
              </a:xfrm>
              <a:prstGeom prst="rect">
                <a:avLst/>
              </a:prstGeom>
            </p:spPr>
          </p:pic>
        </mc:Fallback>
      </mc:AlternateContent>
      <mc:AlternateContent xmlns:mc="http://schemas.openxmlformats.org/markup-compatibility/2006">
        <mc:Choice xmlns:p14="http://schemas.microsoft.com/office/powerpoint/2010/main" Requires="p14">
          <p:contentPart p14:bwMode="auto" r:id="rId286">
            <p14:nvContentPartPr>
              <p14:cNvPr id="181" name="Ink 180">
                <a:extLst>
                  <a:ext uri="{FF2B5EF4-FFF2-40B4-BE49-F238E27FC236}">
                    <a16:creationId xmlns:a16="http://schemas.microsoft.com/office/drawing/2014/main" id="{71898D76-2D54-7F55-2954-13F30712D090}"/>
                  </a:ext>
                </a:extLst>
              </p14:cNvPr>
              <p14:cNvContentPartPr/>
              <p14:nvPr/>
            </p14:nvContentPartPr>
            <p14:xfrm>
              <a:off x="11499057" y="4856554"/>
              <a:ext cx="106200" cy="60480"/>
            </p14:xfrm>
          </p:contentPart>
        </mc:Choice>
        <mc:Fallback>
          <p:pic>
            <p:nvPicPr>
              <p:cNvPr id="181" name="Ink 180">
                <a:extLst>
                  <a:ext uri="{FF2B5EF4-FFF2-40B4-BE49-F238E27FC236}">
                    <a16:creationId xmlns:a16="http://schemas.microsoft.com/office/drawing/2014/main" id="{71898D76-2D54-7F55-2954-13F30712D090}"/>
                  </a:ext>
                </a:extLst>
              </p:cNvPr>
              <p:cNvPicPr/>
              <p:nvPr/>
            </p:nvPicPr>
            <p:blipFill>
              <a:blip r:embed="rId287"/>
              <a:stretch>
                <a:fillRect/>
              </a:stretch>
            </p:blipFill>
            <p:spPr>
              <a:xfrm>
                <a:off x="11490417" y="4847554"/>
                <a:ext cx="123840" cy="78120"/>
              </a:xfrm>
              <a:prstGeom prst="rect">
                <a:avLst/>
              </a:prstGeom>
            </p:spPr>
          </p:pic>
        </mc:Fallback>
      </mc:AlternateContent>
      <mc:AlternateContent xmlns:mc="http://schemas.openxmlformats.org/markup-compatibility/2006">
        <mc:Choice xmlns:p14="http://schemas.microsoft.com/office/powerpoint/2010/main" Requires="p14">
          <p:contentPart p14:bwMode="auto" r:id="rId288">
            <p14:nvContentPartPr>
              <p14:cNvPr id="182" name="Ink 181">
                <a:extLst>
                  <a:ext uri="{FF2B5EF4-FFF2-40B4-BE49-F238E27FC236}">
                    <a16:creationId xmlns:a16="http://schemas.microsoft.com/office/drawing/2014/main" id="{367AB803-C4C0-8489-A343-DA944884428D}"/>
                  </a:ext>
                </a:extLst>
              </p14:cNvPr>
              <p14:cNvContentPartPr/>
              <p14:nvPr/>
            </p14:nvContentPartPr>
            <p14:xfrm>
              <a:off x="11644137" y="4733794"/>
              <a:ext cx="119880" cy="136080"/>
            </p14:xfrm>
          </p:contentPart>
        </mc:Choice>
        <mc:Fallback>
          <p:pic>
            <p:nvPicPr>
              <p:cNvPr id="182" name="Ink 181">
                <a:extLst>
                  <a:ext uri="{FF2B5EF4-FFF2-40B4-BE49-F238E27FC236}">
                    <a16:creationId xmlns:a16="http://schemas.microsoft.com/office/drawing/2014/main" id="{367AB803-C4C0-8489-A343-DA944884428D}"/>
                  </a:ext>
                </a:extLst>
              </p:cNvPr>
              <p:cNvPicPr/>
              <p:nvPr/>
            </p:nvPicPr>
            <p:blipFill>
              <a:blip r:embed="rId289"/>
              <a:stretch>
                <a:fillRect/>
              </a:stretch>
            </p:blipFill>
            <p:spPr>
              <a:xfrm>
                <a:off x="11635137" y="4725154"/>
                <a:ext cx="137520" cy="153720"/>
              </a:xfrm>
              <a:prstGeom prst="rect">
                <a:avLst/>
              </a:prstGeom>
            </p:spPr>
          </p:pic>
        </mc:Fallback>
      </mc:AlternateContent>
      <mc:AlternateContent xmlns:mc="http://schemas.openxmlformats.org/markup-compatibility/2006">
        <mc:Choice xmlns:p14="http://schemas.microsoft.com/office/powerpoint/2010/main" Requires="p14">
          <p:contentPart p14:bwMode="auto" r:id="rId290">
            <p14:nvContentPartPr>
              <p14:cNvPr id="183" name="Ink 182">
                <a:extLst>
                  <a:ext uri="{FF2B5EF4-FFF2-40B4-BE49-F238E27FC236}">
                    <a16:creationId xmlns:a16="http://schemas.microsoft.com/office/drawing/2014/main" id="{8A4CDB6E-87D3-67A8-5044-EEDE0990609E}"/>
                  </a:ext>
                </a:extLst>
              </p14:cNvPr>
              <p14:cNvContentPartPr/>
              <p14:nvPr/>
            </p14:nvContentPartPr>
            <p14:xfrm>
              <a:off x="11788137" y="4771234"/>
              <a:ext cx="32760" cy="10080"/>
            </p14:xfrm>
          </p:contentPart>
        </mc:Choice>
        <mc:Fallback>
          <p:pic>
            <p:nvPicPr>
              <p:cNvPr id="183" name="Ink 182">
                <a:extLst>
                  <a:ext uri="{FF2B5EF4-FFF2-40B4-BE49-F238E27FC236}">
                    <a16:creationId xmlns:a16="http://schemas.microsoft.com/office/drawing/2014/main" id="{8A4CDB6E-87D3-67A8-5044-EEDE0990609E}"/>
                  </a:ext>
                </a:extLst>
              </p:cNvPr>
              <p:cNvPicPr/>
              <p:nvPr/>
            </p:nvPicPr>
            <p:blipFill>
              <a:blip r:embed="rId291"/>
              <a:stretch>
                <a:fillRect/>
              </a:stretch>
            </p:blipFill>
            <p:spPr>
              <a:xfrm>
                <a:off x="11779497" y="4762234"/>
                <a:ext cx="50400" cy="27720"/>
              </a:xfrm>
              <a:prstGeom prst="rect">
                <a:avLst/>
              </a:prstGeom>
            </p:spPr>
          </p:pic>
        </mc:Fallback>
      </mc:AlternateContent>
      <mc:AlternateContent xmlns:mc="http://schemas.openxmlformats.org/markup-compatibility/2006">
        <mc:Choice xmlns:p14="http://schemas.microsoft.com/office/powerpoint/2010/main" Requires="p14">
          <p:contentPart p14:bwMode="auto" r:id="rId292">
            <p14:nvContentPartPr>
              <p14:cNvPr id="149" name="Ink 148">
                <a:extLst>
                  <a:ext uri="{FF2B5EF4-FFF2-40B4-BE49-F238E27FC236}">
                    <a16:creationId xmlns:a16="http://schemas.microsoft.com/office/drawing/2014/main" id="{3BE02DCD-41F7-102A-A3B5-CB99675002E5}"/>
                  </a:ext>
                </a:extLst>
              </p14:cNvPr>
              <p14:cNvContentPartPr/>
              <p14:nvPr/>
            </p14:nvContentPartPr>
            <p14:xfrm>
              <a:off x="10845297" y="4219354"/>
              <a:ext cx="254520" cy="134640"/>
            </p14:xfrm>
          </p:contentPart>
        </mc:Choice>
        <mc:Fallback>
          <p:pic>
            <p:nvPicPr>
              <p:cNvPr id="149" name="Ink 148">
                <a:extLst>
                  <a:ext uri="{FF2B5EF4-FFF2-40B4-BE49-F238E27FC236}">
                    <a16:creationId xmlns:a16="http://schemas.microsoft.com/office/drawing/2014/main" id="{3BE02DCD-41F7-102A-A3B5-CB99675002E5}"/>
                  </a:ext>
                </a:extLst>
              </p:cNvPr>
              <p:cNvPicPr/>
              <p:nvPr/>
            </p:nvPicPr>
            <p:blipFill>
              <a:blip r:embed="rId293"/>
              <a:stretch>
                <a:fillRect/>
              </a:stretch>
            </p:blipFill>
            <p:spPr>
              <a:xfrm>
                <a:off x="10836657" y="4210714"/>
                <a:ext cx="272160" cy="152280"/>
              </a:xfrm>
              <a:prstGeom prst="rect">
                <a:avLst/>
              </a:prstGeom>
            </p:spPr>
          </p:pic>
        </mc:Fallback>
      </mc:AlternateContent>
      <mc:AlternateContent xmlns:mc="http://schemas.openxmlformats.org/markup-compatibility/2006">
        <mc:Choice xmlns:p14="http://schemas.microsoft.com/office/powerpoint/2010/main" Requires="p14">
          <p:contentPart p14:bwMode="auto" r:id="rId294">
            <p14:nvContentPartPr>
              <p14:cNvPr id="150" name="Ink 149">
                <a:extLst>
                  <a:ext uri="{FF2B5EF4-FFF2-40B4-BE49-F238E27FC236}">
                    <a16:creationId xmlns:a16="http://schemas.microsoft.com/office/drawing/2014/main" id="{29E052FA-6AFA-23FE-3FC7-9F5B11319567}"/>
                  </a:ext>
                </a:extLst>
              </p14:cNvPr>
              <p14:cNvContentPartPr/>
              <p14:nvPr/>
            </p14:nvContentPartPr>
            <p14:xfrm>
              <a:off x="10810377" y="4261114"/>
              <a:ext cx="149040" cy="149400"/>
            </p14:xfrm>
          </p:contentPart>
        </mc:Choice>
        <mc:Fallback>
          <p:pic>
            <p:nvPicPr>
              <p:cNvPr id="150" name="Ink 149">
                <a:extLst>
                  <a:ext uri="{FF2B5EF4-FFF2-40B4-BE49-F238E27FC236}">
                    <a16:creationId xmlns:a16="http://schemas.microsoft.com/office/drawing/2014/main" id="{29E052FA-6AFA-23FE-3FC7-9F5B11319567}"/>
                  </a:ext>
                </a:extLst>
              </p:cNvPr>
              <p:cNvPicPr/>
              <p:nvPr/>
            </p:nvPicPr>
            <p:blipFill>
              <a:blip r:embed="rId295"/>
              <a:stretch>
                <a:fillRect/>
              </a:stretch>
            </p:blipFill>
            <p:spPr>
              <a:xfrm>
                <a:off x="10801737" y="4252114"/>
                <a:ext cx="166680" cy="167040"/>
              </a:xfrm>
              <a:prstGeom prst="rect">
                <a:avLst/>
              </a:prstGeom>
            </p:spPr>
          </p:pic>
        </mc:Fallback>
      </mc:AlternateContent>
      <mc:AlternateContent xmlns:mc="http://schemas.openxmlformats.org/markup-compatibility/2006">
        <mc:Choice xmlns:p14="http://schemas.microsoft.com/office/powerpoint/2010/main" Requires="p14">
          <p:contentPart p14:bwMode="auto" r:id="rId296">
            <p14:nvContentPartPr>
              <p14:cNvPr id="151" name="Ink 150">
                <a:extLst>
                  <a:ext uri="{FF2B5EF4-FFF2-40B4-BE49-F238E27FC236}">
                    <a16:creationId xmlns:a16="http://schemas.microsoft.com/office/drawing/2014/main" id="{6E8444C3-2497-8160-1000-2C49953BC83F}"/>
                  </a:ext>
                </a:extLst>
              </p14:cNvPr>
              <p14:cNvContentPartPr/>
              <p14:nvPr/>
            </p14:nvContentPartPr>
            <p14:xfrm>
              <a:off x="11258217" y="4090834"/>
              <a:ext cx="59400" cy="103320"/>
            </p14:xfrm>
          </p:contentPart>
        </mc:Choice>
        <mc:Fallback>
          <p:pic>
            <p:nvPicPr>
              <p:cNvPr id="151" name="Ink 150">
                <a:extLst>
                  <a:ext uri="{FF2B5EF4-FFF2-40B4-BE49-F238E27FC236}">
                    <a16:creationId xmlns:a16="http://schemas.microsoft.com/office/drawing/2014/main" id="{6E8444C3-2497-8160-1000-2C49953BC83F}"/>
                  </a:ext>
                </a:extLst>
              </p:cNvPr>
              <p:cNvPicPr/>
              <p:nvPr/>
            </p:nvPicPr>
            <p:blipFill>
              <a:blip r:embed="rId297"/>
              <a:stretch>
                <a:fillRect/>
              </a:stretch>
            </p:blipFill>
            <p:spPr>
              <a:xfrm>
                <a:off x="11249217" y="4082194"/>
                <a:ext cx="77040" cy="120960"/>
              </a:xfrm>
              <a:prstGeom prst="rect">
                <a:avLst/>
              </a:prstGeom>
            </p:spPr>
          </p:pic>
        </mc:Fallback>
      </mc:AlternateContent>
      <mc:AlternateContent xmlns:mc="http://schemas.openxmlformats.org/markup-compatibility/2006">
        <mc:Choice xmlns:p14="http://schemas.microsoft.com/office/powerpoint/2010/main" Requires="p14">
          <p:contentPart p14:bwMode="auto" r:id="rId298">
            <p14:nvContentPartPr>
              <p14:cNvPr id="152" name="Ink 151">
                <a:extLst>
                  <a:ext uri="{FF2B5EF4-FFF2-40B4-BE49-F238E27FC236}">
                    <a16:creationId xmlns:a16="http://schemas.microsoft.com/office/drawing/2014/main" id="{E404AB2E-3DE2-93C0-F8B4-8FF771725576}"/>
                  </a:ext>
                </a:extLst>
              </p14:cNvPr>
              <p14:cNvContentPartPr/>
              <p14:nvPr/>
            </p14:nvContentPartPr>
            <p14:xfrm>
              <a:off x="11256417" y="4110634"/>
              <a:ext cx="128160" cy="35640"/>
            </p14:xfrm>
          </p:contentPart>
        </mc:Choice>
        <mc:Fallback>
          <p:pic>
            <p:nvPicPr>
              <p:cNvPr id="152" name="Ink 151">
                <a:extLst>
                  <a:ext uri="{FF2B5EF4-FFF2-40B4-BE49-F238E27FC236}">
                    <a16:creationId xmlns:a16="http://schemas.microsoft.com/office/drawing/2014/main" id="{E404AB2E-3DE2-93C0-F8B4-8FF771725576}"/>
                  </a:ext>
                </a:extLst>
              </p:cNvPr>
              <p:cNvPicPr/>
              <p:nvPr/>
            </p:nvPicPr>
            <p:blipFill>
              <a:blip r:embed="rId299"/>
              <a:stretch>
                <a:fillRect/>
              </a:stretch>
            </p:blipFill>
            <p:spPr>
              <a:xfrm>
                <a:off x="11247777" y="4101634"/>
                <a:ext cx="145800" cy="53280"/>
              </a:xfrm>
              <a:prstGeom prst="rect">
                <a:avLst/>
              </a:prstGeom>
            </p:spPr>
          </p:pic>
        </mc:Fallback>
      </mc:AlternateContent>
      <mc:AlternateContent xmlns:mc="http://schemas.openxmlformats.org/markup-compatibility/2006">
        <mc:Choice xmlns:p14="http://schemas.microsoft.com/office/powerpoint/2010/main" Requires="p14">
          <p:contentPart p14:bwMode="auto" r:id="rId300">
            <p14:nvContentPartPr>
              <p14:cNvPr id="153" name="Ink 152">
                <a:extLst>
                  <a:ext uri="{FF2B5EF4-FFF2-40B4-BE49-F238E27FC236}">
                    <a16:creationId xmlns:a16="http://schemas.microsoft.com/office/drawing/2014/main" id="{8DEDBF70-E307-FE17-27A8-462941DA45CB}"/>
                  </a:ext>
                </a:extLst>
              </p14:cNvPr>
              <p14:cNvContentPartPr/>
              <p14:nvPr/>
            </p14:nvContentPartPr>
            <p14:xfrm>
              <a:off x="11348217" y="3986434"/>
              <a:ext cx="264240" cy="156960"/>
            </p14:xfrm>
          </p:contentPart>
        </mc:Choice>
        <mc:Fallback>
          <p:pic>
            <p:nvPicPr>
              <p:cNvPr id="153" name="Ink 152">
                <a:extLst>
                  <a:ext uri="{FF2B5EF4-FFF2-40B4-BE49-F238E27FC236}">
                    <a16:creationId xmlns:a16="http://schemas.microsoft.com/office/drawing/2014/main" id="{8DEDBF70-E307-FE17-27A8-462941DA45CB}"/>
                  </a:ext>
                </a:extLst>
              </p:cNvPr>
              <p:cNvPicPr/>
              <p:nvPr/>
            </p:nvPicPr>
            <p:blipFill>
              <a:blip r:embed="rId301"/>
              <a:stretch>
                <a:fillRect/>
              </a:stretch>
            </p:blipFill>
            <p:spPr>
              <a:xfrm>
                <a:off x="11339577" y="3977794"/>
                <a:ext cx="281880" cy="174600"/>
              </a:xfrm>
              <a:prstGeom prst="rect">
                <a:avLst/>
              </a:prstGeom>
            </p:spPr>
          </p:pic>
        </mc:Fallback>
      </mc:AlternateContent>
      <mc:AlternateContent xmlns:mc="http://schemas.openxmlformats.org/markup-compatibility/2006">
        <mc:Choice xmlns:p14="http://schemas.microsoft.com/office/powerpoint/2010/main" Requires="p14">
          <p:contentPart p14:bwMode="auto" r:id="rId302">
            <p14:nvContentPartPr>
              <p14:cNvPr id="154" name="Ink 153">
                <a:extLst>
                  <a:ext uri="{FF2B5EF4-FFF2-40B4-BE49-F238E27FC236}">
                    <a16:creationId xmlns:a16="http://schemas.microsoft.com/office/drawing/2014/main" id="{93474ED6-9037-E247-238F-265420337654}"/>
                  </a:ext>
                </a:extLst>
              </p14:cNvPr>
              <p14:cNvContentPartPr/>
              <p14:nvPr/>
            </p14:nvContentPartPr>
            <p14:xfrm>
              <a:off x="11695257" y="3924514"/>
              <a:ext cx="32040" cy="69480"/>
            </p14:xfrm>
          </p:contentPart>
        </mc:Choice>
        <mc:Fallback>
          <p:pic>
            <p:nvPicPr>
              <p:cNvPr id="154" name="Ink 153">
                <a:extLst>
                  <a:ext uri="{FF2B5EF4-FFF2-40B4-BE49-F238E27FC236}">
                    <a16:creationId xmlns:a16="http://schemas.microsoft.com/office/drawing/2014/main" id="{93474ED6-9037-E247-238F-265420337654}"/>
                  </a:ext>
                </a:extLst>
              </p:cNvPr>
              <p:cNvPicPr/>
              <p:nvPr/>
            </p:nvPicPr>
            <p:blipFill>
              <a:blip r:embed="rId303"/>
              <a:stretch>
                <a:fillRect/>
              </a:stretch>
            </p:blipFill>
            <p:spPr>
              <a:xfrm>
                <a:off x="11686257" y="3915514"/>
                <a:ext cx="49680" cy="87120"/>
              </a:xfrm>
              <a:prstGeom prst="rect">
                <a:avLst/>
              </a:prstGeom>
            </p:spPr>
          </p:pic>
        </mc:Fallback>
      </mc:AlternateContent>
      <mc:AlternateContent xmlns:mc="http://schemas.openxmlformats.org/markup-compatibility/2006">
        <mc:Choice xmlns:p14="http://schemas.microsoft.com/office/powerpoint/2010/main" Requires="p14">
          <p:contentPart p14:bwMode="auto" r:id="rId304">
            <p14:nvContentPartPr>
              <p14:cNvPr id="155" name="Ink 154">
                <a:extLst>
                  <a:ext uri="{FF2B5EF4-FFF2-40B4-BE49-F238E27FC236}">
                    <a16:creationId xmlns:a16="http://schemas.microsoft.com/office/drawing/2014/main" id="{F02874CB-768B-ED9D-B908-A0C2F78CAB56}"/>
                  </a:ext>
                </a:extLst>
              </p14:cNvPr>
              <p14:cNvContentPartPr/>
              <p14:nvPr/>
            </p14:nvContentPartPr>
            <p14:xfrm>
              <a:off x="11660697" y="3873394"/>
              <a:ext cx="178920" cy="82440"/>
            </p14:xfrm>
          </p:contentPart>
        </mc:Choice>
        <mc:Fallback>
          <p:pic>
            <p:nvPicPr>
              <p:cNvPr id="155" name="Ink 154">
                <a:extLst>
                  <a:ext uri="{FF2B5EF4-FFF2-40B4-BE49-F238E27FC236}">
                    <a16:creationId xmlns:a16="http://schemas.microsoft.com/office/drawing/2014/main" id="{F02874CB-768B-ED9D-B908-A0C2F78CAB56}"/>
                  </a:ext>
                </a:extLst>
              </p:cNvPr>
              <p:cNvPicPr/>
              <p:nvPr/>
            </p:nvPicPr>
            <p:blipFill>
              <a:blip r:embed="rId305"/>
              <a:stretch>
                <a:fillRect/>
              </a:stretch>
            </p:blipFill>
            <p:spPr>
              <a:xfrm>
                <a:off x="11652057" y="3864394"/>
                <a:ext cx="196560" cy="100080"/>
              </a:xfrm>
              <a:prstGeom prst="rect">
                <a:avLst/>
              </a:prstGeom>
            </p:spPr>
          </p:pic>
        </mc:Fallback>
      </mc:AlternateContent>
      <mc:AlternateContent xmlns:mc="http://schemas.openxmlformats.org/markup-compatibility/2006">
        <mc:Choice xmlns:p14="http://schemas.microsoft.com/office/powerpoint/2010/main" Requires="p14">
          <p:contentPart p14:bwMode="auto" r:id="rId306">
            <p14:nvContentPartPr>
              <p14:cNvPr id="156" name="Ink 155">
                <a:extLst>
                  <a:ext uri="{FF2B5EF4-FFF2-40B4-BE49-F238E27FC236}">
                    <a16:creationId xmlns:a16="http://schemas.microsoft.com/office/drawing/2014/main" id="{231492A9-8B1A-CD78-515E-E034EA3D17A4}"/>
                  </a:ext>
                </a:extLst>
              </p14:cNvPr>
              <p14:cNvContentPartPr/>
              <p14:nvPr/>
            </p14:nvContentPartPr>
            <p14:xfrm>
              <a:off x="11858697" y="3710314"/>
              <a:ext cx="125280" cy="180000"/>
            </p14:xfrm>
          </p:contentPart>
        </mc:Choice>
        <mc:Fallback>
          <p:pic>
            <p:nvPicPr>
              <p:cNvPr id="156" name="Ink 155">
                <a:extLst>
                  <a:ext uri="{FF2B5EF4-FFF2-40B4-BE49-F238E27FC236}">
                    <a16:creationId xmlns:a16="http://schemas.microsoft.com/office/drawing/2014/main" id="{231492A9-8B1A-CD78-515E-E034EA3D17A4}"/>
                  </a:ext>
                </a:extLst>
              </p:cNvPr>
              <p:cNvPicPr/>
              <p:nvPr/>
            </p:nvPicPr>
            <p:blipFill>
              <a:blip r:embed="rId307"/>
              <a:stretch>
                <a:fillRect/>
              </a:stretch>
            </p:blipFill>
            <p:spPr>
              <a:xfrm>
                <a:off x="11849697" y="3701674"/>
                <a:ext cx="142920" cy="197640"/>
              </a:xfrm>
              <a:prstGeom prst="rect">
                <a:avLst/>
              </a:prstGeom>
            </p:spPr>
          </p:pic>
        </mc:Fallback>
      </mc:AlternateContent>
      <mc:AlternateContent xmlns:mc="http://schemas.openxmlformats.org/markup-compatibility/2006">
        <mc:Choice xmlns:p14="http://schemas.microsoft.com/office/powerpoint/2010/main" Requires="p14">
          <p:contentPart p14:bwMode="auto" r:id="rId308">
            <p14:nvContentPartPr>
              <p14:cNvPr id="215" name="Ink 214">
                <a:extLst>
                  <a:ext uri="{FF2B5EF4-FFF2-40B4-BE49-F238E27FC236}">
                    <a16:creationId xmlns:a16="http://schemas.microsoft.com/office/drawing/2014/main" id="{F6C9D15A-BB50-0A42-8571-AC53D9D3BB15}"/>
                  </a:ext>
                </a:extLst>
              </p14:cNvPr>
              <p14:cNvContentPartPr/>
              <p14:nvPr/>
            </p14:nvContentPartPr>
            <p14:xfrm>
              <a:off x="8948457" y="3707074"/>
              <a:ext cx="1096560" cy="871920"/>
            </p14:xfrm>
          </p:contentPart>
        </mc:Choice>
        <mc:Fallback>
          <p:pic>
            <p:nvPicPr>
              <p:cNvPr id="215" name="Ink 214">
                <a:extLst>
                  <a:ext uri="{FF2B5EF4-FFF2-40B4-BE49-F238E27FC236}">
                    <a16:creationId xmlns:a16="http://schemas.microsoft.com/office/drawing/2014/main" id="{F6C9D15A-BB50-0A42-8571-AC53D9D3BB15}"/>
                  </a:ext>
                </a:extLst>
              </p:cNvPr>
              <p:cNvPicPr/>
              <p:nvPr/>
            </p:nvPicPr>
            <p:blipFill>
              <a:blip r:embed="rId309"/>
              <a:stretch>
                <a:fillRect/>
              </a:stretch>
            </p:blipFill>
            <p:spPr>
              <a:xfrm>
                <a:off x="8939457" y="3698074"/>
                <a:ext cx="1114200" cy="889560"/>
              </a:xfrm>
              <a:prstGeom prst="rect">
                <a:avLst/>
              </a:prstGeom>
            </p:spPr>
          </p:pic>
        </mc:Fallback>
      </mc:AlternateContent>
      <mc:AlternateContent xmlns:mc="http://schemas.openxmlformats.org/markup-compatibility/2006">
        <mc:Choice xmlns:p14="http://schemas.microsoft.com/office/powerpoint/2010/main" Requires="p14">
          <p:contentPart p14:bwMode="auto" r:id="rId310">
            <p14:nvContentPartPr>
              <p14:cNvPr id="216" name="Ink 215">
                <a:extLst>
                  <a:ext uri="{FF2B5EF4-FFF2-40B4-BE49-F238E27FC236}">
                    <a16:creationId xmlns:a16="http://schemas.microsoft.com/office/drawing/2014/main" id="{800F5620-264E-CD0A-DA4D-66AD2568763D}"/>
                  </a:ext>
                </a:extLst>
              </p14:cNvPr>
              <p14:cNvContentPartPr/>
              <p14:nvPr/>
            </p14:nvContentPartPr>
            <p14:xfrm>
              <a:off x="10023777" y="3879874"/>
              <a:ext cx="218520" cy="85680"/>
            </p14:xfrm>
          </p:contentPart>
        </mc:Choice>
        <mc:Fallback>
          <p:pic>
            <p:nvPicPr>
              <p:cNvPr id="216" name="Ink 215">
                <a:extLst>
                  <a:ext uri="{FF2B5EF4-FFF2-40B4-BE49-F238E27FC236}">
                    <a16:creationId xmlns:a16="http://schemas.microsoft.com/office/drawing/2014/main" id="{800F5620-264E-CD0A-DA4D-66AD2568763D}"/>
                  </a:ext>
                </a:extLst>
              </p:cNvPr>
              <p:cNvPicPr/>
              <p:nvPr/>
            </p:nvPicPr>
            <p:blipFill>
              <a:blip r:embed="rId311"/>
              <a:stretch>
                <a:fillRect/>
              </a:stretch>
            </p:blipFill>
            <p:spPr>
              <a:xfrm>
                <a:off x="10014777" y="3871234"/>
                <a:ext cx="236160" cy="103320"/>
              </a:xfrm>
              <a:prstGeom prst="rect">
                <a:avLst/>
              </a:prstGeom>
            </p:spPr>
          </p:pic>
        </mc:Fallback>
      </mc:AlternateContent>
      <mc:AlternateContent xmlns:mc="http://schemas.openxmlformats.org/markup-compatibility/2006">
        <mc:Choice xmlns:p14="http://schemas.microsoft.com/office/powerpoint/2010/main" Requires="p14">
          <p:contentPart p14:bwMode="auto" r:id="rId312">
            <p14:nvContentPartPr>
              <p14:cNvPr id="217" name="Ink 216">
                <a:extLst>
                  <a:ext uri="{FF2B5EF4-FFF2-40B4-BE49-F238E27FC236}">
                    <a16:creationId xmlns:a16="http://schemas.microsoft.com/office/drawing/2014/main" id="{F6AA0664-689F-1E5A-1973-CB347566DB54}"/>
                  </a:ext>
                </a:extLst>
              </p14:cNvPr>
              <p14:cNvContentPartPr/>
              <p14:nvPr/>
            </p14:nvContentPartPr>
            <p14:xfrm>
              <a:off x="10285857" y="3836674"/>
              <a:ext cx="153720" cy="84240"/>
            </p14:xfrm>
          </p:contentPart>
        </mc:Choice>
        <mc:Fallback>
          <p:pic>
            <p:nvPicPr>
              <p:cNvPr id="217" name="Ink 216">
                <a:extLst>
                  <a:ext uri="{FF2B5EF4-FFF2-40B4-BE49-F238E27FC236}">
                    <a16:creationId xmlns:a16="http://schemas.microsoft.com/office/drawing/2014/main" id="{F6AA0664-689F-1E5A-1973-CB347566DB54}"/>
                  </a:ext>
                </a:extLst>
              </p:cNvPr>
              <p:cNvPicPr/>
              <p:nvPr/>
            </p:nvPicPr>
            <p:blipFill>
              <a:blip r:embed="rId313"/>
              <a:stretch>
                <a:fillRect/>
              </a:stretch>
            </p:blipFill>
            <p:spPr>
              <a:xfrm>
                <a:off x="10276857" y="3828034"/>
                <a:ext cx="171360" cy="101880"/>
              </a:xfrm>
              <a:prstGeom prst="rect">
                <a:avLst/>
              </a:prstGeom>
            </p:spPr>
          </p:pic>
        </mc:Fallback>
      </mc:AlternateContent>
      <mc:AlternateContent xmlns:mc="http://schemas.openxmlformats.org/markup-compatibility/2006">
        <mc:Choice xmlns:p14="http://schemas.microsoft.com/office/powerpoint/2010/main" Requires="p14">
          <p:contentPart p14:bwMode="auto" r:id="rId314">
            <p14:nvContentPartPr>
              <p14:cNvPr id="218" name="Ink 217">
                <a:extLst>
                  <a:ext uri="{FF2B5EF4-FFF2-40B4-BE49-F238E27FC236}">
                    <a16:creationId xmlns:a16="http://schemas.microsoft.com/office/drawing/2014/main" id="{6B1279B2-05FE-580F-06DF-D62C13EB5C8C}"/>
                  </a:ext>
                </a:extLst>
              </p14:cNvPr>
              <p14:cNvContentPartPr/>
              <p14:nvPr/>
            </p14:nvContentPartPr>
            <p14:xfrm>
              <a:off x="10384497" y="3737314"/>
              <a:ext cx="66960" cy="142560"/>
            </p14:xfrm>
          </p:contentPart>
        </mc:Choice>
        <mc:Fallback>
          <p:pic>
            <p:nvPicPr>
              <p:cNvPr id="218" name="Ink 217">
                <a:extLst>
                  <a:ext uri="{FF2B5EF4-FFF2-40B4-BE49-F238E27FC236}">
                    <a16:creationId xmlns:a16="http://schemas.microsoft.com/office/drawing/2014/main" id="{6B1279B2-05FE-580F-06DF-D62C13EB5C8C}"/>
                  </a:ext>
                </a:extLst>
              </p:cNvPr>
              <p:cNvPicPr/>
              <p:nvPr/>
            </p:nvPicPr>
            <p:blipFill>
              <a:blip r:embed="rId315"/>
              <a:stretch>
                <a:fillRect/>
              </a:stretch>
            </p:blipFill>
            <p:spPr>
              <a:xfrm>
                <a:off x="10375497" y="3728314"/>
                <a:ext cx="84600" cy="160200"/>
              </a:xfrm>
              <a:prstGeom prst="rect">
                <a:avLst/>
              </a:prstGeom>
            </p:spPr>
          </p:pic>
        </mc:Fallback>
      </mc:AlternateContent>
      <mc:AlternateContent xmlns:mc="http://schemas.openxmlformats.org/markup-compatibility/2006">
        <mc:Choice xmlns:p14="http://schemas.microsoft.com/office/powerpoint/2010/main" Requires="p14">
          <p:contentPart p14:bwMode="auto" r:id="rId316">
            <p14:nvContentPartPr>
              <p14:cNvPr id="219" name="Ink 218">
                <a:extLst>
                  <a:ext uri="{FF2B5EF4-FFF2-40B4-BE49-F238E27FC236}">
                    <a16:creationId xmlns:a16="http://schemas.microsoft.com/office/drawing/2014/main" id="{0B1D6F80-BD0A-D198-BD6E-ED49EC9CFC54}"/>
                  </a:ext>
                </a:extLst>
              </p14:cNvPr>
              <p14:cNvContentPartPr/>
              <p14:nvPr/>
            </p14:nvContentPartPr>
            <p14:xfrm>
              <a:off x="10304937" y="3743074"/>
              <a:ext cx="173880" cy="166680"/>
            </p14:xfrm>
          </p:contentPart>
        </mc:Choice>
        <mc:Fallback>
          <p:pic>
            <p:nvPicPr>
              <p:cNvPr id="219" name="Ink 218">
                <a:extLst>
                  <a:ext uri="{FF2B5EF4-FFF2-40B4-BE49-F238E27FC236}">
                    <a16:creationId xmlns:a16="http://schemas.microsoft.com/office/drawing/2014/main" id="{0B1D6F80-BD0A-D198-BD6E-ED49EC9CFC54}"/>
                  </a:ext>
                </a:extLst>
              </p:cNvPr>
              <p:cNvPicPr/>
              <p:nvPr/>
            </p:nvPicPr>
            <p:blipFill>
              <a:blip r:embed="rId317"/>
              <a:stretch>
                <a:fillRect/>
              </a:stretch>
            </p:blipFill>
            <p:spPr>
              <a:xfrm>
                <a:off x="10296297" y="3734434"/>
                <a:ext cx="191520" cy="184320"/>
              </a:xfrm>
              <a:prstGeom prst="rect">
                <a:avLst/>
              </a:prstGeom>
            </p:spPr>
          </p:pic>
        </mc:Fallback>
      </mc:AlternateContent>
      <mc:AlternateContent xmlns:mc="http://schemas.openxmlformats.org/markup-compatibility/2006">
        <mc:Choice xmlns:p14="http://schemas.microsoft.com/office/powerpoint/2010/main" Requires="p14">
          <p:contentPart p14:bwMode="auto" r:id="rId318">
            <p14:nvContentPartPr>
              <p14:cNvPr id="220" name="Ink 219">
                <a:extLst>
                  <a:ext uri="{FF2B5EF4-FFF2-40B4-BE49-F238E27FC236}">
                    <a16:creationId xmlns:a16="http://schemas.microsoft.com/office/drawing/2014/main" id="{4DEF6D61-76EF-8C77-D23D-7E97ECC2FAC9}"/>
                  </a:ext>
                </a:extLst>
              </p14:cNvPr>
              <p14:cNvContentPartPr/>
              <p14:nvPr/>
            </p14:nvContentPartPr>
            <p14:xfrm>
              <a:off x="10643337" y="3698434"/>
              <a:ext cx="137880" cy="87480"/>
            </p14:xfrm>
          </p:contentPart>
        </mc:Choice>
        <mc:Fallback>
          <p:pic>
            <p:nvPicPr>
              <p:cNvPr id="220" name="Ink 219">
                <a:extLst>
                  <a:ext uri="{FF2B5EF4-FFF2-40B4-BE49-F238E27FC236}">
                    <a16:creationId xmlns:a16="http://schemas.microsoft.com/office/drawing/2014/main" id="{4DEF6D61-76EF-8C77-D23D-7E97ECC2FAC9}"/>
                  </a:ext>
                </a:extLst>
              </p:cNvPr>
              <p:cNvPicPr/>
              <p:nvPr/>
            </p:nvPicPr>
            <p:blipFill>
              <a:blip r:embed="rId319"/>
              <a:stretch>
                <a:fillRect/>
              </a:stretch>
            </p:blipFill>
            <p:spPr>
              <a:xfrm>
                <a:off x="10634697" y="3689794"/>
                <a:ext cx="155520" cy="105120"/>
              </a:xfrm>
              <a:prstGeom prst="rect">
                <a:avLst/>
              </a:prstGeom>
            </p:spPr>
          </p:pic>
        </mc:Fallback>
      </mc:AlternateContent>
      <mc:AlternateContent xmlns:mc="http://schemas.openxmlformats.org/markup-compatibility/2006">
        <mc:Choice xmlns:p14="http://schemas.microsoft.com/office/powerpoint/2010/main" Requires="p14">
          <p:contentPart p14:bwMode="auto" r:id="rId320">
            <p14:nvContentPartPr>
              <p14:cNvPr id="221" name="Ink 220">
                <a:extLst>
                  <a:ext uri="{FF2B5EF4-FFF2-40B4-BE49-F238E27FC236}">
                    <a16:creationId xmlns:a16="http://schemas.microsoft.com/office/drawing/2014/main" id="{5605D252-EB8F-DCD2-5FF1-7519B0C0521F}"/>
                  </a:ext>
                </a:extLst>
              </p14:cNvPr>
              <p14:cNvContentPartPr/>
              <p14:nvPr/>
            </p14:nvContentPartPr>
            <p14:xfrm>
              <a:off x="10697337" y="3670714"/>
              <a:ext cx="86400" cy="115920"/>
            </p14:xfrm>
          </p:contentPart>
        </mc:Choice>
        <mc:Fallback>
          <p:pic>
            <p:nvPicPr>
              <p:cNvPr id="221" name="Ink 220">
                <a:extLst>
                  <a:ext uri="{FF2B5EF4-FFF2-40B4-BE49-F238E27FC236}">
                    <a16:creationId xmlns:a16="http://schemas.microsoft.com/office/drawing/2014/main" id="{5605D252-EB8F-DCD2-5FF1-7519B0C0521F}"/>
                  </a:ext>
                </a:extLst>
              </p:cNvPr>
              <p:cNvPicPr/>
              <p:nvPr/>
            </p:nvPicPr>
            <p:blipFill>
              <a:blip r:embed="rId321"/>
              <a:stretch>
                <a:fillRect/>
              </a:stretch>
            </p:blipFill>
            <p:spPr>
              <a:xfrm>
                <a:off x="10688697" y="3662074"/>
                <a:ext cx="104040" cy="133560"/>
              </a:xfrm>
              <a:prstGeom prst="rect">
                <a:avLst/>
              </a:prstGeom>
            </p:spPr>
          </p:pic>
        </mc:Fallback>
      </mc:AlternateContent>
      <mc:AlternateContent xmlns:mc="http://schemas.openxmlformats.org/markup-compatibility/2006">
        <mc:Choice xmlns:p14="http://schemas.microsoft.com/office/powerpoint/2010/main" Requires="p14">
          <p:contentPart p14:bwMode="auto" r:id="rId322">
            <p14:nvContentPartPr>
              <p14:cNvPr id="222" name="Ink 221">
                <a:extLst>
                  <a:ext uri="{FF2B5EF4-FFF2-40B4-BE49-F238E27FC236}">
                    <a16:creationId xmlns:a16="http://schemas.microsoft.com/office/drawing/2014/main" id="{5CE11E48-96A3-8414-2A99-E192182E1A94}"/>
                  </a:ext>
                </a:extLst>
              </p14:cNvPr>
              <p14:cNvContentPartPr/>
              <p14:nvPr/>
            </p14:nvContentPartPr>
            <p14:xfrm>
              <a:off x="10806777" y="3548674"/>
              <a:ext cx="148680" cy="169560"/>
            </p14:xfrm>
          </p:contentPart>
        </mc:Choice>
        <mc:Fallback>
          <p:pic>
            <p:nvPicPr>
              <p:cNvPr id="222" name="Ink 221">
                <a:extLst>
                  <a:ext uri="{FF2B5EF4-FFF2-40B4-BE49-F238E27FC236}">
                    <a16:creationId xmlns:a16="http://schemas.microsoft.com/office/drawing/2014/main" id="{5CE11E48-96A3-8414-2A99-E192182E1A94}"/>
                  </a:ext>
                </a:extLst>
              </p:cNvPr>
              <p:cNvPicPr/>
              <p:nvPr/>
            </p:nvPicPr>
            <p:blipFill>
              <a:blip r:embed="rId323"/>
              <a:stretch>
                <a:fillRect/>
              </a:stretch>
            </p:blipFill>
            <p:spPr>
              <a:xfrm>
                <a:off x="10798137" y="3540034"/>
                <a:ext cx="166320" cy="187200"/>
              </a:xfrm>
              <a:prstGeom prst="rect">
                <a:avLst/>
              </a:prstGeom>
            </p:spPr>
          </p:pic>
        </mc:Fallback>
      </mc:AlternateContent>
      <mc:AlternateContent xmlns:mc="http://schemas.openxmlformats.org/markup-compatibility/2006">
        <mc:Choice xmlns:p14="http://schemas.microsoft.com/office/powerpoint/2010/main" Requires="p14">
          <p:contentPart p14:bwMode="auto" r:id="rId324">
            <p14:nvContentPartPr>
              <p14:cNvPr id="223" name="Ink 222">
                <a:extLst>
                  <a:ext uri="{FF2B5EF4-FFF2-40B4-BE49-F238E27FC236}">
                    <a16:creationId xmlns:a16="http://schemas.microsoft.com/office/drawing/2014/main" id="{CB9B6BBC-D2CC-F7A3-A309-89EF43B42163}"/>
                  </a:ext>
                </a:extLst>
              </p14:cNvPr>
              <p14:cNvContentPartPr/>
              <p14:nvPr/>
            </p14:nvContentPartPr>
            <p14:xfrm>
              <a:off x="10858977" y="3685114"/>
              <a:ext cx="102960" cy="88560"/>
            </p14:xfrm>
          </p:contentPart>
        </mc:Choice>
        <mc:Fallback>
          <p:pic>
            <p:nvPicPr>
              <p:cNvPr id="223" name="Ink 222">
                <a:extLst>
                  <a:ext uri="{FF2B5EF4-FFF2-40B4-BE49-F238E27FC236}">
                    <a16:creationId xmlns:a16="http://schemas.microsoft.com/office/drawing/2014/main" id="{CB9B6BBC-D2CC-F7A3-A309-89EF43B42163}"/>
                  </a:ext>
                </a:extLst>
              </p:cNvPr>
              <p:cNvPicPr/>
              <p:nvPr/>
            </p:nvPicPr>
            <p:blipFill>
              <a:blip r:embed="rId325"/>
              <a:stretch>
                <a:fillRect/>
              </a:stretch>
            </p:blipFill>
            <p:spPr>
              <a:xfrm>
                <a:off x="10850337" y="3676474"/>
                <a:ext cx="120600" cy="106200"/>
              </a:xfrm>
              <a:prstGeom prst="rect">
                <a:avLst/>
              </a:prstGeom>
            </p:spPr>
          </p:pic>
        </mc:Fallback>
      </mc:AlternateContent>
      <mc:AlternateContent xmlns:mc="http://schemas.openxmlformats.org/markup-compatibility/2006">
        <mc:Choice xmlns:p14="http://schemas.microsoft.com/office/powerpoint/2010/main" Requires="p14">
          <p:contentPart p14:bwMode="auto" r:id="rId326">
            <p14:nvContentPartPr>
              <p14:cNvPr id="224" name="Ink 223">
                <a:extLst>
                  <a:ext uri="{FF2B5EF4-FFF2-40B4-BE49-F238E27FC236}">
                    <a16:creationId xmlns:a16="http://schemas.microsoft.com/office/drawing/2014/main" id="{0AB2F974-2FDD-1253-79DA-3F6EFC59E540}"/>
                  </a:ext>
                </a:extLst>
              </p14:cNvPr>
              <p14:cNvContentPartPr/>
              <p14:nvPr/>
            </p14:nvContentPartPr>
            <p14:xfrm>
              <a:off x="10985337" y="3430954"/>
              <a:ext cx="306360" cy="266760"/>
            </p14:xfrm>
          </p:contentPart>
        </mc:Choice>
        <mc:Fallback>
          <p:pic>
            <p:nvPicPr>
              <p:cNvPr id="224" name="Ink 223">
                <a:extLst>
                  <a:ext uri="{FF2B5EF4-FFF2-40B4-BE49-F238E27FC236}">
                    <a16:creationId xmlns:a16="http://schemas.microsoft.com/office/drawing/2014/main" id="{0AB2F974-2FDD-1253-79DA-3F6EFC59E540}"/>
                  </a:ext>
                </a:extLst>
              </p:cNvPr>
              <p:cNvPicPr/>
              <p:nvPr/>
            </p:nvPicPr>
            <p:blipFill>
              <a:blip r:embed="rId327"/>
              <a:stretch>
                <a:fillRect/>
              </a:stretch>
            </p:blipFill>
            <p:spPr>
              <a:xfrm>
                <a:off x="10976337" y="3421954"/>
                <a:ext cx="324000" cy="284400"/>
              </a:xfrm>
              <a:prstGeom prst="rect">
                <a:avLst/>
              </a:prstGeom>
            </p:spPr>
          </p:pic>
        </mc:Fallback>
      </mc:AlternateContent>
      <mc:AlternateContent xmlns:mc="http://schemas.openxmlformats.org/markup-compatibility/2006">
        <mc:Choice xmlns:p14="http://schemas.microsoft.com/office/powerpoint/2010/main" Requires="p14">
          <p:contentPart p14:bwMode="auto" r:id="rId328">
            <p14:nvContentPartPr>
              <p14:cNvPr id="238" name="Ink 237">
                <a:extLst>
                  <a:ext uri="{FF2B5EF4-FFF2-40B4-BE49-F238E27FC236}">
                    <a16:creationId xmlns:a16="http://schemas.microsoft.com/office/drawing/2014/main" id="{965C69A8-7CD2-E8F3-B7FA-8754387D02BB}"/>
                  </a:ext>
                </a:extLst>
              </p14:cNvPr>
              <p14:cNvContentPartPr/>
              <p14:nvPr/>
            </p14:nvContentPartPr>
            <p14:xfrm>
              <a:off x="9420057" y="4256074"/>
              <a:ext cx="254160" cy="124200"/>
            </p14:xfrm>
          </p:contentPart>
        </mc:Choice>
        <mc:Fallback>
          <p:pic>
            <p:nvPicPr>
              <p:cNvPr id="238" name="Ink 237">
                <a:extLst>
                  <a:ext uri="{FF2B5EF4-FFF2-40B4-BE49-F238E27FC236}">
                    <a16:creationId xmlns:a16="http://schemas.microsoft.com/office/drawing/2014/main" id="{965C69A8-7CD2-E8F3-B7FA-8754387D02BB}"/>
                  </a:ext>
                </a:extLst>
              </p:cNvPr>
              <p:cNvPicPr/>
              <p:nvPr/>
            </p:nvPicPr>
            <p:blipFill>
              <a:blip r:embed="rId329"/>
              <a:stretch>
                <a:fillRect/>
              </a:stretch>
            </p:blipFill>
            <p:spPr>
              <a:xfrm>
                <a:off x="9411417" y="4247434"/>
                <a:ext cx="271800" cy="141840"/>
              </a:xfrm>
              <a:prstGeom prst="rect">
                <a:avLst/>
              </a:prstGeom>
            </p:spPr>
          </p:pic>
        </mc:Fallback>
      </mc:AlternateContent>
      <mc:AlternateContent xmlns:mc="http://schemas.openxmlformats.org/markup-compatibility/2006">
        <mc:Choice xmlns:p14="http://schemas.microsoft.com/office/powerpoint/2010/main" Requires="p14">
          <p:contentPart p14:bwMode="auto" r:id="rId330">
            <p14:nvContentPartPr>
              <p14:cNvPr id="239" name="Ink 238">
                <a:extLst>
                  <a:ext uri="{FF2B5EF4-FFF2-40B4-BE49-F238E27FC236}">
                    <a16:creationId xmlns:a16="http://schemas.microsoft.com/office/drawing/2014/main" id="{F2B1A95F-315B-8A55-0085-5BC327ED7A6D}"/>
                  </a:ext>
                </a:extLst>
              </p14:cNvPr>
              <p14:cNvContentPartPr/>
              <p14:nvPr/>
            </p14:nvContentPartPr>
            <p14:xfrm>
              <a:off x="9412137" y="4279114"/>
              <a:ext cx="112320" cy="98640"/>
            </p14:xfrm>
          </p:contentPart>
        </mc:Choice>
        <mc:Fallback>
          <p:pic>
            <p:nvPicPr>
              <p:cNvPr id="239" name="Ink 238">
                <a:extLst>
                  <a:ext uri="{FF2B5EF4-FFF2-40B4-BE49-F238E27FC236}">
                    <a16:creationId xmlns:a16="http://schemas.microsoft.com/office/drawing/2014/main" id="{F2B1A95F-315B-8A55-0085-5BC327ED7A6D}"/>
                  </a:ext>
                </a:extLst>
              </p:cNvPr>
              <p:cNvPicPr/>
              <p:nvPr/>
            </p:nvPicPr>
            <p:blipFill>
              <a:blip r:embed="rId331"/>
              <a:stretch>
                <a:fillRect/>
              </a:stretch>
            </p:blipFill>
            <p:spPr>
              <a:xfrm>
                <a:off x="9403497" y="4270114"/>
                <a:ext cx="129960" cy="116280"/>
              </a:xfrm>
              <a:prstGeom prst="rect">
                <a:avLst/>
              </a:prstGeom>
            </p:spPr>
          </p:pic>
        </mc:Fallback>
      </mc:AlternateContent>
      <mc:AlternateContent xmlns:mc="http://schemas.openxmlformats.org/markup-compatibility/2006">
        <mc:Choice xmlns:p14="http://schemas.microsoft.com/office/powerpoint/2010/main" Requires="p14">
          <p:contentPart p14:bwMode="auto" r:id="rId332">
            <p14:nvContentPartPr>
              <p14:cNvPr id="240" name="Ink 239">
                <a:extLst>
                  <a:ext uri="{FF2B5EF4-FFF2-40B4-BE49-F238E27FC236}">
                    <a16:creationId xmlns:a16="http://schemas.microsoft.com/office/drawing/2014/main" id="{323A85D3-E847-7FE8-E919-32E5D7D8B53F}"/>
                  </a:ext>
                </a:extLst>
              </p14:cNvPr>
              <p14:cNvContentPartPr/>
              <p14:nvPr/>
            </p14:nvContentPartPr>
            <p14:xfrm>
              <a:off x="9738297" y="4248514"/>
              <a:ext cx="135720" cy="136080"/>
            </p14:xfrm>
          </p:contentPart>
        </mc:Choice>
        <mc:Fallback>
          <p:pic>
            <p:nvPicPr>
              <p:cNvPr id="240" name="Ink 239">
                <a:extLst>
                  <a:ext uri="{FF2B5EF4-FFF2-40B4-BE49-F238E27FC236}">
                    <a16:creationId xmlns:a16="http://schemas.microsoft.com/office/drawing/2014/main" id="{323A85D3-E847-7FE8-E919-32E5D7D8B53F}"/>
                  </a:ext>
                </a:extLst>
              </p:cNvPr>
              <p:cNvPicPr/>
              <p:nvPr/>
            </p:nvPicPr>
            <p:blipFill>
              <a:blip r:embed="rId333"/>
              <a:stretch>
                <a:fillRect/>
              </a:stretch>
            </p:blipFill>
            <p:spPr>
              <a:xfrm>
                <a:off x="9729297" y="4239874"/>
                <a:ext cx="153360" cy="153720"/>
              </a:xfrm>
              <a:prstGeom prst="rect">
                <a:avLst/>
              </a:prstGeom>
            </p:spPr>
          </p:pic>
        </mc:Fallback>
      </mc:AlternateContent>
      <mc:AlternateContent xmlns:mc="http://schemas.openxmlformats.org/markup-compatibility/2006">
        <mc:Choice xmlns:p14="http://schemas.microsoft.com/office/powerpoint/2010/main" Requires="p14">
          <p:contentPart p14:bwMode="auto" r:id="rId334">
            <p14:nvContentPartPr>
              <p14:cNvPr id="241" name="Ink 240">
                <a:extLst>
                  <a:ext uri="{FF2B5EF4-FFF2-40B4-BE49-F238E27FC236}">
                    <a16:creationId xmlns:a16="http://schemas.microsoft.com/office/drawing/2014/main" id="{D9D2C3D7-6492-D1C2-5EFC-9DDCD041CCA9}"/>
                  </a:ext>
                </a:extLst>
              </p14:cNvPr>
              <p14:cNvContentPartPr/>
              <p14:nvPr/>
            </p14:nvContentPartPr>
            <p14:xfrm>
              <a:off x="9875457" y="4166074"/>
              <a:ext cx="108360" cy="129240"/>
            </p14:xfrm>
          </p:contentPart>
        </mc:Choice>
        <mc:Fallback>
          <p:pic>
            <p:nvPicPr>
              <p:cNvPr id="241" name="Ink 240">
                <a:extLst>
                  <a:ext uri="{FF2B5EF4-FFF2-40B4-BE49-F238E27FC236}">
                    <a16:creationId xmlns:a16="http://schemas.microsoft.com/office/drawing/2014/main" id="{D9D2C3D7-6492-D1C2-5EFC-9DDCD041CCA9}"/>
                  </a:ext>
                </a:extLst>
              </p:cNvPr>
              <p:cNvPicPr/>
              <p:nvPr/>
            </p:nvPicPr>
            <p:blipFill>
              <a:blip r:embed="rId335"/>
              <a:stretch>
                <a:fillRect/>
              </a:stretch>
            </p:blipFill>
            <p:spPr>
              <a:xfrm>
                <a:off x="9866457" y="4157074"/>
                <a:ext cx="126000" cy="146880"/>
              </a:xfrm>
              <a:prstGeom prst="rect">
                <a:avLst/>
              </a:prstGeom>
            </p:spPr>
          </p:pic>
        </mc:Fallback>
      </mc:AlternateContent>
      <mc:AlternateContent xmlns:mc="http://schemas.openxmlformats.org/markup-compatibility/2006">
        <mc:Choice xmlns:p14="http://schemas.microsoft.com/office/powerpoint/2010/main" Requires="p14">
          <p:contentPart p14:bwMode="auto" r:id="rId336">
            <p14:nvContentPartPr>
              <p14:cNvPr id="242" name="Ink 241">
                <a:extLst>
                  <a:ext uri="{FF2B5EF4-FFF2-40B4-BE49-F238E27FC236}">
                    <a16:creationId xmlns:a16="http://schemas.microsoft.com/office/drawing/2014/main" id="{0DA0313A-47F0-D938-47A4-29D1BF312760}"/>
                  </a:ext>
                </a:extLst>
              </p14:cNvPr>
              <p14:cNvContentPartPr/>
              <p14:nvPr/>
            </p14:nvContentPartPr>
            <p14:xfrm>
              <a:off x="9963657" y="4130074"/>
              <a:ext cx="88560" cy="112680"/>
            </p14:xfrm>
          </p:contentPart>
        </mc:Choice>
        <mc:Fallback>
          <p:pic>
            <p:nvPicPr>
              <p:cNvPr id="242" name="Ink 241">
                <a:extLst>
                  <a:ext uri="{FF2B5EF4-FFF2-40B4-BE49-F238E27FC236}">
                    <a16:creationId xmlns:a16="http://schemas.microsoft.com/office/drawing/2014/main" id="{0DA0313A-47F0-D938-47A4-29D1BF312760}"/>
                  </a:ext>
                </a:extLst>
              </p:cNvPr>
              <p:cNvPicPr/>
              <p:nvPr/>
            </p:nvPicPr>
            <p:blipFill>
              <a:blip r:embed="rId337"/>
              <a:stretch>
                <a:fillRect/>
              </a:stretch>
            </p:blipFill>
            <p:spPr>
              <a:xfrm>
                <a:off x="9954657" y="4121074"/>
                <a:ext cx="106200" cy="130320"/>
              </a:xfrm>
              <a:prstGeom prst="rect">
                <a:avLst/>
              </a:prstGeom>
            </p:spPr>
          </p:pic>
        </mc:Fallback>
      </mc:AlternateContent>
      <mc:AlternateContent xmlns:mc="http://schemas.openxmlformats.org/markup-compatibility/2006">
        <mc:Choice xmlns:p14="http://schemas.microsoft.com/office/powerpoint/2010/main" Requires="p14">
          <p:contentPart p14:bwMode="auto" r:id="rId338">
            <p14:nvContentPartPr>
              <p14:cNvPr id="243" name="Ink 242">
                <a:extLst>
                  <a:ext uri="{FF2B5EF4-FFF2-40B4-BE49-F238E27FC236}">
                    <a16:creationId xmlns:a16="http://schemas.microsoft.com/office/drawing/2014/main" id="{170D2F90-1302-4F15-9A32-DAE793FC6639}"/>
                  </a:ext>
                </a:extLst>
              </p14:cNvPr>
              <p14:cNvContentPartPr/>
              <p14:nvPr/>
            </p14:nvContentPartPr>
            <p14:xfrm>
              <a:off x="10058697" y="4152034"/>
              <a:ext cx="139320" cy="95040"/>
            </p14:xfrm>
          </p:contentPart>
        </mc:Choice>
        <mc:Fallback>
          <p:pic>
            <p:nvPicPr>
              <p:cNvPr id="243" name="Ink 242">
                <a:extLst>
                  <a:ext uri="{FF2B5EF4-FFF2-40B4-BE49-F238E27FC236}">
                    <a16:creationId xmlns:a16="http://schemas.microsoft.com/office/drawing/2014/main" id="{170D2F90-1302-4F15-9A32-DAE793FC6639}"/>
                  </a:ext>
                </a:extLst>
              </p:cNvPr>
              <p:cNvPicPr/>
              <p:nvPr/>
            </p:nvPicPr>
            <p:blipFill>
              <a:blip r:embed="rId339"/>
              <a:stretch>
                <a:fillRect/>
              </a:stretch>
            </p:blipFill>
            <p:spPr>
              <a:xfrm>
                <a:off x="10049697" y="4143034"/>
                <a:ext cx="156960" cy="112680"/>
              </a:xfrm>
              <a:prstGeom prst="rect">
                <a:avLst/>
              </a:prstGeom>
            </p:spPr>
          </p:pic>
        </mc:Fallback>
      </mc:AlternateContent>
      <mc:AlternateContent xmlns:mc="http://schemas.openxmlformats.org/markup-compatibility/2006">
        <mc:Choice xmlns:p14="http://schemas.microsoft.com/office/powerpoint/2010/main" Requires="p14">
          <p:contentPart p14:bwMode="auto" r:id="rId340">
            <p14:nvContentPartPr>
              <p14:cNvPr id="244" name="Ink 243">
                <a:extLst>
                  <a:ext uri="{FF2B5EF4-FFF2-40B4-BE49-F238E27FC236}">
                    <a16:creationId xmlns:a16="http://schemas.microsoft.com/office/drawing/2014/main" id="{AF5E3273-D85B-948C-C40D-78AD5F199AEB}"/>
                  </a:ext>
                </a:extLst>
              </p14:cNvPr>
              <p14:cNvContentPartPr/>
              <p14:nvPr/>
            </p14:nvContentPartPr>
            <p14:xfrm>
              <a:off x="10177137" y="4148074"/>
              <a:ext cx="66600" cy="34560"/>
            </p14:xfrm>
          </p:contentPart>
        </mc:Choice>
        <mc:Fallback>
          <p:pic>
            <p:nvPicPr>
              <p:cNvPr id="244" name="Ink 243">
                <a:extLst>
                  <a:ext uri="{FF2B5EF4-FFF2-40B4-BE49-F238E27FC236}">
                    <a16:creationId xmlns:a16="http://schemas.microsoft.com/office/drawing/2014/main" id="{AF5E3273-D85B-948C-C40D-78AD5F199AEB}"/>
                  </a:ext>
                </a:extLst>
              </p:cNvPr>
              <p:cNvPicPr/>
              <p:nvPr/>
            </p:nvPicPr>
            <p:blipFill>
              <a:blip r:embed="rId341"/>
              <a:stretch>
                <a:fillRect/>
              </a:stretch>
            </p:blipFill>
            <p:spPr>
              <a:xfrm>
                <a:off x="10168137" y="4139074"/>
                <a:ext cx="84240" cy="52200"/>
              </a:xfrm>
              <a:prstGeom prst="rect">
                <a:avLst/>
              </a:prstGeom>
            </p:spPr>
          </p:pic>
        </mc:Fallback>
      </mc:AlternateContent>
      <mc:AlternateContent xmlns:mc="http://schemas.openxmlformats.org/markup-compatibility/2006">
        <mc:Choice xmlns:p14="http://schemas.microsoft.com/office/powerpoint/2010/main" Requires="p14">
          <p:contentPart p14:bwMode="auto" r:id="rId342">
            <p14:nvContentPartPr>
              <p14:cNvPr id="245" name="Ink 244">
                <a:extLst>
                  <a:ext uri="{FF2B5EF4-FFF2-40B4-BE49-F238E27FC236}">
                    <a16:creationId xmlns:a16="http://schemas.microsoft.com/office/drawing/2014/main" id="{A96E90E4-A20A-644B-B802-6BFB89AAA5C6}"/>
                  </a:ext>
                </a:extLst>
              </p14:cNvPr>
              <p14:cNvContentPartPr/>
              <p14:nvPr/>
            </p14:nvContentPartPr>
            <p14:xfrm>
              <a:off x="10324737" y="4055554"/>
              <a:ext cx="10440" cy="236880"/>
            </p14:xfrm>
          </p:contentPart>
        </mc:Choice>
        <mc:Fallback>
          <p:pic>
            <p:nvPicPr>
              <p:cNvPr id="245" name="Ink 244">
                <a:extLst>
                  <a:ext uri="{FF2B5EF4-FFF2-40B4-BE49-F238E27FC236}">
                    <a16:creationId xmlns:a16="http://schemas.microsoft.com/office/drawing/2014/main" id="{A96E90E4-A20A-644B-B802-6BFB89AAA5C6}"/>
                  </a:ext>
                </a:extLst>
              </p:cNvPr>
              <p:cNvPicPr/>
              <p:nvPr/>
            </p:nvPicPr>
            <p:blipFill>
              <a:blip r:embed="rId343"/>
              <a:stretch>
                <a:fillRect/>
              </a:stretch>
            </p:blipFill>
            <p:spPr>
              <a:xfrm>
                <a:off x="10316097" y="4046554"/>
                <a:ext cx="28080" cy="254520"/>
              </a:xfrm>
              <a:prstGeom prst="rect">
                <a:avLst/>
              </a:prstGeom>
            </p:spPr>
          </p:pic>
        </mc:Fallback>
      </mc:AlternateContent>
      <mc:AlternateContent xmlns:mc="http://schemas.openxmlformats.org/markup-compatibility/2006">
        <mc:Choice xmlns:p14="http://schemas.microsoft.com/office/powerpoint/2010/main" Requires="p14">
          <p:contentPart p14:bwMode="auto" r:id="rId344">
            <p14:nvContentPartPr>
              <p14:cNvPr id="246" name="Ink 245">
                <a:extLst>
                  <a:ext uri="{FF2B5EF4-FFF2-40B4-BE49-F238E27FC236}">
                    <a16:creationId xmlns:a16="http://schemas.microsoft.com/office/drawing/2014/main" id="{5192E618-12B6-92C2-BF82-4762BEF89764}"/>
                  </a:ext>
                </a:extLst>
              </p14:cNvPr>
              <p14:cNvContentPartPr/>
              <p14:nvPr/>
            </p14:nvContentPartPr>
            <p14:xfrm>
              <a:off x="10436697" y="4157074"/>
              <a:ext cx="94320" cy="83160"/>
            </p14:xfrm>
          </p:contentPart>
        </mc:Choice>
        <mc:Fallback>
          <p:pic>
            <p:nvPicPr>
              <p:cNvPr id="246" name="Ink 245">
                <a:extLst>
                  <a:ext uri="{FF2B5EF4-FFF2-40B4-BE49-F238E27FC236}">
                    <a16:creationId xmlns:a16="http://schemas.microsoft.com/office/drawing/2014/main" id="{5192E618-12B6-92C2-BF82-4762BEF89764}"/>
                  </a:ext>
                </a:extLst>
              </p:cNvPr>
              <p:cNvPicPr/>
              <p:nvPr/>
            </p:nvPicPr>
            <p:blipFill>
              <a:blip r:embed="rId345"/>
              <a:stretch>
                <a:fillRect/>
              </a:stretch>
            </p:blipFill>
            <p:spPr>
              <a:xfrm>
                <a:off x="10427697" y="4148074"/>
                <a:ext cx="111960" cy="100800"/>
              </a:xfrm>
              <a:prstGeom prst="rect">
                <a:avLst/>
              </a:prstGeom>
            </p:spPr>
          </p:pic>
        </mc:Fallback>
      </mc:AlternateContent>
      <mc:AlternateContent xmlns:mc="http://schemas.openxmlformats.org/markup-compatibility/2006">
        <mc:Choice xmlns:p14="http://schemas.microsoft.com/office/powerpoint/2010/main" Requires="p14">
          <p:contentPart p14:bwMode="auto" r:id="rId346">
            <p14:nvContentPartPr>
              <p14:cNvPr id="247" name="Ink 246">
                <a:extLst>
                  <a:ext uri="{FF2B5EF4-FFF2-40B4-BE49-F238E27FC236}">
                    <a16:creationId xmlns:a16="http://schemas.microsoft.com/office/drawing/2014/main" id="{7369FF28-8490-46EE-74EC-19CF084EA6D7}"/>
                  </a:ext>
                </a:extLst>
              </p14:cNvPr>
              <p14:cNvContentPartPr/>
              <p14:nvPr/>
            </p14:nvContentPartPr>
            <p14:xfrm>
              <a:off x="10534617" y="4116754"/>
              <a:ext cx="22320" cy="16200"/>
            </p14:xfrm>
          </p:contentPart>
        </mc:Choice>
        <mc:Fallback>
          <p:pic>
            <p:nvPicPr>
              <p:cNvPr id="247" name="Ink 246">
                <a:extLst>
                  <a:ext uri="{FF2B5EF4-FFF2-40B4-BE49-F238E27FC236}">
                    <a16:creationId xmlns:a16="http://schemas.microsoft.com/office/drawing/2014/main" id="{7369FF28-8490-46EE-74EC-19CF084EA6D7}"/>
                  </a:ext>
                </a:extLst>
              </p:cNvPr>
              <p:cNvPicPr/>
              <p:nvPr/>
            </p:nvPicPr>
            <p:blipFill>
              <a:blip r:embed="rId347"/>
              <a:stretch>
                <a:fillRect/>
              </a:stretch>
            </p:blipFill>
            <p:spPr>
              <a:xfrm>
                <a:off x="10525617" y="4107754"/>
                <a:ext cx="39960" cy="33840"/>
              </a:xfrm>
              <a:prstGeom prst="rect">
                <a:avLst/>
              </a:prstGeom>
            </p:spPr>
          </p:pic>
        </mc:Fallback>
      </mc:AlternateContent>
      <mc:AlternateContent xmlns:mc="http://schemas.openxmlformats.org/markup-compatibility/2006">
        <mc:Choice xmlns:p14="http://schemas.microsoft.com/office/powerpoint/2010/main" Requires="p14">
          <p:contentPart p14:bwMode="auto" r:id="rId348">
            <p14:nvContentPartPr>
              <p14:cNvPr id="248" name="Ink 247">
                <a:extLst>
                  <a:ext uri="{FF2B5EF4-FFF2-40B4-BE49-F238E27FC236}">
                    <a16:creationId xmlns:a16="http://schemas.microsoft.com/office/drawing/2014/main" id="{55260FE4-A4A5-A3C3-9E71-A52870769ABE}"/>
                  </a:ext>
                </a:extLst>
              </p14:cNvPr>
              <p14:cNvContentPartPr/>
              <p14:nvPr/>
            </p14:nvContentPartPr>
            <p14:xfrm>
              <a:off x="10502937" y="4031434"/>
              <a:ext cx="64080" cy="183600"/>
            </p14:xfrm>
          </p:contentPart>
        </mc:Choice>
        <mc:Fallback>
          <p:pic>
            <p:nvPicPr>
              <p:cNvPr id="248" name="Ink 247">
                <a:extLst>
                  <a:ext uri="{FF2B5EF4-FFF2-40B4-BE49-F238E27FC236}">
                    <a16:creationId xmlns:a16="http://schemas.microsoft.com/office/drawing/2014/main" id="{55260FE4-A4A5-A3C3-9E71-A52870769ABE}"/>
                  </a:ext>
                </a:extLst>
              </p:cNvPr>
              <p:cNvPicPr/>
              <p:nvPr/>
            </p:nvPicPr>
            <p:blipFill>
              <a:blip r:embed="rId349"/>
              <a:stretch>
                <a:fillRect/>
              </a:stretch>
            </p:blipFill>
            <p:spPr>
              <a:xfrm>
                <a:off x="10493937" y="4022434"/>
                <a:ext cx="81720" cy="201240"/>
              </a:xfrm>
              <a:prstGeom prst="rect">
                <a:avLst/>
              </a:prstGeom>
            </p:spPr>
          </p:pic>
        </mc:Fallback>
      </mc:AlternateContent>
      <mc:AlternateContent xmlns:mc="http://schemas.openxmlformats.org/markup-compatibility/2006">
        <mc:Choice xmlns:p14="http://schemas.microsoft.com/office/powerpoint/2010/main" Requires="p14">
          <p:contentPart p14:bwMode="auto" r:id="rId350">
            <p14:nvContentPartPr>
              <p14:cNvPr id="249" name="Ink 248">
                <a:extLst>
                  <a:ext uri="{FF2B5EF4-FFF2-40B4-BE49-F238E27FC236}">
                    <a16:creationId xmlns:a16="http://schemas.microsoft.com/office/drawing/2014/main" id="{D3A2F047-C6A4-AF2B-48F0-95F9E9B04967}"/>
                  </a:ext>
                </a:extLst>
              </p14:cNvPr>
              <p14:cNvContentPartPr/>
              <p14:nvPr/>
            </p14:nvContentPartPr>
            <p14:xfrm>
              <a:off x="10580337" y="4098754"/>
              <a:ext cx="175320" cy="108000"/>
            </p14:xfrm>
          </p:contentPart>
        </mc:Choice>
        <mc:Fallback>
          <p:pic>
            <p:nvPicPr>
              <p:cNvPr id="249" name="Ink 248">
                <a:extLst>
                  <a:ext uri="{FF2B5EF4-FFF2-40B4-BE49-F238E27FC236}">
                    <a16:creationId xmlns:a16="http://schemas.microsoft.com/office/drawing/2014/main" id="{D3A2F047-C6A4-AF2B-48F0-95F9E9B04967}"/>
                  </a:ext>
                </a:extLst>
              </p:cNvPr>
              <p:cNvPicPr/>
              <p:nvPr/>
            </p:nvPicPr>
            <p:blipFill>
              <a:blip r:embed="rId351"/>
              <a:stretch>
                <a:fillRect/>
              </a:stretch>
            </p:blipFill>
            <p:spPr>
              <a:xfrm>
                <a:off x="10571337" y="4089754"/>
                <a:ext cx="192960" cy="125640"/>
              </a:xfrm>
              <a:prstGeom prst="rect">
                <a:avLst/>
              </a:prstGeom>
            </p:spPr>
          </p:pic>
        </mc:Fallback>
      </mc:AlternateContent>
      <mc:AlternateContent xmlns:mc="http://schemas.openxmlformats.org/markup-compatibility/2006">
        <mc:Choice xmlns:p14="http://schemas.microsoft.com/office/powerpoint/2010/main" Requires="p14">
          <p:contentPart p14:bwMode="auto" r:id="rId352">
            <p14:nvContentPartPr>
              <p14:cNvPr id="250" name="Ink 249">
                <a:extLst>
                  <a:ext uri="{FF2B5EF4-FFF2-40B4-BE49-F238E27FC236}">
                    <a16:creationId xmlns:a16="http://schemas.microsoft.com/office/drawing/2014/main" id="{6766A2BF-E502-6160-4D9C-0DB6F4B8FA7A}"/>
                  </a:ext>
                </a:extLst>
              </p14:cNvPr>
              <p14:cNvContentPartPr/>
              <p14:nvPr/>
            </p14:nvContentPartPr>
            <p14:xfrm>
              <a:off x="10779057" y="3992914"/>
              <a:ext cx="100800" cy="127080"/>
            </p14:xfrm>
          </p:contentPart>
        </mc:Choice>
        <mc:Fallback>
          <p:pic>
            <p:nvPicPr>
              <p:cNvPr id="250" name="Ink 249">
                <a:extLst>
                  <a:ext uri="{FF2B5EF4-FFF2-40B4-BE49-F238E27FC236}">
                    <a16:creationId xmlns:a16="http://schemas.microsoft.com/office/drawing/2014/main" id="{6766A2BF-E502-6160-4D9C-0DB6F4B8FA7A}"/>
                  </a:ext>
                </a:extLst>
              </p:cNvPr>
              <p:cNvPicPr/>
              <p:nvPr/>
            </p:nvPicPr>
            <p:blipFill>
              <a:blip r:embed="rId353"/>
              <a:stretch>
                <a:fillRect/>
              </a:stretch>
            </p:blipFill>
            <p:spPr>
              <a:xfrm>
                <a:off x="10770417" y="3983914"/>
                <a:ext cx="118440" cy="144720"/>
              </a:xfrm>
              <a:prstGeom prst="rect">
                <a:avLst/>
              </a:prstGeom>
            </p:spPr>
          </p:pic>
        </mc:Fallback>
      </mc:AlternateContent>
      <mc:AlternateContent xmlns:mc="http://schemas.openxmlformats.org/markup-compatibility/2006">
        <mc:Choice xmlns:p14="http://schemas.microsoft.com/office/powerpoint/2010/main" Requires="p14">
          <p:contentPart p14:bwMode="auto" r:id="rId354">
            <p14:nvContentPartPr>
              <p14:cNvPr id="251" name="Ink 250">
                <a:extLst>
                  <a:ext uri="{FF2B5EF4-FFF2-40B4-BE49-F238E27FC236}">
                    <a16:creationId xmlns:a16="http://schemas.microsoft.com/office/drawing/2014/main" id="{D82DD0C6-007C-E966-980A-B68D0C1BD2F0}"/>
                  </a:ext>
                </a:extLst>
              </p14:cNvPr>
              <p14:cNvContentPartPr/>
              <p14:nvPr/>
            </p14:nvContentPartPr>
            <p14:xfrm>
              <a:off x="10820097" y="3961234"/>
              <a:ext cx="162000" cy="106560"/>
            </p14:xfrm>
          </p:contentPart>
        </mc:Choice>
        <mc:Fallback>
          <p:pic>
            <p:nvPicPr>
              <p:cNvPr id="251" name="Ink 250">
                <a:extLst>
                  <a:ext uri="{FF2B5EF4-FFF2-40B4-BE49-F238E27FC236}">
                    <a16:creationId xmlns:a16="http://schemas.microsoft.com/office/drawing/2014/main" id="{D82DD0C6-007C-E966-980A-B68D0C1BD2F0}"/>
                  </a:ext>
                </a:extLst>
              </p:cNvPr>
              <p:cNvPicPr/>
              <p:nvPr/>
            </p:nvPicPr>
            <p:blipFill>
              <a:blip r:embed="rId355"/>
              <a:stretch>
                <a:fillRect/>
              </a:stretch>
            </p:blipFill>
            <p:spPr>
              <a:xfrm>
                <a:off x="10811097" y="3952234"/>
                <a:ext cx="179640" cy="124200"/>
              </a:xfrm>
              <a:prstGeom prst="rect">
                <a:avLst/>
              </a:prstGeom>
            </p:spPr>
          </p:pic>
        </mc:Fallback>
      </mc:AlternateContent>
      <mc:AlternateContent xmlns:mc="http://schemas.openxmlformats.org/markup-compatibility/2006">
        <mc:Choice xmlns:p14="http://schemas.microsoft.com/office/powerpoint/2010/main" Requires="p14">
          <p:contentPart p14:bwMode="auto" r:id="rId356">
            <p14:nvContentPartPr>
              <p14:cNvPr id="252" name="Ink 251">
                <a:extLst>
                  <a:ext uri="{FF2B5EF4-FFF2-40B4-BE49-F238E27FC236}">
                    <a16:creationId xmlns:a16="http://schemas.microsoft.com/office/drawing/2014/main" id="{DDA86E0C-81D8-6396-1231-07F36D73858B}"/>
                  </a:ext>
                </a:extLst>
              </p14:cNvPr>
              <p14:cNvContentPartPr/>
              <p14:nvPr/>
            </p14:nvContentPartPr>
            <p14:xfrm>
              <a:off x="10925937" y="3969514"/>
              <a:ext cx="100800" cy="57960"/>
            </p14:xfrm>
          </p:contentPart>
        </mc:Choice>
        <mc:Fallback>
          <p:pic>
            <p:nvPicPr>
              <p:cNvPr id="252" name="Ink 251">
                <a:extLst>
                  <a:ext uri="{FF2B5EF4-FFF2-40B4-BE49-F238E27FC236}">
                    <a16:creationId xmlns:a16="http://schemas.microsoft.com/office/drawing/2014/main" id="{DDA86E0C-81D8-6396-1231-07F36D73858B}"/>
                  </a:ext>
                </a:extLst>
              </p:cNvPr>
              <p:cNvPicPr/>
              <p:nvPr/>
            </p:nvPicPr>
            <p:blipFill>
              <a:blip r:embed="rId357"/>
              <a:stretch>
                <a:fillRect/>
              </a:stretch>
            </p:blipFill>
            <p:spPr>
              <a:xfrm>
                <a:off x="10916937" y="3960514"/>
                <a:ext cx="118440" cy="75600"/>
              </a:xfrm>
              <a:prstGeom prst="rect">
                <a:avLst/>
              </a:prstGeom>
            </p:spPr>
          </p:pic>
        </mc:Fallback>
      </mc:AlternateContent>
      <p:grpSp>
        <p:nvGrpSpPr>
          <p:cNvPr id="258" name="Group 257">
            <a:extLst>
              <a:ext uri="{FF2B5EF4-FFF2-40B4-BE49-F238E27FC236}">
                <a16:creationId xmlns:a16="http://schemas.microsoft.com/office/drawing/2014/main" id="{F4BDE1AE-B18E-9E90-C9D6-D356FBB092C3}"/>
              </a:ext>
            </a:extLst>
          </p:cNvPr>
          <p:cNvGrpSpPr/>
          <p:nvPr/>
        </p:nvGrpSpPr>
        <p:grpSpPr>
          <a:xfrm>
            <a:off x="5983137" y="3418714"/>
            <a:ext cx="2922840" cy="2354400"/>
            <a:chOff x="5983137" y="3418714"/>
            <a:chExt cx="2922840" cy="2354400"/>
          </a:xfrm>
        </p:grpSpPr>
        <mc:AlternateContent xmlns:mc="http://schemas.openxmlformats.org/markup-compatibility/2006">
          <mc:Choice xmlns:p14="http://schemas.microsoft.com/office/powerpoint/2010/main" Requires="p14">
            <p:contentPart p14:bwMode="auto" r:id="rId358">
              <p14:nvContentPartPr>
                <p14:cNvPr id="159" name="Ink 158">
                  <a:extLst>
                    <a:ext uri="{FF2B5EF4-FFF2-40B4-BE49-F238E27FC236}">
                      <a16:creationId xmlns:a16="http://schemas.microsoft.com/office/drawing/2014/main" id="{A6734C2A-0988-A868-4C1C-CE88E382BF2F}"/>
                    </a:ext>
                  </a:extLst>
                </p14:cNvPr>
                <p14:cNvContentPartPr/>
                <p14:nvPr/>
              </p14:nvContentPartPr>
              <p14:xfrm>
                <a:off x="8650017" y="5028994"/>
                <a:ext cx="200520" cy="13680"/>
              </p14:xfrm>
            </p:contentPart>
          </mc:Choice>
          <mc:Fallback>
            <p:pic>
              <p:nvPicPr>
                <p:cNvPr id="159" name="Ink 158">
                  <a:extLst>
                    <a:ext uri="{FF2B5EF4-FFF2-40B4-BE49-F238E27FC236}">
                      <a16:creationId xmlns:a16="http://schemas.microsoft.com/office/drawing/2014/main" id="{A6734C2A-0988-A868-4C1C-CE88E382BF2F}"/>
                    </a:ext>
                  </a:extLst>
                </p:cNvPr>
                <p:cNvPicPr/>
                <p:nvPr/>
              </p:nvPicPr>
              <p:blipFill>
                <a:blip r:embed="rId359"/>
                <a:stretch>
                  <a:fillRect/>
                </a:stretch>
              </p:blipFill>
              <p:spPr>
                <a:xfrm>
                  <a:off x="8641377" y="5020354"/>
                  <a:ext cx="218160" cy="31320"/>
                </a:xfrm>
                <a:prstGeom prst="rect">
                  <a:avLst/>
                </a:prstGeom>
              </p:spPr>
            </p:pic>
          </mc:Fallback>
        </mc:AlternateContent>
        <mc:AlternateContent xmlns:mc="http://schemas.openxmlformats.org/markup-compatibility/2006">
          <mc:Choice xmlns:p14="http://schemas.microsoft.com/office/powerpoint/2010/main" Requires="p14">
            <p:contentPart p14:bwMode="auto" r:id="rId360">
              <p14:nvContentPartPr>
                <p14:cNvPr id="160" name="Ink 159">
                  <a:extLst>
                    <a:ext uri="{FF2B5EF4-FFF2-40B4-BE49-F238E27FC236}">
                      <a16:creationId xmlns:a16="http://schemas.microsoft.com/office/drawing/2014/main" id="{74261F07-A63C-7DA7-7FB3-F8AB445EF227}"/>
                    </a:ext>
                  </a:extLst>
                </p14:cNvPr>
                <p14:cNvContentPartPr/>
                <p14:nvPr/>
              </p14:nvContentPartPr>
              <p14:xfrm>
                <a:off x="8786457" y="5005954"/>
                <a:ext cx="119520" cy="92160"/>
              </p14:xfrm>
            </p:contentPart>
          </mc:Choice>
          <mc:Fallback>
            <p:pic>
              <p:nvPicPr>
                <p:cNvPr id="160" name="Ink 159">
                  <a:extLst>
                    <a:ext uri="{FF2B5EF4-FFF2-40B4-BE49-F238E27FC236}">
                      <a16:creationId xmlns:a16="http://schemas.microsoft.com/office/drawing/2014/main" id="{74261F07-A63C-7DA7-7FB3-F8AB445EF227}"/>
                    </a:ext>
                  </a:extLst>
                </p:cNvPr>
                <p:cNvPicPr/>
                <p:nvPr/>
              </p:nvPicPr>
              <p:blipFill>
                <a:blip r:embed="rId361"/>
                <a:stretch>
                  <a:fillRect/>
                </a:stretch>
              </p:blipFill>
              <p:spPr>
                <a:xfrm>
                  <a:off x="8777817" y="4996954"/>
                  <a:ext cx="137160" cy="109800"/>
                </a:xfrm>
                <a:prstGeom prst="rect">
                  <a:avLst/>
                </a:prstGeom>
              </p:spPr>
            </p:pic>
          </mc:Fallback>
        </mc:AlternateContent>
        <mc:AlternateContent xmlns:mc="http://schemas.openxmlformats.org/markup-compatibility/2006">
          <mc:Choice xmlns:p14="http://schemas.microsoft.com/office/powerpoint/2010/main" Requires="p14">
            <p:contentPart p14:bwMode="auto" r:id="rId362">
              <p14:nvContentPartPr>
                <p14:cNvPr id="161" name="Ink 160">
                  <a:extLst>
                    <a:ext uri="{FF2B5EF4-FFF2-40B4-BE49-F238E27FC236}">
                      <a16:creationId xmlns:a16="http://schemas.microsoft.com/office/drawing/2014/main" id="{39FCBC6E-B798-33AF-3CCC-5FF596FE28DC}"/>
                    </a:ext>
                  </a:extLst>
                </p14:cNvPr>
                <p14:cNvContentPartPr/>
                <p14:nvPr/>
              </p14:nvContentPartPr>
              <p14:xfrm>
                <a:off x="8009937" y="4879954"/>
                <a:ext cx="83880" cy="115200"/>
              </p14:xfrm>
            </p:contentPart>
          </mc:Choice>
          <mc:Fallback>
            <p:pic>
              <p:nvPicPr>
                <p:cNvPr id="161" name="Ink 160">
                  <a:extLst>
                    <a:ext uri="{FF2B5EF4-FFF2-40B4-BE49-F238E27FC236}">
                      <a16:creationId xmlns:a16="http://schemas.microsoft.com/office/drawing/2014/main" id="{39FCBC6E-B798-33AF-3CCC-5FF596FE28DC}"/>
                    </a:ext>
                  </a:extLst>
                </p:cNvPr>
                <p:cNvPicPr/>
                <p:nvPr/>
              </p:nvPicPr>
              <p:blipFill>
                <a:blip r:embed="rId363"/>
                <a:stretch>
                  <a:fillRect/>
                </a:stretch>
              </p:blipFill>
              <p:spPr>
                <a:xfrm>
                  <a:off x="8000937" y="4871314"/>
                  <a:ext cx="101520" cy="132840"/>
                </a:xfrm>
                <a:prstGeom prst="rect">
                  <a:avLst/>
                </a:prstGeom>
              </p:spPr>
            </p:pic>
          </mc:Fallback>
        </mc:AlternateContent>
        <mc:AlternateContent xmlns:mc="http://schemas.openxmlformats.org/markup-compatibility/2006">
          <mc:Choice xmlns:p14="http://schemas.microsoft.com/office/powerpoint/2010/main" Requires="p14">
            <p:contentPart p14:bwMode="auto" r:id="rId364">
              <p14:nvContentPartPr>
                <p14:cNvPr id="162" name="Ink 161">
                  <a:extLst>
                    <a:ext uri="{FF2B5EF4-FFF2-40B4-BE49-F238E27FC236}">
                      <a16:creationId xmlns:a16="http://schemas.microsoft.com/office/drawing/2014/main" id="{84EBFE94-6195-8149-86DA-66588D445E7F}"/>
                    </a:ext>
                  </a:extLst>
                </p14:cNvPr>
                <p14:cNvContentPartPr/>
                <p14:nvPr/>
              </p14:nvContentPartPr>
              <p14:xfrm>
                <a:off x="8001297" y="4909114"/>
                <a:ext cx="236160" cy="173520"/>
              </p14:xfrm>
            </p:contentPart>
          </mc:Choice>
          <mc:Fallback>
            <p:pic>
              <p:nvPicPr>
                <p:cNvPr id="162" name="Ink 161">
                  <a:extLst>
                    <a:ext uri="{FF2B5EF4-FFF2-40B4-BE49-F238E27FC236}">
                      <a16:creationId xmlns:a16="http://schemas.microsoft.com/office/drawing/2014/main" id="{84EBFE94-6195-8149-86DA-66588D445E7F}"/>
                    </a:ext>
                  </a:extLst>
                </p:cNvPr>
                <p:cNvPicPr/>
                <p:nvPr/>
              </p:nvPicPr>
              <p:blipFill>
                <a:blip r:embed="rId365"/>
                <a:stretch>
                  <a:fillRect/>
                </a:stretch>
              </p:blipFill>
              <p:spPr>
                <a:xfrm>
                  <a:off x="7992657" y="4900474"/>
                  <a:ext cx="253800" cy="191160"/>
                </a:xfrm>
                <a:prstGeom prst="rect">
                  <a:avLst/>
                </a:prstGeom>
              </p:spPr>
            </p:pic>
          </mc:Fallback>
        </mc:AlternateContent>
        <mc:AlternateContent xmlns:mc="http://schemas.openxmlformats.org/markup-compatibility/2006">
          <mc:Choice xmlns:p14="http://schemas.microsoft.com/office/powerpoint/2010/main" Requires="p14">
            <p:contentPart p14:bwMode="auto" r:id="rId366">
              <p14:nvContentPartPr>
                <p14:cNvPr id="163" name="Ink 162">
                  <a:extLst>
                    <a:ext uri="{FF2B5EF4-FFF2-40B4-BE49-F238E27FC236}">
                      <a16:creationId xmlns:a16="http://schemas.microsoft.com/office/drawing/2014/main" id="{00B5A3AF-11D2-DF79-8CC5-B92B1F755D49}"/>
                    </a:ext>
                  </a:extLst>
                </p14:cNvPr>
                <p14:cNvContentPartPr/>
                <p14:nvPr/>
              </p14:nvContentPartPr>
              <p14:xfrm>
                <a:off x="8045217" y="5042674"/>
                <a:ext cx="140400" cy="181800"/>
              </p14:xfrm>
            </p:contentPart>
          </mc:Choice>
          <mc:Fallback>
            <p:pic>
              <p:nvPicPr>
                <p:cNvPr id="163" name="Ink 162">
                  <a:extLst>
                    <a:ext uri="{FF2B5EF4-FFF2-40B4-BE49-F238E27FC236}">
                      <a16:creationId xmlns:a16="http://schemas.microsoft.com/office/drawing/2014/main" id="{00B5A3AF-11D2-DF79-8CC5-B92B1F755D49}"/>
                    </a:ext>
                  </a:extLst>
                </p:cNvPr>
                <p:cNvPicPr/>
                <p:nvPr/>
              </p:nvPicPr>
              <p:blipFill>
                <a:blip r:embed="rId367"/>
                <a:stretch>
                  <a:fillRect/>
                </a:stretch>
              </p:blipFill>
              <p:spPr>
                <a:xfrm>
                  <a:off x="8036217" y="5033674"/>
                  <a:ext cx="158040" cy="199440"/>
                </a:xfrm>
                <a:prstGeom prst="rect">
                  <a:avLst/>
                </a:prstGeom>
              </p:spPr>
            </p:pic>
          </mc:Fallback>
        </mc:AlternateContent>
        <mc:AlternateContent xmlns:mc="http://schemas.openxmlformats.org/markup-compatibility/2006">
          <mc:Choice xmlns:p14="http://schemas.microsoft.com/office/powerpoint/2010/main" Requires="p14">
            <p:contentPart p14:bwMode="auto" r:id="rId368">
              <p14:nvContentPartPr>
                <p14:cNvPr id="166" name="Ink 165">
                  <a:extLst>
                    <a:ext uri="{FF2B5EF4-FFF2-40B4-BE49-F238E27FC236}">
                      <a16:creationId xmlns:a16="http://schemas.microsoft.com/office/drawing/2014/main" id="{97D573B8-51EB-D002-56D2-3E500A26D03D}"/>
                    </a:ext>
                  </a:extLst>
                </p14:cNvPr>
                <p14:cNvContentPartPr/>
                <p14:nvPr/>
              </p14:nvContentPartPr>
              <p14:xfrm>
                <a:off x="8229897" y="5055274"/>
                <a:ext cx="128520" cy="122400"/>
              </p14:xfrm>
            </p:contentPart>
          </mc:Choice>
          <mc:Fallback>
            <p:pic>
              <p:nvPicPr>
                <p:cNvPr id="166" name="Ink 165">
                  <a:extLst>
                    <a:ext uri="{FF2B5EF4-FFF2-40B4-BE49-F238E27FC236}">
                      <a16:creationId xmlns:a16="http://schemas.microsoft.com/office/drawing/2014/main" id="{97D573B8-51EB-D002-56D2-3E500A26D03D}"/>
                    </a:ext>
                  </a:extLst>
                </p:cNvPr>
                <p:cNvPicPr/>
                <p:nvPr/>
              </p:nvPicPr>
              <p:blipFill>
                <a:blip r:embed="rId369"/>
                <a:stretch>
                  <a:fillRect/>
                </a:stretch>
              </p:blipFill>
              <p:spPr>
                <a:xfrm>
                  <a:off x="8220897" y="5046274"/>
                  <a:ext cx="146160" cy="140040"/>
                </a:xfrm>
                <a:prstGeom prst="rect">
                  <a:avLst/>
                </a:prstGeom>
              </p:spPr>
            </p:pic>
          </mc:Fallback>
        </mc:AlternateContent>
        <mc:AlternateContent xmlns:mc="http://schemas.openxmlformats.org/markup-compatibility/2006">
          <mc:Choice xmlns:p14="http://schemas.microsoft.com/office/powerpoint/2010/main" Requires="p14">
            <p:contentPart p14:bwMode="auto" r:id="rId370">
              <p14:nvContentPartPr>
                <p14:cNvPr id="167" name="Ink 166">
                  <a:extLst>
                    <a:ext uri="{FF2B5EF4-FFF2-40B4-BE49-F238E27FC236}">
                      <a16:creationId xmlns:a16="http://schemas.microsoft.com/office/drawing/2014/main" id="{6426A8E4-CD21-DFF5-B01B-35765AD0C713}"/>
                    </a:ext>
                  </a:extLst>
                </p14:cNvPr>
                <p14:cNvContentPartPr/>
                <p14:nvPr/>
              </p14:nvContentPartPr>
              <p14:xfrm>
                <a:off x="8377497" y="4949074"/>
                <a:ext cx="100800" cy="113040"/>
              </p14:xfrm>
            </p:contentPart>
          </mc:Choice>
          <mc:Fallback>
            <p:pic>
              <p:nvPicPr>
                <p:cNvPr id="167" name="Ink 166">
                  <a:extLst>
                    <a:ext uri="{FF2B5EF4-FFF2-40B4-BE49-F238E27FC236}">
                      <a16:creationId xmlns:a16="http://schemas.microsoft.com/office/drawing/2014/main" id="{6426A8E4-CD21-DFF5-B01B-35765AD0C713}"/>
                    </a:ext>
                  </a:extLst>
                </p:cNvPr>
                <p:cNvPicPr/>
                <p:nvPr/>
              </p:nvPicPr>
              <p:blipFill>
                <a:blip r:embed="rId371"/>
                <a:stretch>
                  <a:fillRect/>
                </a:stretch>
              </p:blipFill>
              <p:spPr>
                <a:xfrm>
                  <a:off x="8368857" y="4940434"/>
                  <a:ext cx="118440" cy="130680"/>
                </a:xfrm>
                <a:prstGeom prst="rect">
                  <a:avLst/>
                </a:prstGeom>
              </p:spPr>
            </p:pic>
          </mc:Fallback>
        </mc:AlternateContent>
        <mc:AlternateContent xmlns:mc="http://schemas.openxmlformats.org/markup-compatibility/2006">
          <mc:Choice xmlns:p14="http://schemas.microsoft.com/office/powerpoint/2010/main" Requires="p14">
            <p:contentPart p14:bwMode="auto" r:id="rId372">
              <p14:nvContentPartPr>
                <p14:cNvPr id="168" name="Ink 167">
                  <a:extLst>
                    <a:ext uri="{FF2B5EF4-FFF2-40B4-BE49-F238E27FC236}">
                      <a16:creationId xmlns:a16="http://schemas.microsoft.com/office/drawing/2014/main" id="{BB872FF5-DC39-D338-7B17-C72A71CF5142}"/>
                    </a:ext>
                  </a:extLst>
                </p14:cNvPr>
                <p14:cNvContentPartPr/>
                <p14:nvPr/>
              </p14:nvContentPartPr>
              <p14:xfrm>
                <a:off x="8421057" y="4972474"/>
                <a:ext cx="68400" cy="59760"/>
              </p14:xfrm>
            </p:contentPart>
          </mc:Choice>
          <mc:Fallback>
            <p:pic>
              <p:nvPicPr>
                <p:cNvPr id="168" name="Ink 167">
                  <a:extLst>
                    <a:ext uri="{FF2B5EF4-FFF2-40B4-BE49-F238E27FC236}">
                      <a16:creationId xmlns:a16="http://schemas.microsoft.com/office/drawing/2014/main" id="{BB872FF5-DC39-D338-7B17-C72A71CF5142}"/>
                    </a:ext>
                  </a:extLst>
                </p:cNvPr>
                <p:cNvPicPr/>
                <p:nvPr/>
              </p:nvPicPr>
              <p:blipFill>
                <a:blip r:embed="rId373"/>
                <a:stretch>
                  <a:fillRect/>
                </a:stretch>
              </p:blipFill>
              <p:spPr>
                <a:xfrm>
                  <a:off x="8412057" y="4963834"/>
                  <a:ext cx="86040" cy="77400"/>
                </a:xfrm>
                <a:prstGeom prst="rect">
                  <a:avLst/>
                </a:prstGeom>
              </p:spPr>
            </p:pic>
          </mc:Fallback>
        </mc:AlternateContent>
        <mc:AlternateContent xmlns:mc="http://schemas.openxmlformats.org/markup-compatibility/2006">
          <mc:Choice xmlns:p14="http://schemas.microsoft.com/office/powerpoint/2010/main" Requires="p14">
            <p:contentPart p14:bwMode="auto" r:id="rId374">
              <p14:nvContentPartPr>
                <p14:cNvPr id="169" name="Ink 168">
                  <a:extLst>
                    <a:ext uri="{FF2B5EF4-FFF2-40B4-BE49-F238E27FC236}">
                      <a16:creationId xmlns:a16="http://schemas.microsoft.com/office/drawing/2014/main" id="{2FC18121-678C-818F-7559-4C3A1AE64B69}"/>
                    </a:ext>
                  </a:extLst>
                </p14:cNvPr>
                <p14:cNvContentPartPr/>
                <p14:nvPr/>
              </p14:nvContentPartPr>
              <p14:xfrm>
                <a:off x="8527977" y="4879234"/>
                <a:ext cx="73800" cy="123120"/>
              </p14:xfrm>
            </p:contentPart>
          </mc:Choice>
          <mc:Fallback>
            <p:pic>
              <p:nvPicPr>
                <p:cNvPr id="169" name="Ink 168">
                  <a:extLst>
                    <a:ext uri="{FF2B5EF4-FFF2-40B4-BE49-F238E27FC236}">
                      <a16:creationId xmlns:a16="http://schemas.microsoft.com/office/drawing/2014/main" id="{2FC18121-678C-818F-7559-4C3A1AE64B69}"/>
                    </a:ext>
                  </a:extLst>
                </p:cNvPr>
                <p:cNvPicPr/>
                <p:nvPr/>
              </p:nvPicPr>
              <p:blipFill>
                <a:blip r:embed="rId375"/>
                <a:stretch>
                  <a:fillRect/>
                </a:stretch>
              </p:blipFill>
              <p:spPr>
                <a:xfrm>
                  <a:off x="8518977" y="4870594"/>
                  <a:ext cx="91440" cy="140760"/>
                </a:xfrm>
                <a:prstGeom prst="rect">
                  <a:avLst/>
                </a:prstGeom>
              </p:spPr>
            </p:pic>
          </mc:Fallback>
        </mc:AlternateContent>
        <mc:AlternateContent xmlns:mc="http://schemas.openxmlformats.org/markup-compatibility/2006">
          <mc:Choice xmlns:p14="http://schemas.microsoft.com/office/powerpoint/2010/main" Requires="p14">
            <p:contentPart p14:bwMode="auto" r:id="rId376">
              <p14:nvContentPartPr>
                <p14:cNvPr id="226" name="Ink 225">
                  <a:extLst>
                    <a:ext uri="{FF2B5EF4-FFF2-40B4-BE49-F238E27FC236}">
                      <a16:creationId xmlns:a16="http://schemas.microsoft.com/office/drawing/2014/main" id="{7F6A4A08-5C47-13E0-C2FB-E20581C47121}"/>
                    </a:ext>
                  </a:extLst>
                </p14:cNvPr>
                <p14:cNvContentPartPr/>
                <p14:nvPr/>
              </p14:nvContentPartPr>
              <p14:xfrm>
                <a:off x="8370297" y="4512754"/>
                <a:ext cx="434160" cy="16200"/>
              </p14:xfrm>
            </p:contentPart>
          </mc:Choice>
          <mc:Fallback>
            <p:pic>
              <p:nvPicPr>
                <p:cNvPr id="226" name="Ink 225">
                  <a:extLst>
                    <a:ext uri="{FF2B5EF4-FFF2-40B4-BE49-F238E27FC236}">
                      <a16:creationId xmlns:a16="http://schemas.microsoft.com/office/drawing/2014/main" id="{7F6A4A08-5C47-13E0-C2FB-E20581C47121}"/>
                    </a:ext>
                  </a:extLst>
                </p:cNvPr>
                <p:cNvPicPr/>
                <p:nvPr/>
              </p:nvPicPr>
              <p:blipFill>
                <a:blip r:embed="rId377"/>
                <a:stretch>
                  <a:fillRect/>
                </a:stretch>
              </p:blipFill>
              <p:spPr>
                <a:xfrm>
                  <a:off x="8361297" y="4504114"/>
                  <a:ext cx="451800" cy="33840"/>
                </a:xfrm>
                <a:prstGeom prst="rect">
                  <a:avLst/>
                </a:prstGeom>
              </p:spPr>
            </p:pic>
          </mc:Fallback>
        </mc:AlternateContent>
        <mc:AlternateContent xmlns:mc="http://schemas.openxmlformats.org/markup-compatibility/2006">
          <mc:Choice xmlns:p14="http://schemas.microsoft.com/office/powerpoint/2010/main" Requires="p14">
            <p:contentPart p14:bwMode="auto" r:id="rId378">
              <p14:nvContentPartPr>
                <p14:cNvPr id="227" name="Ink 226">
                  <a:extLst>
                    <a:ext uri="{FF2B5EF4-FFF2-40B4-BE49-F238E27FC236}">
                      <a16:creationId xmlns:a16="http://schemas.microsoft.com/office/drawing/2014/main" id="{37564994-0C91-DD9A-E3D9-AE3096FA50C6}"/>
                    </a:ext>
                  </a:extLst>
                </p14:cNvPr>
                <p14:cNvContentPartPr/>
                <p14:nvPr/>
              </p14:nvContentPartPr>
              <p14:xfrm>
                <a:off x="8752977" y="4469194"/>
                <a:ext cx="80640" cy="91440"/>
              </p14:xfrm>
            </p:contentPart>
          </mc:Choice>
          <mc:Fallback>
            <p:pic>
              <p:nvPicPr>
                <p:cNvPr id="227" name="Ink 226">
                  <a:extLst>
                    <a:ext uri="{FF2B5EF4-FFF2-40B4-BE49-F238E27FC236}">
                      <a16:creationId xmlns:a16="http://schemas.microsoft.com/office/drawing/2014/main" id="{37564994-0C91-DD9A-E3D9-AE3096FA50C6}"/>
                    </a:ext>
                  </a:extLst>
                </p:cNvPr>
                <p:cNvPicPr/>
                <p:nvPr/>
              </p:nvPicPr>
              <p:blipFill>
                <a:blip r:embed="rId379"/>
                <a:stretch>
                  <a:fillRect/>
                </a:stretch>
              </p:blipFill>
              <p:spPr>
                <a:xfrm>
                  <a:off x="8743977" y="4460554"/>
                  <a:ext cx="98280" cy="109080"/>
                </a:xfrm>
                <a:prstGeom prst="rect">
                  <a:avLst/>
                </a:prstGeom>
              </p:spPr>
            </p:pic>
          </mc:Fallback>
        </mc:AlternateContent>
        <mc:AlternateContent xmlns:mc="http://schemas.openxmlformats.org/markup-compatibility/2006">
          <mc:Choice xmlns:p14="http://schemas.microsoft.com/office/powerpoint/2010/main" Requires="p14">
            <p:contentPart p14:bwMode="auto" r:id="rId380">
              <p14:nvContentPartPr>
                <p14:cNvPr id="229" name="Ink 228">
                  <a:extLst>
                    <a:ext uri="{FF2B5EF4-FFF2-40B4-BE49-F238E27FC236}">
                      <a16:creationId xmlns:a16="http://schemas.microsoft.com/office/drawing/2014/main" id="{4822E33F-B712-39FD-F250-763BE557C79C}"/>
                    </a:ext>
                  </a:extLst>
                </p14:cNvPr>
                <p14:cNvContentPartPr/>
                <p14:nvPr/>
              </p14:nvContentPartPr>
              <p14:xfrm>
                <a:off x="7691337" y="4193794"/>
                <a:ext cx="158040" cy="208800"/>
              </p14:xfrm>
            </p:contentPart>
          </mc:Choice>
          <mc:Fallback>
            <p:pic>
              <p:nvPicPr>
                <p:cNvPr id="229" name="Ink 228">
                  <a:extLst>
                    <a:ext uri="{FF2B5EF4-FFF2-40B4-BE49-F238E27FC236}">
                      <a16:creationId xmlns:a16="http://schemas.microsoft.com/office/drawing/2014/main" id="{4822E33F-B712-39FD-F250-763BE557C79C}"/>
                    </a:ext>
                  </a:extLst>
                </p:cNvPr>
                <p:cNvPicPr/>
                <p:nvPr/>
              </p:nvPicPr>
              <p:blipFill>
                <a:blip r:embed="rId381"/>
                <a:stretch>
                  <a:fillRect/>
                </a:stretch>
              </p:blipFill>
              <p:spPr>
                <a:xfrm>
                  <a:off x="7682337" y="4185154"/>
                  <a:ext cx="175680" cy="226440"/>
                </a:xfrm>
                <a:prstGeom prst="rect">
                  <a:avLst/>
                </a:prstGeom>
              </p:spPr>
            </p:pic>
          </mc:Fallback>
        </mc:AlternateContent>
        <mc:AlternateContent xmlns:mc="http://schemas.openxmlformats.org/markup-compatibility/2006">
          <mc:Choice xmlns:p14="http://schemas.microsoft.com/office/powerpoint/2010/main" Requires="p14">
            <p:contentPart p14:bwMode="auto" r:id="rId382">
              <p14:nvContentPartPr>
                <p14:cNvPr id="230" name="Ink 229">
                  <a:extLst>
                    <a:ext uri="{FF2B5EF4-FFF2-40B4-BE49-F238E27FC236}">
                      <a16:creationId xmlns:a16="http://schemas.microsoft.com/office/drawing/2014/main" id="{CAB9C52E-636B-9240-7182-E75DC8C24624}"/>
                    </a:ext>
                  </a:extLst>
                </p14:cNvPr>
                <p14:cNvContentPartPr/>
                <p14:nvPr/>
              </p14:nvContentPartPr>
              <p14:xfrm>
                <a:off x="7807977" y="4054114"/>
                <a:ext cx="64080" cy="109080"/>
              </p14:xfrm>
            </p:contentPart>
          </mc:Choice>
          <mc:Fallback>
            <p:pic>
              <p:nvPicPr>
                <p:cNvPr id="230" name="Ink 229">
                  <a:extLst>
                    <a:ext uri="{FF2B5EF4-FFF2-40B4-BE49-F238E27FC236}">
                      <a16:creationId xmlns:a16="http://schemas.microsoft.com/office/drawing/2014/main" id="{CAB9C52E-636B-9240-7182-E75DC8C24624}"/>
                    </a:ext>
                  </a:extLst>
                </p:cNvPr>
                <p:cNvPicPr/>
                <p:nvPr/>
              </p:nvPicPr>
              <p:blipFill>
                <a:blip r:embed="rId383"/>
                <a:stretch>
                  <a:fillRect/>
                </a:stretch>
              </p:blipFill>
              <p:spPr>
                <a:xfrm>
                  <a:off x="7798977" y="4045474"/>
                  <a:ext cx="81720" cy="126720"/>
                </a:xfrm>
                <a:prstGeom prst="rect">
                  <a:avLst/>
                </a:prstGeom>
              </p:spPr>
            </p:pic>
          </mc:Fallback>
        </mc:AlternateContent>
        <mc:AlternateContent xmlns:mc="http://schemas.openxmlformats.org/markup-compatibility/2006">
          <mc:Choice xmlns:p14="http://schemas.microsoft.com/office/powerpoint/2010/main" Requires="p14">
            <p:contentPart p14:bwMode="auto" r:id="rId384">
              <p14:nvContentPartPr>
                <p14:cNvPr id="231" name="Ink 230">
                  <a:extLst>
                    <a:ext uri="{FF2B5EF4-FFF2-40B4-BE49-F238E27FC236}">
                      <a16:creationId xmlns:a16="http://schemas.microsoft.com/office/drawing/2014/main" id="{88321471-400B-4BBF-0FB9-5A46E7B31F08}"/>
                    </a:ext>
                  </a:extLst>
                </p14:cNvPr>
                <p14:cNvContentPartPr/>
                <p14:nvPr/>
              </p14:nvContentPartPr>
              <p14:xfrm>
                <a:off x="7679817" y="4277674"/>
                <a:ext cx="358560" cy="310680"/>
              </p14:xfrm>
            </p:contentPart>
          </mc:Choice>
          <mc:Fallback>
            <p:pic>
              <p:nvPicPr>
                <p:cNvPr id="231" name="Ink 230">
                  <a:extLst>
                    <a:ext uri="{FF2B5EF4-FFF2-40B4-BE49-F238E27FC236}">
                      <a16:creationId xmlns:a16="http://schemas.microsoft.com/office/drawing/2014/main" id="{88321471-400B-4BBF-0FB9-5A46E7B31F08}"/>
                    </a:ext>
                  </a:extLst>
                </p:cNvPr>
                <p:cNvPicPr/>
                <p:nvPr/>
              </p:nvPicPr>
              <p:blipFill>
                <a:blip r:embed="rId385"/>
                <a:stretch>
                  <a:fillRect/>
                </a:stretch>
              </p:blipFill>
              <p:spPr>
                <a:xfrm>
                  <a:off x="7670817" y="4268674"/>
                  <a:ext cx="376200" cy="328320"/>
                </a:xfrm>
                <a:prstGeom prst="rect">
                  <a:avLst/>
                </a:prstGeom>
              </p:spPr>
            </p:pic>
          </mc:Fallback>
        </mc:AlternateContent>
        <mc:AlternateContent xmlns:mc="http://schemas.openxmlformats.org/markup-compatibility/2006">
          <mc:Choice xmlns:p14="http://schemas.microsoft.com/office/powerpoint/2010/main" Requires="p14">
            <p:contentPart p14:bwMode="auto" r:id="rId386">
              <p14:nvContentPartPr>
                <p14:cNvPr id="232" name="Ink 231">
                  <a:extLst>
                    <a:ext uri="{FF2B5EF4-FFF2-40B4-BE49-F238E27FC236}">
                      <a16:creationId xmlns:a16="http://schemas.microsoft.com/office/drawing/2014/main" id="{C41E79C0-3F60-72DE-8FB2-F50F6F58C433}"/>
                    </a:ext>
                  </a:extLst>
                </p14:cNvPr>
                <p14:cNvContentPartPr/>
                <p14:nvPr/>
              </p14:nvContentPartPr>
              <p14:xfrm>
                <a:off x="7801497" y="4491874"/>
                <a:ext cx="134640" cy="178560"/>
              </p14:xfrm>
            </p:contentPart>
          </mc:Choice>
          <mc:Fallback>
            <p:pic>
              <p:nvPicPr>
                <p:cNvPr id="232" name="Ink 231">
                  <a:extLst>
                    <a:ext uri="{FF2B5EF4-FFF2-40B4-BE49-F238E27FC236}">
                      <a16:creationId xmlns:a16="http://schemas.microsoft.com/office/drawing/2014/main" id="{C41E79C0-3F60-72DE-8FB2-F50F6F58C433}"/>
                    </a:ext>
                  </a:extLst>
                </p:cNvPr>
                <p:cNvPicPr/>
                <p:nvPr/>
              </p:nvPicPr>
              <p:blipFill>
                <a:blip r:embed="rId387"/>
                <a:stretch>
                  <a:fillRect/>
                </a:stretch>
              </p:blipFill>
              <p:spPr>
                <a:xfrm>
                  <a:off x="7792497" y="4482874"/>
                  <a:ext cx="152280" cy="196200"/>
                </a:xfrm>
                <a:prstGeom prst="rect">
                  <a:avLst/>
                </a:prstGeom>
              </p:spPr>
            </p:pic>
          </mc:Fallback>
        </mc:AlternateContent>
        <mc:AlternateContent xmlns:mc="http://schemas.openxmlformats.org/markup-compatibility/2006">
          <mc:Choice xmlns:p14="http://schemas.microsoft.com/office/powerpoint/2010/main" Requires="p14">
            <p:contentPart p14:bwMode="auto" r:id="rId388">
              <p14:nvContentPartPr>
                <p14:cNvPr id="233" name="Ink 232">
                  <a:extLst>
                    <a:ext uri="{FF2B5EF4-FFF2-40B4-BE49-F238E27FC236}">
                      <a16:creationId xmlns:a16="http://schemas.microsoft.com/office/drawing/2014/main" id="{8855997F-D13F-C916-31F8-50B122AFF0F8}"/>
                    </a:ext>
                  </a:extLst>
                </p14:cNvPr>
                <p14:cNvContentPartPr/>
                <p14:nvPr/>
              </p14:nvContentPartPr>
              <p14:xfrm>
                <a:off x="7941177" y="4460914"/>
                <a:ext cx="181800" cy="136080"/>
              </p14:xfrm>
            </p:contentPart>
          </mc:Choice>
          <mc:Fallback>
            <p:pic>
              <p:nvPicPr>
                <p:cNvPr id="233" name="Ink 232">
                  <a:extLst>
                    <a:ext uri="{FF2B5EF4-FFF2-40B4-BE49-F238E27FC236}">
                      <a16:creationId xmlns:a16="http://schemas.microsoft.com/office/drawing/2014/main" id="{8855997F-D13F-C916-31F8-50B122AFF0F8}"/>
                    </a:ext>
                  </a:extLst>
                </p:cNvPr>
                <p:cNvPicPr/>
                <p:nvPr/>
              </p:nvPicPr>
              <p:blipFill>
                <a:blip r:embed="rId389"/>
                <a:stretch>
                  <a:fillRect/>
                </a:stretch>
              </p:blipFill>
              <p:spPr>
                <a:xfrm>
                  <a:off x="7932537" y="4452274"/>
                  <a:ext cx="199440" cy="153720"/>
                </a:xfrm>
                <a:prstGeom prst="rect">
                  <a:avLst/>
                </a:prstGeom>
              </p:spPr>
            </p:pic>
          </mc:Fallback>
        </mc:AlternateContent>
        <mc:AlternateContent xmlns:mc="http://schemas.openxmlformats.org/markup-compatibility/2006">
          <mc:Choice xmlns:p14="http://schemas.microsoft.com/office/powerpoint/2010/main" Requires="p14">
            <p:contentPart p14:bwMode="auto" r:id="rId390">
              <p14:nvContentPartPr>
                <p14:cNvPr id="234" name="Ink 233">
                  <a:extLst>
                    <a:ext uri="{FF2B5EF4-FFF2-40B4-BE49-F238E27FC236}">
                      <a16:creationId xmlns:a16="http://schemas.microsoft.com/office/drawing/2014/main" id="{E824F424-677B-5052-44DF-17FE26ADDB29}"/>
                    </a:ext>
                  </a:extLst>
                </p14:cNvPr>
                <p14:cNvContentPartPr/>
                <p14:nvPr/>
              </p14:nvContentPartPr>
              <p14:xfrm>
                <a:off x="8120457" y="4350754"/>
                <a:ext cx="105480" cy="131040"/>
              </p14:xfrm>
            </p:contentPart>
          </mc:Choice>
          <mc:Fallback>
            <p:pic>
              <p:nvPicPr>
                <p:cNvPr id="234" name="Ink 233">
                  <a:extLst>
                    <a:ext uri="{FF2B5EF4-FFF2-40B4-BE49-F238E27FC236}">
                      <a16:creationId xmlns:a16="http://schemas.microsoft.com/office/drawing/2014/main" id="{E824F424-677B-5052-44DF-17FE26ADDB29}"/>
                    </a:ext>
                  </a:extLst>
                </p:cNvPr>
                <p:cNvPicPr/>
                <p:nvPr/>
              </p:nvPicPr>
              <p:blipFill>
                <a:blip r:embed="rId391"/>
                <a:stretch>
                  <a:fillRect/>
                </a:stretch>
              </p:blipFill>
              <p:spPr>
                <a:xfrm>
                  <a:off x="8111457" y="4341754"/>
                  <a:ext cx="123120" cy="148680"/>
                </a:xfrm>
                <a:prstGeom prst="rect">
                  <a:avLst/>
                </a:prstGeom>
              </p:spPr>
            </p:pic>
          </mc:Fallback>
        </mc:AlternateContent>
        <mc:AlternateContent xmlns:mc="http://schemas.openxmlformats.org/markup-compatibility/2006">
          <mc:Choice xmlns:p14="http://schemas.microsoft.com/office/powerpoint/2010/main" Requires="p14">
            <p:contentPart p14:bwMode="auto" r:id="rId392">
              <p14:nvContentPartPr>
                <p14:cNvPr id="235" name="Ink 234">
                  <a:extLst>
                    <a:ext uri="{FF2B5EF4-FFF2-40B4-BE49-F238E27FC236}">
                      <a16:creationId xmlns:a16="http://schemas.microsoft.com/office/drawing/2014/main" id="{998FCF79-B1F8-7563-F516-22ED49BA2FFE}"/>
                    </a:ext>
                  </a:extLst>
                </p14:cNvPr>
                <p14:cNvContentPartPr/>
                <p14:nvPr/>
              </p14:nvContentPartPr>
              <p14:xfrm>
                <a:off x="8158977" y="4256074"/>
                <a:ext cx="136080" cy="201600"/>
              </p14:xfrm>
            </p:contentPart>
          </mc:Choice>
          <mc:Fallback>
            <p:pic>
              <p:nvPicPr>
                <p:cNvPr id="235" name="Ink 234">
                  <a:extLst>
                    <a:ext uri="{FF2B5EF4-FFF2-40B4-BE49-F238E27FC236}">
                      <a16:creationId xmlns:a16="http://schemas.microsoft.com/office/drawing/2014/main" id="{998FCF79-B1F8-7563-F516-22ED49BA2FFE}"/>
                    </a:ext>
                  </a:extLst>
                </p:cNvPr>
                <p:cNvPicPr/>
                <p:nvPr/>
              </p:nvPicPr>
              <p:blipFill>
                <a:blip r:embed="rId393"/>
                <a:stretch>
                  <a:fillRect/>
                </a:stretch>
              </p:blipFill>
              <p:spPr>
                <a:xfrm>
                  <a:off x="8149977" y="4247434"/>
                  <a:ext cx="153720" cy="219240"/>
                </a:xfrm>
                <a:prstGeom prst="rect">
                  <a:avLst/>
                </a:prstGeom>
              </p:spPr>
            </p:pic>
          </mc:Fallback>
        </mc:AlternateContent>
        <mc:AlternateContent xmlns:mc="http://schemas.openxmlformats.org/markup-compatibility/2006">
          <mc:Choice xmlns:p14="http://schemas.microsoft.com/office/powerpoint/2010/main" Requires="p14">
            <p:contentPart p14:bwMode="auto" r:id="rId394">
              <p14:nvContentPartPr>
                <p14:cNvPr id="236" name="Ink 235">
                  <a:extLst>
                    <a:ext uri="{FF2B5EF4-FFF2-40B4-BE49-F238E27FC236}">
                      <a16:creationId xmlns:a16="http://schemas.microsoft.com/office/drawing/2014/main" id="{58424C32-12A0-E565-A027-8429E77A5B39}"/>
                    </a:ext>
                  </a:extLst>
                </p14:cNvPr>
                <p14:cNvContentPartPr/>
                <p14:nvPr/>
              </p14:nvContentPartPr>
              <p14:xfrm>
                <a:off x="8236377" y="4323394"/>
                <a:ext cx="115920" cy="38880"/>
              </p14:xfrm>
            </p:contentPart>
          </mc:Choice>
          <mc:Fallback>
            <p:pic>
              <p:nvPicPr>
                <p:cNvPr id="236" name="Ink 235">
                  <a:extLst>
                    <a:ext uri="{FF2B5EF4-FFF2-40B4-BE49-F238E27FC236}">
                      <a16:creationId xmlns:a16="http://schemas.microsoft.com/office/drawing/2014/main" id="{58424C32-12A0-E565-A027-8429E77A5B39}"/>
                    </a:ext>
                  </a:extLst>
                </p:cNvPr>
                <p:cNvPicPr/>
                <p:nvPr/>
              </p:nvPicPr>
              <p:blipFill>
                <a:blip r:embed="rId395"/>
                <a:stretch>
                  <a:fillRect/>
                </a:stretch>
              </p:blipFill>
              <p:spPr>
                <a:xfrm>
                  <a:off x="8227737" y="4314754"/>
                  <a:ext cx="133560" cy="56520"/>
                </a:xfrm>
                <a:prstGeom prst="rect">
                  <a:avLst/>
                </a:prstGeom>
              </p:spPr>
            </p:pic>
          </mc:Fallback>
        </mc:AlternateContent>
        <mc:AlternateContent xmlns:mc="http://schemas.openxmlformats.org/markup-compatibility/2006">
          <mc:Choice xmlns:p14="http://schemas.microsoft.com/office/powerpoint/2010/main" Requires="p14">
            <p:contentPart p14:bwMode="auto" r:id="rId396">
              <p14:nvContentPartPr>
                <p14:cNvPr id="254" name="Ink 253">
                  <a:extLst>
                    <a:ext uri="{FF2B5EF4-FFF2-40B4-BE49-F238E27FC236}">
                      <a16:creationId xmlns:a16="http://schemas.microsoft.com/office/drawing/2014/main" id="{13A50E45-E86C-0DCE-D9A6-B53C733D390E}"/>
                    </a:ext>
                  </a:extLst>
                </p14:cNvPr>
                <p14:cNvContentPartPr/>
                <p14:nvPr/>
              </p14:nvContentPartPr>
              <p14:xfrm>
                <a:off x="6179337" y="3735874"/>
                <a:ext cx="131400" cy="30240"/>
              </p14:xfrm>
            </p:contentPart>
          </mc:Choice>
          <mc:Fallback>
            <p:pic>
              <p:nvPicPr>
                <p:cNvPr id="254" name="Ink 253">
                  <a:extLst>
                    <a:ext uri="{FF2B5EF4-FFF2-40B4-BE49-F238E27FC236}">
                      <a16:creationId xmlns:a16="http://schemas.microsoft.com/office/drawing/2014/main" id="{13A50E45-E86C-0DCE-D9A6-B53C733D390E}"/>
                    </a:ext>
                  </a:extLst>
                </p:cNvPr>
                <p:cNvPicPr/>
                <p:nvPr/>
              </p:nvPicPr>
              <p:blipFill>
                <a:blip r:embed="rId397"/>
                <a:stretch>
                  <a:fillRect/>
                </a:stretch>
              </p:blipFill>
              <p:spPr>
                <a:xfrm>
                  <a:off x="6170337" y="3726874"/>
                  <a:ext cx="149040" cy="47880"/>
                </a:xfrm>
                <a:prstGeom prst="rect">
                  <a:avLst/>
                </a:prstGeom>
              </p:spPr>
            </p:pic>
          </mc:Fallback>
        </mc:AlternateContent>
        <mc:AlternateContent xmlns:mc="http://schemas.openxmlformats.org/markup-compatibility/2006">
          <mc:Choice xmlns:p14="http://schemas.microsoft.com/office/powerpoint/2010/main" Requires="p14">
            <p:contentPart p14:bwMode="auto" r:id="rId398">
              <p14:nvContentPartPr>
                <p14:cNvPr id="255" name="Ink 254">
                  <a:extLst>
                    <a:ext uri="{FF2B5EF4-FFF2-40B4-BE49-F238E27FC236}">
                      <a16:creationId xmlns:a16="http://schemas.microsoft.com/office/drawing/2014/main" id="{BBEB6477-9FB1-B869-9055-74917B482FEA}"/>
                    </a:ext>
                  </a:extLst>
                </p14:cNvPr>
                <p14:cNvContentPartPr/>
                <p14:nvPr/>
              </p14:nvContentPartPr>
              <p14:xfrm>
                <a:off x="5983137" y="3418714"/>
                <a:ext cx="2198160" cy="775440"/>
              </p14:xfrm>
            </p:contentPart>
          </mc:Choice>
          <mc:Fallback>
            <p:pic>
              <p:nvPicPr>
                <p:cNvPr id="255" name="Ink 254">
                  <a:extLst>
                    <a:ext uri="{FF2B5EF4-FFF2-40B4-BE49-F238E27FC236}">
                      <a16:creationId xmlns:a16="http://schemas.microsoft.com/office/drawing/2014/main" id="{BBEB6477-9FB1-B869-9055-74917B482FEA}"/>
                    </a:ext>
                  </a:extLst>
                </p:cNvPr>
                <p:cNvPicPr/>
                <p:nvPr/>
              </p:nvPicPr>
              <p:blipFill>
                <a:blip r:embed="rId399"/>
                <a:stretch>
                  <a:fillRect/>
                </a:stretch>
              </p:blipFill>
              <p:spPr>
                <a:xfrm>
                  <a:off x="5974137" y="3410074"/>
                  <a:ext cx="2215800" cy="793080"/>
                </a:xfrm>
                <a:prstGeom prst="rect">
                  <a:avLst/>
                </a:prstGeom>
              </p:spPr>
            </p:pic>
          </mc:Fallback>
        </mc:AlternateContent>
        <mc:AlternateContent xmlns:mc="http://schemas.openxmlformats.org/markup-compatibility/2006">
          <mc:Choice xmlns:p14="http://schemas.microsoft.com/office/powerpoint/2010/main" Requires="p14">
            <p:contentPart p14:bwMode="auto" r:id="rId400">
              <p14:nvContentPartPr>
                <p14:cNvPr id="257" name="Ink 256">
                  <a:extLst>
                    <a:ext uri="{FF2B5EF4-FFF2-40B4-BE49-F238E27FC236}">
                      <a16:creationId xmlns:a16="http://schemas.microsoft.com/office/drawing/2014/main" id="{EEC73DFD-8EC4-D7D0-3862-445DEB1C8D86}"/>
                    </a:ext>
                  </a:extLst>
                </p14:cNvPr>
                <p14:cNvContentPartPr/>
                <p14:nvPr/>
              </p14:nvContentPartPr>
              <p14:xfrm>
                <a:off x="6038217" y="4662154"/>
                <a:ext cx="1794600" cy="1110960"/>
              </p14:xfrm>
            </p:contentPart>
          </mc:Choice>
          <mc:Fallback>
            <p:pic>
              <p:nvPicPr>
                <p:cNvPr id="257" name="Ink 256">
                  <a:extLst>
                    <a:ext uri="{FF2B5EF4-FFF2-40B4-BE49-F238E27FC236}">
                      <a16:creationId xmlns:a16="http://schemas.microsoft.com/office/drawing/2014/main" id="{EEC73DFD-8EC4-D7D0-3862-445DEB1C8D86}"/>
                    </a:ext>
                  </a:extLst>
                </p:cNvPr>
                <p:cNvPicPr/>
                <p:nvPr/>
              </p:nvPicPr>
              <p:blipFill>
                <a:blip r:embed="rId401"/>
                <a:stretch>
                  <a:fillRect/>
                </a:stretch>
              </p:blipFill>
              <p:spPr>
                <a:xfrm>
                  <a:off x="6029217" y="4653514"/>
                  <a:ext cx="1812240" cy="1128600"/>
                </a:xfrm>
                <a:prstGeom prst="rect">
                  <a:avLst/>
                </a:prstGeom>
              </p:spPr>
            </p:pic>
          </mc:Fallback>
        </mc:AlternateContent>
      </p:grpSp>
    </p:spTree>
    <p:extLst>
      <p:ext uri="{BB962C8B-B14F-4D97-AF65-F5344CB8AC3E}">
        <p14:creationId xmlns:p14="http://schemas.microsoft.com/office/powerpoint/2010/main" val="16331863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F8A6C62-02B2-4D48-BD5D-BE0FC54A0BA4}"/>
              </a:ext>
            </a:extLst>
          </p:cNvPr>
          <p:cNvSpPr txBox="1"/>
          <p:nvPr/>
        </p:nvSpPr>
        <p:spPr>
          <a:xfrm>
            <a:off x="0" y="31302"/>
            <a:ext cx="1357423" cy="400110"/>
          </a:xfrm>
          <a:prstGeom prst="rect">
            <a:avLst/>
          </a:prstGeom>
          <a:noFill/>
        </p:spPr>
        <p:txBody>
          <a:bodyPr wrap="none" rtlCol="0">
            <a:spAutoFit/>
          </a:bodyPr>
          <a:lstStyle/>
          <a:p>
            <a:r>
              <a:rPr lang="en-US" sz="2000" b="1" dirty="0"/>
              <a:t>Key Points:</a:t>
            </a:r>
          </a:p>
        </p:txBody>
      </p:sp>
      <p:sp>
        <p:nvSpPr>
          <p:cNvPr id="3" name="TextBox 2">
            <a:extLst>
              <a:ext uri="{FF2B5EF4-FFF2-40B4-BE49-F238E27FC236}">
                <a16:creationId xmlns:a16="http://schemas.microsoft.com/office/drawing/2014/main" id="{A172122D-30BC-4127-A1FA-50D41AA3597F}"/>
              </a:ext>
            </a:extLst>
          </p:cNvPr>
          <p:cNvSpPr txBox="1"/>
          <p:nvPr/>
        </p:nvSpPr>
        <p:spPr>
          <a:xfrm>
            <a:off x="67939" y="535169"/>
            <a:ext cx="6485261" cy="5355312"/>
          </a:xfrm>
          <a:prstGeom prst="rect">
            <a:avLst/>
          </a:prstGeom>
          <a:noFill/>
        </p:spPr>
        <p:txBody>
          <a:bodyPr wrap="square" rtlCol="0">
            <a:spAutoFit/>
          </a:bodyPr>
          <a:lstStyle/>
          <a:p>
            <a:r>
              <a:rPr lang="en-US" b="1" dirty="0"/>
              <a:t>Inhibition/Regulation</a:t>
            </a:r>
          </a:p>
          <a:p>
            <a:pPr lvl="1"/>
            <a:r>
              <a:rPr lang="en-US" dirty="0"/>
              <a:t>Suicide inhibitors inactivate the enzyme.</a:t>
            </a:r>
          </a:p>
          <a:p>
            <a:pPr lvl="1"/>
            <a:endParaRPr lang="en-US" dirty="0"/>
          </a:p>
          <a:p>
            <a:pPr lvl="1"/>
            <a:r>
              <a:rPr lang="en-US" dirty="0"/>
              <a:t>Competitive:</a:t>
            </a:r>
          </a:p>
          <a:p>
            <a:pPr marL="742950" lvl="1" indent="-285750">
              <a:buFont typeface="Arial" panose="020B0604020202020204" pitchFamily="34" charset="0"/>
              <a:buChar char="•"/>
            </a:pPr>
            <a:r>
              <a:rPr lang="en-US" dirty="0"/>
              <a:t>Similar to substrate, so binds in the active site, blocking substrate binding</a:t>
            </a:r>
          </a:p>
          <a:p>
            <a:pPr marL="742950" lvl="1" indent="-285750">
              <a:buFont typeface="Arial" panose="020B0604020202020204" pitchFamily="34" charset="0"/>
              <a:buChar char="•"/>
            </a:pPr>
            <a:r>
              <a:rPr lang="en-US" dirty="0"/>
              <a:t>Cannot be converted to product by enzyme</a:t>
            </a:r>
          </a:p>
          <a:p>
            <a:pPr marL="742950" lvl="1" indent="-285750">
              <a:buFont typeface="Arial" panose="020B0604020202020204" pitchFamily="34" charset="0"/>
              <a:buChar char="•"/>
            </a:pPr>
            <a:r>
              <a:rPr lang="en-US" dirty="0"/>
              <a:t>Only affects K</a:t>
            </a:r>
            <a:r>
              <a:rPr lang="en-US" baseline="-25000" dirty="0"/>
              <a:t>M</a:t>
            </a:r>
            <a:r>
              <a:rPr lang="en-US" dirty="0"/>
              <a:t>, not V</a:t>
            </a:r>
            <a:r>
              <a:rPr lang="en-US" baseline="-25000" dirty="0"/>
              <a:t>max </a:t>
            </a:r>
            <a:r>
              <a:rPr lang="en-US" dirty="0"/>
              <a:t>since at high [S] the inhibitor cannot bind.</a:t>
            </a:r>
          </a:p>
          <a:p>
            <a:pPr lvl="1"/>
            <a:endParaRPr lang="en-US" dirty="0"/>
          </a:p>
          <a:p>
            <a:pPr lvl="1"/>
            <a:r>
              <a:rPr lang="en-US" dirty="0"/>
              <a:t>Allosteric Inhibition:</a:t>
            </a:r>
          </a:p>
          <a:p>
            <a:pPr marL="742950" lvl="1" indent="-285750">
              <a:buFont typeface="Arial" panose="020B0604020202020204" pitchFamily="34" charset="0"/>
              <a:buChar char="•"/>
            </a:pPr>
            <a:r>
              <a:rPr lang="en-US" dirty="0"/>
              <a:t>Does not bind to active site</a:t>
            </a:r>
          </a:p>
          <a:p>
            <a:pPr marL="742950" lvl="1" indent="-285750">
              <a:buFont typeface="Arial" panose="020B0604020202020204" pitchFamily="34" charset="0"/>
              <a:buChar char="•"/>
            </a:pPr>
            <a:r>
              <a:rPr lang="en-US" dirty="0"/>
              <a:t>Causes change in shape of active site, reducing activity</a:t>
            </a:r>
          </a:p>
          <a:p>
            <a:pPr marL="742950" lvl="1" indent="-285750">
              <a:buFont typeface="Arial" panose="020B0604020202020204" pitchFamily="34" charset="0"/>
              <a:buChar char="•"/>
            </a:pPr>
            <a:r>
              <a:rPr lang="en-US" dirty="0"/>
              <a:t>V</a:t>
            </a:r>
            <a:r>
              <a:rPr lang="en-US" baseline="-25000" dirty="0"/>
              <a:t>max</a:t>
            </a:r>
            <a:r>
              <a:rPr lang="en-US" dirty="0"/>
              <a:t> decreases, K</a:t>
            </a:r>
            <a:r>
              <a:rPr lang="en-US" baseline="-25000" dirty="0"/>
              <a:t>M</a:t>
            </a:r>
            <a:r>
              <a:rPr lang="en-US" dirty="0"/>
              <a:t> can also change.</a:t>
            </a:r>
          </a:p>
          <a:p>
            <a:pPr lvl="1"/>
            <a:endParaRPr lang="en-US" dirty="0"/>
          </a:p>
          <a:p>
            <a:pPr lvl="1"/>
            <a:r>
              <a:rPr lang="en-US" dirty="0"/>
              <a:t>Competitive inhibitors and Allosteric inhibitors bind </a:t>
            </a:r>
            <a:r>
              <a:rPr lang="en-US" b="1" dirty="0"/>
              <a:t>reversibly</a:t>
            </a:r>
            <a:r>
              <a:rPr lang="en-US" dirty="0"/>
              <a:t>.</a:t>
            </a:r>
          </a:p>
          <a:p>
            <a:pPr lvl="1"/>
            <a:endParaRPr lang="en-US" dirty="0"/>
          </a:p>
          <a:p>
            <a:endParaRPr lang="en-US" dirty="0"/>
          </a:p>
          <a:p>
            <a:endParaRPr lang="en-US" dirty="0"/>
          </a:p>
        </p:txBody>
      </p:sp>
      <p:pic>
        <p:nvPicPr>
          <p:cNvPr id="7" name="Picture 2" descr="Figure 3-28">
            <a:extLst>
              <a:ext uri="{FF2B5EF4-FFF2-40B4-BE49-F238E27FC236}">
                <a16:creationId xmlns:a16="http://schemas.microsoft.com/office/drawing/2014/main" id="{1506D079-9569-46C7-960D-38EB2C8A4133}"/>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r="42379" b="15819"/>
          <a:stretch/>
        </p:blipFill>
        <p:spPr bwMode="auto">
          <a:xfrm>
            <a:off x="7415148" y="2494486"/>
            <a:ext cx="2300352" cy="1925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7">
            <a:extLst>
              <a:ext uri="{FF2B5EF4-FFF2-40B4-BE49-F238E27FC236}">
                <a16:creationId xmlns:a16="http://schemas.microsoft.com/office/drawing/2014/main" id="{18E52790-3213-40BE-B46F-843F6B507713}"/>
              </a:ext>
            </a:extLst>
          </p:cNvPr>
          <p:cNvPicPr>
            <a:picLocks noChangeAspect="1"/>
          </p:cNvPicPr>
          <p:nvPr/>
        </p:nvPicPr>
        <p:blipFill rotWithShape="1">
          <a:blip r:embed="rId3">
            <a:extLst>
              <a:ext uri="{28A0092B-C50C-407E-A947-70E740481C1C}">
                <a14:useLocalDpi xmlns:a14="http://schemas.microsoft.com/office/drawing/2010/main" val="0"/>
              </a:ext>
            </a:extLst>
          </a:blip>
          <a:srcRect b="48480"/>
          <a:stretch/>
        </p:blipFill>
        <p:spPr>
          <a:xfrm>
            <a:off x="6934200" y="4564774"/>
            <a:ext cx="3733800" cy="1558644"/>
          </a:xfrm>
          <a:prstGeom prst="rect">
            <a:avLst/>
          </a:prstGeom>
        </p:spPr>
      </p:pic>
      <p:pic>
        <p:nvPicPr>
          <p:cNvPr id="9" name="Picture 8">
            <a:extLst>
              <a:ext uri="{FF2B5EF4-FFF2-40B4-BE49-F238E27FC236}">
                <a16:creationId xmlns:a16="http://schemas.microsoft.com/office/drawing/2014/main" id="{3F623881-23E4-B1F6-2089-CB5CF1B3317A}"/>
              </a:ext>
            </a:extLst>
          </p:cNvPr>
          <p:cNvPicPr>
            <a:picLocks noChangeAspect="1"/>
          </p:cNvPicPr>
          <p:nvPr/>
        </p:nvPicPr>
        <p:blipFill>
          <a:blip r:embed="rId4"/>
          <a:stretch>
            <a:fillRect/>
          </a:stretch>
        </p:blipFill>
        <p:spPr>
          <a:xfrm>
            <a:off x="7086600" y="246379"/>
            <a:ext cx="4364705" cy="1991893"/>
          </a:xfrm>
          <a:prstGeom prst="rect">
            <a:avLst/>
          </a:prstGeom>
        </p:spPr>
      </p:pic>
      <p:sp>
        <p:nvSpPr>
          <p:cNvPr id="10" name="Date Placeholder 9">
            <a:extLst>
              <a:ext uri="{FF2B5EF4-FFF2-40B4-BE49-F238E27FC236}">
                <a16:creationId xmlns:a16="http://schemas.microsoft.com/office/drawing/2014/main" id="{409C9F5A-2127-2B7C-6A3E-A75791A7D4A2}"/>
              </a:ext>
            </a:extLst>
          </p:cNvPr>
          <p:cNvSpPr>
            <a:spLocks noGrp="1"/>
          </p:cNvSpPr>
          <p:nvPr>
            <p:ph type="dt" sz="half" idx="10"/>
          </p:nvPr>
        </p:nvSpPr>
        <p:spPr/>
        <p:txBody>
          <a:bodyPr/>
          <a:lstStyle/>
          <a:p>
            <a:fld id="{24E53796-910A-4116-B261-9949246BDE7E}" type="datetime1">
              <a:rPr lang="en-US" smtClean="0"/>
              <a:t>9/9/2023</a:t>
            </a:fld>
            <a:endParaRPr lang="en-US"/>
          </a:p>
        </p:txBody>
      </p:sp>
      <p:sp>
        <p:nvSpPr>
          <p:cNvPr id="11" name="Footer Placeholder 10">
            <a:extLst>
              <a:ext uri="{FF2B5EF4-FFF2-40B4-BE49-F238E27FC236}">
                <a16:creationId xmlns:a16="http://schemas.microsoft.com/office/drawing/2014/main" id="{C5C68557-84D4-5B70-EE35-811156E26FC4}"/>
              </a:ext>
            </a:extLst>
          </p:cNvPr>
          <p:cNvSpPr>
            <a:spLocks noGrp="1"/>
          </p:cNvSpPr>
          <p:nvPr>
            <p:ph type="ftr" sz="quarter" idx="11"/>
          </p:nvPr>
        </p:nvSpPr>
        <p:spPr/>
        <p:txBody>
          <a:bodyPr/>
          <a:lstStyle/>
          <a:p>
            <a:r>
              <a:rPr lang="en-US"/>
              <a:t>D &amp; D Lecture 5 - Fall 2023</a:t>
            </a:r>
          </a:p>
        </p:txBody>
      </p:sp>
      <p:sp>
        <p:nvSpPr>
          <p:cNvPr id="12" name="Slide Number Placeholder 11">
            <a:extLst>
              <a:ext uri="{FF2B5EF4-FFF2-40B4-BE49-F238E27FC236}">
                <a16:creationId xmlns:a16="http://schemas.microsoft.com/office/drawing/2014/main" id="{C3699C6B-F659-8C81-1120-5C7BB7FB55AC}"/>
              </a:ext>
            </a:extLst>
          </p:cNvPr>
          <p:cNvSpPr>
            <a:spLocks noGrp="1"/>
          </p:cNvSpPr>
          <p:nvPr>
            <p:ph type="sldNum" sz="quarter" idx="12"/>
          </p:nvPr>
        </p:nvSpPr>
        <p:spPr/>
        <p:txBody>
          <a:bodyPr/>
          <a:lstStyle/>
          <a:p>
            <a:fld id="{DC3BB032-4020-48F4-953B-341806DC4A2B}" type="slidenum">
              <a:rPr lang="en-US" smtClean="0"/>
              <a:pPr/>
              <a:t>13</a:t>
            </a:fld>
            <a:endParaRPr lang="en-US"/>
          </a:p>
        </p:txBody>
      </p:sp>
      <mc:AlternateContent xmlns:mc="http://schemas.openxmlformats.org/markup-compatibility/2006">
        <mc:Choice xmlns:p14="http://schemas.microsoft.com/office/powerpoint/2010/main" Requires="p14">
          <p:contentPart p14:bwMode="auto" r:id="rId5">
            <p14:nvContentPartPr>
              <p14:cNvPr id="4" name="Ink 3">
                <a:extLst>
                  <a:ext uri="{FF2B5EF4-FFF2-40B4-BE49-F238E27FC236}">
                    <a16:creationId xmlns:a16="http://schemas.microsoft.com/office/drawing/2014/main" id="{0F143442-2690-3839-25E7-BD29F31796D0}"/>
                  </a:ext>
                </a:extLst>
              </p14:cNvPr>
              <p14:cNvContentPartPr/>
              <p14:nvPr/>
            </p14:nvContentPartPr>
            <p14:xfrm>
              <a:off x="1992063" y="2821474"/>
              <a:ext cx="258840" cy="30960"/>
            </p14:xfrm>
          </p:contentPart>
        </mc:Choice>
        <mc:Fallback>
          <p:pic>
            <p:nvPicPr>
              <p:cNvPr id="4" name="Ink 3">
                <a:extLst>
                  <a:ext uri="{FF2B5EF4-FFF2-40B4-BE49-F238E27FC236}">
                    <a16:creationId xmlns:a16="http://schemas.microsoft.com/office/drawing/2014/main" id="{0F143442-2690-3839-25E7-BD29F31796D0}"/>
                  </a:ext>
                </a:extLst>
              </p:cNvPr>
              <p:cNvPicPr/>
              <p:nvPr/>
            </p:nvPicPr>
            <p:blipFill>
              <a:blip r:embed="rId6"/>
              <a:stretch>
                <a:fillRect/>
              </a:stretch>
            </p:blipFill>
            <p:spPr>
              <a:xfrm>
                <a:off x="1983423" y="2812834"/>
                <a:ext cx="276480" cy="48600"/>
              </a:xfrm>
              <a:prstGeom prst="rect">
                <a:avLst/>
              </a:prstGeom>
            </p:spPr>
          </p:pic>
        </mc:Fallback>
      </mc:AlternateContent>
    </p:spTree>
    <p:extLst>
      <p:ext uri="{BB962C8B-B14F-4D97-AF65-F5344CB8AC3E}">
        <p14:creationId xmlns:p14="http://schemas.microsoft.com/office/powerpoint/2010/main" val="32213908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331119E9-919E-4173-94B8-37056858884E}"/>
              </a:ext>
            </a:extLst>
          </p:cNvPr>
          <p:cNvSpPr/>
          <p:nvPr/>
        </p:nvSpPr>
        <p:spPr>
          <a:xfrm>
            <a:off x="543171" y="3044340"/>
            <a:ext cx="5150724" cy="2862322"/>
          </a:xfrm>
          <a:prstGeom prst="rect">
            <a:avLst/>
          </a:prstGeom>
        </p:spPr>
        <p:txBody>
          <a:bodyPr wrap="square">
            <a:spAutoFit/>
          </a:bodyPr>
          <a:lstStyle/>
          <a:p>
            <a:r>
              <a:rPr lang="en-US" b="1" dirty="0"/>
              <a:t>Human Immunodeficiency Virus (HIV)</a:t>
            </a:r>
          </a:p>
          <a:p>
            <a:pPr marL="259118" indent="-259118">
              <a:buFont typeface="Arial" panose="020B0604020202020204" pitchFamily="34" charset="0"/>
              <a:buChar char="•"/>
            </a:pPr>
            <a:r>
              <a:rPr lang="en-US" dirty="0"/>
              <a:t>Infects specialized cells in the immune system – </a:t>
            </a:r>
            <a:r>
              <a:rPr lang="en-US" i="1" dirty="0">
                <a:solidFill>
                  <a:srgbClr val="C00000"/>
                </a:solidFill>
              </a:rPr>
              <a:t>T-helper cells </a:t>
            </a:r>
            <a:r>
              <a:rPr lang="en-US" dirty="0"/>
              <a:t>(T</a:t>
            </a:r>
            <a:r>
              <a:rPr lang="en-US" baseline="-25000" dirty="0"/>
              <a:t>H</a:t>
            </a:r>
            <a:r>
              <a:rPr lang="en-US" dirty="0"/>
              <a:t>) cells, killing them.</a:t>
            </a:r>
          </a:p>
          <a:p>
            <a:pPr marL="259118" indent="-259118">
              <a:buFont typeface="Arial" panose="020B0604020202020204" pitchFamily="34" charset="0"/>
              <a:buChar char="•"/>
            </a:pPr>
            <a:r>
              <a:rPr lang="en-US" dirty="0"/>
              <a:t>T</a:t>
            </a:r>
            <a:r>
              <a:rPr lang="en-US" baseline="-25000" dirty="0"/>
              <a:t>H</a:t>
            </a:r>
            <a:r>
              <a:rPr lang="en-US" dirty="0"/>
              <a:t> cells are required for activation of the immune response to all pathogens (bacteria, virus)</a:t>
            </a:r>
          </a:p>
          <a:p>
            <a:pPr marL="259118" indent="-259118">
              <a:buFont typeface="Arial" panose="020B0604020202020204" pitchFamily="34" charset="0"/>
              <a:buChar char="•"/>
            </a:pPr>
            <a:r>
              <a:rPr lang="en-US" dirty="0"/>
              <a:t>Killing of T</a:t>
            </a:r>
            <a:r>
              <a:rPr lang="en-US" baseline="-25000" dirty="0"/>
              <a:t>H</a:t>
            </a:r>
            <a:r>
              <a:rPr lang="en-US" dirty="0"/>
              <a:t> cells by the HIV virus causes AIDS (acquired immunodeficiency), making the individual susceptible to serious infection by many otherwise harmless bacteria as well as developing rare cancers.</a:t>
            </a:r>
          </a:p>
        </p:txBody>
      </p:sp>
      <p:sp>
        <p:nvSpPr>
          <p:cNvPr id="5" name="Rectangle 4">
            <a:extLst>
              <a:ext uri="{FF2B5EF4-FFF2-40B4-BE49-F238E27FC236}">
                <a16:creationId xmlns:a16="http://schemas.microsoft.com/office/drawing/2014/main" id="{279866C9-CCB3-44DB-88D3-4E08A71C9DFA}"/>
              </a:ext>
            </a:extLst>
          </p:cNvPr>
          <p:cNvSpPr/>
          <p:nvPr/>
        </p:nvSpPr>
        <p:spPr>
          <a:xfrm>
            <a:off x="609600" y="1055380"/>
            <a:ext cx="4861826" cy="2031325"/>
          </a:xfrm>
          <a:prstGeom prst="rect">
            <a:avLst/>
          </a:prstGeom>
        </p:spPr>
        <p:txBody>
          <a:bodyPr wrap="square">
            <a:spAutoFit/>
          </a:bodyPr>
          <a:lstStyle/>
          <a:p>
            <a:pPr marL="310942" indent="-310942">
              <a:buFont typeface="Symbol" panose="05050102010706020507" pitchFamily="18" charset="2"/>
              <a:buChar char=""/>
            </a:pPr>
            <a:r>
              <a:rPr lang="en-US" dirty="0">
                <a:latin typeface="Calibri" panose="020F0502020204030204" pitchFamily="34" charset="0"/>
                <a:ea typeface="Times New Roman" panose="02020603050405020304" pitchFamily="18" charset="0"/>
              </a:rPr>
              <a:t>Identify potential drug targets, based on viral life cycle.</a:t>
            </a:r>
            <a:endParaRPr lang="en-US" dirty="0">
              <a:latin typeface="Times New Roman" panose="02020603050405020304" pitchFamily="18" charset="0"/>
              <a:ea typeface="Times New Roman" panose="02020603050405020304" pitchFamily="18" charset="0"/>
            </a:endParaRPr>
          </a:p>
          <a:p>
            <a:pPr marL="310942" indent="-310942">
              <a:buFont typeface="Symbol" panose="05050102010706020507" pitchFamily="18" charset="2"/>
              <a:buChar char=""/>
            </a:pPr>
            <a:r>
              <a:rPr lang="en-US" dirty="0">
                <a:latin typeface="Calibri" panose="020F0502020204030204" pitchFamily="34" charset="0"/>
                <a:ea typeface="Times New Roman" panose="02020603050405020304" pitchFamily="18" charset="0"/>
              </a:rPr>
              <a:t>Compare and contrast serine to aspartyl proteases</a:t>
            </a:r>
            <a:endParaRPr lang="en-US" dirty="0">
              <a:latin typeface="Times New Roman" panose="02020603050405020304" pitchFamily="18" charset="0"/>
              <a:ea typeface="Times New Roman" panose="02020603050405020304" pitchFamily="18" charset="0"/>
            </a:endParaRPr>
          </a:p>
          <a:p>
            <a:pPr marL="310942" indent="-310942">
              <a:buFont typeface="Symbol" panose="05050102010706020507" pitchFamily="18" charset="2"/>
              <a:buChar char=""/>
            </a:pPr>
            <a:r>
              <a:rPr lang="en-US" dirty="0">
                <a:latin typeface="Calibri" panose="020F0502020204030204" pitchFamily="34" charset="0"/>
                <a:ea typeface="Times New Roman" panose="02020603050405020304" pitchFamily="18" charset="0"/>
              </a:rPr>
              <a:t>Measure inhibitor binding to characterize drug efficiency.</a:t>
            </a:r>
            <a:endParaRPr lang="en-US" dirty="0">
              <a:latin typeface="Times New Roman" panose="02020603050405020304" pitchFamily="18" charset="0"/>
              <a:ea typeface="Times New Roman" panose="02020603050405020304" pitchFamily="18" charset="0"/>
            </a:endParaRPr>
          </a:p>
          <a:p>
            <a:pPr marL="310942" indent="-310942">
              <a:buFont typeface="Symbol" panose="05050102010706020507" pitchFamily="18" charset="2"/>
              <a:buChar char=""/>
            </a:pPr>
            <a:r>
              <a:rPr lang="en-US" dirty="0">
                <a:latin typeface="Calibri" panose="020F0502020204030204" pitchFamily="34" charset="0"/>
                <a:ea typeface="Times New Roman" panose="02020603050405020304" pitchFamily="18" charset="0"/>
              </a:rPr>
              <a:t>Rational drug design in response to mutations.</a:t>
            </a:r>
            <a:endParaRPr lang="en-US" dirty="0">
              <a:latin typeface="Times New Roman" panose="02020603050405020304" pitchFamily="18" charset="0"/>
              <a:ea typeface="Times New Roman" panose="02020603050405020304" pitchFamily="18" charset="0"/>
            </a:endParaRPr>
          </a:p>
        </p:txBody>
      </p:sp>
      <p:sp>
        <p:nvSpPr>
          <p:cNvPr id="6" name="Rectangle 5">
            <a:extLst>
              <a:ext uri="{FF2B5EF4-FFF2-40B4-BE49-F238E27FC236}">
                <a16:creationId xmlns:a16="http://schemas.microsoft.com/office/drawing/2014/main" id="{A8272A5D-DD2C-4B02-BEAC-EB52A02BC485}"/>
              </a:ext>
            </a:extLst>
          </p:cNvPr>
          <p:cNvSpPr/>
          <p:nvPr/>
        </p:nvSpPr>
        <p:spPr>
          <a:xfrm>
            <a:off x="183851" y="726232"/>
            <a:ext cx="5426766" cy="371512"/>
          </a:xfrm>
          <a:prstGeom prst="rect">
            <a:avLst/>
          </a:prstGeom>
        </p:spPr>
        <p:txBody>
          <a:bodyPr wrap="square">
            <a:spAutoFit/>
          </a:bodyPr>
          <a:lstStyle/>
          <a:p>
            <a:r>
              <a:rPr lang="en-US" b="1" dirty="0">
                <a:latin typeface="Calibri" panose="020F0502020204030204" pitchFamily="34" charset="0"/>
                <a:ea typeface="Times New Roman" panose="02020603050405020304" pitchFamily="18" charset="0"/>
              </a:rPr>
              <a:t>Retroviruses &amp; Inhibitors  - HIV Protease.</a:t>
            </a:r>
            <a:endParaRPr lang="en-US" dirty="0">
              <a:latin typeface="Times New Roman" panose="02020603050405020304" pitchFamily="18" charset="0"/>
              <a:ea typeface="Times New Roman" panose="02020603050405020304" pitchFamily="18" charset="0"/>
            </a:endParaRPr>
          </a:p>
        </p:txBody>
      </p:sp>
      <p:pic>
        <p:nvPicPr>
          <p:cNvPr id="13" name="Picture 12" descr="https://biotechinasia.files.wordpress.com/2015/07/hiv1.png">
            <a:extLst>
              <a:ext uri="{FF2B5EF4-FFF2-40B4-BE49-F238E27FC236}">
                <a16:creationId xmlns:a16="http://schemas.microsoft.com/office/drawing/2014/main" id="{C2CA9C17-62DA-4B67-B20F-2ACFCE6FE307}"/>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888706" y="358094"/>
            <a:ext cx="4861826" cy="3377589"/>
          </a:xfrm>
          <a:prstGeom prst="rect">
            <a:avLst/>
          </a:prstGeom>
          <a:noFill/>
          <a:ln>
            <a:noFill/>
          </a:ln>
        </p:spPr>
      </p:pic>
      <p:sp>
        <p:nvSpPr>
          <p:cNvPr id="10" name="TextBox 9">
            <a:extLst>
              <a:ext uri="{FF2B5EF4-FFF2-40B4-BE49-F238E27FC236}">
                <a16:creationId xmlns:a16="http://schemas.microsoft.com/office/drawing/2014/main" id="{D0C33A84-C600-4CFB-B26F-8513AF9B5604}"/>
              </a:ext>
            </a:extLst>
          </p:cNvPr>
          <p:cNvSpPr txBox="1"/>
          <p:nvPr/>
        </p:nvSpPr>
        <p:spPr>
          <a:xfrm>
            <a:off x="4092151" y="155290"/>
            <a:ext cx="4233326" cy="483081"/>
          </a:xfrm>
          <a:prstGeom prst="rect">
            <a:avLst/>
          </a:prstGeom>
          <a:noFill/>
        </p:spPr>
        <p:txBody>
          <a:bodyPr wrap="square" rtlCol="0">
            <a:spAutoFit/>
          </a:bodyPr>
          <a:lstStyle/>
          <a:p>
            <a:r>
              <a:rPr lang="en-US" sz="2539" dirty="0"/>
              <a:t>HIV Drug Therapy</a:t>
            </a:r>
          </a:p>
        </p:txBody>
      </p:sp>
      <p:sp>
        <p:nvSpPr>
          <p:cNvPr id="7" name="TextBox 6">
            <a:extLst>
              <a:ext uri="{FF2B5EF4-FFF2-40B4-BE49-F238E27FC236}">
                <a16:creationId xmlns:a16="http://schemas.microsoft.com/office/drawing/2014/main" id="{221928D0-4E26-4EF0-BD25-6995602AC707}"/>
              </a:ext>
            </a:extLst>
          </p:cNvPr>
          <p:cNvSpPr txBox="1"/>
          <p:nvPr/>
        </p:nvSpPr>
        <p:spPr>
          <a:xfrm>
            <a:off x="6144954" y="4048029"/>
            <a:ext cx="5185292" cy="2308324"/>
          </a:xfrm>
          <a:prstGeom prst="rect">
            <a:avLst/>
          </a:prstGeom>
          <a:noFill/>
        </p:spPr>
        <p:txBody>
          <a:bodyPr wrap="square" rtlCol="0">
            <a:spAutoFit/>
          </a:bodyPr>
          <a:lstStyle/>
          <a:p>
            <a:r>
              <a:rPr lang="en-US" dirty="0"/>
              <a:t>Viral particle contains enzymes required for the replication of the virus:</a:t>
            </a:r>
          </a:p>
          <a:p>
            <a:endParaRPr lang="en-US" dirty="0"/>
          </a:p>
          <a:p>
            <a:pPr marL="417468" indent="-417468"/>
            <a:r>
              <a:rPr lang="en-US" b="1" i="1" dirty="0"/>
              <a:t>Reverse Transcriptase: </a:t>
            </a:r>
            <a:r>
              <a:rPr lang="en-US" dirty="0"/>
              <a:t>Copies viral RNA to DNA</a:t>
            </a:r>
          </a:p>
          <a:p>
            <a:pPr marL="417468" indent="-417468"/>
            <a:r>
              <a:rPr lang="en-US" b="1" i="1" dirty="0"/>
              <a:t>Integrase: </a:t>
            </a:r>
            <a:r>
              <a:rPr lang="en-US" dirty="0"/>
              <a:t>Integrates viral DNA into host chromosome.</a:t>
            </a:r>
          </a:p>
          <a:p>
            <a:pPr marL="417468" indent="-417468"/>
            <a:r>
              <a:rPr lang="en-US" b="1" i="1" dirty="0"/>
              <a:t>HIV Protease: </a:t>
            </a:r>
            <a:r>
              <a:rPr lang="en-US" dirty="0"/>
              <a:t>Cleaves immature viral protein to produce smaller mature proteins.</a:t>
            </a:r>
          </a:p>
        </p:txBody>
      </p:sp>
      <p:sp>
        <p:nvSpPr>
          <p:cNvPr id="2" name="Date Placeholder 1">
            <a:extLst>
              <a:ext uri="{FF2B5EF4-FFF2-40B4-BE49-F238E27FC236}">
                <a16:creationId xmlns:a16="http://schemas.microsoft.com/office/drawing/2014/main" id="{8C6CB777-EFE2-0B58-981F-6E980CF488D8}"/>
              </a:ext>
            </a:extLst>
          </p:cNvPr>
          <p:cNvSpPr>
            <a:spLocks noGrp="1"/>
          </p:cNvSpPr>
          <p:nvPr>
            <p:ph type="dt" sz="half" idx="10"/>
          </p:nvPr>
        </p:nvSpPr>
        <p:spPr/>
        <p:txBody>
          <a:bodyPr/>
          <a:lstStyle/>
          <a:p>
            <a:fld id="{C8CA6073-07AA-449A-9CB9-E4FC9C1A3185}" type="datetime1">
              <a:rPr lang="en-US" smtClean="0"/>
              <a:t>9/9/2023</a:t>
            </a:fld>
            <a:endParaRPr lang="en-US"/>
          </a:p>
        </p:txBody>
      </p:sp>
      <p:sp>
        <p:nvSpPr>
          <p:cNvPr id="3" name="Footer Placeholder 2">
            <a:extLst>
              <a:ext uri="{FF2B5EF4-FFF2-40B4-BE49-F238E27FC236}">
                <a16:creationId xmlns:a16="http://schemas.microsoft.com/office/drawing/2014/main" id="{BD36F1C4-FB4B-878F-FDCE-ECE1C53F8C66}"/>
              </a:ext>
            </a:extLst>
          </p:cNvPr>
          <p:cNvSpPr>
            <a:spLocks noGrp="1"/>
          </p:cNvSpPr>
          <p:nvPr>
            <p:ph type="ftr" sz="quarter" idx="11"/>
          </p:nvPr>
        </p:nvSpPr>
        <p:spPr/>
        <p:txBody>
          <a:bodyPr/>
          <a:lstStyle/>
          <a:p>
            <a:r>
              <a:rPr lang="en-US"/>
              <a:t>D &amp; D Lecture 5 - Fall 2023</a:t>
            </a:r>
          </a:p>
        </p:txBody>
      </p:sp>
      <p:sp>
        <p:nvSpPr>
          <p:cNvPr id="4" name="Slide Number Placeholder 3">
            <a:extLst>
              <a:ext uri="{FF2B5EF4-FFF2-40B4-BE49-F238E27FC236}">
                <a16:creationId xmlns:a16="http://schemas.microsoft.com/office/drawing/2014/main" id="{7C81680C-16FF-CDDD-A51D-507B32BCB180}"/>
              </a:ext>
            </a:extLst>
          </p:cNvPr>
          <p:cNvSpPr>
            <a:spLocks noGrp="1"/>
          </p:cNvSpPr>
          <p:nvPr>
            <p:ph type="sldNum" sz="quarter" idx="12"/>
          </p:nvPr>
        </p:nvSpPr>
        <p:spPr/>
        <p:txBody>
          <a:bodyPr/>
          <a:lstStyle/>
          <a:p>
            <a:fld id="{DC3BB032-4020-48F4-953B-341806DC4A2B}" type="slidenum">
              <a:rPr lang="en-US" smtClean="0"/>
              <a:pPr/>
              <a:t>14</a:t>
            </a:fld>
            <a:endParaRPr lang="en-US"/>
          </a:p>
        </p:txBody>
      </p:sp>
      <p:grpSp>
        <p:nvGrpSpPr>
          <p:cNvPr id="40" name="Group 39">
            <a:extLst>
              <a:ext uri="{FF2B5EF4-FFF2-40B4-BE49-F238E27FC236}">
                <a16:creationId xmlns:a16="http://schemas.microsoft.com/office/drawing/2014/main" id="{30AE8E86-0549-8EAD-C640-851C0255F859}"/>
              </a:ext>
            </a:extLst>
          </p:cNvPr>
          <p:cNvGrpSpPr/>
          <p:nvPr/>
        </p:nvGrpSpPr>
        <p:grpSpPr>
          <a:xfrm>
            <a:off x="5590017" y="2295874"/>
            <a:ext cx="2133360" cy="1167840"/>
            <a:chOff x="5590017" y="2295874"/>
            <a:chExt cx="2133360" cy="1167840"/>
          </a:xfrm>
        </p:grpSpPr>
        <mc:AlternateContent xmlns:mc="http://schemas.openxmlformats.org/markup-compatibility/2006">
          <mc:Choice xmlns:p14="http://schemas.microsoft.com/office/powerpoint/2010/main" Requires="p14">
            <p:contentPart p14:bwMode="auto" r:id="rId3">
              <p14:nvContentPartPr>
                <p14:cNvPr id="33" name="Ink 32">
                  <a:extLst>
                    <a:ext uri="{FF2B5EF4-FFF2-40B4-BE49-F238E27FC236}">
                      <a16:creationId xmlns:a16="http://schemas.microsoft.com/office/drawing/2014/main" id="{65120359-EBED-AA34-53A3-98FDF5E7EC72}"/>
                    </a:ext>
                  </a:extLst>
                </p14:cNvPr>
                <p14:cNvContentPartPr/>
                <p14:nvPr/>
              </p14:nvContentPartPr>
              <p14:xfrm>
                <a:off x="6340977" y="3060874"/>
                <a:ext cx="20160" cy="133200"/>
              </p14:xfrm>
            </p:contentPart>
          </mc:Choice>
          <mc:Fallback>
            <p:pic>
              <p:nvPicPr>
                <p:cNvPr id="33" name="Ink 32">
                  <a:extLst>
                    <a:ext uri="{FF2B5EF4-FFF2-40B4-BE49-F238E27FC236}">
                      <a16:creationId xmlns:a16="http://schemas.microsoft.com/office/drawing/2014/main" id="{65120359-EBED-AA34-53A3-98FDF5E7EC72}"/>
                    </a:ext>
                  </a:extLst>
                </p:cNvPr>
                <p:cNvPicPr/>
                <p:nvPr/>
              </p:nvPicPr>
              <p:blipFill>
                <a:blip r:embed="rId4"/>
                <a:stretch>
                  <a:fillRect/>
                </a:stretch>
              </p:blipFill>
              <p:spPr>
                <a:xfrm>
                  <a:off x="6331977" y="3052234"/>
                  <a:ext cx="37800" cy="15084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34" name="Ink 33">
                  <a:extLst>
                    <a:ext uri="{FF2B5EF4-FFF2-40B4-BE49-F238E27FC236}">
                      <a16:creationId xmlns:a16="http://schemas.microsoft.com/office/drawing/2014/main" id="{E8B4C51E-0946-4A41-7F34-38E4C8271C3F}"/>
                    </a:ext>
                  </a:extLst>
                </p14:cNvPr>
                <p14:cNvContentPartPr/>
                <p14:nvPr/>
              </p14:nvContentPartPr>
              <p14:xfrm>
                <a:off x="6216057" y="2980954"/>
                <a:ext cx="210960" cy="281160"/>
              </p14:xfrm>
            </p:contentPart>
          </mc:Choice>
          <mc:Fallback>
            <p:pic>
              <p:nvPicPr>
                <p:cNvPr id="34" name="Ink 33">
                  <a:extLst>
                    <a:ext uri="{FF2B5EF4-FFF2-40B4-BE49-F238E27FC236}">
                      <a16:creationId xmlns:a16="http://schemas.microsoft.com/office/drawing/2014/main" id="{E8B4C51E-0946-4A41-7F34-38E4C8271C3F}"/>
                    </a:ext>
                  </a:extLst>
                </p:cNvPr>
                <p:cNvPicPr/>
                <p:nvPr/>
              </p:nvPicPr>
              <p:blipFill>
                <a:blip r:embed="rId6"/>
                <a:stretch>
                  <a:fillRect/>
                </a:stretch>
              </p:blipFill>
              <p:spPr>
                <a:xfrm>
                  <a:off x="6207417" y="2971954"/>
                  <a:ext cx="228600" cy="29880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35" name="Ink 34">
                  <a:extLst>
                    <a:ext uri="{FF2B5EF4-FFF2-40B4-BE49-F238E27FC236}">
                      <a16:creationId xmlns:a16="http://schemas.microsoft.com/office/drawing/2014/main" id="{68DA8B24-3B75-E03F-3C5C-66DD1C538383}"/>
                    </a:ext>
                  </a:extLst>
                </p14:cNvPr>
                <p14:cNvContentPartPr/>
                <p14:nvPr/>
              </p14:nvContentPartPr>
              <p14:xfrm>
                <a:off x="6496137" y="2848114"/>
                <a:ext cx="1227240" cy="615600"/>
              </p14:xfrm>
            </p:contentPart>
          </mc:Choice>
          <mc:Fallback>
            <p:pic>
              <p:nvPicPr>
                <p:cNvPr id="35" name="Ink 34">
                  <a:extLst>
                    <a:ext uri="{FF2B5EF4-FFF2-40B4-BE49-F238E27FC236}">
                      <a16:creationId xmlns:a16="http://schemas.microsoft.com/office/drawing/2014/main" id="{68DA8B24-3B75-E03F-3C5C-66DD1C538383}"/>
                    </a:ext>
                  </a:extLst>
                </p:cNvPr>
                <p:cNvPicPr/>
                <p:nvPr/>
              </p:nvPicPr>
              <p:blipFill>
                <a:blip r:embed="rId8"/>
                <a:stretch>
                  <a:fillRect/>
                </a:stretch>
              </p:blipFill>
              <p:spPr>
                <a:xfrm>
                  <a:off x="6487137" y="2839474"/>
                  <a:ext cx="1244880" cy="63324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37" name="Ink 36">
                  <a:extLst>
                    <a:ext uri="{FF2B5EF4-FFF2-40B4-BE49-F238E27FC236}">
                      <a16:creationId xmlns:a16="http://schemas.microsoft.com/office/drawing/2014/main" id="{492C6FCC-BC0D-02C7-BF6D-8F9C483679D6}"/>
                    </a:ext>
                  </a:extLst>
                </p14:cNvPr>
                <p14:cNvContentPartPr/>
                <p14:nvPr/>
              </p14:nvContentPartPr>
              <p14:xfrm>
                <a:off x="5788737" y="2465794"/>
                <a:ext cx="132120" cy="183600"/>
              </p14:xfrm>
            </p:contentPart>
          </mc:Choice>
          <mc:Fallback>
            <p:pic>
              <p:nvPicPr>
                <p:cNvPr id="37" name="Ink 36">
                  <a:extLst>
                    <a:ext uri="{FF2B5EF4-FFF2-40B4-BE49-F238E27FC236}">
                      <a16:creationId xmlns:a16="http://schemas.microsoft.com/office/drawing/2014/main" id="{492C6FCC-BC0D-02C7-BF6D-8F9C483679D6}"/>
                    </a:ext>
                  </a:extLst>
                </p:cNvPr>
                <p:cNvPicPr/>
                <p:nvPr/>
              </p:nvPicPr>
              <p:blipFill>
                <a:blip r:embed="rId10"/>
                <a:stretch>
                  <a:fillRect/>
                </a:stretch>
              </p:blipFill>
              <p:spPr>
                <a:xfrm>
                  <a:off x="5779737" y="2457154"/>
                  <a:ext cx="149760" cy="20124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38" name="Ink 37">
                  <a:extLst>
                    <a:ext uri="{FF2B5EF4-FFF2-40B4-BE49-F238E27FC236}">
                      <a16:creationId xmlns:a16="http://schemas.microsoft.com/office/drawing/2014/main" id="{DB8973A7-C341-5DBA-DB99-5F70BF771EDF}"/>
                    </a:ext>
                  </a:extLst>
                </p14:cNvPr>
                <p14:cNvContentPartPr/>
                <p14:nvPr/>
              </p14:nvContentPartPr>
              <p14:xfrm>
                <a:off x="5590017" y="2354914"/>
                <a:ext cx="373320" cy="390240"/>
              </p14:xfrm>
            </p:contentPart>
          </mc:Choice>
          <mc:Fallback>
            <p:pic>
              <p:nvPicPr>
                <p:cNvPr id="38" name="Ink 37">
                  <a:extLst>
                    <a:ext uri="{FF2B5EF4-FFF2-40B4-BE49-F238E27FC236}">
                      <a16:creationId xmlns:a16="http://schemas.microsoft.com/office/drawing/2014/main" id="{DB8973A7-C341-5DBA-DB99-5F70BF771EDF}"/>
                    </a:ext>
                  </a:extLst>
                </p:cNvPr>
                <p:cNvPicPr/>
                <p:nvPr/>
              </p:nvPicPr>
              <p:blipFill>
                <a:blip r:embed="rId12"/>
                <a:stretch>
                  <a:fillRect/>
                </a:stretch>
              </p:blipFill>
              <p:spPr>
                <a:xfrm>
                  <a:off x="5581377" y="2345914"/>
                  <a:ext cx="390960" cy="40788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39" name="Ink 38">
                  <a:extLst>
                    <a:ext uri="{FF2B5EF4-FFF2-40B4-BE49-F238E27FC236}">
                      <a16:creationId xmlns:a16="http://schemas.microsoft.com/office/drawing/2014/main" id="{F95DC9C3-5A37-3ECA-D0FD-BCEF01C6C289}"/>
                    </a:ext>
                  </a:extLst>
                </p14:cNvPr>
                <p14:cNvContentPartPr/>
                <p14:nvPr/>
              </p14:nvContentPartPr>
              <p14:xfrm>
                <a:off x="6064137" y="2295874"/>
                <a:ext cx="852840" cy="475920"/>
              </p14:xfrm>
            </p:contentPart>
          </mc:Choice>
          <mc:Fallback>
            <p:pic>
              <p:nvPicPr>
                <p:cNvPr id="39" name="Ink 38">
                  <a:extLst>
                    <a:ext uri="{FF2B5EF4-FFF2-40B4-BE49-F238E27FC236}">
                      <a16:creationId xmlns:a16="http://schemas.microsoft.com/office/drawing/2014/main" id="{F95DC9C3-5A37-3ECA-D0FD-BCEF01C6C289}"/>
                    </a:ext>
                  </a:extLst>
                </p:cNvPr>
                <p:cNvPicPr/>
                <p:nvPr/>
              </p:nvPicPr>
              <p:blipFill>
                <a:blip r:embed="rId14"/>
                <a:stretch>
                  <a:fillRect/>
                </a:stretch>
              </p:blipFill>
              <p:spPr>
                <a:xfrm>
                  <a:off x="6055497" y="2286874"/>
                  <a:ext cx="870480" cy="493560"/>
                </a:xfrm>
                <a:prstGeom prst="rect">
                  <a:avLst/>
                </a:prstGeom>
              </p:spPr>
            </p:pic>
          </mc:Fallback>
        </mc:AlternateContent>
      </p:grpSp>
      <p:grpSp>
        <p:nvGrpSpPr>
          <p:cNvPr id="44" name="Group 43">
            <a:extLst>
              <a:ext uri="{FF2B5EF4-FFF2-40B4-BE49-F238E27FC236}">
                <a16:creationId xmlns:a16="http://schemas.microsoft.com/office/drawing/2014/main" id="{BD14E2B3-CFDE-4410-7579-5665F7211F6C}"/>
              </a:ext>
            </a:extLst>
          </p:cNvPr>
          <p:cNvGrpSpPr/>
          <p:nvPr/>
        </p:nvGrpSpPr>
        <p:grpSpPr>
          <a:xfrm>
            <a:off x="8154657" y="336754"/>
            <a:ext cx="3576960" cy="2025000"/>
            <a:chOff x="8154657" y="336754"/>
            <a:chExt cx="3576960" cy="2025000"/>
          </a:xfrm>
        </p:grpSpPr>
        <mc:AlternateContent xmlns:mc="http://schemas.openxmlformats.org/markup-compatibility/2006">
          <mc:Choice xmlns:p14="http://schemas.microsoft.com/office/powerpoint/2010/main" Requires="p14">
            <p:contentPart p14:bwMode="auto" r:id="rId15">
              <p14:nvContentPartPr>
                <p14:cNvPr id="8" name="Ink 7">
                  <a:extLst>
                    <a:ext uri="{FF2B5EF4-FFF2-40B4-BE49-F238E27FC236}">
                      <a16:creationId xmlns:a16="http://schemas.microsoft.com/office/drawing/2014/main" id="{A677FC15-4F4C-B144-ABB5-F5437871F762}"/>
                    </a:ext>
                  </a:extLst>
                </p14:cNvPr>
                <p14:cNvContentPartPr/>
                <p14:nvPr/>
              </p14:nvContentPartPr>
              <p14:xfrm>
                <a:off x="8154657" y="1242514"/>
                <a:ext cx="335520" cy="371880"/>
              </p14:xfrm>
            </p:contentPart>
          </mc:Choice>
          <mc:Fallback>
            <p:pic>
              <p:nvPicPr>
                <p:cNvPr id="8" name="Ink 7">
                  <a:extLst>
                    <a:ext uri="{FF2B5EF4-FFF2-40B4-BE49-F238E27FC236}">
                      <a16:creationId xmlns:a16="http://schemas.microsoft.com/office/drawing/2014/main" id="{A677FC15-4F4C-B144-ABB5-F5437871F762}"/>
                    </a:ext>
                  </a:extLst>
                </p:cNvPr>
                <p:cNvPicPr/>
                <p:nvPr/>
              </p:nvPicPr>
              <p:blipFill>
                <a:blip r:embed="rId16"/>
                <a:stretch>
                  <a:fillRect/>
                </a:stretch>
              </p:blipFill>
              <p:spPr>
                <a:xfrm>
                  <a:off x="8146017" y="1233514"/>
                  <a:ext cx="353160" cy="38952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9" name="Ink 8">
                  <a:extLst>
                    <a:ext uri="{FF2B5EF4-FFF2-40B4-BE49-F238E27FC236}">
                      <a16:creationId xmlns:a16="http://schemas.microsoft.com/office/drawing/2014/main" id="{4D38CBF1-E961-B630-0D48-10408CE9D9FD}"/>
                    </a:ext>
                  </a:extLst>
                </p14:cNvPr>
                <p14:cNvContentPartPr/>
                <p14:nvPr/>
              </p14:nvContentPartPr>
              <p14:xfrm>
                <a:off x="8480457" y="797554"/>
                <a:ext cx="1891080" cy="876600"/>
              </p14:xfrm>
            </p:contentPart>
          </mc:Choice>
          <mc:Fallback>
            <p:pic>
              <p:nvPicPr>
                <p:cNvPr id="9" name="Ink 8">
                  <a:extLst>
                    <a:ext uri="{FF2B5EF4-FFF2-40B4-BE49-F238E27FC236}">
                      <a16:creationId xmlns:a16="http://schemas.microsoft.com/office/drawing/2014/main" id="{4D38CBF1-E961-B630-0D48-10408CE9D9FD}"/>
                    </a:ext>
                  </a:extLst>
                </p:cNvPr>
                <p:cNvPicPr/>
                <p:nvPr/>
              </p:nvPicPr>
              <p:blipFill>
                <a:blip r:embed="rId18"/>
                <a:stretch>
                  <a:fillRect/>
                </a:stretch>
              </p:blipFill>
              <p:spPr>
                <a:xfrm>
                  <a:off x="8471457" y="788554"/>
                  <a:ext cx="1908720" cy="89424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12" name="Ink 11">
                  <a:extLst>
                    <a:ext uri="{FF2B5EF4-FFF2-40B4-BE49-F238E27FC236}">
                      <a16:creationId xmlns:a16="http://schemas.microsoft.com/office/drawing/2014/main" id="{EC69DC64-0C5A-ABC0-1ACA-10BB357B0526}"/>
                    </a:ext>
                  </a:extLst>
                </p14:cNvPr>
                <p14:cNvContentPartPr/>
                <p14:nvPr/>
              </p14:nvContentPartPr>
              <p14:xfrm>
                <a:off x="10387737" y="621514"/>
                <a:ext cx="90000" cy="166680"/>
              </p14:xfrm>
            </p:contentPart>
          </mc:Choice>
          <mc:Fallback>
            <p:pic>
              <p:nvPicPr>
                <p:cNvPr id="12" name="Ink 11">
                  <a:extLst>
                    <a:ext uri="{FF2B5EF4-FFF2-40B4-BE49-F238E27FC236}">
                      <a16:creationId xmlns:a16="http://schemas.microsoft.com/office/drawing/2014/main" id="{EC69DC64-0C5A-ABC0-1ACA-10BB357B0526}"/>
                    </a:ext>
                  </a:extLst>
                </p:cNvPr>
                <p:cNvPicPr/>
                <p:nvPr/>
              </p:nvPicPr>
              <p:blipFill>
                <a:blip r:embed="rId20"/>
                <a:stretch>
                  <a:fillRect/>
                </a:stretch>
              </p:blipFill>
              <p:spPr>
                <a:xfrm>
                  <a:off x="10379097" y="612514"/>
                  <a:ext cx="107640" cy="18432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14" name="Ink 13">
                  <a:extLst>
                    <a:ext uri="{FF2B5EF4-FFF2-40B4-BE49-F238E27FC236}">
                      <a16:creationId xmlns:a16="http://schemas.microsoft.com/office/drawing/2014/main" id="{9E009BD2-BD47-7017-7EB7-3B9F6288785B}"/>
                    </a:ext>
                  </a:extLst>
                </p14:cNvPr>
                <p14:cNvContentPartPr/>
                <p14:nvPr/>
              </p14:nvContentPartPr>
              <p14:xfrm>
                <a:off x="10377657" y="573994"/>
                <a:ext cx="193320" cy="144000"/>
              </p14:xfrm>
            </p:contentPart>
          </mc:Choice>
          <mc:Fallback>
            <p:pic>
              <p:nvPicPr>
                <p:cNvPr id="14" name="Ink 13">
                  <a:extLst>
                    <a:ext uri="{FF2B5EF4-FFF2-40B4-BE49-F238E27FC236}">
                      <a16:creationId xmlns:a16="http://schemas.microsoft.com/office/drawing/2014/main" id="{9E009BD2-BD47-7017-7EB7-3B9F6288785B}"/>
                    </a:ext>
                  </a:extLst>
                </p:cNvPr>
                <p:cNvPicPr/>
                <p:nvPr/>
              </p:nvPicPr>
              <p:blipFill>
                <a:blip r:embed="rId22"/>
                <a:stretch>
                  <a:fillRect/>
                </a:stretch>
              </p:blipFill>
              <p:spPr>
                <a:xfrm>
                  <a:off x="10369017" y="565354"/>
                  <a:ext cx="210960" cy="16164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15" name="Ink 14">
                  <a:extLst>
                    <a:ext uri="{FF2B5EF4-FFF2-40B4-BE49-F238E27FC236}">
                      <a16:creationId xmlns:a16="http://schemas.microsoft.com/office/drawing/2014/main" id="{6066119D-740A-87AF-B4FD-A9DAEBAF1EE2}"/>
                    </a:ext>
                  </a:extLst>
                </p14:cNvPr>
                <p14:cNvContentPartPr/>
                <p14:nvPr/>
              </p14:nvContentPartPr>
              <p14:xfrm>
                <a:off x="10606617" y="507754"/>
                <a:ext cx="144000" cy="182160"/>
              </p14:xfrm>
            </p:contentPart>
          </mc:Choice>
          <mc:Fallback>
            <p:pic>
              <p:nvPicPr>
                <p:cNvPr id="15" name="Ink 14">
                  <a:extLst>
                    <a:ext uri="{FF2B5EF4-FFF2-40B4-BE49-F238E27FC236}">
                      <a16:creationId xmlns:a16="http://schemas.microsoft.com/office/drawing/2014/main" id="{6066119D-740A-87AF-B4FD-A9DAEBAF1EE2}"/>
                    </a:ext>
                  </a:extLst>
                </p:cNvPr>
                <p:cNvPicPr/>
                <p:nvPr/>
              </p:nvPicPr>
              <p:blipFill>
                <a:blip r:embed="rId24"/>
                <a:stretch>
                  <a:fillRect/>
                </a:stretch>
              </p:blipFill>
              <p:spPr>
                <a:xfrm>
                  <a:off x="10597617" y="499114"/>
                  <a:ext cx="161640" cy="19980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16" name="Ink 15">
                  <a:extLst>
                    <a:ext uri="{FF2B5EF4-FFF2-40B4-BE49-F238E27FC236}">
                      <a16:creationId xmlns:a16="http://schemas.microsoft.com/office/drawing/2014/main" id="{95E4A8E6-B7A4-BD2F-B489-C6B17C726B25}"/>
                    </a:ext>
                  </a:extLst>
                </p14:cNvPr>
                <p14:cNvContentPartPr/>
                <p14:nvPr/>
              </p14:nvContentPartPr>
              <p14:xfrm>
                <a:off x="10810017" y="390754"/>
                <a:ext cx="120600" cy="177120"/>
              </p14:xfrm>
            </p:contentPart>
          </mc:Choice>
          <mc:Fallback>
            <p:pic>
              <p:nvPicPr>
                <p:cNvPr id="16" name="Ink 15">
                  <a:extLst>
                    <a:ext uri="{FF2B5EF4-FFF2-40B4-BE49-F238E27FC236}">
                      <a16:creationId xmlns:a16="http://schemas.microsoft.com/office/drawing/2014/main" id="{95E4A8E6-B7A4-BD2F-B489-C6B17C726B25}"/>
                    </a:ext>
                  </a:extLst>
                </p:cNvPr>
                <p:cNvPicPr/>
                <p:nvPr/>
              </p:nvPicPr>
              <p:blipFill>
                <a:blip r:embed="rId26"/>
                <a:stretch>
                  <a:fillRect/>
                </a:stretch>
              </p:blipFill>
              <p:spPr>
                <a:xfrm>
                  <a:off x="10801017" y="382114"/>
                  <a:ext cx="138240" cy="19476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18" name="Ink 17">
                  <a:extLst>
                    <a:ext uri="{FF2B5EF4-FFF2-40B4-BE49-F238E27FC236}">
                      <a16:creationId xmlns:a16="http://schemas.microsoft.com/office/drawing/2014/main" id="{E1EE9C20-F930-D95D-8B0A-7CD1E07A55E7}"/>
                    </a:ext>
                  </a:extLst>
                </p14:cNvPr>
                <p14:cNvContentPartPr/>
                <p14:nvPr/>
              </p14:nvContentPartPr>
              <p14:xfrm>
                <a:off x="10843497" y="427834"/>
                <a:ext cx="223920" cy="77760"/>
              </p14:xfrm>
            </p:contentPart>
          </mc:Choice>
          <mc:Fallback>
            <p:pic>
              <p:nvPicPr>
                <p:cNvPr id="18" name="Ink 17">
                  <a:extLst>
                    <a:ext uri="{FF2B5EF4-FFF2-40B4-BE49-F238E27FC236}">
                      <a16:creationId xmlns:a16="http://schemas.microsoft.com/office/drawing/2014/main" id="{E1EE9C20-F930-D95D-8B0A-7CD1E07A55E7}"/>
                    </a:ext>
                  </a:extLst>
                </p:cNvPr>
                <p:cNvPicPr/>
                <p:nvPr/>
              </p:nvPicPr>
              <p:blipFill>
                <a:blip r:embed="rId28"/>
                <a:stretch>
                  <a:fillRect/>
                </a:stretch>
              </p:blipFill>
              <p:spPr>
                <a:xfrm>
                  <a:off x="10834497" y="419194"/>
                  <a:ext cx="241560" cy="95400"/>
                </a:xfrm>
                <a:prstGeom prst="rect">
                  <a:avLst/>
                </a:prstGeom>
              </p:spPr>
            </p:pic>
          </mc:Fallback>
        </mc:AlternateContent>
        <mc:AlternateContent xmlns:mc="http://schemas.openxmlformats.org/markup-compatibility/2006">
          <mc:Choice xmlns:p14="http://schemas.microsoft.com/office/powerpoint/2010/main" Requires="p14">
            <p:contentPart p14:bwMode="auto" r:id="rId29">
              <p14:nvContentPartPr>
                <p14:cNvPr id="20" name="Ink 19">
                  <a:extLst>
                    <a:ext uri="{FF2B5EF4-FFF2-40B4-BE49-F238E27FC236}">
                      <a16:creationId xmlns:a16="http://schemas.microsoft.com/office/drawing/2014/main" id="{30E8EB93-9834-8584-1764-520B81AF5CB9}"/>
                    </a:ext>
                  </a:extLst>
                </p14:cNvPr>
                <p14:cNvContentPartPr/>
                <p14:nvPr/>
              </p14:nvContentPartPr>
              <p14:xfrm>
                <a:off x="10852857" y="712594"/>
                <a:ext cx="162720" cy="356400"/>
              </p14:xfrm>
            </p:contentPart>
          </mc:Choice>
          <mc:Fallback>
            <p:pic>
              <p:nvPicPr>
                <p:cNvPr id="20" name="Ink 19">
                  <a:extLst>
                    <a:ext uri="{FF2B5EF4-FFF2-40B4-BE49-F238E27FC236}">
                      <a16:creationId xmlns:a16="http://schemas.microsoft.com/office/drawing/2014/main" id="{30E8EB93-9834-8584-1764-520B81AF5CB9}"/>
                    </a:ext>
                  </a:extLst>
                </p:cNvPr>
                <p:cNvPicPr/>
                <p:nvPr/>
              </p:nvPicPr>
              <p:blipFill>
                <a:blip r:embed="rId30"/>
                <a:stretch>
                  <a:fillRect/>
                </a:stretch>
              </p:blipFill>
              <p:spPr>
                <a:xfrm>
                  <a:off x="10843857" y="703594"/>
                  <a:ext cx="180360" cy="374040"/>
                </a:xfrm>
                <a:prstGeom prst="rect">
                  <a:avLst/>
                </a:prstGeom>
              </p:spPr>
            </p:pic>
          </mc:Fallback>
        </mc:AlternateContent>
        <mc:AlternateContent xmlns:mc="http://schemas.openxmlformats.org/markup-compatibility/2006">
          <mc:Choice xmlns:p14="http://schemas.microsoft.com/office/powerpoint/2010/main" Requires="p14">
            <p:contentPart p14:bwMode="auto" r:id="rId31">
              <p14:nvContentPartPr>
                <p14:cNvPr id="21" name="Ink 20">
                  <a:extLst>
                    <a:ext uri="{FF2B5EF4-FFF2-40B4-BE49-F238E27FC236}">
                      <a16:creationId xmlns:a16="http://schemas.microsoft.com/office/drawing/2014/main" id="{02B0A876-7D46-108D-2AD3-047DA6D7407E}"/>
                    </a:ext>
                  </a:extLst>
                </p14:cNvPr>
                <p14:cNvContentPartPr/>
                <p14:nvPr/>
              </p14:nvContentPartPr>
              <p14:xfrm>
                <a:off x="10933497" y="960994"/>
                <a:ext cx="80640" cy="129600"/>
              </p14:xfrm>
            </p:contentPart>
          </mc:Choice>
          <mc:Fallback>
            <p:pic>
              <p:nvPicPr>
                <p:cNvPr id="21" name="Ink 20">
                  <a:extLst>
                    <a:ext uri="{FF2B5EF4-FFF2-40B4-BE49-F238E27FC236}">
                      <a16:creationId xmlns:a16="http://schemas.microsoft.com/office/drawing/2014/main" id="{02B0A876-7D46-108D-2AD3-047DA6D7407E}"/>
                    </a:ext>
                  </a:extLst>
                </p:cNvPr>
                <p:cNvPicPr/>
                <p:nvPr/>
              </p:nvPicPr>
              <p:blipFill>
                <a:blip r:embed="rId32"/>
                <a:stretch>
                  <a:fillRect/>
                </a:stretch>
              </p:blipFill>
              <p:spPr>
                <a:xfrm>
                  <a:off x="10924497" y="952354"/>
                  <a:ext cx="98280" cy="14724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22" name="Ink 21">
                  <a:extLst>
                    <a:ext uri="{FF2B5EF4-FFF2-40B4-BE49-F238E27FC236}">
                      <a16:creationId xmlns:a16="http://schemas.microsoft.com/office/drawing/2014/main" id="{F200ACD0-9934-B57B-0464-1122B151EEC0}"/>
                    </a:ext>
                  </a:extLst>
                </p14:cNvPr>
                <p14:cNvContentPartPr/>
                <p14:nvPr/>
              </p14:nvContentPartPr>
              <p14:xfrm>
                <a:off x="11084337" y="1261594"/>
                <a:ext cx="80280" cy="153000"/>
              </p14:xfrm>
            </p:contentPart>
          </mc:Choice>
          <mc:Fallback>
            <p:pic>
              <p:nvPicPr>
                <p:cNvPr id="22" name="Ink 21">
                  <a:extLst>
                    <a:ext uri="{FF2B5EF4-FFF2-40B4-BE49-F238E27FC236}">
                      <a16:creationId xmlns:a16="http://schemas.microsoft.com/office/drawing/2014/main" id="{F200ACD0-9934-B57B-0464-1122B151EEC0}"/>
                    </a:ext>
                  </a:extLst>
                </p:cNvPr>
                <p:cNvPicPr/>
                <p:nvPr/>
              </p:nvPicPr>
              <p:blipFill>
                <a:blip r:embed="rId34"/>
                <a:stretch>
                  <a:fillRect/>
                </a:stretch>
              </p:blipFill>
              <p:spPr>
                <a:xfrm>
                  <a:off x="11075697" y="1252594"/>
                  <a:ext cx="97920" cy="170640"/>
                </a:xfrm>
                <a:prstGeom prst="rect">
                  <a:avLst/>
                </a:prstGeom>
              </p:spPr>
            </p:pic>
          </mc:Fallback>
        </mc:AlternateContent>
        <mc:AlternateContent xmlns:mc="http://schemas.openxmlformats.org/markup-compatibility/2006">
          <mc:Choice xmlns:p14="http://schemas.microsoft.com/office/powerpoint/2010/main" Requires="p14">
            <p:contentPart p14:bwMode="auto" r:id="rId35">
              <p14:nvContentPartPr>
                <p14:cNvPr id="23" name="Ink 22">
                  <a:extLst>
                    <a:ext uri="{FF2B5EF4-FFF2-40B4-BE49-F238E27FC236}">
                      <a16:creationId xmlns:a16="http://schemas.microsoft.com/office/drawing/2014/main" id="{9EE26015-B190-DAF1-6567-14455FE4085D}"/>
                    </a:ext>
                  </a:extLst>
                </p14:cNvPr>
                <p14:cNvContentPartPr/>
                <p14:nvPr/>
              </p14:nvContentPartPr>
              <p14:xfrm>
                <a:off x="11028537" y="1254754"/>
                <a:ext cx="203040" cy="144000"/>
              </p14:xfrm>
            </p:contentPart>
          </mc:Choice>
          <mc:Fallback>
            <p:pic>
              <p:nvPicPr>
                <p:cNvPr id="23" name="Ink 22">
                  <a:extLst>
                    <a:ext uri="{FF2B5EF4-FFF2-40B4-BE49-F238E27FC236}">
                      <a16:creationId xmlns:a16="http://schemas.microsoft.com/office/drawing/2014/main" id="{9EE26015-B190-DAF1-6567-14455FE4085D}"/>
                    </a:ext>
                  </a:extLst>
                </p:cNvPr>
                <p:cNvPicPr/>
                <p:nvPr/>
              </p:nvPicPr>
              <p:blipFill>
                <a:blip r:embed="rId36"/>
                <a:stretch>
                  <a:fillRect/>
                </a:stretch>
              </p:blipFill>
              <p:spPr>
                <a:xfrm>
                  <a:off x="11019897" y="1246114"/>
                  <a:ext cx="220680" cy="161640"/>
                </a:xfrm>
                <a:prstGeom prst="rect">
                  <a:avLst/>
                </a:prstGeom>
              </p:spPr>
            </p:pic>
          </mc:Fallback>
        </mc:AlternateContent>
        <mc:AlternateContent xmlns:mc="http://schemas.openxmlformats.org/markup-compatibility/2006">
          <mc:Choice xmlns:p14="http://schemas.microsoft.com/office/powerpoint/2010/main" Requires="p14">
            <p:contentPart p14:bwMode="auto" r:id="rId37">
              <p14:nvContentPartPr>
                <p14:cNvPr id="24" name="Ink 23">
                  <a:extLst>
                    <a:ext uri="{FF2B5EF4-FFF2-40B4-BE49-F238E27FC236}">
                      <a16:creationId xmlns:a16="http://schemas.microsoft.com/office/drawing/2014/main" id="{5BA58384-6B0D-EA00-CDCC-A69C53A4BEEA}"/>
                    </a:ext>
                  </a:extLst>
                </p14:cNvPr>
                <p14:cNvContentPartPr/>
                <p14:nvPr/>
              </p14:nvContentPartPr>
              <p14:xfrm>
                <a:off x="11288097" y="1127674"/>
                <a:ext cx="122400" cy="212400"/>
              </p14:xfrm>
            </p:contentPart>
          </mc:Choice>
          <mc:Fallback>
            <p:pic>
              <p:nvPicPr>
                <p:cNvPr id="24" name="Ink 23">
                  <a:extLst>
                    <a:ext uri="{FF2B5EF4-FFF2-40B4-BE49-F238E27FC236}">
                      <a16:creationId xmlns:a16="http://schemas.microsoft.com/office/drawing/2014/main" id="{5BA58384-6B0D-EA00-CDCC-A69C53A4BEEA}"/>
                    </a:ext>
                  </a:extLst>
                </p:cNvPr>
                <p:cNvPicPr/>
                <p:nvPr/>
              </p:nvPicPr>
              <p:blipFill>
                <a:blip r:embed="rId38"/>
                <a:stretch>
                  <a:fillRect/>
                </a:stretch>
              </p:blipFill>
              <p:spPr>
                <a:xfrm>
                  <a:off x="11279457" y="1118674"/>
                  <a:ext cx="140040" cy="230040"/>
                </a:xfrm>
                <a:prstGeom prst="rect">
                  <a:avLst/>
                </a:prstGeom>
              </p:spPr>
            </p:pic>
          </mc:Fallback>
        </mc:AlternateContent>
        <mc:AlternateContent xmlns:mc="http://schemas.openxmlformats.org/markup-compatibility/2006">
          <mc:Choice xmlns:p14="http://schemas.microsoft.com/office/powerpoint/2010/main" Requires="p14">
            <p:contentPart p14:bwMode="auto" r:id="rId39">
              <p14:nvContentPartPr>
                <p14:cNvPr id="25" name="Ink 24">
                  <a:extLst>
                    <a:ext uri="{FF2B5EF4-FFF2-40B4-BE49-F238E27FC236}">
                      <a16:creationId xmlns:a16="http://schemas.microsoft.com/office/drawing/2014/main" id="{819CA056-7283-BE48-10DF-11ECE18FEB2C}"/>
                    </a:ext>
                  </a:extLst>
                </p14:cNvPr>
                <p14:cNvContentPartPr/>
                <p14:nvPr/>
              </p14:nvContentPartPr>
              <p14:xfrm>
                <a:off x="11459097" y="1026514"/>
                <a:ext cx="126000" cy="184320"/>
              </p14:xfrm>
            </p:contentPart>
          </mc:Choice>
          <mc:Fallback>
            <p:pic>
              <p:nvPicPr>
                <p:cNvPr id="25" name="Ink 24">
                  <a:extLst>
                    <a:ext uri="{FF2B5EF4-FFF2-40B4-BE49-F238E27FC236}">
                      <a16:creationId xmlns:a16="http://schemas.microsoft.com/office/drawing/2014/main" id="{819CA056-7283-BE48-10DF-11ECE18FEB2C}"/>
                    </a:ext>
                  </a:extLst>
                </p:cNvPr>
                <p:cNvPicPr/>
                <p:nvPr/>
              </p:nvPicPr>
              <p:blipFill>
                <a:blip r:embed="rId40"/>
                <a:stretch>
                  <a:fillRect/>
                </a:stretch>
              </p:blipFill>
              <p:spPr>
                <a:xfrm>
                  <a:off x="11450097" y="1017514"/>
                  <a:ext cx="143640" cy="201960"/>
                </a:xfrm>
                <a:prstGeom prst="rect">
                  <a:avLst/>
                </a:prstGeom>
              </p:spPr>
            </p:pic>
          </mc:Fallback>
        </mc:AlternateContent>
        <mc:AlternateContent xmlns:mc="http://schemas.openxmlformats.org/markup-compatibility/2006">
          <mc:Choice xmlns:p14="http://schemas.microsoft.com/office/powerpoint/2010/main" Requires="p14">
            <p:contentPart p14:bwMode="auto" r:id="rId41">
              <p14:nvContentPartPr>
                <p14:cNvPr id="26" name="Ink 25">
                  <a:extLst>
                    <a:ext uri="{FF2B5EF4-FFF2-40B4-BE49-F238E27FC236}">
                      <a16:creationId xmlns:a16="http://schemas.microsoft.com/office/drawing/2014/main" id="{3244AA04-BAB8-0FDD-95BB-6BBD12F98843}"/>
                    </a:ext>
                  </a:extLst>
                </p14:cNvPr>
                <p14:cNvContentPartPr/>
                <p14:nvPr/>
              </p14:nvContentPartPr>
              <p14:xfrm>
                <a:off x="11358657" y="1508554"/>
                <a:ext cx="89640" cy="397800"/>
              </p14:xfrm>
            </p:contentPart>
          </mc:Choice>
          <mc:Fallback>
            <p:pic>
              <p:nvPicPr>
                <p:cNvPr id="26" name="Ink 25">
                  <a:extLst>
                    <a:ext uri="{FF2B5EF4-FFF2-40B4-BE49-F238E27FC236}">
                      <a16:creationId xmlns:a16="http://schemas.microsoft.com/office/drawing/2014/main" id="{3244AA04-BAB8-0FDD-95BB-6BBD12F98843}"/>
                    </a:ext>
                  </a:extLst>
                </p:cNvPr>
                <p:cNvPicPr/>
                <p:nvPr/>
              </p:nvPicPr>
              <p:blipFill>
                <a:blip r:embed="rId42"/>
                <a:stretch>
                  <a:fillRect/>
                </a:stretch>
              </p:blipFill>
              <p:spPr>
                <a:xfrm>
                  <a:off x="11349657" y="1499554"/>
                  <a:ext cx="107280" cy="415440"/>
                </a:xfrm>
                <a:prstGeom prst="rect">
                  <a:avLst/>
                </a:prstGeom>
              </p:spPr>
            </p:pic>
          </mc:Fallback>
        </mc:AlternateContent>
        <mc:AlternateContent xmlns:mc="http://schemas.openxmlformats.org/markup-compatibility/2006">
          <mc:Choice xmlns:p14="http://schemas.microsoft.com/office/powerpoint/2010/main" Requires="p14">
            <p:contentPart p14:bwMode="auto" r:id="rId43">
              <p14:nvContentPartPr>
                <p14:cNvPr id="27" name="Ink 26">
                  <a:extLst>
                    <a:ext uri="{FF2B5EF4-FFF2-40B4-BE49-F238E27FC236}">
                      <a16:creationId xmlns:a16="http://schemas.microsoft.com/office/drawing/2014/main" id="{16D22CD5-8BDF-AF92-B3C2-88BA50598F6F}"/>
                    </a:ext>
                  </a:extLst>
                </p14:cNvPr>
                <p14:cNvContentPartPr/>
                <p14:nvPr/>
              </p14:nvContentPartPr>
              <p14:xfrm>
                <a:off x="11341377" y="1795474"/>
                <a:ext cx="120960" cy="137520"/>
              </p14:xfrm>
            </p:contentPart>
          </mc:Choice>
          <mc:Fallback>
            <p:pic>
              <p:nvPicPr>
                <p:cNvPr id="27" name="Ink 26">
                  <a:extLst>
                    <a:ext uri="{FF2B5EF4-FFF2-40B4-BE49-F238E27FC236}">
                      <a16:creationId xmlns:a16="http://schemas.microsoft.com/office/drawing/2014/main" id="{16D22CD5-8BDF-AF92-B3C2-88BA50598F6F}"/>
                    </a:ext>
                  </a:extLst>
                </p:cNvPr>
                <p:cNvPicPr/>
                <p:nvPr/>
              </p:nvPicPr>
              <p:blipFill>
                <a:blip r:embed="rId44"/>
                <a:stretch>
                  <a:fillRect/>
                </a:stretch>
              </p:blipFill>
              <p:spPr>
                <a:xfrm>
                  <a:off x="11332377" y="1786834"/>
                  <a:ext cx="138600" cy="155160"/>
                </a:xfrm>
                <a:prstGeom prst="rect">
                  <a:avLst/>
                </a:prstGeom>
              </p:spPr>
            </p:pic>
          </mc:Fallback>
        </mc:AlternateContent>
        <mc:AlternateContent xmlns:mc="http://schemas.openxmlformats.org/markup-compatibility/2006">
          <mc:Choice xmlns:p14="http://schemas.microsoft.com/office/powerpoint/2010/main" Requires="p14">
            <p:contentPart p14:bwMode="auto" r:id="rId45">
              <p14:nvContentPartPr>
                <p14:cNvPr id="28" name="Ink 27">
                  <a:extLst>
                    <a:ext uri="{FF2B5EF4-FFF2-40B4-BE49-F238E27FC236}">
                      <a16:creationId xmlns:a16="http://schemas.microsoft.com/office/drawing/2014/main" id="{322A6FDF-B831-9A43-DA60-1FEEA0DFDBF2}"/>
                    </a:ext>
                  </a:extLst>
                </p14:cNvPr>
                <p14:cNvContentPartPr/>
                <p14:nvPr/>
              </p14:nvContentPartPr>
              <p14:xfrm>
                <a:off x="11280537" y="2210554"/>
                <a:ext cx="54000" cy="151200"/>
              </p14:xfrm>
            </p:contentPart>
          </mc:Choice>
          <mc:Fallback>
            <p:pic>
              <p:nvPicPr>
                <p:cNvPr id="28" name="Ink 27">
                  <a:extLst>
                    <a:ext uri="{FF2B5EF4-FFF2-40B4-BE49-F238E27FC236}">
                      <a16:creationId xmlns:a16="http://schemas.microsoft.com/office/drawing/2014/main" id="{322A6FDF-B831-9A43-DA60-1FEEA0DFDBF2}"/>
                    </a:ext>
                  </a:extLst>
                </p:cNvPr>
                <p:cNvPicPr/>
                <p:nvPr/>
              </p:nvPicPr>
              <p:blipFill>
                <a:blip r:embed="rId46"/>
                <a:stretch>
                  <a:fillRect/>
                </a:stretch>
              </p:blipFill>
              <p:spPr>
                <a:xfrm>
                  <a:off x="11271537" y="2201554"/>
                  <a:ext cx="71640" cy="168840"/>
                </a:xfrm>
                <a:prstGeom prst="rect">
                  <a:avLst/>
                </a:prstGeom>
              </p:spPr>
            </p:pic>
          </mc:Fallback>
        </mc:AlternateContent>
        <mc:AlternateContent xmlns:mc="http://schemas.openxmlformats.org/markup-compatibility/2006">
          <mc:Choice xmlns:p14="http://schemas.microsoft.com/office/powerpoint/2010/main" Requires="p14">
            <p:contentPart p14:bwMode="auto" r:id="rId47">
              <p14:nvContentPartPr>
                <p14:cNvPr id="29" name="Ink 28">
                  <a:extLst>
                    <a:ext uri="{FF2B5EF4-FFF2-40B4-BE49-F238E27FC236}">
                      <a16:creationId xmlns:a16="http://schemas.microsoft.com/office/drawing/2014/main" id="{49D1B461-B2F4-8324-30E2-8258BBDC37CF}"/>
                    </a:ext>
                  </a:extLst>
                </p14:cNvPr>
                <p14:cNvContentPartPr/>
                <p14:nvPr/>
              </p14:nvContentPartPr>
              <p14:xfrm>
                <a:off x="11260017" y="2149354"/>
                <a:ext cx="169200" cy="107280"/>
              </p14:xfrm>
            </p:contentPart>
          </mc:Choice>
          <mc:Fallback>
            <p:pic>
              <p:nvPicPr>
                <p:cNvPr id="29" name="Ink 28">
                  <a:extLst>
                    <a:ext uri="{FF2B5EF4-FFF2-40B4-BE49-F238E27FC236}">
                      <a16:creationId xmlns:a16="http://schemas.microsoft.com/office/drawing/2014/main" id="{49D1B461-B2F4-8324-30E2-8258BBDC37CF}"/>
                    </a:ext>
                  </a:extLst>
                </p:cNvPr>
                <p:cNvPicPr/>
                <p:nvPr/>
              </p:nvPicPr>
              <p:blipFill>
                <a:blip r:embed="rId48"/>
                <a:stretch>
                  <a:fillRect/>
                </a:stretch>
              </p:blipFill>
              <p:spPr>
                <a:xfrm>
                  <a:off x="11251017" y="2140354"/>
                  <a:ext cx="186840" cy="124920"/>
                </a:xfrm>
                <a:prstGeom prst="rect">
                  <a:avLst/>
                </a:prstGeom>
              </p:spPr>
            </p:pic>
          </mc:Fallback>
        </mc:AlternateContent>
        <mc:AlternateContent xmlns:mc="http://schemas.openxmlformats.org/markup-compatibility/2006">
          <mc:Choice xmlns:p14="http://schemas.microsoft.com/office/powerpoint/2010/main" Requires="p14">
            <p:contentPart p14:bwMode="auto" r:id="rId49">
              <p14:nvContentPartPr>
                <p14:cNvPr id="30" name="Ink 29">
                  <a:extLst>
                    <a:ext uri="{FF2B5EF4-FFF2-40B4-BE49-F238E27FC236}">
                      <a16:creationId xmlns:a16="http://schemas.microsoft.com/office/drawing/2014/main" id="{9A251A1C-B7B1-A553-899B-B04958BAF8E0}"/>
                    </a:ext>
                  </a:extLst>
                </p14:cNvPr>
                <p14:cNvContentPartPr/>
                <p14:nvPr/>
              </p14:nvContentPartPr>
              <p14:xfrm>
                <a:off x="11467737" y="2082034"/>
                <a:ext cx="104040" cy="159840"/>
              </p14:xfrm>
            </p:contentPart>
          </mc:Choice>
          <mc:Fallback>
            <p:pic>
              <p:nvPicPr>
                <p:cNvPr id="30" name="Ink 29">
                  <a:extLst>
                    <a:ext uri="{FF2B5EF4-FFF2-40B4-BE49-F238E27FC236}">
                      <a16:creationId xmlns:a16="http://schemas.microsoft.com/office/drawing/2014/main" id="{9A251A1C-B7B1-A553-899B-B04958BAF8E0}"/>
                    </a:ext>
                  </a:extLst>
                </p:cNvPr>
                <p:cNvPicPr/>
                <p:nvPr/>
              </p:nvPicPr>
              <p:blipFill>
                <a:blip r:embed="rId50"/>
                <a:stretch>
                  <a:fillRect/>
                </a:stretch>
              </p:blipFill>
              <p:spPr>
                <a:xfrm>
                  <a:off x="11459097" y="2073394"/>
                  <a:ext cx="121680" cy="177480"/>
                </a:xfrm>
                <a:prstGeom prst="rect">
                  <a:avLst/>
                </a:prstGeom>
              </p:spPr>
            </p:pic>
          </mc:Fallback>
        </mc:AlternateContent>
        <mc:AlternateContent xmlns:mc="http://schemas.openxmlformats.org/markup-compatibility/2006">
          <mc:Choice xmlns:p14="http://schemas.microsoft.com/office/powerpoint/2010/main" Requires="p14">
            <p:contentPart p14:bwMode="auto" r:id="rId51">
              <p14:nvContentPartPr>
                <p14:cNvPr id="31" name="Ink 30">
                  <a:extLst>
                    <a:ext uri="{FF2B5EF4-FFF2-40B4-BE49-F238E27FC236}">
                      <a16:creationId xmlns:a16="http://schemas.microsoft.com/office/drawing/2014/main" id="{871628A1-5BF8-7BFD-D8A8-DF5DCF353F87}"/>
                    </a:ext>
                  </a:extLst>
                </p14:cNvPr>
                <p14:cNvContentPartPr/>
                <p14:nvPr/>
              </p14:nvContentPartPr>
              <p14:xfrm>
                <a:off x="11634777" y="1957834"/>
                <a:ext cx="96840" cy="147960"/>
              </p14:xfrm>
            </p:contentPart>
          </mc:Choice>
          <mc:Fallback>
            <p:pic>
              <p:nvPicPr>
                <p:cNvPr id="31" name="Ink 30">
                  <a:extLst>
                    <a:ext uri="{FF2B5EF4-FFF2-40B4-BE49-F238E27FC236}">
                      <a16:creationId xmlns:a16="http://schemas.microsoft.com/office/drawing/2014/main" id="{871628A1-5BF8-7BFD-D8A8-DF5DCF353F87}"/>
                    </a:ext>
                  </a:extLst>
                </p:cNvPr>
                <p:cNvPicPr/>
                <p:nvPr/>
              </p:nvPicPr>
              <p:blipFill>
                <a:blip r:embed="rId52"/>
                <a:stretch>
                  <a:fillRect/>
                </a:stretch>
              </p:blipFill>
              <p:spPr>
                <a:xfrm>
                  <a:off x="11625777" y="1948834"/>
                  <a:ext cx="114480" cy="165600"/>
                </a:xfrm>
                <a:prstGeom prst="rect">
                  <a:avLst/>
                </a:prstGeom>
              </p:spPr>
            </p:pic>
          </mc:Fallback>
        </mc:AlternateContent>
        <mc:AlternateContent xmlns:mc="http://schemas.openxmlformats.org/markup-compatibility/2006">
          <mc:Choice xmlns:p14="http://schemas.microsoft.com/office/powerpoint/2010/main" Requires="p14">
            <p:contentPart p14:bwMode="auto" r:id="rId53">
              <p14:nvContentPartPr>
                <p14:cNvPr id="41" name="Ink 40">
                  <a:extLst>
                    <a:ext uri="{FF2B5EF4-FFF2-40B4-BE49-F238E27FC236}">
                      <a16:creationId xmlns:a16="http://schemas.microsoft.com/office/drawing/2014/main" id="{A6E01FB7-4243-5315-0AF8-2AC343307DCA}"/>
                    </a:ext>
                  </a:extLst>
                </p14:cNvPr>
                <p14:cNvContentPartPr/>
                <p14:nvPr/>
              </p14:nvContentPartPr>
              <p14:xfrm>
                <a:off x="9697617" y="446554"/>
                <a:ext cx="120600" cy="152640"/>
              </p14:xfrm>
            </p:contentPart>
          </mc:Choice>
          <mc:Fallback>
            <p:pic>
              <p:nvPicPr>
                <p:cNvPr id="41" name="Ink 40">
                  <a:extLst>
                    <a:ext uri="{FF2B5EF4-FFF2-40B4-BE49-F238E27FC236}">
                      <a16:creationId xmlns:a16="http://schemas.microsoft.com/office/drawing/2014/main" id="{A6E01FB7-4243-5315-0AF8-2AC343307DCA}"/>
                    </a:ext>
                  </a:extLst>
                </p:cNvPr>
                <p:cNvPicPr/>
                <p:nvPr/>
              </p:nvPicPr>
              <p:blipFill>
                <a:blip r:embed="rId54"/>
                <a:stretch>
                  <a:fillRect/>
                </a:stretch>
              </p:blipFill>
              <p:spPr>
                <a:xfrm>
                  <a:off x="9688617" y="437554"/>
                  <a:ext cx="138240" cy="170280"/>
                </a:xfrm>
                <a:prstGeom prst="rect">
                  <a:avLst/>
                </a:prstGeom>
              </p:spPr>
            </p:pic>
          </mc:Fallback>
        </mc:AlternateContent>
        <mc:AlternateContent xmlns:mc="http://schemas.openxmlformats.org/markup-compatibility/2006">
          <mc:Choice xmlns:p14="http://schemas.microsoft.com/office/powerpoint/2010/main" Requires="p14">
            <p:contentPart p14:bwMode="auto" r:id="rId55">
              <p14:nvContentPartPr>
                <p14:cNvPr id="42" name="Ink 41">
                  <a:extLst>
                    <a:ext uri="{FF2B5EF4-FFF2-40B4-BE49-F238E27FC236}">
                      <a16:creationId xmlns:a16="http://schemas.microsoft.com/office/drawing/2014/main" id="{DAB5D720-77BB-374C-4BB9-96FEB01C940F}"/>
                    </a:ext>
                  </a:extLst>
                </p14:cNvPr>
                <p14:cNvContentPartPr/>
                <p14:nvPr/>
              </p14:nvContentPartPr>
              <p14:xfrm>
                <a:off x="9567297" y="336754"/>
                <a:ext cx="324000" cy="314280"/>
              </p14:xfrm>
            </p:contentPart>
          </mc:Choice>
          <mc:Fallback>
            <p:pic>
              <p:nvPicPr>
                <p:cNvPr id="42" name="Ink 41">
                  <a:extLst>
                    <a:ext uri="{FF2B5EF4-FFF2-40B4-BE49-F238E27FC236}">
                      <a16:creationId xmlns:a16="http://schemas.microsoft.com/office/drawing/2014/main" id="{DAB5D720-77BB-374C-4BB9-96FEB01C940F}"/>
                    </a:ext>
                  </a:extLst>
                </p:cNvPr>
                <p:cNvPicPr/>
                <p:nvPr/>
              </p:nvPicPr>
              <p:blipFill>
                <a:blip r:embed="rId56"/>
                <a:stretch>
                  <a:fillRect/>
                </a:stretch>
              </p:blipFill>
              <p:spPr>
                <a:xfrm>
                  <a:off x="9558657" y="327754"/>
                  <a:ext cx="341640" cy="331920"/>
                </a:xfrm>
                <a:prstGeom prst="rect">
                  <a:avLst/>
                </a:prstGeom>
              </p:spPr>
            </p:pic>
          </mc:Fallback>
        </mc:AlternateContent>
        <mc:AlternateContent xmlns:mc="http://schemas.openxmlformats.org/markup-compatibility/2006">
          <mc:Choice xmlns:p14="http://schemas.microsoft.com/office/powerpoint/2010/main" Requires="p14">
            <p:contentPart p14:bwMode="auto" r:id="rId57">
              <p14:nvContentPartPr>
                <p14:cNvPr id="43" name="Ink 42">
                  <a:extLst>
                    <a:ext uri="{FF2B5EF4-FFF2-40B4-BE49-F238E27FC236}">
                      <a16:creationId xmlns:a16="http://schemas.microsoft.com/office/drawing/2014/main" id="{22FA785A-AFCA-B5C5-1D8C-BD37A842C137}"/>
                    </a:ext>
                  </a:extLst>
                </p14:cNvPr>
                <p14:cNvContentPartPr/>
                <p14:nvPr/>
              </p14:nvContentPartPr>
              <p14:xfrm>
                <a:off x="9304497" y="655354"/>
                <a:ext cx="776880" cy="290520"/>
              </p14:xfrm>
            </p:contentPart>
          </mc:Choice>
          <mc:Fallback>
            <p:pic>
              <p:nvPicPr>
                <p:cNvPr id="43" name="Ink 42">
                  <a:extLst>
                    <a:ext uri="{FF2B5EF4-FFF2-40B4-BE49-F238E27FC236}">
                      <a16:creationId xmlns:a16="http://schemas.microsoft.com/office/drawing/2014/main" id="{22FA785A-AFCA-B5C5-1D8C-BD37A842C137}"/>
                    </a:ext>
                  </a:extLst>
                </p:cNvPr>
                <p:cNvPicPr/>
                <p:nvPr/>
              </p:nvPicPr>
              <p:blipFill>
                <a:blip r:embed="rId58"/>
                <a:stretch>
                  <a:fillRect/>
                </a:stretch>
              </p:blipFill>
              <p:spPr>
                <a:xfrm>
                  <a:off x="9295857" y="646354"/>
                  <a:ext cx="794520" cy="308160"/>
                </a:xfrm>
                <a:prstGeom prst="rect">
                  <a:avLst/>
                </a:prstGeom>
              </p:spPr>
            </p:pic>
          </mc:Fallback>
        </mc:AlternateContent>
      </p:grpSp>
    </p:spTree>
    <p:extLst>
      <p:ext uri="{BB962C8B-B14F-4D97-AF65-F5344CB8AC3E}">
        <p14:creationId xmlns:p14="http://schemas.microsoft.com/office/powerpoint/2010/main" val="254529153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FFB3A90-0486-4996-BB2F-A13C87F17447}"/>
              </a:ext>
            </a:extLst>
          </p:cNvPr>
          <p:cNvSpPr/>
          <p:nvPr/>
        </p:nvSpPr>
        <p:spPr>
          <a:xfrm>
            <a:off x="20096" y="37819"/>
            <a:ext cx="5782537" cy="6591548"/>
          </a:xfrm>
          <a:prstGeom prst="rect">
            <a:avLst/>
          </a:prstGeom>
        </p:spPr>
        <p:txBody>
          <a:bodyPr wrap="square">
            <a:spAutoFit/>
          </a:bodyPr>
          <a:lstStyle/>
          <a:p>
            <a:pPr>
              <a:spcBef>
                <a:spcPts val="544"/>
              </a:spcBef>
            </a:pPr>
            <a:r>
              <a:rPr lang="en-US" dirty="0"/>
              <a:t>The HIV virus is a </a:t>
            </a:r>
            <a:r>
              <a:rPr lang="en-US" b="1" i="1" dirty="0"/>
              <a:t>retrovirus</a:t>
            </a:r>
            <a:r>
              <a:rPr lang="en-US" dirty="0"/>
              <a:t>:</a:t>
            </a:r>
          </a:p>
          <a:p>
            <a:pPr>
              <a:spcBef>
                <a:spcPts val="544"/>
              </a:spcBef>
            </a:pPr>
            <a:r>
              <a:rPr lang="en-US" dirty="0"/>
              <a:t>The genetic information is stored in RNA (viral RNA, </a:t>
            </a:r>
            <a:r>
              <a:rPr lang="en-US" dirty="0" err="1"/>
              <a:t>vRNA</a:t>
            </a:r>
            <a:r>
              <a:rPr lang="en-US" dirty="0"/>
              <a:t>) which must be first be copied into DNA: </a:t>
            </a:r>
            <a:r>
              <a:rPr lang="en-US" dirty="0" err="1"/>
              <a:t>vRNA</a:t>
            </a:r>
            <a:r>
              <a:rPr lang="en-US" dirty="0"/>
              <a:t> → DNA  → mRNA → viral protein</a:t>
            </a:r>
          </a:p>
          <a:p>
            <a:pPr>
              <a:spcBef>
                <a:spcPts val="544"/>
              </a:spcBef>
            </a:pPr>
            <a:r>
              <a:rPr lang="en-US" b="1" dirty="0">
                <a:latin typeface="Calibri" panose="020F0502020204030204" pitchFamily="34" charset="0"/>
                <a:ea typeface="Times New Roman" panose="02020603050405020304" pitchFamily="18" charset="0"/>
              </a:rPr>
              <a:t>HIV Viral Infection of T-Helper Cells:</a:t>
            </a:r>
            <a:r>
              <a:rPr lang="en-US" dirty="0">
                <a:latin typeface="Calibri" panose="020F0502020204030204" pitchFamily="34" charset="0"/>
                <a:ea typeface="Times New Roman" panose="02020603050405020304" pitchFamily="18" charset="0"/>
              </a:rPr>
              <a:t> </a:t>
            </a:r>
            <a:endParaRPr lang="en-US" dirty="0">
              <a:latin typeface="Times New Roman" panose="02020603050405020304" pitchFamily="18" charset="0"/>
              <a:ea typeface="Times New Roman" panose="02020603050405020304" pitchFamily="18" charset="0"/>
            </a:endParaRPr>
          </a:p>
          <a:p>
            <a:pPr marL="331671" indent="-165836"/>
            <a:r>
              <a:rPr lang="en-US" dirty="0">
                <a:latin typeface="Calibri" panose="020F0502020204030204" pitchFamily="34" charset="0"/>
                <a:ea typeface="Times New Roman" panose="02020603050405020304" pitchFamily="18" charset="0"/>
              </a:rPr>
              <a:t>1. Viruses bind to molecules displayed on the T</a:t>
            </a:r>
            <a:r>
              <a:rPr lang="en-US" baseline="-25000" dirty="0">
                <a:latin typeface="Calibri" panose="020F0502020204030204" pitchFamily="34" charset="0"/>
                <a:ea typeface="Times New Roman" panose="02020603050405020304" pitchFamily="18" charset="0"/>
              </a:rPr>
              <a:t>H</a:t>
            </a:r>
            <a:r>
              <a:rPr lang="en-US" dirty="0">
                <a:latin typeface="Calibri" panose="020F0502020204030204" pitchFamily="34" charset="0"/>
                <a:ea typeface="Times New Roman" panose="02020603050405020304" pitchFamily="18" charset="0"/>
              </a:rPr>
              <a:t> cell surface. </a:t>
            </a:r>
            <a:endParaRPr lang="en-US" dirty="0">
              <a:latin typeface="Times New Roman" panose="02020603050405020304" pitchFamily="18" charset="0"/>
              <a:ea typeface="Times New Roman" panose="02020603050405020304" pitchFamily="18" charset="0"/>
            </a:endParaRPr>
          </a:p>
          <a:p>
            <a:pPr marL="331671" indent="-165836"/>
            <a:r>
              <a:rPr lang="en-US" dirty="0">
                <a:latin typeface="Calibri" panose="020F0502020204030204" pitchFamily="34" charset="0"/>
                <a:ea typeface="Times New Roman" panose="02020603050405020304" pitchFamily="18" charset="0"/>
              </a:rPr>
              <a:t>2. The virus then fuses with the cell membrane and releases its RNA genome from its lipid envelope.</a:t>
            </a:r>
            <a:endParaRPr lang="en-US" dirty="0">
              <a:latin typeface="Times New Roman" panose="02020603050405020304" pitchFamily="18" charset="0"/>
              <a:ea typeface="Times New Roman" panose="02020603050405020304" pitchFamily="18" charset="0"/>
            </a:endParaRPr>
          </a:p>
          <a:p>
            <a:pPr marL="331671" indent="-165836"/>
            <a:r>
              <a:rPr lang="en-US" dirty="0">
                <a:latin typeface="Calibri" panose="020F0502020204030204" pitchFamily="34" charset="0"/>
                <a:ea typeface="Times New Roman" panose="02020603050405020304" pitchFamily="18" charset="0"/>
              </a:rPr>
              <a:t>3. The HIV enzyme </a:t>
            </a:r>
            <a:r>
              <a:rPr lang="en-US" b="1" dirty="0">
                <a:latin typeface="Calibri" panose="020F0502020204030204" pitchFamily="34" charset="0"/>
                <a:ea typeface="Times New Roman" panose="02020603050405020304" pitchFamily="18" charset="0"/>
              </a:rPr>
              <a:t>reverse transcriptase</a:t>
            </a:r>
            <a:r>
              <a:rPr lang="en-US" dirty="0">
                <a:latin typeface="Calibri" panose="020F0502020204030204" pitchFamily="34" charset="0"/>
                <a:ea typeface="Times New Roman" panose="02020603050405020304" pitchFamily="18" charset="0"/>
              </a:rPr>
              <a:t> first makes a double-stranded DNA copy of the viral RNA molecule. This process is error prone, leading to mutations in the virus.  </a:t>
            </a:r>
            <a:r>
              <a:rPr lang="en-US" b="1" i="1" dirty="0">
                <a:latin typeface="Calibri" panose="020F0502020204030204" pitchFamily="34" charset="0"/>
                <a:ea typeface="Times New Roman" panose="02020603050405020304" pitchFamily="18" charset="0"/>
              </a:rPr>
              <a:t>These mutations cause drug resistant strains of the virus to arise.</a:t>
            </a:r>
            <a:endParaRPr lang="en-US" dirty="0">
              <a:latin typeface="Times New Roman" panose="02020603050405020304" pitchFamily="18" charset="0"/>
              <a:ea typeface="Times New Roman" panose="02020603050405020304" pitchFamily="18" charset="0"/>
            </a:endParaRPr>
          </a:p>
          <a:p>
            <a:pPr marL="331671" indent="-165836"/>
            <a:r>
              <a:rPr lang="en-US" dirty="0">
                <a:latin typeface="Calibri" panose="020F0502020204030204" pitchFamily="34" charset="0"/>
                <a:ea typeface="Times New Roman" panose="02020603050405020304" pitchFamily="18" charset="0"/>
              </a:rPr>
              <a:t>4. The DNA is integrated into the host cell’s DNA by an enzyme called </a:t>
            </a:r>
            <a:r>
              <a:rPr lang="en-US" b="1" dirty="0">
                <a:latin typeface="Calibri" panose="020F0502020204030204" pitchFamily="34" charset="0"/>
                <a:ea typeface="Times New Roman" panose="02020603050405020304" pitchFamily="18" charset="0"/>
              </a:rPr>
              <a:t>integrase, also from the HIV virus.</a:t>
            </a:r>
            <a:endParaRPr lang="en-US" dirty="0">
              <a:latin typeface="Times New Roman" panose="02020603050405020304" pitchFamily="18" charset="0"/>
              <a:ea typeface="Times New Roman" panose="02020603050405020304" pitchFamily="18" charset="0"/>
            </a:endParaRPr>
          </a:p>
          <a:p>
            <a:pPr marL="331671" indent="-165836"/>
            <a:r>
              <a:rPr lang="en-US" dirty="0">
                <a:latin typeface="Calibri" panose="020F0502020204030204" pitchFamily="34" charset="0"/>
                <a:ea typeface="Times New Roman" panose="02020603050405020304" pitchFamily="18" charset="0"/>
              </a:rPr>
              <a:t>5. Integrated DNA produces </a:t>
            </a:r>
            <a:r>
              <a:rPr lang="en-US" dirty="0" err="1">
                <a:latin typeface="Calibri" panose="020F0502020204030204" pitchFamily="34" charset="0"/>
                <a:ea typeface="Times New Roman" panose="02020603050405020304" pitchFamily="18" charset="0"/>
              </a:rPr>
              <a:t>vRNA</a:t>
            </a:r>
            <a:r>
              <a:rPr lang="en-US" dirty="0">
                <a:latin typeface="Calibri" panose="020F0502020204030204" pitchFamily="34" charset="0"/>
                <a:ea typeface="Times New Roman" panose="02020603050405020304" pitchFamily="18" charset="0"/>
              </a:rPr>
              <a:t>, the genetic material for new virus particles.  mRNA is also made from this DNA, to produce proteins for new particles.</a:t>
            </a:r>
            <a:endParaRPr lang="en-US" dirty="0">
              <a:latin typeface="Times New Roman" panose="02020603050405020304" pitchFamily="18" charset="0"/>
              <a:ea typeface="Times New Roman" panose="02020603050405020304" pitchFamily="18" charset="0"/>
            </a:endParaRPr>
          </a:p>
          <a:p>
            <a:pPr marL="331671" indent="-165836"/>
            <a:r>
              <a:rPr lang="en-US" dirty="0">
                <a:latin typeface="Calibri" panose="020F0502020204030204" pitchFamily="34" charset="0"/>
                <a:ea typeface="Times New Roman" panose="02020603050405020304" pitchFamily="18" charset="0"/>
              </a:rPr>
              <a:t>6. </a:t>
            </a:r>
            <a:r>
              <a:rPr lang="en-US" b="1" dirty="0">
                <a:latin typeface="Calibri" panose="020F0502020204030204" pitchFamily="34" charset="0"/>
                <a:ea typeface="Times New Roman" panose="02020603050405020304" pitchFamily="18" charset="0"/>
              </a:rPr>
              <a:t>HIV protease</a:t>
            </a:r>
            <a:r>
              <a:rPr lang="en-US" dirty="0">
                <a:latin typeface="Calibri" panose="020F0502020204030204" pitchFamily="34" charset="0"/>
                <a:ea typeface="Times New Roman" panose="02020603050405020304" pitchFamily="18" charset="0"/>
              </a:rPr>
              <a:t> required for maturation of viral proteins, by cleaving them into smaller proteins that form the mature virus.</a:t>
            </a:r>
            <a:endParaRPr lang="en-US" dirty="0">
              <a:latin typeface="Times New Roman" panose="02020603050405020304" pitchFamily="18" charset="0"/>
              <a:ea typeface="Times New Roman" panose="02020603050405020304" pitchFamily="18" charset="0"/>
            </a:endParaRPr>
          </a:p>
          <a:p>
            <a:pPr marL="331671" indent="-165836"/>
            <a:r>
              <a:rPr lang="en-US" dirty="0">
                <a:latin typeface="Calibri" panose="020F0502020204030204" pitchFamily="34" charset="0"/>
                <a:ea typeface="Times New Roman" panose="02020603050405020304" pitchFamily="18" charset="0"/>
              </a:rPr>
              <a:t>7. Mature virus buds out of cell.</a:t>
            </a:r>
            <a:endParaRPr lang="en-US" dirty="0">
              <a:latin typeface="Times New Roman" panose="02020603050405020304" pitchFamily="18" charset="0"/>
              <a:ea typeface="Times New Roman" panose="02020603050405020304" pitchFamily="18" charset="0"/>
            </a:endParaRPr>
          </a:p>
        </p:txBody>
      </p:sp>
      <p:pic>
        <p:nvPicPr>
          <p:cNvPr id="6" name="Picture 5">
            <a:extLst>
              <a:ext uri="{FF2B5EF4-FFF2-40B4-BE49-F238E27FC236}">
                <a16:creationId xmlns:a16="http://schemas.microsoft.com/office/drawing/2014/main" id="{A0DA4F3B-46AF-498A-A934-FA0B2D40A4B3}"/>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6203336" y="37819"/>
            <a:ext cx="5373809" cy="3869501"/>
          </a:xfrm>
          <a:prstGeom prst="rect">
            <a:avLst/>
          </a:prstGeom>
          <a:noFill/>
          <a:ln>
            <a:noFill/>
          </a:ln>
        </p:spPr>
      </p:pic>
      <p:sp>
        <p:nvSpPr>
          <p:cNvPr id="7" name="Rectangle 6">
            <a:extLst>
              <a:ext uri="{FF2B5EF4-FFF2-40B4-BE49-F238E27FC236}">
                <a16:creationId xmlns:a16="http://schemas.microsoft.com/office/drawing/2014/main" id="{299A2406-C32E-4083-8F2A-CD67CA8E23B9}"/>
              </a:ext>
            </a:extLst>
          </p:cNvPr>
          <p:cNvSpPr/>
          <p:nvPr/>
        </p:nvSpPr>
        <p:spPr>
          <a:xfrm>
            <a:off x="5802633" y="3982798"/>
            <a:ext cx="6876973" cy="1477328"/>
          </a:xfrm>
          <a:prstGeom prst="rect">
            <a:avLst/>
          </a:prstGeom>
        </p:spPr>
        <p:txBody>
          <a:bodyPr wrap="square">
            <a:spAutoFit/>
          </a:bodyPr>
          <a:lstStyle/>
          <a:p>
            <a:r>
              <a:rPr lang="en-US" b="1" dirty="0">
                <a:latin typeface="+mj-lt"/>
                <a:ea typeface="Times New Roman" panose="02020603050405020304" pitchFamily="18" charset="0"/>
              </a:rPr>
              <a:t>Drug Targets to Combat the HIV Virus – </a:t>
            </a:r>
          </a:p>
          <a:p>
            <a:pPr marL="310942" indent="-310942">
              <a:buFont typeface="+mj-lt"/>
              <a:buAutoNum type="alphaLcParenR"/>
            </a:pPr>
            <a:r>
              <a:rPr lang="en-US" dirty="0">
                <a:latin typeface="+mj-lt"/>
                <a:ea typeface="Times New Roman" panose="02020603050405020304" pitchFamily="18" charset="0"/>
              </a:rPr>
              <a:t>Viral fusion</a:t>
            </a:r>
          </a:p>
          <a:p>
            <a:pPr marL="310942" indent="-310942">
              <a:buFont typeface="+mj-lt"/>
              <a:buAutoNum type="alphaLcParenR"/>
            </a:pPr>
            <a:r>
              <a:rPr lang="en-US" dirty="0">
                <a:latin typeface="+mj-lt"/>
                <a:ea typeface="Times New Roman" panose="02020603050405020304" pitchFamily="18" charset="0"/>
              </a:rPr>
              <a:t>Reverse transcriptase</a:t>
            </a:r>
          </a:p>
          <a:p>
            <a:pPr marL="310942" indent="-310942">
              <a:buFont typeface="+mj-lt"/>
              <a:buAutoNum type="alphaLcParenR"/>
            </a:pPr>
            <a:r>
              <a:rPr lang="en-US" dirty="0">
                <a:latin typeface="+mj-lt"/>
                <a:ea typeface="Times New Roman" panose="02020603050405020304" pitchFamily="18" charset="0"/>
              </a:rPr>
              <a:t>Integrase</a:t>
            </a:r>
          </a:p>
          <a:p>
            <a:pPr marL="310942" indent="-310942">
              <a:buFont typeface="+mj-lt"/>
              <a:buAutoNum type="alphaLcParenR"/>
            </a:pPr>
            <a:r>
              <a:rPr lang="en-US" dirty="0">
                <a:latin typeface="+mj-lt"/>
                <a:ea typeface="Times New Roman" panose="02020603050405020304" pitchFamily="18" charset="0"/>
              </a:rPr>
              <a:t>HIV Protease</a:t>
            </a:r>
            <a:endParaRPr lang="en-US" dirty="0">
              <a:latin typeface="+mj-lt"/>
            </a:endParaRPr>
          </a:p>
        </p:txBody>
      </p:sp>
      <p:sp>
        <p:nvSpPr>
          <p:cNvPr id="2" name="TextBox 1">
            <a:extLst>
              <a:ext uri="{FF2B5EF4-FFF2-40B4-BE49-F238E27FC236}">
                <a16:creationId xmlns:a16="http://schemas.microsoft.com/office/drawing/2014/main" id="{C98C723A-A652-DF66-569D-0637C678BEA4}"/>
              </a:ext>
            </a:extLst>
          </p:cNvPr>
          <p:cNvSpPr txBox="1"/>
          <p:nvPr/>
        </p:nvSpPr>
        <p:spPr>
          <a:xfrm>
            <a:off x="5802633" y="5454324"/>
            <a:ext cx="3695627" cy="923330"/>
          </a:xfrm>
          <a:prstGeom prst="rect">
            <a:avLst/>
          </a:prstGeom>
          <a:noFill/>
        </p:spPr>
        <p:txBody>
          <a:bodyPr wrap="none" rtlCol="0">
            <a:spAutoFit/>
          </a:bodyPr>
          <a:lstStyle/>
          <a:p>
            <a:r>
              <a:rPr lang="en-US" dirty="0"/>
              <a:t>These are good drug targets because:</a:t>
            </a:r>
          </a:p>
          <a:p>
            <a:pPr marL="285750" indent="-285750">
              <a:buFont typeface="Arial" panose="020B0604020202020204" pitchFamily="34" charset="0"/>
              <a:buChar char="•"/>
            </a:pPr>
            <a:r>
              <a:rPr lang="en-US" dirty="0"/>
              <a:t>Required for viral replication</a:t>
            </a:r>
          </a:p>
          <a:p>
            <a:pPr marL="285750" indent="-285750">
              <a:buFont typeface="Arial" panose="020B0604020202020204" pitchFamily="34" charset="0"/>
              <a:buChar char="•"/>
            </a:pPr>
            <a:r>
              <a:rPr lang="en-US" dirty="0"/>
              <a:t>Activities are not found in humans</a:t>
            </a:r>
          </a:p>
        </p:txBody>
      </p:sp>
      <p:sp>
        <p:nvSpPr>
          <p:cNvPr id="3" name="Date Placeholder 2">
            <a:extLst>
              <a:ext uri="{FF2B5EF4-FFF2-40B4-BE49-F238E27FC236}">
                <a16:creationId xmlns:a16="http://schemas.microsoft.com/office/drawing/2014/main" id="{5E0C68EE-C61E-5F04-B50B-76B482677DED}"/>
              </a:ext>
            </a:extLst>
          </p:cNvPr>
          <p:cNvSpPr>
            <a:spLocks noGrp="1"/>
          </p:cNvSpPr>
          <p:nvPr>
            <p:ph type="dt" sz="half" idx="10"/>
          </p:nvPr>
        </p:nvSpPr>
        <p:spPr/>
        <p:txBody>
          <a:bodyPr/>
          <a:lstStyle/>
          <a:p>
            <a:fld id="{C5FFE747-E21F-49ED-BADC-186E82376648}" type="datetime1">
              <a:rPr lang="en-US" smtClean="0"/>
              <a:t>9/9/2023</a:t>
            </a:fld>
            <a:endParaRPr lang="en-US"/>
          </a:p>
        </p:txBody>
      </p:sp>
      <p:sp>
        <p:nvSpPr>
          <p:cNvPr id="4" name="Footer Placeholder 3">
            <a:extLst>
              <a:ext uri="{FF2B5EF4-FFF2-40B4-BE49-F238E27FC236}">
                <a16:creationId xmlns:a16="http://schemas.microsoft.com/office/drawing/2014/main" id="{4A88ADA3-E14B-3C57-58B5-71B0E8B789DF}"/>
              </a:ext>
            </a:extLst>
          </p:cNvPr>
          <p:cNvSpPr>
            <a:spLocks noGrp="1"/>
          </p:cNvSpPr>
          <p:nvPr>
            <p:ph type="ftr" sz="quarter" idx="11"/>
          </p:nvPr>
        </p:nvSpPr>
        <p:spPr/>
        <p:txBody>
          <a:bodyPr/>
          <a:lstStyle/>
          <a:p>
            <a:r>
              <a:rPr lang="en-US"/>
              <a:t>D &amp; D Lecture 5 - Fall 2023</a:t>
            </a:r>
          </a:p>
        </p:txBody>
      </p:sp>
      <p:sp>
        <p:nvSpPr>
          <p:cNvPr id="8" name="Slide Number Placeholder 7">
            <a:extLst>
              <a:ext uri="{FF2B5EF4-FFF2-40B4-BE49-F238E27FC236}">
                <a16:creationId xmlns:a16="http://schemas.microsoft.com/office/drawing/2014/main" id="{148B37A0-8BB1-064F-6999-9DEE3EE5F4C8}"/>
              </a:ext>
            </a:extLst>
          </p:cNvPr>
          <p:cNvSpPr>
            <a:spLocks noGrp="1"/>
          </p:cNvSpPr>
          <p:nvPr>
            <p:ph type="sldNum" sz="quarter" idx="12"/>
          </p:nvPr>
        </p:nvSpPr>
        <p:spPr/>
        <p:txBody>
          <a:bodyPr/>
          <a:lstStyle/>
          <a:p>
            <a:fld id="{DC3BB032-4020-48F4-953B-341806DC4A2B}" type="slidenum">
              <a:rPr lang="en-US" smtClean="0"/>
              <a:pPr/>
              <a:t>15</a:t>
            </a:fld>
            <a:endParaRPr lang="en-US"/>
          </a:p>
        </p:txBody>
      </p:sp>
      <p:grpSp>
        <p:nvGrpSpPr>
          <p:cNvPr id="14" name="Group 13">
            <a:extLst>
              <a:ext uri="{FF2B5EF4-FFF2-40B4-BE49-F238E27FC236}">
                <a16:creationId xmlns:a16="http://schemas.microsoft.com/office/drawing/2014/main" id="{275A9D23-7A7B-AA47-123F-89AC0F742EFB}"/>
              </a:ext>
            </a:extLst>
          </p:cNvPr>
          <p:cNvGrpSpPr/>
          <p:nvPr/>
        </p:nvGrpSpPr>
        <p:grpSpPr>
          <a:xfrm>
            <a:off x="5131189" y="825183"/>
            <a:ext cx="1439280" cy="745560"/>
            <a:chOff x="5131189" y="825183"/>
            <a:chExt cx="1439280" cy="745560"/>
          </a:xfrm>
        </p:grpSpPr>
        <mc:AlternateContent xmlns:mc="http://schemas.openxmlformats.org/markup-compatibility/2006">
          <mc:Choice xmlns:p14="http://schemas.microsoft.com/office/powerpoint/2010/main" Requires="p14">
            <p:contentPart p14:bwMode="auto" r:id="rId3">
              <p14:nvContentPartPr>
                <p14:cNvPr id="9" name="Ink 8">
                  <a:extLst>
                    <a:ext uri="{FF2B5EF4-FFF2-40B4-BE49-F238E27FC236}">
                      <a16:creationId xmlns:a16="http://schemas.microsoft.com/office/drawing/2014/main" id="{BEA875FD-6D40-1A0C-357D-1E7B60D1AD9A}"/>
                    </a:ext>
                  </a:extLst>
                </p14:cNvPr>
                <p14:cNvContentPartPr/>
                <p14:nvPr/>
              </p14:nvContentPartPr>
              <p14:xfrm>
                <a:off x="5799349" y="825183"/>
                <a:ext cx="771120" cy="434520"/>
              </p14:xfrm>
            </p:contentPart>
          </mc:Choice>
          <mc:Fallback>
            <p:pic>
              <p:nvPicPr>
                <p:cNvPr id="9" name="Ink 8">
                  <a:extLst>
                    <a:ext uri="{FF2B5EF4-FFF2-40B4-BE49-F238E27FC236}">
                      <a16:creationId xmlns:a16="http://schemas.microsoft.com/office/drawing/2014/main" id="{BEA875FD-6D40-1A0C-357D-1E7B60D1AD9A}"/>
                    </a:ext>
                  </a:extLst>
                </p:cNvPr>
                <p:cNvPicPr/>
                <p:nvPr/>
              </p:nvPicPr>
              <p:blipFill>
                <a:blip r:embed="rId4"/>
                <a:stretch>
                  <a:fillRect/>
                </a:stretch>
              </p:blipFill>
              <p:spPr>
                <a:xfrm>
                  <a:off x="5790709" y="816543"/>
                  <a:ext cx="788760" cy="45216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10" name="Ink 9">
                  <a:extLst>
                    <a:ext uri="{FF2B5EF4-FFF2-40B4-BE49-F238E27FC236}">
                      <a16:creationId xmlns:a16="http://schemas.microsoft.com/office/drawing/2014/main" id="{6D34D8F3-DA23-3CD4-F90B-AB300C818CCF}"/>
                    </a:ext>
                  </a:extLst>
                </p14:cNvPr>
                <p14:cNvContentPartPr/>
                <p14:nvPr/>
              </p14:nvContentPartPr>
              <p14:xfrm>
                <a:off x="5131189" y="1412703"/>
                <a:ext cx="103320" cy="158040"/>
              </p14:xfrm>
            </p:contentPart>
          </mc:Choice>
          <mc:Fallback>
            <p:pic>
              <p:nvPicPr>
                <p:cNvPr id="10" name="Ink 9">
                  <a:extLst>
                    <a:ext uri="{FF2B5EF4-FFF2-40B4-BE49-F238E27FC236}">
                      <a16:creationId xmlns:a16="http://schemas.microsoft.com/office/drawing/2014/main" id="{6D34D8F3-DA23-3CD4-F90B-AB300C818CCF}"/>
                    </a:ext>
                  </a:extLst>
                </p:cNvPr>
                <p:cNvPicPr/>
                <p:nvPr/>
              </p:nvPicPr>
              <p:blipFill>
                <a:blip r:embed="rId6"/>
                <a:stretch>
                  <a:fillRect/>
                </a:stretch>
              </p:blipFill>
              <p:spPr>
                <a:xfrm>
                  <a:off x="5122549" y="1404063"/>
                  <a:ext cx="120960" cy="17568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11" name="Ink 10">
                  <a:extLst>
                    <a:ext uri="{FF2B5EF4-FFF2-40B4-BE49-F238E27FC236}">
                      <a16:creationId xmlns:a16="http://schemas.microsoft.com/office/drawing/2014/main" id="{43130FC7-E943-0EA2-D169-A2EB69343B17}"/>
                    </a:ext>
                  </a:extLst>
                </p14:cNvPr>
                <p14:cNvContentPartPr/>
                <p14:nvPr/>
              </p14:nvContentPartPr>
              <p14:xfrm>
                <a:off x="5185549" y="1357263"/>
                <a:ext cx="171720" cy="186480"/>
              </p14:xfrm>
            </p:contentPart>
          </mc:Choice>
          <mc:Fallback>
            <p:pic>
              <p:nvPicPr>
                <p:cNvPr id="11" name="Ink 10">
                  <a:extLst>
                    <a:ext uri="{FF2B5EF4-FFF2-40B4-BE49-F238E27FC236}">
                      <a16:creationId xmlns:a16="http://schemas.microsoft.com/office/drawing/2014/main" id="{43130FC7-E943-0EA2-D169-A2EB69343B17}"/>
                    </a:ext>
                  </a:extLst>
                </p:cNvPr>
                <p:cNvPicPr/>
                <p:nvPr/>
              </p:nvPicPr>
              <p:blipFill>
                <a:blip r:embed="rId8"/>
                <a:stretch>
                  <a:fillRect/>
                </a:stretch>
              </p:blipFill>
              <p:spPr>
                <a:xfrm>
                  <a:off x="5176909" y="1348263"/>
                  <a:ext cx="189360" cy="20412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12" name="Ink 11">
                  <a:extLst>
                    <a:ext uri="{FF2B5EF4-FFF2-40B4-BE49-F238E27FC236}">
                      <a16:creationId xmlns:a16="http://schemas.microsoft.com/office/drawing/2014/main" id="{09AD0757-AD3E-00DE-06D8-1A0336746049}"/>
                    </a:ext>
                  </a:extLst>
                </p14:cNvPr>
                <p14:cNvContentPartPr/>
                <p14:nvPr/>
              </p14:nvContentPartPr>
              <p14:xfrm>
                <a:off x="5356549" y="1335303"/>
                <a:ext cx="83160" cy="94680"/>
              </p14:xfrm>
            </p:contentPart>
          </mc:Choice>
          <mc:Fallback>
            <p:pic>
              <p:nvPicPr>
                <p:cNvPr id="12" name="Ink 11">
                  <a:extLst>
                    <a:ext uri="{FF2B5EF4-FFF2-40B4-BE49-F238E27FC236}">
                      <a16:creationId xmlns:a16="http://schemas.microsoft.com/office/drawing/2014/main" id="{09AD0757-AD3E-00DE-06D8-1A0336746049}"/>
                    </a:ext>
                  </a:extLst>
                </p:cNvPr>
                <p:cNvPicPr/>
                <p:nvPr/>
              </p:nvPicPr>
              <p:blipFill>
                <a:blip r:embed="rId10"/>
                <a:stretch>
                  <a:fillRect/>
                </a:stretch>
              </p:blipFill>
              <p:spPr>
                <a:xfrm>
                  <a:off x="5347909" y="1326663"/>
                  <a:ext cx="100800" cy="11232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13" name="Ink 12">
                  <a:extLst>
                    <a:ext uri="{FF2B5EF4-FFF2-40B4-BE49-F238E27FC236}">
                      <a16:creationId xmlns:a16="http://schemas.microsoft.com/office/drawing/2014/main" id="{F8C3FF11-A55A-6E72-662B-FCF9D6896C7A}"/>
                    </a:ext>
                  </a:extLst>
                </p14:cNvPr>
                <p14:cNvContentPartPr/>
                <p14:nvPr/>
              </p14:nvContentPartPr>
              <p14:xfrm>
                <a:off x="5425669" y="1112463"/>
                <a:ext cx="113040" cy="243360"/>
              </p14:xfrm>
            </p:contentPart>
          </mc:Choice>
          <mc:Fallback>
            <p:pic>
              <p:nvPicPr>
                <p:cNvPr id="13" name="Ink 12">
                  <a:extLst>
                    <a:ext uri="{FF2B5EF4-FFF2-40B4-BE49-F238E27FC236}">
                      <a16:creationId xmlns:a16="http://schemas.microsoft.com/office/drawing/2014/main" id="{F8C3FF11-A55A-6E72-662B-FCF9D6896C7A}"/>
                    </a:ext>
                  </a:extLst>
                </p:cNvPr>
                <p:cNvPicPr/>
                <p:nvPr/>
              </p:nvPicPr>
              <p:blipFill>
                <a:blip r:embed="rId12"/>
                <a:stretch>
                  <a:fillRect/>
                </a:stretch>
              </p:blipFill>
              <p:spPr>
                <a:xfrm>
                  <a:off x="5417029" y="1103463"/>
                  <a:ext cx="130680" cy="2610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3">
            <p14:nvContentPartPr>
              <p14:cNvPr id="26" name="Ink 25">
                <a:extLst>
                  <a:ext uri="{FF2B5EF4-FFF2-40B4-BE49-F238E27FC236}">
                    <a16:creationId xmlns:a16="http://schemas.microsoft.com/office/drawing/2014/main" id="{4A8E5932-4F21-91A9-F971-43FEF38D24C8}"/>
                  </a:ext>
                </a:extLst>
              </p14:cNvPr>
              <p14:cNvContentPartPr/>
              <p14:nvPr/>
            </p14:nvContentPartPr>
            <p14:xfrm>
              <a:off x="6379669" y="3224943"/>
              <a:ext cx="819360" cy="708840"/>
            </p14:xfrm>
          </p:contentPart>
        </mc:Choice>
        <mc:Fallback>
          <p:pic>
            <p:nvPicPr>
              <p:cNvPr id="26" name="Ink 25">
                <a:extLst>
                  <a:ext uri="{FF2B5EF4-FFF2-40B4-BE49-F238E27FC236}">
                    <a16:creationId xmlns:a16="http://schemas.microsoft.com/office/drawing/2014/main" id="{4A8E5932-4F21-91A9-F971-43FEF38D24C8}"/>
                  </a:ext>
                </a:extLst>
              </p:cNvPr>
              <p:cNvPicPr/>
              <p:nvPr/>
            </p:nvPicPr>
            <p:blipFill>
              <a:blip r:embed="rId14"/>
              <a:stretch>
                <a:fillRect/>
              </a:stretch>
            </p:blipFill>
            <p:spPr>
              <a:xfrm>
                <a:off x="6370669" y="3216303"/>
                <a:ext cx="837000" cy="72648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28" name="Ink 27">
                <a:extLst>
                  <a:ext uri="{FF2B5EF4-FFF2-40B4-BE49-F238E27FC236}">
                    <a16:creationId xmlns:a16="http://schemas.microsoft.com/office/drawing/2014/main" id="{509DAEF0-8479-263A-5BDC-B1ACEABB7F42}"/>
                  </a:ext>
                </a:extLst>
              </p14:cNvPr>
              <p14:cNvContentPartPr/>
              <p14:nvPr/>
            </p14:nvContentPartPr>
            <p14:xfrm>
              <a:off x="7371829" y="1331343"/>
              <a:ext cx="410760" cy="342360"/>
            </p14:xfrm>
          </p:contentPart>
        </mc:Choice>
        <mc:Fallback>
          <p:pic>
            <p:nvPicPr>
              <p:cNvPr id="28" name="Ink 27">
                <a:extLst>
                  <a:ext uri="{FF2B5EF4-FFF2-40B4-BE49-F238E27FC236}">
                    <a16:creationId xmlns:a16="http://schemas.microsoft.com/office/drawing/2014/main" id="{509DAEF0-8479-263A-5BDC-B1ACEABB7F42}"/>
                  </a:ext>
                </a:extLst>
              </p:cNvPr>
              <p:cNvPicPr/>
              <p:nvPr/>
            </p:nvPicPr>
            <p:blipFill>
              <a:blip r:embed="rId16"/>
              <a:stretch>
                <a:fillRect/>
              </a:stretch>
            </p:blipFill>
            <p:spPr>
              <a:xfrm>
                <a:off x="7362829" y="1322343"/>
                <a:ext cx="428400" cy="36000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29" name="Ink 28">
                <a:extLst>
                  <a:ext uri="{FF2B5EF4-FFF2-40B4-BE49-F238E27FC236}">
                    <a16:creationId xmlns:a16="http://schemas.microsoft.com/office/drawing/2014/main" id="{52F7B327-7BA1-7A49-DF8F-9F202662698F}"/>
                  </a:ext>
                </a:extLst>
              </p14:cNvPr>
              <p14:cNvContentPartPr/>
              <p14:nvPr/>
            </p14:nvContentPartPr>
            <p14:xfrm>
              <a:off x="6776029" y="2084103"/>
              <a:ext cx="339480" cy="46080"/>
            </p14:xfrm>
          </p:contentPart>
        </mc:Choice>
        <mc:Fallback>
          <p:pic>
            <p:nvPicPr>
              <p:cNvPr id="29" name="Ink 28">
                <a:extLst>
                  <a:ext uri="{FF2B5EF4-FFF2-40B4-BE49-F238E27FC236}">
                    <a16:creationId xmlns:a16="http://schemas.microsoft.com/office/drawing/2014/main" id="{52F7B327-7BA1-7A49-DF8F-9F202662698F}"/>
                  </a:ext>
                </a:extLst>
              </p:cNvPr>
              <p:cNvPicPr/>
              <p:nvPr/>
            </p:nvPicPr>
            <p:blipFill>
              <a:blip r:embed="rId18"/>
              <a:stretch>
                <a:fillRect/>
              </a:stretch>
            </p:blipFill>
            <p:spPr>
              <a:xfrm>
                <a:off x="6767389" y="2075463"/>
                <a:ext cx="357120" cy="6372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30" name="Ink 29">
                <a:extLst>
                  <a:ext uri="{FF2B5EF4-FFF2-40B4-BE49-F238E27FC236}">
                    <a16:creationId xmlns:a16="http://schemas.microsoft.com/office/drawing/2014/main" id="{AF4217F2-F825-4B4B-0940-C4DDCAF872AF}"/>
                  </a:ext>
                </a:extLst>
              </p14:cNvPr>
              <p14:cNvContentPartPr/>
              <p14:nvPr/>
            </p14:nvContentPartPr>
            <p14:xfrm>
              <a:off x="6892309" y="2307663"/>
              <a:ext cx="286560" cy="25560"/>
            </p14:xfrm>
          </p:contentPart>
        </mc:Choice>
        <mc:Fallback>
          <p:pic>
            <p:nvPicPr>
              <p:cNvPr id="30" name="Ink 29">
                <a:extLst>
                  <a:ext uri="{FF2B5EF4-FFF2-40B4-BE49-F238E27FC236}">
                    <a16:creationId xmlns:a16="http://schemas.microsoft.com/office/drawing/2014/main" id="{AF4217F2-F825-4B4B-0940-C4DDCAF872AF}"/>
                  </a:ext>
                </a:extLst>
              </p:cNvPr>
              <p:cNvPicPr/>
              <p:nvPr/>
            </p:nvPicPr>
            <p:blipFill>
              <a:blip r:embed="rId20"/>
              <a:stretch>
                <a:fillRect/>
              </a:stretch>
            </p:blipFill>
            <p:spPr>
              <a:xfrm>
                <a:off x="6883309" y="2299023"/>
                <a:ext cx="304200" cy="43200"/>
              </a:xfrm>
              <a:prstGeom prst="rect">
                <a:avLst/>
              </a:prstGeom>
            </p:spPr>
          </p:pic>
        </mc:Fallback>
      </mc:AlternateContent>
      <p:grpSp>
        <p:nvGrpSpPr>
          <p:cNvPr id="32" name="Group 31">
            <a:extLst>
              <a:ext uri="{FF2B5EF4-FFF2-40B4-BE49-F238E27FC236}">
                <a16:creationId xmlns:a16="http://schemas.microsoft.com/office/drawing/2014/main" id="{C5C2BC37-181F-3D09-8ABF-F0D703EE77DC}"/>
              </a:ext>
            </a:extLst>
          </p:cNvPr>
          <p:cNvGrpSpPr/>
          <p:nvPr/>
        </p:nvGrpSpPr>
        <p:grpSpPr>
          <a:xfrm>
            <a:off x="6572629" y="2589543"/>
            <a:ext cx="1153080" cy="1262520"/>
            <a:chOff x="6572629" y="2589543"/>
            <a:chExt cx="1153080" cy="1262520"/>
          </a:xfrm>
        </p:grpSpPr>
        <mc:AlternateContent xmlns:mc="http://schemas.openxmlformats.org/markup-compatibility/2006">
          <mc:Choice xmlns:p14="http://schemas.microsoft.com/office/powerpoint/2010/main" Requires="p14">
            <p:contentPart p14:bwMode="auto" r:id="rId21">
              <p14:nvContentPartPr>
                <p14:cNvPr id="15" name="Ink 14">
                  <a:extLst>
                    <a:ext uri="{FF2B5EF4-FFF2-40B4-BE49-F238E27FC236}">
                      <a16:creationId xmlns:a16="http://schemas.microsoft.com/office/drawing/2014/main" id="{95097B4B-54BF-0FB2-6CCB-B60717EC1D05}"/>
                    </a:ext>
                  </a:extLst>
                </p14:cNvPr>
                <p14:cNvContentPartPr/>
                <p14:nvPr/>
              </p14:nvContentPartPr>
              <p14:xfrm>
                <a:off x="7352029" y="2887263"/>
                <a:ext cx="330840" cy="432360"/>
              </p14:xfrm>
            </p:contentPart>
          </mc:Choice>
          <mc:Fallback>
            <p:pic>
              <p:nvPicPr>
                <p:cNvPr id="15" name="Ink 14">
                  <a:extLst>
                    <a:ext uri="{FF2B5EF4-FFF2-40B4-BE49-F238E27FC236}">
                      <a16:creationId xmlns:a16="http://schemas.microsoft.com/office/drawing/2014/main" id="{95097B4B-54BF-0FB2-6CCB-B60717EC1D05}"/>
                    </a:ext>
                  </a:extLst>
                </p:cNvPr>
                <p:cNvPicPr/>
                <p:nvPr/>
              </p:nvPicPr>
              <p:blipFill>
                <a:blip r:embed="rId22"/>
                <a:stretch>
                  <a:fillRect/>
                </a:stretch>
              </p:blipFill>
              <p:spPr>
                <a:xfrm>
                  <a:off x="7343389" y="2878263"/>
                  <a:ext cx="348480" cy="45000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16" name="Ink 15">
                  <a:extLst>
                    <a:ext uri="{FF2B5EF4-FFF2-40B4-BE49-F238E27FC236}">
                      <a16:creationId xmlns:a16="http://schemas.microsoft.com/office/drawing/2014/main" id="{51453B88-8F2D-6D4A-C301-995C2960CABA}"/>
                    </a:ext>
                  </a:extLst>
                </p14:cNvPr>
                <p14:cNvContentPartPr/>
                <p14:nvPr/>
              </p14:nvContentPartPr>
              <p14:xfrm>
                <a:off x="7592149" y="2886903"/>
                <a:ext cx="133560" cy="105840"/>
              </p14:xfrm>
            </p:contentPart>
          </mc:Choice>
          <mc:Fallback>
            <p:pic>
              <p:nvPicPr>
                <p:cNvPr id="16" name="Ink 15">
                  <a:extLst>
                    <a:ext uri="{FF2B5EF4-FFF2-40B4-BE49-F238E27FC236}">
                      <a16:creationId xmlns:a16="http://schemas.microsoft.com/office/drawing/2014/main" id="{51453B88-8F2D-6D4A-C301-995C2960CABA}"/>
                    </a:ext>
                  </a:extLst>
                </p:cNvPr>
                <p:cNvPicPr/>
                <p:nvPr/>
              </p:nvPicPr>
              <p:blipFill>
                <a:blip r:embed="rId24"/>
                <a:stretch>
                  <a:fillRect/>
                </a:stretch>
              </p:blipFill>
              <p:spPr>
                <a:xfrm>
                  <a:off x="7583149" y="2878263"/>
                  <a:ext cx="151200" cy="12348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17" name="Ink 16">
                  <a:extLst>
                    <a:ext uri="{FF2B5EF4-FFF2-40B4-BE49-F238E27FC236}">
                      <a16:creationId xmlns:a16="http://schemas.microsoft.com/office/drawing/2014/main" id="{71C4DAF0-87E9-3A54-A509-8C9C5AFDF1D8}"/>
                    </a:ext>
                  </a:extLst>
                </p14:cNvPr>
                <p14:cNvContentPartPr/>
                <p14:nvPr/>
              </p14:nvContentPartPr>
              <p14:xfrm>
                <a:off x="6697189" y="3532023"/>
                <a:ext cx="95400" cy="192240"/>
              </p14:xfrm>
            </p:contentPart>
          </mc:Choice>
          <mc:Fallback>
            <p:pic>
              <p:nvPicPr>
                <p:cNvPr id="17" name="Ink 16">
                  <a:extLst>
                    <a:ext uri="{FF2B5EF4-FFF2-40B4-BE49-F238E27FC236}">
                      <a16:creationId xmlns:a16="http://schemas.microsoft.com/office/drawing/2014/main" id="{71C4DAF0-87E9-3A54-A509-8C9C5AFDF1D8}"/>
                    </a:ext>
                  </a:extLst>
                </p:cNvPr>
                <p:cNvPicPr/>
                <p:nvPr/>
              </p:nvPicPr>
              <p:blipFill>
                <a:blip r:embed="rId26"/>
                <a:stretch>
                  <a:fillRect/>
                </a:stretch>
              </p:blipFill>
              <p:spPr>
                <a:xfrm>
                  <a:off x="6688549" y="3523383"/>
                  <a:ext cx="113040" cy="20988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18" name="Ink 17">
                  <a:extLst>
                    <a:ext uri="{FF2B5EF4-FFF2-40B4-BE49-F238E27FC236}">
                      <a16:creationId xmlns:a16="http://schemas.microsoft.com/office/drawing/2014/main" id="{AC2FED99-DF2A-0318-B710-251737A2BA5B}"/>
                    </a:ext>
                  </a:extLst>
                </p14:cNvPr>
                <p14:cNvContentPartPr/>
                <p14:nvPr/>
              </p14:nvContentPartPr>
              <p14:xfrm>
                <a:off x="6572629" y="3438423"/>
                <a:ext cx="269280" cy="180000"/>
              </p14:xfrm>
            </p:contentPart>
          </mc:Choice>
          <mc:Fallback>
            <p:pic>
              <p:nvPicPr>
                <p:cNvPr id="18" name="Ink 17">
                  <a:extLst>
                    <a:ext uri="{FF2B5EF4-FFF2-40B4-BE49-F238E27FC236}">
                      <a16:creationId xmlns:a16="http://schemas.microsoft.com/office/drawing/2014/main" id="{AC2FED99-DF2A-0318-B710-251737A2BA5B}"/>
                    </a:ext>
                  </a:extLst>
                </p:cNvPr>
                <p:cNvPicPr/>
                <p:nvPr/>
              </p:nvPicPr>
              <p:blipFill>
                <a:blip r:embed="rId28"/>
                <a:stretch>
                  <a:fillRect/>
                </a:stretch>
              </p:blipFill>
              <p:spPr>
                <a:xfrm>
                  <a:off x="6563989" y="3429423"/>
                  <a:ext cx="286920" cy="197640"/>
                </a:xfrm>
                <a:prstGeom prst="rect">
                  <a:avLst/>
                </a:prstGeom>
              </p:spPr>
            </p:pic>
          </mc:Fallback>
        </mc:AlternateContent>
        <mc:AlternateContent xmlns:mc="http://schemas.openxmlformats.org/markup-compatibility/2006">
          <mc:Choice xmlns:p14="http://schemas.microsoft.com/office/powerpoint/2010/main" Requires="p14">
            <p:contentPart p14:bwMode="auto" r:id="rId29">
              <p14:nvContentPartPr>
                <p14:cNvPr id="19" name="Ink 18">
                  <a:extLst>
                    <a:ext uri="{FF2B5EF4-FFF2-40B4-BE49-F238E27FC236}">
                      <a16:creationId xmlns:a16="http://schemas.microsoft.com/office/drawing/2014/main" id="{1BCA48AF-BF83-C246-7CD1-42E9A2513C78}"/>
                    </a:ext>
                  </a:extLst>
                </p14:cNvPr>
                <p14:cNvContentPartPr/>
                <p14:nvPr/>
              </p14:nvContentPartPr>
              <p14:xfrm>
                <a:off x="6844789" y="3599703"/>
                <a:ext cx="46080" cy="126000"/>
              </p14:xfrm>
            </p:contentPart>
          </mc:Choice>
          <mc:Fallback>
            <p:pic>
              <p:nvPicPr>
                <p:cNvPr id="19" name="Ink 18">
                  <a:extLst>
                    <a:ext uri="{FF2B5EF4-FFF2-40B4-BE49-F238E27FC236}">
                      <a16:creationId xmlns:a16="http://schemas.microsoft.com/office/drawing/2014/main" id="{1BCA48AF-BF83-C246-7CD1-42E9A2513C78}"/>
                    </a:ext>
                  </a:extLst>
                </p:cNvPr>
                <p:cNvPicPr/>
                <p:nvPr/>
              </p:nvPicPr>
              <p:blipFill>
                <a:blip r:embed="rId30"/>
                <a:stretch>
                  <a:fillRect/>
                </a:stretch>
              </p:blipFill>
              <p:spPr>
                <a:xfrm>
                  <a:off x="6836149" y="3591063"/>
                  <a:ext cx="63720" cy="143640"/>
                </a:xfrm>
                <a:prstGeom prst="rect">
                  <a:avLst/>
                </a:prstGeom>
              </p:spPr>
            </p:pic>
          </mc:Fallback>
        </mc:AlternateContent>
        <mc:AlternateContent xmlns:mc="http://schemas.openxmlformats.org/markup-compatibility/2006">
          <mc:Choice xmlns:p14="http://schemas.microsoft.com/office/powerpoint/2010/main" Requires="p14">
            <p:contentPart p14:bwMode="auto" r:id="rId31">
              <p14:nvContentPartPr>
                <p14:cNvPr id="20" name="Ink 19">
                  <a:extLst>
                    <a:ext uri="{FF2B5EF4-FFF2-40B4-BE49-F238E27FC236}">
                      <a16:creationId xmlns:a16="http://schemas.microsoft.com/office/drawing/2014/main" id="{146AABC9-B372-9CCC-E053-4D55DFDEAC32}"/>
                    </a:ext>
                  </a:extLst>
                </p14:cNvPr>
                <p14:cNvContentPartPr/>
                <p14:nvPr/>
              </p14:nvContentPartPr>
              <p14:xfrm>
                <a:off x="6879349" y="3624543"/>
                <a:ext cx="63360" cy="73080"/>
              </p14:xfrm>
            </p:contentPart>
          </mc:Choice>
          <mc:Fallback>
            <p:pic>
              <p:nvPicPr>
                <p:cNvPr id="20" name="Ink 19">
                  <a:extLst>
                    <a:ext uri="{FF2B5EF4-FFF2-40B4-BE49-F238E27FC236}">
                      <a16:creationId xmlns:a16="http://schemas.microsoft.com/office/drawing/2014/main" id="{146AABC9-B372-9CCC-E053-4D55DFDEAC32}"/>
                    </a:ext>
                  </a:extLst>
                </p:cNvPr>
                <p:cNvPicPr/>
                <p:nvPr/>
              </p:nvPicPr>
              <p:blipFill>
                <a:blip r:embed="rId32"/>
                <a:stretch>
                  <a:fillRect/>
                </a:stretch>
              </p:blipFill>
              <p:spPr>
                <a:xfrm>
                  <a:off x="6870349" y="3615543"/>
                  <a:ext cx="81000" cy="9072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21" name="Ink 20">
                  <a:extLst>
                    <a:ext uri="{FF2B5EF4-FFF2-40B4-BE49-F238E27FC236}">
                      <a16:creationId xmlns:a16="http://schemas.microsoft.com/office/drawing/2014/main" id="{A836DA27-53B4-D90C-4B89-EE66CAF15731}"/>
                    </a:ext>
                  </a:extLst>
                </p14:cNvPr>
                <p14:cNvContentPartPr/>
                <p14:nvPr/>
              </p14:nvContentPartPr>
              <p14:xfrm>
                <a:off x="6918589" y="3542823"/>
                <a:ext cx="57240" cy="147600"/>
              </p14:xfrm>
            </p:contentPart>
          </mc:Choice>
          <mc:Fallback>
            <p:pic>
              <p:nvPicPr>
                <p:cNvPr id="21" name="Ink 20">
                  <a:extLst>
                    <a:ext uri="{FF2B5EF4-FFF2-40B4-BE49-F238E27FC236}">
                      <a16:creationId xmlns:a16="http://schemas.microsoft.com/office/drawing/2014/main" id="{A836DA27-53B4-D90C-4B89-EE66CAF15731}"/>
                    </a:ext>
                  </a:extLst>
                </p:cNvPr>
                <p:cNvPicPr/>
                <p:nvPr/>
              </p:nvPicPr>
              <p:blipFill>
                <a:blip r:embed="rId34"/>
                <a:stretch>
                  <a:fillRect/>
                </a:stretch>
              </p:blipFill>
              <p:spPr>
                <a:xfrm>
                  <a:off x="6909949" y="3533823"/>
                  <a:ext cx="74880" cy="165240"/>
                </a:xfrm>
                <a:prstGeom prst="rect">
                  <a:avLst/>
                </a:prstGeom>
              </p:spPr>
            </p:pic>
          </mc:Fallback>
        </mc:AlternateContent>
        <mc:AlternateContent xmlns:mc="http://schemas.openxmlformats.org/markup-compatibility/2006">
          <mc:Choice xmlns:p14="http://schemas.microsoft.com/office/powerpoint/2010/main" Requires="p14">
            <p:contentPart p14:bwMode="auto" r:id="rId35">
              <p14:nvContentPartPr>
                <p14:cNvPr id="22" name="Ink 21">
                  <a:extLst>
                    <a:ext uri="{FF2B5EF4-FFF2-40B4-BE49-F238E27FC236}">
                      <a16:creationId xmlns:a16="http://schemas.microsoft.com/office/drawing/2014/main" id="{E359EDFD-5C02-6D1D-D797-0DF078888EEA}"/>
                    </a:ext>
                  </a:extLst>
                </p14:cNvPr>
                <p14:cNvContentPartPr/>
                <p14:nvPr/>
              </p14:nvContentPartPr>
              <p14:xfrm>
                <a:off x="6896629" y="3722463"/>
                <a:ext cx="145440" cy="122040"/>
              </p14:xfrm>
            </p:contentPart>
          </mc:Choice>
          <mc:Fallback>
            <p:pic>
              <p:nvPicPr>
                <p:cNvPr id="22" name="Ink 21">
                  <a:extLst>
                    <a:ext uri="{FF2B5EF4-FFF2-40B4-BE49-F238E27FC236}">
                      <a16:creationId xmlns:a16="http://schemas.microsoft.com/office/drawing/2014/main" id="{E359EDFD-5C02-6D1D-D797-0DF078888EEA}"/>
                    </a:ext>
                  </a:extLst>
                </p:cNvPr>
                <p:cNvPicPr/>
                <p:nvPr/>
              </p:nvPicPr>
              <p:blipFill>
                <a:blip r:embed="rId36"/>
                <a:stretch>
                  <a:fillRect/>
                </a:stretch>
              </p:blipFill>
              <p:spPr>
                <a:xfrm>
                  <a:off x="6887629" y="3713463"/>
                  <a:ext cx="163080" cy="139680"/>
                </a:xfrm>
                <a:prstGeom prst="rect">
                  <a:avLst/>
                </a:prstGeom>
              </p:spPr>
            </p:pic>
          </mc:Fallback>
        </mc:AlternateContent>
        <mc:AlternateContent xmlns:mc="http://schemas.openxmlformats.org/markup-compatibility/2006">
          <mc:Choice xmlns:p14="http://schemas.microsoft.com/office/powerpoint/2010/main" Requires="p14">
            <p:contentPart p14:bwMode="auto" r:id="rId37">
              <p14:nvContentPartPr>
                <p14:cNvPr id="23" name="Ink 22">
                  <a:extLst>
                    <a:ext uri="{FF2B5EF4-FFF2-40B4-BE49-F238E27FC236}">
                      <a16:creationId xmlns:a16="http://schemas.microsoft.com/office/drawing/2014/main" id="{7A152489-3163-350F-E5FA-6EEC4A46C54D}"/>
                    </a:ext>
                  </a:extLst>
                </p14:cNvPr>
                <p14:cNvContentPartPr/>
                <p14:nvPr/>
              </p14:nvContentPartPr>
              <p14:xfrm>
                <a:off x="7048909" y="3810663"/>
                <a:ext cx="24480" cy="41400"/>
              </p14:xfrm>
            </p:contentPart>
          </mc:Choice>
          <mc:Fallback>
            <p:pic>
              <p:nvPicPr>
                <p:cNvPr id="23" name="Ink 22">
                  <a:extLst>
                    <a:ext uri="{FF2B5EF4-FFF2-40B4-BE49-F238E27FC236}">
                      <a16:creationId xmlns:a16="http://schemas.microsoft.com/office/drawing/2014/main" id="{7A152489-3163-350F-E5FA-6EEC4A46C54D}"/>
                    </a:ext>
                  </a:extLst>
                </p:cNvPr>
                <p:cNvPicPr/>
                <p:nvPr/>
              </p:nvPicPr>
              <p:blipFill>
                <a:blip r:embed="rId38"/>
                <a:stretch>
                  <a:fillRect/>
                </a:stretch>
              </p:blipFill>
              <p:spPr>
                <a:xfrm>
                  <a:off x="7040269" y="3802023"/>
                  <a:ext cx="42120" cy="59040"/>
                </a:xfrm>
                <a:prstGeom prst="rect">
                  <a:avLst/>
                </a:prstGeom>
              </p:spPr>
            </p:pic>
          </mc:Fallback>
        </mc:AlternateContent>
        <mc:AlternateContent xmlns:mc="http://schemas.openxmlformats.org/markup-compatibility/2006">
          <mc:Choice xmlns:p14="http://schemas.microsoft.com/office/powerpoint/2010/main" Requires="p14">
            <p:contentPart p14:bwMode="auto" r:id="rId39">
              <p14:nvContentPartPr>
                <p14:cNvPr id="31" name="Ink 30">
                  <a:extLst>
                    <a:ext uri="{FF2B5EF4-FFF2-40B4-BE49-F238E27FC236}">
                      <a16:creationId xmlns:a16="http://schemas.microsoft.com/office/drawing/2014/main" id="{22A3C096-1821-AA5A-E006-105D16899CDD}"/>
                    </a:ext>
                  </a:extLst>
                </p14:cNvPr>
                <p14:cNvContentPartPr/>
                <p14:nvPr/>
              </p14:nvContentPartPr>
              <p14:xfrm>
                <a:off x="6935509" y="2589543"/>
                <a:ext cx="522360" cy="354960"/>
              </p14:xfrm>
            </p:contentPart>
          </mc:Choice>
          <mc:Fallback>
            <p:pic>
              <p:nvPicPr>
                <p:cNvPr id="31" name="Ink 30">
                  <a:extLst>
                    <a:ext uri="{FF2B5EF4-FFF2-40B4-BE49-F238E27FC236}">
                      <a16:creationId xmlns:a16="http://schemas.microsoft.com/office/drawing/2014/main" id="{22A3C096-1821-AA5A-E006-105D16899CDD}"/>
                    </a:ext>
                  </a:extLst>
                </p:cNvPr>
                <p:cNvPicPr/>
                <p:nvPr/>
              </p:nvPicPr>
              <p:blipFill>
                <a:blip r:embed="rId40"/>
                <a:stretch>
                  <a:fillRect/>
                </a:stretch>
              </p:blipFill>
              <p:spPr>
                <a:xfrm>
                  <a:off x="6926509" y="2580903"/>
                  <a:ext cx="540000" cy="3726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41">
            <p14:nvContentPartPr>
              <p14:cNvPr id="33" name="Ink 32">
                <a:extLst>
                  <a:ext uri="{FF2B5EF4-FFF2-40B4-BE49-F238E27FC236}">
                    <a16:creationId xmlns:a16="http://schemas.microsoft.com/office/drawing/2014/main" id="{B2A5570A-16CA-AD29-279A-53946E9EFFD0}"/>
                  </a:ext>
                </a:extLst>
              </p14:cNvPr>
              <p14:cNvContentPartPr/>
              <p14:nvPr/>
            </p14:nvContentPartPr>
            <p14:xfrm>
              <a:off x="8601949" y="2054223"/>
              <a:ext cx="615960" cy="370440"/>
            </p14:xfrm>
          </p:contentPart>
        </mc:Choice>
        <mc:Fallback>
          <p:pic>
            <p:nvPicPr>
              <p:cNvPr id="33" name="Ink 32">
                <a:extLst>
                  <a:ext uri="{FF2B5EF4-FFF2-40B4-BE49-F238E27FC236}">
                    <a16:creationId xmlns:a16="http://schemas.microsoft.com/office/drawing/2014/main" id="{B2A5570A-16CA-AD29-279A-53946E9EFFD0}"/>
                  </a:ext>
                </a:extLst>
              </p:cNvPr>
              <p:cNvPicPr/>
              <p:nvPr/>
            </p:nvPicPr>
            <p:blipFill>
              <a:blip r:embed="rId42"/>
              <a:stretch>
                <a:fillRect/>
              </a:stretch>
            </p:blipFill>
            <p:spPr>
              <a:xfrm>
                <a:off x="8592949" y="2045223"/>
                <a:ext cx="633600" cy="388080"/>
              </a:xfrm>
              <a:prstGeom prst="rect">
                <a:avLst/>
              </a:prstGeom>
            </p:spPr>
          </p:pic>
        </mc:Fallback>
      </mc:AlternateContent>
      <mc:AlternateContent xmlns:mc="http://schemas.openxmlformats.org/markup-compatibility/2006">
        <mc:Choice xmlns:p14="http://schemas.microsoft.com/office/powerpoint/2010/main" Requires="p14">
          <p:contentPart p14:bwMode="auto" r:id="rId43">
            <p14:nvContentPartPr>
              <p14:cNvPr id="34" name="Ink 33">
                <a:extLst>
                  <a:ext uri="{FF2B5EF4-FFF2-40B4-BE49-F238E27FC236}">
                    <a16:creationId xmlns:a16="http://schemas.microsoft.com/office/drawing/2014/main" id="{8BF62A8C-B40A-BBB9-0F30-6589B67D916C}"/>
                  </a:ext>
                </a:extLst>
              </p14:cNvPr>
              <p14:cNvContentPartPr/>
              <p14:nvPr/>
            </p14:nvContentPartPr>
            <p14:xfrm>
              <a:off x="8900029" y="1872783"/>
              <a:ext cx="360" cy="3960"/>
            </p14:xfrm>
          </p:contentPart>
        </mc:Choice>
        <mc:Fallback>
          <p:pic>
            <p:nvPicPr>
              <p:cNvPr id="34" name="Ink 33">
                <a:extLst>
                  <a:ext uri="{FF2B5EF4-FFF2-40B4-BE49-F238E27FC236}">
                    <a16:creationId xmlns:a16="http://schemas.microsoft.com/office/drawing/2014/main" id="{8BF62A8C-B40A-BBB9-0F30-6589B67D916C}"/>
                  </a:ext>
                </a:extLst>
              </p:cNvPr>
              <p:cNvPicPr/>
              <p:nvPr/>
            </p:nvPicPr>
            <p:blipFill>
              <a:blip r:embed="rId44"/>
              <a:stretch>
                <a:fillRect/>
              </a:stretch>
            </p:blipFill>
            <p:spPr>
              <a:xfrm>
                <a:off x="8891389" y="1863783"/>
                <a:ext cx="18000" cy="21600"/>
              </a:xfrm>
              <a:prstGeom prst="rect">
                <a:avLst/>
              </a:prstGeom>
            </p:spPr>
          </p:pic>
        </mc:Fallback>
      </mc:AlternateContent>
      <mc:AlternateContent xmlns:mc="http://schemas.openxmlformats.org/markup-compatibility/2006">
        <mc:Choice xmlns:p14="http://schemas.microsoft.com/office/powerpoint/2010/main" Requires="p14">
          <p:contentPart p14:bwMode="auto" r:id="rId45">
            <p14:nvContentPartPr>
              <p14:cNvPr id="35" name="Ink 34">
                <a:extLst>
                  <a:ext uri="{FF2B5EF4-FFF2-40B4-BE49-F238E27FC236}">
                    <a16:creationId xmlns:a16="http://schemas.microsoft.com/office/drawing/2014/main" id="{9966FFEE-BB20-B51B-87B2-2A73A5A2F89A}"/>
                  </a:ext>
                </a:extLst>
              </p14:cNvPr>
              <p14:cNvContentPartPr/>
              <p14:nvPr/>
            </p14:nvContentPartPr>
            <p14:xfrm>
              <a:off x="8874829" y="1956663"/>
              <a:ext cx="10440" cy="22680"/>
            </p14:xfrm>
          </p:contentPart>
        </mc:Choice>
        <mc:Fallback>
          <p:pic>
            <p:nvPicPr>
              <p:cNvPr id="35" name="Ink 34">
                <a:extLst>
                  <a:ext uri="{FF2B5EF4-FFF2-40B4-BE49-F238E27FC236}">
                    <a16:creationId xmlns:a16="http://schemas.microsoft.com/office/drawing/2014/main" id="{9966FFEE-BB20-B51B-87B2-2A73A5A2F89A}"/>
                  </a:ext>
                </a:extLst>
              </p:cNvPr>
              <p:cNvPicPr/>
              <p:nvPr/>
            </p:nvPicPr>
            <p:blipFill>
              <a:blip r:embed="rId46"/>
              <a:stretch>
                <a:fillRect/>
              </a:stretch>
            </p:blipFill>
            <p:spPr>
              <a:xfrm>
                <a:off x="8865829" y="1948023"/>
                <a:ext cx="28080" cy="40320"/>
              </a:xfrm>
              <a:prstGeom prst="rect">
                <a:avLst/>
              </a:prstGeom>
            </p:spPr>
          </p:pic>
        </mc:Fallback>
      </mc:AlternateContent>
      <mc:AlternateContent xmlns:mc="http://schemas.openxmlformats.org/markup-compatibility/2006">
        <mc:Choice xmlns:p14="http://schemas.microsoft.com/office/powerpoint/2010/main" Requires="p14">
          <p:contentPart p14:bwMode="auto" r:id="rId47">
            <p14:nvContentPartPr>
              <p14:cNvPr id="36" name="Ink 35">
                <a:extLst>
                  <a:ext uri="{FF2B5EF4-FFF2-40B4-BE49-F238E27FC236}">
                    <a16:creationId xmlns:a16="http://schemas.microsoft.com/office/drawing/2014/main" id="{C2AE5B65-4FBB-9678-3741-C27C862DDC58}"/>
                  </a:ext>
                </a:extLst>
              </p14:cNvPr>
              <p14:cNvContentPartPr/>
              <p14:nvPr/>
            </p14:nvContentPartPr>
            <p14:xfrm>
              <a:off x="8659189" y="1745703"/>
              <a:ext cx="247320" cy="298440"/>
            </p14:xfrm>
          </p:contentPart>
        </mc:Choice>
        <mc:Fallback>
          <p:pic>
            <p:nvPicPr>
              <p:cNvPr id="36" name="Ink 35">
                <a:extLst>
                  <a:ext uri="{FF2B5EF4-FFF2-40B4-BE49-F238E27FC236}">
                    <a16:creationId xmlns:a16="http://schemas.microsoft.com/office/drawing/2014/main" id="{C2AE5B65-4FBB-9678-3741-C27C862DDC58}"/>
                  </a:ext>
                </a:extLst>
              </p:cNvPr>
              <p:cNvPicPr/>
              <p:nvPr/>
            </p:nvPicPr>
            <p:blipFill>
              <a:blip r:embed="rId48"/>
              <a:stretch>
                <a:fillRect/>
              </a:stretch>
            </p:blipFill>
            <p:spPr>
              <a:xfrm>
                <a:off x="8650189" y="1737063"/>
                <a:ext cx="264960" cy="316080"/>
              </a:xfrm>
              <a:prstGeom prst="rect">
                <a:avLst/>
              </a:prstGeom>
            </p:spPr>
          </p:pic>
        </mc:Fallback>
      </mc:AlternateContent>
      <mc:AlternateContent xmlns:mc="http://schemas.openxmlformats.org/markup-compatibility/2006">
        <mc:Choice xmlns:p14="http://schemas.microsoft.com/office/powerpoint/2010/main" Requires="p14">
          <p:contentPart p14:bwMode="auto" r:id="rId49">
            <p14:nvContentPartPr>
              <p14:cNvPr id="37" name="Ink 36">
                <a:extLst>
                  <a:ext uri="{FF2B5EF4-FFF2-40B4-BE49-F238E27FC236}">
                    <a16:creationId xmlns:a16="http://schemas.microsoft.com/office/drawing/2014/main" id="{FF067176-D133-3987-1EF4-E5D44813BED8}"/>
                  </a:ext>
                </a:extLst>
              </p14:cNvPr>
              <p14:cNvContentPartPr/>
              <p14:nvPr/>
            </p14:nvContentPartPr>
            <p14:xfrm>
              <a:off x="8722909" y="1597383"/>
              <a:ext cx="364320" cy="367560"/>
            </p14:xfrm>
          </p:contentPart>
        </mc:Choice>
        <mc:Fallback>
          <p:pic>
            <p:nvPicPr>
              <p:cNvPr id="37" name="Ink 36">
                <a:extLst>
                  <a:ext uri="{FF2B5EF4-FFF2-40B4-BE49-F238E27FC236}">
                    <a16:creationId xmlns:a16="http://schemas.microsoft.com/office/drawing/2014/main" id="{FF067176-D133-3987-1EF4-E5D44813BED8}"/>
                  </a:ext>
                </a:extLst>
              </p:cNvPr>
              <p:cNvPicPr/>
              <p:nvPr/>
            </p:nvPicPr>
            <p:blipFill>
              <a:blip r:embed="rId50"/>
              <a:stretch>
                <a:fillRect/>
              </a:stretch>
            </p:blipFill>
            <p:spPr>
              <a:xfrm>
                <a:off x="8713909" y="1588743"/>
                <a:ext cx="381960" cy="385200"/>
              </a:xfrm>
              <a:prstGeom prst="rect">
                <a:avLst/>
              </a:prstGeom>
            </p:spPr>
          </p:pic>
        </mc:Fallback>
      </mc:AlternateContent>
      <p:grpSp>
        <p:nvGrpSpPr>
          <p:cNvPr id="53" name="Group 52">
            <a:extLst>
              <a:ext uri="{FF2B5EF4-FFF2-40B4-BE49-F238E27FC236}">
                <a16:creationId xmlns:a16="http://schemas.microsoft.com/office/drawing/2014/main" id="{421B1C53-BB6D-7AEE-19F0-FF333E96F848}"/>
              </a:ext>
            </a:extLst>
          </p:cNvPr>
          <p:cNvGrpSpPr/>
          <p:nvPr/>
        </p:nvGrpSpPr>
        <p:grpSpPr>
          <a:xfrm>
            <a:off x="9287029" y="2072943"/>
            <a:ext cx="1349280" cy="659160"/>
            <a:chOff x="9287029" y="2072943"/>
            <a:chExt cx="1349280" cy="659160"/>
          </a:xfrm>
        </p:grpSpPr>
        <mc:AlternateContent xmlns:mc="http://schemas.openxmlformats.org/markup-compatibility/2006">
          <mc:Choice xmlns:p14="http://schemas.microsoft.com/office/powerpoint/2010/main" Requires="p14">
            <p:contentPart p14:bwMode="auto" r:id="rId51">
              <p14:nvContentPartPr>
                <p14:cNvPr id="38" name="Ink 37">
                  <a:extLst>
                    <a:ext uri="{FF2B5EF4-FFF2-40B4-BE49-F238E27FC236}">
                      <a16:creationId xmlns:a16="http://schemas.microsoft.com/office/drawing/2014/main" id="{B8B253A2-C2DB-548E-F6DE-28F937EDDA55}"/>
                    </a:ext>
                  </a:extLst>
                </p14:cNvPr>
                <p14:cNvContentPartPr/>
                <p14:nvPr/>
              </p14:nvContentPartPr>
              <p14:xfrm>
                <a:off x="9287029" y="2443023"/>
                <a:ext cx="354960" cy="71280"/>
              </p14:xfrm>
            </p:contentPart>
          </mc:Choice>
          <mc:Fallback>
            <p:pic>
              <p:nvPicPr>
                <p:cNvPr id="38" name="Ink 37">
                  <a:extLst>
                    <a:ext uri="{FF2B5EF4-FFF2-40B4-BE49-F238E27FC236}">
                      <a16:creationId xmlns:a16="http://schemas.microsoft.com/office/drawing/2014/main" id="{B8B253A2-C2DB-548E-F6DE-28F937EDDA55}"/>
                    </a:ext>
                  </a:extLst>
                </p:cNvPr>
                <p:cNvPicPr/>
                <p:nvPr/>
              </p:nvPicPr>
              <p:blipFill>
                <a:blip r:embed="rId52"/>
                <a:stretch>
                  <a:fillRect/>
                </a:stretch>
              </p:blipFill>
              <p:spPr>
                <a:xfrm>
                  <a:off x="9278389" y="2434023"/>
                  <a:ext cx="372600" cy="88920"/>
                </a:xfrm>
                <a:prstGeom prst="rect">
                  <a:avLst/>
                </a:prstGeom>
              </p:spPr>
            </p:pic>
          </mc:Fallback>
        </mc:AlternateContent>
        <mc:AlternateContent xmlns:mc="http://schemas.openxmlformats.org/markup-compatibility/2006">
          <mc:Choice xmlns:p14="http://schemas.microsoft.com/office/powerpoint/2010/main" Requires="p14">
            <p:contentPart p14:bwMode="auto" r:id="rId53">
              <p14:nvContentPartPr>
                <p14:cNvPr id="40" name="Ink 39">
                  <a:extLst>
                    <a:ext uri="{FF2B5EF4-FFF2-40B4-BE49-F238E27FC236}">
                      <a16:creationId xmlns:a16="http://schemas.microsoft.com/office/drawing/2014/main" id="{B0D34BF5-B3AD-483B-8974-74167DF9D60D}"/>
                    </a:ext>
                  </a:extLst>
                </p14:cNvPr>
                <p14:cNvContentPartPr/>
                <p14:nvPr/>
              </p14:nvContentPartPr>
              <p14:xfrm>
                <a:off x="9702829" y="2323503"/>
                <a:ext cx="137520" cy="153720"/>
              </p14:xfrm>
            </p:contentPart>
          </mc:Choice>
          <mc:Fallback>
            <p:pic>
              <p:nvPicPr>
                <p:cNvPr id="40" name="Ink 39">
                  <a:extLst>
                    <a:ext uri="{FF2B5EF4-FFF2-40B4-BE49-F238E27FC236}">
                      <a16:creationId xmlns:a16="http://schemas.microsoft.com/office/drawing/2014/main" id="{B0D34BF5-B3AD-483B-8974-74167DF9D60D}"/>
                    </a:ext>
                  </a:extLst>
                </p:cNvPr>
                <p:cNvPicPr/>
                <p:nvPr/>
              </p:nvPicPr>
              <p:blipFill>
                <a:blip r:embed="rId54"/>
                <a:stretch>
                  <a:fillRect/>
                </a:stretch>
              </p:blipFill>
              <p:spPr>
                <a:xfrm>
                  <a:off x="9693829" y="2314503"/>
                  <a:ext cx="155160" cy="171360"/>
                </a:xfrm>
                <a:prstGeom prst="rect">
                  <a:avLst/>
                </a:prstGeom>
              </p:spPr>
            </p:pic>
          </mc:Fallback>
        </mc:AlternateContent>
        <mc:AlternateContent xmlns:mc="http://schemas.openxmlformats.org/markup-compatibility/2006">
          <mc:Choice xmlns:p14="http://schemas.microsoft.com/office/powerpoint/2010/main" Requires="p14">
            <p:contentPart p14:bwMode="auto" r:id="rId55">
              <p14:nvContentPartPr>
                <p14:cNvPr id="41" name="Ink 40">
                  <a:extLst>
                    <a:ext uri="{FF2B5EF4-FFF2-40B4-BE49-F238E27FC236}">
                      <a16:creationId xmlns:a16="http://schemas.microsoft.com/office/drawing/2014/main" id="{E86CCE15-7B56-20EA-19AD-D8195EDAA9E3}"/>
                    </a:ext>
                  </a:extLst>
                </p14:cNvPr>
                <p14:cNvContentPartPr/>
                <p14:nvPr/>
              </p14:nvContentPartPr>
              <p14:xfrm>
                <a:off x="9788509" y="2269863"/>
                <a:ext cx="181440" cy="145440"/>
              </p14:xfrm>
            </p:contentPart>
          </mc:Choice>
          <mc:Fallback>
            <p:pic>
              <p:nvPicPr>
                <p:cNvPr id="41" name="Ink 40">
                  <a:extLst>
                    <a:ext uri="{FF2B5EF4-FFF2-40B4-BE49-F238E27FC236}">
                      <a16:creationId xmlns:a16="http://schemas.microsoft.com/office/drawing/2014/main" id="{E86CCE15-7B56-20EA-19AD-D8195EDAA9E3}"/>
                    </a:ext>
                  </a:extLst>
                </p:cNvPr>
                <p:cNvPicPr/>
                <p:nvPr/>
              </p:nvPicPr>
              <p:blipFill>
                <a:blip r:embed="rId56"/>
                <a:stretch>
                  <a:fillRect/>
                </a:stretch>
              </p:blipFill>
              <p:spPr>
                <a:xfrm>
                  <a:off x="9779869" y="2260863"/>
                  <a:ext cx="199080" cy="163080"/>
                </a:xfrm>
                <a:prstGeom prst="rect">
                  <a:avLst/>
                </a:prstGeom>
              </p:spPr>
            </p:pic>
          </mc:Fallback>
        </mc:AlternateContent>
        <mc:AlternateContent xmlns:mc="http://schemas.openxmlformats.org/markup-compatibility/2006">
          <mc:Choice xmlns:p14="http://schemas.microsoft.com/office/powerpoint/2010/main" Requires="p14">
            <p:contentPart p14:bwMode="auto" r:id="rId57">
              <p14:nvContentPartPr>
                <p14:cNvPr id="42" name="Ink 41">
                  <a:extLst>
                    <a:ext uri="{FF2B5EF4-FFF2-40B4-BE49-F238E27FC236}">
                      <a16:creationId xmlns:a16="http://schemas.microsoft.com/office/drawing/2014/main" id="{DE8B8F9C-CDE8-51E0-AB80-906C0A503333}"/>
                    </a:ext>
                  </a:extLst>
                </p14:cNvPr>
                <p14:cNvContentPartPr/>
                <p14:nvPr/>
              </p14:nvContentPartPr>
              <p14:xfrm>
                <a:off x="9972829" y="2288943"/>
                <a:ext cx="66960" cy="83880"/>
              </p14:xfrm>
            </p:contentPart>
          </mc:Choice>
          <mc:Fallback>
            <p:pic>
              <p:nvPicPr>
                <p:cNvPr id="42" name="Ink 41">
                  <a:extLst>
                    <a:ext uri="{FF2B5EF4-FFF2-40B4-BE49-F238E27FC236}">
                      <a16:creationId xmlns:a16="http://schemas.microsoft.com/office/drawing/2014/main" id="{DE8B8F9C-CDE8-51E0-AB80-906C0A503333}"/>
                    </a:ext>
                  </a:extLst>
                </p:cNvPr>
                <p:cNvPicPr/>
                <p:nvPr/>
              </p:nvPicPr>
              <p:blipFill>
                <a:blip r:embed="rId58"/>
                <a:stretch>
                  <a:fillRect/>
                </a:stretch>
              </p:blipFill>
              <p:spPr>
                <a:xfrm>
                  <a:off x="9963829" y="2280303"/>
                  <a:ext cx="84600" cy="101520"/>
                </a:xfrm>
                <a:prstGeom prst="rect">
                  <a:avLst/>
                </a:prstGeom>
              </p:spPr>
            </p:pic>
          </mc:Fallback>
        </mc:AlternateContent>
        <mc:AlternateContent xmlns:mc="http://schemas.openxmlformats.org/markup-compatibility/2006">
          <mc:Choice xmlns:p14="http://schemas.microsoft.com/office/powerpoint/2010/main" Requires="p14">
            <p:contentPart p14:bwMode="auto" r:id="rId59">
              <p14:nvContentPartPr>
                <p14:cNvPr id="43" name="Ink 42">
                  <a:extLst>
                    <a:ext uri="{FF2B5EF4-FFF2-40B4-BE49-F238E27FC236}">
                      <a16:creationId xmlns:a16="http://schemas.microsoft.com/office/drawing/2014/main" id="{37EE2E74-56E4-12CA-E41C-66CBC11A8C6F}"/>
                    </a:ext>
                  </a:extLst>
                </p14:cNvPr>
                <p14:cNvContentPartPr/>
                <p14:nvPr/>
              </p14:nvContentPartPr>
              <p14:xfrm>
                <a:off x="10068229" y="2263383"/>
                <a:ext cx="69120" cy="91080"/>
              </p14:xfrm>
            </p:contentPart>
          </mc:Choice>
          <mc:Fallback>
            <p:pic>
              <p:nvPicPr>
                <p:cNvPr id="43" name="Ink 42">
                  <a:extLst>
                    <a:ext uri="{FF2B5EF4-FFF2-40B4-BE49-F238E27FC236}">
                      <a16:creationId xmlns:a16="http://schemas.microsoft.com/office/drawing/2014/main" id="{37EE2E74-56E4-12CA-E41C-66CBC11A8C6F}"/>
                    </a:ext>
                  </a:extLst>
                </p:cNvPr>
                <p:cNvPicPr/>
                <p:nvPr/>
              </p:nvPicPr>
              <p:blipFill>
                <a:blip r:embed="rId60"/>
                <a:stretch>
                  <a:fillRect/>
                </a:stretch>
              </p:blipFill>
              <p:spPr>
                <a:xfrm>
                  <a:off x="10059589" y="2254383"/>
                  <a:ext cx="86760" cy="108720"/>
                </a:xfrm>
                <a:prstGeom prst="rect">
                  <a:avLst/>
                </a:prstGeom>
              </p:spPr>
            </p:pic>
          </mc:Fallback>
        </mc:AlternateContent>
        <mc:AlternateContent xmlns:mc="http://schemas.openxmlformats.org/markup-compatibility/2006">
          <mc:Choice xmlns:p14="http://schemas.microsoft.com/office/powerpoint/2010/main" Requires="p14">
            <p:contentPart p14:bwMode="auto" r:id="rId61">
              <p14:nvContentPartPr>
                <p14:cNvPr id="44" name="Ink 43">
                  <a:extLst>
                    <a:ext uri="{FF2B5EF4-FFF2-40B4-BE49-F238E27FC236}">
                      <a16:creationId xmlns:a16="http://schemas.microsoft.com/office/drawing/2014/main" id="{595907C6-71E3-3C80-A70E-EE36B1E70976}"/>
                    </a:ext>
                  </a:extLst>
                </p14:cNvPr>
                <p14:cNvContentPartPr/>
                <p14:nvPr/>
              </p14:nvContentPartPr>
              <p14:xfrm>
                <a:off x="10165789" y="2174823"/>
                <a:ext cx="232560" cy="141840"/>
              </p14:xfrm>
            </p:contentPart>
          </mc:Choice>
          <mc:Fallback>
            <p:pic>
              <p:nvPicPr>
                <p:cNvPr id="44" name="Ink 43">
                  <a:extLst>
                    <a:ext uri="{FF2B5EF4-FFF2-40B4-BE49-F238E27FC236}">
                      <a16:creationId xmlns:a16="http://schemas.microsoft.com/office/drawing/2014/main" id="{595907C6-71E3-3C80-A70E-EE36B1E70976}"/>
                    </a:ext>
                  </a:extLst>
                </p:cNvPr>
                <p:cNvPicPr/>
                <p:nvPr/>
              </p:nvPicPr>
              <p:blipFill>
                <a:blip r:embed="rId62"/>
                <a:stretch>
                  <a:fillRect/>
                </a:stretch>
              </p:blipFill>
              <p:spPr>
                <a:xfrm>
                  <a:off x="10156789" y="2165823"/>
                  <a:ext cx="250200" cy="159480"/>
                </a:xfrm>
                <a:prstGeom prst="rect">
                  <a:avLst/>
                </a:prstGeom>
              </p:spPr>
            </p:pic>
          </mc:Fallback>
        </mc:AlternateContent>
        <mc:AlternateContent xmlns:mc="http://schemas.openxmlformats.org/markup-compatibility/2006">
          <mc:Choice xmlns:p14="http://schemas.microsoft.com/office/powerpoint/2010/main" Requires="p14">
            <p:contentPart p14:bwMode="auto" r:id="rId63">
              <p14:nvContentPartPr>
                <p14:cNvPr id="45" name="Ink 44">
                  <a:extLst>
                    <a:ext uri="{FF2B5EF4-FFF2-40B4-BE49-F238E27FC236}">
                      <a16:creationId xmlns:a16="http://schemas.microsoft.com/office/drawing/2014/main" id="{312385A5-4823-B35E-6B15-8FA7558EC4B9}"/>
                    </a:ext>
                  </a:extLst>
                </p14:cNvPr>
                <p14:cNvContentPartPr/>
                <p14:nvPr/>
              </p14:nvContentPartPr>
              <p14:xfrm>
                <a:off x="10409509" y="2140983"/>
                <a:ext cx="56880" cy="94680"/>
              </p14:xfrm>
            </p:contentPart>
          </mc:Choice>
          <mc:Fallback>
            <p:pic>
              <p:nvPicPr>
                <p:cNvPr id="45" name="Ink 44">
                  <a:extLst>
                    <a:ext uri="{FF2B5EF4-FFF2-40B4-BE49-F238E27FC236}">
                      <a16:creationId xmlns:a16="http://schemas.microsoft.com/office/drawing/2014/main" id="{312385A5-4823-B35E-6B15-8FA7558EC4B9}"/>
                    </a:ext>
                  </a:extLst>
                </p:cNvPr>
                <p:cNvPicPr/>
                <p:nvPr/>
              </p:nvPicPr>
              <p:blipFill>
                <a:blip r:embed="rId64"/>
                <a:stretch>
                  <a:fillRect/>
                </a:stretch>
              </p:blipFill>
              <p:spPr>
                <a:xfrm>
                  <a:off x="10400869" y="2132343"/>
                  <a:ext cx="74520" cy="112320"/>
                </a:xfrm>
                <a:prstGeom prst="rect">
                  <a:avLst/>
                </a:prstGeom>
              </p:spPr>
            </p:pic>
          </mc:Fallback>
        </mc:AlternateContent>
        <mc:AlternateContent xmlns:mc="http://schemas.openxmlformats.org/markup-compatibility/2006">
          <mc:Choice xmlns:p14="http://schemas.microsoft.com/office/powerpoint/2010/main" Requires="p14">
            <p:contentPart p14:bwMode="auto" r:id="rId65">
              <p14:nvContentPartPr>
                <p14:cNvPr id="46" name="Ink 45">
                  <a:extLst>
                    <a:ext uri="{FF2B5EF4-FFF2-40B4-BE49-F238E27FC236}">
                      <a16:creationId xmlns:a16="http://schemas.microsoft.com/office/drawing/2014/main" id="{E9F996FA-576F-E184-2B81-75D328D7F5F1}"/>
                    </a:ext>
                  </a:extLst>
                </p14:cNvPr>
                <p14:cNvContentPartPr/>
                <p14:nvPr/>
              </p14:nvContentPartPr>
              <p14:xfrm>
                <a:off x="10491229" y="2072943"/>
                <a:ext cx="145080" cy="132840"/>
              </p14:xfrm>
            </p:contentPart>
          </mc:Choice>
          <mc:Fallback>
            <p:pic>
              <p:nvPicPr>
                <p:cNvPr id="46" name="Ink 45">
                  <a:extLst>
                    <a:ext uri="{FF2B5EF4-FFF2-40B4-BE49-F238E27FC236}">
                      <a16:creationId xmlns:a16="http://schemas.microsoft.com/office/drawing/2014/main" id="{E9F996FA-576F-E184-2B81-75D328D7F5F1}"/>
                    </a:ext>
                  </a:extLst>
                </p:cNvPr>
                <p:cNvPicPr/>
                <p:nvPr/>
              </p:nvPicPr>
              <p:blipFill>
                <a:blip r:embed="rId66"/>
                <a:stretch>
                  <a:fillRect/>
                </a:stretch>
              </p:blipFill>
              <p:spPr>
                <a:xfrm>
                  <a:off x="10482589" y="2064303"/>
                  <a:ext cx="162720" cy="150480"/>
                </a:xfrm>
                <a:prstGeom prst="rect">
                  <a:avLst/>
                </a:prstGeom>
              </p:spPr>
            </p:pic>
          </mc:Fallback>
        </mc:AlternateContent>
        <mc:AlternateContent xmlns:mc="http://schemas.openxmlformats.org/markup-compatibility/2006">
          <mc:Choice xmlns:p14="http://schemas.microsoft.com/office/powerpoint/2010/main" Requires="p14">
            <p:contentPart p14:bwMode="auto" r:id="rId67">
              <p14:nvContentPartPr>
                <p14:cNvPr id="48" name="Ink 47">
                  <a:extLst>
                    <a:ext uri="{FF2B5EF4-FFF2-40B4-BE49-F238E27FC236}">
                      <a16:creationId xmlns:a16="http://schemas.microsoft.com/office/drawing/2014/main" id="{A0D1EACA-31C4-779E-9DFB-C552427428E6}"/>
                    </a:ext>
                  </a:extLst>
                </p14:cNvPr>
                <p14:cNvContentPartPr/>
                <p14:nvPr/>
              </p14:nvContentPartPr>
              <p14:xfrm>
                <a:off x="9593029" y="2629503"/>
                <a:ext cx="45360" cy="102600"/>
              </p14:xfrm>
            </p:contentPart>
          </mc:Choice>
          <mc:Fallback>
            <p:pic>
              <p:nvPicPr>
                <p:cNvPr id="48" name="Ink 47">
                  <a:extLst>
                    <a:ext uri="{FF2B5EF4-FFF2-40B4-BE49-F238E27FC236}">
                      <a16:creationId xmlns:a16="http://schemas.microsoft.com/office/drawing/2014/main" id="{A0D1EACA-31C4-779E-9DFB-C552427428E6}"/>
                    </a:ext>
                  </a:extLst>
                </p:cNvPr>
                <p:cNvPicPr/>
                <p:nvPr/>
              </p:nvPicPr>
              <p:blipFill>
                <a:blip r:embed="rId68"/>
                <a:stretch>
                  <a:fillRect/>
                </a:stretch>
              </p:blipFill>
              <p:spPr>
                <a:xfrm>
                  <a:off x="9584029" y="2620503"/>
                  <a:ext cx="63000" cy="120240"/>
                </a:xfrm>
                <a:prstGeom prst="rect">
                  <a:avLst/>
                </a:prstGeom>
              </p:spPr>
            </p:pic>
          </mc:Fallback>
        </mc:AlternateContent>
        <mc:AlternateContent xmlns:mc="http://schemas.openxmlformats.org/markup-compatibility/2006">
          <mc:Choice xmlns:p14="http://schemas.microsoft.com/office/powerpoint/2010/main" Requires="p14">
            <p:contentPart p14:bwMode="auto" r:id="rId69">
              <p14:nvContentPartPr>
                <p14:cNvPr id="49" name="Ink 48">
                  <a:extLst>
                    <a:ext uri="{FF2B5EF4-FFF2-40B4-BE49-F238E27FC236}">
                      <a16:creationId xmlns:a16="http://schemas.microsoft.com/office/drawing/2014/main" id="{E81B65AA-6EEA-C851-1B48-9BC9F5E19129}"/>
                    </a:ext>
                  </a:extLst>
                </p14:cNvPr>
                <p14:cNvContentPartPr/>
                <p14:nvPr/>
              </p14:nvContentPartPr>
              <p14:xfrm>
                <a:off x="9478909" y="2570463"/>
                <a:ext cx="231840" cy="99000"/>
              </p14:xfrm>
            </p:contentPart>
          </mc:Choice>
          <mc:Fallback>
            <p:pic>
              <p:nvPicPr>
                <p:cNvPr id="49" name="Ink 48">
                  <a:extLst>
                    <a:ext uri="{FF2B5EF4-FFF2-40B4-BE49-F238E27FC236}">
                      <a16:creationId xmlns:a16="http://schemas.microsoft.com/office/drawing/2014/main" id="{E81B65AA-6EEA-C851-1B48-9BC9F5E19129}"/>
                    </a:ext>
                  </a:extLst>
                </p:cNvPr>
                <p:cNvPicPr/>
                <p:nvPr/>
              </p:nvPicPr>
              <p:blipFill>
                <a:blip r:embed="rId70"/>
                <a:stretch>
                  <a:fillRect/>
                </a:stretch>
              </p:blipFill>
              <p:spPr>
                <a:xfrm>
                  <a:off x="9469909" y="2561463"/>
                  <a:ext cx="249480" cy="116640"/>
                </a:xfrm>
                <a:prstGeom prst="rect">
                  <a:avLst/>
                </a:prstGeom>
              </p:spPr>
            </p:pic>
          </mc:Fallback>
        </mc:AlternateContent>
        <mc:AlternateContent xmlns:mc="http://schemas.openxmlformats.org/markup-compatibility/2006">
          <mc:Choice xmlns:p14="http://schemas.microsoft.com/office/powerpoint/2010/main" Requires="p14">
            <p:contentPart p14:bwMode="auto" r:id="rId71">
              <p14:nvContentPartPr>
                <p14:cNvPr id="50" name="Ink 49">
                  <a:extLst>
                    <a:ext uri="{FF2B5EF4-FFF2-40B4-BE49-F238E27FC236}">
                      <a16:creationId xmlns:a16="http://schemas.microsoft.com/office/drawing/2014/main" id="{877E02E7-7CD1-48D1-7D6A-75AA8F3EF761}"/>
                    </a:ext>
                  </a:extLst>
                </p14:cNvPr>
                <p14:cNvContentPartPr/>
                <p14:nvPr/>
              </p14:nvContentPartPr>
              <p14:xfrm>
                <a:off x="9717589" y="2616543"/>
                <a:ext cx="181800" cy="110520"/>
              </p14:xfrm>
            </p:contentPart>
          </mc:Choice>
          <mc:Fallback>
            <p:pic>
              <p:nvPicPr>
                <p:cNvPr id="50" name="Ink 49">
                  <a:extLst>
                    <a:ext uri="{FF2B5EF4-FFF2-40B4-BE49-F238E27FC236}">
                      <a16:creationId xmlns:a16="http://schemas.microsoft.com/office/drawing/2014/main" id="{877E02E7-7CD1-48D1-7D6A-75AA8F3EF761}"/>
                    </a:ext>
                  </a:extLst>
                </p:cNvPr>
                <p:cNvPicPr/>
                <p:nvPr/>
              </p:nvPicPr>
              <p:blipFill>
                <a:blip r:embed="rId72"/>
                <a:stretch>
                  <a:fillRect/>
                </a:stretch>
              </p:blipFill>
              <p:spPr>
                <a:xfrm>
                  <a:off x="9708589" y="2607903"/>
                  <a:ext cx="199440" cy="128160"/>
                </a:xfrm>
                <a:prstGeom prst="rect">
                  <a:avLst/>
                </a:prstGeom>
              </p:spPr>
            </p:pic>
          </mc:Fallback>
        </mc:AlternateContent>
        <mc:AlternateContent xmlns:mc="http://schemas.openxmlformats.org/markup-compatibility/2006">
          <mc:Choice xmlns:p14="http://schemas.microsoft.com/office/powerpoint/2010/main" Requires="p14">
            <p:contentPart p14:bwMode="auto" r:id="rId73">
              <p14:nvContentPartPr>
                <p14:cNvPr id="51" name="Ink 50">
                  <a:extLst>
                    <a:ext uri="{FF2B5EF4-FFF2-40B4-BE49-F238E27FC236}">
                      <a16:creationId xmlns:a16="http://schemas.microsoft.com/office/drawing/2014/main" id="{C6EE86FD-AA86-B618-D6A4-6FA692400E6C}"/>
                    </a:ext>
                  </a:extLst>
                </p14:cNvPr>
                <p14:cNvContentPartPr/>
                <p14:nvPr/>
              </p14:nvContentPartPr>
              <p14:xfrm>
                <a:off x="9935389" y="2666583"/>
                <a:ext cx="23760" cy="37800"/>
              </p14:xfrm>
            </p:contentPart>
          </mc:Choice>
          <mc:Fallback>
            <p:pic>
              <p:nvPicPr>
                <p:cNvPr id="51" name="Ink 50">
                  <a:extLst>
                    <a:ext uri="{FF2B5EF4-FFF2-40B4-BE49-F238E27FC236}">
                      <a16:creationId xmlns:a16="http://schemas.microsoft.com/office/drawing/2014/main" id="{C6EE86FD-AA86-B618-D6A4-6FA692400E6C}"/>
                    </a:ext>
                  </a:extLst>
                </p:cNvPr>
                <p:cNvPicPr/>
                <p:nvPr/>
              </p:nvPicPr>
              <p:blipFill>
                <a:blip r:embed="rId74"/>
                <a:stretch>
                  <a:fillRect/>
                </a:stretch>
              </p:blipFill>
              <p:spPr>
                <a:xfrm>
                  <a:off x="9926749" y="2657583"/>
                  <a:ext cx="41400" cy="55440"/>
                </a:xfrm>
                <a:prstGeom prst="rect">
                  <a:avLst/>
                </a:prstGeom>
              </p:spPr>
            </p:pic>
          </mc:Fallback>
        </mc:AlternateContent>
        <mc:AlternateContent xmlns:mc="http://schemas.openxmlformats.org/markup-compatibility/2006">
          <mc:Choice xmlns:p14="http://schemas.microsoft.com/office/powerpoint/2010/main" Requires="p14">
            <p:contentPart p14:bwMode="auto" r:id="rId75">
              <p14:nvContentPartPr>
                <p14:cNvPr id="52" name="Ink 51">
                  <a:extLst>
                    <a:ext uri="{FF2B5EF4-FFF2-40B4-BE49-F238E27FC236}">
                      <a16:creationId xmlns:a16="http://schemas.microsoft.com/office/drawing/2014/main" id="{C4595DBD-D9BD-694C-B5B1-7D077D8E3755}"/>
                    </a:ext>
                  </a:extLst>
                </p14:cNvPr>
                <p14:cNvContentPartPr/>
                <p14:nvPr/>
              </p14:nvContentPartPr>
              <p14:xfrm>
                <a:off x="9886789" y="2345823"/>
                <a:ext cx="524880" cy="197280"/>
              </p14:xfrm>
            </p:contentPart>
          </mc:Choice>
          <mc:Fallback>
            <p:pic>
              <p:nvPicPr>
                <p:cNvPr id="52" name="Ink 51">
                  <a:extLst>
                    <a:ext uri="{FF2B5EF4-FFF2-40B4-BE49-F238E27FC236}">
                      <a16:creationId xmlns:a16="http://schemas.microsoft.com/office/drawing/2014/main" id="{C4595DBD-D9BD-694C-B5B1-7D077D8E3755}"/>
                    </a:ext>
                  </a:extLst>
                </p:cNvPr>
                <p:cNvPicPr/>
                <p:nvPr/>
              </p:nvPicPr>
              <p:blipFill>
                <a:blip r:embed="rId76"/>
                <a:stretch>
                  <a:fillRect/>
                </a:stretch>
              </p:blipFill>
              <p:spPr>
                <a:xfrm>
                  <a:off x="9878149" y="2337183"/>
                  <a:ext cx="542520" cy="214920"/>
                </a:xfrm>
                <a:prstGeom prst="rect">
                  <a:avLst/>
                </a:prstGeom>
              </p:spPr>
            </p:pic>
          </mc:Fallback>
        </mc:AlternateContent>
      </p:grpSp>
      <p:grpSp>
        <p:nvGrpSpPr>
          <p:cNvPr id="61" name="Group 60">
            <a:extLst>
              <a:ext uri="{FF2B5EF4-FFF2-40B4-BE49-F238E27FC236}">
                <a16:creationId xmlns:a16="http://schemas.microsoft.com/office/drawing/2014/main" id="{9734416E-1F4D-9C39-942D-C2C43CBCB208}"/>
              </a:ext>
            </a:extLst>
          </p:cNvPr>
          <p:cNvGrpSpPr/>
          <p:nvPr/>
        </p:nvGrpSpPr>
        <p:grpSpPr>
          <a:xfrm>
            <a:off x="9689509" y="1796103"/>
            <a:ext cx="551160" cy="432360"/>
            <a:chOff x="9689509" y="1796103"/>
            <a:chExt cx="551160" cy="432360"/>
          </a:xfrm>
        </p:grpSpPr>
        <mc:AlternateContent xmlns:mc="http://schemas.openxmlformats.org/markup-compatibility/2006">
          <mc:Choice xmlns:p14="http://schemas.microsoft.com/office/powerpoint/2010/main" Requires="p14">
            <p:contentPart p14:bwMode="auto" r:id="rId77">
              <p14:nvContentPartPr>
                <p14:cNvPr id="54" name="Ink 53">
                  <a:extLst>
                    <a:ext uri="{FF2B5EF4-FFF2-40B4-BE49-F238E27FC236}">
                      <a16:creationId xmlns:a16="http://schemas.microsoft.com/office/drawing/2014/main" id="{77B9AD4B-033A-8E99-C4D8-F3F384632264}"/>
                    </a:ext>
                  </a:extLst>
                </p14:cNvPr>
                <p14:cNvContentPartPr/>
                <p14:nvPr/>
              </p14:nvContentPartPr>
              <p14:xfrm>
                <a:off x="9689509" y="2015343"/>
                <a:ext cx="111240" cy="213120"/>
              </p14:xfrm>
            </p:contentPart>
          </mc:Choice>
          <mc:Fallback>
            <p:pic>
              <p:nvPicPr>
                <p:cNvPr id="54" name="Ink 53">
                  <a:extLst>
                    <a:ext uri="{FF2B5EF4-FFF2-40B4-BE49-F238E27FC236}">
                      <a16:creationId xmlns:a16="http://schemas.microsoft.com/office/drawing/2014/main" id="{77B9AD4B-033A-8E99-C4D8-F3F384632264}"/>
                    </a:ext>
                  </a:extLst>
                </p:cNvPr>
                <p:cNvPicPr/>
                <p:nvPr/>
              </p:nvPicPr>
              <p:blipFill>
                <a:blip r:embed="rId78"/>
                <a:stretch>
                  <a:fillRect/>
                </a:stretch>
              </p:blipFill>
              <p:spPr>
                <a:xfrm>
                  <a:off x="9680869" y="2006703"/>
                  <a:ext cx="128880" cy="230760"/>
                </a:xfrm>
                <a:prstGeom prst="rect">
                  <a:avLst/>
                </a:prstGeom>
              </p:spPr>
            </p:pic>
          </mc:Fallback>
        </mc:AlternateContent>
        <mc:AlternateContent xmlns:mc="http://schemas.openxmlformats.org/markup-compatibility/2006">
          <mc:Choice xmlns:p14="http://schemas.microsoft.com/office/powerpoint/2010/main" Requires="p14">
            <p:contentPart p14:bwMode="auto" r:id="rId79">
              <p14:nvContentPartPr>
                <p14:cNvPr id="55" name="Ink 54">
                  <a:extLst>
                    <a:ext uri="{FF2B5EF4-FFF2-40B4-BE49-F238E27FC236}">
                      <a16:creationId xmlns:a16="http://schemas.microsoft.com/office/drawing/2014/main" id="{D5FFEBE9-DC58-D0EE-3779-65E3155D8BDD}"/>
                    </a:ext>
                  </a:extLst>
                </p14:cNvPr>
                <p14:cNvContentPartPr/>
                <p14:nvPr/>
              </p14:nvContentPartPr>
              <p14:xfrm>
                <a:off x="9836389" y="1917063"/>
                <a:ext cx="51480" cy="154080"/>
              </p14:xfrm>
            </p:contentPart>
          </mc:Choice>
          <mc:Fallback>
            <p:pic>
              <p:nvPicPr>
                <p:cNvPr id="55" name="Ink 54">
                  <a:extLst>
                    <a:ext uri="{FF2B5EF4-FFF2-40B4-BE49-F238E27FC236}">
                      <a16:creationId xmlns:a16="http://schemas.microsoft.com/office/drawing/2014/main" id="{D5FFEBE9-DC58-D0EE-3779-65E3155D8BDD}"/>
                    </a:ext>
                  </a:extLst>
                </p:cNvPr>
                <p:cNvPicPr/>
                <p:nvPr/>
              </p:nvPicPr>
              <p:blipFill>
                <a:blip r:embed="rId80"/>
                <a:stretch>
                  <a:fillRect/>
                </a:stretch>
              </p:blipFill>
              <p:spPr>
                <a:xfrm>
                  <a:off x="9827389" y="1908423"/>
                  <a:ext cx="69120" cy="171720"/>
                </a:xfrm>
                <a:prstGeom prst="rect">
                  <a:avLst/>
                </a:prstGeom>
              </p:spPr>
            </p:pic>
          </mc:Fallback>
        </mc:AlternateContent>
        <mc:AlternateContent xmlns:mc="http://schemas.openxmlformats.org/markup-compatibility/2006">
          <mc:Choice xmlns:p14="http://schemas.microsoft.com/office/powerpoint/2010/main" Requires="p14">
            <p:contentPart p14:bwMode="auto" r:id="rId81">
              <p14:nvContentPartPr>
                <p14:cNvPr id="56" name="Ink 55">
                  <a:extLst>
                    <a:ext uri="{FF2B5EF4-FFF2-40B4-BE49-F238E27FC236}">
                      <a16:creationId xmlns:a16="http://schemas.microsoft.com/office/drawing/2014/main" id="{998D856F-0050-DAAA-89B4-3678D9BD530D}"/>
                    </a:ext>
                  </a:extLst>
                </p14:cNvPr>
                <p14:cNvContentPartPr/>
                <p14:nvPr/>
              </p14:nvContentPartPr>
              <p14:xfrm>
                <a:off x="9820909" y="1894023"/>
                <a:ext cx="157320" cy="119880"/>
              </p14:xfrm>
            </p:contentPart>
          </mc:Choice>
          <mc:Fallback>
            <p:pic>
              <p:nvPicPr>
                <p:cNvPr id="56" name="Ink 55">
                  <a:extLst>
                    <a:ext uri="{FF2B5EF4-FFF2-40B4-BE49-F238E27FC236}">
                      <a16:creationId xmlns:a16="http://schemas.microsoft.com/office/drawing/2014/main" id="{998D856F-0050-DAAA-89B4-3678D9BD530D}"/>
                    </a:ext>
                  </a:extLst>
                </p:cNvPr>
                <p:cNvPicPr/>
                <p:nvPr/>
              </p:nvPicPr>
              <p:blipFill>
                <a:blip r:embed="rId82"/>
                <a:stretch>
                  <a:fillRect/>
                </a:stretch>
              </p:blipFill>
              <p:spPr>
                <a:xfrm>
                  <a:off x="9811909" y="1885383"/>
                  <a:ext cx="174960" cy="137520"/>
                </a:xfrm>
                <a:prstGeom prst="rect">
                  <a:avLst/>
                </a:prstGeom>
              </p:spPr>
            </p:pic>
          </mc:Fallback>
        </mc:AlternateContent>
        <mc:AlternateContent xmlns:mc="http://schemas.openxmlformats.org/markup-compatibility/2006">
          <mc:Choice xmlns:p14="http://schemas.microsoft.com/office/powerpoint/2010/main" Requires="p14">
            <p:contentPart p14:bwMode="auto" r:id="rId83">
              <p14:nvContentPartPr>
                <p14:cNvPr id="57" name="Ink 56">
                  <a:extLst>
                    <a:ext uri="{FF2B5EF4-FFF2-40B4-BE49-F238E27FC236}">
                      <a16:creationId xmlns:a16="http://schemas.microsoft.com/office/drawing/2014/main" id="{208ED193-4F45-B1A5-0F6C-4B3F0B67861C}"/>
                    </a:ext>
                  </a:extLst>
                </p14:cNvPr>
                <p14:cNvContentPartPr/>
                <p14:nvPr/>
              </p14:nvContentPartPr>
              <p14:xfrm>
                <a:off x="9988309" y="1872063"/>
                <a:ext cx="92160" cy="112320"/>
              </p14:xfrm>
            </p:contentPart>
          </mc:Choice>
          <mc:Fallback>
            <p:pic>
              <p:nvPicPr>
                <p:cNvPr id="57" name="Ink 56">
                  <a:extLst>
                    <a:ext uri="{FF2B5EF4-FFF2-40B4-BE49-F238E27FC236}">
                      <a16:creationId xmlns:a16="http://schemas.microsoft.com/office/drawing/2014/main" id="{208ED193-4F45-B1A5-0F6C-4B3F0B67861C}"/>
                    </a:ext>
                  </a:extLst>
                </p:cNvPr>
                <p:cNvPicPr/>
                <p:nvPr/>
              </p:nvPicPr>
              <p:blipFill>
                <a:blip r:embed="rId84"/>
                <a:stretch>
                  <a:fillRect/>
                </a:stretch>
              </p:blipFill>
              <p:spPr>
                <a:xfrm>
                  <a:off x="9979669" y="1863063"/>
                  <a:ext cx="109800" cy="129960"/>
                </a:xfrm>
                <a:prstGeom prst="rect">
                  <a:avLst/>
                </a:prstGeom>
              </p:spPr>
            </p:pic>
          </mc:Fallback>
        </mc:AlternateContent>
        <mc:AlternateContent xmlns:mc="http://schemas.openxmlformats.org/markup-compatibility/2006">
          <mc:Choice xmlns:p14="http://schemas.microsoft.com/office/powerpoint/2010/main" Requires="p14">
            <p:contentPart p14:bwMode="auto" r:id="rId85">
              <p14:nvContentPartPr>
                <p14:cNvPr id="58" name="Ink 57">
                  <a:extLst>
                    <a:ext uri="{FF2B5EF4-FFF2-40B4-BE49-F238E27FC236}">
                      <a16:creationId xmlns:a16="http://schemas.microsoft.com/office/drawing/2014/main" id="{9AA57377-B370-46A2-FDDB-478D862F0915}"/>
                    </a:ext>
                  </a:extLst>
                </p14:cNvPr>
                <p14:cNvContentPartPr/>
                <p14:nvPr/>
              </p14:nvContentPartPr>
              <p14:xfrm>
                <a:off x="10138789" y="1796103"/>
                <a:ext cx="101880" cy="133920"/>
              </p14:xfrm>
            </p:contentPart>
          </mc:Choice>
          <mc:Fallback>
            <p:pic>
              <p:nvPicPr>
                <p:cNvPr id="58" name="Ink 57">
                  <a:extLst>
                    <a:ext uri="{FF2B5EF4-FFF2-40B4-BE49-F238E27FC236}">
                      <a16:creationId xmlns:a16="http://schemas.microsoft.com/office/drawing/2014/main" id="{9AA57377-B370-46A2-FDDB-478D862F0915}"/>
                    </a:ext>
                  </a:extLst>
                </p:cNvPr>
                <p:cNvPicPr/>
                <p:nvPr/>
              </p:nvPicPr>
              <p:blipFill>
                <a:blip r:embed="rId86"/>
                <a:stretch>
                  <a:fillRect/>
                </a:stretch>
              </p:blipFill>
              <p:spPr>
                <a:xfrm>
                  <a:off x="10129789" y="1787103"/>
                  <a:ext cx="119520" cy="151560"/>
                </a:xfrm>
                <a:prstGeom prst="rect">
                  <a:avLst/>
                </a:prstGeom>
              </p:spPr>
            </p:pic>
          </mc:Fallback>
        </mc:AlternateContent>
        <mc:AlternateContent xmlns:mc="http://schemas.openxmlformats.org/markup-compatibility/2006">
          <mc:Choice xmlns:p14="http://schemas.microsoft.com/office/powerpoint/2010/main" Requires="p14">
            <p:contentPart p14:bwMode="auto" r:id="rId87">
              <p14:nvContentPartPr>
                <p14:cNvPr id="59" name="Ink 58">
                  <a:extLst>
                    <a:ext uri="{FF2B5EF4-FFF2-40B4-BE49-F238E27FC236}">
                      <a16:creationId xmlns:a16="http://schemas.microsoft.com/office/drawing/2014/main" id="{435B487F-2176-2517-3FE2-050EF66565BD}"/>
                    </a:ext>
                  </a:extLst>
                </p14:cNvPr>
                <p14:cNvContentPartPr/>
                <p14:nvPr/>
              </p14:nvContentPartPr>
              <p14:xfrm>
                <a:off x="10150669" y="1855143"/>
                <a:ext cx="55800" cy="24840"/>
              </p14:xfrm>
            </p:contentPart>
          </mc:Choice>
          <mc:Fallback>
            <p:pic>
              <p:nvPicPr>
                <p:cNvPr id="59" name="Ink 58">
                  <a:extLst>
                    <a:ext uri="{FF2B5EF4-FFF2-40B4-BE49-F238E27FC236}">
                      <a16:creationId xmlns:a16="http://schemas.microsoft.com/office/drawing/2014/main" id="{435B487F-2176-2517-3FE2-050EF66565BD}"/>
                    </a:ext>
                  </a:extLst>
                </p:cNvPr>
                <p:cNvPicPr/>
                <p:nvPr/>
              </p:nvPicPr>
              <p:blipFill>
                <a:blip r:embed="rId88"/>
                <a:stretch>
                  <a:fillRect/>
                </a:stretch>
              </p:blipFill>
              <p:spPr>
                <a:xfrm>
                  <a:off x="10142029" y="1846503"/>
                  <a:ext cx="73440" cy="42480"/>
                </a:xfrm>
                <a:prstGeom prst="rect">
                  <a:avLst/>
                </a:prstGeom>
              </p:spPr>
            </p:pic>
          </mc:Fallback>
        </mc:AlternateContent>
        <mc:AlternateContent xmlns:mc="http://schemas.openxmlformats.org/markup-compatibility/2006">
          <mc:Choice xmlns:p14="http://schemas.microsoft.com/office/powerpoint/2010/main" Requires="p14">
            <p:contentPart p14:bwMode="auto" r:id="rId89">
              <p14:nvContentPartPr>
                <p14:cNvPr id="60" name="Ink 59">
                  <a:extLst>
                    <a:ext uri="{FF2B5EF4-FFF2-40B4-BE49-F238E27FC236}">
                      <a16:creationId xmlns:a16="http://schemas.microsoft.com/office/drawing/2014/main" id="{9AFF39D6-8BB4-FBAE-4976-FE8706417021}"/>
                    </a:ext>
                  </a:extLst>
                </p14:cNvPr>
                <p14:cNvContentPartPr/>
                <p14:nvPr/>
              </p14:nvContentPartPr>
              <p14:xfrm>
                <a:off x="9895429" y="2033343"/>
                <a:ext cx="306360" cy="158400"/>
              </p14:xfrm>
            </p:contentPart>
          </mc:Choice>
          <mc:Fallback>
            <p:pic>
              <p:nvPicPr>
                <p:cNvPr id="60" name="Ink 59">
                  <a:extLst>
                    <a:ext uri="{FF2B5EF4-FFF2-40B4-BE49-F238E27FC236}">
                      <a16:creationId xmlns:a16="http://schemas.microsoft.com/office/drawing/2014/main" id="{9AFF39D6-8BB4-FBAE-4976-FE8706417021}"/>
                    </a:ext>
                  </a:extLst>
                </p:cNvPr>
                <p:cNvPicPr/>
                <p:nvPr/>
              </p:nvPicPr>
              <p:blipFill>
                <a:blip r:embed="rId90"/>
                <a:stretch>
                  <a:fillRect/>
                </a:stretch>
              </p:blipFill>
              <p:spPr>
                <a:xfrm>
                  <a:off x="9886429" y="2024343"/>
                  <a:ext cx="324000" cy="176040"/>
                </a:xfrm>
                <a:prstGeom prst="rect">
                  <a:avLst/>
                </a:prstGeom>
              </p:spPr>
            </p:pic>
          </mc:Fallback>
        </mc:AlternateContent>
      </p:grpSp>
      <p:grpSp>
        <p:nvGrpSpPr>
          <p:cNvPr id="68" name="Group 67">
            <a:extLst>
              <a:ext uri="{FF2B5EF4-FFF2-40B4-BE49-F238E27FC236}">
                <a16:creationId xmlns:a16="http://schemas.microsoft.com/office/drawing/2014/main" id="{B23D707C-59FF-6AA5-5804-5ABF579849C7}"/>
              </a:ext>
            </a:extLst>
          </p:cNvPr>
          <p:cNvGrpSpPr/>
          <p:nvPr/>
        </p:nvGrpSpPr>
        <p:grpSpPr>
          <a:xfrm>
            <a:off x="5306869" y="950103"/>
            <a:ext cx="1431000" cy="1179000"/>
            <a:chOff x="5306869" y="950103"/>
            <a:chExt cx="1431000" cy="1179000"/>
          </a:xfrm>
        </p:grpSpPr>
        <mc:AlternateContent xmlns:mc="http://schemas.openxmlformats.org/markup-compatibility/2006">
          <mc:Choice xmlns:p14="http://schemas.microsoft.com/office/powerpoint/2010/main" Requires="p14">
            <p:contentPart p14:bwMode="auto" r:id="rId91">
              <p14:nvContentPartPr>
                <p14:cNvPr id="62" name="Ink 61">
                  <a:extLst>
                    <a:ext uri="{FF2B5EF4-FFF2-40B4-BE49-F238E27FC236}">
                      <a16:creationId xmlns:a16="http://schemas.microsoft.com/office/drawing/2014/main" id="{EA1C0870-E34D-D7EB-6D87-8AE8B3BA7494}"/>
                    </a:ext>
                  </a:extLst>
                </p14:cNvPr>
                <p14:cNvContentPartPr/>
                <p14:nvPr/>
              </p14:nvContentPartPr>
              <p14:xfrm>
                <a:off x="5815189" y="950103"/>
                <a:ext cx="922680" cy="575640"/>
              </p14:xfrm>
            </p:contentPart>
          </mc:Choice>
          <mc:Fallback>
            <p:pic>
              <p:nvPicPr>
                <p:cNvPr id="62" name="Ink 61">
                  <a:extLst>
                    <a:ext uri="{FF2B5EF4-FFF2-40B4-BE49-F238E27FC236}">
                      <a16:creationId xmlns:a16="http://schemas.microsoft.com/office/drawing/2014/main" id="{EA1C0870-E34D-D7EB-6D87-8AE8B3BA7494}"/>
                    </a:ext>
                  </a:extLst>
                </p:cNvPr>
                <p:cNvPicPr/>
                <p:nvPr/>
              </p:nvPicPr>
              <p:blipFill>
                <a:blip r:embed="rId92"/>
                <a:stretch>
                  <a:fillRect/>
                </a:stretch>
              </p:blipFill>
              <p:spPr>
                <a:xfrm>
                  <a:off x="5806189" y="941103"/>
                  <a:ext cx="940320" cy="593280"/>
                </a:xfrm>
                <a:prstGeom prst="rect">
                  <a:avLst/>
                </a:prstGeom>
              </p:spPr>
            </p:pic>
          </mc:Fallback>
        </mc:AlternateContent>
        <mc:AlternateContent xmlns:mc="http://schemas.openxmlformats.org/markup-compatibility/2006">
          <mc:Choice xmlns:p14="http://schemas.microsoft.com/office/powerpoint/2010/main" Requires="p14">
            <p:contentPart p14:bwMode="auto" r:id="rId93">
              <p14:nvContentPartPr>
                <p14:cNvPr id="63" name="Ink 62">
                  <a:extLst>
                    <a:ext uri="{FF2B5EF4-FFF2-40B4-BE49-F238E27FC236}">
                      <a16:creationId xmlns:a16="http://schemas.microsoft.com/office/drawing/2014/main" id="{3C7A95DC-FCF4-C485-BDA7-82FC6BEB6B1F}"/>
                    </a:ext>
                  </a:extLst>
                </p14:cNvPr>
                <p14:cNvContentPartPr/>
                <p14:nvPr/>
              </p14:nvContentPartPr>
              <p14:xfrm>
                <a:off x="5306869" y="1883583"/>
                <a:ext cx="168840" cy="245520"/>
              </p14:xfrm>
            </p:contentPart>
          </mc:Choice>
          <mc:Fallback>
            <p:pic>
              <p:nvPicPr>
                <p:cNvPr id="63" name="Ink 62">
                  <a:extLst>
                    <a:ext uri="{FF2B5EF4-FFF2-40B4-BE49-F238E27FC236}">
                      <a16:creationId xmlns:a16="http://schemas.microsoft.com/office/drawing/2014/main" id="{3C7A95DC-FCF4-C485-BDA7-82FC6BEB6B1F}"/>
                    </a:ext>
                  </a:extLst>
                </p:cNvPr>
                <p:cNvPicPr/>
                <p:nvPr/>
              </p:nvPicPr>
              <p:blipFill>
                <a:blip r:embed="rId94"/>
                <a:stretch>
                  <a:fillRect/>
                </a:stretch>
              </p:blipFill>
              <p:spPr>
                <a:xfrm>
                  <a:off x="5297869" y="1874583"/>
                  <a:ext cx="186480" cy="263160"/>
                </a:xfrm>
                <a:prstGeom prst="rect">
                  <a:avLst/>
                </a:prstGeom>
              </p:spPr>
            </p:pic>
          </mc:Fallback>
        </mc:AlternateContent>
        <mc:AlternateContent xmlns:mc="http://schemas.openxmlformats.org/markup-compatibility/2006">
          <mc:Choice xmlns:p14="http://schemas.microsoft.com/office/powerpoint/2010/main" Requires="p14">
            <p:contentPart p14:bwMode="auto" r:id="rId95">
              <p14:nvContentPartPr>
                <p14:cNvPr id="64" name="Ink 63">
                  <a:extLst>
                    <a:ext uri="{FF2B5EF4-FFF2-40B4-BE49-F238E27FC236}">
                      <a16:creationId xmlns:a16="http://schemas.microsoft.com/office/drawing/2014/main" id="{538AA57B-73BB-536F-0338-D0497B9FB58A}"/>
                    </a:ext>
                  </a:extLst>
                </p14:cNvPr>
                <p14:cNvContentPartPr/>
                <p14:nvPr/>
              </p14:nvContentPartPr>
              <p14:xfrm>
                <a:off x="5427469" y="1697103"/>
                <a:ext cx="155520" cy="216360"/>
              </p14:xfrm>
            </p:contentPart>
          </mc:Choice>
          <mc:Fallback>
            <p:pic>
              <p:nvPicPr>
                <p:cNvPr id="64" name="Ink 63">
                  <a:extLst>
                    <a:ext uri="{FF2B5EF4-FFF2-40B4-BE49-F238E27FC236}">
                      <a16:creationId xmlns:a16="http://schemas.microsoft.com/office/drawing/2014/main" id="{538AA57B-73BB-536F-0338-D0497B9FB58A}"/>
                    </a:ext>
                  </a:extLst>
                </p:cNvPr>
                <p:cNvPicPr/>
                <p:nvPr/>
              </p:nvPicPr>
              <p:blipFill>
                <a:blip r:embed="rId96"/>
                <a:stretch>
                  <a:fillRect/>
                </a:stretch>
              </p:blipFill>
              <p:spPr>
                <a:xfrm>
                  <a:off x="5418829" y="1688463"/>
                  <a:ext cx="173160" cy="234000"/>
                </a:xfrm>
                <a:prstGeom prst="rect">
                  <a:avLst/>
                </a:prstGeom>
              </p:spPr>
            </p:pic>
          </mc:Fallback>
        </mc:AlternateContent>
        <mc:AlternateContent xmlns:mc="http://schemas.openxmlformats.org/markup-compatibility/2006">
          <mc:Choice xmlns:p14="http://schemas.microsoft.com/office/powerpoint/2010/main" Requires="p14">
            <p:contentPart p14:bwMode="auto" r:id="rId97">
              <p14:nvContentPartPr>
                <p14:cNvPr id="65" name="Ink 64">
                  <a:extLst>
                    <a:ext uri="{FF2B5EF4-FFF2-40B4-BE49-F238E27FC236}">
                      <a16:creationId xmlns:a16="http://schemas.microsoft.com/office/drawing/2014/main" id="{D8DC6203-7916-ADFC-7F78-02F77A29F5C9}"/>
                    </a:ext>
                  </a:extLst>
                </p14:cNvPr>
                <p14:cNvContentPartPr/>
                <p14:nvPr/>
              </p14:nvContentPartPr>
              <p14:xfrm>
                <a:off x="5581909" y="1640943"/>
                <a:ext cx="127440" cy="157320"/>
              </p14:xfrm>
            </p:contentPart>
          </mc:Choice>
          <mc:Fallback>
            <p:pic>
              <p:nvPicPr>
                <p:cNvPr id="65" name="Ink 64">
                  <a:extLst>
                    <a:ext uri="{FF2B5EF4-FFF2-40B4-BE49-F238E27FC236}">
                      <a16:creationId xmlns:a16="http://schemas.microsoft.com/office/drawing/2014/main" id="{D8DC6203-7916-ADFC-7F78-02F77A29F5C9}"/>
                    </a:ext>
                  </a:extLst>
                </p:cNvPr>
                <p:cNvPicPr/>
                <p:nvPr/>
              </p:nvPicPr>
              <p:blipFill>
                <a:blip r:embed="rId98"/>
                <a:stretch>
                  <a:fillRect/>
                </a:stretch>
              </p:blipFill>
              <p:spPr>
                <a:xfrm>
                  <a:off x="5573269" y="1632303"/>
                  <a:ext cx="145080" cy="174960"/>
                </a:xfrm>
                <a:prstGeom prst="rect">
                  <a:avLst/>
                </a:prstGeom>
              </p:spPr>
            </p:pic>
          </mc:Fallback>
        </mc:AlternateContent>
        <mc:AlternateContent xmlns:mc="http://schemas.openxmlformats.org/markup-compatibility/2006">
          <mc:Choice xmlns:p14="http://schemas.microsoft.com/office/powerpoint/2010/main" Requires="p14">
            <p:contentPart p14:bwMode="auto" r:id="rId99">
              <p14:nvContentPartPr>
                <p14:cNvPr id="66" name="Ink 65">
                  <a:extLst>
                    <a:ext uri="{FF2B5EF4-FFF2-40B4-BE49-F238E27FC236}">
                      <a16:creationId xmlns:a16="http://schemas.microsoft.com/office/drawing/2014/main" id="{F34481F1-7535-5894-778C-021588FF1851}"/>
                    </a:ext>
                  </a:extLst>
                </p14:cNvPr>
                <p14:cNvContentPartPr/>
                <p14:nvPr/>
              </p14:nvContentPartPr>
              <p14:xfrm>
                <a:off x="5753629" y="1564983"/>
                <a:ext cx="133200" cy="140400"/>
              </p14:xfrm>
            </p:contentPart>
          </mc:Choice>
          <mc:Fallback>
            <p:pic>
              <p:nvPicPr>
                <p:cNvPr id="66" name="Ink 65">
                  <a:extLst>
                    <a:ext uri="{FF2B5EF4-FFF2-40B4-BE49-F238E27FC236}">
                      <a16:creationId xmlns:a16="http://schemas.microsoft.com/office/drawing/2014/main" id="{F34481F1-7535-5894-778C-021588FF1851}"/>
                    </a:ext>
                  </a:extLst>
                </p:cNvPr>
                <p:cNvPicPr/>
                <p:nvPr/>
              </p:nvPicPr>
              <p:blipFill>
                <a:blip r:embed="rId100"/>
                <a:stretch>
                  <a:fillRect/>
                </a:stretch>
              </p:blipFill>
              <p:spPr>
                <a:xfrm>
                  <a:off x="5744989" y="1555983"/>
                  <a:ext cx="150840" cy="158040"/>
                </a:xfrm>
                <a:prstGeom prst="rect">
                  <a:avLst/>
                </a:prstGeom>
              </p:spPr>
            </p:pic>
          </mc:Fallback>
        </mc:AlternateContent>
        <mc:AlternateContent xmlns:mc="http://schemas.openxmlformats.org/markup-compatibility/2006">
          <mc:Choice xmlns:p14="http://schemas.microsoft.com/office/powerpoint/2010/main" Requires="p14">
            <p:contentPart p14:bwMode="auto" r:id="rId101">
              <p14:nvContentPartPr>
                <p14:cNvPr id="67" name="Ink 66">
                  <a:extLst>
                    <a:ext uri="{FF2B5EF4-FFF2-40B4-BE49-F238E27FC236}">
                      <a16:creationId xmlns:a16="http://schemas.microsoft.com/office/drawing/2014/main" id="{0380D7F7-CF45-1431-9D08-51B26C1EADBD}"/>
                    </a:ext>
                  </a:extLst>
                </p14:cNvPr>
                <p14:cNvContentPartPr/>
                <p14:nvPr/>
              </p14:nvContentPartPr>
              <p14:xfrm>
                <a:off x="5814109" y="1620063"/>
                <a:ext cx="61560" cy="48600"/>
              </p14:xfrm>
            </p:contentPart>
          </mc:Choice>
          <mc:Fallback>
            <p:pic>
              <p:nvPicPr>
                <p:cNvPr id="67" name="Ink 66">
                  <a:extLst>
                    <a:ext uri="{FF2B5EF4-FFF2-40B4-BE49-F238E27FC236}">
                      <a16:creationId xmlns:a16="http://schemas.microsoft.com/office/drawing/2014/main" id="{0380D7F7-CF45-1431-9D08-51B26C1EADBD}"/>
                    </a:ext>
                  </a:extLst>
                </p:cNvPr>
                <p:cNvPicPr/>
                <p:nvPr/>
              </p:nvPicPr>
              <p:blipFill>
                <a:blip r:embed="rId102"/>
                <a:stretch>
                  <a:fillRect/>
                </a:stretch>
              </p:blipFill>
              <p:spPr>
                <a:xfrm>
                  <a:off x="5805109" y="1611423"/>
                  <a:ext cx="79200" cy="6624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03">
            <p14:nvContentPartPr>
              <p14:cNvPr id="69" name="Ink 68">
                <a:extLst>
                  <a:ext uri="{FF2B5EF4-FFF2-40B4-BE49-F238E27FC236}">
                    <a16:creationId xmlns:a16="http://schemas.microsoft.com/office/drawing/2014/main" id="{15BC06ED-FC69-6C65-0246-216C5845C37E}"/>
                  </a:ext>
                </a:extLst>
              </p14:cNvPr>
              <p14:cNvContentPartPr/>
              <p14:nvPr/>
            </p14:nvContentPartPr>
            <p14:xfrm>
              <a:off x="8470549" y="1071423"/>
              <a:ext cx="595800" cy="362160"/>
            </p14:xfrm>
          </p:contentPart>
        </mc:Choice>
        <mc:Fallback>
          <p:pic>
            <p:nvPicPr>
              <p:cNvPr id="69" name="Ink 68">
                <a:extLst>
                  <a:ext uri="{FF2B5EF4-FFF2-40B4-BE49-F238E27FC236}">
                    <a16:creationId xmlns:a16="http://schemas.microsoft.com/office/drawing/2014/main" id="{15BC06ED-FC69-6C65-0246-216C5845C37E}"/>
                  </a:ext>
                </a:extLst>
              </p:cNvPr>
              <p:cNvPicPr/>
              <p:nvPr/>
            </p:nvPicPr>
            <p:blipFill>
              <a:blip r:embed="rId104"/>
              <a:stretch>
                <a:fillRect/>
              </a:stretch>
            </p:blipFill>
            <p:spPr>
              <a:xfrm>
                <a:off x="8461909" y="1062423"/>
                <a:ext cx="613440" cy="379800"/>
              </a:xfrm>
              <a:prstGeom prst="rect">
                <a:avLst/>
              </a:prstGeom>
            </p:spPr>
          </p:pic>
        </mc:Fallback>
      </mc:AlternateContent>
      <mc:AlternateContent xmlns:mc="http://schemas.openxmlformats.org/markup-compatibility/2006">
        <mc:Choice xmlns:p14="http://schemas.microsoft.com/office/powerpoint/2010/main" Requires="p14">
          <p:contentPart p14:bwMode="auto" r:id="rId105">
            <p14:nvContentPartPr>
              <p14:cNvPr id="70" name="Ink 69">
                <a:extLst>
                  <a:ext uri="{FF2B5EF4-FFF2-40B4-BE49-F238E27FC236}">
                    <a16:creationId xmlns:a16="http://schemas.microsoft.com/office/drawing/2014/main" id="{1C8245FF-4E35-2C10-F312-B85BF37D24C8}"/>
                  </a:ext>
                </a:extLst>
              </p14:cNvPr>
              <p14:cNvContentPartPr/>
              <p14:nvPr/>
            </p14:nvContentPartPr>
            <p14:xfrm>
              <a:off x="9932869" y="616023"/>
              <a:ext cx="1038240" cy="314640"/>
            </p14:xfrm>
          </p:contentPart>
        </mc:Choice>
        <mc:Fallback>
          <p:pic>
            <p:nvPicPr>
              <p:cNvPr id="70" name="Ink 69">
                <a:extLst>
                  <a:ext uri="{FF2B5EF4-FFF2-40B4-BE49-F238E27FC236}">
                    <a16:creationId xmlns:a16="http://schemas.microsoft.com/office/drawing/2014/main" id="{1C8245FF-4E35-2C10-F312-B85BF37D24C8}"/>
                  </a:ext>
                </a:extLst>
              </p:cNvPr>
              <p:cNvPicPr/>
              <p:nvPr/>
            </p:nvPicPr>
            <p:blipFill>
              <a:blip r:embed="rId106"/>
              <a:stretch>
                <a:fillRect/>
              </a:stretch>
            </p:blipFill>
            <p:spPr>
              <a:xfrm>
                <a:off x="9924229" y="607023"/>
                <a:ext cx="1055880" cy="332280"/>
              </a:xfrm>
              <a:prstGeom prst="rect">
                <a:avLst/>
              </a:prstGeom>
            </p:spPr>
          </p:pic>
        </mc:Fallback>
      </mc:AlternateContent>
      <mc:AlternateContent xmlns:mc="http://schemas.openxmlformats.org/markup-compatibility/2006">
        <mc:Choice xmlns:p14="http://schemas.microsoft.com/office/powerpoint/2010/main" Requires="p14">
          <p:contentPart p14:bwMode="auto" r:id="rId107">
            <p14:nvContentPartPr>
              <p14:cNvPr id="71" name="Ink 70">
                <a:extLst>
                  <a:ext uri="{FF2B5EF4-FFF2-40B4-BE49-F238E27FC236}">
                    <a16:creationId xmlns:a16="http://schemas.microsoft.com/office/drawing/2014/main" id="{98081F52-C322-E6F7-CDE6-AA9650A253DA}"/>
                  </a:ext>
                </a:extLst>
              </p14:cNvPr>
              <p14:cNvContentPartPr/>
              <p14:nvPr/>
            </p14:nvContentPartPr>
            <p14:xfrm>
              <a:off x="10733509" y="1716543"/>
              <a:ext cx="595800" cy="61560"/>
            </p14:xfrm>
          </p:contentPart>
        </mc:Choice>
        <mc:Fallback>
          <p:pic>
            <p:nvPicPr>
              <p:cNvPr id="71" name="Ink 70">
                <a:extLst>
                  <a:ext uri="{FF2B5EF4-FFF2-40B4-BE49-F238E27FC236}">
                    <a16:creationId xmlns:a16="http://schemas.microsoft.com/office/drawing/2014/main" id="{98081F52-C322-E6F7-CDE6-AA9650A253DA}"/>
                  </a:ext>
                </a:extLst>
              </p:cNvPr>
              <p:cNvPicPr/>
              <p:nvPr/>
            </p:nvPicPr>
            <p:blipFill>
              <a:blip r:embed="rId108"/>
              <a:stretch>
                <a:fillRect/>
              </a:stretch>
            </p:blipFill>
            <p:spPr>
              <a:xfrm>
                <a:off x="10724509" y="1707903"/>
                <a:ext cx="613440" cy="79200"/>
              </a:xfrm>
              <a:prstGeom prst="rect">
                <a:avLst/>
              </a:prstGeom>
            </p:spPr>
          </p:pic>
        </mc:Fallback>
      </mc:AlternateContent>
      <mc:AlternateContent xmlns:mc="http://schemas.openxmlformats.org/markup-compatibility/2006">
        <mc:Choice xmlns:p14="http://schemas.microsoft.com/office/powerpoint/2010/main" Requires="p14">
          <p:contentPart p14:bwMode="auto" r:id="rId109">
            <p14:nvContentPartPr>
              <p14:cNvPr id="72" name="Ink 71">
                <a:extLst>
                  <a:ext uri="{FF2B5EF4-FFF2-40B4-BE49-F238E27FC236}">
                    <a16:creationId xmlns:a16="http://schemas.microsoft.com/office/drawing/2014/main" id="{E85857CC-D679-4D24-C2A0-C44F1446C552}"/>
                  </a:ext>
                </a:extLst>
              </p14:cNvPr>
              <p14:cNvContentPartPr/>
              <p14:nvPr/>
            </p14:nvContentPartPr>
            <p14:xfrm>
              <a:off x="10736029" y="3123063"/>
              <a:ext cx="382680" cy="70200"/>
            </p14:xfrm>
          </p:contentPart>
        </mc:Choice>
        <mc:Fallback>
          <p:pic>
            <p:nvPicPr>
              <p:cNvPr id="72" name="Ink 71">
                <a:extLst>
                  <a:ext uri="{FF2B5EF4-FFF2-40B4-BE49-F238E27FC236}">
                    <a16:creationId xmlns:a16="http://schemas.microsoft.com/office/drawing/2014/main" id="{E85857CC-D679-4D24-C2A0-C44F1446C552}"/>
                  </a:ext>
                </a:extLst>
              </p:cNvPr>
              <p:cNvPicPr/>
              <p:nvPr/>
            </p:nvPicPr>
            <p:blipFill>
              <a:blip r:embed="rId110"/>
              <a:stretch>
                <a:fillRect/>
              </a:stretch>
            </p:blipFill>
            <p:spPr>
              <a:xfrm>
                <a:off x="10727029" y="3114423"/>
                <a:ext cx="400320" cy="87840"/>
              </a:xfrm>
              <a:prstGeom prst="rect">
                <a:avLst/>
              </a:prstGeom>
            </p:spPr>
          </p:pic>
        </mc:Fallback>
      </mc:AlternateContent>
      <p:grpSp>
        <p:nvGrpSpPr>
          <p:cNvPr id="79" name="Group 78">
            <a:extLst>
              <a:ext uri="{FF2B5EF4-FFF2-40B4-BE49-F238E27FC236}">
                <a16:creationId xmlns:a16="http://schemas.microsoft.com/office/drawing/2014/main" id="{A5E3DEC1-EC09-0F87-D1DB-6C56F335DB76}"/>
              </a:ext>
            </a:extLst>
          </p:cNvPr>
          <p:cNvGrpSpPr/>
          <p:nvPr/>
        </p:nvGrpSpPr>
        <p:grpSpPr>
          <a:xfrm>
            <a:off x="9984709" y="3611223"/>
            <a:ext cx="987840" cy="437040"/>
            <a:chOff x="9984709" y="3611223"/>
            <a:chExt cx="987840" cy="437040"/>
          </a:xfrm>
        </p:grpSpPr>
        <mc:AlternateContent xmlns:mc="http://schemas.openxmlformats.org/markup-compatibility/2006">
          <mc:Choice xmlns:p14="http://schemas.microsoft.com/office/powerpoint/2010/main" Requires="p14">
            <p:contentPart p14:bwMode="auto" r:id="rId111">
              <p14:nvContentPartPr>
                <p14:cNvPr id="73" name="Ink 72">
                  <a:extLst>
                    <a:ext uri="{FF2B5EF4-FFF2-40B4-BE49-F238E27FC236}">
                      <a16:creationId xmlns:a16="http://schemas.microsoft.com/office/drawing/2014/main" id="{7BCD2C16-1010-2BCA-7A71-B4FA54A8C250}"/>
                    </a:ext>
                  </a:extLst>
                </p14:cNvPr>
                <p14:cNvContentPartPr/>
                <p14:nvPr/>
              </p14:nvContentPartPr>
              <p14:xfrm>
                <a:off x="10055629" y="3663063"/>
                <a:ext cx="14040" cy="33840"/>
              </p14:xfrm>
            </p:contentPart>
          </mc:Choice>
          <mc:Fallback>
            <p:pic>
              <p:nvPicPr>
                <p:cNvPr id="73" name="Ink 72">
                  <a:extLst>
                    <a:ext uri="{FF2B5EF4-FFF2-40B4-BE49-F238E27FC236}">
                      <a16:creationId xmlns:a16="http://schemas.microsoft.com/office/drawing/2014/main" id="{7BCD2C16-1010-2BCA-7A71-B4FA54A8C250}"/>
                    </a:ext>
                  </a:extLst>
                </p:cNvPr>
                <p:cNvPicPr/>
                <p:nvPr/>
              </p:nvPicPr>
              <p:blipFill>
                <a:blip r:embed="rId112"/>
                <a:stretch>
                  <a:fillRect/>
                </a:stretch>
              </p:blipFill>
              <p:spPr>
                <a:xfrm>
                  <a:off x="10046989" y="3654063"/>
                  <a:ext cx="31680" cy="51480"/>
                </a:xfrm>
                <a:prstGeom prst="rect">
                  <a:avLst/>
                </a:prstGeom>
              </p:spPr>
            </p:pic>
          </mc:Fallback>
        </mc:AlternateContent>
        <mc:AlternateContent xmlns:mc="http://schemas.openxmlformats.org/markup-compatibility/2006">
          <mc:Choice xmlns:p14="http://schemas.microsoft.com/office/powerpoint/2010/main" Requires="p14">
            <p:contentPart p14:bwMode="auto" r:id="rId113">
              <p14:nvContentPartPr>
                <p14:cNvPr id="74" name="Ink 73">
                  <a:extLst>
                    <a:ext uri="{FF2B5EF4-FFF2-40B4-BE49-F238E27FC236}">
                      <a16:creationId xmlns:a16="http://schemas.microsoft.com/office/drawing/2014/main" id="{E37FB3C3-A512-F1BB-B8A9-52BF5BBB1FFA}"/>
                    </a:ext>
                  </a:extLst>
                </p14:cNvPr>
                <p14:cNvContentPartPr/>
                <p14:nvPr/>
              </p14:nvContentPartPr>
              <p14:xfrm>
                <a:off x="9984709" y="3611223"/>
                <a:ext cx="268920" cy="298440"/>
              </p14:xfrm>
            </p:contentPart>
          </mc:Choice>
          <mc:Fallback>
            <p:pic>
              <p:nvPicPr>
                <p:cNvPr id="74" name="Ink 73">
                  <a:extLst>
                    <a:ext uri="{FF2B5EF4-FFF2-40B4-BE49-F238E27FC236}">
                      <a16:creationId xmlns:a16="http://schemas.microsoft.com/office/drawing/2014/main" id="{E37FB3C3-A512-F1BB-B8A9-52BF5BBB1FFA}"/>
                    </a:ext>
                  </a:extLst>
                </p:cNvPr>
                <p:cNvPicPr/>
                <p:nvPr/>
              </p:nvPicPr>
              <p:blipFill>
                <a:blip r:embed="rId114"/>
                <a:stretch>
                  <a:fillRect/>
                </a:stretch>
              </p:blipFill>
              <p:spPr>
                <a:xfrm>
                  <a:off x="9976069" y="3602583"/>
                  <a:ext cx="286560" cy="316080"/>
                </a:xfrm>
                <a:prstGeom prst="rect">
                  <a:avLst/>
                </a:prstGeom>
              </p:spPr>
            </p:pic>
          </mc:Fallback>
        </mc:AlternateContent>
        <mc:AlternateContent xmlns:mc="http://schemas.openxmlformats.org/markup-compatibility/2006">
          <mc:Choice xmlns:p14="http://schemas.microsoft.com/office/powerpoint/2010/main" Requires="p14">
            <p:contentPart p14:bwMode="auto" r:id="rId115">
              <p14:nvContentPartPr>
                <p14:cNvPr id="75" name="Ink 74">
                  <a:extLst>
                    <a:ext uri="{FF2B5EF4-FFF2-40B4-BE49-F238E27FC236}">
                      <a16:creationId xmlns:a16="http://schemas.microsoft.com/office/drawing/2014/main" id="{09FA689A-9193-D052-D131-537035379852}"/>
                    </a:ext>
                  </a:extLst>
                </p14:cNvPr>
                <p14:cNvContentPartPr/>
                <p14:nvPr/>
              </p14:nvContentPartPr>
              <p14:xfrm>
                <a:off x="10325269" y="3796623"/>
                <a:ext cx="196920" cy="251640"/>
              </p14:xfrm>
            </p:contentPart>
          </mc:Choice>
          <mc:Fallback>
            <p:pic>
              <p:nvPicPr>
                <p:cNvPr id="75" name="Ink 74">
                  <a:extLst>
                    <a:ext uri="{FF2B5EF4-FFF2-40B4-BE49-F238E27FC236}">
                      <a16:creationId xmlns:a16="http://schemas.microsoft.com/office/drawing/2014/main" id="{09FA689A-9193-D052-D131-537035379852}"/>
                    </a:ext>
                  </a:extLst>
                </p:cNvPr>
                <p:cNvPicPr/>
                <p:nvPr/>
              </p:nvPicPr>
              <p:blipFill>
                <a:blip r:embed="rId116"/>
                <a:stretch>
                  <a:fillRect/>
                </a:stretch>
              </p:blipFill>
              <p:spPr>
                <a:xfrm>
                  <a:off x="10316629" y="3787983"/>
                  <a:ext cx="214560" cy="269280"/>
                </a:xfrm>
                <a:prstGeom prst="rect">
                  <a:avLst/>
                </a:prstGeom>
              </p:spPr>
            </p:pic>
          </mc:Fallback>
        </mc:AlternateContent>
        <mc:AlternateContent xmlns:mc="http://schemas.openxmlformats.org/markup-compatibility/2006">
          <mc:Choice xmlns:p14="http://schemas.microsoft.com/office/powerpoint/2010/main" Requires="p14">
            <p:contentPart p14:bwMode="auto" r:id="rId117">
              <p14:nvContentPartPr>
                <p14:cNvPr id="76" name="Ink 75">
                  <a:extLst>
                    <a:ext uri="{FF2B5EF4-FFF2-40B4-BE49-F238E27FC236}">
                      <a16:creationId xmlns:a16="http://schemas.microsoft.com/office/drawing/2014/main" id="{FBB82F0C-0CD1-2646-9304-B36DACBDD673}"/>
                    </a:ext>
                  </a:extLst>
                </p14:cNvPr>
                <p14:cNvContentPartPr/>
                <p14:nvPr/>
              </p14:nvContentPartPr>
              <p14:xfrm>
                <a:off x="10567909" y="3849903"/>
                <a:ext cx="96480" cy="102600"/>
              </p14:xfrm>
            </p:contentPart>
          </mc:Choice>
          <mc:Fallback>
            <p:pic>
              <p:nvPicPr>
                <p:cNvPr id="76" name="Ink 75">
                  <a:extLst>
                    <a:ext uri="{FF2B5EF4-FFF2-40B4-BE49-F238E27FC236}">
                      <a16:creationId xmlns:a16="http://schemas.microsoft.com/office/drawing/2014/main" id="{FBB82F0C-0CD1-2646-9304-B36DACBDD673}"/>
                    </a:ext>
                  </a:extLst>
                </p:cNvPr>
                <p:cNvPicPr/>
                <p:nvPr/>
              </p:nvPicPr>
              <p:blipFill>
                <a:blip r:embed="rId118"/>
                <a:stretch>
                  <a:fillRect/>
                </a:stretch>
              </p:blipFill>
              <p:spPr>
                <a:xfrm>
                  <a:off x="10558909" y="3841263"/>
                  <a:ext cx="114120" cy="120240"/>
                </a:xfrm>
                <a:prstGeom prst="rect">
                  <a:avLst/>
                </a:prstGeom>
              </p:spPr>
            </p:pic>
          </mc:Fallback>
        </mc:AlternateContent>
        <mc:AlternateContent xmlns:mc="http://schemas.openxmlformats.org/markup-compatibility/2006">
          <mc:Choice xmlns:p14="http://schemas.microsoft.com/office/powerpoint/2010/main" Requires="p14">
            <p:contentPart p14:bwMode="auto" r:id="rId119">
              <p14:nvContentPartPr>
                <p14:cNvPr id="77" name="Ink 76">
                  <a:extLst>
                    <a:ext uri="{FF2B5EF4-FFF2-40B4-BE49-F238E27FC236}">
                      <a16:creationId xmlns:a16="http://schemas.microsoft.com/office/drawing/2014/main" id="{4A8AD33F-F3A7-F20B-9644-2E33DDAAE6B5}"/>
                    </a:ext>
                  </a:extLst>
                </p14:cNvPr>
                <p14:cNvContentPartPr/>
                <p14:nvPr/>
              </p14:nvContentPartPr>
              <p14:xfrm>
                <a:off x="10667989" y="3778263"/>
                <a:ext cx="154800" cy="144360"/>
              </p14:xfrm>
            </p:contentPart>
          </mc:Choice>
          <mc:Fallback>
            <p:pic>
              <p:nvPicPr>
                <p:cNvPr id="77" name="Ink 76">
                  <a:extLst>
                    <a:ext uri="{FF2B5EF4-FFF2-40B4-BE49-F238E27FC236}">
                      <a16:creationId xmlns:a16="http://schemas.microsoft.com/office/drawing/2014/main" id="{4A8AD33F-F3A7-F20B-9644-2E33DDAAE6B5}"/>
                    </a:ext>
                  </a:extLst>
                </p:cNvPr>
                <p:cNvPicPr/>
                <p:nvPr/>
              </p:nvPicPr>
              <p:blipFill>
                <a:blip r:embed="rId120"/>
                <a:stretch>
                  <a:fillRect/>
                </a:stretch>
              </p:blipFill>
              <p:spPr>
                <a:xfrm>
                  <a:off x="10659349" y="3769263"/>
                  <a:ext cx="172440" cy="162000"/>
                </a:xfrm>
                <a:prstGeom prst="rect">
                  <a:avLst/>
                </a:prstGeom>
              </p:spPr>
            </p:pic>
          </mc:Fallback>
        </mc:AlternateContent>
        <mc:AlternateContent xmlns:mc="http://schemas.openxmlformats.org/markup-compatibility/2006">
          <mc:Choice xmlns:p14="http://schemas.microsoft.com/office/powerpoint/2010/main" Requires="p14">
            <p:contentPart p14:bwMode="auto" r:id="rId121">
              <p14:nvContentPartPr>
                <p14:cNvPr id="78" name="Ink 77">
                  <a:extLst>
                    <a:ext uri="{FF2B5EF4-FFF2-40B4-BE49-F238E27FC236}">
                      <a16:creationId xmlns:a16="http://schemas.microsoft.com/office/drawing/2014/main" id="{2DC2A87B-9BF8-4F26-4157-90771DBD19F5}"/>
                    </a:ext>
                  </a:extLst>
                </p14:cNvPr>
                <p14:cNvContentPartPr/>
                <p14:nvPr/>
              </p14:nvContentPartPr>
              <p14:xfrm>
                <a:off x="10963909" y="3821103"/>
                <a:ext cx="8640" cy="9360"/>
              </p14:xfrm>
            </p:contentPart>
          </mc:Choice>
          <mc:Fallback>
            <p:pic>
              <p:nvPicPr>
                <p:cNvPr id="78" name="Ink 77">
                  <a:extLst>
                    <a:ext uri="{FF2B5EF4-FFF2-40B4-BE49-F238E27FC236}">
                      <a16:creationId xmlns:a16="http://schemas.microsoft.com/office/drawing/2014/main" id="{2DC2A87B-9BF8-4F26-4157-90771DBD19F5}"/>
                    </a:ext>
                  </a:extLst>
                </p:cNvPr>
                <p:cNvPicPr/>
                <p:nvPr/>
              </p:nvPicPr>
              <p:blipFill>
                <a:blip r:embed="rId122"/>
                <a:stretch>
                  <a:fillRect/>
                </a:stretch>
              </p:blipFill>
              <p:spPr>
                <a:xfrm>
                  <a:off x="10954909" y="3812103"/>
                  <a:ext cx="26280" cy="270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23">
            <p14:nvContentPartPr>
              <p14:cNvPr id="80" name="Ink 79">
                <a:extLst>
                  <a:ext uri="{FF2B5EF4-FFF2-40B4-BE49-F238E27FC236}">
                    <a16:creationId xmlns:a16="http://schemas.microsoft.com/office/drawing/2014/main" id="{86A5507E-507E-B1AB-1711-BFDFA771D9DC}"/>
                  </a:ext>
                </a:extLst>
              </p14:cNvPr>
              <p14:cNvContentPartPr/>
              <p14:nvPr/>
            </p14:nvContentPartPr>
            <p14:xfrm>
              <a:off x="7429069" y="4324023"/>
              <a:ext cx="220680" cy="163440"/>
            </p14:xfrm>
          </p:contentPart>
        </mc:Choice>
        <mc:Fallback>
          <p:pic>
            <p:nvPicPr>
              <p:cNvPr id="80" name="Ink 79">
                <a:extLst>
                  <a:ext uri="{FF2B5EF4-FFF2-40B4-BE49-F238E27FC236}">
                    <a16:creationId xmlns:a16="http://schemas.microsoft.com/office/drawing/2014/main" id="{86A5507E-507E-B1AB-1711-BFDFA771D9DC}"/>
                  </a:ext>
                </a:extLst>
              </p:cNvPr>
              <p:cNvPicPr/>
              <p:nvPr/>
            </p:nvPicPr>
            <p:blipFill>
              <a:blip r:embed="rId124"/>
              <a:stretch>
                <a:fillRect/>
              </a:stretch>
            </p:blipFill>
            <p:spPr>
              <a:xfrm>
                <a:off x="7420069" y="4315023"/>
                <a:ext cx="238320" cy="181080"/>
              </a:xfrm>
              <a:prstGeom prst="rect">
                <a:avLst/>
              </a:prstGeom>
            </p:spPr>
          </p:pic>
        </mc:Fallback>
      </mc:AlternateContent>
      <mc:AlternateContent xmlns:mc="http://schemas.openxmlformats.org/markup-compatibility/2006">
        <mc:Choice xmlns:p14="http://schemas.microsoft.com/office/powerpoint/2010/main" Requires="p14">
          <p:contentPart p14:bwMode="auto" r:id="rId125">
            <p14:nvContentPartPr>
              <p14:cNvPr id="81" name="Ink 80">
                <a:extLst>
                  <a:ext uri="{FF2B5EF4-FFF2-40B4-BE49-F238E27FC236}">
                    <a16:creationId xmlns:a16="http://schemas.microsoft.com/office/drawing/2014/main" id="{3D429564-FE1C-BBE2-C2AD-4A7A7A81DDA2}"/>
                  </a:ext>
                </a:extLst>
              </p14:cNvPr>
              <p14:cNvContentPartPr/>
              <p14:nvPr/>
            </p14:nvContentPartPr>
            <p14:xfrm>
              <a:off x="8299549" y="4598703"/>
              <a:ext cx="237960" cy="160200"/>
            </p14:xfrm>
          </p:contentPart>
        </mc:Choice>
        <mc:Fallback>
          <p:pic>
            <p:nvPicPr>
              <p:cNvPr id="81" name="Ink 80">
                <a:extLst>
                  <a:ext uri="{FF2B5EF4-FFF2-40B4-BE49-F238E27FC236}">
                    <a16:creationId xmlns:a16="http://schemas.microsoft.com/office/drawing/2014/main" id="{3D429564-FE1C-BBE2-C2AD-4A7A7A81DDA2}"/>
                  </a:ext>
                </a:extLst>
              </p:cNvPr>
              <p:cNvPicPr/>
              <p:nvPr/>
            </p:nvPicPr>
            <p:blipFill>
              <a:blip r:embed="rId126"/>
              <a:stretch>
                <a:fillRect/>
              </a:stretch>
            </p:blipFill>
            <p:spPr>
              <a:xfrm>
                <a:off x="8290909" y="4589703"/>
                <a:ext cx="255600" cy="177840"/>
              </a:xfrm>
              <a:prstGeom prst="rect">
                <a:avLst/>
              </a:prstGeom>
            </p:spPr>
          </p:pic>
        </mc:Fallback>
      </mc:AlternateContent>
      <p:grpSp>
        <p:nvGrpSpPr>
          <p:cNvPr id="84" name="Group 83">
            <a:extLst>
              <a:ext uri="{FF2B5EF4-FFF2-40B4-BE49-F238E27FC236}">
                <a16:creationId xmlns:a16="http://schemas.microsoft.com/office/drawing/2014/main" id="{DA156F78-B58F-2098-172F-369294BAB865}"/>
              </a:ext>
            </a:extLst>
          </p:cNvPr>
          <p:cNvGrpSpPr/>
          <p:nvPr/>
        </p:nvGrpSpPr>
        <p:grpSpPr>
          <a:xfrm>
            <a:off x="7268869" y="4899663"/>
            <a:ext cx="437760" cy="367560"/>
            <a:chOff x="7268869" y="4899663"/>
            <a:chExt cx="437760" cy="367560"/>
          </a:xfrm>
        </p:grpSpPr>
        <mc:AlternateContent xmlns:mc="http://schemas.openxmlformats.org/markup-compatibility/2006">
          <mc:Choice xmlns:p14="http://schemas.microsoft.com/office/powerpoint/2010/main" Requires="p14">
            <p:contentPart p14:bwMode="auto" r:id="rId127">
              <p14:nvContentPartPr>
                <p14:cNvPr id="82" name="Ink 81">
                  <a:extLst>
                    <a:ext uri="{FF2B5EF4-FFF2-40B4-BE49-F238E27FC236}">
                      <a16:creationId xmlns:a16="http://schemas.microsoft.com/office/drawing/2014/main" id="{D560AE46-DEBF-70BF-CF40-8B8BA356D57B}"/>
                    </a:ext>
                  </a:extLst>
                </p14:cNvPr>
                <p14:cNvContentPartPr/>
                <p14:nvPr/>
              </p14:nvContentPartPr>
              <p14:xfrm>
                <a:off x="7268869" y="4899663"/>
                <a:ext cx="210240" cy="164520"/>
              </p14:xfrm>
            </p:contentPart>
          </mc:Choice>
          <mc:Fallback>
            <p:pic>
              <p:nvPicPr>
                <p:cNvPr id="82" name="Ink 81">
                  <a:extLst>
                    <a:ext uri="{FF2B5EF4-FFF2-40B4-BE49-F238E27FC236}">
                      <a16:creationId xmlns:a16="http://schemas.microsoft.com/office/drawing/2014/main" id="{D560AE46-DEBF-70BF-CF40-8B8BA356D57B}"/>
                    </a:ext>
                  </a:extLst>
                </p:cNvPr>
                <p:cNvPicPr/>
                <p:nvPr/>
              </p:nvPicPr>
              <p:blipFill>
                <a:blip r:embed="rId128"/>
                <a:stretch>
                  <a:fillRect/>
                </a:stretch>
              </p:blipFill>
              <p:spPr>
                <a:xfrm>
                  <a:off x="7259869" y="4891023"/>
                  <a:ext cx="227880" cy="182160"/>
                </a:xfrm>
                <a:prstGeom prst="rect">
                  <a:avLst/>
                </a:prstGeom>
              </p:spPr>
            </p:pic>
          </mc:Fallback>
        </mc:AlternateContent>
        <mc:AlternateContent xmlns:mc="http://schemas.openxmlformats.org/markup-compatibility/2006">
          <mc:Choice xmlns:p14="http://schemas.microsoft.com/office/powerpoint/2010/main" Requires="p14">
            <p:contentPart p14:bwMode="auto" r:id="rId129">
              <p14:nvContentPartPr>
                <p14:cNvPr id="83" name="Ink 82">
                  <a:extLst>
                    <a:ext uri="{FF2B5EF4-FFF2-40B4-BE49-F238E27FC236}">
                      <a16:creationId xmlns:a16="http://schemas.microsoft.com/office/drawing/2014/main" id="{56ABD2FA-A961-D2B7-8334-C28CDD7D2863}"/>
                    </a:ext>
                  </a:extLst>
                </p14:cNvPr>
                <p14:cNvContentPartPr/>
                <p14:nvPr/>
              </p14:nvContentPartPr>
              <p14:xfrm>
                <a:off x="7513309" y="5131143"/>
                <a:ext cx="193320" cy="136080"/>
              </p14:xfrm>
            </p:contentPart>
          </mc:Choice>
          <mc:Fallback>
            <p:pic>
              <p:nvPicPr>
                <p:cNvPr id="83" name="Ink 82">
                  <a:extLst>
                    <a:ext uri="{FF2B5EF4-FFF2-40B4-BE49-F238E27FC236}">
                      <a16:creationId xmlns:a16="http://schemas.microsoft.com/office/drawing/2014/main" id="{56ABD2FA-A961-D2B7-8334-C28CDD7D2863}"/>
                    </a:ext>
                  </a:extLst>
                </p:cNvPr>
                <p:cNvPicPr/>
                <p:nvPr/>
              </p:nvPicPr>
              <p:blipFill>
                <a:blip r:embed="rId130"/>
                <a:stretch>
                  <a:fillRect/>
                </a:stretch>
              </p:blipFill>
              <p:spPr>
                <a:xfrm>
                  <a:off x="7504669" y="5122143"/>
                  <a:ext cx="210960" cy="1537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31">
            <p14:nvContentPartPr>
              <p14:cNvPr id="85" name="Ink 84">
                <a:extLst>
                  <a:ext uri="{FF2B5EF4-FFF2-40B4-BE49-F238E27FC236}">
                    <a16:creationId xmlns:a16="http://schemas.microsoft.com/office/drawing/2014/main" id="{4B076085-68EE-2DFA-3705-99988301041E}"/>
                  </a:ext>
                </a:extLst>
              </p14:cNvPr>
              <p14:cNvContentPartPr/>
              <p14:nvPr/>
            </p14:nvContentPartPr>
            <p14:xfrm>
              <a:off x="7070869" y="5743143"/>
              <a:ext cx="1459440" cy="54720"/>
            </p14:xfrm>
          </p:contentPart>
        </mc:Choice>
        <mc:Fallback>
          <p:pic>
            <p:nvPicPr>
              <p:cNvPr id="85" name="Ink 84">
                <a:extLst>
                  <a:ext uri="{FF2B5EF4-FFF2-40B4-BE49-F238E27FC236}">
                    <a16:creationId xmlns:a16="http://schemas.microsoft.com/office/drawing/2014/main" id="{4B076085-68EE-2DFA-3705-99988301041E}"/>
                  </a:ext>
                </a:extLst>
              </p:cNvPr>
              <p:cNvPicPr/>
              <p:nvPr/>
            </p:nvPicPr>
            <p:blipFill>
              <a:blip r:embed="rId132"/>
              <a:stretch>
                <a:fillRect/>
              </a:stretch>
            </p:blipFill>
            <p:spPr>
              <a:xfrm>
                <a:off x="7061869" y="5734143"/>
                <a:ext cx="1477080" cy="72360"/>
              </a:xfrm>
              <a:prstGeom prst="rect">
                <a:avLst/>
              </a:prstGeom>
            </p:spPr>
          </p:pic>
        </mc:Fallback>
      </mc:AlternateContent>
      <mc:AlternateContent xmlns:mc="http://schemas.openxmlformats.org/markup-compatibility/2006">
        <mc:Choice xmlns:p14="http://schemas.microsoft.com/office/powerpoint/2010/main" Requires="p14">
          <p:contentPart p14:bwMode="auto" r:id="rId133">
            <p14:nvContentPartPr>
              <p14:cNvPr id="86" name="Ink 85">
                <a:extLst>
                  <a:ext uri="{FF2B5EF4-FFF2-40B4-BE49-F238E27FC236}">
                    <a16:creationId xmlns:a16="http://schemas.microsoft.com/office/drawing/2014/main" id="{A1FDE012-4493-F781-2999-570EDD635843}"/>
                  </a:ext>
                </a:extLst>
              </p14:cNvPr>
              <p14:cNvContentPartPr/>
              <p14:nvPr/>
            </p14:nvContentPartPr>
            <p14:xfrm>
              <a:off x="9088669" y="5816943"/>
              <a:ext cx="207000" cy="156960"/>
            </p14:xfrm>
          </p:contentPart>
        </mc:Choice>
        <mc:Fallback>
          <p:pic>
            <p:nvPicPr>
              <p:cNvPr id="86" name="Ink 85">
                <a:extLst>
                  <a:ext uri="{FF2B5EF4-FFF2-40B4-BE49-F238E27FC236}">
                    <a16:creationId xmlns:a16="http://schemas.microsoft.com/office/drawing/2014/main" id="{A1FDE012-4493-F781-2999-570EDD635843}"/>
                  </a:ext>
                </a:extLst>
              </p:cNvPr>
              <p:cNvPicPr/>
              <p:nvPr/>
            </p:nvPicPr>
            <p:blipFill>
              <a:blip r:embed="rId134"/>
              <a:stretch>
                <a:fillRect/>
              </a:stretch>
            </p:blipFill>
            <p:spPr>
              <a:xfrm>
                <a:off x="9080029" y="5807943"/>
                <a:ext cx="224640" cy="174600"/>
              </a:xfrm>
              <a:prstGeom prst="rect">
                <a:avLst/>
              </a:prstGeom>
            </p:spPr>
          </p:pic>
        </mc:Fallback>
      </mc:AlternateContent>
      <mc:AlternateContent xmlns:mc="http://schemas.openxmlformats.org/markup-compatibility/2006">
        <mc:Choice xmlns:p14="http://schemas.microsoft.com/office/powerpoint/2010/main" Requires="p14">
          <p:contentPart p14:bwMode="auto" r:id="rId135">
            <p14:nvContentPartPr>
              <p14:cNvPr id="87" name="Ink 86">
                <a:extLst>
                  <a:ext uri="{FF2B5EF4-FFF2-40B4-BE49-F238E27FC236}">
                    <a16:creationId xmlns:a16="http://schemas.microsoft.com/office/drawing/2014/main" id="{3C31EFE7-61D2-271B-0F14-C952EA916646}"/>
                  </a:ext>
                </a:extLst>
              </p14:cNvPr>
              <p14:cNvContentPartPr/>
              <p14:nvPr/>
            </p14:nvContentPartPr>
            <p14:xfrm>
              <a:off x="9515629" y="6019263"/>
              <a:ext cx="267840" cy="184680"/>
            </p14:xfrm>
          </p:contentPart>
        </mc:Choice>
        <mc:Fallback>
          <p:pic>
            <p:nvPicPr>
              <p:cNvPr id="87" name="Ink 86">
                <a:extLst>
                  <a:ext uri="{FF2B5EF4-FFF2-40B4-BE49-F238E27FC236}">
                    <a16:creationId xmlns:a16="http://schemas.microsoft.com/office/drawing/2014/main" id="{3C31EFE7-61D2-271B-0F14-C952EA916646}"/>
                  </a:ext>
                </a:extLst>
              </p:cNvPr>
              <p:cNvPicPr/>
              <p:nvPr/>
            </p:nvPicPr>
            <p:blipFill>
              <a:blip r:embed="rId136"/>
              <a:stretch>
                <a:fillRect/>
              </a:stretch>
            </p:blipFill>
            <p:spPr>
              <a:xfrm>
                <a:off x="9506629" y="6010623"/>
                <a:ext cx="285480" cy="202320"/>
              </a:xfrm>
              <a:prstGeom prst="rect">
                <a:avLst/>
              </a:prstGeom>
            </p:spPr>
          </p:pic>
        </mc:Fallback>
      </mc:AlternateContent>
      <mc:AlternateContent xmlns:mc="http://schemas.openxmlformats.org/markup-compatibility/2006">
        <mc:Choice xmlns:p14="http://schemas.microsoft.com/office/powerpoint/2010/main" Requires="p14">
          <p:contentPart p14:bwMode="auto" r:id="rId137">
            <p14:nvContentPartPr>
              <p14:cNvPr id="88" name="Ink 87">
                <a:extLst>
                  <a:ext uri="{FF2B5EF4-FFF2-40B4-BE49-F238E27FC236}">
                    <a16:creationId xmlns:a16="http://schemas.microsoft.com/office/drawing/2014/main" id="{42C6885C-3A31-F75B-1A7C-6AA551F0CB95}"/>
                  </a:ext>
                </a:extLst>
              </p14:cNvPr>
              <p14:cNvContentPartPr/>
              <p14:nvPr/>
            </p14:nvContentPartPr>
            <p14:xfrm>
              <a:off x="1567189" y="7148223"/>
              <a:ext cx="360" cy="360"/>
            </p14:xfrm>
          </p:contentPart>
        </mc:Choice>
        <mc:Fallback>
          <p:pic>
            <p:nvPicPr>
              <p:cNvPr id="88" name="Ink 87">
                <a:extLst>
                  <a:ext uri="{FF2B5EF4-FFF2-40B4-BE49-F238E27FC236}">
                    <a16:creationId xmlns:a16="http://schemas.microsoft.com/office/drawing/2014/main" id="{42C6885C-3A31-F75B-1A7C-6AA551F0CB95}"/>
                  </a:ext>
                </a:extLst>
              </p:cNvPr>
              <p:cNvPicPr/>
              <p:nvPr/>
            </p:nvPicPr>
            <p:blipFill>
              <a:blip r:embed="rId138"/>
              <a:stretch>
                <a:fillRect/>
              </a:stretch>
            </p:blipFill>
            <p:spPr>
              <a:xfrm>
                <a:off x="1558189" y="7139223"/>
                <a:ext cx="18000" cy="18000"/>
              </a:xfrm>
              <a:prstGeom prst="rect">
                <a:avLst/>
              </a:prstGeom>
            </p:spPr>
          </p:pic>
        </mc:Fallback>
      </mc:AlternateContent>
    </p:spTree>
    <p:extLst>
      <p:ext uri="{BB962C8B-B14F-4D97-AF65-F5344CB8AC3E}">
        <p14:creationId xmlns:p14="http://schemas.microsoft.com/office/powerpoint/2010/main" val="258834716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58D9DEA9-8F86-406B-8769-9A65ED804FA7}"/>
              </a:ext>
            </a:extLst>
          </p:cNvPr>
          <p:cNvGraphicFramePr>
            <a:graphicFrameLocks noGrp="1"/>
          </p:cNvGraphicFramePr>
          <p:nvPr/>
        </p:nvGraphicFramePr>
        <p:xfrm>
          <a:off x="457200" y="307695"/>
          <a:ext cx="10439400" cy="5940705"/>
        </p:xfrm>
        <a:graphic>
          <a:graphicData uri="http://schemas.openxmlformats.org/drawingml/2006/table">
            <a:tbl>
              <a:tblPr firstRow="1" firstCol="1" bandRow="1">
                <a:tableStyleId>{5C22544A-7EE6-4342-B048-85BDC9FD1C3A}</a:tableStyleId>
              </a:tblPr>
              <a:tblGrid>
                <a:gridCol w="1743900">
                  <a:extLst>
                    <a:ext uri="{9D8B030D-6E8A-4147-A177-3AD203B41FA5}">
                      <a16:colId xmlns:a16="http://schemas.microsoft.com/office/drawing/2014/main" val="2877951221"/>
                    </a:ext>
                  </a:extLst>
                </a:gridCol>
                <a:gridCol w="1243927">
                  <a:extLst>
                    <a:ext uri="{9D8B030D-6E8A-4147-A177-3AD203B41FA5}">
                      <a16:colId xmlns:a16="http://schemas.microsoft.com/office/drawing/2014/main" val="2520202815"/>
                    </a:ext>
                  </a:extLst>
                </a:gridCol>
                <a:gridCol w="2079881">
                  <a:extLst>
                    <a:ext uri="{9D8B030D-6E8A-4147-A177-3AD203B41FA5}">
                      <a16:colId xmlns:a16="http://schemas.microsoft.com/office/drawing/2014/main" val="1385481196"/>
                    </a:ext>
                  </a:extLst>
                </a:gridCol>
                <a:gridCol w="2059883">
                  <a:extLst>
                    <a:ext uri="{9D8B030D-6E8A-4147-A177-3AD203B41FA5}">
                      <a16:colId xmlns:a16="http://schemas.microsoft.com/office/drawing/2014/main" val="1625228974"/>
                    </a:ext>
                  </a:extLst>
                </a:gridCol>
                <a:gridCol w="1568909">
                  <a:extLst>
                    <a:ext uri="{9D8B030D-6E8A-4147-A177-3AD203B41FA5}">
                      <a16:colId xmlns:a16="http://schemas.microsoft.com/office/drawing/2014/main" val="3187024812"/>
                    </a:ext>
                  </a:extLst>
                </a:gridCol>
                <a:gridCol w="1742900">
                  <a:extLst>
                    <a:ext uri="{9D8B030D-6E8A-4147-A177-3AD203B41FA5}">
                      <a16:colId xmlns:a16="http://schemas.microsoft.com/office/drawing/2014/main" val="419272763"/>
                    </a:ext>
                  </a:extLst>
                </a:gridCol>
              </a:tblGrid>
              <a:tr h="627187">
                <a:tc>
                  <a:txBody>
                    <a:bodyPr/>
                    <a:lstStyle/>
                    <a:p>
                      <a:pPr marL="0" marR="0">
                        <a:spcBef>
                          <a:spcPts val="0"/>
                        </a:spcBef>
                        <a:spcAft>
                          <a:spcPts val="0"/>
                        </a:spcAft>
                      </a:pPr>
                      <a:r>
                        <a:rPr lang="en-US" sz="1300">
                          <a:effectLst/>
                        </a:rPr>
                        <a:t>1980-84 HIV virus  Characterized</a:t>
                      </a:r>
                      <a:endParaRPr lang="en-US" sz="1300">
                        <a:effectLst/>
                        <a:latin typeface="Times New Roman" panose="02020603050405020304" pitchFamily="18" charset="0"/>
                        <a:ea typeface="Times New Roman" panose="02020603050405020304" pitchFamily="18" charset="0"/>
                      </a:endParaRPr>
                    </a:p>
                  </a:txBody>
                  <a:tcPr marL="39070" marR="39070" marT="0" marB="0"/>
                </a:tc>
                <a:tc>
                  <a:txBody>
                    <a:bodyPr/>
                    <a:lstStyle/>
                    <a:p>
                      <a:pPr marL="0" marR="0" algn="ctr">
                        <a:spcBef>
                          <a:spcPts val="0"/>
                        </a:spcBef>
                        <a:spcAft>
                          <a:spcPts val="0"/>
                        </a:spcAft>
                      </a:pPr>
                      <a:r>
                        <a:rPr lang="en-US" sz="1300">
                          <a:effectLst/>
                        </a:rPr>
                        <a:t>Fusion</a:t>
                      </a:r>
                    </a:p>
                    <a:p>
                      <a:pPr marL="0" marR="0" algn="ctr">
                        <a:spcBef>
                          <a:spcPts val="0"/>
                        </a:spcBef>
                        <a:spcAft>
                          <a:spcPts val="0"/>
                        </a:spcAft>
                      </a:pPr>
                      <a:r>
                        <a:rPr lang="en-US" sz="1300">
                          <a:effectLst/>
                        </a:rPr>
                        <a:t>Inhibitors</a:t>
                      </a:r>
                      <a:endParaRPr lang="en-US" sz="1300">
                        <a:effectLst/>
                        <a:latin typeface="Times New Roman" panose="02020603050405020304" pitchFamily="18" charset="0"/>
                        <a:ea typeface="Times New Roman" panose="02020603050405020304" pitchFamily="18" charset="0"/>
                      </a:endParaRPr>
                    </a:p>
                  </a:txBody>
                  <a:tcPr marL="39070" marR="39070" marT="0" marB="0"/>
                </a:tc>
                <a:tc>
                  <a:txBody>
                    <a:bodyPr/>
                    <a:lstStyle/>
                    <a:p>
                      <a:pPr marL="0" marR="0" algn="ctr">
                        <a:spcBef>
                          <a:spcPts val="0"/>
                        </a:spcBef>
                        <a:spcAft>
                          <a:spcPts val="0"/>
                        </a:spcAft>
                      </a:pPr>
                      <a:r>
                        <a:rPr lang="en-US" sz="1300" dirty="0" err="1">
                          <a:effectLst/>
                        </a:rPr>
                        <a:t>RevTrans</a:t>
                      </a:r>
                      <a:r>
                        <a:rPr lang="en-US" sz="1300" dirty="0">
                          <a:effectLst/>
                        </a:rPr>
                        <a:t> Inhibitors  – NRTI (competitive)</a:t>
                      </a:r>
                      <a:endParaRPr lang="en-US" sz="1300" dirty="0">
                        <a:effectLst/>
                        <a:latin typeface="Times New Roman" panose="02020603050405020304" pitchFamily="18" charset="0"/>
                        <a:ea typeface="Times New Roman" panose="02020603050405020304" pitchFamily="18" charset="0"/>
                      </a:endParaRPr>
                    </a:p>
                  </a:txBody>
                  <a:tcPr marL="39070" marR="39070" marT="0" marB="0"/>
                </a:tc>
                <a:tc>
                  <a:txBody>
                    <a:bodyPr/>
                    <a:lstStyle/>
                    <a:p>
                      <a:pPr marL="0" marR="0" algn="ctr">
                        <a:spcBef>
                          <a:spcPts val="0"/>
                        </a:spcBef>
                        <a:spcAft>
                          <a:spcPts val="0"/>
                        </a:spcAft>
                      </a:pPr>
                      <a:r>
                        <a:rPr lang="en-US" sz="1300">
                          <a:effectLst/>
                        </a:rPr>
                        <a:t>RevTrans Inhibitors – NNRTI (allosteric)</a:t>
                      </a:r>
                      <a:endParaRPr lang="en-US" sz="1300">
                        <a:effectLst/>
                        <a:latin typeface="Times New Roman" panose="02020603050405020304" pitchFamily="18" charset="0"/>
                        <a:ea typeface="Times New Roman" panose="02020603050405020304" pitchFamily="18" charset="0"/>
                      </a:endParaRPr>
                    </a:p>
                  </a:txBody>
                  <a:tcPr marL="39070" marR="39070" marT="0" marB="0"/>
                </a:tc>
                <a:tc>
                  <a:txBody>
                    <a:bodyPr/>
                    <a:lstStyle/>
                    <a:p>
                      <a:pPr marL="0" marR="0" algn="ctr">
                        <a:spcBef>
                          <a:spcPts val="0"/>
                        </a:spcBef>
                        <a:spcAft>
                          <a:spcPts val="0"/>
                        </a:spcAft>
                      </a:pPr>
                      <a:r>
                        <a:rPr lang="en-US" sz="1300">
                          <a:effectLst/>
                        </a:rPr>
                        <a:t>Integrase Inhibitors</a:t>
                      </a:r>
                      <a:endParaRPr lang="en-US" sz="1300">
                        <a:effectLst/>
                        <a:latin typeface="Times New Roman" panose="02020603050405020304" pitchFamily="18" charset="0"/>
                        <a:ea typeface="Times New Roman" panose="02020603050405020304" pitchFamily="18" charset="0"/>
                      </a:endParaRPr>
                    </a:p>
                  </a:txBody>
                  <a:tcPr marL="39070" marR="39070" marT="0" marB="0"/>
                </a:tc>
                <a:tc>
                  <a:txBody>
                    <a:bodyPr/>
                    <a:lstStyle/>
                    <a:p>
                      <a:pPr marL="0" marR="0" algn="ctr">
                        <a:spcBef>
                          <a:spcPts val="0"/>
                        </a:spcBef>
                        <a:spcAft>
                          <a:spcPts val="0"/>
                        </a:spcAft>
                      </a:pPr>
                      <a:r>
                        <a:rPr lang="en-US" sz="1300">
                          <a:effectLst/>
                        </a:rPr>
                        <a:t>Protease Inhibitors (competitive)</a:t>
                      </a:r>
                      <a:endParaRPr lang="en-US" sz="1300">
                        <a:effectLst/>
                        <a:latin typeface="Times New Roman" panose="02020603050405020304" pitchFamily="18" charset="0"/>
                        <a:ea typeface="Times New Roman" panose="02020603050405020304" pitchFamily="18" charset="0"/>
                      </a:endParaRPr>
                    </a:p>
                  </a:txBody>
                  <a:tcPr marL="39070" marR="39070" marT="0" marB="0"/>
                </a:tc>
                <a:extLst>
                  <a:ext uri="{0D108BD9-81ED-4DB2-BD59-A6C34878D82A}">
                    <a16:rowId xmlns:a16="http://schemas.microsoft.com/office/drawing/2014/main" val="1643108371"/>
                  </a:ext>
                </a:extLst>
              </a:tr>
              <a:tr h="1476533">
                <a:tc>
                  <a:txBody>
                    <a:bodyPr/>
                    <a:lstStyle/>
                    <a:p>
                      <a:pPr marL="0" marR="0" algn="ctr">
                        <a:spcBef>
                          <a:spcPts val="0"/>
                        </a:spcBef>
                        <a:spcAft>
                          <a:spcPts val="0"/>
                        </a:spcAft>
                      </a:pPr>
                      <a:r>
                        <a:rPr lang="en-US" sz="1300">
                          <a:effectLst/>
                        </a:rPr>
                        <a:t>1985-89</a:t>
                      </a:r>
                      <a:endParaRPr lang="en-US" sz="1300">
                        <a:effectLst/>
                        <a:latin typeface="Times New Roman" panose="02020603050405020304" pitchFamily="18" charset="0"/>
                        <a:ea typeface="Times New Roman" panose="02020603050405020304" pitchFamily="18" charset="0"/>
                      </a:endParaRPr>
                    </a:p>
                  </a:txBody>
                  <a:tcPr marL="39070" marR="39070" marT="0" marB="0"/>
                </a:tc>
                <a:tc>
                  <a:txBody>
                    <a:bodyPr/>
                    <a:lstStyle/>
                    <a:p>
                      <a:pPr marL="0" marR="0" algn="ctr">
                        <a:spcBef>
                          <a:spcPts val="0"/>
                        </a:spcBef>
                        <a:spcAft>
                          <a:spcPts val="0"/>
                        </a:spcAft>
                      </a:pPr>
                      <a:r>
                        <a:rPr lang="en-US" sz="1300">
                          <a:effectLst/>
                        </a:rPr>
                        <a:t> </a:t>
                      </a:r>
                      <a:endParaRPr lang="en-US" sz="1300">
                        <a:effectLst/>
                        <a:latin typeface="Times New Roman" panose="02020603050405020304" pitchFamily="18" charset="0"/>
                        <a:ea typeface="Times New Roman" panose="02020603050405020304" pitchFamily="18" charset="0"/>
                      </a:endParaRPr>
                    </a:p>
                  </a:txBody>
                  <a:tcPr marL="39070" marR="39070" marT="0" marB="0"/>
                </a:tc>
                <a:tc>
                  <a:txBody>
                    <a:bodyPr/>
                    <a:lstStyle/>
                    <a:p>
                      <a:pPr marL="0" marR="0" algn="ctr">
                        <a:spcBef>
                          <a:spcPts val="0"/>
                        </a:spcBef>
                        <a:spcAft>
                          <a:spcPts val="0"/>
                        </a:spcAft>
                      </a:pPr>
                      <a:r>
                        <a:rPr lang="en-US" sz="1300">
                          <a:effectLst/>
                        </a:rPr>
                        <a:t>AZT</a:t>
                      </a:r>
                      <a:endParaRPr lang="en-US" sz="1300">
                        <a:effectLst/>
                        <a:latin typeface="Times New Roman" panose="02020603050405020304" pitchFamily="18" charset="0"/>
                        <a:ea typeface="Times New Roman" panose="02020603050405020304" pitchFamily="18" charset="0"/>
                      </a:endParaRPr>
                    </a:p>
                  </a:txBody>
                  <a:tcPr marL="39070" marR="39070" marT="0" marB="0"/>
                </a:tc>
                <a:tc>
                  <a:txBody>
                    <a:bodyPr/>
                    <a:lstStyle/>
                    <a:p>
                      <a:pPr marL="0" marR="0" algn="ctr">
                        <a:spcBef>
                          <a:spcPts val="0"/>
                        </a:spcBef>
                        <a:spcAft>
                          <a:spcPts val="0"/>
                        </a:spcAft>
                      </a:pPr>
                      <a:r>
                        <a:rPr lang="en-US" sz="1300" dirty="0">
                          <a:effectLst/>
                        </a:rPr>
                        <a:t> </a:t>
                      </a:r>
                      <a:endParaRPr lang="en-US" sz="1300" dirty="0">
                        <a:effectLst/>
                        <a:latin typeface="Times New Roman" panose="02020603050405020304" pitchFamily="18" charset="0"/>
                        <a:ea typeface="Times New Roman" panose="02020603050405020304" pitchFamily="18" charset="0"/>
                      </a:endParaRPr>
                    </a:p>
                  </a:txBody>
                  <a:tcPr marL="39070" marR="39070" marT="0" marB="0"/>
                </a:tc>
                <a:tc>
                  <a:txBody>
                    <a:bodyPr/>
                    <a:lstStyle/>
                    <a:p>
                      <a:pPr marL="0" marR="0" algn="ctr">
                        <a:spcBef>
                          <a:spcPts val="0"/>
                        </a:spcBef>
                        <a:spcAft>
                          <a:spcPts val="0"/>
                        </a:spcAft>
                      </a:pPr>
                      <a:r>
                        <a:rPr lang="en-US" sz="1300">
                          <a:effectLst/>
                        </a:rPr>
                        <a:t> </a:t>
                      </a:r>
                      <a:endParaRPr lang="en-US" sz="1300">
                        <a:effectLst/>
                        <a:latin typeface="Times New Roman" panose="02020603050405020304" pitchFamily="18" charset="0"/>
                        <a:ea typeface="Times New Roman" panose="02020603050405020304" pitchFamily="18" charset="0"/>
                      </a:endParaRPr>
                    </a:p>
                  </a:txBody>
                  <a:tcPr marL="39070" marR="39070" marT="0" marB="0"/>
                </a:tc>
                <a:tc>
                  <a:txBody>
                    <a:bodyPr/>
                    <a:lstStyle/>
                    <a:p>
                      <a:pPr marL="0" marR="0" algn="ctr">
                        <a:spcBef>
                          <a:spcPts val="0"/>
                        </a:spcBef>
                        <a:spcAft>
                          <a:spcPts val="0"/>
                        </a:spcAft>
                      </a:pPr>
                      <a:r>
                        <a:rPr lang="en-US" sz="1300">
                          <a:effectLst/>
                        </a:rPr>
                        <a:t> </a:t>
                      </a:r>
                      <a:endParaRPr lang="en-US" sz="1300">
                        <a:effectLst/>
                        <a:latin typeface="Times New Roman" panose="02020603050405020304" pitchFamily="18" charset="0"/>
                        <a:ea typeface="Times New Roman" panose="02020603050405020304" pitchFamily="18" charset="0"/>
                      </a:endParaRPr>
                    </a:p>
                  </a:txBody>
                  <a:tcPr marL="39070" marR="39070" marT="0" marB="0"/>
                </a:tc>
                <a:extLst>
                  <a:ext uri="{0D108BD9-81ED-4DB2-BD59-A6C34878D82A}">
                    <a16:rowId xmlns:a16="http://schemas.microsoft.com/office/drawing/2014/main" val="2970572918"/>
                  </a:ext>
                </a:extLst>
              </a:tr>
              <a:tr h="528194">
                <a:tc>
                  <a:txBody>
                    <a:bodyPr/>
                    <a:lstStyle/>
                    <a:p>
                      <a:pPr marL="0" marR="0" algn="ctr">
                        <a:spcBef>
                          <a:spcPts val="0"/>
                        </a:spcBef>
                        <a:spcAft>
                          <a:spcPts val="0"/>
                        </a:spcAft>
                      </a:pPr>
                      <a:r>
                        <a:rPr lang="en-US" sz="1300">
                          <a:effectLst/>
                        </a:rPr>
                        <a:t>1990-94</a:t>
                      </a:r>
                      <a:endParaRPr lang="en-US" sz="1300">
                        <a:effectLst/>
                        <a:latin typeface="Times New Roman" panose="02020603050405020304" pitchFamily="18" charset="0"/>
                        <a:ea typeface="Times New Roman" panose="02020603050405020304" pitchFamily="18" charset="0"/>
                      </a:endParaRPr>
                    </a:p>
                  </a:txBody>
                  <a:tcPr marL="39070" marR="39070" marT="0" marB="0"/>
                </a:tc>
                <a:tc>
                  <a:txBody>
                    <a:bodyPr/>
                    <a:lstStyle/>
                    <a:p>
                      <a:pPr marL="0" marR="0" algn="ctr">
                        <a:spcBef>
                          <a:spcPts val="0"/>
                        </a:spcBef>
                        <a:spcAft>
                          <a:spcPts val="0"/>
                        </a:spcAft>
                      </a:pPr>
                      <a:r>
                        <a:rPr lang="en-US" sz="1300">
                          <a:effectLst/>
                        </a:rPr>
                        <a:t> </a:t>
                      </a:r>
                      <a:endParaRPr lang="en-US" sz="1300">
                        <a:effectLst/>
                        <a:latin typeface="Times New Roman" panose="02020603050405020304" pitchFamily="18" charset="0"/>
                        <a:ea typeface="Times New Roman" panose="02020603050405020304" pitchFamily="18" charset="0"/>
                      </a:endParaRPr>
                    </a:p>
                  </a:txBody>
                  <a:tcPr marL="39070" marR="39070" marT="0" marB="0"/>
                </a:tc>
                <a:tc>
                  <a:txBody>
                    <a:bodyPr/>
                    <a:lstStyle/>
                    <a:p>
                      <a:pPr marL="0" marR="0" algn="ctr">
                        <a:spcBef>
                          <a:spcPts val="0"/>
                        </a:spcBef>
                        <a:spcAft>
                          <a:spcPts val="0"/>
                        </a:spcAft>
                      </a:pPr>
                      <a:r>
                        <a:rPr lang="en-US" sz="1300">
                          <a:effectLst/>
                        </a:rPr>
                        <a:t>Didanoisine, Zalcitabine, Stavudine</a:t>
                      </a:r>
                      <a:endParaRPr lang="en-US" sz="1300">
                        <a:effectLst/>
                        <a:latin typeface="Times New Roman" panose="02020603050405020304" pitchFamily="18" charset="0"/>
                        <a:ea typeface="Times New Roman" panose="02020603050405020304" pitchFamily="18" charset="0"/>
                      </a:endParaRPr>
                    </a:p>
                  </a:txBody>
                  <a:tcPr marL="39070" marR="39070" marT="0" marB="0"/>
                </a:tc>
                <a:tc>
                  <a:txBody>
                    <a:bodyPr/>
                    <a:lstStyle/>
                    <a:p>
                      <a:pPr marL="0" marR="0" algn="ctr">
                        <a:spcBef>
                          <a:spcPts val="0"/>
                        </a:spcBef>
                        <a:spcAft>
                          <a:spcPts val="0"/>
                        </a:spcAft>
                      </a:pPr>
                      <a:r>
                        <a:rPr lang="en-US" sz="1300" dirty="0">
                          <a:effectLst/>
                        </a:rPr>
                        <a:t> </a:t>
                      </a:r>
                      <a:endParaRPr lang="en-US" sz="1300" dirty="0">
                        <a:effectLst/>
                        <a:latin typeface="Times New Roman" panose="02020603050405020304" pitchFamily="18" charset="0"/>
                        <a:ea typeface="Times New Roman" panose="02020603050405020304" pitchFamily="18" charset="0"/>
                      </a:endParaRPr>
                    </a:p>
                  </a:txBody>
                  <a:tcPr marL="39070" marR="39070" marT="0" marB="0"/>
                </a:tc>
                <a:tc>
                  <a:txBody>
                    <a:bodyPr/>
                    <a:lstStyle/>
                    <a:p>
                      <a:pPr marL="0" marR="0" algn="ctr">
                        <a:spcBef>
                          <a:spcPts val="0"/>
                        </a:spcBef>
                        <a:spcAft>
                          <a:spcPts val="0"/>
                        </a:spcAft>
                      </a:pPr>
                      <a:r>
                        <a:rPr lang="en-US" sz="1300">
                          <a:effectLst/>
                        </a:rPr>
                        <a:t> </a:t>
                      </a:r>
                      <a:endParaRPr lang="en-US" sz="1300">
                        <a:effectLst/>
                        <a:latin typeface="Times New Roman" panose="02020603050405020304" pitchFamily="18" charset="0"/>
                        <a:ea typeface="Times New Roman" panose="02020603050405020304" pitchFamily="18" charset="0"/>
                      </a:endParaRPr>
                    </a:p>
                  </a:txBody>
                  <a:tcPr marL="39070" marR="39070" marT="0" marB="0"/>
                </a:tc>
                <a:tc>
                  <a:txBody>
                    <a:bodyPr/>
                    <a:lstStyle/>
                    <a:p>
                      <a:pPr marL="0" marR="0" algn="ctr">
                        <a:spcBef>
                          <a:spcPts val="0"/>
                        </a:spcBef>
                        <a:spcAft>
                          <a:spcPts val="0"/>
                        </a:spcAft>
                      </a:pPr>
                      <a:r>
                        <a:rPr lang="en-US" sz="1300">
                          <a:effectLst/>
                        </a:rPr>
                        <a:t> </a:t>
                      </a:r>
                      <a:endParaRPr lang="en-US" sz="1300">
                        <a:effectLst/>
                        <a:latin typeface="Times New Roman" panose="02020603050405020304" pitchFamily="18" charset="0"/>
                        <a:ea typeface="Times New Roman" panose="02020603050405020304" pitchFamily="18" charset="0"/>
                      </a:endParaRPr>
                    </a:p>
                  </a:txBody>
                  <a:tcPr marL="39070" marR="39070" marT="0" marB="0"/>
                </a:tc>
                <a:extLst>
                  <a:ext uri="{0D108BD9-81ED-4DB2-BD59-A6C34878D82A}">
                    <a16:rowId xmlns:a16="http://schemas.microsoft.com/office/drawing/2014/main" val="1832232793"/>
                  </a:ext>
                </a:extLst>
              </a:tr>
              <a:tr h="1560618">
                <a:tc>
                  <a:txBody>
                    <a:bodyPr/>
                    <a:lstStyle/>
                    <a:p>
                      <a:pPr marL="0" marR="0" algn="ctr">
                        <a:spcBef>
                          <a:spcPts val="0"/>
                        </a:spcBef>
                        <a:spcAft>
                          <a:spcPts val="0"/>
                        </a:spcAft>
                      </a:pPr>
                      <a:r>
                        <a:rPr lang="en-US" sz="1300">
                          <a:effectLst/>
                        </a:rPr>
                        <a:t>1995-99</a:t>
                      </a:r>
                      <a:endParaRPr lang="en-US" sz="1300">
                        <a:effectLst/>
                        <a:latin typeface="Times New Roman" panose="02020603050405020304" pitchFamily="18" charset="0"/>
                        <a:ea typeface="Times New Roman" panose="02020603050405020304" pitchFamily="18" charset="0"/>
                      </a:endParaRPr>
                    </a:p>
                  </a:txBody>
                  <a:tcPr marL="39070" marR="39070" marT="0" marB="0"/>
                </a:tc>
                <a:tc>
                  <a:txBody>
                    <a:bodyPr/>
                    <a:lstStyle/>
                    <a:p>
                      <a:pPr marL="0" marR="0" algn="ctr">
                        <a:spcBef>
                          <a:spcPts val="0"/>
                        </a:spcBef>
                        <a:spcAft>
                          <a:spcPts val="0"/>
                        </a:spcAft>
                      </a:pPr>
                      <a:r>
                        <a:rPr lang="en-US" sz="1300">
                          <a:effectLst/>
                        </a:rPr>
                        <a:t> </a:t>
                      </a:r>
                      <a:endParaRPr lang="en-US" sz="1300">
                        <a:effectLst/>
                        <a:latin typeface="Times New Roman" panose="02020603050405020304" pitchFamily="18" charset="0"/>
                        <a:ea typeface="Times New Roman" panose="02020603050405020304" pitchFamily="18" charset="0"/>
                      </a:endParaRPr>
                    </a:p>
                  </a:txBody>
                  <a:tcPr marL="39070" marR="39070" marT="0" marB="0"/>
                </a:tc>
                <a:tc>
                  <a:txBody>
                    <a:bodyPr/>
                    <a:lstStyle/>
                    <a:p>
                      <a:pPr marL="0" marR="0" algn="ctr">
                        <a:spcBef>
                          <a:spcPts val="0"/>
                        </a:spcBef>
                        <a:spcAft>
                          <a:spcPts val="0"/>
                        </a:spcAft>
                      </a:pPr>
                      <a:r>
                        <a:rPr lang="en-US" sz="1300">
                          <a:effectLst/>
                        </a:rPr>
                        <a:t>Lavidudine</a:t>
                      </a:r>
                      <a:endParaRPr lang="en-US" sz="1300">
                        <a:effectLst/>
                        <a:latin typeface="Times New Roman" panose="02020603050405020304" pitchFamily="18" charset="0"/>
                        <a:ea typeface="Times New Roman" panose="02020603050405020304" pitchFamily="18" charset="0"/>
                      </a:endParaRPr>
                    </a:p>
                  </a:txBody>
                  <a:tcPr marL="39070" marR="39070" marT="0" marB="0"/>
                </a:tc>
                <a:tc>
                  <a:txBody>
                    <a:bodyPr/>
                    <a:lstStyle/>
                    <a:p>
                      <a:pPr marL="0" marR="0" algn="ctr">
                        <a:spcBef>
                          <a:spcPts val="0"/>
                        </a:spcBef>
                        <a:spcAft>
                          <a:spcPts val="0"/>
                        </a:spcAft>
                      </a:pPr>
                      <a:r>
                        <a:rPr lang="en-US" sz="1300">
                          <a:effectLst/>
                        </a:rPr>
                        <a:t>Nevirapine, </a:t>
                      </a:r>
                    </a:p>
                    <a:p>
                      <a:pPr marL="0" marR="0" algn="ctr">
                        <a:spcBef>
                          <a:spcPts val="0"/>
                        </a:spcBef>
                        <a:spcAft>
                          <a:spcPts val="0"/>
                        </a:spcAft>
                      </a:pPr>
                      <a:r>
                        <a:rPr lang="en-US" sz="1300">
                          <a:effectLst/>
                        </a:rPr>
                        <a:t>Delavirdine, Efavirenz</a:t>
                      </a:r>
                      <a:endParaRPr lang="en-US" sz="1300">
                        <a:effectLst/>
                        <a:latin typeface="Times New Roman" panose="02020603050405020304" pitchFamily="18" charset="0"/>
                        <a:ea typeface="Times New Roman" panose="02020603050405020304" pitchFamily="18" charset="0"/>
                      </a:endParaRPr>
                    </a:p>
                  </a:txBody>
                  <a:tcPr marL="39070" marR="39070" marT="0" marB="0"/>
                </a:tc>
                <a:tc>
                  <a:txBody>
                    <a:bodyPr/>
                    <a:lstStyle/>
                    <a:p>
                      <a:pPr marL="0" marR="0" algn="ctr">
                        <a:spcBef>
                          <a:spcPts val="0"/>
                        </a:spcBef>
                        <a:spcAft>
                          <a:spcPts val="0"/>
                        </a:spcAft>
                      </a:pPr>
                      <a:r>
                        <a:rPr lang="en-US" sz="1300">
                          <a:effectLst/>
                        </a:rPr>
                        <a:t> </a:t>
                      </a:r>
                      <a:endParaRPr lang="en-US" sz="1300">
                        <a:effectLst/>
                        <a:latin typeface="Times New Roman" panose="02020603050405020304" pitchFamily="18" charset="0"/>
                        <a:ea typeface="Times New Roman" panose="02020603050405020304" pitchFamily="18" charset="0"/>
                      </a:endParaRPr>
                    </a:p>
                  </a:txBody>
                  <a:tcPr marL="39070" marR="39070" marT="0" marB="0"/>
                </a:tc>
                <a:tc>
                  <a:txBody>
                    <a:bodyPr/>
                    <a:lstStyle/>
                    <a:p>
                      <a:pPr marL="0" marR="0" algn="ctr">
                        <a:spcBef>
                          <a:spcPts val="0"/>
                        </a:spcBef>
                        <a:spcAft>
                          <a:spcPts val="0"/>
                        </a:spcAft>
                      </a:pPr>
                      <a:r>
                        <a:rPr lang="en-US" sz="1300">
                          <a:effectLst/>
                        </a:rPr>
                        <a:t>Saquinavir, Ritonovair, Indinavir, Nelfinavir</a:t>
                      </a:r>
                      <a:endParaRPr lang="en-US" sz="1300">
                        <a:effectLst/>
                        <a:latin typeface="Times New Roman" panose="02020603050405020304" pitchFamily="18" charset="0"/>
                        <a:ea typeface="Times New Roman" panose="02020603050405020304" pitchFamily="18" charset="0"/>
                      </a:endParaRPr>
                    </a:p>
                  </a:txBody>
                  <a:tcPr marL="39070" marR="39070" marT="0" marB="0"/>
                </a:tc>
                <a:extLst>
                  <a:ext uri="{0D108BD9-81ED-4DB2-BD59-A6C34878D82A}">
                    <a16:rowId xmlns:a16="http://schemas.microsoft.com/office/drawing/2014/main" val="757235059"/>
                  </a:ext>
                </a:extLst>
              </a:tr>
              <a:tr h="478819">
                <a:tc>
                  <a:txBody>
                    <a:bodyPr/>
                    <a:lstStyle/>
                    <a:p>
                      <a:pPr marL="0" marR="0" algn="ctr">
                        <a:spcBef>
                          <a:spcPts val="0"/>
                        </a:spcBef>
                        <a:spcAft>
                          <a:spcPts val="0"/>
                        </a:spcAft>
                      </a:pPr>
                      <a:r>
                        <a:rPr lang="en-US" sz="1300">
                          <a:effectLst/>
                        </a:rPr>
                        <a:t>2000-04</a:t>
                      </a:r>
                      <a:endParaRPr lang="en-US" sz="1300">
                        <a:effectLst/>
                        <a:latin typeface="Times New Roman" panose="02020603050405020304" pitchFamily="18" charset="0"/>
                        <a:ea typeface="Times New Roman" panose="02020603050405020304" pitchFamily="18" charset="0"/>
                      </a:endParaRPr>
                    </a:p>
                  </a:txBody>
                  <a:tcPr marL="39070" marR="39070" marT="0" marB="0"/>
                </a:tc>
                <a:tc>
                  <a:txBody>
                    <a:bodyPr/>
                    <a:lstStyle/>
                    <a:p>
                      <a:pPr marL="0" marR="0" algn="ctr">
                        <a:spcBef>
                          <a:spcPts val="0"/>
                        </a:spcBef>
                        <a:spcAft>
                          <a:spcPts val="0"/>
                        </a:spcAft>
                      </a:pPr>
                      <a:r>
                        <a:rPr lang="en-US" sz="1300">
                          <a:effectLst/>
                        </a:rPr>
                        <a:t>Enfuvirtide</a:t>
                      </a:r>
                      <a:endParaRPr lang="en-US" sz="1300">
                        <a:effectLst/>
                        <a:latin typeface="Times New Roman" panose="02020603050405020304" pitchFamily="18" charset="0"/>
                        <a:ea typeface="Times New Roman" panose="02020603050405020304" pitchFamily="18" charset="0"/>
                      </a:endParaRPr>
                    </a:p>
                  </a:txBody>
                  <a:tcPr marL="39070" marR="39070" marT="0" marB="0"/>
                </a:tc>
                <a:tc>
                  <a:txBody>
                    <a:bodyPr/>
                    <a:lstStyle/>
                    <a:p>
                      <a:pPr marL="0" marR="0" algn="ctr">
                        <a:spcBef>
                          <a:spcPts val="0"/>
                        </a:spcBef>
                        <a:spcAft>
                          <a:spcPts val="0"/>
                        </a:spcAft>
                      </a:pPr>
                      <a:r>
                        <a:rPr lang="en-US" sz="1300">
                          <a:effectLst/>
                        </a:rPr>
                        <a:t>Didanosine Emtricitabine</a:t>
                      </a:r>
                      <a:endParaRPr lang="en-US" sz="1300">
                        <a:effectLst/>
                        <a:latin typeface="Times New Roman" panose="02020603050405020304" pitchFamily="18" charset="0"/>
                        <a:ea typeface="Times New Roman" panose="02020603050405020304" pitchFamily="18" charset="0"/>
                      </a:endParaRPr>
                    </a:p>
                  </a:txBody>
                  <a:tcPr marL="39070" marR="39070" marT="0" marB="0"/>
                </a:tc>
                <a:tc>
                  <a:txBody>
                    <a:bodyPr/>
                    <a:lstStyle/>
                    <a:p>
                      <a:pPr marL="0" marR="0" algn="ctr">
                        <a:spcBef>
                          <a:spcPts val="0"/>
                        </a:spcBef>
                        <a:spcAft>
                          <a:spcPts val="0"/>
                        </a:spcAft>
                      </a:pPr>
                      <a:r>
                        <a:rPr lang="en-US" sz="1300">
                          <a:effectLst/>
                        </a:rPr>
                        <a:t> </a:t>
                      </a:r>
                      <a:endParaRPr lang="en-US" sz="1300">
                        <a:effectLst/>
                        <a:latin typeface="Times New Roman" panose="02020603050405020304" pitchFamily="18" charset="0"/>
                        <a:ea typeface="Times New Roman" panose="02020603050405020304" pitchFamily="18" charset="0"/>
                      </a:endParaRPr>
                    </a:p>
                  </a:txBody>
                  <a:tcPr marL="39070" marR="39070" marT="0" marB="0"/>
                </a:tc>
                <a:tc>
                  <a:txBody>
                    <a:bodyPr/>
                    <a:lstStyle/>
                    <a:p>
                      <a:pPr marL="0" marR="0" algn="ctr">
                        <a:spcBef>
                          <a:spcPts val="0"/>
                        </a:spcBef>
                        <a:spcAft>
                          <a:spcPts val="0"/>
                        </a:spcAft>
                      </a:pPr>
                      <a:r>
                        <a:rPr lang="en-US" sz="1300">
                          <a:effectLst/>
                        </a:rPr>
                        <a:t> </a:t>
                      </a:r>
                      <a:endParaRPr lang="en-US" sz="1300">
                        <a:effectLst/>
                        <a:latin typeface="Times New Roman" panose="02020603050405020304" pitchFamily="18" charset="0"/>
                        <a:ea typeface="Times New Roman" panose="02020603050405020304" pitchFamily="18" charset="0"/>
                      </a:endParaRPr>
                    </a:p>
                  </a:txBody>
                  <a:tcPr marL="39070" marR="39070" marT="0" marB="0"/>
                </a:tc>
                <a:tc>
                  <a:txBody>
                    <a:bodyPr/>
                    <a:lstStyle/>
                    <a:p>
                      <a:pPr marL="0" marR="0" algn="ctr">
                        <a:spcBef>
                          <a:spcPts val="0"/>
                        </a:spcBef>
                        <a:spcAft>
                          <a:spcPts val="0"/>
                        </a:spcAft>
                      </a:pPr>
                      <a:r>
                        <a:rPr lang="en-US" sz="1300" dirty="0">
                          <a:effectLst/>
                        </a:rPr>
                        <a:t>Atazanavir</a:t>
                      </a:r>
                      <a:endParaRPr lang="en-US" sz="1300" dirty="0">
                        <a:effectLst/>
                        <a:latin typeface="Times New Roman" panose="02020603050405020304" pitchFamily="18" charset="0"/>
                        <a:ea typeface="Times New Roman" panose="02020603050405020304" pitchFamily="18" charset="0"/>
                      </a:endParaRPr>
                    </a:p>
                  </a:txBody>
                  <a:tcPr marL="39070" marR="39070" marT="0" marB="0"/>
                </a:tc>
                <a:extLst>
                  <a:ext uri="{0D108BD9-81ED-4DB2-BD59-A6C34878D82A}">
                    <a16:rowId xmlns:a16="http://schemas.microsoft.com/office/drawing/2014/main" val="26590291"/>
                  </a:ext>
                </a:extLst>
              </a:tr>
              <a:tr h="634677">
                <a:tc>
                  <a:txBody>
                    <a:bodyPr/>
                    <a:lstStyle/>
                    <a:p>
                      <a:pPr marL="0" marR="0" algn="ctr">
                        <a:spcBef>
                          <a:spcPts val="0"/>
                        </a:spcBef>
                        <a:spcAft>
                          <a:spcPts val="0"/>
                        </a:spcAft>
                      </a:pPr>
                      <a:r>
                        <a:rPr lang="en-US" sz="1300">
                          <a:effectLst/>
                        </a:rPr>
                        <a:t>2005-09</a:t>
                      </a:r>
                      <a:endParaRPr lang="en-US" sz="1300">
                        <a:effectLst/>
                        <a:latin typeface="Times New Roman" panose="02020603050405020304" pitchFamily="18" charset="0"/>
                        <a:ea typeface="Times New Roman" panose="02020603050405020304" pitchFamily="18" charset="0"/>
                      </a:endParaRPr>
                    </a:p>
                  </a:txBody>
                  <a:tcPr marL="39070" marR="39070" marT="0" marB="0"/>
                </a:tc>
                <a:tc>
                  <a:txBody>
                    <a:bodyPr/>
                    <a:lstStyle/>
                    <a:p>
                      <a:pPr marL="0" marR="0" algn="ctr">
                        <a:spcBef>
                          <a:spcPts val="0"/>
                        </a:spcBef>
                        <a:spcAft>
                          <a:spcPts val="0"/>
                        </a:spcAft>
                      </a:pPr>
                      <a:r>
                        <a:rPr lang="en-US" sz="1300">
                          <a:effectLst/>
                        </a:rPr>
                        <a:t>Maraviroc</a:t>
                      </a:r>
                      <a:endParaRPr lang="en-US" sz="1300">
                        <a:effectLst/>
                        <a:latin typeface="Times New Roman" panose="02020603050405020304" pitchFamily="18" charset="0"/>
                        <a:ea typeface="Times New Roman" panose="02020603050405020304" pitchFamily="18" charset="0"/>
                      </a:endParaRPr>
                    </a:p>
                  </a:txBody>
                  <a:tcPr marL="39070" marR="39070" marT="0" marB="0"/>
                </a:tc>
                <a:tc>
                  <a:txBody>
                    <a:bodyPr/>
                    <a:lstStyle/>
                    <a:p>
                      <a:pPr marL="0" marR="0" algn="ctr">
                        <a:spcBef>
                          <a:spcPts val="0"/>
                        </a:spcBef>
                        <a:spcAft>
                          <a:spcPts val="0"/>
                        </a:spcAft>
                      </a:pPr>
                      <a:r>
                        <a:rPr lang="en-US" sz="1300">
                          <a:effectLst/>
                        </a:rPr>
                        <a:t> </a:t>
                      </a:r>
                      <a:endParaRPr lang="en-US" sz="1300">
                        <a:effectLst/>
                        <a:latin typeface="Times New Roman" panose="02020603050405020304" pitchFamily="18" charset="0"/>
                        <a:ea typeface="Times New Roman" panose="02020603050405020304" pitchFamily="18" charset="0"/>
                      </a:endParaRPr>
                    </a:p>
                  </a:txBody>
                  <a:tcPr marL="39070" marR="39070" marT="0" marB="0"/>
                </a:tc>
                <a:tc>
                  <a:txBody>
                    <a:bodyPr/>
                    <a:lstStyle/>
                    <a:p>
                      <a:pPr marL="0" marR="0" algn="ctr">
                        <a:spcBef>
                          <a:spcPts val="0"/>
                        </a:spcBef>
                        <a:spcAft>
                          <a:spcPts val="0"/>
                        </a:spcAft>
                      </a:pPr>
                      <a:r>
                        <a:rPr lang="en-US" sz="1300">
                          <a:effectLst/>
                        </a:rPr>
                        <a:t>Etravirine</a:t>
                      </a:r>
                      <a:endParaRPr lang="en-US" sz="1300">
                        <a:effectLst/>
                        <a:latin typeface="Times New Roman" panose="02020603050405020304" pitchFamily="18" charset="0"/>
                        <a:ea typeface="Times New Roman" panose="02020603050405020304" pitchFamily="18" charset="0"/>
                      </a:endParaRPr>
                    </a:p>
                  </a:txBody>
                  <a:tcPr marL="39070" marR="39070" marT="0" marB="0"/>
                </a:tc>
                <a:tc>
                  <a:txBody>
                    <a:bodyPr/>
                    <a:lstStyle/>
                    <a:p>
                      <a:pPr marL="0" marR="0" algn="ctr">
                        <a:spcBef>
                          <a:spcPts val="0"/>
                        </a:spcBef>
                        <a:spcAft>
                          <a:spcPts val="0"/>
                        </a:spcAft>
                      </a:pPr>
                      <a:r>
                        <a:rPr lang="en-US" sz="1300">
                          <a:effectLst/>
                        </a:rPr>
                        <a:t>Raltegravir</a:t>
                      </a:r>
                      <a:endParaRPr lang="en-US" sz="1300">
                        <a:effectLst/>
                        <a:latin typeface="Times New Roman" panose="02020603050405020304" pitchFamily="18" charset="0"/>
                        <a:ea typeface="Times New Roman" panose="02020603050405020304" pitchFamily="18" charset="0"/>
                      </a:endParaRPr>
                    </a:p>
                  </a:txBody>
                  <a:tcPr marL="39070" marR="39070" marT="0" marB="0"/>
                </a:tc>
                <a:tc>
                  <a:txBody>
                    <a:bodyPr/>
                    <a:lstStyle/>
                    <a:p>
                      <a:pPr marL="0" marR="0" algn="ctr">
                        <a:spcBef>
                          <a:spcPts val="0"/>
                        </a:spcBef>
                        <a:spcAft>
                          <a:spcPts val="0"/>
                        </a:spcAft>
                      </a:pPr>
                      <a:r>
                        <a:rPr lang="en-US" sz="1300">
                          <a:effectLst/>
                        </a:rPr>
                        <a:t>Darunavir, Tipranavir</a:t>
                      </a:r>
                      <a:endParaRPr lang="en-US" sz="1300">
                        <a:effectLst/>
                        <a:latin typeface="Times New Roman" panose="02020603050405020304" pitchFamily="18" charset="0"/>
                        <a:ea typeface="Times New Roman" panose="02020603050405020304" pitchFamily="18" charset="0"/>
                      </a:endParaRPr>
                    </a:p>
                  </a:txBody>
                  <a:tcPr marL="39070" marR="39070" marT="0" marB="0"/>
                </a:tc>
                <a:extLst>
                  <a:ext uri="{0D108BD9-81ED-4DB2-BD59-A6C34878D82A}">
                    <a16:rowId xmlns:a16="http://schemas.microsoft.com/office/drawing/2014/main" val="1575690331"/>
                  </a:ext>
                </a:extLst>
              </a:tr>
              <a:tr h="634677">
                <a:tc>
                  <a:txBody>
                    <a:bodyPr/>
                    <a:lstStyle/>
                    <a:p>
                      <a:pPr marL="0" marR="0" algn="ctr">
                        <a:spcBef>
                          <a:spcPts val="0"/>
                        </a:spcBef>
                        <a:spcAft>
                          <a:spcPts val="0"/>
                        </a:spcAft>
                      </a:pPr>
                      <a:r>
                        <a:rPr lang="en-US" sz="1300">
                          <a:effectLst/>
                        </a:rPr>
                        <a:t>2010-14</a:t>
                      </a:r>
                      <a:endParaRPr lang="en-US" sz="1300">
                        <a:effectLst/>
                        <a:latin typeface="Times New Roman" panose="02020603050405020304" pitchFamily="18" charset="0"/>
                        <a:ea typeface="Times New Roman" panose="02020603050405020304" pitchFamily="18" charset="0"/>
                      </a:endParaRPr>
                    </a:p>
                  </a:txBody>
                  <a:tcPr marL="39070" marR="39070" marT="0" marB="0"/>
                </a:tc>
                <a:tc>
                  <a:txBody>
                    <a:bodyPr/>
                    <a:lstStyle/>
                    <a:p>
                      <a:pPr marL="0" marR="0" algn="ctr">
                        <a:spcBef>
                          <a:spcPts val="0"/>
                        </a:spcBef>
                        <a:spcAft>
                          <a:spcPts val="0"/>
                        </a:spcAft>
                      </a:pPr>
                      <a:r>
                        <a:rPr lang="en-US" sz="1300">
                          <a:effectLst/>
                        </a:rPr>
                        <a:t> </a:t>
                      </a:r>
                      <a:endParaRPr lang="en-US" sz="1300">
                        <a:effectLst/>
                        <a:latin typeface="Times New Roman" panose="02020603050405020304" pitchFamily="18" charset="0"/>
                        <a:ea typeface="Times New Roman" panose="02020603050405020304" pitchFamily="18" charset="0"/>
                      </a:endParaRPr>
                    </a:p>
                  </a:txBody>
                  <a:tcPr marL="39070" marR="39070" marT="0" marB="0"/>
                </a:tc>
                <a:tc>
                  <a:txBody>
                    <a:bodyPr/>
                    <a:lstStyle/>
                    <a:p>
                      <a:pPr marL="0" marR="0" algn="ctr">
                        <a:spcBef>
                          <a:spcPts val="0"/>
                        </a:spcBef>
                        <a:spcAft>
                          <a:spcPts val="0"/>
                        </a:spcAft>
                      </a:pPr>
                      <a:r>
                        <a:rPr lang="en-US" sz="1300">
                          <a:effectLst/>
                        </a:rPr>
                        <a:t> </a:t>
                      </a:r>
                      <a:endParaRPr lang="en-US" sz="1300">
                        <a:effectLst/>
                        <a:latin typeface="Times New Roman" panose="02020603050405020304" pitchFamily="18" charset="0"/>
                        <a:ea typeface="Times New Roman" panose="02020603050405020304" pitchFamily="18" charset="0"/>
                      </a:endParaRPr>
                    </a:p>
                  </a:txBody>
                  <a:tcPr marL="39070" marR="39070" marT="0" marB="0"/>
                </a:tc>
                <a:tc>
                  <a:txBody>
                    <a:bodyPr/>
                    <a:lstStyle/>
                    <a:p>
                      <a:pPr marL="0" marR="0" algn="ctr">
                        <a:spcBef>
                          <a:spcPts val="0"/>
                        </a:spcBef>
                        <a:spcAft>
                          <a:spcPts val="0"/>
                        </a:spcAft>
                      </a:pPr>
                      <a:r>
                        <a:rPr lang="en-US" sz="1300">
                          <a:effectLst/>
                        </a:rPr>
                        <a:t>Nevirapine XR, Rilpivirine</a:t>
                      </a:r>
                      <a:endParaRPr lang="en-US" sz="1300">
                        <a:effectLst/>
                        <a:latin typeface="Times New Roman" panose="02020603050405020304" pitchFamily="18" charset="0"/>
                        <a:ea typeface="Times New Roman" panose="02020603050405020304" pitchFamily="18" charset="0"/>
                      </a:endParaRPr>
                    </a:p>
                  </a:txBody>
                  <a:tcPr marL="39070" marR="39070" marT="0" marB="0"/>
                </a:tc>
                <a:tc>
                  <a:txBody>
                    <a:bodyPr/>
                    <a:lstStyle/>
                    <a:p>
                      <a:pPr marL="0" marR="0" algn="ctr">
                        <a:spcBef>
                          <a:spcPts val="0"/>
                        </a:spcBef>
                        <a:spcAft>
                          <a:spcPts val="0"/>
                        </a:spcAft>
                      </a:pPr>
                      <a:r>
                        <a:rPr lang="en-US" sz="1300">
                          <a:effectLst/>
                        </a:rPr>
                        <a:t>Dolutegravir, Evitegravir</a:t>
                      </a:r>
                      <a:endParaRPr lang="en-US" sz="1300">
                        <a:effectLst/>
                        <a:latin typeface="Times New Roman" panose="02020603050405020304" pitchFamily="18" charset="0"/>
                        <a:ea typeface="Times New Roman" panose="02020603050405020304" pitchFamily="18" charset="0"/>
                      </a:endParaRPr>
                    </a:p>
                  </a:txBody>
                  <a:tcPr marL="39070" marR="39070" marT="0" marB="0"/>
                </a:tc>
                <a:tc>
                  <a:txBody>
                    <a:bodyPr/>
                    <a:lstStyle/>
                    <a:p>
                      <a:pPr marL="0" marR="0" algn="ctr">
                        <a:spcBef>
                          <a:spcPts val="0"/>
                        </a:spcBef>
                        <a:spcAft>
                          <a:spcPts val="0"/>
                        </a:spcAft>
                      </a:pPr>
                      <a:r>
                        <a:rPr lang="en-US" sz="1300" dirty="0">
                          <a:effectLst/>
                        </a:rPr>
                        <a:t> </a:t>
                      </a:r>
                      <a:endParaRPr lang="en-US" sz="1300" dirty="0">
                        <a:effectLst/>
                        <a:latin typeface="Times New Roman" panose="02020603050405020304" pitchFamily="18" charset="0"/>
                        <a:ea typeface="Times New Roman" panose="02020603050405020304" pitchFamily="18" charset="0"/>
                      </a:endParaRPr>
                    </a:p>
                  </a:txBody>
                  <a:tcPr marL="39070" marR="39070" marT="0" marB="0"/>
                </a:tc>
                <a:extLst>
                  <a:ext uri="{0D108BD9-81ED-4DB2-BD59-A6C34878D82A}">
                    <a16:rowId xmlns:a16="http://schemas.microsoft.com/office/drawing/2014/main" val="2312174187"/>
                  </a:ext>
                </a:extLst>
              </a:tr>
            </a:tbl>
          </a:graphicData>
        </a:graphic>
      </p:graphicFrame>
      <p:pic>
        <p:nvPicPr>
          <p:cNvPr id="73730" name="Picture 1" descr="Zidovudine.svg">
            <a:extLst>
              <a:ext uri="{FF2B5EF4-FFF2-40B4-BE49-F238E27FC236}">
                <a16:creationId xmlns:a16="http://schemas.microsoft.com/office/drawing/2014/main" id="{950CA470-18BA-4F42-83CF-078ADABAA79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65600" y="1143000"/>
            <a:ext cx="897862" cy="1022881"/>
          </a:xfrm>
          <a:prstGeom prst="rect">
            <a:avLst/>
          </a:prstGeom>
          <a:noFill/>
          <a:extLst>
            <a:ext uri="{909E8E84-426E-40DD-AFC4-6F175D3DCCD1}">
              <a14:hiddenFill xmlns:a14="http://schemas.microsoft.com/office/drawing/2010/main">
                <a:solidFill>
                  <a:srgbClr val="FFFFFF"/>
                </a:solidFill>
              </a14:hiddenFill>
            </a:ext>
          </a:extLst>
        </p:spPr>
      </p:pic>
      <p:pic>
        <p:nvPicPr>
          <p:cNvPr id="73729" name="Picture 9" descr="Nevirapine.svg">
            <a:extLst>
              <a:ext uri="{FF2B5EF4-FFF2-40B4-BE49-F238E27FC236}">
                <a16:creationId xmlns:a16="http://schemas.microsoft.com/office/drawing/2014/main" id="{2E0F1BC3-9E50-4103-A31D-87E4D76B99F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72365" y="3457903"/>
            <a:ext cx="812592" cy="756935"/>
          </a:xfrm>
          <a:prstGeom prst="rect">
            <a:avLst/>
          </a:prstGeom>
          <a:noFill/>
          <a:extLst>
            <a:ext uri="{909E8E84-426E-40DD-AFC4-6F175D3DCCD1}">
              <a14:hiddenFill xmlns:a14="http://schemas.microsoft.com/office/drawing/2010/main">
                <a:solidFill>
                  <a:srgbClr val="FFFFFF"/>
                </a:solidFill>
              </a14:hiddenFill>
            </a:ext>
          </a:extLst>
        </p:spPr>
      </p:pic>
      <p:sp>
        <p:nvSpPr>
          <p:cNvPr id="5" name="Date Placeholder 4">
            <a:extLst>
              <a:ext uri="{FF2B5EF4-FFF2-40B4-BE49-F238E27FC236}">
                <a16:creationId xmlns:a16="http://schemas.microsoft.com/office/drawing/2014/main" id="{08A1B25E-C394-F282-ECA7-117D647A2030}"/>
              </a:ext>
            </a:extLst>
          </p:cNvPr>
          <p:cNvSpPr>
            <a:spLocks noGrp="1"/>
          </p:cNvSpPr>
          <p:nvPr>
            <p:ph type="dt" sz="half" idx="10"/>
          </p:nvPr>
        </p:nvSpPr>
        <p:spPr/>
        <p:txBody>
          <a:bodyPr/>
          <a:lstStyle/>
          <a:p>
            <a:fld id="{131342EE-A328-4500-86C0-2BC33DF044F6}" type="datetime1">
              <a:rPr lang="en-US" smtClean="0"/>
              <a:t>9/9/2023</a:t>
            </a:fld>
            <a:endParaRPr lang="en-US"/>
          </a:p>
        </p:txBody>
      </p:sp>
      <p:sp>
        <p:nvSpPr>
          <p:cNvPr id="7" name="Footer Placeholder 6">
            <a:extLst>
              <a:ext uri="{FF2B5EF4-FFF2-40B4-BE49-F238E27FC236}">
                <a16:creationId xmlns:a16="http://schemas.microsoft.com/office/drawing/2014/main" id="{C3430F85-96E6-08AC-C81F-052ADF164D3F}"/>
              </a:ext>
            </a:extLst>
          </p:cNvPr>
          <p:cNvSpPr>
            <a:spLocks noGrp="1"/>
          </p:cNvSpPr>
          <p:nvPr>
            <p:ph type="ftr" sz="quarter" idx="11"/>
          </p:nvPr>
        </p:nvSpPr>
        <p:spPr/>
        <p:txBody>
          <a:bodyPr/>
          <a:lstStyle/>
          <a:p>
            <a:r>
              <a:rPr lang="en-US"/>
              <a:t>D &amp; D Lecture 5 - Fall 2023</a:t>
            </a:r>
          </a:p>
        </p:txBody>
      </p:sp>
      <p:sp>
        <p:nvSpPr>
          <p:cNvPr id="8" name="Slide Number Placeholder 7">
            <a:extLst>
              <a:ext uri="{FF2B5EF4-FFF2-40B4-BE49-F238E27FC236}">
                <a16:creationId xmlns:a16="http://schemas.microsoft.com/office/drawing/2014/main" id="{C94A3185-C7C7-74EE-6B18-315078B6A8CF}"/>
              </a:ext>
            </a:extLst>
          </p:cNvPr>
          <p:cNvSpPr>
            <a:spLocks noGrp="1"/>
          </p:cNvSpPr>
          <p:nvPr>
            <p:ph type="sldNum" sz="quarter" idx="12"/>
          </p:nvPr>
        </p:nvSpPr>
        <p:spPr/>
        <p:txBody>
          <a:bodyPr/>
          <a:lstStyle/>
          <a:p>
            <a:fld id="{DC3BB032-4020-48F4-953B-341806DC4A2B}" type="slidenum">
              <a:rPr lang="en-US" smtClean="0"/>
              <a:pPr/>
              <a:t>16</a:t>
            </a:fld>
            <a:endParaRPr lang="en-US"/>
          </a:p>
        </p:txBody>
      </p:sp>
      <mc:AlternateContent xmlns:mc="http://schemas.openxmlformats.org/markup-compatibility/2006">
        <mc:Choice xmlns:p14="http://schemas.microsoft.com/office/powerpoint/2010/main" Requires="p14">
          <p:contentPart p14:bwMode="auto" r:id="rId4">
            <p14:nvContentPartPr>
              <p14:cNvPr id="2" name="Ink 1">
                <a:extLst>
                  <a:ext uri="{FF2B5EF4-FFF2-40B4-BE49-F238E27FC236}">
                    <a16:creationId xmlns:a16="http://schemas.microsoft.com/office/drawing/2014/main" id="{1F7E820B-514F-0917-86A4-F17CB05CE6BE}"/>
                  </a:ext>
                </a:extLst>
              </p14:cNvPr>
              <p14:cNvContentPartPr/>
              <p14:nvPr/>
            </p14:nvContentPartPr>
            <p14:xfrm>
              <a:off x="363897" y="230554"/>
              <a:ext cx="707040" cy="342720"/>
            </p14:xfrm>
          </p:contentPart>
        </mc:Choice>
        <mc:Fallback>
          <p:pic>
            <p:nvPicPr>
              <p:cNvPr id="2" name="Ink 1">
                <a:extLst>
                  <a:ext uri="{FF2B5EF4-FFF2-40B4-BE49-F238E27FC236}">
                    <a16:creationId xmlns:a16="http://schemas.microsoft.com/office/drawing/2014/main" id="{1F7E820B-514F-0917-86A4-F17CB05CE6BE}"/>
                  </a:ext>
                </a:extLst>
              </p:cNvPr>
              <p:cNvPicPr/>
              <p:nvPr/>
            </p:nvPicPr>
            <p:blipFill>
              <a:blip r:embed="rId5"/>
              <a:stretch>
                <a:fillRect/>
              </a:stretch>
            </p:blipFill>
            <p:spPr>
              <a:xfrm>
                <a:off x="355257" y="221554"/>
                <a:ext cx="724680" cy="360360"/>
              </a:xfrm>
              <a:prstGeom prst="rect">
                <a:avLst/>
              </a:prstGeom>
            </p:spPr>
          </p:pic>
        </mc:Fallback>
      </mc:AlternateContent>
      <p:grpSp>
        <p:nvGrpSpPr>
          <p:cNvPr id="9" name="Group 8">
            <a:extLst>
              <a:ext uri="{FF2B5EF4-FFF2-40B4-BE49-F238E27FC236}">
                <a16:creationId xmlns:a16="http://schemas.microsoft.com/office/drawing/2014/main" id="{C57B6A42-F8B2-8161-E1A0-EC06C802985F}"/>
              </a:ext>
            </a:extLst>
          </p:cNvPr>
          <p:cNvGrpSpPr/>
          <p:nvPr/>
        </p:nvGrpSpPr>
        <p:grpSpPr>
          <a:xfrm>
            <a:off x="235017" y="1214074"/>
            <a:ext cx="180360" cy="4828680"/>
            <a:chOff x="235017" y="1214074"/>
            <a:chExt cx="180360" cy="4828680"/>
          </a:xfrm>
        </p:grpSpPr>
        <mc:AlternateContent xmlns:mc="http://schemas.openxmlformats.org/markup-compatibility/2006">
          <mc:Choice xmlns:p14="http://schemas.microsoft.com/office/powerpoint/2010/main" Requires="p14">
            <p:contentPart p14:bwMode="auto" r:id="rId6">
              <p14:nvContentPartPr>
                <p14:cNvPr id="3" name="Ink 2">
                  <a:extLst>
                    <a:ext uri="{FF2B5EF4-FFF2-40B4-BE49-F238E27FC236}">
                      <a16:creationId xmlns:a16="http://schemas.microsoft.com/office/drawing/2014/main" id="{84B66F8C-1BCE-2777-9CA4-617454F0B94A}"/>
                    </a:ext>
                  </a:extLst>
                </p14:cNvPr>
                <p14:cNvContentPartPr/>
                <p14:nvPr/>
              </p14:nvContentPartPr>
              <p14:xfrm>
                <a:off x="295137" y="1214074"/>
                <a:ext cx="120240" cy="4778280"/>
              </p14:xfrm>
            </p:contentPart>
          </mc:Choice>
          <mc:Fallback>
            <p:pic>
              <p:nvPicPr>
                <p:cNvPr id="3" name="Ink 2">
                  <a:extLst>
                    <a:ext uri="{FF2B5EF4-FFF2-40B4-BE49-F238E27FC236}">
                      <a16:creationId xmlns:a16="http://schemas.microsoft.com/office/drawing/2014/main" id="{84B66F8C-1BCE-2777-9CA4-617454F0B94A}"/>
                    </a:ext>
                  </a:extLst>
                </p:cNvPr>
                <p:cNvPicPr/>
                <p:nvPr/>
              </p:nvPicPr>
              <p:blipFill>
                <a:blip r:embed="rId7"/>
                <a:stretch>
                  <a:fillRect/>
                </a:stretch>
              </p:blipFill>
              <p:spPr>
                <a:xfrm>
                  <a:off x="286137" y="1205074"/>
                  <a:ext cx="137880" cy="4795920"/>
                </a:xfrm>
                <a:prstGeom prst="rect">
                  <a:avLst/>
                </a:prstGeom>
              </p:spPr>
            </p:pic>
          </mc:Fallback>
        </mc:AlternateContent>
        <mc:AlternateContent xmlns:mc="http://schemas.openxmlformats.org/markup-compatibility/2006">
          <mc:Choice xmlns:p14="http://schemas.microsoft.com/office/powerpoint/2010/main" Requires="p14">
            <p:contentPart p14:bwMode="auto" r:id="rId8">
              <p14:nvContentPartPr>
                <p14:cNvPr id="4" name="Ink 3">
                  <a:extLst>
                    <a:ext uri="{FF2B5EF4-FFF2-40B4-BE49-F238E27FC236}">
                      <a16:creationId xmlns:a16="http://schemas.microsoft.com/office/drawing/2014/main" id="{20602B12-14EF-6072-59B5-8C7CFBB40856}"/>
                    </a:ext>
                  </a:extLst>
                </p14:cNvPr>
                <p14:cNvContentPartPr/>
                <p14:nvPr/>
              </p14:nvContentPartPr>
              <p14:xfrm>
                <a:off x="235017" y="5825674"/>
                <a:ext cx="124920" cy="217080"/>
              </p14:xfrm>
            </p:contentPart>
          </mc:Choice>
          <mc:Fallback>
            <p:pic>
              <p:nvPicPr>
                <p:cNvPr id="4" name="Ink 3">
                  <a:extLst>
                    <a:ext uri="{FF2B5EF4-FFF2-40B4-BE49-F238E27FC236}">
                      <a16:creationId xmlns:a16="http://schemas.microsoft.com/office/drawing/2014/main" id="{20602B12-14EF-6072-59B5-8C7CFBB40856}"/>
                    </a:ext>
                  </a:extLst>
                </p:cNvPr>
                <p:cNvPicPr/>
                <p:nvPr/>
              </p:nvPicPr>
              <p:blipFill>
                <a:blip r:embed="rId9"/>
                <a:stretch>
                  <a:fillRect/>
                </a:stretch>
              </p:blipFill>
              <p:spPr>
                <a:xfrm>
                  <a:off x="226377" y="5817034"/>
                  <a:ext cx="142560" cy="2347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0">
            <p14:nvContentPartPr>
              <p14:cNvPr id="10" name="Ink 9">
                <a:extLst>
                  <a:ext uri="{FF2B5EF4-FFF2-40B4-BE49-F238E27FC236}">
                    <a16:creationId xmlns:a16="http://schemas.microsoft.com/office/drawing/2014/main" id="{E140900B-5F0F-D05F-0C90-29E8AE885575}"/>
                  </a:ext>
                </a:extLst>
              </p14:cNvPr>
              <p14:cNvContentPartPr/>
              <p14:nvPr/>
            </p14:nvContentPartPr>
            <p14:xfrm>
              <a:off x="1406097" y="5489074"/>
              <a:ext cx="329400" cy="407880"/>
            </p14:xfrm>
          </p:contentPart>
        </mc:Choice>
        <mc:Fallback>
          <p:pic>
            <p:nvPicPr>
              <p:cNvPr id="10" name="Ink 9">
                <a:extLst>
                  <a:ext uri="{FF2B5EF4-FFF2-40B4-BE49-F238E27FC236}">
                    <a16:creationId xmlns:a16="http://schemas.microsoft.com/office/drawing/2014/main" id="{E140900B-5F0F-D05F-0C90-29E8AE885575}"/>
                  </a:ext>
                </a:extLst>
              </p:cNvPr>
              <p:cNvPicPr/>
              <p:nvPr/>
            </p:nvPicPr>
            <p:blipFill>
              <a:blip r:embed="rId11"/>
              <a:stretch>
                <a:fillRect/>
              </a:stretch>
            </p:blipFill>
            <p:spPr>
              <a:xfrm>
                <a:off x="1397457" y="5480074"/>
                <a:ext cx="347040" cy="425520"/>
              </a:xfrm>
              <a:prstGeom prst="rect">
                <a:avLst/>
              </a:prstGeom>
            </p:spPr>
          </p:pic>
        </mc:Fallback>
      </mc:AlternateContent>
      <mc:AlternateContent xmlns:mc="http://schemas.openxmlformats.org/markup-compatibility/2006">
        <mc:Choice xmlns:p14="http://schemas.microsoft.com/office/powerpoint/2010/main" Requires="p14">
          <p:contentPart p14:bwMode="auto" r:id="rId12">
            <p14:nvContentPartPr>
              <p14:cNvPr id="11" name="Ink 10">
                <a:extLst>
                  <a:ext uri="{FF2B5EF4-FFF2-40B4-BE49-F238E27FC236}">
                    <a16:creationId xmlns:a16="http://schemas.microsoft.com/office/drawing/2014/main" id="{E135D83E-8CC9-A7F2-57F7-59D7F328F063}"/>
                  </a:ext>
                </a:extLst>
              </p14:cNvPr>
              <p14:cNvContentPartPr/>
              <p14:nvPr/>
            </p14:nvContentPartPr>
            <p14:xfrm>
              <a:off x="4242537" y="847594"/>
              <a:ext cx="469440" cy="361800"/>
            </p14:xfrm>
          </p:contentPart>
        </mc:Choice>
        <mc:Fallback>
          <p:pic>
            <p:nvPicPr>
              <p:cNvPr id="11" name="Ink 10">
                <a:extLst>
                  <a:ext uri="{FF2B5EF4-FFF2-40B4-BE49-F238E27FC236}">
                    <a16:creationId xmlns:a16="http://schemas.microsoft.com/office/drawing/2014/main" id="{E135D83E-8CC9-A7F2-57F7-59D7F328F063}"/>
                  </a:ext>
                </a:extLst>
              </p:cNvPr>
              <p:cNvPicPr/>
              <p:nvPr/>
            </p:nvPicPr>
            <p:blipFill>
              <a:blip r:embed="rId13"/>
              <a:stretch>
                <a:fillRect/>
              </a:stretch>
            </p:blipFill>
            <p:spPr>
              <a:xfrm>
                <a:off x="4233897" y="838954"/>
                <a:ext cx="487080" cy="379440"/>
              </a:xfrm>
              <a:prstGeom prst="rect">
                <a:avLst/>
              </a:prstGeom>
            </p:spPr>
          </p:pic>
        </mc:Fallback>
      </mc:AlternateContent>
      <mc:AlternateContent xmlns:mc="http://schemas.openxmlformats.org/markup-compatibility/2006">
        <mc:Choice xmlns:p14="http://schemas.microsoft.com/office/powerpoint/2010/main" Requires="p14">
          <p:contentPart p14:bwMode="auto" r:id="rId14">
            <p14:nvContentPartPr>
              <p14:cNvPr id="12" name="Ink 11">
                <a:extLst>
                  <a:ext uri="{FF2B5EF4-FFF2-40B4-BE49-F238E27FC236}">
                    <a16:creationId xmlns:a16="http://schemas.microsoft.com/office/drawing/2014/main" id="{2AA2D2A7-5AD8-128D-D0B3-AA49EA0A7076}"/>
                  </a:ext>
                </a:extLst>
              </p14:cNvPr>
              <p14:cNvContentPartPr/>
              <p14:nvPr/>
            </p14:nvContentPartPr>
            <p14:xfrm>
              <a:off x="3851217" y="318394"/>
              <a:ext cx="1281240" cy="507600"/>
            </p14:xfrm>
          </p:contentPart>
        </mc:Choice>
        <mc:Fallback>
          <p:pic>
            <p:nvPicPr>
              <p:cNvPr id="12" name="Ink 11">
                <a:extLst>
                  <a:ext uri="{FF2B5EF4-FFF2-40B4-BE49-F238E27FC236}">
                    <a16:creationId xmlns:a16="http://schemas.microsoft.com/office/drawing/2014/main" id="{2AA2D2A7-5AD8-128D-D0B3-AA49EA0A7076}"/>
                  </a:ext>
                </a:extLst>
              </p:cNvPr>
              <p:cNvPicPr/>
              <p:nvPr/>
            </p:nvPicPr>
            <p:blipFill>
              <a:blip r:embed="rId15"/>
              <a:stretch>
                <a:fillRect/>
              </a:stretch>
            </p:blipFill>
            <p:spPr>
              <a:xfrm>
                <a:off x="3842577" y="309754"/>
                <a:ext cx="1298880" cy="525240"/>
              </a:xfrm>
              <a:prstGeom prst="rect">
                <a:avLst/>
              </a:prstGeom>
            </p:spPr>
          </p:pic>
        </mc:Fallback>
      </mc:AlternateContent>
      <mc:AlternateContent xmlns:mc="http://schemas.openxmlformats.org/markup-compatibility/2006">
        <mc:Choice xmlns:p14="http://schemas.microsoft.com/office/powerpoint/2010/main" Requires="p14">
          <p:contentPart p14:bwMode="auto" r:id="rId16">
            <p14:nvContentPartPr>
              <p14:cNvPr id="13" name="Ink 12">
                <a:extLst>
                  <a:ext uri="{FF2B5EF4-FFF2-40B4-BE49-F238E27FC236}">
                    <a16:creationId xmlns:a16="http://schemas.microsoft.com/office/drawing/2014/main" id="{F47126A4-9DB1-01DD-3A95-D36D312F51E3}"/>
                  </a:ext>
                </a:extLst>
              </p14:cNvPr>
              <p14:cNvContentPartPr/>
              <p14:nvPr/>
            </p14:nvContentPartPr>
            <p14:xfrm>
              <a:off x="3601377" y="4206034"/>
              <a:ext cx="1652760" cy="636120"/>
            </p14:xfrm>
          </p:contentPart>
        </mc:Choice>
        <mc:Fallback>
          <p:pic>
            <p:nvPicPr>
              <p:cNvPr id="13" name="Ink 12">
                <a:extLst>
                  <a:ext uri="{FF2B5EF4-FFF2-40B4-BE49-F238E27FC236}">
                    <a16:creationId xmlns:a16="http://schemas.microsoft.com/office/drawing/2014/main" id="{F47126A4-9DB1-01DD-3A95-D36D312F51E3}"/>
                  </a:ext>
                </a:extLst>
              </p:cNvPr>
              <p:cNvPicPr/>
              <p:nvPr/>
            </p:nvPicPr>
            <p:blipFill>
              <a:blip r:embed="rId17"/>
              <a:stretch>
                <a:fillRect/>
              </a:stretch>
            </p:blipFill>
            <p:spPr>
              <a:xfrm>
                <a:off x="3592737" y="4197034"/>
                <a:ext cx="1670400" cy="653760"/>
              </a:xfrm>
              <a:prstGeom prst="rect">
                <a:avLst/>
              </a:prstGeom>
            </p:spPr>
          </p:pic>
        </mc:Fallback>
      </mc:AlternateContent>
      <mc:AlternateContent xmlns:mc="http://schemas.openxmlformats.org/markup-compatibility/2006">
        <mc:Choice xmlns:p14="http://schemas.microsoft.com/office/powerpoint/2010/main" Requires="p14">
          <p:contentPart p14:bwMode="auto" r:id="rId18">
            <p14:nvContentPartPr>
              <p14:cNvPr id="14" name="Ink 13">
                <a:extLst>
                  <a:ext uri="{FF2B5EF4-FFF2-40B4-BE49-F238E27FC236}">
                    <a16:creationId xmlns:a16="http://schemas.microsoft.com/office/drawing/2014/main" id="{50A5F04A-446C-CB4C-C550-146F02D415AD}"/>
                  </a:ext>
                </a:extLst>
              </p14:cNvPr>
              <p14:cNvContentPartPr/>
              <p14:nvPr/>
            </p14:nvContentPartPr>
            <p14:xfrm>
              <a:off x="1036377" y="2785114"/>
              <a:ext cx="768240" cy="532080"/>
            </p14:xfrm>
          </p:contentPart>
        </mc:Choice>
        <mc:Fallback>
          <p:pic>
            <p:nvPicPr>
              <p:cNvPr id="14" name="Ink 13">
                <a:extLst>
                  <a:ext uri="{FF2B5EF4-FFF2-40B4-BE49-F238E27FC236}">
                    <a16:creationId xmlns:a16="http://schemas.microsoft.com/office/drawing/2014/main" id="{50A5F04A-446C-CB4C-C550-146F02D415AD}"/>
                  </a:ext>
                </a:extLst>
              </p:cNvPr>
              <p:cNvPicPr/>
              <p:nvPr/>
            </p:nvPicPr>
            <p:blipFill>
              <a:blip r:embed="rId19"/>
              <a:stretch>
                <a:fillRect/>
              </a:stretch>
            </p:blipFill>
            <p:spPr>
              <a:xfrm>
                <a:off x="1027377" y="2776474"/>
                <a:ext cx="785880" cy="549720"/>
              </a:xfrm>
              <a:prstGeom prst="rect">
                <a:avLst/>
              </a:prstGeom>
            </p:spPr>
          </p:pic>
        </mc:Fallback>
      </mc:AlternateContent>
      <mc:AlternateContent xmlns:mc="http://schemas.openxmlformats.org/markup-compatibility/2006">
        <mc:Choice xmlns:p14="http://schemas.microsoft.com/office/powerpoint/2010/main" Requires="p14">
          <p:contentPart p14:bwMode="auto" r:id="rId20">
            <p14:nvContentPartPr>
              <p14:cNvPr id="15" name="Ink 14">
                <a:extLst>
                  <a:ext uri="{FF2B5EF4-FFF2-40B4-BE49-F238E27FC236}">
                    <a16:creationId xmlns:a16="http://schemas.microsoft.com/office/drawing/2014/main" id="{7FBD99E4-C3B8-9B0C-D3DF-5C1C8ED9BF7E}"/>
                  </a:ext>
                </a:extLst>
              </p14:cNvPr>
              <p14:cNvContentPartPr/>
              <p14:nvPr/>
            </p14:nvContentPartPr>
            <p14:xfrm>
              <a:off x="5640057" y="2832274"/>
              <a:ext cx="1528200" cy="1399680"/>
            </p14:xfrm>
          </p:contentPart>
        </mc:Choice>
        <mc:Fallback>
          <p:pic>
            <p:nvPicPr>
              <p:cNvPr id="15" name="Ink 14">
                <a:extLst>
                  <a:ext uri="{FF2B5EF4-FFF2-40B4-BE49-F238E27FC236}">
                    <a16:creationId xmlns:a16="http://schemas.microsoft.com/office/drawing/2014/main" id="{7FBD99E4-C3B8-9B0C-D3DF-5C1C8ED9BF7E}"/>
                  </a:ext>
                </a:extLst>
              </p:cNvPr>
              <p:cNvPicPr/>
              <p:nvPr/>
            </p:nvPicPr>
            <p:blipFill>
              <a:blip r:embed="rId21"/>
              <a:stretch>
                <a:fillRect/>
              </a:stretch>
            </p:blipFill>
            <p:spPr>
              <a:xfrm>
                <a:off x="5631417" y="2823274"/>
                <a:ext cx="1545840" cy="1417320"/>
              </a:xfrm>
              <a:prstGeom prst="rect">
                <a:avLst/>
              </a:prstGeom>
            </p:spPr>
          </p:pic>
        </mc:Fallback>
      </mc:AlternateContent>
      <mc:AlternateContent xmlns:mc="http://schemas.openxmlformats.org/markup-compatibility/2006">
        <mc:Choice xmlns:p14="http://schemas.microsoft.com/office/powerpoint/2010/main" Requires="p14">
          <p:contentPart p14:bwMode="auto" r:id="rId22">
            <p14:nvContentPartPr>
              <p14:cNvPr id="16" name="Ink 15">
                <a:extLst>
                  <a:ext uri="{FF2B5EF4-FFF2-40B4-BE49-F238E27FC236}">
                    <a16:creationId xmlns:a16="http://schemas.microsoft.com/office/drawing/2014/main" id="{6902BF20-B1D7-4E09-56EA-9FF99450FBBA}"/>
                  </a:ext>
                </a:extLst>
              </p14:cNvPr>
              <p14:cNvContentPartPr/>
              <p14:nvPr/>
            </p14:nvContentPartPr>
            <p14:xfrm>
              <a:off x="6706377" y="770554"/>
              <a:ext cx="286560" cy="52560"/>
            </p14:xfrm>
          </p:contentPart>
        </mc:Choice>
        <mc:Fallback>
          <p:pic>
            <p:nvPicPr>
              <p:cNvPr id="16" name="Ink 15">
                <a:extLst>
                  <a:ext uri="{FF2B5EF4-FFF2-40B4-BE49-F238E27FC236}">
                    <a16:creationId xmlns:a16="http://schemas.microsoft.com/office/drawing/2014/main" id="{6902BF20-B1D7-4E09-56EA-9FF99450FBBA}"/>
                  </a:ext>
                </a:extLst>
              </p:cNvPr>
              <p:cNvPicPr/>
              <p:nvPr/>
            </p:nvPicPr>
            <p:blipFill>
              <a:blip r:embed="rId23"/>
              <a:stretch>
                <a:fillRect/>
              </a:stretch>
            </p:blipFill>
            <p:spPr>
              <a:xfrm>
                <a:off x="6697377" y="761554"/>
                <a:ext cx="304200" cy="70200"/>
              </a:xfrm>
              <a:prstGeom prst="rect">
                <a:avLst/>
              </a:prstGeom>
            </p:spPr>
          </p:pic>
        </mc:Fallback>
      </mc:AlternateContent>
      <mc:AlternateContent xmlns:mc="http://schemas.openxmlformats.org/markup-compatibility/2006">
        <mc:Choice xmlns:p14="http://schemas.microsoft.com/office/powerpoint/2010/main" Requires="p14">
          <p:contentPart p14:bwMode="auto" r:id="rId24">
            <p14:nvContentPartPr>
              <p14:cNvPr id="17" name="Ink 16">
                <a:extLst>
                  <a:ext uri="{FF2B5EF4-FFF2-40B4-BE49-F238E27FC236}">
                    <a16:creationId xmlns:a16="http://schemas.microsoft.com/office/drawing/2014/main" id="{2EF959B1-F6FF-C2FA-4DA4-EDE2073BCAB5}"/>
                  </a:ext>
                </a:extLst>
              </p14:cNvPr>
              <p14:cNvContentPartPr/>
              <p14:nvPr/>
            </p14:nvContentPartPr>
            <p14:xfrm>
              <a:off x="5701617" y="4893634"/>
              <a:ext cx="1532880" cy="1173600"/>
            </p14:xfrm>
          </p:contentPart>
        </mc:Choice>
        <mc:Fallback>
          <p:pic>
            <p:nvPicPr>
              <p:cNvPr id="17" name="Ink 16">
                <a:extLst>
                  <a:ext uri="{FF2B5EF4-FFF2-40B4-BE49-F238E27FC236}">
                    <a16:creationId xmlns:a16="http://schemas.microsoft.com/office/drawing/2014/main" id="{2EF959B1-F6FF-C2FA-4DA4-EDE2073BCAB5}"/>
                  </a:ext>
                </a:extLst>
              </p:cNvPr>
              <p:cNvPicPr/>
              <p:nvPr/>
            </p:nvPicPr>
            <p:blipFill>
              <a:blip r:embed="rId25"/>
              <a:stretch>
                <a:fillRect/>
              </a:stretch>
            </p:blipFill>
            <p:spPr>
              <a:xfrm>
                <a:off x="5692977" y="4884634"/>
                <a:ext cx="1550520" cy="1191240"/>
              </a:xfrm>
              <a:prstGeom prst="rect">
                <a:avLst/>
              </a:prstGeom>
            </p:spPr>
          </p:pic>
        </mc:Fallback>
      </mc:AlternateContent>
      <mc:AlternateContent xmlns:mc="http://schemas.openxmlformats.org/markup-compatibility/2006">
        <mc:Choice xmlns:p14="http://schemas.microsoft.com/office/powerpoint/2010/main" Requires="p14">
          <p:contentPart p14:bwMode="auto" r:id="rId26">
            <p14:nvContentPartPr>
              <p14:cNvPr id="18" name="Ink 17">
                <a:extLst>
                  <a:ext uri="{FF2B5EF4-FFF2-40B4-BE49-F238E27FC236}">
                    <a16:creationId xmlns:a16="http://schemas.microsoft.com/office/drawing/2014/main" id="{4165F83A-CD47-2422-66E1-2B47F124AB74}"/>
                  </a:ext>
                </a:extLst>
              </p14:cNvPr>
              <p14:cNvContentPartPr/>
              <p14:nvPr/>
            </p14:nvContentPartPr>
            <p14:xfrm>
              <a:off x="7753257" y="4773754"/>
              <a:ext cx="1300680" cy="1433520"/>
            </p14:xfrm>
          </p:contentPart>
        </mc:Choice>
        <mc:Fallback>
          <p:pic>
            <p:nvPicPr>
              <p:cNvPr id="18" name="Ink 17">
                <a:extLst>
                  <a:ext uri="{FF2B5EF4-FFF2-40B4-BE49-F238E27FC236}">
                    <a16:creationId xmlns:a16="http://schemas.microsoft.com/office/drawing/2014/main" id="{4165F83A-CD47-2422-66E1-2B47F124AB74}"/>
                  </a:ext>
                </a:extLst>
              </p:cNvPr>
              <p:cNvPicPr/>
              <p:nvPr/>
            </p:nvPicPr>
            <p:blipFill>
              <a:blip r:embed="rId27"/>
              <a:stretch>
                <a:fillRect/>
              </a:stretch>
            </p:blipFill>
            <p:spPr>
              <a:xfrm>
                <a:off x="7744617" y="4765114"/>
                <a:ext cx="1318320" cy="1451160"/>
              </a:xfrm>
              <a:prstGeom prst="rect">
                <a:avLst/>
              </a:prstGeom>
            </p:spPr>
          </p:pic>
        </mc:Fallback>
      </mc:AlternateContent>
      <mc:AlternateContent xmlns:mc="http://schemas.openxmlformats.org/markup-compatibility/2006">
        <mc:Choice xmlns:p14="http://schemas.microsoft.com/office/powerpoint/2010/main" Requires="p14">
          <p:contentPart p14:bwMode="auto" r:id="rId28">
            <p14:nvContentPartPr>
              <p14:cNvPr id="19" name="Ink 18">
                <a:extLst>
                  <a:ext uri="{FF2B5EF4-FFF2-40B4-BE49-F238E27FC236}">
                    <a16:creationId xmlns:a16="http://schemas.microsoft.com/office/drawing/2014/main" id="{E3118AC6-6FBD-068E-619D-6C0B5974C333}"/>
                  </a:ext>
                </a:extLst>
              </p14:cNvPr>
              <p14:cNvContentPartPr/>
              <p14:nvPr/>
            </p14:nvContentPartPr>
            <p14:xfrm>
              <a:off x="2248497" y="4293874"/>
              <a:ext cx="1150560" cy="1228680"/>
            </p14:xfrm>
          </p:contentPart>
        </mc:Choice>
        <mc:Fallback>
          <p:pic>
            <p:nvPicPr>
              <p:cNvPr id="19" name="Ink 18">
                <a:extLst>
                  <a:ext uri="{FF2B5EF4-FFF2-40B4-BE49-F238E27FC236}">
                    <a16:creationId xmlns:a16="http://schemas.microsoft.com/office/drawing/2014/main" id="{E3118AC6-6FBD-068E-619D-6C0B5974C333}"/>
                  </a:ext>
                </a:extLst>
              </p:cNvPr>
              <p:cNvPicPr/>
              <p:nvPr/>
            </p:nvPicPr>
            <p:blipFill>
              <a:blip r:embed="rId29"/>
              <a:stretch>
                <a:fillRect/>
              </a:stretch>
            </p:blipFill>
            <p:spPr>
              <a:xfrm>
                <a:off x="2239857" y="4284874"/>
                <a:ext cx="1168200" cy="1246320"/>
              </a:xfrm>
              <a:prstGeom prst="rect">
                <a:avLst/>
              </a:prstGeom>
            </p:spPr>
          </p:pic>
        </mc:Fallback>
      </mc:AlternateContent>
      <mc:AlternateContent xmlns:mc="http://schemas.openxmlformats.org/markup-compatibility/2006">
        <mc:Choice xmlns:p14="http://schemas.microsoft.com/office/powerpoint/2010/main" Requires="p14">
          <p:contentPart p14:bwMode="auto" r:id="rId30">
            <p14:nvContentPartPr>
              <p14:cNvPr id="20" name="Ink 19">
                <a:extLst>
                  <a:ext uri="{FF2B5EF4-FFF2-40B4-BE49-F238E27FC236}">
                    <a16:creationId xmlns:a16="http://schemas.microsoft.com/office/drawing/2014/main" id="{DE1339F1-BD40-6BB0-9A6C-94FF1B5631FD}"/>
                  </a:ext>
                </a:extLst>
              </p14:cNvPr>
              <p14:cNvContentPartPr/>
              <p14:nvPr/>
            </p14:nvContentPartPr>
            <p14:xfrm>
              <a:off x="8665497" y="5360914"/>
              <a:ext cx="19440" cy="6840"/>
            </p14:xfrm>
          </p:contentPart>
        </mc:Choice>
        <mc:Fallback>
          <p:pic>
            <p:nvPicPr>
              <p:cNvPr id="20" name="Ink 19">
                <a:extLst>
                  <a:ext uri="{FF2B5EF4-FFF2-40B4-BE49-F238E27FC236}">
                    <a16:creationId xmlns:a16="http://schemas.microsoft.com/office/drawing/2014/main" id="{DE1339F1-BD40-6BB0-9A6C-94FF1B5631FD}"/>
                  </a:ext>
                </a:extLst>
              </p:cNvPr>
              <p:cNvPicPr/>
              <p:nvPr/>
            </p:nvPicPr>
            <p:blipFill>
              <a:blip r:embed="rId31"/>
              <a:stretch>
                <a:fillRect/>
              </a:stretch>
            </p:blipFill>
            <p:spPr>
              <a:xfrm>
                <a:off x="8656857" y="5351914"/>
                <a:ext cx="37080" cy="24480"/>
              </a:xfrm>
              <a:prstGeom prst="rect">
                <a:avLst/>
              </a:prstGeom>
            </p:spPr>
          </p:pic>
        </mc:Fallback>
      </mc:AlternateContent>
      <mc:AlternateContent xmlns:mc="http://schemas.openxmlformats.org/markup-compatibility/2006">
        <mc:Choice xmlns:p14="http://schemas.microsoft.com/office/powerpoint/2010/main" Requires="p14">
          <p:contentPart p14:bwMode="auto" r:id="rId32">
            <p14:nvContentPartPr>
              <p14:cNvPr id="21" name="Ink 20">
                <a:extLst>
                  <a:ext uri="{FF2B5EF4-FFF2-40B4-BE49-F238E27FC236}">
                    <a16:creationId xmlns:a16="http://schemas.microsoft.com/office/drawing/2014/main" id="{A5C92F8F-A3BC-47A0-110F-EEE825B174AF}"/>
                  </a:ext>
                </a:extLst>
              </p14:cNvPr>
              <p14:cNvContentPartPr/>
              <p14:nvPr/>
            </p14:nvContentPartPr>
            <p14:xfrm>
              <a:off x="9402417" y="200674"/>
              <a:ext cx="1496520" cy="384480"/>
            </p14:xfrm>
          </p:contentPart>
        </mc:Choice>
        <mc:Fallback>
          <p:pic>
            <p:nvPicPr>
              <p:cNvPr id="21" name="Ink 20">
                <a:extLst>
                  <a:ext uri="{FF2B5EF4-FFF2-40B4-BE49-F238E27FC236}">
                    <a16:creationId xmlns:a16="http://schemas.microsoft.com/office/drawing/2014/main" id="{A5C92F8F-A3BC-47A0-110F-EEE825B174AF}"/>
                  </a:ext>
                </a:extLst>
              </p:cNvPr>
              <p:cNvPicPr/>
              <p:nvPr/>
            </p:nvPicPr>
            <p:blipFill>
              <a:blip r:embed="rId33"/>
              <a:stretch>
                <a:fillRect/>
              </a:stretch>
            </p:blipFill>
            <p:spPr>
              <a:xfrm>
                <a:off x="9393417" y="192034"/>
                <a:ext cx="1514160" cy="402120"/>
              </a:xfrm>
              <a:prstGeom prst="rect">
                <a:avLst/>
              </a:prstGeom>
            </p:spPr>
          </p:pic>
        </mc:Fallback>
      </mc:AlternateContent>
      <mc:AlternateContent xmlns:mc="http://schemas.openxmlformats.org/markup-compatibility/2006">
        <mc:Choice xmlns:p14="http://schemas.microsoft.com/office/powerpoint/2010/main" Requires="p14">
          <p:contentPart p14:bwMode="auto" r:id="rId34">
            <p14:nvContentPartPr>
              <p14:cNvPr id="22" name="Ink 21">
                <a:extLst>
                  <a:ext uri="{FF2B5EF4-FFF2-40B4-BE49-F238E27FC236}">
                    <a16:creationId xmlns:a16="http://schemas.microsoft.com/office/drawing/2014/main" id="{5A9DB8CE-9B93-8ECA-CCF8-2C5801F21079}"/>
                  </a:ext>
                </a:extLst>
              </p14:cNvPr>
              <p14:cNvContentPartPr/>
              <p14:nvPr/>
            </p14:nvContentPartPr>
            <p14:xfrm>
              <a:off x="9190017" y="2735434"/>
              <a:ext cx="1837080" cy="748080"/>
            </p14:xfrm>
          </p:contentPart>
        </mc:Choice>
        <mc:Fallback>
          <p:pic>
            <p:nvPicPr>
              <p:cNvPr id="22" name="Ink 21">
                <a:extLst>
                  <a:ext uri="{FF2B5EF4-FFF2-40B4-BE49-F238E27FC236}">
                    <a16:creationId xmlns:a16="http://schemas.microsoft.com/office/drawing/2014/main" id="{5A9DB8CE-9B93-8ECA-CCF8-2C5801F21079}"/>
                  </a:ext>
                </a:extLst>
              </p:cNvPr>
              <p:cNvPicPr/>
              <p:nvPr/>
            </p:nvPicPr>
            <p:blipFill>
              <a:blip r:embed="rId35"/>
              <a:stretch>
                <a:fillRect/>
              </a:stretch>
            </p:blipFill>
            <p:spPr>
              <a:xfrm>
                <a:off x="9181377" y="2726434"/>
                <a:ext cx="1854720" cy="765720"/>
              </a:xfrm>
              <a:prstGeom prst="rect">
                <a:avLst/>
              </a:prstGeom>
            </p:spPr>
          </p:pic>
        </mc:Fallback>
      </mc:AlternateContent>
      <mc:AlternateContent xmlns:mc="http://schemas.openxmlformats.org/markup-compatibility/2006">
        <mc:Choice xmlns:p14="http://schemas.microsoft.com/office/powerpoint/2010/main" Requires="p14">
          <p:contentPart p14:bwMode="auto" r:id="rId36">
            <p14:nvContentPartPr>
              <p14:cNvPr id="23" name="Ink 22">
                <a:extLst>
                  <a:ext uri="{FF2B5EF4-FFF2-40B4-BE49-F238E27FC236}">
                    <a16:creationId xmlns:a16="http://schemas.microsoft.com/office/drawing/2014/main" id="{A2E6BC89-17D2-A52C-D31D-32F14FA67346}"/>
                  </a:ext>
                </a:extLst>
              </p14:cNvPr>
              <p14:cNvContentPartPr/>
              <p14:nvPr/>
            </p14:nvContentPartPr>
            <p14:xfrm>
              <a:off x="9193257" y="4415914"/>
              <a:ext cx="1833120" cy="947520"/>
            </p14:xfrm>
          </p:contentPart>
        </mc:Choice>
        <mc:Fallback>
          <p:pic>
            <p:nvPicPr>
              <p:cNvPr id="23" name="Ink 22">
                <a:extLst>
                  <a:ext uri="{FF2B5EF4-FFF2-40B4-BE49-F238E27FC236}">
                    <a16:creationId xmlns:a16="http://schemas.microsoft.com/office/drawing/2014/main" id="{A2E6BC89-17D2-A52C-D31D-32F14FA67346}"/>
                  </a:ext>
                </a:extLst>
              </p:cNvPr>
              <p:cNvPicPr/>
              <p:nvPr/>
            </p:nvPicPr>
            <p:blipFill>
              <a:blip r:embed="rId37"/>
              <a:stretch>
                <a:fillRect/>
              </a:stretch>
            </p:blipFill>
            <p:spPr>
              <a:xfrm>
                <a:off x="9184617" y="4406914"/>
                <a:ext cx="1850760" cy="965160"/>
              </a:xfrm>
              <a:prstGeom prst="rect">
                <a:avLst/>
              </a:prstGeom>
            </p:spPr>
          </p:pic>
        </mc:Fallback>
      </mc:AlternateContent>
      <mc:AlternateContent xmlns:mc="http://schemas.openxmlformats.org/markup-compatibility/2006">
        <mc:Choice xmlns:p14="http://schemas.microsoft.com/office/powerpoint/2010/main" Requires="p14">
          <p:contentPart p14:bwMode="auto" r:id="rId38">
            <p14:nvContentPartPr>
              <p14:cNvPr id="24" name="Ink 23">
                <a:extLst>
                  <a:ext uri="{FF2B5EF4-FFF2-40B4-BE49-F238E27FC236}">
                    <a16:creationId xmlns:a16="http://schemas.microsoft.com/office/drawing/2014/main" id="{C1BF4340-0EBF-6087-0508-C9AFEA33943F}"/>
                  </a:ext>
                </a:extLst>
              </p14:cNvPr>
              <p14:cNvContentPartPr/>
              <p14:nvPr/>
            </p14:nvContentPartPr>
            <p14:xfrm>
              <a:off x="10647657" y="714754"/>
              <a:ext cx="17280" cy="7560"/>
            </p14:xfrm>
          </p:contentPart>
        </mc:Choice>
        <mc:Fallback>
          <p:pic>
            <p:nvPicPr>
              <p:cNvPr id="24" name="Ink 23">
                <a:extLst>
                  <a:ext uri="{FF2B5EF4-FFF2-40B4-BE49-F238E27FC236}">
                    <a16:creationId xmlns:a16="http://schemas.microsoft.com/office/drawing/2014/main" id="{C1BF4340-0EBF-6087-0508-C9AFEA33943F}"/>
                  </a:ext>
                </a:extLst>
              </p:cNvPr>
              <p:cNvPicPr/>
              <p:nvPr/>
            </p:nvPicPr>
            <p:blipFill>
              <a:blip r:embed="rId39"/>
              <a:stretch>
                <a:fillRect/>
              </a:stretch>
            </p:blipFill>
            <p:spPr>
              <a:xfrm>
                <a:off x="10638657" y="705754"/>
                <a:ext cx="34920" cy="25200"/>
              </a:xfrm>
              <a:prstGeom prst="rect">
                <a:avLst/>
              </a:prstGeom>
            </p:spPr>
          </p:pic>
        </mc:Fallback>
      </mc:AlternateContent>
      <mc:AlternateContent xmlns:mc="http://schemas.openxmlformats.org/markup-compatibility/2006">
        <mc:Choice xmlns:p14="http://schemas.microsoft.com/office/powerpoint/2010/main" Requires="p14">
          <p:contentPart p14:bwMode="auto" r:id="rId40">
            <p14:nvContentPartPr>
              <p14:cNvPr id="25" name="Ink 24">
                <a:extLst>
                  <a:ext uri="{FF2B5EF4-FFF2-40B4-BE49-F238E27FC236}">
                    <a16:creationId xmlns:a16="http://schemas.microsoft.com/office/drawing/2014/main" id="{10158CAA-E863-E2C5-3323-888CDD3E6FE6}"/>
                  </a:ext>
                </a:extLst>
              </p14:cNvPr>
              <p14:cNvContentPartPr/>
              <p14:nvPr/>
            </p14:nvContentPartPr>
            <p14:xfrm>
              <a:off x="9425097" y="397234"/>
              <a:ext cx="1240920" cy="408240"/>
            </p14:xfrm>
          </p:contentPart>
        </mc:Choice>
        <mc:Fallback>
          <p:pic>
            <p:nvPicPr>
              <p:cNvPr id="25" name="Ink 24">
                <a:extLst>
                  <a:ext uri="{FF2B5EF4-FFF2-40B4-BE49-F238E27FC236}">
                    <a16:creationId xmlns:a16="http://schemas.microsoft.com/office/drawing/2014/main" id="{10158CAA-E863-E2C5-3323-888CDD3E6FE6}"/>
                  </a:ext>
                </a:extLst>
              </p:cNvPr>
              <p:cNvPicPr/>
              <p:nvPr/>
            </p:nvPicPr>
            <p:blipFill>
              <a:blip r:embed="rId41"/>
              <a:stretch>
                <a:fillRect/>
              </a:stretch>
            </p:blipFill>
            <p:spPr>
              <a:xfrm>
                <a:off x="9416457" y="388234"/>
                <a:ext cx="1258560" cy="425880"/>
              </a:xfrm>
              <a:prstGeom prst="rect">
                <a:avLst/>
              </a:prstGeom>
            </p:spPr>
          </p:pic>
        </mc:Fallback>
      </mc:AlternateContent>
      <p:grpSp>
        <p:nvGrpSpPr>
          <p:cNvPr id="34" name="Group 33">
            <a:extLst>
              <a:ext uri="{FF2B5EF4-FFF2-40B4-BE49-F238E27FC236}">
                <a16:creationId xmlns:a16="http://schemas.microsoft.com/office/drawing/2014/main" id="{7CC81367-ABDE-C0C1-85B8-CD75CDA91287}"/>
              </a:ext>
            </a:extLst>
          </p:cNvPr>
          <p:cNvGrpSpPr/>
          <p:nvPr/>
        </p:nvGrpSpPr>
        <p:grpSpPr>
          <a:xfrm>
            <a:off x="11141937" y="4985794"/>
            <a:ext cx="823320" cy="1209600"/>
            <a:chOff x="11141937" y="4985794"/>
            <a:chExt cx="823320" cy="1209600"/>
          </a:xfrm>
        </p:grpSpPr>
        <mc:AlternateContent xmlns:mc="http://schemas.openxmlformats.org/markup-compatibility/2006">
          <mc:Choice xmlns:p14="http://schemas.microsoft.com/office/powerpoint/2010/main" Requires="p14">
            <p:contentPart p14:bwMode="auto" r:id="rId42">
              <p14:nvContentPartPr>
                <p14:cNvPr id="26" name="Ink 25">
                  <a:extLst>
                    <a:ext uri="{FF2B5EF4-FFF2-40B4-BE49-F238E27FC236}">
                      <a16:creationId xmlns:a16="http://schemas.microsoft.com/office/drawing/2014/main" id="{CCEB505F-2024-9F83-BA36-F84979C18653}"/>
                    </a:ext>
                  </a:extLst>
                </p14:cNvPr>
                <p14:cNvContentPartPr/>
                <p14:nvPr/>
              </p14:nvContentPartPr>
              <p14:xfrm>
                <a:off x="11324457" y="4985794"/>
                <a:ext cx="261000" cy="1178280"/>
              </p14:xfrm>
            </p:contentPart>
          </mc:Choice>
          <mc:Fallback>
            <p:pic>
              <p:nvPicPr>
                <p:cNvPr id="26" name="Ink 25">
                  <a:extLst>
                    <a:ext uri="{FF2B5EF4-FFF2-40B4-BE49-F238E27FC236}">
                      <a16:creationId xmlns:a16="http://schemas.microsoft.com/office/drawing/2014/main" id="{CCEB505F-2024-9F83-BA36-F84979C18653}"/>
                    </a:ext>
                  </a:extLst>
                </p:cNvPr>
                <p:cNvPicPr/>
                <p:nvPr/>
              </p:nvPicPr>
              <p:blipFill>
                <a:blip r:embed="rId43"/>
                <a:stretch>
                  <a:fillRect/>
                </a:stretch>
              </p:blipFill>
              <p:spPr>
                <a:xfrm>
                  <a:off x="11315457" y="4976794"/>
                  <a:ext cx="278640" cy="1195920"/>
                </a:xfrm>
                <a:prstGeom prst="rect">
                  <a:avLst/>
                </a:prstGeom>
              </p:spPr>
            </p:pic>
          </mc:Fallback>
        </mc:AlternateContent>
        <mc:AlternateContent xmlns:mc="http://schemas.openxmlformats.org/markup-compatibility/2006">
          <mc:Choice xmlns:p14="http://schemas.microsoft.com/office/powerpoint/2010/main" Requires="p14">
            <p:contentPart p14:bwMode="auto" r:id="rId44">
              <p14:nvContentPartPr>
                <p14:cNvPr id="27" name="Ink 26">
                  <a:extLst>
                    <a:ext uri="{FF2B5EF4-FFF2-40B4-BE49-F238E27FC236}">
                      <a16:creationId xmlns:a16="http://schemas.microsoft.com/office/drawing/2014/main" id="{50868F57-2331-E0BC-A2A7-090094999DDE}"/>
                    </a:ext>
                  </a:extLst>
                </p14:cNvPr>
                <p14:cNvContentPartPr/>
                <p14:nvPr/>
              </p14:nvContentPartPr>
              <p14:xfrm>
                <a:off x="11141937" y="5659354"/>
                <a:ext cx="203760" cy="160920"/>
              </p14:xfrm>
            </p:contentPart>
          </mc:Choice>
          <mc:Fallback>
            <p:pic>
              <p:nvPicPr>
                <p:cNvPr id="27" name="Ink 26">
                  <a:extLst>
                    <a:ext uri="{FF2B5EF4-FFF2-40B4-BE49-F238E27FC236}">
                      <a16:creationId xmlns:a16="http://schemas.microsoft.com/office/drawing/2014/main" id="{50868F57-2331-E0BC-A2A7-090094999DDE}"/>
                    </a:ext>
                  </a:extLst>
                </p:cNvPr>
                <p:cNvPicPr/>
                <p:nvPr/>
              </p:nvPicPr>
              <p:blipFill>
                <a:blip r:embed="rId45"/>
                <a:stretch>
                  <a:fillRect/>
                </a:stretch>
              </p:blipFill>
              <p:spPr>
                <a:xfrm>
                  <a:off x="11132937" y="5650714"/>
                  <a:ext cx="221400" cy="178560"/>
                </a:xfrm>
                <a:prstGeom prst="rect">
                  <a:avLst/>
                </a:prstGeom>
              </p:spPr>
            </p:pic>
          </mc:Fallback>
        </mc:AlternateContent>
        <mc:AlternateContent xmlns:mc="http://schemas.openxmlformats.org/markup-compatibility/2006">
          <mc:Choice xmlns:p14="http://schemas.microsoft.com/office/powerpoint/2010/main" Requires="p14">
            <p:contentPart p14:bwMode="auto" r:id="rId46">
              <p14:nvContentPartPr>
                <p14:cNvPr id="28" name="Ink 27">
                  <a:extLst>
                    <a:ext uri="{FF2B5EF4-FFF2-40B4-BE49-F238E27FC236}">
                      <a16:creationId xmlns:a16="http://schemas.microsoft.com/office/drawing/2014/main" id="{50D78051-EE20-EEDF-DADB-6F2C129C14F0}"/>
                    </a:ext>
                  </a:extLst>
                </p14:cNvPr>
                <p14:cNvContentPartPr/>
                <p14:nvPr/>
              </p14:nvContentPartPr>
              <p14:xfrm>
                <a:off x="11202417" y="5571874"/>
                <a:ext cx="159480" cy="119880"/>
              </p14:xfrm>
            </p:contentPart>
          </mc:Choice>
          <mc:Fallback>
            <p:pic>
              <p:nvPicPr>
                <p:cNvPr id="28" name="Ink 27">
                  <a:extLst>
                    <a:ext uri="{FF2B5EF4-FFF2-40B4-BE49-F238E27FC236}">
                      <a16:creationId xmlns:a16="http://schemas.microsoft.com/office/drawing/2014/main" id="{50D78051-EE20-EEDF-DADB-6F2C129C14F0}"/>
                    </a:ext>
                  </a:extLst>
                </p:cNvPr>
                <p:cNvPicPr/>
                <p:nvPr/>
              </p:nvPicPr>
              <p:blipFill>
                <a:blip r:embed="rId47"/>
                <a:stretch>
                  <a:fillRect/>
                </a:stretch>
              </p:blipFill>
              <p:spPr>
                <a:xfrm>
                  <a:off x="11193417" y="5562874"/>
                  <a:ext cx="177120" cy="137520"/>
                </a:xfrm>
                <a:prstGeom prst="rect">
                  <a:avLst/>
                </a:prstGeom>
              </p:spPr>
            </p:pic>
          </mc:Fallback>
        </mc:AlternateContent>
        <mc:AlternateContent xmlns:mc="http://schemas.openxmlformats.org/markup-compatibility/2006">
          <mc:Choice xmlns:p14="http://schemas.microsoft.com/office/powerpoint/2010/main" Requires="p14">
            <p:contentPart p14:bwMode="auto" r:id="rId48">
              <p14:nvContentPartPr>
                <p14:cNvPr id="29" name="Ink 28">
                  <a:extLst>
                    <a:ext uri="{FF2B5EF4-FFF2-40B4-BE49-F238E27FC236}">
                      <a16:creationId xmlns:a16="http://schemas.microsoft.com/office/drawing/2014/main" id="{49BA5F77-40E0-FF31-55C5-06FCB17C155C}"/>
                    </a:ext>
                  </a:extLst>
                </p14:cNvPr>
                <p14:cNvContentPartPr/>
                <p14:nvPr/>
              </p14:nvContentPartPr>
              <p14:xfrm>
                <a:off x="11366937" y="5424634"/>
                <a:ext cx="349560" cy="240840"/>
              </p14:xfrm>
            </p:contentPart>
          </mc:Choice>
          <mc:Fallback>
            <p:pic>
              <p:nvPicPr>
                <p:cNvPr id="29" name="Ink 28">
                  <a:extLst>
                    <a:ext uri="{FF2B5EF4-FFF2-40B4-BE49-F238E27FC236}">
                      <a16:creationId xmlns:a16="http://schemas.microsoft.com/office/drawing/2014/main" id="{49BA5F77-40E0-FF31-55C5-06FCB17C155C}"/>
                    </a:ext>
                  </a:extLst>
                </p:cNvPr>
                <p:cNvPicPr/>
                <p:nvPr/>
              </p:nvPicPr>
              <p:blipFill>
                <a:blip r:embed="rId49"/>
                <a:stretch>
                  <a:fillRect/>
                </a:stretch>
              </p:blipFill>
              <p:spPr>
                <a:xfrm>
                  <a:off x="11358297" y="5415634"/>
                  <a:ext cx="367200" cy="258480"/>
                </a:xfrm>
                <a:prstGeom prst="rect">
                  <a:avLst/>
                </a:prstGeom>
              </p:spPr>
            </p:pic>
          </mc:Fallback>
        </mc:AlternateContent>
        <mc:AlternateContent xmlns:mc="http://schemas.openxmlformats.org/markup-compatibility/2006">
          <mc:Choice xmlns:p14="http://schemas.microsoft.com/office/powerpoint/2010/main" Requires="p14">
            <p:contentPart p14:bwMode="auto" r:id="rId50">
              <p14:nvContentPartPr>
                <p14:cNvPr id="30" name="Ink 29">
                  <a:extLst>
                    <a:ext uri="{FF2B5EF4-FFF2-40B4-BE49-F238E27FC236}">
                      <a16:creationId xmlns:a16="http://schemas.microsoft.com/office/drawing/2014/main" id="{AF2AB61A-9300-1355-6CB1-74F43B8E8BA6}"/>
                    </a:ext>
                  </a:extLst>
                </p14:cNvPr>
                <p14:cNvContentPartPr/>
                <p14:nvPr/>
              </p14:nvContentPartPr>
              <p14:xfrm>
                <a:off x="11638737" y="5232034"/>
                <a:ext cx="159480" cy="294120"/>
              </p14:xfrm>
            </p:contentPart>
          </mc:Choice>
          <mc:Fallback>
            <p:pic>
              <p:nvPicPr>
                <p:cNvPr id="30" name="Ink 29">
                  <a:extLst>
                    <a:ext uri="{FF2B5EF4-FFF2-40B4-BE49-F238E27FC236}">
                      <a16:creationId xmlns:a16="http://schemas.microsoft.com/office/drawing/2014/main" id="{AF2AB61A-9300-1355-6CB1-74F43B8E8BA6}"/>
                    </a:ext>
                  </a:extLst>
                </p:cNvPr>
                <p:cNvPicPr/>
                <p:nvPr/>
              </p:nvPicPr>
              <p:blipFill>
                <a:blip r:embed="rId51"/>
                <a:stretch>
                  <a:fillRect/>
                </a:stretch>
              </p:blipFill>
              <p:spPr>
                <a:xfrm>
                  <a:off x="11629737" y="5223394"/>
                  <a:ext cx="177120" cy="311760"/>
                </a:xfrm>
                <a:prstGeom prst="rect">
                  <a:avLst/>
                </a:prstGeom>
              </p:spPr>
            </p:pic>
          </mc:Fallback>
        </mc:AlternateContent>
        <mc:AlternateContent xmlns:mc="http://schemas.openxmlformats.org/markup-compatibility/2006">
          <mc:Choice xmlns:p14="http://schemas.microsoft.com/office/powerpoint/2010/main" Requires="p14">
            <p:contentPart p14:bwMode="auto" r:id="rId52">
              <p14:nvContentPartPr>
                <p14:cNvPr id="31" name="Ink 30">
                  <a:extLst>
                    <a:ext uri="{FF2B5EF4-FFF2-40B4-BE49-F238E27FC236}">
                      <a16:creationId xmlns:a16="http://schemas.microsoft.com/office/drawing/2014/main" id="{20A7A7DB-629B-71E4-D3A0-891C37332943}"/>
                    </a:ext>
                  </a:extLst>
                </p14:cNvPr>
                <p14:cNvContentPartPr/>
                <p14:nvPr/>
              </p14:nvContentPartPr>
              <p14:xfrm>
                <a:off x="11723337" y="5303674"/>
                <a:ext cx="148320" cy="11160"/>
              </p14:xfrm>
            </p:contentPart>
          </mc:Choice>
          <mc:Fallback>
            <p:pic>
              <p:nvPicPr>
                <p:cNvPr id="31" name="Ink 30">
                  <a:extLst>
                    <a:ext uri="{FF2B5EF4-FFF2-40B4-BE49-F238E27FC236}">
                      <a16:creationId xmlns:a16="http://schemas.microsoft.com/office/drawing/2014/main" id="{20A7A7DB-629B-71E4-D3A0-891C37332943}"/>
                    </a:ext>
                  </a:extLst>
                </p:cNvPr>
                <p:cNvPicPr/>
                <p:nvPr/>
              </p:nvPicPr>
              <p:blipFill>
                <a:blip r:embed="rId53"/>
                <a:stretch>
                  <a:fillRect/>
                </a:stretch>
              </p:blipFill>
              <p:spPr>
                <a:xfrm>
                  <a:off x="11714337" y="5294674"/>
                  <a:ext cx="165960" cy="28800"/>
                </a:xfrm>
                <a:prstGeom prst="rect">
                  <a:avLst/>
                </a:prstGeom>
              </p:spPr>
            </p:pic>
          </mc:Fallback>
        </mc:AlternateContent>
        <mc:AlternateContent xmlns:mc="http://schemas.openxmlformats.org/markup-compatibility/2006">
          <mc:Choice xmlns:p14="http://schemas.microsoft.com/office/powerpoint/2010/main" Requires="p14">
            <p:contentPart p14:bwMode="auto" r:id="rId54">
              <p14:nvContentPartPr>
                <p14:cNvPr id="32" name="Ink 31">
                  <a:extLst>
                    <a:ext uri="{FF2B5EF4-FFF2-40B4-BE49-F238E27FC236}">
                      <a16:creationId xmlns:a16="http://schemas.microsoft.com/office/drawing/2014/main" id="{131148F4-D240-3230-DF04-6F7852A88380}"/>
                    </a:ext>
                  </a:extLst>
                </p14:cNvPr>
                <p14:cNvContentPartPr/>
                <p14:nvPr/>
              </p14:nvContentPartPr>
              <p14:xfrm>
                <a:off x="11550177" y="5748274"/>
                <a:ext cx="407880" cy="447120"/>
              </p14:xfrm>
            </p:contentPart>
          </mc:Choice>
          <mc:Fallback>
            <p:pic>
              <p:nvPicPr>
                <p:cNvPr id="32" name="Ink 31">
                  <a:extLst>
                    <a:ext uri="{FF2B5EF4-FFF2-40B4-BE49-F238E27FC236}">
                      <a16:creationId xmlns:a16="http://schemas.microsoft.com/office/drawing/2014/main" id="{131148F4-D240-3230-DF04-6F7852A88380}"/>
                    </a:ext>
                  </a:extLst>
                </p:cNvPr>
                <p:cNvPicPr/>
                <p:nvPr/>
              </p:nvPicPr>
              <p:blipFill>
                <a:blip r:embed="rId55"/>
                <a:stretch>
                  <a:fillRect/>
                </a:stretch>
              </p:blipFill>
              <p:spPr>
                <a:xfrm>
                  <a:off x="11541537" y="5739634"/>
                  <a:ext cx="425520" cy="464760"/>
                </a:xfrm>
                <a:prstGeom prst="rect">
                  <a:avLst/>
                </a:prstGeom>
              </p:spPr>
            </p:pic>
          </mc:Fallback>
        </mc:AlternateContent>
        <mc:AlternateContent xmlns:mc="http://schemas.openxmlformats.org/markup-compatibility/2006">
          <mc:Choice xmlns:p14="http://schemas.microsoft.com/office/powerpoint/2010/main" Requires="p14">
            <p:contentPart p14:bwMode="auto" r:id="rId56">
              <p14:nvContentPartPr>
                <p14:cNvPr id="33" name="Ink 32">
                  <a:extLst>
                    <a:ext uri="{FF2B5EF4-FFF2-40B4-BE49-F238E27FC236}">
                      <a16:creationId xmlns:a16="http://schemas.microsoft.com/office/drawing/2014/main" id="{0EF08539-B1AA-A16D-7C43-A811972C112E}"/>
                    </a:ext>
                  </a:extLst>
                </p14:cNvPr>
                <p14:cNvContentPartPr/>
                <p14:nvPr/>
              </p14:nvContentPartPr>
              <p14:xfrm>
                <a:off x="11963817" y="5700754"/>
                <a:ext cx="1440" cy="15840"/>
              </p14:xfrm>
            </p:contentPart>
          </mc:Choice>
          <mc:Fallback>
            <p:pic>
              <p:nvPicPr>
                <p:cNvPr id="33" name="Ink 32">
                  <a:extLst>
                    <a:ext uri="{FF2B5EF4-FFF2-40B4-BE49-F238E27FC236}">
                      <a16:creationId xmlns:a16="http://schemas.microsoft.com/office/drawing/2014/main" id="{0EF08539-B1AA-A16D-7C43-A811972C112E}"/>
                    </a:ext>
                  </a:extLst>
                </p:cNvPr>
                <p:cNvPicPr/>
                <p:nvPr/>
              </p:nvPicPr>
              <p:blipFill>
                <a:blip r:embed="rId57"/>
                <a:stretch>
                  <a:fillRect/>
                </a:stretch>
              </p:blipFill>
              <p:spPr>
                <a:xfrm>
                  <a:off x="11954817" y="5692114"/>
                  <a:ext cx="19080" cy="33480"/>
                </a:xfrm>
                <a:prstGeom prst="rect">
                  <a:avLst/>
                </a:prstGeom>
              </p:spPr>
            </p:pic>
          </mc:Fallback>
        </mc:AlternateContent>
      </p:grpSp>
    </p:spTree>
    <p:extLst>
      <p:ext uri="{BB962C8B-B14F-4D97-AF65-F5344CB8AC3E}">
        <p14:creationId xmlns:p14="http://schemas.microsoft.com/office/powerpoint/2010/main" val="316502266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prot">
            <a:extLst>
              <a:ext uri="{FF2B5EF4-FFF2-40B4-BE49-F238E27FC236}">
                <a16:creationId xmlns:a16="http://schemas.microsoft.com/office/drawing/2014/main" id="{DB67B4D1-298D-43D1-8E80-2A3A0FB4397F}"/>
              </a:ext>
            </a:extLst>
          </p:cNvPr>
          <p:cNvPicPr/>
          <p:nvPr/>
        </p:nvPicPr>
        <p:blipFill>
          <a:blip r:embed="rId2" cstate="print"/>
          <a:srcRect/>
          <a:stretch>
            <a:fillRect/>
          </a:stretch>
        </p:blipFill>
        <p:spPr bwMode="auto">
          <a:xfrm>
            <a:off x="76200" y="0"/>
            <a:ext cx="2978226" cy="2098506"/>
          </a:xfrm>
          <a:prstGeom prst="rect">
            <a:avLst/>
          </a:prstGeom>
          <a:noFill/>
          <a:ln w="9525">
            <a:noFill/>
            <a:miter lim="800000"/>
            <a:headEnd/>
            <a:tailEnd/>
          </a:ln>
        </p:spPr>
      </p:pic>
      <p:pic>
        <p:nvPicPr>
          <p:cNvPr id="7" name="Picture 6" descr="C:\Users\rule\AppData\Local\Microsoft\Windows\INetCache\Content.Word\hiv_protease.png">
            <a:extLst>
              <a:ext uri="{FF2B5EF4-FFF2-40B4-BE49-F238E27FC236}">
                <a16:creationId xmlns:a16="http://schemas.microsoft.com/office/drawing/2014/main" id="{D9EAFD40-90AB-4151-A83C-910DAB8A96C0}"/>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5105400" y="312483"/>
            <a:ext cx="4506757" cy="2717584"/>
          </a:xfrm>
          <a:prstGeom prst="rect">
            <a:avLst/>
          </a:prstGeom>
          <a:noFill/>
          <a:ln>
            <a:noFill/>
          </a:ln>
        </p:spPr>
      </p:pic>
      <p:graphicFrame>
        <p:nvGraphicFramePr>
          <p:cNvPr id="5" name="Object 4">
            <a:extLst>
              <a:ext uri="{FF2B5EF4-FFF2-40B4-BE49-F238E27FC236}">
                <a16:creationId xmlns:a16="http://schemas.microsoft.com/office/drawing/2014/main" id="{7EFA91CB-5FE9-4915-995F-F529D1419FC2}"/>
              </a:ext>
            </a:extLst>
          </p:cNvPr>
          <p:cNvGraphicFramePr>
            <a:graphicFrameLocks noChangeAspect="1"/>
          </p:cNvGraphicFramePr>
          <p:nvPr/>
        </p:nvGraphicFramePr>
        <p:xfrm>
          <a:off x="3320431" y="780957"/>
          <a:ext cx="2485921" cy="2235685"/>
        </p:xfrm>
        <a:graphic>
          <a:graphicData uri="http://schemas.openxmlformats.org/presentationml/2006/ole">
            <mc:AlternateContent xmlns:mc="http://schemas.openxmlformats.org/markup-compatibility/2006">
              <mc:Choice xmlns:v="urn:schemas-microsoft-com:vml" Requires="v">
                <p:oleObj name="MDLDrawObject Class" r:id="rId4" imgW="4390698" imgH="3942956" progId="MDLDrawOLE.MDLDrawObject.1">
                  <p:embed/>
                </p:oleObj>
              </mc:Choice>
              <mc:Fallback>
                <p:oleObj name="MDLDrawObject Class" r:id="rId4" imgW="4390698" imgH="3942956" progId="MDLDrawOLE.MDLDrawObject.1">
                  <p:embed/>
                  <p:pic>
                    <p:nvPicPr>
                      <p:cNvPr id="5" name="Object 4">
                        <a:extLst>
                          <a:ext uri="{FF2B5EF4-FFF2-40B4-BE49-F238E27FC236}">
                            <a16:creationId xmlns:a16="http://schemas.microsoft.com/office/drawing/2014/main" id="{7EFA91CB-5FE9-4915-995F-F529D1419FC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20431" y="780957"/>
                        <a:ext cx="2485921" cy="2235685"/>
                      </a:xfrm>
                      <a:prstGeom prst="rect">
                        <a:avLst/>
                      </a:prstGeom>
                      <a:noFill/>
                    </p:spPr>
                  </p:pic>
                </p:oleObj>
              </mc:Fallback>
            </mc:AlternateContent>
          </a:graphicData>
        </a:graphic>
      </p:graphicFrame>
      <p:graphicFrame>
        <p:nvGraphicFramePr>
          <p:cNvPr id="6" name="Object 5">
            <a:extLst>
              <a:ext uri="{FF2B5EF4-FFF2-40B4-BE49-F238E27FC236}">
                <a16:creationId xmlns:a16="http://schemas.microsoft.com/office/drawing/2014/main" id="{D788C427-599E-4DF6-8D1C-9300B5D4D21E}"/>
              </a:ext>
            </a:extLst>
          </p:cNvPr>
          <p:cNvGraphicFramePr>
            <a:graphicFrameLocks noChangeAspect="1"/>
          </p:cNvGraphicFramePr>
          <p:nvPr/>
        </p:nvGraphicFramePr>
        <p:xfrm>
          <a:off x="6385649" y="2806362"/>
          <a:ext cx="5327650" cy="1873250"/>
        </p:xfrm>
        <a:graphic>
          <a:graphicData uri="http://schemas.openxmlformats.org/presentationml/2006/ole">
            <mc:AlternateContent xmlns:mc="http://schemas.openxmlformats.org/markup-compatibility/2006">
              <mc:Choice xmlns:v="urn:schemas-microsoft-com:vml" Requires="v">
                <p:oleObj name="MDLDrawObject Class" r:id="rId6" imgW="10582183" imgH="3732880" progId="MDLDrawOLE.MDLDrawObject.1">
                  <p:embed/>
                </p:oleObj>
              </mc:Choice>
              <mc:Fallback>
                <p:oleObj name="MDLDrawObject Class" r:id="rId6" imgW="10582183" imgH="3732880" progId="MDLDrawOLE.MDLDrawObject.1">
                  <p:embed/>
                  <p:pic>
                    <p:nvPicPr>
                      <p:cNvPr id="6" name="Object 5">
                        <a:extLst>
                          <a:ext uri="{FF2B5EF4-FFF2-40B4-BE49-F238E27FC236}">
                            <a16:creationId xmlns:a16="http://schemas.microsoft.com/office/drawing/2014/main" id="{D788C427-599E-4DF6-8D1C-9300B5D4D21E}"/>
                          </a:ext>
                        </a:extLst>
                      </p:cNvPr>
                      <p:cNvPicPr>
                        <a:picLocks noChangeAspect="1" noChangeArrowheads="1"/>
                      </p:cNvPicPr>
                      <p:nvPr/>
                    </p:nvPicPr>
                    <p:blipFill>
                      <a:blip r:embed="rId7"/>
                      <a:srcRect/>
                      <a:stretch>
                        <a:fillRect/>
                      </a:stretch>
                    </p:blipFill>
                    <p:spPr bwMode="auto">
                      <a:xfrm>
                        <a:off x="6385649" y="2806362"/>
                        <a:ext cx="5327650" cy="1873250"/>
                      </a:xfrm>
                      <a:prstGeom prst="rect">
                        <a:avLst/>
                      </a:prstGeom>
                      <a:noFill/>
                    </p:spPr>
                  </p:pic>
                </p:oleObj>
              </mc:Fallback>
            </mc:AlternateContent>
          </a:graphicData>
        </a:graphic>
      </p:graphicFrame>
      <p:sp>
        <p:nvSpPr>
          <p:cNvPr id="8" name="Rectangle 7">
            <a:extLst>
              <a:ext uri="{FF2B5EF4-FFF2-40B4-BE49-F238E27FC236}">
                <a16:creationId xmlns:a16="http://schemas.microsoft.com/office/drawing/2014/main" id="{9A1FECFE-F09C-49D5-962D-BA1009249299}"/>
              </a:ext>
            </a:extLst>
          </p:cNvPr>
          <p:cNvSpPr/>
          <p:nvPr/>
        </p:nvSpPr>
        <p:spPr>
          <a:xfrm>
            <a:off x="381000" y="5264259"/>
            <a:ext cx="11430000" cy="646331"/>
          </a:xfrm>
          <a:prstGeom prst="rect">
            <a:avLst/>
          </a:prstGeom>
        </p:spPr>
        <p:txBody>
          <a:bodyPr wrap="square">
            <a:spAutoFit/>
          </a:bodyPr>
          <a:lstStyle/>
          <a:p>
            <a:pPr marL="165836" indent="-165836"/>
            <a:r>
              <a:rPr lang="en-US" dirty="0">
                <a:ea typeface="Times New Roman" panose="02020603050405020304" pitchFamily="18" charset="0"/>
              </a:rPr>
              <a:t>1. An essential enzyme in the maturation of the HIV virus.  If inhibited, the virus cannot replicate.</a:t>
            </a:r>
          </a:p>
          <a:p>
            <a:pPr marL="165836" indent="-165836" algn="just"/>
            <a:r>
              <a:rPr lang="en-US" dirty="0">
                <a:ea typeface="Times New Roman" panose="02020603050405020304" pitchFamily="18" charset="0"/>
              </a:rPr>
              <a:t>2. Prefers hydrophobic substrates (e.g. </a:t>
            </a:r>
            <a:r>
              <a:rPr lang="en-US" dirty="0" err="1">
                <a:ea typeface="Times New Roman" panose="02020603050405020304" pitchFamily="18" charset="0"/>
              </a:rPr>
              <a:t>Phe</a:t>
            </a:r>
            <a:r>
              <a:rPr lang="en-US" dirty="0">
                <a:ea typeface="Times New Roman" panose="02020603050405020304" pitchFamily="18" charset="0"/>
              </a:rPr>
              <a:t>) due to Val82 plus other non-polar residues in its active site (Pro81, Leu23).</a:t>
            </a:r>
          </a:p>
        </p:txBody>
      </p:sp>
      <p:sp>
        <p:nvSpPr>
          <p:cNvPr id="10" name="Rectangle 9">
            <a:extLst>
              <a:ext uri="{FF2B5EF4-FFF2-40B4-BE49-F238E27FC236}">
                <a16:creationId xmlns:a16="http://schemas.microsoft.com/office/drawing/2014/main" id="{970CF6A5-A6F6-4801-996C-7DDA2C049D33}"/>
              </a:ext>
            </a:extLst>
          </p:cNvPr>
          <p:cNvSpPr/>
          <p:nvPr/>
        </p:nvSpPr>
        <p:spPr>
          <a:xfrm>
            <a:off x="3886200" y="-93461"/>
            <a:ext cx="5053178" cy="523220"/>
          </a:xfrm>
          <a:prstGeom prst="rect">
            <a:avLst/>
          </a:prstGeom>
        </p:spPr>
        <p:txBody>
          <a:bodyPr wrap="none">
            <a:spAutoFit/>
          </a:bodyPr>
          <a:lstStyle/>
          <a:p>
            <a:pPr marL="165836" indent="-165836"/>
            <a:r>
              <a:rPr lang="en-US" sz="2800" b="1" dirty="0">
                <a:latin typeface="Calibri" panose="020F0502020204030204" pitchFamily="34" charset="0"/>
                <a:ea typeface="Times New Roman" panose="02020603050405020304" pitchFamily="18" charset="0"/>
              </a:rPr>
              <a:t>HIV Protease (Aspartyl protease)</a:t>
            </a:r>
            <a:endParaRPr lang="en-US" sz="2800" dirty="0">
              <a:latin typeface="Times New Roman" panose="02020603050405020304" pitchFamily="18" charset="0"/>
              <a:ea typeface="Times New Roman" panose="02020603050405020304" pitchFamily="18" charset="0"/>
            </a:endParaRPr>
          </a:p>
        </p:txBody>
      </p:sp>
      <p:sp>
        <p:nvSpPr>
          <p:cNvPr id="11" name="Oval 10">
            <a:extLst>
              <a:ext uri="{FF2B5EF4-FFF2-40B4-BE49-F238E27FC236}">
                <a16:creationId xmlns:a16="http://schemas.microsoft.com/office/drawing/2014/main" id="{B5CE7297-ADA5-B556-8E32-3076E60FCAFB}"/>
              </a:ext>
            </a:extLst>
          </p:cNvPr>
          <p:cNvSpPr/>
          <p:nvPr/>
        </p:nvSpPr>
        <p:spPr>
          <a:xfrm>
            <a:off x="6858000" y="3932117"/>
            <a:ext cx="1600200" cy="790337"/>
          </a:xfrm>
          <a:prstGeom prst="ellipse">
            <a:avLst/>
          </a:prstGeom>
          <a:solidFill>
            <a:srgbClr val="FF0000">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Rounded Corners 11">
            <a:extLst>
              <a:ext uri="{FF2B5EF4-FFF2-40B4-BE49-F238E27FC236}">
                <a16:creationId xmlns:a16="http://schemas.microsoft.com/office/drawing/2014/main" id="{6FC895B3-94EE-4D35-760F-4692E0767790}"/>
              </a:ext>
            </a:extLst>
          </p:cNvPr>
          <p:cNvSpPr/>
          <p:nvPr/>
        </p:nvSpPr>
        <p:spPr>
          <a:xfrm>
            <a:off x="6248400" y="2806362"/>
            <a:ext cx="2485921" cy="1138145"/>
          </a:xfrm>
          <a:prstGeom prst="roundRect">
            <a:avLst/>
          </a:prstGeom>
          <a:solidFill>
            <a:schemeClr val="bg1">
              <a:lumMod val="65000"/>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Shape 12">
            <a:extLst>
              <a:ext uri="{FF2B5EF4-FFF2-40B4-BE49-F238E27FC236}">
                <a16:creationId xmlns:a16="http://schemas.microsoft.com/office/drawing/2014/main" id="{717BA138-B084-6BB1-CCE8-325EDB351D0F}"/>
              </a:ext>
            </a:extLst>
          </p:cNvPr>
          <p:cNvSpPr/>
          <p:nvPr/>
        </p:nvSpPr>
        <p:spPr>
          <a:xfrm>
            <a:off x="3233130" y="636104"/>
            <a:ext cx="1951120" cy="2236767"/>
          </a:xfrm>
          <a:custGeom>
            <a:avLst/>
            <a:gdLst>
              <a:gd name="connsiteX0" fmla="*/ 850790 w 1828800"/>
              <a:gd name="connsiteY0" fmla="*/ 0 h 2305879"/>
              <a:gd name="connsiteX1" fmla="*/ 1518700 w 1828800"/>
              <a:gd name="connsiteY1" fmla="*/ 15903 h 2305879"/>
              <a:gd name="connsiteX2" fmla="*/ 1828800 w 1828800"/>
              <a:gd name="connsiteY2" fmla="*/ 349858 h 2305879"/>
              <a:gd name="connsiteX3" fmla="*/ 1709531 w 1828800"/>
              <a:gd name="connsiteY3" fmla="*/ 914400 h 2305879"/>
              <a:gd name="connsiteX4" fmla="*/ 1351722 w 1828800"/>
              <a:gd name="connsiteY4" fmla="*/ 1160891 h 2305879"/>
              <a:gd name="connsiteX5" fmla="*/ 1041621 w 1828800"/>
              <a:gd name="connsiteY5" fmla="*/ 1144988 h 2305879"/>
              <a:gd name="connsiteX6" fmla="*/ 978011 w 1828800"/>
              <a:gd name="connsiteY6" fmla="*/ 1510748 h 2305879"/>
              <a:gd name="connsiteX7" fmla="*/ 1192696 w 1828800"/>
              <a:gd name="connsiteY7" fmla="*/ 1876508 h 2305879"/>
              <a:gd name="connsiteX8" fmla="*/ 667910 w 1828800"/>
              <a:gd name="connsiteY8" fmla="*/ 2305879 h 2305879"/>
              <a:gd name="connsiteX9" fmla="*/ 0 w 1828800"/>
              <a:gd name="connsiteY9" fmla="*/ 1948070 h 2305879"/>
              <a:gd name="connsiteX10" fmla="*/ 15903 w 1828800"/>
              <a:gd name="connsiteY10" fmla="*/ 1296063 h 2305879"/>
              <a:gd name="connsiteX11" fmla="*/ 7952 w 1828800"/>
              <a:gd name="connsiteY11" fmla="*/ 787179 h 2305879"/>
              <a:gd name="connsiteX12" fmla="*/ 310101 w 1828800"/>
              <a:gd name="connsiteY12" fmla="*/ 326004 h 2305879"/>
              <a:gd name="connsiteX13" fmla="*/ 381663 w 1828800"/>
              <a:gd name="connsiteY13" fmla="*/ 270345 h 2305879"/>
              <a:gd name="connsiteX14" fmla="*/ 667910 w 1828800"/>
              <a:gd name="connsiteY14" fmla="*/ 95416 h 2305879"/>
              <a:gd name="connsiteX15" fmla="*/ 795131 w 1828800"/>
              <a:gd name="connsiteY15" fmla="*/ 31806 h 2305879"/>
              <a:gd name="connsiteX0" fmla="*/ 973110 w 1951120"/>
              <a:gd name="connsiteY0" fmla="*/ 0 h 2305879"/>
              <a:gd name="connsiteX1" fmla="*/ 1641020 w 1951120"/>
              <a:gd name="connsiteY1" fmla="*/ 15903 h 2305879"/>
              <a:gd name="connsiteX2" fmla="*/ 1951120 w 1951120"/>
              <a:gd name="connsiteY2" fmla="*/ 349858 h 2305879"/>
              <a:gd name="connsiteX3" fmla="*/ 1831851 w 1951120"/>
              <a:gd name="connsiteY3" fmla="*/ 914400 h 2305879"/>
              <a:gd name="connsiteX4" fmla="*/ 1474042 w 1951120"/>
              <a:gd name="connsiteY4" fmla="*/ 1160891 h 2305879"/>
              <a:gd name="connsiteX5" fmla="*/ 1163941 w 1951120"/>
              <a:gd name="connsiteY5" fmla="*/ 1144988 h 2305879"/>
              <a:gd name="connsiteX6" fmla="*/ 1100331 w 1951120"/>
              <a:gd name="connsiteY6" fmla="*/ 1510748 h 2305879"/>
              <a:gd name="connsiteX7" fmla="*/ 1315016 w 1951120"/>
              <a:gd name="connsiteY7" fmla="*/ 1876508 h 2305879"/>
              <a:gd name="connsiteX8" fmla="*/ 790230 w 1951120"/>
              <a:gd name="connsiteY8" fmla="*/ 2305879 h 2305879"/>
              <a:gd name="connsiteX9" fmla="*/ 122320 w 1951120"/>
              <a:gd name="connsiteY9" fmla="*/ 1948070 h 2305879"/>
              <a:gd name="connsiteX10" fmla="*/ 0 w 1951120"/>
              <a:gd name="connsiteY10" fmla="*/ 1296063 h 2305879"/>
              <a:gd name="connsiteX11" fmla="*/ 130272 w 1951120"/>
              <a:gd name="connsiteY11" fmla="*/ 787179 h 2305879"/>
              <a:gd name="connsiteX12" fmla="*/ 432421 w 1951120"/>
              <a:gd name="connsiteY12" fmla="*/ 326004 h 2305879"/>
              <a:gd name="connsiteX13" fmla="*/ 503983 w 1951120"/>
              <a:gd name="connsiteY13" fmla="*/ 270345 h 2305879"/>
              <a:gd name="connsiteX14" fmla="*/ 790230 w 1951120"/>
              <a:gd name="connsiteY14" fmla="*/ 95416 h 2305879"/>
              <a:gd name="connsiteX15" fmla="*/ 917451 w 1951120"/>
              <a:gd name="connsiteY15" fmla="*/ 31806 h 2305879"/>
              <a:gd name="connsiteX0" fmla="*/ 973110 w 1951120"/>
              <a:gd name="connsiteY0" fmla="*/ 0 h 2236767"/>
              <a:gd name="connsiteX1" fmla="*/ 1641020 w 1951120"/>
              <a:gd name="connsiteY1" fmla="*/ 15903 h 2236767"/>
              <a:gd name="connsiteX2" fmla="*/ 1951120 w 1951120"/>
              <a:gd name="connsiteY2" fmla="*/ 349858 h 2236767"/>
              <a:gd name="connsiteX3" fmla="*/ 1831851 w 1951120"/>
              <a:gd name="connsiteY3" fmla="*/ 914400 h 2236767"/>
              <a:gd name="connsiteX4" fmla="*/ 1474042 w 1951120"/>
              <a:gd name="connsiteY4" fmla="*/ 1160891 h 2236767"/>
              <a:gd name="connsiteX5" fmla="*/ 1163941 w 1951120"/>
              <a:gd name="connsiteY5" fmla="*/ 1144988 h 2236767"/>
              <a:gd name="connsiteX6" fmla="*/ 1100331 w 1951120"/>
              <a:gd name="connsiteY6" fmla="*/ 1510748 h 2236767"/>
              <a:gd name="connsiteX7" fmla="*/ 1315016 w 1951120"/>
              <a:gd name="connsiteY7" fmla="*/ 1876508 h 2236767"/>
              <a:gd name="connsiteX8" fmla="*/ 784914 w 1951120"/>
              <a:gd name="connsiteY8" fmla="*/ 2236767 h 2236767"/>
              <a:gd name="connsiteX9" fmla="*/ 122320 w 1951120"/>
              <a:gd name="connsiteY9" fmla="*/ 1948070 h 2236767"/>
              <a:gd name="connsiteX10" fmla="*/ 0 w 1951120"/>
              <a:gd name="connsiteY10" fmla="*/ 1296063 h 2236767"/>
              <a:gd name="connsiteX11" fmla="*/ 130272 w 1951120"/>
              <a:gd name="connsiteY11" fmla="*/ 787179 h 2236767"/>
              <a:gd name="connsiteX12" fmla="*/ 432421 w 1951120"/>
              <a:gd name="connsiteY12" fmla="*/ 326004 h 2236767"/>
              <a:gd name="connsiteX13" fmla="*/ 503983 w 1951120"/>
              <a:gd name="connsiteY13" fmla="*/ 270345 h 2236767"/>
              <a:gd name="connsiteX14" fmla="*/ 790230 w 1951120"/>
              <a:gd name="connsiteY14" fmla="*/ 95416 h 2236767"/>
              <a:gd name="connsiteX15" fmla="*/ 917451 w 1951120"/>
              <a:gd name="connsiteY15" fmla="*/ 31806 h 2236767"/>
              <a:gd name="connsiteX0" fmla="*/ 973110 w 1951120"/>
              <a:gd name="connsiteY0" fmla="*/ 0 h 2236767"/>
              <a:gd name="connsiteX1" fmla="*/ 1641020 w 1951120"/>
              <a:gd name="connsiteY1" fmla="*/ 15903 h 2236767"/>
              <a:gd name="connsiteX2" fmla="*/ 1951120 w 1951120"/>
              <a:gd name="connsiteY2" fmla="*/ 349858 h 2236767"/>
              <a:gd name="connsiteX3" fmla="*/ 1831851 w 1951120"/>
              <a:gd name="connsiteY3" fmla="*/ 914400 h 2236767"/>
              <a:gd name="connsiteX4" fmla="*/ 1474042 w 1951120"/>
              <a:gd name="connsiteY4" fmla="*/ 1160891 h 2236767"/>
              <a:gd name="connsiteX5" fmla="*/ 1163941 w 1951120"/>
              <a:gd name="connsiteY5" fmla="*/ 1144988 h 2236767"/>
              <a:gd name="connsiteX6" fmla="*/ 1100331 w 1951120"/>
              <a:gd name="connsiteY6" fmla="*/ 1510748 h 2236767"/>
              <a:gd name="connsiteX7" fmla="*/ 1315016 w 1951120"/>
              <a:gd name="connsiteY7" fmla="*/ 1913722 h 2236767"/>
              <a:gd name="connsiteX8" fmla="*/ 784914 w 1951120"/>
              <a:gd name="connsiteY8" fmla="*/ 2236767 h 2236767"/>
              <a:gd name="connsiteX9" fmla="*/ 122320 w 1951120"/>
              <a:gd name="connsiteY9" fmla="*/ 1948070 h 2236767"/>
              <a:gd name="connsiteX10" fmla="*/ 0 w 1951120"/>
              <a:gd name="connsiteY10" fmla="*/ 1296063 h 2236767"/>
              <a:gd name="connsiteX11" fmla="*/ 130272 w 1951120"/>
              <a:gd name="connsiteY11" fmla="*/ 787179 h 2236767"/>
              <a:gd name="connsiteX12" fmla="*/ 432421 w 1951120"/>
              <a:gd name="connsiteY12" fmla="*/ 326004 h 2236767"/>
              <a:gd name="connsiteX13" fmla="*/ 503983 w 1951120"/>
              <a:gd name="connsiteY13" fmla="*/ 270345 h 2236767"/>
              <a:gd name="connsiteX14" fmla="*/ 790230 w 1951120"/>
              <a:gd name="connsiteY14" fmla="*/ 95416 h 2236767"/>
              <a:gd name="connsiteX15" fmla="*/ 917451 w 1951120"/>
              <a:gd name="connsiteY15" fmla="*/ 31806 h 2236767"/>
              <a:gd name="connsiteX0" fmla="*/ 973110 w 1951120"/>
              <a:gd name="connsiteY0" fmla="*/ 0 h 2236767"/>
              <a:gd name="connsiteX1" fmla="*/ 1641020 w 1951120"/>
              <a:gd name="connsiteY1" fmla="*/ 15903 h 2236767"/>
              <a:gd name="connsiteX2" fmla="*/ 1951120 w 1951120"/>
              <a:gd name="connsiteY2" fmla="*/ 349858 h 2236767"/>
              <a:gd name="connsiteX3" fmla="*/ 1831851 w 1951120"/>
              <a:gd name="connsiteY3" fmla="*/ 914400 h 2236767"/>
              <a:gd name="connsiteX4" fmla="*/ 1463409 w 1951120"/>
              <a:gd name="connsiteY4" fmla="*/ 1086463 h 2236767"/>
              <a:gd name="connsiteX5" fmla="*/ 1163941 w 1951120"/>
              <a:gd name="connsiteY5" fmla="*/ 1144988 h 2236767"/>
              <a:gd name="connsiteX6" fmla="*/ 1100331 w 1951120"/>
              <a:gd name="connsiteY6" fmla="*/ 1510748 h 2236767"/>
              <a:gd name="connsiteX7" fmla="*/ 1315016 w 1951120"/>
              <a:gd name="connsiteY7" fmla="*/ 1913722 h 2236767"/>
              <a:gd name="connsiteX8" fmla="*/ 784914 w 1951120"/>
              <a:gd name="connsiteY8" fmla="*/ 2236767 h 2236767"/>
              <a:gd name="connsiteX9" fmla="*/ 122320 w 1951120"/>
              <a:gd name="connsiteY9" fmla="*/ 1948070 h 2236767"/>
              <a:gd name="connsiteX10" fmla="*/ 0 w 1951120"/>
              <a:gd name="connsiteY10" fmla="*/ 1296063 h 2236767"/>
              <a:gd name="connsiteX11" fmla="*/ 130272 w 1951120"/>
              <a:gd name="connsiteY11" fmla="*/ 787179 h 2236767"/>
              <a:gd name="connsiteX12" fmla="*/ 432421 w 1951120"/>
              <a:gd name="connsiteY12" fmla="*/ 326004 h 2236767"/>
              <a:gd name="connsiteX13" fmla="*/ 503983 w 1951120"/>
              <a:gd name="connsiteY13" fmla="*/ 270345 h 2236767"/>
              <a:gd name="connsiteX14" fmla="*/ 790230 w 1951120"/>
              <a:gd name="connsiteY14" fmla="*/ 95416 h 2236767"/>
              <a:gd name="connsiteX15" fmla="*/ 917451 w 1951120"/>
              <a:gd name="connsiteY15" fmla="*/ 31806 h 2236767"/>
              <a:gd name="connsiteX0" fmla="*/ 973110 w 1951120"/>
              <a:gd name="connsiteY0" fmla="*/ 0 h 2236767"/>
              <a:gd name="connsiteX1" fmla="*/ 1641020 w 1951120"/>
              <a:gd name="connsiteY1" fmla="*/ 15903 h 2236767"/>
              <a:gd name="connsiteX2" fmla="*/ 1951120 w 1951120"/>
              <a:gd name="connsiteY2" fmla="*/ 349858 h 2236767"/>
              <a:gd name="connsiteX3" fmla="*/ 1821219 w 1951120"/>
              <a:gd name="connsiteY3" fmla="*/ 1116419 h 2236767"/>
              <a:gd name="connsiteX4" fmla="*/ 1463409 w 1951120"/>
              <a:gd name="connsiteY4" fmla="*/ 1086463 h 2236767"/>
              <a:gd name="connsiteX5" fmla="*/ 1163941 w 1951120"/>
              <a:gd name="connsiteY5" fmla="*/ 1144988 h 2236767"/>
              <a:gd name="connsiteX6" fmla="*/ 1100331 w 1951120"/>
              <a:gd name="connsiteY6" fmla="*/ 1510748 h 2236767"/>
              <a:gd name="connsiteX7" fmla="*/ 1315016 w 1951120"/>
              <a:gd name="connsiteY7" fmla="*/ 1913722 h 2236767"/>
              <a:gd name="connsiteX8" fmla="*/ 784914 w 1951120"/>
              <a:gd name="connsiteY8" fmla="*/ 2236767 h 2236767"/>
              <a:gd name="connsiteX9" fmla="*/ 122320 w 1951120"/>
              <a:gd name="connsiteY9" fmla="*/ 1948070 h 2236767"/>
              <a:gd name="connsiteX10" fmla="*/ 0 w 1951120"/>
              <a:gd name="connsiteY10" fmla="*/ 1296063 h 2236767"/>
              <a:gd name="connsiteX11" fmla="*/ 130272 w 1951120"/>
              <a:gd name="connsiteY11" fmla="*/ 787179 h 2236767"/>
              <a:gd name="connsiteX12" fmla="*/ 432421 w 1951120"/>
              <a:gd name="connsiteY12" fmla="*/ 326004 h 2236767"/>
              <a:gd name="connsiteX13" fmla="*/ 503983 w 1951120"/>
              <a:gd name="connsiteY13" fmla="*/ 270345 h 2236767"/>
              <a:gd name="connsiteX14" fmla="*/ 790230 w 1951120"/>
              <a:gd name="connsiteY14" fmla="*/ 95416 h 2236767"/>
              <a:gd name="connsiteX15" fmla="*/ 917451 w 1951120"/>
              <a:gd name="connsiteY15" fmla="*/ 31806 h 2236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1120" h="2236767">
                <a:moveTo>
                  <a:pt x="973110" y="0"/>
                </a:moveTo>
                <a:lnTo>
                  <a:pt x="1641020" y="15903"/>
                </a:lnTo>
                <a:lnTo>
                  <a:pt x="1951120" y="349858"/>
                </a:lnTo>
                <a:lnTo>
                  <a:pt x="1821219" y="1116419"/>
                </a:lnTo>
                <a:lnTo>
                  <a:pt x="1463409" y="1086463"/>
                </a:lnTo>
                <a:lnTo>
                  <a:pt x="1163941" y="1144988"/>
                </a:lnTo>
                <a:lnTo>
                  <a:pt x="1100331" y="1510748"/>
                </a:lnTo>
                <a:lnTo>
                  <a:pt x="1315016" y="1913722"/>
                </a:lnTo>
                <a:lnTo>
                  <a:pt x="784914" y="2236767"/>
                </a:lnTo>
                <a:lnTo>
                  <a:pt x="122320" y="1948070"/>
                </a:lnTo>
                <a:lnTo>
                  <a:pt x="0" y="1296063"/>
                </a:lnTo>
                <a:lnTo>
                  <a:pt x="130272" y="787179"/>
                </a:lnTo>
                <a:lnTo>
                  <a:pt x="432421" y="326004"/>
                </a:lnTo>
                <a:lnTo>
                  <a:pt x="503983" y="270345"/>
                </a:lnTo>
                <a:lnTo>
                  <a:pt x="790230" y="95416"/>
                </a:lnTo>
                <a:lnTo>
                  <a:pt x="917451" y="31806"/>
                </a:lnTo>
              </a:path>
            </a:pathLst>
          </a:custGeom>
          <a:solidFill>
            <a:srgbClr val="DBA43F">
              <a:alpha val="2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Date Placeholder 13">
            <a:extLst>
              <a:ext uri="{FF2B5EF4-FFF2-40B4-BE49-F238E27FC236}">
                <a16:creationId xmlns:a16="http://schemas.microsoft.com/office/drawing/2014/main" id="{FAD35FDE-8917-DC44-1FA5-5EB0B86923F3}"/>
              </a:ext>
            </a:extLst>
          </p:cNvPr>
          <p:cNvSpPr>
            <a:spLocks noGrp="1"/>
          </p:cNvSpPr>
          <p:nvPr>
            <p:ph type="dt" sz="half" idx="10"/>
          </p:nvPr>
        </p:nvSpPr>
        <p:spPr/>
        <p:txBody>
          <a:bodyPr/>
          <a:lstStyle/>
          <a:p>
            <a:fld id="{E900AC22-4168-4A8E-9951-D9322C29060D}" type="datetime1">
              <a:rPr lang="en-US" smtClean="0"/>
              <a:t>9/9/2023</a:t>
            </a:fld>
            <a:endParaRPr lang="en-US"/>
          </a:p>
        </p:txBody>
      </p:sp>
      <p:sp>
        <p:nvSpPr>
          <p:cNvPr id="15" name="Footer Placeholder 14">
            <a:extLst>
              <a:ext uri="{FF2B5EF4-FFF2-40B4-BE49-F238E27FC236}">
                <a16:creationId xmlns:a16="http://schemas.microsoft.com/office/drawing/2014/main" id="{F2002B9E-E4A0-4C77-778C-B7392B3444BB}"/>
              </a:ext>
            </a:extLst>
          </p:cNvPr>
          <p:cNvSpPr>
            <a:spLocks noGrp="1"/>
          </p:cNvSpPr>
          <p:nvPr>
            <p:ph type="ftr" sz="quarter" idx="11"/>
          </p:nvPr>
        </p:nvSpPr>
        <p:spPr/>
        <p:txBody>
          <a:bodyPr/>
          <a:lstStyle/>
          <a:p>
            <a:r>
              <a:rPr lang="en-US"/>
              <a:t>D &amp; D Lecture 5 - Fall 2023</a:t>
            </a:r>
          </a:p>
        </p:txBody>
      </p:sp>
      <p:sp>
        <p:nvSpPr>
          <p:cNvPr id="16" name="Slide Number Placeholder 15">
            <a:extLst>
              <a:ext uri="{FF2B5EF4-FFF2-40B4-BE49-F238E27FC236}">
                <a16:creationId xmlns:a16="http://schemas.microsoft.com/office/drawing/2014/main" id="{7EB26F3E-93A4-D5BE-E41F-278BA393C527}"/>
              </a:ext>
            </a:extLst>
          </p:cNvPr>
          <p:cNvSpPr>
            <a:spLocks noGrp="1"/>
          </p:cNvSpPr>
          <p:nvPr>
            <p:ph type="sldNum" sz="quarter" idx="12"/>
          </p:nvPr>
        </p:nvSpPr>
        <p:spPr/>
        <p:txBody>
          <a:bodyPr/>
          <a:lstStyle/>
          <a:p>
            <a:fld id="{DC3BB032-4020-48F4-953B-341806DC4A2B}" type="slidenum">
              <a:rPr lang="en-US" smtClean="0"/>
              <a:pPr/>
              <a:t>17</a:t>
            </a:fld>
            <a:endParaRPr lang="en-US"/>
          </a:p>
        </p:txBody>
      </p:sp>
      <mc:AlternateContent xmlns:mc="http://schemas.openxmlformats.org/markup-compatibility/2006">
        <mc:Choice xmlns:p14="http://schemas.microsoft.com/office/powerpoint/2010/main" Requires="p14">
          <p:contentPart p14:bwMode="auto" r:id="rId8">
            <p14:nvContentPartPr>
              <p14:cNvPr id="2" name="Ink 1">
                <a:extLst>
                  <a:ext uri="{FF2B5EF4-FFF2-40B4-BE49-F238E27FC236}">
                    <a16:creationId xmlns:a16="http://schemas.microsoft.com/office/drawing/2014/main" id="{002F350F-B3AB-BAAB-43A4-6AE6636E4B77}"/>
                  </a:ext>
                </a:extLst>
              </p14:cNvPr>
              <p14:cNvContentPartPr/>
              <p14:nvPr/>
            </p14:nvContentPartPr>
            <p14:xfrm>
              <a:off x="2366937" y="-3086"/>
              <a:ext cx="408960" cy="254520"/>
            </p14:xfrm>
          </p:contentPart>
        </mc:Choice>
        <mc:Fallback>
          <p:pic>
            <p:nvPicPr>
              <p:cNvPr id="2" name="Ink 1">
                <a:extLst>
                  <a:ext uri="{FF2B5EF4-FFF2-40B4-BE49-F238E27FC236}">
                    <a16:creationId xmlns:a16="http://schemas.microsoft.com/office/drawing/2014/main" id="{002F350F-B3AB-BAAB-43A4-6AE6636E4B77}"/>
                  </a:ext>
                </a:extLst>
              </p:cNvPr>
              <p:cNvPicPr/>
              <p:nvPr/>
            </p:nvPicPr>
            <p:blipFill>
              <a:blip r:embed="rId9"/>
              <a:stretch>
                <a:fillRect/>
              </a:stretch>
            </p:blipFill>
            <p:spPr>
              <a:xfrm>
                <a:off x="2358297" y="-12086"/>
                <a:ext cx="426600" cy="27216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3" name="Ink 2">
                <a:extLst>
                  <a:ext uri="{FF2B5EF4-FFF2-40B4-BE49-F238E27FC236}">
                    <a16:creationId xmlns:a16="http://schemas.microsoft.com/office/drawing/2014/main" id="{23F1D85C-50F8-44A3-1A0F-39A0F6628891}"/>
                  </a:ext>
                </a:extLst>
              </p14:cNvPr>
              <p14:cNvContentPartPr/>
              <p14:nvPr/>
            </p14:nvContentPartPr>
            <p14:xfrm>
              <a:off x="857097" y="45874"/>
              <a:ext cx="18720" cy="141480"/>
            </p14:xfrm>
          </p:contentPart>
        </mc:Choice>
        <mc:Fallback>
          <p:pic>
            <p:nvPicPr>
              <p:cNvPr id="3" name="Ink 2">
                <a:extLst>
                  <a:ext uri="{FF2B5EF4-FFF2-40B4-BE49-F238E27FC236}">
                    <a16:creationId xmlns:a16="http://schemas.microsoft.com/office/drawing/2014/main" id="{23F1D85C-50F8-44A3-1A0F-39A0F6628891}"/>
                  </a:ext>
                </a:extLst>
              </p:cNvPr>
              <p:cNvPicPr/>
              <p:nvPr/>
            </p:nvPicPr>
            <p:blipFill>
              <a:blip r:embed="rId11"/>
              <a:stretch>
                <a:fillRect/>
              </a:stretch>
            </p:blipFill>
            <p:spPr>
              <a:xfrm>
                <a:off x="848097" y="37234"/>
                <a:ext cx="36360" cy="159120"/>
              </a:xfrm>
              <a:prstGeom prst="rect">
                <a:avLst/>
              </a:prstGeom>
            </p:spPr>
          </p:pic>
        </mc:Fallback>
      </mc:AlternateContent>
      <mc:AlternateContent xmlns:mc="http://schemas.openxmlformats.org/markup-compatibility/2006">
        <mc:Choice xmlns:p14="http://schemas.microsoft.com/office/powerpoint/2010/main" Requires="p14">
          <p:contentPart p14:bwMode="auto" r:id="rId12">
            <p14:nvContentPartPr>
              <p14:cNvPr id="4" name="Ink 3">
                <a:extLst>
                  <a:ext uri="{FF2B5EF4-FFF2-40B4-BE49-F238E27FC236}">
                    <a16:creationId xmlns:a16="http://schemas.microsoft.com/office/drawing/2014/main" id="{E166FCA9-244C-224E-EEE5-E55FFDBE238F}"/>
                  </a:ext>
                </a:extLst>
              </p14:cNvPr>
              <p14:cNvContentPartPr/>
              <p14:nvPr/>
            </p14:nvContentPartPr>
            <p14:xfrm>
              <a:off x="1919097" y="62434"/>
              <a:ext cx="24120" cy="135000"/>
            </p14:xfrm>
          </p:contentPart>
        </mc:Choice>
        <mc:Fallback>
          <p:pic>
            <p:nvPicPr>
              <p:cNvPr id="4" name="Ink 3">
                <a:extLst>
                  <a:ext uri="{FF2B5EF4-FFF2-40B4-BE49-F238E27FC236}">
                    <a16:creationId xmlns:a16="http://schemas.microsoft.com/office/drawing/2014/main" id="{E166FCA9-244C-224E-EEE5-E55FFDBE238F}"/>
                  </a:ext>
                </a:extLst>
              </p:cNvPr>
              <p:cNvPicPr/>
              <p:nvPr/>
            </p:nvPicPr>
            <p:blipFill>
              <a:blip r:embed="rId13"/>
              <a:stretch>
                <a:fillRect/>
              </a:stretch>
            </p:blipFill>
            <p:spPr>
              <a:xfrm>
                <a:off x="1910097" y="53434"/>
                <a:ext cx="41760" cy="152640"/>
              </a:xfrm>
              <a:prstGeom prst="rect">
                <a:avLst/>
              </a:prstGeom>
            </p:spPr>
          </p:pic>
        </mc:Fallback>
      </mc:AlternateContent>
      <p:grpSp>
        <p:nvGrpSpPr>
          <p:cNvPr id="22" name="Group 21">
            <a:extLst>
              <a:ext uri="{FF2B5EF4-FFF2-40B4-BE49-F238E27FC236}">
                <a16:creationId xmlns:a16="http://schemas.microsoft.com/office/drawing/2014/main" id="{7B771F6C-7AB1-6CF1-B821-49AA311C893B}"/>
              </a:ext>
            </a:extLst>
          </p:cNvPr>
          <p:cNvGrpSpPr/>
          <p:nvPr/>
        </p:nvGrpSpPr>
        <p:grpSpPr>
          <a:xfrm>
            <a:off x="2272257" y="285274"/>
            <a:ext cx="1238400" cy="423000"/>
            <a:chOff x="2272257" y="285274"/>
            <a:chExt cx="1238400" cy="423000"/>
          </a:xfrm>
        </p:grpSpPr>
        <mc:AlternateContent xmlns:mc="http://schemas.openxmlformats.org/markup-compatibility/2006">
          <mc:Choice xmlns:p14="http://schemas.microsoft.com/office/powerpoint/2010/main" Requires="p14">
            <p:contentPart p14:bwMode="auto" r:id="rId14">
              <p14:nvContentPartPr>
                <p14:cNvPr id="17" name="Ink 16">
                  <a:extLst>
                    <a:ext uri="{FF2B5EF4-FFF2-40B4-BE49-F238E27FC236}">
                      <a16:creationId xmlns:a16="http://schemas.microsoft.com/office/drawing/2014/main" id="{F08FB329-8E56-F5F3-E2DC-CE5BB9BE62CA}"/>
                    </a:ext>
                  </a:extLst>
                </p14:cNvPr>
                <p14:cNvContentPartPr/>
                <p14:nvPr/>
              </p14:nvContentPartPr>
              <p14:xfrm>
                <a:off x="2272257" y="411634"/>
                <a:ext cx="672840" cy="263160"/>
              </p14:xfrm>
            </p:contentPart>
          </mc:Choice>
          <mc:Fallback>
            <p:pic>
              <p:nvPicPr>
                <p:cNvPr id="17" name="Ink 16">
                  <a:extLst>
                    <a:ext uri="{FF2B5EF4-FFF2-40B4-BE49-F238E27FC236}">
                      <a16:creationId xmlns:a16="http://schemas.microsoft.com/office/drawing/2014/main" id="{F08FB329-8E56-F5F3-E2DC-CE5BB9BE62CA}"/>
                    </a:ext>
                  </a:extLst>
                </p:cNvPr>
                <p:cNvPicPr/>
                <p:nvPr/>
              </p:nvPicPr>
              <p:blipFill>
                <a:blip r:embed="rId15"/>
                <a:stretch>
                  <a:fillRect/>
                </a:stretch>
              </p:blipFill>
              <p:spPr>
                <a:xfrm>
                  <a:off x="2263617" y="402994"/>
                  <a:ext cx="690480" cy="280800"/>
                </a:xfrm>
                <a:prstGeom prst="rect">
                  <a:avLst/>
                </a:prstGeom>
              </p:spPr>
            </p:pic>
          </mc:Fallback>
        </mc:AlternateContent>
        <mc:AlternateContent xmlns:mc="http://schemas.openxmlformats.org/markup-compatibility/2006">
          <mc:Choice xmlns:p14="http://schemas.microsoft.com/office/powerpoint/2010/main" Requires="p14">
            <p:contentPart p14:bwMode="auto" r:id="rId16">
              <p14:nvContentPartPr>
                <p14:cNvPr id="18" name="Ink 17">
                  <a:extLst>
                    <a:ext uri="{FF2B5EF4-FFF2-40B4-BE49-F238E27FC236}">
                      <a16:creationId xmlns:a16="http://schemas.microsoft.com/office/drawing/2014/main" id="{2944884A-7210-B892-FF56-90D4A0084E76}"/>
                    </a:ext>
                  </a:extLst>
                </p14:cNvPr>
                <p14:cNvContentPartPr/>
                <p14:nvPr/>
              </p14:nvContentPartPr>
              <p14:xfrm>
                <a:off x="3118977" y="507754"/>
                <a:ext cx="83520" cy="200520"/>
              </p14:xfrm>
            </p:contentPart>
          </mc:Choice>
          <mc:Fallback>
            <p:pic>
              <p:nvPicPr>
                <p:cNvPr id="18" name="Ink 17">
                  <a:extLst>
                    <a:ext uri="{FF2B5EF4-FFF2-40B4-BE49-F238E27FC236}">
                      <a16:creationId xmlns:a16="http://schemas.microsoft.com/office/drawing/2014/main" id="{2944884A-7210-B892-FF56-90D4A0084E76}"/>
                    </a:ext>
                  </a:extLst>
                </p:cNvPr>
                <p:cNvPicPr/>
                <p:nvPr/>
              </p:nvPicPr>
              <p:blipFill>
                <a:blip r:embed="rId17"/>
                <a:stretch>
                  <a:fillRect/>
                </a:stretch>
              </p:blipFill>
              <p:spPr>
                <a:xfrm>
                  <a:off x="3110337" y="499114"/>
                  <a:ext cx="101160" cy="218160"/>
                </a:xfrm>
                <a:prstGeom prst="rect">
                  <a:avLst/>
                </a:prstGeom>
              </p:spPr>
            </p:pic>
          </mc:Fallback>
        </mc:AlternateContent>
        <mc:AlternateContent xmlns:mc="http://schemas.openxmlformats.org/markup-compatibility/2006">
          <mc:Choice xmlns:p14="http://schemas.microsoft.com/office/powerpoint/2010/main" Requires="p14">
            <p:contentPart p14:bwMode="auto" r:id="rId18">
              <p14:nvContentPartPr>
                <p14:cNvPr id="19" name="Ink 18">
                  <a:extLst>
                    <a:ext uri="{FF2B5EF4-FFF2-40B4-BE49-F238E27FC236}">
                      <a16:creationId xmlns:a16="http://schemas.microsoft.com/office/drawing/2014/main" id="{EB99AF85-E63E-0482-D4AE-383804686B2E}"/>
                    </a:ext>
                  </a:extLst>
                </p14:cNvPr>
                <p14:cNvContentPartPr/>
                <p14:nvPr/>
              </p14:nvContentPartPr>
              <p14:xfrm>
                <a:off x="3055977" y="478234"/>
                <a:ext cx="157320" cy="102960"/>
              </p14:xfrm>
            </p:contentPart>
          </mc:Choice>
          <mc:Fallback>
            <p:pic>
              <p:nvPicPr>
                <p:cNvPr id="19" name="Ink 18">
                  <a:extLst>
                    <a:ext uri="{FF2B5EF4-FFF2-40B4-BE49-F238E27FC236}">
                      <a16:creationId xmlns:a16="http://schemas.microsoft.com/office/drawing/2014/main" id="{EB99AF85-E63E-0482-D4AE-383804686B2E}"/>
                    </a:ext>
                  </a:extLst>
                </p:cNvPr>
                <p:cNvPicPr/>
                <p:nvPr/>
              </p:nvPicPr>
              <p:blipFill>
                <a:blip r:embed="rId19"/>
                <a:stretch>
                  <a:fillRect/>
                </a:stretch>
              </p:blipFill>
              <p:spPr>
                <a:xfrm>
                  <a:off x="3047337" y="469234"/>
                  <a:ext cx="174960" cy="120600"/>
                </a:xfrm>
                <a:prstGeom prst="rect">
                  <a:avLst/>
                </a:prstGeom>
              </p:spPr>
            </p:pic>
          </mc:Fallback>
        </mc:AlternateContent>
        <mc:AlternateContent xmlns:mc="http://schemas.openxmlformats.org/markup-compatibility/2006">
          <mc:Choice xmlns:p14="http://schemas.microsoft.com/office/powerpoint/2010/main" Requires="p14">
            <p:contentPart p14:bwMode="auto" r:id="rId20">
              <p14:nvContentPartPr>
                <p14:cNvPr id="20" name="Ink 19">
                  <a:extLst>
                    <a:ext uri="{FF2B5EF4-FFF2-40B4-BE49-F238E27FC236}">
                      <a16:creationId xmlns:a16="http://schemas.microsoft.com/office/drawing/2014/main" id="{C598873F-EA69-143A-FAC9-386A2016738A}"/>
                    </a:ext>
                  </a:extLst>
                </p14:cNvPr>
                <p14:cNvContentPartPr/>
                <p14:nvPr/>
              </p14:nvContentPartPr>
              <p14:xfrm>
                <a:off x="3239937" y="379594"/>
                <a:ext cx="52920" cy="110880"/>
              </p14:xfrm>
            </p:contentPart>
          </mc:Choice>
          <mc:Fallback>
            <p:pic>
              <p:nvPicPr>
                <p:cNvPr id="20" name="Ink 19">
                  <a:extLst>
                    <a:ext uri="{FF2B5EF4-FFF2-40B4-BE49-F238E27FC236}">
                      <a16:creationId xmlns:a16="http://schemas.microsoft.com/office/drawing/2014/main" id="{C598873F-EA69-143A-FAC9-386A2016738A}"/>
                    </a:ext>
                  </a:extLst>
                </p:cNvPr>
                <p:cNvPicPr/>
                <p:nvPr/>
              </p:nvPicPr>
              <p:blipFill>
                <a:blip r:embed="rId21"/>
                <a:stretch>
                  <a:fillRect/>
                </a:stretch>
              </p:blipFill>
              <p:spPr>
                <a:xfrm>
                  <a:off x="3230937" y="370954"/>
                  <a:ext cx="70560" cy="128520"/>
                </a:xfrm>
                <a:prstGeom prst="rect">
                  <a:avLst/>
                </a:prstGeom>
              </p:spPr>
            </p:pic>
          </mc:Fallback>
        </mc:AlternateContent>
        <mc:AlternateContent xmlns:mc="http://schemas.openxmlformats.org/markup-compatibility/2006">
          <mc:Choice xmlns:p14="http://schemas.microsoft.com/office/powerpoint/2010/main" Requires="p14">
            <p:contentPart p14:bwMode="auto" r:id="rId22">
              <p14:nvContentPartPr>
                <p14:cNvPr id="21" name="Ink 20">
                  <a:extLst>
                    <a:ext uri="{FF2B5EF4-FFF2-40B4-BE49-F238E27FC236}">
                      <a16:creationId xmlns:a16="http://schemas.microsoft.com/office/drawing/2014/main" id="{1DD11118-C1E5-E006-BEA9-27D86D20002B}"/>
                    </a:ext>
                  </a:extLst>
                </p14:cNvPr>
                <p14:cNvContentPartPr/>
                <p14:nvPr/>
              </p14:nvContentPartPr>
              <p14:xfrm>
                <a:off x="3343257" y="285274"/>
                <a:ext cx="167400" cy="123480"/>
              </p14:xfrm>
            </p:contentPart>
          </mc:Choice>
          <mc:Fallback>
            <p:pic>
              <p:nvPicPr>
                <p:cNvPr id="21" name="Ink 20">
                  <a:extLst>
                    <a:ext uri="{FF2B5EF4-FFF2-40B4-BE49-F238E27FC236}">
                      <a16:creationId xmlns:a16="http://schemas.microsoft.com/office/drawing/2014/main" id="{1DD11118-C1E5-E006-BEA9-27D86D20002B}"/>
                    </a:ext>
                  </a:extLst>
                </p:cNvPr>
                <p:cNvPicPr/>
                <p:nvPr/>
              </p:nvPicPr>
              <p:blipFill>
                <a:blip r:embed="rId23"/>
                <a:stretch>
                  <a:fillRect/>
                </a:stretch>
              </p:blipFill>
              <p:spPr>
                <a:xfrm>
                  <a:off x="3334257" y="276634"/>
                  <a:ext cx="185040" cy="141120"/>
                </a:xfrm>
                <a:prstGeom prst="rect">
                  <a:avLst/>
                </a:prstGeom>
              </p:spPr>
            </p:pic>
          </mc:Fallback>
        </mc:AlternateContent>
      </p:grpSp>
      <p:grpSp>
        <p:nvGrpSpPr>
          <p:cNvPr id="25" name="Group 24">
            <a:extLst>
              <a:ext uri="{FF2B5EF4-FFF2-40B4-BE49-F238E27FC236}">
                <a16:creationId xmlns:a16="http://schemas.microsoft.com/office/drawing/2014/main" id="{8C329AA0-6629-7BED-4735-C2C7065A8D1F}"/>
              </a:ext>
            </a:extLst>
          </p:cNvPr>
          <p:cNvGrpSpPr/>
          <p:nvPr/>
        </p:nvGrpSpPr>
        <p:grpSpPr>
          <a:xfrm>
            <a:off x="-3303" y="131554"/>
            <a:ext cx="996120" cy="588960"/>
            <a:chOff x="-3303" y="131554"/>
            <a:chExt cx="996120" cy="588960"/>
          </a:xfrm>
        </p:grpSpPr>
        <mc:AlternateContent xmlns:mc="http://schemas.openxmlformats.org/markup-compatibility/2006">
          <mc:Choice xmlns:p14="http://schemas.microsoft.com/office/powerpoint/2010/main" Requires="p14">
            <p:contentPart p14:bwMode="auto" r:id="rId24">
              <p14:nvContentPartPr>
                <p14:cNvPr id="23" name="Ink 22">
                  <a:extLst>
                    <a:ext uri="{FF2B5EF4-FFF2-40B4-BE49-F238E27FC236}">
                      <a16:creationId xmlns:a16="http://schemas.microsoft.com/office/drawing/2014/main" id="{CB9F1853-6FF8-5C1E-958D-7F7821BEC938}"/>
                    </a:ext>
                  </a:extLst>
                </p14:cNvPr>
                <p14:cNvContentPartPr/>
                <p14:nvPr/>
              </p14:nvContentPartPr>
              <p14:xfrm>
                <a:off x="-3303" y="131554"/>
                <a:ext cx="894960" cy="291960"/>
              </p14:xfrm>
            </p:contentPart>
          </mc:Choice>
          <mc:Fallback>
            <p:pic>
              <p:nvPicPr>
                <p:cNvPr id="23" name="Ink 22">
                  <a:extLst>
                    <a:ext uri="{FF2B5EF4-FFF2-40B4-BE49-F238E27FC236}">
                      <a16:creationId xmlns:a16="http://schemas.microsoft.com/office/drawing/2014/main" id="{CB9F1853-6FF8-5C1E-958D-7F7821BEC938}"/>
                    </a:ext>
                  </a:extLst>
                </p:cNvPr>
                <p:cNvPicPr/>
                <p:nvPr/>
              </p:nvPicPr>
              <p:blipFill>
                <a:blip r:embed="rId25"/>
                <a:stretch>
                  <a:fillRect/>
                </a:stretch>
              </p:blipFill>
              <p:spPr>
                <a:xfrm>
                  <a:off x="-12303" y="122554"/>
                  <a:ext cx="912600" cy="309600"/>
                </a:xfrm>
                <a:prstGeom prst="rect">
                  <a:avLst/>
                </a:prstGeom>
              </p:spPr>
            </p:pic>
          </mc:Fallback>
        </mc:AlternateContent>
        <mc:AlternateContent xmlns:mc="http://schemas.openxmlformats.org/markup-compatibility/2006">
          <mc:Choice xmlns:p14="http://schemas.microsoft.com/office/powerpoint/2010/main" Requires="p14">
            <p:contentPart p14:bwMode="auto" r:id="rId26">
              <p14:nvContentPartPr>
                <p14:cNvPr id="24" name="Ink 23">
                  <a:extLst>
                    <a:ext uri="{FF2B5EF4-FFF2-40B4-BE49-F238E27FC236}">
                      <a16:creationId xmlns:a16="http://schemas.microsoft.com/office/drawing/2014/main" id="{8B67D590-2DBC-FADF-4B15-10225B7D2795}"/>
                    </a:ext>
                  </a:extLst>
                </p14:cNvPr>
                <p14:cNvContentPartPr/>
                <p14:nvPr/>
              </p14:nvContentPartPr>
              <p14:xfrm>
                <a:off x="771057" y="451954"/>
                <a:ext cx="221760" cy="268560"/>
              </p14:xfrm>
            </p:contentPart>
          </mc:Choice>
          <mc:Fallback>
            <p:pic>
              <p:nvPicPr>
                <p:cNvPr id="24" name="Ink 23">
                  <a:extLst>
                    <a:ext uri="{FF2B5EF4-FFF2-40B4-BE49-F238E27FC236}">
                      <a16:creationId xmlns:a16="http://schemas.microsoft.com/office/drawing/2014/main" id="{8B67D590-2DBC-FADF-4B15-10225B7D2795}"/>
                    </a:ext>
                  </a:extLst>
                </p:cNvPr>
                <p:cNvPicPr/>
                <p:nvPr/>
              </p:nvPicPr>
              <p:blipFill>
                <a:blip r:embed="rId27"/>
                <a:stretch>
                  <a:fillRect/>
                </a:stretch>
              </p:blipFill>
              <p:spPr>
                <a:xfrm>
                  <a:off x="762417" y="443314"/>
                  <a:ext cx="239400" cy="2862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28">
            <p14:nvContentPartPr>
              <p14:cNvPr id="26" name="Ink 25">
                <a:extLst>
                  <a:ext uri="{FF2B5EF4-FFF2-40B4-BE49-F238E27FC236}">
                    <a16:creationId xmlns:a16="http://schemas.microsoft.com/office/drawing/2014/main" id="{79E80D9A-912B-E78D-4B54-95273AC1CB4D}"/>
                  </a:ext>
                </a:extLst>
              </p14:cNvPr>
              <p14:cNvContentPartPr/>
              <p14:nvPr/>
            </p14:nvContentPartPr>
            <p14:xfrm>
              <a:off x="764937" y="904474"/>
              <a:ext cx="20160" cy="207720"/>
            </p14:xfrm>
          </p:contentPart>
        </mc:Choice>
        <mc:Fallback>
          <p:pic>
            <p:nvPicPr>
              <p:cNvPr id="26" name="Ink 25">
                <a:extLst>
                  <a:ext uri="{FF2B5EF4-FFF2-40B4-BE49-F238E27FC236}">
                    <a16:creationId xmlns:a16="http://schemas.microsoft.com/office/drawing/2014/main" id="{79E80D9A-912B-E78D-4B54-95273AC1CB4D}"/>
                  </a:ext>
                </a:extLst>
              </p:cNvPr>
              <p:cNvPicPr/>
              <p:nvPr/>
            </p:nvPicPr>
            <p:blipFill>
              <a:blip r:embed="rId29"/>
              <a:stretch>
                <a:fillRect/>
              </a:stretch>
            </p:blipFill>
            <p:spPr>
              <a:xfrm>
                <a:off x="756297" y="895834"/>
                <a:ext cx="37800" cy="225360"/>
              </a:xfrm>
              <a:prstGeom prst="rect">
                <a:avLst/>
              </a:prstGeom>
            </p:spPr>
          </p:pic>
        </mc:Fallback>
      </mc:AlternateContent>
      <p:grpSp>
        <p:nvGrpSpPr>
          <p:cNvPr id="50" name="Group 49">
            <a:extLst>
              <a:ext uri="{FF2B5EF4-FFF2-40B4-BE49-F238E27FC236}">
                <a16:creationId xmlns:a16="http://schemas.microsoft.com/office/drawing/2014/main" id="{EB02DB53-9A62-77C7-8E08-D937C7EC2865}"/>
              </a:ext>
            </a:extLst>
          </p:cNvPr>
          <p:cNvGrpSpPr/>
          <p:nvPr/>
        </p:nvGrpSpPr>
        <p:grpSpPr>
          <a:xfrm>
            <a:off x="9613017" y="363754"/>
            <a:ext cx="1988640" cy="1338840"/>
            <a:chOff x="9613017" y="363754"/>
            <a:chExt cx="1988640" cy="1338840"/>
          </a:xfrm>
        </p:grpSpPr>
        <mc:AlternateContent xmlns:mc="http://schemas.openxmlformats.org/markup-compatibility/2006">
          <mc:Choice xmlns:p14="http://schemas.microsoft.com/office/powerpoint/2010/main" Requires="p14">
            <p:contentPart p14:bwMode="auto" r:id="rId30">
              <p14:nvContentPartPr>
                <p14:cNvPr id="33" name="Ink 32">
                  <a:extLst>
                    <a:ext uri="{FF2B5EF4-FFF2-40B4-BE49-F238E27FC236}">
                      <a16:creationId xmlns:a16="http://schemas.microsoft.com/office/drawing/2014/main" id="{FF142D85-AA54-BB9B-980B-318337ADA68C}"/>
                    </a:ext>
                  </a:extLst>
                </p14:cNvPr>
                <p14:cNvContentPartPr/>
                <p14:nvPr/>
              </p14:nvContentPartPr>
              <p14:xfrm>
                <a:off x="9613017" y="520354"/>
                <a:ext cx="254160" cy="292680"/>
              </p14:xfrm>
            </p:contentPart>
          </mc:Choice>
          <mc:Fallback>
            <p:pic>
              <p:nvPicPr>
                <p:cNvPr id="33" name="Ink 32">
                  <a:extLst>
                    <a:ext uri="{FF2B5EF4-FFF2-40B4-BE49-F238E27FC236}">
                      <a16:creationId xmlns:a16="http://schemas.microsoft.com/office/drawing/2014/main" id="{FF142D85-AA54-BB9B-980B-318337ADA68C}"/>
                    </a:ext>
                  </a:extLst>
                </p:cNvPr>
                <p:cNvPicPr/>
                <p:nvPr/>
              </p:nvPicPr>
              <p:blipFill>
                <a:blip r:embed="rId31"/>
                <a:stretch>
                  <a:fillRect/>
                </a:stretch>
              </p:blipFill>
              <p:spPr>
                <a:xfrm>
                  <a:off x="9604017" y="511714"/>
                  <a:ext cx="271800" cy="310320"/>
                </a:xfrm>
                <a:prstGeom prst="rect">
                  <a:avLst/>
                </a:prstGeom>
              </p:spPr>
            </p:pic>
          </mc:Fallback>
        </mc:AlternateContent>
        <mc:AlternateContent xmlns:mc="http://schemas.openxmlformats.org/markup-compatibility/2006">
          <mc:Choice xmlns:p14="http://schemas.microsoft.com/office/powerpoint/2010/main" Requires="p14">
            <p:contentPart p14:bwMode="auto" r:id="rId32">
              <p14:nvContentPartPr>
                <p14:cNvPr id="34" name="Ink 33">
                  <a:extLst>
                    <a:ext uri="{FF2B5EF4-FFF2-40B4-BE49-F238E27FC236}">
                      <a16:creationId xmlns:a16="http://schemas.microsoft.com/office/drawing/2014/main" id="{42F59FDF-CF05-20F9-2A13-ECEB1D1DBCAA}"/>
                    </a:ext>
                  </a:extLst>
                </p14:cNvPr>
                <p14:cNvContentPartPr/>
                <p14:nvPr/>
              </p14:nvContentPartPr>
              <p14:xfrm>
                <a:off x="9888777" y="606394"/>
                <a:ext cx="85320" cy="123120"/>
              </p14:xfrm>
            </p:contentPart>
          </mc:Choice>
          <mc:Fallback>
            <p:pic>
              <p:nvPicPr>
                <p:cNvPr id="34" name="Ink 33">
                  <a:extLst>
                    <a:ext uri="{FF2B5EF4-FFF2-40B4-BE49-F238E27FC236}">
                      <a16:creationId xmlns:a16="http://schemas.microsoft.com/office/drawing/2014/main" id="{42F59FDF-CF05-20F9-2A13-ECEB1D1DBCAA}"/>
                    </a:ext>
                  </a:extLst>
                </p:cNvPr>
                <p:cNvPicPr/>
                <p:nvPr/>
              </p:nvPicPr>
              <p:blipFill>
                <a:blip r:embed="rId33"/>
                <a:stretch>
                  <a:fillRect/>
                </a:stretch>
              </p:blipFill>
              <p:spPr>
                <a:xfrm>
                  <a:off x="9880137" y="597754"/>
                  <a:ext cx="102960" cy="140760"/>
                </a:xfrm>
                <a:prstGeom prst="rect">
                  <a:avLst/>
                </a:prstGeom>
              </p:spPr>
            </p:pic>
          </mc:Fallback>
        </mc:AlternateContent>
        <mc:AlternateContent xmlns:mc="http://schemas.openxmlformats.org/markup-compatibility/2006">
          <mc:Choice xmlns:p14="http://schemas.microsoft.com/office/powerpoint/2010/main" Requires="p14">
            <p:contentPart p14:bwMode="auto" r:id="rId34">
              <p14:nvContentPartPr>
                <p14:cNvPr id="35" name="Ink 34">
                  <a:extLst>
                    <a:ext uri="{FF2B5EF4-FFF2-40B4-BE49-F238E27FC236}">
                      <a16:creationId xmlns:a16="http://schemas.microsoft.com/office/drawing/2014/main" id="{E7A835AA-33C3-B178-C94E-B8B6749D3FA3}"/>
                    </a:ext>
                  </a:extLst>
                </p14:cNvPr>
                <p14:cNvContentPartPr/>
                <p14:nvPr/>
              </p14:nvContentPartPr>
              <p14:xfrm>
                <a:off x="9943857" y="450514"/>
                <a:ext cx="347400" cy="191520"/>
              </p14:xfrm>
            </p:contentPart>
          </mc:Choice>
          <mc:Fallback>
            <p:pic>
              <p:nvPicPr>
                <p:cNvPr id="35" name="Ink 34">
                  <a:extLst>
                    <a:ext uri="{FF2B5EF4-FFF2-40B4-BE49-F238E27FC236}">
                      <a16:creationId xmlns:a16="http://schemas.microsoft.com/office/drawing/2014/main" id="{E7A835AA-33C3-B178-C94E-B8B6749D3FA3}"/>
                    </a:ext>
                  </a:extLst>
                </p:cNvPr>
                <p:cNvPicPr/>
                <p:nvPr/>
              </p:nvPicPr>
              <p:blipFill>
                <a:blip r:embed="rId35"/>
                <a:stretch>
                  <a:fillRect/>
                </a:stretch>
              </p:blipFill>
              <p:spPr>
                <a:xfrm>
                  <a:off x="9934857" y="441514"/>
                  <a:ext cx="365040" cy="209160"/>
                </a:xfrm>
                <a:prstGeom prst="rect">
                  <a:avLst/>
                </a:prstGeom>
              </p:spPr>
            </p:pic>
          </mc:Fallback>
        </mc:AlternateContent>
        <mc:AlternateContent xmlns:mc="http://schemas.openxmlformats.org/markup-compatibility/2006">
          <mc:Choice xmlns:p14="http://schemas.microsoft.com/office/powerpoint/2010/main" Requires="p14">
            <p:contentPart p14:bwMode="auto" r:id="rId36">
              <p14:nvContentPartPr>
                <p14:cNvPr id="36" name="Ink 35">
                  <a:extLst>
                    <a:ext uri="{FF2B5EF4-FFF2-40B4-BE49-F238E27FC236}">
                      <a16:creationId xmlns:a16="http://schemas.microsoft.com/office/drawing/2014/main" id="{365665A7-7D3E-9F2C-3DC1-38C5F09E1980}"/>
                    </a:ext>
                  </a:extLst>
                </p14:cNvPr>
                <p14:cNvContentPartPr/>
                <p14:nvPr/>
              </p14:nvContentPartPr>
              <p14:xfrm>
                <a:off x="10364337" y="563914"/>
                <a:ext cx="245880" cy="289080"/>
              </p14:xfrm>
            </p:contentPart>
          </mc:Choice>
          <mc:Fallback>
            <p:pic>
              <p:nvPicPr>
                <p:cNvPr id="36" name="Ink 35">
                  <a:extLst>
                    <a:ext uri="{FF2B5EF4-FFF2-40B4-BE49-F238E27FC236}">
                      <a16:creationId xmlns:a16="http://schemas.microsoft.com/office/drawing/2014/main" id="{365665A7-7D3E-9F2C-3DC1-38C5F09E1980}"/>
                    </a:ext>
                  </a:extLst>
                </p:cNvPr>
                <p:cNvPicPr/>
                <p:nvPr/>
              </p:nvPicPr>
              <p:blipFill>
                <a:blip r:embed="rId37"/>
                <a:stretch>
                  <a:fillRect/>
                </a:stretch>
              </p:blipFill>
              <p:spPr>
                <a:xfrm>
                  <a:off x="10355337" y="554914"/>
                  <a:ext cx="263520" cy="306720"/>
                </a:xfrm>
                <a:prstGeom prst="rect">
                  <a:avLst/>
                </a:prstGeom>
              </p:spPr>
            </p:pic>
          </mc:Fallback>
        </mc:AlternateContent>
        <mc:AlternateContent xmlns:mc="http://schemas.openxmlformats.org/markup-compatibility/2006">
          <mc:Choice xmlns:p14="http://schemas.microsoft.com/office/powerpoint/2010/main" Requires="p14">
            <p:contentPart p14:bwMode="auto" r:id="rId38">
              <p14:nvContentPartPr>
                <p14:cNvPr id="37" name="Ink 36">
                  <a:extLst>
                    <a:ext uri="{FF2B5EF4-FFF2-40B4-BE49-F238E27FC236}">
                      <a16:creationId xmlns:a16="http://schemas.microsoft.com/office/drawing/2014/main" id="{8EF4D45D-D9BC-63EC-63B7-66AA81A7F89A}"/>
                    </a:ext>
                  </a:extLst>
                </p14:cNvPr>
                <p14:cNvContentPartPr/>
                <p14:nvPr/>
              </p14:nvContentPartPr>
              <p14:xfrm>
                <a:off x="10541817" y="569314"/>
                <a:ext cx="23040" cy="20880"/>
              </p14:xfrm>
            </p:contentPart>
          </mc:Choice>
          <mc:Fallback>
            <p:pic>
              <p:nvPicPr>
                <p:cNvPr id="37" name="Ink 36">
                  <a:extLst>
                    <a:ext uri="{FF2B5EF4-FFF2-40B4-BE49-F238E27FC236}">
                      <a16:creationId xmlns:a16="http://schemas.microsoft.com/office/drawing/2014/main" id="{8EF4D45D-D9BC-63EC-63B7-66AA81A7F89A}"/>
                    </a:ext>
                  </a:extLst>
                </p:cNvPr>
                <p:cNvPicPr/>
                <p:nvPr/>
              </p:nvPicPr>
              <p:blipFill>
                <a:blip r:embed="rId39"/>
                <a:stretch>
                  <a:fillRect/>
                </a:stretch>
              </p:blipFill>
              <p:spPr>
                <a:xfrm>
                  <a:off x="10532817" y="560314"/>
                  <a:ext cx="40680" cy="38520"/>
                </a:xfrm>
                <a:prstGeom prst="rect">
                  <a:avLst/>
                </a:prstGeom>
              </p:spPr>
            </p:pic>
          </mc:Fallback>
        </mc:AlternateContent>
        <mc:AlternateContent xmlns:mc="http://schemas.openxmlformats.org/markup-compatibility/2006">
          <mc:Choice xmlns:p14="http://schemas.microsoft.com/office/powerpoint/2010/main" Requires="p14">
            <p:contentPart p14:bwMode="auto" r:id="rId40">
              <p14:nvContentPartPr>
                <p14:cNvPr id="38" name="Ink 37">
                  <a:extLst>
                    <a:ext uri="{FF2B5EF4-FFF2-40B4-BE49-F238E27FC236}">
                      <a16:creationId xmlns:a16="http://schemas.microsoft.com/office/drawing/2014/main" id="{F2DD0D67-F3E2-F913-6059-326720CFA4F2}"/>
                    </a:ext>
                  </a:extLst>
                </p14:cNvPr>
                <p14:cNvContentPartPr/>
                <p14:nvPr/>
              </p14:nvContentPartPr>
              <p14:xfrm>
                <a:off x="10606617" y="539434"/>
                <a:ext cx="210600" cy="132120"/>
              </p14:xfrm>
            </p:contentPart>
          </mc:Choice>
          <mc:Fallback>
            <p:pic>
              <p:nvPicPr>
                <p:cNvPr id="38" name="Ink 37">
                  <a:extLst>
                    <a:ext uri="{FF2B5EF4-FFF2-40B4-BE49-F238E27FC236}">
                      <a16:creationId xmlns:a16="http://schemas.microsoft.com/office/drawing/2014/main" id="{F2DD0D67-F3E2-F913-6059-326720CFA4F2}"/>
                    </a:ext>
                  </a:extLst>
                </p:cNvPr>
                <p:cNvPicPr/>
                <p:nvPr/>
              </p:nvPicPr>
              <p:blipFill>
                <a:blip r:embed="rId41"/>
                <a:stretch>
                  <a:fillRect/>
                </a:stretch>
              </p:blipFill>
              <p:spPr>
                <a:xfrm>
                  <a:off x="10597977" y="530794"/>
                  <a:ext cx="228240" cy="149760"/>
                </a:xfrm>
                <a:prstGeom prst="rect">
                  <a:avLst/>
                </a:prstGeom>
              </p:spPr>
            </p:pic>
          </mc:Fallback>
        </mc:AlternateContent>
        <mc:AlternateContent xmlns:mc="http://schemas.openxmlformats.org/markup-compatibility/2006">
          <mc:Choice xmlns:p14="http://schemas.microsoft.com/office/powerpoint/2010/main" Requires="p14">
            <p:contentPart p14:bwMode="auto" r:id="rId42">
              <p14:nvContentPartPr>
                <p14:cNvPr id="39" name="Ink 38">
                  <a:extLst>
                    <a:ext uri="{FF2B5EF4-FFF2-40B4-BE49-F238E27FC236}">
                      <a16:creationId xmlns:a16="http://schemas.microsoft.com/office/drawing/2014/main" id="{14100317-33FD-16CC-3521-5E1B0673C94E}"/>
                    </a:ext>
                  </a:extLst>
                </p14:cNvPr>
                <p14:cNvContentPartPr/>
                <p14:nvPr/>
              </p14:nvContentPartPr>
              <p14:xfrm>
                <a:off x="10870497" y="363754"/>
                <a:ext cx="244800" cy="218880"/>
              </p14:xfrm>
            </p:contentPart>
          </mc:Choice>
          <mc:Fallback>
            <p:pic>
              <p:nvPicPr>
                <p:cNvPr id="39" name="Ink 38">
                  <a:extLst>
                    <a:ext uri="{FF2B5EF4-FFF2-40B4-BE49-F238E27FC236}">
                      <a16:creationId xmlns:a16="http://schemas.microsoft.com/office/drawing/2014/main" id="{14100317-33FD-16CC-3521-5E1B0673C94E}"/>
                    </a:ext>
                  </a:extLst>
                </p:cNvPr>
                <p:cNvPicPr/>
                <p:nvPr/>
              </p:nvPicPr>
              <p:blipFill>
                <a:blip r:embed="rId43"/>
                <a:stretch>
                  <a:fillRect/>
                </a:stretch>
              </p:blipFill>
              <p:spPr>
                <a:xfrm>
                  <a:off x="10861857" y="354754"/>
                  <a:ext cx="262440" cy="236520"/>
                </a:xfrm>
                <a:prstGeom prst="rect">
                  <a:avLst/>
                </a:prstGeom>
              </p:spPr>
            </p:pic>
          </mc:Fallback>
        </mc:AlternateContent>
        <mc:AlternateContent xmlns:mc="http://schemas.openxmlformats.org/markup-compatibility/2006">
          <mc:Choice xmlns:p14="http://schemas.microsoft.com/office/powerpoint/2010/main" Requires="p14">
            <p:contentPart p14:bwMode="auto" r:id="rId44">
              <p14:nvContentPartPr>
                <p14:cNvPr id="41" name="Ink 40">
                  <a:extLst>
                    <a:ext uri="{FF2B5EF4-FFF2-40B4-BE49-F238E27FC236}">
                      <a16:creationId xmlns:a16="http://schemas.microsoft.com/office/drawing/2014/main" id="{01A26FAE-A07A-F94A-5C23-ED820FA39371}"/>
                    </a:ext>
                  </a:extLst>
                </p14:cNvPr>
                <p14:cNvContentPartPr/>
                <p14:nvPr/>
              </p14:nvContentPartPr>
              <p14:xfrm>
                <a:off x="10101177" y="1373554"/>
                <a:ext cx="211320" cy="230760"/>
              </p14:xfrm>
            </p:contentPart>
          </mc:Choice>
          <mc:Fallback>
            <p:pic>
              <p:nvPicPr>
                <p:cNvPr id="41" name="Ink 40">
                  <a:extLst>
                    <a:ext uri="{FF2B5EF4-FFF2-40B4-BE49-F238E27FC236}">
                      <a16:creationId xmlns:a16="http://schemas.microsoft.com/office/drawing/2014/main" id="{01A26FAE-A07A-F94A-5C23-ED820FA39371}"/>
                    </a:ext>
                  </a:extLst>
                </p:cNvPr>
                <p:cNvPicPr/>
                <p:nvPr/>
              </p:nvPicPr>
              <p:blipFill>
                <a:blip r:embed="rId45"/>
                <a:stretch>
                  <a:fillRect/>
                </a:stretch>
              </p:blipFill>
              <p:spPr>
                <a:xfrm>
                  <a:off x="10092177" y="1364554"/>
                  <a:ext cx="228960" cy="248400"/>
                </a:xfrm>
                <a:prstGeom prst="rect">
                  <a:avLst/>
                </a:prstGeom>
              </p:spPr>
            </p:pic>
          </mc:Fallback>
        </mc:AlternateContent>
        <mc:AlternateContent xmlns:mc="http://schemas.openxmlformats.org/markup-compatibility/2006">
          <mc:Choice xmlns:p14="http://schemas.microsoft.com/office/powerpoint/2010/main" Requires="p14">
            <p:contentPart p14:bwMode="auto" r:id="rId46">
              <p14:nvContentPartPr>
                <p14:cNvPr id="42" name="Ink 41">
                  <a:extLst>
                    <a:ext uri="{FF2B5EF4-FFF2-40B4-BE49-F238E27FC236}">
                      <a16:creationId xmlns:a16="http://schemas.microsoft.com/office/drawing/2014/main" id="{A638B9CE-CEB0-AA01-A6DA-BCEDE2049BAA}"/>
                    </a:ext>
                  </a:extLst>
                </p14:cNvPr>
                <p14:cNvContentPartPr/>
                <p14:nvPr/>
              </p14:nvContentPartPr>
              <p14:xfrm>
                <a:off x="10181097" y="1486234"/>
                <a:ext cx="192960" cy="216360"/>
              </p14:xfrm>
            </p:contentPart>
          </mc:Choice>
          <mc:Fallback>
            <p:pic>
              <p:nvPicPr>
                <p:cNvPr id="42" name="Ink 41">
                  <a:extLst>
                    <a:ext uri="{FF2B5EF4-FFF2-40B4-BE49-F238E27FC236}">
                      <a16:creationId xmlns:a16="http://schemas.microsoft.com/office/drawing/2014/main" id="{A638B9CE-CEB0-AA01-A6DA-BCEDE2049BAA}"/>
                    </a:ext>
                  </a:extLst>
                </p:cNvPr>
                <p:cNvPicPr/>
                <p:nvPr/>
              </p:nvPicPr>
              <p:blipFill>
                <a:blip r:embed="rId47"/>
                <a:stretch>
                  <a:fillRect/>
                </a:stretch>
              </p:blipFill>
              <p:spPr>
                <a:xfrm>
                  <a:off x="10172457" y="1477594"/>
                  <a:ext cx="210600" cy="234000"/>
                </a:xfrm>
                <a:prstGeom prst="rect">
                  <a:avLst/>
                </a:prstGeom>
              </p:spPr>
            </p:pic>
          </mc:Fallback>
        </mc:AlternateContent>
        <mc:AlternateContent xmlns:mc="http://schemas.openxmlformats.org/markup-compatibility/2006">
          <mc:Choice xmlns:p14="http://schemas.microsoft.com/office/powerpoint/2010/main" Requires="p14">
            <p:contentPart p14:bwMode="auto" r:id="rId48">
              <p14:nvContentPartPr>
                <p14:cNvPr id="43" name="Ink 42">
                  <a:extLst>
                    <a:ext uri="{FF2B5EF4-FFF2-40B4-BE49-F238E27FC236}">
                      <a16:creationId xmlns:a16="http://schemas.microsoft.com/office/drawing/2014/main" id="{84729378-4785-03AD-FF8D-6C5631452020}"/>
                    </a:ext>
                  </a:extLst>
                </p14:cNvPr>
                <p14:cNvContentPartPr/>
                <p14:nvPr/>
              </p14:nvContentPartPr>
              <p14:xfrm>
                <a:off x="10572417" y="1221994"/>
                <a:ext cx="91800" cy="216000"/>
              </p14:xfrm>
            </p:contentPart>
          </mc:Choice>
          <mc:Fallback>
            <p:pic>
              <p:nvPicPr>
                <p:cNvPr id="43" name="Ink 42">
                  <a:extLst>
                    <a:ext uri="{FF2B5EF4-FFF2-40B4-BE49-F238E27FC236}">
                      <a16:creationId xmlns:a16="http://schemas.microsoft.com/office/drawing/2014/main" id="{84729378-4785-03AD-FF8D-6C5631452020}"/>
                    </a:ext>
                  </a:extLst>
                </p:cNvPr>
                <p:cNvPicPr/>
                <p:nvPr/>
              </p:nvPicPr>
              <p:blipFill>
                <a:blip r:embed="rId49"/>
                <a:stretch>
                  <a:fillRect/>
                </a:stretch>
              </p:blipFill>
              <p:spPr>
                <a:xfrm>
                  <a:off x="10563777" y="1212994"/>
                  <a:ext cx="109440" cy="233640"/>
                </a:xfrm>
                <a:prstGeom prst="rect">
                  <a:avLst/>
                </a:prstGeom>
              </p:spPr>
            </p:pic>
          </mc:Fallback>
        </mc:AlternateContent>
        <mc:AlternateContent xmlns:mc="http://schemas.openxmlformats.org/markup-compatibility/2006">
          <mc:Choice xmlns:p14="http://schemas.microsoft.com/office/powerpoint/2010/main" Requires="p14">
            <p:contentPart p14:bwMode="auto" r:id="rId50">
              <p14:nvContentPartPr>
                <p14:cNvPr id="44" name="Ink 43">
                  <a:extLst>
                    <a:ext uri="{FF2B5EF4-FFF2-40B4-BE49-F238E27FC236}">
                      <a16:creationId xmlns:a16="http://schemas.microsoft.com/office/drawing/2014/main" id="{0205CA6A-9E96-E1D3-5284-5AB05BF718C4}"/>
                    </a:ext>
                  </a:extLst>
                </p14:cNvPr>
                <p14:cNvContentPartPr/>
                <p14:nvPr/>
              </p14:nvContentPartPr>
              <p14:xfrm>
                <a:off x="10651257" y="1163674"/>
                <a:ext cx="194400" cy="216720"/>
              </p14:xfrm>
            </p:contentPart>
          </mc:Choice>
          <mc:Fallback>
            <p:pic>
              <p:nvPicPr>
                <p:cNvPr id="44" name="Ink 43">
                  <a:extLst>
                    <a:ext uri="{FF2B5EF4-FFF2-40B4-BE49-F238E27FC236}">
                      <a16:creationId xmlns:a16="http://schemas.microsoft.com/office/drawing/2014/main" id="{0205CA6A-9E96-E1D3-5284-5AB05BF718C4}"/>
                    </a:ext>
                  </a:extLst>
                </p:cNvPr>
                <p:cNvPicPr/>
                <p:nvPr/>
              </p:nvPicPr>
              <p:blipFill>
                <a:blip r:embed="rId51"/>
                <a:stretch>
                  <a:fillRect/>
                </a:stretch>
              </p:blipFill>
              <p:spPr>
                <a:xfrm>
                  <a:off x="10642257" y="1155034"/>
                  <a:ext cx="212040" cy="234360"/>
                </a:xfrm>
                <a:prstGeom prst="rect">
                  <a:avLst/>
                </a:prstGeom>
              </p:spPr>
            </p:pic>
          </mc:Fallback>
        </mc:AlternateContent>
        <mc:AlternateContent xmlns:mc="http://schemas.openxmlformats.org/markup-compatibility/2006">
          <mc:Choice xmlns:p14="http://schemas.microsoft.com/office/powerpoint/2010/main" Requires="p14">
            <p:contentPart p14:bwMode="auto" r:id="rId52">
              <p14:nvContentPartPr>
                <p14:cNvPr id="45" name="Ink 44">
                  <a:extLst>
                    <a:ext uri="{FF2B5EF4-FFF2-40B4-BE49-F238E27FC236}">
                      <a16:creationId xmlns:a16="http://schemas.microsoft.com/office/drawing/2014/main" id="{1D152612-27EC-7E4E-6BA0-9376ABD28708}"/>
                    </a:ext>
                  </a:extLst>
                </p14:cNvPr>
                <p14:cNvContentPartPr/>
                <p14:nvPr/>
              </p14:nvContentPartPr>
              <p14:xfrm>
                <a:off x="10864377" y="994834"/>
                <a:ext cx="76680" cy="68760"/>
              </p14:xfrm>
            </p:contentPart>
          </mc:Choice>
          <mc:Fallback>
            <p:pic>
              <p:nvPicPr>
                <p:cNvPr id="45" name="Ink 44">
                  <a:extLst>
                    <a:ext uri="{FF2B5EF4-FFF2-40B4-BE49-F238E27FC236}">
                      <a16:creationId xmlns:a16="http://schemas.microsoft.com/office/drawing/2014/main" id="{1D152612-27EC-7E4E-6BA0-9376ABD28708}"/>
                    </a:ext>
                  </a:extLst>
                </p:cNvPr>
                <p:cNvPicPr/>
                <p:nvPr/>
              </p:nvPicPr>
              <p:blipFill>
                <a:blip r:embed="rId53"/>
                <a:stretch>
                  <a:fillRect/>
                </a:stretch>
              </p:blipFill>
              <p:spPr>
                <a:xfrm>
                  <a:off x="10855737" y="985834"/>
                  <a:ext cx="94320" cy="86400"/>
                </a:xfrm>
                <a:prstGeom prst="rect">
                  <a:avLst/>
                </a:prstGeom>
              </p:spPr>
            </p:pic>
          </mc:Fallback>
        </mc:AlternateContent>
        <mc:AlternateContent xmlns:mc="http://schemas.openxmlformats.org/markup-compatibility/2006">
          <mc:Choice xmlns:p14="http://schemas.microsoft.com/office/powerpoint/2010/main" Requires="p14">
            <p:contentPart p14:bwMode="auto" r:id="rId54">
              <p14:nvContentPartPr>
                <p14:cNvPr id="46" name="Ink 45">
                  <a:extLst>
                    <a:ext uri="{FF2B5EF4-FFF2-40B4-BE49-F238E27FC236}">
                      <a16:creationId xmlns:a16="http://schemas.microsoft.com/office/drawing/2014/main" id="{458DE845-1D1A-0C99-ECD1-0B268B6D0239}"/>
                    </a:ext>
                  </a:extLst>
                </p14:cNvPr>
                <p14:cNvContentPartPr/>
                <p14:nvPr/>
              </p14:nvContentPartPr>
              <p14:xfrm>
                <a:off x="10829457" y="1031914"/>
                <a:ext cx="138600" cy="214200"/>
              </p14:xfrm>
            </p:contentPart>
          </mc:Choice>
          <mc:Fallback>
            <p:pic>
              <p:nvPicPr>
                <p:cNvPr id="46" name="Ink 45">
                  <a:extLst>
                    <a:ext uri="{FF2B5EF4-FFF2-40B4-BE49-F238E27FC236}">
                      <a16:creationId xmlns:a16="http://schemas.microsoft.com/office/drawing/2014/main" id="{458DE845-1D1A-0C99-ECD1-0B268B6D0239}"/>
                    </a:ext>
                  </a:extLst>
                </p:cNvPr>
                <p:cNvPicPr/>
                <p:nvPr/>
              </p:nvPicPr>
              <p:blipFill>
                <a:blip r:embed="rId55"/>
                <a:stretch>
                  <a:fillRect/>
                </a:stretch>
              </p:blipFill>
              <p:spPr>
                <a:xfrm>
                  <a:off x="10820457" y="1023274"/>
                  <a:ext cx="156240" cy="231840"/>
                </a:xfrm>
                <a:prstGeom prst="rect">
                  <a:avLst/>
                </a:prstGeom>
              </p:spPr>
            </p:pic>
          </mc:Fallback>
        </mc:AlternateContent>
        <mc:AlternateContent xmlns:mc="http://schemas.openxmlformats.org/markup-compatibility/2006">
          <mc:Choice xmlns:p14="http://schemas.microsoft.com/office/powerpoint/2010/main" Requires="p14">
            <p:contentPart p14:bwMode="auto" r:id="rId56">
              <p14:nvContentPartPr>
                <p14:cNvPr id="47" name="Ink 46">
                  <a:extLst>
                    <a:ext uri="{FF2B5EF4-FFF2-40B4-BE49-F238E27FC236}">
                      <a16:creationId xmlns:a16="http://schemas.microsoft.com/office/drawing/2014/main" id="{8B3C25D0-E6A8-835E-6DC4-914C36A4105A}"/>
                    </a:ext>
                  </a:extLst>
                </p14:cNvPr>
                <p14:cNvContentPartPr/>
                <p14:nvPr/>
              </p14:nvContentPartPr>
              <p14:xfrm>
                <a:off x="11117097" y="860554"/>
                <a:ext cx="168840" cy="230040"/>
              </p14:xfrm>
            </p:contentPart>
          </mc:Choice>
          <mc:Fallback>
            <p:pic>
              <p:nvPicPr>
                <p:cNvPr id="47" name="Ink 46">
                  <a:extLst>
                    <a:ext uri="{FF2B5EF4-FFF2-40B4-BE49-F238E27FC236}">
                      <a16:creationId xmlns:a16="http://schemas.microsoft.com/office/drawing/2014/main" id="{8B3C25D0-E6A8-835E-6DC4-914C36A4105A}"/>
                    </a:ext>
                  </a:extLst>
                </p:cNvPr>
                <p:cNvPicPr/>
                <p:nvPr/>
              </p:nvPicPr>
              <p:blipFill>
                <a:blip r:embed="rId57"/>
                <a:stretch>
                  <a:fillRect/>
                </a:stretch>
              </p:blipFill>
              <p:spPr>
                <a:xfrm>
                  <a:off x="11108097" y="851914"/>
                  <a:ext cx="186480" cy="247680"/>
                </a:xfrm>
                <a:prstGeom prst="rect">
                  <a:avLst/>
                </a:prstGeom>
              </p:spPr>
            </p:pic>
          </mc:Fallback>
        </mc:AlternateContent>
        <mc:AlternateContent xmlns:mc="http://schemas.openxmlformats.org/markup-compatibility/2006">
          <mc:Choice xmlns:p14="http://schemas.microsoft.com/office/powerpoint/2010/main" Requires="p14">
            <p:contentPart p14:bwMode="auto" r:id="rId58">
              <p14:nvContentPartPr>
                <p14:cNvPr id="48" name="Ink 47">
                  <a:extLst>
                    <a:ext uri="{FF2B5EF4-FFF2-40B4-BE49-F238E27FC236}">
                      <a16:creationId xmlns:a16="http://schemas.microsoft.com/office/drawing/2014/main" id="{E6228867-763A-695E-D6C1-BB794017ADDD}"/>
                    </a:ext>
                  </a:extLst>
                </p14:cNvPr>
                <p14:cNvContentPartPr/>
                <p14:nvPr/>
              </p14:nvContentPartPr>
              <p14:xfrm>
                <a:off x="11163897" y="949474"/>
                <a:ext cx="105480" cy="76680"/>
              </p14:xfrm>
            </p:contentPart>
          </mc:Choice>
          <mc:Fallback>
            <p:pic>
              <p:nvPicPr>
                <p:cNvPr id="48" name="Ink 47">
                  <a:extLst>
                    <a:ext uri="{FF2B5EF4-FFF2-40B4-BE49-F238E27FC236}">
                      <a16:creationId xmlns:a16="http://schemas.microsoft.com/office/drawing/2014/main" id="{E6228867-763A-695E-D6C1-BB794017ADDD}"/>
                    </a:ext>
                  </a:extLst>
                </p:cNvPr>
                <p:cNvPicPr/>
                <p:nvPr/>
              </p:nvPicPr>
              <p:blipFill>
                <a:blip r:embed="rId59"/>
                <a:stretch>
                  <a:fillRect/>
                </a:stretch>
              </p:blipFill>
              <p:spPr>
                <a:xfrm>
                  <a:off x="11154897" y="940834"/>
                  <a:ext cx="123120" cy="94320"/>
                </a:xfrm>
                <a:prstGeom prst="rect">
                  <a:avLst/>
                </a:prstGeom>
              </p:spPr>
            </p:pic>
          </mc:Fallback>
        </mc:AlternateContent>
        <mc:AlternateContent xmlns:mc="http://schemas.openxmlformats.org/markup-compatibility/2006">
          <mc:Choice xmlns:p14="http://schemas.microsoft.com/office/powerpoint/2010/main" Requires="p14">
            <p:contentPart p14:bwMode="auto" r:id="rId60">
              <p14:nvContentPartPr>
                <p14:cNvPr id="49" name="Ink 48">
                  <a:extLst>
                    <a:ext uri="{FF2B5EF4-FFF2-40B4-BE49-F238E27FC236}">
                      <a16:creationId xmlns:a16="http://schemas.microsoft.com/office/drawing/2014/main" id="{7DC913D4-1D42-E089-F1EE-3D8D05EDDE5E}"/>
                    </a:ext>
                  </a:extLst>
                </p14:cNvPr>
                <p14:cNvContentPartPr/>
                <p14:nvPr/>
              </p14:nvContentPartPr>
              <p14:xfrm>
                <a:off x="11337057" y="700354"/>
                <a:ext cx="264600" cy="270720"/>
              </p14:xfrm>
            </p:contentPart>
          </mc:Choice>
          <mc:Fallback>
            <p:pic>
              <p:nvPicPr>
                <p:cNvPr id="49" name="Ink 48">
                  <a:extLst>
                    <a:ext uri="{FF2B5EF4-FFF2-40B4-BE49-F238E27FC236}">
                      <a16:creationId xmlns:a16="http://schemas.microsoft.com/office/drawing/2014/main" id="{7DC913D4-1D42-E089-F1EE-3D8D05EDDE5E}"/>
                    </a:ext>
                  </a:extLst>
                </p:cNvPr>
                <p:cNvPicPr/>
                <p:nvPr/>
              </p:nvPicPr>
              <p:blipFill>
                <a:blip r:embed="rId61"/>
                <a:stretch>
                  <a:fillRect/>
                </a:stretch>
              </p:blipFill>
              <p:spPr>
                <a:xfrm>
                  <a:off x="11328417" y="691714"/>
                  <a:ext cx="282240" cy="28836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62">
            <p14:nvContentPartPr>
              <p14:cNvPr id="74" name="Ink 73">
                <a:extLst>
                  <a:ext uri="{FF2B5EF4-FFF2-40B4-BE49-F238E27FC236}">
                    <a16:creationId xmlns:a16="http://schemas.microsoft.com/office/drawing/2014/main" id="{D90215E6-3B99-D945-1424-E53D8071401E}"/>
                  </a:ext>
                </a:extLst>
              </p14:cNvPr>
              <p14:cNvContentPartPr/>
              <p14:nvPr/>
            </p14:nvContentPartPr>
            <p14:xfrm>
              <a:off x="7652097" y="4635874"/>
              <a:ext cx="13680" cy="5760"/>
            </p14:xfrm>
          </p:contentPart>
        </mc:Choice>
        <mc:Fallback>
          <p:pic>
            <p:nvPicPr>
              <p:cNvPr id="74" name="Ink 73">
                <a:extLst>
                  <a:ext uri="{FF2B5EF4-FFF2-40B4-BE49-F238E27FC236}">
                    <a16:creationId xmlns:a16="http://schemas.microsoft.com/office/drawing/2014/main" id="{D90215E6-3B99-D945-1424-E53D8071401E}"/>
                  </a:ext>
                </a:extLst>
              </p:cNvPr>
              <p:cNvPicPr/>
              <p:nvPr/>
            </p:nvPicPr>
            <p:blipFill>
              <a:blip r:embed="rId63"/>
              <a:stretch>
                <a:fillRect/>
              </a:stretch>
            </p:blipFill>
            <p:spPr>
              <a:xfrm>
                <a:off x="7643457" y="4627234"/>
                <a:ext cx="31320" cy="23400"/>
              </a:xfrm>
              <a:prstGeom prst="rect">
                <a:avLst/>
              </a:prstGeom>
            </p:spPr>
          </p:pic>
        </mc:Fallback>
      </mc:AlternateContent>
      <mc:AlternateContent xmlns:mc="http://schemas.openxmlformats.org/markup-compatibility/2006">
        <mc:Choice xmlns:p14="http://schemas.microsoft.com/office/powerpoint/2010/main" Requires="p14">
          <p:contentPart p14:bwMode="auto" r:id="rId64">
            <p14:nvContentPartPr>
              <p14:cNvPr id="75" name="Ink 74">
                <a:extLst>
                  <a:ext uri="{FF2B5EF4-FFF2-40B4-BE49-F238E27FC236}">
                    <a16:creationId xmlns:a16="http://schemas.microsoft.com/office/drawing/2014/main" id="{765B8D01-DDCA-03E4-8513-85EC3F000FD7}"/>
                  </a:ext>
                </a:extLst>
              </p14:cNvPr>
              <p14:cNvContentPartPr/>
              <p14:nvPr/>
            </p14:nvContentPartPr>
            <p14:xfrm>
              <a:off x="8034417" y="4504834"/>
              <a:ext cx="5040" cy="1440"/>
            </p14:xfrm>
          </p:contentPart>
        </mc:Choice>
        <mc:Fallback>
          <p:pic>
            <p:nvPicPr>
              <p:cNvPr id="75" name="Ink 74">
                <a:extLst>
                  <a:ext uri="{FF2B5EF4-FFF2-40B4-BE49-F238E27FC236}">
                    <a16:creationId xmlns:a16="http://schemas.microsoft.com/office/drawing/2014/main" id="{765B8D01-DDCA-03E4-8513-85EC3F000FD7}"/>
                  </a:ext>
                </a:extLst>
              </p:cNvPr>
              <p:cNvPicPr/>
              <p:nvPr/>
            </p:nvPicPr>
            <p:blipFill>
              <a:blip r:embed="rId65"/>
              <a:stretch>
                <a:fillRect/>
              </a:stretch>
            </p:blipFill>
            <p:spPr>
              <a:xfrm>
                <a:off x="8025777" y="4496194"/>
                <a:ext cx="22680" cy="19080"/>
              </a:xfrm>
              <a:prstGeom prst="rect">
                <a:avLst/>
              </a:prstGeom>
            </p:spPr>
          </p:pic>
        </mc:Fallback>
      </mc:AlternateContent>
      <p:grpSp>
        <p:nvGrpSpPr>
          <p:cNvPr id="83" name="Group 82">
            <a:extLst>
              <a:ext uri="{FF2B5EF4-FFF2-40B4-BE49-F238E27FC236}">
                <a16:creationId xmlns:a16="http://schemas.microsoft.com/office/drawing/2014/main" id="{A7D9541D-F671-A1E7-8383-C5A906D178AD}"/>
              </a:ext>
            </a:extLst>
          </p:cNvPr>
          <p:cNvGrpSpPr/>
          <p:nvPr/>
        </p:nvGrpSpPr>
        <p:grpSpPr>
          <a:xfrm>
            <a:off x="7571817" y="2920114"/>
            <a:ext cx="985680" cy="314640"/>
            <a:chOff x="7571817" y="2920114"/>
            <a:chExt cx="985680" cy="314640"/>
          </a:xfrm>
        </p:grpSpPr>
        <mc:AlternateContent xmlns:mc="http://schemas.openxmlformats.org/markup-compatibility/2006">
          <mc:Choice xmlns:p14="http://schemas.microsoft.com/office/powerpoint/2010/main" Requires="p14">
            <p:contentPart p14:bwMode="auto" r:id="rId66">
              <p14:nvContentPartPr>
                <p14:cNvPr id="77" name="Ink 76">
                  <a:extLst>
                    <a:ext uri="{FF2B5EF4-FFF2-40B4-BE49-F238E27FC236}">
                      <a16:creationId xmlns:a16="http://schemas.microsoft.com/office/drawing/2014/main" id="{ED20844E-1413-5615-87CB-900893A80E42}"/>
                    </a:ext>
                  </a:extLst>
                </p14:cNvPr>
                <p14:cNvContentPartPr/>
                <p14:nvPr/>
              </p14:nvContentPartPr>
              <p14:xfrm>
                <a:off x="7600617" y="3136474"/>
                <a:ext cx="271800" cy="31320"/>
              </p14:xfrm>
            </p:contentPart>
          </mc:Choice>
          <mc:Fallback>
            <p:pic>
              <p:nvPicPr>
                <p:cNvPr id="77" name="Ink 76">
                  <a:extLst>
                    <a:ext uri="{FF2B5EF4-FFF2-40B4-BE49-F238E27FC236}">
                      <a16:creationId xmlns:a16="http://schemas.microsoft.com/office/drawing/2014/main" id="{ED20844E-1413-5615-87CB-900893A80E42}"/>
                    </a:ext>
                  </a:extLst>
                </p:cNvPr>
                <p:cNvPicPr/>
                <p:nvPr/>
              </p:nvPicPr>
              <p:blipFill>
                <a:blip r:embed="rId67"/>
                <a:stretch>
                  <a:fillRect/>
                </a:stretch>
              </p:blipFill>
              <p:spPr>
                <a:xfrm>
                  <a:off x="7591617" y="3127834"/>
                  <a:ext cx="289440" cy="48960"/>
                </a:xfrm>
                <a:prstGeom prst="rect">
                  <a:avLst/>
                </a:prstGeom>
              </p:spPr>
            </p:pic>
          </mc:Fallback>
        </mc:AlternateContent>
        <mc:AlternateContent xmlns:mc="http://schemas.openxmlformats.org/markup-compatibility/2006">
          <mc:Choice xmlns:p14="http://schemas.microsoft.com/office/powerpoint/2010/main" Requires="p14">
            <p:contentPart p14:bwMode="auto" r:id="rId68">
              <p14:nvContentPartPr>
                <p14:cNvPr id="78" name="Ink 77">
                  <a:extLst>
                    <a:ext uri="{FF2B5EF4-FFF2-40B4-BE49-F238E27FC236}">
                      <a16:creationId xmlns:a16="http://schemas.microsoft.com/office/drawing/2014/main" id="{D56E964F-B06E-835A-9E04-5F68ABD89571}"/>
                    </a:ext>
                  </a:extLst>
                </p14:cNvPr>
                <p14:cNvContentPartPr/>
                <p14:nvPr/>
              </p14:nvContentPartPr>
              <p14:xfrm>
                <a:off x="7571817" y="3136114"/>
                <a:ext cx="127080" cy="98640"/>
              </p14:xfrm>
            </p:contentPart>
          </mc:Choice>
          <mc:Fallback>
            <p:pic>
              <p:nvPicPr>
                <p:cNvPr id="78" name="Ink 77">
                  <a:extLst>
                    <a:ext uri="{FF2B5EF4-FFF2-40B4-BE49-F238E27FC236}">
                      <a16:creationId xmlns:a16="http://schemas.microsoft.com/office/drawing/2014/main" id="{D56E964F-B06E-835A-9E04-5F68ABD89571}"/>
                    </a:ext>
                  </a:extLst>
                </p:cNvPr>
                <p:cNvPicPr/>
                <p:nvPr/>
              </p:nvPicPr>
              <p:blipFill>
                <a:blip r:embed="rId69"/>
                <a:stretch>
                  <a:fillRect/>
                </a:stretch>
              </p:blipFill>
              <p:spPr>
                <a:xfrm>
                  <a:off x="7562817" y="3127474"/>
                  <a:ext cx="144720" cy="116280"/>
                </a:xfrm>
                <a:prstGeom prst="rect">
                  <a:avLst/>
                </a:prstGeom>
              </p:spPr>
            </p:pic>
          </mc:Fallback>
        </mc:AlternateContent>
        <mc:AlternateContent xmlns:mc="http://schemas.openxmlformats.org/markup-compatibility/2006">
          <mc:Choice xmlns:p14="http://schemas.microsoft.com/office/powerpoint/2010/main" Requires="p14">
            <p:contentPart p14:bwMode="auto" r:id="rId70">
              <p14:nvContentPartPr>
                <p14:cNvPr id="79" name="Ink 78">
                  <a:extLst>
                    <a:ext uri="{FF2B5EF4-FFF2-40B4-BE49-F238E27FC236}">
                      <a16:creationId xmlns:a16="http://schemas.microsoft.com/office/drawing/2014/main" id="{22FE8E32-5649-0301-5DFC-ACA89AEDFE54}"/>
                    </a:ext>
                  </a:extLst>
                </p14:cNvPr>
                <p14:cNvContentPartPr/>
                <p14:nvPr/>
              </p14:nvContentPartPr>
              <p14:xfrm>
                <a:off x="8044497" y="3041794"/>
                <a:ext cx="81720" cy="139320"/>
              </p14:xfrm>
            </p:contentPart>
          </mc:Choice>
          <mc:Fallback>
            <p:pic>
              <p:nvPicPr>
                <p:cNvPr id="79" name="Ink 78">
                  <a:extLst>
                    <a:ext uri="{FF2B5EF4-FFF2-40B4-BE49-F238E27FC236}">
                      <a16:creationId xmlns:a16="http://schemas.microsoft.com/office/drawing/2014/main" id="{22FE8E32-5649-0301-5DFC-ACA89AEDFE54}"/>
                    </a:ext>
                  </a:extLst>
                </p:cNvPr>
                <p:cNvPicPr/>
                <p:nvPr/>
              </p:nvPicPr>
              <p:blipFill>
                <a:blip r:embed="rId71"/>
                <a:stretch>
                  <a:fillRect/>
                </a:stretch>
              </p:blipFill>
              <p:spPr>
                <a:xfrm>
                  <a:off x="8035857" y="3032794"/>
                  <a:ext cx="99360" cy="156960"/>
                </a:xfrm>
                <a:prstGeom prst="rect">
                  <a:avLst/>
                </a:prstGeom>
              </p:spPr>
            </p:pic>
          </mc:Fallback>
        </mc:AlternateContent>
        <mc:AlternateContent xmlns:mc="http://schemas.openxmlformats.org/markup-compatibility/2006">
          <mc:Choice xmlns:p14="http://schemas.microsoft.com/office/powerpoint/2010/main" Requires="p14">
            <p:contentPart p14:bwMode="auto" r:id="rId72">
              <p14:nvContentPartPr>
                <p14:cNvPr id="80" name="Ink 79">
                  <a:extLst>
                    <a:ext uri="{FF2B5EF4-FFF2-40B4-BE49-F238E27FC236}">
                      <a16:creationId xmlns:a16="http://schemas.microsoft.com/office/drawing/2014/main" id="{9BC6706C-78EA-C9C8-427E-061F74E1EDB7}"/>
                    </a:ext>
                  </a:extLst>
                </p14:cNvPr>
                <p14:cNvContentPartPr/>
                <p14:nvPr/>
              </p14:nvContentPartPr>
              <p14:xfrm>
                <a:off x="8053137" y="2991754"/>
                <a:ext cx="101160" cy="118440"/>
              </p14:xfrm>
            </p:contentPart>
          </mc:Choice>
          <mc:Fallback>
            <p:pic>
              <p:nvPicPr>
                <p:cNvPr id="80" name="Ink 79">
                  <a:extLst>
                    <a:ext uri="{FF2B5EF4-FFF2-40B4-BE49-F238E27FC236}">
                      <a16:creationId xmlns:a16="http://schemas.microsoft.com/office/drawing/2014/main" id="{9BC6706C-78EA-C9C8-427E-061F74E1EDB7}"/>
                    </a:ext>
                  </a:extLst>
                </p:cNvPr>
                <p:cNvPicPr/>
                <p:nvPr/>
              </p:nvPicPr>
              <p:blipFill>
                <a:blip r:embed="rId73"/>
                <a:stretch>
                  <a:fillRect/>
                </a:stretch>
              </p:blipFill>
              <p:spPr>
                <a:xfrm>
                  <a:off x="8044137" y="2982754"/>
                  <a:ext cx="118800" cy="136080"/>
                </a:xfrm>
                <a:prstGeom prst="rect">
                  <a:avLst/>
                </a:prstGeom>
              </p:spPr>
            </p:pic>
          </mc:Fallback>
        </mc:AlternateContent>
        <mc:AlternateContent xmlns:mc="http://schemas.openxmlformats.org/markup-compatibility/2006">
          <mc:Choice xmlns:p14="http://schemas.microsoft.com/office/powerpoint/2010/main" Requires="p14">
            <p:contentPart p14:bwMode="auto" r:id="rId74">
              <p14:nvContentPartPr>
                <p14:cNvPr id="81" name="Ink 80">
                  <a:extLst>
                    <a:ext uri="{FF2B5EF4-FFF2-40B4-BE49-F238E27FC236}">
                      <a16:creationId xmlns:a16="http://schemas.microsoft.com/office/drawing/2014/main" id="{EF21177B-A576-85FD-8EF8-A81ED22E5BAF}"/>
                    </a:ext>
                  </a:extLst>
                </p14:cNvPr>
                <p14:cNvContentPartPr/>
                <p14:nvPr/>
              </p14:nvContentPartPr>
              <p14:xfrm>
                <a:off x="8167977" y="2920114"/>
                <a:ext cx="174240" cy="181440"/>
              </p14:xfrm>
            </p:contentPart>
          </mc:Choice>
          <mc:Fallback>
            <p:pic>
              <p:nvPicPr>
                <p:cNvPr id="81" name="Ink 80">
                  <a:extLst>
                    <a:ext uri="{FF2B5EF4-FFF2-40B4-BE49-F238E27FC236}">
                      <a16:creationId xmlns:a16="http://schemas.microsoft.com/office/drawing/2014/main" id="{EF21177B-A576-85FD-8EF8-A81ED22E5BAF}"/>
                    </a:ext>
                  </a:extLst>
                </p:cNvPr>
                <p:cNvPicPr/>
                <p:nvPr/>
              </p:nvPicPr>
              <p:blipFill>
                <a:blip r:embed="rId75"/>
                <a:stretch>
                  <a:fillRect/>
                </a:stretch>
              </p:blipFill>
              <p:spPr>
                <a:xfrm>
                  <a:off x="8158977" y="2911474"/>
                  <a:ext cx="191880" cy="199080"/>
                </a:xfrm>
                <a:prstGeom prst="rect">
                  <a:avLst/>
                </a:prstGeom>
              </p:spPr>
            </p:pic>
          </mc:Fallback>
        </mc:AlternateContent>
        <mc:AlternateContent xmlns:mc="http://schemas.openxmlformats.org/markup-compatibility/2006">
          <mc:Choice xmlns:p14="http://schemas.microsoft.com/office/powerpoint/2010/main" Requires="p14">
            <p:contentPart p14:bwMode="auto" r:id="rId76">
              <p14:nvContentPartPr>
                <p14:cNvPr id="82" name="Ink 81">
                  <a:extLst>
                    <a:ext uri="{FF2B5EF4-FFF2-40B4-BE49-F238E27FC236}">
                      <a16:creationId xmlns:a16="http://schemas.microsoft.com/office/drawing/2014/main" id="{0CBD6AE1-BB70-83A8-60D7-F0C3F93E5B12}"/>
                    </a:ext>
                  </a:extLst>
                </p14:cNvPr>
                <p14:cNvContentPartPr/>
                <p14:nvPr/>
              </p14:nvContentPartPr>
              <p14:xfrm>
                <a:off x="8366697" y="2934514"/>
                <a:ext cx="190800" cy="113400"/>
              </p14:xfrm>
            </p:contentPart>
          </mc:Choice>
          <mc:Fallback>
            <p:pic>
              <p:nvPicPr>
                <p:cNvPr id="82" name="Ink 81">
                  <a:extLst>
                    <a:ext uri="{FF2B5EF4-FFF2-40B4-BE49-F238E27FC236}">
                      <a16:creationId xmlns:a16="http://schemas.microsoft.com/office/drawing/2014/main" id="{0CBD6AE1-BB70-83A8-60D7-F0C3F93E5B12}"/>
                    </a:ext>
                  </a:extLst>
                </p:cNvPr>
                <p:cNvPicPr/>
                <p:nvPr/>
              </p:nvPicPr>
              <p:blipFill>
                <a:blip r:embed="rId77"/>
                <a:stretch>
                  <a:fillRect/>
                </a:stretch>
              </p:blipFill>
              <p:spPr>
                <a:xfrm>
                  <a:off x="8358057" y="2925514"/>
                  <a:ext cx="208440" cy="131040"/>
                </a:xfrm>
                <a:prstGeom prst="rect">
                  <a:avLst/>
                </a:prstGeom>
              </p:spPr>
            </p:pic>
          </mc:Fallback>
        </mc:AlternateContent>
      </p:grpSp>
      <p:grpSp>
        <p:nvGrpSpPr>
          <p:cNvPr id="86" name="Group 85">
            <a:extLst>
              <a:ext uri="{FF2B5EF4-FFF2-40B4-BE49-F238E27FC236}">
                <a16:creationId xmlns:a16="http://schemas.microsoft.com/office/drawing/2014/main" id="{AB7A3C87-A005-264D-EBEF-63249A7BC68B}"/>
              </a:ext>
            </a:extLst>
          </p:cNvPr>
          <p:cNvGrpSpPr/>
          <p:nvPr/>
        </p:nvGrpSpPr>
        <p:grpSpPr>
          <a:xfrm>
            <a:off x="7391097" y="3525274"/>
            <a:ext cx="162000" cy="260280"/>
            <a:chOff x="7391097" y="3525274"/>
            <a:chExt cx="162000" cy="260280"/>
          </a:xfrm>
        </p:grpSpPr>
        <mc:AlternateContent xmlns:mc="http://schemas.openxmlformats.org/markup-compatibility/2006">
          <mc:Choice xmlns:p14="http://schemas.microsoft.com/office/powerpoint/2010/main" Requires="p14">
            <p:contentPart p14:bwMode="auto" r:id="rId78">
              <p14:nvContentPartPr>
                <p14:cNvPr id="84" name="Ink 83">
                  <a:extLst>
                    <a:ext uri="{FF2B5EF4-FFF2-40B4-BE49-F238E27FC236}">
                      <a16:creationId xmlns:a16="http://schemas.microsoft.com/office/drawing/2014/main" id="{5B3F1F10-0AFC-D89F-544C-2FA380C53D4E}"/>
                    </a:ext>
                  </a:extLst>
                </p14:cNvPr>
                <p14:cNvContentPartPr/>
                <p14:nvPr/>
              </p14:nvContentPartPr>
              <p14:xfrm>
                <a:off x="7391097" y="3587194"/>
                <a:ext cx="162000" cy="182160"/>
              </p14:xfrm>
            </p:contentPart>
          </mc:Choice>
          <mc:Fallback>
            <p:pic>
              <p:nvPicPr>
                <p:cNvPr id="84" name="Ink 83">
                  <a:extLst>
                    <a:ext uri="{FF2B5EF4-FFF2-40B4-BE49-F238E27FC236}">
                      <a16:creationId xmlns:a16="http://schemas.microsoft.com/office/drawing/2014/main" id="{5B3F1F10-0AFC-D89F-544C-2FA380C53D4E}"/>
                    </a:ext>
                  </a:extLst>
                </p:cNvPr>
                <p:cNvPicPr/>
                <p:nvPr/>
              </p:nvPicPr>
              <p:blipFill>
                <a:blip r:embed="rId79"/>
                <a:stretch>
                  <a:fillRect/>
                </a:stretch>
              </p:blipFill>
              <p:spPr>
                <a:xfrm>
                  <a:off x="7382097" y="3578554"/>
                  <a:ext cx="179640" cy="199800"/>
                </a:xfrm>
                <a:prstGeom prst="rect">
                  <a:avLst/>
                </a:prstGeom>
              </p:spPr>
            </p:pic>
          </mc:Fallback>
        </mc:AlternateContent>
        <mc:AlternateContent xmlns:mc="http://schemas.openxmlformats.org/markup-compatibility/2006">
          <mc:Choice xmlns:p14="http://schemas.microsoft.com/office/powerpoint/2010/main" Requires="p14">
            <p:contentPart p14:bwMode="auto" r:id="rId80">
              <p14:nvContentPartPr>
                <p14:cNvPr id="85" name="Ink 84">
                  <a:extLst>
                    <a:ext uri="{FF2B5EF4-FFF2-40B4-BE49-F238E27FC236}">
                      <a16:creationId xmlns:a16="http://schemas.microsoft.com/office/drawing/2014/main" id="{FE30667D-EB16-860E-036D-8F1C5C1F4EB0}"/>
                    </a:ext>
                  </a:extLst>
                </p14:cNvPr>
                <p14:cNvContentPartPr/>
                <p14:nvPr/>
              </p14:nvContentPartPr>
              <p14:xfrm>
                <a:off x="7434657" y="3525274"/>
                <a:ext cx="55800" cy="260280"/>
              </p14:xfrm>
            </p:contentPart>
          </mc:Choice>
          <mc:Fallback>
            <p:pic>
              <p:nvPicPr>
                <p:cNvPr id="85" name="Ink 84">
                  <a:extLst>
                    <a:ext uri="{FF2B5EF4-FFF2-40B4-BE49-F238E27FC236}">
                      <a16:creationId xmlns:a16="http://schemas.microsoft.com/office/drawing/2014/main" id="{FE30667D-EB16-860E-036D-8F1C5C1F4EB0}"/>
                    </a:ext>
                  </a:extLst>
                </p:cNvPr>
                <p:cNvPicPr/>
                <p:nvPr/>
              </p:nvPicPr>
              <p:blipFill>
                <a:blip r:embed="rId81"/>
                <a:stretch>
                  <a:fillRect/>
                </a:stretch>
              </p:blipFill>
              <p:spPr>
                <a:xfrm>
                  <a:off x="7425657" y="3516634"/>
                  <a:ext cx="73440" cy="277920"/>
                </a:xfrm>
                <a:prstGeom prst="rect">
                  <a:avLst/>
                </a:prstGeom>
              </p:spPr>
            </p:pic>
          </mc:Fallback>
        </mc:AlternateContent>
      </p:grpSp>
      <p:grpSp>
        <p:nvGrpSpPr>
          <p:cNvPr id="96" name="Group 95">
            <a:extLst>
              <a:ext uri="{FF2B5EF4-FFF2-40B4-BE49-F238E27FC236}">
                <a16:creationId xmlns:a16="http://schemas.microsoft.com/office/drawing/2014/main" id="{7CA63E1C-ABEF-EBD0-6D47-E75672B4444D}"/>
              </a:ext>
            </a:extLst>
          </p:cNvPr>
          <p:cNvGrpSpPr/>
          <p:nvPr/>
        </p:nvGrpSpPr>
        <p:grpSpPr>
          <a:xfrm>
            <a:off x="10478817" y="2309554"/>
            <a:ext cx="1176840" cy="779040"/>
            <a:chOff x="10478817" y="2309554"/>
            <a:chExt cx="1176840" cy="779040"/>
          </a:xfrm>
        </p:grpSpPr>
        <mc:AlternateContent xmlns:mc="http://schemas.openxmlformats.org/markup-compatibility/2006">
          <mc:Choice xmlns:p14="http://schemas.microsoft.com/office/powerpoint/2010/main" Requires="p14">
            <p:contentPart p14:bwMode="auto" r:id="rId82">
              <p14:nvContentPartPr>
                <p14:cNvPr id="87" name="Ink 86">
                  <a:extLst>
                    <a:ext uri="{FF2B5EF4-FFF2-40B4-BE49-F238E27FC236}">
                      <a16:creationId xmlns:a16="http://schemas.microsoft.com/office/drawing/2014/main" id="{2D046CE3-94CC-8FB4-9937-A097EC44EF45}"/>
                    </a:ext>
                  </a:extLst>
                </p14:cNvPr>
                <p14:cNvContentPartPr/>
                <p14:nvPr/>
              </p14:nvContentPartPr>
              <p14:xfrm>
                <a:off x="10490697" y="2827954"/>
                <a:ext cx="124560" cy="260640"/>
              </p14:xfrm>
            </p:contentPart>
          </mc:Choice>
          <mc:Fallback>
            <p:pic>
              <p:nvPicPr>
                <p:cNvPr id="87" name="Ink 86">
                  <a:extLst>
                    <a:ext uri="{FF2B5EF4-FFF2-40B4-BE49-F238E27FC236}">
                      <a16:creationId xmlns:a16="http://schemas.microsoft.com/office/drawing/2014/main" id="{2D046CE3-94CC-8FB4-9937-A097EC44EF45}"/>
                    </a:ext>
                  </a:extLst>
                </p:cNvPr>
                <p:cNvPicPr/>
                <p:nvPr/>
              </p:nvPicPr>
              <p:blipFill>
                <a:blip r:embed="rId83"/>
                <a:stretch>
                  <a:fillRect/>
                </a:stretch>
              </p:blipFill>
              <p:spPr>
                <a:xfrm>
                  <a:off x="10481697" y="2818954"/>
                  <a:ext cx="142200" cy="278280"/>
                </a:xfrm>
                <a:prstGeom prst="rect">
                  <a:avLst/>
                </a:prstGeom>
              </p:spPr>
            </p:pic>
          </mc:Fallback>
        </mc:AlternateContent>
        <mc:AlternateContent xmlns:mc="http://schemas.openxmlformats.org/markup-compatibility/2006">
          <mc:Choice xmlns:p14="http://schemas.microsoft.com/office/powerpoint/2010/main" Requires="p14">
            <p:contentPart p14:bwMode="auto" r:id="rId84">
              <p14:nvContentPartPr>
                <p14:cNvPr id="88" name="Ink 87">
                  <a:extLst>
                    <a:ext uri="{FF2B5EF4-FFF2-40B4-BE49-F238E27FC236}">
                      <a16:creationId xmlns:a16="http://schemas.microsoft.com/office/drawing/2014/main" id="{2600FCC4-51D1-F297-C03F-B9B1E9353657}"/>
                    </a:ext>
                  </a:extLst>
                </p14:cNvPr>
                <p14:cNvContentPartPr/>
                <p14:nvPr/>
              </p14:nvContentPartPr>
              <p14:xfrm>
                <a:off x="10478817" y="2811034"/>
                <a:ext cx="173520" cy="150480"/>
              </p14:xfrm>
            </p:contentPart>
          </mc:Choice>
          <mc:Fallback>
            <p:pic>
              <p:nvPicPr>
                <p:cNvPr id="88" name="Ink 87">
                  <a:extLst>
                    <a:ext uri="{FF2B5EF4-FFF2-40B4-BE49-F238E27FC236}">
                      <a16:creationId xmlns:a16="http://schemas.microsoft.com/office/drawing/2014/main" id="{2600FCC4-51D1-F297-C03F-B9B1E9353657}"/>
                    </a:ext>
                  </a:extLst>
                </p:cNvPr>
                <p:cNvPicPr/>
                <p:nvPr/>
              </p:nvPicPr>
              <p:blipFill>
                <a:blip r:embed="rId85"/>
                <a:stretch>
                  <a:fillRect/>
                </a:stretch>
              </p:blipFill>
              <p:spPr>
                <a:xfrm>
                  <a:off x="10469817" y="2802394"/>
                  <a:ext cx="191160" cy="168120"/>
                </a:xfrm>
                <a:prstGeom prst="rect">
                  <a:avLst/>
                </a:prstGeom>
              </p:spPr>
            </p:pic>
          </mc:Fallback>
        </mc:AlternateContent>
        <mc:AlternateContent xmlns:mc="http://schemas.openxmlformats.org/markup-compatibility/2006">
          <mc:Choice xmlns:p14="http://schemas.microsoft.com/office/powerpoint/2010/main" Requires="p14">
            <p:contentPart p14:bwMode="auto" r:id="rId86">
              <p14:nvContentPartPr>
                <p14:cNvPr id="89" name="Ink 88">
                  <a:extLst>
                    <a:ext uri="{FF2B5EF4-FFF2-40B4-BE49-F238E27FC236}">
                      <a16:creationId xmlns:a16="http://schemas.microsoft.com/office/drawing/2014/main" id="{550BDB72-1627-F64C-8A90-CAD1F6112FF6}"/>
                    </a:ext>
                  </a:extLst>
                </p14:cNvPr>
                <p14:cNvContentPartPr/>
                <p14:nvPr/>
              </p14:nvContentPartPr>
              <p14:xfrm>
                <a:off x="10722177" y="2795554"/>
                <a:ext cx="93960" cy="140760"/>
              </p14:xfrm>
            </p:contentPart>
          </mc:Choice>
          <mc:Fallback>
            <p:pic>
              <p:nvPicPr>
                <p:cNvPr id="89" name="Ink 88">
                  <a:extLst>
                    <a:ext uri="{FF2B5EF4-FFF2-40B4-BE49-F238E27FC236}">
                      <a16:creationId xmlns:a16="http://schemas.microsoft.com/office/drawing/2014/main" id="{550BDB72-1627-F64C-8A90-CAD1F6112FF6}"/>
                    </a:ext>
                  </a:extLst>
                </p:cNvPr>
                <p:cNvPicPr/>
                <p:nvPr/>
              </p:nvPicPr>
              <p:blipFill>
                <a:blip r:embed="rId87"/>
                <a:stretch>
                  <a:fillRect/>
                </a:stretch>
              </p:blipFill>
              <p:spPr>
                <a:xfrm>
                  <a:off x="10713177" y="2786554"/>
                  <a:ext cx="111600" cy="158400"/>
                </a:xfrm>
                <a:prstGeom prst="rect">
                  <a:avLst/>
                </a:prstGeom>
              </p:spPr>
            </p:pic>
          </mc:Fallback>
        </mc:AlternateContent>
        <mc:AlternateContent xmlns:mc="http://schemas.openxmlformats.org/markup-compatibility/2006">
          <mc:Choice xmlns:p14="http://schemas.microsoft.com/office/powerpoint/2010/main" Requires="p14">
            <p:contentPart p14:bwMode="auto" r:id="rId88">
              <p14:nvContentPartPr>
                <p14:cNvPr id="90" name="Ink 89">
                  <a:extLst>
                    <a:ext uri="{FF2B5EF4-FFF2-40B4-BE49-F238E27FC236}">
                      <a16:creationId xmlns:a16="http://schemas.microsoft.com/office/drawing/2014/main" id="{E34A1CD5-485B-0535-42F4-53013BDAF427}"/>
                    </a:ext>
                  </a:extLst>
                </p14:cNvPr>
                <p14:cNvContentPartPr/>
                <p14:nvPr/>
              </p14:nvContentPartPr>
              <p14:xfrm>
                <a:off x="10843497" y="2791594"/>
                <a:ext cx="82800" cy="92520"/>
              </p14:xfrm>
            </p:contentPart>
          </mc:Choice>
          <mc:Fallback>
            <p:pic>
              <p:nvPicPr>
                <p:cNvPr id="90" name="Ink 89">
                  <a:extLst>
                    <a:ext uri="{FF2B5EF4-FFF2-40B4-BE49-F238E27FC236}">
                      <a16:creationId xmlns:a16="http://schemas.microsoft.com/office/drawing/2014/main" id="{E34A1CD5-485B-0535-42F4-53013BDAF427}"/>
                    </a:ext>
                  </a:extLst>
                </p:cNvPr>
                <p:cNvPicPr/>
                <p:nvPr/>
              </p:nvPicPr>
              <p:blipFill>
                <a:blip r:embed="rId89"/>
                <a:stretch>
                  <a:fillRect/>
                </a:stretch>
              </p:blipFill>
              <p:spPr>
                <a:xfrm>
                  <a:off x="10834497" y="2782954"/>
                  <a:ext cx="100440" cy="110160"/>
                </a:xfrm>
                <a:prstGeom prst="rect">
                  <a:avLst/>
                </a:prstGeom>
              </p:spPr>
            </p:pic>
          </mc:Fallback>
        </mc:AlternateContent>
        <mc:AlternateContent xmlns:mc="http://schemas.openxmlformats.org/markup-compatibility/2006">
          <mc:Choice xmlns:p14="http://schemas.microsoft.com/office/powerpoint/2010/main" Requires="p14">
            <p:contentPart p14:bwMode="auto" r:id="rId90">
              <p14:nvContentPartPr>
                <p14:cNvPr id="91" name="Ink 90">
                  <a:extLst>
                    <a:ext uri="{FF2B5EF4-FFF2-40B4-BE49-F238E27FC236}">
                      <a16:creationId xmlns:a16="http://schemas.microsoft.com/office/drawing/2014/main" id="{05C3A335-8524-8AAD-86D2-4203B82FDB55}"/>
                    </a:ext>
                  </a:extLst>
                </p14:cNvPr>
                <p14:cNvContentPartPr/>
                <p14:nvPr/>
              </p14:nvContentPartPr>
              <p14:xfrm>
                <a:off x="10992177" y="2548954"/>
                <a:ext cx="335880" cy="273600"/>
              </p14:xfrm>
            </p:contentPart>
          </mc:Choice>
          <mc:Fallback>
            <p:pic>
              <p:nvPicPr>
                <p:cNvPr id="91" name="Ink 90">
                  <a:extLst>
                    <a:ext uri="{FF2B5EF4-FFF2-40B4-BE49-F238E27FC236}">
                      <a16:creationId xmlns:a16="http://schemas.microsoft.com/office/drawing/2014/main" id="{05C3A335-8524-8AAD-86D2-4203B82FDB55}"/>
                    </a:ext>
                  </a:extLst>
                </p:cNvPr>
                <p:cNvPicPr/>
                <p:nvPr/>
              </p:nvPicPr>
              <p:blipFill>
                <a:blip r:embed="rId91"/>
                <a:stretch>
                  <a:fillRect/>
                </a:stretch>
              </p:blipFill>
              <p:spPr>
                <a:xfrm>
                  <a:off x="10983537" y="2540314"/>
                  <a:ext cx="353520" cy="291240"/>
                </a:xfrm>
                <a:prstGeom prst="rect">
                  <a:avLst/>
                </a:prstGeom>
              </p:spPr>
            </p:pic>
          </mc:Fallback>
        </mc:AlternateContent>
        <mc:AlternateContent xmlns:mc="http://schemas.openxmlformats.org/markup-compatibility/2006">
          <mc:Choice xmlns:p14="http://schemas.microsoft.com/office/powerpoint/2010/main" Requires="p14">
            <p:contentPart p14:bwMode="auto" r:id="rId92">
              <p14:nvContentPartPr>
                <p14:cNvPr id="92" name="Ink 91">
                  <a:extLst>
                    <a:ext uri="{FF2B5EF4-FFF2-40B4-BE49-F238E27FC236}">
                      <a16:creationId xmlns:a16="http://schemas.microsoft.com/office/drawing/2014/main" id="{7F89C8D5-21CD-1064-A31D-8D6E0C5CABC5}"/>
                    </a:ext>
                  </a:extLst>
                </p14:cNvPr>
                <p14:cNvContentPartPr/>
                <p14:nvPr/>
              </p14:nvContentPartPr>
              <p14:xfrm>
                <a:off x="11348217" y="2309554"/>
                <a:ext cx="159840" cy="300240"/>
              </p14:xfrm>
            </p:contentPart>
          </mc:Choice>
          <mc:Fallback>
            <p:pic>
              <p:nvPicPr>
                <p:cNvPr id="92" name="Ink 91">
                  <a:extLst>
                    <a:ext uri="{FF2B5EF4-FFF2-40B4-BE49-F238E27FC236}">
                      <a16:creationId xmlns:a16="http://schemas.microsoft.com/office/drawing/2014/main" id="{7F89C8D5-21CD-1064-A31D-8D6E0C5CABC5}"/>
                    </a:ext>
                  </a:extLst>
                </p:cNvPr>
                <p:cNvPicPr/>
                <p:nvPr/>
              </p:nvPicPr>
              <p:blipFill>
                <a:blip r:embed="rId93"/>
                <a:stretch>
                  <a:fillRect/>
                </a:stretch>
              </p:blipFill>
              <p:spPr>
                <a:xfrm>
                  <a:off x="11339577" y="2300914"/>
                  <a:ext cx="177480" cy="317880"/>
                </a:xfrm>
                <a:prstGeom prst="rect">
                  <a:avLst/>
                </a:prstGeom>
              </p:spPr>
            </p:pic>
          </mc:Fallback>
        </mc:AlternateContent>
        <mc:AlternateContent xmlns:mc="http://schemas.openxmlformats.org/markup-compatibility/2006">
          <mc:Choice xmlns:p14="http://schemas.microsoft.com/office/powerpoint/2010/main" Requires="p14">
            <p:contentPart p14:bwMode="auto" r:id="rId94">
              <p14:nvContentPartPr>
                <p14:cNvPr id="93" name="Ink 92">
                  <a:extLst>
                    <a:ext uri="{FF2B5EF4-FFF2-40B4-BE49-F238E27FC236}">
                      <a16:creationId xmlns:a16="http://schemas.microsoft.com/office/drawing/2014/main" id="{65675D55-A762-5775-6CA0-36FF04B73617}"/>
                    </a:ext>
                  </a:extLst>
                </p14:cNvPr>
                <p14:cNvContentPartPr/>
                <p14:nvPr/>
              </p14:nvContentPartPr>
              <p14:xfrm>
                <a:off x="11405457" y="2426914"/>
                <a:ext cx="93600" cy="59760"/>
              </p14:xfrm>
            </p:contentPart>
          </mc:Choice>
          <mc:Fallback>
            <p:pic>
              <p:nvPicPr>
                <p:cNvPr id="93" name="Ink 92">
                  <a:extLst>
                    <a:ext uri="{FF2B5EF4-FFF2-40B4-BE49-F238E27FC236}">
                      <a16:creationId xmlns:a16="http://schemas.microsoft.com/office/drawing/2014/main" id="{65675D55-A762-5775-6CA0-36FF04B73617}"/>
                    </a:ext>
                  </a:extLst>
                </p:cNvPr>
                <p:cNvPicPr/>
                <p:nvPr/>
              </p:nvPicPr>
              <p:blipFill>
                <a:blip r:embed="rId95"/>
                <a:stretch>
                  <a:fillRect/>
                </a:stretch>
              </p:blipFill>
              <p:spPr>
                <a:xfrm>
                  <a:off x="11396457" y="2417914"/>
                  <a:ext cx="111240" cy="77400"/>
                </a:xfrm>
                <a:prstGeom prst="rect">
                  <a:avLst/>
                </a:prstGeom>
              </p:spPr>
            </p:pic>
          </mc:Fallback>
        </mc:AlternateContent>
        <mc:AlternateContent xmlns:mc="http://schemas.openxmlformats.org/markup-compatibility/2006">
          <mc:Choice xmlns:p14="http://schemas.microsoft.com/office/powerpoint/2010/main" Requires="p14">
            <p:contentPart p14:bwMode="auto" r:id="rId96">
              <p14:nvContentPartPr>
                <p14:cNvPr id="94" name="Ink 93">
                  <a:extLst>
                    <a:ext uri="{FF2B5EF4-FFF2-40B4-BE49-F238E27FC236}">
                      <a16:creationId xmlns:a16="http://schemas.microsoft.com/office/drawing/2014/main" id="{D9A44431-D296-E14C-73F3-A3C27FB21615}"/>
                    </a:ext>
                  </a:extLst>
                </p14:cNvPr>
                <p14:cNvContentPartPr/>
                <p14:nvPr/>
              </p14:nvContentPartPr>
              <p14:xfrm>
                <a:off x="11554497" y="2377594"/>
                <a:ext cx="101160" cy="195120"/>
              </p14:xfrm>
            </p:contentPart>
          </mc:Choice>
          <mc:Fallback>
            <p:pic>
              <p:nvPicPr>
                <p:cNvPr id="94" name="Ink 93">
                  <a:extLst>
                    <a:ext uri="{FF2B5EF4-FFF2-40B4-BE49-F238E27FC236}">
                      <a16:creationId xmlns:a16="http://schemas.microsoft.com/office/drawing/2014/main" id="{D9A44431-D296-E14C-73F3-A3C27FB21615}"/>
                    </a:ext>
                  </a:extLst>
                </p:cNvPr>
                <p:cNvPicPr/>
                <p:nvPr/>
              </p:nvPicPr>
              <p:blipFill>
                <a:blip r:embed="rId97"/>
                <a:stretch>
                  <a:fillRect/>
                </a:stretch>
              </p:blipFill>
              <p:spPr>
                <a:xfrm>
                  <a:off x="11545497" y="2368954"/>
                  <a:ext cx="118800" cy="21276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98">
            <p14:nvContentPartPr>
              <p14:cNvPr id="95" name="Ink 94">
                <a:extLst>
                  <a:ext uri="{FF2B5EF4-FFF2-40B4-BE49-F238E27FC236}">
                    <a16:creationId xmlns:a16="http://schemas.microsoft.com/office/drawing/2014/main" id="{E2A2D5B2-CEE2-35A2-F05C-367421F9F304}"/>
                  </a:ext>
                </a:extLst>
              </p14:cNvPr>
              <p14:cNvContentPartPr/>
              <p14:nvPr/>
            </p14:nvContentPartPr>
            <p14:xfrm>
              <a:off x="10251297" y="3255994"/>
              <a:ext cx="97920" cy="742320"/>
            </p14:xfrm>
          </p:contentPart>
        </mc:Choice>
        <mc:Fallback>
          <p:pic>
            <p:nvPicPr>
              <p:cNvPr id="95" name="Ink 94">
                <a:extLst>
                  <a:ext uri="{FF2B5EF4-FFF2-40B4-BE49-F238E27FC236}">
                    <a16:creationId xmlns:a16="http://schemas.microsoft.com/office/drawing/2014/main" id="{E2A2D5B2-CEE2-35A2-F05C-367421F9F304}"/>
                  </a:ext>
                </a:extLst>
              </p:cNvPr>
              <p:cNvPicPr/>
              <p:nvPr/>
            </p:nvPicPr>
            <p:blipFill>
              <a:blip r:embed="rId99"/>
              <a:stretch>
                <a:fillRect/>
              </a:stretch>
            </p:blipFill>
            <p:spPr>
              <a:xfrm>
                <a:off x="10242297" y="3247354"/>
                <a:ext cx="115560" cy="759960"/>
              </a:xfrm>
              <a:prstGeom prst="rect">
                <a:avLst/>
              </a:prstGeom>
            </p:spPr>
          </p:pic>
        </mc:Fallback>
      </mc:AlternateContent>
      <mc:AlternateContent xmlns:mc="http://schemas.openxmlformats.org/markup-compatibility/2006">
        <mc:Choice xmlns:p14="http://schemas.microsoft.com/office/powerpoint/2010/main" Requires="p14">
          <p:contentPart p14:bwMode="auto" r:id="rId100">
            <p14:nvContentPartPr>
              <p14:cNvPr id="116" name="Ink 115">
                <a:extLst>
                  <a:ext uri="{FF2B5EF4-FFF2-40B4-BE49-F238E27FC236}">
                    <a16:creationId xmlns:a16="http://schemas.microsoft.com/office/drawing/2014/main" id="{99D4CC3B-77D1-D458-E099-5699FA079EDA}"/>
                  </a:ext>
                </a:extLst>
              </p14:cNvPr>
              <p14:cNvContentPartPr/>
              <p14:nvPr/>
            </p14:nvContentPartPr>
            <p14:xfrm>
              <a:off x="6474897" y="1494154"/>
              <a:ext cx="469080" cy="1467360"/>
            </p14:xfrm>
          </p:contentPart>
        </mc:Choice>
        <mc:Fallback>
          <p:pic>
            <p:nvPicPr>
              <p:cNvPr id="116" name="Ink 115">
                <a:extLst>
                  <a:ext uri="{FF2B5EF4-FFF2-40B4-BE49-F238E27FC236}">
                    <a16:creationId xmlns:a16="http://schemas.microsoft.com/office/drawing/2014/main" id="{99D4CC3B-77D1-D458-E099-5699FA079EDA}"/>
                  </a:ext>
                </a:extLst>
              </p:cNvPr>
              <p:cNvPicPr/>
              <p:nvPr/>
            </p:nvPicPr>
            <p:blipFill>
              <a:blip r:embed="rId101"/>
              <a:stretch>
                <a:fillRect/>
              </a:stretch>
            </p:blipFill>
            <p:spPr>
              <a:xfrm>
                <a:off x="6465897" y="1485154"/>
                <a:ext cx="486720" cy="1485000"/>
              </a:xfrm>
              <a:prstGeom prst="rect">
                <a:avLst/>
              </a:prstGeom>
            </p:spPr>
          </p:pic>
        </mc:Fallback>
      </mc:AlternateContent>
      <p:grpSp>
        <p:nvGrpSpPr>
          <p:cNvPr id="124" name="Group 123">
            <a:extLst>
              <a:ext uri="{FF2B5EF4-FFF2-40B4-BE49-F238E27FC236}">
                <a16:creationId xmlns:a16="http://schemas.microsoft.com/office/drawing/2014/main" id="{98DDEECB-467C-20C8-9CB7-378FB9F69E46}"/>
              </a:ext>
            </a:extLst>
          </p:cNvPr>
          <p:cNvGrpSpPr/>
          <p:nvPr/>
        </p:nvGrpSpPr>
        <p:grpSpPr>
          <a:xfrm>
            <a:off x="7932537" y="4545514"/>
            <a:ext cx="1688040" cy="684000"/>
            <a:chOff x="7932537" y="4545514"/>
            <a:chExt cx="1688040" cy="684000"/>
          </a:xfrm>
        </p:grpSpPr>
        <mc:AlternateContent xmlns:mc="http://schemas.openxmlformats.org/markup-compatibility/2006">
          <mc:Choice xmlns:p14="http://schemas.microsoft.com/office/powerpoint/2010/main" Requires="p14">
            <p:contentPart p14:bwMode="auto" r:id="rId102">
              <p14:nvContentPartPr>
                <p14:cNvPr id="60" name="Ink 59">
                  <a:extLst>
                    <a:ext uri="{FF2B5EF4-FFF2-40B4-BE49-F238E27FC236}">
                      <a16:creationId xmlns:a16="http://schemas.microsoft.com/office/drawing/2014/main" id="{6504CFB2-8C0B-59E3-C443-3FB39BA6DF56}"/>
                    </a:ext>
                  </a:extLst>
                </p14:cNvPr>
                <p14:cNvContentPartPr/>
                <p14:nvPr/>
              </p14:nvContentPartPr>
              <p14:xfrm>
                <a:off x="7933617" y="4562074"/>
                <a:ext cx="171720" cy="412920"/>
              </p14:xfrm>
            </p:contentPart>
          </mc:Choice>
          <mc:Fallback>
            <p:pic>
              <p:nvPicPr>
                <p:cNvPr id="60" name="Ink 59">
                  <a:extLst>
                    <a:ext uri="{FF2B5EF4-FFF2-40B4-BE49-F238E27FC236}">
                      <a16:creationId xmlns:a16="http://schemas.microsoft.com/office/drawing/2014/main" id="{6504CFB2-8C0B-59E3-C443-3FB39BA6DF56}"/>
                    </a:ext>
                  </a:extLst>
                </p:cNvPr>
                <p:cNvPicPr/>
                <p:nvPr/>
              </p:nvPicPr>
              <p:blipFill>
                <a:blip r:embed="rId103"/>
                <a:stretch>
                  <a:fillRect/>
                </a:stretch>
              </p:blipFill>
              <p:spPr>
                <a:xfrm>
                  <a:off x="7924617" y="4553434"/>
                  <a:ext cx="189360" cy="430560"/>
                </a:xfrm>
                <a:prstGeom prst="rect">
                  <a:avLst/>
                </a:prstGeom>
              </p:spPr>
            </p:pic>
          </mc:Fallback>
        </mc:AlternateContent>
        <mc:AlternateContent xmlns:mc="http://schemas.openxmlformats.org/markup-compatibility/2006">
          <mc:Choice xmlns:p14="http://schemas.microsoft.com/office/powerpoint/2010/main" Requires="p14">
            <p:contentPart p14:bwMode="auto" r:id="rId104">
              <p14:nvContentPartPr>
                <p14:cNvPr id="61" name="Ink 60">
                  <a:extLst>
                    <a:ext uri="{FF2B5EF4-FFF2-40B4-BE49-F238E27FC236}">
                      <a16:creationId xmlns:a16="http://schemas.microsoft.com/office/drawing/2014/main" id="{35CD195F-8AAA-61B6-3CE0-2C56509CD137}"/>
                    </a:ext>
                  </a:extLst>
                </p14:cNvPr>
                <p14:cNvContentPartPr/>
                <p14:nvPr/>
              </p14:nvContentPartPr>
              <p14:xfrm>
                <a:off x="7932537" y="4545514"/>
                <a:ext cx="124560" cy="124560"/>
              </p14:xfrm>
            </p:contentPart>
          </mc:Choice>
          <mc:Fallback>
            <p:pic>
              <p:nvPicPr>
                <p:cNvPr id="61" name="Ink 60">
                  <a:extLst>
                    <a:ext uri="{FF2B5EF4-FFF2-40B4-BE49-F238E27FC236}">
                      <a16:creationId xmlns:a16="http://schemas.microsoft.com/office/drawing/2014/main" id="{35CD195F-8AAA-61B6-3CE0-2C56509CD137}"/>
                    </a:ext>
                  </a:extLst>
                </p:cNvPr>
                <p:cNvPicPr/>
                <p:nvPr/>
              </p:nvPicPr>
              <p:blipFill>
                <a:blip r:embed="rId105"/>
                <a:stretch>
                  <a:fillRect/>
                </a:stretch>
              </p:blipFill>
              <p:spPr>
                <a:xfrm>
                  <a:off x="7923537" y="4536874"/>
                  <a:ext cx="142200" cy="142200"/>
                </a:xfrm>
                <a:prstGeom prst="rect">
                  <a:avLst/>
                </a:prstGeom>
              </p:spPr>
            </p:pic>
          </mc:Fallback>
        </mc:AlternateContent>
        <mc:AlternateContent xmlns:mc="http://schemas.openxmlformats.org/markup-compatibility/2006">
          <mc:Choice xmlns:p14="http://schemas.microsoft.com/office/powerpoint/2010/main" Requires="p14">
            <p:contentPart p14:bwMode="auto" r:id="rId106">
              <p14:nvContentPartPr>
                <p14:cNvPr id="63" name="Ink 62">
                  <a:extLst>
                    <a:ext uri="{FF2B5EF4-FFF2-40B4-BE49-F238E27FC236}">
                      <a16:creationId xmlns:a16="http://schemas.microsoft.com/office/drawing/2014/main" id="{5001317F-8825-356B-896D-679DCC9BD10E}"/>
                    </a:ext>
                  </a:extLst>
                </p14:cNvPr>
                <p14:cNvContentPartPr/>
                <p14:nvPr/>
              </p14:nvContentPartPr>
              <p14:xfrm>
                <a:off x="8204337" y="4977154"/>
                <a:ext cx="164520" cy="252360"/>
              </p14:xfrm>
            </p:contentPart>
          </mc:Choice>
          <mc:Fallback>
            <p:pic>
              <p:nvPicPr>
                <p:cNvPr id="63" name="Ink 62">
                  <a:extLst>
                    <a:ext uri="{FF2B5EF4-FFF2-40B4-BE49-F238E27FC236}">
                      <a16:creationId xmlns:a16="http://schemas.microsoft.com/office/drawing/2014/main" id="{5001317F-8825-356B-896D-679DCC9BD10E}"/>
                    </a:ext>
                  </a:extLst>
                </p:cNvPr>
                <p:cNvPicPr/>
                <p:nvPr/>
              </p:nvPicPr>
              <p:blipFill>
                <a:blip r:embed="rId107"/>
                <a:stretch>
                  <a:fillRect/>
                </a:stretch>
              </p:blipFill>
              <p:spPr>
                <a:xfrm>
                  <a:off x="8195337" y="4968154"/>
                  <a:ext cx="182160" cy="270000"/>
                </a:xfrm>
                <a:prstGeom prst="rect">
                  <a:avLst/>
                </a:prstGeom>
              </p:spPr>
            </p:pic>
          </mc:Fallback>
        </mc:AlternateContent>
        <mc:AlternateContent xmlns:mc="http://schemas.openxmlformats.org/markup-compatibility/2006">
          <mc:Choice xmlns:p14="http://schemas.microsoft.com/office/powerpoint/2010/main" Requires="p14">
            <p:contentPart p14:bwMode="auto" r:id="rId108">
              <p14:nvContentPartPr>
                <p14:cNvPr id="64" name="Ink 63">
                  <a:extLst>
                    <a:ext uri="{FF2B5EF4-FFF2-40B4-BE49-F238E27FC236}">
                      <a16:creationId xmlns:a16="http://schemas.microsoft.com/office/drawing/2014/main" id="{A1E7C67D-D4AD-00B8-1700-F11EA6BDF2D7}"/>
                    </a:ext>
                  </a:extLst>
                </p14:cNvPr>
                <p14:cNvContentPartPr/>
                <p14:nvPr/>
              </p14:nvContentPartPr>
              <p14:xfrm>
                <a:off x="8250417" y="5081194"/>
                <a:ext cx="109080" cy="90360"/>
              </p14:xfrm>
            </p:contentPart>
          </mc:Choice>
          <mc:Fallback>
            <p:pic>
              <p:nvPicPr>
                <p:cNvPr id="64" name="Ink 63">
                  <a:extLst>
                    <a:ext uri="{FF2B5EF4-FFF2-40B4-BE49-F238E27FC236}">
                      <a16:creationId xmlns:a16="http://schemas.microsoft.com/office/drawing/2014/main" id="{A1E7C67D-D4AD-00B8-1700-F11EA6BDF2D7}"/>
                    </a:ext>
                  </a:extLst>
                </p:cNvPr>
                <p:cNvPicPr/>
                <p:nvPr/>
              </p:nvPicPr>
              <p:blipFill>
                <a:blip r:embed="rId109"/>
                <a:stretch>
                  <a:fillRect/>
                </a:stretch>
              </p:blipFill>
              <p:spPr>
                <a:xfrm>
                  <a:off x="8241417" y="5072554"/>
                  <a:ext cx="126720" cy="108000"/>
                </a:xfrm>
                <a:prstGeom prst="rect">
                  <a:avLst/>
                </a:prstGeom>
              </p:spPr>
            </p:pic>
          </mc:Fallback>
        </mc:AlternateContent>
        <mc:AlternateContent xmlns:mc="http://schemas.openxmlformats.org/markup-compatibility/2006">
          <mc:Choice xmlns:p14="http://schemas.microsoft.com/office/powerpoint/2010/main" Requires="p14">
            <p:contentPart p14:bwMode="auto" r:id="rId110">
              <p14:nvContentPartPr>
                <p14:cNvPr id="65" name="Ink 64">
                  <a:extLst>
                    <a:ext uri="{FF2B5EF4-FFF2-40B4-BE49-F238E27FC236}">
                      <a16:creationId xmlns:a16="http://schemas.microsoft.com/office/drawing/2014/main" id="{4292C2E9-4DA0-0F95-8047-CD7C7416A80F}"/>
                    </a:ext>
                  </a:extLst>
                </p14:cNvPr>
                <p14:cNvContentPartPr/>
                <p14:nvPr/>
              </p14:nvContentPartPr>
              <p14:xfrm>
                <a:off x="8425017" y="4792474"/>
                <a:ext cx="172440" cy="300960"/>
              </p14:xfrm>
            </p:contentPart>
          </mc:Choice>
          <mc:Fallback>
            <p:pic>
              <p:nvPicPr>
                <p:cNvPr id="65" name="Ink 64">
                  <a:extLst>
                    <a:ext uri="{FF2B5EF4-FFF2-40B4-BE49-F238E27FC236}">
                      <a16:creationId xmlns:a16="http://schemas.microsoft.com/office/drawing/2014/main" id="{4292C2E9-4DA0-0F95-8047-CD7C7416A80F}"/>
                    </a:ext>
                  </a:extLst>
                </p:cNvPr>
                <p:cNvPicPr/>
                <p:nvPr/>
              </p:nvPicPr>
              <p:blipFill>
                <a:blip r:embed="rId111"/>
                <a:stretch>
                  <a:fillRect/>
                </a:stretch>
              </p:blipFill>
              <p:spPr>
                <a:xfrm>
                  <a:off x="8416377" y="4783834"/>
                  <a:ext cx="190080" cy="318600"/>
                </a:xfrm>
                <a:prstGeom prst="rect">
                  <a:avLst/>
                </a:prstGeom>
              </p:spPr>
            </p:pic>
          </mc:Fallback>
        </mc:AlternateContent>
        <mc:AlternateContent xmlns:mc="http://schemas.openxmlformats.org/markup-compatibility/2006">
          <mc:Choice xmlns:p14="http://schemas.microsoft.com/office/powerpoint/2010/main" Requires="p14">
            <p:contentPart p14:bwMode="auto" r:id="rId112">
              <p14:nvContentPartPr>
                <p14:cNvPr id="66" name="Ink 65">
                  <a:extLst>
                    <a:ext uri="{FF2B5EF4-FFF2-40B4-BE49-F238E27FC236}">
                      <a16:creationId xmlns:a16="http://schemas.microsoft.com/office/drawing/2014/main" id="{338F0A4B-D3B0-DF91-B4C8-5B43A174A651}"/>
                    </a:ext>
                  </a:extLst>
                </p14:cNvPr>
                <p14:cNvContentPartPr/>
                <p14:nvPr/>
              </p14:nvContentPartPr>
              <p14:xfrm>
                <a:off x="8516817" y="4863394"/>
                <a:ext cx="152280" cy="86040"/>
              </p14:xfrm>
            </p:contentPart>
          </mc:Choice>
          <mc:Fallback>
            <p:pic>
              <p:nvPicPr>
                <p:cNvPr id="66" name="Ink 65">
                  <a:extLst>
                    <a:ext uri="{FF2B5EF4-FFF2-40B4-BE49-F238E27FC236}">
                      <a16:creationId xmlns:a16="http://schemas.microsoft.com/office/drawing/2014/main" id="{338F0A4B-D3B0-DF91-B4C8-5B43A174A651}"/>
                    </a:ext>
                  </a:extLst>
                </p:cNvPr>
                <p:cNvPicPr/>
                <p:nvPr/>
              </p:nvPicPr>
              <p:blipFill>
                <a:blip r:embed="rId113"/>
                <a:stretch>
                  <a:fillRect/>
                </a:stretch>
              </p:blipFill>
              <p:spPr>
                <a:xfrm>
                  <a:off x="8507817" y="4854394"/>
                  <a:ext cx="169920" cy="103680"/>
                </a:xfrm>
                <a:prstGeom prst="rect">
                  <a:avLst/>
                </a:prstGeom>
              </p:spPr>
            </p:pic>
          </mc:Fallback>
        </mc:AlternateContent>
        <mc:AlternateContent xmlns:mc="http://schemas.openxmlformats.org/markup-compatibility/2006">
          <mc:Choice xmlns:p14="http://schemas.microsoft.com/office/powerpoint/2010/main" Requires="p14">
            <p:contentPart p14:bwMode="auto" r:id="rId114">
              <p14:nvContentPartPr>
                <p14:cNvPr id="67" name="Ink 66">
                  <a:extLst>
                    <a:ext uri="{FF2B5EF4-FFF2-40B4-BE49-F238E27FC236}">
                      <a16:creationId xmlns:a16="http://schemas.microsoft.com/office/drawing/2014/main" id="{6B4CDD02-BB23-C706-B514-CE5558336341}"/>
                    </a:ext>
                  </a:extLst>
                </p14:cNvPr>
                <p14:cNvContentPartPr/>
                <p14:nvPr/>
              </p14:nvContentPartPr>
              <p14:xfrm>
                <a:off x="8594577" y="4771954"/>
                <a:ext cx="8640" cy="3960"/>
              </p14:xfrm>
            </p:contentPart>
          </mc:Choice>
          <mc:Fallback>
            <p:pic>
              <p:nvPicPr>
                <p:cNvPr id="67" name="Ink 66">
                  <a:extLst>
                    <a:ext uri="{FF2B5EF4-FFF2-40B4-BE49-F238E27FC236}">
                      <a16:creationId xmlns:a16="http://schemas.microsoft.com/office/drawing/2014/main" id="{6B4CDD02-BB23-C706-B514-CE5558336341}"/>
                    </a:ext>
                  </a:extLst>
                </p:cNvPr>
                <p:cNvPicPr/>
                <p:nvPr/>
              </p:nvPicPr>
              <p:blipFill>
                <a:blip r:embed="rId115"/>
                <a:stretch>
                  <a:fillRect/>
                </a:stretch>
              </p:blipFill>
              <p:spPr>
                <a:xfrm>
                  <a:off x="8585937" y="4762954"/>
                  <a:ext cx="26280" cy="21600"/>
                </a:xfrm>
                <a:prstGeom prst="rect">
                  <a:avLst/>
                </a:prstGeom>
              </p:spPr>
            </p:pic>
          </mc:Fallback>
        </mc:AlternateContent>
        <mc:AlternateContent xmlns:mc="http://schemas.openxmlformats.org/markup-compatibility/2006">
          <mc:Choice xmlns:p14="http://schemas.microsoft.com/office/powerpoint/2010/main" Requires="p14">
            <p:contentPart p14:bwMode="auto" r:id="rId116">
              <p14:nvContentPartPr>
                <p14:cNvPr id="68" name="Ink 67">
                  <a:extLst>
                    <a:ext uri="{FF2B5EF4-FFF2-40B4-BE49-F238E27FC236}">
                      <a16:creationId xmlns:a16="http://schemas.microsoft.com/office/drawing/2014/main" id="{6444E118-4B8F-8348-FCE3-36D775BEEF81}"/>
                    </a:ext>
                  </a:extLst>
                </p14:cNvPr>
                <p14:cNvContentPartPr/>
                <p14:nvPr/>
              </p14:nvContentPartPr>
              <p14:xfrm>
                <a:off x="8647497" y="4647394"/>
                <a:ext cx="261720" cy="239760"/>
              </p14:xfrm>
            </p:contentPart>
          </mc:Choice>
          <mc:Fallback>
            <p:pic>
              <p:nvPicPr>
                <p:cNvPr id="68" name="Ink 67">
                  <a:extLst>
                    <a:ext uri="{FF2B5EF4-FFF2-40B4-BE49-F238E27FC236}">
                      <a16:creationId xmlns:a16="http://schemas.microsoft.com/office/drawing/2014/main" id="{6444E118-4B8F-8348-FCE3-36D775BEEF81}"/>
                    </a:ext>
                  </a:extLst>
                </p:cNvPr>
                <p:cNvPicPr/>
                <p:nvPr/>
              </p:nvPicPr>
              <p:blipFill>
                <a:blip r:embed="rId117"/>
                <a:stretch>
                  <a:fillRect/>
                </a:stretch>
              </p:blipFill>
              <p:spPr>
                <a:xfrm>
                  <a:off x="8638497" y="4638754"/>
                  <a:ext cx="279360" cy="257400"/>
                </a:xfrm>
                <a:prstGeom prst="rect">
                  <a:avLst/>
                </a:prstGeom>
              </p:spPr>
            </p:pic>
          </mc:Fallback>
        </mc:AlternateContent>
        <mc:AlternateContent xmlns:mc="http://schemas.openxmlformats.org/markup-compatibility/2006">
          <mc:Choice xmlns:p14="http://schemas.microsoft.com/office/powerpoint/2010/main" Requires="p14">
            <p:contentPart p14:bwMode="auto" r:id="rId118">
              <p14:nvContentPartPr>
                <p14:cNvPr id="69" name="Ink 68">
                  <a:extLst>
                    <a:ext uri="{FF2B5EF4-FFF2-40B4-BE49-F238E27FC236}">
                      <a16:creationId xmlns:a16="http://schemas.microsoft.com/office/drawing/2014/main" id="{2113DF3D-185E-299F-153D-3E5724B4972D}"/>
                    </a:ext>
                  </a:extLst>
                </p14:cNvPr>
                <p14:cNvContentPartPr/>
                <p14:nvPr/>
              </p14:nvContentPartPr>
              <p14:xfrm>
                <a:off x="8722017" y="5041234"/>
                <a:ext cx="124200" cy="159480"/>
              </p14:xfrm>
            </p:contentPart>
          </mc:Choice>
          <mc:Fallback>
            <p:pic>
              <p:nvPicPr>
                <p:cNvPr id="69" name="Ink 68">
                  <a:extLst>
                    <a:ext uri="{FF2B5EF4-FFF2-40B4-BE49-F238E27FC236}">
                      <a16:creationId xmlns:a16="http://schemas.microsoft.com/office/drawing/2014/main" id="{2113DF3D-185E-299F-153D-3E5724B4972D}"/>
                    </a:ext>
                  </a:extLst>
                </p:cNvPr>
                <p:cNvPicPr/>
                <p:nvPr/>
              </p:nvPicPr>
              <p:blipFill>
                <a:blip r:embed="rId119"/>
                <a:stretch>
                  <a:fillRect/>
                </a:stretch>
              </p:blipFill>
              <p:spPr>
                <a:xfrm>
                  <a:off x="8713377" y="5032594"/>
                  <a:ext cx="141840" cy="177120"/>
                </a:xfrm>
                <a:prstGeom prst="rect">
                  <a:avLst/>
                </a:prstGeom>
              </p:spPr>
            </p:pic>
          </mc:Fallback>
        </mc:AlternateContent>
        <mc:AlternateContent xmlns:mc="http://schemas.openxmlformats.org/markup-compatibility/2006">
          <mc:Choice xmlns:p14="http://schemas.microsoft.com/office/powerpoint/2010/main" Requires="p14">
            <p:contentPart p14:bwMode="auto" r:id="rId120">
              <p14:nvContentPartPr>
                <p14:cNvPr id="70" name="Ink 69">
                  <a:extLst>
                    <a:ext uri="{FF2B5EF4-FFF2-40B4-BE49-F238E27FC236}">
                      <a16:creationId xmlns:a16="http://schemas.microsoft.com/office/drawing/2014/main" id="{B36DE131-5475-2DFD-6CA1-73EC1228D32A}"/>
                    </a:ext>
                  </a:extLst>
                </p14:cNvPr>
                <p14:cNvContentPartPr/>
                <p14:nvPr/>
              </p14:nvContentPartPr>
              <p14:xfrm>
                <a:off x="8869257" y="4942594"/>
                <a:ext cx="266400" cy="167040"/>
              </p14:xfrm>
            </p:contentPart>
          </mc:Choice>
          <mc:Fallback>
            <p:pic>
              <p:nvPicPr>
                <p:cNvPr id="70" name="Ink 69">
                  <a:extLst>
                    <a:ext uri="{FF2B5EF4-FFF2-40B4-BE49-F238E27FC236}">
                      <a16:creationId xmlns:a16="http://schemas.microsoft.com/office/drawing/2014/main" id="{B36DE131-5475-2DFD-6CA1-73EC1228D32A}"/>
                    </a:ext>
                  </a:extLst>
                </p:cNvPr>
                <p:cNvPicPr/>
                <p:nvPr/>
              </p:nvPicPr>
              <p:blipFill>
                <a:blip r:embed="rId121"/>
                <a:stretch>
                  <a:fillRect/>
                </a:stretch>
              </p:blipFill>
              <p:spPr>
                <a:xfrm>
                  <a:off x="8860257" y="4933954"/>
                  <a:ext cx="284040" cy="184680"/>
                </a:xfrm>
                <a:prstGeom prst="rect">
                  <a:avLst/>
                </a:prstGeom>
              </p:spPr>
            </p:pic>
          </mc:Fallback>
        </mc:AlternateContent>
        <mc:AlternateContent xmlns:mc="http://schemas.openxmlformats.org/markup-compatibility/2006">
          <mc:Choice xmlns:p14="http://schemas.microsoft.com/office/powerpoint/2010/main" Requires="p14">
            <p:contentPart p14:bwMode="auto" r:id="rId122">
              <p14:nvContentPartPr>
                <p14:cNvPr id="71" name="Ink 70">
                  <a:extLst>
                    <a:ext uri="{FF2B5EF4-FFF2-40B4-BE49-F238E27FC236}">
                      <a16:creationId xmlns:a16="http://schemas.microsoft.com/office/drawing/2014/main" id="{A4B2174C-190C-22E4-033B-78EC05093820}"/>
                    </a:ext>
                  </a:extLst>
                </p14:cNvPr>
                <p14:cNvContentPartPr/>
                <p14:nvPr/>
              </p14:nvContentPartPr>
              <p14:xfrm>
                <a:off x="9127737" y="4857634"/>
                <a:ext cx="62280" cy="156600"/>
              </p14:xfrm>
            </p:contentPart>
          </mc:Choice>
          <mc:Fallback>
            <p:pic>
              <p:nvPicPr>
                <p:cNvPr id="71" name="Ink 70">
                  <a:extLst>
                    <a:ext uri="{FF2B5EF4-FFF2-40B4-BE49-F238E27FC236}">
                      <a16:creationId xmlns:a16="http://schemas.microsoft.com/office/drawing/2014/main" id="{A4B2174C-190C-22E4-033B-78EC05093820}"/>
                    </a:ext>
                  </a:extLst>
                </p:cNvPr>
                <p:cNvPicPr/>
                <p:nvPr/>
              </p:nvPicPr>
              <p:blipFill>
                <a:blip r:embed="rId123"/>
                <a:stretch>
                  <a:fillRect/>
                </a:stretch>
              </p:blipFill>
              <p:spPr>
                <a:xfrm>
                  <a:off x="9118737" y="4848994"/>
                  <a:ext cx="79920" cy="174240"/>
                </a:xfrm>
                <a:prstGeom prst="rect">
                  <a:avLst/>
                </a:prstGeom>
              </p:spPr>
            </p:pic>
          </mc:Fallback>
        </mc:AlternateContent>
        <mc:AlternateContent xmlns:mc="http://schemas.openxmlformats.org/markup-compatibility/2006">
          <mc:Choice xmlns:p14="http://schemas.microsoft.com/office/powerpoint/2010/main" Requires="p14">
            <p:contentPart p14:bwMode="auto" r:id="rId124">
              <p14:nvContentPartPr>
                <p14:cNvPr id="72" name="Ink 71">
                  <a:extLst>
                    <a:ext uri="{FF2B5EF4-FFF2-40B4-BE49-F238E27FC236}">
                      <a16:creationId xmlns:a16="http://schemas.microsoft.com/office/drawing/2014/main" id="{5B84B1D2-C4C1-AC68-EEA1-5FC4BFEE3851}"/>
                    </a:ext>
                  </a:extLst>
                </p14:cNvPr>
                <p14:cNvContentPartPr/>
                <p14:nvPr/>
              </p14:nvContentPartPr>
              <p14:xfrm>
                <a:off x="9228177" y="4617874"/>
                <a:ext cx="392400" cy="340200"/>
              </p14:xfrm>
            </p:contentPart>
          </mc:Choice>
          <mc:Fallback>
            <p:pic>
              <p:nvPicPr>
                <p:cNvPr id="72" name="Ink 71">
                  <a:extLst>
                    <a:ext uri="{FF2B5EF4-FFF2-40B4-BE49-F238E27FC236}">
                      <a16:creationId xmlns:a16="http://schemas.microsoft.com/office/drawing/2014/main" id="{5B84B1D2-C4C1-AC68-EEA1-5FC4BFEE3851}"/>
                    </a:ext>
                  </a:extLst>
                </p:cNvPr>
                <p:cNvPicPr/>
                <p:nvPr/>
              </p:nvPicPr>
              <p:blipFill>
                <a:blip r:embed="rId125"/>
                <a:stretch>
                  <a:fillRect/>
                </a:stretch>
              </p:blipFill>
              <p:spPr>
                <a:xfrm>
                  <a:off x="9219537" y="4608874"/>
                  <a:ext cx="410040" cy="357840"/>
                </a:xfrm>
                <a:prstGeom prst="rect">
                  <a:avLst/>
                </a:prstGeom>
              </p:spPr>
            </p:pic>
          </mc:Fallback>
        </mc:AlternateContent>
        <mc:AlternateContent xmlns:mc="http://schemas.openxmlformats.org/markup-compatibility/2006">
          <mc:Choice xmlns:p14="http://schemas.microsoft.com/office/powerpoint/2010/main" Requires="p14">
            <p:contentPart p14:bwMode="auto" r:id="rId126">
              <p14:nvContentPartPr>
                <p14:cNvPr id="117" name="Ink 116">
                  <a:extLst>
                    <a:ext uri="{FF2B5EF4-FFF2-40B4-BE49-F238E27FC236}">
                      <a16:creationId xmlns:a16="http://schemas.microsoft.com/office/drawing/2014/main" id="{55E50228-076B-928D-6949-43BBA2A5C52D}"/>
                    </a:ext>
                  </a:extLst>
                </p14:cNvPr>
                <p14:cNvContentPartPr/>
                <p14:nvPr/>
              </p14:nvContentPartPr>
              <p14:xfrm>
                <a:off x="8189577" y="4605994"/>
                <a:ext cx="4680" cy="39600"/>
              </p14:xfrm>
            </p:contentPart>
          </mc:Choice>
          <mc:Fallback>
            <p:pic>
              <p:nvPicPr>
                <p:cNvPr id="117" name="Ink 116">
                  <a:extLst>
                    <a:ext uri="{FF2B5EF4-FFF2-40B4-BE49-F238E27FC236}">
                      <a16:creationId xmlns:a16="http://schemas.microsoft.com/office/drawing/2014/main" id="{55E50228-076B-928D-6949-43BBA2A5C52D}"/>
                    </a:ext>
                  </a:extLst>
                </p:cNvPr>
                <p:cNvPicPr/>
                <p:nvPr/>
              </p:nvPicPr>
              <p:blipFill>
                <a:blip r:embed="rId127"/>
                <a:stretch>
                  <a:fillRect/>
                </a:stretch>
              </p:blipFill>
              <p:spPr>
                <a:xfrm>
                  <a:off x="8180577" y="4596994"/>
                  <a:ext cx="22320" cy="57240"/>
                </a:xfrm>
                <a:prstGeom prst="rect">
                  <a:avLst/>
                </a:prstGeom>
              </p:spPr>
            </p:pic>
          </mc:Fallback>
        </mc:AlternateContent>
      </p:grpSp>
      <p:grpSp>
        <p:nvGrpSpPr>
          <p:cNvPr id="123" name="Group 122">
            <a:extLst>
              <a:ext uri="{FF2B5EF4-FFF2-40B4-BE49-F238E27FC236}">
                <a16:creationId xmlns:a16="http://schemas.microsoft.com/office/drawing/2014/main" id="{2610BCF8-1706-F9E6-5FB8-D3BF6A339712}"/>
              </a:ext>
            </a:extLst>
          </p:cNvPr>
          <p:cNvGrpSpPr/>
          <p:nvPr/>
        </p:nvGrpSpPr>
        <p:grpSpPr>
          <a:xfrm>
            <a:off x="7726257" y="1807714"/>
            <a:ext cx="1715400" cy="607320"/>
            <a:chOff x="7726257" y="1807714"/>
            <a:chExt cx="1715400" cy="607320"/>
          </a:xfrm>
        </p:grpSpPr>
        <mc:AlternateContent xmlns:mc="http://schemas.openxmlformats.org/markup-compatibility/2006">
          <mc:Choice xmlns:p14="http://schemas.microsoft.com/office/powerpoint/2010/main" Requires="p14">
            <p:contentPart p14:bwMode="auto" r:id="rId128">
              <p14:nvContentPartPr>
                <p14:cNvPr id="118" name="Ink 117">
                  <a:extLst>
                    <a:ext uri="{FF2B5EF4-FFF2-40B4-BE49-F238E27FC236}">
                      <a16:creationId xmlns:a16="http://schemas.microsoft.com/office/drawing/2014/main" id="{8B685E85-C877-4BBE-C48A-1D40A2D7C900}"/>
                    </a:ext>
                  </a:extLst>
                </p14:cNvPr>
                <p14:cNvContentPartPr/>
                <p14:nvPr/>
              </p14:nvContentPartPr>
              <p14:xfrm>
                <a:off x="7726257" y="1807714"/>
                <a:ext cx="1056240" cy="607320"/>
              </p14:xfrm>
            </p:contentPart>
          </mc:Choice>
          <mc:Fallback>
            <p:pic>
              <p:nvPicPr>
                <p:cNvPr id="118" name="Ink 117">
                  <a:extLst>
                    <a:ext uri="{FF2B5EF4-FFF2-40B4-BE49-F238E27FC236}">
                      <a16:creationId xmlns:a16="http://schemas.microsoft.com/office/drawing/2014/main" id="{8B685E85-C877-4BBE-C48A-1D40A2D7C900}"/>
                    </a:ext>
                  </a:extLst>
                </p:cNvPr>
                <p:cNvPicPr/>
                <p:nvPr/>
              </p:nvPicPr>
              <p:blipFill>
                <a:blip r:embed="rId129"/>
                <a:stretch>
                  <a:fillRect/>
                </a:stretch>
              </p:blipFill>
              <p:spPr>
                <a:xfrm>
                  <a:off x="7717617" y="1799074"/>
                  <a:ext cx="1073880" cy="624960"/>
                </a:xfrm>
                <a:prstGeom prst="rect">
                  <a:avLst/>
                </a:prstGeom>
              </p:spPr>
            </p:pic>
          </mc:Fallback>
        </mc:AlternateContent>
        <mc:AlternateContent xmlns:mc="http://schemas.openxmlformats.org/markup-compatibility/2006">
          <mc:Choice xmlns:p14="http://schemas.microsoft.com/office/powerpoint/2010/main" Requires="p14">
            <p:contentPart p14:bwMode="auto" r:id="rId130">
              <p14:nvContentPartPr>
                <p14:cNvPr id="119" name="Ink 118">
                  <a:extLst>
                    <a:ext uri="{FF2B5EF4-FFF2-40B4-BE49-F238E27FC236}">
                      <a16:creationId xmlns:a16="http://schemas.microsoft.com/office/drawing/2014/main" id="{F69B9BD1-1722-93AB-D590-B3664AC548D2}"/>
                    </a:ext>
                  </a:extLst>
                </p14:cNvPr>
                <p14:cNvContentPartPr/>
                <p14:nvPr/>
              </p14:nvContentPartPr>
              <p14:xfrm>
                <a:off x="8915697" y="2153674"/>
                <a:ext cx="177120" cy="244800"/>
              </p14:xfrm>
            </p:contentPart>
          </mc:Choice>
          <mc:Fallback>
            <p:pic>
              <p:nvPicPr>
                <p:cNvPr id="119" name="Ink 118">
                  <a:extLst>
                    <a:ext uri="{FF2B5EF4-FFF2-40B4-BE49-F238E27FC236}">
                      <a16:creationId xmlns:a16="http://schemas.microsoft.com/office/drawing/2014/main" id="{F69B9BD1-1722-93AB-D590-B3664AC548D2}"/>
                    </a:ext>
                  </a:extLst>
                </p:cNvPr>
                <p:cNvPicPr/>
                <p:nvPr/>
              </p:nvPicPr>
              <p:blipFill>
                <a:blip r:embed="rId131"/>
                <a:stretch>
                  <a:fillRect/>
                </a:stretch>
              </p:blipFill>
              <p:spPr>
                <a:xfrm>
                  <a:off x="8906697" y="2145034"/>
                  <a:ext cx="194760" cy="262440"/>
                </a:xfrm>
                <a:prstGeom prst="rect">
                  <a:avLst/>
                </a:prstGeom>
              </p:spPr>
            </p:pic>
          </mc:Fallback>
        </mc:AlternateContent>
        <mc:AlternateContent xmlns:mc="http://schemas.openxmlformats.org/markup-compatibility/2006">
          <mc:Choice xmlns:p14="http://schemas.microsoft.com/office/powerpoint/2010/main" Requires="p14">
            <p:contentPart p14:bwMode="auto" r:id="rId132">
              <p14:nvContentPartPr>
                <p14:cNvPr id="120" name="Ink 119">
                  <a:extLst>
                    <a:ext uri="{FF2B5EF4-FFF2-40B4-BE49-F238E27FC236}">
                      <a16:creationId xmlns:a16="http://schemas.microsoft.com/office/drawing/2014/main" id="{7677D49C-86F2-C53B-28E9-5D7B951A28FF}"/>
                    </a:ext>
                  </a:extLst>
                </p14:cNvPr>
                <p14:cNvContentPartPr/>
                <p14:nvPr/>
              </p14:nvContentPartPr>
              <p14:xfrm>
                <a:off x="8937657" y="2242954"/>
                <a:ext cx="159120" cy="92160"/>
              </p14:xfrm>
            </p:contentPart>
          </mc:Choice>
          <mc:Fallback>
            <p:pic>
              <p:nvPicPr>
                <p:cNvPr id="120" name="Ink 119">
                  <a:extLst>
                    <a:ext uri="{FF2B5EF4-FFF2-40B4-BE49-F238E27FC236}">
                      <a16:creationId xmlns:a16="http://schemas.microsoft.com/office/drawing/2014/main" id="{7677D49C-86F2-C53B-28E9-5D7B951A28FF}"/>
                    </a:ext>
                  </a:extLst>
                </p:cNvPr>
                <p:cNvPicPr/>
                <p:nvPr/>
              </p:nvPicPr>
              <p:blipFill>
                <a:blip r:embed="rId133"/>
                <a:stretch>
                  <a:fillRect/>
                </a:stretch>
              </p:blipFill>
              <p:spPr>
                <a:xfrm>
                  <a:off x="8929017" y="2233954"/>
                  <a:ext cx="176760" cy="109800"/>
                </a:xfrm>
                <a:prstGeom prst="rect">
                  <a:avLst/>
                </a:prstGeom>
              </p:spPr>
            </p:pic>
          </mc:Fallback>
        </mc:AlternateContent>
        <mc:AlternateContent xmlns:mc="http://schemas.openxmlformats.org/markup-compatibility/2006">
          <mc:Choice xmlns:p14="http://schemas.microsoft.com/office/powerpoint/2010/main" Requires="p14">
            <p:contentPart p14:bwMode="auto" r:id="rId134">
              <p14:nvContentPartPr>
                <p14:cNvPr id="121" name="Ink 120">
                  <a:extLst>
                    <a:ext uri="{FF2B5EF4-FFF2-40B4-BE49-F238E27FC236}">
                      <a16:creationId xmlns:a16="http://schemas.microsoft.com/office/drawing/2014/main" id="{B3A75461-CF0A-DB43-6EAC-A52FF94C2DBD}"/>
                    </a:ext>
                  </a:extLst>
                </p14:cNvPr>
                <p14:cNvContentPartPr/>
                <p14:nvPr/>
              </p14:nvContentPartPr>
              <p14:xfrm>
                <a:off x="9142137" y="2179234"/>
                <a:ext cx="96840" cy="172080"/>
              </p14:xfrm>
            </p:contentPart>
          </mc:Choice>
          <mc:Fallback>
            <p:pic>
              <p:nvPicPr>
                <p:cNvPr id="121" name="Ink 120">
                  <a:extLst>
                    <a:ext uri="{FF2B5EF4-FFF2-40B4-BE49-F238E27FC236}">
                      <a16:creationId xmlns:a16="http://schemas.microsoft.com/office/drawing/2014/main" id="{B3A75461-CF0A-DB43-6EAC-A52FF94C2DBD}"/>
                    </a:ext>
                  </a:extLst>
                </p:cNvPr>
                <p:cNvPicPr/>
                <p:nvPr/>
              </p:nvPicPr>
              <p:blipFill>
                <a:blip r:embed="rId135"/>
                <a:stretch>
                  <a:fillRect/>
                </a:stretch>
              </p:blipFill>
              <p:spPr>
                <a:xfrm>
                  <a:off x="9133497" y="2170234"/>
                  <a:ext cx="114480" cy="189720"/>
                </a:xfrm>
                <a:prstGeom prst="rect">
                  <a:avLst/>
                </a:prstGeom>
              </p:spPr>
            </p:pic>
          </mc:Fallback>
        </mc:AlternateContent>
        <mc:AlternateContent xmlns:mc="http://schemas.openxmlformats.org/markup-compatibility/2006">
          <mc:Choice xmlns:p14="http://schemas.microsoft.com/office/powerpoint/2010/main" Requires="p14">
            <p:contentPart p14:bwMode="auto" r:id="rId136">
              <p14:nvContentPartPr>
                <p14:cNvPr id="122" name="Ink 121">
                  <a:extLst>
                    <a:ext uri="{FF2B5EF4-FFF2-40B4-BE49-F238E27FC236}">
                      <a16:creationId xmlns:a16="http://schemas.microsoft.com/office/drawing/2014/main" id="{5EEB6043-039A-414C-3A12-DA982457E866}"/>
                    </a:ext>
                  </a:extLst>
                </p14:cNvPr>
                <p14:cNvContentPartPr/>
                <p14:nvPr/>
              </p14:nvContentPartPr>
              <p14:xfrm>
                <a:off x="9285057" y="2133874"/>
                <a:ext cx="156600" cy="234000"/>
              </p14:xfrm>
            </p:contentPart>
          </mc:Choice>
          <mc:Fallback>
            <p:pic>
              <p:nvPicPr>
                <p:cNvPr id="122" name="Ink 121">
                  <a:extLst>
                    <a:ext uri="{FF2B5EF4-FFF2-40B4-BE49-F238E27FC236}">
                      <a16:creationId xmlns:a16="http://schemas.microsoft.com/office/drawing/2014/main" id="{5EEB6043-039A-414C-3A12-DA982457E866}"/>
                    </a:ext>
                  </a:extLst>
                </p:cNvPr>
                <p:cNvPicPr/>
                <p:nvPr/>
              </p:nvPicPr>
              <p:blipFill>
                <a:blip r:embed="rId137"/>
                <a:stretch>
                  <a:fillRect/>
                </a:stretch>
              </p:blipFill>
              <p:spPr>
                <a:xfrm>
                  <a:off x="9276417" y="2124874"/>
                  <a:ext cx="174240" cy="25164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38">
            <p14:nvContentPartPr>
              <p14:cNvPr id="113" name="Ink 112">
                <a:extLst>
                  <a:ext uri="{FF2B5EF4-FFF2-40B4-BE49-F238E27FC236}">
                    <a16:creationId xmlns:a16="http://schemas.microsoft.com/office/drawing/2014/main" id="{96247BE1-7B3B-A0BD-17D2-755491A7663E}"/>
                  </a:ext>
                </a:extLst>
              </p14:cNvPr>
              <p14:cNvContentPartPr/>
              <p14:nvPr/>
            </p14:nvContentPartPr>
            <p14:xfrm>
              <a:off x="5116617" y="897994"/>
              <a:ext cx="1737720" cy="63720"/>
            </p14:xfrm>
          </p:contentPart>
        </mc:Choice>
        <mc:Fallback>
          <p:pic>
            <p:nvPicPr>
              <p:cNvPr id="113" name="Ink 112">
                <a:extLst>
                  <a:ext uri="{FF2B5EF4-FFF2-40B4-BE49-F238E27FC236}">
                    <a16:creationId xmlns:a16="http://schemas.microsoft.com/office/drawing/2014/main" id="{96247BE1-7B3B-A0BD-17D2-755491A7663E}"/>
                  </a:ext>
                </a:extLst>
              </p:cNvPr>
              <p:cNvPicPr/>
              <p:nvPr/>
            </p:nvPicPr>
            <p:blipFill>
              <a:blip r:embed="rId139"/>
              <a:stretch>
                <a:fillRect/>
              </a:stretch>
            </p:blipFill>
            <p:spPr>
              <a:xfrm>
                <a:off x="5107977" y="888994"/>
                <a:ext cx="1755360" cy="81360"/>
              </a:xfrm>
              <a:prstGeom prst="rect">
                <a:avLst/>
              </a:prstGeom>
            </p:spPr>
          </p:pic>
        </mc:Fallback>
      </mc:AlternateContent>
      <mc:AlternateContent xmlns:mc="http://schemas.openxmlformats.org/markup-compatibility/2006">
        <mc:Choice xmlns:p14="http://schemas.microsoft.com/office/powerpoint/2010/main" Requires="p14">
          <p:contentPart p14:bwMode="auto" r:id="rId140">
            <p14:nvContentPartPr>
              <p14:cNvPr id="114" name="Ink 113">
                <a:extLst>
                  <a:ext uri="{FF2B5EF4-FFF2-40B4-BE49-F238E27FC236}">
                    <a16:creationId xmlns:a16="http://schemas.microsoft.com/office/drawing/2014/main" id="{5B78E4F5-1076-E8B4-2C06-0979FCF63CA6}"/>
                  </a:ext>
                </a:extLst>
              </p14:cNvPr>
              <p14:cNvContentPartPr/>
              <p14:nvPr/>
            </p14:nvContentPartPr>
            <p14:xfrm>
              <a:off x="6735537" y="881074"/>
              <a:ext cx="120600" cy="153000"/>
            </p14:xfrm>
          </p:contentPart>
        </mc:Choice>
        <mc:Fallback>
          <p:pic>
            <p:nvPicPr>
              <p:cNvPr id="114" name="Ink 113">
                <a:extLst>
                  <a:ext uri="{FF2B5EF4-FFF2-40B4-BE49-F238E27FC236}">
                    <a16:creationId xmlns:a16="http://schemas.microsoft.com/office/drawing/2014/main" id="{5B78E4F5-1076-E8B4-2C06-0979FCF63CA6}"/>
                  </a:ext>
                </a:extLst>
              </p:cNvPr>
              <p:cNvPicPr/>
              <p:nvPr/>
            </p:nvPicPr>
            <p:blipFill>
              <a:blip r:embed="rId141"/>
              <a:stretch>
                <a:fillRect/>
              </a:stretch>
            </p:blipFill>
            <p:spPr>
              <a:xfrm>
                <a:off x="6726537" y="872434"/>
                <a:ext cx="138240" cy="170640"/>
              </a:xfrm>
              <a:prstGeom prst="rect">
                <a:avLst/>
              </a:prstGeom>
            </p:spPr>
          </p:pic>
        </mc:Fallback>
      </mc:AlternateContent>
      <p:grpSp>
        <p:nvGrpSpPr>
          <p:cNvPr id="156" name="Group 155">
            <a:extLst>
              <a:ext uri="{FF2B5EF4-FFF2-40B4-BE49-F238E27FC236}">
                <a16:creationId xmlns:a16="http://schemas.microsoft.com/office/drawing/2014/main" id="{AFB01996-6572-67DC-4CA2-32B8EFB608E4}"/>
              </a:ext>
            </a:extLst>
          </p:cNvPr>
          <p:cNvGrpSpPr/>
          <p:nvPr/>
        </p:nvGrpSpPr>
        <p:grpSpPr>
          <a:xfrm>
            <a:off x="1232577" y="844354"/>
            <a:ext cx="5190120" cy="3988080"/>
            <a:chOff x="1232577" y="844354"/>
            <a:chExt cx="5190120" cy="3988080"/>
          </a:xfrm>
        </p:grpSpPr>
        <mc:AlternateContent xmlns:mc="http://schemas.openxmlformats.org/markup-compatibility/2006">
          <mc:Choice xmlns:p14="http://schemas.microsoft.com/office/powerpoint/2010/main" Requires="p14">
            <p:contentPart p14:bwMode="auto" r:id="rId142">
              <p14:nvContentPartPr>
                <p14:cNvPr id="27" name="Ink 26">
                  <a:extLst>
                    <a:ext uri="{FF2B5EF4-FFF2-40B4-BE49-F238E27FC236}">
                      <a16:creationId xmlns:a16="http://schemas.microsoft.com/office/drawing/2014/main" id="{69184069-EA7A-4226-A7D0-6878C123F167}"/>
                    </a:ext>
                  </a:extLst>
                </p14:cNvPr>
                <p14:cNvContentPartPr/>
                <p14:nvPr/>
              </p14:nvContentPartPr>
              <p14:xfrm>
                <a:off x="1263897" y="844354"/>
                <a:ext cx="32760" cy="230040"/>
              </p14:xfrm>
            </p:contentPart>
          </mc:Choice>
          <mc:Fallback>
            <p:pic>
              <p:nvPicPr>
                <p:cNvPr id="27" name="Ink 26">
                  <a:extLst>
                    <a:ext uri="{FF2B5EF4-FFF2-40B4-BE49-F238E27FC236}">
                      <a16:creationId xmlns:a16="http://schemas.microsoft.com/office/drawing/2014/main" id="{69184069-EA7A-4226-A7D0-6878C123F167}"/>
                    </a:ext>
                  </a:extLst>
                </p:cNvPr>
                <p:cNvPicPr/>
                <p:nvPr/>
              </p:nvPicPr>
              <p:blipFill>
                <a:blip r:embed="rId143"/>
                <a:stretch>
                  <a:fillRect/>
                </a:stretch>
              </p:blipFill>
              <p:spPr>
                <a:xfrm>
                  <a:off x="1254897" y="835714"/>
                  <a:ext cx="50400" cy="247680"/>
                </a:xfrm>
                <a:prstGeom prst="rect">
                  <a:avLst/>
                </a:prstGeom>
              </p:spPr>
            </p:pic>
          </mc:Fallback>
        </mc:AlternateContent>
        <mc:AlternateContent xmlns:mc="http://schemas.openxmlformats.org/markup-compatibility/2006">
          <mc:Choice xmlns:p14="http://schemas.microsoft.com/office/powerpoint/2010/main" Requires="p14">
            <p:contentPart p14:bwMode="auto" r:id="rId144">
              <p14:nvContentPartPr>
                <p14:cNvPr id="28" name="Ink 27">
                  <a:extLst>
                    <a:ext uri="{FF2B5EF4-FFF2-40B4-BE49-F238E27FC236}">
                      <a16:creationId xmlns:a16="http://schemas.microsoft.com/office/drawing/2014/main" id="{87E2BF9D-48A9-2E45-3A09-24F133707BB1}"/>
                    </a:ext>
                  </a:extLst>
                </p14:cNvPr>
                <p14:cNvContentPartPr/>
                <p14:nvPr/>
              </p14:nvContentPartPr>
              <p14:xfrm>
                <a:off x="1599057" y="894394"/>
                <a:ext cx="26280" cy="168480"/>
              </p14:xfrm>
            </p:contentPart>
          </mc:Choice>
          <mc:Fallback>
            <p:pic>
              <p:nvPicPr>
                <p:cNvPr id="28" name="Ink 27">
                  <a:extLst>
                    <a:ext uri="{FF2B5EF4-FFF2-40B4-BE49-F238E27FC236}">
                      <a16:creationId xmlns:a16="http://schemas.microsoft.com/office/drawing/2014/main" id="{87E2BF9D-48A9-2E45-3A09-24F133707BB1}"/>
                    </a:ext>
                  </a:extLst>
                </p:cNvPr>
                <p:cNvPicPr/>
                <p:nvPr/>
              </p:nvPicPr>
              <p:blipFill>
                <a:blip r:embed="rId145"/>
                <a:stretch>
                  <a:fillRect/>
                </a:stretch>
              </p:blipFill>
              <p:spPr>
                <a:xfrm>
                  <a:off x="1590417" y="885394"/>
                  <a:ext cx="43920" cy="186120"/>
                </a:xfrm>
                <a:prstGeom prst="rect">
                  <a:avLst/>
                </a:prstGeom>
              </p:spPr>
            </p:pic>
          </mc:Fallback>
        </mc:AlternateContent>
        <mc:AlternateContent xmlns:mc="http://schemas.openxmlformats.org/markup-compatibility/2006">
          <mc:Choice xmlns:p14="http://schemas.microsoft.com/office/powerpoint/2010/main" Requires="p14">
            <p:contentPart p14:bwMode="auto" r:id="rId146">
              <p14:nvContentPartPr>
                <p14:cNvPr id="29" name="Ink 28">
                  <a:extLst>
                    <a:ext uri="{FF2B5EF4-FFF2-40B4-BE49-F238E27FC236}">
                      <a16:creationId xmlns:a16="http://schemas.microsoft.com/office/drawing/2014/main" id="{F8097DBB-AE93-1BFB-77BD-FF87088D68DF}"/>
                    </a:ext>
                  </a:extLst>
                </p14:cNvPr>
                <p14:cNvContentPartPr/>
                <p14:nvPr/>
              </p14:nvContentPartPr>
              <p14:xfrm>
                <a:off x="2061297" y="857674"/>
                <a:ext cx="17280" cy="213120"/>
              </p14:xfrm>
            </p:contentPart>
          </mc:Choice>
          <mc:Fallback>
            <p:pic>
              <p:nvPicPr>
                <p:cNvPr id="29" name="Ink 28">
                  <a:extLst>
                    <a:ext uri="{FF2B5EF4-FFF2-40B4-BE49-F238E27FC236}">
                      <a16:creationId xmlns:a16="http://schemas.microsoft.com/office/drawing/2014/main" id="{F8097DBB-AE93-1BFB-77BD-FF87088D68DF}"/>
                    </a:ext>
                  </a:extLst>
                </p:cNvPr>
                <p:cNvPicPr/>
                <p:nvPr/>
              </p:nvPicPr>
              <p:blipFill>
                <a:blip r:embed="rId147"/>
                <a:stretch>
                  <a:fillRect/>
                </a:stretch>
              </p:blipFill>
              <p:spPr>
                <a:xfrm>
                  <a:off x="2052297" y="849034"/>
                  <a:ext cx="34920" cy="230760"/>
                </a:xfrm>
                <a:prstGeom prst="rect">
                  <a:avLst/>
                </a:prstGeom>
              </p:spPr>
            </p:pic>
          </mc:Fallback>
        </mc:AlternateContent>
        <mc:AlternateContent xmlns:mc="http://schemas.openxmlformats.org/markup-compatibility/2006">
          <mc:Choice xmlns:p14="http://schemas.microsoft.com/office/powerpoint/2010/main" Requires="p14">
            <p:contentPart p14:bwMode="auto" r:id="rId148">
              <p14:nvContentPartPr>
                <p14:cNvPr id="30" name="Ink 29">
                  <a:extLst>
                    <a:ext uri="{FF2B5EF4-FFF2-40B4-BE49-F238E27FC236}">
                      <a16:creationId xmlns:a16="http://schemas.microsoft.com/office/drawing/2014/main" id="{DC8F36C2-B095-8489-9B4B-C1A6F5467290}"/>
                    </a:ext>
                  </a:extLst>
                </p14:cNvPr>
                <p14:cNvContentPartPr/>
                <p14:nvPr/>
              </p14:nvContentPartPr>
              <p14:xfrm>
                <a:off x="2416977" y="1059274"/>
                <a:ext cx="726840" cy="471600"/>
              </p14:xfrm>
            </p:contentPart>
          </mc:Choice>
          <mc:Fallback>
            <p:pic>
              <p:nvPicPr>
                <p:cNvPr id="30" name="Ink 29">
                  <a:extLst>
                    <a:ext uri="{FF2B5EF4-FFF2-40B4-BE49-F238E27FC236}">
                      <a16:creationId xmlns:a16="http://schemas.microsoft.com/office/drawing/2014/main" id="{DC8F36C2-B095-8489-9B4B-C1A6F5467290}"/>
                    </a:ext>
                  </a:extLst>
                </p:cNvPr>
                <p:cNvPicPr/>
                <p:nvPr/>
              </p:nvPicPr>
              <p:blipFill>
                <a:blip r:embed="rId149"/>
                <a:stretch>
                  <a:fillRect/>
                </a:stretch>
              </p:blipFill>
              <p:spPr>
                <a:xfrm>
                  <a:off x="2408337" y="1050274"/>
                  <a:ext cx="744480" cy="489240"/>
                </a:xfrm>
                <a:prstGeom prst="rect">
                  <a:avLst/>
                </a:prstGeom>
              </p:spPr>
            </p:pic>
          </mc:Fallback>
        </mc:AlternateContent>
        <mc:AlternateContent xmlns:mc="http://schemas.openxmlformats.org/markup-compatibility/2006">
          <mc:Choice xmlns:p14="http://schemas.microsoft.com/office/powerpoint/2010/main" Requires="p14">
            <p:contentPart p14:bwMode="auto" r:id="rId150">
              <p14:nvContentPartPr>
                <p14:cNvPr id="31" name="Ink 30">
                  <a:extLst>
                    <a:ext uri="{FF2B5EF4-FFF2-40B4-BE49-F238E27FC236}">
                      <a16:creationId xmlns:a16="http://schemas.microsoft.com/office/drawing/2014/main" id="{131655C0-DCE6-CB5F-B1A6-89B36A2C7277}"/>
                    </a:ext>
                  </a:extLst>
                </p14:cNvPr>
                <p14:cNvContentPartPr/>
                <p14:nvPr/>
              </p14:nvContentPartPr>
              <p14:xfrm>
                <a:off x="2279817" y="1558234"/>
                <a:ext cx="560160" cy="407880"/>
              </p14:xfrm>
            </p:contentPart>
          </mc:Choice>
          <mc:Fallback>
            <p:pic>
              <p:nvPicPr>
                <p:cNvPr id="31" name="Ink 30">
                  <a:extLst>
                    <a:ext uri="{FF2B5EF4-FFF2-40B4-BE49-F238E27FC236}">
                      <a16:creationId xmlns:a16="http://schemas.microsoft.com/office/drawing/2014/main" id="{131655C0-DCE6-CB5F-B1A6-89B36A2C7277}"/>
                    </a:ext>
                  </a:extLst>
                </p:cNvPr>
                <p:cNvPicPr/>
                <p:nvPr/>
              </p:nvPicPr>
              <p:blipFill>
                <a:blip r:embed="rId151"/>
                <a:stretch>
                  <a:fillRect/>
                </a:stretch>
              </p:blipFill>
              <p:spPr>
                <a:xfrm>
                  <a:off x="2271177" y="1549594"/>
                  <a:ext cx="577800" cy="425520"/>
                </a:xfrm>
                <a:prstGeom prst="rect">
                  <a:avLst/>
                </a:prstGeom>
              </p:spPr>
            </p:pic>
          </mc:Fallback>
        </mc:AlternateContent>
        <mc:AlternateContent xmlns:mc="http://schemas.openxmlformats.org/markup-compatibility/2006">
          <mc:Choice xmlns:p14="http://schemas.microsoft.com/office/powerpoint/2010/main" Requires="p14">
            <p:contentPart p14:bwMode="auto" r:id="rId152">
              <p14:nvContentPartPr>
                <p14:cNvPr id="51" name="Ink 50">
                  <a:extLst>
                    <a:ext uri="{FF2B5EF4-FFF2-40B4-BE49-F238E27FC236}">
                      <a16:creationId xmlns:a16="http://schemas.microsoft.com/office/drawing/2014/main" id="{D1221676-FE48-6D2B-576D-754CCABD2398}"/>
                    </a:ext>
                  </a:extLst>
                </p14:cNvPr>
                <p14:cNvContentPartPr/>
                <p14:nvPr/>
              </p14:nvContentPartPr>
              <p14:xfrm>
                <a:off x="5789817" y="3306034"/>
                <a:ext cx="632880" cy="67680"/>
              </p14:xfrm>
            </p:contentPart>
          </mc:Choice>
          <mc:Fallback>
            <p:pic>
              <p:nvPicPr>
                <p:cNvPr id="51" name="Ink 50">
                  <a:extLst>
                    <a:ext uri="{FF2B5EF4-FFF2-40B4-BE49-F238E27FC236}">
                      <a16:creationId xmlns:a16="http://schemas.microsoft.com/office/drawing/2014/main" id="{D1221676-FE48-6D2B-576D-754CCABD2398}"/>
                    </a:ext>
                  </a:extLst>
                </p:cNvPr>
                <p:cNvPicPr/>
                <p:nvPr/>
              </p:nvPicPr>
              <p:blipFill>
                <a:blip r:embed="rId153"/>
                <a:stretch>
                  <a:fillRect/>
                </a:stretch>
              </p:blipFill>
              <p:spPr>
                <a:xfrm>
                  <a:off x="5780817" y="3297394"/>
                  <a:ext cx="650520" cy="85320"/>
                </a:xfrm>
                <a:prstGeom prst="rect">
                  <a:avLst/>
                </a:prstGeom>
              </p:spPr>
            </p:pic>
          </mc:Fallback>
        </mc:AlternateContent>
        <mc:AlternateContent xmlns:mc="http://schemas.openxmlformats.org/markup-compatibility/2006">
          <mc:Choice xmlns:p14="http://schemas.microsoft.com/office/powerpoint/2010/main" Requires="p14">
            <p:contentPart p14:bwMode="auto" r:id="rId154">
              <p14:nvContentPartPr>
                <p14:cNvPr id="52" name="Ink 51">
                  <a:extLst>
                    <a:ext uri="{FF2B5EF4-FFF2-40B4-BE49-F238E27FC236}">
                      <a16:creationId xmlns:a16="http://schemas.microsoft.com/office/drawing/2014/main" id="{5E170C40-44F1-D9A8-BB34-136A946EE9A9}"/>
                    </a:ext>
                  </a:extLst>
                </p14:cNvPr>
                <p14:cNvContentPartPr/>
                <p14:nvPr/>
              </p14:nvContentPartPr>
              <p14:xfrm>
                <a:off x="4992777" y="3571354"/>
                <a:ext cx="181080" cy="328680"/>
              </p14:xfrm>
            </p:contentPart>
          </mc:Choice>
          <mc:Fallback>
            <p:pic>
              <p:nvPicPr>
                <p:cNvPr id="52" name="Ink 51">
                  <a:extLst>
                    <a:ext uri="{FF2B5EF4-FFF2-40B4-BE49-F238E27FC236}">
                      <a16:creationId xmlns:a16="http://schemas.microsoft.com/office/drawing/2014/main" id="{5E170C40-44F1-D9A8-BB34-136A946EE9A9}"/>
                    </a:ext>
                  </a:extLst>
                </p:cNvPr>
                <p:cNvPicPr/>
                <p:nvPr/>
              </p:nvPicPr>
              <p:blipFill>
                <a:blip r:embed="rId155"/>
                <a:stretch>
                  <a:fillRect/>
                </a:stretch>
              </p:blipFill>
              <p:spPr>
                <a:xfrm>
                  <a:off x="4983777" y="3562354"/>
                  <a:ext cx="198720" cy="346320"/>
                </a:xfrm>
                <a:prstGeom prst="rect">
                  <a:avLst/>
                </a:prstGeom>
              </p:spPr>
            </p:pic>
          </mc:Fallback>
        </mc:AlternateContent>
        <mc:AlternateContent xmlns:mc="http://schemas.openxmlformats.org/markup-compatibility/2006">
          <mc:Choice xmlns:p14="http://schemas.microsoft.com/office/powerpoint/2010/main" Requires="p14">
            <p:contentPart p14:bwMode="auto" r:id="rId156">
              <p14:nvContentPartPr>
                <p14:cNvPr id="53" name="Ink 52">
                  <a:extLst>
                    <a:ext uri="{FF2B5EF4-FFF2-40B4-BE49-F238E27FC236}">
                      <a16:creationId xmlns:a16="http://schemas.microsoft.com/office/drawing/2014/main" id="{9E94B40B-3777-B32D-35C3-0D2E7C79D8CA}"/>
                    </a:ext>
                  </a:extLst>
                </p14:cNvPr>
                <p14:cNvContentPartPr/>
                <p14:nvPr/>
              </p14:nvContentPartPr>
              <p14:xfrm>
                <a:off x="5228937" y="3398194"/>
                <a:ext cx="301320" cy="354240"/>
              </p14:xfrm>
            </p:contentPart>
          </mc:Choice>
          <mc:Fallback>
            <p:pic>
              <p:nvPicPr>
                <p:cNvPr id="53" name="Ink 52">
                  <a:extLst>
                    <a:ext uri="{FF2B5EF4-FFF2-40B4-BE49-F238E27FC236}">
                      <a16:creationId xmlns:a16="http://schemas.microsoft.com/office/drawing/2014/main" id="{9E94B40B-3777-B32D-35C3-0D2E7C79D8CA}"/>
                    </a:ext>
                  </a:extLst>
                </p:cNvPr>
                <p:cNvPicPr/>
                <p:nvPr/>
              </p:nvPicPr>
              <p:blipFill>
                <a:blip r:embed="rId157"/>
                <a:stretch>
                  <a:fillRect/>
                </a:stretch>
              </p:blipFill>
              <p:spPr>
                <a:xfrm>
                  <a:off x="5220297" y="3389194"/>
                  <a:ext cx="318960" cy="371880"/>
                </a:xfrm>
                <a:prstGeom prst="rect">
                  <a:avLst/>
                </a:prstGeom>
              </p:spPr>
            </p:pic>
          </mc:Fallback>
        </mc:AlternateContent>
        <mc:AlternateContent xmlns:mc="http://schemas.openxmlformats.org/markup-compatibility/2006">
          <mc:Choice xmlns:p14="http://schemas.microsoft.com/office/powerpoint/2010/main" Requires="p14">
            <p:contentPart p14:bwMode="auto" r:id="rId158">
              <p14:nvContentPartPr>
                <p14:cNvPr id="54" name="Ink 53">
                  <a:extLst>
                    <a:ext uri="{FF2B5EF4-FFF2-40B4-BE49-F238E27FC236}">
                      <a16:creationId xmlns:a16="http://schemas.microsoft.com/office/drawing/2014/main" id="{9E60A163-890E-F621-DB84-6F9FEFF9121D}"/>
                    </a:ext>
                  </a:extLst>
                </p14:cNvPr>
                <p14:cNvContentPartPr/>
                <p14:nvPr/>
              </p14:nvContentPartPr>
              <p14:xfrm>
                <a:off x="5546097" y="3401074"/>
                <a:ext cx="65520" cy="137160"/>
              </p14:xfrm>
            </p:contentPart>
          </mc:Choice>
          <mc:Fallback>
            <p:pic>
              <p:nvPicPr>
                <p:cNvPr id="54" name="Ink 53">
                  <a:extLst>
                    <a:ext uri="{FF2B5EF4-FFF2-40B4-BE49-F238E27FC236}">
                      <a16:creationId xmlns:a16="http://schemas.microsoft.com/office/drawing/2014/main" id="{9E60A163-890E-F621-DB84-6F9FEFF9121D}"/>
                    </a:ext>
                  </a:extLst>
                </p:cNvPr>
                <p:cNvPicPr/>
                <p:nvPr/>
              </p:nvPicPr>
              <p:blipFill>
                <a:blip r:embed="rId159"/>
                <a:stretch>
                  <a:fillRect/>
                </a:stretch>
              </p:blipFill>
              <p:spPr>
                <a:xfrm>
                  <a:off x="5537097" y="3392074"/>
                  <a:ext cx="83160" cy="154800"/>
                </a:xfrm>
                <a:prstGeom prst="rect">
                  <a:avLst/>
                </a:prstGeom>
              </p:spPr>
            </p:pic>
          </mc:Fallback>
        </mc:AlternateContent>
        <mc:AlternateContent xmlns:mc="http://schemas.openxmlformats.org/markup-compatibility/2006">
          <mc:Choice xmlns:p14="http://schemas.microsoft.com/office/powerpoint/2010/main" Requires="p14">
            <p:contentPart p14:bwMode="auto" r:id="rId160">
              <p14:nvContentPartPr>
                <p14:cNvPr id="55" name="Ink 54">
                  <a:extLst>
                    <a:ext uri="{FF2B5EF4-FFF2-40B4-BE49-F238E27FC236}">
                      <a16:creationId xmlns:a16="http://schemas.microsoft.com/office/drawing/2014/main" id="{DADB909A-4900-952E-76C9-A9CB34C454C1}"/>
                    </a:ext>
                  </a:extLst>
                </p14:cNvPr>
                <p14:cNvContentPartPr/>
                <p14:nvPr/>
              </p14:nvContentPartPr>
              <p14:xfrm>
                <a:off x="5548257" y="3161674"/>
                <a:ext cx="115200" cy="243000"/>
              </p14:xfrm>
            </p:contentPart>
          </mc:Choice>
          <mc:Fallback>
            <p:pic>
              <p:nvPicPr>
                <p:cNvPr id="55" name="Ink 54">
                  <a:extLst>
                    <a:ext uri="{FF2B5EF4-FFF2-40B4-BE49-F238E27FC236}">
                      <a16:creationId xmlns:a16="http://schemas.microsoft.com/office/drawing/2014/main" id="{DADB909A-4900-952E-76C9-A9CB34C454C1}"/>
                    </a:ext>
                  </a:extLst>
                </p:cNvPr>
                <p:cNvPicPr/>
                <p:nvPr/>
              </p:nvPicPr>
              <p:blipFill>
                <a:blip r:embed="rId161"/>
                <a:stretch>
                  <a:fillRect/>
                </a:stretch>
              </p:blipFill>
              <p:spPr>
                <a:xfrm>
                  <a:off x="5539257" y="3153034"/>
                  <a:ext cx="132840" cy="260640"/>
                </a:xfrm>
                <a:prstGeom prst="rect">
                  <a:avLst/>
                </a:prstGeom>
              </p:spPr>
            </p:pic>
          </mc:Fallback>
        </mc:AlternateContent>
        <mc:AlternateContent xmlns:mc="http://schemas.openxmlformats.org/markup-compatibility/2006">
          <mc:Choice xmlns:p14="http://schemas.microsoft.com/office/powerpoint/2010/main" Requires="p14">
            <p:contentPart p14:bwMode="auto" r:id="rId162">
              <p14:nvContentPartPr>
                <p14:cNvPr id="56" name="Ink 55">
                  <a:extLst>
                    <a:ext uri="{FF2B5EF4-FFF2-40B4-BE49-F238E27FC236}">
                      <a16:creationId xmlns:a16="http://schemas.microsoft.com/office/drawing/2014/main" id="{11120418-1B42-15F5-45E0-EFEC0643057A}"/>
                    </a:ext>
                  </a:extLst>
                </p14:cNvPr>
                <p14:cNvContentPartPr/>
                <p14:nvPr/>
              </p14:nvContentPartPr>
              <p14:xfrm>
                <a:off x="5565537" y="3183994"/>
                <a:ext cx="179280" cy="187200"/>
              </p14:xfrm>
            </p:contentPart>
          </mc:Choice>
          <mc:Fallback>
            <p:pic>
              <p:nvPicPr>
                <p:cNvPr id="56" name="Ink 55">
                  <a:extLst>
                    <a:ext uri="{FF2B5EF4-FFF2-40B4-BE49-F238E27FC236}">
                      <a16:creationId xmlns:a16="http://schemas.microsoft.com/office/drawing/2014/main" id="{11120418-1B42-15F5-45E0-EFEC0643057A}"/>
                    </a:ext>
                  </a:extLst>
                </p:cNvPr>
                <p:cNvPicPr/>
                <p:nvPr/>
              </p:nvPicPr>
              <p:blipFill>
                <a:blip r:embed="rId163"/>
                <a:stretch>
                  <a:fillRect/>
                </a:stretch>
              </p:blipFill>
              <p:spPr>
                <a:xfrm>
                  <a:off x="5556897" y="3174994"/>
                  <a:ext cx="196920" cy="204840"/>
                </a:xfrm>
                <a:prstGeom prst="rect">
                  <a:avLst/>
                </a:prstGeom>
              </p:spPr>
            </p:pic>
          </mc:Fallback>
        </mc:AlternateContent>
        <mc:AlternateContent xmlns:mc="http://schemas.openxmlformats.org/markup-compatibility/2006">
          <mc:Choice xmlns:p14="http://schemas.microsoft.com/office/powerpoint/2010/main" Requires="p14">
            <p:contentPart p14:bwMode="auto" r:id="rId164">
              <p14:nvContentPartPr>
                <p14:cNvPr id="57" name="Ink 56">
                  <a:extLst>
                    <a:ext uri="{FF2B5EF4-FFF2-40B4-BE49-F238E27FC236}">
                      <a16:creationId xmlns:a16="http://schemas.microsoft.com/office/drawing/2014/main" id="{52161B74-6CF9-A272-1899-299FFE699C62}"/>
                    </a:ext>
                  </a:extLst>
                </p14:cNvPr>
                <p14:cNvContentPartPr/>
                <p14:nvPr/>
              </p14:nvContentPartPr>
              <p14:xfrm>
                <a:off x="5788377" y="2928034"/>
                <a:ext cx="183600" cy="307080"/>
              </p14:xfrm>
            </p:contentPart>
          </mc:Choice>
          <mc:Fallback>
            <p:pic>
              <p:nvPicPr>
                <p:cNvPr id="57" name="Ink 56">
                  <a:extLst>
                    <a:ext uri="{FF2B5EF4-FFF2-40B4-BE49-F238E27FC236}">
                      <a16:creationId xmlns:a16="http://schemas.microsoft.com/office/drawing/2014/main" id="{52161B74-6CF9-A272-1899-299FFE699C62}"/>
                    </a:ext>
                  </a:extLst>
                </p:cNvPr>
                <p:cNvPicPr/>
                <p:nvPr/>
              </p:nvPicPr>
              <p:blipFill>
                <a:blip r:embed="rId165"/>
                <a:stretch>
                  <a:fillRect/>
                </a:stretch>
              </p:blipFill>
              <p:spPr>
                <a:xfrm>
                  <a:off x="5779737" y="2919394"/>
                  <a:ext cx="201240" cy="324720"/>
                </a:xfrm>
                <a:prstGeom prst="rect">
                  <a:avLst/>
                </a:prstGeom>
              </p:spPr>
            </p:pic>
          </mc:Fallback>
        </mc:AlternateContent>
        <mc:AlternateContent xmlns:mc="http://schemas.openxmlformats.org/markup-compatibility/2006">
          <mc:Choice xmlns:p14="http://schemas.microsoft.com/office/powerpoint/2010/main" Requires="p14">
            <p:contentPart p14:bwMode="auto" r:id="rId166">
              <p14:nvContentPartPr>
                <p14:cNvPr id="58" name="Ink 57">
                  <a:extLst>
                    <a:ext uri="{FF2B5EF4-FFF2-40B4-BE49-F238E27FC236}">
                      <a16:creationId xmlns:a16="http://schemas.microsoft.com/office/drawing/2014/main" id="{5ED1AFB0-99A6-3F58-6A08-A72165B562CE}"/>
                    </a:ext>
                  </a:extLst>
                </p14:cNvPr>
                <p14:cNvContentPartPr/>
                <p14:nvPr/>
              </p14:nvContentPartPr>
              <p14:xfrm>
                <a:off x="5898537" y="2975914"/>
                <a:ext cx="238320" cy="144720"/>
              </p14:xfrm>
            </p:contentPart>
          </mc:Choice>
          <mc:Fallback>
            <p:pic>
              <p:nvPicPr>
                <p:cNvPr id="58" name="Ink 57">
                  <a:extLst>
                    <a:ext uri="{FF2B5EF4-FFF2-40B4-BE49-F238E27FC236}">
                      <a16:creationId xmlns:a16="http://schemas.microsoft.com/office/drawing/2014/main" id="{5ED1AFB0-99A6-3F58-6A08-A72165B562CE}"/>
                    </a:ext>
                  </a:extLst>
                </p:cNvPr>
                <p:cNvPicPr/>
                <p:nvPr/>
              </p:nvPicPr>
              <p:blipFill>
                <a:blip r:embed="rId167"/>
                <a:stretch>
                  <a:fillRect/>
                </a:stretch>
              </p:blipFill>
              <p:spPr>
                <a:xfrm>
                  <a:off x="5889897" y="2966914"/>
                  <a:ext cx="255960" cy="162360"/>
                </a:xfrm>
                <a:prstGeom prst="rect">
                  <a:avLst/>
                </a:prstGeom>
              </p:spPr>
            </p:pic>
          </mc:Fallback>
        </mc:AlternateContent>
        <mc:AlternateContent xmlns:mc="http://schemas.openxmlformats.org/markup-compatibility/2006">
          <mc:Choice xmlns:p14="http://schemas.microsoft.com/office/powerpoint/2010/main" Requires="p14">
            <p:contentPart p14:bwMode="auto" r:id="rId168">
              <p14:nvContentPartPr>
                <p14:cNvPr id="97" name="Ink 96">
                  <a:extLst>
                    <a:ext uri="{FF2B5EF4-FFF2-40B4-BE49-F238E27FC236}">
                      <a16:creationId xmlns:a16="http://schemas.microsoft.com/office/drawing/2014/main" id="{A1E7C3F3-3865-CBB3-05C3-D294F1E745DD}"/>
                    </a:ext>
                  </a:extLst>
                </p14:cNvPr>
                <p14:cNvContentPartPr/>
                <p14:nvPr/>
              </p14:nvContentPartPr>
              <p14:xfrm>
                <a:off x="4195737" y="2332234"/>
                <a:ext cx="450000" cy="1219320"/>
              </p14:xfrm>
            </p:contentPart>
          </mc:Choice>
          <mc:Fallback>
            <p:pic>
              <p:nvPicPr>
                <p:cNvPr id="97" name="Ink 96">
                  <a:extLst>
                    <a:ext uri="{FF2B5EF4-FFF2-40B4-BE49-F238E27FC236}">
                      <a16:creationId xmlns:a16="http://schemas.microsoft.com/office/drawing/2014/main" id="{A1E7C3F3-3865-CBB3-05C3-D294F1E745DD}"/>
                    </a:ext>
                  </a:extLst>
                </p:cNvPr>
                <p:cNvPicPr/>
                <p:nvPr/>
              </p:nvPicPr>
              <p:blipFill>
                <a:blip r:embed="rId169"/>
                <a:stretch>
                  <a:fillRect/>
                </a:stretch>
              </p:blipFill>
              <p:spPr>
                <a:xfrm>
                  <a:off x="4187097" y="2323234"/>
                  <a:ext cx="467640" cy="1236960"/>
                </a:xfrm>
                <a:prstGeom prst="rect">
                  <a:avLst/>
                </a:prstGeom>
              </p:spPr>
            </p:pic>
          </mc:Fallback>
        </mc:AlternateContent>
        <mc:AlternateContent xmlns:mc="http://schemas.openxmlformats.org/markup-compatibility/2006">
          <mc:Choice xmlns:p14="http://schemas.microsoft.com/office/powerpoint/2010/main" Requires="p14">
            <p:contentPart p14:bwMode="auto" r:id="rId170">
              <p14:nvContentPartPr>
                <p14:cNvPr id="98" name="Ink 97">
                  <a:extLst>
                    <a:ext uri="{FF2B5EF4-FFF2-40B4-BE49-F238E27FC236}">
                      <a16:creationId xmlns:a16="http://schemas.microsoft.com/office/drawing/2014/main" id="{C831508F-EBBF-D6F4-452C-3539ACC2FB22}"/>
                    </a:ext>
                  </a:extLst>
                </p14:cNvPr>
                <p14:cNvContentPartPr/>
                <p14:nvPr/>
              </p14:nvContentPartPr>
              <p14:xfrm>
                <a:off x="4536297" y="2288314"/>
                <a:ext cx="132840" cy="137520"/>
              </p14:xfrm>
            </p:contentPart>
          </mc:Choice>
          <mc:Fallback>
            <p:pic>
              <p:nvPicPr>
                <p:cNvPr id="98" name="Ink 97">
                  <a:extLst>
                    <a:ext uri="{FF2B5EF4-FFF2-40B4-BE49-F238E27FC236}">
                      <a16:creationId xmlns:a16="http://schemas.microsoft.com/office/drawing/2014/main" id="{C831508F-EBBF-D6F4-452C-3539ACC2FB22}"/>
                    </a:ext>
                  </a:extLst>
                </p:cNvPr>
                <p:cNvPicPr/>
                <p:nvPr/>
              </p:nvPicPr>
              <p:blipFill>
                <a:blip r:embed="rId171"/>
                <a:stretch>
                  <a:fillRect/>
                </a:stretch>
              </p:blipFill>
              <p:spPr>
                <a:xfrm>
                  <a:off x="4527297" y="2279674"/>
                  <a:ext cx="150480" cy="155160"/>
                </a:xfrm>
                <a:prstGeom prst="rect">
                  <a:avLst/>
                </a:prstGeom>
              </p:spPr>
            </p:pic>
          </mc:Fallback>
        </mc:AlternateContent>
        <mc:AlternateContent xmlns:mc="http://schemas.openxmlformats.org/markup-compatibility/2006">
          <mc:Choice xmlns:p14="http://schemas.microsoft.com/office/powerpoint/2010/main" Requires="p14">
            <p:contentPart p14:bwMode="auto" r:id="rId172">
              <p14:nvContentPartPr>
                <p14:cNvPr id="99" name="Ink 98">
                  <a:extLst>
                    <a:ext uri="{FF2B5EF4-FFF2-40B4-BE49-F238E27FC236}">
                      <a16:creationId xmlns:a16="http://schemas.microsoft.com/office/drawing/2014/main" id="{B10B8D7C-D855-2C80-881F-3B163F20D9DC}"/>
                    </a:ext>
                  </a:extLst>
                </p14:cNvPr>
                <p14:cNvContentPartPr/>
                <p14:nvPr/>
              </p14:nvContentPartPr>
              <p14:xfrm>
                <a:off x="2677617" y="4397914"/>
                <a:ext cx="99720" cy="208440"/>
              </p14:xfrm>
            </p:contentPart>
          </mc:Choice>
          <mc:Fallback>
            <p:pic>
              <p:nvPicPr>
                <p:cNvPr id="99" name="Ink 98">
                  <a:extLst>
                    <a:ext uri="{FF2B5EF4-FFF2-40B4-BE49-F238E27FC236}">
                      <a16:creationId xmlns:a16="http://schemas.microsoft.com/office/drawing/2014/main" id="{B10B8D7C-D855-2C80-881F-3B163F20D9DC}"/>
                    </a:ext>
                  </a:extLst>
                </p:cNvPr>
                <p:cNvPicPr/>
                <p:nvPr/>
              </p:nvPicPr>
              <p:blipFill>
                <a:blip r:embed="rId173"/>
                <a:stretch>
                  <a:fillRect/>
                </a:stretch>
              </p:blipFill>
              <p:spPr>
                <a:xfrm>
                  <a:off x="2668977" y="4389274"/>
                  <a:ext cx="117360" cy="226080"/>
                </a:xfrm>
                <a:prstGeom prst="rect">
                  <a:avLst/>
                </a:prstGeom>
              </p:spPr>
            </p:pic>
          </mc:Fallback>
        </mc:AlternateContent>
        <mc:AlternateContent xmlns:mc="http://schemas.openxmlformats.org/markup-compatibility/2006">
          <mc:Choice xmlns:p14="http://schemas.microsoft.com/office/powerpoint/2010/main" Requires="p14">
            <p:contentPart p14:bwMode="auto" r:id="rId174">
              <p14:nvContentPartPr>
                <p14:cNvPr id="100" name="Ink 99">
                  <a:extLst>
                    <a:ext uri="{FF2B5EF4-FFF2-40B4-BE49-F238E27FC236}">
                      <a16:creationId xmlns:a16="http://schemas.microsoft.com/office/drawing/2014/main" id="{F2D7A8D9-BEEB-CC39-E1C8-4A7864041B8F}"/>
                    </a:ext>
                  </a:extLst>
                </p14:cNvPr>
                <p14:cNvContentPartPr/>
                <p14:nvPr/>
              </p14:nvContentPartPr>
              <p14:xfrm>
                <a:off x="2856177" y="4213594"/>
                <a:ext cx="266760" cy="332280"/>
              </p14:xfrm>
            </p:contentPart>
          </mc:Choice>
          <mc:Fallback>
            <p:pic>
              <p:nvPicPr>
                <p:cNvPr id="100" name="Ink 99">
                  <a:extLst>
                    <a:ext uri="{FF2B5EF4-FFF2-40B4-BE49-F238E27FC236}">
                      <a16:creationId xmlns:a16="http://schemas.microsoft.com/office/drawing/2014/main" id="{F2D7A8D9-BEEB-CC39-E1C8-4A7864041B8F}"/>
                    </a:ext>
                  </a:extLst>
                </p:cNvPr>
                <p:cNvPicPr/>
                <p:nvPr/>
              </p:nvPicPr>
              <p:blipFill>
                <a:blip r:embed="rId175"/>
                <a:stretch>
                  <a:fillRect/>
                </a:stretch>
              </p:blipFill>
              <p:spPr>
                <a:xfrm>
                  <a:off x="2847177" y="4204594"/>
                  <a:ext cx="284400" cy="349920"/>
                </a:xfrm>
                <a:prstGeom prst="rect">
                  <a:avLst/>
                </a:prstGeom>
              </p:spPr>
            </p:pic>
          </mc:Fallback>
        </mc:AlternateContent>
        <mc:AlternateContent xmlns:mc="http://schemas.openxmlformats.org/markup-compatibility/2006">
          <mc:Choice xmlns:p14="http://schemas.microsoft.com/office/powerpoint/2010/main" Requires="p14">
            <p:contentPart p14:bwMode="auto" r:id="rId176">
              <p14:nvContentPartPr>
                <p14:cNvPr id="101" name="Ink 100">
                  <a:extLst>
                    <a:ext uri="{FF2B5EF4-FFF2-40B4-BE49-F238E27FC236}">
                      <a16:creationId xmlns:a16="http://schemas.microsoft.com/office/drawing/2014/main" id="{BAD42C6C-6AD5-78A7-94C1-8D5537457745}"/>
                    </a:ext>
                  </a:extLst>
                </p14:cNvPr>
                <p14:cNvContentPartPr/>
                <p14:nvPr/>
              </p14:nvContentPartPr>
              <p14:xfrm>
                <a:off x="3173337" y="4063114"/>
                <a:ext cx="166680" cy="151920"/>
              </p14:xfrm>
            </p:contentPart>
          </mc:Choice>
          <mc:Fallback>
            <p:pic>
              <p:nvPicPr>
                <p:cNvPr id="101" name="Ink 100">
                  <a:extLst>
                    <a:ext uri="{FF2B5EF4-FFF2-40B4-BE49-F238E27FC236}">
                      <a16:creationId xmlns:a16="http://schemas.microsoft.com/office/drawing/2014/main" id="{BAD42C6C-6AD5-78A7-94C1-8D5537457745}"/>
                    </a:ext>
                  </a:extLst>
                </p:cNvPr>
                <p:cNvPicPr/>
                <p:nvPr/>
              </p:nvPicPr>
              <p:blipFill>
                <a:blip r:embed="rId177"/>
                <a:stretch>
                  <a:fillRect/>
                </a:stretch>
              </p:blipFill>
              <p:spPr>
                <a:xfrm>
                  <a:off x="3164697" y="4054474"/>
                  <a:ext cx="184320" cy="169560"/>
                </a:xfrm>
                <a:prstGeom prst="rect">
                  <a:avLst/>
                </a:prstGeom>
              </p:spPr>
            </p:pic>
          </mc:Fallback>
        </mc:AlternateContent>
        <mc:AlternateContent xmlns:mc="http://schemas.openxmlformats.org/markup-compatibility/2006">
          <mc:Choice xmlns:p14="http://schemas.microsoft.com/office/powerpoint/2010/main" Requires="p14">
            <p:contentPart p14:bwMode="auto" r:id="rId178">
              <p14:nvContentPartPr>
                <p14:cNvPr id="102" name="Ink 101">
                  <a:extLst>
                    <a:ext uri="{FF2B5EF4-FFF2-40B4-BE49-F238E27FC236}">
                      <a16:creationId xmlns:a16="http://schemas.microsoft.com/office/drawing/2014/main" id="{E69C271E-F3DB-3F2F-C4D2-341F26292373}"/>
                    </a:ext>
                  </a:extLst>
                </p14:cNvPr>
                <p14:cNvContentPartPr/>
                <p14:nvPr/>
              </p14:nvContentPartPr>
              <p14:xfrm>
                <a:off x="3264777" y="3877714"/>
                <a:ext cx="283680" cy="327960"/>
              </p14:xfrm>
            </p:contentPart>
          </mc:Choice>
          <mc:Fallback>
            <p:pic>
              <p:nvPicPr>
                <p:cNvPr id="102" name="Ink 101">
                  <a:extLst>
                    <a:ext uri="{FF2B5EF4-FFF2-40B4-BE49-F238E27FC236}">
                      <a16:creationId xmlns:a16="http://schemas.microsoft.com/office/drawing/2014/main" id="{E69C271E-F3DB-3F2F-C4D2-341F26292373}"/>
                    </a:ext>
                  </a:extLst>
                </p:cNvPr>
                <p:cNvPicPr/>
                <p:nvPr/>
              </p:nvPicPr>
              <p:blipFill>
                <a:blip r:embed="rId179"/>
                <a:stretch>
                  <a:fillRect/>
                </a:stretch>
              </p:blipFill>
              <p:spPr>
                <a:xfrm>
                  <a:off x="3256137" y="3869074"/>
                  <a:ext cx="301320" cy="345600"/>
                </a:xfrm>
                <a:prstGeom prst="rect">
                  <a:avLst/>
                </a:prstGeom>
              </p:spPr>
            </p:pic>
          </mc:Fallback>
        </mc:AlternateContent>
        <mc:AlternateContent xmlns:mc="http://schemas.openxmlformats.org/markup-compatibility/2006">
          <mc:Choice xmlns:p14="http://schemas.microsoft.com/office/powerpoint/2010/main" Requires="p14">
            <p:contentPart p14:bwMode="auto" r:id="rId180">
              <p14:nvContentPartPr>
                <p14:cNvPr id="103" name="Ink 102">
                  <a:extLst>
                    <a:ext uri="{FF2B5EF4-FFF2-40B4-BE49-F238E27FC236}">
                      <a16:creationId xmlns:a16="http://schemas.microsoft.com/office/drawing/2014/main" id="{B1142E00-2F3E-0AB5-D3EC-E04296B28700}"/>
                    </a:ext>
                  </a:extLst>
                </p14:cNvPr>
                <p14:cNvContentPartPr/>
                <p14:nvPr/>
              </p14:nvContentPartPr>
              <p14:xfrm>
                <a:off x="3426777" y="3893194"/>
                <a:ext cx="14040" cy="2880"/>
              </p14:xfrm>
            </p:contentPart>
          </mc:Choice>
          <mc:Fallback>
            <p:pic>
              <p:nvPicPr>
                <p:cNvPr id="103" name="Ink 102">
                  <a:extLst>
                    <a:ext uri="{FF2B5EF4-FFF2-40B4-BE49-F238E27FC236}">
                      <a16:creationId xmlns:a16="http://schemas.microsoft.com/office/drawing/2014/main" id="{B1142E00-2F3E-0AB5-D3EC-E04296B28700}"/>
                    </a:ext>
                  </a:extLst>
                </p:cNvPr>
                <p:cNvPicPr/>
                <p:nvPr/>
              </p:nvPicPr>
              <p:blipFill>
                <a:blip r:embed="rId181"/>
                <a:stretch>
                  <a:fillRect/>
                </a:stretch>
              </p:blipFill>
              <p:spPr>
                <a:xfrm>
                  <a:off x="3417777" y="3884194"/>
                  <a:ext cx="31680" cy="20520"/>
                </a:xfrm>
                <a:prstGeom prst="rect">
                  <a:avLst/>
                </a:prstGeom>
              </p:spPr>
            </p:pic>
          </mc:Fallback>
        </mc:AlternateContent>
        <mc:AlternateContent xmlns:mc="http://schemas.openxmlformats.org/markup-compatibility/2006">
          <mc:Choice xmlns:p14="http://schemas.microsoft.com/office/powerpoint/2010/main" Requires="p14">
            <p:contentPart p14:bwMode="auto" r:id="rId182">
              <p14:nvContentPartPr>
                <p14:cNvPr id="104" name="Ink 103">
                  <a:extLst>
                    <a:ext uri="{FF2B5EF4-FFF2-40B4-BE49-F238E27FC236}">
                      <a16:creationId xmlns:a16="http://schemas.microsoft.com/office/drawing/2014/main" id="{F5E819DC-6051-6E3A-DF6E-DC06F6416E0B}"/>
                    </a:ext>
                  </a:extLst>
                </p14:cNvPr>
                <p14:cNvContentPartPr/>
                <p14:nvPr/>
              </p14:nvContentPartPr>
              <p14:xfrm>
                <a:off x="3574017" y="3648754"/>
                <a:ext cx="159120" cy="333720"/>
              </p14:xfrm>
            </p:contentPart>
          </mc:Choice>
          <mc:Fallback>
            <p:pic>
              <p:nvPicPr>
                <p:cNvPr id="104" name="Ink 103">
                  <a:extLst>
                    <a:ext uri="{FF2B5EF4-FFF2-40B4-BE49-F238E27FC236}">
                      <a16:creationId xmlns:a16="http://schemas.microsoft.com/office/drawing/2014/main" id="{F5E819DC-6051-6E3A-DF6E-DC06F6416E0B}"/>
                    </a:ext>
                  </a:extLst>
                </p:cNvPr>
                <p:cNvPicPr/>
                <p:nvPr/>
              </p:nvPicPr>
              <p:blipFill>
                <a:blip r:embed="rId183"/>
                <a:stretch>
                  <a:fillRect/>
                </a:stretch>
              </p:blipFill>
              <p:spPr>
                <a:xfrm>
                  <a:off x="3565017" y="3639754"/>
                  <a:ext cx="176760" cy="351360"/>
                </a:xfrm>
                <a:prstGeom prst="rect">
                  <a:avLst/>
                </a:prstGeom>
              </p:spPr>
            </p:pic>
          </mc:Fallback>
        </mc:AlternateContent>
        <mc:AlternateContent xmlns:mc="http://schemas.openxmlformats.org/markup-compatibility/2006">
          <mc:Choice xmlns:p14="http://schemas.microsoft.com/office/powerpoint/2010/main" Requires="p14">
            <p:contentPart p14:bwMode="auto" r:id="rId184">
              <p14:nvContentPartPr>
                <p14:cNvPr id="105" name="Ink 104">
                  <a:extLst>
                    <a:ext uri="{FF2B5EF4-FFF2-40B4-BE49-F238E27FC236}">
                      <a16:creationId xmlns:a16="http://schemas.microsoft.com/office/drawing/2014/main" id="{267346E5-14DD-623B-15C7-74B3E745FA00}"/>
                    </a:ext>
                  </a:extLst>
                </p14:cNvPr>
                <p14:cNvContentPartPr/>
                <p14:nvPr/>
              </p14:nvContentPartPr>
              <p14:xfrm>
                <a:off x="3643137" y="3579634"/>
                <a:ext cx="134280" cy="261720"/>
              </p14:xfrm>
            </p:contentPart>
          </mc:Choice>
          <mc:Fallback>
            <p:pic>
              <p:nvPicPr>
                <p:cNvPr id="105" name="Ink 104">
                  <a:extLst>
                    <a:ext uri="{FF2B5EF4-FFF2-40B4-BE49-F238E27FC236}">
                      <a16:creationId xmlns:a16="http://schemas.microsoft.com/office/drawing/2014/main" id="{267346E5-14DD-623B-15C7-74B3E745FA00}"/>
                    </a:ext>
                  </a:extLst>
                </p:cNvPr>
                <p:cNvPicPr/>
                <p:nvPr/>
              </p:nvPicPr>
              <p:blipFill>
                <a:blip r:embed="rId185"/>
                <a:stretch>
                  <a:fillRect/>
                </a:stretch>
              </p:blipFill>
              <p:spPr>
                <a:xfrm>
                  <a:off x="3634137" y="3570634"/>
                  <a:ext cx="151920" cy="279360"/>
                </a:xfrm>
                <a:prstGeom prst="rect">
                  <a:avLst/>
                </a:prstGeom>
              </p:spPr>
            </p:pic>
          </mc:Fallback>
        </mc:AlternateContent>
        <mc:AlternateContent xmlns:mc="http://schemas.openxmlformats.org/markup-compatibility/2006">
          <mc:Choice xmlns:p14="http://schemas.microsoft.com/office/powerpoint/2010/main" Requires="p14">
            <p:contentPart p14:bwMode="auto" r:id="rId186">
              <p14:nvContentPartPr>
                <p14:cNvPr id="106" name="Ink 105">
                  <a:extLst>
                    <a:ext uri="{FF2B5EF4-FFF2-40B4-BE49-F238E27FC236}">
                      <a16:creationId xmlns:a16="http://schemas.microsoft.com/office/drawing/2014/main" id="{AE8CABD4-2A54-583E-8271-8DE89F9A8111}"/>
                    </a:ext>
                  </a:extLst>
                </p14:cNvPr>
                <p14:cNvContentPartPr/>
                <p14:nvPr/>
              </p14:nvContentPartPr>
              <p14:xfrm>
                <a:off x="3706137" y="3668194"/>
                <a:ext cx="262440" cy="167040"/>
              </p14:xfrm>
            </p:contentPart>
          </mc:Choice>
          <mc:Fallback>
            <p:pic>
              <p:nvPicPr>
                <p:cNvPr id="106" name="Ink 105">
                  <a:extLst>
                    <a:ext uri="{FF2B5EF4-FFF2-40B4-BE49-F238E27FC236}">
                      <a16:creationId xmlns:a16="http://schemas.microsoft.com/office/drawing/2014/main" id="{AE8CABD4-2A54-583E-8271-8DE89F9A8111}"/>
                    </a:ext>
                  </a:extLst>
                </p:cNvPr>
                <p:cNvPicPr/>
                <p:nvPr/>
              </p:nvPicPr>
              <p:blipFill>
                <a:blip r:embed="rId187"/>
                <a:stretch>
                  <a:fillRect/>
                </a:stretch>
              </p:blipFill>
              <p:spPr>
                <a:xfrm>
                  <a:off x="3697497" y="3659554"/>
                  <a:ext cx="280080" cy="184680"/>
                </a:xfrm>
                <a:prstGeom prst="rect">
                  <a:avLst/>
                </a:prstGeom>
              </p:spPr>
            </p:pic>
          </mc:Fallback>
        </mc:AlternateContent>
        <mc:AlternateContent xmlns:mc="http://schemas.openxmlformats.org/markup-compatibility/2006">
          <mc:Choice xmlns:p14="http://schemas.microsoft.com/office/powerpoint/2010/main" Requires="p14">
            <p:contentPart p14:bwMode="auto" r:id="rId188">
              <p14:nvContentPartPr>
                <p14:cNvPr id="107" name="Ink 106">
                  <a:extLst>
                    <a:ext uri="{FF2B5EF4-FFF2-40B4-BE49-F238E27FC236}">
                      <a16:creationId xmlns:a16="http://schemas.microsoft.com/office/drawing/2014/main" id="{F40FF74C-0171-5DE7-0EE4-7475CB6B1101}"/>
                    </a:ext>
                  </a:extLst>
                </p14:cNvPr>
                <p14:cNvContentPartPr/>
                <p14:nvPr/>
              </p14:nvContentPartPr>
              <p14:xfrm>
                <a:off x="3196377" y="4653514"/>
                <a:ext cx="136800" cy="178920"/>
              </p14:xfrm>
            </p:contentPart>
          </mc:Choice>
          <mc:Fallback>
            <p:pic>
              <p:nvPicPr>
                <p:cNvPr id="107" name="Ink 106">
                  <a:extLst>
                    <a:ext uri="{FF2B5EF4-FFF2-40B4-BE49-F238E27FC236}">
                      <a16:creationId xmlns:a16="http://schemas.microsoft.com/office/drawing/2014/main" id="{F40FF74C-0171-5DE7-0EE4-7475CB6B1101}"/>
                    </a:ext>
                  </a:extLst>
                </p:cNvPr>
                <p:cNvPicPr/>
                <p:nvPr/>
              </p:nvPicPr>
              <p:blipFill>
                <a:blip r:embed="rId189"/>
                <a:stretch>
                  <a:fillRect/>
                </a:stretch>
              </p:blipFill>
              <p:spPr>
                <a:xfrm>
                  <a:off x="3187737" y="4644514"/>
                  <a:ext cx="154440" cy="196560"/>
                </a:xfrm>
                <a:prstGeom prst="rect">
                  <a:avLst/>
                </a:prstGeom>
              </p:spPr>
            </p:pic>
          </mc:Fallback>
        </mc:AlternateContent>
        <mc:AlternateContent xmlns:mc="http://schemas.openxmlformats.org/markup-compatibility/2006">
          <mc:Choice xmlns:p14="http://schemas.microsoft.com/office/powerpoint/2010/main" Requires="p14">
            <p:contentPart p14:bwMode="auto" r:id="rId190">
              <p14:nvContentPartPr>
                <p14:cNvPr id="108" name="Ink 107">
                  <a:extLst>
                    <a:ext uri="{FF2B5EF4-FFF2-40B4-BE49-F238E27FC236}">
                      <a16:creationId xmlns:a16="http://schemas.microsoft.com/office/drawing/2014/main" id="{479AB66B-9B04-B203-A138-EF1F1EED9ECA}"/>
                    </a:ext>
                  </a:extLst>
                </p14:cNvPr>
                <p14:cNvContentPartPr/>
                <p14:nvPr/>
              </p14:nvContentPartPr>
              <p14:xfrm>
                <a:off x="3138777" y="4523554"/>
                <a:ext cx="315360" cy="212760"/>
              </p14:xfrm>
            </p:contentPart>
          </mc:Choice>
          <mc:Fallback>
            <p:pic>
              <p:nvPicPr>
                <p:cNvPr id="108" name="Ink 107">
                  <a:extLst>
                    <a:ext uri="{FF2B5EF4-FFF2-40B4-BE49-F238E27FC236}">
                      <a16:creationId xmlns:a16="http://schemas.microsoft.com/office/drawing/2014/main" id="{479AB66B-9B04-B203-A138-EF1F1EED9ECA}"/>
                    </a:ext>
                  </a:extLst>
                </p:cNvPr>
                <p:cNvPicPr/>
                <p:nvPr/>
              </p:nvPicPr>
              <p:blipFill>
                <a:blip r:embed="rId191"/>
                <a:stretch>
                  <a:fillRect/>
                </a:stretch>
              </p:blipFill>
              <p:spPr>
                <a:xfrm>
                  <a:off x="3130137" y="4514554"/>
                  <a:ext cx="333000" cy="230400"/>
                </a:xfrm>
                <a:prstGeom prst="rect">
                  <a:avLst/>
                </a:prstGeom>
              </p:spPr>
            </p:pic>
          </mc:Fallback>
        </mc:AlternateContent>
        <mc:AlternateContent xmlns:mc="http://schemas.openxmlformats.org/markup-compatibility/2006">
          <mc:Choice xmlns:p14="http://schemas.microsoft.com/office/powerpoint/2010/main" Requires="p14">
            <p:contentPart p14:bwMode="auto" r:id="rId192">
              <p14:nvContentPartPr>
                <p14:cNvPr id="109" name="Ink 108">
                  <a:extLst>
                    <a:ext uri="{FF2B5EF4-FFF2-40B4-BE49-F238E27FC236}">
                      <a16:creationId xmlns:a16="http://schemas.microsoft.com/office/drawing/2014/main" id="{17CAF750-FAEF-3B05-98D9-2E5C0721D920}"/>
                    </a:ext>
                  </a:extLst>
                </p14:cNvPr>
                <p14:cNvContentPartPr/>
                <p14:nvPr/>
              </p14:nvContentPartPr>
              <p14:xfrm>
                <a:off x="3527577" y="4272634"/>
                <a:ext cx="175320" cy="234720"/>
              </p14:xfrm>
            </p:contentPart>
          </mc:Choice>
          <mc:Fallback>
            <p:pic>
              <p:nvPicPr>
                <p:cNvPr id="109" name="Ink 108">
                  <a:extLst>
                    <a:ext uri="{FF2B5EF4-FFF2-40B4-BE49-F238E27FC236}">
                      <a16:creationId xmlns:a16="http://schemas.microsoft.com/office/drawing/2014/main" id="{17CAF750-FAEF-3B05-98D9-2E5C0721D920}"/>
                    </a:ext>
                  </a:extLst>
                </p:cNvPr>
                <p:cNvPicPr/>
                <p:nvPr/>
              </p:nvPicPr>
              <p:blipFill>
                <a:blip r:embed="rId193"/>
                <a:stretch>
                  <a:fillRect/>
                </a:stretch>
              </p:blipFill>
              <p:spPr>
                <a:xfrm>
                  <a:off x="3518577" y="4263634"/>
                  <a:ext cx="192960" cy="252360"/>
                </a:xfrm>
                <a:prstGeom prst="rect">
                  <a:avLst/>
                </a:prstGeom>
              </p:spPr>
            </p:pic>
          </mc:Fallback>
        </mc:AlternateContent>
        <mc:AlternateContent xmlns:mc="http://schemas.openxmlformats.org/markup-compatibility/2006">
          <mc:Choice xmlns:p14="http://schemas.microsoft.com/office/powerpoint/2010/main" Requires="p14">
            <p:contentPart p14:bwMode="auto" r:id="rId194">
              <p14:nvContentPartPr>
                <p14:cNvPr id="110" name="Ink 109">
                  <a:extLst>
                    <a:ext uri="{FF2B5EF4-FFF2-40B4-BE49-F238E27FC236}">
                      <a16:creationId xmlns:a16="http://schemas.microsoft.com/office/drawing/2014/main" id="{B858BC48-DF08-C650-4E1D-5C3A9CDD6D91}"/>
                    </a:ext>
                  </a:extLst>
                </p14:cNvPr>
                <p14:cNvContentPartPr/>
                <p14:nvPr/>
              </p14:nvContentPartPr>
              <p14:xfrm>
                <a:off x="3675177" y="3996514"/>
                <a:ext cx="338400" cy="374040"/>
              </p14:xfrm>
            </p:contentPart>
          </mc:Choice>
          <mc:Fallback>
            <p:pic>
              <p:nvPicPr>
                <p:cNvPr id="110" name="Ink 109">
                  <a:extLst>
                    <a:ext uri="{FF2B5EF4-FFF2-40B4-BE49-F238E27FC236}">
                      <a16:creationId xmlns:a16="http://schemas.microsoft.com/office/drawing/2014/main" id="{B858BC48-DF08-C650-4E1D-5C3A9CDD6D91}"/>
                    </a:ext>
                  </a:extLst>
                </p:cNvPr>
                <p:cNvPicPr/>
                <p:nvPr/>
              </p:nvPicPr>
              <p:blipFill>
                <a:blip r:embed="rId195"/>
                <a:stretch>
                  <a:fillRect/>
                </a:stretch>
              </p:blipFill>
              <p:spPr>
                <a:xfrm>
                  <a:off x="3666177" y="3987874"/>
                  <a:ext cx="356040" cy="391680"/>
                </a:xfrm>
                <a:prstGeom prst="rect">
                  <a:avLst/>
                </a:prstGeom>
              </p:spPr>
            </p:pic>
          </mc:Fallback>
        </mc:AlternateContent>
        <mc:AlternateContent xmlns:mc="http://schemas.openxmlformats.org/markup-compatibility/2006">
          <mc:Choice xmlns:p14="http://schemas.microsoft.com/office/powerpoint/2010/main" Requires="p14">
            <p:contentPart p14:bwMode="auto" r:id="rId196">
              <p14:nvContentPartPr>
                <p14:cNvPr id="111" name="Ink 110">
                  <a:extLst>
                    <a:ext uri="{FF2B5EF4-FFF2-40B4-BE49-F238E27FC236}">
                      <a16:creationId xmlns:a16="http://schemas.microsoft.com/office/drawing/2014/main" id="{A3CA9096-8B86-9CB7-6153-9C03A3BED66F}"/>
                    </a:ext>
                  </a:extLst>
                </p14:cNvPr>
                <p14:cNvContentPartPr/>
                <p14:nvPr/>
              </p14:nvContentPartPr>
              <p14:xfrm>
                <a:off x="3872817" y="4012714"/>
                <a:ext cx="294840" cy="150480"/>
              </p14:xfrm>
            </p:contentPart>
          </mc:Choice>
          <mc:Fallback>
            <p:pic>
              <p:nvPicPr>
                <p:cNvPr id="111" name="Ink 110">
                  <a:extLst>
                    <a:ext uri="{FF2B5EF4-FFF2-40B4-BE49-F238E27FC236}">
                      <a16:creationId xmlns:a16="http://schemas.microsoft.com/office/drawing/2014/main" id="{A3CA9096-8B86-9CB7-6153-9C03A3BED66F}"/>
                    </a:ext>
                  </a:extLst>
                </p:cNvPr>
                <p:cNvPicPr/>
                <p:nvPr/>
              </p:nvPicPr>
              <p:blipFill>
                <a:blip r:embed="rId197"/>
                <a:stretch>
                  <a:fillRect/>
                </a:stretch>
              </p:blipFill>
              <p:spPr>
                <a:xfrm>
                  <a:off x="3863817" y="4004074"/>
                  <a:ext cx="312480" cy="168120"/>
                </a:xfrm>
                <a:prstGeom prst="rect">
                  <a:avLst/>
                </a:prstGeom>
              </p:spPr>
            </p:pic>
          </mc:Fallback>
        </mc:AlternateContent>
        <mc:AlternateContent xmlns:mc="http://schemas.openxmlformats.org/markup-compatibility/2006">
          <mc:Choice xmlns:p14="http://schemas.microsoft.com/office/powerpoint/2010/main" Requires="p14">
            <p:contentPart p14:bwMode="auto" r:id="rId198">
              <p14:nvContentPartPr>
                <p14:cNvPr id="125" name="Ink 124">
                  <a:extLst>
                    <a:ext uri="{FF2B5EF4-FFF2-40B4-BE49-F238E27FC236}">
                      <a16:creationId xmlns:a16="http://schemas.microsoft.com/office/drawing/2014/main" id="{829BCF9A-8EF1-951C-B63B-06E0D2FAEE8C}"/>
                    </a:ext>
                  </a:extLst>
                </p14:cNvPr>
                <p14:cNvContentPartPr/>
                <p14:nvPr/>
              </p14:nvContentPartPr>
              <p14:xfrm>
                <a:off x="4807377" y="1052794"/>
                <a:ext cx="589320" cy="440640"/>
              </p14:xfrm>
            </p:contentPart>
          </mc:Choice>
          <mc:Fallback>
            <p:pic>
              <p:nvPicPr>
                <p:cNvPr id="125" name="Ink 124">
                  <a:extLst>
                    <a:ext uri="{FF2B5EF4-FFF2-40B4-BE49-F238E27FC236}">
                      <a16:creationId xmlns:a16="http://schemas.microsoft.com/office/drawing/2014/main" id="{829BCF9A-8EF1-951C-B63B-06E0D2FAEE8C}"/>
                    </a:ext>
                  </a:extLst>
                </p:cNvPr>
                <p:cNvPicPr/>
                <p:nvPr/>
              </p:nvPicPr>
              <p:blipFill>
                <a:blip r:embed="rId199"/>
                <a:stretch>
                  <a:fillRect/>
                </a:stretch>
              </p:blipFill>
              <p:spPr>
                <a:xfrm>
                  <a:off x="4798377" y="1043794"/>
                  <a:ext cx="606960" cy="458280"/>
                </a:xfrm>
                <a:prstGeom prst="rect">
                  <a:avLst/>
                </a:prstGeom>
              </p:spPr>
            </p:pic>
          </mc:Fallback>
        </mc:AlternateContent>
        <mc:AlternateContent xmlns:mc="http://schemas.openxmlformats.org/markup-compatibility/2006">
          <mc:Choice xmlns:p14="http://schemas.microsoft.com/office/powerpoint/2010/main" Requires="p14">
            <p:contentPart p14:bwMode="auto" r:id="rId200">
              <p14:nvContentPartPr>
                <p14:cNvPr id="126" name="Ink 125">
                  <a:extLst>
                    <a:ext uri="{FF2B5EF4-FFF2-40B4-BE49-F238E27FC236}">
                      <a16:creationId xmlns:a16="http://schemas.microsoft.com/office/drawing/2014/main" id="{AF9749E6-64FF-C3FE-3612-37F501CA3FCD}"/>
                    </a:ext>
                  </a:extLst>
                </p14:cNvPr>
                <p14:cNvContentPartPr/>
                <p14:nvPr/>
              </p14:nvContentPartPr>
              <p14:xfrm>
                <a:off x="5096097" y="1491634"/>
                <a:ext cx="11160" cy="23040"/>
              </p14:xfrm>
            </p:contentPart>
          </mc:Choice>
          <mc:Fallback>
            <p:pic>
              <p:nvPicPr>
                <p:cNvPr id="126" name="Ink 125">
                  <a:extLst>
                    <a:ext uri="{FF2B5EF4-FFF2-40B4-BE49-F238E27FC236}">
                      <a16:creationId xmlns:a16="http://schemas.microsoft.com/office/drawing/2014/main" id="{AF9749E6-64FF-C3FE-3612-37F501CA3FCD}"/>
                    </a:ext>
                  </a:extLst>
                </p:cNvPr>
                <p:cNvPicPr/>
                <p:nvPr/>
              </p:nvPicPr>
              <p:blipFill>
                <a:blip r:embed="rId201"/>
                <a:stretch>
                  <a:fillRect/>
                </a:stretch>
              </p:blipFill>
              <p:spPr>
                <a:xfrm>
                  <a:off x="5087457" y="1482994"/>
                  <a:ext cx="28800" cy="40680"/>
                </a:xfrm>
                <a:prstGeom prst="rect">
                  <a:avLst/>
                </a:prstGeom>
              </p:spPr>
            </p:pic>
          </mc:Fallback>
        </mc:AlternateContent>
        <mc:AlternateContent xmlns:mc="http://schemas.openxmlformats.org/markup-compatibility/2006">
          <mc:Choice xmlns:p14="http://schemas.microsoft.com/office/powerpoint/2010/main" Requires="p14">
            <p:contentPart p14:bwMode="auto" r:id="rId202">
              <p14:nvContentPartPr>
                <p14:cNvPr id="128" name="Ink 127">
                  <a:extLst>
                    <a:ext uri="{FF2B5EF4-FFF2-40B4-BE49-F238E27FC236}">
                      <a16:creationId xmlns:a16="http://schemas.microsoft.com/office/drawing/2014/main" id="{4D21450A-B3A1-E79B-D365-338E200F10D7}"/>
                    </a:ext>
                  </a:extLst>
                </p14:cNvPr>
                <p14:cNvContentPartPr/>
                <p14:nvPr/>
              </p14:nvContentPartPr>
              <p14:xfrm>
                <a:off x="4034097" y="1533034"/>
                <a:ext cx="402480" cy="560160"/>
              </p14:xfrm>
            </p:contentPart>
          </mc:Choice>
          <mc:Fallback>
            <p:pic>
              <p:nvPicPr>
                <p:cNvPr id="128" name="Ink 127">
                  <a:extLst>
                    <a:ext uri="{FF2B5EF4-FFF2-40B4-BE49-F238E27FC236}">
                      <a16:creationId xmlns:a16="http://schemas.microsoft.com/office/drawing/2014/main" id="{4D21450A-B3A1-E79B-D365-338E200F10D7}"/>
                    </a:ext>
                  </a:extLst>
                </p:cNvPr>
                <p:cNvPicPr/>
                <p:nvPr/>
              </p:nvPicPr>
              <p:blipFill>
                <a:blip r:embed="rId203"/>
                <a:stretch>
                  <a:fillRect/>
                </a:stretch>
              </p:blipFill>
              <p:spPr>
                <a:xfrm>
                  <a:off x="4025457" y="1524394"/>
                  <a:ext cx="420120" cy="577800"/>
                </a:xfrm>
                <a:prstGeom prst="rect">
                  <a:avLst/>
                </a:prstGeom>
              </p:spPr>
            </p:pic>
          </mc:Fallback>
        </mc:AlternateContent>
        <mc:AlternateContent xmlns:mc="http://schemas.openxmlformats.org/markup-compatibility/2006">
          <mc:Choice xmlns:p14="http://schemas.microsoft.com/office/powerpoint/2010/main" Requires="p14">
            <p:contentPart p14:bwMode="auto" r:id="rId204">
              <p14:nvContentPartPr>
                <p14:cNvPr id="129" name="Ink 128">
                  <a:extLst>
                    <a:ext uri="{FF2B5EF4-FFF2-40B4-BE49-F238E27FC236}">
                      <a16:creationId xmlns:a16="http://schemas.microsoft.com/office/drawing/2014/main" id="{F9226FFB-D96B-AA7F-41A7-1092DAA2E8AB}"/>
                    </a:ext>
                  </a:extLst>
                </p14:cNvPr>
                <p14:cNvContentPartPr/>
                <p14:nvPr/>
              </p14:nvContentPartPr>
              <p14:xfrm>
                <a:off x="4129857" y="2166634"/>
                <a:ext cx="419040" cy="746280"/>
              </p14:xfrm>
            </p:contentPart>
          </mc:Choice>
          <mc:Fallback>
            <p:pic>
              <p:nvPicPr>
                <p:cNvPr id="129" name="Ink 128">
                  <a:extLst>
                    <a:ext uri="{FF2B5EF4-FFF2-40B4-BE49-F238E27FC236}">
                      <a16:creationId xmlns:a16="http://schemas.microsoft.com/office/drawing/2014/main" id="{F9226FFB-D96B-AA7F-41A7-1092DAA2E8AB}"/>
                    </a:ext>
                  </a:extLst>
                </p:cNvPr>
                <p:cNvPicPr/>
                <p:nvPr/>
              </p:nvPicPr>
              <p:blipFill>
                <a:blip r:embed="rId205"/>
                <a:stretch>
                  <a:fillRect/>
                </a:stretch>
              </p:blipFill>
              <p:spPr>
                <a:xfrm>
                  <a:off x="4120857" y="2157634"/>
                  <a:ext cx="436680" cy="763920"/>
                </a:xfrm>
                <a:prstGeom prst="rect">
                  <a:avLst/>
                </a:prstGeom>
              </p:spPr>
            </p:pic>
          </mc:Fallback>
        </mc:AlternateContent>
        <mc:AlternateContent xmlns:mc="http://schemas.openxmlformats.org/markup-compatibility/2006">
          <mc:Choice xmlns:p14="http://schemas.microsoft.com/office/powerpoint/2010/main" Requires="p14">
            <p:contentPart p14:bwMode="auto" r:id="rId206">
              <p14:nvContentPartPr>
                <p14:cNvPr id="131" name="Ink 130">
                  <a:extLst>
                    <a:ext uri="{FF2B5EF4-FFF2-40B4-BE49-F238E27FC236}">
                      <a16:creationId xmlns:a16="http://schemas.microsoft.com/office/drawing/2014/main" id="{C5A452D4-219F-5CB4-FBA5-429E8207DBD7}"/>
                    </a:ext>
                  </a:extLst>
                </p14:cNvPr>
                <p14:cNvContentPartPr/>
                <p14:nvPr/>
              </p14:nvContentPartPr>
              <p14:xfrm>
                <a:off x="2729097" y="2031994"/>
                <a:ext cx="1717560" cy="891000"/>
              </p14:xfrm>
            </p:contentPart>
          </mc:Choice>
          <mc:Fallback>
            <p:pic>
              <p:nvPicPr>
                <p:cNvPr id="131" name="Ink 130">
                  <a:extLst>
                    <a:ext uri="{FF2B5EF4-FFF2-40B4-BE49-F238E27FC236}">
                      <a16:creationId xmlns:a16="http://schemas.microsoft.com/office/drawing/2014/main" id="{C5A452D4-219F-5CB4-FBA5-429E8207DBD7}"/>
                    </a:ext>
                  </a:extLst>
                </p:cNvPr>
                <p:cNvPicPr/>
                <p:nvPr/>
              </p:nvPicPr>
              <p:blipFill>
                <a:blip r:embed="rId207"/>
                <a:stretch>
                  <a:fillRect/>
                </a:stretch>
              </p:blipFill>
              <p:spPr>
                <a:xfrm>
                  <a:off x="2720457" y="2022994"/>
                  <a:ext cx="1735200" cy="908640"/>
                </a:xfrm>
                <a:prstGeom prst="rect">
                  <a:avLst/>
                </a:prstGeom>
              </p:spPr>
            </p:pic>
          </mc:Fallback>
        </mc:AlternateContent>
        <mc:AlternateContent xmlns:mc="http://schemas.openxmlformats.org/markup-compatibility/2006">
          <mc:Choice xmlns:p14="http://schemas.microsoft.com/office/powerpoint/2010/main" Requires="p14">
            <p:contentPart p14:bwMode="auto" r:id="rId208">
              <p14:nvContentPartPr>
                <p14:cNvPr id="133" name="Ink 132">
                  <a:extLst>
                    <a:ext uri="{FF2B5EF4-FFF2-40B4-BE49-F238E27FC236}">
                      <a16:creationId xmlns:a16="http://schemas.microsoft.com/office/drawing/2014/main" id="{E7B163EC-EEAC-6B56-3270-405C86E2E2A2}"/>
                    </a:ext>
                  </a:extLst>
                </p14:cNvPr>
                <p14:cNvContentPartPr/>
                <p14:nvPr/>
              </p14:nvContentPartPr>
              <p14:xfrm>
                <a:off x="1232577" y="3363274"/>
                <a:ext cx="167760" cy="132840"/>
              </p14:xfrm>
            </p:contentPart>
          </mc:Choice>
          <mc:Fallback>
            <p:pic>
              <p:nvPicPr>
                <p:cNvPr id="133" name="Ink 132">
                  <a:extLst>
                    <a:ext uri="{FF2B5EF4-FFF2-40B4-BE49-F238E27FC236}">
                      <a16:creationId xmlns:a16="http://schemas.microsoft.com/office/drawing/2014/main" id="{E7B163EC-EEAC-6B56-3270-405C86E2E2A2}"/>
                    </a:ext>
                  </a:extLst>
                </p:cNvPr>
                <p:cNvPicPr/>
                <p:nvPr/>
              </p:nvPicPr>
              <p:blipFill>
                <a:blip r:embed="rId209"/>
                <a:stretch>
                  <a:fillRect/>
                </a:stretch>
              </p:blipFill>
              <p:spPr>
                <a:xfrm>
                  <a:off x="1223577" y="3354274"/>
                  <a:ext cx="185400" cy="150480"/>
                </a:xfrm>
                <a:prstGeom prst="rect">
                  <a:avLst/>
                </a:prstGeom>
              </p:spPr>
            </p:pic>
          </mc:Fallback>
        </mc:AlternateContent>
        <mc:AlternateContent xmlns:mc="http://schemas.openxmlformats.org/markup-compatibility/2006">
          <mc:Choice xmlns:p14="http://schemas.microsoft.com/office/powerpoint/2010/main" Requires="p14">
            <p:contentPart p14:bwMode="auto" r:id="rId210">
              <p14:nvContentPartPr>
                <p14:cNvPr id="134" name="Ink 133">
                  <a:extLst>
                    <a:ext uri="{FF2B5EF4-FFF2-40B4-BE49-F238E27FC236}">
                      <a16:creationId xmlns:a16="http://schemas.microsoft.com/office/drawing/2014/main" id="{C0E54B02-A1B7-D526-06DD-EF0060C15F5F}"/>
                    </a:ext>
                  </a:extLst>
                </p14:cNvPr>
                <p14:cNvContentPartPr/>
                <p14:nvPr/>
              </p14:nvContentPartPr>
              <p14:xfrm>
                <a:off x="1442457" y="3173914"/>
                <a:ext cx="208800" cy="228600"/>
              </p14:xfrm>
            </p:contentPart>
          </mc:Choice>
          <mc:Fallback>
            <p:pic>
              <p:nvPicPr>
                <p:cNvPr id="134" name="Ink 133">
                  <a:extLst>
                    <a:ext uri="{FF2B5EF4-FFF2-40B4-BE49-F238E27FC236}">
                      <a16:creationId xmlns:a16="http://schemas.microsoft.com/office/drawing/2014/main" id="{C0E54B02-A1B7-D526-06DD-EF0060C15F5F}"/>
                    </a:ext>
                  </a:extLst>
                </p:cNvPr>
                <p:cNvPicPr/>
                <p:nvPr/>
              </p:nvPicPr>
              <p:blipFill>
                <a:blip r:embed="rId211"/>
                <a:stretch>
                  <a:fillRect/>
                </a:stretch>
              </p:blipFill>
              <p:spPr>
                <a:xfrm>
                  <a:off x="1433457" y="3165274"/>
                  <a:ext cx="226440" cy="246240"/>
                </a:xfrm>
                <a:prstGeom prst="rect">
                  <a:avLst/>
                </a:prstGeom>
              </p:spPr>
            </p:pic>
          </mc:Fallback>
        </mc:AlternateContent>
        <mc:AlternateContent xmlns:mc="http://schemas.openxmlformats.org/markup-compatibility/2006">
          <mc:Choice xmlns:p14="http://schemas.microsoft.com/office/powerpoint/2010/main" Requires="p14">
            <p:contentPart p14:bwMode="auto" r:id="rId212">
              <p14:nvContentPartPr>
                <p14:cNvPr id="135" name="Ink 134">
                  <a:extLst>
                    <a:ext uri="{FF2B5EF4-FFF2-40B4-BE49-F238E27FC236}">
                      <a16:creationId xmlns:a16="http://schemas.microsoft.com/office/drawing/2014/main" id="{EDC5037A-4A0E-5FB4-0283-2513B007E627}"/>
                    </a:ext>
                  </a:extLst>
                </p14:cNvPr>
                <p14:cNvContentPartPr/>
                <p14:nvPr/>
              </p14:nvContentPartPr>
              <p14:xfrm>
                <a:off x="1635777" y="3039634"/>
                <a:ext cx="198360" cy="203400"/>
              </p14:xfrm>
            </p:contentPart>
          </mc:Choice>
          <mc:Fallback>
            <p:pic>
              <p:nvPicPr>
                <p:cNvPr id="135" name="Ink 134">
                  <a:extLst>
                    <a:ext uri="{FF2B5EF4-FFF2-40B4-BE49-F238E27FC236}">
                      <a16:creationId xmlns:a16="http://schemas.microsoft.com/office/drawing/2014/main" id="{EDC5037A-4A0E-5FB4-0283-2513B007E627}"/>
                    </a:ext>
                  </a:extLst>
                </p:cNvPr>
                <p:cNvPicPr/>
                <p:nvPr/>
              </p:nvPicPr>
              <p:blipFill>
                <a:blip r:embed="rId213"/>
                <a:stretch>
                  <a:fillRect/>
                </a:stretch>
              </p:blipFill>
              <p:spPr>
                <a:xfrm>
                  <a:off x="1627137" y="3030634"/>
                  <a:ext cx="216000" cy="221040"/>
                </a:xfrm>
                <a:prstGeom prst="rect">
                  <a:avLst/>
                </a:prstGeom>
              </p:spPr>
            </p:pic>
          </mc:Fallback>
        </mc:AlternateContent>
        <mc:AlternateContent xmlns:mc="http://schemas.openxmlformats.org/markup-compatibility/2006">
          <mc:Choice xmlns:p14="http://schemas.microsoft.com/office/powerpoint/2010/main" Requires="p14">
            <p:contentPart p14:bwMode="auto" r:id="rId214">
              <p14:nvContentPartPr>
                <p14:cNvPr id="136" name="Ink 135">
                  <a:extLst>
                    <a:ext uri="{FF2B5EF4-FFF2-40B4-BE49-F238E27FC236}">
                      <a16:creationId xmlns:a16="http://schemas.microsoft.com/office/drawing/2014/main" id="{FB205D1E-8B66-7E3B-826D-FC62D1BA6F5E}"/>
                    </a:ext>
                  </a:extLst>
                </p14:cNvPr>
                <p14:cNvContentPartPr/>
                <p14:nvPr/>
              </p14:nvContentPartPr>
              <p14:xfrm>
                <a:off x="1306377" y="3825514"/>
                <a:ext cx="140760" cy="147960"/>
              </p14:xfrm>
            </p:contentPart>
          </mc:Choice>
          <mc:Fallback>
            <p:pic>
              <p:nvPicPr>
                <p:cNvPr id="136" name="Ink 135">
                  <a:extLst>
                    <a:ext uri="{FF2B5EF4-FFF2-40B4-BE49-F238E27FC236}">
                      <a16:creationId xmlns:a16="http://schemas.microsoft.com/office/drawing/2014/main" id="{FB205D1E-8B66-7E3B-826D-FC62D1BA6F5E}"/>
                    </a:ext>
                  </a:extLst>
                </p:cNvPr>
                <p:cNvPicPr/>
                <p:nvPr/>
              </p:nvPicPr>
              <p:blipFill>
                <a:blip r:embed="rId215"/>
                <a:stretch>
                  <a:fillRect/>
                </a:stretch>
              </p:blipFill>
              <p:spPr>
                <a:xfrm>
                  <a:off x="1297737" y="3816514"/>
                  <a:ext cx="158400" cy="165600"/>
                </a:xfrm>
                <a:prstGeom prst="rect">
                  <a:avLst/>
                </a:prstGeom>
              </p:spPr>
            </p:pic>
          </mc:Fallback>
        </mc:AlternateContent>
        <mc:AlternateContent xmlns:mc="http://schemas.openxmlformats.org/markup-compatibility/2006">
          <mc:Choice xmlns:p14="http://schemas.microsoft.com/office/powerpoint/2010/main" Requires="p14">
            <p:contentPart p14:bwMode="auto" r:id="rId216">
              <p14:nvContentPartPr>
                <p14:cNvPr id="137" name="Ink 136">
                  <a:extLst>
                    <a:ext uri="{FF2B5EF4-FFF2-40B4-BE49-F238E27FC236}">
                      <a16:creationId xmlns:a16="http://schemas.microsoft.com/office/drawing/2014/main" id="{F6E499D4-2DF9-1F67-532F-A37E96287F2D}"/>
                    </a:ext>
                  </a:extLst>
                </p14:cNvPr>
                <p14:cNvContentPartPr/>
                <p14:nvPr/>
              </p14:nvContentPartPr>
              <p14:xfrm>
                <a:off x="1333377" y="3800674"/>
                <a:ext cx="146880" cy="117720"/>
              </p14:xfrm>
            </p:contentPart>
          </mc:Choice>
          <mc:Fallback>
            <p:pic>
              <p:nvPicPr>
                <p:cNvPr id="137" name="Ink 136">
                  <a:extLst>
                    <a:ext uri="{FF2B5EF4-FFF2-40B4-BE49-F238E27FC236}">
                      <a16:creationId xmlns:a16="http://schemas.microsoft.com/office/drawing/2014/main" id="{F6E499D4-2DF9-1F67-532F-A37E96287F2D}"/>
                    </a:ext>
                  </a:extLst>
                </p:cNvPr>
                <p:cNvPicPr/>
                <p:nvPr/>
              </p:nvPicPr>
              <p:blipFill>
                <a:blip r:embed="rId217"/>
                <a:stretch>
                  <a:fillRect/>
                </a:stretch>
              </p:blipFill>
              <p:spPr>
                <a:xfrm>
                  <a:off x="1324737" y="3791674"/>
                  <a:ext cx="164520" cy="135360"/>
                </a:xfrm>
                <a:prstGeom prst="rect">
                  <a:avLst/>
                </a:prstGeom>
              </p:spPr>
            </p:pic>
          </mc:Fallback>
        </mc:AlternateContent>
        <mc:AlternateContent xmlns:mc="http://schemas.openxmlformats.org/markup-compatibility/2006">
          <mc:Choice xmlns:p14="http://schemas.microsoft.com/office/powerpoint/2010/main" Requires="p14">
            <p:contentPart p14:bwMode="auto" r:id="rId218">
              <p14:nvContentPartPr>
                <p14:cNvPr id="138" name="Ink 137">
                  <a:extLst>
                    <a:ext uri="{FF2B5EF4-FFF2-40B4-BE49-F238E27FC236}">
                      <a16:creationId xmlns:a16="http://schemas.microsoft.com/office/drawing/2014/main" id="{A80A67E2-0ACF-2C37-6AF5-721B6F8670D9}"/>
                    </a:ext>
                  </a:extLst>
                </p14:cNvPr>
                <p14:cNvContentPartPr/>
                <p14:nvPr/>
              </p14:nvContentPartPr>
              <p14:xfrm>
                <a:off x="1589697" y="3652714"/>
                <a:ext cx="125280" cy="142560"/>
              </p14:xfrm>
            </p:contentPart>
          </mc:Choice>
          <mc:Fallback>
            <p:pic>
              <p:nvPicPr>
                <p:cNvPr id="138" name="Ink 137">
                  <a:extLst>
                    <a:ext uri="{FF2B5EF4-FFF2-40B4-BE49-F238E27FC236}">
                      <a16:creationId xmlns:a16="http://schemas.microsoft.com/office/drawing/2014/main" id="{A80A67E2-0ACF-2C37-6AF5-721B6F8670D9}"/>
                    </a:ext>
                  </a:extLst>
                </p:cNvPr>
                <p:cNvPicPr/>
                <p:nvPr/>
              </p:nvPicPr>
              <p:blipFill>
                <a:blip r:embed="rId219"/>
                <a:stretch>
                  <a:fillRect/>
                </a:stretch>
              </p:blipFill>
              <p:spPr>
                <a:xfrm>
                  <a:off x="1581057" y="3644074"/>
                  <a:ext cx="142920" cy="160200"/>
                </a:xfrm>
                <a:prstGeom prst="rect">
                  <a:avLst/>
                </a:prstGeom>
              </p:spPr>
            </p:pic>
          </mc:Fallback>
        </mc:AlternateContent>
        <mc:AlternateContent xmlns:mc="http://schemas.openxmlformats.org/markup-compatibility/2006">
          <mc:Choice xmlns:p14="http://schemas.microsoft.com/office/powerpoint/2010/main" Requires="p14">
            <p:contentPart p14:bwMode="auto" r:id="rId220">
              <p14:nvContentPartPr>
                <p14:cNvPr id="139" name="Ink 138">
                  <a:extLst>
                    <a:ext uri="{FF2B5EF4-FFF2-40B4-BE49-F238E27FC236}">
                      <a16:creationId xmlns:a16="http://schemas.microsoft.com/office/drawing/2014/main" id="{2C5EBE90-4A58-6DE6-D598-F104387B697D}"/>
                    </a:ext>
                  </a:extLst>
                </p14:cNvPr>
                <p14:cNvContentPartPr/>
                <p14:nvPr/>
              </p14:nvContentPartPr>
              <p14:xfrm>
                <a:off x="1667457" y="3522034"/>
                <a:ext cx="192960" cy="247680"/>
              </p14:xfrm>
            </p:contentPart>
          </mc:Choice>
          <mc:Fallback>
            <p:pic>
              <p:nvPicPr>
                <p:cNvPr id="139" name="Ink 138">
                  <a:extLst>
                    <a:ext uri="{FF2B5EF4-FFF2-40B4-BE49-F238E27FC236}">
                      <a16:creationId xmlns:a16="http://schemas.microsoft.com/office/drawing/2014/main" id="{2C5EBE90-4A58-6DE6-D598-F104387B697D}"/>
                    </a:ext>
                  </a:extLst>
                </p:cNvPr>
                <p:cNvPicPr/>
                <p:nvPr/>
              </p:nvPicPr>
              <p:blipFill>
                <a:blip r:embed="rId221"/>
                <a:stretch>
                  <a:fillRect/>
                </a:stretch>
              </p:blipFill>
              <p:spPr>
                <a:xfrm>
                  <a:off x="1658817" y="3513034"/>
                  <a:ext cx="210600" cy="265320"/>
                </a:xfrm>
                <a:prstGeom prst="rect">
                  <a:avLst/>
                </a:prstGeom>
              </p:spPr>
            </p:pic>
          </mc:Fallback>
        </mc:AlternateContent>
        <mc:AlternateContent xmlns:mc="http://schemas.openxmlformats.org/markup-compatibility/2006">
          <mc:Choice xmlns:p14="http://schemas.microsoft.com/office/powerpoint/2010/main" Requires="p14">
            <p:contentPart p14:bwMode="auto" r:id="rId222">
              <p14:nvContentPartPr>
                <p14:cNvPr id="140" name="Ink 139">
                  <a:extLst>
                    <a:ext uri="{FF2B5EF4-FFF2-40B4-BE49-F238E27FC236}">
                      <a16:creationId xmlns:a16="http://schemas.microsoft.com/office/drawing/2014/main" id="{DAAB8083-C1DF-DE80-87FF-60382E93F939}"/>
                    </a:ext>
                  </a:extLst>
                </p14:cNvPr>
                <p14:cNvContentPartPr/>
                <p14:nvPr/>
              </p14:nvContentPartPr>
              <p14:xfrm>
                <a:off x="1859337" y="3558754"/>
                <a:ext cx="204840" cy="157320"/>
              </p14:xfrm>
            </p:contentPart>
          </mc:Choice>
          <mc:Fallback>
            <p:pic>
              <p:nvPicPr>
                <p:cNvPr id="140" name="Ink 139">
                  <a:extLst>
                    <a:ext uri="{FF2B5EF4-FFF2-40B4-BE49-F238E27FC236}">
                      <a16:creationId xmlns:a16="http://schemas.microsoft.com/office/drawing/2014/main" id="{DAAB8083-C1DF-DE80-87FF-60382E93F939}"/>
                    </a:ext>
                  </a:extLst>
                </p:cNvPr>
                <p:cNvPicPr/>
                <p:nvPr/>
              </p:nvPicPr>
              <p:blipFill>
                <a:blip r:embed="rId223"/>
                <a:stretch>
                  <a:fillRect/>
                </a:stretch>
              </p:blipFill>
              <p:spPr>
                <a:xfrm>
                  <a:off x="1850697" y="3550114"/>
                  <a:ext cx="222480" cy="174960"/>
                </a:xfrm>
                <a:prstGeom prst="rect">
                  <a:avLst/>
                </a:prstGeom>
              </p:spPr>
            </p:pic>
          </mc:Fallback>
        </mc:AlternateContent>
        <mc:AlternateContent xmlns:mc="http://schemas.openxmlformats.org/markup-compatibility/2006">
          <mc:Choice xmlns:p14="http://schemas.microsoft.com/office/powerpoint/2010/main" Requires="p14">
            <p:contentPart p14:bwMode="auto" r:id="rId224">
              <p14:nvContentPartPr>
                <p14:cNvPr id="141" name="Ink 140">
                  <a:extLst>
                    <a:ext uri="{FF2B5EF4-FFF2-40B4-BE49-F238E27FC236}">
                      <a16:creationId xmlns:a16="http://schemas.microsoft.com/office/drawing/2014/main" id="{72EC4B30-410B-7B5F-0F97-CBA54302585E}"/>
                    </a:ext>
                  </a:extLst>
                </p14:cNvPr>
                <p14:cNvContentPartPr/>
                <p14:nvPr/>
              </p14:nvContentPartPr>
              <p14:xfrm>
                <a:off x="1992537" y="3322594"/>
                <a:ext cx="213840" cy="249840"/>
              </p14:xfrm>
            </p:contentPart>
          </mc:Choice>
          <mc:Fallback>
            <p:pic>
              <p:nvPicPr>
                <p:cNvPr id="141" name="Ink 140">
                  <a:extLst>
                    <a:ext uri="{FF2B5EF4-FFF2-40B4-BE49-F238E27FC236}">
                      <a16:creationId xmlns:a16="http://schemas.microsoft.com/office/drawing/2014/main" id="{72EC4B30-410B-7B5F-0F97-CBA54302585E}"/>
                    </a:ext>
                  </a:extLst>
                </p:cNvPr>
                <p:cNvPicPr/>
                <p:nvPr/>
              </p:nvPicPr>
              <p:blipFill>
                <a:blip r:embed="rId225"/>
                <a:stretch>
                  <a:fillRect/>
                </a:stretch>
              </p:blipFill>
              <p:spPr>
                <a:xfrm>
                  <a:off x="1983537" y="3313594"/>
                  <a:ext cx="231480" cy="267480"/>
                </a:xfrm>
                <a:prstGeom prst="rect">
                  <a:avLst/>
                </a:prstGeom>
              </p:spPr>
            </p:pic>
          </mc:Fallback>
        </mc:AlternateContent>
        <mc:AlternateContent xmlns:mc="http://schemas.openxmlformats.org/markup-compatibility/2006">
          <mc:Choice xmlns:p14="http://schemas.microsoft.com/office/powerpoint/2010/main" Requires="p14">
            <p:contentPart p14:bwMode="auto" r:id="rId226">
              <p14:nvContentPartPr>
                <p14:cNvPr id="142" name="Ink 141">
                  <a:extLst>
                    <a:ext uri="{FF2B5EF4-FFF2-40B4-BE49-F238E27FC236}">
                      <a16:creationId xmlns:a16="http://schemas.microsoft.com/office/drawing/2014/main" id="{AB585AD4-107A-09CC-EB17-9ACCEC22DAF0}"/>
                    </a:ext>
                  </a:extLst>
                </p14:cNvPr>
                <p14:cNvContentPartPr/>
                <p14:nvPr/>
              </p14:nvContentPartPr>
              <p14:xfrm>
                <a:off x="2231937" y="3288034"/>
                <a:ext cx="79920" cy="72360"/>
              </p14:xfrm>
            </p:contentPart>
          </mc:Choice>
          <mc:Fallback>
            <p:pic>
              <p:nvPicPr>
                <p:cNvPr id="142" name="Ink 141">
                  <a:extLst>
                    <a:ext uri="{FF2B5EF4-FFF2-40B4-BE49-F238E27FC236}">
                      <a16:creationId xmlns:a16="http://schemas.microsoft.com/office/drawing/2014/main" id="{AB585AD4-107A-09CC-EB17-9ACCEC22DAF0}"/>
                    </a:ext>
                  </a:extLst>
                </p:cNvPr>
                <p:cNvPicPr/>
                <p:nvPr/>
              </p:nvPicPr>
              <p:blipFill>
                <a:blip r:embed="rId227"/>
                <a:stretch>
                  <a:fillRect/>
                </a:stretch>
              </p:blipFill>
              <p:spPr>
                <a:xfrm>
                  <a:off x="2223297" y="3279034"/>
                  <a:ext cx="97560" cy="90000"/>
                </a:xfrm>
                <a:prstGeom prst="rect">
                  <a:avLst/>
                </a:prstGeom>
              </p:spPr>
            </p:pic>
          </mc:Fallback>
        </mc:AlternateContent>
        <mc:AlternateContent xmlns:mc="http://schemas.openxmlformats.org/markup-compatibility/2006">
          <mc:Choice xmlns:p14="http://schemas.microsoft.com/office/powerpoint/2010/main" Requires="p14">
            <p:contentPart p14:bwMode="auto" r:id="rId228">
              <p14:nvContentPartPr>
                <p14:cNvPr id="143" name="Ink 142">
                  <a:extLst>
                    <a:ext uri="{FF2B5EF4-FFF2-40B4-BE49-F238E27FC236}">
                      <a16:creationId xmlns:a16="http://schemas.microsoft.com/office/drawing/2014/main" id="{213C61FB-C69B-5991-8F8E-5FF62E2733FC}"/>
                    </a:ext>
                  </a:extLst>
                </p14:cNvPr>
                <p14:cNvContentPartPr/>
                <p14:nvPr/>
              </p14:nvContentPartPr>
              <p14:xfrm>
                <a:off x="2319777" y="3171754"/>
                <a:ext cx="106200" cy="181440"/>
              </p14:xfrm>
            </p:contentPart>
          </mc:Choice>
          <mc:Fallback>
            <p:pic>
              <p:nvPicPr>
                <p:cNvPr id="143" name="Ink 142">
                  <a:extLst>
                    <a:ext uri="{FF2B5EF4-FFF2-40B4-BE49-F238E27FC236}">
                      <a16:creationId xmlns:a16="http://schemas.microsoft.com/office/drawing/2014/main" id="{213C61FB-C69B-5991-8F8E-5FF62E2733FC}"/>
                    </a:ext>
                  </a:extLst>
                </p:cNvPr>
                <p:cNvPicPr/>
                <p:nvPr/>
              </p:nvPicPr>
              <p:blipFill>
                <a:blip r:embed="rId229"/>
                <a:stretch>
                  <a:fillRect/>
                </a:stretch>
              </p:blipFill>
              <p:spPr>
                <a:xfrm>
                  <a:off x="2310777" y="3162754"/>
                  <a:ext cx="123840" cy="199080"/>
                </a:xfrm>
                <a:prstGeom prst="rect">
                  <a:avLst/>
                </a:prstGeom>
              </p:spPr>
            </p:pic>
          </mc:Fallback>
        </mc:AlternateContent>
        <mc:AlternateContent xmlns:mc="http://schemas.openxmlformats.org/markup-compatibility/2006">
          <mc:Choice xmlns:p14="http://schemas.microsoft.com/office/powerpoint/2010/main" Requires="p14">
            <p:contentPart p14:bwMode="auto" r:id="rId230">
              <p14:nvContentPartPr>
                <p14:cNvPr id="144" name="Ink 143">
                  <a:extLst>
                    <a:ext uri="{FF2B5EF4-FFF2-40B4-BE49-F238E27FC236}">
                      <a16:creationId xmlns:a16="http://schemas.microsoft.com/office/drawing/2014/main" id="{6636781F-5D74-70B3-3C1C-B2340A0F3D59}"/>
                    </a:ext>
                  </a:extLst>
                </p14:cNvPr>
                <p14:cNvContentPartPr/>
                <p14:nvPr/>
              </p14:nvContentPartPr>
              <p14:xfrm>
                <a:off x="2298897" y="2953594"/>
                <a:ext cx="317520" cy="174240"/>
              </p14:xfrm>
            </p:contentPart>
          </mc:Choice>
          <mc:Fallback>
            <p:pic>
              <p:nvPicPr>
                <p:cNvPr id="144" name="Ink 143">
                  <a:extLst>
                    <a:ext uri="{FF2B5EF4-FFF2-40B4-BE49-F238E27FC236}">
                      <a16:creationId xmlns:a16="http://schemas.microsoft.com/office/drawing/2014/main" id="{6636781F-5D74-70B3-3C1C-B2340A0F3D59}"/>
                    </a:ext>
                  </a:extLst>
                </p:cNvPr>
                <p:cNvPicPr/>
                <p:nvPr/>
              </p:nvPicPr>
              <p:blipFill>
                <a:blip r:embed="rId231"/>
                <a:stretch>
                  <a:fillRect/>
                </a:stretch>
              </p:blipFill>
              <p:spPr>
                <a:xfrm>
                  <a:off x="2290257" y="2944954"/>
                  <a:ext cx="335160" cy="191880"/>
                </a:xfrm>
                <a:prstGeom prst="rect">
                  <a:avLst/>
                </a:prstGeom>
              </p:spPr>
            </p:pic>
          </mc:Fallback>
        </mc:AlternateContent>
        <mc:AlternateContent xmlns:mc="http://schemas.openxmlformats.org/markup-compatibility/2006">
          <mc:Choice xmlns:p14="http://schemas.microsoft.com/office/powerpoint/2010/main" Requires="p14">
            <p:contentPart p14:bwMode="auto" r:id="rId232">
              <p14:nvContentPartPr>
                <p14:cNvPr id="145" name="Ink 144">
                  <a:extLst>
                    <a:ext uri="{FF2B5EF4-FFF2-40B4-BE49-F238E27FC236}">
                      <a16:creationId xmlns:a16="http://schemas.microsoft.com/office/drawing/2014/main" id="{98D33892-1B45-6C2B-C5F6-09F9E76477B6}"/>
                    </a:ext>
                  </a:extLst>
                </p14:cNvPr>
                <p14:cNvContentPartPr/>
                <p14:nvPr/>
              </p14:nvContentPartPr>
              <p14:xfrm>
                <a:off x="2511297" y="2710954"/>
                <a:ext cx="207360" cy="201240"/>
              </p14:xfrm>
            </p:contentPart>
          </mc:Choice>
          <mc:Fallback>
            <p:pic>
              <p:nvPicPr>
                <p:cNvPr id="145" name="Ink 144">
                  <a:extLst>
                    <a:ext uri="{FF2B5EF4-FFF2-40B4-BE49-F238E27FC236}">
                      <a16:creationId xmlns:a16="http://schemas.microsoft.com/office/drawing/2014/main" id="{98D33892-1B45-6C2B-C5F6-09F9E76477B6}"/>
                    </a:ext>
                  </a:extLst>
                </p:cNvPr>
                <p:cNvPicPr/>
                <p:nvPr/>
              </p:nvPicPr>
              <p:blipFill>
                <a:blip r:embed="rId233"/>
                <a:stretch>
                  <a:fillRect/>
                </a:stretch>
              </p:blipFill>
              <p:spPr>
                <a:xfrm>
                  <a:off x="2502657" y="2702314"/>
                  <a:ext cx="225000" cy="218880"/>
                </a:xfrm>
                <a:prstGeom prst="rect">
                  <a:avLst/>
                </a:prstGeom>
              </p:spPr>
            </p:pic>
          </mc:Fallback>
        </mc:AlternateContent>
        <mc:AlternateContent xmlns:mc="http://schemas.openxmlformats.org/markup-compatibility/2006">
          <mc:Choice xmlns:p14="http://schemas.microsoft.com/office/powerpoint/2010/main" Requires="p14">
            <p:contentPart p14:bwMode="auto" r:id="rId234">
              <p14:nvContentPartPr>
                <p14:cNvPr id="146" name="Ink 145">
                  <a:extLst>
                    <a:ext uri="{FF2B5EF4-FFF2-40B4-BE49-F238E27FC236}">
                      <a16:creationId xmlns:a16="http://schemas.microsoft.com/office/drawing/2014/main" id="{47649E48-2433-CFAA-8BE5-BBA25281CBE3}"/>
                    </a:ext>
                  </a:extLst>
                </p14:cNvPr>
                <p14:cNvContentPartPr/>
                <p14:nvPr/>
              </p14:nvContentPartPr>
              <p14:xfrm>
                <a:off x="2748177" y="2730754"/>
                <a:ext cx="43560" cy="46080"/>
              </p14:xfrm>
            </p:contentPart>
          </mc:Choice>
          <mc:Fallback>
            <p:pic>
              <p:nvPicPr>
                <p:cNvPr id="146" name="Ink 145">
                  <a:extLst>
                    <a:ext uri="{FF2B5EF4-FFF2-40B4-BE49-F238E27FC236}">
                      <a16:creationId xmlns:a16="http://schemas.microsoft.com/office/drawing/2014/main" id="{47649E48-2433-CFAA-8BE5-BBA25281CBE3}"/>
                    </a:ext>
                  </a:extLst>
                </p:cNvPr>
                <p:cNvPicPr/>
                <p:nvPr/>
              </p:nvPicPr>
              <p:blipFill>
                <a:blip r:embed="rId235"/>
                <a:stretch>
                  <a:fillRect/>
                </a:stretch>
              </p:blipFill>
              <p:spPr>
                <a:xfrm>
                  <a:off x="2739537" y="2722114"/>
                  <a:ext cx="61200" cy="63720"/>
                </a:xfrm>
                <a:prstGeom prst="rect">
                  <a:avLst/>
                </a:prstGeom>
              </p:spPr>
            </p:pic>
          </mc:Fallback>
        </mc:AlternateContent>
        <mc:AlternateContent xmlns:mc="http://schemas.openxmlformats.org/markup-compatibility/2006">
          <mc:Choice xmlns:p14="http://schemas.microsoft.com/office/powerpoint/2010/main" Requires="p14">
            <p:contentPart p14:bwMode="auto" r:id="rId236">
              <p14:nvContentPartPr>
                <p14:cNvPr id="147" name="Ink 146">
                  <a:extLst>
                    <a:ext uri="{FF2B5EF4-FFF2-40B4-BE49-F238E27FC236}">
                      <a16:creationId xmlns:a16="http://schemas.microsoft.com/office/drawing/2014/main" id="{E1D54E69-7723-5D28-FAB2-8BA42B9A686D}"/>
                    </a:ext>
                  </a:extLst>
                </p14:cNvPr>
                <p14:cNvContentPartPr/>
                <p14:nvPr/>
              </p14:nvContentPartPr>
              <p14:xfrm>
                <a:off x="2742057" y="2608714"/>
                <a:ext cx="181800" cy="97560"/>
              </p14:xfrm>
            </p:contentPart>
          </mc:Choice>
          <mc:Fallback>
            <p:pic>
              <p:nvPicPr>
                <p:cNvPr id="147" name="Ink 146">
                  <a:extLst>
                    <a:ext uri="{FF2B5EF4-FFF2-40B4-BE49-F238E27FC236}">
                      <a16:creationId xmlns:a16="http://schemas.microsoft.com/office/drawing/2014/main" id="{E1D54E69-7723-5D28-FAB2-8BA42B9A686D}"/>
                    </a:ext>
                  </a:extLst>
                </p:cNvPr>
                <p:cNvPicPr/>
                <p:nvPr/>
              </p:nvPicPr>
              <p:blipFill>
                <a:blip r:embed="rId237"/>
                <a:stretch>
                  <a:fillRect/>
                </a:stretch>
              </p:blipFill>
              <p:spPr>
                <a:xfrm>
                  <a:off x="2733417" y="2600074"/>
                  <a:ext cx="199440" cy="115200"/>
                </a:xfrm>
                <a:prstGeom prst="rect">
                  <a:avLst/>
                </a:prstGeom>
              </p:spPr>
            </p:pic>
          </mc:Fallback>
        </mc:AlternateContent>
        <mc:AlternateContent xmlns:mc="http://schemas.openxmlformats.org/markup-compatibility/2006">
          <mc:Choice xmlns:p14="http://schemas.microsoft.com/office/powerpoint/2010/main" Requires="p14">
            <p:contentPart p14:bwMode="auto" r:id="rId238">
              <p14:nvContentPartPr>
                <p14:cNvPr id="148" name="Ink 147">
                  <a:extLst>
                    <a:ext uri="{FF2B5EF4-FFF2-40B4-BE49-F238E27FC236}">
                      <a16:creationId xmlns:a16="http://schemas.microsoft.com/office/drawing/2014/main" id="{16E3FA5C-0453-1E42-4188-935F73B57D41}"/>
                    </a:ext>
                  </a:extLst>
                </p14:cNvPr>
                <p14:cNvContentPartPr/>
                <p14:nvPr/>
              </p14:nvContentPartPr>
              <p14:xfrm>
                <a:off x="2208177" y="3576394"/>
                <a:ext cx="261720" cy="403200"/>
              </p14:xfrm>
            </p:contentPart>
          </mc:Choice>
          <mc:Fallback>
            <p:pic>
              <p:nvPicPr>
                <p:cNvPr id="148" name="Ink 147">
                  <a:extLst>
                    <a:ext uri="{FF2B5EF4-FFF2-40B4-BE49-F238E27FC236}">
                      <a16:creationId xmlns:a16="http://schemas.microsoft.com/office/drawing/2014/main" id="{16E3FA5C-0453-1E42-4188-935F73B57D41}"/>
                    </a:ext>
                  </a:extLst>
                </p:cNvPr>
                <p:cNvPicPr/>
                <p:nvPr/>
              </p:nvPicPr>
              <p:blipFill>
                <a:blip r:embed="rId239"/>
                <a:stretch>
                  <a:fillRect/>
                </a:stretch>
              </p:blipFill>
              <p:spPr>
                <a:xfrm>
                  <a:off x="2199537" y="3567394"/>
                  <a:ext cx="279360" cy="420840"/>
                </a:xfrm>
                <a:prstGeom prst="rect">
                  <a:avLst/>
                </a:prstGeom>
              </p:spPr>
            </p:pic>
          </mc:Fallback>
        </mc:AlternateContent>
        <mc:AlternateContent xmlns:mc="http://schemas.openxmlformats.org/markup-compatibility/2006">
          <mc:Choice xmlns:p14="http://schemas.microsoft.com/office/powerpoint/2010/main" Requires="p14">
            <p:contentPart p14:bwMode="auto" r:id="rId240">
              <p14:nvContentPartPr>
                <p14:cNvPr id="149" name="Ink 148">
                  <a:extLst>
                    <a:ext uri="{FF2B5EF4-FFF2-40B4-BE49-F238E27FC236}">
                      <a16:creationId xmlns:a16="http://schemas.microsoft.com/office/drawing/2014/main" id="{2C26CF6E-D27F-3DAB-1764-D668F1D30728}"/>
                    </a:ext>
                  </a:extLst>
                </p14:cNvPr>
                <p14:cNvContentPartPr/>
                <p14:nvPr/>
              </p14:nvContentPartPr>
              <p14:xfrm>
                <a:off x="2334177" y="3449674"/>
                <a:ext cx="216360" cy="361800"/>
              </p14:xfrm>
            </p:contentPart>
          </mc:Choice>
          <mc:Fallback>
            <p:pic>
              <p:nvPicPr>
                <p:cNvPr id="149" name="Ink 148">
                  <a:extLst>
                    <a:ext uri="{FF2B5EF4-FFF2-40B4-BE49-F238E27FC236}">
                      <a16:creationId xmlns:a16="http://schemas.microsoft.com/office/drawing/2014/main" id="{2C26CF6E-D27F-3DAB-1764-D668F1D30728}"/>
                    </a:ext>
                  </a:extLst>
                </p:cNvPr>
                <p:cNvPicPr/>
                <p:nvPr/>
              </p:nvPicPr>
              <p:blipFill>
                <a:blip r:embed="rId241"/>
                <a:stretch>
                  <a:fillRect/>
                </a:stretch>
              </p:blipFill>
              <p:spPr>
                <a:xfrm>
                  <a:off x="2325177" y="3440674"/>
                  <a:ext cx="234000" cy="379440"/>
                </a:xfrm>
                <a:prstGeom prst="rect">
                  <a:avLst/>
                </a:prstGeom>
              </p:spPr>
            </p:pic>
          </mc:Fallback>
        </mc:AlternateContent>
        <mc:AlternateContent xmlns:mc="http://schemas.openxmlformats.org/markup-compatibility/2006">
          <mc:Choice xmlns:p14="http://schemas.microsoft.com/office/powerpoint/2010/main" Requires="p14">
            <p:contentPart p14:bwMode="auto" r:id="rId242">
              <p14:nvContentPartPr>
                <p14:cNvPr id="150" name="Ink 149">
                  <a:extLst>
                    <a:ext uri="{FF2B5EF4-FFF2-40B4-BE49-F238E27FC236}">
                      <a16:creationId xmlns:a16="http://schemas.microsoft.com/office/drawing/2014/main" id="{9D3517A3-C67B-66CB-7DF6-B66C28EE24F4}"/>
                    </a:ext>
                  </a:extLst>
                </p14:cNvPr>
                <p14:cNvContentPartPr/>
                <p14:nvPr/>
              </p14:nvContentPartPr>
              <p14:xfrm>
                <a:off x="2495817" y="3200554"/>
                <a:ext cx="290520" cy="439920"/>
              </p14:xfrm>
            </p:contentPart>
          </mc:Choice>
          <mc:Fallback>
            <p:pic>
              <p:nvPicPr>
                <p:cNvPr id="150" name="Ink 149">
                  <a:extLst>
                    <a:ext uri="{FF2B5EF4-FFF2-40B4-BE49-F238E27FC236}">
                      <a16:creationId xmlns:a16="http://schemas.microsoft.com/office/drawing/2014/main" id="{9D3517A3-C67B-66CB-7DF6-B66C28EE24F4}"/>
                    </a:ext>
                  </a:extLst>
                </p:cNvPr>
                <p:cNvPicPr/>
                <p:nvPr/>
              </p:nvPicPr>
              <p:blipFill>
                <a:blip r:embed="rId243"/>
                <a:stretch>
                  <a:fillRect/>
                </a:stretch>
              </p:blipFill>
              <p:spPr>
                <a:xfrm>
                  <a:off x="2486817" y="3191914"/>
                  <a:ext cx="308160" cy="457560"/>
                </a:xfrm>
                <a:prstGeom prst="rect">
                  <a:avLst/>
                </a:prstGeom>
              </p:spPr>
            </p:pic>
          </mc:Fallback>
        </mc:AlternateContent>
        <mc:AlternateContent xmlns:mc="http://schemas.openxmlformats.org/markup-compatibility/2006">
          <mc:Choice xmlns:p14="http://schemas.microsoft.com/office/powerpoint/2010/main" Requires="p14">
            <p:contentPart p14:bwMode="auto" r:id="rId244">
              <p14:nvContentPartPr>
                <p14:cNvPr id="151" name="Ink 150">
                  <a:extLst>
                    <a:ext uri="{FF2B5EF4-FFF2-40B4-BE49-F238E27FC236}">
                      <a16:creationId xmlns:a16="http://schemas.microsoft.com/office/drawing/2014/main" id="{1CC80884-A918-A06B-56C3-21F899EAADBD}"/>
                    </a:ext>
                  </a:extLst>
                </p14:cNvPr>
                <p14:cNvContentPartPr/>
                <p14:nvPr/>
              </p14:nvContentPartPr>
              <p14:xfrm>
                <a:off x="2684457" y="3239434"/>
                <a:ext cx="311040" cy="95760"/>
              </p14:xfrm>
            </p:contentPart>
          </mc:Choice>
          <mc:Fallback>
            <p:pic>
              <p:nvPicPr>
                <p:cNvPr id="151" name="Ink 150">
                  <a:extLst>
                    <a:ext uri="{FF2B5EF4-FFF2-40B4-BE49-F238E27FC236}">
                      <a16:creationId xmlns:a16="http://schemas.microsoft.com/office/drawing/2014/main" id="{1CC80884-A918-A06B-56C3-21F899EAADBD}"/>
                    </a:ext>
                  </a:extLst>
                </p:cNvPr>
                <p:cNvPicPr/>
                <p:nvPr/>
              </p:nvPicPr>
              <p:blipFill>
                <a:blip r:embed="rId245"/>
                <a:stretch>
                  <a:fillRect/>
                </a:stretch>
              </p:blipFill>
              <p:spPr>
                <a:xfrm>
                  <a:off x="2675817" y="3230434"/>
                  <a:ext cx="328680" cy="113400"/>
                </a:xfrm>
                <a:prstGeom prst="rect">
                  <a:avLst/>
                </a:prstGeom>
              </p:spPr>
            </p:pic>
          </mc:Fallback>
        </mc:AlternateContent>
        <mc:AlternateContent xmlns:mc="http://schemas.openxmlformats.org/markup-compatibility/2006">
          <mc:Choice xmlns:p14="http://schemas.microsoft.com/office/powerpoint/2010/main" Requires="p14">
            <p:contentPart p14:bwMode="auto" r:id="rId246">
              <p14:nvContentPartPr>
                <p14:cNvPr id="153" name="Ink 152">
                  <a:extLst>
                    <a:ext uri="{FF2B5EF4-FFF2-40B4-BE49-F238E27FC236}">
                      <a16:creationId xmlns:a16="http://schemas.microsoft.com/office/drawing/2014/main" id="{9DC6D8D4-FDDA-7602-2A2B-C5FBC338E0E6}"/>
                    </a:ext>
                  </a:extLst>
                </p14:cNvPr>
                <p14:cNvContentPartPr/>
                <p14:nvPr/>
              </p14:nvContentPartPr>
              <p14:xfrm>
                <a:off x="3224817" y="1614394"/>
                <a:ext cx="550080" cy="286920"/>
              </p14:xfrm>
            </p:contentPart>
          </mc:Choice>
          <mc:Fallback>
            <p:pic>
              <p:nvPicPr>
                <p:cNvPr id="153" name="Ink 152">
                  <a:extLst>
                    <a:ext uri="{FF2B5EF4-FFF2-40B4-BE49-F238E27FC236}">
                      <a16:creationId xmlns:a16="http://schemas.microsoft.com/office/drawing/2014/main" id="{9DC6D8D4-FDDA-7602-2A2B-C5FBC338E0E6}"/>
                    </a:ext>
                  </a:extLst>
                </p:cNvPr>
                <p:cNvPicPr/>
                <p:nvPr/>
              </p:nvPicPr>
              <p:blipFill>
                <a:blip r:embed="rId247"/>
                <a:stretch>
                  <a:fillRect/>
                </a:stretch>
              </p:blipFill>
              <p:spPr>
                <a:xfrm>
                  <a:off x="3215817" y="1605394"/>
                  <a:ext cx="567720" cy="304560"/>
                </a:xfrm>
                <a:prstGeom prst="rect">
                  <a:avLst/>
                </a:prstGeom>
              </p:spPr>
            </p:pic>
          </mc:Fallback>
        </mc:AlternateContent>
        <mc:AlternateContent xmlns:mc="http://schemas.openxmlformats.org/markup-compatibility/2006">
          <mc:Choice xmlns:p14="http://schemas.microsoft.com/office/powerpoint/2010/main" Requires="p14">
            <p:contentPart p14:bwMode="auto" r:id="rId248">
              <p14:nvContentPartPr>
                <p14:cNvPr id="154" name="Ink 153">
                  <a:extLst>
                    <a:ext uri="{FF2B5EF4-FFF2-40B4-BE49-F238E27FC236}">
                      <a16:creationId xmlns:a16="http://schemas.microsoft.com/office/drawing/2014/main" id="{DBAD2E06-B394-A808-8415-EB18B13CDDEF}"/>
                    </a:ext>
                  </a:extLst>
                </p14:cNvPr>
                <p14:cNvContentPartPr/>
                <p14:nvPr/>
              </p14:nvContentPartPr>
              <p14:xfrm>
                <a:off x="3122217" y="3922714"/>
                <a:ext cx="822960" cy="581760"/>
              </p14:xfrm>
            </p:contentPart>
          </mc:Choice>
          <mc:Fallback>
            <p:pic>
              <p:nvPicPr>
                <p:cNvPr id="154" name="Ink 153">
                  <a:extLst>
                    <a:ext uri="{FF2B5EF4-FFF2-40B4-BE49-F238E27FC236}">
                      <a16:creationId xmlns:a16="http://schemas.microsoft.com/office/drawing/2014/main" id="{DBAD2E06-B394-A808-8415-EB18B13CDDEF}"/>
                    </a:ext>
                  </a:extLst>
                </p:cNvPr>
                <p:cNvPicPr/>
                <p:nvPr/>
              </p:nvPicPr>
              <p:blipFill>
                <a:blip r:embed="rId249"/>
                <a:stretch>
                  <a:fillRect/>
                </a:stretch>
              </p:blipFill>
              <p:spPr>
                <a:xfrm>
                  <a:off x="3113577" y="3913714"/>
                  <a:ext cx="840600" cy="599400"/>
                </a:xfrm>
                <a:prstGeom prst="rect">
                  <a:avLst/>
                </a:prstGeom>
              </p:spPr>
            </p:pic>
          </mc:Fallback>
        </mc:AlternateContent>
        <mc:AlternateContent xmlns:mc="http://schemas.openxmlformats.org/markup-compatibility/2006">
          <mc:Choice xmlns:p14="http://schemas.microsoft.com/office/powerpoint/2010/main" Requires="p14">
            <p:contentPart p14:bwMode="auto" r:id="rId250">
              <p14:nvContentPartPr>
                <p14:cNvPr id="155" name="Ink 154">
                  <a:extLst>
                    <a:ext uri="{FF2B5EF4-FFF2-40B4-BE49-F238E27FC236}">
                      <a16:creationId xmlns:a16="http://schemas.microsoft.com/office/drawing/2014/main" id="{1DB90889-80B6-50F9-9C3E-4086FAE24BE0}"/>
                    </a:ext>
                  </a:extLst>
                </p14:cNvPr>
                <p14:cNvContentPartPr/>
                <p14:nvPr/>
              </p14:nvContentPartPr>
              <p14:xfrm>
                <a:off x="3560697" y="4392514"/>
                <a:ext cx="419400" cy="380880"/>
              </p14:xfrm>
            </p:contentPart>
          </mc:Choice>
          <mc:Fallback>
            <p:pic>
              <p:nvPicPr>
                <p:cNvPr id="155" name="Ink 154">
                  <a:extLst>
                    <a:ext uri="{FF2B5EF4-FFF2-40B4-BE49-F238E27FC236}">
                      <a16:creationId xmlns:a16="http://schemas.microsoft.com/office/drawing/2014/main" id="{1DB90889-80B6-50F9-9C3E-4086FAE24BE0}"/>
                    </a:ext>
                  </a:extLst>
                </p:cNvPr>
                <p:cNvPicPr/>
                <p:nvPr/>
              </p:nvPicPr>
              <p:blipFill>
                <a:blip r:embed="rId251"/>
                <a:stretch>
                  <a:fillRect/>
                </a:stretch>
              </p:blipFill>
              <p:spPr>
                <a:xfrm>
                  <a:off x="3552057" y="4383874"/>
                  <a:ext cx="437040" cy="398520"/>
                </a:xfrm>
                <a:prstGeom prst="rect">
                  <a:avLst/>
                </a:prstGeom>
              </p:spPr>
            </p:pic>
          </mc:Fallback>
        </mc:AlternateContent>
      </p:grpSp>
    </p:spTree>
    <p:extLst>
      <p:ext uri="{BB962C8B-B14F-4D97-AF65-F5344CB8AC3E}">
        <p14:creationId xmlns:p14="http://schemas.microsoft.com/office/powerpoint/2010/main" val="43701190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Object 4">
            <a:extLst>
              <a:ext uri="{FF2B5EF4-FFF2-40B4-BE49-F238E27FC236}">
                <a16:creationId xmlns:a16="http://schemas.microsoft.com/office/drawing/2014/main" id="{E973BF3D-8C14-4EE5-AC5F-3BEB147E9E27}"/>
              </a:ext>
            </a:extLst>
          </p:cNvPr>
          <p:cNvGraphicFramePr>
            <a:graphicFrameLocks noChangeAspect="1"/>
          </p:cNvGraphicFramePr>
          <p:nvPr/>
        </p:nvGraphicFramePr>
        <p:xfrm>
          <a:off x="3998042" y="162332"/>
          <a:ext cx="7883612" cy="2369970"/>
        </p:xfrm>
        <a:graphic>
          <a:graphicData uri="http://schemas.openxmlformats.org/presentationml/2006/ole">
            <mc:AlternateContent xmlns:mc="http://schemas.openxmlformats.org/markup-compatibility/2006">
              <mc:Choice xmlns:v="urn:schemas-microsoft-com:vml" Requires="v">
                <p:oleObj name="MDLDrawObject Class" r:id="rId2" imgW="8266886" imgH="2485434" progId="MDLDrawOLE.MDLDrawObject.1">
                  <p:embed/>
                </p:oleObj>
              </mc:Choice>
              <mc:Fallback>
                <p:oleObj name="MDLDrawObject Class" r:id="rId2" imgW="8266886" imgH="2485434" progId="MDLDrawOLE.MDLDrawObject.1">
                  <p:embed/>
                  <p:pic>
                    <p:nvPicPr>
                      <p:cNvPr id="5" name="Object 4">
                        <a:extLst>
                          <a:ext uri="{FF2B5EF4-FFF2-40B4-BE49-F238E27FC236}">
                            <a16:creationId xmlns:a16="http://schemas.microsoft.com/office/drawing/2014/main" id="{E973BF3D-8C14-4EE5-AC5F-3BEB147E9E27}"/>
                          </a:ext>
                        </a:extLst>
                      </p:cNvPr>
                      <p:cNvPicPr>
                        <a:picLocks noChangeAspect="1" noChangeArrowheads="1"/>
                      </p:cNvPicPr>
                      <p:nvPr/>
                    </p:nvPicPr>
                    <p:blipFill>
                      <a:blip r:embed="rId3"/>
                      <a:srcRect/>
                      <a:stretch>
                        <a:fillRect/>
                      </a:stretch>
                    </p:blipFill>
                    <p:spPr bwMode="auto">
                      <a:xfrm>
                        <a:off x="3998042" y="162332"/>
                        <a:ext cx="7883612" cy="2369970"/>
                      </a:xfrm>
                      <a:prstGeom prst="rect">
                        <a:avLst/>
                      </a:prstGeom>
                      <a:noFill/>
                    </p:spPr>
                  </p:pic>
                </p:oleObj>
              </mc:Fallback>
            </mc:AlternateContent>
          </a:graphicData>
        </a:graphic>
      </p:graphicFrame>
      <p:graphicFrame>
        <p:nvGraphicFramePr>
          <p:cNvPr id="6" name="Object 5">
            <a:extLst>
              <a:ext uri="{FF2B5EF4-FFF2-40B4-BE49-F238E27FC236}">
                <a16:creationId xmlns:a16="http://schemas.microsoft.com/office/drawing/2014/main" id="{E5B5F5BC-A4B1-4CBD-ABCD-6E02A03C20F5}"/>
              </a:ext>
            </a:extLst>
          </p:cNvPr>
          <p:cNvGraphicFramePr>
            <a:graphicFrameLocks noChangeAspect="1"/>
          </p:cNvGraphicFramePr>
          <p:nvPr/>
        </p:nvGraphicFramePr>
        <p:xfrm>
          <a:off x="4419600" y="3405422"/>
          <a:ext cx="7362209" cy="1840553"/>
        </p:xfrm>
        <a:graphic>
          <a:graphicData uri="http://schemas.openxmlformats.org/presentationml/2006/ole">
            <mc:AlternateContent xmlns:mc="http://schemas.openxmlformats.org/markup-compatibility/2006">
              <mc:Choice xmlns:v="urn:schemas-microsoft-com:vml" Requires="v">
                <p:oleObj name="MDLDrawObject Class" r:id="rId4" imgW="8448385" imgH="2133074" progId="MDLDrawOLE.MDLDrawObject.1">
                  <p:embed/>
                </p:oleObj>
              </mc:Choice>
              <mc:Fallback>
                <p:oleObj name="MDLDrawObject Class" r:id="rId4" imgW="8448385" imgH="2133074" progId="MDLDrawOLE.MDLDrawObject.1">
                  <p:embed/>
                  <p:pic>
                    <p:nvPicPr>
                      <p:cNvPr id="6" name="Object 5">
                        <a:extLst>
                          <a:ext uri="{FF2B5EF4-FFF2-40B4-BE49-F238E27FC236}">
                            <a16:creationId xmlns:a16="http://schemas.microsoft.com/office/drawing/2014/main" id="{E5B5F5BC-A4B1-4CBD-ABCD-6E02A03C20F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19600" y="3405422"/>
                        <a:ext cx="7362209" cy="1840553"/>
                      </a:xfrm>
                      <a:prstGeom prst="rect">
                        <a:avLst/>
                      </a:prstGeom>
                      <a:noFill/>
                    </p:spPr>
                  </p:pic>
                </p:oleObj>
              </mc:Fallback>
            </mc:AlternateContent>
          </a:graphicData>
        </a:graphic>
      </p:graphicFrame>
      <p:sp>
        <p:nvSpPr>
          <p:cNvPr id="8" name="Rectangle 7">
            <a:extLst>
              <a:ext uri="{FF2B5EF4-FFF2-40B4-BE49-F238E27FC236}">
                <a16:creationId xmlns:a16="http://schemas.microsoft.com/office/drawing/2014/main" id="{F5B874A2-D90C-43D8-AF17-1482F3B22B84}"/>
              </a:ext>
            </a:extLst>
          </p:cNvPr>
          <p:cNvSpPr/>
          <p:nvPr/>
        </p:nvSpPr>
        <p:spPr>
          <a:xfrm>
            <a:off x="152400" y="159019"/>
            <a:ext cx="3810000" cy="3480440"/>
          </a:xfrm>
          <a:prstGeom prst="rect">
            <a:avLst/>
          </a:prstGeom>
        </p:spPr>
        <p:txBody>
          <a:bodyPr wrap="square">
            <a:spAutoFit/>
          </a:bodyPr>
          <a:lstStyle/>
          <a:p>
            <a:r>
              <a:rPr lang="en-US" b="1" dirty="0">
                <a:ea typeface="Times New Roman" panose="02020603050405020304" pitchFamily="18" charset="0"/>
              </a:rPr>
              <a:t>Inhibition of HIV Protease (HIV Drugs):</a:t>
            </a:r>
            <a:endParaRPr lang="en-US" dirty="0">
              <a:ea typeface="Times New Roman" panose="02020603050405020304" pitchFamily="18" charset="0"/>
            </a:endParaRPr>
          </a:p>
          <a:p>
            <a:pPr marL="310942" indent="-310942" algn="just">
              <a:buFont typeface="Symbol" panose="05050102010706020507" pitchFamily="18" charset="2"/>
              <a:buChar char=""/>
              <a:tabLst>
                <a:tab pos="-207294" algn="l"/>
              </a:tabLst>
            </a:pPr>
            <a:r>
              <a:rPr lang="en-US" dirty="0">
                <a:ea typeface="Times New Roman" panose="02020603050405020304" pitchFamily="18" charset="0"/>
              </a:rPr>
              <a:t>Most drugs are small peptide-like analogs with non-cleavable bonds that resemble peptide bonds.</a:t>
            </a:r>
          </a:p>
          <a:p>
            <a:pPr>
              <a:spcBef>
                <a:spcPts val="544"/>
              </a:spcBef>
            </a:pPr>
            <a:r>
              <a:rPr lang="en-US" i="1" dirty="0">
                <a:solidFill>
                  <a:srgbClr val="0070C0"/>
                </a:solidFill>
                <a:ea typeface="Times New Roman" panose="02020603050405020304" pitchFamily="18" charset="0"/>
              </a:rPr>
              <a:t>Where will they bind on the enzyme?</a:t>
            </a:r>
            <a:endParaRPr lang="en-US" dirty="0">
              <a:solidFill>
                <a:srgbClr val="0070C0"/>
              </a:solidFill>
              <a:ea typeface="Times New Roman" panose="02020603050405020304" pitchFamily="18" charset="0"/>
            </a:endParaRPr>
          </a:p>
          <a:p>
            <a:r>
              <a:rPr lang="en-US" i="1" dirty="0">
                <a:solidFill>
                  <a:srgbClr val="0070C0"/>
                </a:solidFill>
                <a:ea typeface="Times New Roman" panose="02020603050405020304" pitchFamily="18" charset="0"/>
              </a:rPr>
              <a:t> </a:t>
            </a:r>
          </a:p>
          <a:p>
            <a:r>
              <a:rPr lang="en-US" i="1" dirty="0">
                <a:solidFill>
                  <a:srgbClr val="0070C0"/>
                </a:solidFill>
                <a:ea typeface="Times New Roman" panose="02020603050405020304" pitchFamily="18" charset="0"/>
              </a:rPr>
              <a:t> </a:t>
            </a:r>
            <a:endParaRPr lang="en-US" dirty="0">
              <a:solidFill>
                <a:srgbClr val="0070C0"/>
              </a:solidFill>
              <a:ea typeface="Times New Roman" panose="02020603050405020304" pitchFamily="18" charset="0"/>
            </a:endParaRPr>
          </a:p>
          <a:p>
            <a:r>
              <a:rPr lang="en-US" i="1" dirty="0">
                <a:solidFill>
                  <a:srgbClr val="0070C0"/>
                </a:solidFill>
                <a:ea typeface="Times New Roman" panose="02020603050405020304" pitchFamily="18" charset="0"/>
              </a:rPr>
              <a:t>What will happen to them after they bind?</a:t>
            </a:r>
            <a:endParaRPr lang="en-US" dirty="0">
              <a:solidFill>
                <a:srgbClr val="0070C0"/>
              </a:solidFill>
              <a:ea typeface="Times New Roman" panose="02020603050405020304" pitchFamily="18" charset="0"/>
            </a:endParaRPr>
          </a:p>
          <a:p>
            <a:r>
              <a:rPr lang="en-US" b="1" dirty="0">
                <a:ea typeface="Times New Roman" panose="02020603050405020304" pitchFamily="18" charset="0"/>
              </a:rPr>
              <a:t> </a:t>
            </a:r>
            <a:endParaRPr lang="en-US" dirty="0">
              <a:ea typeface="Times New Roman" panose="02020603050405020304" pitchFamily="18" charset="0"/>
            </a:endParaRPr>
          </a:p>
          <a:p>
            <a:r>
              <a:rPr lang="en-US" b="1" dirty="0">
                <a:ea typeface="Times New Roman" panose="02020603050405020304" pitchFamily="18" charset="0"/>
              </a:rPr>
              <a:t> </a:t>
            </a:r>
            <a:endParaRPr lang="en-US" dirty="0">
              <a:ea typeface="Times New Roman" panose="02020603050405020304" pitchFamily="18" charset="0"/>
            </a:endParaRPr>
          </a:p>
        </p:txBody>
      </p:sp>
      <p:sp>
        <p:nvSpPr>
          <p:cNvPr id="9" name="Rectangle 8">
            <a:extLst>
              <a:ext uri="{FF2B5EF4-FFF2-40B4-BE49-F238E27FC236}">
                <a16:creationId xmlns:a16="http://schemas.microsoft.com/office/drawing/2014/main" id="{170E9B3C-FF4F-48CF-A575-93A5E1ED6271}"/>
              </a:ext>
            </a:extLst>
          </p:cNvPr>
          <p:cNvSpPr/>
          <p:nvPr/>
        </p:nvSpPr>
        <p:spPr>
          <a:xfrm>
            <a:off x="54265" y="3333280"/>
            <a:ext cx="3450935" cy="1754326"/>
          </a:xfrm>
          <a:prstGeom prst="rect">
            <a:avLst/>
          </a:prstGeom>
        </p:spPr>
        <p:txBody>
          <a:bodyPr wrap="square">
            <a:spAutoFit/>
          </a:bodyPr>
          <a:lstStyle/>
          <a:p>
            <a:r>
              <a:rPr lang="en-US" b="1" dirty="0">
                <a:ea typeface="Times New Roman" panose="02020603050405020304" pitchFamily="18" charset="0"/>
              </a:rPr>
              <a:t>Drug Design: </a:t>
            </a:r>
            <a:r>
              <a:rPr lang="en-US" dirty="0">
                <a:ea typeface="Times New Roman" panose="02020603050405020304" pitchFamily="18" charset="0"/>
              </a:rPr>
              <a:t>Compounds A (Isobutyl) and B (cyclohexane) are candidates for HIV protease inhibitors.  Which of the two drugs will be more effective at inhibiting the wild-type protease?</a:t>
            </a:r>
          </a:p>
        </p:txBody>
      </p:sp>
      <p:sp>
        <p:nvSpPr>
          <p:cNvPr id="10" name="Rectangle 9">
            <a:extLst>
              <a:ext uri="{FF2B5EF4-FFF2-40B4-BE49-F238E27FC236}">
                <a16:creationId xmlns:a16="http://schemas.microsoft.com/office/drawing/2014/main" id="{73781858-45D7-42BC-91D7-8DACEA56AB13}"/>
              </a:ext>
            </a:extLst>
          </p:cNvPr>
          <p:cNvSpPr/>
          <p:nvPr/>
        </p:nvSpPr>
        <p:spPr>
          <a:xfrm>
            <a:off x="54265" y="5637560"/>
            <a:ext cx="8772482" cy="646331"/>
          </a:xfrm>
          <a:prstGeom prst="rect">
            <a:avLst/>
          </a:prstGeom>
        </p:spPr>
        <p:txBody>
          <a:bodyPr wrap="square">
            <a:spAutoFit/>
          </a:bodyPr>
          <a:lstStyle/>
          <a:p>
            <a:pPr algn="just"/>
            <a:r>
              <a:rPr lang="en-US" b="1" dirty="0">
                <a:ea typeface="Times New Roman" panose="02020603050405020304" pitchFamily="18" charset="0"/>
              </a:rPr>
              <a:t>Answer</a:t>
            </a:r>
            <a:r>
              <a:rPr lang="en-US" dirty="0">
                <a:ea typeface="Times New Roman" panose="02020603050405020304" pitchFamily="18" charset="0"/>
              </a:rPr>
              <a:t>: We will assume that these are competitive inhibitors. Therefore</a:t>
            </a:r>
            <a:r>
              <a:rPr lang="en-US" b="1" dirty="0">
                <a:ea typeface="Times New Roman" panose="02020603050405020304" pitchFamily="18" charset="0"/>
              </a:rPr>
              <a:t>, </a:t>
            </a:r>
            <a:r>
              <a:rPr lang="en-US" dirty="0">
                <a:ea typeface="Times New Roman" panose="02020603050405020304" pitchFamily="18" charset="0"/>
              </a:rPr>
              <a:t>we need to compare the K</a:t>
            </a:r>
            <a:r>
              <a:rPr lang="en-US" baseline="-25000" dirty="0">
                <a:ea typeface="Times New Roman" panose="02020603050405020304" pitchFamily="18" charset="0"/>
              </a:rPr>
              <a:t>I</a:t>
            </a:r>
            <a:r>
              <a:rPr lang="en-US" dirty="0">
                <a:ea typeface="Times New Roman" panose="02020603050405020304" pitchFamily="18" charset="0"/>
              </a:rPr>
              <a:t> values for each inhibitor binding to the protease.</a:t>
            </a:r>
          </a:p>
        </p:txBody>
      </p:sp>
      <p:sp>
        <p:nvSpPr>
          <p:cNvPr id="7" name="Date Placeholder 6">
            <a:extLst>
              <a:ext uri="{FF2B5EF4-FFF2-40B4-BE49-F238E27FC236}">
                <a16:creationId xmlns:a16="http://schemas.microsoft.com/office/drawing/2014/main" id="{304F3609-204B-4D9E-5888-4E7E3ECE7AB8}"/>
              </a:ext>
            </a:extLst>
          </p:cNvPr>
          <p:cNvSpPr>
            <a:spLocks noGrp="1"/>
          </p:cNvSpPr>
          <p:nvPr>
            <p:ph type="dt" sz="half" idx="10"/>
          </p:nvPr>
        </p:nvSpPr>
        <p:spPr/>
        <p:txBody>
          <a:bodyPr/>
          <a:lstStyle/>
          <a:p>
            <a:fld id="{532DB471-9033-40A2-AA2E-EFAF37BC7462}" type="datetime1">
              <a:rPr lang="en-US" smtClean="0"/>
              <a:t>9/9/2023</a:t>
            </a:fld>
            <a:endParaRPr lang="en-US"/>
          </a:p>
        </p:txBody>
      </p:sp>
      <p:sp>
        <p:nvSpPr>
          <p:cNvPr id="11" name="Footer Placeholder 10">
            <a:extLst>
              <a:ext uri="{FF2B5EF4-FFF2-40B4-BE49-F238E27FC236}">
                <a16:creationId xmlns:a16="http://schemas.microsoft.com/office/drawing/2014/main" id="{E336407C-6FCD-9B92-FDAB-05D57727B284}"/>
              </a:ext>
            </a:extLst>
          </p:cNvPr>
          <p:cNvSpPr>
            <a:spLocks noGrp="1"/>
          </p:cNvSpPr>
          <p:nvPr>
            <p:ph type="ftr" sz="quarter" idx="11"/>
          </p:nvPr>
        </p:nvSpPr>
        <p:spPr/>
        <p:txBody>
          <a:bodyPr/>
          <a:lstStyle/>
          <a:p>
            <a:r>
              <a:rPr lang="en-US"/>
              <a:t>D &amp; D Lecture 5 - Fall 2023</a:t>
            </a:r>
          </a:p>
        </p:txBody>
      </p:sp>
      <p:sp>
        <p:nvSpPr>
          <p:cNvPr id="12" name="Slide Number Placeholder 11">
            <a:extLst>
              <a:ext uri="{FF2B5EF4-FFF2-40B4-BE49-F238E27FC236}">
                <a16:creationId xmlns:a16="http://schemas.microsoft.com/office/drawing/2014/main" id="{A173A77D-391B-0AFC-97D8-406C0B9C7A6A}"/>
              </a:ext>
            </a:extLst>
          </p:cNvPr>
          <p:cNvSpPr>
            <a:spLocks noGrp="1"/>
          </p:cNvSpPr>
          <p:nvPr>
            <p:ph type="sldNum" sz="quarter" idx="12"/>
          </p:nvPr>
        </p:nvSpPr>
        <p:spPr/>
        <p:txBody>
          <a:bodyPr/>
          <a:lstStyle/>
          <a:p>
            <a:fld id="{DC3BB032-4020-48F4-953B-341806DC4A2B}" type="slidenum">
              <a:rPr lang="en-US" smtClean="0"/>
              <a:pPr/>
              <a:t>18</a:t>
            </a:fld>
            <a:endParaRPr lang="en-US"/>
          </a:p>
        </p:txBody>
      </p:sp>
      <mc:AlternateContent xmlns:mc="http://schemas.openxmlformats.org/markup-compatibility/2006">
        <mc:Choice xmlns:p14="http://schemas.microsoft.com/office/powerpoint/2010/main" Requires="p14">
          <p:contentPart p14:bwMode="auto" r:id="rId6">
            <p14:nvContentPartPr>
              <p14:cNvPr id="2" name="Ink 1">
                <a:extLst>
                  <a:ext uri="{FF2B5EF4-FFF2-40B4-BE49-F238E27FC236}">
                    <a16:creationId xmlns:a16="http://schemas.microsoft.com/office/drawing/2014/main" id="{5186E6D1-2055-A632-D237-8C3691772F30}"/>
                  </a:ext>
                </a:extLst>
              </p14:cNvPr>
              <p14:cNvContentPartPr/>
              <p14:nvPr/>
            </p14:nvContentPartPr>
            <p14:xfrm>
              <a:off x="5454297" y="396514"/>
              <a:ext cx="740520" cy="45720"/>
            </p14:xfrm>
          </p:contentPart>
        </mc:Choice>
        <mc:Fallback>
          <p:pic>
            <p:nvPicPr>
              <p:cNvPr id="2" name="Ink 1">
                <a:extLst>
                  <a:ext uri="{FF2B5EF4-FFF2-40B4-BE49-F238E27FC236}">
                    <a16:creationId xmlns:a16="http://schemas.microsoft.com/office/drawing/2014/main" id="{5186E6D1-2055-A632-D237-8C3691772F30}"/>
                  </a:ext>
                </a:extLst>
              </p:cNvPr>
              <p:cNvPicPr/>
              <p:nvPr/>
            </p:nvPicPr>
            <p:blipFill>
              <a:blip r:embed="rId7"/>
              <a:stretch>
                <a:fillRect/>
              </a:stretch>
            </p:blipFill>
            <p:spPr>
              <a:xfrm>
                <a:off x="5445297" y="387874"/>
                <a:ext cx="758160" cy="63360"/>
              </a:xfrm>
              <a:prstGeom prst="rect">
                <a:avLst/>
              </a:prstGeom>
            </p:spPr>
          </p:pic>
        </mc:Fallback>
      </mc:AlternateContent>
      <mc:AlternateContent xmlns:mc="http://schemas.openxmlformats.org/markup-compatibility/2006">
        <mc:Choice xmlns:p14="http://schemas.microsoft.com/office/powerpoint/2010/main" Requires="p14">
          <p:contentPart p14:bwMode="auto" r:id="rId8">
            <p14:nvContentPartPr>
              <p14:cNvPr id="17" name="Ink 16">
                <a:extLst>
                  <a:ext uri="{FF2B5EF4-FFF2-40B4-BE49-F238E27FC236}">
                    <a16:creationId xmlns:a16="http://schemas.microsoft.com/office/drawing/2014/main" id="{B0317493-D910-66C4-A283-BCF78B006168}"/>
                  </a:ext>
                </a:extLst>
              </p14:cNvPr>
              <p14:cNvContentPartPr/>
              <p14:nvPr/>
            </p14:nvContentPartPr>
            <p14:xfrm>
              <a:off x="4754457" y="2135674"/>
              <a:ext cx="565560" cy="243000"/>
            </p14:xfrm>
          </p:contentPart>
        </mc:Choice>
        <mc:Fallback>
          <p:pic>
            <p:nvPicPr>
              <p:cNvPr id="17" name="Ink 16">
                <a:extLst>
                  <a:ext uri="{FF2B5EF4-FFF2-40B4-BE49-F238E27FC236}">
                    <a16:creationId xmlns:a16="http://schemas.microsoft.com/office/drawing/2014/main" id="{B0317493-D910-66C4-A283-BCF78B006168}"/>
                  </a:ext>
                </a:extLst>
              </p:cNvPr>
              <p:cNvPicPr/>
              <p:nvPr/>
            </p:nvPicPr>
            <p:blipFill>
              <a:blip r:embed="rId9"/>
              <a:stretch>
                <a:fillRect/>
              </a:stretch>
            </p:blipFill>
            <p:spPr>
              <a:xfrm>
                <a:off x="4745817" y="2127034"/>
                <a:ext cx="583200" cy="260640"/>
              </a:xfrm>
              <a:prstGeom prst="rect">
                <a:avLst/>
              </a:prstGeom>
            </p:spPr>
          </p:pic>
        </mc:Fallback>
      </mc:AlternateContent>
      <p:grpSp>
        <p:nvGrpSpPr>
          <p:cNvPr id="20" name="Group 19">
            <a:extLst>
              <a:ext uri="{FF2B5EF4-FFF2-40B4-BE49-F238E27FC236}">
                <a16:creationId xmlns:a16="http://schemas.microsoft.com/office/drawing/2014/main" id="{58CE871B-593C-F7FA-0F24-88D81F07AF3E}"/>
              </a:ext>
            </a:extLst>
          </p:cNvPr>
          <p:cNvGrpSpPr/>
          <p:nvPr/>
        </p:nvGrpSpPr>
        <p:grpSpPr>
          <a:xfrm>
            <a:off x="4887297" y="779554"/>
            <a:ext cx="347040" cy="330840"/>
            <a:chOff x="4887297" y="779554"/>
            <a:chExt cx="347040" cy="330840"/>
          </a:xfrm>
        </p:grpSpPr>
        <mc:AlternateContent xmlns:mc="http://schemas.openxmlformats.org/markup-compatibility/2006">
          <mc:Choice xmlns:p14="http://schemas.microsoft.com/office/powerpoint/2010/main" Requires="p14">
            <p:contentPart p14:bwMode="auto" r:id="rId10">
              <p14:nvContentPartPr>
                <p14:cNvPr id="18" name="Ink 17">
                  <a:extLst>
                    <a:ext uri="{FF2B5EF4-FFF2-40B4-BE49-F238E27FC236}">
                      <a16:creationId xmlns:a16="http://schemas.microsoft.com/office/drawing/2014/main" id="{3A41DF00-C09F-1451-7F64-78DD7CB28511}"/>
                    </a:ext>
                  </a:extLst>
                </p14:cNvPr>
                <p14:cNvContentPartPr/>
                <p14:nvPr/>
              </p14:nvContentPartPr>
              <p14:xfrm>
                <a:off x="4953177" y="779554"/>
                <a:ext cx="194760" cy="330840"/>
              </p14:xfrm>
            </p:contentPart>
          </mc:Choice>
          <mc:Fallback>
            <p:pic>
              <p:nvPicPr>
                <p:cNvPr id="18" name="Ink 17">
                  <a:extLst>
                    <a:ext uri="{FF2B5EF4-FFF2-40B4-BE49-F238E27FC236}">
                      <a16:creationId xmlns:a16="http://schemas.microsoft.com/office/drawing/2014/main" id="{3A41DF00-C09F-1451-7F64-78DD7CB28511}"/>
                    </a:ext>
                  </a:extLst>
                </p:cNvPr>
                <p:cNvPicPr/>
                <p:nvPr/>
              </p:nvPicPr>
              <p:blipFill>
                <a:blip r:embed="rId11"/>
                <a:stretch>
                  <a:fillRect/>
                </a:stretch>
              </p:blipFill>
              <p:spPr>
                <a:xfrm>
                  <a:off x="4944177" y="770914"/>
                  <a:ext cx="212400" cy="348480"/>
                </a:xfrm>
                <a:prstGeom prst="rect">
                  <a:avLst/>
                </a:prstGeom>
              </p:spPr>
            </p:pic>
          </mc:Fallback>
        </mc:AlternateContent>
        <mc:AlternateContent xmlns:mc="http://schemas.openxmlformats.org/markup-compatibility/2006">
          <mc:Choice xmlns:p14="http://schemas.microsoft.com/office/powerpoint/2010/main" Requires="p14">
            <p:contentPart p14:bwMode="auto" r:id="rId12">
              <p14:nvContentPartPr>
                <p14:cNvPr id="19" name="Ink 18">
                  <a:extLst>
                    <a:ext uri="{FF2B5EF4-FFF2-40B4-BE49-F238E27FC236}">
                      <a16:creationId xmlns:a16="http://schemas.microsoft.com/office/drawing/2014/main" id="{3BA07AE2-63ED-2FB0-871F-7B33188A0D5B}"/>
                    </a:ext>
                  </a:extLst>
                </p14:cNvPr>
                <p14:cNvContentPartPr/>
                <p14:nvPr/>
              </p14:nvContentPartPr>
              <p14:xfrm>
                <a:off x="4887297" y="879274"/>
                <a:ext cx="347040" cy="144360"/>
              </p14:xfrm>
            </p:contentPart>
          </mc:Choice>
          <mc:Fallback>
            <p:pic>
              <p:nvPicPr>
                <p:cNvPr id="19" name="Ink 18">
                  <a:extLst>
                    <a:ext uri="{FF2B5EF4-FFF2-40B4-BE49-F238E27FC236}">
                      <a16:creationId xmlns:a16="http://schemas.microsoft.com/office/drawing/2014/main" id="{3BA07AE2-63ED-2FB0-871F-7B33188A0D5B}"/>
                    </a:ext>
                  </a:extLst>
                </p:cNvPr>
                <p:cNvPicPr/>
                <p:nvPr/>
              </p:nvPicPr>
              <p:blipFill>
                <a:blip r:embed="rId13"/>
                <a:stretch>
                  <a:fillRect/>
                </a:stretch>
              </p:blipFill>
              <p:spPr>
                <a:xfrm>
                  <a:off x="4878657" y="870274"/>
                  <a:ext cx="364680" cy="1620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4">
            <p14:nvContentPartPr>
              <p14:cNvPr id="21" name="Ink 20">
                <a:extLst>
                  <a:ext uri="{FF2B5EF4-FFF2-40B4-BE49-F238E27FC236}">
                    <a16:creationId xmlns:a16="http://schemas.microsoft.com/office/drawing/2014/main" id="{DAA1EF3E-3585-4E83-56D1-F15268F01B67}"/>
                  </a:ext>
                </a:extLst>
              </p14:cNvPr>
              <p14:cNvContentPartPr/>
              <p14:nvPr/>
            </p14:nvContentPartPr>
            <p14:xfrm>
              <a:off x="9759177" y="396154"/>
              <a:ext cx="534960" cy="32040"/>
            </p14:xfrm>
          </p:contentPart>
        </mc:Choice>
        <mc:Fallback>
          <p:pic>
            <p:nvPicPr>
              <p:cNvPr id="21" name="Ink 20">
                <a:extLst>
                  <a:ext uri="{FF2B5EF4-FFF2-40B4-BE49-F238E27FC236}">
                    <a16:creationId xmlns:a16="http://schemas.microsoft.com/office/drawing/2014/main" id="{DAA1EF3E-3585-4E83-56D1-F15268F01B67}"/>
                  </a:ext>
                </a:extLst>
              </p:cNvPr>
              <p:cNvPicPr/>
              <p:nvPr/>
            </p:nvPicPr>
            <p:blipFill>
              <a:blip r:embed="rId15"/>
              <a:stretch>
                <a:fillRect/>
              </a:stretch>
            </p:blipFill>
            <p:spPr>
              <a:xfrm>
                <a:off x="9750537" y="387154"/>
                <a:ext cx="552600" cy="49680"/>
              </a:xfrm>
              <a:prstGeom prst="rect">
                <a:avLst/>
              </a:prstGeom>
            </p:spPr>
          </p:pic>
        </mc:Fallback>
      </mc:AlternateContent>
      <p:grpSp>
        <p:nvGrpSpPr>
          <p:cNvPr id="42" name="Group 41">
            <a:extLst>
              <a:ext uri="{FF2B5EF4-FFF2-40B4-BE49-F238E27FC236}">
                <a16:creationId xmlns:a16="http://schemas.microsoft.com/office/drawing/2014/main" id="{2A55CED0-9253-028E-B789-4B43AE9740A1}"/>
              </a:ext>
            </a:extLst>
          </p:cNvPr>
          <p:cNvGrpSpPr/>
          <p:nvPr/>
        </p:nvGrpSpPr>
        <p:grpSpPr>
          <a:xfrm>
            <a:off x="9977697" y="1513234"/>
            <a:ext cx="1799280" cy="531360"/>
            <a:chOff x="9977697" y="1513234"/>
            <a:chExt cx="1799280" cy="531360"/>
          </a:xfrm>
        </p:grpSpPr>
        <mc:AlternateContent xmlns:mc="http://schemas.openxmlformats.org/markup-compatibility/2006">
          <mc:Choice xmlns:p14="http://schemas.microsoft.com/office/powerpoint/2010/main" Requires="p14">
            <p:contentPart p14:bwMode="auto" r:id="rId16">
              <p14:nvContentPartPr>
                <p14:cNvPr id="22" name="Ink 21">
                  <a:extLst>
                    <a:ext uri="{FF2B5EF4-FFF2-40B4-BE49-F238E27FC236}">
                      <a16:creationId xmlns:a16="http://schemas.microsoft.com/office/drawing/2014/main" id="{B1A35983-42E7-D860-766D-7932E8F3459B}"/>
                    </a:ext>
                  </a:extLst>
                </p14:cNvPr>
                <p14:cNvContentPartPr/>
                <p14:nvPr/>
              </p14:nvContentPartPr>
              <p14:xfrm>
                <a:off x="9977697" y="1513234"/>
                <a:ext cx="830520" cy="531360"/>
              </p14:xfrm>
            </p:contentPart>
          </mc:Choice>
          <mc:Fallback>
            <p:pic>
              <p:nvPicPr>
                <p:cNvPr id="22" name="Ink 21">
                  <a:extLst>
                    <a:ext uri="{FF2B5EF4-FFF2-40B4-BE49-F238E27FC236}">
                      <a16:creationId xmlns:a16="http://schemas.microsoft.com/office/drawing/2014/main" id="{B1A35983-42E7-D860-766D-7932E8F3459B}"/>
                    </a:ext>
                  </a:extLst>
                </p:cNvPr>
                <p:cNvPicPr/>
                <p:nvPr/>
              </p:nvPicPr>
              <p:blipFill>
                <a:blip r:embed="rId17"/>
                <a:stretch>
                  <a:fillRect/>
                </a:stretch>
              </p:blipFill>
              <p:spPr>
                <a:xfrm>
                  <a:off x="9969057" y="1504594"/>
                  <a:ext cx="848160" cy="549000"/>
                </a:xfrm>
                <a:prstGeom prst="rect">
                  <a:avLst/>
                </a:prstGeom>
              </p:spPr>
            </p:pic>
          </mc:Fallback>
        </mc:AlternateContent>
        <mc:AlternateContent xmlns:mc="http://schemas.openxmlformats.org/markup-compatibility/2006">
          <mc:Choice xmlns:p14="http://schemas.microsoft.com/office/powerpoint/2010/main" Requires="p14">
            <p:contentPart p14:bwMode="auto" r:id="rId18">
              <p14:nvContentPartPr>
                <p14:cNvPr id="23" name="Ink 22">
                  <a:extLst>
                    <a:ext uri="{FF2B5EF4-FFF2-40B4-BE49-F238E27FC236}">
                      <a16:creationId xmlns:a16="http://schemas.microsoft.com/office/drawing/2014/main" id="{63A761D1-281A-D5F0-9962-5CCFD023F5E6}"/>
                    </a:ext>
                  </a:extLst>
                </p14:cNvPr>
                <p14:cNvContentPartPr/>
                <p14:nvPr/>
              </p14:nvContentPartPr>
              <p14:xfrm>
                <a:off x="10962657" y="1808794"/>
                <a:ext cx="172800" cy="172080"/>
              </p14:xfrm>
            </p:contentPart>
          </mc:Choice>
          <mc:Fallback>
            <p:pic>
              <p:nvPicPr>
                <p:cNvPr id="23" name="Ink 22">
                  <a:extLst>
                    <a:ext uri="{FF2B5EF4-FFF2-40B4-BE49-F238E27FC236}">
                      <a16:creationId xmlns:a16="http://schemas.microsoft.com/office/drawing/2014/main" id="{63A761D1-281A-D5F0-9962-5CCFD023F5E6}"/>
                    </a:ext>
                  </a:extLst>
                </p:cNvPr>
                <p:cNvPicPr/>
                <p:nvPr/>
              </p:nvPicPr>
              <p:blipFill>
                <a:blip r:embed="rId19"/>
                <a:stretch>
                  <a:fillRect/>
                </a:stretch>
              </p:blipFill>
              <p:spPr>
                <a:xfrm>
                  <a:off x="10953657" y="1800154"/>
                  <a:ext cx="190440" cy="189720"/>
                </a:xfrm>
                <a:prstGeom prst="rect">
                  <a:avLst/>
                </a:prstGeom>
              </p:spPr>
            </p:pic>
          </mc:Fallback>
        </mc:AlternateContent>
        <mc:AlternateContent xmlns:mc="http://schemas.openxmlformats.org/markup-compatibility/2006">
          <mc:Choice xmlns:p14="http://schemas.microsoft.com/office/powerpoint/2010/main" Requires="p14">
            <p:contentPart p14:bwMode="auto" r:id="rId20">
              <p14:nvContentPartPr>
                <p14:cNvPr id="24" name="Ink 23">
                  <a:extLst>
                    <a:ext uri="{FF2B5EF4-FFF2-40B4-BE49-F238E27FC236}">
                      <a16:creationId xmlns:a16="http://schemas.microsoft.com/office/drawing/2014/main" id="{5B8537D1-3C30-AF98-922D-565207180A36}"/>
                    </a:ext>
                  </a:extLst>
                </p14:cNvPr>
                <p14:cNvContentPartPr/>
                <p14:nvPr/>
              </p14:nvContentPartPr>
              <p14:xfrm>
                <a:off x="11004057" y="1872154"/>
                <a:ext cx="111600" cy="51480"/>
              </p14:xfrm>
            </p:contentPart>
          </mc:Choice>
          <mc:Fallback>
            <p:pic>
              <p:nvPicPr>
                <p:cNvPr id="24" name="Ink 23">
                  <a:extLst>
                    <a:ext uri="{FF2B5EF4-FFF2-40B4-BE49-F238E27FC236}">
                      <a16:creationId xmlns:a16="http://schemas.microsoft.com/office/drawing/2014/main" id="{5B8537D1-3C30-AF98-922D-565207180A36}"/>
                    </a:ext>
                  </a:extLst>
                </p:cNvPr>
                <p:cNvPicPr/>
                <p:nvPr/>
              </p:nvPicPr>
              <p:blipFill>
                <a:blip r:embed="rId21"/>
                <a:stretch>
                  <a:fillRect/>
                </a:stretch>
              </p:blipFill>
              <p:spPr>
                <a:xfrm>
                  <a:off x="10995057" y="1863154"/>
                  <a:ext cx="129240" cy="69120"/>
                </a:xfrm>
                <a:prstGeom prst="rect">
                  <a:avLst/>
                </a:prstGeom>
              </p:spPr>
            </p:pic>
          </mc:Fallback>
        </mc:AlternateContent>
        <mc:AlternateContent xmlns:mc="http://schemas.openxmlformats.org/markup-compatibility/2006">
          <mc:Choice xmlns:p14="http://schemas.microsoft.com/office/powerpoint/2010/main" Requires="p14">
            <p:contentPart p14:bwMode="auto" r:id="rId22">
              <p14:nvContentPartPr>
                <p14:cNvPr id="25" name="Ink 24">
                  <a:extLst>
                    <a:ext uri="{FF2B5EF4-FFF2-40B4-BE49-F238E27FC236}">
                      <a16:creationId xmlns:a16="http://schemas.microsoft.com/office/drawing/2014/main" id="{6F70266B-1026-3EA4-DC01-29680625CA3E}"/>
                    </a:ext>
                  </a:extLst>
                </p14:cNvPr>
                <p14:cNvContentPartPr/>
                <p14:nvPr/>
              </p14:nvContentPartPr>
              <p14:xfrm>
                <a:off x="11148057" y="1739314"/>
                <a:ext cx="215640" cy="148320"/>
              </p14:xfrm>
            </p:contentPart>
          </mc:Choice>
          <mc:Fallback>
            <p:pic>
              <p:nvPicPr>
                <p:cNvPr id="25" name="Ink 24">
                  <a:extLst>
                    <a:ext uri="{FF2B5EF4-FFF2-40B4-BE49-F238E27FC236}">
                      <a16:creationId xmlns:a16="http://schemas.microsoft.com/office/drawing/2014/main" id="{6F70266B-1026-3EA4-DC01-29680625CA3E}"/>
                    </a:ext>
                  </a:extLst>
                </p:cNvPr>
                <p:cNvPicPr/>
                <p:nvPr/>
              </p:nvPicPr>
              <p:blipFill>
                <a:blip r:embed="rId23"/>
                <a:stretch>
                  <a:fillRect/>
                </a:stretch>
              </p:blipFill>
              <p:spPr>
                <a:xfrm>
                  <a:off x="11139417" y="1730314"/>
                  <a:ext cx="233280" cy="165960"/>
                </a:xfrm>
                <a:prstGeom prst="rect">
                  <a:avLst/>
                </a:prstGeom>
              </p:spPr>
            </p:pic>
          </mc:Fallback>
        </mc:AlternateContent>
        <mc:AlternateContent xmlns:mc="http://schemas.openxmlformats.org/markup-compatibility/2006">
          <mc:Choice xmlns:p14="http://schemas.microsoft.com/office/powerpoint/2010/main" Requires="p14">
            <p:contentPart p14:bwMode="auto" r:id="rId24">
              <p14:nvContentPartPr>
                <p14:cNvPr id="26" name="Ink 25">
                  <a:extLst>
                    <a:ext uri="{FF2B5EF4-FFF2-40B4-BE49-F238E27FC236}">
                      <a16:creationId xmlns:a16="http://schemas.microsoft.com/office/drawing/2014/main" id="{A63A797D-1ECE-1DBE-C9F3-2E3A9474DBBB}"/>
                    </a:ext>
                  </a:extLst>
                </p14:cNvPr>
                <p14:cNvContentPartPr/>
                <p14:nvPr/>
              </p14:nvContentPartPr>
              <p14:xfrm>
                <a:off x="11387457" y="1626994"/>
                <a:ext cx="175680" cy="111600"/>
              </p14:xfrm>
            </p:contentPart>
          </mc:Choice>
          <mc:Fallback>
            <p:pic>
              <p:nvPicPr>
                <p:cNvPr id="26" name="Ink 25">
                  <a:extLst>
                    <a:ext uri="{FF2B5EF4-FFF2-40B4-BE49-F238E27FC236}">
                      <a16:creationId xmlns:a16="http://schemas.microsoft.com/office/drawing/2014/main" id="{A63A797D-1ECE-1DBE-C9F3-2E3A9474DBBB}"/>
                    </a:ext>
                  </a:extLst>
                </p:cNvPr>
                <p:cNvPicPr/>
                <p:nvPr/>
              </p:nvPicPr>
              <p:blipFill>
                <a:blip r:embed="rId25"/>
                <a:stretch>
                  <a:fillRect/>
                </a:stretch>
              </p:blipFill>
              <p:spPr>
                <a:xfrm>
                  <a:off x="11378457" y="1617994"/>
                  <a:ext cx="193320" cy="129240"/>
                </a:xfrm>
                <a:prstGeom prst="rect">
                  <a:avLst/>
                </a:prstGeom>
              </p:spPr>
            </p:pic>
          </mc:Fallback>
        </mc:AlternateContent>
        <mc:AlternateContent xmlns:mc="http://schemas.openxmlformats.org/markup-compatibility/2006">
          <mc:Choice xmlns:p14="http://schemas.microsoft.com/office/powerpoint/2010/main" Requires="p14">
            <p:contentPart p14:bwMode="auto" r:id="rId26">
              <p14:nvContentPartPr>
                <p14:cNvPr id="27" name="Ink 26">
                  <a:extLst>
                    <a:ext uri="{FF2B5EF4-FFF2-40B4-BE49-F238E27FC236}">
                      <a16:creationId xmlns:a16="http://schemas.microsoft.com/office/drawing/2014/main" id="{2968F7F4-E560-2DE4-E13F-34B4CE926800}"/>
                    </a:ext>
                  </a:extLst>
                </p14:cNvPr>
                <p14:cNvContentPartPr/>
                <p14:nvPr/>
              </p14:nvContentPartPr>
              <p14:xfrm>
                <a:off x="11458017" y="1638874"/>
                <a:ext cx="147960" cy="109800"/>
              </p14:xfrm>
            </p:contentPart>
          </mc:Choice>
          <mc:Fallback>
            <p:pic>
              <p:nvPicPr>
                <p:cNvPr id="27" name="Ink 26">
                  <a:extLst>
                    <a:ext uri="{FF2B5EF4-FFF2-40B4-BE49-F238E27FC236}">
                      <a16:creationId xmlns:a16="http://schemas.microsoft.com/office/drawing/2014/main" id="{2968F7F4-E560-2DE4-E13F-34B4CE926800}"/>
                    </a:ext>
                  </a:extLst>
                </p:cNvPr>
                <p:cNvPicPr/>
                <p:nvPr/>
              </p:nvPicPr>
              <p:blipFill>
                <a:blip r:embed="rId27"/>
                <a:stretch>
                  <a:fillRect/>
                </a:stretch>
              </p:blipFill>
              <p:spPr>
                <a:xfrm>
                  <a:off x="11449017" y="1629874"/>
                  <a:ext cx="165600" cy="127440"/>
                </a:xfrm>
                <a:prstGeom prst="rect">
                  <a:avLst/>
                </a:prstGeom>
              </p:spPr>
            </p:pic>
          </mc:Fallback>
        </mc:AlternateContent>
        <mc:AlternateContent xmlns:mc="http://schemas.openxmlformats.org/markup-compatibility/2006">
          <mc:Choice xmlns:p14="http://schemas.microsoft.com/office/powerpoint/2010/main" Requires="p14">
            <p:contentPart p14:bwMode="auto" r:id="rId28">
              <p14:nvContentPartPr>
                <p14:cNvPr id="28" name="Ink 27">
                  <a:extLst>
                    <a:ext uri="{FF2B5EF4-FFF2-40B4-BE49-F238E27FC236}">
                      <a16:creationId xmlns:a16="http://schemas.microsoft.com/office/drawing/2014/main" id="{FA8743DB-13BD-B112-15FF-DDCE5C3A9B85}"/>
                    </a:ext>
                  </a:extLst>
                </p14:cNvPr>
                <p14:cNvContentPartPr/>
                <p14:nvPr/>
              </p14:nvContentPartPr>
              <p14:xfrm>
                <a:off x="11596977" y="1528354"/>
                <a:ext cx="124200" cy="169200"/>
              </p14:xfrm>
            </p:contentPart>
          </mc:Choice>
          <mc:Fallback>
            <p:pic>
              <p:nvPicPr>
                <p:cNvPr id="28" name="Ink 27">
                  <a:extLst>
                    <a:ext uri="{FF2B5EF4-FFF2-40B4-BE49-F238E27FC236}">
                      <a16:creationId xmlns:a16="http://schemas.microsoft.com/office/drawing/2014/main" id="{FA8743DB-13BD-B112-15FF-DDCE5C3A9B85}"/>
                    </a:ext>
                  </a:extLst>
                </p:cNvPr>
                <p:cNvPicPr/>
                <p:nvPr/>
              </p:nvPicPr>
              <p:blipFill>
                <a:blip r:embed="rId29"/>
                <a:stretch>
                  <a:fillRect/>
                </a:stretch>
              </p:blipFill>
              <p:spPr>
                <a:xfrm>
                  <a:off x="11588337" y="1519714"/>
                  <a:ext cx="141840" cy="186840"/>
                </a:xfrm>
                <a:prstGeom prst="rect">
                  <a:avLst/>
                </a:prstGeom>
              </p:spPr>
            </p:pic>
          </mc:Fallback>
        </mc:AlternateContent>
        <mc:AlternateContent xmlns:mc="http://schemas.openxmlformats.org/markup-compatibility/2006">
          <mc:Choice xmlns:p14="http://schemas.microsoft.com/office/powerpoint/2010/main" Requires="p14">
            <p:contentPart p14:bwMode="auto" r:id="rId30">
              <p14:nvContentPartPr>
                <p14:cNvPr id="29" name="Ink 28">
                  <a:extLst>
                    <a:ext uri="{FF2B5EF4-FFF2-40B4-BE49-F238E27FC236}">
                      <a16:creationId xmlns:a16="http://schemas.microsoft.com/office/drawing/2014/main" id="{A1E2CA1C-1181-7BD8-76F0-2FA9B060C64F}"/>
                    </a:ext>
                  </a:extLst>
                </p14:cNvPr>
                <p14:cNvContentPartPr/>
                <p14:nvPr/>
              </p14:nvContentPartPr>
              <p14:xfrm>
                <a:off x="11701017" y="1623394"/>
                <a:ext cx="75960" cy="74160"/>
              </p14:xfrm>
            </p:contentPart>
          </mc:Choice>
          <mc:Fallback>
            <p:pic>
              <p:nvPicPr>
                <p:cNvPr id="29" name="Ink 28">
                  <a:extLst>
                    <a:ext uri="{FF2B5EF4-FFF2-40B4-BE49-F238E27FC236}">
                      <a16:creationId xmlns:a16="http://schemas.microsoft.com/office/drawing/2014/main" id="{A1E2CA1C-1181-7BD8-76F0-2FA9B060C64F}"/>
                    </a:ext>
                  </a:extLst>
                </p:cNvPr>
                <p:cNvPicPr/>
                <p:nvPr/>
              </p:nvPicPr>
              <p:blipFill>
                <a:blip r:embed="rId31"/>
                <a:stretch>
                  <a:fillRect/>
                </a:stretch>
              </p:blipFill>
              <p:spPr>
                <a:xfrm>
                  <a:off x="11692377" y="1614394"/>
                  <a:ext cx="93600" cy="918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32">
            <p14:nvContentPartPr>
              <p14:cNvPr id="30" name="Ink 29">
                <a:extLst>
                  <a:ext uri="{FF2B5EF4-FFF2-40B4-BE49-F238E27FC236}">
                    <a16:creationId xmlns:a16="http://schemas.microsoft.com/office/drawing/2014/main" id="{9E91491F-DB11-6FB8-15CD-7A07D2B41707}"/>
                  </a:ext>
                </a:extLst>
              </p14:cNvPr>
              <p14:cNvContentPartPr/>
              <p14:nvPr/>
            </p14:nvContentPartPr>
            <p14:xfrm>
              <a:off x="5501457" y="1305154"/>
              <a:ext cx="788760" cy="550440"/>
            </p14:xfrm>
          </p:contentPart>
        </mc:Choice>
        <mc:Fallback>
          <p:pic>
            <p:nvPicPr>
              <p:cNvPr id="30" name="Ink 29">
                <a:extLst>
                  <a:ext uri="{FF2B5EF4-FFF2-40B4-BE49-F238E27FC236}">
                    <a16:creationId xmlns:a16="http://schemas.microsoft.com/office/drawing/2014/main" id="{9E91491F-DB11-6FB8-15CD-7A07D2B41707}"/>
                  </a:ext>
                </a:extLst>
              </p:cNvPr>
              <p:cNvPicPr/>
              <p:nvPr/>
            </p:nvPicPr>
            <p:blipFill>
              <a:blip r:embed="rId33"/>
              <a:stretch>
                <a:fillRect/>
              </a:stretch>
            </p:blipFill>
            <p:spPr>
              <a:xfrm>
                <a:off x="5492457" y="1296514"/>
                <a:ext cx="806400" cy="568080"/>
              </a:xfrm>
              <a:prstGeom prst="rect">
                <a:avLst/>
              </a:prstGeom>
            </p:spPr>
          </p:pic>
        </mc:Fallback>
      </mc:AlternateContent>
      <mc:AlternateContent xmlns:mc="http://schemas.openxmlformats.org/markup-compatibility/2006">
        <mc:Choice xmlns:p14="http://schemas.microsoft.com/office/powerpoint/2010/main" Requires="p14">
          <p:contentPart p14:bwMode="auto" r:id="rId34">
            <p14:nvContentPartPr>
              <p14:cNvPr id="31" name="Ink 30">
                <a:extLst>
                  <a:ext uri="{FF2B5EF4-FFF2-40B4-BE49-F238E27FC236}">
                    <a16:creationId xmlns:a16="http://schemas.microsoft.com/office/drawing/2014/main" id="{94A593A0-FC7B-9CE9-295E-503A4F9B03FF}"/>
                  </a:ext>
                </a:extLst>
              </p14:cNvPr>
              <p14:cNvContentPartPr/>
              <p14:nvPr/>
            </p14:nvContentPartPr>
            <p14:xfrm>
              <a:off x="6424857" y="1517914"/>
              <a:ext cx="163440" cy="134280"/>
            </p14:xfrm>
          </p:contentPart>
        </mc:Choice>
        <mc:Fallback>
          <p:pic>
            <p:nvPicPr>
              <p:cNvPr id="31" name="Ink 30">
                <a:extLst>
                  <a:ext uri="{FF2B5EF4-FFF2-40B4-BE49-F238E27FC236}">
                    <a16:creationId xmlns:a16="http://schemas.microsoft.com/office/drawing/2014/main" id="{94A593A0-FC7B-9CE9-295E-503A4F9B03FF}"/>
                  </a:ext>
                </a:extLst>
              </p:cNvPr>
              <p:cNvPicPr/>
              <p:nvPr/>
            </p:nvPicPr>
            <p:blipFill>
              <a:blip r:embed="rId35"/>
              <a:stretch>
                <a:fillRect/>
              </a:stretch>
            </p:blipFill>
            <p:spPr>
              <a:xfrm>
                <a:off x="6416217" y="1509274"/>
                <a:ext cx="181080" cy="151920"/>
              </a:xfrm>
              <a:prstGeom prst="rect">
                <a:avLst/>
              </a:prstGeom>
            </p:spPr>
          </p:pic>
        </mc:Fallback>
      </mc:AlternateContent>
      <mc:AlternateContent xmlns:mc="http://schemas.openxmlformats.org/markup-compatibility/2006">
        <mc:Choice xmlns:p14="http://schemas.microsoft.com/office/powerpoint/2010/main" Requires="p14">
          <p:contentPart p14:bwMode="auto" r:id="rId36">
            <p14:nvContentPartPr>
              <p14:cNvPr id="32" name="Ink 31">
                <a:extLst>
                  <a:ext uri="{FF2B5EF4-FFF2-40B4-BE49-F238E27FC236}">
                    <a16:creationId xmlns:a16="http://schemas.microsoft.com/office/drawing/2014/main" id="{3A20E066-42F6-5051-C040-EEF7ABA258C2}"/>
                  </a:ext>
                </a:extLst>
              </p14:cNvPr>
              <p14:cNvContentPartPr/>
              <p14:nvPr/>
            </p14:nvContentPartPr>
            <p14:xfrm>
              <a:off x="6478497" y="1563274"/>
              <a:ext cx="110880" cy="73080"/>
            </p14:xfrm>
          </p:contentPart>
        </mc:Choice>
        <mc:Fallback>
          <p:pic>
            <p:nvPicPr>
              <p:cNvPr id="32" name="Ink 31">
                <a:extLst>
                  <a:ext uri="{FF2B5EF4-FFF2-40B4-BE49-F238E27FC236}">
                    <a16:creationId xmlns:a16="http://schemas.microsoft.com/office/drawing/2014/main" id="{3A20E066-42F6-5051-C040-EEF7ABA258C2}"/>
                  </a:ext>
                </a:extLst>
              </p:cNvPr>
              <p:cNvPicPr/>
              <p:nvPr/>
            </p:nvPicPr>
            <p:blipFill>
              <a:blip r:embed="rId37"/>
              <a:stretch>
                <a:fillRect/>
              </a:stretch>
            </p:blipFill>
            <p:spPr>
              <a:xfrm>
                <a:off x="6469857" y="1554274"/>
                <a:ext cx="128520" cy="90720"/>
              </a:xfrm>
              <a:prstGeom prst="rect">
                <a:avLst/>
              </a:prstGeom>
            </p:spPr>
          </p:pic>
        </mc:Fallback>
      </mc:AlternateContent>
      <mc:AlternateContent xmlns:mc="http://schemas.openxmlformats.org/markup-compatibility/2006">
        <mc:Choice xmlns:p14="http://schemas.microsoft.com/office/powerpoint/2010/main" Requires="p14">
          <p:contentPart p14:bwMode="auto" r:id="rId38">
            <p14:nvContentPartPr>
              <p14:cNvPr id="33" name="Ink 32">
                <a:extLst>
                  <a:ext uri="{FF2B5EF4-FFF2-40B4-BE49-F238E27FC236}">
                    <a16:creationId xmlns:a16="http://schemas.microsoft.com/office/drawing/2014/main" id="{759A4344-BEBA-62D0-78CA-160930727890}"/>
                  </a:ext>
                </a:extLst>
              </p14:cNvPr>
              <p14:cNvContentPartPr/>
              <p14:nvPr/>
            </p14:nvContentPartPr>
            <p14:xfrm>
              <a:off x="6616017" y="1481554"/>
              <a:ext cx="181800" cy="117720"/>
            </p14:xfrm>
          </p:contentPart>
        </mc:Choice>
        <mc:Fallback>
          <p:pic>
            <p:nvPicPr>
              <p:cNvPr id="33" name="Ink 32">
                <a:extLst>
                  <a:ext uri="{FF2B5EF4-FFF2-40B4-BE49-F238E27FC236}">
                    <a16:creationId xmlns:a16="http://schemas.microsoft.com/office/drawing/2014/main" id="{759A4344-BEBA-62D0-78CA-160930727890}"/>
                  </a:ext>
                </a:extLst>
              </p:cNvPr>
              <p:cNvPicPr/>
              <p:nvPr/>
            </p:nvPicPr>
            <p:blipFill>
              <a:blip r:embed="rId39"/>
              <a:stretch>
                <a:fillRect/>
              </a:stretch>
            </p:blipFill>
            <p:spPr>
              <a:xfrm>
                <a:off x="6607377" y="1472914"/>
                <a:ext cx="199440" cy="135360"/>
              </a:xfrm>
              <a:prstGeom prst="rect">
                <a:avLst/>
              </a:prstGeom>
            </p:spPr>
          </p:pic>
        </mc:Fallback>
      </mc:AlternateContent>
      <mc:AlternateContent xmlns:mc="http://schemas.openxmlformats.org/markup-compatibility/2006">
        <mc:Choice xmlns:p14="http://schemas.microsoft.com/office/powerpoint/2010/main" Requires="p14">
          <p:contentPart p14:bwMode="auto" r:id="rId40">
            <p14:nvContentPartPr>
              <p14:cNvPr id="34" name="Ink 33">
                <a:extLst>
                  <a:ext uri="{FF2B5EF4-FFF2-40B4-BE49-F238E27FC236}">
                    <a16:creationId xmlns:a16="http://schemas.microsoft.com/office/drawing/2014/main" id="{D612C8DD-AD20-AA9B-9157-8FDDB199E6B3}"/>
                  </a:ext>
                </a:extLst>
              </p14:cNvPr>
              <p14:cNvContentPartPr/>
              <p14:nvPr/>
            </p14:nvContentPartPr>
            <p14:xfrm>
              <a:off x="6843897" y="1454554"/>
              <a:ext cx="57600" cy="56880"/>
            </p14:xfrm>
          </p:contentPart>
        </mc:Choice>
        <mc:Fallback>
          <p:pic>
            <p:nvPicPr>
              <p:cNvPr id="34" name="Ink 33">
                <a:extLst>
                  <a:ext uri="{FF2B5EF4-FFF2-40B4-BE49-F238E27FC236}">
                    <a16:creationId xmlns:a16="http://schemas.microsoft.com/office/drawing/2014/main" id="{D612C8DD-AD20-AA9B-9157-8FDDB199E6B3}"/>
                  </a:ext>
                </a:extLst>
              </p:cNvPr>
              <p:cNvPicPr/>
              <p:nvPr/>
            </p:nvPicPr>
            <p:blipFill>
              <a:blip r:embed="rId41"/>
              <a:stretch>
                <a:fillRect/>
              </a:stretch>
            </p:blipFill>
            <p:spPr>
              <a:xfrm>
                <a:off x="6835257" y="1445554"/>
                <a:ext cx="75240" cy="74520"/>
              </a:xfrm>
              <a:prstGeom prst="rect">
                <a:avLst/>
              </a:prstGeom>
            </p:spPr>
          </p:pic>
        </mc:Fallback>
      </mc:AlternateContent>
      <mc:AlternateContent xmlns:mc="http://schemas.openxmlformats.org/markup-compatibility/2006">
        <mc:Choice xmlns:p14="http://schemas.microsoft.com/office/powerpoint/2010/main" Requires="p14">
          <p:contentPart p14:bwMode="auto" r:id="rId42">
            <p14:nvContentPartPr>
              <p14:cNvPr id="35" name="Ink 34">
                <a:extLst>
                  <a:ext uri="{FF2B5EF4-FFF2-40B4-BE49-F238E27FC236}">
                    <a16:creationId xmlns:a16="http://schemas.microsoft.com/office/drawing/2014/main" id="{AAFDC247-342E-2875-5F41-AD2D41992A60}"/>
                  </a:ext>
                </a:extLst>
              </p14:cNvPr>
              <p14:cNvContentPartPr/>
              <p14:nvPr/>
            </p14:nvContentPartPr>
            <p14:xfrm>
              <a:off x="6911217" y="1428634"/>
              <a:ext cx="77400" cy="31680"/>
            </p14:xfrm>
          </p:contentPart>
        </mc:Choice>
        <mc:Fallback>
          <p:pic>
            <p:nvPicPr>
              <p:cNvPr id="35" name="Ink 34">
                <a:extLst>
                  <a:ext uri="{FF2B5EF4-FFF2-40B4-BE49-F238E27FC236}">
                    <a16:creationId xmlns:a16="http://schemas.microsoft.com/office/drawing/2014/main" id="{AAFDC247-342E-2875-5F41-AD2D41992A60}"/>
                  </a:ext>
                </a:extLst>
              </p:cNvPr>
              <p:cNvPicPr/>
              <p:nvPr/>
            </p:nvPicPr>
            <p:blipFill>
              <a:blip r:embed="rId43"/>
              <a:stretch>
                <a:fillRect/>
              </a:stretch>
            </p:blipFill>
            <p:spPr>
              <a:xfrm>
                <a:off x="6902577" y="1419634"/>
                <a:ext cx="95040" cy="49320"/>
              </a:xfrm>
              <a:prstGeom prst="rect">
                <a:avLst/>
              </a:prstGeom>
            </p:spPr>
          </p:pic>
        </mc:Fallback>
      </mc:AlternateContent>
      <mc:AlternateContent xmlns:mc="http://schemas.openxmlformats.org/markup-compatibility/2006">
        <mc:Choice xmlns:p14="http://schemas.microsoft.com/office/powerpoint/2010/main" Requires="p14">
          <p:contentPart p14:bwMode="auto" r:id="rId44">
            <p14:nvContentPartPr>
              <p14:cNvPr id="36" name="Ink 35">
                <a:extLst>
                  <a:ext uri="{FF2B5EF4-FFF2-40B4-BE49-F238E27FC236}">
                    <a16:creationId xmlns:a16="http://schemas.microsoft.com/office/drawing/2014/main" id="{41DB4506-30BE-A219-1719-3934DDF119A6}"/>
                  </a:ext>
                </a:extLst>
              </p14:cNvPr>
              <p14:cNvContentPartPr/>
              <p14:nvPr/>
            </p14:nvContentPartPr>
            <p14:xfrm>
              <a:off x="6936417" y="1378234"/>
              <a:ext cx="97200" cy="78480"/>
            </p14:xfrm>
          </p:contentPart>
        </mc:Choice>
        <mc:Fallback>
          <p:pic>
            <p:nvPicPr>
              <p:cNvPr id="36" name="Ink 35">
                <a:extLst>
                  <a:ext uri="{FF2B5EF4-FFF2-40B4-BE49-F238E27FC236}">
                    <a16:creationId xmlns:a16="http://schemas.microsoft.com/office/drawing/2014/main" id="{41DB4506-30BE-A219-1719-3934DDF119A6}"/>
                  </a:ext>
                </a:extLst>
              </p:cNvPr>
              <p:cNvPicPr/>
              <p:nvPr/>
            </p:nvPicPr>
            <p:blipFill>
              <a:blip r:embed="rId45"/>
              <a:stretch>
                <a:fillRect/>
              </a:stretch>
            </p:blipFill>
            <p:spPr>
              <a:xfrm>
                <a:off x="6927777" y="1369234"/>
                <a:ext cx="114840" cy="96120"/>
              </a:xfrm>
              <a:prstGeom prst="rect">
                <a:avLst/>
              </a:prstGeom>
            </p:spPr>
          </p:pic>
        </mc:Fallback>
      </mc:AlternateContent>
      <mc:AlternateContent xmlns:mc="http://schemas.openxmlformats.org/markup-compatibility/2006">
        <mc:Choice xmlns:p14="http://schemas.microsoft.com/office/powerpoint/2010/main" Requires="p14">
          <p:contentPart p14:bwMode="auto" r:id="rId46">
            <p14:nvContentPartPr>
              <p14:cNvPr id="37" name="Ink 36">
                <a:extLst>
                  <a:ext uri="{FF2B5EF4-FFF2-40B4-BE49-F238E27FC236}">
                    <a16:creationId xmlns:a16="http://schemas.microsoft.com/office/drawing/2014/main" id="{51354829-1ED5-5BB9-DDC0-3AD12EE82F82}"/>
                  </a:ext>
                </a:extLst>
              </p14:cNvPr>
              <p14:cNvContentPartPr/>
              <p14:nvPr/>
            </p14:nvContentPartPr>
            <p14:xfrm>
              <a:off x="6916257" y="1393714"/>
              <a:ext cx="104040" cy="103680"/>
            </p14:xfrm>
          </p:contentPart>
        </mc:Choice>
        <mc:Fallback>
          <p:pic>
            <p:nvPicPr>
              <p:cNvPr id="37" name="Ink 36">
                <a:extLst>
                  <a:ext uri="{FF2B5EF4-FFF2-40B4-BE49-F238E27FC236}">
                    <a16:creationId xmlns:a16="http://schemas.microsoft.com/office/drawing/2014/main" id="{51354829-1ED5-5BB9-DDC0-3AD12EE82F82}"/>
                  </a:ext>
                </a:extLst>
              </p:cNvPr>
              <p:cNvPicPr/>
              <p:nvPr/>
            </p:nvPicPr>
            <p:blipFill>
              <a:blip r:embed="rId47"/>
              <a:stretch>
                <a:fillRect/>
              </a:stretch>
            </p:blipFill>
            <p:spPr>
              <a:xfrm>
                <a:off x="6907617" y="1385074"/>
                <a:ext cx="121680" cy="121320"/>
              </a:xfrm>
              <a:prstGeom prst="rect">
                <a:avLst/>
              </a:prstGeom>
            </p:spPr>
          </p:pic>
        </mc:Fallback>
      </mc:AlternateContent>
      <mc:AlternateContent xmlns:mc="http://schemas.openxmlformats.org/markup-compatibility/2006">
        <mc:Choice xmlns:p14="http://schemas.microsoft.com/office/powerpoint/2010/main" Requires="p14">
          <p:contentPart p14:bwMode="auto" r:id="rId48">
            <p14:nvContentPartPr>
              <p14:cNvPr id="38" name="Ink 37">
                <a:extLst>
                  <a:ext uri="{FF2B5EF4-FFF2-40B4-BE49-F238E27FC236}">
                    <a16:creationId xmlns:a16="http://schemas.microsoft.com/office/drawing/2014/main" id="{8E120799-4278-84E6-CAE0-4F4BBE23CF6E}"/>
                  </a:ext>
                </a:extLst>
              </p14:cNvPr>
              <p14:cNvContentPartPr/>
              <p14:nvPr/>
            </p14:nvContentPartPr>
            <p14:xfrm>
              <a:off x="6911217" y="1330714"/>
              <a:ext cx="194040" cy="148680"/>
            </p14:xfrm>
          </p:contentPart>
        </mc:Choice>
        <mc:Fallback>
          <p:pic>
            <p:nvPicPr>
              <p:cNvPr id="38" name="Ink 37">
                <a:extLst>
                  <a:ext uri="{FF2B5EF4-FFF2-40B4-BE49-F238E27FC236}">
                    <a16:creationId xmlns:a16="http://schemas.microsoft.com/office/drawing/2014/main" id="{8E120799-4278-84E6-CAE0-4F4BBE23CF6E}"/>
                  </a:ext>
                </a:extLst>
              </p:cNvPr>
              <p:cNvPicPr/>
              <p:nvPr/>
            </p:nvPicPr>
            <p:blipFill>
              <a:blip r:embed="rId49"/>
              <a:stretch>
                <a:fillRect/>
              </a:stretch>
            </p:blipFill>
            <p:spPr>
              <a:xfrm>
                <a:off x="6902577" y="1321714"/>
                <a:ext cx="211680" cy="166320"/>
              </a:xfrm>
              <a:prstGeom prst="rect">
                <a:avLst/>
              </a:prstGeom>
            </p:spPr>
          </p:pic>
        </mc:Fallback>
      </mc:AlternateContent>
      <mc:AlternateContent xmlns:mc="http://schemas.openxmlformats.org/markup-compatibility/2006">
        <mc:Choice xmlns:p14="http://schemas.microsoft.com/office/powerpoint/2010/main" Requires="p14">
          <p:contentPart p14:bwMode="auto" r:id="rId50">
            <p14:nvContentPartPr>
              <p14:cNvPr id="39" name="Ink 38">
                <a:extLst>
                  <a:ext uri="{FF2B5EF4-FFF2-40B4-BE49-F238E27FC236}">
                    <a16:creationId xmlns:a16="http://schemas.microsoft.com/office/drawing/2014/main" id="{0CA2EA6F-07C2-625B-EA4E-3741CD5FE7AC}"/>
                  </a:ext>
                </a:extLst>
              </p14:cNvPr>
              <p14:cNvContentPartPr/>
              <p14:nvPr/>
            </p14:nvContentPartPr>
            <p14:xfrm>
              <a:off x="7057737" y="1286074"/>
              <a:ext cx="111600" cy="91800"/>
            </p14:xfrm>
          </p:contentPart>
        </mc:Choice>
        <mc:Fallback>
          <p:pic>
            <p:nvPicPr>
              <p:cNvPr id="39" name="Ink 38">
                <a:extLst>
                  <a:ext uri="{FF2B5EF4-FFF2-40B4-BE49-F238E27FC236}">
                    <a16:creationId xmlns:a16="http://schemas.microsoft.com/office/drawing/2014/main" id="{0CA2EA6F-07C2-625B-EA4E-3741CD5FE7AC}"/>
                  </a:ext>
                </a:extLst>
              </p:cNvPr>
              <p:cNvPicPr/>
              <p:nvPr/>
            </p:nvPicPr>
            <p:blipFill>
              <a:blip r:embed="rId51"/>
              <a:stretch>
                <a:fillRect/>
              </a:stretch>
            </p:blipFill>
            <p:spPr>
              <a:xfrm>
                <a:off x="7049097" y="1277434"/>
                <a:ext cx="129240" cy="109440"/>
              </a:xfrm>
              <a:prstGeom prst="rect">
                <a:avLst/>
              </a:prstGeom>
            </p:spPr>
          </p:pic>
        </mc:Fallback>
      </mc:AlternateContent>
      <mc:AlternateContent xmlns:mc="http://schemas.openxmlformats.org/markup-compatibility/2006">
        <mc:Choice xmlns:p14="http://schemas.microsoft.com/office/powerpoint/2010/main" Requires="p14">
          <p:contentPart p14:bwMode="auto" r:id="rId52">
            <p14:nvContentPartPr>
              <p14:cNvPr id="40" name="Ink 39">
                <a:extLst>
                  <a:ext uri="{FF2B5EF4-FFF2-40B4-BE49-F238E27FC236}">
                    <a16:creationId xmlns:a16="http://schemas.microsoft.com/office/drawing/2014/main" id="{1E3A01C3-F71B-6481-1B90-9539C6F40C04}"/>
                  </a:ext>
                </a:extLst>
              </p14:cNvPr>
              <p14:cNvContentPartPr/>
              <p14:nvPr/>
            </p14:nvContentPartPr>
            <p14:xfrm>
              <a:off x="7156017" y="1358434"/>
              <a:ext cx="48600" cy="81000"/>
            </p14:xfrm>
          </p:contentPart>
        </mc:Choice>
        <mc:Fallback>
          <p:pic>
            <p:nvPicPr>
              <p:cNvPr id="40" name="Ink 39">
                <a:extLst>
                  <a:ext uri="{FF2B5EF4-FFF2-40B4-BE49-F238E27FC236}">
                    <a16:creationId xmlns:a16="http://schemas.microsoft.com/office/drawing/2014/main" id="{1E3A01C3-F71B-6481-1B90-9539C6F40C04}"/>
                  </a:ext>
                </a:extLst>
              </p:cNvPr>
              <p:cNvPicPr/>
              <p:nvPr/>
            </p:nvPicPr>
            <p:blipFill>
              <a:blip r:embed="rId53"/>
              <a:stretch>
                <a:fillRect/>
              </a:stretch>
            </p:blipFill>
            <p:spPr>
              <a:xfrm>
                <a:off x="7147017" y="1349434"/>
                <a:ext cx="66240" cy="98640"/>
              </a:xfrm>
              <a:prstGeom prst="rect">
                <a:avLst/>
              </a:prstGeom>
            </p:spPr>
          </p:pic>
        </mc:Fallback>
      </mc:AlternateContent>
      <p:grpSp>
        <p:nvGrpSpPr>
          <p:cNvPr id="44" name="Group 43">
            <a:extLst>
              <a:ext uri="{FF2B5EF4-FFF2-40B4-BE49-F238E27FC236}">
                <a16:creationId xmlns:a16="http://schemas.microsoft.com/office/drawing/2014/main" id="{64C95591-5BF8-F494-01F4-D132B67D8865}"/>
              </a:ext>
            </a:extLst>
          </p:cNvPr>
          <p:cNvGrpSpPr/>
          <p:nvPr/>
        </p:nvGrpSpPr>
        <p:grpSpPr>
          <a:xfrm>
            <a:off x="5232537" y="1334674"/>
            <a:ext cx="522360" cy="325800"/>
            <a:chOff x="5232537" y="1334674"/>
            <a:chExt cx="522360" cy="325800"/>
          </a:xfrm>
        </p:grpSpPr>
        <mc:AlternateContent xmlns:mc="http://schemas.openxmlformats.org/markup-compatibility/2006">
          <mc:Choice xmlns:p14="http://schemas.microsoft.com/office/powerpoint/2010/main" Requires="p14">
            <p:contentPart p14:bwMode="auto" r:id="rId54">
              <p14:nvContentPartPr>
                <p14:cNvPr id="3" name="Ink 2">
                  <a:extLst>
                    <a:ext uri="{FF2B5EF4-FFF2-40B4-BE49-F238E27FC236}">
                      <a16:creationId xmlns:a16="http://schemas.microsoft.com/office/drawing/2014/main" id="{5A6DF138-9884-9B10-3CC9-EBBA4104B3BC}"/>
                    </a:ext>
                  </a:extLst>
                </p14:cNvPr>
                <p14:cNvContentPartPr/>
                <p14:nvPr/>
              </p14:nvContentPartPr>
              <p14:xfrm>
                <a:off x="5232537" y="1526914"/>
                <a:ext cx="154080" cy="15480"/>
              </p14:xfrm>
            </p:contentPart>
          </mc:Choice>
          <mc:Fallback>
            <p:pic>
              <p:nvPicPr>
                <p:cNvPr id="3" name="Ink 2">
                  <a:extLst>
                    <a:ext uri="{FF2B5EF4-FFF2-40B4-BE49-F238E27FC236}">
                      <a16:creationId xmlns:a16="http://schemas.microsoft.com/office/drawing/2014/main" id="{5A6DF138-9884-9B10-3CC9-EBBA4104B3BC}"/>
                    </a:ext>
                  </a:extLst>
                </p:cNvPr>
                <p:cNvPicPr/>
                <p:nvPr/>
              </p:nvPicPr>
              <p:blipFill>
                <a:blip r:embed="rId55"/>
                <a:stretch>
                  <a:fillRect/>
                </a:stretch>
              </p:blipFill>
              <p:spPr>
                <a:xfrm>
                  <a:off x="5223897" y="1518274"/>
                  <a:ext cx="171720" cy="33120"/>
                </a:xfrm>
                <a:prstGeom prst="rect">
                  <a:avLst/>
                </a:prstGeom>
              </p:spPr>
            </p:pic>
          </mc:Fallback>
        </mc:AlternateContent>
        <mc:AlternateContent xmlns:mc="http://schemas.openxmlformats.org/markup-compatibility/2006">
          <mc:Choice xmlns:p14="http://schemas.microsoft.com/office/powerpoint/2010/main" Requires="p14">
            <p:contentPart p14:bwMode="auto" r:id="rId56">
              <p14:nvContentPartPr>
                <p14:cNvPr id="4" name="Ink 3">
                  <a:extLst>
                    <a:ext uri="{FF2B5EF4-FFF2-40B4-BE49-F238E27FC236}">
                      <a16:creationId xmlns:a16="http://schemas.microsoft.com/office/drawing/2014/main" id="{C3CDC100-EC72-5651-3D90-F3024FECB04E}"/>
                    </a:ext>
                  </a:extLst>
                </p14:cNvPr>
                <p14:cNvContentPartPr/>
                <p14:nvPr/>
              </p14:nvContentPartPr>
              <p14:xfrm>
                <a:off x="5414697" y="1437634"/>
                <a:ext cx="109440" cy="103680"/>
              </p14:xfrm>
            </p:contentPart>
          </mc:Choice>
          <mc:Fallback>
            <p:pic>
              <p:nvPicPr>
                <p:cNvPr id="4" name="Ink 3">
                  <a:extLst>
                    <a:ext uri="{FF2B5EF4-FFF2-40B4-BE49-F238E27FC236}">
                      <a16:creationId xmlns:a16="http://schemas.microsoft.com/office/drawing/2014/main" id="{C3CDC100-EC72-5651-3D90-F3024FECB04E}"/>
                    </a:ext>
                  </a:extLst>
                </p:cNvPr>
                <p:cNvPicPr/>
                <p:nvPr/>
              </p:nvPicPr>
              <p:blipFill>
                <a:blip r:embed="rId57"/>
                <a:stretch>
                  <a:fillRect/>
                </a:stretch>
              </p:blipFill>
              <p:spPr>
                <a:xfrm>
                  <a:off x="5406057" y="1428994"/>
                  <a:ext cx="127080" cy="121320"/>
                </a:xfrm>
                <a:prstGeom prst="rect">
                  <a:avLst/>
                </a:prstGeom>
              </p:spPr>
            </p:pic>
          </mc:Fallback>
        </mc:AlternateContent>
        <mc:AlternateContent xmlns:mc="http://schemas.openxmlformats.org/markup-compatibility/2006">
          <mc:Choice xmlns:p14="http://schemas.microsoft.com/office/powerpoint/2010/main" Requires="p14">
            <p:contentPart p14:bwMode="auto" r:id="rId58">
              <p14:nvContentPartPr>
                <p14:cNvPr id="13" name="Ink 12">
                  <a:extLst>
                    <a:ext uri="{FF2B5EF4-FFF2-40B4-BE49-F238E27FC236}">
                      <a16:creationId xmlns:a16="http://schemas.microsoft.com/office/drawing/2014/main" id="{F6C88A62-71D2-F533-45B7-F705DCC67AEA}"/>
                    </a:ext>
                  </a:extLst>
                </p14:cNvPr>
                <p14:cNvContentPartPr/>
                <p14:nvPr/>
              </p14:nvContentPartPr>
              <p14:xfrm>
                <a:off x="5389497" y="1408834"/>
                <a:ext cx="103320" cy="103320"/>
              </p14:xfrm>
            </p:contentPart>
          </mc:Choice>
          <mc:Fallback>
            <p:pic>
              <p:nvPicPr>
                <p:cNvPr id="13" name="Ink 12">
                  <a:extLst>
                    <a:ext uri="{FF2B5EF4-FFF2-40B4-BE49-F238E27FC236}">
                      <a16:creationId xmlns:a16="http://schemas.microsoft.com/office/drawing/2014/main" id="{F6C88A62-71D2-F533-45B7-F705DCC67AEA}"/>
                    </a:ext>
                  </a:extLst>
                </p:cNvPr>
                <p:cNvPicPr/>
                <p:nvPr/>
              </p:nvPicPr>
              <p:blipFill>
                <a:blip r:embed="rId59"/>
                <a:stretch>
                  <a:fillRect/>
                </a:stretch>
              </p:blipFill>
              <p:spPr>
                <a:xfrm>
                  <a:off x="5380857" y="1400194"/>
                  <a:ext cx="120960" cy="120960"/>
                </a:xfrm>
                <a:prstGeom prst="rect">
                  <a:avLst/>
                </a:prstGeom>
              </p:spPr>
            </p:pic>
          </mc:Fallback>
        </mc:AlternateContent>
        <mc:AlternateContent xmlns:mc="http://schemas.openxmlformats.org/markup-compatibility/2006">
          <mc:Choice xmlns:p14="http://schemas.microsoft.com/office/powerpoint/2010/main" Requires="p14">
            <p:contentPart p14:bwMode="auto" r:id="rId60">
              <p14:nvContentPartPr>
                <p14:cNvPr id="14" name="Ink 13">
                  <a:extLst>
                    <a:ext uri="{FF2B5EF4-FFF2-40B4-BE49-F238E27FC236}">
                      <a16:creationId xmlns:a16="http://schemas.microsoft.com/office/drawing/2014/main" id="{A20807E8-B2D8-35C4-8F0E-0A69955EAA51}"/>
                    </a:ext>
                  </a:extLst>
                </p14:cNvPr>
                <p14:cNvContentPartPr/>
                <p14:nvPr/>
              </p14:nvContentPartPr>
              <p14:xfrm>
                <a:off x="5479137" y="1390114"/>
                <a:ext cx="117720" cy="102960"/>
              </p14:xfrm>
            </p:contentPart>
          </mc:Choice>
          <mc:Fallback>
            <p:pic>
              <p:nvPicPr>
                <p:cNvPr id="14" name="Ink 13">
                  <a:extLst>
                    <a:ext uri="{FF2B5EF4-FFF2-40B4-BE49-F238E27FC236}">
                      <a16:creationId xmlns:a16="http://schemas.microsoft.com/office/drawing/2014/main" id="{A20807E8-B2D8-35C4-8F0E-0A69955EAA51}"/>
                    </a:ext>
                  </a:extLst>
                </p:cNvPr>
                <p:cNvPicPr/>
                <p:nvPr/>
              </p:nvPicPr>
              <p:blipFill>
                <a:blip r:embed="rId61"/>
                <a:stretch>
                  <a:fillRect/>
                </a:stretch>
              </p:blipFill>
              <p:spPr>
                <a:xfrm>
                  <a:off x="5470137" y="1381114"/>
                  <a:ext cx="135360" cy="120600"/>
                </a:xfrm>
                <a:prstGeom prst="rect">
                  <a:avLst/>
                </a:prstGeom>
              </p:spPr>
            </p:pic>
          </mc:Fallback>
        </mc:AlternateContent>
        <mc:AlternateContent xmlns:mc="http://schemas.openxmlformats.org/markup-compatibility/2006">
          <mc:Choice xmlns:p14="http://schemas.microsoft.com/office/powerpoint/2010/main" Requires="p14">
            <p:contentPart p14:bwMode="auto" r:id="rId62">
              <p14:nvContentPartPr>
                <p14:cNvPr id="15" name="Ink 14">
                  <a:extLst>
                    <a:ext uri="{FF2B5EF4-FFF2-40B4-BE49-F238E27FC236}">
                      <a16:creationId xmlns:a16="http://schemas.microsoft.com/office/drawing/2014/main" id="{C2240E89-B6E3-924B-9097-699A40929B2E}"/>
                    </a:ext>
                  </a:extLst>
                </p14:cNvPr>
                <p14:cNvContentPartPr/>
                <p14:nvPr/>
              </p14:nvContentPartPr>
              <p14:xfrm>
                <a:off x="5629977" y="1334674"/>
                <a:ext cx="124920" cy="99000"/>
              </p14:xfrm>
            </p:contentPart>
          </mc:Choice>
          <mc:Fallback>
            <p:pic>
              <p:nvPicPr>
                <p:cNvPr id="15" name="Ink 14">
                  <a:extLst>
                    <a:ext uri="{FF2B5EF4-FFF2-40B4-BE49-F238E27FC236}">
                      <a16:creationId xmlns:a16="http://schemas.microsoft.com/office/drawing/2014/main" id="{C2240E89-B6E3-924B-9097-699A40929B2E}"/>
                    </a:ext>
                  </a:extLst>
                </p:cNvPr>
                <p:cNvPicPr/>
                <p:nvPr/>
              </p:nvPicPr>
              <p:blipFill>
                <a:blip r:embed="rId63"/>
                <a:stretch>
                  <a:fillRect/>
                </a:stretch>
              </p:blipFill>
              <p:spPr>
                <a:xfrm>
                  <a:off x="5620977" y="1326034"/>
                  <a:ext cx="142560" cy="116640"/>
                </a:xfrm>
                <a:prstGeom prst="rect">
                  <a:avLst/>
                </a:prstGeom>
              </p:spPr>
            </p:pic>
          </mc:Fallback>
        </mc:AlternateContent>
        <mc:AlternateContent xmlns:mc="http://schemas.openxmlformats.org/markup-compatibility/2006">
          <mc:Choice xmlns:p14="http://schemas.microsoft.com/office/powerpoint/2010/main" Requires="p14">
            <p:contentPart p14:bwMode="auto" r:id="rId64">
              <p14:nvContentPartPr>
                <p14:cNvPr id="43" name="Ink 42">
                  <a:extLst>
                    <a:ext uri="{FF2B5EF4-FFF2-40B4-BE49-F238E27FC236}">
                      <a16:creationId xmlns:a16="http://schemas.microsoft.com/office/drawing/2014/main" id="{DD63FA5B-B8F7-45EF-95DB-6FC8128CF7B4}"/>
                    </a:ext>
                  </a:extLst>
                </p14:cNvPr>
                <p14:cNvContentPartPr/>
                <p14:nvPr/>
              </p14:nvContentPartPr>
              <p14:xfrm>
                <a:off x="5283297" y="1608274"/>
                <a:ext cx="17280" cy="52200"/>
              </p14:xfrm>
            </p:contentPart>
          </mc:Choice>
          <mc:Fallback>
            <p:pic>
              <p:nvPicPr>
                <p:cNvPr id="43" name="Ink 42">
                  <a:extLst>
                    <a:ext uri="{FF2B5EF4-FFF2-40B4-BE49-F238E27FC236}">
                      <a16:creationId xmlns:a16="http://schemas.microsoft.com/office/drawing/2014/main" id="{DD63FA5B-B8F7-45EF-95DB-6FC8128CF7B4}"/>
                    </a:ext>
                  </a:extLst>
                </p:cNvPr>
                <p:cNvPicPr/>
                <p:nvPr/>
              </p:nvPicPr>
              <p:blipFill>
                <a:blip r:embed="rId65"/>
                <a:stretch>
                  <a:fillRect/>
                </a:stretch>
              </p:blipFill>
              <p:spPr>
                <a:xfrm>
                  <a:off x="5274297" y="1599634"/>
                  <a:ext cx="34920" cy="69840"/>
                </a:xfrm>
                <a:prstGeom prst="rect">
                  <a:avLst/>
                </a:prstGeom>
              </p:spPr>
            </p:pic>
          </mc:Fallback>
        </mc:AlternateContent>
      </p:grpSp>
      <p:grpSp>
        <p:nvGrpSpPr>
          <p:cNvPr id="59" name="Group 58">
            <a:extLst>
              <a:ext uri="{FF2B5EF4-FFF2-40B4-BE49-F238E27FC236}">
                <a16:creationId xmlns:a16="http://schemas.microsoft.com/office/drawing/2014/main" id="{D1352656-CD94-9FF1-4482-2EA72F765723}"/>
              </a:ext>
            </a:extLst>
          </p:cNvPr>
          <p:cNvGrpSpPr/>
          <p:nvPr/>
        </p:nvGrpSpPr>
        <p:grpSpPr>
          <a:xfrm>
            <a:off x="7831377" y="1563274"/>
            <a:ext cx="1800360" cy="727920"/>
            <a:chOff x="7831377" y="1563274"/>
            <a:chExt cx="1800360" cy="727920"/>
          </a:xfrm>
        </p:grpSpPr>
        <mc:AlternateContent xmlns:mc="http://schemas.openxmlformats.org/markup-compatibility/2006">
          <mc:Choice xmlns:p14="http://schemas.microsoft.com/office/powerpoint/2010/main" Requires="p14">
            <p:contentPart p14:bwMode="auto" r:id="rId66">
              <p14:nvContentPartPr>
                <p14:cNvPr id="45" name="Ink 44">
                  <a:extLst>
                    <a:ext uri="{FF2B5EF4-FFF2-40B4-BE49-F238E27FC236}">
                      <a16:creationId xmlns:a16="http://schemas.microsoft.com/office/drawing/2014/main" id="{82C06765-9707-CAB7-50A7-575800C447CB}"/>
                    </a:ext>
                  </a:extLst>
                </p14:cNvPr>
                <p14:cNvContentPartPr/>
                <p14:nvPr/>
              </p14:nvContentPartPr>
              <p14:xfrm>
                <a:off x="8633097" y="1615474"/>
                <a:ext cx="950760" cy="176400"/>
              </p14:xfrm>
            </p:contentPart>
          </mc:Choice>
          <mc:Fallback>
            <p:pic>
              <p:nvPicPr>
                <p:cNvPr id="45" name="Ink 44">
                  <a:extLst>
                    <a:ext uri="{FF2B5EF4-FFF2-40B4-BE49-F238E27FC236}">
                      <a16:creationId xmlns:a16="http://schemas.microsoft.com/office/drawing/2014/main" id="{82C06765-9707-CAB7-50A7-575800C447CB}"/>
                    </a:ext>
                  </a:extLst>
                </p:cNvPr>
                <p:cNvPicPr/>
                <p:nvPr/>
              </p:nvPicPr>
              <p:blipFill>
                <a:blip r:embed="rId67"/>
                <a:stretch>
                  <a:fillRect/>
                </a:stretch>
              </p:blipFill>
              <p:spPr>
                <a:xfrm>
                  <a:off x="8624457" y="1606834"/>
                  <a:ext cx="968400" cy="194040"/>
                </a:xfrm>
                <a:prstGeom prst="rect">
                  <a:avLst/>
                </a:prstGeom>
              </p:spPr>
            </p:pic>
          </mc:Fallback>
        </mc:AlternateContent>
        <mc:AlternateContent xmlns:mc="http://schemas.openxmlformats.org/markup-compatibility/2006">
          <mc:Choice xmlns:p14="http://schemas.microsoft.com/office/powerpoint/2010/main" Requires="p14">
            <p:contentPart p14:bwMode="auto" r:id="rId68">
              <p14:nvContentPartPr>
                <p14:cNvPr id="46" name="Ink 45">
                  <a:extLst>
                    <a:ext uri="{FF2B5EF4-FFF2-40B4-BE49-F238E27FC236}">
                      <a16:creationId xmlns:a16="http://schemas.microsoft.com/office/drawing/2014/main" id="{B5E2136E-50C3-5DD0-D9BE-3C56F96E29BD}"/>
                    </a:ext>
                  </a:extLst>
                </p14:cNvPr>
                <p14:cNvContentPartPr/>
                <p14:nvPr/>
              </p14:nvContentPartPr>
              <p14:xfrm>
                <a:off x="9534537" y="1592434"/>
                <a:ext cx="97200" cy="108360"/>
              </p14:xfrm>
            </p:contentPart>
          </mc:Choice>
          <mc:Fallback>
            <p:pic>
              <p:nvPicPr>
                <p:cNvPr id="46" name="Ink 45">
                  <a:extLst>
                    <a:ext uri="{FF2B5EF4-FFF2-40B4-BE49-F238E27FC236}">
                      <a16:creationId xmlns:a16="http://schemas.microsoft.com/office/drawing/2014/main" id="{B5E2136E-50C3-5DD0-D9BE-3C56F96E29BD}"/>
                    </a:ext>
                  </a:extLst>
                </p:cNvPr>
                <p:cNvPicPr/>
                <p:nvPr/>
              </p:nvPicPr>
              <p:blipFill>
                <a:blip r:embed="rId69"/>
                <a:stretch>
                  <a:fillRect/>
                </a:stretch>
              </p:blipFill>
              <p:spPr>
                <a:xfrm>
                  <a:off x="9525537" y="1583794"/>
                  <a:ext cx="114840" cy="126000"/>
                </a:xfrm>
                <a:prstGeom prst="rect">
                  <a:avLst/>
                </a:prstGeom>
              </p:spPr>
            </p:pic>
          </mc:Fallback>
        </mc:AlternateContent>
        <mc:AlternateContent xmlns:mc="http://schemas.openxmlformats.org/markup-compatibility/2006">
          <mc:Choice xmlns:p14="http://schemas.microsoft.com/office/powerpoint/2010/main" Requires="p14">
            <p:contentPart p14:bwMode="auto" r:id="rId70">
              <p14:nvContentPartPr>
                <p14:cNvPr id="47" name="Ink 46">
                  <a:extLst>
                    <a:ext uri="{FF2B5EF4-FFF2-40B4-BE49-F238E27FC236}">
                      <a16:creationId xmlns:a16="http://schemas.microsoft.com/office/drawing/2014/main" id="{10B27F19-8F6C-0A8F-F751-39F9BC998E44}"/>
                    </a:ext>
                  </a:extLst>
                </p14:cNvPr>
                <p14:cNvContentPartPr/>
                <p14:nvPr/>
              </p14:nvContentPartPr>
              <p14:xfrm>
                <a:off x="9559017" y="1618354"/>
                <a:ext cx="24480" cy="96480"/>
              </p14:xfrm>
            </p:contentPart>
          </mc:Choice>
          <mc:Fallback>
            <p:pic>
              <p:nvPicPr>
                <p:cNvPr id="47" name="Ink 46">
                  <a:extLst>
                    <a:ext uri="{FF2B5EF4-FFF2-40B4-BE49-F238E27FC236}">
                      <a16:creationId xmlns:a16="http://schemas.microsoft.com/office/drawing/2014/main" id="{10B27F19-8F6C-0A8F-F751-39F9BC998E44}"/>
                    </a:ext>
                  </a:extLst>
                </p:cNvPr>
                <p:cNvPicPr/>
                <p:nvPr/>
              </p:nvPicPr>
              <p:blipFill>
                <a:blip r:embed="rId71"/>
                <a:stretch>
                  <a:fillRect/>
                </a:stretch>
              </p:blipFill>
              <p:spPr>
                <a:xfrm>
                  <a:off x="9550377" y="1609714"/>
                  <a:ext cx="42120" cy="114120"/>
                </a:xfrm>
                <a:prstGeom prst="rect">
                  <a:avLst/>
                </a:prstGeom>
              </p:spPr>
            </p:pic>
          </mc:Fallback>
        </mc:AlternateContent>
        <mc:AlternateContent xmlns:mc="http://schemas.openxmlformats.org/markup-compatibility/2006">
          <mc:Choice xmlns:p14="http://schemas.microsoft.com/office/powerpoint/2010/main" Requires="p14">
            <p:contentPart p14:bwMode="auto" r:id="rId72">
              <p14:nvContentPartPr>
                <p14:cNvPr id="49" name="Ink 48">
                  <a:extLst>
                    <a:ext uri="{FF2B5EF4-FFF2-40B4-BE49-F238E27FC236}">
                      <a16:creationId xmlns:a16="http://schemas.microsoft.com/office/drawing/2014/main" id="{5E1E5F78-FE34-F042-1332-D5EF53ACC94E}"/>
                    </a:ext>
                  </a:extLst>
                </p14:cNvPr>
                <p14:cNvContentPartPr/>
                <p14:nvPr/>
              </p14:nvContentPartPr>
              <p14:xfrm>
                <a:off x="7831377" y="1794394"/>
                <a:ext cx="168120" cy="195120"/>
              </p14:xfrm>
            </p:contentPart>
          </mc:Choice>
          <mc:Fallback>
            <p:pic>
              <p:nvPicPr>
                <p:cNvPr id="49" name="Ink 48">
                  <a:extLst>
                    <a:ext uri="{FF2B5EF4-FFF2-40B4-BE49-F238E27FC236}">
                      <a16:creationId xmlns:a16="http://schemas.microsoft.com/office/drawing/2014/main" id="{5E1E5F78-FE34-F042-1332-D5EF53ACC94E}"/>
                    </a:ext>
                  </a:extLst>
                </p:cNvPr>
                <p:cNvPicPr/>
                <p:nvPr/>
              </p:nvPicPr>
              <p:blipFill>
                <a:blip r:embed="rId73"/>
                <a:stretch>
                  <a:fillRect/>
                </a:stretch>
              </p:blipFill>
              <p:spPr>
                <a:xfrm>
                  <a:off x="7822737" y="1785394"/>
                  <a:ext cx="185760" cy="212760"/>
                </a:xfrm>
                <a:prstGeom prst="rect">
                  <a:avLst/>
                </a:prstGeom>
              </p:spPr>
            </p:pic>
          </mc:Fallback>
        </mc:AlternateContent>
        <mc:AlternateContent xmlns:mc="http://schemas.openxmlformats.org/markup-compatibility/2006">
          <mc:Choice xmlns:p14="http://schemas.microsoft.com/office/powerpoint/2010/main" Requires="p14">
            <p:contentPart p14:bwMode="auto" r:id="rId74">
              <p14:nvContentPartPr>
                <p14:cNvPr id="50" name="Ink 49">
                  <a:extLst>
                    <a:ext uri="{FF2B5EF4-FFF2-40B4-BE49-F238E27FC236}">
                      <a16:creationId xmlns:a16="http://schemas.microsoft.com/office/drawing/2014/main" id="{D24701C7-2DF1-A4F8-9152-E7C4CE455CE6}"/>
                    </a:ext>
                  </a:extLst>
                </p14:cNvPr>
                <p14:cNvContentPartPr/>
                <p14:nvPr/>
              </p14:nvContentPartPr>
              <p14:xfrm>
                <a:off x="7985817" y="1783594"/>
                <a:ext cx="199080" cy="185400"/>
              </p14:xfrm>
            </p:contentPart>
          </mc:Choice>
          <mc:Fallback>
            <p:pic>
              <p:nvPicPr>
                <p:cNvPr id="50" name="Ink 49">
                  <a:extLst>
                    <a:ext uri="{FF2B5EF4-FFF2-40B4-BE49-F238E27FC236}">
                      <a16:creationId xmlns:a16="http://schemas.microsoft.com/office/drawing/2014/main" id="{D24701C7-2DF1-A4F8-9152-E7C4CE455CE6}"/>
                    </a:ext>
                  </a:extLst>
                </p:cNvPr>
                <p:cNvPicPr/>
                <p:nvPr/>
              </p:nvPicPr>
              <p:blipFill>
                <a:blip r:embed="rId75"/>
                <a:stretch>
                  <a:fillRect/>
                </a:stretch>
              </p:blipFill>
              <p:spPr>
                <a:xfrm>
                  <a:off x="7977177" y="1774594"/>
                  <a:ext cx="216720" cy="203040"/>
                </a:xfrm>
                <a:prstGeom prst="rect">
                  <a:avLst/>
                </a:prstGeom>
              </p:spPr>
            </p:pic>
          </mc:Fallback>
        </mc:AlternateContent>
        <mc:AlternateContent xmlns:mc="http://schemas.openxmlformats.org/markup-compatibility/2006">
          <mc:Choice xmlns:p14="http://schemas.microsoft.com/office/powerpoint/2010/main" Requires="p14">
            <p:contentPart p14:bwMode="auto" r:id="rId76">
              <p14:nvContentPartPr>
                <p14:cNvPr id="51" name="Ink 50">
                  <a:extLst>
                    <a:ext uri="{FF2B5EF4-FFF2-40B4-BE49-F238E27FC236}">
                      <a16:creationId xmlns:a16="http://schemas.microsoft.com/office/drawing/2014/main" id="{7FC3C5BC-EC8B-5575-A663-68C6718BD5B2}"/>
                    </a:ext>
                  </a:extLst>
                </p14:cNvPr>
                <p14:cNvContentPartPr/>
                <p14:nvPr/>
              </p14:nvContentPartPr>
              <p14:xfrm>
                <a:off x="8173377" y="1563274"/>
                <a:ext cx="279720" cy="241200"/>
              </p14:xfrm>
            </p:contentPart>
          </mc:Choice>
          <mc:Fallback>
            <p:pic>
              <p:nvPicPr>
                <p:cNvPr id="51" name="Ink 50">
                  <a:extLst>
                    <a:ext uri="{FF2B5EF4-FFF2-40B4-BE49-F238E27FC236}">
                      <a16:creationId xmlns:a16="http://schemas.microsoft.com/office/drawing/2014/main" id="{7FC3C5BC-EC8B-5575-A663-68C6718BD5B2}"/>
                    </a:ext>
                  </a:extLst>
                </p:cNvPr>
                <p:cNvPicPr/>
                <p:nvPr/>
              </p:nvPicPr>
              <p:blipFill>
                <a:blip r:embed="rId77"/>
                <a:stretch>
                  <a:fillRect/>
                </a:stretch>
              </p:blipFill>
              <p:spPr>
                <a:xfrm>
                  <a:off x="8164377" y="1554274"/>
                  <a:ext cx="297360" cy="258840"/>
                </a:xfrm>
                <a:prstGeom prst="rect">
                  <a:avLst/>
                </a:prstGeom>
              </p:spPr>
            </p:pic>
          </mc:Fallback>
        </mc:AlternateContent>
        <mc:AlternateContent xmlns:mc="http://schemas.openxmlformats.org/markup-compatibility/2006">
          <mc:Choice xmlns:p14="http://schemas.microsoft.com/office/powerpoint/2010/main" Requires="p14">
            <p:contentPart p14:bwMode="auto" r:id="rId78">
              <p14:nvContentPartPr>
                <p14:cNvPr id="53" name="Ink 52">
                  <a:extLst>
                    <a:ext uri="{FF2B5EF4-FFF2-40B4-BE49-F238E27FC236}">
                      <a16:creationId xmlns:a16="http://schemas.microsoft.com/office/drawing/2014/main" id="{5865826B-2368-EB6E-4FCC-6CD1CA243996}"/>
                    </a:ext>
                  </a:extLst>
                </p14:cNvPr>
                <p14:cNvContentPartPr/>
                <p14:nvPr/>
              </p14:nvContentPartPr>
              <p14:xfrm>
                <a:off x="7853337" y="2144314"/>
                <a:ext cx="223560" cy="146880"/>
              </p14:xfrm>
            </p:contentPart>
          </mc:Choice>
          <mc:Fallback>
            <p:pic>
              <p:nvPicPr>
                <p:cNvPr id="53" name="Ink 52">
                  <a:extLst>
                    <a:ext uri="{FF2B5EF4-FFF2-40B4-BE49-F238E27FC236}">
                      <a16:creationId xmlns:a16="http://schemas.microsoft.com/office/drawing/2014/main" id="{5865826B-2368-EB6E-4FCC-6CD1CA243996}"/>
                    </a:ext>
                  </a:extLst>
                </p:cNvPr>
                <p:cNvPicPr/>
                <p:nvPr/>
              </p:nvPicPr>
              <p:blipFill>
                <a:blip r:embed="rId79"/>
                <a:stretch>
                  <a:fillRect/>
                </a:stretch>
              </p:blipFill>
              <p:spPr>
                <a:xfrm>
                  <a:off x="7844697" y="2135674"/>
                  <a:ext cx="241200" cy="164520"/>
                </a:xfrm>
                <a:prstGeom prst="rect">
                  <a:avLst/>
                </a:prstGeom>
              </p:spPr>
            </p:pic>
          </mc:Fallback>
        </mc:AlternateContent>
        <mc:AlternateContent xmlns:mc="http://schemas.openxmlformats.org/markup-compatibility/2006">
          <mc:Choice xmlns:p14="http://schemas.microsoft.com/office/powerpoint/2010/main" Requires="p14">
            <p:contentPart p14:bwMode="auto" r:id="rId80">
              <p14:nvContentPartPr>
                <p14:cNvPr id="54" name="Ink 53">
                  <a:extLst>
                    <a:ext uri="{FF2B5EF4-FFF2-40B4-BE49-F238E27FC236}">
                      <a16:creationId xmlns:a16="http://schemas.microsoft.com/office/drawing/2014/main" id="{8BC231AC-DA34-16CC-3D68-190E63C0D92D}"/>
                    </a:ext>
                  </a:extLst>
                </p14:cNvPr>
                <p14:cNvContentPartPr/>
                <p14:nvPr/>
              </p14:nvContentPartPr>
              <p14:xfrm>
                <a:off x="8091657" y="2074834"/>
                <a:ext cx="138600" cy="102960"/>
              </p14:xfrm>
            </p:contentPart>
          </mc:Choice>
          <mc:Fallback>
            <p:pic>
              <p:nvPicPr>
                <p:cNvPr id="54" name="Ink 53">
                  <a:extLst>
                    <a:ext uri="{FF2B5EF4-FFF2-40B4-BE49-F238E27FC236}">
                      <a16:creationId xmlns:a16="http://schemas.microsoft.com/office/drawing/2014/main" id="{8BC231AC-DA34-16CC-3D68-190E63C0D92D}"/>
                    </a:ext>
                  </a:extLst>
                </p:cNvPr>
                <p:cNvPicPr/>
                <p:nvPr/>
              </p:nvPicPr>
              <p:blipFill>
                <a:blip r:embed="rId81"/>
                <a:stretch>
                  <a:fillRect/>
                </a:stretch>
              </p:blipFill>
              <p:spPr>
                <a:xfrm>
                  <a:off x="8082657" y="2066194"/>
                  <a:ext cx="156240" cy="120600"/>
                </a:xfrm>
                <a:prstGeom prst="rect">
                  <a:avLst/>
                </a:prstGeom>
              </p:spPr>
            </p:pic>
          </mc:Fallback>
        </mc:AlternateContent>
        <mc:AlternateContent xmlns:mc="http://schemas.openxmlformats.org/markup-compatibility/2006">
          <mc:Choice xmlns:p14="http://schemas.microsoft.com/office/powerpoint/2010/main" Requires="p14">
            <p:contentPart p14:bwMode="auto" r:id="rId82">
              <p14:nvContentPartPr>
                <p14:cNvPr id="55" name="Ink 54">
                  <a:extLst>
                    <a:ext uri="{FF2B5EF4-FFF2-40B4-BE49-F238E27FC236}">
                      <a16:creationId xmlns:a16="http://schemas.microsoft.com/office/drawing/2014/main" id="{F4F1ED13-BD00-92B8-A11D-0C0ED436E16A}"/>
                    </a:ext>
                  </a:extLst>
                </p14:cNvPr>
                <p14:cNvContentPartPr/>
                <p14:nvPr/>
              </p14:nvContentPartPr>
              <p14:xfrm>
                <a:off x="8216577" y="1978354"/>
                <a:ext cx="135000" cy="145800"/>
              </p14:xfrm>
            </p:contentPart>
          </mc:Choice>
          <mc:Fallback>
            <p:pic>
              <p:nvPicPr>
                <p:cNvPr id="55" name="Ink 54">
                  <a:extLst>
                    <a:ext uri="{FF2B5EF4-FFF2-40B4-BE49-F238E27FC236}">
                      <a16:creationId xmlns:a16="http://schemas.microsoft.com/office/drawing/2014/main" id="{F4F1ED13-BD00-92B8-A11D-0C0ED436E16A}"/>
                    </a:ext>
                  </a:extLst>
                </p:cNvPr>
                <p:cNvPicPr/>
                <p:nvPr/>
              </p:nvPicPr>
              <p:blipFill>
                <a:blip r:embed="rId83"/>
                <a:stretch>
                  <a:fillRect/>
                </a:stretch>
              </p:blipFill>
              <p:spPr>
                <a:xfrm>
                  <a:off x="8207937" y="1969714"/>
                  <a:ext cx="152640" cy="163440"/>
                </a:xfrm>
                <a:prstGeom prst="rect">
                  <a:avLst/>
                </a:prstGeom>
              </p:spPr>
            </p:pic>
          </mc:Fallback>
        </mc:AlternateContent>
        <mc:AlternateContent xmlns:mc="http://schemas.openxmlformats.org/markup-compatibility/2006">
          <mc:Choice xmlns:p14="http://schemas.microsoft.com/office/powerpoint/2010/main" Requires="p14">
            <p:contentPart p14:bwMode="auto" r:id="rId84">
              <p14:nvContentPartPr>
                <p14:cNvPr id="56" name="Ink 55">
                  <a:extLst>
                    <a:ext uri="{FF2B5EF4-FFF2-40B4-BE49-F238E27FC236}">
                      <a16:creationId xmlns:a16="http://schemas.microsoft.com/office/drawing/2014/main" id="{9AD25790-9D6B-1192-6B13-FA2EBC944806}"/>
                    </a:ext>
                  </a:extLst>
                </p14:cNvPr>
                <p14:cNvContentPartPr/>
                <p14:nvPr/>
              </p14:nvContentPartPr>
              <p14:xfrm>
                <a:off x="8358417" y="1933354"/>
                <a:ext cx="89280" cy="105120"/>
              </p14:xfrm>
            </p:contentPart>
          </mc:Choice>
          <mc:Fallback>
            <p:pic>
              <p:nvPicPr>
                <p:cNvPr id="56" name="Ink 55">
                  <a:extLst>
                    <a:ext uri="{FF2B5EF4-FFF2-40B4-BE49-F238E27FC236}">
                      <a16:creationId xmlns:a16="http://schemas.microsoft.com/office/drawing/2014/main" id="{9AD25790-9D6B-1192-6B13-FA2EBC944806}"/>
                    </a:ext>
                  </a:extLst>
                </p:cNvPr>
                <p:cNvPicPr/>
                <p:nvPr/>
              </p:nvPicPr>
              <p:blipFill>
                <a:blip r:embed="rId85"/>
                <a:stretch>
                  <a:fillRect/>
                </a:stretch>
              </p:blipFill>
              <p:spPr>
                <a:xfrm>
                  <a:off x="8349777" y="1924714"/>
                  <a:ext cx="106920" cy="122760"/>
                </a:xfrm>
                <a:prstGeom prst="rect">
                  <a:avLst/>
                </a:prstGeom>
              </p:spPr>
            </p:pic>
          </mc:Fallback>
        </mc:AlternateContent>
        <mc:AlternateContent xmlns:mc="http://schemas.openxmlformats.org/markup-compatibility/2006">
          <mc:Choice xmlns:p14="http://schemas.microsoft.com/office/powerpoint/2010/main" Requires="p14">
            <p:contentPart p14:bwMode="auto" r:id="rId86">
              <p14:nvContentPartPr>
                <p14:cNvPr id="57" name="Ink 56">
                  <a:extLst>
                    <a:ext uri="{FF2B5EF4-FFF2-40B4-BE49-F238E27FC236}">
                      <a16:creationId xmlns:a16="http://schemas.microsoft.com/office/drawing/2014/main" id="{A8B4AE62-A783-7F77-780C-A6F3DACD7DBF}"/>
                    </a:ext>
                  </a:extLst>
                </p14:cNvPr>
                <p14:cNvContentPartPr/>
                <p14:nvPr/>
              </p14:nvContentPartPr>
              <p14:xfrm>
                <a:off x="8437617" y="1822474"/>
                <a:ext cx="95400" cy="134280"/>
              </p14:xfrm>
            </p:contentPart>
          </mc:Choice>
          <mc:Fallback>
            <p:pic>
              <p:nvPicPr>
                <p:cNvPr id="57" name="Ink 56">
                  <a:extLst>
                    <a:ext uri="{FF2B5EF4-FFF2-40B4-BE49-F238E27FC236}">
                      <a16:creationId xmlns:a16="http://schemas.microsoft.com/office/drawing/2014/main" id="{A8B4AE62-A783-7F77-780C-A6F3DACD7DBF}"/>
                    </a:ext>
                  </a:extLst>
                </p:cNvPr>
                <p:cNvPicPr/>
                <p:nvPr/>
              </p:nvPicPr>
              <p:blipFill>
                <a:blip r:embed="rId87"/>
                <a:stretch>
                  <a:fillRect/>
                </a:stretch>
              </p:blipFill>
              <p:spPr>
                <a:xfrm>
                  <a:off x="8428977" y="1813834"/>
                  <a:ext cx="113040" cy="151920"/>
                </a:xfrm>
                <a:prstGeom prst="rect">
                  <a:avLst/>
                </a:prstGeom>
              </p:spPr>
            </p:pic>
          </mc:Fallback>
        </mc:AlternateContent>
        <mc:AlternateContent xmlns:mc="http://schemas.openxmlformats.org/markup-compatibility/2006">
          <mc:Choice xmlns:p14="http://schemas.microsoft.com/office/powerpoint/2010/main" Requires="p14">
            <p:contentPart p14:bwMode="auto" r:id="rId88">
              <p14:nvContentPartPr>
                <p14:cNvPr id="58" name="Ink 57">
                  <a:extLst>
                    <a:ext uri="{FF2B5EF4-FFF2-40B4-BE49-F238E27FC236}">
                      <a16:creationId xmlns:a16="http://schemas.microsoft.com/office/drawing/2014/main" id="{F2637435-FC41-B583-DAA3-98FE87EC1A9E}"/>
                    </a:ext>
                  </a:extLst>
                </p14:cNvPr>
                <p14:cNvContentPartPr/>
                <p14:nvPr/>
              </p14:nvContentPartPr>
              <p14:xfrm>
                <a:off x="8554977" y="1678474"/>
                <a:ext cx="166680" cy="127440"/>
              </p14:xfrm>
            </p:contentPart>
          </mc:Choice>
          <mc:Fallback>
            <p:pic>
              <p:nvPicPr>
                <p:cNvPr id="58" name="Ink 57">
                  <a:extLst>
                    <a:ext uri="{FF2B5EF4-FFF2-40B4-BE49-F238E27FC236}">
                      <a16:creationId xmlns:a16="http://schemas.microsoft.com/office/drawing/2014/main" id="{F2637435-FC41-B583-DAA3-98FE87EC1A9E}"/>
                    </a:ext>
                  </a:extLst>
                </p:cNvPr>
                <p:cNvPicPr/>
                <p:nvPr/>
              </p:nvPicPr>
              <p:blipFill>
                <a:blip r:embed="rId89"/>
                <a:stretch>
                  <a:fillRect/>
                </a:stretch>
              </p:blipFill>
              <p:spPr>
                <a:xfrm>
                  <a:off x="8545977" y="1669834"/>
                  <a:ext cx="184320" cy="145080"/>
                </a:xfrm>
                <a:prstGeom prst="rect">
                  <a:avLst/>
                </a:prstGeom>
              </p:spPr>
            </p:pic>
          </mc:Fallback>
        </mc:AlternateContent>
      </p:grpSp>
      <p:grpSp>
        <p:nvGrpSpPr>
          <p:cNvPr id="81" name="Group 80">
            <a:extLst>
              <a:ext uri="{FF2B5EF4-FFF2-40B4-BE49-F238E27FC236}">
                <a16:creationId xmlns:a16="http://schemas.microsoft.com/office/drawing/2014/main" id="{5427C0CF-F23D-5252-247E-5310E1896CF8}"/>
              </a:ext>
            </a:extLst>
          </p:cNvPr>
          <p:cNvGrpSpPr/>
          <p:nvPr/>
        </p:nvGrpSpPr>
        <p:grpSpPr>
          <a:xfrm>
            <a:off x="9319257" y="6994"/>
            <a:ext cx="2773080" cy="1040400"/>
            <a:chOff x="9319257" y="6994"/>
            <a:chExt cx="2773080" cy="1040400"/>
          </a:xfrm>
        </p:grpSpPr>
        <mc:AlternateContent xmlns:mc="http://schemas.openxmlformats.org/markup-compatibility/2006">
          <mc:Choice xmlns:p14="http://schemas.microsoft.com/office/powerpoint/2010/main" Requires="p14">
            <p:contentPart p14:bwMode="auto" r:id="rId90">
              <p14:nvContentPartPr>
                <p14:cNvPr id="60" name="Ink 59">
                  <a:extLst>
                    <a:ext uri="{FF2B5EF4-FFF2-40B4-BE49-F238E27FC236}">
                      <a16:creationId xmlns:a16="http://schemas.microsoft.com/office/drawing/2014/main" id="{913CCA30-65B8-201B-34C3-384B8237D860}"/>
                    </a:ext>
                  </a:extLst>
                </p14:cNvPr>
                <p14:cNvContentPartPr/>
                <p14:nvPr/>
              </p14:nvContentPartPr>
              <p14:xfrm>
                <a:off x="9319257" y="554914"/>
                <a:ext cx="426240" cy="353880"/>
              </p14:xfrm>
            </p:contentPart>
          </mc:Choice>
          <mc:Fallback>
            <p:pic>
              <p:nvPicPr>
                <p:cNvPr id="60" name="Ink 59">
                  <a:extLst>
                    <a:ext uri="{FF2B5EF4-FFF2-40B4-BE49-F238E27FC236}">
                      <a16:creationId xmlns:a16="http://schemas.microsoft.com/office/drawing/2014/main" id="{913CCA30-65B8-201B-34C3-384B8237D860}"/>
                    </a:ext>
                  </a:extLst>
                </p:cNvPr>
                <p:cNvPicPr/>
                <p:nvPr/>
              </p:nvPicPr>
              <p:blipFill>
                <a:blip r:embed="rId91"/>
                <a:stretch>
                  <a:fillRect/>
                </a:stretch>
              </p:blipFill>
              <p:spPr>
                <a:xfrm>
                  <a:off x="9310617" y="546274"/>
                  <a:ext cx="443880" cy="371520"/>
                </a:xfrm>
                <a:prstGeom prst="rect">
                  <a:avLst/>
                </a:prstGeom>
              </p:spPr>
            </p:pic>
          </mc:Fallback>
        </mc:AlternateContent>
        <mc:AlternateContent xmlns:mc="http://schemas.openxmlformats.org/markup-compatibility/2006">
          <mc:Choice xmlns:p14="http://schemas.microsoft.com/office/powerpoint/2010/main" Requires="p14">
            <p:contentPart p14:bwMode="auto" r:id="rId92">
              <p14:nvContentPartPr>
                <p14:cNvPr id="61" name="Ink 60">
                  <a:extLst>
                    <a:ext uri="{FF2B5EF4-FFF2-40B4-BE49-F238E27FC236}">
                      <a16:creationId xmlns:a16="http://schemas.microsoft.com/office/drawing/2014/main" id="{94B21723-ABE8-A300-6D04-502D1E834C10}"/>
                    </a:ext>
                  </a:extLst>
                </p14:cNvPr>
                <p14:cNvContentPartPr/>
                <p14:nvPr/>
              </p14:nvContentPartPr>
              <p14:xfrm>
                <a:off x="9596097" y="470674"/>
                <a:ext cx="931680" cy="527400"/>
              </p14:xfrm>
            </p:contentPart>
          </mc:Choice>
          <mc:Fallback>
            <p:pic>
              <p:nvPicPr>
                <p:cNvPr id="61" name="Ink 60">
                  <a:extLst>
                    <a:ext uri="{FF2B5EF4-FFF2-40B4-BE49-F238E27FC236}">
                      <a16:creationId xmlns:a16="http://schemas.microsoft.com/office/drawing/2014/main" id="{94B21723-ABE8-A300-6D04-502D1E834C10}"/>
                    </a:ext>
                  </a:extLst>
                </p:cNvPr>
                <p:cNvPicPr/>
                <p:nvPr/>
              </p:nvPicPr>
              <p:blipFill>
                <a:blip r:embed="rId93"/>
                <a:stretch>
                  <a:fillRect/>
                </a:stretch>
              </p:blipFill>
              <p:spPr>
                <a:xfrm>
                  <a:off x="9587457" y="462034"/>
                  <a:ext cx="949320" cy="545040"/>
                </a:xfrm>
                <a:prstGeom prst="rect">
                  <a:avLst/>
                </a:prstGeom>
              </p:spPr>
            </p:pic>
          </mc:Fallback>
        </mc:AlternateContent>
        <mc:AlternateContent xmlns:mc="http://schemas.openxmlformats.org/markup-compatibility/2006">
          <mc:Choice xmlns:p14="http://schemas.microsoft.com/office/powerpoint/2010/main" Requires="p14">
            <p:contentPart p14:bwMode="auto" r:id="rId94">
              <p14:nvContentPartPr>
                <p14:cNvPr id="62" name="Ink 61">
                  <a:extLst>
                    <a:ext uri="{FF2B5EF4-FFF2-40B4-BE49-F238E27FC236}">
                      <a16:creationId xmlns:a16="http://schemas.microsoft.com/office/drawing/2014/main" id="{C39EA596-8FEE-4F0E-3F8F-033DA262C325}"/>
                    </a:ext>
                  </a:extLst>
                </p14:cNvPr>
                <p14:cNvContentPartPr/>
                <p14:nvPr/>
              </p14:nvContentPartPr>
              <p14:xfrm>
                <a:off x="9580617" y="963514"/>
                <a:ext cx="154800" cy="83880"/>
              </p14:xfrm>
            </p:contentPart>
          </mc:Choice>
          <mc:Fallback>
            <p:pic>
              <p:nvPicPr>
                <p:cNvPr id="62" name="Ink 61">
                  <a:extLst>
                    <a:ext uri="{FF2B5EF4-FFF2-40B4-BE49-F238E27FC236}">
                      <a16:creationId xmlns:a16="http://schemas.microsoft.com/office/drawing/2014/main" id="{C39EA596-8FEE-4F0E-3F8F-033DA262C325}"/>
                    </a:ext>
                  </a:extLst>
                </p:cNvPr>
                <p:cNvPicPr/>
                <p:nvPr/>
              </p:nvPicPr>
              <p:blipFill>
                <a:blip r:embed="rId95"/>
                <a:stretch>
                  <a:fillRect/>
                </a:stretch>
              </p:blipFill>
              <p:spPr>
                <a:xfrm>
                  <a:off x="9571977" y="954514"/>
                  <a:ext cx="172440" cy="101520"/>
                </a:xfrm>
                <a:prstGeom prst="rect">
                  <a:avLst/>
                </a:prstGeom>
              </p:spPr>
            </p:pic>
          </mc:Fallback>
        </mc:AlternateContent>
        <mc:AlternateContent xmlns:mc="http://schemas.openxmlformats.org/markup-compatibility/2006">
          <mc:Choice xmlns:p14="http://schemas.microsoft.com/office/powerpoint/2010/main" Requires="p14">
            <p:contentPart p14:bwMode="auto" r:id="rId96">
              <p14:nvContentPartPr>
                <p14:cNvPr id="63" name="Ink 62">
                  <a:extLst>
                    <a:ext uri="{FF2B5EF4-FFF2-40B4-BE49-F238E27FC236}">
                      <a16:creationId xmlns:a16="http://schemas.microsoft.com/office/drawing/2014/main" id="{E5BCD7EE-136E-A61E-2885-20F11EF4D826}"/>
                    </a:ext>
                  </a:extLst>
                </p14:cNvPr>
                <p14:cNvContentPartPr/>
                <p14:nvPr/>
              </p14:nvContentPartPr>
              <p14:xfrm>
                <a:off x="10605897" y="351154"/>
                <a:ext cx="174240" cy="129240"/>
              </p14:xfrm>
            </p:contentPart>
          </mc:Choice>
          <mc:Fallback>
            <p:pic>
              <p:nvPicPr>
                <p:cNvPr id="63" name="Ink 62">
                  <a:extLst>
                    <a:ext uri="{FF2B5EF4-FFF2-40B4-BE49-F238E27FC236}">
                      <a16:creationId xmlns:a16="http://schemas.microsoft.com/office/drawing/2014/main" id="{E5BCD7EE-136E-A61E-2885-20F11EF4D826}"/>
                    </a:ext>
                  </a:extLst>
                </p:cNvPr>
                <p:cNvPicPr/>
                <p:nvPr/>
              </p:nvPicPr>
              <p:blipFill>
                <a:blip r:embed="rId97"/>
                <a:stretch>
                  <a:fillRect/>
                </a:stretch>
              </p:blipFill>
              <p:spPr>
                <a:xfrm>
                  <a:off x="10596897" y="342514"/>
                  <a:ext cx="191880" cy="146880"/>
                </a:xfrm>
                <a:prstGeom prst="rect">
                  <a:avLst/>
                </a:prstGeom>
              </p:spPr>
            </p:pic>
          </mc:Fallback>
        </mc:AlternateContent>
        <mc:AlternateContent xmlns:mc="http://schemas.openxmlformats.org/markup-compatibility/2006">
          <mc:Choice xmlns:p14="http://schemas.microsoft.com/office/powerpoint/2010/main" Requires="p14">
            <p:contentPart p14:bwMode="auto" r:id="rId98">
              <p14:nvContentPartPr>
                <p14:cNvPr id="64" name="Ink 63">
                  <a:extLst>
                    <a:ext uri="{FF2B5EF4-FFF2-40B4-BE49-F238E27FC236}">
                      <a16:creationId xmlns:a16="http://schemas.microsoft.com/office/drawing/2014/main" id="{A154C917-1FB6-7B10-8987-258235131EEB}"/>
                    </a:ext>
                  </a:extLst>
                </p14:cNvPr>
                <p14:cNvContentPartPr/>
                <p14:nvPr/>
              </p14:nvContentPartPr>
              <p14:xfrm>
                <a:off x="10725417" y="269434"/>
                <a:ext cx="183240" cy="143640"/>
              </p14:xfrm>
            </p:contentPart>
          </mc:Choice>
          <mc:Fallback>
            <p:pic>
              <p:nvPicPr>
                <p:cNvPr id="64" name="Ink 63">
                  <a:extLst>
                    <a:ext uri="{FF2B5EF4-FFF2-40B4-BE49-F238E27FC236}">
                      <a16:creationId xmlns:a16="http://schemas.microsoft.com/office/drawing/2014/main" id="{A154C917-1FB6-7B10-8987-258235131EEB}"/>
                    </a:ext>
                  </a:extLst>
                </p:cNvPr>
                <p:cNvPicPr/>
                <p:nvPr/>
              </p:nvPicPr>
              <p:blipFill>
                <a:blip r:embed="rId99"/>
                <a:stretch>
                  <a:fillRect/>
                </a:stretch>
              </p:blipFill>
              <p:spPr>
                <a:xfrm>
                  <a:off x="10716417" y="260794"/>
                  <a:ext cx="200880" cy="161280"/>
                </a:xfrm>
                <a:prstGeom prst="rect">
                  <a:avLst/>
                </a:prstGeom>
              </p:spPr>
            </p:pic>
          </mc:Fallback>
        </mc:AlternateContent>
        <mc:AlternateContent xmlns:mc="http://schemas.openxmlformats.org/markup-compatibility/2006">
          <mc:Choice xmlns:p14="http://schemas.microsoft.com/office/powerpoint/2010/main" Requires="p14">
            <p:contentPart p14:bwMode="auto" r:id="rId100">
              <p14:nvContentPartPr>
                <p14:cNvPr id="65" name="Ink 64">
                  <a:extLst>
                    <a:ext uri="{FF2B5EF4-FFF2-40B4-BE49-F238E27FC236}">
                      <a16:creationId xmlns:a16="http://schemas.microsoft.com/office/drawing/2014/main" id="{8321FC1C-A66C-A062-A25A-81A8FA03AB71}"/>
                    </a:ext>
                  </a:extLst>
                </p14:cNvPr>
                <p14:cNvContentPartPr/>
                <p14:nvPr/>
              </p14:nvContentPartPr>
              <p14:xfrm>
                <a:off x="11117457" y="301114"/>
                <a:ext cx="77400" cy="142920"/>
              </p14:xfrm>
            </p:contentPart>
          </mc:Choice>
          <mc:Fallback>
            <p:pic>
              <p:nvPicPr>
                <p:cNvPr id="65" name="Ink 64">
                  <a:extLst>
                    <a:ext uri="{FF2B5EF4-FFF2-40B4-BE49-F238E27FC236}">
                      <a16:creationId xmlns:a16="http://schemas.microsoft.com/office/drawing/2014/main" id="{8321FC1C-A66C-A062-A25A-81A8FA03AB71}"/>
                    </a:ext>
                  </a:extLst>
                </p:cNvPr>
                <p:cNvPicPr/>
                <p:nvPr/>
              </p:nvPicPr>
              <p:blipFill>
                <a:blip r:embed="rId101"/>
                <a:stretch>
                  <a:fillRect/>
                </a:stretch>
              </p:blipFill>
              <p:spPr>
                <a:xfrm>
                  <a:off x="11108817" y="292474"/>
                  <a:ext cx="95040" cy="160560"/>
                </a:xfrm>
                <a:prstGeom prst="rect">
                  <a:avLst/>
                </a:prstGeom>
              </p:spPr>
            </p:pic>
          </mc:Fallback>
        </mc:AlternateContent>
        <mc:AlternateContent xmlns:mc="http://schemas.openxmlformats.org/markup-compatibility/2006">
          <mc:Choice xmlns:p14="http://schemas.microsoft.com/office/powerpoint/2010/main" Requires="p14">
            <p:contentPart p14:bwMode="auto" r:id="rId102">
              <p14:nvContentPartPr>
                <p14:cNvPr id="66" name="Ink 65">
                  <a:extLst>
                    <a:ext uri="{FF2B5EF4-FFF2-40B4-BE49-F238E27FC236}">
                      <a16:creationId xmlns:a16="http://schemas.microsoft.com/office/drawing/2014/main" id="{F603F858-D2F6-34DC-1CFC-5938BBF0DB4F}"/>
                    </a:ext>
                  </a:extLst>
                </p14:cNvPr>
                <p14:cNvContentPartPr/>
                <p14:nvPr/>
              </p14:nvContentPartPr>
              <p14:xfrm>
                <a:off x="11095137" y="243514"/>
                <a:ext cx="115920" cy="114840"/>
              </p14:xfrm>
            </p:contentPart>
          </mc:Choice>
          <mc:Fallback>
            <p:pic>
              <p:nvPicPr>
                <p:cNvPr id="66" name="Ink 65">
                  <a:extLst>
                    <a:ext uri="{FF2B5EF4-FFF2-40B4-BE49-F238E27FC236}">
                      <a16:creationId xmlns:a16="http://schemas.microsoft.com/office/drawing/2014/main" id="{F603F858-D2F6-34DC-1CFC-5938BBF0DB4F}"/>
                    </a:ext>
                  </a:extLst>
                </p:cNvPr>
                <p:cNvPicPr/>
                <p:nvPr/>
              </p:nvPicPr>
              <p:blipFill>
                <a:blip r:embed="rId103"/>
                <a:stretch>
                  <a:fillRect/>
                </a:stretch>
              </p:blipFill>
              <p:spPr>
                <a:xfrm>
                  <a:off x="11086497" y="234514"/>
                  <a:ext cx="133560" cy="132480"/>
                </a:xfrm>
                <a:prstGeom prst="rect">
                  <a:avLst/>
                </a:prstGeom>
              </p:spPr>
            </p:pic>
          </mc:Fallback>
        </mc:AlternateContent>
        <mc:AlternateContent xmlns:mc="http://schemas.openxmlformats.org/markup-compatibility/2006">
          <mc:Choice xmlns:p14="http://schemas.microsoft.com/office/powerpoint/2010/main" Requires="p14">
            <p:contentPart p14:bwMode="auto" r:id="rId104">
              <p14:nvContentPartPr>
                <p14:cNvPr id="68" name="Ink 67">
                  <a:extLst>
                    <a:ext uri="{FF2B5EF4-FFF2-40B4-BE49-F238E27FC236}">
                      <a16:creationId xmlns:a16="http://schemas.microsoft.com/office/drawing/2014/main" id="{0A7BB543-0E07-8E1F-531A-5FF2802DD91C}"/>
                    </a:ext>
                  </a:extLst>
                </p14:cNvPr>
                <p14:cNvContentPartPr/>
                <p14:nvPr/>
              </p14:nvContentPartPr>
              <p14:xfrm>
                <a:off x="11181177" y="200674"/>
                <a:ext cx="252000" cy="207000"/>
              </p14:xfrm>
            </p:contentPart>
          </mc:Choice>
          <mc:Fallback>
            <p:pic>
              <p:nvPicPr>
                <p:cNvPr id="68" name="Ink 67">
                  <a:extLst>
                    <a:ext uri="{FF2B5EF4-FFF2-40B4-BE49-F238E27FC236}">
                      <a16:creationId xmlns:a16="http://schemas.microsoft.com/office/drawing/2014/main" id="{0A7BB543-0E07-8E1F-531A-5FF2802DD91C}"/>
                    </a:ext>
                  </a:extLst>
                </p:cNvPr>
                <p:cNvPicPr/>
                <p:nvPr/>
              </p:nvPicPr>
              <p:blipFill>
                <a:blip r:embed="rId105"/>
                <a:stretch>
                  <a:fillRect/>
                </a:stretch>
              </p:blipFill>
              <p:spPr>
                <a:xfrm>
                  <a:off x="11172537" y="191674"/>
                  <a:ext cx="269640" cy="224640"/>
                </a:xfrm>
                <a:prstGeom prst="rect">
                  <a:avLst/>
                </a:prstGeom>
              </p:spPr>
            </p:pic>
          </mc:Fallback>
        </mc:AlternateContent>
        <mc:AlternateContent xmlns:mc="http://schemas.openxmlformats.org/markup-compatibility/2006">
          <mc:Choice xmlns:p14="http://schemas.microsoft.com/office/powerpoint/2010/main" Requires="p14">
            <p:contentPart p14:bwMode="auto" r:id="rId106">
              <p14:nvContentPartPr>
                <p14:cNvPr id="69" name="Ink 68">
                  <a:extLst>
                    <a:ext uri="{FF2B5EF4-FFF2-40B4-BE49-F238E27FC236}">
                      <a16:creationId xmlns:a16="http://schemas.microsoft.com/office/drawing/2014/main" id="{6A699D70-3703-6598-720B-1CFAC33AE881}"/>
                    </a:ext>
                  </a:extLst>
                </p14:cNvPr>
                <p14:cNvContentPartPr/>
                <p14:nvPr/>
              </p14:nvContentPartPr>
              <p14:xfrm>
                <a:off x="11438577" y="76474"/>
                <a:ext cx="80280" cy="154080"/>
              </p14:xfrm>
            </p:contentPart>
          </mc:Choice>
          <mc:Fallback>
            <p:pic>
              <p:nvPicPr>
                <p:cNvPr id="69" name="Ink 68">
                  <a:extLst>
                    <a:ext uri="{FF2B5EF4-FFF2-40B4-BE49-F238E27FC236}">
                      <a16:creationId xmlns:a16="http://schemas.microsoft.com/office/drawing/2014/main" id="{6A699D70-3703-6598-720B-1CFAC33AE881}"/>
                    </a:ext>
                  </a:extLst>
                </p:cNvPr>
                <p:cNvPicPr/>
                <p:nvPr/>
              </p:nvPicPr>
              <p:blipFill>
                <a:blip r:embed="rId107"/>
                <a:stretch>
                  <a:fillRect/>
                </a:stretch>
              </p:blipFill>
              <p:spPr>
                <a:xfrm>
                  <a:off x="11429937" y="67474"/>
                  <a:ext cx="97920" cy="171720"/>
                </a:xfrm>
                <a:prstGeom prst="rect">
                  <a:avLst/>
                </a:prstGeom>
              </p:spPr>
            </p:pic>
          </mc:Fallback>
        </mc:AlternateContent>
        <mc:AlternateContent xmlns:mc="http://schemas.openxmlformats.org/markup-compatibility/2006">
          <mc:Choice xmlns:p14="http://schemas.microsoft.com/office/powerpoint/2010/main" Requires="p14">
            <p:contentPart p14:bwMode="auto" r:id="rId108">
              <p14:nvContentPartPr>
                <p14:cNvPr id="70" name="Ink 69">
                  <a:extLst>
                    <a:ext uri="{FF2B5EF4-FFF2-40B4-BE49-F238E27FC236}">
                      <a16:creationId xmlns:a16="http://schemas.microsoft.com/office/drawing/2014/main" id="{25F86219-65CC-82AD-E4B4-0D9F743C2BB2}"/>
                    </a:ext>
                  </a:extLst>
                </p14:cNvPr>
                <p14:cNvContentPartPr/>
                <p14:nvPr/>
              </p14:nvContentPartPr>
              <p14:xfrm>
                <a:off x="11504097" y="104554"/>
                <a:ext cx="106560" cy="118800"/>
              </p14:xfrm>
            </p:contentPart>
          </mc:Choice>
          <mc:Fallback>
            <p:pic>
              <p:nvPicPr>
                <p:cNvPr id="70" name="Ink 69">
                  <a:extLst>
                    <a:ext uri="{FF2B5EF4-FFF2-40B4-BE49-F238E27FC236}">
                      <a16:creationId xmlns:a16="http://schemas.microsoft.com/office/drawing/2014/main" id="{25F86219-65CC-82AD-E4B4-0D9F743C2BB2}"/>
                    </a:ext>
                  </a:extLst>
                </p:cNvPr>
                <p:cNvPicPr/>
                <p:nvPr/>
              </p:nvPicPr>
              <p:blipFill>
                <a:blip r:embed="rId109"/>
                <a:stretch>
                  <a:fillRect/>
                </a:stretch>
              </p:blipFill>
              <p:spPr>
                <a:xfrm>
                  <a:off x="11495097" y="95914"/>
                  <a:ext cx="124200" cy="136440"/>
                </a:xfrm>
                <a:prstGeom prst="rect">
                  <a:avLst/>
                </a:prstGeom>
              </p:spPr>
            </p:pic>
          </mc:Fallback>
        </mc:AlternateContent>
        <mc:AlternateContent xmlns:mc="http://schemas.openxmlformats.org/markup-compatibility/2006">
          <mc:Choice xmlns:p14="http://schemas.microsoft.com/office/powerpoint/2010/main" Requires="p14">
            <p:contentPart p14:bwMode="auto" r:id="rId110">
              <p14:nvContentPartPr>
                <p14:cNvPr id="71" name="Ink 70">
                  <a:extLst>
                    <a:ext uri="{FF2B5EF4-FFF2-40B4-BE49-F238E27FC236}">
                      <a16:creationId xmlns:a16="http://schemas.microsoft.com/office/drawing/2014/main" id="{74C40947-06FA-FF37-B508-D6ED9713A649}"/>
                    </a:ext>
                  </a:extLst>
                </p14:cNvPr>
                <p14:cNvContentPartPr/>
                <p14:nvPr/>
              </p14:nvContentPartPr>
              <p14:xfrm>
                <a:off x="11691297" y="6994"/>
                <a:ext cx="172800" cy="209880"/>
              </p14:xfrm>
            </p:contentPart>
          </mc:Choice>
          <mc:Fallback>
            <p:pic>
              <p:nvPicPr>
                <p:cNvPr id="71" name="Ink 70">
                  <a:extLst>
                    <a:ext uri="{FF2B5EF4-FFF2-40B4-BE49-F238E27FC236}">
                      <a16:creationId xmlns:a16="http://schemas.microsoft.com/office/drawing/2014/main" id="{74C40947-06FA-FF37-B508-D6ED9713A649}"/>
                    </a:ext>
                  </a:extLst>
                </p:cNvPr>
                <p:cNvPicPr/>
                <p:nvPr/>
              </p:nvPicPr>
              <p:blipFill>
                <a:blip r:embed="rId111"/>
                <a:stretch>
                  <a:fillRect/>
                </a:stretch>
              </p:blipFill>
              <p:spPr>
                <a:xfrm>
                  <a:off x="11682657" y="-1646"/>
                  <a:ext cx="190440" cy="227520"/>
                </a:xfrm>
                <a:prstGeom prst="rect">
                  <a:avLst/>
                </a:prstGeom>
              </p:spPr>
            </p:pic>
          </mc:Fallback>
        </mc:AlternateContent>
        <mc:AlternateContent xmlns:mc="http://schemas.openxmlformats.org/markup-compatibility/2006">
          <mc:Choice xmlns:p14="http://schemas.microsoft.com/office/powerpoint/2010/main" Requires="p14">
            <p:contentPart p14:bwMode="auto" r:id="rId112">
              <p14:nvContentPartPr>
                <p14:cNvPr id="72" name="Ink 71">
                  <a:extLst>
                    <a:ext uri="{FF2B5EF4-FFF2-40B4-BE49-F238E27FC236}">
                      <a16:creationId xmlns:a16="http://schemas.microsoft.com/office/drawing/2014/main" id="{23AEF1CD-3CF6-8F93-3080-4D15A6ED57C6}"/>
                    </a:ext>
                  </a:extLst>
                </p14:cNvPr>
                <p14:cNvContentPartPr/>
                <p14:nvPr/>
              </p14:nvContentPartPr>
              <p14:xfrm>
                <a:off x="11441457" y="400114"/>
                <a:ext cx="139320" cy="186480"/>
              </p14:xfrm>
            </p:contentPart>
          </mc:Choice>
          <mc:Fallback>
            <p:pic>
              <p:nvPicPr>
                <p:cNvPr id="72" name="Ink 71">
                  <a:extLst>
                    <a:ext uri="{FF2B5EF4-FFF2-40B4-BE49-F238E27FC236}">
                      <a16:creationId xmlns:a16="http://schemas.microsoft.com/office/drawing/2014/main" id="{23AEF1CD-3CF6-8F93-3080-4D15A6ED57C6}"/>
                    </a:ext>
                  </a:extLst>
                </p:cNvPr>
                <p:cNvPicPr/>
                <p:nvPr/>
              </p:nvPicPr>
              <p:blipFill>
                <a:blip r:embed="rId113"/>
                <a:stretch>
                  <a:fillRect/>
                </a:stretch>
              </p:blipFill>
              <p:spPr>
                <a:xfrm>
                  <a:off x="11432457" y="391114"/>
                  <a:ext cx="156960" cy="204120"/>
                </a:xfrm>
                <a:prstGeom prst="rect">
                  <a:avLst/>
                </a:prstGeom>
              </p:spPr>
            </p:pic>
          </mc:Fallback>
        </mc:AlternateContent>
        <mc:AlternateContent xmlns:mc="http://schemas.openxmlformats.org/markup-compatibility/2006">
          <mc:Choice xmlns:p14="http://schemas.microsoft.com/office/powerpoint/2010/main" Requires="p14">
            <p:contentPart p14:bwMode="auto" r:id="rId114">
              <p14:nvContentPartPr>
                <p14:cNvPr id="73" name="Ink 72">
                  <a:extLst>
                    <a:ext uri="{FF2B5EF4-FFF2-40B4-BE49-F238E27FC236}">
                      <a16:creationId xmlns:a16="http://schemas.microsoft.com/office/drawing/2014/main" id="{696E154F-35D5-36AE-CD3D-FA3BFD2B16A7}"/>
                    </a:ext>
                  </a:extLst>
                </p14:cNvPr>
                <p14:cNvContentPartPr/>
                <p14:nvPr/>
              </p14:nvContentPartPr>
              <p14:xfrm>
                <a:off x="11622537" y="458074"/>
                <a:ext cx="46800" cy="80280"/>
              </p14:xfrm>
            </p:contentPart>
          </mc:Choice>
          <mc:Fallback>
            <p:pic>
              <p:nvPicPr>
                <p:cNvPr id="73" name="Ink 72">
                  <a:extLst>
                    <a:ext uri="{FF2B5EF4-FFF2-40B4-BE49-F238E27FC236}">
                      <a16:creationId xmlns:a16="http://schemas.microsoft.com/office/drawing/2014/main" id="{696E154F-35D5-36AE-CD3D-FA3BFD2B16A7}"/>
                    </a:ext>
                  </a:extLst>
                </p:cNvPr>
                <p:cNvPicPr/>
                <p:nvPr/>
              </p:nvPicPr>
              <p:blipFill>
                <a:blip r:embed="rId115"/>
                <a:stretch>
                  <a:fillRect/>
                </a:stretch>
              </p:blipFill>
              <p:spPr>
                <a:xfrm>
                  <a:off x="11613897" y="449074"/>
                  <a:ext cx="64440" cy="97920"/>
                </a:xfrm>
                <a:prstGeom prst="rect">
                  <a:avLst/>
                </a:prstGeom>
              </p:spPr>
            </p:pic>
          </mc:Fallback>
        </mc:AlternateContent>
        <mc:AlternateContent xmlns:mc="http://schemas.openxmlformats.org/markup-compatibility/2006">
          <mc:Choice xmlns:p14="http://schemas.microsoft.com/office/powerpoint/2010/main" Requires="p14">
            <p:contentPart p14:bwMode="auto" r:id="rId116">
              <p14:nvContentPartPr>
                <p14:cNvPr id="74" name="Ink 73">
                  <a:extLst>
                    <a:ext uri="{FF2B5EF4-FFF2-40B4-BE49-F238E27FC236}">
                      <a16:creationId xmlns:a16="http://schemas.microsoft.com/office/drawing/2014/main" id="{8C24E430-6D5F-74BC-CDB3-F19B2073753C}"/>
                    </a:ext>
                  </a:extLst>
                </p14:cNvPr>
                <p14:cNvContentPartPr/>
                <p14:nvPr/>
              </p14:nvContentPartPr>
              <p14:xfrm>
                <a:off x="11669697" y="433594"/>
                <a:ext cx="147960" cy="69480"/>
              </p14:xfrm>
            </p:contentPart>
          </mc:Choice>
          <mc:Fallback>
            <p:pic>
              <p:nvPicPr>
                <p:cNvPr id="74" name="Ink 73">
                  <a:extLst>
                    <a:ext uri="{FF2B5EF4-FFF2-40B4-BE49-F238E27FC236}">
                      <a16:creationId xmlns:a16="http://schemas.microsoft.com/office/drawing/2014/main" id="{8C24E430-6D5F-74BC-CDB3-F19B2073753C}"/>
                    </a:ext>
                  </a:extLst>
                </p:cNvPr>
                <p:cNvPicPr/>
                <p:nvPr/>
              </p:nvPicPr>
              <p:blipFill>
                <a:blip r:embed="rId117"/>
                <a:stretch>
                  <a:fillRect/>
                </a:stretch>
              </p:blipFill>
              <p:spPr>
                <a:xfrm>
                  <a:off x="11661057" y="424594"/>
                  <a:ext cx="165600" cy="87120"/>
                </a:xfrm>
                <a:prstGeom prst="rect">
                  <a:avLst/>
                </a:prstGeom>
              </p:spPr>
            </p:pic>
          </mc:Fallback>
        </mc:AlternateContent>
        <mc:AlternateContent xmlns:mc="http://schemas.openxmlformats.org/markup-compatibility/2006">
          <mc:Choice xmlns:p14="http://schemas.microsoft.com/office/powerpoint/2010/main" Requires="p14">
            <p:contentPart p14:bwMode="auto" r:id="rId118">
              <p14:nvContentPartPr>
                <p14:cNvPr id="75" name="Ink 74">
                  <a:extLst>
                    <a:ext uri="{FF2B5EF4-FFF2-40B4-BE49-F238E27FC236}">
                      <a16:creationId xmlns:a16="http://schemas.microsoft.com/office/drawing/2014/main" id="{FCEEED8D-2ECB-99A3-A6C9-82E59E382294}"/>
                    </a:ext>
                  </a:extLst>
                </p14:cNvPr>
                <p14:cNvContentPartPr/>
                <p14:nvPr/>
              </p14:nvContentPartPr>
              <p14:xfrm>
                <a:off x="11787777" y="380674"/>
                <a:ext cx="43560" cy="93960"/>
              </p14:xfrm>
            </p:contentPart>
          </mc:Choice>
          <mc:Fallback>
            <p:pic>
              <p:nvPicPr>
                <p:cNvPr id="75" name="Ink 74">
                  <a:extLst>
                    <a:ext uri="{FF2B5EF4-FFF2-40B4-BE49-F238E27FC236}">
                      <a16:creationId xmlns:a16="http://schemas.microsoft.com/office/drawing/2014/main" id="{FCEEED8D-2ECB-99A3-A6C9-82E59E382294}"/>
                    </a:ext>
                  </a:extLst>
                </p:cNvPr>
                <p:cNvPicPr/>
                <p:nvPr/>
              </p:nvPicPr>
              <p:blipFill>
                <a:blip r:embed="rId119"/>
                <a:stretch>
                  <a:fillRect/>
                </a:stretch>
              </p:blipFill>
              <p:spPr>
                <a:xfrm>
                  <a:off x="11778777" y="371674"/>
                  <a:ext cx="61200" cy="111600"/>
                </a:xfrm>
                <a:prstGeom prst="rect">
                  <a:avLst/>
                </a:prstGeom>
              </p:spPr>
            </p:pic>
          </mc:Fallback>
        </mc:AlternateContent>
        <mc:AlternateContent xmlns:mc="http://schemas.openxmlformats.org/markup-compatibility/2006">
          <mc:Choice xmlns:p14="http://schemas.microsoft.com/office/powerpoint/2010/main" Requires="p14">
            <p:contentPart p14:bwMode="auto" r:id="rId120">
              <p14:nvContentPartPr>
                <p14:cNvPr id="76" name="Ink 75">
                  <a:extLst>
                    <a:ext uri="{FF2B5EF4-FFF2-40B4-BE49-F238E27FC236}">
                      <a16:creationId xmlns:a16="http://schemas.microsoft.com/office/drawing/2014/main" id="{77979B82-0C50-7834-3FC9-7920A182EC85}"/>
                    </a:ext>
                  </a:extLst>
                </p14:cNvPr>
                <p14:cNvContentPartPr/>
                <p14:nvPr/>
              </p14:nvContentPartPr>
              <p14:xfrm>
                <a:off x="11858697" y="325594"/>
                <a:ext cx="104400" cy="151920"/>
              </p14:xfrm>
            </p:contentPart>
          </mc:Choice>
          <mc:Fallback>
            <p:pic>
              <p:nvPicPr>
                <p:cNvPr id="76" name="Ink 75">
                  <a:extLst>
                    <a:ext uri="{FF2B5EF4-FFF2-40B4-BE49-F238E27FC236}">
                      <a16:creationId xmlns:a16="http://schemas.microsoft.com/office/drawing/2014/main" id="{77979B82-0C50-7834-3FC9-7920A182EC85}"/>
                    </a:ext>
                  </a:extLst>
                </p:cNvPr>
                <p:cNvPicPr/>
                <p:nvPr/>
              </p:nvPicPr>
              <p:blipFill>
                <a:blip r:embed="rId121"/>
                <a:stretch>
                  <a:fillRect/>
                </a:stretch>
              </p:blipFill>
              <p:spPr>
                <a:xfrm>
                  <a:off x="11849697" y="316954"/>
                  <a:ext cx="122040" cy="169560"/>
                </a:xfrm>
                <a:prstGeom prst="rect">
                  <a:avLst/>
                </a:prstGeom>
              </p:spPr>
            </p:pic>
          </mc:Fallback>
        </mc:AlternateContent>
        <mc:AlternateContent xmlns:mc="http://schemas.openxmlformats.org/markup-compatibility/2006">
          <mc:Choice xmlns:p14="http://schemas.microsoft.com/office/powerpoint/2010/main" Requires="p14">
            <p:contentPart p14:bwMode="auto" r:id="rId122">
              <p14:nvContentPartPr>
                <p14:cNvPr id="78" name="Ink 77">
                  <a:extLst>
                    <a:ext uri="{FF2B5EF4-FFF2-40B4-BE49-F238E27FC236}">
                      <a16:creationId xmlns:a16="http://schemas.microsoft.com/office/drawing/2014/main" id="{C5531D0A-1938-9A6F-FA24-A4492AA45584}"/>
                    </a:ext>
                  </a:extLst>
                </p14:cNvPr>
                <p14:cNvContentPartPr/>
                <p14:nvPr/>
              </p14:nvContentPartPr>
              <p14:xfrm>
                <a:off x="11694177" y="633394"/>
                <a:ext cx="130320" cy="101160"/>
              </p14:xfrm>
            </p:contentPart>
          </mc:Choice>
          <mc:Fallback>
            <p:pic>
              <p:nvPicPr>
                <p:cNvPr id="78" name="Ink 77">
                  <a:extLst>
                    <a:ext uri="{FF2B5EF4-FFF2-40B4-BE49-F238E27FC236}">
                      <a16:creationId xmlns:a16="http://schemas.microsoft.com/office/drawing/2014/main" id="{C5531D0A-1938-9A6F-FA24-A4492AA45584}"/>
                    </a:ext>
                  </a:extLst>
                </p:cNvPr>
                <p:cNvPicPr/>
                <p:nvPr/>
              </p:nvPicPr>
              <p:blipFill>
                <a:blip r:embed="rId123"/>
                <a:stretch>
                  <a:fillRect/>
                </a:stretch>
              </p:blipFill>
              <p:spPr>
                <a:xfrm>
                  <a:off x="11685537" y="624394"/>
                  <a:ext cx="147960" cy="118800"/>
                </a:xfrm>
                <a:prstGeom prst="rect">
                  <a:avLst/>
                </a:prstGeom>
              </p:spPr>
            </p:pic>
          </mc:Fallback>
        </mc:AlternateContent>
        <mc:AlternateContent xmlns:mc="http://schemas.openxmlformats.org/markup-compatibility/2006">
          <mc:Choice xmlns:p14="http://schemas.microsoft.com/office/powerpoint/2010/main" Requires="p14">
            <p:contentPart p14:bwMode="auto" r:id="rId124">
              <p14:nvContentPartPr>
                <p14:cNvPr id="79" name="Ink 78">
                  <a:extLst>
                    <a:ext uri="{FF2B5EF4-FFF2-40B4-BE49-F238E27FC236}">
                      <a16:creationId xmlns:a16="http://schemas.microsoft.com/office/drawing/2014/main" id="{B5036CE1-02E7-9F2B-4A64-822F71717D0E}"/>
                    </a:ext>
                  </a:extLst>
                </p14:cNvPr>
                <p14:cNvContentPartPr/>
                <p14:nvPr/>
              </p14:nvContentPartPr>
              <p14:xfrm>
                <a:off x="11862297" y="620794"/>
                <a:ext cx="60480" cy="37080"/>
              </p14:xfrm>
            </p:contentPart>
          </mc:Choice>
          <mc:Fallback>
            <p:pic>
              <p:nvPicPr>
                <p:cNvPr id="79" name="Ink 78">
                  <a:extLst>
                    <a:ext uri="{FF2B5EF4-FFF2-40B4-BE49-F238E27FC236}">
                      <a16:creationId xmlns:a16="http://schemas.microsoft.com/office/drawing/2014/main" id="{B5036CE1-02E7-9F2B-4A64-822F71717D0E}"/>
                    </a:ext>
                  </a:extLst>
                </p:cNvPr>
                <p:cNvPicPr/>
                <p:nvPr/>
              </p:nvPicPr>
              <p:blipFill>
                <a:blip r:embed="rId125"/>
                <a:stretch>
                  <a:fillRect/>
                </a:stretch>
              </p:blipFill>
              <p:spPr>
                <a:xfrm>
                  <a:off x="11853297" y="612154"/>
                  <a:ext cx="78120" cy="54720"/>
                </a:xfrm>
                <a:prstGeom prst="rect">
                  <a:avLst/>
                </a:prstGeom>
              </p:spPr>
            </p:pic>
          </mc:Fallback>
        </mc:AlternateContent>
        <mc:AlternateContent xmlns:mc="http://schemas.openxmlformats.org/markup-compatibility/2006">
          <mc:Choice xmlns:p14="http://schemas.microsoft.com/office/powerpoint/2010/main" Requires="p14">
            <p:contentPart p14:bwMode="auto" r:id="rId126">
              <p14:nvContentPartPr>
                <p14:cNvPr id="80" name="Ink 79">
                  <a:extLst>
                    <a:ext uri="{FF2B5EF4-FFF2-40B4-BE49-F238E27FC236}">
                      <a16:creationId xmlns:a16="http://schemas.microsoft.com/office/drawing/2014/main" id="{676E8EAE-D792-5566-7874-7C441C4DEC22}"/>
                    </a:ext>
                  </a:extLst>
                </p14:cNvPr>
                <p14:cNvContentPartPr/>
                <p14:nvPr/>
              </p14:nvContentPartPr>
              <p14:xfrm>
                <a:off x="11994417" y="485074"/>
                <a:ext cx="97920" cy="139680"/>
              </p14:xfrm>
            </p:contentPart>
          </mc:Choice>
          <mc:Fallback>
            <p:pic>
              <p:nvPicPr>
                <p:cNvPr id="80" name="Ink 79">
                  <a:extLst>
                    <a:ext uri="{FF2B5EF4-FFF2-40B4-BE49-F238E27FC236}">
                      <a16:creationId xmlns:a16="http://schemas.microsoft.com/office/drawing/2014/main" id="{676E8EAE-D792-5566-7874-7C441C4DEC22}"/>
                    </a:ext>
                  </a:extLst>
                </p:cNvPr>
                <p:cNvPicPr/>
                <p:nvPr/>
              </p:nvPicPr>
              <p:blipFill>
                <a:blip r:embed="rId127"/>
                <a:stretch>
                  <a:fillRect/>
                </a:stretch>
              </p:blipFill>
              <p:spPr>
                <a:xfrm>
                  <a:off x="11985417" y="476434"/>
                  <a:ext cx="115560" cy="1573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28">
            <p14:nvContentPartPr>
              <p14:cNvPr id="82" name="Ink 81">
                <a:extLst>
                  <a:ext uri="{FF2B5EF4-FFF2-40B4-BE49-F238E27FC236}">
                    <a16:creationId xmlns:a16="http://schemas.microsoft.com/office/drawing/2014/main" id="{F9B4E559-C559-CCEE-109A-F4F309DD4B4A}"/>
                  </a:ext>
                </a:extLst>
              </p14:cNvPr>
              <p14:cNvContentPartPr/>
              <p14:nvPr/>
            </p14:nvContentPartPr>
            <p14:xfrm>
              <a:off x="100017" y="1719514"/>
              <a:ext cx="78840" cy="72360"/>
            </p14:xfrm>
          </p:contentPart>
        </mc:Choice>
        <mc:Fallback>
          <p:pic>
            <p:nvPicPr>
              <p:cNvPr id="82" name="Ink 81">
                <a:extLst>
                  <a:ext uri="{FF2B5EF4-FFF2-40B4-BE49-F238E27FC236}">
                    <a16:creationId xmlns:a16="http://schemas.microsoft.com/office/drawing/2014/main" id="{F9B4E559-C559-CCEE-109A-F4F309DD4B4A}"/>
                  </a:ext>
                </a:extLst>
              </p:cNvPr>
              <p:cNvPicPr/>
              <p:nvPr/>
            </p:nvPicPr>
            <p:blipFill>
              <a:blip r:embed="rId129"/>
              <a:stretch>
                <a:fillRect/>
              </a:stretch>
            </p:blipFill>
            <p:spPr>
              <a:xfrm>
                <a:off x="91377" y="1710514"/>
                <a:ext cx="96480" cy="90000"/>
              </a:xfrm>
              <a:prstGeom prst="rect">
                <a:avLst/>
              </a:prstGeom>
            </p:spPr>
          </p:pic>
        </mc:Fallback>
      </mc:AlternateContent>
      <p:grpSp>
        <p:nvGrpSpPr>
          <p:cNvPr id="94" name="Group 93">
            <a:extLst>
              <a:ext uri="{FF2B5EF4-FFF2-40B4-BE49-F238E27FC236}">
                <a16:creationId xmlns:a16="http://schemas.microsoft.com/office/drawing/2014/main" id="{4A05D0F4-31F7-C13F-4EA8-3EF31CCD13B3}"/>
              </a:ext>
            </a:extLst>
          </p:cNvPr>
          <p:cNvGrpSpPr/>
          <p:nvPr/>
        </p:nvGrpSpPr>
        <p:grpSpPr>
          <a:xfrm>
            <a:off x="1243377" y="1984114"/>
            <a:ext cx="1062720" cy="375840"/>
            <a:chOff x="1243377" y="1984114"/>
            <a:chExt cx="1062720" cy="375840"/>
          </a:xfrm>
        </p:grpSpPr>
        <mc:AlternateContent xmlns:mc="http://schemas.openxmlformats.org/markup-compatibility/2006">
          <mc:Choice xmlns:p14="http://schemas.microsoft.com/office/powerpoint/2010/main" Requires="p14">
            <p:contentPart p14:bwMode="auto" r:id="rId130">
              <p14:nvContentPartPr>
                <p14:cNvPr id="83" name="Ink 82">
                  <a:extLst>
                    <a:ext uri="{FF2B5EF4-FFF2-40B4-BE49-F238E27FC236}">
                      <a16:creationId xmlns:a16="http://schemas.microsoft.com/office/drawing/2014/main" id="{CA02A829-6C76-7896-CE99-C4CD990AE42A}"/>
                    </a:ext>
                  </a:extLst>
                </p14:cNvPr>
                <p14:cNvContentPartPr/>
                <p14:nvPr/>
              </p14:nvContentPartPr>
              <p14:xfrm>
                <a:off x="1243377" y="2103634"/>
                <a:ext cx="242640" cy="256320"/>
              </p14:xfrm>
            </p:contentPart>
          </mc:Choice>
          <mc:Fallback>
            <p:pic>
              <p:nvPicPr>
                <p:cNvPr id="83" name="Ink 82">
                  <a:extLst>
                    <a:ext uri="{FF2B5EF4-FFF2-40B4-BE49-F238E27FC236}">
                      <a16:creationId xmlns:a16="http://schemas.microsoft.com/office/drawing/2014/main" id="{CA02A829-6C76-7896-CE99-C4CD990AE42A}"/>
                    </a:ext>
                  </a:extLst>
                </p:cNvPr>
                <p:cNvPicPr/>
                <p:nvPr/>
              </p:nvPicPr>
              <p:blipFill>
                <a:blip r:embed="rId131"/>
                <a:stretch>
                  <a:fillRect/>
                </a:stretch>
              </p:blipFill>
              <p:spPr>
                <a:xfrm>
                  <a:off x="1234737" y="2094634"/>
                  <a:ext cx="260280" cy="273960"/>
                </a:xfrm>
                <a:prstGeom prst="rect">
                  <a:avLst/>
                </a:prstGeom>
              </p:spPr>
            </p:pic>
          </mc:Fallback>
        </mc:AlternateContent>
        <mc:AlternateContent xmlns:mc="http://schemas.openxmlformats.org/markup-compatibility/2006">
          <mc:Choice xmlns:p14="http://schemas.microsoft.com/office/powerpoint/2010/main" Requires="p14">
            <p:contentPart p14:bwMode="auto" r:id="rId132">
              <p14:nvContentPartPr>
                <p14:cNvPr id="84" name="Ink 83">
                  <a:extLst>
                    <a:ext uri="{FF2B5EF4-FFF2-40B4-BE49-F238E27FC236}">
                      <a16:creationId xmlns:a16="http://schemas.microsoft.com/office/drawing/2014/main" id="{EEC6EDB2-6914-F089-221A-D76B1AB331DE}"/>
                    </a:ext>
                  </a:extLst>
                </p14:cNvPr>
                <p14:cNvContentPartPr/>
                <p14:nvPr/>
              </p14:nvContentPartPr>
              <p14:xfrm>
                <a:off x="1318617" y="2197954"/>
                <a:ext cx="139320" cy="86400"/>
              </p14:xfrm>
            </p:contentPart>
          </mc:Choice>
          <mc:Fallback>
            <p:pic>
              <p:nvPicPr>
                <p:cNvPr id="84" name="Ink 83">
                  <a:extLst>
                    <a:ext uri="{FF2B5EF4-FFF2-40B4-BE49-F238E27FC236}">
                      <a16:creationId xmlns:a16="http://schemas.microsoft.com/office/drawing/2014/main" id="{EEC6EDB2-6914-F089-221A-D76B1AB331DE}"/>
                    </a:ext>
                  </a:extLst>
                </p:cNvPr>
                <p:cNvPicPr/>
                <p:nvPr/>
              </p:nvPicPr>
              <p:blipFill>
                <a:blip r:embed="rId133"/>
                <a:stretch>
                  <a:fillRect/>
                </a:stretch>
              </p:blipFill>
              <p:spPr>
                <a:xfrm>
                  <a:off x="1309617" y="2188954"/>
                  <a:ext cx="156960" cy="104040"/>
                </a:xfrm>
                <a:prstGeom prst="rect">
                  <a:avLst/>
                </a:prstGeom>
              </p:spPr>
            </p:pic>
          </mc:Fallback>
        </mc:AlternateContent>
        <mc:AlternateContent xmlns:mc="http://schemas.openxmlformats.org/markup-compatibility/2006">
          <mc:Choice xmlns:p14="http://schemas.microsoft.com/office/powerpoint/2010/main" Requires="p14">
            <p:contentPart p14:bwMode="auto" r:id="rId134">
              <p14:nvContentPartPr>
                <p14:cNvPr id="85" name="Ink 84">
                  <a:extLst>
                    <a:ext uri="{FF2B5EF4-FFF2-40B4-BE49-F238E27FC236}">
                      <a16:creationId xmlns:a16="http://schemas.microsoft.com/office/drawing/2014/main" id="{78C4C42F-5FAD-2F7F-5183-F86965AA1A86}"/>
                    </a:ext>
                  </a:extLst>
                </p14:cNvPr>
                <p14:cNvContentPartPr/>
                <p14:nvPr/>
              </p14:nvContentPartPr>
              <p14:xfrm>
                <a:off x="1590777" y="1984114"/>
                <a:ext cx="238320" cy="260280"/>
              </p14:xfrm>
            </p:contentPart>
          </mc:Choice>
          <mc:Fallback>
            <p:pic>
              <p:nvPicPr>
                <p:cNvPr id="85" name="Ink 84">
                  <a:extLst>
                    <a:ext uri="{FF2B5EF4-FFF2-40B4-BE49-F238E27FC236}">
                      <a16:creationId xmlns:a16="http://schemas.microsoft.com/office/drawing/2014/main" id="{78C4C42F-5FAD-2F7F-5183-F86965AA1A86}"/>
                    </a:ext>
                  </a:extLst>
                </p:cNvPr>
                <p:cNvPicPr/>
                <p:nvPr/>
              </p:nvPicPr>
              <p:blipFill>
                <a:blip r:embed="rId135"/>
                <a:stretch>
                  <a:fillRect/>
                </a:stretch>
              </p:blipFill>
              <p:spPr>
                <a:xfrm>
                  <a:off x="1581777" y="1975474"/>
                  <a:ext cx="255960" cy="277920"/>
                </a:xfrm>
                <a:prstGeom prst="rect">
                  <a:avLst/>
                </a:prstGeom>
              </p:spPr>
            </p:pic>
          </mc:Fallback>
        </mc:AlternateContent>
        <mc:AlternateContent xmlns:mc="http://schemas.openxmlformats.org/markup-compatibility/2006">
          <mc:Choice xmlns:p14="http://schemas.microsoft.com/office/powerpoint/2010/main" Requires="p14">
            <p:contentPart p14:bwMode="auto" r:id="rId136">
              <p14:nvContentPartPr>
                <p14:cNvPr id="86" name="Ink 85">
                  <a:extLst>
                    <a:ext uri="{FF2B5EF4-FFF2-40B4-BE49-F238E27FC236}">
                      <a16:creationId xmlns:a16="http://schemas.microsoft.com/office/drawing/2014/main" id="{6B94DE32-2F5A-49EC-AAB0-6E2CC6549165}"/>
                    </a:ext>
                  </a:extLst>
                </p14:cNvPr>
                <p14:cNvContentPartPr/>
                <p14:nvPr/>
              </p14:nvContentPartPr>
              <p14:xfrm>
                <a:off x="1760697" y="2043874"/>
                <a:ext cx="184680" cy="141120"/>
              </p14:xfrm>
            </p:contentPart>
          </mc:Choice>
          <mc:Fallback>
            <p:pic>
              <p:nvPicPr>
                <p:cNvPr id="86" name="Ink 85">
                  <a:extLst>
                    <a:ext uri="{FF2B5EF4-FFF2-40B4-BE49-F238E27FC236}">
                      <a16:creationId xmlns:a16="http://schemas.microsoft.com/office/drawing/2014/main" id="{6B94DE32-2F5A-49EC-AAB0-6E2CC6549165}"/>
                    </a:ext>
                  </a:extLst>
                </p:cNvPr>
                <p:cNvPicPr/>
                <p:nvPr/>
              </p:nvPicPr>
              <p:blipFill>
                <a:blip r:embed="rId137"/>
                <a:stretch>
                  <a:fillRect/>
                </a:stretch>
              </p:blipFill>
              <p:spPr>
                <a:xfrm>
                  <a:off x="1752057" y="2035234"/>
                  <a:ext cx="202320" cy="158760"/>
                </a:xfrm>
                <a:prstGeom prst="rect">
                  <a:avLst/>
                </a:prstGeom>
              </p:spPr>
            </p:pic>
          </mc:Fallback>
        </mc:AlternateContent>
        <mc:AlternateContent xmlns:mc="http://schemas.openxmlformats.org/markup-compatibility/2006">
          <mc:Choice xmlns:p14="http://schemas.microsoft.com/office/powerpoint/2010/main" Requires="p14">
            <p:contentPart p14:bwMode="auto" r:id="rId138">
              <p14:nvContentPartPr>
                <p14:cNvPr id="87" name="Ink 86">
                  <a:extLst>
                    <a:ext uri="{FF2B5EF4-FFF2-40B4-BE49-F238E27FC236}">
                      <a16:creationId xmlns:a16="http://schemas.microsoft.com/office/drawing/2014/main" id="{576B6B17-2453-2459-E3A0-31393E3DE574}"/>
                    </a:ext>
                  </a:extLst>
                </p14:cNvPr>
                <p14:cNvContentPartPr/>
                <p14:nvPr/>
              </p14:nvContentPartPr>
              <p14:xfrm>
                <a:off x="2056977" y="2029114"/>
                <a:ext cx="249120" cy="124920"/>
              </p14:xfrm>
            </p:contentPart>
          </mc:Choice>
          <mc:Fallback>
            <p:pic>
              <p:nvPicPr>
                <p:cNvPr id="87" name="Ink 86">
                  <a:extLst>
                    <a:ext uri="{FF2B5EF4-FFF2-40B4-BE49-F238E27FC236}">
                      <a16:creationId xmlns:a16="http://schemas.microsoft.com/office/drawing/2014/main" id="{576B6B17-2453-2459-E3A0-31393E3DE574}"/>
                    </a:ext>
                  </a:extLst>
                </p:cNvPr>
                <p:cNvPicPr/>
                <p:nvPr/>
              </p:nvPicPr>
              <p:blipFill>
                <a:blip r:embed="rId139"/>
                <a:stretch>
                  <a:fillRect/>
                </a:stretch>
              </p:blipFill>
              <p:spPr>
                <a:xfrm>
                  <a:off x="2048337" y="2020474"/>
                  <a:ext cx="266760" cy="142560"/>
                </a:xfrm>
                <a:prstGeom prst="rect">
                  <a:avLst/>
                </a:prstGeom>
              </p:spPr>
            </p:pic>
          </mc:Fallback>
        </mc:AlternateContent>
      </p:grpSp>
      <p:grpSp>
        <p:nvGrpSpPr>
          <p:cNvPr id="93" name="Group 92">
            <a:extLst>
              <a:ext uri="{FF2B5EF4-FFF2-40B4-BE49-F238E27FC236}">
                <a16:creationId xmlns:a16="http://schemas.microsoft.com/office/drawing/2014/main" id="{B72B678D-130C-2B49-ADEE-685B27F1A887}"/>
              </a:ext>
            </a:extLst>
          </p:cNvPr>
          <p:cNvGrpSpPr/>
          <p:nvPr/>
        </p:nvGrpSpPr>
        <p:grpSpPr>
          <a:xfrm>
            <a:off x="2742777" y="2020474"/>
            <a:ext cx="721080" cy="289080"/>
            <a:chOff x="2742777" y="2020474"/>
            <a:chExt cx="721080" cy="289080"/>
          </a:xfrm>
        </p:grpSpPr>
        <mc:AlternateContent xmlns:mc="http://schemas.openxmlformats.org/markup-compatibility/2006">
          <mc:Choice xmlns:p14="http://schemas.microsoft.com/office/powerpoint/2010/main" Requires="p14">
            <p:contentPart p14:bwMode="auto" r:id="rId140">
              <p14:nvContentPartPr>
                <p14:cNvPr id="88" name="Ink 87">
                  <a:extLst>
                    <a:ext uri="{FF2B5EF4-FFF2-40B4-BE49-F238E27FC236}">
                      <a16:creationId xmlns:a16="http://schemas.microsoft.com/office/drawing/2014/main" id="{0F81B843-DCE8-BF71-EEFF-56E64FB29D08}"/>
                    </a:ext>
                  </a:extLst>
                </p14:cNvPr>
                <p14:cNvContentPartPr/>
                <p14:nvPr/>
              </p14:nvContentPartPr>
              <p14:xfrm>
                <a:off x="2742777" y="2126314"/>
                <a:ext cx="155520" cy="183240"/>
              </p14:xfrm>
            </p:contentPart>
          </mc:Choice>
          <mc:Fallback>
            <p:pic>
              <p:nvPicPr>
                <p:cNvPr id="88" name="Ink 87">
                  <a:extLst>
                    <a:ext uri="{FF2B5EF4-FFF2-40B4-BE49-F238E27FC236}">
                      <a16:creationId xmlns:a16="http://schemas.microsoft.com/office/drawing/2014/main" id="{0F81B843-DCE8-BF71-EEFF-56E64FB29D08}"/>
                    </a:ext>
                  </a:extLst>
                </p:cNvPr>
                <p:cNvPicPr/>
                <p:nvPr/>
              </p:nvPicPr>
              <p:blipFill>
                <a:blip r:embed="rId141"/>
                <a:stretch>
                  <a:fillRect/>
                </a:stretch>
              </p:blipFill>
              <p:spPr>
                <a:xfrm>
                  <a:off x="2734137" y="2117314"/>
                  <a:ext cx="173160" cy="200880"/>
                </a:xfrm>
                <a:prstGeom prst="rect">
                  <a:avLst/>
                </a:prstGeom>
              </p:spPr>
            </p:pic>
          </mc:Fallback>
        </mc:AlternateContent>
        <mc:AlternateContent xmlns:mc="http://schemas.openxmlformats.org/markup-compatibility/2006">
          <mc:Choice xmlns:p14="http://schemas.microsoft.com/office/powerpoint/2010/main" Requires="p14">
            <p:contentPart p14:bwMode="auto" r:id="rId142">
              <p14:nvContentPartPr>
                <p14:cNvPr id="89" name="Ink 88">
                  <a:extLst>
                    <a:ext uri="{FF2B5EF4-FFF2-40B4-BE49-F238E27FC236}">
                      <a16:creationId xmlns:a16="http://schemas.microsoft.com/office/drawing/2014/main" id="{369F3FA0-B253-B831-0C48-8D7954B3A560}"/>
                    </a:ext>
                  </a:extLst>
                </p14:cNvPr>
                <p14:cNvContentPartPr/>
                <p14:nvPr/>
              </p14:nvContentPartPr>
              <p14:xfrm>
                <a:off x="2927457" y="2138194"/>
                <a:ext cx="71280" cy="119520"/>
              </p14:xfrm>
            </p:contentPart>
          </mc:Choice>
          <mc:Fallback>
            <p:pic>
              <p:nvPicPr>
                <p:cNvPr id="89" name="Ink 88">
                  <a:extLst>
                    <a:ext uri="{FF2B5EF4-FFF2-40B4-BE49-F238E27FC236}">
                      <a16:creationId xmlns:a16="http://schemas.microsoft.com/office/drawing/2014/main" id="{369F3FA0-B253-B831-0C48-8D7954B3A560}"/>
                    </a:ext>
                  </a:extLst>
                </p:cNvPr>
                <p:cNvPicPr/>
                <p:nvPr/>
              </p:nvPicPr>
              <p:blipFill>
                <a:blip r:embed="rId143"/>
                <a:stretch>
                  <a:fillRect/>
                </a:stretch>
              </p:blipFill>
              <p:spPr>
                <a:xfrm>
                  <a:off x="2918457" y="2129554"/>
                  <a:ext cx="88920" cy="137160"/>
                </a:xfrm>
                <a:prstGeom prst="rect">
                  <a:avLst/>
                </a:prstGeom>
              </p:spPr>
            </p:pic>
          </mc:Fallback>
        </mc:AlternateContent>
        <mc:AlternateContent xmlns:mc="http://schemas.openxmlformats.org/markup-compatibility/2006">
          <mc:Choice xmlns:p14="http://schemas.microsoft.com/office/powerpoint/2010/main" Requires="p14">
            <p:contentPart p14:bwMode="auto" r:id="rId144">
              <p14:nvContentPartPr>
                <p14:cNvPr id="90" name="Ink 89">
                  <a:extLst>
                    <a:ext uri="{FF2B5EF4-FFF2-40B4-BE49-F238E27FC236}">
                      <a16:creationId xmlns:a16="http://schemas.microsoft.com/office/drawing/2014/main" id="{A8FC0341-0F0A-0682-1ECB-2ADA616330A9}"/>
                    </a:ext>
                  </a:extLst>
                </p14:cNvPr>
                <p14:cNvContentPartPr/>
                <p14:nvPr/>
              </p14:nvContentPartPr>
              <p14:xfrm>
                <a:off x="3004497" y="2020474"/>
                <a:ext cx="79560" cy="207720"/>
              </p14:xfrm>
            </p:contentPart>
          </mc:Choice>
          <mc:Fallback>
            <p:pic>
              <p:nvPicPr>
                <p:cNvPr id="90" name="Ink 89">
                  <a:extLst>
                    <a:ext uri="{FF2B5EF4-FFF2-40B4-BE49-F238E27FC236}">
                      <a16:creationId xmlns:a16="http://schemas.microsoft.com/office/drawing/2014/main" id="{A8FC0341-0F0A-0682-1ECB-2ADA616330A9}"/>
                    </a:ext>
                  </a:extLst>
                </p:cNvPr>
                <p:cNvPicPr/>
                <p:nvPr/>
              </p:nvPicPr>
              <p:blipFill>
                <a:blip r:embed="rId145"/>
                <a:stretch>
                  <a:fillRect/>
                </a:stretch>
              </p:blipFill>
              <p:spPr>
                <a:xfrm>
                  <a:off x="2995497" y="2011834"/>
                  <a:ext cx="97200" cy="225360"/>
                </a:xfrm>
                <a:prstGeom prst="rect">
                  <a:avLst/>
                </a:prstGeom>
              </p:spPr>
            </p:pic>
          </mc:Fallback>
        </mc:AlternateContent>
        <mc:AlternateContent xmlns:mc="http://schemas.openxmlformats.org/markup-compatibility/2006">
          <mc:Choice xmlns:p14="http://schemas.microsoft.com/office/powerpoint/2010/main" Requires="p14">
            <p:contentPart p14:bwMode="auto" r:id="rId146">
              <p14:nvContentPartPr>
                <p14:cNvPr id="91" name="Ink 90">
                  <a:extLst>
                    <a:ext uri="{FF2B5EF4-FFF2-40B4-BE49-F238E27FC236}">
                      <a16:creationId xmlns:a16="http://schemas.microsoft.com/office/drawing/2014/main" id="{8E77BD73-E384-2137-BD78-53B5355836C4}"/>
                    </a:ext>
                  </a:extLst>
                </p14:cNvPr>
                <p14:cNvContentPartPr/>
                <p14:nvPr/>
              </p14:nvContentPartPr>
              <p14:xfrm>
                <a:off x="3174777" y="2102914"/>
                <a:ext cx="148320" cy="136440"/>
              </p14:xfrm>
            </p:contentPart>
          </mc:Choice>
          <mc:Fallback>
            <p:pic>
              <p:nvPicPr>
                <p:cNvPr id="91" name="Ink 90">
                  <a:extLst>
                    <a:ext uri="{FF2B5EF4-FFF2-40B4-BE49-F238E27FC236}">
                      <a16:creationId xmlns:a16="http://schemas.microsoft.com/office/drawing/2014/main" id="{8E77BD73-E384-2137-BD78-53B5355836C4}"/>
                    </a:ext>
                  </a:extLst>
                </p:cNvPr>
                <p:cNvPicPr/>
                <p:nvPr/>
              </p:nvPicPr>
              <p:blipFill>
                <a:blip r:embed="rId147"/>
                <a:stretch>
                  <a:fillRect/>
                </a:stretch>
              </p:blipFill>
              <p:spPr>
                <a:xfrm>
                  <a:off x="3166137" y="2093914"/>
                  <a:ext cx="165960" cy="154080"/>
                </a:xfrm>
                <a:prstGeom prst="rect">
                  <a:avLst/>
                </a:prstGeom>
              </p:spPr>
            </p:pic>
          </mc:Fallback>
        </mc:AlternateContent>
        <mc:AlternateContent xmlns:mc="http://schemas.openxmlformats.org/markup-compatibility/2006">
          <mc:Choice xmlns:p14="http://schemas.microsoft.com/office/powerpoint/2010/main" Requires="p14">
            <p:contentPart p14:bwMode="auto" r:id="rId148">
              <p14:nvContentPartPr>
                <p14:cNvPr id="92" name="Ink 91">
                  <a:extLst>
                    <a:ext uri="{FF2B5EF4-FFF2-40B4-BE49-F238E27FC236}">
                      <a16:creationId xmlns:a16="http://schemas.microsoft.com/office/drawing/2014/main" id="{5A993695-0436-37C5-D898-E275A81B1A61}"/>
                    </a:ext>
                  </a:extLst>
                </p14:cNvPr>
                <p14:cNvContentPartPr/>
                <p14:nvPr/>
              </p14:nvContentPartPr>
              <p14:xfrm>
                <a:off x="3438297" y="2190034"/>
                <a:ext cx="25560" cy="47160"/>
              </p14:xfrm>
            </p:contentPart>
          </mc:Choice>
          <mc:Fallback>
            <p:pic>
              <p:nvPicPr>
                <p:cNvPr id="92" name="Ink 91">
                  <a:extLst>
                    <a:ext uri="{FF2B5EF4-FFF2-40B4-BE49-F238E27FC236}">
                      <a16:creationId xmlns:a16="http://schemas.microsoft.com/office/drawing/2014/main" id="{5A993695-0436-37C5-D898-E275A81B1A61}"/>
                    </a:ext>
                  </a:extLst>
                </p:cNvPr>
                <p:cNvPicPr/>
                <p:nvPr/>
              </p:nvPicPr>
              <p:blipFill>
                <a:blip r:embed="rId149"/>
                <a:stretch>
                  <a:fillRect/>
                </a:stretch>
              </p:blipFill>
              <p:spPr>
                <a:xfrm>
                  <a:off x="3429297" y="2181034"/>
                  <a:ext cx="43200" cy="64800"/>
                </a:xfrm>
                <a:prstGeom prst="rect">
                  <a:avLst/>
                </a:prstGeom>
              </p:spPr>
            </p:pic>
          </mc:Fallback>
        </mc:AlternateContent>
      </p:grpSp>
      <p:grpSp>
        <p:nvGrpSpPr>
          <p:cNvPr id="116" name="Group 115">
            <a:extLst>
              <a:ext uri="{FF2B5EF4-FFF2-40B4-BE49-F238E27FC236}">
                <a16:creationId xmlns:a16="http://schemas.microsoft.com/office/drawing/2014/main" id="{566CC0D6-7DAF-DBE4-2A0B-2AF389E72DCA}"/>
              </a:ext>
            </a:extLst>
          </p:cNvPr>
          <p:cNvGrpSpPr/>
          <p:nvPr/>
        </p:nvGrpSpPr>
        <p:grpSpPr>
          <a:xfrm>
            <a:off x="1514457" y="2569834"/>
            <a:ext cx="3509280" cy="1195560"/>
            <a:chOff x="1514457" y="2569834"/>
            <a:chExt cx="3509280" cy="1195560"/>
          </a:xfrm>
        </p:grpSpPr>
        <mc:AlternateContent xmlns:mc="http://schemas.openxmlformats.org/markup-compatibility/2006">
          <mc:Choice xmlns:p14="http://schemas.microsoft.com/office/powerpoint/2010/main" Requires="p14">
            <p:contentPart p14:bwMode="auto" r:id="rId150">
              <p14:nvContentPartPr>
                <p14:cNvPr id="95" name="Ink 94">
                  <a:extLst>
                    <a:ext uri="{FF2B5EF4-FFF2-40B4-BE49-F238E27FC236}">
                      <a16:creationId xmlns:a16="http://schemas.microsoft.com/office/drawing/2014/main" id="{7001ED53-49A6-3D9E-DAD8-BFBFD4D2A7A5}"/>
                    </a:ext>
                  </a:extLst>
                </p14:cNvPr>
                <p14:cNvContentPartPr/>
                <p14:nvPr/>
              </p14:nvContentPartPr>
              <p14:xfrm>
                <a:off x="1523097" y="3087514"/>
                <a:ext cx="70200" cy="235800"/>
              </p14:xfrm>
            </p:contentPart>
          </mc:Choice>
          <mc:Fallback>
            <p:pic>
              <p:nvPicPr>
                <p:cNvPr id="95" name="Ink 94">
                  <a:extLst>
                    <a:ext uri="{FF2B5EF4-FFF2-40B4-BE49-F238E27FC236}">
                      <a16:creationId xmlns:a16="http://schemas.microsoft.com/office/drawing/2014/main" id="{7001ED53-49A6-3D9E-DAD8-BFBFD4D2A7A5}"/>
                    </a:ext>
                  </a:extLst>
                </p:cNvPr>
                <p:cNvPicPr/>
                <p:nvPr/>
              </p:nvPicPr>
              <p:blipFill>
                <a:blip r:embed="rId151"/>
                <a:stretch>
                  <a:fillRect/>
                </a:stretch>
              </p:blipFill>
              <p:spPr>
                <a:xfrm>
                  <a:off x="1514097" y="3078514"/>
                  <a:ext cx="87840" cy="253440"/>
                </a:xfrm>
                <a:prstGeom prst="rect">
                  <a:avLst/>
                </a:prstGeom>
              </p:spPr>
            </p:pic>
          </mc:Fallback>
        </mc:AlternateContent>
        <mc:AlternateContent xmlns:mc="http://schemas.openxmlformats.org/markup-compatibility/2006">
          <mc:Choice xmlns:p14="http://schemas.microsoft.com/office/powerpoint/2010/main" Requires="p14">
            <p:contentPart p14:bwMode="auto" r:id="rId152">
              <p14:nvContentPartPr>
                <p14:cNvPr id="96" name="Ink 95">
                  <a:extLst>
                    <a:ext uri="{FF2B5EF4-FFF2-40B4-BE49-F238E27FC236}">
                      <a16:creationId xmlns:a16="http://schemas.microsoft.com/office/drawing/2014/main" id="{CBF6F076-08C7-7DAC-8749-F72E157AF90E}"/>
                    </a:ext>
                  </a:extLst>
                </p14:cNvPr>
                <p14:cNvContentPartPr/>
                <p14:nvPr/>
              </p14:nvContentPartPr>
              <p14:xfrm>
                <a:off x="1514457" y="3165994"/>
                <a:ext cx="248400" cy="37080"/>
              </p14:xfrm>
            </p:contentPart>
          </mc:Choice>
          <mc:Fallback>
            <p:pic>
              <p:nvPicPr>
                <p:cNvPr id="96" name="Ink 95">
                  <a:extLst>
                    <a:ext uri="{FF2B5EF4-FFF2-40B4-BE49-F238E27FC236}">
                      <a16:creationId xmlns:a16="http://schemas.microsoft.com/office/drawing/2014/main" id="{CBF6F076-08C7-7DAC-8749-F72E157AF90E}"/>
                    </a:ext>
                  </a:extLst>
                </p:cNvPr>
                <p:cNvPicPr/>
                <p:nvPr/>
              </p:nvPicPr>
              <p:blipFill>
                <a:blip r:embed="rId153"/>
                <a:stretch>
                  <a:fillRect/>
                </a:stretch>
              </p:blipFill>
              <p:spPr>
                <a:xfrm>
                  <a:off x="1505817" y="3156994"/>
                  <a:ext cx="266040" cy="54720"/>
                </a:xfrm>
                <a:prstGeom prst="rect">
                  <a:avLst/>
                </a:prstGeom>
              </p:spPr>
            </p:pic>
          </mc:Fallback>
        </mc:AlternateContent>
        <mc:AlternateContent xmlns:mc="http://schemas.openxmlformats.org/markup-compatibility/2006">
          <mc:Choice xmlns:p14="http://schemas.microsoft.com/office/powerpoint/2010/main" Requires="p14">
            <p:contentPart p14:bwMode="auto" r:id="rId154">
              <p14:nvContentPartPr>
                <p14:cNvPr id="97" name="Ink 96">
                  <a:extLst>
                    <a:ext uri="{FF2B5EF4-FFF2-40B4-BE49-F238E27FC236}">
                      <a16:creationId xmlns:a16="http://schemas.microsoft.com/office/drawing/2014/main" id="{30D037FA-87F3-7BD7-4BB4-475B2A95E861}"/>
                    </a:ext>
                  </a:extLst>
                </p14:cNvPr>
                <p14:cNvContentPartPr/>
                <p14:nvPr/>
              </p14:nvContentPartPr>
              <p14:xfrm>
                <a:off x="1657377" y="3034954"/>
                <a:ext cx="312480" cy="162720"/>
              </p14:xfrm>
            </p:contentPart>
          </mc:Choice>
          <mc:Fallback>
            <p:pic>
              <p:nvPicPr>
                <p:cNvPr id="97" name="Ink 96">
                  <a:extLst>
                    <a:ext uri="{FF2B5EF4-FFF2-40B4-BE49-F238E27FC236}">
                      <a16:creationId xmlns:a16="http://schemas.microsoft.com/office/drawing/2014/main" id="{30D037FA-87F3-7BD7-4BB4-475B2A95E861}"/>
                    </a:ext>
                  </a:extLst>
                </p:cNvPr>
                <p:cNvPicPr/>
                <p:nvPr/>
              </p:nvPicPr>
              <p:blipFill>
                <a:blip r:embed="rId155"/>
                <a:stretch>
                  <a:fillRect/>
                </a:stretch>
              </p:blipFill>
              <p:spPr>
                <a:xfrm>
                  <a:off x="1648737" y="3026314"/>
                  <a:ext cx="330120" cy="180360"/>
                </a:xfrm>
                <a:prstGeom prst="rect">
                  <a:avLst/>
                </a:prstGeom>
              </p:spPr>
            </p:pic>
          </mc:Fallback>
        </mc:AlternateContent>
        <mc:AlternateContent xmlns:mc="http://schemas.openxmlformats.org/markup-compatibility/2006">
          <mc:Choice xmlns:p14="http://schemas.microsoft.com/office/powerpoint/2010/main" Requires="p14">
            <p:contentPart p14:bwMode="auto" r:id="rId156">
              <p14:nvContentPartPr>
                <p14:cNvPr id="98" name="Ink 97">
                  <a:extLst>
                    <a:ext uri="{FF2B5EF4-FFF2-40B4-BE49-F238E27FC236}">
                      <a16:creationId xmlns:a16="http://schemas.microsoft.com/office/drawing/2014/main" id="{27D6A335-52C6-DBEB-6DE8-B575E0086872}"/>
                    </a:ext>
                  </a:extLst>
                </p14:cNvPr>
                <p14:cNvContentPartPr/>
                <p14:nvPr/>
              </p14:nvContentPartPr>
              <p14:xfrm>
                <a:off x="1957257" y="2905354"/>
                <a:ext cx="117720" cy="287640"/>
              </p14:xfrm>
            </p:contentPart>
          </mc:Choice>
          <mc:Fallback>
            <p:pic>
              <p:nvPicPr>
                <p:cNvPr id="98" name="Ink 97">
                  <a:extLst>
                    <a:ext uri="{FF2B5EF4-FFF2-40B4-BE49-F238E27FC236}">
                      <a16:creationId xmlns:a16="http://schemas.microsoft.com/office/drawing/2014/main" id="{27D6A335-52C6-DBEB-6DE8-B575E0086872}"/>
                    </a:ext>
                  </a:extLst>
                </p:cNvPr>
                <p:cNvPicPr/>
                <p:nvPr/>
              </p:nvPicPr>
              <p:blipFill>
                <a:blip r:embed="rId157"/>
                <a:stretch>
                  <a:fillRect/>
                </a:stretch>
              </p:blipFill>
              <p:spPr>
                <a:xfrm>
                  <a:off x="1948617" y="2896354"/>
                  <a:ext cx="135360" cy="305280"/>
                </a:xfrm>
                <a:prstGeom prst="rect">
                  <a:avLst/>
                </a:prstGeom>
              </p:spPr>
            </p:pic>
          </mc:Fallback>
        </mc:AlternateContent>
        <mc:AlternateContent xmlns:mc="http://schemas.openxmlformats.org/markup-compatibility/2006">
          <mc:Choice xmlns:p14="http://schemas.microsoft.com/office/powerpoint/2010/main" Requires="p14">
            <p:contentPart p14:bwMode="auto" r:id="rId158">
              <p14:nvContentPartPr>
                <p14:cNvPr id="99" name="Ink 98">
                  <a:extLst>
                    <a:ext uri="{FF2B5EF4-FFF2-40B4-BE49-F238E27FC236}">
                      <a16:creationId xmlns:a16="http://schemas.microsoft.com/office/drawing/2014/main" id="{00450C47-6F56-3FD8-7092-584042D782EA}"/>
                    </a:ext>
                  </a:extLst>
                </p14:cNvPr>
                <p14:cNvContentPartPr/>
                <p14:nvPr/>
              </p14:nvContentPartPr>
              <p14:xfrm>
                <a:off x="1976697" y="2848474"/>
                <a:ext cx="467280" cy="255960"/>
              </p14:xfrm>
            </p:contentPart>
          </mc:Choice>
          <mc:Fallback>
            <p:pic>
              <p:nvPicPr>
                <p:cNvPr id="99" name="Ink 98">
                  <a:extLst>
                    <a:ext uri="{FF2B5EF4-FFF2-40B4-BE49-F238E27FC236}">
                      <a16:creationId xmlns:a16="http://schemas.microsoft.com/office/drawing/2014/main" id="{00450C47-6F56-3FD8-7092-584042D782EA}"/>
                    </a:ext>
                  </a:extLst>
                </p:cNvPr>
                <p:cNvPicPr/>
                <p:nvPr/>
              </p:nvPicPr>
              <p:blipFill>
                <a:blip r:embed="rId159"/>
                <a:stretch>
                  <a:fillRect/>
                </a:stretch>
              </p:blipFill>
              <p:spPr>
                <a:xfrm>
                  <a:off x="1967697" y="2839834"/>
                  <a:ext cx="484920" cy="273600"/>
                </a:xfrm>
                <a:prstGeom prst="rect">
                  <a:avLst/>
                </a:prstGeom>
              </p:spPr>
            </p:pic>
          </mc:Fallback>
        </mc:AlternateContent>
        <mc:AlternateContent xmlns:mc="http://schemas.openxmlformats.org/markup-compatibility/2006">
          <mc:Choice xmlns:p14="http://schemas.microsoft.com/office/powerpoint/2010/main" Requires="p14">
            <p:contentPart p14:bwMode="auto" r:id="rId160">
              <p14:nvContentPartPr>
                <p14:cNvPr id="100" name="Ink 99">
                  <a:extLst>
                    <a:ext uri="{FF2B5EF4-FFF2-40B4-BE49-F238E27FC236}">
                      <a16:creationId xmlns:a16="http://schemas.microsoft.com/office/drawing/2014/main" id="{05D3EDC2-03DF-59A9-967E-DA02021909AD}"/>
                    </a:ext>
                  </a:extLst>
                </p14:cNvPr>
                <p14:cNvContentPartPr/>
                <p14:nvPr/>
              </p14:nvContentPartPr>
              <p14:xfrm>
                <a:off x="2336697" y="2847034"/>
                <a:ext cx="13680" cy="36360"/>
              </p14:xfrm>
            </p:contentPart>
          </mc:Choice>
          <mc:Fallback>
            <p:pic>
              <p:nvPicPr>
                <p:cNvPr id="100" name="Ink 99">
                  <a:extLst>
                    <a:ext uri="{FF2B5EF4-FFF2-40B4-BE49-F238E27FC236}">
                      <a16:creationId xmlns:a16="http://schemas.microsoft.com/office/drawing/2014/main" id="{05D3EDC2-03DF-59A9-967E-DA02021909AD}"/>
                    </a:ext>
                  </a:extLst>
                </p:cNvPr>
                <p:cNvPicPr/>
                <p:nvPr/>
              </p:nvPicPr>
              <p:blipFill>
                <a:blip r:embed="rId161"/>
                <a:stretch>
                  <a:fillRect/>
                </a:stretch>
              </p:blipFill>
              <p:spPr>
                <a:xfrm>
                  <a:off x="2327697" y="2838034"/>
                  <a:ext cx="31320" cy="54000"/>
                </a:xfrm>
                <a:prstGeom prst="rect">
                  <a:avLst/>
                </a:prstGeom>
              </p:spPr>
            </p:pic>
          </mc:Fallback>
        </mc:AlternateContent>
        <mc:AlternateContent xmlns:mc="http://schemas.openxmlformats.org/markup-compatibility/2006">
          <mc:Choice xmlns:p14="http://schemas.microsoft.com/office/powerpoint/2010/main" Requires="p14">
            <p:contentPart p14:bwMode="auto" r:id="rId162">
              <p14:nvContentPartPr>
                <p14:cNvPr id="101" name="Ink 100">
                  <a:extLst>
                    <a:ext uri="{FF2B5EF4-FFF2-40B4-BE49-F238E27FC236}">
                      <a16:creationId xmlns:a16="http://schemas.microsoft.com/office/drawing/2014/main" id="{1F70C53A-C284-FC24-46AB-2A2929CC9D3C}"/>
                    </a:ext>
                  </a:extLst>
                </p14:cNvPr>
                <p14:cNvContentPartPr/>
                <p14:nvPr/>
              </p14:nvContentPartPr>
              <p14:xfrm>
                <a:off x="2494017" y="2938114"/>
                <a:ext cx="191520" cy="134280"/>
              </p14:xfrm>
            </p:contentPart>
          </mc:Choice>
          <mc:Fallback>
            <p:pic>
              <p:nvPicPr>
                <p:cNvPr id="101" name="Ink 100">
                  <a:extLst>
                    <a:ext uri="{FF2B5EF4-FFF2-40B4-BE49-F238E27FC236}">
                      <a16:creationId xmlns:a16="http://schemas.microsoft.com/office/drawing/2014/main" id="{1F70C53A-C284-FC24-46AB-2A2929CC9D3C}"/>
                    </a:ext>
                  </a:extLst>
                </p:cNvPr>
                <p:cNvPicPr/>
                <p:nvPr/>
              </p:nvPicPr>
              <p:blipFill>
                <a:blip r:embed="rId163"/>
                <a:stretch>
                  <a:fillRect/>
                </a:stretch>
              </p:blipFill>
              <p:spPr>
                <a:xfrm>
                  <a:off x="2485377" y="2929474"/>
                  <a:ext cx="209160" cy="151920"/>
                </a:xfrm>
                <a:prstGeom prst="rect">
                  <a:avLst/>
                </a:prstGeom>
              </p:spPr>
            </p:pic>
          </mc:Fallback>
        </mc:AlternateContent>
        <mc:AlternateContent xmlns:mc="http://schemas.openxmlformats.org/markup-compatibility/2006">
          <mc:Choice xmlns:p14="http://schemas.microsoft.com/office/powerpoint/2010/main" Requires="p14">
            <p:contentPart p14:bwMode="auto" r:id="rId164">
              <p14:nvContentPartPr>
                <p14:cNvPr id="102" name="Ink 101">
                  <a:extLst>
                    <a:ext uri="{FF2B5EF4-FFF2-40B4-BE49-F238E27FC236}">
                      <a16:creationId xmlns:a16="http://schemas.microsoft.com/office/drawing/2014/main" id="{3965F9F0-65A6-DDAC-A251-989529AACCCD}"/>
                    </a:ext>
                  </a:extLst>
                </p14:cNvPr>
                <p14:cNvContentPartPr/>
                <p14:nvPr/>
              </p14:nvContentPartPr>
              <p14:xfrm>
                <a:off x="2678337" y="2930194"/>
                <a:ext cx="149760" cy="385200"/>
              </p14:xfrm>
            </p:contentPart>
          </mc:Choice>
          <mc:Fallback>
            <p:pic>
              <p:nvPicPr>
                <p:cNvPr id="102" name="Ink 101">
                  <a:extLst>
                    <a:ext uri="{FF2B5EF4-FFF2-40B4-BE49-F238E27FC236}">
                      <a16:creationId xmlns:a16="http://schemas.microsoft.com/office/drawing/2014/main" id="{3965F9F0-65A6-DDAC-A251-989529AACCCD}"/>
                    </a:ext>
                  </a:extLst>
                </p:cNvPr>
                <p:cNvPicPr/>
                <p:nvPr/>
              </p:nvPicPr>
              <p:blipFill>
                <a:blip r:embed="rId165"/>
                <a:stretch>
                  <a:fillRect/>
                </a:stretch>
              </p:blipFill>
              <p:spPr>
                <a:xfrm>
                  <a:off x="2669337" y="2921194"/>
                  <a:ext cx="167400" cy="402840"/>
                </a:xfrm>
                <a:prstGeom prst="rect">
                  <a:avLst/>
                </a:prstGeom>
              </p:spPr>
            </p:pic>
          </mc:Fallback>
        </mc:AlternateContent>
        <mc:AlternateContent xmlns:mc="http://schemas.openxmlformats.org/markup-compatibility/2006">
          <mc:Choice xmlns:p14="http://schemas.microsoft.com/office/powerpoint/2010/main" Requires="p14">
            <p:contentPart p14:bwMode="auto" r:id="rId166">
              <p14:nvContentPartPr>
                <p14:cNvPr id="103" name="Ink 102">
                  <a:extLst>
                    <a:ext uri="{FF2B5EF4-FFF2-40B4-BE49-F238E27FC236}">
                      <a16:creationId xmlns:a16="http://schemas.microsoft.com/office/drawing/2014/main" id="{E2C3E850-7A53-DF69-FDA9-E2288F726876}"/>
                    </a:ext>
                  </a:extLst>
                </p14:cNvPr>
                <p14:cNvContentPartPr/>
                <p14:nvPr/>
              </p14:nvContentPartPr>
              <p14:xfrm>
                <a:off x="3030057" y="3034594"/>
                <a:ext cx="151560" cy="329400"/>
              </p14:xfrm>
            </p:contentPart>
          </mc:Choice>
          <mc:Fallback>
            <p:pic>
              <p:nvPicPr>
                <p:cNvPr id="103" name="Ink 102">
                  <a:extLst>
                    <a:ext uri="{FF2B5EF4-FFF2-40B4-BE49-F238E27FC236}">
                      <a16:creationId xmlns:a16="http://schemas.microsoft.com/office/drawing/2014/main" id="{E2C3E850-7A53-DF69-FDA9-E2288F726876}"/>
                    </a:ext>
                  </a:extLst>
                </p:cNvPr>
                <p:cNvPicPr/>
                <p:nvPr/>
              </p:nvPicPr>
              <p:blipFill>
                <a:blip r:embed="rId167"/>
                <a:stretch>
                  <a:fillRect/>
                </a:stretch>
              </p:blipFill>
              <p:spPr>
                <a:xfrm>
                  <a:off x="3021057" y="3025954"/>
                  <a:ext cx="169200" cy="347040"/>
                </a:xfrm>
                <a:prstGeom prst="rect">
                  <a:avLst/>
                </a:prstGeom>
              </p:spPr>
            </p:pic>
          </mc:Fallback>
        </mc:AlternateContent>
        <mc:AlternateContent xmlns:mc="http://schemas.openxmlformats.org/markup-compatibility/2006">
          <mc:Choice xmlns:p14="http://schemas.microsoft.com/office/powerpoint/2010/main" Requires="p14">
            <p:contentPart p14:bwMode="auto" r:id="rId168">
              <p14:nvContentPartPr>
                <p14:cNvPr id="104" name="Ink 103">
                  <a:extLst>
                    <a:ext uri="{FF2B5EF4-FFF2-40B4-BE49-F238E27FC236}">
                      <a16:creationId xmlns:a16="http://schemas.microsoft.com/office/drawing/2014/main" id="{81B33DB5-6612-2ED0-897C-275F0B6408B1}"/>
                    </a:ext>
                  </a:extLst>
                </p14:cNvPr>
                <p14:cNvContentPartPr/>
                <p14:nvPr/>
              </p14:nvContentPartPr>
              <p14:xfrm>
                <a:off x="3192417" y="3174274"/>
                <a:ext cx="172080" cy="117720"/>
              </p14:xfrm>
            </p:contentPart>
          </mc:Choice>
          <mc:Fallback>
            <p:pic>
              <p:nvPicPr>
                <p:cNvPr id="104" name="Ink 103">
                  <a:extLst>
                    <a:ext uri="{FF2B5EF4-FFF2-40B4-BE49-F238E27FC236}">
                      <a16:creationId xmlns:a16="http://schemas.microsoft.com/office/drawing/2014/main" id="{81B33DB5-6612-2ED0-897C-275F0B6408B1}"/>
                    </a:ext>
                  </a:extLst>
                </p:cNvPr>
                <p:cNvPicPr/>
                <p:nvPr/>
              </p:nvPicPr>
              <p:blipFill>
                <a:blip r:embed="rId169"/>
                <a:stretch>
                  <a:fillRect/>
                </a:stretch>
              </p:blipFill>
              <p:spPr>
                <a:xfrm>
                  <a:off x="3183417" y="3165634"/>
                  <a:ext cx="189720" cy="135360"/>
                </a:xfrm>
                <a:prstGeom prst="rect">
                  <a:avLst/>
                </a:prstGeom>
              </p:spPr>
            </p:pic>
          </mc:Fallback>
        </mc:AlternateContent>
        <mc:AlternateContent xmlns:mc="http://schemas.openxmlformats.org/markup-compatibility/2006">
          <mc:Choice xmlns:p14="http://schemas.microsoft.com/office/powerpoint/2010/main" Requires="p14">
            <p:contentPart p14:bwMode="auto" r:id="rId170">
              <p14:nvContentPartPr>
                <p14:cNvPr id="105" name="Ink 104">
                  <a:extLst>
                    <a:ext uri="{FF2B5EF4-FFF2-40B4-BE49-F238E27FC236}">
                      <a16:creationId xmlns:a16="http://schemas.microsoft.com/office/drawing/2014/main" id="{11C41799-6D98-6253-7CA2-F9416915912C}"/>
                    </a:ext>
                  </a:extLst>
                </p14:cNvPr>
                <p14:cNvContentPartPr/>
                <p14:nvPr/>
              </p14:nvContentPartPr>
              <p14:xfrm>
                <a:off x="3277737" y="3016234"/>
                <a:ext cx="298440" cy="205920"/>
              </p14:xfrm>
            </p:contentPart>
          </mc:Choice>
          <mc:Fallback>
            <p:pic>
              <p:nvPicPr>
                <p:cNvPr id="105" name="Ink 104">
                  <a:extLst>
                    <a:ext uri="{FF2B5EF4-FFF2-40B4-BE49-F238E27FC236}">
                      <a16:creationId xmlns:a16="http://schemas.microsoft.com/office/drawing/2014/main" id="{11C41799-6D98-6253-7CA2-F9416915912C}"/>
                    </a:ext>
                  </a:extLst>
                </p:cNvPr>
                <p:cNvPicPr/>
                <p:nvPr/>
              </p:nvPicPr>
              <p:blipFill>
                <a:blip r:embed="rId171"/>
                <a:stretch>
                  <a:fillRect/>
                </a:stretch>
              </p:blipFill>
              <p:spPr>
                <a:xfrm>
                  <a:off x="3268737" y="3007594"/>
                  <a:ext cx="316080" cy="223560"/>
                </a:xfrm>
                <a:prstGeom prst="rect">
                  <a:avLst/>
                </a:prstGeom>
              </p:spPr>
            </p:pic>
          </mc:Fallback>
        </mc:AlternateContent>
        <mc:AlternateContent xmlns:mc="http://schemas.openxmlformats.org/markup-compatibility/2006">
          <mc:Choice xmlns:p14="http://schemas.microsoft.com/office/powerpoint/2010/main" Requires="p14">
            <p:contentPart p14:bwMode="auto" r:id="rId172">
              <p14:nvContentPartPr>
                <p14:cNvPr id="106" name="Ink 105">
                  <a:extLst>
                    <a:ext uri="{FF2B5EF4-FFF2-40B4-BE49-F238E27FC236}">
                      <a16:creationId xmlns:a16="http://schemas.microsoft.com/office/drawing/2014/main" id="{C4B43393-5137-3769-28BB-53D52ECB2394}"/>
                    </a:ext>
                  </a:extLst>
                </p14:cNvPr>
                <p14:cNvContentPartPr/>
                <p14:nvPr/>
              </p14:nvContentPartPr>
              <p14:xfrm>
                <a:off x="3727737" y="2831554"/>
                <a:ext cx="523080" cy="410040"/>
              </p14:xfrm>
            </p:contentPart>
          </mc:Choice>
          <mc:Fallback>
            <p:pic>
              <p:nvPicPr>
                <p:cNvPr id="106" name="Ink 105">
                  <a:extLst>
                    <a:ext uri="{FF2B5EF4-FFF2-40B4-BE49-F238E27FC236}">
                      <a16:creationId xmlns:a16="http://schemas.microsoft.com/office/drawing/2014/main" id="{C4B43393-5137-3769-28BB-53D52ECB2394}"/>
                    </a:ext>
                  </a:extLst>
                </p:cNvPr>
                <p:cNvPicPr/>
                <p:nvPr/>
              </p:nvPicPr>
              <p:blipFill>
                <a:blip r:embed="rId173"/>
                <a:stretch>
                  <a:fillRect/>
                </a:stretch>
              </p:blipFill>
              <p:spPr>
                <a:xfrm>
                  <a:off x="3719097" y="2822914"/>
                  <a:ext cx="540720" cy="427680"/>
                </a:xfrm>
                <a:prstGeom prst="rect">
                  <a:avLst/>
                </a:prstGeom>
              </p:spPr>
            </p:pic>
          </mc:Fallback>
        </mc:AlternateContent>
        <mc:AlternateContent xmlns:mc="http://schemas.openxmlformats.org/markup-compatibility/2006">
          <mc:Choice xmlns:p14="http://schemas.microsoft.com/office/powerpoint/2010/main" Requires="p14">
            <p:contentPart p14:bwMode="auto" r:id="rId174">
              <p14:nvContentPartPr>
                <p14:cNvPr id="107" name="Ink 106">
                  <a:extLst>
                    <a:ext uri="{FF2B5EF4-FFF2-40B4-BE49-F238E27FC236}">
                      <a16:creationId xmlns:a16="http://schemas.microsoft.com/office/drawing/2014/main" id="{E4154EEE-2E14-37C1-EBED-014CCE4C8D3B}"/>
                    </a:ext>
                  </a:extLst>
                </p14:cNvPr>
                <p14:cNvContentPartPr/>
                <p14:nvPr/>
              </p14:nvContentPartPr>
              <p14:xfrm>
                <a:off x="4191417" y="2595754"/>
                <a:ext cx="111240" cy="281880"/>
              </p14:xfrm>
            </p:contentPart>
          </mc:Choice>
          <mc:Fallback>
            <p:pic>
              <p:nvPicPr>
                <p:cNvPr id="107" name="Ink 106">
                  <a:extLst>
                    <a:ext uri="{FF2B5EF4-FFF2-40B4-BE49-F238E27FC236}">
                      <a16:creationId xmlns:a16="http://schemas.microsoft.com/office/drawing/2014/main" id="{E4154EEE-2E14-37C1-EBED-014CCE4C8D3B}"/>
                    </a:ext>
                  </a:extLst>
                </p:cNvPr>
                <p:cNvPicPr/>
                <p:nvPr/>
              </p:nvPicPr>
              <p:blipFill>
                <a:blip r:embed="rId175"/>
                <a:stretch>
                  <a:fillRect/>
                </a:stretch>
              </p:blipFill>
              <p:spPr>
                <a:xfrm>
                  <a:off x="4182777" y="2586754"/>
                  <a:ext cx="128880" cy="299520"/>
                </a:xfrm>
                <a:prstGeom prst="rect">
                  <a:avLst/>
                </a:prstGeom>
              </p:spPr>
            </p:pic>
          </mc:Fallback>
        </mc:AlternateContent>
        <mc:AlternateContent xmlns:mc="http://schemas.openxmlformats.org/markup-compatibility/2006">
          <mc:Choice xmlns:p14="http://schemas.microsoft.com/office/powerpoint/2010/main" Requires="p14">
            <p:contentPart p14:bwMode="auto" r:id="rId176">
              <p14:nvContentPartPr>
                <p14:cNvPr id="108" name="Ink 107">
                  <a:extLst>
                    <a:ext uri="{FF2B5EF4-FFF2-40B4-BE49-F238E27FC236}">
                      <a16:creationId xmlns:a16="http://schemas.microsoft.com/office/drawing/2014/main" id="{1D7412DE-F0C0-B2A8-7B5F-E5CF9957AA57}"/>
                    </a:ext>
                  </a:extLst>
                </p14:cNvPr>
                <p14:cNvContentPartPr/>
                <p14:nvPr/>
              </p14:nvContentPartPr>
              <p14:xfrm>
                <a:off x="4281417" y="2683594"/>
                <a:ext cx="117720" cy="155880"/>
              </p14:xfrm>
            </p:contentPart>
          </mc:Choice>
          <mc:Fallback>
            <p:pic>
              <p:nvPicPr>
                <p:cNvPr id="108" name="Ink 107">
                  <a:extLst>
                    <a:ext uri="{FF2B5EF4-FFF2-40B4-BE49-F238E27FC236}">
                      <a16:creationId xmlns:a16="http://schemas.microsoft.com/office/drawing/2014/main" id="{1D7412DE-F0C0-B2A8-7B5F-E5CF9957AA57}"/>
                    </a:ext>
                  </a:extLst>
                </p:cNvPr>
                <p:cNvPicPr/>
                <p:nvPr/>
              </p:nvPicPr>
              <p:blipFill>
                <a:blip r:embed="rId177"/>
                <a:stretch>
                  <a:fillRect/>
                </a:stretch>
              </p:blipFill>
              <p:spPr>
                <a:xfrm>
                  <a:off x="4272417" y="2674594"/>
                  <a:ext cx="135360" cy="173520"/>
                </a:xfrm>
                <a:prstGeom prst="rect">
                  <a:avLst/>
                </a:prstGeom>
              </p:spPr>
            </p:pic>
          </mc:Fallback>
        </mc:AlternateContent>
        <mc:AlternateContent xmlns:mc="http://schemas.openxmlformats.org/markup-compatibility/2006">
          <mc:Choice xmlns:p14="http://schemas.microsoft.com/office/powerpoint/2010/main" Requires="p14">
            <p:contentPart p14:bwMode="auto" r:id="rId178">
              <p14:nvContentPartPr>
                <p14:cNvPr id="109" name="Ink 108">
                  <a:extLst>
                    <a:ext uri="{FF2B5EF4-FFF2-40B4-BE49-F238E27FC236}">
                      <a16:creationId xmlns:a16="http://schemas.microsoft.com/office/drawing/2014/main" id="{5177C757-C8B7-4FE9-2C67-EB3DBA13C9AD}"/>
                    </a:ext>
                  </a:extLst>
                </p14:cNvPr>
                <p14:cNvContentPartPr/>
                <p14:nvPr/>
              </p14:nvContentPartPr>
              <p14:xfrm>
                <a:off x="4456377" y="2569834"/>
                <a:ext cx="185400" cy="219960"/>
              </p14:xfrm>
            </p:contentPart>
          </mc:Choice>
          <mc:Fallback>
            <p:pic>
              <p:nvPicPr>
                <p:cNvPr id="109" name="Ink 108">
                  <a:extLst>
                    <a:ext uri="{FF2B5EF4-FFF2-40B4-BE49-F238E27FC236}">
                      <a16:creationId xmlns:a16="http://schemas.microsoft.com/office/drawing/2014/main" id="{5177C757-C8B7-4FE9-2C67-EB3DBA13C9AD}"/>
                    </a:ext>
                  </a:extLst>
                </p:cNvPr>
                <p:cNvPicPr/>
                <p:nvPr/>
              </p:nvPicPr>
              <p:blipFill>
                <a:blip r:embed="rId179"/>
                <a:stretch>
                  <a:fillRect/>
                </a:stretch>
              </p:blipFill>
              <p:spPr>
                <a:xfrm>
                  <a:off x="4447377" y="2560834"/>
                  <a:ext cx="203040" cy="237600"/>
                </a:xfrm>
                <a:prstGeom prst="rect">
                  <a:avLst/>
                </a:prstGeom>
              </p:spPr>
            </p:pic>
          </mc:Fallback>
        </mc:AlternateContent>
        <mc:AlternateContent xmlns:mc="http://schemas.openxmlformats.org/markup-compatibility/2006">
          <mc:Choice xmlns:p14="http://schemas.microsoft.com/office/powerpoint/2010/main" Requires="p14">
            <p:contentPart p14:bwMode="auto" r:id="rId180">
              <p14:nvContentPartPr>
                <p14:cNvPr id="110" name="Ink 109">
                  <a:extLst>
                    <a:ext uri="{FF2B5EF4-FFF2-40B4-BE49-F238E27FC236}">
                      <a16:creationId xmlns:a16="http://schemas.microsoft.com/office/drawing/2014/main" id="{15FA03BF-F87F-E116-89E7-7A9BC4ADD8EC}"/>
                    </a:ext>
                  </a:extLst>
                </p14:cNvPr>
                <p14:cNvContentPartPr/>
                <p14:nvPr/>
              </p14:nvContentPartPr>
              <p14:xfrm>
                <a:off x="3845457" y="3376234"/>
                <a:ext cx="186120" cy="214200"/>
              </p14:xfrm>
            </p:contentPart>
          </mc:Choice>
          <mc:Fallback>
            <p:pic>
              <p:nvPicPr>
                <p:cNvPr id="110" name="Ink 109">
                  <a:extLst>
                    <a:ext uri="{FF2B5EF4-FFF2-40B4-BE49-F238E27FC236}">
                      <a16:creationId xmlns:a16="http://schemas.microsoft.com/office/drawing/2014/main" id="{15FA03BF-F87F-E116-89E7-7A9BC4ADD8EC}"/>
                    </a:ext>
                  </a:extLst>
                </p:cNvPr>
                <p:cNvPicPr/>
                <p:nvPr/>
              </p:nvPicPr>
              <p:blipFill>
                <a:blip r:embed="rId181"/>
                <a:stretch>
                  <a:fillRect/>
                </a:stretch>
              </p:blipFill>
              <p:spPr>
                <a:xfrm>
                  <a:off x="3836817" y="3367594"/>
                  <a:ext cx="203760" cy="231840"/>
                </a:xfrm>
                <a:prstGeom prst="rect">
                  <a:avLst/>
                </a:prstGeom>
              </p:spPr>
            </p:pic>
          </mc:Fallback>
        </mc:AlternateContent>
        <mc:AlternateContent xmlns:mc="http://schemas.openxmlformats.org/markup-compatibility/2006">
          <mc:Choice xmlns:p14="http://schemas.microsoft.com/office/powerpoint/2010/main" Requires="p14">
            <p:contentPart p14:bwMode="auto" r:id="rId182">
              <p14:nvContentPartPr>
                <p14:cNvPr id="111" name="Ink 110">
                  <a:extLst>
                    <a:ext uri="{FF2B5EF4-FFF2-40B4-BE49-F238E27FC236}">
                      <a16:creationId xmlns:a16="http://schemas.microsoft.com/office/drawing/2014/main" id="{11BBB812-E9B5-16E3-9613-5C1F9A02F252}"/>
                    </a:ext>
                  </a:extLst>
                </p14:cNvPr>
                <p14:cNvContentPartPr/>
                <p14:nvPr/>
              </p14:nvContentPartPr>
              <p14:xfrm>
                <a:off x="4103937" y="3020554"/>
                <a:ext cx="482400" cy="468360"/>
              </p14:xfrm>
            </p:contentPart>
          </mc:Choice>
          <mc:Fallback>
            <p:pic>
              <p:nvPicPr>
                <p:cNvPr id="111" name="Ink 110">
                  <a:extLst>
                    <a:ext uri="{FF2B5EF4-FFF2-40B4-BE49-F238E27FC236}">
                      <a16:creationId xmlns:a16="http://schemas.microsoft.com/office/drawing/2014/main" id="{11BBB812-E9B5-16E3-9613-5C1F9A02F252}"/>
                    </a:ext>
                  </a:extLst>
                </p:cNvPr>
                <p:cNvPicPr/>
                <p:nvPr/>
              </p:nvPicPr>
              <p:blipFill>
                <a:blip r:embed="rId183"/>
                <a:stretch>
                  <a:fillRect/>
                </a:stretch>
              </p:blipFill>
              <p:spPr>
                <a:xfrm>
                  <a:off x="4094937" y="3011554"/>
                  <a:ext cx="500040" cy="486000"/>
                </a:xfrm>
                <a:prstGeom prst="rect">
                  <a:avLst/>
                </a:prstGeom>
              </p:spPr>
            </p:pic>
          </mc:Fallback>
        </mc:AlternateContent>
        <mc:AlternateContent xmlns:mc="http://schemas.openxmlformats.org/markup-compatibility/2006">
          <mc:Choice xmlns:p14="http://schemas.microsoft.com/office/powerpoint/2010/main" Requires="p14">
            <p:contentPart p14:bwMode="auto" r:id="rId184">
              <p14:nvContentPartPr>
                <p14:cNvPr id="112" name="Ink 111">
                  <a:extLst>
                    <a:ext uri="{FF2B5EF4-FFF2-40B4-BE49-F238E27FC236}">
                      <a16:creationId xmlns:a16="http://schemas.microsoft.com/office/drawing/2014/main" id="{29771D7E-C657-0E4E-492E-DD599D846F3A}"/>
                    </a:ext>
                  </a:extLst>
                </p14:cNvPr>
                <p14:cNvContentPartPr/>
                <p14:nvPr/>
              </p14:nvContentPartPr>
              <p14:xfrm>
                <a:off x="4592457" y="2926954"/>
                <a:ext cx="431280" cy="347040"/>
              </p14:xfrm>
            </p:contentPart>
          </mc:Choice>
          <mc:Fallback>
            <p:pic>
              <p:nvPicPr>
                <p:cNvPr id="112" name="Ink 111">
                  <a:extLst>
                    <a:ext uri="{FF2B5EF4-FFF2-40B4-BE49-F238E27FC236}">
                      <a16:creationId xmlns:a16="http://schemas.microsoft.com/office/drawing/2014/main" id="{29771D7E-C657-0E4E-492E-DD599D846F3A}"/>
                    </a:ext>
                  </a:extLst>
                </p:cNvPr>
                <p:cNvPicPr/>
                <p:nvPr/>
              </p:nvPicPr>
              <p:blipFill>
                <a:blip r:embed="rId185"/>
                <a:stretch>
                  <a:fillRect/>
                </a:stretch>
              </p:blipFill>
              <p:spPr>
                <a:xfrm>
                  <a:off x="4583817" y="2917954"/>
                  <a:ext cx="448920" cy="364680"/>
                </a:xfrm>
                <a:prstGeom prst="rect">
                  <a:avLst/>
                </a:prstGeom>
              </p:spPr>
            </p:pic>
          </mc:Fallback>
        </mc:AlternateContent>
        <mc:AlternateContent xmlns:mc="http://schemas.openxmlformats.org/markup-compatibility/2006">
          <mc:Choice xmlns:p14="http://schemas.microsoft.com/office/powerpoint/2010/main" Requires="p14">
            <p:contentPart p14:bwMode="auto" r:id="rId186">
              <p14:nvContentPartPr>
                <p14:cNvPr id="114" name="Ink 113">
                  <a:extLst>
                    <a:ext uri="{FF2B5EF4-FFF2-40B4-BE49-F238E27FC236}">
                      <a16:creationId xmlns:a16="http://schemas.microsoft.com/office/drawing/2014/main" id="{A490637C-58F8-DCD8-6F72-490E2C54F281}"/>
                    </a:ext>
                  </a:extLst>
                </p14:cNvPr>
                <p14:cNvContentPartPr/>
                <p14:nvPr/>
              </p14:nvContentPartPr>
              <p14:xfrm>
                <a:off x="4310937" y="3370474"/>
                <a:ext cx="351360" cy="394920"/>
              </p14:xfrm>
            </p:contentPart>
          </mc:Choice>
          <mc:Fallback>
            <p:pic>
              <p:nvPicPr>
                <p:cNvPr id="114" name="Ink 113">
                  <a:extLst>
                    <a:ext uri="{FF2B5EF4-FFF2-40B4-BE49-F238E27FC236}">
                      <a16:creationId xmlns:a16="http://schemas.microsoft.com/office/drawing/2014/main" id="{A490637C-58F8-DCD8-6F72-490E2C54F281}"/>
                    </a:ext>
                  </a:extLst>
                </p:cNvPr>
                <p:cNvPicPr/>
                <p:nvPr/>
              </p:nvPicPr>
              <p:blipFill>
                <a:blip r:embed="rId187"/>
                <a:stretch>
                  <a:fillRect/>
                </a:stretch>
              </p:blipFill>
              <p:spPr>
                <a:xfrm>
                  <a:off x="4302297" y="3361834"/>
                  <a:ext cx="369000" cy="41256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88">
            <p14:nvContentPartPr>
              <p14:cNvPr id="115" name="Ink 114">
                <a:extLst>
                  <a:ext uri="{FF2B5EF4-FFF2-40B4-BE49-F238E27FC236}">
                    <a16:creationId xmlns:a16="http://schemas.microsoft.com/office/drawing/2014/main" id="{E3F79472-9685-E5CB-6E13-47C504C13859}"/>
                  </a:ext>
                </a:extLst>
              </p14:cNvPr>
              <p14:cNvContentPartPr/>
              <p14:nvPr/>
            </p14:nvContentPartPr>
            <p14:xfrm>
              <a:off x="8352297" y="3365434"/>
              <a:ext cx="367920" cy="390600"/>
            </p14:xfrm>
          </p:contentPart>
        </mc:Choice>
        <mc:Fallback>
          <p:pic>
            <p:nvPicPr>
              <p:cNvPr id="115" name="Ink 114">
                <a:extLst>
                  <a:ext uri="{FF2B5EF4-FFF2-40B4-BE49-F238E27FC236}">
                    <a16:creationId xmlns:a16="http://schemas.microsoft.com/office/drawing/2014/main" id="{E3F79472-9685-E5CB-6E13-47C504C13859}"/>
                  </a:ext>
                </a:extLst>
              </p:cNvPr>
              <p:cNvPicPr/>
              <p:nvPr/>
            </p:nvPicPr>
            <p:blipFill>
              <a:blip r:embed="rId189"/>
              <a:stretch>
                <a:fillRect/>
              </a:stretch>
            </p:blipFill>
            <p:spPr>
              <a:xfrm>
                <a:off x="8343657" y="3356434"/>
                <a:ext cx="385560" cy="408240"/>
              </a:xfrm>
              <a:prstGeom prst="rect">
                <a:avLst/>
              </a:prstGeom>
            </p:spPr>
          </p:pic>
        </mc:Fallback>
      </mc:AlternateContent>
      <p:grpSp>
        <p:nvGrpSpPr>
          <p:cNvPr id="130" name="Group 129">
            <a:extLst>
              <a:ext uri="{FF2B5EF4-FFF2-40B4-BE49-F238E27FC236}">
                <a16:creationId xmlns:a16="http://schemas.microsoft.com/office/drawing/2014/main" id="{0A92D8D0-762D-160E-030E-8F8302F03E86}"/>
              </a:ext>
            </a:extLst>
          </p:cNvPr>
          <p:cNvGrpSpPr/>
          <p:nvPr/>
        </p:nvGrpSpPr>
        <p:grpSpPr>
          <a:xfrm>
            <a:off x="9656577" y="5655394"/>
            <a:ext cx="419760" cy="334800"/>
            <a:chOff x="9656577" y="5655394"/>
            <a:chExt cx="419760" cy="334800"/>
          </a:xfrm>
        </p:grpSpPr>
        <mc:AlternateContent xmlns:mc="http://schemas.openxmlformats.org/markup-compatibility/2006">
          <mc:Choice xmlns:p14="http://schemas.microsoft.com/office/powerpoint/2010/main" Requires="p14">
            <p:contentPart p14:bwMode="auto" r:id="rId190">
              <p14:nvContentPartPr>
                <p14:cNvPr id="117" name="Ink 116">
                  <a:extLst>
                    <a:ext uri="{FF2B5EF4-FFF2-40B4-BE49-F238E27FC236}">
                      <a16:creationId xmlns:a16="http://schemas.microsoft.com/office/drawing/2014/main" id="{2DD2D0D4-F7E6-F3C9-AF04-2C29E0F435B1}"/>
                    </a:ext>
                  </a:extLst>
                </p14:cNvPr>
                <p14:cNvContentPartPr/>
                <p14:nvPr/>
              </p14:nvContentPartPr>
              <p14:xfrm>
                <a:off x="9656577" y="5700754"/>
                <a:ext cx="79200" cy="289440"/>
              </p14:xfrm>
            </p:contentPart>
          </mc:Choice>
          <mc:Fallback>
            <p:pic>
              <p:nvPicPr>
                <p:cNvPr id="117" name="Ink 116">
                  <a:extLst>
                    <a:ext uri="{FF2B5EF4-FFF2-40B4-BE49-F238E27FC236}">
                      <a16:creationId xmlns:a16="http://schemas.microsoft.com/office/drawing/2014/main" id="{2DD2D0D4-F7E6-F3C9-AF04-2C29E0F435B1}"/>
                    </a:ext>
                  </a:extLst>
                </p:cNvPr>
                <p:cNvPicPr/>
                <p:nvPr/>
              </p:nvPicPr>
              <p:blipFill>
                <a:blip r:embed="rId191"/>
                <a:stretch>
                  <a:fillRect/>
                </a:stretch>
              </p:blipFill>
              <p:spPr>
                <a:xfrm>
                  <a:off x="9647577" y="5691754"/>
                  <a:ext cx="96840" cy="307080"/>
                </a:xfrm>
                <a:prstGeom prst="rect">
                  <a:avLst/>
                </a:prstGeom>
              </p:spPr>
            </p:pic>
          </mc:Fallback>
        </mc:AlternateContent>
        <mc:AlternateContent xmlns:mc="http://schemas.openxmlformats.org/markup-compatibility/2006">
          <mc:Choice xmlns:p14="http://schemas.microsoft.com/office/powerpoint/2010/main" Requires="p14">
            <p:contentPart p14:bwMode="auto" r:id="rId192">
              <p14:nvContentPartPr>
                <p14:cNvPr id="118" name="Ink 117">
                  <a:extLst>
                    <a:ext uri="{FF2B5EF4-FFF2-40B4-BE49-F238E27FC236}">
                      <a16:creationId xmlns:a16="http://schemas.microsoft.com/office/drawing/2014/main" id="{C498CB73-8025-725A-1526-6D996F47A253}"/>
                    </a:ext>
                  </a:extLst>
                </p14:cNvPr>
                <p14:cNvContentPartPr/>
                <p14:nvPr/>
              </p14:nvContentPartPr>
              <p14:xfrm>
                <a:off x="9666297" y="5655394"/>
                <a:ext cx="245520" cy="234720"/>
              </p14:xfrm>
            </p:contentPart>
          </mc:Choice>
          <mc:Fallback>
            <p:pic>
              <p:nvPicPr>
                <p:cNvPr id="118" name="Ink 117">
                  <a:extLst>
                    <a:ext uri="{FF2B5EF4-FFF2-40B4-BE49-F238E27FC236}">
                      <a16:creationId xmlns:a16="http://schemas.microsoft.com/office/drawing/2014/main" id="{C498CB73-8025-725A-1526-6D996F47A253}"/>
                    </a:ext>
                  </a:extLst>
                </p:cNvPr>
                <p:cNvPicPr/>
                <p:nvPr/>
              </p:nvPicPr>
              <p:blipFill>
                <a:blip r:embed="rId193"/>
                <a:stretch>
                  <a:fillRect/>
                </a:stretch>
              </p:blipFill>
              <p:spPr>
                <a:xfrm>
                  <a:off x="9657297" y="5646394"/>
                  <a:ext cx="263160" cy="252360"/>
                </a:xfrm>
                <a:prstGeom prst="rect">
                  <a:avLst/>
                </a:prstGeom>
              </p:spPr>
            </p:pic>
          </mc:Fallback>
        </mc:AlternateContent>
        <mc:AlternateContent xmlns:mc="http://schemas.openxmlformats.org/markup-compatibility/2006">
          <mc:Choice xmlns:p14="http://schemas.microsoft.com/office/powerpoint/2010/main" Requires="p14">
            <p:contentPart p14:bwMode="auto" r:id="rId194">
              <p14:nvContentPartPr>
                <p14:cNvPr id="119" name="Ink 118">
                  <a:extLst>
                    <a:ext uri="{FF2B5EF4-FFF2-40B4-BE49-F238E27FC236}">
                      <a16:creationId xmlns:a16="http://schemas.microsoft.com/office/drawing/2014/main" id="{108FFC96-7AB0-E9C8-96B2-655598D47445}"/>
                    </a:ext>
                  </a:extLst>
                </p14:cNvPr>
                <p14:cNvContentPartPr/>
                <p14:nvPr/>
              </p14:nvContentPartPr>
              <p14:xfrm>
                <a:off x="9969777" y="5780314"/>
                <a:ext cx="56520" cy="123120"/>
              </p14:xfrm>
            </p:contentPart>
          </mc:Choice>
          <mc:Fallback>
            <p:pic>
              <p:nvPicPr>
                <p:cNvPr id="119" name="Ink 118">
                  <a:extLst>
                    <a:ext uri="{FF2B5EF4-FFF2-40B4-BE49-F238E27FC236}">
                      <a16:creationId xmlns:a16="http://schemas.microsoft.com/office/drawing/2014/main" id="{108FFC96-7AB0-E9C8-96B2-655598D47445}"/>
                    </a:ext>
                  </a:extLst>
                </p:cNvPr>
                <p:cNvPicPr/>
                <p:nvPr/>
              </p:nvPicPr>
              <p:blipFill>
                <a:blip r:embed="rId195"/>
                <a:stretch>
                  <a:fillRect/>
                </a:stretch>
              </p:blipFill>
              <p:spPr>
                <a:xfrm>
                  <a:off x="9960777" y="5771314"/>
                  <a:ext cx="74160" cy="140760"/>
                </a:xfrm>
                <a:prstGeom prst="rect">
                  <a:avLst/>
                </a:prstGeom>
              </p:spPr>
            </p:pic>
          </mc:Fallback>
        </mc:AlternateContent>
        <mc:AlternateContent xmlns:mc="http://schemas.openxmlformats.org/markup-compatibility/2006">
          <mc:Choice xmlns:p14="http://schemas.microsoft.com/office/powerpoint/2010/main" Requires="p14">
            <p:contentPart p14:bwMode="auto" r:id="rId196">
              <p14:nvContentPartPr>
                <p14:cNvPr id="120" name="Ink 119">
                  <a:extLst>
                    <a:ext uri="{FF2B5EF4-FFF2-40B4-BE49-F238E27FC236}">
                      <a16:creationId xmlns:a16="http://schemas.microsoft.com/office/drawing/2014/main" id="{2E9F7D36-13F5-BC5B-93D6-217219E13CA4}"/>
                    </a:ext>
                  </a:extLst>
                </p14:cNvPr>
                <p14:cNvContentPartPr/>
                <p14:nvPr/>
              </p14:nvContentPartPr>
              <p14:xfrm>
                <a:off x="9900657" y="5752234"/>
                <a:ext cx="129600" cy="70560"/>
              </p14:xfrm>
            </p:contentPart>
          </mc:Choice>
          <mc:Fallback>
            <p:pic>
              <p:nvPicPr>
                <p:cNvPr id="120" name="Ink 119">
                  <a:extLst>
                    <a:ext uri="{FF2B5EF4-FFF2-40B4-BE49-F238E27FC236}">
                      <a16:creationId xmlns:a16="http://schemas.microsoft.com/office/drawing/2014/main" id="{2E9F7D36-13F5-BC5B-93D6-217219E13CA4}"/>
                    </a:ext>
                  </a:extLst>
                </p:cNvPr>
                <p:cNvPicPr/>
                <p:nvPr/>
              </p:nvPicPr>
              <p:blipFill>
                <a:blip r:embed="rId197"/>
                <a:stretch>
                  <a:fillRect/>
                </a:stretch>
              </p:blipFill>
              <p:spPr>
                <a:xfrm>
                  <a:off x="9892017" y="5743594"/>
                  <a:ext cx="147240" cy="88200"/>
                </a:xfrm>
                <a:prstGeom prst="rect">
                  <a:avLst/>
                </a:prstGeom>
              </p:spPr>
            </p:pic>
          </mc:Fallback>
        </mc:AlternateContent>
        <mc:AlternateContent xmlns:mc="http://schemas.openxmlformats.org/markup-compatibility/2006">
          <mc:Choice xmlns:p14="http://schemas.microsoft.com/office/powerpoint/2010/main" Requires="p14">
            <p:contentPart p14:bwMode="auto" r:id="rId198">
              <p14:nvContentPartPr>
                <p14:cNvPr id="121" name="Ink 120">
                  <a:extLst>
                    <a:ext uri="{FF2B5EF4-FFF2-40B4-BE49-F238E27FC236}">
                      <a16:creationId xmlns:a16="http://schemas.microsoft.com/office/drawing/2014/main" id="{C1059CC6-053D-875E-C760-4BFBF68BE361}"/>
                    </a:ext>
                  </a:extLst>
                </p14:cNvPr>
                <p14:cNvContentPartPr/>
                <p14:nvPr/>
              </p14:nvContentPartPr>
              <p14:xfrm>
                <a:off x="9951057" y="5909554"/>
                <a:ext cx="125280" cy="65160"/>
              </p14:xfrm>
            </p:contentPart>
          </mc:Choice>
          <mc:Fallback>
            <p:pic>
              <p:nvPicPr>
                <p:cNvPr id="121" name="Ink 120">
                  <a:extLst>
                    <a:ext uri="{FF2B5EF4-FFF2-40B4-BE49-F238E27FC236}">
                      <a16:creationId xmlns:a16="http://schemas.microsoft.com/office/drawing/2014/main" id="{C1059CC6-053D-875E-C760-4BFBF68BE361}"/>
                    </a:ext>
                  </a:extLst>
                </p:cNvPr>
                <p:cNvPicPr/>
                <p:nvPr/>
              </p:nvPicPr>
              <p:blipFill>
                <a:blip r:embed="rId199"/>
                <a:stretch>
                  <a:fillRect/>
                </a:stretch>
              </p:blipFill>
              <p:spPr>
                <a:xfrm>
                  <a:off x="9942057" y="5900554"/>
                  <a:ext cx="142920" cy="82800"/>
                </a:xfrm>
                <a:prstGeom prst="rect">
                  <a:avLst/>
                </a:prstGeom>
              </p:spPr>
            </p:pic>
          </mc:Fallback>
        </mc:AlternateContent>
      </p:grpSp>
      <p:grpSp>
        <p:nvGrpSpPr>
          <p:cNvPr id="129" name="Group 128">
            <a:extLst>
              <a:ext uri="{FF2B5EF4-FFF2-40B4-BE49-F238E27FC236}">
                <a16:creationId xmlns:a16="http://schemas.microsoft.com/office/drawing/2014/main" id="{6568E1C0-D826-A78B-61F9-FD3E14E4C739}"/>
              </a:ext>
            </a:extLst>
          </p:cNvPr>
          <p:cNvGrpSpPr/>
          <p:nvPr/>
        </p:nvGrpSpPr>
        <p:grpSpPr>
          <a:xfrm>
            <a:off x="10445697" y="5001634"/>
            <a:ext cx="1207440" cy="1052280"/>
            <a:chOff x="10445697" y="5001634"/>
            <a:chExt cx="1207440" cy="1052280"/>
          </a:xfrm>
        </p:grpSpPr>
        <mc:AlternateContent xmlns:mc="http://schemas.openxmlformats.org/markup-compatibility/2006">
          <mc:Choice xmlns:p14="http://schemas.microsoft.com/office/powerpoint/2010/main" Requires="p14">
            <p:contentPart p14:bwMode="auto" r:id="rId200">
              <p14:nvContentPartPr>
                <p14:cNvPr id="122" name="Ink 121">
                  <a:extLst>
                    <a:ext uri="{FF2B5EF4-FFF2-40B4-BE49-F238E27FC236}">
                      <a16:creationId xmlns:a16="http://schemas.microsoft.com/office/drawing/2014/main" id="{7A3CA6D5-ABC6-66C8-01C4-181727D7F569}"/>
                    </a:ext>
                  </a:extLst>
                </p14:cNvPr>
                <p14:cNvContentPartPr/>
                <p14:nvPr/>
              </p14:nvContentPartPr>
              <p14:xfrm>
                <a:off x="10509057" y="5337874"/>
                <a:ext cx="77400" cy="394920"/>
              </p14:xfrm>
            </p:contentPart>
          </mc:Choice>
          <mc:Fallback>
            <p:pic>
              <p:nvPicPr>
                <p:cNvPr id="122" name="Ink 121">
                  <a:extLst>
                    <a:ext uri="{FF2B5EF4-FFF2-40B4-BE49-F238E27FC236}">
                      <a16:creationId xmlns:a16="http://schemas.microsoft.com/office/drawing/2014/main" id="{7A3CA6D5-ABC6-66C8-01C4-181727D7F569}"/>
                    </a:ext>
                  </a:extLst>
                </p:cNvPr>
                <p:cNvPicPr/>
                <p:nvPr/>
              </p:nvPicPr>
              <p:blipFill>
                <a:blip r:embed="rId201"/>
                <a:stretch>
                  <a:fillRect/>
                </a:stretch>
              </p:blipFill>
              <p:spPr>
                <a:xfrm>
                  <a:off x="10500417" y="5328874"/>
                  <a:ext cx="95040" cy="412560"/>
                </a:xfrm>
                <a:prstGeom prst="rect">
                  <a:avLst/>
                </a:prstGeom>
              </p:spPr>
            </p:pic>
          </mc:Fallback>
        </mc:AlternateContent>
        <mc:AlternateContent xmlns:mc="http://schemas.openxmlformats.org/markup-compatibility/2006">
          <mc:Choice xmlns:p14="http://schemas.microsoft.com/office/powerpoint/2010/main" Requires="p14">
            <p:contentPart p14:bwMode="auto" r:id="rId202">
              <p14:nvContentPartPr>
                <p14:cNvPr id="123" name="Ink 122">
                  <a:extLst>
                    <a:ext uri="{FF2B5EF4-FFF2-40B4-BE49-F238E27FC236}">
                      <a16:creationId xmlns:a16="http://schemas.microsoft.com/office/drawing/2014/main" id="{32191094-8D71-FE9C-8F55-38385425AB40}"/>
                    </a:ext>
                  </a:extLst>
                </p14:cNvPr>
                <p14:cNvContentPartPr/>
                <p14:nvPr/>
              </p14:nvContentPartPr>
              <p14:xfrm>
                <a:off x="10445697" y="5462074"/>
                <a:ext cx="413280" cy="266760"/>
              </p14:xfrm>
            </p:contentPart>
          </mc:Choice>
          <mc:Fallback>
            <p:pic>
              <p:nvPicPr>
                <p:cNvPr id="123" name="Ink 122">
                  <a:extLst>
                    <a:ext uri="{FF2B5EF4-FFF2-40B4-BE49-F238E27FC236}">
                      <a16:creationId xmlns:a16="http://schemas.microsoft.com/office/drawing/2014/main" id="{32191094-8D71-FE9C-8F55-38385425AB40}"/>
                    </a:ext>
                  </a:extLst>
                </p:cNvPr>
                <p:cNvPicPr/>
                <p:nvPr/>
              </p:nvPicPr>
              <p:blipFill>
                <a:blip r:embed="rId203"/>
                <a:stretch>
                  <a:fillRect/>
                </a:stretch>
              </p:blipFill>
              <p:spPr>
                <a:xfrm>
                  <a:off x="10436697" y="5453074"/>
                  <a:ext cx="430920" cy="284400"/>
                </a:xfrm>
                <a:prstGeom prst="rect">
                  <a:avLst/>
                </a:prstGeom>
              </p:spPr>
            </p:pic>
          </mc:Fallback>
        </mc:AlternateContent>
        <mc:AlternateContent xmlns:mc="http://schemas.openxmlformats.org/markup-compatibility/2006">
          <mc:Choice xmlns:p14="http://schemas.microsoft.com/office/powerpoint/2010/main" Requires="p14">
            <p:contentPart p14:bwMode="auto" r:id="rId204">
              <p14:nvContentPartPr>
                <p14:cNvPr id="124" name="Ink 123">
                  <a:extLst>
                    <a:ext uri="{FF2B5EF4-FFF2-40B4-BE49-F238E27FC236}">
                      <a16:creationId xmlns:a16="http://schemas.microsoft.com/office/drawing/2014/main" id="{71CD5C5C-39A8-1562-0D8B-BA3EFAFA9B26}"/>
                    </a:ext>
                  </a:extLst>
                </p14:cNvPr>
                <p14:cNvContentPartPr/>
                <p14:nvPr/>
              </p14:nvContentPartPr>
              <p14:xfrm>
                <a:off x="11089737" y="5001634"/>
                <a:ext cx="563400" cy="478800"/>
              </p14:xfrm>
            </p:contentPart>
          </mc:Choice>
          <mc:Fallback>
            <p:pic>
              <p:nvPicPr>
                <p:cNvPr id="124" name="Ink 123">
                  <a:extLst>
                    <a:ext uri="{FF2B5EF4-FFF2-40B4-BE49-F238E27FC236}">
                      <a16:creationId xmlns:a16="http://schemas.microsoft.com/office/drawing/2014/main" id="{71CD5C5C-39A8-1562-0D8B-BA3EFAFA9B26}"/>
                    </a:ext>
                  </a:extLst>
                </p:cNvPr>
                <p:cNvPicPr/>
                <p:nvPr/>
              </p:nvPicPr>
              <p:blipFill>
                <a:blip r:embed="rId205"/>
                <a:stretch>
                  <a:fillRect/>
                </a:stretch>
              </p:blipFill>
              <p:spPr>
                <a:xfrm>
                  <a:off x="11081097" y="4992634"/>
                  <a:ext cx="581040" cy="496440"/>
                </a:xfrm>
                <a:prstGeom prst="rect">
                  <a:avLst/>
                </a:prstGeom>
              </p:spPr>
            </p:pic>
          </mc:Fallback>
        </mc:AlternateContent>
        <mc:AlternateContent xmlns:mc="http://schemas.openxmlformats.org/markup-compatibility/2006">
          <mc:Choice xmlns:p14="http://schemas.microsoft.com/office/powerpoint/2010/main" Requires="p14">
            <p:contentPart p14:bwMode="auto" r:id="rId206">
              <p14:nvContentPartPr>
                <p14:cNvPr id="125" name="Ink 124">
                  <a:extLst>
                    <a:ext uri="{FF2B5EF4-FFF2-40B4-BE49-F238E27FC236}">
                      <a16:creationId xmlns:a16="http://schemas.microsoft.com/office/drawing/2014/main" id="{6C9C7F29-E1AD-E916-C822-16DD7955A35C}"/>
                    </a:ext>
                  </a:extLst>
                </p14:cNvPr>
                <p14:cNvContentPartPr/>
                <p14:nvPr/>
              </p14:nvContentPartPr>
              <p14:xfrm>
                <a:off x="10792377" y="5952754"/>
                <a:ext cx="32760" cy="101160"/>
              </p14:xfrm>
            </p:contentPart>
          </mc:Choice>
          <mc:Fallback>
            <p:pic>
              <p:nvPicPr>
                <p:cNvPr id="125" name="Ink 124">
                  <a:extLst>
                    <a:ext uri="{FF2B5EF4-FFF2-40B4-BE49-F238E27FC236}">
                      <a16:creationId xmlns:a16="http://schemas.microsoft.com/office/drawing/2014/main" id="{6C9C7F29-E1AD-E916-C822-16DD7955A35C}"/>
                    </a:ext>
                  </a:extLst>
                </p:cNvPr>
                <p:cNvPicPr/>
                <p:nvPr/>
              </p:nvPicPr>
              <p:blipFill>
                <a:blip r:embed="rId207"/>
                <a:stretch>
                  <a:fillRect/>
                </a:stretch>
              </p:blipFill>
              <p:spPr>
                <a:xfrm>
                  <a:off x="10783737" y="5943754"/>
                  <a:ext cx="50400" cy="118800"/>
                </a:xfrm>
                <a:prstGeom prst="rect">
                  <a:avLst/>
                </a:prstGeom>
              </p:spPr>
            </p:pic>
          </mc:Fallback>
        </mc:AlternateContent>
        <mc:AlternateContent xmlns:mc="http://schemas.openxmlformats.org/markup-compatibility/2006">
          <mc:Choice xmlns:p14="http://schemas.microsoft.com/office/powerpoint/2010/main" Requires="p14">
            <p:contentPart p14:bwMode="auto" r:id="rId208">
              <p14:nvContentPartPr>
                <p14:cNvPr id="126" name="Ink 125">
                  <a:extLst>
                    <a:ext uri="{FF2B5EF4-FFF2-40B4-BE49-F238E27FC236}">
                      <a16:creationId xmlns:a16="http://schemas.microsoft.com/office/drawing/2014/main" id="{45731059-E26F-88DE-D74C-BDBC3EEE66FF}"/>
                    </a:ext>
                  </a:extLst>
                </p14:cNvPr>
                <p14:cNvContentPartPr/>
                <p14:nvPr/>
              </p14:nvContentPartPr>
              <p14:xfrm>
                <a:off x="10762497" y="5912434"/>
                <a:ext cx="11880" cy="3960"/>
              </p14:xfrm>
            </p:contentPart>
          </mc:Choice>
          <mc:Fallback>
            <p:pic>
              <p:nvPicPr>
                <p:cNvPr id="126" name="Ink 125">
                  <a:extLst>
                    <a:ext uri="{FF2B5EF4-FFF2-40B4-BE49-F238E27FC236}">
                      <a16:creationId xmlns:a16="http://schemas.microsoft.com/office/drawing/2014/main" id="{45731059-E26F-88DE-D74C-BDBC3EEE66FF}"/>
                    </a:ext>
                  </a:extLst>
                </p:cNvPr>
                <p:cNvPicPr/>
                <p:nvPr/>
              </p:nvPicPr>
              <p:blipFill>
                <a:blip r:embed="rId209"/>
                <a:stretch>
                  <a:fillRect/>
                </a:stretch>
              </p:blipFill>
              <p:spPr>
                <a:xfrm>
                  <a:off x="10753497" y="5903794"/>
                  <a:ext cx="29520" cy="21600"/>
                </a:xfrm>
                <a:prstGeom prst="rect">
                  <a:avLst/>
                </a:prstGeom>
              </p:spPr>
            </p:pic>
          </mc:Fallback>
        </mc:AlternateContent>
        <mc:AlternateContent xmlns:mc="http://schemas.openxmlformats.org/markup-compatibility/2006">
          <mc:Choice xmlns:p14="http://schemas.microsoft.com/office/powerpoint/2010/main" Requires="p14">
            <p:contentPart p14:bwMode="auto" r:id="rId210">
              <p14:nvContentPartPr>
                <p14:cNvPr id="127" name="Ink 126">
                  <a:extLst>
                    <a:ext uri="{FF2B5EF4-FFF2-40B4-BE49-F238E27FC236}">
                      <a16:creationId xmlns:a16="http://schemas.microsoft.com/office/drawing/2014/main" id="{B3A39593-0E64-D3AF-BCF1-D2B0214E6C7A}"/>
                    </a:ext>
                  </a:extLst>
                </p14:cNvPr>
                <p14:cNvContentPartPr/>
                <p14:nvPr/>
              </p14:nvContentPartPr>
              <p14:xfrm>
                <a:off x="10894617" y="5883634"/>
                <a:ext cx="121680" cy="97200"/>
              </p14:xfrm>
            </p:contentPart>
          </mc:Choice>
          <mc:Fallback>
            <p:pic>
              <p:nvPicPr>
                <p:cNvPr id="127" name="Ink 126">
                  <a:extLst>
                    <a:ext uri="{FF2B5EF4-FFF2-40B4-BE49-F238E27FC236}">
                      <a16:creationId xmlns:a16="http://schemas.microsoft.com/office/drawing/2014/main" id="{B3A39593-0E64-D3AF-BCF1-D2B0214E6C7A}"/>
                    </a:ext>
                  </a:extLst>
                </p:cNvPr>
                <p:cNvPicPr/>
                <p:nvPr/>
              </p:nvPicPr>
              <p:blipFill>
                <a:blip r:embed="rId211"/>
                <a:stretch>
                  <a:fillRect/>
                </a:stretch>
              </p:blipFill>
              <p:spPr>
                <a:xfrm>
                  <a:off x="10885977" y="5874634"/>
                  <a:ext cx="139320" cy="114840"/>
                </a:xfrm>
                <a:prstGeom prst="rect">
                  <a:avLst/>
                </a:prstGeom>
              </p:spPr>
            </p:pic>
          </mc:Fallback>
        </mc:AlternateContent>
        <mc:AlternateContent xmlns:mc="http://schemas.openxmlformats.org/markup-compatibility/2006">
          <mc:Choice xmlns:p14="http://schemas.microsoft.com/office/powerpoint/2010/main" Requires="p14">
            <p:contentPart p14:bwMode="auto" r:id="rId212">
              <p14:nvContentPartPr>
                <p14:cNvPr id="128" name="Ink 127">
                  <a:extLst>
                    <a:ext uri="{FF2B5EF4-FFF2-40B4-BE49-F238E27FC236}">
                      <a16:creationId xmlns:a16="http://schemas.microsoft.com/office/drawing/2014/main" id="{D966F8EC-2F39-4D2F-E96B-02555DAD6911}"/>
                    </a:ext>
                  </a:extLst>
                </p14:cNvPr>
                <p14:cNvContentPartPr/>
                <p14:nvPr/>
              </p14:nvContentPartPr>
              <p14:xfrm>
                <a:off x="10997937" y="5686714"/>
                <a:ext cx="272160" cy="165960"/>
              </p14:xfrm>
            </p:contentPart>
          </mc:Choice>
          <mc:Fallback>
            <p:pic>
              <p:nvPicPr>
                <p:cNvPr id="128" name="Ink 127">
                  <a:extLst>
                    <a:ext uri="{FF2B5EF4-FFF2-40B4-BE49-F238E27FC236}">
                      <a16:creationId xmlns:a16="http://schemas.microsoft.com/office/drawing/2014/main" id="{D966F8EC-2F39-4D2F-E96B-02555DAD6911}"/>
                    </a:ext>
                  </a:extLst>
                </p:cNvPr>
                <p:cNvPicPr/>
                <p:nvPr/>
              </p:nvPicPr>
              <p:blipFill>
                <a:blip r:embed="rId213"/>
                <a:stretch>
                  <a:fillRect/>
                </a:stretch>
              </p:blipFill>
              <p:spPr>
                <a:xfrm>
                  <a:off x="10989297" y="5677714"/>
                  <a:ext cx="289800" cy="183600"/>
                </a:xfrm>
                <a:prstGeom prst="rect">
                  <a:avLst/>
                </a:prstGeom>
              </p:spPr>
            </p:pic>
          </mc:Fallback>
        </mc:AlternateContent>
      </p:grpSp>
      <p:grpSp>
        <p:nvGrpSpPr>
          <p:cNvPr id="137" name="Group 136">
            <a:extLst>
              <a:ext uri="{FF2B5EF4-FFF2-40B4-BE49-F238E27FC236}">
                <a16:creationId xmlns:a16="http://schemas.microsoft.com/office/drawing/2014/main" id="{40EB9E80-6761-A720-C8F2-3EBF657A5352}"/>
              </a:ext>
            </a:extLst>
          </p:cNvPr>
          <p:cNvGrpSpPr/>
          <p:nvPr/>
        </p:nvGrpSpPr>
        <p:grpSpPr>
          <a:xfrm>
            <a:off x="9705177" y="6116914"/>
            <a:ext cx="699840" cy="389880"/>
            <a:chOff x="9705177" y="6116914"/>
            <a:chExt cx="699840" cy="389880"/>
          </a:xfrm>
        </p:grpSpPr>
        <mc:AlternateContent xmlns:mc="http://schemas.openxmlformats.org/markup-compatibility/2006">
          <mc:Choice xmlns:p14="http://schemas.microsoft.com/office/powerpoint/2010/main" Requires="p14">
            <p:contentPart p14:bwMode="auto" r:id="rId214">
              <p14:nvContentPartPr>
                <p14:cNvPr id="131" name="Ink 130">
                  <a:extLst>
                    <a:ext uri="{FF2B5EF4-FFF2-40B4-BE49-F238E27FC236}">
                      <a16:creationId xmlns:a16="http://schemas.microsoft.com/office/drawing/2014/main" id="{8BBDC7CB-B129-0BAE-526E-8951BFA4F670}"/>
                    </a:ext>
                  </a:extLst>
                </p14:cNvPr>
                <p14:cNvContentPartPr/>
                <p14:nvPr/>
              </p14:nvContentPartPr>
              <p14:xfrm>
                <a:off x="9705177" y="6374674"/>
                <a:ext cx="120600" cy="69840"/>
              </p14:xfrm>
            </p:contentPart>
          </mc:Choice>
          <mc:Fallback>
            <p:pic>
              <p:nvPicPr>
                <p:cNvPr id="131" name="Ink 130">
                  <a:extLst>
                    <a:ext uri="{FF2B5EF4-FFF2-40B4-BE49-F238E27FC236}">
                      <a16:creationId xmlns:a16="http://schemas.microsoft.com/office/drawing/2014/main" id="{8BBDC7CB-B129-0BAE-526E-8951BFA4F670}"/>
                    </a:ext>
                  </a:extLst>
                </p:cNvPr>
                <p:cNvPicPr/>
                <p:nvPr/>
              </p:nvPicPr>
              <p:blipFill>
                <a:blip r:embed="rId215"/>
                <a:stretch>
                  <a:fillRect/>
                </a:stretch>
              </p:blipFill>
              <p:spPr>
                <a:xfrm>
                  <a:off x="9696537" y="6366034"/>
                  <a:ext cx="138240" cy="87480"/>
                </a:xfrm>
                <a:prstGeom prst="rect">
                  <a:avLst/>
                </a:prstGeom>
              </p:spPr>
            </p:pic>
          </mc:Fallback>
        </mc:AlternateContent>
        <mc:AlternateContent xmlns:mc="http://schemas.openxmlformats.org/markup-compatibility/2006">
          <mc:Choice xmlns:p14="http://schemas.microsoft.com/office/powerpoint/2010/main" Requires="p14">
            <p:contentPart p14:bwMode="auto" r:id="rId216">
              <p14:nvContentPartPr>
                <p14:cNvPr id="132" name="Ink 131">
                  <a:extLst>
                    <a:ext uri="{FF2B5EF4-FFF2-40B4-BE49-F238E27FC236}">
                      <a16:creationId xmlns:a16="http://schemas.microsoft.com/office/drawing/2014/main" id="{F9FF8859-263D-AA9D-4EBB-1B3398EED9E0}"/>
                    </a:ext>
                  </a:extLst>
                </p14:cNvPr>
                <p14:cNvContentPartPr/>
                <p14:nvPr/>
              </p14:nvContentPartPr>
              <p14:xfrm>
                <a:off x="9769617" y="6423994"/>
                <a:ext cx="141120" cy="82800"/>
              </p14:xfrm>
            </p:contentPart>
          </mc:Choice>
          <mc:Fallback>
            <p:pic>
              <p:nvPicPr>
                <p:cNvPr id="132" name="Ink 131">
                  <a:extLst>
                    <a:ext uri="{FF2B5EF4-FFF2-40B4-BE49-F238E27FC236}">
                      <a16:creationId xmlns:a16="http://schemas.microsoft.com/office/drawing/2014/main" id="{F9FF8859-263D-AA9D-4EBB-1B3398EED9E0}"/>
                    </a:ext>
                  </a:extLst>
                </p:cNvPr>
                <p:cNvPicPr/>
                <p:nvPr/>
              </p:nvPicPr>
              <p:blipFill>
                <a:blip r:embed="rId217"/>
                <a:stretch>
                  <a:fillRect/>
                </a:stretch>
              </p:blipFill>
              <p:spPr>
                <a:xfrm>
                  <a:off x="9760617" y="6414994"/>
                  <a:ext cx="158760" cy="100440"/>
                </a:xfrm>
                <a:prstGeom prst="rect">
                  <a:avLst/>
                </a:prstGeom>
              </p:spPr>
            </p:pic>
          </mc:Fallback>
        </mc:AlternateContent>
        <mc:AlternateContent xmlns:mc="http://schemas.openxmlformats.org/markup-compatibility/2006">
          <mc:Choice xmlns:p14="http://schemas.microsoft.com/office/powerpoint/2010/main" Requires="p14">
            <p:contentPart p14:bwMode="auto" r:id="rId218">
              <p14:nvContentPartPr>
                <p14:cNvPr id="133" name="Ink 132">
                  <a:extLst>
                    <a:ext uri="{FF2B5EF4-FFF2-40B4-BE49-F238E27FC236}">
                      <a16:creationId xmlns:a16="http://schemas.microsoft.com/office/drawing/2014/main" id="{52FE674F-E2E3-9C37-18ED-D5B569E4D4A5}"/>
                    </a:ext>
                  </a:extLst>
                </p14:cNvPr>
                <p14:cNvContentPartPr/>
                <p14:nvPr/>
              </p14:nvContentPartPr>
              <p14:xfrm>
                <a:off x="9946737" y="6224194"/>
                <a:ext cx="107640" cy="136080"/>
              </p14:xfrm>
            </p:contentPart>
          </mc:Choice>
          <mc:Fallback>
            <p:pic>
              <p:nvPicPr>
                <p:cNvPr id="133" name="Ink 132">
                  <a:extLst>
                    <a:ext uri="{FF2B5EF4-FFF2-40B4-BE49-F238E27FC236}">
                      <a16:creationId xmlns:a16="http://schemas.microsoft.com/office/drawing/2014/main" id="{52FE674F-E2E3-9C37-18ED-D5B569E4D4A5}"/>
                    </a:ext>
                  </a:extLst>
                </p:cNvPr>
                <p:cNvPicPr/>
                <p:nvPr/>
              </p:nvPicPr>
              <p:blipFill>
                <a:blip r:embed="rId219"/>
                <a:stretch>
                  <a:fillRect/>
                </a:stretch>
              </p:blipFill>
              <p:spPr>
                <a:xfrm>
                  <a:off x="9938097" y="6215554"/>
                  <a:ext cx="125280" cy="153720"/>
                </a:xfrm>
                <a:prstGeom prst="rect">
                  <a:avLst/>
                </a:prstGeom>
              </p:spPr>
            </p:pic>
          </mc:Fallback>
        </mc:AlternateContent>
        <mc:AlternateContent xmlns:mc="http://schemas.openxmlformats.org/markup-compatibility/2006">
          <mc:Choice xmlns:p14="http://schemas.microsoft.com/office/powerpoint/2010/main" Requires="p14">
            <p:contentPart p14:bwMode="auto" r:id="rId220">
              <p14:nvContentPartPr>
                <p14:cNvPr id="134" name="Ink 133">
                  <a:extLst>
                    <a:ext uri="{FF2B5EF4-FFF2-40B4-BE49-F238E27FC236}">
                      <a16:creationId xmlns:a16="http://schemas.microsoft.com/office/drawing/2014/main" id="{CF01E5F6-AFB3-0EE7-C7EB-5146D887CDCB}"/>
                    </a:ext>
                  </a:extLst>
                </p14:cNvPr>
                <p14:cNvContentPartPr/>
                <p14:nvPr/>
              </p14:nvContentPartPr>
              <p14:xfrm>
                <a:off x="9994257" y="6116914"/>
                <a:ext cx="173880" cy="174600"/>
              </p14:xfrm>
            </p:contentPart>
          </mc:Choice>
          <mc:Fallback>
            <p:pic>
              <p:nvPicPr>
                <p:cNvPr id="134" name="Ink 133">
                  <a:extLst>
                    <a:ext uri="{FF2B5EF4-FFF2-40B4-BE49-F238E27FC236}">
                      <a16:creationId xmlns:a16="http://schemas.microsoft.com/office/drawing/2014/main" id="{CF01E5F6-AFB3-0EE7-C7EB-5146D887CDCB}"/>
                    </a:ext>
                  </a:extLst>
                </p:cNvPr>
                <p:cNvPicPr/>
                <p:nvPr/>
              </p:nvPicPr>
              <p:blipFill>
                <a:blip r:embed="rId221"/>
                <a:stretch>
                  <a:fillRect/>
                </a:stretch>
              </p:blipFill>
              <p:spPr>
                <a:xfrm>
                  <a:off x="9985617" y="6107914"/>
                  <a:ext cx="191520" cy="192240"/>
                </a:xfrm>
                <a:prstGeom prst="rect">
                  <a:avLst/>
                </a:prstGeom>
              </p:spPr>
            </p:pic>
          </mc:Fallback>
        </mc:AlternateContent>
        <mc:AlternateContent xmlns:mc="http://schemas.openxmlformats.org/markup-compatibility/2006">
          <mc:Choice xmlns:p14="http://schemas.microsoft.com/office/powerpoint/2010/main" Requires="p14">
            <p:contentPart p14:bwMode="auto" r:id="rId222">
              <p14:nvContentPartPr>
                <p14:cNvPr id="135" name="Ink 134">
                  <a:extLst>
                    <a:ext uri="{FF2B5EF4-FFF2-40B4-BE49-F238E27FC236}">
                      <a16:creationId xmlns:a16="http://schemas.microsoft.com/office/drawing/2014/main" id="{46F86583-58C9-E653-A771-25BBC18E26C1}"/>
                    </a:ext>
                  </a:extLst>
                </p14:cNvPr>
                <p14:cNvContentPartPr/>
                <p14:nvPr/>
              </p14:nvContentPartPr>
              <p14:xfrm>
                <a:off x="10179297" y="6189994"/>
                <a:ext cx="141480" cy="106200"/>
              </p14:xfrm>
            </p:contentPart>
          </mc:Choice>
          <mc:Fallback>
            <p:pic>
              <p:nvPicPr>
                <p:cNvPr id="135" name="Ink 134">
                  <a:extLst>
                    <a:ext uri="{FF2B5EF4-FFF2-40B4-BE49-F238E27FC236}">
                      <a16:creationId xmlns:a16="http://schemas.microsoft.com/office/drawing/2014/main" id="{46F86583-58C9-E653-A771-25BBC18E26C1}"/>
                    </a:ext>
                  </a:extLst>
                </p:cNvPr>
                <p:cNvPicPr/>
                <p:nvPr/>
              </p:nvPicPr>
              <p:blipFill>
                <a:blip r:embed="rId223"/>
                <a:stretch>
                  <a:fillRect/>
                </a:stretch>
              </p:blipFill>
              <p:spPr>
                <a:xfrm>
                  <a:off x="10170297" y="6181354"/>
                  <a:ext cx="159120" cy="123840"/>
                </a:xfrm>
                <a:prstGeom prst="rect">
                  <a:avLst/>
                </a:prstGeom>
              </p:spPr>
            </p:pic>
          </mc:Fallback>
        </mc:AlternateContent>
        <mc:AlternateContent xmlns:mc="http://schemas.openxmlformats.org/markup-compatibility/2006">
          <mc:Choice xmlns:p14="http://schemas.microsoft.com/office/powerpoint/2010/main" Requires="p14">
            <p:contentPart p14:bwMode="auto" r:id="rId224">
              <p14:nvContentPartPr>
                <p14:cNvPr id="136" name="Ink 135">
                  <a:extLst>
                    <a:ext uri="{FF2B5EF4-FFF2-40B4-BE49-F238E27FC236}">
                      <a16:creationId xmlns:a16="http://schemas.microsoft.com/office/drawing/2014/main" id="{A571C84F-425A-7F3E-1274-94CC6A5C48A9}"/>
                    </a:ext>
                  </a:extLst>
                </p14:cNvPr>
                <p14:cNvContentPartPr/>
                <p14:nvPr/>
              </p14:nvContentPartPr>
              <p14:xfrm>
                <a:off x="10372977" y="6240754"/>
                <a:ext cx="32040" cy="28080"/>
              </p14:xfrm>
            </p:contentPart>
          </mc:Choice>
          <mc:Fallback>
            <p:pic>
              <p:nvPicPr>
                <p:cNvPr id="136" name="Ink 135">
                  <a:extLst>
                    <a:ext uri="{FF2B5EF4-FFF2-40B4-BE49-F238E27FC236}">
                      <a16:creationId xmlns:a16="http://schemas.microsoft.com/office/drawing/2014/main" id="{A571C84F-425A-7F3E-1274-94CC6A5C48A9}"/>
                    </a:ext>
                  </a:extLst>
                </p:cNvPr>
                <p:cNvPicPr/>
                <p:nvPr/>
              </p:nvPicPr>
              <p:blipFill>
                <a:blip r:embed="rId225"/>
                <a:stretch>
                  <a:fillRect/>
                </a:stretch>
              </p:blipFill>
              <p:spPr>
                <a:xfrm>
                  <a:off x="10363977" y="6231754"/>
                  <a:ext cx="49680" cy="45720"/>
                </a:xfrm>
                <a:prstGeom prst="rect">
                  <a:avLst/>
                </a:prstGeom>
              </p:spPr>
            </p:pic>
          </mc:Fallback>
        </mc:AlternateContent>
      </p:grpSp>
    </p:spTree>
    <p:extLst>
      <p:ext uri="{BB962C8B-B14F-4D97-AF65-F5344CB8AC3E}">
        <p14:creationId xmlns:p14="http://schemas.microsoft.com/office/powerpoint/2010/main" val="22462370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1ED7C21-2B42-4E6C-B468-56D49E33B40A}"/>
              </a:ext>
            </a:extLst>
          </p:cNvPr>
          <p:cNvSpPr/>
          <p:nvPr/>
        </p:nvSpPr>
        <p:spPr>
          <a:xfrm>
            <a:off x="260670" y="-55471"/>
            <a:ext cx="5313324" cy="1754326"/>
          </a:xfrm>
          <a:prstGeom prst="rect">
            <a:avLst/>
          </a:prstGeom>
        </p:spPr>
        <p:txBody>
          <a:bodyPr wrap="square">
            <a:spAutoFit/>
          </a:bodyPr>
          <a:lstStyle/>
          <a:p>
            <a:pPr marL="165836" indent="-165836"/>
            <a:r>
              <a:rPr lang="en-US" dirty="0">
                <a:latin typeface="Calibri" panose="020F0502020204030204" pitchFamily="34" charset="0"/>
                <a:ea typeface="Times New Roman" panose="02020603050405020304" pitchFamily="18" charset="0"/>
              </a:rPr>
              <a:t>Measuring K</a:t>
            </a:r>
            <a:r>
              <a:rPr lang="en-US" baseline="-25000" dirty="0">
                <a:latin typeface="Calibri" panose="020F0502020204030204" pitchFamily="34" charset="0"/>
                <a:ea typeface="Times New Roman" panose="02020603050405020304" pitchFamily="18" charset="0"/>
              </a:rPr>
              <a:t>I</a:t>
            </a:r>
            <a:r>
              <a:rPr lang="en-US" dirty="0">
                <a:latin typeface="Calibri" panose="020F0502020204030204" pitchFamily="34" charset="0"/>
                <a:ea typeface="Times New Roman" panose="02020603050405020304" pitchFamily="18" charset="0"/>
              </a:rPr>
              <a:t> for both Drugs:</a:t>
            </a:r>
            <a:endParaRPr lang="en-US" dirty="0">
              <a:latin typeface="Times New Roman" panose="02020603050405020304" pitchFamily="18" charset="0"/>
              <a:ea typeface="Times New Roman" panose="02020603050405020304" pitchFamily="18" charset="0"/>
            </a:endParaRPr>
          </a:p>
          <a:p>
            <a:pPr marL="165836"/>
            <a:r>
              <a:rPr lang="en-US" dirty="0">
                <a:latin typeface="Calibri" panose="020F0502020204030204" pitchFamily="34" charset="0"/>
                <a:ea typeface="Times New Roman" panose="02020603050405020304" pitchFamily="18" charset="0"/>
              </a:rPr>
              <a:t>a) Acquire velocity versus substrate, no inhibitor.</a:t>
            </a:r>
            <a:endParaRPr lang="en-US" dirty="0">
              <a:latin typeface="Times New Roman" panose="02020603050405020304" pitchFamily="18" charset="0"/>
              <a:ea typeface="Times New Roman" panose="02020603050405020304" pitchFamily="18" charset="0"/>
            </a:endParaRPr>
          </a:p>
          <a:p>
            <a:pPr marL="331671" indent="-165836"/>
            <a:r>
              <a:rPr lang="en-US" dirty="0">
                <a:latin typeface="Calibri" panose="020F0502020204030204" pitchFamily="34" charset="0"/>
                <a:ea typeface="Times New Roman" panose="02020603050405020304" pitchFamily="18" charset="0"/>
              </a:rPr>
              <a:t>b) Acquire velocity versus substrate, fixed inhibitor.</a:t>
            </a:r>
            <a:endParaRPr lang="en-US" dirty="0">
              <a:latin typeface="Times New Roman" panose="02020603050405020304" pitchFamily="18" charset="0"/>
              <a:ea typeface="Times New Roman" panose="02020603050405020304" pitchFamily="18" charset="0"/>
            </a:endParaRPr>
          </a:p>
          <a:p>
            <a:pPr marL="331671" indent="-165836"/>
            <a:r>
              <a:rPr lang="en-US" dirty="0">
                <a:latin typeface="Calibri" panose="020F0502020204030204" pitchFamily="34" charset="0"/>
                <a:ea typeface="Times New Roman" panose="02020603050405020304" pitchFamily="18" charset="0"/>
              </a:rPr>
              <a:t>Analysis:</a:t>
            </a:r>
            <a:endParaRPr lang="en-US" dirty="0">
              <a:latin typeface="Times New Roman" panose="02020603050405020304" pitchFamily="18" charset="0"/>
              <a:ea typeface="Times New Roman" panose="02020603050405020304" pitchFamily="18" charset="0"/>
            </a:endParaRPr>
          </a:p>
          <a:p>
            <a:pPr marL="497507" indent="-165836"/>
            <a:r>
              <a:rPr lang="en-US" dirty="0" err="1">
                <a:latin typeface="Calibri" panose="020F0502020204030204" pitchFamily="34" charset="0"/>
                <a:ea typeface="Times New Roman" panose="02020603050405020304" pitchFamily="18" charset="0"/>
              </a:rPr>
              <a:t>i</a:t>
            </a:r>
            <a:r>
              <a:rPr lang="en-US" dirty="0">
                <a:latin typeface="Calibri" panose="020F0502020204030204" pitchFamily="34" charset="0"/>
                <a:ea typeface="Times New Roman" panose="02020603050405020304" pitchFamily="18" charset="0"/>
              </a:rPr>
              <a:t>) Plot velocity versus [S]</a:t>
            </a:r>
            <a:endParaRPr lang="en-US" dirty="0">
              <a:latin typeface="Times New Roman" panose="02020603050405020304" pitchFamily="18" charset="0"/>
              <a:ea typeface="Times New Roman" panose="02020603050405020304" pitchFamily="18" charset="0"/>
            </a:endParaRPr>
          </a:p>
          <a:p>
            <a:pPr marL="497507" indent="-165836"/>
            <a:r>
              <a:rPr lang="en-US" dirty="0">
                <a:latin typeface="Calibri" panose="020F0502020204030204" pitchFamily="34" charset="0"/>
                <a:ea typeface="Times New Roman" panose="02020603050405020304" pitchFamily="18" charset="0"/>
              </a:rPr>
              <a:t>ii) Obtain α from the observed Km values</a:t>
            </a:r>
            <a:endParaRPr lang="en-US" dirty="0">
              <a:latin typeface="Times New Roman" panose="02020603050405020304" pitchFamily="18" charset="0"/>
              <a:ea typeface="Times New Roman" panose="02020603050405020304" pitchFamily="18" charset="0"/>
            </a:endParaRPr>
          </a:p>
        </p:txBody>
      </p:sp>
      <p:sp>
        <p:nvSpPr>
          <p:cNvPr id="9" name="Rectangle 8">
            <a:extLst>
              <a:ext uri="{FF2B5EF4-FFF2-40B4-BE49-F238E27FC236}">
                <a16:creationId xmlns:a16="http://schemas.microsoft.com/office/drawing/2014/main" id="{90B340C0-B511-4213-B3AB-1E29D479EBE3}"/>
              </a:ext>
            </a:extLst>
          </p:cNvPr>
          <p:cNvSpPr/>
          <p:nvPr/>
        </p:nvSpPr>
        <p:spPr>
          <a:xfrm>
            <a:off x="152400" y="4724400"/>
            <a:ext cx="3588290" cy="315599"/>
          </a:xfrm>
          <a:prstGeom prst="rect">
            <a:avLst/>
          </a:prstGeom>
        </p:spPr>
        <p:txBody>
          <a:bodyPr wrap="none">
            <a:spAutoFit/>
          </a:bodyPr>
          <a:lstStyle/>
          <a:p>
            <a:pPr marL="41459" indent="-165836" algn="just"/>
            <a:r>
              <a:rPr lang="en-US" sz="1451" dirty="0">
                <a:latin typeface="Calibri" panose="020F0502020204030204" pitchFamily="34" charset="0"/>
                <a:ea typeface="Times New Roman" panose="02020603050405020304" pitchFamily="18" charset="0"/>
              </a:rPr>
              <a:t>The units of velocity are </a:t>
            </a:r>
            <a:r>
              <a:rPr lang="en-US" sz="1451" dirty="0">
                <a:latin typeface="Calibri" panose="020F0502020204030204" pitchFamily="34" charset="0"/>
                <a:ea typeface="Times New Roman" panose="02020603050405020304" pitchFamily="18" charset="0"/>
                <a:cs typeface="Calibri" panose="020F0502020204030204" pitchFamily="34" charset="0"/>
                <a:sym typeface="Symbol" panose="05050102010706020507" pitchFamily="18" charset="2"/>
              </a:rPr>
              <a:t></a:t>
            </a:r>
            <a:r>
              <a:rPr lang="en-US" sz="1451" dirty="0">
                <a:latin typeface="Calibri" panose="020F0502020204030204" pitchFamily="34" charset="0"/>
                <a:ea typeface="Times New Roman" panose="02020603050405020304" pitchFamily="18" charset="0"/>
              </a:rPr>
              <a:t>moles product/sec.</a:t>
            </a:r>
            <a:endParaRPr lang="en-US" sz="1088" dirty="0">
              <a:latin typeface="Times New Roman" panose="02020603050405020304" pitchFamily="18" charset="0"/>
              <a:ea typeface="Times New Roman" panose="02020603050405020304" pitchFamily="18" charset="0"/>
            </a:endParaRPr>
          </a:p>
        </p:txBody>
      </p:sp>
      <p:sp>
        <p:nvSpPr>
          <p:cNvPr id="10" name="Rectangle 9">
            <a:extLst>
              <a:ext uri="{FF2B5EF4-FFF2-40B4-BE49-F238E27FC236}">
                <a16:creationId xmlns:a16="http://schemas.microsoft.com/office/drawing/2014/main" id="{FDD3800F-189C-4617-9C6E-0115F6AC2831}"/>
              </a:ext>
            </a:extLst>
          </p:cNvPr>
          <p:cNvSpPr/>
          <p:nvPr/>
        </p:nvSpPr>
        <p:spPr>
          <a:xfrm>
            <a:off x="152400" y="4953000"/>
            <a:ext cx="5313325" cy="646331"/>
          </a:xfrm>
          <a:prstGeom prst="rect">
            <a:avLst/>
          </a:prstGeom>
        </p:spPr>
        <p:txBody>
          <a:bodyPr wrap="square">
            <a:spAutoFit/>
          </a:bodyPr>
          <a:lstStyle/>
          <a:p>
            <a:pPr algn="just"/>
            <a:r>
              <a:rPr lang="en-US" dirty="0">
                <a:latin typeface="Calibri" panose="020F0502020204030204" pitchFamily="34" charset="0"/>
                <a:ea typeface="Times New Roman" panose="02020603050405020304" pitchFamily="18" charset="0"/>
              </a:rPr>
              <a:t>Once the </a:t>
            </a:r>
            <a:r>
              <a:rPr lang="en-US" dirty="0">
                <a:latin typeface="Calibri" panose="020F0502020204030204" pitchFamily="34" charset="0"/>
                <a:ea typeface="Times New Roman" panose="02020603050405020304" pitchFamily="18" charset="0"/>
                <a:cs typeface="Calibri" panose="020F0502020204030204" pitchFamily="34" charset="0"/>
                <a:sym typeface="Symbol" panose="05050102010706020507" pitchFamily="18" charset="2"/>
              </a:rPr>
              <a:t></a:t>
            </a:r>
            <a:r>
              <a:rPr lang="en-US" dirty="0">
                <a:latin typeface="Calibri" panose="020F0502020204030204" pitchFamily="34" charset="0"/>
                <a:ea typeface="Times New Roman" panose="02020603050405020304" pitchFamily="18" charset="0"/>
              </a:rPr>
              <a:t> values are found, we can calculate the K</a:t>
            </a:r>
            <a:r>
              <a:rPr lang="en-US" baseline="-25000" dirty="0">
                <a:latin typeface="Calibri" panose="020F0502020204030204" pitchFamily="34" charset="0"/>
                <a:ea typeface="Times New Roman" panose="02020603050405020304" pitchFamily="18" charset="0"/>
              </a:rPr>
              <a:t>I</a:t>
            </a:r>
            <a:r>
              <a:rPr lang="en-US" dirty="0">
                <a:latin typeface="Calibri" panose="020F0502020204030204" pitchFamily="34" charset="0"/>
                <a:ea typeface="Times New Roman" panose="02020603050405020304" pitchFamily="18" charset="0"/>
              </a:rPr>
              <a:t> for each inhibitor using the formula: </a:t>
            </a:r>
            <a:r>
              <a:rPr lang="en-US" b="1" dirty="0">
                <a:latin typeface="Calibri" panose="020F0502020204030204" pitchFamily="34" charset="0"/>
                <a:ea typeface="Times New Roman" panose="02020603050405020304" pitchFamily="18" charset="0"/>
              </a:rPr>
              <a:t>K</a:t>
            </a:r>
            <a:r>
              <a:rPr lang="en-US" b="1" baseline="-25000" dirty="0">
                <a:latin typeface="Calibri" panose="020F0502020204030204" pitchFamily="34" charset="0"/>
                <a:ea typeface="Times New Roman" panose="02020603050405020304" pitchFamily="18" charset="0"/>
              </a:rPr>
              <a:t>I</a:t>
            </a:r>
            <a:r>
              <a:rPr lang="en-US" b="1" dirty="0">
                <a:latin typeface="Calibri" panose="020F0502020204030204" pitchFamily="34" charset="0"/>
                <a:ea typeface="Times New Roman" panose="02020603050405020304" pitchFamily="18" charset="0"/>
              </a:rPr>
              <a:t>=[I]/(</a:t>
            </a:r>
            <a:r>
              <a:rPr lang="en-US" b="1" dirty="0">
                <a:latin typeface="Calibri" panose="020F0502020204030204" pitchFamily="34" charset="0"/>
                <a:ea typeface="Times New Roman" panose="02020603050405020304" pitchFamily="18" charset="0"/>
                <a:cs typeface="Calibri" panose="020F0502020204030204" pitchFamily="34" charset="0"/>
                <a:sym typeface="Symbol" panose="05050102010706020507" pitchFamily="18" charset="2"/>
              </a:rPr>
              <a:t></a:t>
            </a:r>
            <a:r>
              <a:rPr lang="en-US" b="1" dirty="0">
                <a:latin typeface="Calibri" panose="020F0502020204030204" pitchFamily="34" charset="0"/>
                <a:ea typeface="Times New Roman" panose="02020603050405020304" pitchFamily="18" charset="0"/>
              </a:rPr>
              <a:t>-1).</a:t>
            </a:r>
            <a:endParaRPr lang="en-US" dirty="0">
              <a:latin typeface="Times New Roman" panose="02020603050405020304" pitchFamily="18" charset="0"/>
              <a:ea typeface="Times New Roman" panose="02020603050405020304" pitchFamily="18" charset="0"/>
            </a:endParaRPr>
          </a:p>
        </p:txBody>
      </p:sp>
      <p:graphicFrame>
        <p:nvGraphicFramePr>
          <p:cNvPr id="14" name="Table 14">
            <a:extLst>
              <a:ext uri="{FF2B5EF4-FFF2-40B4-BE49-F238E27FC236}">
                <a16:creationId xmlns:a16="http://schemas.microsoft.com/office/drawing/2014/main" id="{C188E6A8-36EB-33E8-657C-D6E97EE29023}"/>
              </a:ext>
            </a:extLst>
          </p:cNvPr>
          <p:cNvGraphicFramePr>
            <a:graphicFrameLocks noGrp="1"/>
          </p:cNvGraphicFramePr>
          <p:nvPr>
            <p:extLst>
              <p:ext uri="{D42A27DB-BD31-4B8C-83A1-F6EECF244321}">
                <p14:modId xmlns:p14="http://schemas.microsoft.com/office/powerpoint/2010/main" val="1511115587"/>
              </p:ext>
            </p:extLst>
          </p:nvPr>
        </p:nvGraphicFramePr>
        <p:xfrm>
          <a:off x="5689599" y="4551271"/>
          <a:ext cx="5892800" cy="1483360"/>
        </p:xfrm>
        <a:graphic>
          <a:graphicData uri="http://schemas.openxmlformats.org/drawingml/2006/table">
            <a:tbl>
              <a:tblPr firstRow="1" bandRow="1">
                <a:tableStyleId>{5C22544A-7EE6-4342-B048-85BDC9FD1C3A}</a:tableStyleId>
              </a:tblPr>
              <a:tblGrid>
                <a:gridCol w="1473200">
                  <a:extLst>
                    <a:ext uri="{9D8B030D-6E8A-4147-A177-3AD203B41FA5}">
                      <a16:colId xmlns:a16="http://schemas.microsoft.com/office/drawing/2014/main" val="4283808386"/>
                    </a:ext>
                  </a:extLst>
                </a:gridCol>
                <a:gridCol w="1473200">
                  <a:extLst>
                    <a:ext uri="{9D8B030D-6E8A-4147-A177-3AD203B41FA5}">
                      <a16:colId xmlns:a16="http://schemas.microsoft.com/office/drawing/2014/main" val="1339333815"/>
                    </a:ext>
                  </a:extLst>
                </a:gridCol>
                <a:gridCol w="1270001">
                  <a:extLst>
                    <a:ext uri="{9D8B030D-6E8A-4147-A177-3AD203B41FA5}">
                      <a16:colId xmlns:a16="http://schemas.microsoft.com/office/drawing/2014/main" val="3248800729"/>
                    </a:ext>
                  </a:extLst>
                </a:gridCol>
                <a:gridCol w="1676399">
                  <a:extLst>
                    <a:ext uri="{9D8B030D-6E8A-4147-A177-3AD203B41FA5}">
                      <a16:colId xmlns:a16="http://schemas.microsoft.com/office/drawing/2014/main" val="1641789672"/>
                    </a:ext>
                  </a:extLst>
                </a:gridCol>
              </a:tblGrid>
              <a:tr h="370840">
                <a:tc>
                  <a:txBody>
                    <a:bodyPr/>
                    <a:lstStyle/>
                    <a:p>
                      <a:r>
                        <a:rPr lang="en-US" dirty="0"/>
                        <a:t>Data</a:t>
                      </a:r>
                    </a:p>
                  </a:txBody>
                  <a:tcPr/>
                </a:tc>
                <a:tc>
                  <a:txBody>
                    <a:bodyPr/>
                    <a:lstStyle/>
                    <a:p>
                      <a:r>
                        <a:rPr lang="en-US" dirty="0"/>
                        <a:t>Km</a:t>
                      </a:r>
                    </a:p>
                  </a:txBody>
                  <a:tcPr/>
                </a:tc>
                <a:tc>
                  <a:txBody>
                    <a:bodyPr/>
                    <a:lstStyle/>
                    <a:p>
                      <a:r>
                        <a:rPr lang="en-US" dirty="0"/>
                        <a:t>Alpha</a:t>
                      </a:r>
                    </a:p>
                  </a:txBody>
                  <a:tcPr/>
                </a:tc>
                <a:tc>
                  <a:txBody>
                    <a:bodyPr/>
                    <a:lstStyle/>
                    <a:p>
                      <a:r>
                        <a:rPr lang="en-US" dirty="0"/>
                        <a:t>K</a:t>
                      </a:r>
                      <a:r>
                        <a:rPr lang="en-US" baseline="-25000" dirty="0"/>
                        <a:t>I</a:t>
                      </a:r>
                      <a:r>
                        <a:rPr lang="en-US" dirty="0"/>
                        <a:t> ([I]= 10 </a:t>
                      </a:r>
                      <a:r>
                        <a:rPr lang="en-US" dirty="0" err="1"/>
                        <a:t>nM</a:t>
                      </a:r>
                      <a:r>
                        <a:rPr lang="en-US" dirty="0"/>
                        <a:t>)</a:t>
                      </a:r>
                    </a:p>
                  </a:txBody>
                  <a:tcPr/>
                </a:tc>
                <a:extLst>
                  <a:ext uri="{0D108BD9-81ED-4DB2-BD59-A6C34878D82A}">
                    <a16:rowId xmlns:a16="http://schemas.microsoft.com/office/drawing/2014/main" val="1359170507"/>
                  </a:ext>
                </a:extLst>
              </a:tr>
              <a:tr h="370840">
                <a:tc>
                  <a:txBody>
                    <a:bodyPr/>
                    <a:lstStyle/>
                    <a:p>
                      <a:r>
                        <a:rPr lang="en-US" dirty="0"/>
                        <a:t>No </a:t>
                      </a:r>
                      <a:r>
                        <a:rPr lang="en-US" dirty="0" err="1"/>
                        <a:t>Inh</a:t>
                      </a:r>
                      <a:endParaRPr lang="en-US" dirty="0"/>
                    </a:p>
                  </a:txBody>
                  <a:tcPr/>
                </a:tc>
                <a:tc>
                  <a:txBody>
                    <a:bodyPr/>
                    <a:lstStyle/>
                    <a:p>
                      <a:r>
                        <a:rPr lang="en-US" dirty="0"/>
                        <a:t>5</a:t>
                      </a:r>
                    </a:p>
                  </a:txBody>
                  <a:tcPr/>
                </a:tc>
                <a:tc>
                  <a:txBody>
                    <a:bodyPr/>
                    <a:lstStyle/>
                    <a:p>
                      <a:endParaRPr lang="en-US" dirty="0"/>
                    </a:p>
                  </a:txBody>
                  <a:tcPr/>
                </a:tc>
                <a:tc>
                  <a:txBody>
                    <a:bodyPr/>
                    <a:lstStyle/>
                    <a:p>
                      <a:endParaRPr lang="en-US"/>
                    </a:p>
                  </a:txBody>
                  <a:tcPr/>
                </a:tc>
                <a:extLst>
                  <a:ext uri="{0D108BD9-81ED-4DB2-BD59-A6C34878D82A}">
                    <a16:rowId xmlns:a16="http://schemas.microsoft.com/office/drawing/2014/main" val="1178318081"/>
                  </a:ext>
                </a:extLst>
              </a:tr>
              <a:tr h="370840">
                <a:tc>
                  <a:txBody>
                    <a:bodyPr/>
                    <a:lstStyle/>
                    <a:p>
                      <a:r>
                        <a:rPr lang="en-US" dirty="0" err="1"/>
                        <a:t>Inh</a:t>
                      </a:r>
                      <a:r>
                        <a:rPr lang="en-US" dirty="0"/>
                        <a:t> A</a:t>
                      </a:r>
                    </a:p>
                  </a:txBody>
                  <a:tcPr/>
                </a:tc>
                <a:tc>
                  <a:txBody>
                    <a:bodyPr/>
                    <a:lstStyle/>
                    <a:p>
                      <a:r>
                        <a:rPr lang="en-US" dirty="0"/>
                        <a:t>10</a:t>
                      </a:r>
                    </a:p>
                  </a:txBody>
                  <a:tcPr/>
                </a:tc>
                <a:tc>
                  <a:txBody>
                    <a:bodyPr/>
                    <a:lstStyle/>
                    <a:p>
                      <a:r>
                        <a:rPr lang="en-US" dirty="0"/>
                        <a:t>2</a:t>
                      </a:r>
                    </a:p>
                  </a:txBody>
                  <a:tcPr/>
                </a:tc>
                <a:tc>
                  <a:txBody>
                    <a:bodyPr/>
                    <a:lstStyle/>
                    <a:p>
                      <a:r>
                        <a:rPr lang="en-US" dirty="0"/>
                        <a:t>K</a:t>
                      </a:r>
                      <a:r>
                        <a:rPr lang="en-US" baseline="-25000" dirty="0"/>
                        <a:t>I</a:t>
                      </a:r>
                      <a:r>
                        <a:rPr lang="en-US" dirty="0"/>
                        <a:t> = 10 </a:t>
                      </a:r>
                      <a:r>
                        <a:rPr lang="en-US" dirty="0" err="1"/>
                        <a:t>nM</a:t>
                      </a:r>
                      <a:endParaRPr lang="en-US" dirty="0"/>
                    </a:p>
                  </a:txBody>
                  <a:tcPr/>
                </a:tc>
                <a:extLst>
                  <a:ext uri="{0D108BD9-81ED-4DB2-BD59-A6C34878D82A}">
                    <a16:rowId xmlns:a16="http://schemas.microsoft.com/office/drawing/2014/main" val="1500078057"/>
                  </a:ext>
                </a:extLst>
              </a:tr>
              <a:tr h="370840">
                <a:tc>
                  <a:txBody>
                    <a:bodyPr/>
                    <a:lstStyle/>
                    <a:p>
                      <a:r>
                        <a:rPr lang="en-US" dirty="0" err="1"/>
                        <a:t>Inh</a:t>
                      </a:r>
                      <a:r>
                        <a:rPr lang="en-US" dirty="0"/>
                        <a:t> B</a:t>
                      </a:r>
                    </a:p>
                  </a:txBody>
                  <a:tcPr/>
                </a:tc>
                <a:tc>
                  <a:txBody>
                    <a:bodyPr/>
                    <a:lstStyle/>
                    <a:p>
                      <a:r>
                        <a:rPr lang="en-US" dirty="0"/>
                        <a:t>54</a:t>
                      </a:r>
                    </a:p>
                  </a:txBody>
                  <a:tcPr/>
                </a:tc>
                <a:tc>
                  <a:txBody>
                    <a:bodyPr/>
                    <a:lstStyle/>
                    <a:p>
                      <a:r>
                        <a:rPr lang="en-US" dirty="0"/>
                        <a:t>10.8</a:t>
                      </a:r>
                    </a:p>
                  </a:txBody>
                  <a:tcPr/>
                </a:tc>
                <a:tc>
                  <a:txBody>
                    <a:bodyPr/>
                    <a:lstStyle/>
                    <a:p>
                      <a:r>
                        <a:rPr lang="en-US" dirty="0"/>
                        <a:t>K</a:t>
                      </a:r>
                      <a:r>
                        <a:rPr lang="en-US" baseline="-25000" dirty="0"/>
                        <a:t>I</a:t>
                      </a:r>
                      <a:r>
                        <a:rPr lang="en-US" dirty="0"/>
                        <a:t> = 1 </a:t>
                      </a:r>
                      <a:r>
                        <a:rPr lang="en-US" dirty="0" err="1"/>
                        <a:t>nM</a:t>
                      </a:r>
                      <a:endParaRPr lang="en-US" dirty="0"/>
                    </a:p>
                  </a:txBody>
                  <a:tcPr/>
                </a:tc>
                <a:extLst>
                  <a:ext uri="{0D108BD9-81ED-4DB2-BD59-A6C34878D82A}">
                    <a16:rowId xmlns:a16="http://schemas.microsoft.com/office/drawing/2014/main" val="688439840"/>
                  </a:ext>
                </a:extLst>
              </a:tr>
            </a:tbl>
          </a:graphicData>
        </a:graphic>
      </p:graphicFrame>
      <p:graphicFrame>
        <p:nvGraphicFramePr>
          <p:cNvPr id="15" name="Chart 14">
            <a:extLst>
              <a:ext uri="{FF2B5EF4-FFF2-40B4-BE49-F238E27FC236}">
                <a16:creationId xmlns:a16="http://schemas.microsoft.com/office/drawing/2014/main" id="{6317CA08-18A5-38B9-3626-601D18D5B4DB}"/>
              </a:ext>
            </a:extLst>
          </p:cNvPr>
          <p:cNvGraphicFramePr>
            <a:graphicFrameLocks/>
          </p:cNvGraphicFramePr>
          <p:nvPr/>
        </p:nvGraphicFramePr>
        <p:xfrm>
          <a:off x="5257800" y="54476"/>
          <a:ext cx="6477000" cy="4175071"/>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6" name="Table 15">
            <a:extLst>
              <a:ext uri="{FF2B5EF4-FFF2-40B4-BE49-F238E27FC236}">
                <a16:creationId xmlns:a16="http://schemas.microsoft.com/office/drawing/2014/main" id="{FE2FDEA8-07ED-BBE1-3D4E-83B1871646B6}"/>
              </a:ext>
            </a:extLst>
          </p:cNvPr>
          <p:cNvGraphicFramePr>
            <a:graphicFrameLocks noGrp="1"/>
          </p:cNvGraphicFramePr>
          <p:nvPr/>
        </p:nvGraphicFramePr>
        <p:xfrm>
          <a:off x="600344" y="1710487"/>
          <a:ext cx="2854056" cy="3002280"/>
        </p:xfrm>
        <a:graphic>
          <a:graphicData uri="http://schemas.openxmlformats.org/drawingml/2006/table">
            <a:tbl>
              <a:tblPr>
                <a:tableStyleId>{5C22544A-7EE6-4342-B048-85BDC9FD1C3A}</a:tableStyleId>
              </a:tblPr>
              <a:tblGrid>
                <a:gridCol w="713514">
                  <a:extLst>
                    <a:ext uri="{9D8B030D-6E8A-4147-A177-3AD203B41FA5}">
                      <a16:colId xmlns:a16="http://schemas.microsoft.com/office/drawing/2014/main" val="176441568"/>
                    </a:ext>
                  </a:extLst>
                </a:gridCol>
                <a:gridCol w="713514">
                  <a:extLst>
                    <a:ext uri="{9D8B030D-6E8A-4147-A177-3AD203B41FA5}">
                      <a16:colId xmlns:a16="http://schemas.microsoft.com/office/drawing/2014/main" val="4244248624"/>
                    </a:ext>
                  </a:extLst>
                </a:gridCol>
                <a:gridCol w="713514">
                  <a:extLst>
                    <a:ext uri="{9D8B030D-6E8A-4147-A177-3AD203B41FA5}">
                      <a16:colId xmlns:a16="http://schemas.microsoft.com/office/drawing/2014/main" val="430734984"/>
                    </a:ext>
                  </a:extLst>
                </a:gridCol>
                <a:gridCol w="713514">
                  <a:extLst>
                    <a:ext uri="{9D8B030D-6E8A-4147-A177-3AD203B41FA5}">
                      <a16:colId xmlns:a16="http://schemas.microsoft.com/office/drawing/2014/main" val="4209929610"/>
                    </a:ext>
                  </a:extLst>
                </a:gridCol>
              </a:tblGrid>
              <a:tr h="211527">
                <a:tc>
                  <a:txBody>
                    <a:bodyPr/>
                    <a:lstStyle/>
                    <a:p>
                      <a:pPr algn="ctr" fontAlgn="b"/>
                      <a:r>
                        <a:rPr lang="en-US" sz="1600" b="1" u="none" strike="noStrike" dirty="0">
                          <a:effectLst/>
                        </a:rPr>
                        <a:t>[S]</a:t>
                      </a:r>
                      <a:endParaRPr lang="en-US" sz="1600" b="1" i="0" u="none" strike="noStrike" dirty="0">
                        <a:solidFill>
                          <a:srgbClr val="000000"/>
                        </a:solidFill>
                        <a:effectLst/>
                        <a:latin typeface="Calibri" panose="020F0502020204030204" pitchFamily="34" charset="0"/>
                      </a:endParaRPr>
                    </a:p>
                  </a:txBody>
                  <a:tcPr marL="6350" marR="6350" marT="6350" marB="0" anchor="b"/>
                </a:tc>
                <a:tc>
                  <a:txBody>
                    <a:bodyPr/>
                    <a:lstStyle/>
                    <a:p>
                      <a:pPr algn="ctr" fontAlgn="b"/>
                      <a:r>
                        <a:rPr lang="en-US" sz="1600" b="1" u="none" strike="noStrike" dirty="0">
                          <a:effectLst/>
                        </a:rPr>
                        <a:t>no </a:t>
                      </a:r>
                      <a:r>
                        <a:rPr lang="en-US" sz="1600" b="1" u="none" strike="noStrike" dirty="0" err="1">
                          <a:effectLst/>
                        </a:rPr>
                        <a:t>inh</a:t>
                      </a:r>
                      <a:endParaRPr lang="en-US" sz="1600" b="1" i="0" u="none" strike="noStrike" dirty="0">
                        <a:solidFill>
                          <a:srgbClr val="000000"/>
                        </a:solidFill>
                        <a:effectLst/>
                        <a:latin typeface="Calibri" panose="020F0502020204030204" pitchFamily="34" charset="0"/>
                      </a:endParaRPr>
                    </a:p>
                  </a:txBody>
                  <a:tcPr marL="6350" marR="6350" marT="6350" marB="0" anchor="b"/>
                </a:tc>
                <a:tc>
                  <a:txBody>
                    <a:bodyPr/>
                    <a:lstStyle/>
                    <a:p>
                      <a:pPr algn="ctr" fontAlgn="b"/>
                      <a:r>
                        <a:rPr lang="en-US" sz="1600" b="1" u="none" strike="noStrike" dirty="0">
                          <a:effectLst/>
                        </a:rPr>
                        <a:t>A</a:t>
                      </a:r>
                      <a:endParaRPr lang="en-US" sz="1600" b="1" i="0" u="none" strike="noStrike" dirty="0">
                        <a:solidFill>
                          <a:srgbClr val="000000"/>
                        </a:solidFill>
                        <a:effectLst/>
                        <a:latin typeface="Calibri" panose="020F0502020204030204" pitchFamily="34" charset="0"/>
                      </a:endParaRPr>
                    </a:p>
                  </a:txBody>
                  <a:tcPr marL="6350" marR="6350" marT="6350" marB="0" anchor="b"/>
                </a:tc>
                <a:tc>
                  <a:txBody>
                    <a:bodyPr/>
                    <a:lstStyle/>
                    <a:p>
                      <a:pPr algn="ctr" fontAlgn="b"/>
                      <a:r>
                        <a:rPr lang="en-US" sz="1600" b="1" u="none" strike="noStrike" dirty="0">
                          <a:effectLst/>
                        </a:rPr>
                        <a:t>B</a:t>
                      </a:r>
                      <a:endParaRPr lang="en-US" sz="1600" b="1" i="0" u="none" strike="noStrike" dirty="0">
                        <a:solidFill>
                          <a:srgbClr val="000000"/>
                        </a:solidFill>
                        <a:effectLst/>
                        <a:latin typeface="Calibri" panose="020F0502020204030204" pitchFamily="34" charset="0"/>
                      </a:endParaRPr>
                    </a:p>
                  </a:txBody>
                  <a:tcPr marL="6350" marR="6350" marT="6350" marB="0" anchor="b"/>
                </a:tc>
                <a:extLst>
                  <a:ext uri="{0D108BD9-81ED-4DB2-BD59-A6C34878D82A}">
                    <a16:rowId xmlns:a16="http://schemas.microsoft.com/office/drawing/2014/main" val="250027821"/>
                  </a:ext>
                </a:extLst>
              </a:tr>
              <a:tr h="211527">
                <a:tc>
                  <a:txBody>
                    <a:bodyPr/>
                    <a:lstStyle/>
                    <a:p>
                      <a:pPr algn="ctr" fontAlgn="b"/>
                      <a:r>
                        <a:rPr lang="en-US" sz="1600" u="none" strike="noStrike">
                          <a:effectLst/>
                        </a:rPr>
                        <a:t>0</a:t>
                      </a:r>
                      <a:endParaRPr lang="en-US" sz="16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en-US" sz="1600" u="none" strike="noStrike">
                          <a:effectLst/>
                        </a:rPr>
                        <a:t>0</a:t>
                      </a:r>
                      <a:endParaRPr lang="en-US" sz="16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en-US" sz="1600" u="none" strike="noStrike" dirty="0">
                          <a:effectLst/>
                        </a:rPr>
                        <a:t>0</a:t>
                      </a:r>
                      <a:endParaRPr lang="en-US" sz="1600" b="0" i="0" u="none" strike="noStrike" dirty="0">
                        <a:solidFill>
                          <a:srgbClr val="000000"/>
                        </a:solidFill>
                        <a:effectLst/>
                        <a:latin typeface="Calibri" panose="020F0502020204030204" pitchFamily="34" charset="0"/>
                      </a:endParaRPr>
                    </a:p>
                  </a:txBody>
                  <a:tcPr marL="6350" marR="6350" marT="6350" marB="0" anchor="b"/>
                </a:tc>
                <a:tc>
                  <a:txBody>
                    <a:bodyPr/>
                    <a:lstStyle/>
                    <a:p>
                      <a:pPr algn="ctr" fontAlgn="b"/>
                      <a:r>
                        <a:rPr lang="en-US" sz="1600" u="none" strike="noStrike">
                          <a:effectLst/>
                        </a:rPr>
                        <a:t>0</a:t>
                      </a:r>
                      <a:endParaRPr lang="en-US" sz="1600" b="0" i="0" u="none" strike="noStrike">
                        <a:solidFill>
                          <a:srgbClr val="000000"/>
                        </a:solidFill>
                        <a:effectLst/>
                        <a:latin typeface="Calibri" panose="020F0502020204030204" pitchFamily="34" charset="0"/>
                      </a:endParaRPr>
                    </a:p>
                  </a:txBody>
                  <a:tcPr marL="6350" marR="6350" marT="6350" marB="0" anchor="b"/>
                </a:tc>
                <a:extLst>
                  <a:ext uri="{0D108BD9-81ED-4DB2-BD59-A6C34878D82A}">
                    <a16:rowId xmlns:a16="http://schemas.microsoft.com/office/drawing/2014/main" val="1828035948"/>
                  </a:ext>
                </a:extLst>
              </a:tr>
              <a:tr h="211527">
                <a:tc>
                  <a:txBody>
                    <a:bodyPr/>
                    <a:lstStyle/>
                    <a:p>
                      <a:pPr algn="ctr" fontAlgn="b"/>
                      <a:r>
                        <a:rPr lang="en-US" sz="1600" u="none" strike="noStrike">
                          <a:effectLst/>
                        </a:rPr>
                        <a:t>1</a:t>
                      </a:r>
                      <a:endParaRPr lang="en-US" sz="16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en-US" sz="1600" u="none" strike="noStrike">
                          <a:effectLst/>
                        </a:rPr>
                        <a:t>17</a:t>
                      </a:r>
                      <a:endParaRPr lang="en-US" sz="16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en-US" sz="1600" u="none" strike="noStrike">
                          <a:effectLst/>
                        </a:rPr>
                        <a:t>9</a:t>
                      </a:r>
                      <a:endParaRPr lang="en-US" sz="16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en-US" sz="1600" u="none" strike="noStrike" dirty="0">
                          <a:effectLst/>
                        </a:rPr>
                        <a:t>2</a:t>
                      </a:r>
                      <a:endParaRPr lang="en-US" sz="1600" b="0" i="0" u="none" strike="noStrike" dirty="0">
                        <a:solidFill>
                          <a:srgbClr val="000000"/>
                        </a:solidFill>
                        <a:effectLst/>
                        <a:latin typeface="Calibri" panose="020F0502020204030204" pitchFamily="34" charset="0"/>
                      </a:endParaRPr>
                    </a:p>
                  </a:txBody>
                  <a:tcPr marL="6350" marR="6350" marT="6350" marB="0" anchor="b"/>
                </a:tc>
                <a:extLst>
                  <a:ext uri="{0D108BD9-81ED-4DB2-BD59-A6C34878D82A}">
                    <a16:rowId xmlns:a16="http://schemas.microsoft.com/office/drawing/2014/main" val="2108121796"/>
                  </a:ext>
                </a:extLst>
              </a:tr>
              <a:tr h="211527">
                <a:tc>
                  <a:txBody>
                    <a:bodyPr/>
                    <a:lstStyle/>
                    <a:p>
                      <a:pPr algn="ctr" fontAlgn="b"/>
                      <a:r>
                        <a:rPr lang="en-US" sz="1600" u="none" strike="noStrike">
                          <a:effectLst/>
                        </a:rPr>
                        <a:t>2</a:t>
                      </a:r>
                      <a:endParaRPr lang="en-US" sz="16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en-US" sz="1600" u="none" strike="noStrike">
                          <a:effectLst/>
                        </a:rPr>
                        <a:t>29</a:t>
                      </a:r>
                      <a:endParaRPr lang="en-US" sz="16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en-US" sz="1600" u="none" strike="noStrike">
                          <a:effectLst/>
                        </a:rPr>
                        <a:t>17</a:t>
                      </a:r>
                      <a:endParaRPr lang="en-US" sz="16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en-US" sz="1600" u="none" strike="noStrike" dirty="0">
                          <a:effectLst/>
                        </a:rPr>
                        <a:t>4</a:t>
                      </a:r>
                      <a:endParaRPr lang="en-US" sz="1600" b="0" i="0" u="none" strike="noStrike" dirty="0">
                        <a:solidFill>
                          <a:srgbClr val="000000"/>
                        </a:solidFill>
                        <a:effectLst/>
                        <a:latin typeface="Calibri" panose="020F0502020204030204" pitchFamily="34" charset="0"/>
                      </a:endParaRPr>
                    </a:p>
                  </a:txBody>
                  <a:tcPr marL="6350" marR="6350" marT="6350" marB="0" anchor="b"/>
                </a:tc>
                <a:extLst>
                  <a:ext uri="{0D108BD9-81ED-4DB2-BD59-A6C34878D82A}">
                    <a16:rowId xmlns:a16="http://schemas.microsoft.com/office/drawing/2014/main" val="1734198576"/>
                  </a:ext>
                </a:extLst>
              </a:tr>
              <a:tr h="211527">
                <a:tc>
                  <a:txBody>
                    <a:bodyPr/>
                    <a:lstStyle/>
                    <a:p>
                      <a:pPr algn="ctr" fontAlgn="b"/>
                      <a:r>
                        <a:rPr lang="en-US" sz="1600" u="none" strike="noStrike">
                          <a:effectLst/>
                        </a:rPr>
                        <a:t>3</a:t>
                      </a:r>
                      <a:endParaRPr lang="en-US" sz="16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en-US" sz="1600" u="none" strike="noStrike">
                          <a:effectLst/>
                        </a:rPr>
                        <a:t>38</a:t>
                      </a:r>
                      <a:endParaRPr lang="en-US" sz="16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en-US" sz="1600" u="none" strike="noStrike">
                          <a:effectLst/>
                        </a:rPr>
                        <a:t>23</a:t>
                      </a:r>
                      <a:endParaRPr lang="en-US" sz="16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en-US" sz="1600" u="none" strike="noStrike" dirty="0">
                          <a:effectLst/>
                        </a:rPr>
                        <a:t>5</a:t>
                      </a:r>
                      <a:endParaRPr lang="en-US" sz="1600" b="0" i="0" u="none" strike="noStrike" dirty="0">
                        <a:solidFill>
                          <a:srgbClr val="000000"/>
                        </a:solidFill>
                        <a:effectLst/>
                        <a:latin typeface="Calibri" panose="020F0502020204030204" pitchFamily="34" charset="0"/>
                      </a:endParaRPr>
                    </a:p>
                  </a:txBody>
                  <a:tcPr marL="6350" marR="6350" marT="6350" marB="0" anchor="b"/>
                </a:tc>
                <a:extLst>
                  <a:ext uri="{0D108BD9-81ED-4DB2-BD59-A6C34878D82A}">
                    <a16:rowId xmlns:a16="http://schemas.microsoft.com/office/drawing/2014/main" val="2937780714"/>
                  </a:ext>
                </a:extLst>
              </a:tr>
              <a:tr h="211527">
                <a:tc>
                  <a:txBody>
                    <a:bodyPr/>
                    <a:lstStyle/>
                    <a:p>
                      <a:pPr algn="ctr" fontAlgn="b"/>
                      <a:r>
                        <a:rPr lang="en-US" sz="1600" u="none" strike="noStrike">
                          <a:effectLst/>
                        </a:rPr>
                        <a:t>4</a:t>
                      </a:r>
                      <a:endParaRPr lang="en-US" sz="16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en-US" sz="1600" u="none" strike="noStrike">
                          <a:effectLst/>
                        </a:rPr>
                        <a:t>44</a:t>
                      </a:r>
                      <a:endParaRPr lang="en-US" sz="16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en-US" sz="1600" u="none" strike="noStrike">
                          <a:effectLst/>
                        </a:rPr>
                        <a:t>29</a:t>
                      </a:r>
                      <a:endParaRPr lang="en-US" sz="16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en-US" sz="1600" u="none" strike="noStrike" dirty="0">
                          <a:effectLst/>
                        </a:rPr>
                        <a:t>7</a:t>
                      </a:r>
                      <a:endParaRPr lang="en-US" sz="1600" b="0" i="0" u="none" strike="noStrike" dirty="0">
                        <a:solidFill>
                          <a:srgbClr val="000000"/>
                        </a:solidFill>
                        <a:effectLst/>
                        <a:latin typeface="Calibri" panose="020F0502020204030204" pitchFamily="34" charset="0"/>
                      </a:endParaRPr>
                    </a:p>
                  </a:txBody>
                  <a:tcPr marL="6350" marR="6350" marT="6350" marB="0" anchor="b"/>
                </a:tc>
                <a:extLst>
                  <a:ext uri="{0D108BD9-81ED-4DB2-BD59-A6C34878D82A}">
                    <a16:rowId xmlns:a16="http://schemas.microsoft.com/office/drawing/2014/main" val="87923623"/>
                  </a:ext>
                </a:extLst>
              </a:tr>
              <a:tr h="211527">
                <a:tc>
                  <a:txBody>
                    <a:bodyPr/>
                    <a:lstStyle/>
                    <a:p>
                      <a:pPr algn="ctr" fontAlgn="b"/>
                      <a:r>
                        <a:rPr lang="en-US" sz="1600" u="none" strike="noStrike">
                          <a:effectLst/>
                        </a:rPr>
                        <a:t>5</a:t>
                      </a:r>
                      <a:endParaRPr lang="en-US" sz="16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en-US" sz="1600" u="none" strike="noStrike">
                          <a:effectLst/>
                        </a:rPr>
                        <a:t>50</a:t>
                      </a:r>
                      <a:endParaRPr lang="en-US" sz="16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en-US" sz="1600" u="none" strike="noStrike">
                          <a:effectLst/>
                        </a:rPr>
                        <a:t>33</a:t>
                      </a:r>
                      <a:endParaRPr lang="en-US" sz="16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en-US" sz="1600" u="none" strike="noStrike" dirty="0">
                          <a:effectLst/>
                        </a:rPr>
                        <a:t>8</a:t>
                      </a:r>
                      <a:endParaRPr lang="en-US" sz="1600" b="0" i="0" u="none" strike="noStrike" dirty="0">
                        <a:solidFill>
                          <a:srgbClr val="000000"/>
                        </a:solidFill>
                        <a:effectLst/>
                        <a:latin typeface="Calibri" panose="020F0502020204030204" pitchFamily="34" charset="0"/>
                      </a:endParaRPr>
                    </a:p>
                  </a:txBody>
                  <a:tcPr marL="6350" marR="6350" marT="6350" marB="0" anchor="b"/>
                </a:tc>
                <a:extLst>
                  <a:ext uri="{0D108BD9-81ED-4DB2-BD59-A6C34878D82A}">
                    <a16:rowId xmlns:a16="http://schemas.microsoft.com/office/drawing/2014/main" val="1015733598"/>
                  </a:ext>
                </a:extLst>
              </a:tr>
              <a:tr h="211527">
                <a:tc>
                  <a:txBody>
                    <a:bodyPr/>
                    <a:lstStyle/>
                    <a:p>
                      <a:pPr algn="ctr" fontAlgn="b"/>
                      <a:r>
                        <a:rPr lang="en-US" sz="1600" u="none" strike="noStrike">
                          <a:effectLst/>
                        </a:rPr>
                        <a:t>10</a:t>
                      </a:r>
                      <a:endParaRPr lang="en-US" sz="16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en-US" sz="1600" u="none" strike="noStrike">
                          <a:effectLst/>
                        </a:rPr>
                        <a:t>67</a:t>
                      </a:r>
                      <a:endParaRPr lang="en-US" sz="16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en-US" sz="1600" u="none" strike="noStrike">
                          <a:effectLst/>
                        </a:rPr>
                        <a:t>50</a:t>
                      </a:r>
                      <a:endParaRPr lang="en-US" sz="16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en-US" sz="1600" u="none" strike="noStrike" dirty="0">
                          <a:effectLst/>
                        </a:rPr>
                        <a:t>15</a:t>
                      </a:r>
                      <a:endParaRPr lang="en-US" sz="1600" b="0" i="0" u="none" strike="noStrike" dirty="0">
                        <a:solidFill>
                          <a:srgbClr val="000000"/>
                        </a:solidFill>
                        <a:effectLst/>
                        <a:latin typeface="Calibri" panose="020F0502020204030204" pitchFamily="34" charset="0"/>
                      </a:endParaRPr>
                    </a:p>
                  </a:txBody>
                  <a:tcPr marL="6350" marR="6350" marT="6350" marB="0" anchor="b"/>
                </a:tc>
                <a:extLst>
                  <a:ext uri="{0D108BD9-81ED-4DB2-BD59-A6C34878D82A}">
                    <a16:rowId xmlns:a16="http://schemas.microsoft.com/office/drawing/2014/main" val="1752826798"/>
                  </a:ext>
                </a:extLst>
              </a:tr>
              <a:tr h="211527">
                <a:tc>
                  <a:txBody>
                    <a:bodyPr/>
                    <a:lstStyle/>
                    <a:p>
                      <a:pPr algn="ctr" fontAlgn="b"/>
                      <a:r>
                        <a:rPr lang="en-US" sz="1600" u="none" strike="noStrike">
                          <a:effectLst/>
                        </a:rPr>
                        <a:t>20</a:t>
                      </a:r>
                      <a:endParaRPr lang="en-US" sz="16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en-US" sz="1600" u="none" strike="noStrike">
                          <a:effectLst/>
                        </a:rPr>
                        <a:t>80</a:t>
                      </a:r>
                      <a:endParaRPr lang="en-US" sz="16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en-US" sz="1600" u="none" strike="noStrike">
                          <a:effectLst/>
                        </a:rPr>
                        <a:t>67</a:t>
                      </a:r>
                      <a:endParaRPr lang="en-US" sz="16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en-US" sz="1600" u="none" strike="noStrike" dirty="0">
                          <a:effectLst/>
                        </a:rPr>
                        <a:t>27</a:t>
                      </a:r>
                      <a:endParaRPr lang="en-US" sz="1600" b="0" i="0" u="none" strike="noStrike" dirty="0">
                        <a:solidFill>
                          <a:srgbClr val="000000"/>
                        </a:solidFill>
                        <a:effectLst/>
                        <a:latin typeface="Calibri" panose="020F0502020204030204" pitchFamily="34" charset="0"/>
                      </a:endParaRPr>
                    </a:p>
                  </a:txBody>
                  <a:tcPr marL="6350" marR="6350" marT="6350" marB="0" anchor="b"/>
                </a:tc>
                <a:extLst>
                  <a:ext uri="{0D108BD9-81ED-4DB2-BD59-A6C34878D82A}">
                    <a16:rowId xmlns:a16="http://schemas.microsoft.com/office/drawing/2014/main" val="764864440"/>
                  </a:ext>
                </a:extLst>
              </a:tr>
              <a:tr h="211527">
                <a:tc>
                  <a:txBody>
                    <a:bodyPr/>
                    <a:lstStyle/>
                    <a:p>
                      <a:pPr algn="ctr" fontAlgn="b"/>
                      <a:r>
                        <a:rPr lang="en-US" sz="1600" u="none" strike="noStrike">
                          <a:effectLst/>
                        </a:rPr>
                        <a:t>40</a:t>
                      </a:r>
                      <a:endParaRPr lang="en-US" sz="16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en-US" sz="1600" u="none" strike="noStrike">
                          <a:effectLst/>
                        </a:rPr>
                        <a:t>89</a:t>
                      </a:r>
                      <a:endParaRPr lang="en-US" sz="16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en-US" sz="1600" u="none" strike="noStrike">
                          <a:effectLst/>
                        </a:rPr>
                        <a:t>80</a:t>
                      </a:r>
                      <a:endParaRPr lang="en-US" sz="16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en-US" sz="1600" u="none" strike="noStrike" dirty="0">
                          <a:effectLst/>
                        </a:rPr>
                        <a:t>42</a:t>
                      </a:r>
                      <a:endParaRPr lang="en-US" sz="1600" b="0" i="0" u="none" strike="noStrike" dirty="0">
                        <a:solidFill>
                          <a:srgbClr val="000000"/>
                        </a:solidFill>
                        <a:effectLst/>
                        <a:latin typeface="Calibri" panose="020F0502020204030204" pitchFamily="34" charset="0"/>
                      </a:endParaRPr>
                    </a:p>
                  </a:txBody>
                  <a:tcPr marL="6350" marR="6350" marT="6350" marB="0" anchor="b"/>
                </a:tc>
                <a:extLst>
                  <a:ext uri="{0D108BD9-81ED-4DB2-BD59-A6C34878D82A}">
                    <a16:rowId xmlns:a16="http://schemas.microsoft.com/office/drawing/2014/main" val="799745652"/>
                  </a:ext>
                </a:extLst>
              </a:tr>
              <a:tr h="211527">
                <a:tc>
                  <a:txBody>
                    <a:bodyPr/>
                    <a:lstStyle/>
                    <a:p>
                      <a:pPr algn="ctr" fontAlgn="b"/>
                      <a:r>
                        <a:rPr lang="en-US" sz="1600" u="none" strike="noStrike">
                          <a:effectLst/>
                        </a:rPr>
                        <a:t>60</a:t>
                      </a:r>
                      <a:endParaRPr lang="en-US" sz="16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en-US" sz="1600" u="none" strike="noStrike">
                          <a:effectLst/>
                        </a:rPr>
                        <a:t>92</a:t>
                      </a:r>
                      <a:endParaRPr lang="en-US" sz="16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en-US" sz="1600" u="none" strike="noStrike">
                          <a:effectLst/>
                        </a:rPr>
                        <a:t>86</a:t>
                      </a:r>
                      <a:endParaRPr lang="en-US" sz="16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en-US" sz="1600" u="none" strike="noStrike" dirty="0">
                          <a:effectLst/>
                        </a:rPr>
                        <a:t>52</a:t>
                      </a:r>
                      <a:endParaRPr lang="en-US" sz="1600" b="0" i="0" u="none" strike="noStrike" dirty="0">
                        <a:solidFill>
                          <a:srgbClr val="000000"/>
                        </a:solidFill>
                        <a:effectLst/>
                        <a:latin typeface="Calibri" panose="020F0502020204030204" pitchFamily="34" charset="0"/>
                      </a:endParaRPr>
                    </a:p>
                  </a:txBody>
                  <a:tcPr marL="6350" marR="6350" marT="6350" marB="0" anchor="b"/>
                </a:tc>
                <a:extLst>
                  <a:ext uri="{0D108BD9-81ED-4DB2-BD59-A6C34878D82A}">
                    <a16:rowId xmlns:a16="http://schemas.microsoft.com/office/drawing/2014/main" val="2248836454"/>
                  </a:ext>
                </a:extLst>
              </a:tr>
              <a:tr h="211527">
                <a:tc>
                  <a:txBody>
                    <a:bodyPr/>
                    <a:lstStyle/>
                    <a:p>
                      <a:pPr algn="ctr" fontAlgn="b"/>
                      <a:r>
                        <a:rPr lang="en-US" sz="1600" u="none" strike="noStrike">
                          <a:effectLst/>
                        </a:rPr>
                        <a:t>100</a:t>
                      </a:r>
                      <a:endParaRPr lang="en-US" sz="16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en-US" sz="1600" u="none" strike="noStrike">
                          <a:effectLst/>
                        </a:rPr>
                        <a:t>95</a:t>
                      </a:r>
                      <a:endParaRPr lang="en-US" sz="16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en-US" sz="1600" u="none" strike="noStrike">
                          <a:effectLst/>
                        </a:rPr>
                        <a:t>91</a:t>
                      </a:r>
                      <a:endParaRPr lang="en-US" sz="16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en-US" sz="1600" u="none" strike="noStrike" dirty="0">
                          <a:effectLst/>
                        </a:rPr>
                        <a:t>65</a:t>
                      </a:r>
                      <a:endParaRPr lang="en-US" sz="1600" b="0" i="0" u="none" strike="noStrike" dirty="0">
                        <a:solidFill>
                          <a:srgbClr val="000000"/>
                        </a:solidFill>
                        <a:effectLst/>
                        <a:latin typeface="Calibri" panose="020F0502020204030204" pitchFamily="34" charset="0"/>
                      </a:endParaRPr>
                    </a:p>
                  </a:txBody>
                  <a:tcPr marL="6350" marR="6350" marT="6350" marB="0" anchor="b"/>
                </a:tc>
                <a:extLst>
                  <a:ext uri="{0D108BD9-81ED-4DB2-BD59-A6C34878D82A}">
                    <a16:rowId xmlns:a16="http://schemas.microsoft.com/office/drawing/2014/main" val="3603721326"/>
                  </a:ext>
                </a:extLst>
              </a:tr>
            </a:tbl>
          </a:graphicData>
        </a:graphic>
      </p:graphicFrame>
      <p:sp>
        <p:nvSpPr>
          <p:cNvPr id="5" name="TextBox 4">
            <a:extLst>
              <a:ext uri="{FF2B5EF4-FFF2-40B4-BE49-F238E27FC236}">
                <a16:creationId xmlns:a16="http://schemas.microsoft.com/office/drawing/2014/main" id="{1AB873D2-038F-27FA-63FF-93DFC09715DD}"/>
              </a:ext>
            </a:extLst>
          </p:cNvPr>
          <p:cNvSpPr txBox="1"/>
          <p:nvPr/>
        </p:nvSpPr>
        <p:spPr>
          <a:xfrm>
            <a:off x="228600" y="5732121"/>
            <a:ext cx="4191000" cy="646331"/>
          </a:xfrm>
          <a:prstGeom prst="rect">
            <a:avLst/>
          </a:prstGeom>
          <a:noFill/>
        </p:spPr>
        <p:txBody>
          <a:bodyPr wrap="square" rtlCol="0">
            <a:spAutoFit/>
          </a:bodyPr>
          <a:lstStyle/>
          <a:p>
            <a:r>
              <a:rPr lang="en-US" dirty="0"/>
              <a:t>Note: more accurate Km values would be obtained using double reciprocal plots.</a:t>
            </a:r>
          </a:p>
        </p:txBody>
      </p:sp>
      <p:sp>
        <p:nvSpPr>
          <p:cNvPr id="6" name="Date Placeholder 5">
            <a:extLst>
              <a:ext uri="{FF2B5EF4-FFF2-40B4-BE49-F238E27FC236}">
                <a16:creationId xmlns:a16="http://schemas.microsoft.com/office/drawing/2014/main" id="{9B591A5E-A017-EA7F-B5EC-F8FCB12B290B}"/>
              </a:ext>
            </a:extLst>
          </p:cNvPr>
          <p:cNvSpPr>
            <a:spLocks noGrp="1"/>
          </p:cNvSpPr>
          <p:nvPr>
            <p:ph type="dt" sz="half" idx="10"/>
          </p:nvPr>
        </p:nvSpPr>
        <p:spPr/>
        <p:txBody>
          <a:bodyPr/>
          <a:lstStyle/>
          <a:p>
            <a:fld id="{5BEBC76B-FEBB-46DD-96B4-54F71BBCD3D4}" type="datetime1">
              <a:rPr lang="en-US" smtClean="0"/>
              <a:t>9/9/2023</a:t>
            </a:fld>
            <a:endParaRPr lang="en-US"/>
          </a:p>
        </p:txBody>
      </p:sp>
      <p:sp>
        <p:nvSpPr>
          <p:cNvPr id="8" name="Footer Placeholder 7">
            <a:extLst>
              <a:ext uri="{FF2B5EF4-FFF2-40B4-BE49-F238E27FC236}">
                <a16:creationId xmlns:a16="http://schemas.microsoft.com/office/drawing/2014/main" id="{F8AD81F3-8204-4DC0-D7ED-C8C628B825C2}"/>
              </a:ext>
            </a:extLst>
          </p:cNvPr>
          <p:cNvSpPr>
            <a:spLocks noGrp="1"/>
          </p:cNvSpPr>
          <p:nvPr>
            <p:ph type="ftr" sz="quarter" idx="11"/>
          </p:nvPr>
        </p:nvSpPr>
        <p:spPr/>
        <p:txBody>
          <a:bodyPr/>
          <a:lstStyle/>
          <a:p>
            <a:r>
              <a:rPr lang="en-US"/>
              <a:t>D &amp; D Lecture 5 - Fall 2023</a:t>
            </a:r>
          </a:p>
        </p:txBody>
      </p:sp>
      <p:sp>
        <p:nvSpPr>
          <p:cNvPr id="11" name="Slide Number Placeholder 10">
            <a:extLst>
              <a:ext uri="{FF2B5EF4-FFF2-40B4-BE49-F238E27FC236}">
                <a16:creationId xmlns:a16="http://schemas.microsoft.com/office/drawing/2014/main" id="{A27C124A-A7DF-9F05-7B0A-B586474A667E}"/>
              </a:ext>
            </a:extLst>
          </p:cNvPr>
          <p:cNvSpPr>
            <a:spLocks noGrp="1"/>
          </p:cNvSpPr>
          <p:nvPr>
            <p:ph type="sldNum" sz="quarter" idx="12"/>
          </p:nvPr>
        </p:nvSpPr>
        <p:spPr/>
        <p:txBody>
          <a:bodyPr/>
          <a:lstStyle/>
          <a:p>
            <a:fld id="{DC3BB032-4020-48F4-953B-341806DC4A2B}" type="slidenum">
              <a:rPr lang="en-US" smtClean="0"/>
              <a:pPr/>
              <a:t>19</a:t>
            </a:fld>
            <a:endParaRPr lang="en-US"/>
          </a:p>
        </p:txBody>
      </p:sp>
      <mc:AlternateContent xmlns:mc="http://schemas.openxmlformats.org/markup-compatibility/2006">
        <mc:Choice xmlns:p14="http://schemas.microsoft.com/office/powerpoint/2010/main" Requires="p14">
          <p:contentPart p14:bwMode="auto" r:id="rId3">
            <p14:nvContentPartPr>
              <p14:cNvPr id="2" name="Ink 1">
                <a:extLst>
                  <a:ext uri="{FF2B5EF4-FFF2-40B4-BE49-F238E27FC236}">
                    <a16:creationId xmlns:a16="http://schemas.microsoft.com/office/drawing/2014/main" id="{970CEF18-5E06-CD42-44C2-E824860F6D14}"/>
                  </a:ext>
                </a:extLst>
              </p14:cNvPr>
              <p14:cNvContentPartPr/>
              <p14:nvPr/>
            </p14:nvContentPartPr>
            <p14:xfrm>
              <a:off x="1630377" y="528994"/>
              <a:ext cx="1637640" cy="47160"/>
            </p14:xfrm>
          </p:contentPart>
        </mc:Choice>
        <mc:Fallback>
          <p:pic>
            <p:nvPicPr>
              <p:cNvPr id="2" name="Ink 1">
                <a:extLst>
                  <a:ext uri="{FF2B5EF4-FFF2-40B4-BE49-F238E27FC236}">
                    <a16:creationId xmlns:a16="http://schemas.microsoft.com/office/drawing/2014/main" id="{970CEF18-5E06-CD42-44C2-E824860F6D14}"/>
                  </a:ext>
                </a:extLst>
              </p:cNvPr>
              <p:cNvPicPr/>
              <p:nvPr/>
            </p:nvPicPr>
            <p:blipFill>
              <a:blip r:embed="rId4"/>
              <a:stretch>
                <a:fillRect/>
              </a:stretch>
            </p:blipFill>
            <p:spPr>
              <a:xfrm>
                <a:off x="1621377" y="520354"/>
                <a:ext cx="1655280" cy="6480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3" name="Ink 2">
                <a:extLst>
                  <a:ext uri="{FF2B5EF4-FFF2-40B4-BE49-F238E27FC236}">
                    <a16:creationId xmlns:a16="http://schemas.microsoft.com/office/drawing/2014/main" id="{96CEBF7B-DB20-C856-4701-DB25F168F26C}"/>
                  </a:ext>
                </a:extLst>
              </p14:cNvPr>
              <p14:cNvContentPartPr/>
              <p14:nvPr/>
            </p14:nvContentPartPr>
            <p14:xfrm>
              <a:off x="5305977" y="472834"/>
              <a:ext cx="110880" cy="194040"/>
            </p14:xfrm>
          </p:contentPart>
        </mc:Choice>
        <mc:Fallback>
          <p:pic>
            <p:nvPicPr>
              <p:cNvPr id="3" name="Ink 2">
                <a:extLst>
                  <a:ext uri="{FF2B5EF4-FFF2-40B4-BE49-F238E27FC236}">
                    <a16:creationId xmlns:a16="http://schemas.microsoft.com/office/drawing/2014/main" id="{96CEBF7B-DB20-C856-4701-DB25F168F26C}"/>
                  </a:ext>
                </a:extLst>
              </p:cNvPr>
              <p:cNvPicPr/>
              <p:nvPr/>
            </p:nvPicPr>
            <p:blipFill>
              <a:blip r:embed="rId6"/>
              <a:stretch>
                <a:fillRect/>
              </a:stretch>
            </p:blipFill>
            <p:spPr>
              <a:xfrm>
                <a:off x="5297337" y="464194"/>
                <a:ext cx="128520" cy="211680"/>
              </a:xfrm>
              <a:prstGeom prst="rect">
                <a:avLst/>
              </a:prstGeom>
            </p:spPr>
          </p:pic>
        </mc:Fallback>
      </mc:AlternateContent>
      <p:grpSp>
        <p:nvGrpSpPr>
          <p:cNvPr id="17" name="Group 16">
            <a:extLst>
              <a:ext uri="{FF2B5EF4-FFF2-40B4-BE49-F238E27FC236}">
                <a16:creationId xmlns:a16="http://schemas.microsoft.com/office/drawing/2014/main" id="{D734EF22-DCF7-7E1E-7BAB-D4DB349A1E81}"/>
              </a:ext>
            </a:extLst>
          </p:cNvPr>
          <p:cNvGrpSpPr/>
          <p:nvPr/>
        </p:nvGrpSpPr>
        <p:grpSpPr>
          <a:xfrm>
            <a:off x="9881937" y="3436714"/>
            <a:ext cx="520200" cy="289800"/>
            <a:chOff x="9881937" y="3436714"/>
            <a:chExt cx="520200" cy="289800"/>
          </a:xfrm>
        </p:grpSpPr>
        <mc:AlternateContent xmlns:mc="http://schemas.openxmlformats.org/markup-compatibility/2006">
          <mc:Choice xmlns:p14="http://schemas.microsoft.com/office/powerpoint/2010/main" Requires="p14">
            <p:contentPart p14:bwMode="auto" r:id="rId7">
              <p14:nvContentPartPr>
                <p14:cNvPr id="4" name="Ink 3">
                  <a:extLst>
                    <a:ext uri="{FF2B5EF4-FFF2-40B4-BE49-F238E27FC236}">
                      <a16:creationId xmlns:a16="http://schemas.microsoft.com/office/drawing/2014/main" id="{44FBC5F0-0574-64CC-2964-45BD4D9157E0}"/>
                    </a:ext>
                  </a:extLst>
                </p14:cNvPr>
                <p14:cNvContentPartPr/>
                <p14:nvPr/>
              </p14:nvContentPartPr>
              <p14:xfrm>
                <a:off x="9881937" y="3438514"/>
                <a:ext cx="218880" cy="276120"/>
              </p14:xfrm>
            </p:contentPart>
          </mc:Choice>
          <mc:Fallback>
            <p:pic>
              <p:nvPicPr>
                <p:cNvPr id="4" name="Ink 3">
                  <a:extLst>
                    <a:ext uri="{FF2B5EF4-FFF2-40B4-BE49-F238E27FC236}">
                      <a16:creationId xmlns:a16="http://schemas.microsoft.com/office/drawing/2014/main" id="{44FBC5F0-0574-64CC-2964-45BD4D9157E0}"/>
                    </a:ext>
                  </a:extLst>
                </p:cNvPr>
                <p:cNvPicPr/>
                <p:nvPr/>
              </p:nvPicPr>
              <p:blipFill>
                <a:blip r:embed="rId8"/>
                <a:stretch>
                  <a:fillRect/>
                </a:stretch>
              </p:blipFill>
              <p:spPr>
                <a:xfrm>
                  <a:off x="9873297" y="3429514"/>
                  <a:ext cx="236520" cy="29376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12" name="Ink 11">
                  <a:extLst>
                    <a:ext uri="{FF2B5EF4-FFF2-40B4-BE49-F238E27FC236}">
                      <a16:creationId xmlns:a16="http://schemas.microsoft.com/office/drawing/2014/main" id="{DC782EAF-CDF4-0D0E-4411-88004985113B}"/>
                    </a:ext>
                  </a:extLst>
                </p14:cNvPr>
                <p14:cNvContentPartPr/>
                <p14:nvPr/>
              </p14:nvContentPartPr>
              <p14:xfrm>
                <a:off x="10101537" y="3502954"/>
                <a:ext cx="120240" cy="132840"/>
              </p14:xfrm>
            </p:contentPart>
          </mc:Choice>
          <mc:Fallback>
            <p:pic>
              <p:nvPicPr>
                <p:cNvPr id="12" name="Ink 11">
                  <a:extLst>
                    <a:ext uri="{FF2B5EF4-FFF2-40B4-BE49-F238E27FC236}">
                      <a16:creationId xmlns:a16="http://schemas.microsoft.com/office/drawing/2014/main" id="{DC782EAF-CDF4-0D0E-4411-88004985113B}"/>
                    </a:ext>
                  </a:extLst>
                </p:cNvPr>
                <p:cNvPicPr/>
                <p:nvPr/>
              </p:nvPicPr>
              <p:blipFill>
                <a:blip r:embed="rId10"/>
                <a:stretch>
                  <a:fillRect/>
                </a:stretch>
              </p:blipFill>
              <p:spPr>
                <a:xfrm>
                  <a:off x="10092897" y="3494314"/>
                  <a:ext cx="137880" cy="15048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13" name="Ink 12">
                  <a:extLst>
                    <a:ext uri="{FF2B5EF4-FFF2-40B4-BE49-F238E27FC236}">
                      <a16:creationId xmlns:a16="http://schemas.microsoft.com/office/drawing/2014/main" id="{13210879-D855-5808-58EC-BBBCD39E0EC9}"/>
                    </a:ext>
                  </a:extLst>
                </p14:cNvPr>
                <p14:cNvContentPartPr/>
                <p14:nvPr/>
              </p14:nvContentPartPr>
              <p14:xfrm>
                <a:off x="10244817" y="3436714"/>
                <a:ext cx="157320" cy="289800"/>
              </p14:xfrm>
            </p:contentPart>
          </mc:Choice>
          <mc:Fallback>
            <p:pic>
              <p:nvPicPr>
                <p:cNvPr id="13" name="Ink 12">
                  <a:extLst>
                    <a:ext uri="{FF2B5EF4-FFF2-40B4-BE49-F238E27FC236}">
                      <a16:creationId xmlns:a16="http://schemas.microsoft.com/office/drawing/2014/main" id="{13210879-D855-5808-58EC-BBBCD39E0EC9}"/>
                    </a:ext>
                  </a:extLst>
                </p:cNvPr>
                <p:cNvPicPr/>
                <p:nvPr/>
              </p:nvPicPr>
              <p:blipFill>
                <a:blip r:embed="rId12"/>
                <a:stretch>
                  <a:fillRect/>
                </a:stretch>
              </p:blipFill>
              <p:spPr>
                <a:xfrm>
                  <a:off x="10235817" y="3428074"/>
                  <a:ext cx="174960" cy="307440"/>
                </a:xfrm>
                <a:prstGeom prst="rect">
                  <a:avLst/>
                </a:prstGeom>
              </p:spPr>
            </p:pic>
          </mc:Fallback>
        </mc:AlternateContent>
      </p:grpSp>
      <p:grpSp>
        <p:nvGrpSpPr>
          <p:cNvPr id="26" name="Group 25">
            <a:extLst>
              <a:ext uri="{FF2B5EF4-FFF2-40B4-BE49-F238E27FC236}">
                <a16:creationId xmlns:a16="http://schemas.microsoft.com/office/drawing/2014/main" id="{B316E8B7-38E6-A9C9-570D-B752700B4D25}"/>
              </a:ext>
            </a:extLst>
          </p:cNvPr>
          <p:cNvGrpSpPr/>
          <p:nvPr/>
        </p:nvGrpSpPr>
        <p:grpSpPr>
          <a:xfrm>
            <a:off x="6463737" y="64954"/>
            <a:ext cx="767520" cy="750240"/>
            <a:chOff x="6463737" y="64954"/>
            <a:chExt cx="767520" cy="750240"/>
          </a:xfrm>
        </p:grpSpPr>
        <mc:AlternateContent xmlns:mc="http://schemas.openxmlformats.org/markup-compatibility/2006">
          <mc:Choice xmlns:p14="http://schemas.microsoft.com/office/powerpoint/2010/main" Requires="p14">
            <p:contentPart p14:bwMode="auto" r:id="rId13">
              <p14:nvContentPartPr>
                <p14:cNvPr id="18" name="Ink 17">
                  <a:extLst>
                    <a:ext uri="{FF2B5EF4-FFF2-40B4-BE49-F238E27FC236}">
                      <a16:creationId xmlns:a16="http://schemas.microsoft.com/office/drawing/2014/main" id="{C8411FB7-48DD-0205-046C-962357D44597}"/>
                    </a:ext>
                  </a:extLst>
                </p14:cNvPr>
                <p14:cNvContentPartPr/>
                <p14:nvPr/>
              </p14:nvContentPartPr>
              <p14:xfrm>
                <a:off x="6726897" y="533674"/>
                <a:ext cx="90000" cy="281520"/>
              </p14:xfrm>
            </p:contentPart>
          </mc:Choice>
          <mc:Fallback>
            <p:pic>
              <p:nvPicPr>
                <p:cNvPr id="18" name="Ink 17">
                  <a:extLst>
                    <a:ext uri="{FF2B5EF4-FFF2-40B4-BE49-F238E27FC236}">
                      <a16:creationId xmlns:a16="http://schemas.microsoft.com/office/drawing/2014/main" id="{C8411FB7-48DD-0205-046C-962357D44597}"/>
                    </a:ext>
                  </a:extLst>
                </p:cNvPr>
                <p:cNvPicPr/>
                <p:nvPr/>
              </p:nvPicPr>
              <p:blipFill>
                <a:blip r:embed="rId14"/>
                <a:stretch>
                  <a:fillRect/>
                </a:stretch>
              </p:blipFill>
              <p:spPr>
                <a:xfrm>
                  <a:off x="6717897" y="524674"/>
                  <a:ext cx="107640" cy="29916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19" name="Ink 18">
                  <a:extLst>
                    <a:ext uri="{FF2B5EF4-FFF2-40B4-BE49-F238E27FC236}">
                      <a16:creationId xmlns:a16="http://schemas.microsoft.com/office/drawing/2014/main" id="{3E8CC194-2A77-EC0E-08A6-3E522285CB6E}"/>
                    </a:ext>
                  </a:extLst>
                </p14:cNvPr>
                <p14:cNvContentPartPr/>
                <p14:nvPr/>
              </p14:nvContentPartPr>
              <p14:xfrm>
                <a:off x="6756417" y="747874"/>
                <a:ext cx="109800" cy="60840"/>
              </p14:xfrm>
            </p:contentPart>
          </mc:Choice>
          <mc:Fallback>
            <p:pic>
              <p:nvPicPr>
                <p:cNvPr id="19" name="Ink 18">
                  <a:extLst>
                    <a:ext uri="{FF2B5EF4-FFF2-40B4-BE49-F238E27FC236}">
                      <a16:creationId xmlns:a16="http://schemas.microsoft.com/office/drawing/2014/main" id="{3E8CC194-2A77-EC0E-08A6-3E522285CB6E}"/>
                    </a:ext>
                  </a:extLst>
                </p:cNvPr>
                <p:cNvPicPr/>
                <p:nvPr/>
              </p:nvPicPr>
              <p:blipFill>
                <a:blip r:embed="rId16"/>
                <a:stretch>
                  <a:fillRect/>
                </a:stretch>
              </p:blipFill>
              <p:spPr>
                <a:xfrm>
                  <a:off x="6747417" y="738874"/>
                  <a:ext cx="127440" cy="7848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20" name="Ink 19">
                  <a:extLst>
                    <a:ext uri="{FF2B5EF4-FFF2-40B4-BE49-F238E27FC236}">
                      <a16:creationId xmlns:a16="http://schemas.microsoft.com/office/drawing/2014/main" id="{C23E0576-F39A-FF62-DA88-0C2A20496EC7}"/>
                    </a:ext>
                  </a:extLst>
                </p14:cNvPr>
                <p14:cNvContentPartPr/>
                <p14:nvPr/>
              </p14:nvContentPartPr>
              <p14:xfrm>
                <a:off x="6463737" y="414154"/>
                <a:ext cx="94680" cy="93960"/>
              </p14:xfrm>
            </p:contentPart>
          </mc:Choice>
          <mc:Fallback>
            <p:pic>
              <p:nvPicPr>
                <p:cNvPr id="20" name="Ink 19">
                  <a:extLst>
                    <a:ext uri="{FF2B5EF4-FFF2-40B4-BE49-F238E27FC236}">
                      <a16:creationId xmlns:a16="http://schemas.microsoft.com/office/drawing/2014/main" id="{C23E0576-F39A-FF62-DA88-0C2A20496EC7}"/>
                    </a:ext>
                  </a:extLst>
                </p:cNvPr>
                <p:cNvPicPr/>
                <p:nvPr/>
              </p:nvPicPr>
              <p:blipFill>
                <a:blip r:embed="rId18"/>
                <a:stretch>
                  <a:fillRect/>
                </a:stretch>
              </p:blipFill>
              <p:spPr>
                <a:xfrm>
                  <a:off x="6455097" y="405514"/>
                  <a:ext cx="112320" cy="11160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21" name="Ink 20">
                  <a:extLst>
                    <a:ext uri="{FF2B5EF4-FFF2-40B4-BE49-F238E27FC236}">
                      <a16:creationId xmlns:a16="http://schemas.microsoft.com/office/drawing/2014/main" id="{BECF338C-73F8-7ED7-DD11-23D59CBA1251}"/>
                    </a:ext>
                  </a:extLst>
                </p14:cNvPr>
                <p14:cNvContentPartPr/>
                <p14:nvPr/>
              </p14:nvContentPartPr>
              <p14:xfrm>
                <a:off x="6469497" y="304354"/>
                <a:ext cx="146880" cy="137520"/>
              </p14:xfrm>
            </p:contentPart>
          </mc:Choice>
          <mc:Fallback>
            <p:pic>
              <p:nvPicPr>
                <p:cNvPr id="21" name="Ink 20">
                  <a:extLst>
                    <a:ext uri="{FF2B5EF4-FFF2-40B4-BE49-F238E27FC236}">
                      <a16:creationId xmlns:a16="http://schemas.microsoft.com/office/drawing/2014/main" id="{BECF338C-73F8-7ED7-DD11-23D59CBA1251}"/>
                    </a:ext>
                  </a:extLst>
                </p:cNvPr>
                <p:cNvPicPr/>
                <p:nvPr/>
              </p:nvPicPr>
              <p:blipFill>
                <a:blip r:embed="rId20"/>
                <a:stretch>
                  <a:fillRect/>
                </a:stretch>
              </p:blipFill>
              <p:spPr>
                <a:xfrm>
                  <a:off x="6460857" y="295354"/>
                  <a:ext cx="164520" cy="15516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22" name="Ink 21">
                  <a:extLst>
                    <a:ext uri="{FF2B5EF4-FFF2-40B4-BE49-F238E27FC236}">
                      <a16:creationId xmlns:a16="http://schemas.microsoft.com/office/drawing/2014/main" id="{C9B8BCF5-BD2F-6F29-7FEF-D584BD08CD86}"/>
                    </a:ext>
                  </a:extLst>
                </p14:cNvPr>
                <p14:cNvContentPartPr/>
                <p14:nvPr/>
              </p14:nvContentPartPr>
              <p14:xfrm>
                <a:off x="6641577" y="307594"/>
                <a:ext cx="86400" cy="72000"/>
              </p14:xfrm>
            </p:contentPart>
          </mc:Choice>
          <mc:Fallback>
            <p:pic>
              <p:nvPicPr>
                <p:cNvPr id="22" name="Ink 21">
                  <a:extLst>
                    <a:ext uri="{FF2B5EF4-FFF2-40B4-BE49-F238E27FC236}">
                      <a16:creationId xmlns:a16="http://schemas.microsoft.com/office/drawing/2014/main" id="{C9B8BCF5-BD2F-6F29-7FEF-D584BD08CD86}"/>
                    </a:ext>
                  </a:extLst>
                </p:cNvPr>
                <p:cNvPicPr/>
                <p:nvPr/>
              </p:nvPicPr>
              <p:blipFill>
                <a:blip r:embed="rId22"/>
                <a:stretch>
                  <a:fillRect/>
                </a:stretch>
              </p:blipFill>
              <p:spPr>
                <a:xfrm>
                  <a:off x="6632577" y="298954"/>
                  <a:ext cx="104040" cy="8964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23" name="Ink 22">
                  <a:extLst>
                    <a:ext uri="{FF2B5EF4-FFF2-40B4-BE49-F238E27FC236}">
                      <a16:creationId xmlns:a16="http://schemas.microsoft.com/office/drawing/2014/main" id="{35A21B4A-08B9-72D3-9A11-F5CA20F12DAC}"/>
                    </a:ext>
                  </a:extLst>
                </p14:cNvPr>
                <p14:cNvContentPartPr/>
                <p14:nvPr/>
              </p14:nvContentPartPr>
              <p14:xfrm>
                <a:off x="6874497" y="204994"/>
                <a:ext cx="82800" cy="101160"/>
              </p14:xfrm>
            </p:contentPart>
          </mc:Choice>
          <mc:Fallback>
            <p:pic>
              <p:nvPicPr>
                <p:cNvPr id="23" name="Ink 22">
                  <a:extLst>
                    <a:ext uri="{FF2B5EF4-FFF2-40B4-BE49-F238E27FC236}">
                      <a16:creationId xmlns:a16="http://schemas.microsoft.com/office/drawing/2014/main" id="{35A21B4A-08B9-72D3-9A11-F5CA20F12DAC}"/>
                    </a:ext>
                  </a:extLst>
                </p:cNvPr>
                <p:cNvPicPr/>
                <p:nvPr/>
              </p:nvPicPr>
              <p:blipFill>
                <a:blip r:embed="rId24"/>
                <a:stretch>
                  <a:fillRect/>
                </a:stretch>
              </p:blipFill>
              <p:spPr>
                <a:xfrm>
                  <a:off x="6865857" y="196354"/>
                  <a:ext cx="100440" cy="11880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24" name="Ink 23">
                  <a:extLst>
                    <a:ext uri="{FF2B5EF4-FFF2-40B4-BE49-F238E27FC236}">
                      <a16:creationId xmlns:a16="http://schemas.microsoft.com/office/drawing/2014/main" id="{31EB28CC-8EC5-1B1F-E667-E2D17E4C106C}"/>
                    </a:ext>
                  </a:extLst>
                </p14:cNvPr>
                <p14:cNvContentPartPr/>
                <p14:nvPr/>
              </p14:nvContentPartPr>
              <p14:xfrm>
                <a:off x="6946857" y="189154"/>
                <a:ext cx="121680" cy="83160"/>
              </p14:xfrm>
            </p:contentPart>
          </mc:Choice>
          <mc:Fallback>
            <p:pic>
              <p:nvPicPr>
                <p:cNvPr id="24" name="Ink 23">
                  <a:extLst>
                    <a:ext uri="{FF2B5EF4-FFF2-40B4-BE49-F238E27FC236}">
                      <a16:creationId xmlns:a16="http://schemas.microsoft.com/office/drawing/2014/main" id="{31EB28CC-8EC5-1B1F-E667-E2D17E4C106C}"/>
                    </a:ext>
                  </a:extLst>
                </p:cNvPr>
                <p:cNvPicPr/>
                <p:nvPr/>
              </p:nvPicPr>
              <p:blipFill>
                <a:blip r:embed="rId26"/>
                <a:stretch>
                  <a:fillRect/>
                </a:stretch>
              </p:blipFill>
              <p:spPr>
                <a:xfrm>
                  <a:off x="6937857" y="180154"/>
                  <a:ext cx="139320" cy="10080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25" name="Ink 24">
                  <a:extLst>
                    <a:ext uri="{FF2B5EF4-FFF2-40B4-BE49-F238E27FC236}">
                      <a16:creationId xmlns:a16="http://schemas.microsoft.com/office/drawing/2014/main" id="{D71F0B2F-8938-6A59-7CC1-35D9FCDEBFEA}"/>
                    </a:ext>
                  </a:extLst>
                </p14:cNvPr>
                <p14:cNvContentPartPr/>
                <p14:nvPr/>
              </p14:nvContentPartPr>
              <p14:xfrm>
                <a:off x="7037937" y="64954"/>
                <a:ext cx="193320" cy="135360"/>
              </p14:xfrm>
            </p:contentPart>
          </mc:Choice>
          <mc:Fallback>
            <p:pic>
              <p:nvPicPr>
                <p:cNvPr id="25" name="Ink 24">
                  <a:extLst>
                    <a:ext uri="{FF2B5EF4-FFF2-40B4-BE49-F238E27FC236}">
                      <a16:creationId xmlns:a16="http://schemas.microsoft.com/office/drawing/2014/main" id="{D71F0B2F-8938-6A59-7CC1-35D9FCDEBFEA}"/>
                    </a:ext>
                  </a:extLst>
                </p:cNvPr>
                <p:cNvPicPr/>
                <p:nvPr/>
              </p:nvPicPr>
              <p:blipFill>
                <a:blip r:embed="rId28"/>
                <a:stretch>
                  <a:fillRect/>
                </a:stretch>
              </p:blipFill>
              <p:spPr>
                <a:xfrm>
                  <a:off x="7029297" y="56314"/>
                  <a:ext cx="210960" cy="153000"/>
                </a:xfrm>
                <a:prstGeom prst="rect">
                  <a:avLst/>
                </a:prstGeom>
              </p:spPr>
            </p:pic>
          </mc:Fallback>
        </mc:AlternateContent>
      </p:grpSp>
      <p:grpSp>
        <p:nvGrpSpPr>
          <p:cNvPr id="32" name="Group 31">
            <a:extLst>
              <a:ext uri="{FF2B5EF4-FFF2-40B4-BE49-F238E27FC236}">
                <a16:creationId xmlns:a16="http://schemas.microsoft.com/office/drawing/2014/main" id="{D554821F-EDD0-04AC-C7E5-3CDACB05561E}"/>
              </a:ext>
            </a:extLst>
          </p:cNvPr>
          <p:cNvGrpSpPr/>
          <p:nvPr/>
        </p:nvGrpSpPr>
        <p:grpSpPr>
          <a:xfrm>
            <a:off x="11631897" y="64594"/>
            <a:ext cx="633240" cy="256320"/>
            <a:chOff x="11631897" y="64594"/>
            <a:chExt cx="633240" cy="256320"/>
          </a:xfrm>
        </p:grpSpPr>
        <mc:AlternateContent xmlns:mc="http://schemas.openxmlformats.org/markup-compatibility/2006">
          <mc:Choice xmlns:p14="http://schemas.microsoft.com/office/powerpoint/2010/main" Requires="p14">
            <p:contentPart p14:bwMode="auto" r:id="rId29">
              <p14:nvContentPartPr>
                <p14:cNvPr id="27" name="Ink 26">
                  <a:extLst>
                    <a:ext uri="{FF2B5EF4-FFF2-40B4-BE49-F238E27FC236}">
                      <a16:creationId xmlns:a16="http://schemas.microsoft.com/office/drawing/2014/main" id="{A9A38890-75A2-B9B3-D122-BE4E0DD13BB6}"/>
                    </a:ext>
                  </a:extLst>
                </p14:cNvPr>
                <p14:cNvContentPartPr/>
                <p14:nvPr/>
              </p14:nvContentPartPr>
              <p14:xfrm>
                <a:off x="11631897" y="318754"/>
                <a:ext cx="8280" cy="2160"/>
              </p14:xfrm>
            </p:contentPart>
          </mc:Choice>
          <mc:Fallback>
            <p:pic>
              <p:nvPicPr>
                <p:cNvPr id="27" name="Ink 26">
                  <a:extLst>
                    <a:ext uri="{FF2B5EF4-FFF2-40B4-BE49-F238E27FC236}">
                      <a16:creationId xmlns:a16="http://schemas.microsoft.com/office/drawing/2014/main" id="{A9A38890-75A2-B9B3-D122-BE4E0DD13BB6}"/>
                    </a:ext>
                  </a:extLst>
                </p:cNvPr>
                <p:cNvPicPr/>
                <p:nvPr/>
              </p:nvPicPr>
              <p:blipFill>
                <a:blip r:embed="rId30"/>
                <a:stretch>
                  <a:fillRect/>
                </a:stretch>
              </p:blipFill>
              <p:spPr>
                <a:xfrm>
                  <a:off x="11623257" y="309754"/>
                  <a:ext cx="25920" cy="19800"/>
                </a:xfrm>
                <a:prstGeom prst="rect">
                  <a:avLst/>
                </a:prstGeom>
              </p:spPr>
            </p:pic>
          </mc:Fallback>
        </mc:AlternateContent>
        <mc:AlternateContent xmlns:mc="http://schemas.openxmlformats.org/markup-compatibility/2006">
          <mc:Choice xmlns:p14="http://schemas.microsoft.com/office/powerpoint/2010/main" Requires="p14">
            <p:contentPart p14:bwMode="auto" r:id="rId31">
              <p14:nvContentPartPr>
                <p14:cNvPr id="28" name="Ink 27">
                  <a:extLst>
                    <a:ext uri="{FF2B5EF4-FFF2-40B4-BE49-F238E27FC236}">
                      <a16:creationId xmlns:a16="http://schemas.microsoft.com/office/drawing/2014/main" id="{904E8CE9-50D5-08A1-C074-403539E5122C}"/>
                    </a:ext>
                  </a:extLst>
                </p14:cNvPr>
                <p14:cNvContentPartPr/>
                <p14:nvPr/>
              </p14:nvContentPartPr>
              <p14:xfrm>
                <a:off x="11679417" y="247834"/>
                <a:ext cx="157680" cy="54000"/>
              </p14:xfrm>
            </p:contentPart>
          </mc:Choice>
          <mc:Fallback>
            <p:pic>
              <p:nvPicPr>
                <p:cNvPr id="28" name="Ink 27">
                  <a:extLst>
                    <a:ext uri="{FF2B5EF4-FFF2-40B4-BE49-F238E27FC236}">
                      <a16:creationId xmlns:a16="http://schemas.microsoft.com/office/drawing/2014/main" id="{904E8CE9-50D5-08A1-C074-403539E5122C}"/>
                    </a:ext>
                  </a:extLst>
                </p:cNvPr>
                <p:cNvPicPr/>
                <p:nvPr/>
              </p:nvPicPr>
              <p:blipFill>
                <a:blip r:embed="rId32"/>
                <a:stretch>
                  <a:fillRect/>
                </a:stretch>
              </p:blipFill>
              <p:spPr>
                <a:xfrm>
                  <a:off x="11670777" y="238834"/>
                  <a:ext cx="175320" cy="7164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29" name="Ink 28">
                  <a:extLst>
                    <a:ext uri="{FF2B5EF4-FFF2-40B4-BE49-F238E27FC236}">
                      <a16:creationId xmlns:a16="http://schemas.microsoft.com/office/drawing/2014/main" id="{71ACEEE6-4417-E799-847B-3BDED8671B29}"/>
                    </a:ext>
                  </a:extLst>
                </p14:cNvPr>
                <p14:cNvContentPartPr/>
                <p14:nvPr/>
              </p14:nvContentPartPr>
              <p14:xfrm>
                <a:off x="11836737" y="64594"/>
                <a:ext cx="71280" cy="135720"/>
              </p14:xfrm>
            </p:contentPart>
          </mc:Choice>
          <mc:Fallback>
            <p:pic>
              <p:nvPicPr>
                <p:cNvPr id="29" name="Ink 28">
                  <a:extLst>
                    <a:ext uri="{FF2B5EF4-FFF2-40B4-BE49-F238E27FC236}">
                      <a16:creationId xmlns:a16="http://schemas.microsoft.com/office/drawing/2014/main" id="{71ACEEE6-4417-E799-847B-3BDED8671B29}"/>
                    </a:ext>
                  </a:extLst>
                </p:cNvPr>
                <p:cNvPicPr/>
                <p:nvPr/>
              </p:nvPicPr>
              <p:blipFill>
                <a:blip r:embed="rId34"/>
                <a:stretch>
                  <a:fillRect/>
                </a:stretch>
              </p:blipFill>
              <p:spPr>
                <a:xfrm>
                  <a:off x="11827737" y="55954"/>
                  <a:ext cx="88920" cy="153360"/>
                </a:xfrm>
                <a:prstGeom prst="rect">
                  <a:avLst/>
                </a:prstGeom>
              </p:spPr>
            </p:pic>
          </mc:Fallback>
        </mc:AlternateContent>
        <mc:AlternateContent xmlns:mc="http://schemas.openxmlformats.org/markup-compatibility/2006">
          <mc:Choice xmlns:p14="http://schemas.microsoft.com/office/powerpoint/2010/main" Requires="p14">
            <p:contentPart p14:bwMode="auto" r:id="rId35">
              <p14:nvContentPartPr>
                <p14:cNvPr id="30" name="Ink 29">
                  <a:extLst>
                    <a:ext uri="{FF2B5EF4-FFF2-40B4-BE49-F238E27FC236}">
                      <a16:creationId xmlns:a16="http://schemas.microsoft.com/office/drawing/2014/main" id="{19470106-5339-E643-EC3F-B55F3E1915F1}"/>
                    </a:ext>
                  </a:extLst>
                </p14:cNvPr>
                <p14:cNvContentPartPr/>
                <p14:nvPr/>
              </p14:nvContentPartPr>
              <p14:xfrm>
                <a:off x="11943297" y="88354"/>
                <a:ext cx="225720" cy="122040"/>
              </p14:xfrm>
            </p:contentPart>
          </mc:Choice>
          <mc:Fallback>
            <p:pic>
              <p:nvPicPr>
                <p:cNvPr id="30" name="Ink 29">
                  <a:extLst>
                    <a:ext uri="{FF2B5EF4-FFF2-40B4-BE49-F238E27FC236}">
                      <a16:creationId xmlns:a16="http://schemas.microsoft.com/office/drawing/2014/main" id="{19470106-5339-E643-EC3F-B55F3E1915F1}"/>
                    </a:ext>
                  </a:extLst>
                </p:cNvPr>
                <p:cNvPicPr/>
                <p:nvPr/>
              </p:nvPicPr>
              <p:blipFill>
                <a:blip r:embed="rId36"/>
                <a:stretch>
                  <a:fillRect/>
                </a:stretch>
              </p:blipFill>
              <p:spPr>
                <a:xfrm>
                  <a:off x="11934297" y="79354"/>
                  <a:ext cx="243360" cy="139680"/>
                </a:xfrm>
                <a:prstGeom prst="rect">
                  <a:avLst/>
                </a:prstGeom>
              </p:spPr>
            </p:pic>
          </mc:Fallback>
        </mc:AlternateContent>
        <mc:AlternateContent xmlns:mc="http://schemas.openxmlformats.org/markup-compatibility/2006">
          <mc:Choice xmlns:p14="http://schemas.microsoft.com/office/powerpoint/2010/main" Requires="p14">
            <p:contentPart p14:bwMode="auto" r:id="rId37">
              <p14:nvContentPartPr>
                <p14:cNvPr id="31" name="Ink 30">
                  <a:extLst>
                    <a:ext uri="{FF2B5EF4-FFF2-40B4-BE49-F238E27FC236}">
                      <a16:creationId xmlns:a16="http://schemas.microsoft.com/office/drawing/2014/main" id="{75C5F603-334F-92B7-3749-749753151EE3}"/>
                    </a:ext>
                  </a:extLst>
                </p14:cNvPr>
                <p14:cNvContentPartPr/>
                <p14:nvPr/>
              </p14:nvContentPartPr>
              <p14:xfrm>
                <a:off x="12165777" y="69634"/>
                <a:ext cx="99360" cy="71280"/>
              </p14:xfrm>
            </p:contentPart>
          </mc:Choice>
          <mc:Fallback>
            <p:pic>
              <p:nvPicPr>
                <p:cNvPr id="31" name="Ink 30">
                  <a:extLst>
                    <a:ext uri="{FF2B5EF4-FFF2-40B4-BE49-F238E27FC236}">
                      <a16:creationId xmlns:a16="http://schemas.microsoft.com/office/drawing/2014/main" id="{75C5F603-334F-92B7-3749-749753151EE3}"/>
                    </a:ext>
                  </a:extLst>
                </p:cNvPr>
                <p:cNvPicPr/>
                <p:nvPr/>
              </p:nvPicPr>
              <p:blipFill>
                <a:blip r:embed="rId38"/>
                <a:stretch>
                  <a:fillRect/>
                </a:stretch>
              </p:blipFill>
              <p:spPr>
                <a:xfrm>
                  <a:off x="12156777" y="60994"/>
                  <a:ext cx="117000" cy="88920"/>
                </a:xfrm>
                <a:prstGeom prst="rect">
                  <a:avLst/>
                </a:prstGeom>
              </p:spPr>
            </p:pic>
          </mc:Fallback>
        </mc:AlternateContent>
      </p:grpSp>
      <p:grpSp>
        <p:nvGrpSpPr>
          <p:cNvPr id="39" name="Group 38">
            <a:extLst>
              <a:ext uri="{FF2B5EF4-FFF2-40B4-BE49-F238E27FC236}">
                <a16:creationId xmlns:a16="http://schemas.microsoft.com/office/drawing/2014/main" id="{9E6DFB35-C40F-40DF-ECB6-40E4122E2619}"/>
              </a:ext>
            </a:extLst>
          </p:cNvPr>
          <p:cNvGrpSpPr/>
          <p:nvPr/>
        </p:nvGrpSpPr>
        <p:grpSpPr>
          <a:xfrm>
            <a:off x="2537617" y="1305874"/>
            <a:ext cx="1110240" cy="481680"/>
            <a:chOff x="2537617" y="1305874"/>
            <a:chExt cx="1110240" cy="481680"/>
          </a:xfrm>
        </p:grpSpPr>
        <mc:AlternateContent xmlns:mc="http://schemas.openxmlformats.org/markup-compatibility/2006">
          <mc:Choice xmlns:p14="http://schemas.microsoft.com/office/powerpoint/2010/main" Requires="p14">
            <p:contentPart p14:bwMode="auto" r:id="rId39">
              <p14:nvContentPartPr>
                <p14:cNvPr id="33" name="Ink 32">
                  <a:extLst>
                    <a:ext uri="{FF2B5EF4-FFF2-40B4-BE49-F238E27FC236}">
                      <a16:creationId xmlns:a16="http://schemas.microsoft.com/office/drawing/2014/main" id="{80113ABB-E425-3C72-1FE0-DE59459352B7}"/>
                    </a:ext>
                  </a:extLst>
                </p14:cNvPr>
                <p14:cNvContentPartPr/>
                <p14:nvPr/>
              </p14:nvContentPartPr>
              <p14:xfrm>
                <a:off x="2537617" y="1305874"/>
                <a:ext cx="517320" cy="442080"/>
              </p14:xfrm>
            </p:contentPart>
          </mc:Choice>
          <mc:Fallback>
            <p:pic>
              <p:nvPicPr>
                <p:cNvPr id="33" name="Ink 32">
                  <a:extLst>
                    <a:ext uri="{FF2B5EF4-FFF2-40B4-BE49-F238E27FC236}">
                      <a16:creationId xmlns:a16="http://schemas.microsoft.com/office/drawing/2014/main" id="{80113ABB-E425-3C72-1FE0-DE59459352B7}"/>
                    </a:ext>
                  </a:extLst>
                </p:cNvPr>
                <p:cNvPicPr/>
                <p:nvPr/>
              </p:nvPicPr>
              <p:blipFill>
                <a:blip r:embed="rId40"/>
                <a:stretch>
                  <a:fillRect/>
                </a:stretch>
              </p:blipFill>
              <p:spPr>
                <a:xfrm>
                  <a:off x="2528977" y="1296874"/>
                  <a:ext cx="534960" cy="459720"/>
                </a:xfrm>
                <a:prstGeom prst="rect">
                  <a:avLst/>
                </a:prstGeom>
              </p:spPr>
            </p:pic>
          </mc:Fallback>
        </mc:AlternateContent>
        <mc:AlternateContent xmlns:mc="http://schemas.openxmlformats.org/markup-compatibility/2006">
          <mc:Choice xmlns:p14="http://schemas.microsoft.com/office/powerpoint/2010/main" Requires="p14">
            <p:contentPart p14:bwMode="auto" r:id="rId41">
              <p14:nvContentPartPr>
                <p14:cNvPr id="34" name="Ink 33">
                  <a:extLst>
                    <a:ext uri="{FF2B5EF4-FFF2-40B4-BE49-F238E27FC236}">
                      <a16:creationId xmlns:a16="http://schemas.microsoft.com/office/drawing/2014/main" id="{1CA4B260-D7D5-9C74-4818-4AED8BDCA1B4}"/>
                    </a:ext>
                  </a:extLst>
                </p14:cNvPr>
                <p14:cNvContentPartPr/>
                <p14:nvPr/>
              </p14:nvContentPartPr>
              <p14:xfrm>
                <a:off x="2544097" y="1698994"/>
                <a:ext cx="154440" cy="77040"/>
              </p14:xfrm>
            </p:contentPart>
          </mc:Choice>
          <mc:Fallback>
            <p:pic>
              <p:nvPicPr>
                <p:cNvPr id="34" name="Ink 33">
                  <a:extLst>
                    <a:ext uri="{FF2B5EF4-FFF2-40B4-BE49-F238E27FC236}">
                      <a16:creationId xmlns:a16="http://schemas.microsoft.com/office/drawing/2014/main" id="{1CA4B260-D7D5-9C74-4818-4AED8BDCA1B4}"/>
                    </a:ext>
                  </a:extLst>
                </p:cNvPr>
                <p:cNvPicPr/>
                <p:nvPr/>
              </p:nvPicPr>
              <p:blipFill>
                <a:blip r:embed="rId42"/>
                <a:stretch>
                  <a:fillRect/>
                </a:stretch>
              </p:blipFill>
              <p:spPr>
                <a:xfrm>
                  <a:off x="2535457" y="1689994"/>
                  <a:ext cx="172080" cy="94680"/>
                </a:xfrm>
                <a:prstGeom prst="rect">
                  <a:avLst/>
                </a:prstGeom>
              </p:spPr>
            </p:pic>
          </mc:Fallback>
        </mc:AlternateContent>
        <mc:AlternateContent xmlns:mc="http://schemas.openxmlformats.org/markup-compatibility/2006">
          <mc:Choice xmlns:p14="http://schemas.microsoft.com/office/powerpoint/2010/main" Requires="p14">
            <p:contentPart p14:bwMode="auto" r:id="rId43">
              <p14:nvContentPartPr>
                <p14:cNvPr id="35" name="Ink 34">
                  <a:extLst>
                    <a:ext uri="{FF2B5EF4-FFF2-40B4-BE49-F238E27FC236}">
                      <a16:creationId xmlns:a16="http://schemas.microsoft.com/office/drawing/2014/main" id="{C01AD6A6-AB28-4690-471A-6DFBCAB0748D}"/>
                    </a:ext>
                  </a:extLst>
                </p14:cNvPr>
                <p14:cNvContentPartPr/>
                <p14:nvPr/>
              </p14:nvContentPartPr>
              <p14:xfrm>
                <a:off x="3216577" y="1446274"/>
                <a:ext cx="312840" cy="305280"/>
              </p14:xfrm>
            </p:contentPart>
          </mc:Choice>
          <mc:Fallback>
            <p:pic>
              <p:nvPicPr>
                <p:cNvPr id="35" name="Ink 34">
                  <a:extLst>
                    <a:ext uri="{FF2B5EF4-FFF2-40B4-BE49-F238E27FC236}">
                      <a16:creationId xmlns:a16="http://schemas.microsoft.com/office/drawing/2014/main" id="{C01AD6A6-AB28-4690-471A-6DFBCAB0748D}"/>
                    </a:ext>
                  </a:extLst>
                </p:cNvPr>
                <p:cNvPicPr/>
                <p:nvPr/>
              </p:nvPicPr>
              <p:blipFill>
                <a:blip r:embed="rId44"/>
                <a:stretch>
                  <a:fillRect/>
                </a:stretch>
              </p:blipFill>
              <p:spPr>
                <a:xfrm>
                  <a:off x="3207937" y="1437634"/>
                  <a:ext cx="330480" cy="322920"/>
                </a:xfrm>
                <a:prstGeom prst="rect">
                  <a:avLst/>
                </a:prstGeom>
              </p:spPr>
            </p:pic>
          </mc:Fallback>
        </mc:AlternateContent>
        <mc:AlternateContent xmlns:mc="http://schemas.openxmlformats.org/markup-compatibility/2006">
          <mc:Choice xmlns:p14="http://schemas.microsoft.com/office/powerpoint/2010/main" Requires="p14">
            <p:contentPart p14:bwMode="auto" r:id="rId45">
              <p14:nvContentPartPr>
                <p14:cNvPr id="36" name="Ink 35">
                  <a:extLst>
                    <a:ext uri="{FF2B5EF4-FFF2-40B4-BE49-F238E27FC236}">
                      <a16:creationId xmlns:a16="http://schemas.microsoft.com/office/drawing/2014/main" id="{186243EE-D66B-CA3C-E4D2-4231D1C342F3}"/>
                    </a:ext>
                  </a:extLst>
                </p14:cNvPr>
                <p14:cNvContentPartPr/>
                <p14:nvPr/>
              </p14:nvContentPartPr>
              <p14:xfrm>
                <a:off x="3235657" y="1661194"/>
                <a:ext cx="176040" cy="126360"/>
              </p14:xfrm>
            </p:contentPart>
          </mc:Choice>
          <mc:Fallback>
            <p:pic>
              <p:nvPicPr>
                <p:cNvPr id="36" name="Ink 35">
                  <a:extLst>
                    <a:ext uri="{FF2B5EF4-FFF2-40B4-BE49-F238E27FC236}">
                      <a16:creationId xmlns:a16="http://schemas.microsoft.com/office/drawing/2014/main" id="{186243EE-D66B-CA3C-E4D2-4231D1C342F3}"/>
                    </a:ext>
                  </a:extLst>
                </p:cNvPr>
                <p:cNvPicPr/>
                <p:nvPr/>
              </p:nvPicPr>
              <p:blipFill>
                <a:blip r:embed="rId46"/>
                <a:stretch>
                  <a:fillRect/>
                </a:stretch>
              </p:blipFill>
              <p:spPr>
                <a:xfrm>
                  <a:off x="3226657" y="1652194"/>
                  <a:ext cx="193680" cy="144000"/>
                </a:xfrm>
                <a:prstGeom prst="rect">
                  <a:avLst/>
                </a:prstGeom>
              </p:spPr>
            </p:pic>
          </mc:Fallback>
        </mc:AlternateContent>
        <mc:AlternateContent xmlns:mc="http://schemas.openxmlformats.org/markup-compatibility/2006">
          <mc:Choice xmlns:p14="http://schemas.microsoft.com/office/powerpoint/2010/main" Requires="p14">
            <p:contentPart p14:bwMode="auto" r:id="rId47">
              <p14:nvContentPartPr>
                <p14:cNvPr id="38" name="Ink 37">
                  <a:extLst>
                    <a:ext uri="{FF2B5EF4-FFF2-40B4-BE49-F238E27FC236}">
                      <a16:creationId xmlns:a16="http://schemas.microsoft.com/office/drawing/2014/main" id="{95F21017-D355-69E5-47B2-6F9EF6BA46BB}"/>
                    </a:ext>
                  </a:extLst>
                </p14:cNvPr>
                <p14:cNvContentPartPr/>
                <p14:nvPr/>
              </p14:nvContentPartPr>
              <p14:xfrm>
                <a:off x="3493777" y="1409914"/>
                <a:ext cx="154080" cy="124200"/>
              </p14:xfrm>
            </p:contentPart>
          </mc:Choice>
          <mc:Fallback>
            <p:pic>
              <p:nvPicPr>
                <p:cNvPr id="38" name="Ink 37">
                  <a:extLst>
                    <a:ext uri="{FF2B5EF4-FFF2-40B4-BE49-F238E27FC236}">
                      <a16:creationId xmlns:a16="http://schemas.microsoft.com/office/drawing/2014/main" id="{95F21017-D355-69E5-47B2-6F9EF6BA46BB}"/>
                    </a:ext>
                  </a:extLst>
                </p:cNvPr>
                <p:cNvPicPr/>
                <p:nvPr/>
              </p:nvPicPr>
              <p:blipFill>
                <a:blip r:embed="rId48"/>
                <a:stretch>
                  <a:fillRect/>
                </a:stretch>
              </p:blipFill>
              <p:spPr>
                <a:xfrm>
                  <a:off x="3484777" y="1401274"/>
                  <a:ext cx="171720" cy="14184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49">
            <p14:nvContentPartPr>
              <p14:cNvPr id="48" name="Ink 47">
                <a:extLst>
                  <a:ext uri="{FF2B5EF4-FFF2-40B4-BE49-F238E27FC236}">
                    <a16:creationId xmlns:a16="http://schemas.microsoft.com/office/drawing/2014/main" id="{6521361C-F8BF-0C92-B182-76FBD409B319}"/>
                  </a:ext>
                </a:extLst>
              </p14:cNvPr>
              <p14:cNvContentPartPr/>
              <p14:nvPr/>
            </p14:nvContentPartPr>
            <p14:xfrm>
              <a:off x="10545097" y="1440154"/>
              <a:ext cx="11880" cy="17640"/>
            </p14:xfrm>
          </p:contentPart>
        </mc:Choice>
        <mc:Fallback>
          <p:pic>
            <p:nvPicPr>
              <p:cNvPr id="48" name="Ink 47">
                <a:extLst>
                  <a:ext uri="{FF2B5EF4-FFF2-40B4-BE49-F238E27FC236}">
                    <a16:creationId xmlns:a16="http://schemas.microsoft.com/office/drawing/2014/main" id="{6521361C-F8BF-0C92-B182-76FBD409B319}"/>
                  </a:ext>
                </a:extLst>
              </p:cNvPr>
              <p:cNvPicPr/>
              <p:nvPr/>
            </p:nvPicPr>
            <p:blipFill>
              <a:blip r:embed="rId50"/>
              <a:stretch>
                <a:fillRect/>
              </a:stretch>
            </p:blipFill>
            <p:spPr>
              <a:xfrm>
                <a:off x="10536457" y="1431154"/>
                <a:ext cx="29520" cy="35280"/>
              </a:xfrm>
              <a:prstGeom prst="rect">
                <a:avLst/>
              </a:prstGeom>
            </p:spPr>
          </p:pic>
        </mc:Fallback>
      </mc:AlternateContent>
      <p:grpSp>
        <p:nvGrpSpPr>
          <p:cNvPr id="55" name="Group 54">
            <a:extLst>
              <a:ext uri="{FF2B5EF4-FFF2-40B4-BE49-F238E27FC236}">
                <a16:creationId xmlns:a16="http://schemas.microsoft.com/office/drawing/2014/main" id="{72FB7366-55F0-0CD0-13A1-D0299E9FD696}"/>
              </a:ext>
            </a:extLst>
          </p:cNvPr>
          <p:cNvGrpSpPr/>
          <p:nvPr/>
        </p:nvGrpSpPr>
        <p:grpSpPr>
          <a:xfrm>
            <a:off x="10554457" y="1419994"/>
            <a:ext cx="843840" cy="1077840"/>
            <a:chOff x="10554457" y="1419994"/>
            <a:chExt cx="843840" cy="1077840"/>
          </a:xfrm>
        </p:grpSpPr>
        <mc:AlternateContent xmlns:mc="http://schemas.openxmlformats.org/markup-compatibility/2006">
          <mc:Choice xmlns:p14="http://schemas.microsoft.com/office/powerpoint/2010/main" Requires="p14">
            <p:contentPart p14:bwMode="auto" r:id="rId51">
              <p14:nvContentPartPr>
                <p14:cNvPr id="49" name="Ink 48">
                  <a:extLst>
                    <a:ext uri="{FF2B5EF4-FFF2-40B4-BE49-F238E27FC236}">
                      <a16:creationId xmlns:a16="http://schemas.microsoft.com/office/drawing/2014/main" id="{C53D38C7-7095-102B-61AF-672A8057291F}"/>
                    </a:ext>
                  </a:extLst>
                </p14:cNvPr>
                <p14:cNvContentPartPr/>
                <p14:nvPr/>
              </p14:nvContentPartPr>
              <p14:xfrm>
                <a:off x="10576417" y="1426114"/>
                <a:ext cx="138960" cy="501120"/>
              </p14:xfrm>
            </p:contentPart>
          </mc:Choice>
          <mc:Fallback>
            <p:pic>
              <p:nvPicPr>
                <p:cNvPr id="49" name="Ink 48">
                  <a:extLst>
                    <a:ext uri="{FF2B5EF4-FFF2-40B4-BE49-F238E27FC236}">
                      <a16:creationId xmlns:a16="http://schemas.microsoft.com/office/drawing/2014/main" id="{C53D38C7-7095-102B-61AF-672A8057291F}"/>
                    </a:ext>
                  </a:extLst>
                </p:cNvPr>
                <p:cNvPicPr/>
                <p:nvPr/>
              </p:nvPicPr>
              <p:blipFill>
                <a:blip r:embed="rId52"/>
                <a:stretch>
                  <a:fillRect/>
                </a:stretch>
              </p:blipFill>
              <p:spPr>
                <a:xfrm>
                  <a:off x="10567417" y="1417114"/>
                  <a:ext cx="156600" cy="518760"/>
                </a:xfrm>
                <a:prstGeom prst="rect">
                  <a:avLst/>
                </a:prstGeom>
              </p:spPr>
            </p:pic>
          </mc:Fallback>
        </mc:AlternateContent>
        <mc:AlternateContent xmlns:mc="http://schemas.openxmlformats.org/markup-compatibility/2006">
          <mc:Choice xmlns:p14="http://schemas.microsoft.com/office/powerpoint/2010/main" Requires="p14">
            <p:contentPart p14:bwMode="auto" r:id="rId53">
              <p14:nvContentPartPr>
                <p14:cNvPr id="50" name="Ink 49">
                  <a:extLst>
                    <a:ext uri="{FF2B5EF4-FFF2-40B4-BE49-F238E27FC236}">
                      <a16:creationId xmlns:a16="http://schemas.microsoft.com/office/drawing/2014/main" id="{06B17DCB-1593-B4E1-3785-F48500F11000}"/>
                    </a:ext>
                  </a:extLst>
                </p14:cNvPr>
                <p14:cNvContentPartPr/>
                <p14:nvPr/>
              </p14:nvContentPartPr>
              <p14:xfrm>
                <a:off x="10554457" y="1419994"/>
                <a:ext cx="158040" cy="138240"/>
              </p14:xfrm>
            </p:contentPart>
          </mc:Choice>
          <mc:Fallback>
            <p:pic>
              <p:nvPicPr>
                <p:cNvPr id="50" name="Ink 49">
                  <a:extLst>
                    <a:ext uri="{FF2B5EF4-FFF2-40B4-BE49-F238E27FC236}">
                      <a16:creationId xmlns:a16="http://schemas.microsoft.com/office/drawing/2014/main" id="{06B17DCB-1593-B4E1-3785-F48500F11000}"/>
                    </a:ext>
                  </a:extLst>
                </p:cNvPr>
                <p:cNvPicPr/>
                <p:nvPr/>
              </p:nvPicPr>
              <p:blipFill>
                <a:blip r:embed="rId54"/>
                <a:stretch>
                  <a:fillRect/>
                </a:stretch>
              </p:blipFill>
              <p:spPr>
                <a:xfrm>
                  <a:off x="10545817" y="1411354"/>
                  <a:ext cx="175680" cy="155880"/>
                </a:xfrm>
                <a:prstGeom prst="rect">
                  <a:avLst/>
                </a:prstGeom>
              </p:spPr>
            </p:pic>
          </mc:Fallback>
        </mc:AlternateContent>
        <mc:AlternateContent xmlns:mc="http://schemas.openxmlformats.org/markup-compatibility/2006">
          <mc:Choice xmlns:p14="http://schemas.microsoft.com/office/powerpoint/2010/main" Requires="p14">
            <p:contentPart p14:bwMode="auto" r:id="rId55">
              <p14:nvContentPartPr>
                <p14:cNvPr id="51" name="Ink 50">
                  <a:extLst>
                    <a:ext uri="{FF2B5EF4-FFF2-40B4-BE49-F238E27FC236}">
                      <a16:creationId xmlns:a16="http://schemas.microsoft.com/office/drawing/2014/main" id="{0262CF32-9030-BE57-39CF-FFA4EFBD5F92}"/>
                    </a:ext>
                  </a:extLst>
                </p14:cNvPr>
                <p14:cNvContentPartPr/>
                <p14:nvPr/>
              </p14:nvContentPartPr>
              <p14:xfrm>
                <a:off x="10666417" y="2039194"/>
                <a:ext cx="270000" cy="306720"/>
              </p14:xfrm>
            </p:contentPart>
          </mc:Choice>
          <mc:Fallback>
            <p:pic>
              <p:nvPicPr>
                <p:cNvPr id="51" name="Ink 50">
                  <a:extLst>
                    <a:ext uri="{FF2B5EF4-FFF2-40B4-BE49-F238E27FC236}">
                      <a16:creationId xmlns:a16="http://schemas.microsoft.com/office/drawing/2014/main" id="{0262CF32-9030-BE57-39CF-FFA4EFBD5F92}"/>
                    </a:ext>
                  </a:extLst>
                </p:cNvPr>
                <p:cNvPicPr/>
                <p:nvPr/>
              </p:nvPicPr>
              <p:blipFill>
                <a:blip r:embed="rId56"/>
                <a:stretch>
                  <a:fillRect/>
                </a:stretch>
              </p:blipFill>
              <p:spPr>
                <a:xfrm>
                  <a:off x="10657777" y="2030554"/>
                  <a:ext cx="287640" cy="324360"/>
                </a:xfrm>
                <a:prstGeom prst="rect">
                  <a:avLst/>
                </a:prstGeom>
              </p:spPr>
            </p:pic>
          </mc:Fallback>
        </mc:AlternateContent>
        <mc:AlternateContent xmlns:mc="http://schemas.openxmlformats.org/markup-compatibility/2006">
          <mc:Choice xmlns:p14="http://schemas.microsoft.com/office/powerpoint/2010/main" Requires="p14">
            <p:contentPart p14:bwMode="auto" r:id="rId57">
              <p14:nvContentPartPr>
                <p14:cNvPr id="52" name="Ink 51">
                  <a:extLst>
                    <a:ext uri="{FF2B5EF4-FFF2-40B4-BE49-F238E27FC236}">
                      <a16:creationId xmlns:a16="http://schemas.microsoft.com/office/drawing/2014/main" id="{1FC3AF53-25F7-0B0C-9149-836AB703B579}"/>
                    </a:ext>
                  </a:extLst>
                </p14:cNvPr>
                <p14:cNvContentPartPr/>
                <p14:nvPr/>
              </p14:nvContentPartPr>
              <p14:xfrm>
                <a:off x="10982137" y="1989874"/>
                <a:ext cx="154800" cy="185400"/>
              </p14:xfrm>
            </p:contentPart>
          </mc:Choice>
          <mc:Fallback>
            <p:pic>
              <p:nvPicPr>
                <p:cNvPr id="52" name="Ink 51">
                  <a:extLst>
                    <a:ext uri="{FF2B5EF4-FFF2-40B4-BE49-F238E27FC236}">
                      <a16:creationId xmlns:a16="http://schemas.microsoft.com/office/drawing/2014/main" id="{1FC3AF53-25F7-0B0C-9149-836AB703B579}"/>
                    </a:ext>
                  </a:extLst>
                </p:cNvPr>
                <p:cNvPicPr/>
                <p:nvPr/>
              </p:nvPicPr>
              <p:blipFill>
                <a:blip r:embed="rId58"/>
                <a:stretch>
                  <a:fillRect/>
                </a:stretch>
              </p:blipFill>
              <p:spPr>
                <a:xfrm>
                  <a:off x="10973137" y="1980874"/>
                  <a:ext cx="172440" cy="203040"/>
                </a:xfrm>
                <a:prstGeom prst="rect">
                  <a:avLst/>
                </a:prstGeom>
              </p:spPr>
            </p:pic>
          </mc:Fallback>
        </mc:AlternateContent>
        <mc:AlternateContent xmlns:mc="http://schemas.openxmlformats.org/markup-compatibility/2006">
          <mc:Choice xmlns:p14="http://schemas.microsoft.com/office/powerpoint/2010/main" Requires="p14">
            <p:contentPart p14:bwMode="auto" r:id="rId59">
              <p14:nvContentPartPr>
                <p14:cNvPr id="53" name="Ink 52">
                  <a:extLst>
                    <a:ext uri="{FF2B5EF4-FFF2-40B4-BE49-F238E27FC236}">
                      <a16:creationId xmlns:a16="http://schemas.microsoft.com/office/drawing/2014/main" id="{08BCFA2C-CE3D-772B-38BC-4ACF472B3E05}"/>
                    </a:ext>
                  </a:extLst>
                </p14:cNvPr>
                <p14:cNvContentPartPr/>
                <p14:nvPr/>
              </p14:nvContentPartPr>
              <p14:xfrm>
                <a:off x="11171857" y="1841914"/>
                <a:ext cx="226440" cy="199440"/>
              </p14:xfrm>
            </p:contentPart>
          </mc:Choice>
          <mc:Fallback>
            <p:pic>
              <p:nvPicPr>
                <p:cNvPr id="53" name="Ink 52">
                  <a:extLst>
                    <a:ext uri="{FF2B5EF4-FFF2-40B4-BE49-F238E27FC236}">
                      <a16:creationId xmlns:a16="http://schemas.microsoft.com/office/drawing/2014/main" id="{08BCFA2C-CE3D-772B-38BC-4ACF472B3E05}"/>
                    </a:ext>
                  </a:extLst>
                </p:cNvPr>
                <p:cNvPicPr/>
                <p:nvPr/>
              </p:nvPicPr>
              <p:blipFill>
                <a:blip r:embed="rId60"/>
                <a:stretch>
                  <a:fillRect/>
                </a:stretch>
              </p:blipFill>
              <p:spPr>
                <a:xfrm>
                  <a:off x="11163217" y="1833274"/>
                  <a:ext cx="244080" cy="217080"/>
                </a:xfrm>
                <a:prstGeom prst="rect">
                  <a:avLst/>
                </a:prstGeom>
              </p:spPr>
            </p:pic>
          </mc:Fallback>
        </mc:AlternateContent>
        <mc:AlternateContent xmlns:mc="http://schemas.openxmlformats.org/markup-compatibility/2006">
          <mc:Choice xmlns:p14="http://schemas.microsoft.com/office/powerpoint/2010/main" Requires="p14">
            <p:contentPart p14:bwMode="auto" r:id="rId61">
              <p14:nvContentPartPr>
                <p14:cNvPr id="54" name="Ink 53">
                  <a:extLst>
                    <a:ext uri="{FF2B5EF4-FFF2-40B4-BE49-F238E27FC236}">
                      <a16:creationId xmlns:a16="http://schemas.microsoft.com/office/drawing/2014/main" id="{0834FD50-A92E-E54B-D10A-97C2635BECAF}"/>
                    </a:ext>
                  </a:extLst>
                </p14:cNvPr>
                <p14:cNvContentPartPr/>
                <p14:nvPr/>
              </p14:nvContentPartPr>
              <p14:xfrm>
                <a:off x="10895017" y="2280394"/>
                <a:ext cx="171000" cy="217440"/>
              </p14:xfrm>
            </p:contentPart>
          </mc:Choice>
          <mc:Fallback>
            <p:pic>
              <p:nvPicPr>
                <p:cNvPr id="54" name="Ink 53">
                  <a:extLst>
                    <a:ext uri="{FF2B5EF4-FFF2-40B4-BE49-F238E27FC236}">
                      <a16:creationId xmlns:a16="http://schemas.microsoft.com/office/drawing/2014/main" id="{0834FD50-A92E-E54B-D10A-97C2635BECAF}"/>
                    </a:ext>
                  </a:extLst>
                </p:cNvPr>
                <p:cNvPicPr/>
                <p:nvPr/>
              </p:nvPicPr>
              <p:blipFill>
                <a:blip r:embed="rId62"/>
                <a:stretch>
                  <a:fillRect/>
                </a:stretch>
              </p:blipFill>
              <p:spPr>
                <a:xfrm>
                  <a:off x="10886377" y="2271394"/>
                  <a:ext cx="188640" cy="235080"/>
                </a:xfrm>
                <a:prstGeom prst="rect">
                  <a:avLst/>
                </a:prstGeom>
              </p:spPr>
            </p:pic>
          </mc:Fallback>
        </mc:AlternateContent>
      </p:grpSp>
      <p:grpSp>
        <p:nvGrpSpPr>
          <p:cNvPr id="65" name="Group 64">
            <a:extLst>
              <a:ext uri="{FF2B5EF4-FFF2-40B4-BE49-F238E27FC236}">
                <a16:creationId xmlns:a16="http://schemas.microsoft.com/office/drawing/2014/main" id="{A06BC339-102A-1D41-4605-91F5B34B1F7D}"/>
              </a:ext>
            </a:extLst>
          </p:cNvPr>
          <p:cNvGrpSpPr/>
          <p:nvPr/>
        </p:nvGrpSpPr>
        <p:grpSpPr>
          <a:xfrm>
            <a:off x="4795537" y="59554"/>
            <a:ext cx="874800" cy="218880"/>
            <a:chOff x="4795537" y="59554"/>
            <a:chExt cx="874800" cy="218880"/>
          </a:xfrm>
        </p:grpSpPr>
        <mc:AlternateContent xmlns:mc="http://schemas.openxmlformats.org/markup-compatibility/2006">
          <mc:Choice xmlns:p14="http://schemas.microsoft.com/office/powerpoint/2010/main" Requires="p14">
            <p:contentPart p14:bwMode="auto" r:id="rId63">
              <p14:nvContentPartPr>
                <p14:cNvPr id="56" name="Ink 55">
                  <a:extLst>
                    <a:ext uri="{FF2B5EF4-FFF2-40B4-BE49-F238E27FC236}">
                      <a16:creationId xmlns:a16="http://schemas.microsoft.com/office/drawing/2014/main" id="{FB89BF5C-6C14-9057-783B-BAC2A35B7BBF}"/>
                    </a:ext>
                  </a:extLst>
                </p14:cNvPr>
                <p14:cNvContentPartPr/>
                <p14:nvPr/>
              </p14:nvContentPartPr>
              <p14:xfrm>
                <a:off x="5377657" y="171874"/>
                <a:ext cx="243720" cy="8280"/>
              </p14:xfrm>
            </p:contentPart>
          </mc:Choice>
          <mc:Fallback>
            <p:pic>
              <p:nvPicPr>
                <p:cNvPr id="56" name="Ink 55">
                  <a:extLst>
                    <a:ext uri="{FF2B5EF4-FFF2-40B4-BE49-F238E27FC236}">
                      <a16:creationId xmlns:a16="http://schemas.microsoft.com/office/drawing/2014/main" id="{FB89BF5C-6C14-9057-783B-BAC2A35B7BBF}"/>
                    </a:ext>
                  </a:extLst>
                </p:cNvPr>
                <p:cNvPicPr/>
                <p:nvPr/>
              </p:nvPicPr>
              <p:blipFill>
                <a:blip r:embed="rId64"/>
                <a:stretch>
                  <a:fillRect/>
                </a:stretch>
              </p:blipFill>
              <p:spPr>
                <a:xfrm>
                  <a:off x="5369017" y="163234"/>
                  <a:ext cx="261360" cy="25920"/>
                </a:xfrm>
                <a:prstGeom prst="rect">
                  <a:avLst/>
                </a:prstGeom>
              </p:spPr>
            </p:pic>
          </mc:Fallback>
        </mc:AlternateContent>
        <mc:AlternateContent xmlns:mc="http://schemas.openxmlformats.org/markup-compatibility/2006">
          <mc:Choice xmlns:p14="http://schemas.microsoft.com/office/powerpoint/2010/main" Requires="p14">
            <p:contentPart p14:bwMode="auto" r:id="rId65">
              <p14:nvContentPartPr>
                <p14:cNvPr id="57" name="Ink 56">
                  <a:extLst>
                    <a:ext uri="{FF2B5EF4-FFF2-40B4-BE49-F238E27FC236}">
                      <a16:creationId xmlns:a16="http://schemas.microsoft.com/office/drawing/2014/main" id="{981F53DE-F055-E070-B475-8F0C5C174ED6}"/>
                    </a:ext>
                  </a:extLst>
                </p14:cNvPr>
                <p14:cNvContentPartPr/>
                <p14:nvPr/>
              </p14:nvContentPartPr>
              <p14:xfrm>
                <a:off x="5569177" y="133714"/>
                <a:ext cx="101160" cy="107640"/>
              </p14:xfrm>
            </p:contentPart>
          </mc:Choice>
          <mc:Fallback>
            <p:pic>
              <p:nvPicPr>
                <p:cNvPr id="57" name="Ink 56">
                  <a:extLst>
                    <a:ext uri="{FF2B5EF4-FFF2-40B4-BE49-F238E27FC236}">
                      <a16:creationId xmlns:a16="http://schemas.microsoft.com/office/drawing/2014/main" id="{981F53DE-F055-E070-B475-8F0C5C174ED6}"/>
                    </a:ext>
                  </a:extLst>
                </p:cNvPr>
                <p:cNvPicPr/>
                <p:nvPr/>
              </p:nvPicPr>
              <p:blipFill>
                <a:blip r:embed="rId66"/>
                <a:stretch>
                  <a:fillRect/>
                </a:stretch>
              </p:blipFill>
              <p:spPr>
                <a:xfrm>
                  <a:off x="5560537" y="125074"/>
                  <a:ext cx="118800" cy="125280"/>
                </a:xfrm>
                <a:prstGeom prst="rect">
                  <a:avLst/>
                </a:prstGeom>
              </p:spPr>
            </p:pic>
          </mc:Fallback>
        </mc:AlternateContent>
        <mc:AlternateContent xmlns:mc="http://schemas.openxmlformats.org/markup-compatibility/2006">
          <mc:Choice xmlns:p14="http://schemas.microsoft.com/office/powerpoint/2010/main" Requires="p14">
            <p:contentPart p14:bwMode="auto" r:id="rId67">
              <p14:nvContentPartPr>
                <p14:cNvPr id="58" name="Ink 57">
                  <a:extLst>
                    <a:ext uri="{FF2B5EF4-FFF2-40B4-BE49-F238E27FC236}">
                      <a16:creationId xmlns:a16="http://schemas.microsoft.com/office/drawing/2014/main" id="{1551E04E-6EDA-0DC4-9782-C195978211B4}"/>
                    </a:ext>
                  </a:extLst>
                </p14:cNvPr>
                <p14:cNvContentPartPr/>
                <p14:nvPr/>
              </p14:nvContentPartPr>
              <p14:xfrm>
                <a:off x="5559817" y="179074"/>
                <a:ext cx="38880" cy="81000"/>
              </p14:xfrm>
            </p:contentPart>
          </mc:Choice>
          <mc:Fallback>
            <p:pic>
              <p:nvPicPr>
                <p:cNvPr id="58" name="Ink 57">
                  <a:extLst>
                    <a:ext uri="{FF2B5EF4-FFF2-40B4-BE49-F238E27FC236}">
                      <a16:creationId xmlns:a16="http://schemas.microsoft.com/office/drawing/2014/main" id="{1551E04E-6EDA-0DC4-9782-C195978211B4}"/>
                    </a:ext>
                  </a:extLst>
                </p:cNvPr>
                <p:cNvPicPr/>
                <p:nvPr/>
              </p:nvPicPr>
              <p:blipFill>
                <a:blip r:embed="rId68"/>
                <a:stretch>
                  <a:fillRect/>
                </a:stretch>
              </p:blipFill>
              <p:spPr>
                <a:xfrm>
                  <a:off x="5551177" y="170434"/>
                  <a:ext cx="56520" cy="98640"/>
                </a:xfrm>
                <a:prstGeom prst="rect">
                  <a:avLst/>
                </a:prstGeom>
              </p:spPr>
            </p:pic>
          </mc:Fallback>
        </mc:AlternateContent>
        <mc:AlternateContent xmlns:mc="http://schemas.openxmlformats.org/markup-compatibility/2006">
          <mc:Choice xmlns:p14="http://schemas.microsoft.com/office/powerpoint/2010/main" Requires="p14">
            <p:contentPart p14:bwMode="auto" r:id="rId69">
              <p14:nvContentPartPr>
                <p14:cNvPr id="60" name="Ink 59">
                  <a:extLst>
                    <a:ext uri="{FF2B5EF4-FFF2-40B4-BE49-F238E27FC236}">
                      <a16:creationId xmlns:a16="http://schemas.microsoft.com/office/drawing/2014/main" id="{54E8C56D-0F7F-8D56-ED58-2062A94E41CC}"/>
                    </a:ext>
                  </a:extLst>
                </p14:cNvPr>
                <p14:cNvContentPartPr/>
                <p14:nvPr/>
              </p14:nvContentPartPr>
              <p14:xfrm>
                <a:off x="4795537" y="89794"/>
                <a:ext cx="137880" cy="153720"/>
              </p14:xfrm>
            </p:contentPart>
          </mc:Choice>
          <mc:Fallback>
            <p:pic>
              <p:nvPicPr>
                <p:cNvPr id="60" name="Ink 59">
                  <a:extLst>
                    <a:ext uri="{FF2B5EF4-FFF2-40B4-BE49-F238E27FC236}">
                      <a16:creationId xmlns:a16="http://schemas.microsoft.com/office/drawing/2014/main" id="{54E8C56D-0F7F-8D56-ED58-2062A94E41CC}"/>
                    </a:ext>
                  </a:extLst>
                </p:cNvPr>
                <p:cNvPicPr/>
                <p:nvPr/>
              </p:nvPicPr>
              <p:blipFill>
                <a:blip r:embed="rId70"/>
                <a:stretch>
                  <a:fillRect/>
                </a:stretch>
              </p:blipFill>
              <p:spPr>
                <a:xfrm>
                  <a:off x="4786897" y="81154"/>
                  <a:ext cx="155520" cy="171360"/>
                </a:xfrm>
                <a:prstGeom prst="rect">
                  <a:avLst/>
                </a:prstGeom>
              </p:spPr>
            </p:pic>
          </mc:Fallback>
        </mc:AlternateContent>
        <mc:AlternateContent xmlns:mc="http://schemas.openxmlformats.org/markup-compatibility/2006">
          <mc:Choice xmlns:p14="http://schemas.microsoft.com/office/powerpoint/2010/main" Requires="p14">
            <p:contentPart p14:bwMode="auto" r:id="rId71">
              <p14:nvContentPartPr>
                <p14:cNvPr id="61" name="Ink 60">
                  <a:extLst>
                    <a:ext uri="{FF2B5EF4-FFF2-40B4-BE49-F238E27FC236}">
                      <a16:creationId xmlns:a16="http://schemas.microsoft.com/office/drawing/2014/main" id="{B2EAE4F3-1541-4CCA-4782-611436AE8C46}"/>
                    </a:ext>
                  </a:extLst>
                </p14:cNvPr>
                <p14:cNvContentPartPr/>
                <p14:nvPr/>
              </p14:nvContentPartPr>
              <p14:xfrm>
                <a:off x="5019817" y="162154"/>
                <a:ext cx="132480" cy="116280"/>
              </p14:xfrm>
            </p:contentPart>
          </mc:Choice>
          <mc:Fallback>
            <p:pic>
              <p:nvPicPr>
                <p:cNvPr id="61" name="Ink 60">
                  <a:extLst>
                    <a:ext uri="{FF2B5EF4-FFF2-40B4-BE49-F238E27FC236}">
                      <a16:creationId xmlns:a16="http://schemas.microsoft.com/office/drawing/2014/main" id="{B2EAE4F3-1541-4CCA-4782-611436AE8C46}"/>
                    </a:ext>
                  </a:extLst>
                </p:cNvPr>
                <p:cNvPicPr/>
                <p:nvPr/>
              </p:nvPicPr>
              <p:blipFill>
                <a:blip r:embed="rId72"/>
                <a:stretch>
                  <a:fillRect/>
                </a:stretch>
              </p:blipFill>
              <p:spPr>
                <a:xfrm>
                  <a:off x="5011177" y="153154"/>
                  <a:ext cx="150120" cy="133920"/>
                </a:xfrm>
                <a:prstGeom prst="rect">
                  <a:avLst/>
                </a:prstGeom>
              </p:spPr>
            </p:pic>
          </mc:Fallback>
        </mc:AlternateContent>
        <mc:AlternateContent xmlns:mc="http://schemas.openxmlformats.org/markup-compatibility/2006">
          <mc:Choice xmlns:p14="http://schemas.microsoft.com/office/powerpoint/2010/main" Requires="p14">
            <p:contentPart p14:bwMode="auto" r:id="rId73">
              <p14:nvContentPartPr>
                <p14:cNvPr id="62" name="Ink 61">
                  <a:extLst>
                    <a:ext uri="{FF2B5EF4-FFF2-40B4-BE49-F238E27FC236}">
                      <a16:creationId xmlns:a16="http://schemas.microsoft.com/office/drawing/2014/main" id="{8733D43E-A3EF-0FE8-D658-289C644FA55B}"/>
                    </a:ext>
                  </a:extLst>
                </p14:cNvPr>
                <p14:cNvContentPartPr/>
                <p14:nvPr/>
              </p14:nvContentPartPr>
              <p14:xfrm>
                <a:off x="5220337" y="113554"/>
                <a:ext cx="69480" cy="81360"/>
              </p14:xfrm>
            </p:contentPart>
          </mc:Choice>
          <mc:Fallback>
            <p:pic>
              <p:nvPicPr>
                <p:cNvPr id="62" name="Ink 61">
                  <a:extLst>
                    <a:ext uri="{FF2B5EF4-FFF2-40B4-BE49-F238E27FC236}">
                      <a16:creationId xmlns:a16="http://schemas.microsoft.com/office/drawing/2014/main" id="{8733D43E-A3EF-0FE8-D658-289C644FA55B}"/>
                    </a:ext>
                  </a:extLst>
                </p:cNvPr>
                <p:cNvPicPr/>
                <p:nvPr/>
              </p:nvPicPr>
              <p:blipFill>
                <a:blip r:embed="rId74"/>
                <a:stretch>
                  <a:fillRect/>
                </a:stretch>
              </p:blipFill>
              <p:spPr>
                <a:xfrm>
                  <a:off x="5211337" y="104554"/>
                  <a:ext cx="87120" cy="99000"/>
                </a:xfrm>
                <a:prstGeom prst="rect">
                  <a:avLst/>
                </a:prstGeom>
              </p:spPr>
            </p:pic>
          </mc:Fallback>
        </mc:AlternateContent>
        <mc:AlternateContent xmlns:mc="http://schemas.openxmlformats.org/markup-compatibility/2006">
          <mc:Choice xmlns:p14="http://schemas.microsoft.com/office/powerpoint/2010/main" Requires="p14">
            <p:contentPart p14:bwMode="auto" r:id="rId75">
              <p14:nvContentPartPr>
                <p14:cNvPr id="63" name="Ink 62">
                  <a:extLst>
                    <a:ext uri="{FF2B5EF4-FFF2-40B4-BE49-F238E27FC236}">
                      <a16:creationId xmlns:a16="http://schemas.microsoft.com/office/drawing/2014/main" id="{255779A1-5E85-8942-9385-60EFB02713F9}"/>
                    </a:ext>
                  </a:extLst>
                </p14:cNvPr>
                <p14:cNvContentPartPr/>
                <p14:nvPr/>
              </p14:nvContentPartPr>
              <p14:xfrm>
                <a:off x="5234737" y="143794"/>
                <a:ext cx="75600" cy="55080"/>
              </p14:xfrm>
            </p:contentPart>
          </mc:Choice>
          <mc:Fallback>
            <p:pic>
              <p:nvPicPr>
                <p:cNvPr id="63" name="Ink 62">
                  <a:extLst>
                    <a:ext uri="{FF2B5EF4-FFF2-40B4-BE49-F238E27FC236}">
                      <a16:creationId xmlns:a16="http://schemas.microsoft.com/office/drawing/2014/main" id="{255779A1-5E85-8942-9385-60EFB02713F9}"/>
                    </a:ext>
                  </a:extLst>
                </p:cNvPr>
                <p:cNvPicPr/>
                <p:nvPr/>
              </p:nvPicPr>
              <p:blipFill>
                <a:blip r:embed="rId76"/>
                <a:stretch>
                  <a:fillRect/>
                </a:stretch>
              </p:blipFill>
              <p:spPr>
                <a:xfrm>
                  <a:off x="5226097" y="134794"/>
                  <a:ext cx="93240" cy="72720"/>
                </a:xfrm>
                <a:prstGeom prst="rect">
                  <a:avLst/>
                </a:prstGeom>
              </p:spPr>
            </p:pic>
          </mc:Fallback>
        </mc:AlternateContent>
        <mc:AlternateContent xmlns:mc="http://schemas.openxmlformats.org/markup-compatibility/2006">
          <mc:Choice xmlns:p14="http://schemas.microsoft.com/office/powerpoint/2010/main" Requires="p14">
            <p:contentPart p14:bwMode="auto" r:id="rId77">
              <p14:nvContentPartPr>
                <p14:cNvPr id="64" name="Ink 63">
                  <a:extLst>
                    <a:ext uri="{FF2B5EF4-FFF2-40B4-BE49-F238E27FC236}">
                      <a16:creationId xmlns:a16="http://schemas.microsoft.com/office/drawing/2014/main" id="{EDADC8A7-7E72-29EC-FF7A-26B8E90635B3}"/>
                    </a:ext>
                  </a:extLst>
                </p14:cNvPr>
                <p14:cNvContentPartPr/>
                <p14:nvPr/>
              </p14:nvContentPartPr>
              <p14:xfrm>
                <a:off x="5332297" y="59554"/>
                <a:ext cx="93960" cy="110520"/>
              </p14:xfrm>
            </p:contentPart>
          </mc:Choice>
          <mc:Fallback>
            <p:pic>
              <p:nvPicPr>
                <p:cNvPr id="64" name="Ink 63">
                  <a:extLst>
                    <a:ext uri="{FF2B5EF4-FFF2-40B4-BE49-F238E27FC236}">
                      <a16:creationId xmlns:a16="http://schemas.microsoft.com/office/drawing/2014/main" id="{EDADC8A7-7E72-29EC-FF7A-26B8E90635B3}"/>
                    </a:ext>
                  </a:extLst>
                </p:cNvPr>
                <p:cNvPicPr/>
                <p:nvPr/>
              </p:nvPicPr>
              <p:blipFill>
                <a:blip r:embed="rId78"/>
                <a:stretch>
                  <a:fillRect/>
                </a:stretch>
              </p:blipFill>
              <p:spPr>
                <a:xfrm>
                  <a:off x="5323657" y="50914"/>
                  <a:ext cx="111600" cy="12816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79">
            <p14:nvContentPartPr>
              <p14:cNvPr id="66" name="Ink 65">
                <a:extLst>
                  <a:ext uri="{FF2B5EF4-FFF2-40B4-BE49-F238E27FC236}">
                    <a16:creationId xmlns:a16="http://schemas.microsoft.com/office/drawing/2014/main" id="{AF869738-64A8-AAC6-9D47-28478CFDB9C3}"/>
                  </a:ext>
                </a:extLst>
              </p14:cNvPr>
              <p14:cNvContentPartPr/>
              <p14:nvPr/>
            </p14:nvContentPartPr>
            <p14:xfrm>
              <a:off x="5666377" y="1560034"/>
              <a:ext cx="285480" cy="237240"/>
            </p14:xfrm>
          </p:contentPart>
        </mc:Choice>
        <mc:Fallback>
          <p:pic>
            <p:nvPicPr>
              <p:cNvPr id="66" name="Ink 65">
                <a:extLst>
                  <a:ext uri="{FF2B5EF4-FFF2-40B4-BE49-F238E27FC236}">
                    <a16:creationId xmlns:a16="http://schemas.microsoft.com/office/drawing/2014/main" id="{AF869738-64A8-AAC6-9D47-28478CFDB9C3}"/>
                  </a:ext>
                </a:extLst>
              </p:cNvPr>
              <p:cNvPicPr/>
              <p:nvPr/>
            </p:nvPicPr>
            <p:blipFill>
              <a:blip r:embed="rId80"/>
              <a:stretch>
                <a:fillRect/>
              </a:stretch>
            </p:blipFill>
            <p:spPr>
              <a:xfrm>
                <a:off x="5657737" y="1551394"/>
                <a:ext cx="303120" cy="254880"/>
              </a:xfrm>
              <a:prstGeom prst="rect">
                <a:avLst/>
              </a:prstGeom>
            </p:spPr>
          </p:pic>
        </mc:Fallback>
      </mc:AlternateContent>
      <mc:AlternateContent xmlns:mc="http://schemas.openxmlformats.org/markup-compatibility/2006">
        <mc:Choice xmlns:p14="http://schemas.microsoft.com/office/powerpoint/2010/main" Requires="p14">
          <p:contentPart p14:bwMode="auto" r:id="rId81">
            <p14:nvContentPartPr>
              <p14:cNvPr id="67" name="Ink 66">
                <a:extLst>
                  <a:ext uri="{FF2B5EF4-FFF2-40B4-BE49-F238E27FC236}">
                    <a16:creationId xmlns:a16="http://schemas.microsoft.com/office/drawing/2014/main" id="{B5C9F636-2BB8-B625-5E9A-1CDD349FB5C7}"/>
                  </a:ext>
                </a:extLst>
              </p14:cNvPr>
              <p14:cNvContentPartPr/>
              <p14:nvPr/>
            </p14:nvContentPartPr>
            <p14:xfrm>
              <a:off x="6233737" y="1618354"/>
              <a:ext cx="90000" cy="141480"/>
            </p14:xfrm>
          </p:contentPart>
        </mc:Choice>
        <mc:Fallback>
          <p:pic>
            <p:nvPicPr>
              <p:cNvPr id="67" name="Ink 66">
                <a:extLst>
                  <a:ext uri="{FF2B5EF4-FFF2-40B4-BE49-F238E27FC236}">
                    <a16:creationId xmlns:a16="http://schemas.microsoft.com/office/drawing/2014/main" id="{B5C9F636-2BB8-B625-5E9A-1CDD349FB5C7}"/>
                  </a:ext>
                </a:extLst>
              </p:cNvPr>
              <p:cNvPicPr/>
              <p:nvPr/>
            </p:nvPicPr>
            <p:blipFill>
              <a:blip r:embed="rId82"/>
              <a:stretch>
                <a:fillRect/>
              </a:stretch>
            </p:blipFill>
            <p:spPr>
              <a:xfrm>
                <a:off x="6224737" y="1609714"/>
                <a:ext cx="107640" cy="159120"/>
              </a:xfrm>
              <a:prstGeom prst="rect">
                <a:avLst/>
              </a:prstGeom>
            </p:spPr>
          </p:pic>
        </mc:Fallback>
      </mc:AlternateContent>
      <mc:AlternateContent xmlns:mc="http://schemas.openxmlformats.org/markup-compatibility/2006">
        <mc:Choice xmlns:p14="http://schemas.microsoft.com/office/powerpoint/2010/main" Requires="p14">
          <p:contentPart p14:bwMode="auto" r:id="rId83">
            <p14:nvContentPartPr>
              <p14:cNvPr id="68" name="Ink 67">
                <a:extLst>
                  <a:ext uri="{FF2B5EF4-FFF2-40B4-BE49-F238E27FC236}">
                    <a16:creationId xmlns:a16="http://schemas.microsoft.com/office/drawing/2014/main" id="{6867F25F-1A34-26A4-ECB0-6F884423CF07}"/>
                  </a:ext>
                </a:extLst>
              </p14:cNvPr>
              <p14:cNvContentPartPr/>
              <p14:nvPr/>
            </p14:nvContentPartPr>
            <p14:xfrm>
              <a:off x="6149497" y="3210274"/>
              <a:ext cx="219240" cy="215640"/>
            </p14:xfrm>
          </p:contentPart>
        </mc:Choice>
        <mc:Fallback>
          <p:pic>
            <p:nvPicPr>
              <p:cNvPr id="68" name="Ink 67">
                <a:extLst>
                  <a:ext uri="{FF2B5EF4-FFF2-40B4-BE49-F238E27FC236}">
                    <a16:creationId xmlns:a16="http://schemas.microsoft.com/office/drawing/2014/main" id="{6867F25F-1A34-26A4-ECB0-6F884423CF07}"/>
                  </a:ext>
                </a:extLst>
              </p:cNvPr>
              <p:cNvPicPr/>
              <p:nvPr/>
            </p:nvPicPr>
            <p:blipFill>
              <a:blip r:embed="rId84"/>
              <a:stretch>
                <a:fillRect/>
              </a:stretch>
            </p:blipFill>
            <p:spPr>
              <a:xfrm>
                <a:off x="6140497" y="3201634"/>
                <a:ext cx="236880" cy="233280"/>
              </a:xfrm>
              <a:prstGeom prst="rect">
                <a:avLst/>
              </a:prstGeom>
            </p:spPr>
          </p:pic>
        </mc:Fallback>
      </mc:AlternateContent>
      <mc:AlternateContent xmlns:mc="http://schemas.openxmlformats.org/markup-compatibility/2006">
        <mc:Choice xmlns:p14="http://schemas.microsoft.com/office/powerpoint/2010/main" Requires="p14">
          <p:contentPart p14:bwMode="auto" r:id="rId85">
            <p14:nvContentPartPr>
              <p14:cNvPr id="69" name="Ink 68">
                <a:extLst>
                  <a:ext uri="{FF2B5EF4-FFF2-40B4-BE49-F238E27FC236}">
                    <a16:creationId xmlns:a16="http://schemas.microsoft.com/office/drawing/2014/main" id="{9D512F5F-0306-9A1A-B326-AAB16CB977E4}"/>
                  </a:ext>
                </a:extLst>
              </p14:cNvPr>
              <p14:cNvContentPartPr/>
              <p14:nvPr/>
            </p14:nvContentPartPr>
            <p14:xfrm>
              <a:off x="7214017" y="4954834"/>
              <a:ext cx="220680" cy="262800"/>
            </p14:xfrm>
          </p:contentPart>
        </mc:Choice>
        <mc:Fallback>
          <p:pic>
            <p:nvPicPr>
              <p:cNvPr id="69" name="Ink 68">
                <a:extLst>
                  <a:ext uri="{FF2B5EF4-FFF2-40B4-BE49-F238E27FC236}">
                    <a16:creationId xmlns:a16="http://schemas.microsoft.com/office/drawing/2014/main" id="{9D512F5F-0306-9A1A-B326-AAB16CB977E4}"/>
                  </a:ext>
                </a:extLst>
              </p:cNvPr>
              <p:cNvPicPr/>
              <p:nvPr/>
            </p:nvPicPr>
            <p:blipFill>
              <a:blip r:embed="rId86"/>
              <a:stretch>
                <a:fillRect/>
              </a:stretch>
            </p:blipFill>
            <p:spPr>
              <a:xfrm>
                <a:off x="7205017" y="4946194"/>
                <a:ext cx="238320" cy="280440"/>
              </a:xfrm>
              <a:prstGeom prst="rect">
                <a:avLst/>
              </a:prstGeom>
            </p:spPr>
          </p:pic>
        </mc:Fallback>
      </mc:AlternateContent>
      <p:grpSp>
        <p:nvGrpSpPr>
          <p:cNvPr id="71" name="Group 70">
            <a:extLst>
              <a:ext uri="{FF2B5EF4-FFF2-40B4-BE49-F238E27FC236}">
                <a16:creationId xmlns:a16="http://schemas.microsoft.com/office/drawing/2014/main" id="{F748F110-E4DE-4F4F-D228-DF5ACAABD90B}"/>
              </a:ext>
            </a:extLst>
          </p:cNvPr>
          <p:cNvGrpSpPr/>
          <p:nvPr/>
        </p:nvGrpSpPr>
        <p:grpSpPr>
          <a:xfrm>
            <a:off x="7428577" y="1091674"/>
            <a:ext cx="477000" cy="233280"/>
            <a:chOff x="7428577" y="1091674"/>
            <a:chExt cx="477000" cy="233280"/>
          </a:xfrm>
        </p:grpSpPr>
        <mc:AlternateContent xmlns:mc="http://schemas.openxmlformats.org/markup-compatibility/2006">
          <mc:Choice xmlns:p14="http://schemas.microsoft.com/office/powerpoint/2010/main" Requires="p14">
            <p:contentPart p14:bwMode="auto" r:id="rId87">
              <p14:nvContentPartPr>
                <p14:cNvPr id="40" name="Ink 39">
                  <a:extLst>
                    <a:ext uri="{FF2B5EF4-FFF2-40B4-BE49-F238E27FC236}">
                      <a16:creationId xmlns:a16="http://schemas.microsoft.com/office/drawing/2014/main" id="{1DC901AD-1D47-AF4C-1091-37A56AA38666}"/>
                    </a:ext>
                  </a:extLst>
                </p14:cNvPr>
                <p14:cNvContentPartPr/>
                <p14:nvPr/>
              </p14:nvContentPartPr>
              <p14:xfrm>
                <a:off x="7428577" y="1101394"/>
                <a:ext cx="135360" cy="83520"/>
              </p14:xfrm>
            </p:contentPart>
          </mc:Choice>
          <mc:Fallback>
            <p:pic>
              <p:nvPicPr>
                <p:cNvPr id="40" name="Ink 39">
                  <a:extLst>
                    <a:ext uri="{FF2B5EF4-FFF2-40B4-BE49-F238E27FC236}">
                      <a16:creationId xmlns:a16="http://schemas.microsoft.com/office/drawing/2014/main" id="{1DC901AD-1D47-AF4C-1091-37A56AA38666}"/>
                    </a:ext>
                  </a:extLst>
                </p:cNvPr>
                <p:cNvPicPr/>
                <p:nvPr/>
              </p:nvPicPr>
              <p:blipFill>
                <a:blip r:embed="rId88"/>
                <a:stretch>
                  <a:fillRect/>
                </a:stretch>
              </p:blipFill>
              <p:spPr>
                <a:xfrm>
                  <a:off x="7419937" y="1092394"/>
                  <a:ext cx="153000" cy="101160"/>
                </a:xfrm>
                <a:prstGeom prst="rect">
                  <a:avLst/>
                </a:prstGeom>
              </p:spPr>
            </p:pic>
          </mc:Fallback>
        </mc:AlternateContent>
        <mc:AlternateContent xmlns:mc="http://schemas.openxmlformats.org/markup-compatibility/2006">
          <mc:Choice xmlns:p14="http://schemas.microsoft.com/office/powerpoint/2010/main" Requires="p14">
            <p:contentPart p14:bwMode="auto" r:id="rId89">
              <p14:nvContentPartPr>
                <p14:cNvPr id="41" name="Ink 40">
                  <a:extLst>
                    <a:ext uri="{FF2B5EF4-FFF2-40B4-BE49-F238E27FC236}">
                      <a16:creationId xmlns:a16="http://schemas.microsoft.com/office/drawing/2014/main" id="{1817BC89-805E-C708-CACF-005D4D05E241}"/>
                    </a:ext>
                  </a:extLst>
                </p14:cNvPr>
                <p14:cNvContentPartPr/>
                <p14:nvPr/>
              </p14:nvContentPartPr>
              <p14:xfrm>
                <a:off x="7707217" y="1091674"/>
                <a:ext cx="123480" cy="166680"/>
              </p14:xfrm>
            </p:contentPart>
          </mc:Choice>
          <mc:Fallback>
            <p:pic>
              <p:nvPicPr>
                <p:cNvPr id="41" name="Ink 40">
                  <a:extLst>
                    <a:ext uri="{FF2B5EF4-FFF2-40B4-BE49-F238E27FC236}">
                      <a16:creationId xmlns:a16="http://schemas.microsoft.com/office/drawing/2014/main" id="{1817BC89-805E-C708-CACF-005D4D05E241}"/>
                    </a:ext>
                  </a:extLst>
                </p:cNvPr>
                <p:cNvPicPr/>
                <p:nvPr/>
              </p:nvPicPr>
              <p:blipFill>
                <a:blip r:embed="rId90"/>
                <a:stretch>
                  <a:fillRect/>
                </a:stretch>
              </p:blipFill>
              <p:spPr>
                <a:xfrm>
                  <a:off x="7698577" y="1082674"/>
                  <a:ext cx="141120" cy="184320"/>
                </a:xfrm>
                <a:prstGeom prst="rect">
                  <a:avLst/>
                </a:prstGeom>
              </p:spPr>
            </p:pic>
          </mc:Fallback>
        </mc:AlternateContent>
        <mc:AlternateContent xmlns:mc="http://schemas.openxmlformats.org/markup-compatibility/2006">
          <mc:Choice xmlns:p14="http://schemas.microsoft.com/office/powerpoint/2010/main" Requires="p14">
            <p:contentPart p14:bwMode="auto" r:id="rId91">
              <p14:nvContentPartPr>
                <p14:cNvPr id="42" name="Ink 41">
                  <a:extLst>
                    <a:ext uri="{FF2B5EF4-FFF2-40B4-BE49-F238E27FC236}">
                      <a16:creationId xmlns:a16="http://schemas.microsoft.com/office/drawing/2014/main" id="{AB85A1A4-3234-139F-B47C-65BD088683ED}"/>
                    </a:ext>
                  </a:extLst>
                </p14:cNvPr>
                <p14:cNvContentPartPr/>
                <p14:nvPr/>
              </p14:nvContentPartPr>
              <p14:xfrm>
                <a:off x="7725217" y="1156474"/>
                <a:ext cx="87480" cy="43560"/>
              </p14:xfrm>
            </p:contentPart>
          </mc:Choice>
          <mc:Fallback>
            <p:pic>
              <p:nvPicPr>
                <p:cNvPr id="42" name="Ink 41">
                  <a:extLst>
                    <a:ext uri="{FF2B5EF4-FFF2-40B4-BE49-F238E27FC236}">
                      <a16:creationId xmlns:a16="http://schemas.microsoft.com/office/drawing/2014/main" id="{AB85A1A4-3234-139F-B47C-65BD088683ED}"/>
                    </a:ext>
                  </a:extLst>
                </p:cNvPr>
                <p:cNvPicPr/>
                <p:nvPr/>
              </p:nvPicPr>
              <p:blipFill>
                <a:blip r:embed="rId92"/>
                <a:stretch>
                  <a:fillRect/>
                </a:stretch>
              </p:blipFill>
              <p:spPr>
                <a:xfrm>
                  <a:off x="7716577" y="1147474"/>
                  <a:ext cx="105120" cy="61200"/>
                </a:xfrm>
                <a:prstGeom prst="rect">
                  <a:avLst/>
                </a:prstGeom>
              </p:spPr>
            </p:pic>
          </mc:Fallback>
        </mc:AlternateContent>
        <mc:AlternateContent xmlns:mc="http://schemas.openxmlformats.org/markup-compatibility/2006">
          <mc:Choice xmlns:p14="http://schemas.microsoft.com/office/powerpoint/2010/main" Requires="p14">
            <p:contentPart p14:bwMode="auto" r:id="rId93">
              <p14:nvContentPartPr>
                <p14:cNvPr id="70" name="Ink 69">
                  <a:extLst>
                    <a:ext uri="{FF2B5EF4-FFF2-40B4-BE49-F238E27FC236}">
                      <a16:creationId xmlns:a16="http://schemas.microsoft.com/office/drawing/2014/main" id="{FE4AA6F0-CEAC-BB35-859B-E14DD7AD64E9}"/>
                    </a:ext>
                  </a:extLst>
                </p14:cNvPr>
                <p14:cNvContentPartPr/>
                <p14:nvPr/>
              </p14:nvContentPartPr>
              <p14:xfrm>
                <a:off x="7760857" y="1272394"/>
                <a:ext cx="144720" cy="52560"/>
              </p14:xfrm>
            </p:contentPart>
          </mc:Choice>
          <mc:Fallback>
            <p:pic>
              <p:nvPicPr>
                <p:cNvPr id="70" name="Ink 69">
                  <a:extLst>
                    <a:ext uri="{FF2B5EF4-FFF2-40B4-BE49-F238E27FC236}">
                      <a16:creationId xmlns:a16="http://schemas.microsoft.com/office/drawing/2014/main" id="{FE4AA6F0-CEAC-BB35-859B-E14DD7AD64E9}"/>
                    </a:ext>
                  </a:extLst>
                </p:cNvPr>
                <p:cNvPicPr/>
                <p:nvPr/>
              </p:nvPicPr>
              <p:blipFill>
                <a:blip r:embed="rId94"/>
                <a:stretch>
                  <a:fillRect/>
                </a:stretch>
              </p:blipFill>
              <p:spPr>
                <a:xfrm>
                  <a:off x="7751857" y="1263394"/>
                  <a:ext cx="162360" cy="70200"/>
                </a:xfrm>
                <a:prstGeom prst="rect">
                  <a:avLst/>
                </a:prstGeom>
              </p:spPr>
            </p:pic>
          </mc:Fallback>
        </mc:AlternateContent>
      </p:grpSp>
      <p:grpSp>
        <p:nvGrpSpPr>
          <p:cNvPr id="75" name="Group 74">
            <a:extLst>
              <a:ext uri="{FF2B5EF4-FFF2-40B4-BE49-F238E27FC236}">
                <a16:creationId xmlns:a16="http://schemas.microsoft.com/office/drawing/2014/main" id="{49D761E3-9375-C61F-5B71-9BC65D784771}"/>
              </a:ext>
            </a:extLst>
          </p:cNvPr>
          <p:cNvGrpSpPr/>
          <p:nvPr/>
        </p:nvGrpSpPr>
        <p:grpSpPr>
          <a:xfrm>
            <a:off x="6471337" y="1615474"/>
            <a:ext cx="166680" cy="164160"/>
            <a:chOff x="6471337" y="1615474"/>
            <a:chExt cx="166680" cy="164160"/>
          </a:xfrm>
        </p:grpSpPr>
        <mc:AlternateContent xmlns:mc="http://schemas.openxmlformats.org/markup-compatibility/2006">
          <mc:Choice xmlns:p14="http://schemas.microsoft.com/office/powerpoint/2010/main" Requires="p14">
            <p:contentPart p14:bwMode="auto" r:id="rId95">
              <p14:nvContentPartPr>
                <p14:cNvPr id="72" name="Ink 71">
                  <a:extLst>
                    <a:ext uri="{FF2B5EF4-FFF2-40B4-BE49-F238E27FC236}">
                      <a16:creationId xmlns:a16="http://schemas.microsoft.com/office/drawing/2014/main" id="{FCE80C73-D2ED-0F98-3F2F-DB288D70C635}"/>
                    </a:ext>
                  </a:extLst>
                </p14:cNvPr>
                <p14:cNvContentPartPr/>
                <p14:nvPr/>
              </p14:nvContentPartPr>
              <p14:xfrm>
                <a:off x="6472057" y="1615474"/>
                <a:ext cx="5760" cy="162360"/>
              </p14:xfrm>
            </p:contentPart>
          </mc:Choice>
          <mc:Fallback>
            <p:pic>
              <p:nvPicPr>
                <p:cNvPr id="72" name="Ink 71">
                  <a:extLst>
                    <a:ext uri="{FF2B5EF4-FFF2-40B4-BE49-F238E27FC236}">
                      <a16:creationId xmlns:a16="http://schemas.microsoft.com/office/drawing/2014/main" id="{FCE80C73-D2ED-0F98-3F2F-DB288D70C635}"/>
                    </a:ext>
                  </a:extLst>
                </p:cNvPr>
                <p:cNvPicPr/>
                <p:nvPr/>
              </p:nvPicPr>
              <p:blipFill>
                <a:blip r:embed="rId96"/>
                <a:stretch>
                  <a:fillRect/>
                </a:stretch>
              </p:blipFill>
              <p:spPr>
                <a:xfrm>
                  <a:off x="6463417" y="1606834"/>
                  <a:ext cx="23400" cy="180000"/>
                </a:xfrm>
                <a:prstGeom prst="rect">
                  <a:avLst/>
                </a:prstGeom>
              </p:spPr>
            </p:pic>
          </mc:Fallback>
        </mc:AlternateContent>
        <mc:AlternateContent xmlns:mc="http://schemas.openxmlformats.org/markup-compatibility/2006">
          <mc:Choice xmlns:p14="http://schemas.microsoft.com/office/powerpoint/2010/main" Requires="p14">
            <p:contentPart p14:bwMode="auto" r:id="rId97">
              <p14:nvContentPartPr>
                <p14:cNvPr id="73" name="Ink 72">
                  <a:extLst>
                    <a:ext uri="{FF2B5EF4-FFF2-40B4-BE49-F238E27FC236}">
                      <a16:creationId xmlns:a16="http://schemas.microsoft.com/office/drawing/2014/main" id="{7C53BA6A-3DB1-4FC8-2086-132F01D4DCCB}"/>
                    </a:ext>
                  </a:extLst>
                </p14:cNvPr>
                <p14:cNvContentPartPr/>
                <p14:nvPr/>
              </p14:nvContentPartPr>
              <p14:xfrm>
                <a:off x="6484297" y="1617634"/>
                <a:ext cx="153000" cy="162000"/>
              </p14:xfrm>
            </p:contentPart>
          </mc:Choice>
          <mc:Fallback>
            <p:pic>
              <p:nvPicPr>
                <p:cNvPr id="73" name="Ink 72">
                  <a:extLst>
                    <a:ext uri="{FF2B5EF4-FFF2-40B4-BE49-F238E27FC236}">
                      <a16:creationId xmlns:a16="http://schemas.microsoft.com/office/drawing/2014/main" id="{7C53BA6A-3DB1-4FC8-2086-132F01D4DCCB}"/>
                    </a:ext>
                  </a:extLst>
                </p:cNvPr>
                <p:cNvPicPr/>
                <p:nvPr/>
              </p:nvPicPr>
              <p:blipFill>
                <a:blip r:embed="rId98"/>
                <a:stretch>
                  <a:fillRect/>
                </a:stretch>
              </p:blipFill>
              <p:spPr>
                <a:xfrm>
                  <a:off x="6475297" y="1608994"/>
                  <a:ext cx="170640" cy="179640"/>
                </a:xfrm>
                <a:prstGeom prst="rect">
                  <a:avLst/>
                </a:prstGeom>
              </p:spPr>
            </p:pic>
          </mc:Fallback>
        </mc:AlternateContent>
        <mc:AlternateContent xmlns:mc="http://schemas.openxmlformats.org/markup-compatibility/2006">
          <mc:Choice xmlns:p14="http://schemas.microsoft.com/office/powerpoint/2010/main" Requires="p14">
            <p:contentPart p14:bwMode="auto" r:id="rId99">
              <p14:nvContentPartPr>
                <p14:cNvPr id="74" name="Ink 73">
                  <a:extLst>
                    <a:ext uri="{FF2B5EF4-FFF2-40B4-BE49-F238E27FC236}">
                      <a16:creationId xmlns:a16="http://schemas.microsoft.com/office/drawing/2014/main" id="{37191B1B-DE3E-F6F1-4666-685BC8A94047}"/>
                    </a:ext>
                  </a:extLst>
                </p14:cNvPr>
                <p14:cNvContentPartPr/>
                <p14:nvPr/>
              </p14:nvContentPartPr>
              <p14:xfrm>
                <a:off x="6471337" y="1761274"/>
                <a:ext cx="166680" cy="13680"/>
              </p14:xfrm>
            </p:contentPart>
          </mc:Choice>
          <mc:Fallback>
            <p:pic>
              <p:nvPicPr>
                <p:cNvPr id="74" name="Ink 73">
                  <a:extLst>
                    <a:ext uri="{FF2B5EF4-FFF2-40B4-BE49-F238E27FC236}">
                      <a16:creationId xmlns:a16="http://schemas.microsoft.com/office/drawing/2014/main" id="{37191B1B-DE3E-F6F1-4666-685BC8A94047}"/>
                    </a:ext>
                  </a:extLst>
                </p:cNvPr>
                <p:cNvPicPr/>
                <p:nvPr/>
              </p:nvPicPr>
              <p:blipFill>
                <a:blip r:embed="rId100"/>
                <a:stretch>
                  <a:fillRect/>
                </a:stretch>
              </p:blipFill>
              <p:spPr>
                <a:xfrm>
                  <a:off x="6462337" y="1752634"/>
                  <a:ext cx="184320" cy="31320"/>
                </a:xfrm>
                <a:prstGeom prst="rect">
                  <a:avLst/>
                </a:prstGeom>
              </p:spPr>
            </p:pic>
          </mc:Fallback>
        </mc:AlternateContent>
      </p:grpSp>
      <p:grpSp>
        <p:nvGrpSpPr>
          <p:cNvPr id="82" name="Group 81">
            <a:extLst>
              <a:ext uri="{FF2B5EF4-FFF2-40B4-BE49-F238E27FC236}">
                <a16:creationId xmlns:a16="http://schemas.microsoft.com/office/drawing/2014/main" id="{52A2A73F-29D1-1D17-19AC-B5C1D82F3072}"/>
              </a:ext>
            </a:extLst>
          </p:cNvPr>
          <p:cNvGrpSpPr/>
          <p:nvPr/>
        </p:nvGrpSpPr>
        <p:grpSpPr>
          <a:xfrm>
            <a:off x="6467377" y="2950354"/>
            <a:ext cx="404280" cy="482760"/>
            <a:chOff x="6467377" y="2950354"/>
            <a:chExt cx="404280" cy="482760"/>
          </a:xfrm>
        </p:grpSpPr>
        <mc:AlternateContent xmlns:mc="http://schemas.openxmlformats.org/markup-compatibility/2006">
          <mc:Choice xmlns:p14="http://schemas.microsoft.com/office/powerpoint/2010/main" Requires="p14">
            <p:contentPart p14:bwMode="auto" r:id="rId101">
              <p14:nvContentPartPr>
                <p14:cNvPr id="76" name="Ink 75">
                  <a:extLst>
                    <a:ext uri="{FF2B5EF4-FFF2-40B4-BE49-F238E27FC236}">
                      <a16:creationId xmlns:a16="http://schemas.microsoft.com/office/drawing/2014/main" id="{89B09462-BE6A-F092-9013-8A15564F8BAE}"/>
                    </a:ext>
                  </a:extLst>
                </p14:cNvPr>
                <p14:cNvContentPartPr/>
                <p14:nvPr/>
              </p14:nvContentPartPr>
              <p14:xfrm>
                <a:off x="6467377" y="3235834"/>
                <a:ext cx="18000" cy="154800"/>
              </p14:xfrm>
            </p:contentPart>
          </mc:Choice>
          <mc:Fallback>
            <p:pic>
              <p:nvPicPr>
                <p:cNvPr id="76" name="Ink 75">
                  <a:extLst>
                    <a:ext uri="{FF2B5EF4-FFF2-40B4-BE49-F238E27FC236}">
                      <a16:creationId xmlns:a16="http://schemas.microsoft.com/office/drawing/2014/main" id="{89B09462-BE6A-F092-9013-8A15564F8BAE}"/>
                    </a:ext>
                  </a:extLst>
                </p:cNvPr>
                <p:cNvPicPr/>
                <p:nvPr/>
              </p:nvPicPr>
              <p:blipFill>
                <a:blip r:embed="rId102"/>
                <a:stretch>
                  <a:fillRect/>
                </a:stretch>
              </p:blipFill>
              <p:spPr>
                <a:xfrm>
                  <a:off x="6458737" y="3227194"/>
                  <a:ext cx="35640" cy="172440"/>
                </a:xfrm>
                <a:prstGeom prst="rect">
                  <a:avLst/>
                </a:prstGeom>
              </p:spPr>
            </p:pic>
          </mc:Fallback>
        </mc:AlternateContent>
        <mc:AlternateContent xmlns:mc="http://schemas.openxmlformats.org/markup-compatibility/2006">
          <mc:Choice xmlns:p14="http://schemas.microsoft.com/office/powerpoint/2010/main" Requires="p14">
            <p:contentPart p14:bwMode="auto" r:id="rId103">
              <p14:nvContentPartPr>
                <p14:cNvPr id="77" name="Ink 76">
                  <a:extLst>
                    <a:ext uri="{FF2B5EF4-FFF2-40B4-BE49-F238E27FC236}">
                      <a16:creationId xmlns:a16="http://schemas.microsoft.com/office/drawing/2014/main" id="{E8F0E7ED-A48B-EDB4-D202-63DB9C2E48BB}"/>
                    </a:ext>
                  </a:extLst>
                </p14:cNvPr>
                <p14:cNvContentPartPr/>
                <p14:nvPr/>
              </p14:nvContentPartPr>
              <p14:xfrm>
                <a:off x="6483217" y="3203074"/>
                <a:ext cx="168480" cy="230040"/>
              </p14:xfrm>
            </p:contentPart>
          </mc:Choice>
          <mc:Fallback>
            <p:pic>
              <p:nvPicPr>
                <p:cNvPr id="77" name="Ink 76">
                  <a:extLst>
                    <a:ext uri="{FF2B5EF4-FFF2-40B4-BE49-F238E27FC236}">
                      <a16:creationId xmlns:a16="http://schemas.microsoft.com/office/drawing/2014/main" id="{E8F0E7ED-A48B-EDB4-D202-63DB9C2E48BB}"/>
                    </a:ext>
                  </a:extLst>
                </p:cNvPr>
                <p:cNvPicPr/>
                <p:nvPr/>
              </p:nvPicPr>
              <p:blipFill>
                <a:blip r:embed="rId104"/>
                <a:stretch>
                  <a:fillRect/>
                </a:stretch>
              </p:blipFill>
              <p:spPr>
                <a:xfrm>
                  <a:off x="6474217" y="3194434"/>
                  <a:ext cx="186120" cy="247680"/>
                </a:xfrm>
                <a:prstGeom prst="rect">
                  <a:avLst/>
                </a:prstGeom>
              </p:spPr>
            </p:pic>
          </mc:Fallback>
        </mc:AlternateContent>
        <mc:AlternateContent xmlns:mc="http://schemas.openxmlformats.org/markup-compatibility/2006">
          <mc:Choice xmlns:p14="http://schemas.microsoft.com/office/powerpoint/2010/main" Requires="p14">
            <p:contentPart p14:bwMode="auto" r:id="rId105">
              <p14:nvContentPartPr>
                <p14:cNvPr id="78" name="Ink 77">
                  <a:extLst>
                    <a:ext uri="{FF2B5EF4-FFF2-40B4-BE49-F238E27FC236}">
                      <a16:creationId xmlns:a16="http://schemas.microsoft.com/office/drawing/2014/main" id="{B122A139-C7CD-3365-9FA3-6197549EBB0F}"/>
                    </a:ext>
                  </a:extLst>
                </p14:cNvPr>
                <p14:cNvContentPartPr/>
                <p14:nvPr/>
              </p14:nvContentPartPr>
              <p14:xfrm>
                <a:off x="6602017" y="3095794"/>
                <a:ext cx="104760" cy="106200"/>
              </p14:xfrm>
            </p:contentPart>
          </mc:Choice>
          <mc:Fallback>
            <p:pic>
              <p:nvPicPr>
                <p:cNvPr id="78" name="Ink 77">
                  <a:extLst>
                    <a:ext uri="{FF2B5EF4-FFF2-40B4-BE49-F238E27FC236}">
                      <a16:creationId xmlns:a16="http://schemas.microsoft.com/office/drawing/2014/main" id="{B122A139-C7CD-3365-9FA3-6197549EBB0F}"/>
                    </a:ext>
                  </a:extLst>
                </p:cNvPr>
                <p:cNvPicPr/>
                <p:nvPr/>
              </p:nvPicPr>
              <p:blipFill>
                <a:blip r:embed="rId106"/>
                <a:stretch>
                  <a:fillRect/>
                </a:stretch>
              </p:blipFill>
              <p:spPr>
                <a:xfrm>
                  <a:off x="6593377" y="3086794"/>
                  <a:ext cx="122400" cy="123840"/>
                </a:xfrm>
                <a:prstGeom prst="rect">
                  <a:avLst/>
                </a:prstGeom>
              </p:spPr>
            </p:pic>
          </mc:Fallback>
        </mc:AlternateContent>
        <mc:AlternateContent xmlns:mc="http://schemas.openxmlformats.org/markup-compatibility/2006">
          <mc:Choice xmlns:p14="http://schemas.microsoft.com/office/powerpoint/2010/main" Requires="p14">
            <p:contentPart p14:bwMode="auto" r:id="rId107">
              <p14:nvContentPartPr>
                <p14:cNvPr id="79" name="Ink 78">
                  <a:extLst>
                    <a:ext uri="{FF2B5EF4-FFF2-40B4-BE49-F238E27FC236}">
                      <a16:creationId xmlns:a16="http://schemas.microsoft.com/office/drawing/2014/main" id="{81850A94-D646-7FCF-B6C2-BBDB9F691623}"/>
                    </a:ext>
                  </a:extLst>
                </p14:cNvPr>
                <p14:cNvContentPartPr/>
                <p14:nvPr/>
              </p14:nvContentPartPr>
              <p14:xfrm>
                <a:off x="6730537" y="2950354"/>
                <a:ext cx="130320" cy="175320"/>
              </p14:xfrm>
            </p:contentPart>
          </mc:Choice>
          <mc:Fallback>
            <p:pic>
              <p:nvPicPr>
                <p:cNvPr id="79" name="Ink 78">
                  <a:extLst>
                    <a:ext uri="{FF2B5EF4-FFF2-40B4-BE49-F238E27FC236}">
                      <a16:creationId xmlns:a16="http://schemas.microsoft.com/office/drawing/2014/main" id="{81850A94-D646-7FCF-B6C2-BBDB9F691623}"/>
                    </a:ext>
                  </a:extLst>
                </p:cNvPr>
                <p:cNvPicPr/>
                <p:nvPr/>
              </p:nvPicPr>
              <p:blipFill>
                <a:blip r:embed="rId108"/>
                <a:stretch>
                  <a:fillRect/>
                </a:stretch>
              </p:blipFill>
              <p:spPr>
                <a:xfrm>
                  <a:off x="6721537" y="2941714"/>
                  <a:ext cx="147960" cy="192960"/>
                </a:xfrm>
                <a:prstGeom prst="rect">
                  <a:avLst/>
                </a:prstGeom>
              </p:spPr>
            </p:pic>
          </mc:Fallback>
        </mc:AlternateContent>
        <mc:AlternateContent xmlns:mc="http://schemas.openxmlformats.org/markup-compatibility/2006">
          <mc:Choice xmlns:p14="http://schemas.microsoft.com/office/powerpoint/2010/main" Requires="p14">
            <p:contentPart p14:bwMode="auto" r:id="rId109">
              <p14:nvContentPartPr>
                <p14:cNvPr id="80" name="Ink 79">
                  <a:extLst>
                    <a:ext uri="{FF2B5EF4-FFF2-40B4-BE49-F238E27FC236}">
                      <a16:creationId xmlns:a16="http://schemas.microsoft.com/office/drawing/2014/main" id="{751D4A83-523D-3827-8982-F6C0589C8193}"/>
                    </a:ext>
                  </a:extLst>
                </p14:cNvPr>
                <p14:cNvContentPartPr/>
                <p14:nvPr/>
              </p14:nvContentPartPr>
              <p14:xfrm>
                <a:off x="6791377" y="3042154"/>
                <a:ext cx="80280" cy="10440"/>
              </p14:xfrm>
            </p:contentPart>
          </mc:Choice>
          <mc:Fallback>
            <p:pic>
              <p:nvPicPr>
                <p:cNvPr id="80" name="Ink 79">
                  <a:extLst>
                    <a:ext uri="{FF2B5EF4-FFF2-40B4-BE49-F238E27FC236}">
                      <a16:creationId xmlns:a16="http://schemas.microsoft.com/office/drawing/2014/main" id="{751D4A83-523D-3827-8982-F6C0589C8193}"/>
                    </a:ext>
                  </a:extLst>
                </p:cNvPr>
                <p:cNvPicPr/>
                <p:nvPr/>
              </p:nvPicPr>
              <p:blipFill>
                <a:blip r:embed="rId110"/>
                <a:stretch>
                  <a:fillRect/>
                </a:stretch>
              </p:blipFill>
              <p:spPr>
                <a:xfrm>
                  <a:off x="6782377" y="3033514"/>
                  <a:ext cx="97920" cy="2808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11">
            <p14:nvContentPartPr>
              <p14:cNvPr id="81" name="Ink 80">
                <a:extLst>
                  <a:ext uri="{FF2B5EF4-FFF2-40B4-BE49-F238E27FC236}">
                    <a16:creationId xmlns:a16="http://schemas.microsoft.com/office/drawing/2014/main" id="{4F759ABB-1BE5-38A2-8527-634655FAAB76}"/>
                  </a:ext>
                </a:extLst>
              </p14:cNvPr>
              <p14:cNvContentPartPr/>
              <p14:nvPr/>
            </p14:nvContentPartPr>
            <p14:xfrm>
              <a:off x="7221217" y="5294674"/>
              <a:ext cx="362160" cy="308520"/>
            </p14:xfrm>
          </p:contentPart>
        </mc:Choice>
        <mc:Fallback>
          <p:pic>
            <p:nvPicPr>
              <p:cNvPr id="81" name="Ink 80">
                <a:extLst>
                  <a:ext uri="{FF2B5EF4-FFF2-40B4-BE49-F238E27FC236}">
                    <a16:creationId xmlns:a16="http://schemas.microsoft.com/office/drawing/2014/main" id="{4F759ABB-1BE5-38A2-8527-634655FAAB76}"/>
                  </a:ext>
                </a:extLst>
              </p:cNvPr>
              <p:cNvPicPr/>
              <p:nvPr/>
            </p:nvPicPr>
            <p:blipFill>
              <a:blip r:embed="rId112"/>
              <a:stretch>
                <a:fillRect/>
              </a:stretch>
            </p:blipFill>
            <p:spPr>
              <a:xfrm>
                <a:off x="7212217" y="5286034"/>
                <a:ext cx="379800" cy="326160"/>
              </a:xfrm>
              <a:prstGeom prst="rect">
                <a:avLst/>
              </a:prstGeom>
            </p:spPr>
          </p:pic>
        </mc:Fallback>
      </mc:AlternateContent>
      <p:grpSp>
        <p:nvGrpSpPr>
          <p:cNvPr id="94" name="Group 93">
            <a:extLst>
              <a:ext uri="{FF2B5EF4-FFF2-40B4-BE49-F238E27FC236}">
                <a16:creationId xmlns:a16="http://schemas.microsoft.com/office/drawing/2014/main" id="{1C79E8B7-5EA6-0CD0-5E34-DD07E4484B61}"/>
              </a:ext>
            </a:extLst>
          </p:cNvPr>
          <p:cNvGrpSpPr/>
          <p:nvPr/>
        </p:nvGrpSpPr>
        <p:grpSpPr>
          <a:xfrm>
            <a:off x="8873257" y="1541314"/>
            <a:ext cx="1175400" cy="1595880"/>
            <a:chOff x="8873257" y="1541314"/>
            <a:chExt cx="1175400" cy="1595880"/>
          </a:xfrm>
        </p:grpSpPr>
        <mc:AlternateContent xmlns:mc="http://schemas.openxmlformats.org/markup-compatibility/2006">
          <mc:Choice xmlns:p14="http://schemas.microsoft.com/office/powerpoint/2010/main" Requires="p14">
            <p:contentPart p14:bwMode="auto" r:id="rId113">
              <p14:nvContentPartPr>
                <p14:cNvPr id="44" name="Ink 43">
                  <a:extLst>
                    <a:ext uri="{FF2B5EF4-FFF2-40B4-BE49-F238E27FC236}">
                      <a16:creationId xmlns:a16="http://schemas.microsoft.com/office/drawing/2014/main" id="{42231E44-9F69-C17D-48CA-89F208D334B9}"/>
                    </a:ext>
                  </a:extLst>
                </p14:cNvPr>
                <p14:cNvContentPartPr/>
                <p14:nvPr/>
              </p14:nvContentPartPr>
              <p14:xfrm>
                <a:off x="9665977" y="1569754"/>
                <a:ext cx="143280" cy="187560"/>
              </p14:xfrm>
            </p:contentPart>
          </mc:Choice>
          <mc:Fallback>
            <p:pic>
              <p:nvPicPr>
                <p:cNvPr id="44" name="Ink 43">
                  <a:extLst>
                    <a:ext uri="{FF2B5EF4-FFF2-40B4-BE49-F238E27FC236}">
                      <a16:creationId xmlns:a16="http://schemas.microsoft.com/office/drawing/2014/main" id="{42231E44-9F69-C17D-48CA-89F208D334B9}"/>
                    </a:ext>
                  </a:extLst>
                </p:cNvPr>
                <p:cNvPicPr/>
                <p:nvPr/>
              </p:nvPicPr>
              <p:blipFill>
                <a:blip r:embed="rId114"/>
                <a:stretch>
                  <a:fillRect/>
                </a:stretch>
              </p:blipFill>
              <p:spPr>
                <a:xfrm>
                  <a:off x="9656977" y="1561114"/>
                  <a:ext cx="160920" cy="205200"/>
                </a:xfrm>
                <a:prstGeom prst="rect">
                  <a:avLst/>
                </a:prstGeom>
              </p:spPr>
            </p:pic>
          </mc:Fallback>
        </mc:AlternateContent>
        <mc:AlternateContent xmlns:mc="http://schemas.openxmlformats.org/markup-compatibility/2006">
          <mc:Choice xmlns:p14="http://schemas.microsoft.com/office/powerpoint/2010/main" Requires="p14">
            <p:contentPart p14:bwMode="auto" r:id="rId115">
              <p14:nvContentPartPr>
                <p14:cNvPr id="45" name="Ink 44">
                  <a:extLst>
                    <a:ext uri="{FF2B5EF4-FFF2-40B4-BE49-F238E27FC236}">
                      <a16:creationId xmlns:a16="http://schemas.microsoft.com/office/drawing/2014/main" id="{ED8DA637-A325-6540-9EBE-81CA9C4759DC}"/>
                    </a:ext>
                  </a:extLst>
                </p14:cNvPr>
                <p14:cNvContentPartPr/>
                <p14:nvPr/>
              </p14:nvContentPartPr>
              <p14:xfrm>
                <a:off x="9915457" y="1827514"/>
                <a:ext cx="50760" cy="160560"/>
              </p14:xfrm>
            </p:contentPart>
          </mc:Choice>
          <mc:Fallback>
            <p:pic>
              <p:nvPicPr>
                <p:cNvPr id="45" name="Ink 44">
                  <a:extLst>
                    <a:ext uri="{FF2B5EF4-FFF2-40B4-BE49-F238E27FC236}">
                      <a16:creationId xmlns:a16="http://schemas.microsoft.com/office/drawing/2014/main" id="{ED8DA637-A325-6540-9EBE-81CA9C4759DC}"/>
                    </a:ext>
                  </a:extLst>
                </p:cNvPr>
                <p:cNvPicPr/>
                <p:nvPr/>
              </p:nvPicPr>
              <p:blipFill>
                <a:blip r:embed="rId116"/>
                <a:stretch>
                  <a:fillRect/>
                </a:stretch>
              </p:blipFill>
              <p:spPr>
                <a:xfrm>
                  <a:off x="9906457" y="1818874"/>
                  <a:ext cx="68400" cy="178200"/>
                </a:xfrm>
                <a:prstGeom prst="rect">
                  <a:avLst/>
                </a:prstGeom>
              </p:spPr>
            </p:pic>
          </mc:Fallback>
        </mc:AlternateContent>
        <mc:AlternateContent xmlns:mc="http://schemas.openxmlformats.org/markup-compatibility/2006">
          <mc:Choice xmlns:p14="http://schemas.microsoft.com/office/powerpoint/2010/main" Requires="p14">
            <p:contentPart p14:bwMode="auto" r:id="rId117">
              <p14:nvContentPartPr>
                <p14:cNvPr id="46" name="Ink 45">
                  <a:extLst>
                    <a:ext uri="{FF2B5EF4-FFF2-40B4-BE49-F238E27FC236}">
                      <a16:creationId xmlns:a16="http://schemas.microsoft.com/office/drawing/2014/main" id="{6F8E369F-CC7F-4923-F25C-06CD2A9DC29C}"/>
                    </a:ext>
                  </a:extLst>
                </p14:cNvPr>
                <p14:cNvContentPartPr/>
                <p14:nvPr/>
              </p14:nvContentPartPr>
              <p14:xfrm>
                <a:off x="9876937" y="1792594"/>
                <a:ext cx="171720" cy="203400"/>
              </p14:xfrm>
            </p:contentPart>
          </mc:Choice>
          <mc:Fallback>
            <p:pic>
              <p:nvPicPr>
                <p:cNvPr id="46" name="Ink 45">
                  <a:extLst>
                    <a:ext uri="{FF2B5EF4-FFF2-40B4-BE49-F238E27FC236}">
                      <a16:creationId xmlns:a16="http://schemas.microsoft.com/office/drawing/2014/main" id="{6F8E369F-CC7F-4923-F25C-06CD2A9DC29C}"/>
                    </a:ext>
                  </a:extLst>
                </p:cNvPr>
                <p:cNvPicPr/>
                <p:nvPr/>
              </p:nvPicPr>
              <p:blipFill>
                <a:blip r:embed="rId118"/>
                <a:stretch>
                  <a:fillRect/>
                </a:stretch>
              </p:blipFill>
              <p:spPr>
                <a:xfrm>
                  <a:off x="9868297" y="1783594"/>
                  <a:ext cx="189360" cy="221040"/>
                </a:xfrm>
                <a:prstGeom prst="rect">
                  <a:avLst/>
                </a:prstGeom>
              </p:spPr>
            </p:pic>
          </mc:Fallback>
        </mc:AlternateContent>
        <mc:AlternateContent xmlns:mc="http://schemas.openxmlformats.org/markup-compatibility/2006">
          <mc:Choice xmlns:p14="http://schemas.microsoft.com/office/powerpoint/2010/main" Requires="p14">
            <p:contentPart p14:bwMode="auto" r:id="rId119">
              <p14:nvContentPartPr>
                <p14:cNvPr id="83" name="Ink 82">
                  <a:extLst>
                    <a:ext uri="{FF2B5EF4-FFF2-40B4-BE49-F238E27FC236}">
                      <a16:creationId xmlns:a16="http://schemas.microsoft.com/office/drawing/2014/main" id="{F9B20939-5EF6-6DA2-71A1-35D489E3FED8}"/>
                    </a:ext>
                  </a:extLst>
                </p14:cNvPr>
                <p14:cNvContentPartPr/>
                <p14:nvPr/>
              </p14:nvContentPartPr>
              <p14:xfrm>
                <a:off x="8973337" y="1612234"/>
                <a:ext cx="173880" cy="98640"/>
              </p14:xfrm>
            </p:contentPart>
          </mc:Choice>
          <mc:Fallback>
            <p:pic>
              <p:nvPicPr>
                <p:cNvPr id="83" name="Ink 82">
                  <a:extLst>
                    <a:ext uri="{FF2B5EF4-FFF2-40B4-BE49-F238E27FC236}">
                      <a16:creationId xmlns:a16="http://schemas.microsoft.com/office/drawing/2014/main" id="{F9B20939-5EF6-6DA2-71A1-35D489E3FED8}"/>
                    </a:ext>
                  </a:extLst>
                </p:cNvPr>
                <p:cNvPicPr/>
                <p:nvPr/>
              </p:nvPicPr>
              <p:blipFill>
                <a:blip r:embed="rId120"/>
                <a:stretch>
                  <a:fillRect/>
                </a:stretch>
              </p:blipFill>
              <p:spPr>
                <a:xfrm>
                  <a:off x="8964337" y="1603234"/>
                  <a:ext cx="191520" cy="116280"/>
                </a:xfrm>
                <a:prstGeom prst="rect">
                  <a:avLst/>
                </a:prstGeom>
              </p:spPr>
            </p:pic>
          </mc:Fallback>
        </mc:AlternateContent>
        <mc:AlternateContent xmlns:mc="http://schemas.openxmlformats.org/markup-compatibility/2006">
          <mc:Choice xmlns:p14="http://schemas.microsoft.com/office/powerpoint/2010/main" Requires="p14">
            <p:contentPart p14:bwMode="auto" r:id="rId121">
              <p14:nvContentPartPr>
                <p14:cNvPr id="84" name="Ink 83">
                  <a:extLst>
                    <a:ext uri="{FF2B5EF4-FFF2-40B4-BE49-F238E27FC236}">
                      <a16:creationId xmlns:a16="http://schemas.microsoft.com/office/drawing/2014/main" id="{A8BEDFA7-9BA4-563D-A239-1EC3F5586CCE}"/>
                    </a:ext>
                  </a:extLst>
                </p14:cNvPr>
                <p14:cNvContentPartPr/>
                <p14:nvPr/>
              </p14:nvContentPartPr>
              <p14:xfrm>
                <a:off x="8885137" y="1570474"/>
                <a:ext cx="38160" cy="220320"/>
              </p14:xfrm>
            </p:contentPart>
          </mc:Choice>
          <mc:Fallback>
            <p:pic>
              <p:nvPicPr>
                <p:cNvPr id="84" name="Ink 83">
                  <a:extLst>
                    <a:ext uri="{FF2B5EF4-FFF2-40B4-BE49-F238E27FC236}">
                      <a16:creationId xmlns:a16="http://schemas.microsoft.com/office/drawing/2014/main" id="{A8BEDFA7-9BA4-563D-A239-1EC3F5586CCE}"/>
                    </a:ext>
                  </a:extLst>
                </p:cNvPr>
                <p:cNvPicPr/>
                <p:nvPr/>
              </p:nvPicPr>
              <p:blipFill>
                <a:blip r:embed="rId122"/>
                <a:stretch>
                  <a:fillRect/>
                </a:stretch>
              </p:blipFill>
              <p:spPr>
                <a:xfrm>
                  <a:off x="8876497" y="1561834"/>
                  <a:ext cx="55800" cy="237960"/>
                </a:xfrm>
                <a:prstGeom prst="rect">
                  <a:avLst/>
                </a:prstGeom>
              </p:spPr>
            </p:pic>
          </mc:Fallback>
        </mc:AlternateContent>
        <mc:AlternateContent xmlns:mc="http://schemas.openxmlformats.org/markup-compatibility/2006">
          <mc:Choice xmlns:p14="http://schemas.microsoft.com/office/powerpoint/2010/main" Requires="p14">
            <p:contentPart p14:bwMode="auto" r:id="rId123">
              <p14:nvContentPartPr>
                <p14:cNvPr id="85" name="Ink 84">
                  <a:extLst>
                    <a:ext uri="{FF2B5EF4-FFF2-40B4-BE49-F238E27FC236}">
                      <a16:creationId xmlns:a16="http://schemas.microsoft.com/office/drawing/2014/main" id="{8E5591AE-A860-358C-5A94-7B7D7AD27BC1}"/>
                    </a:ext>
                  </a:extLst>
                </p14:cNvPr>
                <p14:cNvContentPartPr/>
                <p14:nvPr/>
              </p14:nvContentPartPr>
              <p14:xfrm>
                <a:off x="8873257" y="1541314"/>
                <a:ext cx="257040" cy="255240"/>
              </p14:xfrm>
            </p:contentPart>
          </mc:Choice>
          <mc:Fallback>
            <p:pic>
              <p:nvPicPr>
                <p:cNvPr id="85" name="Ink 84">
                  <a:extLst>
                    <a:ext uri="{FF2B5EF4-FFF2-40B4-BE49-F238E27FC236}">
                      <a16:creationId xmlns:a16="http://schemas.microsoft.com/office/drawing/2014/main" id="{8E5591AE-A860-358C-5A94-7B7D7AD27BC1}"/>
                    </a:ext>
                  </a:extLst>
                </p:cNvPr>
                <p:cNvPicPr/>
                <p:nvPr/>
              </p:nvPicPr>
              <p:blipFill>
                <a:blip r:embed="rId124"/>
                <a:stretch>
                  <a:fillRect/>
                </a:stretch>
              </p:blipFill>
              <p:spPr>
                <a:xfrm>
                  <a:off x="8864617" y="1532674"/>
                  <a:ext cx="274680" cy="272880"/>
                </a:xfrm>
                <a:prstGeom prst="rect">
                  <a:avLst/>
                </a:prstGeom>
              </p:spPr>
            </p:pic>
          </mc:Fallback>
        </mc:AlternateContent>
        <mc:AlternateContent xmlns:mc="http://schemas.openxmlformats.org/markup-compatibility/2006">
          <mc:Choice xmlns:p14="http://schemas.microsoft.com/office/powerpoint/2010/main" Requires="p14">
            <p:contentPart p14:bwMode="auto" r:id="rId125">
              <p14:nvContentPartPr>
                <p14:cNvPr id="89" name="Ink 88">
                  <a:extLst>
                    <a:ext uri="{FF2B5EF4-FFF2-40B4-BE49-F238E27FC236}">
                      <a16:creationId xmlns:a16="http://schemas.microsoft.com/office/drawing/2014/main" id="{81726633-BECA-8B09-3E0E-DDDC400F21F2}"/>
                    </a:ext>
                  </a:extLst>
                </p14:cNvPr>
                <p14:cNvContentPartPr/>
                <p14:nvPr/>
              </p14:nvContentPartPr>
              <p14:xfrm>
                <a:off x="8915737" y="1659394"/>
                <a:ext cx="120600" cy="1477800"/>
              </p14:xfrm>
            </p:contentPart>
          </mc:Choice>
          <mc:Fallback>
            <p:pic>
              <p:nvPicPr>
                <p:cNvPr id="89" name="Ink 88">
                  <a:extLst>
                    <a:ext uri="{FF2B5EF4-FFF2-40B4-BE49-F238E27FC236}">
                      <a16:creationId xmlns:a16="http://schemas.microsoft.com/office/drawing/2014/main" id="{81726633-BECA-8B09-3E0E-DDDC400F21F2}"/>
                    </a:ext>
                  </a:extLst>
                </p:cNvPr>
                <p:cNvPicPr/>
                <p:nvPr/>
              </p:nvPicPr>
              <p:blipFill>
                <a:blip r:embed="rId126"/>
                <a:stretch>
                  <a:fillRect/>
                </a:stretch>
              </p:blipFill>
              <p:spPr>
                <a:xfrm>
                  <a:off x="8906737" y="1650394"/>
                  <a:ext cx="138240" cy="1495440"/>
                </a:xfrm>
                <a:prstGeom prst="rect">
                  <a:avLst/>
                </a:prstGeom>
              </p:spPr>
            </p:pic>
          </mc:Fallback>
        </mc:AlternateContent>
        <mc:AlternateContent xmlns:mc="http://schemas.openxmlformats.org/markup-compatibility/2006">
          <mc:Choice xmlns:p14="http://schemas.microsoft.com/office/powerpoint/2010/main" Requires="p14">
            <p:contentPart p14:bwMode="auto" r:id="rId127">
              <p14:nvContentPartPr>
                <p14:cNvPr id="90" name="Ink 89">
                  <a:extLst>
                    <a:ext uri="{FF2B5EF4-FFF2-40B4-BE49-F238E27FC236}">
                      <a16:creationId xmlns:a16="http://schemas.microsoft.com/office/drawing/2014/main" id="{7C2C5709-0675-10A9-BD07-FBCD198CEA1D}"/>
                    </a:ext>
                  </a:extLst>
                </p14:cNvPr>
                <p14:cNvContentPartPr/>
                <p14:nvPr/>
              </p14:nvContentPartPr>
              <p14:xfrm>
                <a:off x="8977657" y="2911834"/>
                <a:ext cx="218880" cy="211680"/>
              </p14:xfrm>
            </p:contentPart>
          </mc:Choice>
          <mc:Fallback>
            <p:pic>
              <p:nvPicPr>
                <p:cNvPr id="90" name="Ink 89">
                  <a:extLst>
                    <a:ext uri="{FF2B5EF4-FFF2-40B4-BE49-F238E27FC236}">
                      <a16:creationId xmlns:a16="http://schemas.microsoft.com/office/drawing/2014/main" id="{7C2C5709-0675-10A9-BD07-FBCD198CEA1D}"/>
                    </a:ext>
                  </a:extLst>
                </p:cNvPr>
                <p:cNvPicPr/>
                <p:nvPr/>
              </p:nvPicPr>
              <p:blipFill>
                <a:blip r:embed="rId128"/>
                <a:stretch>
                  <a:fillRect/>
                </a:stretch>
              </p:blipFill>
              <p:spPr>
                <a:xfrm>
                  <a:off x="8968657" y="2903194"/>
                  <a:ext cx="236520" cy="229320"/>
                </a:xfrm>
                <a:prstGeom prst="rect">
                  <a:avLst/>
                </a:prstGeom>
              </p:spPr>
            </p:pic>
          </mc:Fallback>
        </mc:AlternateContent>
        <mc:AlternateContent xmlns:mc="http://schemas.openxmlformats.org/markup-compatibility/2006">
          <mc:Choice xmlns:p14="http://schemas.microsoft.com/office/powerpoint/2010/main" Requires="p14">
            <p:contentPart p14:bwMode="auto" r:id="rId129">
              <p14:nvContentPartPr>
                <p14:cNvPr id="91" name="Ink 90">
                  <a:extLst>
                    <a:ext uri="{FF2B5EF4-FFF2-40B4-BE49-F238E27FC236}">
                      <a16:creationId xmlns:a16="http://schemas.microsoft.com/office/drawing/2014/main" id="{AD097002-D772-3A81-1A3F-ECC90BA718A1}"/>
                    </a:ext>
                  </a:extLst>
                </p14:cNvPr>
                <p14:cNvContentPartPr/>
                <p14:nvPr/>
              </p14:nvContentPartPr>
              <p14:xfrm>
                <a:off x="8994217" y="2976634"/>
                <a:ext cx="176040" cy="144000"/>
              </p14:xfrm>
            </p:contentPart>
          </mc:Choice>
          <mc:Fallback>
            <p:pic>
              <p:nvPicPr>
                <p:cNvPr id="91" name="Ink 90">
                  <a:extLst>
                    <a:ext uri="{FF2B5EF4-FFF2-40B4-BE49-F238E27FC236}">
                      <a16:creationId xmlns:a16="http://schemas.microsoft.com/office/drawing/2014/main" id="{AD097002-D772-3A81-1A3F-ECC90BA718A1}"/>
                    </a:ext>
                  </a:extLst>
                </p:cNvPr>
                <p:cNvPicPr/>
                <p:nvPr/>
              </p:nvPicPr>
              <p:blipFill>
                <a:blip r:embed="rId130"/>
                <a:stretch>
                  <a:fillRect/>
                </a:stretch>
              </p:blipFill>
              <p:spPr>
                <a:xfrm>
                  <a:off x="8985577" y="2967994"/>
                  <a:ext cx="193680" cy="161640"/>
                </a:xfrm>
                <a:prstGeom prst="rect">
                  <a:avLst/>
                </a:prstGeom>
              </p:spPr>
            </p:pic>
          </mc:Fallback>
        </mc:AlternateContent>
        <mc:AlternateContent xmlns:mc="http://schemas.openxmlformats.org/markup-compatibility/2006">
          <mc:Choice xmlns:p14="http://schemas.microsoft.com/office/powerpoint/2010/main" Requires="p14">
            <p:contentPart p14:bwMode="auto" r:id="rId131">
              <p14:nvContentPartPr>
                <p14:cNvPr id="92" name="Ink 91">
                  <a:extLst>
                    <a:ext uri="{FF2B5EF4-FFF2-40B4-BE49-F238E27FC236}">
                      <a16:creationId xmlns:a16="http://schemas.microsoft.com/office/drawing/2014/main" id="{333CA87E-D387-C9FE-713A-442E13238B0D}"/>
                    </a:ext>
                  </a:extLst>
                </p14:cNvPr>
                <p14:cNvContentPartPr/>
                <p14:nvPr/>
              </p14:nvContentPartPr>
              <p14:xfrm>
                <a:off x="9300577" y="2670274"/>
                <a:ext cx="164880" cy="225720"/>
              </p14:xfrm>
            </p:contentPart>
          </mc:Choice>
          <mc:Fallback>
            <p:pic>
              <p:nvPicPr>
                <p:cNvPr id="92" name="Ink 91">
                  <a:extLst>
                    <a:ext uri="{FF2B5EF4-FFF2-40B4-BE49-F238E27FC236}">
                      <a16:creationId xmlns:a16="http://schemas.microsoft.com/office/drawing/2014/main" id="{333CA87E-D387-C9FE-713A-442E13238B0D}"/>
                    </a:ext>
                  </a:extLst>
                </p:cNvPr>
                <p:cNvPicPr/>
                <p:nvPr/>
              </p:nvPicPr>
              <p:blipFill>
                <a:blip r:embed="rId132"/>
                <a:stretch>
                  <a:fillRect/>
                </a:stretch>
              </p:blipFill>
              <p:spPr>
                <a:xfrm>
                  <a:off x="9291577" y="2661634"/>
                  <a:ext cx="182520" cy="243360"/>
                </a:xfrm>
                <a:prstGeom prst="rect">
                  <a:avLst/>
                </a:prstGeom>
              </p:spPr>
            </p:pic>
          </mc:Fallback>
        </mc:AlternateContent>
        <mc:AlternateContent xmlns:mc="http://schemas.openxmlformats.org/markup-compatibility/2006">
          <mc:Choice xmlns:p14="http://schemas.microsoft.com/office/powerpoint/2010/main" Requires="p14">
            <p:contentPart p14:bwMode="auto" r:id="rId133">
              <p14:nvContentPartPr>
                <p14:cNvPr id="93" name="Ink 92">
                  <a:extLst>
                    <a:ext uri="{FF2B5EF4-FFF2-40B4-BE49-F238E27FC236}">
                      <a16:creationId xmlns:a16="http://schemas.microsoft.com/office/drawing/2014/main" id="{50D90720-145D-2877-B8F5-6DFA8B92BFE1}"/>
                    </a:ext>
                  </a:extLst>
                </p14:cNvPr>
                <p14:cNvContentPartPr/>
                <p14:nvPr/>
              </p14:nvContentPartPr>
              <p14:xfrm>
                <a:off x="9604057" y="2739394"/>
                <a:ext cx="136080" cy="155880"/>
              </p14:xfrm>
            </p:contentPart>
          </mc:Choice>
          <mc:Fallback>
            <p:pic>
              <p:nvPicPr>
                <p:cNvPr id="93" name="Ink 92">
                  <a:extLst>
                    <a:ext uri="{FF2B5EF4-FFF2-40B4-BE49-F238E27FC236}">
                      <a16:creationId xmlns:a16="http://schemas.microsoft.com/office/drawing/2014/main" id="{50D90720-145D-2877-B8F5-6DFA8B92BFE1}"/>
                    </a:ext>
                  </a:extLst>
                </p:cNvPr>
                <p:cNvPicPr/>
                <p:nvPr/>
              </p:nvPicPr>
              <p:blipFill>
                <a:blip r:embed="rId134"/>
                <a:stretch>
                  <a:fillRect/>
                </a:stretch>
              </p:blipFill>
              <p:spPr>
                <a:xfrm>
                  <a:off x="9595057" y="2730394"/>
                  <a:ext cx="153720" cy="173520"/>
                </a:xfrm>
                <a:prstGeom prst="rect">
                  <a:avLst/>
                </a:prstGeom>
              </p:spPr>
            </p:pic>
          </mc:Fallback>
        </mc:AlternateContent>
      </p:grpSp>
      <p:grpSp>
        <p:nvGrpSpPr>
          <p:cNvPr id="123" name="Group 122">
            <a:extLst>
              <a:ext uri="{FF2B5EF4-FFF2-40B4-BE49-F238E27FC236}">
                <a16:creationId xmlns:a16="http://schemas.microsoft.com/office/drawing/2014/main" id="{860AB44B-F512-17A3-274F-2EAAC02B9BE8}"/>
              </a:ext>
            </a:extLst>
          </p:cNvPr>
          <p:cNvGrpSpPr/>
          <p:nvPr/>
        </p:nvGrpSpPr>
        <p:grpSpPr>
          <a:xfrm>
            <a:off x="3725977" y="3702394"/>
            <a:ext cx="2513880" cy="1168200"/>
            <a:chOff x="3725977" y="3702394"/>
            <a:chExt cx="2513880" cy="1168200"/>
          </a:xfrm>
        </p:grpSpPr>
        <mc:AlternateContent xmlns:mc="http://schemas.openxmlformats.org/markup-compatibility/2006">
          <mc:Choice xmlns:p14="http://schemas.microsoft.com/office/powerpoint/2010/main" Requires="p14">
            <p:contentPart p14:bwMode="auto" r:id="rId135">
              <p14:nvContentPartPr>
                <p14:cNvPr id="96" name="Ink 95">
                  <a:extLst>
                    <a:ext uri="{FF2B5EF4-FFF2-40B4-BE49-F238E27FC236}">
                      <a16:creationId xmlns:a16="http://schemas.microsoft.com/office/drawing/2014/main" id="{DFAEF242-0A19-4D9E-E7BF-4365A6694CA8}"/>
                    </a:ext>
                  </a:extLst>
                </p14:cNvPr>
                <p14:cNvContentPartPr/>
                <p14:nvPr/>
              </p14:nvContentPartPr>
              <p14:xfrm>
                <a:off x="3725977" y="4027474"/>
                <a:ext cx="264960" cy="281520"/>
              </p14:xfrm>
            </p:contentPart>
          </mc:Choice>
          <mc:Fallback>
            <p:pic>
              <p:nvPicPr>
                <p:cNvPr id="96" name="Ink 95">
                  <a:extLst>
                    <a:ext uri="{FF2B5EF4-FFF2-40B4-BE49-F238E27FC236}">
                      <a16:creationId xmlns:a16="http://schemas.microsoft.com/office/drawing/2014/main" id="{DFAEF242-0A19-4D9E-E7BF-4365A6694CA8}"/>
                    </a:ext>
                  </a:extLst>
                </p:cNvPr>
                <p:cNvPicPr/>
                <p:nvPr/>
              </p:nvPicPr>
              <p:blipFill>
                <a:blip r:embed="rId136"/>
                <a:stretch>
                  <a:fillRect/>
                </a:stretch>
              </p:blipFill>
              <p:spPr>
                <a:xfrm>
                  <a:off x="3717337" y="4018474"/>
                  <a:ext cx="282600" cy="299160"/>
                </a:xfrm>
                <a:prstGeom prst="rect">
                  <a:avLst/>
                </a:prstGeom>
              </p:spPr>
            </p:pic>
          </mc:Fallback>
        </mc:AlternateContent>
        <mc:AlternateContent xmlns:mc="http://schemas.openxmlformats.org/markup-compatibility/2006">
          <mc:Choice xmlns:p14="http://schemas.microsoft.com/office/powerpoint/2010/main" Requires="p14">
            <p:contentPart p14:bwMode="auto" r:id="rId137">
              <p14:nvContentPartPr>
                <p14:cNvPr id="97" name="Ink 96">
                  <a:extLst>
                    <a:ext uri="{FF2B5EF4-FFF2-40B4-BE49-F238E27FC236}">
                      <a16:creationId xmlns:a16="http://schemas.microsoft.com/office/drawing/2014/main" id="{678E6038-F9FD-C8B9-B869-786FFE9E2C2B}"/>
                    </a:ext>
                  </a:extLst>
                </p14:cNvPr>
                <p14:cNvContentPartPr/>
                <p14:nvPr/>
              </p14:nvContentPartPr>
              <p14:xfrm>
                <a:off x="3994537" y="3946834"/>
                <a:ext cx="110520" cy="93960"/>
              </p14:xfrm>
            </p:contentPart>
          </mc:Choice>
          <mc:Fallback>
            <p:pic>
              <p:nvPicPr>
                <p:cNvPr id="97" name="Ink 96">
                  <a:extLst>
                    <a:ext uri="{FF2B5EF4-FFF2-40B4-BE49-F238E27FC236}">
                      <a16:creationId xmlns:a16="http://schemas.microsoft.com/office/drawing/2014/main" id="{678E6038-F9FD-C8B9-B869-786FFE9E2C2B}"/>
                    </a:ext>
                  </a:extLst>
                </p:cNvPr>
                <p:cNvPicPr/>
                <p:nvPr/>
              </p:nvPicPr>
              <p:blipFill>
                <a:blip r:embed="rId138"/>
                <a:stretch>
                  <a:fillRect/>
                </a:stretch>
              </p:blipFill>
              <p:spPr>
                <a:xfrm>
                  <a:off x="3985537" y="3937834"/>
                  <a:ext cx="128160" cy="111600"/>
                </a:xfrm>
                <a:prstGeom prst="rect">
                  <a:avLst/>
                </a:prstGeom>
              </p:spPr>
            </p:pic>
          </mc:Fallback>
        </mc:AlternateContent>
        <mc:AlternateContent xmlns:mc="http://schemas.openxmlformats.org/markup-compatibility/2006">
          <mc:Choice xmlns:p14="http://schemas.microsoft.com/office/powerpoint/2010/main" Requires="p14">
            <p:contentPart p14:bwMode="auto" r:id="rId139">
              <p14:nvContentPartPr>
                <p14:cNvPr id="98" name="Ink 97">
                  <a:extLst>
                    <a:ext uri="{FF2B5EF4-FFF2-40B4-BE49-F238E27FC236}">
                      <a16:creationId xmlns:a16="http://schemas.microsoft.com/office/drawing/2014/main" id="{D0AA506D-F46D-3DB8-D87E-9CECFAF7183A}"/>
                    </a:ext>
                  </a:extLst>
                </p14:cNvPr>
                <p14:cNvContentPartPr/>
                <p14:nvPr/>
              </p14:nvContentPartPr>
              <p14:xfrm>
                <a:off x="4073017" y="3975994"/>
                <a:ext cx="78480" cy="108000"/>
              </p14:xfrm>
            </p:contentPart>
          </mc:Choice>
          <mc:Fallback>
            <p:pic>
              <p:nvPicPr>
                <p:cNvPr id="98" name="Ink 97">
                  <a:extLst>
                    <a:ext uri="{FF2B5EF4-FFF2-40B4-BE49-F238E27FC236}">
                      <a16:creationId xmlns:a16="http://schemas.microsoft.com/office/drawing/2014/main" id="{D0AA506D-F46D-3DB8-D87E-9CECFAF7183A}"/>
                    </a:ext>
                  </a:extLst>
                </p:cNvPr>
                <p:cNvPicPr/>
                <p:nvPr/>
              </p:nvPicPr>
              <p:blipFill>
                <a:blip r:embed="rId140"/>
                <a:stretch>
                  <a:fillRect/>
                </a:stretch>
              </p:blipFill>
              <p:spPr>
                <a:xfrm>
                  <a:off x="4064377" y="3967354"/>
                  <a:ext cx="96120" cy="125640"/>
                </a:xfrm>
                <a:prstGeom prst="rect">
                  <a:avLst/>
                </a:prstGeom>
              </p:spPr>
            </p:pic>
          </mc:Fallback>
        </mc:AlternateContent>
        <mc:AlternateContent xmlns:mc="http://schemas.openxmlformats.org/markup-compatibility/2006">
          <mc:Choice xmlns:p14="http://schemas.microsoft.com/office/powerpoint/2010/main" Requires="p14">
            <p:contentPart p14:bwMode="auto" r:id="rId141">
              <p14:nvContentPartPr>
                <p14:cNvPr id="100" name="Ink 99">
                  <a:extLst>
                    <a:ext uri="{FF2B5EF4-FFF2-40B4-BE49-F238E27FC236}">
                      <a16:creationId xmlns:a16="http://schemas.microsoft.com/office/drawing/2014/main" id="{A6C52B8F-833A-6F08-CC8E-4DCF1E963B1B}"/>
                    </a:ext>
                  </a:extLst>
                </p14:cNvPr>
                <p14:cNvContentPartPr/>
                <p14:nvPr/>
              </p14:nvContentPartPr>
              <p14:xfrm>
                <a:off x="3979417" y="4610674"/>
                <a:ext cx="239400" cy="199080"/>
              </p14:xfrm>
            </p:contentPart>
          </mc:Choice>
          <mc:Fallback>
            <p:pic>
              <p:nvPicPr>
                <p:cNvPr id="100" name="Ink 99">
                  <a:extLst>
                    <a:ext uri="{FF2B5EF4-FFF2-40B4-BE49-F238E27FC236}">
                      <a16:creationId xmlns:a16="http://schemas.microsoft.com/office/drawing/2014/main" id="{A6C52B8F-833A-6F08-CC8E-4DCF1E963B1B}"/>
                    </a:ext>
                  </a:extLst>
                </p:cNvPr>
                <p:cNvPicPr/>
                <p:nvPr/>
              </p:nvPicPr>
              <p:blipFill>
                <a:blip r:embed="rId142"/>
                <a:stretch>
                  <a:fillRect/>
                </a:stretch>
              </p:blipFill>
              <p:spPr>
                <a:xfrm>
                  <a:off x="3970417" y="4601674"/>
                  <a:ext cx="257040" cy="216720"/>
                </a:xfrm>
                <a:prstGeom prst="rect">
                  <a:avLst/>
                </a:prstGeom>
              </p:spPr>
            </p:pic>
          </mc:Fallback>
        </mc:AlternateContent>
        <mc:AlternateContent xmlns:mc="http://schemas.openxmlformats.org/markup-compatibility/2006">
          <mc:Choice xmlns:p14="http://schemas.microsoft.com/office/powerpoint/2010/main" Requires="p14">
            <p:contentPart p14:bwMode="auto" r:id="rId143">
              <p14:nvContentPartPr>
                <p14:cNvPr id="101" name="Ink 100">
                  <a:extLst>
                    <a:ext uri="{FF2B5EF4-FFF2-40B4-BE49-F238E27FC236}">
                      <a16:creationId xmlns:a16="http://schemas.microsoft.com/office/drawing/2014/main" id="{F072CBCF-0AE2-997F-9DF5-61CF6E891B9A}"/>
                    </a:ext>
                  </a:extLst>
                </p14:cNvPr>
                <p14:cNvContentPartPr/>
                <p14:nvPr/>
              </p14:nvContentPartPr>
              <p14:xfrm>
                <a:off x="4096417" y="4562074"/>
                <a:ext cx="176040" cy="190800"/>
              </p14:xfrm>
            </p:contentPart>
          </mc:Choice>
          <mc:Fallback>
            <p:pic>
              <p:nvPicPr>
                <p:cNvPr id="101" name="Ink 100">
                  <a:extLst>
                    <a:ext uri="{FF2B5EF4-FFF2-40B4-BE49-F238E27FC236}">
                      <a16:creationId xmlns:a16="http://schemas.microsoft.com/office/drawing/2014/main" id="{F072CBCF-0AE2-997F-9DF5-61CF6E891B9A}"/>
                    </a:ext>
                  </a:extLst>
                </p:cNvPr>
                <p:cNvPicPr/>
                <p:nvPr/>
              </p:nvPicPr>
              <p:blipFill>
                <a:blip r:embed="rId144"/>
                <a:stretch>
                  <a:fillRect/>
                </a:stretch>
              </p:blipFill>
              <p:spPr>
                <a:xfrm>
                  <a:off x="4087417" y="4553074"/>
                  <a:ext cx="193680" cy="208440"/>
                </a:xfrm>
                <a:prstGeom prst="rect">
                  <a:avLst/>
                </a:prstGeom>
              </p:spPr>
            </p:pic>
          </mc:Fallback>
        </mc:AlternateContent>
        <mc:AlternateContent xmlns:mc="http://schemas.openxmlformats.org/markup-compatibility/2006">
          <mc:Choice xmlns:p14="http://schemas.microsoft.com/office/powerpoint/2010/main" Requires="p14">
            <p:contentPart p14:bwMode="auto" r:id="rId145">
              <p14:nvContentPartPr>
                <p14:cNvPr id="102" name="Ink 101">
                  <a:extLst>
                    <a:ext uri="{FF2B5EF4-FFF2-40B4-BE49-F238E27FC236}">
                      <a16:creationId xmlns:a16="http://schemas.microsoft.com/office/drawing/2014/main" id="{BB06B7A0-72EB-1214-E2DE-CD00E7E71429}"/>
                    </a:ext>
                  </a:extLst>
                </p14:cNvPr>
                <p14:cNvContentPartPr/>
                <p14:nvPr/>
              </p14:nvContentPartPr>
              <p14:xfrm>
                <a:off x="4346977" y="4529674"/>
                <a:ext cx="203760" cy="182880"/>
              </p14:xfrm>
            </p:contentPart>
          </mc:Choice>
          <mc:Fallback>
            <p:pic>
              <p:nvPicPr>
                <p:cNvPr id="102" name="Ink 101">
                  <a:extLst>
                    <a:ext uri="{FF2B5EF4-FFF2-40B4-BE49-F238E27FC236}">
                      <a16:creationId xmlns:a16="http://schemas.microsoft.com/office/drawing/2014/main" id="{BB06B7A0-72EB-1214-E2DE-CD00E7E71429}"/>
                    </a:ext>
                  </a:extLst>
                </p:cNvPr>
                <p:cNvPicPr/>
                <p:nvPr/>
              </p:nvPicPr>
              <p:blipFill>
                <a:blip r:embed="rId146"/>
                <a:stretch>
                  <a:fillRect/>
                </a:stretch>
              </p:blipFill>
              <p:spPr>
                <a:xfrm>
                  <a:off x="4337977" y="4521034"/>
                  <a:ext cx="221400" cy="200520"/>
                </a:xfrm>
                <a:prstGeom prst="rect">
                  <a:avLst/>
                </a:prstGeom>
              </p:spPr>
            </p:pic>
          </mc:Fallback>
        </mc:AlternateContent>
        <mc:AlternateContent xmlns:mc="http://schemas.openxmlformats.org/markup-compatibility/2006">
          <mc:Choice xmlns:p14="http://schemas.microsoft.com/office/powerpoint/2010/main" Requires="p14">
            <p:contentPart p14:bwMode="auto" r:id="rId147">
              <p14:nvContentPartPr>
                <p14:cNvPr id="103" name="Ink 102">
                  <a:extLst>
                    <a:ext uri="{FF2B5EF4-FFF2-40B4-BE49-F238E27FC236}">
                      <a16:creationId xmlns:a16="http://schemas.microsoft.com/office/drawing/2014/main" id="{CCA12FAA-FD58-26C7-5ED7-E9CE658A0665}"/>
                    </a:ext>
                  </a:extLst>
                </p14:cNvPr>
                <p14:cNvContentPartPr/>
                <p14:nvPr/>
              </p14:nvContentPartPr>
              <p14:xfrm>
                <a:off x="3732817" y="3872674"/>
                <a:ext cx="486720" cy="432720"/>
              </p14:xfrm>
            </p:contentPart>
          </mc:Choice>
          <mc:Fallback>
            <p:pic>
              <p:nvPicPr>
                <p:cNvPr id="103" name="Ink 102">
                  <a:extLst>
                    <a:ext uri="{FF2B5EF4-FFF2-40B4-BE49-F238E27FC236}">
                      <a16:creationId xmlns:a16="http://schemas.microsoft.com/office/drawing/2014/main" id="{CCA12FAA-FD58-26C7-5ED7-E9CE658A0665}"/>
                    </a:ext>
                  </a:extLst>
                </p:cNvPr>
                <p:cNvPicPr/>
                <p:nvPr/>
              </p:nvPicPr>
              <p:blipFill>
                <a:blip r:embed="rId148"/>
                <a:stretch>
                  <a:fillRect/>
                </a:stretch>
              </p:blipFill>
              <p:spPr>
                <a:xfrm>
                  <a:off x="3724177" y="3864034"/>
                  <a:ext cx="504360" cy="450360"/>
                </a:xfrm>
                <a:prstGeom prst="rect">
                  <a:avLst/>
                </a:prstGeom>
              </p:spPr>
            </p:pic>
          </mc:Fallback>
        </mc:AlternateContent>
        <mc:AlternateContent xmlns:mc="http://schemas.openxmlformats.org/markup-compatibility/2006">
          <mc:Choice xmlns:p14="http://schemas.microsoft.com/office/powerpoint/2010/main" Requires="p14">
            <p:contentPart p14:bwMode="auto" r:id="rId149">
              <p14:nvContentPartPr>
                <p14:cNvPr id="104" name="Ink 103">
                  <a:extLst>
                    <a:ext uri="{FF2B5EF4-FFF2-40B4-BE49-F238E27FC236}">
                      <a16:creationId xmlns:a16="http://schemas.microsoft.com/office/drawing/2014/main" id="{7D27F876-CE2D-D7C6-5358-EBF73D93721A}"/>
                    </a:ext>
                  </a:extLst>
                </p14:cNvPr>
                <p14:cNvContentPartPr/>
                <p14:nvPr/>
              </p14:nvContentPartPr>
              <p14:xfrm>
                <a:off x="4160857" y="4253914"/>
                <a:ext cx="88920" cy="94320"/>
              </p14:xfrm>
            </p:contentPart>
          </mc:Choice>
          <mc:Fallback>
            <p:pic>
              <p:nvPicPr>
                <p:cNvPr id="104" name="Ink 103">
                  <a:extLst>
                    <a:ext uri="{FF2B5EF4-FFF2-40B4-BE49-F238E27FC236}">
                      <a16:creationId xmlns:a16="http://schemas.microsoft.com/office/drawing/2014/main" id="{7D27F876-CE2D-D7C6-5358-EBF73D93721A}"/>
                    </a:ext>
                  </a:extLst>
                </p:cNvPr>
                <p:cNvPicPr/>
                <p:nvPr/>
              </p:nvPicPr>
              <p:blipFill>
                <a:blip r:embed="rId150"/>
                <a:stretch>
                  <a:fillRect/>
                </a:stretch>
              </p:blipFill>
              <p:spPr>
                <a:xfrm>
                  <a:off x="4151857" y="4245274"/>
                  <a:ext cx="106560" cy="111960"/>
                </a:xfrm>
                <a:prstGeom prst="rect">
                  <a:avLst/>
                </a:prstGeom>
              </p:spPr>
            </p:pic>
          </mc:Fallback>
        </mc:AlternateContent>
        <mc:AlternateContent xmlns:mc="http://schemas.openxmlformats.org/markup-compatibility/2006">
          <mc:Choice xmlns:p14="http://schemas.microsoft.com/office/powerpoint/2010/main" Requires="p14">
            <p:contentPart p14:bwMode="auto" r:id="rId151">
              <p14:nvContentPartPr>
                <p14:cNvPr id="105" name="Ink 104">
                  <a:extLst>
                    <a:ext uri="{FF2B5EF4-FFF2-40B4-BE49-F238E27FC236}">
                      <a16:creationId xmlns:a16="http://schemas.microsoft.com/office/drawing/2014/main" id="{F8C7504C-5484-F744-3603-03813DFCF317}"/>
                    </a:ext>
                  </a:extLst>
                </p14:cNvPr>
                <p14:cNvContentPartPr/>
                <p14:nvPr/>
              </p14:nvContentPartPr>
              <p14:xfrm>
                <a:off x="4110097" y="4192354"/>
                <a:ext cx="116280" cy="128160"/>
              </p14:xfrm>
            </p:contentPart>
          </mc:Choice>
          <mc:Fallback>
            <p:pic>
              <p:nvPicPr>
                <p:cNvPr id="105" name="Ink 104">
                  <a:extLst>
                    <a:ext uri="{FF2B5EF4-FFF2-40B4-BE49-F238E27FC236}">
                      <a16:creationId xmlns:a16="http://schemas.microsoft.com/office/drawing/2014/main" id="{F8C7504C-5484-F744-3603-03813DFCF317}"/>
                    </a:ext>
                  </a:extLst>
                </p:cNvPr>
                <p:cNvPicPr/>
                <p:nvPr/>
              </p:nvPicPr>
              <p:blipFill>
                <a:blip r:embed="rId152"/>
                <a:stretch>
                  <a:fillRect/>
                </a:stretch>
              </p:blipFill>
              <p:spPr>
                <a:xfrm>
                  <a:off x="4101097" y="4183354"/>
                  <a:ext cx="133920" cy="145800"/>
                </a:xfrm>
                <a:prstGeom prst="rect">
                  <a:avLst/>
                </a:prstGeom>
              </p:spPr>
            </p:pic>
          </mc:Fallback>
        </mc:AlternateContent>
        <mc:AlternateContent xmlns:mc="http://schemas.openxmlformats.org/markup-compatibility/2006">
          <mc:Choice xmlns:p14="http://schemas.microsoft.com/office/powerpoint/2010/main" Requires="p14">
            <p:contentPart p14:bwMode="auto" r:id="rId153">
              <p14:nvContentPartPr>
                <p14:cNvPr id="106" name="Ink 105">
                  <a:extLst>
                    <a:ext uri="{FF2B5EF4-FFF2-40B4-BE49-F238E27FC236}">
                      <a16:creationId xmlns:a16="http://schemas.microsoft.com/office/drawing/2014/main" id="{AF098917-F190-09A9-6D56-4195DB7B5F3D}"/>
                    </a:ext>
                  </a:extLst>
                </p14:cNvPr>
                <p14:cNvContentPartPr/>
                <p14:nvPr/>
              </p14:nvContentPartPr>
              <p14:xfrm>
                <a:off x="4210177" y="4289914"/>
                <a:ext cx="139680" cy="141120"/>
              </p14:xfrm>
            </p:contentPart>
          </mc:Choice>
          <mc:Fallback>
            <p:pic>
              <p:nvPicPr>
                <p:cNvPr id="106" name="Ink 105">
                  <a:extLst>
                    <a:ext uri="{FF2B5EF4-FFF2-40B4-BE49-F238E27FC236}">
                      <a16:creationId xmlns:a16="http://schemas.microsoft.com/office/drawing/2014/main" id="{AF098917-F190-09A9-6D56-4195DB7B5F3D}"/>
                    </a:ext>
                  </a:extLst>
                </p:cNvPr>
                <p:cNvPicPr/>
                <p:nvPr/>
              </p:nvPicPr>
              <p:blipFill>
                <a:blip r:embed="rId154"/>
                <a:stretch>
                  <a:fillRect/>
                </a:stretch>
              </p:blipFill>
              <p:spPr>
                <a:xfrm>
                  <a:off x="4201177" y="4280914"/>
                  <a:ext cx="157320" cy="158760"/>
                </a:xfrm>
                <a:prstGeom prst="rect">
                  <a:avLst/>
                </a:prstGeom>
              </p:spPr>
            </p:pic>
          </mc:Fallback>
        </mc:AlternateContent>
        <mc:AlternateContent xmlns:mc="http://schemas.openxmlformats.org/markup-compatibility/2006">
          <mc:Choice xmlns:p14="http://schemas.microsoft.com/office/powerpoint/2010/main" Requires="p14">
            <p:contentPart p14:bwMode="auto" r:id="rId155">
              <p14:nvContentPartPr>
                <p14:cNvPr id="107" name="Ink 106">
                  <a:extLst>
                    <a:ext uri="{FF2B5EF4-FFF2-40B4-BE49-F238E27FC236}">
                      <a16:creationId xmlns:a16="http://schemas.microsoft.com/office/drawing/2014/main" id="{C00DCF60-159D-446E-E3DA-1F5DC87E9CB8}"/>
                    </a:ext>
                  </a:extLst>
                </p14:cNvPr>
                <p14:cNvContentPartPr/>
                <p14:nvPr/>
              </p14:nvContentPartPr>
              <p14:xfrm>
                <a:off x="4555777" y="4243114"/>
                <a:ext cx="142200" cy="146880"/>
              </p14:xfrm>
            </p:contentPart>
          </mc:Choice>
          <mc:Fallback>
            <p:pic>
              <p:nvPicPr>
                <p:cNvPr id="107" name="Ink 106">
                  <a:extLst>
                    <a:ext uri="{FF2B5EF4-FFF2-40B4-BE49-F238E27FC236}">
                      <a16:creationId xmlns:a16="http://schemas.microsoft.com/office/drawing/2014/main" id="{C00DCF60-159D-446E-E3DA-1F5DC87E9CB8}"/>
                    </a:ext>
                  </a:extLst>
                </p:cNvPr>
                <p:cNvPicPr/>
                <p:nvPr/>
              </p:nvPicPr>
              <p:blipFill>
                <a:blip r:embed="rId156"/>
                <a:stretch>
                  <a:fillRect/>
                </a:stretch>
              </p:blipFill>
              <p:spPr>
                <a:xfrm>
                  <a:off x="4546777" y="4234114"/>
                  <a:ext cx="159840" cy="164520"/>
                </a:xfrm>
                <a:prstGeom prst="rect">
                  <a:avLst/>
                </a:prstGeom>
              </p:spPr>
            </p:pic>
          </mc:Fallback>
        </mc:AlternateContent>
        <mc:AlternateContent xmlns:mc="http://schemas.openxmlformats.org/markup-compatibility/2006">
          <mc:Choice xmlns:p14="http://schemas.microsoft.com/office/powerpoint/2010/main" Requires="p14">
            <p:contentPart p14:bwMode="auto" r:id="rId157">
              <p14:nvContentPartPr>
                <p14:cNvPr id="108" name="Ink 107">
                  <a:extLst>
                    <a:ext uri="{FF2B5EF4-FFF2-40B4-BE49-F238E27FC236}">
                      <a16:creationId xmlns:a16="http://schemas.microsoft.com/office/drawing/2014/main" id="{B883D714-8B1D-A46D-4BAB-03A366E6E17A}"/>
                    </a:ext>
                  </a:extLst>
                </p14:cNvPr>
                <p14:cNvContentPartPr/>
                <p14:nvPr/>
              </p14:nvContentPartPr>
              <p14:xfrm>
                <a:off x="4804177" y="3973114"/>
                <a:ext cx="268560" cy="258840"/>
              </p14:xfrm>
            </p:contentPart>
          </mc:Choice>
          <mc:Fallback>
            <p:pic>
              <p:nvPicPr>
                <p:cNvPr id="108" name="Ink 107">
                  <a:extLst>
                    <a:ext uri="{FF2B5EF4-FFF2-40B4-BE49-F238E27FC236}">
                      <a16:creationId xmlns:a16="http://schemas.microsoft.com/office/drawing/2014/main" id="{B883D714-8B1D-A46D-4BAB-03A366E6E17A}"/>
                    </a:ext>
                  </a:extLst>
                </p:cNvPr>
                <p:cNvPicPr/>
                <p:nvPr/>
              </p:nvPicPr>
              <p:blipFill>
                <a:blip r:embed="rId158"/>
                <a:stretch>
                  <a:fillRect/>
                </a:stretch>
              </p:blipFill>
              <p:spPr>
                <a:xfrm>
                  <a:off x="4795537" y="3964474"/>
                  <a:ext cx="286200" cy="276480"/>
                </a:xfrm>
                <a:prstGeom prst="rect">
                  <a:avLst/>
                </a:prstGeom>
              </p:spPr>
            </p:pic>
          </mc:Fallback>
        </mc:AlternateContent>
        <mc:AlternateContent xmlns:mc="http://schemas.openxmlformats.org/markup-compatibility/2006">
          <mc:Choice xmlns:p14="http://schemas.microsoft.com/office/powerpoint/2010/main" Requires="p14">
            <p:contentPart p14:bwMode="auto" r:id="rId159">
              <p14:nvContentPartPr>
                <p14:cNvPr id="109" name="Ink 108">
                  <a:extLst>
                    <a:ext uri="{FF2B5EF4-FFF2-40B4-BE49-F238E27FC236}">
                      <a16:creationId xmlns:a16="http://schemas.microsoft.com/office/drawing/2014/main" id="{8B8A3FFF-1EAC-EDE8-BC7D-9DC4E0F5CFE8}"/>
                    </a:ext>
                  </a:extLst>
                </p14:cNvPr>
                <p14:cNvContentPartPr/>
                <p14:nvPr/>
              </p14:nvContentPartPr>
              <p14:xfrm>
                <a:off x="4883737" y="3798154"/>
                <a:ext cx="282600" cy="195480"/>
              </p14:xfrm>
            </p:contentPart>
          </mc:Choice>
          <mc:Fallback>
            <p:pic>
              <p:nvPicPr>
                <p:cNvPr id="109" name="Ink 108">
                  <a:extLst>
                    <a:ext uri="{FF2B5EF4-FFF2-40B4-BE49-F238E27FC236}">
                      <a16:creationId xmlns:a16="http://schemas.microsoft.com/office/drawing/2014/main" id="{8B8A3FFF-1EAC-EDE8-BC7D-9DC4E0F5CFE8}"/>
                    </a:ext>
                  </a:extLst>
                </p:cNvPr>
                <p:cNvPicPr/>
                <p:nvPr/>
              </p:nvPicPr>
              <p:blipFill>
                <a:blip r:embed="rId160"/>
                <a:stretch>
                  <a:fillRect/>
                </a:stretch>
              </p:blipFill>
              <p:spPr>
                <a:xfrm>
                  <a:off x="4875097" y="3789514"/>
                  <a:ext cx="300240" cy="213120"/>
                </a:xfrm>
                <a:prstGeom prst="rect">
                  <a:avLst/>
                </a:prstGeom>
              </p:spPr>
            </p:pic>
          </mc:Fallback>
        </mc:AlternateContent>
        <mc:AlternateContent xmlns:mc="http://schemas.openxmlformats.org/markup-compatibility/2006">
          <mc:Choice xmlns:p14="http://schemas.microsoft.com/office/powerpoint/2010/main" Requires="p14">
            <p:contentPart p14:bwMode="auto" r:id="rId161">
              <p14:nvContentPartPr>
                <p14:cNvPr id="110" name="Ink 109">
                  <a:extLst>
                    <a:ext uri="{FF2B5EF4-FFF2-40B4-BE49-F238E27FC236}">
                      <a16:creationId xmlns:a16="http://schemas.microsoft.com/office/drawing/2014/main" id="{ACF0F2DA-E4A9-E307-8FF0-C91871E19C7C}"/>
                    </a:ext>
                  </a:extLst>
                </p14:cNvPr>
                <p14:cNvContentPartPr/>
                <p14:nvPr/>
              </p14:nvContentPartPr>
              <p14:xfrm>
                <a:off x="5100097" y="3702394"/>
                <a:ext cx="164520" cy="221400"/>
              </p14:xfrm>
            </p:contentPart>
          </mc:Choice>
          <mc:Fallback>
            <p:pic>
              <p:nvPicPr>
                <p:cNvPr id="110" name="Ink 109">
                  <a:extLst>
                    <a:ext uri="{FF2B5EF4-FFF2-40B4-BE49-F238E27FC236}">
                      <a16:creationId xmlns:a16="http://schemas.microsoft.com/office/drawing/2014/main" id="{ACF0F2DA-E4A9-E307-8FF0-C91871E19C7C}"/>
                    </a:ext>
                  </a:extLst>
                </p:cNvPr>
                <p:cNvPicPr/>
                <p:nvPr/>
              </p:nvPicPr>
              <p:blipFill>
                <a:blip r:embed="rId162"/>
                <a:stretch>
                  <a:fillRect/>
                </a:stretch>
              </p:blipFill>
              <p:spPr>
                <a:xfrm>
                  <a:off x="5091457" y="3693394"/>
                  <a:ext cx="182160" cy="239040"/>
                </a:xfrm>
                <a:prstGeom prst="rect">
                  <a:avLst/>
                </a:prstGeom>
              </p:spPr>
            </p:pic>
          </mc:Fallback>
        </mc:AlternateContent>
        <mc:AlternateContent xmlns:mc="http://schemas.openxmlformats.org/markup-compatibility/2006">
          <mc:Choice xmlns:p14="http://schemas.microsoft.com/office/powerpoint/2010/main" Requires="p14">
            <p:contentPart p14:bwMode="auto" r:id="rId163">
              <p14:nvContentPartPr>
                <p14:cNvPr id="111" name="Ink 110">
                  <a:extLst>
                    <a:ext uri="{FF2B5EF4-FFF2-40B4-BE49-F238E27FC236}">
                      <a16:creationId xmlns:a16="http://schemas.microsoft.com/office/drawing/2014/main" id="{1732E95E-E2BE-3451-EE13-E285FA636C26}"/>
                    </a:ext>
                  </a:extLst>
                </p14:cNvPr>
                <p14:cNvContentPartPr/>
                <p14:nvPr/>
              </p14:nvContentPartPr>
              <p14:xfrm>
                <a:off x="5273257" y="3705634"/>
                <a:ext cx="192240" cy="160920"/>
              </p14:xfrm>
            </p:contentPart>
          </mc:Choice>
          <mc:Fallback>
            <p:pic>
              <p:nvPicPr>
                <p:cNvPr id="111" name="Ink 110">
                  <a:extLst>
                    <a:ext uri="{FF2B5EF4-FFF2-40B4-BE49-F238E27FC236}">
                      <a16:creationId xmlns:a16="http://schemas.microsoft.com/office/drawing/2014/main" id="{1732E95E-E2BE-3451-EE13-E285FA636C26}"/>
                    </a:ext>
                  </a:extLst>
                </p:cNvPr>
                <p:cNvPicPr/>
                <p:nvPr/>
              </p:nvPicPr>
              <p:blipFill>
                <a:blip r:embed="rId164"/>
                <a:stretch>
                  <a:fillRect/>
                </a:stretch>
              </p:blipFill>
              <p:spPr>
                <a:xfrm>
                  <a:off x="5264617" y="3696994"/>
                  <a:ext cx="209880" cy="178560"/>
                </a:xfrm>
                <a:prstGeom prst="rect">
                  <a:avLst/>
                </a:prstGeom>
              </p:spPr>
            </p:pic>
          </mc:Fallback>
        </mc:AlternateContent>
        <mc:AlternateContent xmlns:mc="http://schemas.openxmlformats.org/markup-compatibility/2006">
          <mc:Choice xmlns:p14="http://schemas.microsoft.com/office/powerpoint/2010/main" Requires="p14">
            <p:contentPart p14:bwMode="auto" r:id="rId165">
              <p14:nvContentPartPr>
                <p14:cNvPr id="114" name="Ink 113">
                  <a:extLst>
                    <a:ext uri="{FF2B5EF4-FFF2-40B4-BE49-F238E27FC236}">
                      <a16:creationId xmlns:a16="http://schemas.microsoft.com/office/drawing/2014/main" id="{2B59C3D7-8C76-54BA-E7D7-1AA44AF57FB1}"/>
                    </a:ext>
                  </a:extLst>
                </p14:cNvPr>
                <p14:cNvContentPartPr/>
                <p14:nvPr/>
              </p14:nvContentPartPr>
              <p14:xfrm>
                <a:off x="4759897" y="4587994"/>
                <a:ext cx="222120" cy="282600"/>
              </p14:xfrm>
            </p:contentPart>
          </mc:Choice>
          <mc:Fallback>
            <p:pic>
              <p:nvPicPr>
                <p:cNvPr id="114" name="Ink 113">
                  <a:extLst>
                    <a:ext uri="{FF2B5EF4-FFF2-40B4-BE49-F238E27FC236}">
                      <a16:creationId xmlns:a16="http://schemas.microsoft.com/office/drawing/2014/main" id="{2B59C3D7-8C76-54BA-E7D7-1AA44AF57FB1}"/>
                    </a:ext>
                  </a:extLst>
                </p:cNvPr>
                <p:cNvPicPr/>
                <p:nvPr/>
              </p:nvPicPr>
              <p:blipFill>
                <a:blip r:embed="rId166"/>
                <a:stretch>
                  <a:fillRect/>
                </a:stretch>
              </p:blipFill>
              <p:spPr>
                <a:xfrm>
                  <a:off x="4750897" y="4578994"/>
                  <a:ext cx="239760" cy="300240"/>
                </a:xfrm>
                <a:prstGeom prst="rect">
                  <a:avLst/>
                </a:prstGeom>
              </p:spPr>
            </p:pic>
          </mc:Fallback>
        </mc:AlternateContent>
        <mc:AlternateContent xmlns:mc="http://schemas.openxmlformats.org/markup-compatibility/2006">
          <mc:Choice xmlns:p14="http://schemas.microsoft.com/office/powerpoint/2010/main" Requires="p14">
            <p:contentPart p14:bwMode="auto" r:id="rId167">
              <p14:nvContentPartPr>
                <p14:cNvPr id="115" name="Ink 114">
                  <a:extLst>
                    <a:ext uri="{FF2B5EF4-FFF2-40B4-BE49-F238E27FC236}">
                      <a16:creationId xmlns:a16="http://schemas.microsoft.com/office/drawing/2014/main" id="{69A5A108-E97F-A938-61FF-9D12D0D8526A}"/>
                    </a:ext>
                  </a:extLst>
                </p14:cNvPr>
                <p14:cNvContentPartPr/>
                <p14:nvPr/>
              </p14:nvContentPartPr>
              <p14:xfrm>
                <a:off x="5016217" y="4566394"/>
                <a:ext cx="114120" cy="104760"/>
              </p14:xfrm>
            </p:contentPart>
          </mc:Choice>
          <mc:Fallback>
            <p:pic>
              <p:nvPicPr>
                <p:cNvPr id="115" name="Ink 114">
                  <a:extLst>
                    <a:ext uri="{FF2B5EF4-FFF2-40B4-BE49-F238E27FC236}">
                      <a16:creationId xmlns:a16="http://schemas.microsoft.com/office/drawing/2014/main" id="{69A5A108-E97F-A938-61FF-9D12D0D8526A}"/>
                    </a:ext>
                  </a:extLst>
                </p:cNvPr>
                <p:cNvPicPr/>
                <p:nvPr/>
              </p:nvPicPr>
              <p:blipFill>
                <a:blip r:embed="rId168"/>
                <a:stretch>
                  <a:fillRect/>
                </a:stretch>
              </p:blipFill>
              <p:spPr>
                <a:xfrm>
                  <a:off x="5007217" y="4557394"/>
                  <a:ext cx="131760" cy="122400"/>
                </a:xfrm>
                <a:prstGeom prst="rect">
                  <a:avLst/>
                </a:prstGeom>
              </p:spPr>
            </p:pic>
          </mc:Fallback>
        </mc:AlternateContent>
        <mc:AlternateContent xmlns:mc="http://schemas.openxmlformats.org/markup-compatibility/2006">
          <mc:Choice xmlns:p14="http://schemas.microsoft.com/office/powerpoint/2010/main" Requires="p14">
            <p:contentPart p14:bwMode="auto" r:id="rId169">
              <p14:nvContentPartPr>
                <p14:cNvPr id="116" name="Ink 115">
                  <a:extLst>
                    <a:ext uri="{FF2B5EF4-FFF2-40B4-BE49-F238E27FC236}">
                      <a16:creationId xmlns:a16="http://schemas.microsoft.com/office/drawing/2014/main" id="{DCFAD613-D573-DE07-743E-FC32FB053267}"/>
                    </a:ext>
                  </a:extLst>
                </p14:cNvPr>
                <p14:cNvContentPartPr/>
                <p14:nvPr/>
              </p14:nvContentPartPr>
              <p14:xfrm>
                <a:off x="5225017" y="4319794"/>
                <a:ext cx="110880" cy="191520"/>
              </p14:xfrm>
            </p:contentPart>
          </mc:Choice>
          <mc:Fallback>
            <p:pic>
              <p:nvPicPr>
                <p:cNvPr id="116" name="Ink 115">
                  <a:extLst>
                    <a:ext uri="{FF2B5EF4-FFF2-40B4-BE49-F238E27FC236}">
                      <a16:creationId xmlns:a16="http://schemas.microsoft.com/office/drawing/2014/main" id="{DCFAD613-D573-DE07-743E-FC32FB053267}"/>
                    </a:ext>
                  </a:extLst>
                </p:cNvPr>
                <p:cNvPicPr/>
                <p:nvPr/>
              </p:nvPicPr>
              <p:blipFill>
                <a:blip r:embed="rId170"/>
                <a:stretch>
                  <a:fillRect/>
                </a:stretch>
              </p:blipFill>
              <p:spPr>
                <a:xfrm>
                  <a:off x="5216377" y="4311154"/>
                  <a:ext cx="128520" cy="209160"/>
                </a:xfrm>
                <a:prstGeom prst="rect">
                  <a:avLst/>
                </a:prstGeom>
              </p:spPr>
            </p:pic>
          </mc:Fallback>
        </mc:AlternateContent>
        <mc:AlternateContent xmlns:mc="http://schemas.openxmlformats.org/markup-compatibility/2006">
          <mc:Choice xmlns:p14="http://schemas.microsoft.com/office/powerpoint/2010/main" Requires="p14">
            <p:contentPart p14:bwMode="auto" r:id="rId171">
              <p14:nvContentPartPr>
                <p14:cNvPr id="117" name="Ink 116">
                  <a:extLst>
                    <a:ext uri="{FF2B5EF4-FFF2-40B4-BE49-F238E27FC236}">
                      <a16:creationId xmlns:a16="http://schemas.microsoft.com/office/drawing/2014/main" id="{5B6AA961-740F-6B1B-9CBC-61BBFB59D487}"/>
                    </a:ext>
                  </a:extLst>
                </p14:cNvPr>
                <p14:cNvContentPartPr/>
                <p14:nvPr/>
              </p14:nvContentPartPr>
              <p14:xfrm>
                <a:off x="5368297" y="4050874"/>
                <a:ext cx="190800" cy="329760"/>
              </p14:xfrm>
            </p:contentPart>
          </mc:Choice>
          <mc:Fallback>
            <p:pic>
              <p:nvPicPr>
                <p:cNvPr id="117" name="Ink 116">
                  <a:extLst>
                    <a:ext uri="{FF2B5EF4-FFF2-40B4-BE49-F238E27FC236}">
                      <a16:creationId xmlns:a16="http://schemas.microsoft.com/office/drawing/2014/main" id="{5B6AA961-740F-6B1B-9CBC-61BBFB59D487}"/>
                    </a:ext>
                  </a:extLst>
                </p:cNvPr>
                <p:cNvPicPr/>
                <p:nvPr/>
              </p:nvPicPr>
              <p:blipFill>
                <a:blip r:embed="rId172"/>
                <a:stretch>
                  <a:fillRect/>
                </a:stretch>
              </p:blipFill>
              <p:spPr>
                <a:xfrm>
                  <a:off x="5359297" y="4042234"/>
                  <a:ext cx="208440" cy="347400"/>
                </a:xfrm>
                <a:prstGeom prst="rect">
                  <a:avLst/>
                </a:prstGeom>
              </p:spPr>
            </p:pic>
          </mc:Fallback>
        </mc:AlternateContent>
        <mc:AlternateContent xmlns:mc="http://schemas.openxmlformats.org/markup-compatibility/2006">
          <mc:Choice xmlns:p14="http://schemas.microsoft.com/office/powerpoint/2010/main" Requires="p14">
            <p:contentPart p14:bwMode="auto" r:id="rId173">
              <p14:nvContentPartPr>
                <p14:cNvPr id="118" name="Ink 117">
                  <a:extLst>
                    <a:ext uri="{FF2B5EF4-FFF2-40B4-BE49-F238E27FC236}">
                      <a16:creationId xmlns:a16="http://schemas.microsoft.com/office/drawing/2014/main" id="{2003E040-6CFA-28A6-08AF-711B326FBE22}"/>
                    </a:ext>
                  </a:extLst>
                </p14:cNvPr>
                <p14:cNvContentPartPr/>
                <p14:nvPr/>
              </p14:nvContentPartPr>
              <p14:xfrm>
                <a:off x="5499697" y="4058434"/>
                <a:ext cx="119520" cy="132120"/>
              </p14:xfrm>
            </p:contentPart>
          </mc:Choice>
          <mc:Fallback>
            <p:pic>
              <p:nvPicPr>
                <p:cNvPr id="118" name="Ink 117">
                  <a:extLst>
                    <a:ext uri="{FF2B5EF4-FFF2-40B4-BE49-F238E27FC236}">
                      <a16:creationId xmlns:a16="http://schemas.microsoft.com/office/drawing/2014/main" id="{2003E040-6CFA-28A6-08AF-711B326FBE22}"/>
                    </a:ext>
                  </a:extLst>
                </p:cNvPr>
                <p:cNvPicPr/>
                <p:nvPr/>
              </p:nvPicPr>
              <p:blipFill>
                <a:blip r:embed="rId174"/>
                <a:stretch>
                  <a:fillRect/>
                </a:stretch>
              </p:blipFill>
              <p:spPr>
                <a:xfrm>
                  <a:off x="5491057" y="4049794"/>
                  <a:ext cx="137160" cy="149760"/>
                </a:xfrm>
                <a:prstGeom prst="rect">
                  <a:avLst/>
                </a:prstGeom>
              </p:spPr>
            </p:pic>
          </mc:Fallback>
        </mc:AlternateContent>
        <mc:AlternateContent xmlns:mc="http://schemas.openxmlformats.org/markup-compatibility/2006">
          <mc:Choice xmlns:p14="http://schemas.microsoft.com/office/powerpoint/2010/main" Requires="p14">
            <p:contentPart p14:bwMode="auto" r:id="rId175">
              <p14:nvContentPartPr>
                <p14:cNvPr id="119" name="Ink 118">
                  <a:extLst>
                    <a:ext uri="{FF2B5EF4-FFF2-40B4-BE49-F238E27FC236}">
                      <a16:creationId xmlns:a16="http://schemas.microsoft.com/office/drawing/2014/main" id="{9DB424B6-F499-829C-4959-40A74529E0DD}"/>
                    </a:ext>
                  </a:extLst>
                </p14:cNvPr>
                <p14:cNvContentPartPr/>
                <p14:nvPr/>
              </p14:nvContentPartPr>
              <p14:xfrm>
                <a:off x="5601937" y="4009114"/>
                <a:ext cx="129960" cy="102240"/>
              </p14:xfrm>
            </p:contentPart>
          </mc:Choice>
          <mc:Fallback>
            <p:pic>
              <p:nvPicPr>
                <p:cNvPr id="119" name="Ink 118">
                  <a:extLst>
                    <a:ext uri="{FF2B5EF4-FFF2-40B4-BE49-F238E27FC236}">
                      <a16:creationId xmlns:a16="http://schemas.microsoft.com/office/drawing/2014/main" id="{9DB424B6-F499-829C-4959-40A74529E0DD}"/>
                    </a:ext>
                  </a:extLst>
                </p:cNvPr>
                <p:cNvPicPr/>
                <p:nvPr/>
              </p:nvPicPr>
              <p:blipFill>
                <a:blip r:embed="rId176"/>
                <a:stretch>
                  <a:fillRect/>
                </a:stretch>
              </p:blipFill>
              <p:spPr>
                <a:xfrm>
                  <a:off x="5593297" y="4000474"/>
                  <a:ext cx="147600" cy="119880"/>
                </a:xfrm>
                <a:prstGeom prst="rect">
                  <a:avLst/>
                </a:prstGeom>
              </p:spPr>
            </p:pic>
          </mc:Fallback>
        </mc:AlternateContent>
        <mc:AlternateContent xmlns:mc="http://schemas.openxmlformats.org/markup-compatibility/2006">
          <mc:Choice xmlns:p14="http://schemas.microsoft.com/office/powerpoint/2010/main" Requires="p14">
            <p:contentPart p14:bwMode="auto" r:id="rId177">
              <p14:nvContentPartPr>
                <p14:cNvPr id="120" name="Ink 119">
                  <a:extLst>
                    <a:ext uri="{FF2B5EF4-FFF2-40B4-BE49-F238E27FC236}">
                      <a16:creationId xmlns:a16="http://schemas.microsoft.com/office/drawing/2014/main" id="{68553E1A-0EC4-7CCC-6941-B12748C3B331}"/>
                    </a:ext>
                  </a:extLst>
                </p14:cNvPr>
                <p14:cNvContentPartPr/>
                <p14:nvPr/>
              </p14:nvContentPartPr>
              <p14:xfrm>
                <a:off x="5803897" y="3771154"/>
                <a:ext cx="149400" cy="151920"/>
              </p14:xfrm>
            </p:contentPart>
          </mc:Choice>
          <mc:Fallback>
            <p:pic>
              <p:nvPicPr>
                <p:cNvPr id="120" name="Ink 119">
                  <a:extLst>
                    <a:ext uri="{FF2B5EF4-FFF2-40B4-BE49-F238E27FC236}">
                      <a16:creationId xmlns:a16="http://schemas.microsoft.com/office/drawing/2014/main" id="{68553E1A-0EC4-7CCC-6941-B12748C3B331}"/>
                    </a:ext>
                  </a:extLst>
                </p:cNvPr>
                <p:cNvPicPr/>
                <p:nvPr/>
              </p:nvPicPr>
              <p:blipFill>
                <a:blip r:embed="rId178"/>
                <a:stretch>
                  <a:fillRect/>
                </a:stretch>
              </p:blipFill>
              <p:spPr>
                <a:xfrm>
                  <a:off x="5795257" y="3762514"/>
                  <a:ext cx="167040" cy="169560"/>
                </a:xfrm>
                <a:prstGeom prst="rect">
                  <a:avLst/>
                </a:prstGeom>
              </p:spPr>
            </p:pic>
          </mc:Fallback>
        </mc:AlternateContent>
        <mc:AlternateContent xmlns:mc="http://schemas.openxmlformats.org/markup-compatibility/2006">
          <mc:Choice xmlns:p14="http://schemas.microsoft.com/office/powerpoint/2010/main" Requires="p14">
            <p:contentPart p14:bwMode="auto" r:id="rId179">
              <p14:nvContentPartPr>
                <p14:cNvPr id="121" name="Ink 120">
                  <a:extLst>
                    <a:ext uri="{FF2B5EF4-FFF2-40B4-BE49-F238E27FC236}">
                      <a16:creationId xmlns:a16="http://schemas.microsoft.com/office/drawing/2014/main" id="{FEB757E3-3C66-52A3-AC18-5AD2B265CB22}"/>
                    </a:ext>
                  </a:extLst>
                </p14:cNvPr>
                <p14:cNvContentPartPr/>
                <p14:nvPr/>
              </p14:nvContentPartPr>
              <p14:xfrm>
                <a:off x="5907937" y="3736234"/>
                <a:ext cx="136080" cy="142200"/>
              </p14:xfrm>
            </p:contentPart>
          </mc:Choice>
          <mc:Fallback>
            <p:pic>
              <p:nvPicPr>
                <p:cNvPr id="121" name="Ink 120">
                  <a:extLst>
                    <a:ext uri="{FF2B5EF4-FFF2-40B4-BE49-F238E27FC236}">
                      <a16:creationId xmlns:a16="http://schemas.microsoft.com/office/drawing/2014/main" id="{FEB757E3-3C66-52A3-AC18-5AD2B265CB22}"/>
                    </a:ext>
                  </a:extLst>
                </p:cNvPr>
                <p:cNvPicPr/>
                <p:nvPr/>
              </p:nvPicPr>
              <p:blipFill>
                <a:blip r:embed="rId180"/>
                <a:stretch>
                  <a:fillRect/>
                </a:stretch>
              </p:blipFill>
              <p:spPr>
                <a:xfrm>
                  <a:off x="5898937" y="3727594"/>
                  <a:ext cx="153720" cy="159840"/>
                </a:xfrm>
                <a:prstGeom prst="rect">
                  <a:avLst/>
                </a:prstGeom>
              </p:spPr>
            </p:pic>
          </mc:Fallback>
        </mc:AlternateContent>
        <mc:AlternateContent xmlns:mc="http://schemas.openxmlformats.org/markup-compatibility/2006">
          <mc:Choice xmlns:p14="http://schemas.microsoft.com/office/powerpoint/2010/main" Requires="p14">
            <p:contentPart p14:bwMode="auto" r:id="rId181">
              <p14:nvContentPartPr>
                <p14:cNvPr id="122" name="Ink 121">
                  <a:extLst>
                    <a:ext uri="{FF2B5EF4-FFF2-40B4-BE49-F238E27FC236}">
                      <a16:creationId xmlns:a16="http://schemas.microsoft.com/office/drawing/2014/main" id="{FA128C98-3DFF-B9E7-5578-704BFA4E0C56}"/>
                    </a:ext>
                  </a:extLst>
                </p14:cNvPr>
                <p14:cNvContentPartPr/>
                <p14:nvPr/>
              </p14:nvContentPartPr>
              <p14:xfrm>
                <a:off x="6037897" y="3743074"/>
                <a:ext cx="201960" cy="86400"/>
              </p14:xfrm>
            </p:contentPart>
          </mc:Choice>
          <mc:Fallback>
            <p:pic>
              <p:nvPicPr>
                <p:cNvPr id="122" name="Ink 121">
                  <a:extLst>
                    <a:ext uri="{FF2B5EF4-FFF2-40B4-BE49-F238E27FC236}">
                      <a16:creationId xmlns:a16="http://schemas.microsoft.com/office/drawing/2014/main" id="{FA128C98-3DFF-B9E7-5578-704BFA4E0C56}"/>
                    </a:ext>
                  </a:extLst>
                </p:cNvPr>
                <p:cNvPicPr/>
                <p:nvPr/>
              </p:nvPicPr>
              <p:blipFill>
                <a:blip r:embed="rId182"/>
                <a:stretch>
                  <a:fillRect/>
                </a:stretch>
              </p:blipFill>
              <p:spPr>
                <a:xfrm>
                  <a:off x="6028897" y="3734074"/>
                  <a:ext cx="219600" cy="10404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83">
            <p14:nvContentPartPr>
              <p14:cNvPr id="124" name="Ink 123">
                <a:extLst>
                  <a:ext uri="{FF2B5EF4-FFF2-40B4-BE49-F238E27FC236}">
                    <a16:creationId xmlns:a16="http://schemas.microsoft.com/office/drawing/2014/main" id="{25BA590A-327C-FA0A-262E-034418FF9FCF}"/>
                  </a:ext>
                </a:extLst>
              </p14:cNvPr>
              <p14:cNvContentPartPr/>
              <p14:nvPr/>
            </p14:nvContentPartPr>
            <p14:xfrm>
              <a:off x="6212137" y="5564314"/>
              <a:ext cx="178920" cy="37080"/>
            </p14:xfrm>
          </p:contentPart>
        </mc:Choice>
        <mc:Fallback>
          <p:pic>
            <p:nvPicPr>
              <p:cNvPr id="124" name="Ink 123">
                <a:extLst>
                  <a:ext uri="{FF2B5EF4-FFF2-40B4-BE49-F238E27FC236}">
                    <a16:creationId xmlns:a16="http://schemas.microsoft.com/office/drawing/2014/main" id="{25BA590A-327C-FA0A-262E-034418FF9FCF}"/>
                  </a:ext>
                </a:extLst>
              </p:cNvPr>
              <p:cNvPicPr/>
              <p:nvPr/>
            </p:nvPicPr>
            <p:blipFill>
              <a:blip r:embed="rId184"/>
              <a:stretch>
                <a:fillRect/>
              </a:stretch>
            </p:blipFill>
            <p:spPr>
              <a:xfrm>
                <a:off x="6203137" y="5555674"/>
                <a:ext cx="196560" cy="54720"/>
              </a:xfrm>
              <a:prstGeom prst="rect">
                <a:avLst/>
              </a:prstGeom>
            </p:spPr>
          </p:pic>
        </mc:Fallback>
      </mc:AlternateContent>
      <mc:AlternateContent xmlns:mc="http://schemas.openxmlformats.org/markup-compatibility/2006">
        <mc:Choice xmlns:p14="http://schemas.microsoft.com/office/powerpoint/2010/main" Requires="p14">
          <p:contentPart p14:bwMode="auto" r:id="rId185">
            <p14:nvContentPartPr>
              <p14:cNvPr id="125" name="Ink 124">
                <a:extLst>
                  <a:ext uri="{FF2B5EF4-FFF2-40B4-BE49-F238E27FC236}">
                    <a16:creationId xmlns:a16="http://schemas.microsoft.com/office/drawing/2014/main" id="{80BA37AF-FF46-763E-4074-2C064643CF6C}"/>
                  </a:ext>
                </a:extLst>
              </p14:cNvPr>
              <p14:cNvContentPartPr/>
              <p14:nvPr/>
            </p14:nvContentPartPr>
            <p14:xfrm>
              <a:off x="7771657" y="5557834"/>
              <a:ext cx="20880" cy="9360"/>
            </p14:xfrm>
          </p:contentPart>
        </mc:Choice>
        <mc:Fallback>
          <p:pic>
            <p:nvPicPr>
              <p:cNvPr id="125" name="Ink 124">
                <a:extLst>
                  <a:ext uri="{FF2B5EF4-FFF2-40B4-BE49-F238E27FC236}">
                    <a16:creationId xmlns:a16="http://schemas.microsoft.com/office/drawing/2014/main" id="{80BA37AF-FF46-763E-4074-2C064643CF6C}"/>
                  </a:ext>
                </a:extLst>
              </p:cNvPr>
              <p:cNvPicPr/>
              <p:nvPr/>
            </p:nvPicPr>
            <p:blipFill>
              <a:blip r:embed="rId186"/>
              <a:stretch>
                <a:fillRect/>
              </a:stretch>
            </p:blipFill>
            <p:spPr>
              <a:xfrm>
                <a:off x="7762657" y="5549194"/>
                <a:ext cx="38520" cy="27000"/>
              </a:xfrm>
              <a:prstGeom prst="rect">
                <a:avLst/>
              </a:prstGeom>
            </p:spPr>
          </p:pic>
        </mc:Fallback>
      </mc:AlternateContent>
      <mc:AlternateContent xmlns:mc="http://schemas.openxmlformats.org/markup-compatibility/2006">
        <mc:Choice xmlns:p14="http://schemas.microsoft.com/office/powerpoint/2010/main" Requires="p14">
          <p:contentPart p14:bwMode="auto" r:id="rId187">
            <p14:nvContentPartPr>
              <p14:cNvPr id="126" name="Ink 125">
                <a:extLst>
                  <a:ext uri="{FF2B5EF4-FFF2-40B4-BE49-F238E27FC236}">
                    <a16:creationId xmlns:a16="http://schemas.microsoft.com/office/drawing/2014/main" id="{13B13D21-33ED-130F-FC71-DEFF1F3A33DF}"/>
                  </a:ext>
                </a:extLst>
              </p14:cNvPr>
              <p14:cNvContentPartPr/>
              <p14:nvPr/>
            </p14:nvContentPartPr>
            <p14:xfrm>
              <a:off x="7691017" y="5121514"/>
              <a:ext cx="50760" cy="8640"/>
            </p14:xfrm>
          </p:contentPart>
        </mc:Choice>
        <mc:Fallback>
          <p:pic>
            <p:nvPicPr>
              <p:cNvPr id="126" name="Ink 125">
                <a:extLst>
                  <a:ext uri="{FF2B5EF4-FFF2-40B4-BE49-F238E27FC236}">
                    <a16:creationId xmlns:a16="http://schemas.microsoft.com/office/drawing/2014/main" id="{13B13D21-33ED-130F-FC71-DEFF1F3A33DF}"/>
                  </a:ext>
                </a:extLst>
              </p:cNvPr>
              <p:cNvPicPr/>
              <p:nvPr/>
            </p:nvPicPr>
            <p:blipFill>
              <a:blip r:embed="rId188"/>
              <a:stretch>
                <a:fillRect/>
              </a:stretch>
            </p:blipFill>
            <p:spPr>
              <a:xfrm>
                <a:off x="7682377" y="5112874"/>
                <a:ext cx="68400" cy="26280"/>
              </a:xfrm>
              <a:prstGeom prst="rect">
                <a:avLst/>
              </a:prstGeom>
            </p:spPr>
          </p:pic>
        </mc:Fallback>
      </mc:AlternateContent>
      <mc:AlternateContent xmlns:mc="http://schemas.openxmlformats.org/markup-compatibility/2006">
        <mc:Choice xmlns:p14="http://schemas.microsoft.com/office/powerpoint/2010/main" Requires="p14">
          <p:contentPart p14:bwMode="auto" r:id="rId189">
            <p14:nvContentPartPr>
              <p14:cNvPr id="127" name="Ink 126">
                <a:extLst>
                  <a:ext uri="{FF2B5EF4-FFF2-40B4-BE49-F238E27FC236}">
                    <a16:creationId xmlns:a16="http://schemas.microsoft.com/office/drawing/2014/main" id="{E30A8845-688B-E61D-47F0-CF35F626E9C4}"/>
                  </a:ext>
                </a:extLst>
              </p14:cNvPr>
              <p14:cNvContentPartPr/>
              <p14:nvPr/>
            </p14:nvContentPartPr>
            <p14:xfrm>
              <a:off x="8583457" y="5271994"/>
              <a:ext cx="389520" cy="393840"/>
            </p14:xfrm>
          </p:contentPart>
        </mc:Choice>
        <mc:Fallback>
          <p:pic>
            <p:nvPicPr>
              <p:cNvPr id="127" name="Ink 126">
                <a:extLst>
                  <a:ext uri="{FF2B5EF4-FFF2-40B4-BE49-F238E27FC236}">
                    <a16:creationId xmlns:a16="http://schemas.microsoft.com/office/drawing/2014/main" id="{E30A8845-688B-E61D-47F0-CF35F626E9C4}"/>
                  </a:ext>
                </a:extLst>
              </p:cNvPr>
              <p:cNvPicPr/>
              <p:nvPr/>
            </p:nvPicPr>
            <p:blipFill>
              <a:blip r:embed="rId190"/>
              <a:stretch>
                <a:fillRect/>
              </a:stretch>
            </p:blipFill>
            <p:spPr>
              <a:xfrm>
                <a:off x="8574457" y="5262994"/>
                <a:ext cx="407160" cy="411480"/>
              </a:xfrm>
              <a:prstGeom prst="rect">
                <a:avLst/>
              </a:prstGeom>
            </p:spPr>
          </p:pic>
        </mc:Fallback>
      </mc:AlternateContent>
      <mc:AlternateContent xmlns:mc="http://schemas.openxmlformats.org/markup-compatibility/2006">
        <mc:Choice xmlns:p14="http://schemas.microsoft.com/office/powerpoint/2010/main" Requires="p14">
          <p:contentPart p14:bwMode="auto" r:id="rId191">
            <p14:nvContentPartPr>
              <p14:cNvPr id="128" name="Ink 127">
                <a:extLst>
                  <a:ext uri="{FF2B5EF4-FFF2-40B4-BE49-F238E27FC236}">
                    <a16:creationId xmlns:a16="http://schemas.microsoft.com/office/drawing/2014/main" id="{1A238DD8-616F-5F84-4B65-7E0B9C514A1D}"/>
                  </a:ext>
                </a:extLst>
              </p14:cNvPr>
              <p14:cNvContentPartPr/>
              <p14:nvPr/>
            </p14:nvContentPartPr>
            <p14:xfrm>
              <a:off x="6144097" y="5932234"/>
              <a:ext cx="21240" cy="11160"/>
            </p14:xfrm>
          </p:contentPart>
        </mc:Choice>
        <mc:Fallback>
          <p:pic>
            <p:nvPicPr>
              <p:cNvPr id="128" name="Ink 127">
                <a:extLst>
                  <a:ext uri="{FF2B5EF4-FFF2-40B4-BE49-F238E27FC236}">
                    <a16:creationId xmlns:a16="http://schemas.microsoft.com/office/drawing/2014/main" id="{1A238DD8-616F-5F84-4B65-7E0B9C514A1D}"/>
                  </a:ext>
                </a:extLst>
              </p:cNvPr>
              <p:cNvPicPr/>
              <p:nvPr/>
            </p:nvPicPr>
            <p:blipFill>
              <a:blip r:embed="rId192"/>
              <a:stretch>
                <a:fillRect/>
              </a:stretch>
            </p:blipFill>
            <p:spPr>
              <a:xfrm>
                <a:off x="6135457" y="5923594"/>
                <a:ext cx="38880" cy="28800"/>
              </a:xfrm>
              <a:prstGeom prst="rect">
                <a:avLst/>
              </a:prstGeom>
            </p:spPr>
          </p:pic>
        </mc:Fallback>
      </mc:AlternateContent>
      <p:grpSp>
        <p:nvGrpSpPr>
          <p:cNvPr id="130" name="Group 129">
            <a:extLst>
              <a:ext uri="{FF2B5EF4-FFF2-40B4-BE49-F238E27FC236}">
                <a16:creationId xmlns:a16="http://schemas.microsoft.com/office/drawing/2014/main" id="{C4E23A8E-DD81-2C33-B9E3-2C2C4A02224B}"/>
              </a:ext>
            </a:extLst>
          </p:cNvPr>
          <p:cNvGrpSpPr/>
          <p:nvPr/>
        </p:nvGrpSpPr>
        <p:grpSpPr>
          <a:xfrm>
            <a:off x="7144177" y="5577634"/>
            <a:ext cx="517320" cy="480240"/>
            <a:chOff x="7144177" y="5577634"/>
            <a:chExt cx="517320" cy="480240"/>
          </a:xfrm>
        </p:grpSpPr>
        <mc:AlternateContent xmlns:mc="http://schemas.openxmlformats.org/markup-compatibility/2006">
          <mc:Choice xmlns:p14="http://schemas.microsoft.com/office/powerpoint/2010/main" Requires="p14">
            <p:contentPart p14:bwMode="auto" r:id="rId193">
              <p14:nvContentPartPr>
                <p14:cNvPr id="87" name="Ink 86">
                  <a:extLst>
                    <a:ext uri="{FF2B5EF4-FFF2-40B4-BE49-F238E27FC236}">
                      <a16:creationId xmlns:a16="http://schemas.microsoft.com/office/drawing/2014/main" id="{ACAD7B34-C8CC-CD2B-66D6-86A2F7109A69}"/>
                    </a:ext>
                  </a:extLst>
                </p14:cNvPr>
                <p14:cNvContentPartPr/>
                <p14:nvPr/>
              </p14:nvContentPartPr>
              <p14:xfrm>
                <a:off x="7197097" y="5692474"/>
                <a:ext cx="14760" cy="286560"/>
              </p14:xfrm>
            </p:contentPart>
          </mc:Choice>
          <mc:Fallback>
            <p:pic>
              <p:nvPicPr>
                <p:cNvPr id="87" name="Ink 86">
                  <a:extLst>
                    <a:ext uri="{FF2B5EF4-FFF2-40B4-BE49-F238E27FC236}">
                      <a16:creationId xmlns:a16="http://schemas.microsoft.com/office/drawing/2014/main" id="{ACAD7B34-C8CC-CD2B-66D6-86A2F7109A69}"/>
                    </a:ext>
                  </a:extLst>
                </p:cNvPr>
                <p:cNvPicPr/>
                <p:nvPr/>
              </p:nvPicPr>
              <p:blipFill>
                <a:blip r:embed="rId194"/>
                <a:stretch>
                  <a:fillRect/>
                </a:stretch>
              </p:blipFill>
              <p:spPr>
                <a:xfrm>
                  <a:off x="7188097" y="5683474"/>
                  <a:ext cx="32400" cy="304200"/>
                </a:xfrm>
                <a:prstGeom prst="rect">
                  <a:avLst/>
                </a:prstGeom>
              </p:spPr>
            </p:pic>
          </mc:Fallback>
        </mc:AlternateContent>
        <mc:AlternateContent xmlns:mc="http://schemas.openxmlformats.org/markup-compatibility/2006">
          <mc:Choice xmlns:p14="http://schemas.microsoft.com/office/powerpoint/2010/main" Requires="p14">
            <p:contentPart p14:bwMode="auto" r:id="rId195">
              <p14:nvContentPartPr>
                <p14:cNvPr id="88" name="Ink 87">
                  <a:extLst>
                    <a:ext uri="{FF2B5EF4-FFF2-40B4-BE49-F238E27FC236}">
                      <a16:creationId xmlns:a16="http://schemas.microsoft.com/office/drawing/2014/main" id="{3C1096A6-0D5B-D446-8CD7-EAF7C3B903C3}"/>
                    </a:ext>
                  </a:extLst>
                </p14:cNvPr>
                <p14:cNvContentPartPr/>
                <p14:nvPr/>
              </p14:nvContentPartPr>
              <p14:xfrm>
                <a:off x="7223377" y="5681674"/>
                <a:ext cx="403920" cy="279360"/>
              </p14:xfrm>
            </p:contentPart>
          </mc:Choice>
          <mc:Fallback>
            <p:pic>
              <p:nvPicPr>
                <p:cNvPr id="88" name="Ink 87">
                  <a:extLst>
                    <a:ext uri="{FF2B5EF4-FFF2-40B4-BE49-F238E27FC236}">
                      <a16:creationId xmlns:a16="http://schemas.microsoft.com/office/drawing/2014/main" id="{3C1096A6-0D5B-D446-8CD7-EAF7C3B903C3}"/>
                    </a:ext>
                  </a:extLst>
                </p:cNvPr>
                <p:cNvPicPr/>
                <p:nvPr/>
              </p:nvPicPr>
              <p:blipFill>
                <a:blip r:embed="rId196"/>
                <a:stretch>
                  <a:fillRect/>
                </a:stretch>
              </p:blipFill>
              <p:spPr>
                <a:xfrm>
                  <a:off x="7214737" y="5672674"/>
                  <a:ext cx="421560" cy="297000"/>
                </a:xfrm>
                <a:prstGeom prst="rect">
                  <a:avLst/>
                </a:prstGeom>
              </p:spPr>
            </p:pic>
          </mc:Fallback>
        </mc:AlternateContent>
        <mc:AlternateContent xmlns:mc="http://schemas.openxmlformats.org/markup-compatibility/2006">
          <mc:Choice xmlns:p14="http://schemas.microsoft.com/office/powerpoint/2010/main" Requires="p14">
            <p:contentPart p14:bwMode="auto" r:id="rId197">
              <p14:nvContentPartPr>
                <p14:cNvPr id="129" name="Ink 128">
                  <a:extLst>
                    <a:ext uri="{FF2B5EF4-FFF2-40B4-BE49-F238E27FC236}">
                      <a16:creationId xmlns:a16="http://schemas.microsoft.com/office/drawing/2014/main" id="{CFC347C7-97BF-E5BA-1A99-8D5BF07B45DB}"/>
                    </a:ext>
                  </a:extLst>
                </p14:cNvPr>
                <p14:cNvContentPartPr/>
                <p14:nvPr/>
              </p14:nvContentPartPr>
              <p14:xfrm>
                <a:off x="7144177" y="5577634"/>
                <a:ext cx="517320" cy="480240"/>
              </p14:xfrm>
            </p:contentPart>
          </mc:Choice>
          <mc:Fallback>
            <p:pic>
              <p:nvPicPr>
                <p:cNvPr id="129" name="Ink 128">
                  <a:extLst>
                    <a:ext uri="{FF2B5EF4-FFF2-40B4-BE49-F238E27FC236}">
                      <a16:creationId xmlns:a16="http://schemas.microsoft.com/office/drawing/2014/main" id="{CFC347C7-97BF-E5BA-1A99-8D5BF07B45DB}"/>
                    </a:ext>
                  </a:extLst>
                </p:cNvPr>
                <p:cNvPicPr/>
                <p:nvPr/>
              </p:nvPicPr>
              <p:blipFill>
                <a:blip r:embed="rId198"/>
                <a:stretch>
                  <a:fillRect/>
                </a:stretch>
              </p:blipFill>
              <p:spPr>
                <a:xfrm>
                  <a:off x="7135177" y="5568634"/>
                  <a:ext cx="534960" cy="49788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99">
            <p14:nvContentPartPr>
              <p14:cNvPr id="131" name="Ink 130">
                <a:extLst>
                  <a:ext uri="{FF2B5EF4-FFF2-40B4-BE49-F238E27FC236}">
                    <a16:creationId xmlns:a16="http://schemas.microsoft.com/office/drawing/2014/main" id="{D8629F64-96BB-BCC6-3F4C-1E39CEB8614F}"/>
                  </a:ext>
                </a:extLst>
              </p14:cNvPr>
              <p14:cNvContentPartPr/>
              <p14:nvPr/>
            </p14:nvContentPartPr>
            <p14:xfrm>
              <a:off x="8688577" y="5587354"/>
              <a:ext cx="690840" cy="480240"/>
            </p14:xfrm>
          </p:contentPart>
        </mc:Choice>
        <mc:Fallback>
          <p:pic>
            <p:nvPicPr>
              <p:cNvPr id="131" name="Ink 130">
                <a:extLst>
                  <a:ext uri="{FF2B5EF4-FFF2-40B4-BE49-F238E27FC236}">
                    <a16:creationId xmlns:a16="http://schemas.microsoft.com/office/drawing/2014/main" id="{D8629F64-96BB-BCC6-3F4C-1E39CEB8614F}"/>
                  </a:ext>
                </a:extLst>
              </p:cNvPr>
              <p:cNvPicPr/>
              <p:nvPr/>
            </p:nvPicPr>
            <p:blipFill>
              <a:blip r:embed="rId200"/>
              <a:stretch>
                <a:fillRect/>
              </a:stretch>
            </p:blipFill>
            <p:spPr>
              <a:xfrm>
                <a:off x="8679577" y="5578354"/>
                <a:ext cx="708480" cy="497880"/>
              </a:xfrm>
              <a:prstGeom prst="rect">
                <a:avLst/>
              </a:prstGeom>
            </p:spPr>
          </p:pic>
        </mc:Fallback>
      </mc:AlternateContent>
      <mc:AlternateContent xmlns:mc="http://schemas.openxmlformats.org/markup-compatibility/2006">
        <mc:Choice xmlns:p14="http://schemas.microsoft.com/office/powerpoint/2010/main" Requires="p14">
          <p:contentPart p14:bwMode="auto" r:id="rId201">
            <p14:nvContentPartPr>
              <p14:cNvPr id="132" name="Ink 131">
                <a:extLst>
                  <a:ext uri="{FF2B5EF4-FFF2-40B4-BE49-F238E27FC236}">
                    <a16:creationId xmlns:a16="http://schemas.microsoft.com/office/drawing/2014/main" id="{CFD9BC15-2038-B121-4BA9-A23896D7D2F6}"/>
                  </a:ext>
                </a:extLst>
              </p14:cNvPr>
              <p14:cNvContentPartPr/>
              <p14:nvPr/>
            </p14:nvContentPartPr>
            <p14:xfrm>
              <a:off x="9409297" y="4598794"/>
              <a:ext cx="277560" cy="200520"/>
            </p14:xfrm>
          </p:contentPart>
        </mc:Choice>
        <mc:Fallback>
          <p:pic>
            <p:nvPicPr>
              <p:cNvPr id="132" name="Ink 131">
                <a:extLst>
                  <a:ext uri="{FF2B5EF4-FFF2-40B4-BE49-F238E27FC236}">
                    <a16:creationId xmlns:a16="http://schemas.microsoft.com/office/drawing/2014/main" id="{CFD9BC15-2038-B121-4BA9-A23896D7D2F6}"/>
                  </a:ext>
                </a:extLst>
              </p:cNvPr>
              <p:cNvPicPr/>
              <p:nvPr/>
            </p:nvPicPr>
            <p:blipFill>
              <a:blip r:embed="rId202"/>
              <a:stretch>
                <a:fillRect/>
              </a:stretch>
            </p:blipFill>
            <p:spPr>
              <a:xfrm>
                <a:off x="9400297" y="4589794"/>
                <a:ext cx="295200" cy="218160"/>
              </a:xfrm>
              <a:prstGeom prst="rect">
                <a:avLst/>
              </a:prstGeom>
            </p:spPr>
          </p:pic>
        </mc:Fallback>
      </mc:AlternateContent>
      <mc:AlternateContent xmlns:mc="http://schemas.openxmlformats.org/markup-compatibility/2006">
        <mc:Choice xmlns:p14="http://schemas.microsoft.com/office/powerpoint/2010/main" Requires="p14">
          <p:contentPart p14:bwMode="auto" r:id="rId203">
            <p14:nvContentPartPr>
              <p14:cNvPr id="133" name="Ink 132">
                <a:extLst>
                  <a:ext uri="{FF2B5EF4-FFF2-40B4-BE49-F238E27FC236}">
                    <a16:creationId xmlns:a16="http://schemas.microsoft.com/office/drawing/2014/main" id="{8C421744-28F1-5F9E-8052-4EACB148801B}"/>
                  </a:ext>
                </a:extLst>
              </p14:cNvPr>
              <p14:cNvContentPartPr/>
              <p14:nvPr/>
            </p14:nvContentPartPr>
            <p14:xfrm>
              <a:off x="3606097" y="5231674"/>
              <a:ext cx="1262160" cy="427680"/>
            </p14:xfrm>
          </p:contentPart>
        </mc:Choice>
        <mc:Fallback>
          <p:pic>
            <p:nvPicPr>
              <p:cNvPr id="133" name="Ink 132">
                <a:extLst>
                  <a:ext uri="{FF2B5EF4-FFF2-40B4-BE49-F238E27FC236}">
                    <a16:creationId xmlns:a16="http://schemas.microsoft.com/office/drawing/2014/main" id="{8C421744-28F1-5F9E-8052-4EACB148801B}"/>
                  </a:ext>
                </a:extLst>
              </p:cNvPr>
              <p:cNvPicPr/>
              <p:nvPr/>
            </p:nvPicPr>
            <p:blipFill>
              <a:blip r:embed="rId204"/>
              <a:stretch>
                <a:fillRect/>
              </a:stretch>
            </p:blipFill>
            <p:spPr>
              <a:xfrm>
                <a:off x="3597097" y="5223034"/>
                <a:ext cx="1279800" cy="445320"/>
              </a:xfrm>
              <a:prstGeom prst="rect">
                <a:avLst/>
              </a:prstGeom>
            </p:spPr>
          </p:pic>
        </mc:Fallback>
      </mc:AlternateContent>
      <p:grpSp>
        <p:nvGrpSpPr>
          <p:cNvPr id="136" name="Group 135">
            <a:extLst>
              <a:ext uri="{FF2B5EF4-FFF2-40B4-BE49-F238E27FC236}">
                <a16:creationId xmlns:a16="http://schemas.microsoft.com/office/drawing/2014/main" id="{6432CD32-A2E4-BA7D-F6D8-40C0CA2A2766}"/>
              </a:ext>
            </a:extLst>
          </p:cNvPr>
          <p:cNvGrpSpPr/>
          <p:nvPr/>
        </p:nvGrpSpPr>
        <p:grpSpPr>
          <a:xfrm>
            <a:off x="10663897" y="4329874"/>
            <a:ext cx="287640" cy="238680"/>
            <a:chOff x="10663897" y="4329874"/>
            <a:chExt cx="287640" cy="238680"/>
          </a:xfrm>
        </p:grpSpPr>
        <mc:AlternateContent xmlns:mc="http://schemas.openxmlformats.org/markup-compatibility/2006">
          <mc:Choice xmlns:p14="http://schemas.microsoft.com/office/powerpoint/2010/main" Requires="p14">
            <p:contentPart p14:bwMode="auto" r:id="rId205">
              <p14:nvContentPartPr>
                <p14:cNvPr id="134" name="Ink 133">
                  <a:extLst>
                    <a:ext uri="{FF2B5EF4-FFF2-40B4-BE49-F238E27FC236}">
                      <a16:creationId xmlns:a16="http://schemas.microsoft.com/office/drawing/2014/main" id="{8C238CAE-0434-426D-D8C7-8D14D4DDD364}"/>
                    </a:ext>
                  </a:extLst>
                </p14:cNvPr>
                <p14:cNvContentPartPr/>
                <p14:nvPr/>
              </p14:nvContentPartPr>
              <p14:xfrm>
                <a:off x="10677937" y="4329874"/>
                <a:ext cx="273600" cy="217440"/>
              </p14:xfrm>
            </p:contentPart>
          </mc:Choice>
          <mc:Fallback>
            <p:pic>
              <p:nvPicPr>
                <p:cNvPr id="134" name="Ink 133">
                  <a:extLst>
                    <a:ext uri="{FF2B5EF4-FFF2-40B4-BE49-F238E27FC236}">
                      <a16:creationId xmlns:a16="http://schemas.microsoft.com/office/drawing/2014/main" id="{8C238CAE-0434-426D-D8C7-8D14D4DDD364}"/>
                    </a:ext>
                  </a:extLst>
                </p:cNvPr>
                <p:cNvPicPr/>
                <p:nvPr/>
              </p:nvPicPr>
              <p:blipFill>
                <a:blip r:embed="rId206"/>
                <a:stretch>
                  <a:fillRect/>
                </a:stretch>
              </p:blipFill>
              <p:spPr>
                <a:xfrm>
                  <a:off x="10669297" y="4321234"/>
                  <a:ext cx="291240" cy="235080"/>
                </a:xfrm>
                <a:prstGeom prst="rect">
                  <a:avLst/>
                </a:prstGeom>
              </p:spPr>
            </p:pic>
          </mc:Fallback>
        </mc:AlternateContent>
        <mc:AlternateContent xmlns:mc="http://schemas.openxmlformats.org/markup-compatibility/2006">
          <mc:Choice xmlns:p14="http://schemas.microsoft.com/office/powerpoint/2010/main" Requires="p14">
            <p:contentPart p14:bwMode="auto" r:id="rId207">
              <p14:nvContentPartPr>
                <p14:cNvPr id="135" name="Ink 134">
                  <a:extLst>
                    <a:ext uri="{FF2B5EF4-FFF2-40B4-BE49-F238E27FC236}">
                      <a16:creationId xmlns:a16="http://schemas.microsoft.com/office/drawing/2014/main" id="{36CFA5DA-B379-2DA3-76C6-60C7CF64ADF8}"/>
                    </a:ext>
                  </a:extLst>
                </p14:cNvPr>
                <p14:cNvContentPartPr/>
                <p14:nvPr/>
              </p14:nvContentPartPr>
              <p14:xfrm>
                <a:off x="10663897" y="4444714"/>
                <a:ext cx="200520" cy="123840"/>
              </p14:xfrm>
            </p:contentPart>
          </mc:Choice>
          <mc:Fallback>
            <p:pic>
              <p:nvPicPr>
                <p:cNvPr id="135" name="Ink 134">
                  <a:extLst>
                    <a:ext uri="{FF2B5EF4-FFF2-40B4-BE49-F238E27FC236}">
                      <a16:creationId xmlns:a16="http://schemas.microsoft.com/office/drawing/2014/main" id="{36CFA5DA-B379-2DA3-76C6-60C7CF64ADF8}"/>
                    </a:ext>
                  </a:extLst>
                </p:cNvPr>
                <p:cNvPicPr/>
                <p:nvPr/>
              </p:nvPicPr>
              <p:blipFill>
                <a:blip r:embed="rId208"/>
                <a:stretch>
                  <a:fillRect/>
                </a:stretch>
              </p:blipFill>
              <p:spPr>
                <a:xfrm>
                  <a:off x="10655257" y="4436074"/>
                  <a:ext cx="218160" cy="14148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209">
            <p14:nvContentPartPr>
              <p14:cNvPr id="137" name="Ink 136">
                <a:extLst>
                  <a:ext uri="{FF2B5EF4-FFF2-40B4-BE49-F238E27FC236}">
                    <a16:creationId xmlns:a16="http://schemas.microsoft.com/office/drawing/2014/main" id="{AC1A38C9-3DF4-806C-F11D-CB076714D867}"/>
                  </a:ext>
                </a:extLst>
              </p14:cNvPr>
              <p14:cNvContentPartPr/>
              <p14:nvPr/>
            </p14:nvContentPartPr>
            <p14:xfrm>
              <a:off x="10041457" y="5634154"/>
              <a:ext cx="207720" cy="25560"/>
            </p14:xfrm>
          </p:contentPart>
        </mc:Choice>
        <mc:Fallback>
          <p:pic>
            <p:nvPicPr>
              <p:cNvPr id="137" name="Ink 136">
                <a:extLst>
                  <a:ext uri="{FF2B5EF4-FFF2-40B4-BE49-F238E27FC236}">
                    <a16:creationId xmlns:a16="http://schemas.microsoft.com/office/drawing/2014/main" id="{AC1A38C9-3DF4-806C-F11D-CB076714D867}"/>
                  </a:ext>
                </a:extLst>
              </p:cNvPr>
              <p:cNvPicPr/>
              <p:nvPr/>
            </p:nvPicPr>
            <p:blipFill>
              <a:blip r:embed="rId210"/>
              <a:stretch>
                <a:fillRect/>
              </a:stretch>
            </p:blipFill>
            <p:spPr>
              <a:xfrm>
                <a:off x="10032817" y="5625514"/>
                <a:ext cx="225360" cy="43200"/>
              </a:xfrm>
              <a:prstGeom prst="rect">
                <a:avLst/>
              </a:prstGeom>
            </p:spPr>
          </p:pic>
        </mc:Fallback>
      </mc:AlternateContent>
      <mc:AlternateContent xmlns:mc="http://schemas.openxmlformats.org/markup-compatibility/2006">
        <mc:Choice xmlns:p14="http://schemas.microsoft.com/office/powerpoint/2010/main" Requires="p14">
          <p:contentPart p14:bwMode="auto" r:id="rId211">
            <p14:nvContentPartPr>
              <p14:cNvPr id="138" name="Ink 137">
                <a:extLst>
                  <a:ext uri="{FF2B5EF4-FFF2-40B4-BE49-F238E27FC236}">
                    <a16:creationId xmlns:a16="http://schemas.microsoft.com/office/drawing/2014/main" id="{A9164DE5-DF64-9076-A705-85D88DCC10FC}"/>
                  </a:ext>
                </a:extLst>
              </p14:cNvPr>
              <p14:cNvContentPartPr/>
              <p14:nvPr/>
            </p14:nvContentPartPr>
            <p14:xfrm>
              <a:off x="10114537" y="5997034"/>
              <a:ext cx="738720" cy="88920"/>
            </p14:xfrm>
          </p:contentPart>
        </mc:Choice>
        <mc:Fallback>
          <p:pic>
            <p:nvPicPr>
              <p:cNvPr id="138" name="Ink 137">
                <a:extLst>
                  <a:ext uri="{FF2B5EF4-FFF2-40B4-BE49-F238E27FC236}">
                    <a16:creationId xmlns:a16="http://schemas.microsoft.com/office/drawing/2014/main" id="{A9164DE5-DF64-9076-A705-85D88DCC10FC}"/>
                  </a:ext>
                </a:extLst>
              </p:cNvPr>
              <p:cNvPicPr/>
              <p:nvPr/>
            </p:nvPicPr>
            <p:blipFill>
              <a:blip r:embed="rId212"/>
              <a:stretch>
                <a:fillRect/>
              </a:stretch>
            </p:blipFill>
            <p:spPr>
              <a:xfrm>
                <a:off x="10105537" y="5988394"/>
                <a:ext cx="756360" cy="106560"/>
              </a:xfrm>
              <a:prstGeom prst="rect">
                <a:avLst/>
              </a:prstGeom>
            </p:spPr>
          </p:pic>
        </mc:Fallback>
      </mc:AlternateContent>
      <mc:AlternateContent xmlns:mc="http://schemas.openxmlformats.org/markup-compatibility/2006">
        <mc:Choice xmlns:p14="http://schemas.microsoft.com/office/powerpoint/2010/main" Requires="p14">
          <p:contentPart p14:bwMode="auto" r:id="rId213">
            <p14:nvContentPartPr>
              <p14:cNvPr id="139" name="Ink 138">
                <a:extLst>
                  <a:ext uri="{FF2B5EF4-FFF2-40B4-BE49-F238E27FC236}">
                    <a16:creationId xmlns:a16="http://schemas.microsoft.com/office/drawing/2014/main" id="{C684FA01-C1A5-A880-E02A-98F6AFCB4A2E}"/>
                  </a:ext>
                </a:extLst>
              </p14:cNvPr>
              <p14:cNvContentPartPr/>
              <p14:nvPr/>
            </p14:nvContentPartPr>
            <p14:xfrm>
              <a:off x="11027497" y="5868154"/>
              <a:ext cx="76320" cy="189360"/>
            </p14:xfrm>
          </p:contentPart>
        </mc:Choice>
        <mc:Fallback>
          <p:pic>
            <p:nvPicPr>
              <p:cNvPr id="139" name="Ink 138">
                <a:extLst>
                  <a:ext uri="{FF2B5EF4-FFF2-40B4-BE49-F238E27FC236}">
                    <a16:creationId xmlns:a16="http://schemas.microsoft.com/office/drawing/2014/main" id="{C684FA01-C1A5-A880-E02A-98F6AFCB4A2E}"/>
                  </a:ext>
                </a:extLst>
              </p:cNvPr>
              <p:cNvPicPr/>
              <p:nvPr/>
            </p:nvPicPr>
            <p:blipFill>
              <a:blip r:embed="rId214"/>
              <a:stretch>
                <a:fillRect/>
              </a:stretch>
            </p:blipFill>
            <p:spPr>
              <a:xfrm>
                <a:off x="11018857" y="5859154"/>
                <a:ext cx="93960" cy="207000"/>
              </a:xfrm>
              <a:prstGeom prst="rect">
                <a:avLst/>
              </a:prstGeom>
            </p:spPr>
          </p:pic>
        </mc:Fallback>
      </mc:AlternateContent>
      <mc:AlternateContent xmlns:mc="http://schemas.openxmlformats.org/markup-compatibility/2006">
        <mc:Choice xmlns:p14="http://schemas.microsoft.com/office/powerpoint/2010/main" Requires="p14">
          <p:contentPart p14:bwMode="auto" r:id="rId215">
            <p14:nvContentPartPr>
              <p14:cNvPr id="140" name="Ink 139">
                <a:extLst>
                  <a:ext uri="{FF2B5EF4-FFF2-40B4-BE49-F238E27FC236}">
                    <a16:creationId xmlns:a16="http://schemas.microsoft.com/office/drawing/2014/main" id="{C5780278-3E68-FE6B-E4E0-15450F67DE5B}"/>
                  </a:ext>
                </a:extLst>
              </p14:cNvPr>
              <p14:cNvContentPartPr/>
              <p14:nvPr/>
            </p14:nvContentPartPr>
            <p14:xfrm>
              <a:off x="9413617" y="4271914"/>
              <a:ext cx="299160" cy="278280"/>
            </p14:xfrm>
          </p:contentPart>
        </mc:Choice>
        <mc:Fallback>
          <p:pic>
            <p:nvPicPr>
              <p:cNvPr id="140" name="Ink 139">
                <a:extLst>
                  <a:ext uri="{FF2B5EF4-FFF2-40B4-BE49-F238E27FC236}">
                    <a16:creationId xmlns:a16="http://schemas.microsoft.com/office/drawing/2014/main" id="{C5780278-3E68-FE6B-E4E0-15450F67DE5B}"/>
                  </a:ext>
                </a:extLst>
              </p:cNvPr>
              <p:cNvPicPr/>
              <p:nvPr/>
            </p:nvPicPr>
            <p:blipFill>
              <a:blip r:embed="rId216"/>
              <a:stretch>
                <a:fillRect/>
              </a:stretch>
            </p:blipFill>
            <p:spPr>
              <a:xfrm>
                <a:off x="9404617" y="4262914"/>
                <a:ext cx="316800" cy="295920"/>
              </a:xfrm>
              <a:prstGeom prst="rect">
                <a:avLst/>
              </a:prstGeom>
            </p:spPr>
          </p:pic>
        </mc:Fallback>
      </mc:AlternateContent>
      <mc:AlternateContent xmlns:mc="http://schemas.openxmlformats.org/markup-compatibility/2006">
        <mc:Choice xmlns:p14="http://schemas.microsoft.com/office/powerpoint/2010/main" Requires="p14">
          <p:contentPart p14:bwMode="auto" r:id="rId217">
            <p14:nvContentPartPr>
              <p14:cNvPr id="141" name="Ink 140">
                <a:extLst>
                  <a:ext uri="{FF2B5EF4-FFF2-40B4-BE49-F238E27FC236}">
                    <a16:creationId xmlns:a16="http://schemas.microsoft.com/office/drawing/2014/main" id="{80B794FA-2E0A-E624-B6B5-914FB68E6527}"/>
                  </a:ext>
                </a:extLst>
              </p14:cNvPr>
              <p14:cNvContentPartPr/>
              <p14:nvPr/>
            </p14:nvContentPartPr>
            <p14:xfrm>
              <a:off x="11378857" y="4057714"/>
              <a:ext cx="347040" cy="281520"/>
            </p14:xfrm>
          </p:contentPart>
        </mc:Choice>
        <mc:Fallback>
          <p:pic>
            <p:nvPicPr>
              <p:cNvPr id="141" name="Ink 140">
                <a:extLst>
                  <a:ext uri="{FF2B5EF4-FFF2-40B4-BE49-F238E27FC236}">
                    <a16:creationId xmlns:a16="http://schemas.microsoft.com/office/drawing/2014/main" id="{80B794FA-2E0A-E624-B6B5-914FB68E6527}"/>
                  </a:ext>
                </a:extLst>
              </p:cNvPr>
              <p:cNvPicPr/>
              <p:nvPr/>
            </p:nvPicPr>
            <p:blipFill>
              <a:blip r:embed="rId218"/>
              <a:stretch>
                <a:fillRect/>
              </a:stretch>
            </p:blipFill>
            <p:spPr>
              <a:xfrm>
                <a:off x="11369857" y="4049074"/>
                <a:ext cx="364680" cy="299160"/>
              </a:xfrm>
              <a:prstGeom prst="rect">
                <a:avLst/>
              </a:prstGeom>
            </p:spPr>
          </p:pic>
        </mc:Fallback>
      </mc:AlternateContent>
    </p:spTree>
    <p:extLst>
      <p:ext uri="{BB962C8B-B14F-4D97-AF65-F5344CB8AC3E}">
        <p14:creationId xmlns:p14="http://schemas.microsoft.com/office/powerpoint/2010/main" val="536703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FA20CAC9-DD28-4D6D-8F87-48540B3BC841}"/>
              </a:ext>
            </a:extLst>
          </p:cNvPr>
          <p:cNvSpPr txBox="1"/>
          <p:nvPr/>
        </p:nvSpPr>
        <p:spPr>
          <a:xfrm>
            <a:off x="76200" y="76200"/>
            <a:ext cx="1591846" cy="461665"/>
          </a:xfrm>
          <a:prstGeom prst="rect">
            <a:avLst/>
          </a:prstGeom>
          <a:noFill/>
        </p:spPr>
        <p:txBody>
          <a:bodyPr wrap="none" rtlCol="0">
            <a:spAutoFit/>
          </a:bodyPr>
          <a:lstStyle/>
          <a:p>
            <a:r>
              <a:rPr lang="en-US" sz="2400" b="1" dirty="0"/>
              <a:t>Key Points:</a:t>
            </a:r>
          </a:p>
        </p:txBody>
      </p:sp>
      <p:sp>
        <p:nvSpPr>
          <p:cNvPr id="11" name="Rectangle 10">
            <a:extLst>
              <a:ext uri="{FF2B5EF4-FFF2-40B4-BE49-F238E27FC236}">
                <a16:creationId xmlns:a16="http://schemas.microsoft.com/office/drawing/2014/main" id="{DEDB1863-1746-4DD1-86C9-3761D81D4DD8}"/>
              </a:ext>
            </a:extLst>
          </p:cNvPr>
          <p:cNvSpPr/>
          <p:nvPr/>
        </p:nvSpPr>
        <p:spPr>
          <a:xfrm>
            <a:off x="533400" y="2639184"/>
            <a:ext cx="6589722" cy="2585323"/>
          </a:xfrm>
          <a:prstGeom prst="rect">
            <a:avLst/>
          </a:prstGeom>
        </p:spPr>
        <p:txBody>
          <a:bodyPr wrap="square">
            <a:spAutoFit/>
          </a:bodyPr>
          <a:lstStyle/>
          <a:p>
            <a:r>
              <a:rPr lang="en-US" b="1" dirty="0"/>
              <a:t>Kinetics</a:t>
            </a:r>
          </a:p>
          <a:p>
            <a:pPr lvl="1"/>
            <a:r>
              <a:rPr lang="en-US" dirty="0"/>
              <a:t>Rate = </a:t>
            </a:r>
            <a:r>
              <a:rPr lang="en-US" dirty="0" err="1"/>
              <a:t>dP</a:t>
            </a:r>
            <a:r>
              <a:rPr lang="en-US" dirty="0"/>
              <a:t>/dt, proportional to [ES].</a:t>
            </a:r>
          </a:p>
          <a:p>
            <a:pPr marL="457200" lvl="2"/>
            <a:r>
              <a:rPr lang="en-US" dirty="0"/>
              <a:t>V</a:t>
            </a:r>
            <a:r>
              <a:rPr lang="en-US" baseline="-25000" dirty="0"/>
              <a:t>max</a:t>
            </a:r>
            <a:r>
              <a:rPr lang="en-US" dirty="0"/>
              <a:t> = measured velocity at saturating substrate:</a:t>
            </a:r>
          </a:p>
          <a:p>
            <a:pPr marL="457200" lvl="2"/>
            <a:r>
              <a:rPr lang="en-US" dirty="0"/>
              <a:t>V</a:t>
            </a:r>
            <a:r>
              <a:rPr lang="en-US" baseline="-25000" dirty="0"/>
              <a:t>max</a:t>
            </a:r>
            <a:r>
              <a:rPr lang="en-US" dirty="0"/>
              <a:t> = </a:t>
            </a:r>
            <a:r>
              <a:rPr lang="en-US" dirty="0" err="1"/>
              <a:t>k</a:t>
            </a:r>
            <a:r>
              <a:rPr lang="en-US" baseline="-25000" dirty="0" err="1"/>
              <a:t>CAT</a:t>
            </a:r>
            <a:r>
              <a:rPr lang="en-US" dirty="0"/>
              <a:t> x </a:t>
            </a:r>
            <a:r>
              <a:rPr lang="en-US" dirty="0" err="1"/>
              <a:t>E</a:t>
            </a:r>
            <a:r>
              <a:rPr lang="en-US" baseline="-25000" dirty="0" err="1"/>
              <a:t>total</a:t>
            </a:r>
            <a:endParaRPr lang="en-US" baseline="-25000" dirty="0"/>
          </a:p>
          <a:p>
            <a:pPr lvl="1"/>
            <a:r>
              <a:rPr lang="en-US" dirty="0"/>
              <a:t>K</a:t>
            </a:r>
            <a:r>
              <a:rPr lang="en-US" baseline="-25000" dirty="0"/>
              <a:t>M</a:t>
            </a:r>
            <a:r>
              <a:rPr lang="en-US" dirty="0"/>
              <a:t>:</a:t>
            </a:r>
          </a:p>
          <a:p>
            <a:pPr marL="1200150" lvl="2" indent="-285750">
              <a:buFont typeface="Arial" panose="020B0604020202020204" pitchFamily="34" charset="0"/>
              <a:buChar char="•"/>
            </a:pPr>
            <a:r>
              <a:rPr lang="en-US" dirty="0"/>
              <a:t>Substrate concentration to ½ saturate the enzyme, v = Vmax/2</a:t>
            </a:r>
          </a:p>
          <a:p>
            <a:pPr marL="1200150" lvl="2" indent="-285750">
              <a:buFont typeface="Arial" panose="020B0604020202020204" pitchFamily="34" charset="0"/>
              <a:buChar char="•"/>
            </a:pPr>
            <a:r>
              <a:rPr lang="en-US" dirty="0"/>
              <a:t>Measure of substrate affinity, lower K</a:t>
            </a:r>
            <a:r>
              <a:rPr lang="en-US" baseline="-25000" dirty="0"/>
              <a:t>M</a:t>
            </a:r>
            <a:r>
              <a:rPr lang="en-US" dirty="0"/>
              <a:t>, better binding.</a:t>
            </a:r>
          </a:p>
          <a:p>
            <a:pPr lvl="2"/>
            <a:endParaRPr lang="en-US" dirty="0"/>
          </a:p>
        </p:txBody>
      </p:sp>
      <p:grpSp>
        <p:nvGrpSpPr>
          <p:cNvPr id="12" name="Group 11">
            <a:extLst>
              <a:ext uri="{FF2B5EF4-FFF2-40B4-BE49-F238E27FC236}">
                <a16:creationId xmlns:a16="http://schemas.microsoft.com/office/drawing/2014/main" id="{65027FB8-3A9C-4887-8640-41A5A9891C16}"/>
              </a:ext>
            </a:extLst>
          </p:cNvPr>
          <p:cNvGrpSpPr/>
          <p:nvPr/>
        </p:nvGrpSpPr>
        <p:grpSpPr>
          <a:xfrm>
            <a:off x="6637746" y="995098"/>
            <a:ext cx="2092105" cy="1772556"/>
            <a:chOff x="8534400" y="489709"/>
            <a:chExt cx="2092105" cy="1772556"/>
          </a:xfrm>
        </p:grpSpPr>
        <p:grpSp>
          <p:nvGrpSpPr>
            <p:cNvPr id="13" name="Group 12">
              <a:extLst>
                <a:ext uri="{FF2B5EF4-FFF2-40B4-BE49-F238E27FC236}">
                  <a16:creationId xmlns:a16="http://schemas.microsoft.com/office/drawing/2014/main" id="{968928D1-832B-446A-AE98-B614C20EE9BB}"/>
                </a:ext>
              </a:extLst>
            </p:cNvPr>
            <p:cNvGrpSpPr/>
            <p:nvPr/>
          </p:nvGrpSpPr>
          <p:grpSpPr>
            <a:xfrm>
              <a:off x="8534400" y="914400"/>
              <a:ext cx="1723093" cy="1347865"/>
              <a:chOff x="6049307" y="5422267"/>
              <a:chExt cx="1723093" cy="1347865"/>
            </a:xfrm>
          </p:grpSpPr>
          <p:cxnSp>
            <p:nvCxnSpPr>
              <p:cNvPr id="19" name="Straight Connector 18">
                <a:extLst>
                  <a:ext uri="{FF2B5EF4-FFF2-40B4-BE49-F238E27FC236}">
                    <a16:creationId xmlns:a16="http://schemas.microsoft.com/office/drawing/2014/main" id="{6C468897-7D6F-434B-BD9C-04550D2CBADD}"/>
                  </a:ext>
                </a:extLst>
              </p:cNvPr>
              <p:cNvCxnSpPr/>
              <p:nvPr/>
            </p:nvCxnSpPr>
            <p:spPr>
              <a:xfrm>
                <a:off x="6516965" y="5422267"/>
                <a:ext cx="0" cy="978533"/>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A877802D-A273-4393-B63F-3EBF39E253ED}"/>
                  </a:ext>
                </a:extLst>
              </p:cNvPr>
              <p:cNvCxnSpPr/>
              <p:nvPr/>
            </p:nvCxnSpPr>
            <p:spPr>
              <a:xfrm>
                <a:off x="6516965" y="6400800"/>
                <a:ext cx="1255435" cy="0"/>
              </a:xfrm>
              <a:prstGeom prst="line">
                <a:avLst/>
              </a:prstGeom>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D667B6A0-E958-4470-89CB-CEE925E95CF2}"/>
                  </a:ext>
                </a:extLst>
              </p:cNvPr>
              <p:cNvSpPr txBox="1"/>
              <p:nvPr/>
            </p:nvSpPr>
            <p:spPr>
              <a:xfrm>
                <a:off x="6838894" y="6400800"/>
                <a:ext cx="614271" cy="369332"/>
              </a:xfrm>
              <a:prstGeom prst="rect">
                <a:avLst/>
              </a:prstGeom>
              <a:noFill/>
            </p:spPr>
            <p:txBody>
              <a:bodyPr wrap="none" rtlCol="0">
                <a:spAutoFit/>
              </a:bodyPr>
              <a:lstStyle/>
              <a:p>
                <a:r>
                  <a:rPr lang="en-US" dirty="0"/>
                  <a:t>time</a:t>
                </a:r>
              </a:p>
            </p:txBody>
          </p:sp>
          <p:sp>
            <p:nvSpPr>
              <p:cNvPr id="22" name="TextBox 21">
                <a:extLst>
                  <a:ext uri="{FF2B5EF4-FFF2-40B4-BE49-F238E27FC236}">
                    <a16:creationId xmlns:a16="http://schemas.microsoft.com/office/drawing/2014/main" id="{D6FBFE67-7878-42DC-8A7D-A414E403C7C0}"/>
                  </a:ext>
                </a:extLst>
              </p:cNvPr>
              <p:cNvSpPr txBox="1"/>
              <p:nvPr/>
            </p:nvSpPr>
            <p:spPr>
              <a:xfrm>
                <a:off x="6049307" y="5580146"/>
                <a:ext cx="444352" cy="369332"/>
              </a:xfrm>
              <a:prstGeom prst="rect">
                <a:avLst/>
              </a:prstGeom>
              <a:noFill/>
            </p:spPr>
            <p:txBody>
              <a:bodyPr wrap="none" rtlCol="0">
                <a:spAutoFit/>
              </a:bodyPr>
              <a:lstStyle/>
              <a:p>
                <a:r>
                  <a:rPr lang="en-US" dirty="0"/>
                  <a:t>[P]</a:t>
                </a:r>
              </a:p>
            </p:txBody>
          </p:sp>
          <p:cxnSp>
            <p:nvCxnSpPr>
              <p:cNvPr id="23" name="Straight Connector 22">
                <a:extLst>
                  <a:ext uri="{FF2B5EF4-FFF2-40B4-BE49-F238E27FC236}">
                    <a16:creationId xmlns:a16="http://schemas.microsoft.com/office/drawing/2014/main" id="{74153B84-A8D9-459D-8D7F-50DDA860D72E}"/>
                  </a:ext>
                </a:extLst>
              </p:cNvPr>
              <p:cNvCxnSpPr>
                <a:cxnSpLocks/>
              </p:cNvCxnSpPr>
              <p:nvPr/>
            </p:nvCxnSpPr>
            <p:spPr>
              <a:xfrm flipH="1">
                <a:off x="6537410" y="5668022"/>
                <a:ext cx="1035897" cy="732779"/>
              </a:xfrm>
              <a:prstGeom prst="line">
                <a:avLst/>
              </a:prstGeom>
              <a:ln w="22225">
                <a:solidFill>
                  <a:srgbClr val="FF0000"/>
                </a:solidFill>
              </a:ln>
            </p:spPr>
            <p:style>
              <a:lnRef idx="1">
                <a:schemeClr val="accent1"/>
              </a:lnRef>
              <a:fillRef idx="0">
                <a:schemeClr val="accent1"/>
              </a:fillRef>
              <a:effectRef idx="0">
                <a:schemeClr val="accent1"/>
              </a:effectRef>
              <a:fontRef idx="minor">
                <a:schemeClr val="tx1"/>
              </a:fontRef>
            </p:style>
          </p:cxnSp>
        </p:grpSp>
        <p:cxnSp>
          <p:nvCxnSpPr>
            <p:cNvPr id="14" name="Straight Connector 13">
              <a:extLst>
                <a:ext uri="{FF2B5EF4-FFF2-40B4-BE49-F238E27FC236}">
                  <a16:creationId xmlns:a16="http://schemas.microsoft.com/office/drawing/2014/main" id="{C3228F5F-E3EC-44C7-A976-130FD7EE63F9}"/>
                </a:ext>
              </a:extLst>
            </p:cNvPr>
            <p:cNvCxnSpPr>
              <a:cxnSpLocks/>
            </p:cNvCxnSpPr>
            <p:nvPr/>
          </p:nvCxnSpPr>
          <p:spPr>
            <a:xfrm flipH="1">
              <a:off x="9022501" y="762001"/>
              <a:ext cx="731097" cy="1130934"/>
            </a:xfrm>
            <a:prstGeom prst="line">
              <a:avLst/>
            </a:prstGeom>
            <a:ln w="2222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09188124-39F3-4716-94BA-B2E69676A3C0}"/>
                </a:ext>
              </a:extLst>
            </p:cNvPr>
            <p:cNvCxnSpPr>
              <a:cxnSpLocks/>
            </p:cNvCxnSpPr>
            <p:nvPr/>
          </p:nvCxnSpPr>
          <p:spPr>
            <a:xfrm flipH="1">
              <a:off x="9002058" y="1582875"/>
              <a:ext cx="1179235" cy="311419"/>
            </a:xfrm>
            <a:prstGeom prst="line">
              <a:avLst/>
            </a:prstGeom>
            <a:ln w="22225">
              <a:solidFill>
                <a:srgbClr val="FF0000"/>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FD7C326B-7FC0-46C0-9990-F378B90DB5C6}"/>
                </a:ext>
              </a:extLst>
            </p:cNvPr>
            <p:cNvSpPr txBox="1"/>
            <p:nvPr/>
          </p:nvSpPr>
          <p:spPr>
            <a:xfrm>
              <a:off x="10257493" y="1373116"/>
              <a:ext cx="369012" cy="369332"/>
            </a:xfrm>
            <a:prstGeom prst="rect">
              <a:avLst/>
            </a:prstGeom>
            <a:noFill/>
          </p:spPr>
          <p:txBody>
            <a:bodyPr wrap="none" rtlCol="0">
              <a:spAutoFit/>
            </a:bodyPr>
            <a:lstStyle/>
            <a:p>
              <a:r>
                <a:rPr lang="en-US" dirty="0"/>
                <a:t>S</a:t>
              </a:r>
              <a:r>
                <a:rPr lang="en-US" baseline="-25000" dirty="0"/>
                <a:t>1</a:t>
              </a:r>
            </a:p>
          </p:txBody>
        </p:sp>
        <p:sp>
          <p:nvSpPr>
            <p:cNvPr id="17" name="TextBox 16">
              <a:extLst>
                <a:ext uri="{FF2B5EF4-FFF2-40B4-BE49-F238E27FC236}">
                  <a16:creationId xmlns:a16="http://schemas.microsoft.com/office/drawing/2014/main" id="{BC8DA2BC-418B-4F2E-B86B-09D2EC824963}"/>
                </a:ext>
              </a:extLst>
            </p:cNvPr>
            <p:cNvSpPr txBox="1"/>
            <p:nvPr/>
          </p:nvSpPr>
          <p:spPr>
            <a:xfrm>
              <a:off x="10087850" y="943237"/>
              <a:ext cx="369012" cy="369332"/>
            </a:xfrm>
            <a:prstGeom prst="rect">
              <a:avLst/>
            </a:prstGeom>
            <a:noFill/>
          </p:spPr>
          <p:txBody>
            <a:bodyPr wrap="none" rtlCol="0">
              <a:spAutoFit/>
            </a:bodyPr>
            <a:lstStyle/>
            <a:p>
              <a:r>
                <a:rPr lang="en-US" dirty="0"/>
                <a:t>S</a:t>
              </a:r>
              <a:r>
                <a:rPr lang="en-US" baseline="-25000" dirty="0"/>
                <a:t>2</a:t>
              </a:r>
            </a:p>
          </p:txBody>
        </p:sp>
        <p:sp>
          <p:nvSpPr>
            <p:cNvPr id="18" name="TextBox 17">
              <a:extLst>
                <a:ext uri="{FF2B5EF4-FFF2-40B4-BE49-F238E27FC236}">
                  <a16:creationId xmlns:a16="http://schemas.microsoft.com/office/drawing/2014/main" id="{AD460038-C90A-4049-A074-7093DCAF6495}"/>
                </a:ext>
              </a:extLst>
            </p:cNvPr>
            <p:cNvSpPr txBox="1"/>
            <p:nvPr/>
          </p:nvSpPr>
          <p:spPr>
            <a:xfrm>
              <a:off x="9753598" y="489709"/>
              <a:ext cx="369012" cy="369332"/>
            </a:xfrm>
            <a:prstGeom prst="rect">
              <a:avLst/>
            </a:prstGeom>
            <a:noFill/>
          </p:spPr>
          <p:txBody>
            <a:bodyPr wrap="none" rtlCol="0">
              <a:spAutoFit/>
            </a:bodyPr>
            <a:lstStyle/>
            <a:p>
              <a:r>
                <a:rPr lang="en-US" dirty="0"/>
                <a:t>S</a:t>
              </a:r>
              <a:r>
                <a:rPr lang="en-US" baseline="-25000" dirty="0"/>
                <a:t>3</a:t>
              </a:r>
            </a:p>
          </p:txBody>
        </p:sp>
      </p:grpSp>
      <p:pic>
        <p:nvPicPr>
          <p:cNvPr id="24" name="Picture 2" descr="Figure 3-24">
            <a:extLst>
              <a:ext uri="{FF2B5EF4-FFF2-40B4-BE49-F238E27FC236}">
                <a16:creationId xmlns:a16="http://schemas.microsoft.com/office/drawing/2014/main" id="{F7AAB9C0-B8E7-43E3-BD5C-FD7E4E1D7392}"/>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05883" y="4255036"/>
            <a:ext cx="4015874" cy="2271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0AF14E62-A5A6-A428-E531-3A2FC291D6C6}"/>
                  </a:ext>
                </a:extLst>
              </p:cNvPr>
              <p:cNvSpPr txBox="1"/>
              <p:nvPr/>
            </p:nvSpPr>
            <p:spPr>
              <a:xfrm>
                <a:off x="1066800" y="1506566"/>
                <a:ext cx="4424095" cy="377796"/>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d>
                        <m:dPr>
                          <m:ctrlPr>
                            <a:rPr lang="en-US" b="0" i="1" smtClean="0">
                              <a:latin typeface="Cambria Math" panose="02040503050406030204" pitchFamily="18" charset="0"/>
                            </a:rPr>
                          </m:ctrlPr>
                        </m:dPr>
                        <m:e>
                          <m:r>
                            <a:rPr lang="en-US" b="0" i="1" smtClean="0">
                              <a:latin typeface="Cambria Math" panose="02040503050406030204" pitchFamily="18" charset="0"/>
                            </a:rPr>
                            <m:t>𝐸</m:t>
                          </m:r>
                        </m:e>
                      </m:d>
                      <m:r>
                        <a:rPr lang="en-US" b="0" i="1" smtClean="0">
                          <a:latin typeface="Cambria Math" panose="02040503050406030204" pitchFamily="18" charset="0"/>
                        </a:rPr>
                        <m:t>+</m:t>
                      </m:r>
                      <m:d>
                        <m:dPr>
                          <m:ctrlPr>
                            <a:rPr lang="en-US" b="0" i="1" smtClean="0">
                              <a:latin typeface="Cambria Math" panose="02040503050406030204" pitchFamily="18" charset="0"/>
                            </a:rPr>
                          </m:ctrlPr>
                        </m:dPr>
                        <m:e>
                          <m:r>
                            <a:rPr lang="en-US" b="0" i="1" smtClean="0">
                              <a:latin typeface="Cambria Math" panose="02040503050406030204" pitchFamily="18" charset="0"/>
                            </a:rPr>
                            <m:t>𝑆</m:t>
                          </m:r>
                        </m:e>
                      </m:d>
                      <m:r>
                        <a:rPr lang="en-US" b="0" i="1" smtClean="0">
                          <a:latin typeface="Cambria Math" panose="02040503050406030204" pitchFamily="18" charset="0"/>
                        </a:rPr>
                        <m:t> </m:t>
                      </m:r>
                      <m:r>
                        <a:rPr lang="en-US" b="0" i="1" smtClean="0">
                          <a:latin typeface="Cambria Math" panose="02040503050406030204" pitchFamily="18" charset="0"/>
                          <a:ea typeface="Cambria Math" panose="02040503050406030204" pitchFamily="18" charset="0"/>
                        </a:rPr>
                        <m:t>⇄ </m:t>
                      </m:r>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𝐸𝑆</m:t>
                          </m:r>
                        </m:e>
                      </m:d>
                      <m:r>
                        <a:rPr lang="en-US" b="0" i="1" smtClean="0">
                          <a:latin typeface="Cambria Math" panose="02040503050406030204" pitchFamily="18" charset="0"/>
                          <a:ea typeface="Cambria Math" panose="02040503050406030204" pitchFamily="18" charset="0"/>
                        </a:rPr>
                        <m:t> </m:t>
                      </m:r>
                      <m:groupChr>
                        <m:groupChrPr>
                          <m:chr m:val="→"/>
                          <m:vertJc m:val="bot"/>
                          <m:ctrlPr>
                            <a:rPr lang="en-US" b="0" i="1" smtClean="0">
                              <a:latin typeface="Cambria Math" panose="02040503050406030204" pitchFamily="18" charset="0"/>
                              <a:ea typeface="Cambria Math" panose="02040503050406030204" pitchFamily="18" charset="0"/>
                            </a:rPr>
                          </m:ctrlPr>
                        </m:groupChrPr>
                        <m:e>
                          <m:r>
                            <m:rPr>
                              <m:brk m:alnAt="2"/>
                            </m:rPr>
                            <a:rPr lang="en-US" b="0" i="1" smtClean="0">
                              <a:latin typeface="Cambria Math" panose="02040503050406030204" pitchFamily="18" charset="0"/>
                              <a:ea typeface="Cambria Math" panose="02040503050406030204" pitchFamily="18" charset="0"/>
                            </a:rPr>
                            <m:t> </m:t>
                          </m:r>
                          <m:r>
                            <a:rPr lang="en-US" b="0" i="1" smtClean="0">
                              <a:latin typeface="Cambria Math" panose="02040503050406030204" pitchFamily="18" charset="0"/>
                              <a:ea typeface="Cambria Math" panose="02040503050406030204" pitchFamily="18" charset="0"/>
                            </a:rPr>
                            <m:t>   </m:t>
                          </m:r>
                          <m:sSub>
                            <m:sSubPr>
                              <m:ctrlPr>
                                <a:rPr lang="en-US" b="0"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𝑘</m:t>
                              </m:r>
                            </m:e>
                            <m:sub>
                              <m:r>
                                <a:rPr lang="en-US" b="0" i="1" smtClean="0">
                                  <a:latin typeface="Cambria Math" panose="02040503050406030204" pitchFamily="18" charset="0"/>
                                  <a:ea typeface="Cambria Math" panose="02040503050406030204" pitchFamily="18" charset="0"/>
                                </a:rPr>
                                <m:t>𝐶𝐴𝑇</m:t>
                              </m:r>
                            </m:sub>
                          </m:sSub>
                        </m:e>
                      </m:groupChr>
                      <m:r>
                        <a:rPr lang="en-US" b="0" i="1" smtClean="0">
                          <a:latin typeface="Cambria Math" panose="02040503050406030204" pitchFamily="18" charset="0"/>
                          <a:ea typeface="Cambria Math" panose="02040503050406030204" pitchFamily="18" charset="0"/>
                        </a:rPr>
                        <m:t> </m:t>
                      </m:r>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𝐸𝑃</m:t>
                          </m:r>
                        </m:e>
                      </m:d>
                      <m:r>
                        <a:rPr lang="en-US" b="0" i="1" smtClean="0">
                          <a:latin typeface="Cambria Math" panose="02040503050406030204" pitchFamily="18" charset="0"/>
                          <a:ea typeface="Cambria Math" panose="02040503050406030204" pitchFamily="18" charset="0"/>
                        </a:rPr>
                        <m:t> ⟶</m:t>
                      </m:r>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𝐸</m:t>
                          </m:r>
                        </m:e>
                      </m:d>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𝑃</m:t>
                      </m:r>
                      <m:r>
                        <a:rPr lang="en-US" b="0" i="1" smtClean="0">
                          <a:latin typeface="Cambria Math" panose="02040503050406030204" pitchFamily="18" charset="0"/>
                          <a:ea typeface="Cambria Math" panose="02040503050406030204" pitchFamily="18" charset="0"/>
                        </a:rPr>
                        <m:t>)</m:t>
                      </m:r>
                    </m:oMath>
                  </m:oMathPara>
                </a14:m>
                <a:endParaRPr lang="en-US" dirty="0"/>
              </a:p>
            </p:txBody>
          </p:sp>
        </mc:Choice>
        <mc:Fallback xmlns="">
          <p:sp>
            <p:nvSpPr>
              <p:cNvPr id="5" name="TextBox 4">
                <a:extLst>
                  <a:ext uri="{FF2B5EF4-FFF2-40B4-BE49-F238E27FC236}">
                    <a16:creationId xmlns:a16="http://schemas.microsoft.com/office/drawing/2014/main" id="{0AF14E62-A5A6-A428-E531-3A2FC291D6C6}"/>
                  </a:ext>
                </a:extLst>
              </p:cNvPr>
              <p:cNvSpPr txBox="1">
                <a:spLocks noRot="1" noChangeAspect="1" noMove="1" noResize="1" noEditPoints="1" noAdjustHandles="1" noChangeArrowheads="1" noChangeShapeType="1" noTextEdit="1"/>
              </p:cNvSpPr>
              <p:nvPr/>
            </p:nvSpPr>
            <p:spPr>
              <a:xfrm>
                <a:off x="1066800" y="1506566"/>
                <a:ext cx="4424095" cy="377796"/>
              </a:xfrm>
              <a:prstGeom prst="rect">
                <a:avLst/>
              </a:prstGeom>
              <a:blipFill>
                <a:blip r:embed="rId3"/>
                <a:stretch>
                  <a:fillRect/>
                </a:stretch>
              </a:blipFill>
            </p:spPr>
            <p:txBody>
              <a:bodyPr/>
              <a:lstStyle/>
              <a:p>
                <a:r>
                  <a:rPr lang="en-US">
                    <a:noFill/>
                  </a:rPr>
                  <a:t> </a:t>
                </a:r>
              </a:p>
            </p:txBody>
          </p:sp>
        </mc:Fallback>
      </mc:AlternateContent>
      <p:sp>
        <p:nvSpPr>
          <p:cNvPr id="6" name="Date Placeholder 5">
            <a:extLst>
              <a:ext uri="{FF2B5EF4-FFF2-40B4-BE49-F238E27FC236}">
                <a16:creationId xmlns:a16="http://schemas.microsoft.com/office/drawing/2014/main" id="{28607191-1205-01F9-C7BD-33202CD1119E}"/>
              </a:ext>
            </a:extLst>
          </p:cNvPr>
          <p:cNvSpPr>
            <a:spLocks noGrp="1"/>
          </p:cNvSpPr>
          <p:nvPr>
            <p:ph type="dt" sz="half" idx="10"/>
          </p:nvPr>
        </p:nvSpPr>
        <p:spPr/>
        <p:txBody>
          <a:bodyPr/>
          <a:lstStyle/>
          <a:p>
            <a:fld id="{56109422-AAB1-45A1-A26F-D5AD490347B3}" type="datetime1">
              <a:rPr lang="en-US" smtClean="0"/>
              <a:t>9/9/2023</a:t>
            </a:fld>
            <a:endParaRPr lang="en-US"/>
          </a:p>
        </p:txBody>
      </p:sp>
      <p:sp>
        <p:nvSpPr>
          <p:cNvPr id="7" name="Footer Placeholder 6">
            <a:extLst>
              <a:ext uri="{FF2B5EF4-FFF2-40B4-BE49-F238E27FC236}">
                <a16:creationId xmlns:a16="http://schemas.microsoft.com/office/drawing/2014/main" id="{6E307E0C-D2B4-BD02-1445-41B0FFD65388}"/>
              </a:ext>
            </a:extLst>
          </p:cNvPr>
          <p:cNvSpPr>
            <a:spLocks noGrp="1"/>
          </p:cNvSpPr>
          <p:nvPr>
            <p:ph type="ftr" sz="quarter" idx="11"/>
          </p:nvPr>
        </p:nvSpPr>
        <p:spPr/>
        <p:txBody>
          <a:bodyPr/>
          <a:lstStyle/>
          <a:p>
            <a:r>
              <a:rPr lang="en-US"/>
              <a:t>D &amp; D Lecture 5 - Fall 2023</a:t>
            </a:r>
          </a:p>
        </p:txBody>
      </p:sp>
      <p:sp>
        <p:nvSpPr>
          <p:cNvPr id="8" name="Slide Number Placeholder 7">
            <a:extLst>
              <a:ext uri="{FF2B5EF4-FFF2-40B4-BE49-F238E27FC236}">
                <a16:creationId xmlns:a16="http://schemas.microsoft.com/office/drawing/2014/main" id="{D9996158-E1B4-9A70-EA15-60BF3CAF795F}"/>
              </a:ext>
            </a:extLst>
          </p:cNvPr>
          <p:cNvSpPr>
            <a:spLocks noGrp="1"/>
          </p:cNvSpPr>
          <p:nvPr>
            <p:ph type="sldNum" sz="quarter" idx="12"/>
          </p:nvPr>
        </p:nvSpPr>
        <p:spPr/>
        <p:txBody>
          <a:bodyPr/>
          <a:lstStyle/>
          <a:p>
            <a:fld id="{DC3BB032-4020-48F4-953B-341806DC4A2B}" type="slidenum">
              <a:rPr lang="en-US" smtClean="0"/>
              <a:pPr/>
              <a:t>2</a:t>
            </a:fld>
            <a:endParaRPr lang="en-US"/>
          </a:p>
        </p:txBody>
      </p:sp>
      <mc:AlternateContent xmlns:mc="http://schemas.openxmlformats.org/markup-compatibility/2006">
        <mc:Choice xmlns:p14="http://schemas.microsoft.com/office/powerpoint/2010/main" Requires="p14">
          <p:contentPart p14:bwMode="auto" r:id="rId4">
            <p14:nvContentPartPr>
              <p14:cNvPr id="2" name="Ink 1">
                <a:extLst>
                  <a:ext uri="{FF2B5EF4-FFF2-40B4-BE49-F238E27FC236}">
                    <a16:creationId xmlns:a16="http://schemas.microsoft.com/office/drawing/2014/main" id="{E154265D-D70C-BFE4-13BF-17528212604C}"/>
                  </a:ext>
                </a:extLst>
              </p14:cNvPr>
              <p14:cNvContentPartPr/>
              <p14:nvPr/>
            </p14:nvContentPartPr>
            <p14:xfrm>
              <a:off x="5172864" y="1898928"/>
              <a:ext cx="207000" cy="38160"/>
            </p14:xfrm>
          </p:contentPart>
        </mc:Choice>
        <mc:Fallback>
          <p:pic>
            <p:nvPicPr>
              <p:cNvPr id="2" name="Ink 1">
                <a:extLst>
                  <a:ext uri="{FF2B5EF4-FFF2-40B4-BE49-F238E27FC236}">
                    <a16:creationId xmlns:a16="http://schemas.microsoft.com/office/drawing/2014/main" id="{E154265D-D70C-BFE4-13BF-17528212604C}"/>
                  </a:ext>
                </a:extLst>
              </p:cNvPr>
              <p:cNvPicPr/>
              <p:nvPr/>
            </p:nvPicPr>
            <p:blipFill>
              <a:blip r:embed="rId5"/>
              <a:stretch>
                <a:fillRect/>
              </a:stretch>
            </p:blipFill>
            <p:spPr>
              <a:xfrm>
                <a:off x="5163864" y="1889928"/>
                <a:ext cx="224640" cy="55800"/>
              </a:xfrm>
              <a:prstGeom prst="rect">
                <a:avLst/>
              </a:prstGeom>
            </p:spPr>
          </p:pic>
        </mc:Fallback>
      </mc:AlternateContent>
      <p:grpSp>
        <p:nvGrpSpPr>
          <p:cNvPr id="54" name="Group 53">
            <a:extLst>
              <a:ext uri="{FF2B5EF4-FFF2-40B4-BE49-F238E27FC236}">
                <a16:creationId xmlns:a16="http://schemas.microsoft.com/office/drawing/2014/main" id="{ACEAEE7F-5242-9841-1157-03E6487DB0FE}"/>
              </a:ext>
            </a:extLst>
          </p:cNvPr>
          <p:cNvGrpSpPr/>
          <p:nvPr/>
        </p:nvGrpSpPr>
        <p:grpSpPr>
          <a:xfrm>
            <a:off x="9655944" y="309528"/>
            <a:ext cx="1723320" cy="3376440"/>
            <a:chOff x="9655944" y="309528"/>
            <a:chExt cx="1723320" cy="3376440"/>
          </a:xfrm>
        </p:grpSpPr>
        <mc:AlternateContent xmlns:mc="http://schemas.openxmlformats.org/markup-compatibility/2006">
          <mc:Choice xmlns:p14="http://schemas.microsoft.com/office/powerpoint/2010/main" Requires="p14">
            <p:contentPart p14:bwMode="auto" r:id="rId6">
              <p14:nvContentPartPr>
                <p14:cNvPr id="3" name="Ink 2">
                  <a:extLst>
                    <a:ext uri="{FF2B5EF4-FFF2-40B4-BE49-F238E27FC236}">
                      <a16:creationId xmlns:a16="http://schemas.microsoft.com/office/drawing/2014/main" id="{99E66F27-967C-5F3D-D5DF-7ABC97107C38}"/>
                    </a:ext>
                  </a:extLst>
                </p14:cNvPr>
                <p14:cNvContentPartPr/>
                <p14:nvPr/>
              </p14:nvContentPartPr>
              <p14:xfrm>
                <a:off x="9777624" y="944928"/>
                <a:ext cx="754200" cy="1004400"/>
              </p14:xfrm>
            </p:contentPart>
          </mc:Choice>
          <mc:Fallback>
            <p:pic>
              <p:nvPicPr>
                <p:cNvPr id="3" name="Ink 2">
                  <a:extLst>
                    <a:ext uri="{FF2B5EF4-FFF2-40B4-BE49-F238E27FC236}">
                      <a16:creationId xmlns:a16="http://schemas.microsoft.com/office/drawing/2014/main" id="{99E66F27-967C-5F3D-D5DF-7ABC97107C38}"/>
                    </a:ext>
                  </a:extLst>
                </p:cNvPr>
                <p:cNvPicPr/>
                <p:nvPr/>
              </p:nvPicPr>
              <p:blipFill>
                <a:blip r:embed="rId7"/>
                <a:stretch>
                  <a:fillRect/>
                </a:stretch>
              </p:blipFill>
              <p:spPr>
                <a:xfrm>
                  <a:off x="9768984" y="936288"/>
                  <a:ext cx="771840" cy="1022040"/>
                </a:xfrm>
                <a:prstGeom prst="rect">
                  <a:avLst/>
                </a:prstGeom>
              </p:spPr>
            </p:pic>
          </mc:Fallback>
        </mc:AlternateContent>
        <mc:AlternateContent xmlns:mc="http://schemas.openxmlformats.org/markup-compatibility/2006">
          <mc:Choice xmlns:p14="http://schemas.microsoft.com/office/powerpoint/2010/main" Requires="p14">
            <p:contentPart p14:bwMode="auto" r:id="rId8">
              <p14:nvContentPartPr>
                <p14:cNvPr id="4" name="Ink 3">
                  <a:extLst>
                    <a:ext uri="{FF2B5EF4-FFF2-40B4-BE49-F238E27FC236}">
                      <a16:creationId xmlns:a16="http://schemas.microsoft.com/office/drawing/2014/main" id="{0DCFC514-7F4C-1EDF-FE2C-68418DD7AD25}"/>
                    </a:ext>
                  </a:extLst>
                </p14:cNvPr>
                <p14:cNvContentPartPr/>
                <p14:nvPr/>
              </p14:nvContentPartPr>
              <p14:xfrm>
                <a:off x="10366224" y="712728"/>
                <a:ext cx="137160" cy="1207440"/>
              </p14:xfrm>
            </p:contentPart>
          </mc:Choice>
          <mc:Fallback>
            <p:pic>
              <p:nvPicPr>
                <p:cNvPr id="4" name="Ink 3">
                  <a:extLst>
                    <a:ext uri="{FF2B5EF4-FFF2-40B4-BE49-F238E27FC236}">
                      <a16:creationId xmlns:a16="http://schemas.microsoft.com/office/drawing/2014/main" id="{0DCFC514-7F4C-1EDF-FE2C-68418DD7AD25}"/>
                    </a:ext>
                  </a:extLst>
                </p:cNvPr>
                <p:cNvPicPr/>
                <p:nvPr/>
              </p:nvPicPr>
              <p:blipFill>
                <a:blip r:embed="rId9"/>
                <a:stretch>
                  <a:fillRect/>
                </a:stretch>
              </p:blipFill>
              <p:spPr>
                <a:xfrm>
                  <a:off x="10357584" y="704088"/>
                  <a:ext cx="154800" cy="122508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9" name="Ink 8">
                  <a:extLst>
                    <a:ext uri="{FF2B5EF4-FFF2-40B4-BE49-F238E27FC236}">
                      <a16:creationId xmlns:a16="http://schemas.microsoft.com/office/drawing/2014/main" id="{D90E3B24-8A58-7A18-E9A7-A2EA3814B575}"/>
                    </a:ext>
                  </a:extLst>
                </p14:cNvPr>
                <p14:cNvContentPartPr/>
                <p14:nvPr/>
              </p14:nvContentPartPr>
              <p14:xfrm>
                <a:off x="9761064" y="731088"/>
                <a:ext cx="106920" cy="461880"/>
              </p14:xfrm>
            </p:contentPart>
          </mc:Choice>
          <mc:Fallback>
            <p:pic>
              <p:nvPicPr>
                <p:cNvPr id="9" name="Ink 8">
                  <a:extLst>
                    <a:ext uri="{FF2B5EF4-FFF2-40B4-BE49-F238E27FC236}">
                      <a16:creationId xmlns:a16="http://schemas.microsoft.com/office/drawing/2014/main" id="{D90E3B24-8A58-7A18-E9A7-A2EA3814B575}"/>
                    </a:ext>
                  </a:extLst>
                </p:cNvPr>
                <p:cNvPicPr/>
                <p:nvPr/>
              </p:nvPicPr>
              <p:blipFill>
                <a:blip r:embed="rId11"/>
                <a:stretch>
                  <a:fillRect/>
                </a:stretch>
              </p:blipFill>
              <p:spPr>
                <a:xfrm>
                  <a:off x="9752424" y="722088"/>
                  <a:ext cx="124560" cy="479520"/>
                </a:xfrm>
                <a:prstGeom prst="rect">
                  <a:avLst/>
                </a:prstGeom>
              </p:spPr>
            </p:pic>
          </mc:Fallback>
        </mc:AlternateContent>
        <mc:AlternateContent xmlns:mc="http://schemas.openxmlformats.org/markup-compatibility/2006">
          <mc:Choice xmlns:p14="http://schemas.microsoft.com/office/powerpoint/2010/main" Requires="p14">
            <p:contentPart p14:bwMode="auto" r:id="rId12">
              <p14:nvContentPartPr>
                <p14:cNvPr id="25" name="Ink 24">
                  <a:extLst>
                    <a:ext uri="{FF2B5EF4-FFF2-40B4-BE49-F238E27FC236}">
                      <a16:creationId xmlns:a16="http://schemas.microsoft.com/office/drawing/2014/main" id="{4A0DCB1B-5EEC-01C6-916F-C8DB281EFD92}"/>
                    </a:ext>
                  </a:extLst>
                </p14:cNvPr>
                <p14:cNvContentPartPr/>
                <p14:nvPr/>
              </p14:nvContentPartPr>
              <p14:xfrm>
                <a:off x="9820104" y="684648"/>
                <a:ext cx="601920" cy="20160"/>
              </p14:xfrm>
            </p:contentPart>
          </mc:Choice>
          <mc:Fallback>
            <p:pic>
              <p:nvPicPr>
                <p:cNvPr id="25" name="Ink 24">
                  <a:extLst>
                    <a:ext uri="{FF2B5EF4-FFF2-40B4-BE49-F238E27FC236}">
                      <a16:creationId xmlns:a16="http://schemas.microsoft.com/office/drawing/2014/main" id="{4A0DCB1B-5EEC-01C6-916F-C8DB281EFD92}"/>
                    </a:ext>
                  </a:extLst>
                </p:cNvPr>
                <p:cNvPicPr/>
                <p:nvPr/>
              </p:nvPicPr>
              <p:blipFill>
                <a:blip r:embed="rId13"/>
                <a:stretch>
                  <a:fillRect/>
                </a:stretch>
              </p:blipFill>
              <p:spPr>
                <a:xfrm>
                  <a:off x="9811104" y="676008"/>
                  <a:ext cx="619560" cy="37800"/>
                </a:xfrm>
                <a:prstGeom prst="rect">
                  <a:avLst/>
                </a:prstGeom>
              </p:spPr>
            </p:pic>
          </mc:Fallback>
        </mc:AlternateContent>
        <mc:AlternateContent xmlns:mc="http://schemas.openxmlformats.org/markup-compatibility/2006">
          <mc:Choice xmlns:p14="http://schemas.microsoft.com/office/powerpoint/2010/main" Requires="p14">
            <p:contentPart p14:bwMode="auto" r:id="rId14">
              <p14:nvContentPartPr>
                <p14:cNvPr id="26" name="Ink 25">
                  <a:extLst>
                    <a:ext uri="{FF2B5EF4-FFF2-40B4-BE49-F238E27FC236}">
                      <a16:creationId xmlns:a16="http://schemas.microsoft.com/office/drawing/2014/main" id="{C826D9C4-0A12-7921-7429-E67BEEF805A5}"/>
                    </a:ext>
                  </a:extLst>
                </p14:cNvPr>
                <p14:cNvContentPartPr/>
                <p14:nvPr/>
              </p14:nvContentPartPr>
              <p14:xfrm>
                <a:off x="9794544" y="317088"/>
                <a:ext cx="412200" cy="345600"/>
              </p14:xfrm>
            </p:contentPart>
          </mc:Choice>
          <mc:Fallback>
            <p:pic>
              <p:nvPicPr>
                <p:cNvPr id="26" name="Ink 25">
                  <a:extLst>
                    <a:ext uri="{FF2B5EF4-FFF2-40B4-BE49-F238E27FC236}">
                      <a16:creationId xmlns:a16="http://schemas.microsoft.com/office/drawing/2014/main" id="{C826D9C4-0A12-7921-7429-E67BEEF805A5}"/>
                    </a:ext>
                  </a:extLst>
                </p:cNvPr>
                <p:cNvPicPr/>
                <p:nvPr/>
              </p:nvPicPr>
              <p:blipFill>
                <a:blip r:embed="rId15"/>
                <a:stretch>
                  <a:fillRect/>
                </a:stretch>
              </p:blipFill>
              <p:spPr>
                <a:xfrm>
                  <a:off x="9785544" y="308088"/>
                  <a:ext cx="429840" cy="363240"/>
                </a:xfrm>
                <a:prstGeom prst="rect">
                  <a:avLst/>
                </a:prstGeom>
              </p:spPr>
            </p:pic>
          </mc:Fallback>
        </mc:AlternateContent>
        <mc:AlternateContent xmlns:mc="http://schemas.openxmlformats.org/markup-compatibility/2006">
          <mc:Choice xmlns:p14="http://schemas.microsoft.com/office/powerpoint/2010/main" Requires="p14">
            <p:contentPart p14:bwMode="auto" r:id="rId16">
              <p14:nvContentPartPr>
                <p14:cNvPr id="27" name="Ink 26">
                  <a:extLst>
                    <a:ext uri="{FF2B5EF4-FFF2-40B4-BE49-F238E27FC236}">
                      <a16:creationId xmlns:a16="http://schemas.microsoft.com/office/drawing/2014/main" id="{4C0E501E-5D7C-5FD9-42C1-95348D94A46D}"/>
                    </a:ext>
                  </a:extLst>
                </p14:cNvPr>
                <p14:cNvContentPartPr/>
                <p14:nvPr/>
              </p14:nvContentPartPr>
              <p14:xfrm>
                <a:off x="10253184" y="309528"/>
                <a:ext cx="653040" cy="422640"/>
              </p14:xfrm>
            </p:contentPart>
          </mc:Choice>
          <mc:Fallback>
            <p:pic>
              <p:nvPicPr>
                <p:cNvPr id="27" name="Ink 26">
                  <a:extLst>
                    <a:ext uri="{FF2B5EF4-FFF2-40B4-BE49-F238E27FC236}">
                      <a16:creationId xmlns:a16="http://schemas.microsoft.com/office/drawing/2014/main" id="{4C0E501E-5D7C-5FD9-42C1-95348D94A46D}"/>
                    </a:ext>
                  </a:extLst>
                </p:cNvPr>
                <p:cNvPicPr/>
                <p:nvPr/>
              </p:nvPicPr>
              <p:blipFill>
                <a:blip r:embed="rId17"/>
                <a:stretch>
                  <a:fillRect/>
                </a:stretch>
              </p:blipFill>
              <p:spPr>
                <a:xfrm>
                  <a:off x="10244544" y="300888"/>
                  <a:ext cx="670680" cy="440280"/>
                </a:xfrm>
                <a:prstGeom prst="rect">
                  <a:avLst/>
                </a:prstGeom>
              </p:spPr>
            </p:pic>
          </mc:Fallback>
        </mc:AlternateContent>
        <mc:AlternateContent xmlns:mc="http://schemas.openxmlformats.org/markup-compatibility/2006">
          <mc:Choice xmlns:p14="http://schemas.microsoft.com/office/powerpoint/2010/main" Requires="p14">
            <p:contentPart p14:bwMode="auto" r:id="rId18">
              <p14:nvContentPartPr>
                <p14:cNvPr id="28" name="Ink 27">
                  <a:extLst>
                    <a:ext uri="{FF2B5EF4-FFF2-40B4-BE49-F238E27FC236}">
                      <a16:creationId xmlns:a16="http://schemas.microsoft.com/office/drawing/2014/main" id="{6F5F0AF9-34B7-DD9C-57EC-F933A3141D14}"/>
                    </a:ext>
                  </a:extLst>
                </p14:cNvPr>
                <p14:cNvContentPartPr/>
                <p14:nvPr/>
              </p14:nvContentPartPr>
              <p14:xfrm>
                <a:off x="10789944" y="387288"/>
                <a:ext cx="18000" cy="99720"/>
              </p14:xfrm>
            </p:contentPart>
          </mc:Choice>
          <mc:Fallback>
            <p:pic>
              <p:nvPicPr>
                <p:cNvPr id="28" name="Ink 27">
                  <a:extLst>
                    <a:ext uri="{FF2B5EF4-FFF2-40B4-BE49-F238E27FC236}">
                      <a16:creationId xmlns:a16="http://schemas.microsoft.com/office/drawing/2014/main" id="{6F5F0AF9-34B7-DD9C-57EC-F933A3141D14}"/>
                    </a:ext>
                  </a:extLst>
                </p:cNvPr>
                <p:cNvPicPr/>
                <p:nvPr/>
              </p:nvPicPr>
              <p:blipFill>
                <a:blip r:embed="rId19"/>
                <a:stretch>
                  <a:fillRect/>
                </a:stretch>
              </p:blipFill>
              <p:spPr>
                <a:xfrm>
                  <a:off x="10780944" y="378288"/>
                  <a:ext cx="35640" cy="117360"/>
                </a:xfrm>
                <a:prstGeom prst="rect">
                  <a:avLst/>
                </a:prstGeom>
              </p:spPr>
            </p:pic>
          </mc:Fallback>
        </mc:AlternateContent>
        <mc:AlternateContent xmlns:mc="http://schemas.openxmlformats.org/markup-compatibility/2006">
          <mc:Choice xmlns:p14="http://schemas.microsoft.com/office/powerpoint/2010/main" Requires="p14">
            <p:contentPart p14:bwMode="auto" r:id="rId20">
              <p14:nvContentPartPr>
                <p14:cNvPr id="29" name="Ink 28">
                  <a:extLst>
                    <a:ext uri="{FF2B5EF4-FFF2-40B4-BE49-F238E27FC236}">
                      <a16:creationId xmlns:a16="http://schemas.microsoft.com/office/drawing/2014/main" id="{E16FD83E-70E0-97C9-3FF1-164F43E66C93}"/>
                    </a:ext>
                  </a:extLst>
                </p14:cNvPr>
                <p14:cNvContentPartPr/>
                <p14:nvPr/>
              </p14:nvContentPartPr>
              <p14:xfrm>
                <a:off x="10860504" y="528048"/>
                <a:ext cx="13320" cy="1338480"/>
              </p14:xfrm>
            </p:contentPart>
          </mc:Choice>
          <mc:Fallback>
            <p:pic>
              <p:nvPicPr>
                <p:cNvPr id="29" name="Ink 28">
                  <a:extLst>
                    <a:ext uri="{FF2B5EF4-FFF2-40B4-BE49-F238E27FC236}">
                      <a16:creationId xmlns:a16="http://schemas.microsoft.com/office/drawing/2014/main" id="{E16FD83E-70E0-97C9-3FF1-164F43E66C93}"/>
                    </a:ext>
                  </a:extLst>
                </p:cNvPr>
                <p:cNvPicPr/>
                <p:nvPr/>
              </p:nvPicPr>
              <p:blipFill>
                <a:blip r:embed="rId21"/>
                <a:stretch>
                  <a:fillRect/>
                </a:stretch>
              </p:blipFill>
              <p:spPr>
                <a:xfrm>
                  <a:off x="10851864" y="519048"/>
                  <a:ext cx="30960" cy="1356120"/>
                </a:xfrm>
                <a:prstGeom prst="rect">
                  <a:avLst/>
                </a:prstGeom>
              </p:spPr>
            </p:pic>
          </mc:Fallback>
        </mc:AlternateContent>
        <mc:AlternateContent xmlns:mc="http://schemas.openxmlformats.org/markup-compatibility/2006">
          <mc:Choice xmlns:p14="http://schemas.microsoft.com/office/powerpoint/2010/main" Requires="p14">
            <p:contentPart p14:bwMode="auto" r:id="rId22">
              <p14:nvContentPartPr>
                <p14:cNvPr id="30" name="Ink 29">
                  <a:extLst>
                    <a:ext uri="{FF2B5EF4-FFF2-40B4-BE49-F238E27FC236}">
                      <a16:creationId xmlns:a16="http://schemas.microsoft.com/office/drawing/2014/main" id="{8C0800DD-A7D0-4623-8A90-D285A33D182D}"/>
                    </a:ext>
                  </a:extLst>
                </p14:cNvPr>
                <p14:cNvContentPartPr/>
                <p14:nvPr/>
              </p14:nvContentPartPr>
              <p14:xfrm>
                <a:off x="10584384" y="1807848"/>
                <a:ext cx="262800" cy="129960"/>
              </p14:xfrm>
            </p:contentPart>
          </mc:Choice>
          <mc:Fallback>
            <p:pic>
              <p:nvPicPr>
                <p:cNvPr id="30" name="Ink 29">
                  <a:extLst>
                    <a:ext uri="{FF2B5EF4-FFF2-40B4-BE49-F238E27FC236}">
                      <a16:creationId xmlns:a16="http://schemas.microsoft.com/office/drawing/2014/main" id="{8C0800DD-A7D0-4623-8A90-D285A33D182D}"/>
                    </a:ext>
                  </a:extLst>
                </p:cNvPr>
                <p:cNvPicPr/>
                <p:nvPr/>
              </p:nvPicPr>
              <p:blipFill>
                <a:blip r:embed="rId23"/>
                <a:stretch>
                  <a:fillRect/>
                </a:stretch>
              </p:blipFill>
              <p:spPr>
                <a:xfrm>
                  <a:off x="10575744" y="1798848"/>
                  <a:ext cx="280440" cy="147600"/>
                </a:xfrm>
                <a:prstGeom prst="rect">
                  <a:avLst/>
                </a:prstGeom>
              </p:spPr>
            </p:pic>
          </mc:Fallback>
        </mc:AlternateContent>
        <mc:AlternateContent xmlns:mc="http://schemas.openxmlformats.org/markup-compatibility/2006">
          <mc:Choice xmlns:p14="http://schemas.microsoft.com/office/powerpoint/2010/main" Requires="p14">
            <p:contentPart p14:bwMode="auto" r:id="rId24">
              <p14:nvContentPartPr>
                <p14:cNvPr id="31" name="Ink 30">
                  <a:extLst>
                    <a:ext uri="{FF2B5EF4-FFF2-40B4-BE49-F238E27FC236}">
                      <a16:creationId xmlns:a16="http://schemas.microsoft.com/office/drawing/2014/main" id="{C2D94F10-D458-8FA2-D073-8BDEBE9B5A45}"/>
                    </a:ext>
                  </a:extLst>
                </p14:cNvPr>
                <p14:cNvContentPartPr/>
                <p14:nvPr/>
              </p14:nvContentPartPr>
              <p14:xfrm>
                <a:off x="9837024" y="1149408"/>
                <a:ext cx="748080" cy="62280"/>
              </p14:xfrm>
            </p:contentPart>
          </mc:Choice>
          <mc:Fallback>
            <p:pic>
              <p:nvPicPr>
                <p:cNvPr id="31" name="Ink 30">
                  <a:extLst>
                    <a:ext uri="{FF2B5EF4-FFF2-40B4-BE49-F238E27FC236}">
                      <a16:creationId xmlns:a16="http://schemas.microsoft.com/office/drawing/2014/main" id="{C2D94F10-D458-8FA2-D073-8BDEBE9B5A45}"/>
                    </a:ext>
                  </a:extLst>
                </p:cNvPr>
                <p:cNvPicPr/>
                <p:nvPr/>
              </p:nvPicPr>
              <p:blipFill>
                <a:blip r:embed="rId25"/>
                <a:stretch>
                  <a:fillRect/>
                </a:stretch>
              </p:blipFill>
              <p:spPr>
                <a:xfrm>
                  <a:off x="9828384" y="1140408"/>
                  <a:ext cx="765720" cy="79920"/>
                </a:xfrm>
                <a:prstGeom prst="rect">
                  <a:avLst/>
                </a:prstGeom>
              </p:spPr>
            </p:pic>
          </mc:Fallback>
        </mc:AlternateContent>
        <mc:AlternateContent xmlns:mc="http://schemas.openxmlformats.org/markup-compatibility/2006">
          <mc:Choice xmlns:p14="http://schemas.microsoft.com/office/powerpoint/2010/main" Requires="p14">
            <p:contentPart p14:bwMode="auto" r:id="rId26">
              <p14:nvContentPartPr>
                <p14:cNvPr id="32" name="Ink 31">
                  <a:extLst>
                    <a:ext uri="{FF2B5EF4-FFF2-40B4-BE49-F238E27FC236}">
                      <a16:creationId xmlns:a16="http://schemas.microsoft.com/office/drawing/2014/main" id="{4B48E68C-EED7-62E2-DA2F-0BCD50B6A75E}"/>
                    </a:ext>
                  </a:extLst>
                </p14:cNvPr>
                <p14:cNvContentPartPr/>
                <p14:nvPr/>
              </p14:nvContentPartPr>
              <p14:xfrm>
                <a:off x="9943944" y="1658808"/>
                <a:ext cx="178920" cy="757080"/>
              </p14:xfrm>
            </p:contentPart>
          </mc:Choice>
          <mc:Fallback>
            <p:pic>
              <p:nvPicPr>
                <p:cNvPr id="32" name="Ink 31">
                  <a:extLst>
                    <a:ext uri="{FF2B5EF4-FFF2-40B4-BE49-F238E27FC236}">
                      <a16:creationId xmlns:a16="http://schemas.microsoft.com/office/drawing/2014/main" id="{4B48E68C-EED7-62E2-DA2F-0BCD50B6A75E}"/>
                    </a:ext>
                  </a:extLst>
                </p:cNvPr>
                <p:cNvPicPr/>
                <p:nvPr/>
              </p:nvPicPr>
              <p:blipFill>
                <a:blip r:embed="rId27"/>
                <a:stretch>
                  <a:fillRect/>
                </a:stretch>
              </p:blipFill>
              <p:spPr>
                <a:xfrm>
                  <a:off x="9934944" y="1649808"/>
                  <a:ext cx="196560" cy="774720"/>
                </a:xfrm>
                <a:prstGeom prst="rect">
                  <a:avLst/>
                </a:prstGeom>
              </p:spPr>
            </p:pic>
          </mc:Fallback>
        </mc:AlternateContent>
        <mc:AlternateContent xmlns:mc="http://schemas.openxmlformats.org/markup-compatibility/2006">
          <mc:Choice xmlns:p14="http://schemas.microsoft.com/office/powerpoint/2010/main" Requires="p14">
            <p:contentPart p14:bwMode="auto" r:id="rId28">
              <p14:nvContentPartPr>
                <p14:cNvPr id="33" name="Ink 32">
                  <a:extLst>
                    <a:ext uri="{FF2B5EF4-FFF2-40B4-BE49-F238E27FC236}">
                      <a16:creationId xmlns:a16="http://schemas.microsoft.com/office/drawing/2014/main" id="{81D4B3AA-3823-A9B7-34A0-DCC26772D456}"/>
                    </a:ext>
                  </a:extLst>
                </p14:cNvPr>
                <p14:cNvContentPartPr/>
                <p14:nvPr/>
              </p14:nvContentPartPr>
              <p14:xfrm>
                <a:off x="9752784" y="2677608"/>
                <a:ext cx="26280" cy="202320"/>
              </p14:xfrm>
            </p:contentPart>
          </mc:Choice>
          <mc:Fallback>
            <p:pic>
              <p:nvPicPr>
                <p:cNvPr id="33" name="Ink 32">
                  <a:extLst>
                    <a:ext uri="{FF2B5EF4-FFF2-40B4-BE49-F238E27FC236}">
                      <a16:creationId xmlns:a16="http://schemas.microsoft.com/office/drawing/2014/main" id="{81D4B3AA-3823-A9B7-34A0-DCC26772D456}"/>
                    </a:ext>
                  </a:extLst>
                </p:cNvPr>
                <p:cNvPicPr/>
                <p:nvPr/>
              </p:nvPicPr>
              <p:blipFill>
                <a:blip r:embed="rId29"/>
                <a:stretch>
                  <a:fillRect/>
                </a:stretch>
              </p:blipFill>
              <p:spPr>
                <a:xfrm>
                  <a:off x="9744144" y="2668608"/>
                  <a:ext cx="43920" cy="219960"/>
                </a:xfrm>
                <a:prstGeom prst="rect">
                  <a:avLst/>
                </a:prstGeom>
              </p:spPr>
            </p:pic>
          </mc:Fallback>
        </mc:AlternateContent>
        <mc:AlternateContent xmlns:mc="http://schemas.openxmlformats.org/markup-compatibility/2006">
          <mc:Choice xmlns:p14="http://schemas.microsoft.com/office/powerpoint/2010/main" Requires="p14">
            <p:contentPart p14:bwMode="auto" r:id="rId30">
              <p14:nvContentPartPr>
                <p14:cNvPr id="34" name="Ink 33">
                  <a:extLst>
                    <a:ext uri="{FF2B5EF4-FFF2-40B4-BE49-F238E27FC236}">
                      <a16:creationId xmlns:a16="http://schemas.microsoft.com/office/drawing/2014/main" id="{4823496A-895B-AFE8-6A48-2B38F08AB8C3}"/>
                    </a:ext>
                  </a:extLst>
                </p14:cNvPr>
                <p14:cNvContentPartPr/>
                <p14:nvPr/>
              </p14:nvContentPartPr>
              <p14:xfrm>
                <a:off x="9714984" y="2572128"/>
                <a:ext cx="173880" cy="211320"/>
              </p14:xfrm>
            </p:contentPart>
          </mc:Choice>
          <mc:Fallback>
            <p:pic>
              <p:nvPicPr>
                <p:cNvPr id="34" name="Ink 33">
                  <a:extLst>
                    <a:ext uri="{FF2B5EF4-FFF2-40B4-BE49-F238E27FC236}">
                      <a16:creationId xmlns:a16="http://schemas.microsoft.com/office/drawing/2014/main" id="{4823496A-895B-AFE8-6A48-2B38F08AB8C3}"/>
                    </a:ext>
                  </a:extLst>
                </p:cNvPr>
                <p:cNvPicPr/>
                <p:nvPr/>
              </p:nvPicPr>
              <p:blipFill>
                <a:blip r:embed="rId31"/>
                <a:stretch>
                  <a:fillRect/>
                </a:stretch>
              </p:blipFill>
              <p:spPr>
                <a:xfrm>
                  <a:off x="9706344" y="2563128"/>
                  <a:ext cx="191520" cy="228960"/>
                </a:xfrm>
                <a:prstGeom prst="rect">
                  <a:avLst/>
                </a:prstGeom>
              </p:spPr>
            </p:pic>
          </mc:Fallback>
        </mc:AlternateContent>
        <mc:AlternateContent xmlns:mc="http://schemas.openxmlformats.org/markup-compatibility/2006">
          <mc:Choice xmlns:p14="http://schemas.microsoft.com/office/powerpoint/2010/main" Requires="p14">
            <p:contentPart p14:bwMode="auto" r:id="rId32">
              <p14:nvContentPartPr>
                <p14:cNvPr id="35" name="Ink 34">
                  <a:extLst>
                    <a:ext uri="{FF2B5EF4-FFF2-40B4-BE49-F238E27FC236}">
                      <a16:creationId xmlns:a16="http://schemas.microsoft.com/office/drawing/2014/main" id="{F85F6454-7D0B-491A-E42A-63E48AC0BCF1}"/>
                    </a:ext>
                  </a:extLst>
                </p14:cNvPr>
                <p14:cNvContentPartPr/>
                <p14:nvPr/>
              </p14:nvContentPartPr>
              <p14:xfrm>
                <a:off x="9738384" y="2818008"/>
                <a:ext cx="177120" cy="109800"/>
              </p14:xfrm>
            </p:contentPart>
          </mc:Choice>
          <mc:Fallback>
            <p:pic>
              <p:nvPicPr>
                <p:cNvPr id="35" name="Ink 34">
                  <a:extLst>
                    <a:ext uri="{FF2B5EF4-FFF2-40B4-BE49-F238E27FC236}">
                      <a16:creationId xmlns:a16="http://schemas.microsoft.com/office/drawing/2014/main" id="{F85F6454-7D0B-491A-E42A-63E48AC0BCF1}"/>
                    </a:ext>
                  </a:extLst>
                </p:cNvPr>
                <p:cNvPicPr/>
                <p:nvPr/>
              </p:nvPicPr>
              <p:blipFill>
                <a:blip r:embed="rId33"/>
                <a:stretch>
                  <a:fillRect/>
                </a:stretch>
              </p:blipFill>
              <p:spPr>
                <a:xfrm>
                  <a:off x="9729384" y="2809008"/>
                  <a:ext cx="194760" cy="127440"/>
                </a:xfrm>
                <a:prstGeom prst="rect">
                  <a:avLst/>
                </a:prstGeom>
              </p:spPr>
            </p:pic>
          </mc:Fallback>
        </mc:AlternateContent>
        <mc:AlternateContent xmlns:mc="http://schemas.openxmlformats.org/markup-compatibility/2006">
          <mc:Choice xmlns:p14="http://schemas.microsoft.com/office/powerpoint/2010/main" Requires="p14">
            <p:contentPart p14:bwMode="auto" r:id="rId34">
              <p14:nvContentPartPr>
                <p14:cNvPr id="36" name="Ink 35">
                  <a:extLst>
                    <a:ext uri="{FF2B5EF4-FFF2-40B4-BE49-F238E27FC236}">
                      <a16:creationId xmlns:a16="http://schemas.microsoft.com/office/drawing/2014/main" id="{6355185D-FA6C-AFE5-75B6-0056936A0E0E}"/>
                    </a:ext>
                  </a:extLst>
                </p14:cNvPr>
                <p14:cNvContentPartPr/>
                <p14:nvPr/>
              </p14:nvContentPartPr>
              <p14:xfrm>
                <a:off x="10022064" y="2676528"/>
                <a:ext cx="136080" cy="114120"/>
              </p14:xfrm>
            </p:contentPart>
          </mc:Choice>
          <mc:Fallback>
            <p:pic>
              <p:nvPicPr>
                <p:cNvPr id="36" name="Ink 35">
                  <a:extLst>
                    <a:ext uri="{FF2B5EF4-FFF2-40B4-BE49-F238E27FC236}">
                      <a16:creationId xmlns:a16="http://schemas.microsoft.com/office/drawing/2014/main" id="{6355185D-FA6C-AFE5-75B6-0056936A0E0E}"/>
                    </a:ext>
                  </a:extLst>
                </p:cNvPr>
                <p:cNvPicPr/>
                <p:nvPr/>
              </p:nvPicPr>
              <p:blipFill>
                <a:blip r:embed="rId35"/>
                <a:stretch>
                  <a:fillRect/>
                </a:stretch>
              </p:blipFill>
              <p:spPr>
                <a:xfrm>
                  <a:off x="10013064" y="2667528"/>
                  <a:ext cx="153720" cy="131760"/>
                </a:xfrm>
                <a:prstGeom prst="rect">
                  <a:avLst/>
                </a:prstGeom>
              </p:spPr>
            </p:pic>
          </mc:Fallback>
        </mc:AlternateContent>
        <mc:AlternateContent xmlns:mc="http://schemas.openxmlformats.org/markup-compatibility/2006">
          <mc:Choice xmlns:p14="http://schemas.microsoft.com/office/powerpoint/2010/main" Requires="p14">
            <p:contentPart p14:bwMode="auto" r:id="rId36">
              <p14:nvContentPartPr>
                <p14:cNvPr id="37" name="Ink 36">
                  <a:extLst>
                    <a:ext uri="{FF2B5EF4-FFF2-40B4-BE49-F238E27FC236}">
                      <a16:creationId xmlns:a16="http://schemas.microsoft.com/office/drawing/2014/main" id="{5343405F-162B-2DB6-4588-045904C739C8}"/>
                    </a:ext>
                  </a:extLst>
                </p14:cNvPr>
                <p14:cNvContentPartPr/>
                <p14:nvPr/>
              </p14:nvContentPartPr>
              <p14:xfrm>
                <a:off x="10246344" y="2488248"/>
                <a:ext cx="110520" cy="260280"/>
              </p14:xfrm>
            </p:contentPart>
          </mc:Choice>
          <mc:Fallback>
            <p:pic>
              <p:nvPicPr>
                <p:cNvPr id="37" name="Ink 36">
                  <a:extLst>
                    <a:ext uri="{FF2B5EF4-FFF2-40B4-BE49-F238E27FC236}">
                      <a16:creationId xmlns:a16="http://schemas.microsoft.com/office/drawing/2014/main" id="{5343405F-162B-2DB6-4588-045904C739C8}"/>
                    </a:ext>
                  </a:extLst>
                </p:cNvPr>
                <p:cNvPicPr/>
                <p:nvPr/>
              </p:nvPicPr>
              <p:blipFill>
                <a:blip r:embed="rId37"/>
                <a:stretch>
                  <a:fillRect/>
                </a:stretch>
              </p:blipFill>
              <p:spPr>
                <a:xfrm>
                  <a:off x="10237344" y="2479608"/>
                  <a:ext cx="128160" cy="277920"/>
                </a:xfrm>
                <a:prstGeom prst="rect">
                  <a:avLst/>
                </a:prstGeom>
              </p:spPr>
            </p:pic>
          </mc:Fallback>
        </mc:AlternateContent>
        <mc:AlternateContent xmlns:mc="http://schemas.openxmlformats.org/markup-compatibility/2006">
          <mc:Choice xmlns:p14="http://schemas.microsoft.com/office/powerpoint/2010/main" Requires="p14">
            <p:contentPart p14:bwMode="auto" r:id="rId38">
              <p14:nvContentPartPr>
                <p14:cNvPr id="38" name="Ink 37">
                  <a:extLst>
                    <a:ext uri="{FF2B5EF4-FFF2-40B4-BE49-F238E27FC236}">
                      <a16:creationId xmlns:a16="http://schemas.microsoft.com/office/drawing/2014/main" id="{ED0A2A74-53E8-5B5A-2475-BB6FC1687336}"/>
                    </a:ext>
                  </a:extLst>
                </p14:cNvPr>
                <p14:cNvContentPartPr/>
                <p14:nvPr/>
              </p14:nvContentPartPr>
              <p14:xfrm>
                <a:off x="10080744" y="2647368"/>
                <a:ext cx="19440" cy="100800"/>
              </p14:xfrm>
            </p:contentPart>
          </mc:Choice>
          <mc:Fallback>
            <p:pic>
              <p:nvPicPr>
                <p:cNvPr id="38" name="Ink 37">
                  <a:extLst>
                    <a:ext uri="{FF2B5EF4-FFF2-40B4-BE49-F238E27FC236}">
                      <a16:creationId xmlns:a16="http://schemas.microsoft.com/office/drawing/2014/main" id="{ED0A2A74-53E8-5B5A-2475-BB6FC1687336}"/>
                    </a:ext>
                  </a:extLst>
                </p:cNvPr>
                <p:cNvPicPr/>
                <p:nvPr/>
              </p:nvPicPr>
              <p:blipFill>
                <a:blip r:embed="rId39"/>
                <a:stretch>
                  <a:fillRect/>
                </a:stretch>
              </p:blipFill>
              <p:spPr>
                <a:xfrm>
                  <a:off x="10071744" y="2638368"/>
                  <a:ext cx="37080" cy="118440"/>
                </a:xfrm>
                <a:prstGeom prst="rect">
                  <a:avLst/>
                </a:prstGeom>
              </p:spPr>
            </p:pic>
          </mc:Fallback>
        </mc:AlternateContent>
        <mc:AlternateContent xmlns:mc="http://schemas.openxmlformats.org/markup-compatibility/2006">
          <mc:Choice xmlns:p14="http://schemas.microsoft.com/office/powerpoint/2010/main" Requires="p14">
            <p:contentPart p14:bwMode="auto" r:id="rId40">
              <p14:nvContentPartPr>
                <p14:cNvPr id="40" name="Ink 39">
                  <a:extLst>
                    <a:ext uri="{FF2B5EF4-FFF2-40B4-BE49-F238E27FC236}">
                      <a16:creationId xmlns:a16="http://schemas.microsoft.com/office/drawing/2014/main" id="{188D4D50-296F-BD19-4B27-EA97AF7C8AA2}"/>
                    </a:ext>
                  </a:extLst>
                </p14:cNvPr>
                <p14:cNvContentPartPr/>
                <p14:nvPr/>
              </p14:nvContentPartPr>
              <p14:xfrm>
                <a:off x="9842784" y="3066768"/>
                <a:ext cx="36360" cy="174240"/>
              </p14:xfrm>
            </p:contentPart>
          </mc:Choice>
          <mc:Fallback>
            <p:pic>
              <p:nvPicPr>
                <p:cNvPr id="40" name="Ink 39">
                  <a:extLst>
                    <a:ext uri="{FF2B5EF4-FFF2-40B4-BE49-F238E27FC236}">
                      <a16:creationId xmlns:a16="http://schemas.microsoft.com/office/drawing/2014/main" id="{188D4D50-296F-BD19-4B27-EA97AF7C8AA2}"/>
                    </a:ext>
                  </a:extLst>
                </p:cNvPr>
                <p:cNvPicPr/>
                <p:nvPr/>
              </p:nvPicPr>
              <p:blipFill>
                <a:blip r:embed="rId41"/>
                <a:stretch>
                  <a:fillRect/>
                </a:stretch>
              </p:blipFill>
              <p:spPr>
                <a:xfrm>
                  <a:off x="9834144" y="3057768"/>
                  <a:ext cx="54000" cy="191880"/>
                </a:xfrm>
                <a:prstGeom prst="rect">
                  <a:avLst/>
                </a:prstGeom>
              </p:spPr>
            </p:pic>
          </mc:Fallback>
        </mc:AlternateContent>
        <mc:AlternateContent xmlns:mc="http://schemas.openxmlformats.org/markup-compatibility/2006">
          <mc:Choice xmlns:p14="http://schemas.microsoft.com/office/powerpoint/2010/main" Requires="p14">
            <p:contentPart p14:bwMode="auto" r:id="rId42">
              <p14:nvContentPartPr>
                <p14:cNvPr id="41" name="Ink 40">
                  <a:extLst>
                    <a:ext uri="{FF2B5EF4-FFF2-40B4-BE49-F238E27FC236}">
                      <a16:creationId xmlns:a16="http://schemas.microsoft.com/office/drawing/2014/main" id="{78C9372E-0C08-D3F8-DB03-BF8E3C695F9B}"/>
                    </a:ext>
                  </a:extLst>
                </p14:cNvPr>
                <p14:cNvContentPartPr/>
                <p14:nvPr/>
              </p14:nvContentPartPr>
              <p14:xfrm>
                <a:off x="9789144" y="3055248"/>
                <a:ext cx="143280" cy="81360"/>
              </p14:xfrm>
            </p:contentPart>
          </mc:Choice>
          <mc:Fallback>
            <p:pic>
              <p:nvPicPr>
                <p:cNvPr id="41" name="Ink 40">
                  <a:extLst>
                    <a:ext uri="{FF2B5EF4-FFF2-40B4-BE49-F238E27FC236}">
                      <a16:creationId xmlns:a16="http://schemas.microsoft.com/office/drawing/2014/main" id="{78C9372E-0C08-D3F8-DB03-BF8E3C695F9B}"/>
                    </a:ext>
                  </a:extLst>
                </p:cNvPr>
                <p:cNvPicPr/>
                <p:nvPr/>
              </p:nvPicPr>
              <p:blipFill>
                <a:blip r:embed="rId43"/>
                <a:stretch>
                  <a:fillRect/>
                </a:stretch>
              </p:blipFill>
              <p:spPr>
                <a:xfrm>
                  <a:off x="9780504" y="3046248"/>
                  <a:ext cx="160920" cy="99000"/>
                </a:xfrm>
                <a:prstGeom prst="rect">
                  <a:avLst/>
                </a:prstGeom>
              </p:spPr>
            </p:pic>
          </mc:Fallback>
        </mc:AlternateContent>
        <mc:AlternateContent xmlns:mc="http://schemas.openxmlformats.org/markup-compatibility/2006">
          <mc:Choice xmlns:p14="http://schemas.microsoft.com/office/powerpoint/2010/main" Requires="p14">
            <p:contentPart p14:bwMode="auto" r:id="rId44">
              <p14:nvContentPartPr>
                <p14:cNvPr id="43" name="Ink 42">
                  <a:extLst>
                    <a:ext uri="{FF2B5EF4-FFF2-40B4-BE49-F238E27FC236}">
                      <a16:creationId xmlns:a16="http://schemas.microsoft.com/office/drawing/2014/main" id="{95828AF8-D90E-67BE-9ECF-E6227F43AA84}"/>
                    </a:ext>
                  </a:extLst>
                </p14:cNvPr>
                <p14:cNvContentPartPr/>
                <p14:nvPr/>
              </p14:nvContentPartPr>
              <p14:xfrm>
                <a:off x="9655944" y="3559608"/>
                <a:ext cx="130680" cy="126360"/>
              </p14:xfrm>
            </p:contentPart>
          </mc:Choice>
          <mc:Fallback>
            <p:pic>
              <p:nvPicPr>
                <p:cNvPr id="43" name="Ink 42">
                  <a:extLst>
                    <a:ext uri="{FF2B5EF4-FFF2-40B4-BE49-F238E27FC236}">
                      <a16:creationId xmlns:a16="http://schemas.microsoft.com/office/drawing/2014/main" id="{95828AF8-D90E-67BE-9ECF-E6227F43AA84}"/>
                    </a:ext>
                  </a:extLst>
                </p:cNvPr>
                <p:cNvPicPr/>
                <p:nvPr/>
              </p:nvPicPr>
              <p:blipFill>
                <a:blip r:embed="rId45"/>
                <a:stretch>
                  <a:fillRect/>
                </a:stretch>
              </p:blipFill>
              <p:spPr>
                <a:xfrm>
                  <a:off x="9647304" y="3550968"/>
                  <a:ext cx="148320" cy="144000"/>
                </a:xfrm>
                <a:prstGeom prst="rect">
                  <a:avLst/>
                </a:prstGeom>
              </p:spPr>
            </p:pic>
          </mc:Fallback>
        </mc:AlternateContent>
        <mc:AlternateContent xmlns:mc="http://schemas.openxmlformats.org/markup-compatibility/2006">
          <mc:Choice xmlns:p14="http://schemas.microsoft.com/office/powerpoint/2010/main" Requires="p14">
            <p:contentPart p14:bwMode="auto" r:id="rId46">
              <p14:nvContentPartPr>
                <p14:cNvPr id="44" name="Ink 43">
                  <a:extLst>
                    <a:ext uri="{FF2B5EF4-FFF2-40B4-BE49-F238E27FC236}">
                      <a16:creationId xmlns:a16="http://schemas.microsoft.com/office/drawing/2014/main" id="{CF373E4F-5A12-06AB-1CBD-10A5C6F48E54}"/>
                    </a:ext>
                  </a:extLst>
                </p14:cNvPr>
                <p14:cNvContentPartPr/>
                <p14:nvPr/>
              </p14:nvContentPartPr>
              <p14:xfrm>
                <a:off x="9777624" y="3327048"/>
                <a:ext cx="387360" cy="302400"/>
              </p14:xfrm>
            </p:contentPart>
          </mc:Choice>
          <mc:Fallback>
            <p:pic>
              <p:nvPicPr>
                <p:cNvPr id="44" name="Ink 43">
                  <a:extLst>
                    <a:ext uri="{FF2B5EF4-FFF2-40B4-BE49-F238E27FC236}">
                      <a16:creationId xmlns:a16="http://schemas.microsoft.com/office/drawing/2014/main" id="{CF373E4F-5A12-06AB-1CBD-10A5C6F48E54}"/>
                    </a:ext>
                  </a:extLst>
                </p:cNvPr>
                <p:cNvPicPr/>
                <p:nvPr/>
              </p:nvPicPr>
              <p:blipFill>
                <a:blip r:embed="rId47"/>
                <a:stretch>
                  <a:fillRect/>
                </a:stretch>
              </p:blipFill>
              <p:spPr>
                <a:xfrm>
                  <a:off x="9768984" y="3318048"/>
                  <a:ext cx="405000" cy="320040"/>
                </a:xfrm>
                <a:prstGeom prst="rect">
                  <a:avLst/>
                </a:prstGeom>
              </p:spPr>
            </p:pic>
          </mc:Fallback>
        </mc:AlternateContent>
        <mc:AlternateContent xmlns:mc="http://schemas.openxmlformats.org/markup-compatibility/2006">
          <mc:Choice xmlns:p14="http://schemas.microsoft.com/office/powerpoint/2010/main" Requires="p14">
            <p:contentPart p14:bwMode="auto" r:id="rId48">
              <p14:nvContentPartPr>
                <p14:cNvPr id="45" name="Ink 44">
                  <a:extLst>
                    <a:ext uri="{FF2B5EF4-FFF2-40B4-BE49-F238E27FC236}">
                      <a16:creationId xmlns:a16="http://schemas.microsoft.com/office/drawing/2014/main" id="{B1A8C12E-86AF-297E-CE73-963841F5DE8E}"/>
                    </a:ext>
                  </a:extLst>
                </p14:cNvPr>
                <p14:cNvContentPartPr/>
                <p14:nvPr/>
              </p14:nvContentPartPr>
              <p14:xfrm>
                <a:off x="10082184" y="3398328"/>
                <a:ext cx="117360" cy="64800"/>
              </p14:xfrm>
            </p:contentPart>
          </mc:Choice>
          <mc:Fallback>
            <p:pic>
              <p:nvPicPr>
                <p:cNvPr id="45" name="Ink 44">
                  <a:extLst>
                    <a:ext uri="{FF2B5EF4-FFF2-40B4-BE49-F238E27FC236}">
                      <a16:creationId xmlns:a16="http://schemas.microsoft.com/office/drawing/2014/main" id="{B1A8C12E-86AF-297E-CE73-963841F5DE8E}"/>
                    </a:ext>
                  </a:extLst>
                </p:cNvPr>
                <p:cNvPicPr/>
                <p:nvPr/>
              </p:nvPicPr>
              <p:blipFill>
                <a:blip r:embed="rId49"/>
                <a:stretch>
                  <a:fillRect/>
                </a:stretch>
              </p:blipFill>
              <p:spPr>
                <a:xfrm>
                  <a:off x="10073184" y="3389688"/>
                  <a:ext cx="135000" cy="82440"/>
                </a:xfrm>
                <a:prstGeom prst="rect">
                  <a:avLst/>
                </a:prstGeom>
              </p:spPr>
            </p:pic>
          </mc:Fallback>
        </mc:AlternateContent>
        <mc:AlternateContent xmlns:mc="http://schemas.openxmlformats.org/markup-compatibility/2006">
          <mc:Choice xmlns:p14="http://schemas.microsoft.com/office/powerpoint/2010/main" Requires="p14">
            <p:contentPart p14:bwMode="auto" r:id="rId50">
              <p14:nvContentPartPr>
                <p14:cNvPr id="46" name="Ink 45">
                  <a:extLst>
                    <a:ext uri="{FF2B5EF4-FFF2-40B4-BE49-F238E27FC236}">
                      <a16:creationId xmlns:a16="http://schemas.microsoft.com/office/drawing/2014/main" id="{0808E59F-EE06-D538-56C9-B94C5954A596}"/>
                    </a:ext>
                  </a:extLst>
                </p14:cNvPr>
                <p14:cNvContentPartPr/>
                <p14:nvPr/>
              </p14:nvContentPartPr>
              <p14:xfrm>
                <a:off x="10230504" y="3249648"/>
                <a:ext cx="258480" cy="202680"/>
              </p14:xfrm>
            </p:contentPart>
          </mc:Choice>
          <mc:Fallback>
            <p:pic>
              <p:nvPicPr>
                <p:cNvPr id="46" name="Ink 45">
                  <a:extLst>
                    <a:ext uri="{FF2B5EF4-FFF2-40B4-BE49-F238E27FC236}">
                      <a16:creationId xmlns:a16="http://schemas.microsoft.com/office/drawing/2014/main" id="{0808E59F-EE06-D538-56C9-B94C5954A596}"/>
                    </a:ext>
                  </a:extLst>
                </p:cNvPr>
                <p:cNvPicPr/>
                <p:nvPr/>
              </p:nvPicPr>
              <p:blipFill>
                <a:blip r:embed="rId51"/>
                <a:stretch>
                  <a:fillRect/>
                </a:stretch>
              </p:blipFill>
              <p:spPr>
                <a:xfrm>
                  <a:off x="10221864" y="3240648"/>
                  <a:ext cx="276120" cy="220320"/>
                </a:xfrm>
                <a:prstGeom prst="rect">
                  <a:avLst/>
                </a:prstGeom>
              </p:spPr>
            </p:pic>
          </mc:Fallback>
        </mc:AlternateContent>
        <mc:AlternateContent xmlns:mc="http://schemas.openxmlformats.org/markup-compatibility/2006">
          <mc:Choice xmlns:p14="http://schemas.microsoft.com/office/powerpoint/2010/main" Requires="p14">
            <p:contentPart p14:bwMode="auto" r:id="rId52">
              <p14:nvContentPartPr>
                <p14:cNvPr id="47" name="Ink 46">
                  <a:extLst>
                    <a:ext uri="{FF2B5EF4-FFF2-40B4-BE49-F238E27FC236}">
                      <a16:creationId xmlns:a16="http://schemas.microsoft.com/office/drawing/2014/main" id="{229DECAE-62B9-23C7-E084-4C50CC08E30D}"/>
                    </a:ext>
                  </a:extLst>
                </p14:cNvPr>
                <p14:cNvContentPartPr/>
                <p14:nvPr/>
              </p14:nvContentPartPr>
              <p14:xfrm>
                <a:off x="10397184" y="3283848"/>
                <a:ext cx="108720" cy="40320"/>
              </p14:xfrm>
            </p:contentPart>
          </mc:Choice>
          <mc:Fallback>
            <p:pic>
              <p:nvPicPr>
                <p:cNvPr id="47" name="Ink 46">
                  <a:extLst>
                    <a:ext uri="{FF2B5EF4-FFF2-40B4-BE49-F238E27FC236}">
                      <a16:creationId xmlns:a16="http://schemas.microsoft.com/office/drawing/2014/main" id="{229DECAE-62B9-23C7-E084-4C50CC08E30D}"/>
                    </a:ext>
                  </a:extLst>
                </p:cNvPr>
                <p:cNvPicPr/>
                <p:nvPr/>
              </p:nvPicPr>
              <p:blipFill>
                <a:blip r:embed="rId53"/>
                <a:stretch>
                  <a:fillRect/>
                </a:stretch>
              </p:blipFill>
              <p:spPr>
                <a:xfrm>
                  <a:off x="10388184" y="3274848"/>
                  <a:ext cx="126360" cy="57960"/>
                </a:xfrm>
                <a:prstGeom prst="rect">
                  <a:avLst/>
                </a:prstGeom>
              </p:spPr>
            </p:pic>
          </mc:Fallback>
        </mc:AlternateContent>
        <mc:AlternateContent xmlns:mc="http://schemas.openxmlformats.org/markup-compatibility/2006">
          <mc:Choice xmlns:p14="http://schemas.microsoft.com/office/powerpoint/2010/main" Requires="p14">
            <p:contentPart p14:bwMode="auto" r:id="rId54">
              <p14:nvContentPartPr>
                <p14:cNvPr id="48" name="Ink 47">
                  <a:extLst>
                    <a:ext uri="{FF2B5EF4-FFF2-40B4-BE49-F238E27FC236}">
                      <a16:creationId xmlns:a16="http://schemas.microsoft.com/office/drawing/2014/main" id="{9284E4EA-5BBA-EB66-B64A-FD3148E8DFB9}"/>
                    </a:ext>
                  </a:extLst>
                </p14:cNvPr>
                <p14:cNvContentPartPr/>
                <p14:nvPr/>
              </p14:nvContentPartPr>
              <p14:xfrm>
                <a:off x="10517784" y="2849688"/>
                <a:ext cx="66960" cy="145800"/>
              </p14:xfrm>
            </p:contentPart>
          </mc:Choice>
          <mc:Fallback>
            <p:pic>
              <p:nvPicPr>
                <p:cNvPr id="48" name="Ink 47">
                  <a:extLst>
                    <a:ext uri="{FF2B5EF4-FFF2-40B4-BE49-F238E27FC236}">
                      <a16:creationId xmlns:a16="http://schemas.microsoft.com/office/drawing/2014/main" id="{9284E4EA-5BBA-EB66-B64A-FD3148E8DFB9}"/>
                    </a:ext>
                  </a:extLst>
                </p:cNvPr>
                <p:cNvPicPr/>
                <p:nvPr/>
              </p:nvPicPr>
              <p:blipFill>
                <a:blip r:embed="rId55"/>
                <a:stretch>
                  <a:fillRect/>
                </a:stretch>
              </p:blipFill>
              <p:spPr>
                <a:xfrm>
                  <a:off x="10509144" y="2840688"/>
                  <a:ext cx="84600" cy="163440"/>
                </a:xfrm>
                <a:prstGeom prst="rect">
                  <a:avLst/>
                </a:prstGeom>
              </p:spPr>
            </p:pic>
          </mc:Fallback>
        </mc:AlternateContent>
        <mc:AlternateContent xmlns:mc="http://schemas.openxmlformats.org/markup-compatibility/2006">
          <mc:Choice xmlns:p14="http://schemas.microsoft.com/office/powerpoint/2010/main" Requires="p14">
            <p:contentPart p14:bwMode="auto" r:id="rId56">
              <p14:nvContentPartPr>
                <p14:cNvPr id="49" name="Ink 48">
                  <a:extLst>
                    <a:ext uri="{FF2B5EF4-FFF2-40B4-BE49-F238E27FC236}">
                      <a16:creationId xmlns:a16="http://schemas.microsoft.com/office/drawing/2014/main" id="{8433AC78-6DF7-F668-97F4-CD3A8EBA72BB}"/>
                    </a:ext>
                  </a:extLst>
                </p14:cNvPr>
                <p14:cNvContentPartPr/>
                <p14:nvPr/>
              </p14:nvContentPartPr>
              <p14:xfrm>
                <a:off x="10443264" y="2833848"/>
                <a:ext cx="150840" cy="54000"/>
              </p14:xfrm>
            </p:contentPart>
          </mc:Choice>
          <mc:Fallback>
            <p:pic>
              <p:nvPicPr>
                <p:cNvPr id="49" name="Ink 48">
                  <a:extLst>
                    <a:ext uri="{FF2B5EF4-FFF2-40B4-BE49-F238E27FC236}">
                      <a16:creationId xmlns:a16="http://schemas.microsoft.com/office/drawing/2014/main" id="{8433AC78-6DF7-F668-97F4-CD3A8EBA72BB}"/>
                    </a:ext>
                  </a:extLst>
                </p:cNvPr>
                <p:cNvPicPr/>
                <p:nvPr/>
              </p:nvPicPr>
              <p:blipFill>
                <a:blip r:embed="rId57"/>
                <a:stretch>
                  <a:fillRect/>
                </a:stretch>
              </p:blipFill>
              <p:spPr>
                <a:xfrm>
                  <a:off x="10434264" y="2825208"/>
                  <a:ext cx="168480" cy="71640"/>
                </a:xfrm>
                <a:prstGeom prst="rect">
                  <a:avLst/>
                </a:prstGeom>
              </p:spPr>
            </p:pic>
          </mc:Fallback>
        </mc:AlternateContent>
        <mc:AlternateContent xmlns:mc="http://schemas.openxmlformats.org/markup-compatibility/2006">
          <mc:Choice xmlns:p14="http://schemas.microsoft.com/office/powerpoint/2010/main" Requires="p14">
            <p:contentPart p14:bwMode="auto" r:id="rId58">
              <p14:nvContentPartPr>
                <p14:cNvPr id="50" name="Ink 49">
                  <a:extLst>
                    <a:ext uri="{FF2B5EF4-FFF2-40B4-BE49-F238E27FC236}">
                      <a16:creationId xmlns:a16="http://schemas.microsoft.com/office/drawing/2014/main" id="{6962696C-F1F2-DD6B-8084-134E198E3E4F}"/>
                    </a:ext>
                  </a:extLst>
                </p14:cNvPr>
                <p14:cNvContentPartPr/>
                <p14:nvPr/>
              </p14:nvContentPartPr>
              <p14:xfrm>
                <a:off x="10689504" y="3067128"/>
                <a:ext cx="133920" cy="106560"/>
              </p14:xfrm>
            </p:contentPart>
          </mc:Choice>
          <mc:Fallback>
            <p:pic>
              <p:nvPicPr>
                <p:cNvPr id="50" name="Ink 49">
                  <a:extLst>
                    <a:ext uri="{FF2B5EF4-FFF2-40B4-BE49-F238E27FC236}">
                      <a16:creationId xmlns:a16="http://schemas.microsoft.com/office/drawing/2014/main" id="{6962696C-F1F2-DD6B-8084-134E198E3E4F}"/>
                    </a:ext>
                  </a:extLst>
                </p:cNvPr>
                <p:cNvPicPr/>
                <p:nvPr/>
              </p:nvPicPr>
              <p:blipFill>
                <a:blip r:embed="rId59"/>
                <a:stretch>
                  <a:fillRect/>
                </a:stretch>
              </p:blipFill>
              <p:spPr>
                <a:xfrm>
                  <a:off x="10680864" y="3058488"/>
                  <a:ext cx="151560" cy="124200"/>
                </a:xfrm>
                <a:prstGeom prst="rect">
                  <a:avLst/>
                </a:prstGeom>
              </p:spPr>
            </p:pic>
          </mc:Fallback>
        </mc:AlternateContent>
        <mc:AlternateContent xmlns:mc="http://schemas.openxmlformats.org/markup-compatibility/2006">
          <mc:Choice xmlns:p14="http://schemas.microsoft.com/office/powerpoint/2010/main" Requires="p14">
            <p:contentPart p14:bwMode="auto" r:id="rId60">
              <p14:nvContentPartPr>
                <p14:cNvPr id="51" name="Ink 50">
                  <a:extLst>
                    <a:ext uri="{FF2B5EF4-FFF2-40B4-BE49-F238E27FC236}">
                      <a16:creationId xmlns:a16="http://schemas.microsoft.com/office/drawing/2014/main" id="{8713650F-8AF9-0974-CBE4-2C7FB4AC71B8}"/>
                    </a:ext>
                  </a:extLst>
                </p14:cNvPr>
                <p14:cNvContentPartPr/>
                <p14:nvPr/>
              </p14:nvContentPartPr>
              <p14:xfrm>
                <a:off x="10854024" y="2987928"/>
                <a:ext cx="250920" cy="146160"/>
              </p14:xfrm>
            </p:contentPart>
          </mc:Choice>
          <mc:Fallback>
            <p:pic>
              <p:nvPicPr>
                <p:cNvPr id="51" name="Ink 50">
                  <a:extLst>
                    <a:ext uri="{FF2B5EF4-FFF2-40B4-BE49-F238E27FC236}">
                      <a16:creationId xmlns:a16="http://schemas.microsoft.com/office/drawing/2014/main" id="{8713650F-8AF9-0974-CBE4-2C7FB4AC71B8}"/>
                    </a:ext>
                  </a:extLst>
                </p:cNvPr>
                <p:cNvPicPr/>
                <p:nvPr/>
              </p:nvPicPr>
              <p:blipFill>
                <a:blip r:embed="rId61"/>
                <a:stretch>
                  <a:fillRect/>
                </a:stretch>
              </p:blipFill>
              <p:spPr>
                <a:xfrm>
                  <a:off x="10845384" y="2978928"/>
                  <a:ext cx="268560" cy="163800"/>
                </a:xfrm>
                <a:prstGeom prst="rect">
                  <a:avLst/>
                </a:prstGeom>
              </p:spPr>
            </p:pic>
          </mc:Fallback>
        </mc:AlternateContent>
        <mc:AlternateContent xmlns:mc="http://schemas.openxmlformats.org/markup-compatibility/2006">
          <mc:Choice xmlns:p14="http://schemas.microsoft.com/office/powerpoint/2010/main" Requires="p14">
            <p:contentPart p14:bwMode="auto" r:id="rId62">
              <p14:nvContentPartPr>
                <p14:cNvPr id="52" name="Ink 51">
                  <a:extLst>
                    <a:ext uri="{FF2B5EF4-FFF2-40B4-BE49-F238E27FC236}">
                      <a16:creationId xmlns:a16="http://schemas.microsoft.com/office/drawing/2014/main" id="{59721AEB-3FDD-2C1F-5534-A7DEE231D830}"/>
                    </a:ext>
                  </a:extLst>
                </p14:cNvPr>
                <p14:cNvContentPartPr/>
                <p14:nvPr/>
              </p14:nvContentPartPr>
              <p14:xfrm>
                <a:off x="11114304" y="2967768"/>
                <a:ext cx="172080" cy="269280"/>
              </p14:xfrm>
            </p:contentPart>
          </mc:Choice>
          <mc:Fallback>
            <p:pic>
              <p:nvPicPr>
                <p:cNvPr id="52" name="Ink 51">
                  <a:extLst>
                    <a:ext uri="{FF2B5EF4-FFF2-40B4-BE49-F238E27FC236}">
                      <a16:creationId xmlns:a16="http://schemas.microsoft.com/office/drawing/2014/main" id="{59721AEB-3FDD-2C1F-5534-A7DEE231D830}"/>
                    </a:ext>
                  </a:extLst>
                </p:cNvPr>
                <p:cNvPicPr/>
                <p:nvPr/>
              </p:nvPicPr>
              <p:blipFill>
                <a:blip r:embed="rId63"/>
                <a:stretch>
                  <a:fillRect/>
                </a:stretch>
              </p:blipFill>
              <p:spPr>
                <a:xfrm>
                  <a:off x="11105664" y="2958768"/>
                  <a:ext cx="189720" cy="286920"/>
                </a:xfrm>
                <a:prstGeom prst="rect">
                  <a:avLst/>
                </a:prstGeom>
              </p:spPr>
            </p:pic>
          </mc:Fallback>
        </mc:AlternateContent>
        <mc:AlternateContent xmlns:mc="http://schemas.openxmlformats.org/markup-compatibility/2006">
          <mc:Choice xmlns:p14="http://schemas.microsoft.com/office/powerpoint/2010/main" Requires="p14">
            <p:contentPart p14:bwMode="auto" r:id="rId64">
              <p14:nvContentPartPr>
                <p14:cNvPr id="53" name="Ink 52">
                  <a:extLst>
                    <a:ext uri="{FF2B5EF4-FFF2-40B4-BE49-F238E27FC236}">
                      <a16:creationId xmlns:a16="http://schemas.microsoft.com/office/drawing/2014/main" id="{05257354-E37B-C83B-0988-B2145AA20D7C}"/>
                    </a:ext>
                  </a:extLst>
                </p14:cNvPr>
                <p14:cNvContentPartPr/>
                <p14:nvPr/>
              </p14:nvContentPartPr>
              <p14:xfrm>
                <a:off x="11363424" y="2998008"/>
                <a:ext cx="15840" cy="15120"/>
              </p14:xfrm>
            </p:contentPart>
          </mc:Choice>
          <mc:Fallback>
            <p:pic>
              <p:nvPicPr>
                <p:cNvPr id="53" name="Ink 52">
                  <a:extLst>
                    <a:ext uri="{FF2B5EF4-FFF2-40B4-BE49-F238E27FC236}">
                      <a16:creationId xmlns:a16="http://schemas.microsoft.com/office/drawing/2014/main" id="{05257354-E37B-C83B-0988-B2145AA20D7C}"/>
                    </a:ext>
                  </a:extLst>
                </p:cNvPr>
                <p:cNvPicPr/>
                <p:nvPr/>
              </p:nvPicPr>
              <p:blipFill>
                <a:blip r:embed="rId65"/>
                <a:stretch>
                  <a:fillRect/>
                </a:stretch>
              </p:blipFill>
              <p:spPr>
                <a:xfrm>
                  <a:off x="11354424" y="2989368"/>
                  <a:ext cx="33480" cy="3276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66">
            <p14:nvContentPartPr>
              <p14:cNvPr id="55" name="Ink 54">
                <a:extLst>
                  <a:ext uri="{FF2B5EF4-FFF2-40B4-BE49-F238E27FC236}">
                    <a16:creationId xmlns:a16="http://schemas.microsoft.com/office/drawing/2014/main" id="{1ADA3043-0EC1-B895-9164-4900054B25A7}"/>
                  </a:ext>
                </a:extLst>
              </p14:cNvPr>
              <p14:cNvContentPartPr/>
              <p14:nvPr/>
            </p14:nvContentPartPr>
            <p14:xfrm>
              <a:off x="6747144" y="1960848"/>
              <a:ext cx="162720" cy="42120"/>
            </p14:xfrm>
          </p:contentPart>
        </mc:Choice>
        <mc:Fallback>
          <p:pic>
            <p:nvPicPr>
              <p:cNvPr id="55" name="Ink 54">
                <a:extLst>
                  <a:ext uri="{FF2B5EF4-FFF2-40B4-BE49-F238E27FC236}">
                    <a16:creationId xmlns:a16="http://schemas.microsoft.com/office/drawing/2014/main" id="{1ADA3043-0EC1-B895-9164-4900054B25A7}"/>
                  </a:ext>
                </a:extLst>
              </p:cNvPr>
              <p:cNvPicPr/>
              <p:nvPr/>
            </p:nvPicPr>
            <p:blipFill>
              <a:blip r:embed="rId67"/>
              <a:stretch>
                <a:fillRect/>
              </a:stretch>
            </p:blipFill>
            <p:spPr>
              <a:xfrm>
                <a:off x="6738144" y="1952208"/>
                <a:ext cx="180360" cy="59760"/>
              </a:xfrm>
              <a:prstGeom prst="rect">
                <a:avLst/>
              </a:prstGeom>
            </p:spPr>
          </p:pic>
        </mc:Fallback>
      </mc:AlternateContent>
      <mc:AlternateContent xmlns:mc="http://schemas.openxmlformats.org/markup-compatibility/2006">
        <mc:Choice xmlns:p14="http://schemas.microsoft.com/office/powerpoint/2010/main" Requires="p14">
          <p:contentPart p14:bwMode="auto" r:id="rId68">
            <p14:nvContentPartPr>
              <p14:cNvPr id="56" name="Ink 55">
                <a:extLst>
                  <a:ext uri="{FF2B5EF4-FFF2-40B4-BE49-F238E27FC236}">
                    <a16:creationId xmlns:a16="http://schemas.microsoft.com/office/drawing/2014/main" id="{3687F897-6E7C-64E8-93A9-48326E4733FD}"/>
                  </a:ext>
                </a:extLst>
              </p14:cNvPr>
              <p14:cNvContentPartPr/>
              <p14:nvPr/>
            </p14:nvContentPartPr>
            <p14:xfrm>
              <a:off x="7566144" y="2715408"/>
              <a:ext cx="298800" cy="39600"/>
            </p14:xfrm>
          </p:contentPart>
        </mc:Choice>
        <mc:Fallback>
          <p:pic>
            <p:nvPicPr>
              <p:cNvPr id="56" name="Ink 55">
                <a:extLst>
                  <a:ext uri="{FF2B5EF4-FFF2-40B4-BE49-F238E27FC236}">
                    <a16:creationId xmlns:a16="http://schemas.microsoft.com/office/drawing/2014/main" id="{3687F897-6E7C-64E8-93A9-48326E4733FD}"/>
                  </a:ext>
                </a:extLst>
              </p:cNvPr>
              <p:cNvPicPr/>
              <p:nvPr/>
            </p:nvPicPr>
            <p:blipFill>
              <a:blip r:embed="rId69"/>
              <a:stretch>
                <a:fillRect/>
              </a:stretch>
            </p:blipFill>
            <p:spPr>
              <a:xfrm>
                <a:off x="7557144" y="2706408"/>
                <a:ext cx="316440" cy="57240"/>
              </a:xfrm>
              <a:prstGeom prst="rect">
                <a:avLst/>
              </a:prstGeom>
            </p:spPr>
          </p:pic>
        </mc:Fallback>
      </mc:AlternateContent>
      <mc:AlternateContent xmlns:mc="http://schemas.openxmlformats.org/markup-compatibility/2006">
        <mc:Choice xmlns:p14="http://schemas.microsoft.com/office/powerpoint/2010/main" Requires="p14">
          <p:contentPart p14:bwMode="auto" r:id="rId70">
            <p14:nvContentPartPr>
              <p14:cNvPr id="57" name="Ink 56">
                <a:extLst>
                  <a:ext uri="{FF2B5EF4-FFF2-40B4-BE49-F238E27FC236}">
                    <a16:creationId xmlns:a16="http://schemas.microsoft.com/office/drawing/2014/main" id="{E5EEB69F-DB49-8BEC-BB5D-A7F83DF21B92}"/>
                  </a:ext>
                </a:extLst>
              </p14:cNvPr>
              <p14:cNvContentPartPr/>
              <p14:nvPr/>
            </p14:nvContentPartPr>
            <p14:xfrm>
              <a:off x="8474064" y="2262888"/>
              <a:ext cx="123480" cy="20160"/>
            </p14:xfrm>
          </p:contentPart>
        </mc:Choice>
        <mc:Fallback>
          <p:pic>
            <p:nvPicPr>
              <p:cNvPr id="57" name="Ink 56">
                <a:extLst>
                  <a:ext uri="{FF2B5EF4-FFF2-40B4-BE49-F238E27FC236}">
                    <a16:creationId xmlns:a16="http://schemas.microsoft.com/office/drawing/2014/main" id="{E5EEB69F-DB49-8BEC-BB5D-A7F83DF21B92}"/>
                  </a:ext>
                </a:extLst>
              </p:cNvPr>
              <p:cNvPicPr/>
              <p:nvPr/>
            </p:nvPicPr>
            <p:blipFill>
              <a:blip r:embed="rId71"/>
              <a:stretch>
                <a:fillRect/>
              </a:stretch>
            </p:blipFill>
            <p:spPr>
              <a:xfrm>
                <a:off x="8465424" y="2254248"/>
                <a:ext cx="141120" cy="37800"/>
              </a:xfrm>
              <a:prstGeom prst="rect">
                <a:avLst/>
              </a:prstGeom>
            </p:spPr>
          </p:pic>
        </mc:Fallback>
      </mc:AlternateContent>
      <mc:AlternateContent xmlns:mc="http://schemas.openxmlformats.org/markup-compatibility/2006">
        <mc:Choice xmlns:p14="http://schemas.microsoft.com/office/powerpoint/2010/main" Requires="p14">
          <p:contentPart p14:bwMode="auto" r:id="rId72">
            <p14:nvContentPartPr>
              <p14:cNvPr id="58" name="Ink 57">
                <a:extLst>
                  <a:ext uri="{FF2B5EF4-FFF2-40B4-BE49-F238E27FC236}">
                    <a16:creationId xmlns:a16="http://schemas.microsoft.com/office/drawing/2014/main" id="{349D38B6-74F5-75F9-A59A-DD49F7E955B5}"/>
                  </a:ext>
                </a:extLst>
              </p14:cNvPr>
              <p14:cNvContentPartPr/>
              <p14:nvPr/>
            </p14:nvContentPartPr>
            <p14:xfrm>
              <a:off x="8364624" y="1825848"/>
              <a:ext cx="87120" cy="22680"/>
            </p14:xfrm>
          </p:contentPart>
        </mc:Choice>
        <mc:Fallback>
          <p:pic>
            <p:nvPicPr>
              <p:cNvPr id="58" name="Ink 57">
                <a:extLst>
                  <a:ext uri="{FF2B5EF4-FFF2-40B4-BE49-F238E27FC236}">
                    <a16:creationId xmlns:a16="http://schemas.microsoft.com/office/drawing/2014/main" id="{349D38B6-74F5-75F9-A59A-DD49F7E955B5}"/>
                  </a:ext>
                </a:extLst>
              </p:cNvPr>
              <p:cNvPicPr/>
              <p:nvPr/>
            </p:nvPicPr>
            <p:blipFill>
              <a:blip r:embed="rId73"/>
              <a:stretch>
                <a:fillRect/>
              </a:stretch>
            </p:blipFill>
            <p:spPr>
              <a:xfrm>
                <a:off x="8355984" y="1817208"/>
                <a:ext cx="104760" cy="40320"/>
              </a:xfrm>
              <a:prstGeom prst="rect">
                <a:avLst/>
              </a:prstGeom>
            </p:spPr>
          </p:pic>
        </mc:Fallback>
      </mc:AlternateContent>
      <mc:AlternateContent xmlns:mc="http://schemas.openxmlformats.org/markup-compatibility/2006">
        <mc:Choice xmlns:p14="http://schemas.microsoft.com/office/powerpoint/2010/main" Requires="p14">
          <p:contentPart p14:bwMode="auto" r:id="rId74">
            <p14:nvContentPartPr>
              <p14:cNvPr id="59" name="Ink 58">
                <a:extLst>
                  <a:ext uri="{FF2B5EF4-FFF2-40B4-BE49-F238E27FC236}">
                    <a16:creationId xmlns:a16="http://schemas.microsoft.com/office/drawing/2014/main" id="{7B9A1115-5672-CB81-F12E-F2D5D01B9EFA}"/>
                  </a:ext>
                </a:extLst>
              </p14:cNvPr>
              <p14:cNvContentPartPr/>
              <p14:nvPr/>
            </p14:nvContentPartPr>
            <p14:xfrm>
              <a:off x="8082384" y="1351008"/>
              <a:ext cx="126000" cy="57960"/>
            </p14:xfrm>
          </p:contentPart>
        </mc:Choice>
        <mc:Fallback>
          <p:pic>
            <p:nvPicPr>
              <p:cNvPr id="59" name="Ink 58">
                <a:extLst>
                  <a:ext uri="{FF2B5EF4-FFF2-40B4-BE49-F238E27FC236}">
                    <a16:creationId xmlns:a16="http://schemas.microsoft.com/office/drawing/2014/main" id="{7B9A1115-5672-CB81-F12E-F2D5D01B9EFA}"/>
                  </a:ext>
                </a:extLst>
              </p:cNvPr>
              <p:cNvPicPr/>
              <p:nvPr/>
            </p:nvPicPr>
            <p:blipFill>
              <a:blip r:embed="rId75"/>
              <a:stretch>
                <a:fillRect/>
              </a:stretch>
            </p:blipFill>
            <p:spPr>
              <a:xfrm>
                <a:off x="8073744" y="1342008"/>
                <a:ext cx="143640" cy="75600"/>
              </a:xfrm>
              <a:prstGeom prst="rect">
                <a:avLst/>
              </a:prstGeom>
            </p:spPr>
          </p:pic>
        </mc:Fallback>
      </mc:AlternateContent>
      <p:grpSp>
        <p:nvGrpSpPr>
          <p:cNvPr id="71" name="Group 70">
            <a:extLst>
              <a:ext uri="{FF2B5EF4-FFF2-40B4-BE49-F238E27FC236}">
                <a16:creationId xmlns:a16="http://schemas.microsoft.com/office/drawing/2014/main" id="{BFD8D7CE-B44E-3395-CDA0-5E54A979D39E}"/>
              </a:ext>
            </a:extLst>
          </p:cNvPr>
          <p:cNvGrpSpPr/>
          <p:nvPr/>
        </p:nvGrpSpPr>
        <p:grpSpPr>
          <a:xfrm>
            <a:off x="7537344" y="2223648"/>
            <a:ext cx="1702440" cy="860400"/>
            <a:chOff x="7537344" y="2223648"/>
            <a:chExt cx="1702440" cy="860400"/>
          </a:xfrm>
        </p:grpSpPr>
        <mc:AlternateContent xmlns:mc="http://schemas.openxmlformats.org/markup-compatibility/2006">
          <mc:Choice xmlns:p14="http://schemas.microsoft.com/office/powerpoint/2010/main" Requires="p14">
            <p:contentPart p14:bwMode="auto" r:id="rId76">
              <p14:nvContentPartPr>
                <p14:cNvPr id="60" name="Ink 59">
                  <a:extLst>
                    <a:ext uri="{FF2B5EF4-FFF2-40B4-BE49-F238E27FC236}">
                      <a16:creationId xmlns:a16="http://schemas.microsoft.com/office/drawing/2014/main" id="{A8B8F87E-DB7D-9EE8-7CE2-057C61C3C174}"/>
                    </a:ext>
                  </a:extLst>
                </p14:cNvPr>
                <p14:cNvContentPartPr/>
                <p14:nvPr/>
              </p14:nvContentPartPr>
              <p14:xfrm>
                <a:off x="7537344" y="2299608"/>
                <a:ext cx="331560" cy="19800"/>
              </p14:xfrm>
            </p:contentPart>
          </mc:Choice>
          <mc:Fallback>
            <p:pic>
              <p:nvPicPr>
                <p:cNvPr id="60" name="Ink 59">
                  <a:extLst>
                    <a:ext uri="{FF2B5EF4-FFF2-40B4-BE49-F238E27FC236}">
                      <a16:creationId xmlns:a16="http://schemas.microsoft.com/office/drawing/2014/main" id="{A8B8F87E-DB7D-9EE8-7CE2-057C61C3C174}"/>
                    </a:ext>
                  </a:extLst>
                </p:cNvPr>
                <p:cNvPicPr/>
                <p:nvPr/>
              </p:nvPicPr>
              <p:blipFill>
                <a:blip r:embed="rId77"/>
                <a:stretch>
                  <a:fillRect/>
                </a:stretch>
              </p:blipFill>
              <p:spPr>
                <a:xfrm>
                  <a:off x="7528344" y="2290608"/>
                  <a:ext cx="349200" cy="37440"/>
                </a:xfrm>
                <a:prstGeom prst="rect">
                  <a:avLst/>
                </a:prstGeom>
              </p:spPr>
            </p:pic>
          </mc:Fallback>
        </mc:AlternateContent>
        <mc:AlternateContent xmlns:mc="http://schemas.openxmlformats.org/markup-compatibility/2006">
          <mc:Choice xmlns:p14="http://schemas.microsoft.com/office/powerpoint/2010/main" Requires="p14">
            <p:contentPart p14:bwMode="auto" r:id="rId78">
              <p14:nvContentPartPr>
                <p14:cNvPr id="61" name="Ink 60">
                  <a:extLst>
                    <a:ext uri="{FF2B5EF4-FFF2-40B4-BE49-F238E27FC236}">
                      <a16:creationId xmlns:a16="http://schemas.microsoft.com/office/drawing/2014/main" id="{EFFEFEF5-A40D-EC17-4864-5E6DEBD55986}"/>
                    </a:ext>
                  </a:extLst>
                </p14:cNvPr>
                <p14:cNvContentPartPr/>
                <p14:nvPr/>
              </p14:nvContentPartPr>
              <p14:xfrm>
                <a:off x="7836504" y="2223648"/>
                <a:ext cx="6480" cy="84240"/>
              </p14:xfrm>
            </p:contentPart>
          </mc:Choice>
          <mc:Fallback>
            <p:pic>
              <p:nvPicPr>
                <p:cNvPr id="61" name="Ink 60">
                  <a:extLst>
                    <a:ext uri="{FF2B5EF4-FFF2-40B4-BE49-F238E27FC236}">
                      <a16:creationId xmlns:a16="http://schemas.microsoft.com/office/drawing/2014/main" id="{EFFEFEF5-A40D-EC17-4864-5E6DEBD55986}"/>
                    </a:ext>
                  </a:extLst>
                </p:cNvPr>
                <p:cNvPicPr/>
                <p:nvPr/>
              </p:nvPicPr>
              <p:blipFill>
                <a:blip r:embed="rId79"/>
                <a:stretch>
                  <a:fillRect/>
                </a:stretch>
              </p:blipFill>
              <p:spPr>
                <a:xfrm>
                  <a:off x="7827864" y="2215008"/>
                  <a:ext cx="24120" cy="101880"/>
                </a:xfrm>
                <a:prstGeom prst="rect">
                  <a:avLst/>
                </a:prstGeom>
              </p:spPr>
            </p:pic>
          </mc:Fallback>
        </mc:AlternateContent>
        <mc:AlternateContent xmlns:mc="http://schemas.openxmlformats.org/markup-compatibility/2006">
          <mc:Choice xmlns:p14="http://schemas.microsoft.com/office/powerpoint/2010/main" Requires="p14">
            <p:contentPart p14:bwMode="auto" r:id="rId80">
              <p14:nvContentPartPr>
                <p14:cNvPr id="62" name="Ink 61">
                  <a:extLst>
                    <a:ext uri="{FF2B5EF4-FFF2-40B4-BE49-F238E27FC236}">
                      <a16:creationId xmlns:a16="http://schemas.microsoft.com/office/drawing/2014/main" id="{0FA50E61-15F0-94EA-FF3C-648DFAC9FD6D}"/>
                    </a:ext>
                  </a:extLst>
                </p14:cNvPr>
                <p14:cNvContentPartPr/>
                <p14:nvPr/>
              </p14:nvContentPartPr>
              <p14:xfrm>
                <a:off x="7710504" y="2262528"/>
                <a:ext cx="541440" cy="410040"/>
              </p14:xfrm>
            </p:contentPart>
          </mc:Choice>
          <mc:Fallback>
            <p:pic>
              <p:nvPicPr>
                <p:cNvPr id="62" name="Ink 61">
                  <a:extLst>
                    <a:ext uri="{FF2B5EF4-FFF2-40B4-BE49-F238E27FC236}">
                      <a16:creationId xmlns:a16="http://schemas.microsoft.com/office/drawing/2014/main" id="{0FA50E61-15F0-94EA-FF3C-648DFAC9FD6D}"/>
                    </a:ext>
                  </a:extLst>
                </p:cNvPr>
                <p:cNvPicPr/>
                <p:nvPr/>
              </p:nvPicPr>
              <p:blipFill>
                <a:blip r:embed="rId81"/>
                <a:stretch>
                  <a:fillRect/>
                </a:stretch>
              </p:blipFill>
              <p:spPr>
                <a:xfrm>
                  <a:off x="7701504" y="2253888"/>
                  <a:ext cx="559080" cy="427680"/>
                </a:xfrm>
                <a:prstGeom prst="rect">
                  <a:avLst/>
                </a:prstGeom>
              </p:spPr>
            </p:pic>
          </mc:Fallback>
        </mc:AlternateContent>
        <mc:AlternateContent xmlns:mc="http://schemas.openxmlformats.org/markup-compatibility/2006">
          <mc:Choice xmlns:p14="http://schemas.microsoft.com/office/powerpoint/2010/main" Requires="p14">
            <p:contentPart p14:bwMode="auto" r:id="rId82">
              <p14:nvContentPartPr>
                <p14:cNvPr id="63" name="Ink 62">
                  <a:extLst>
                    <a:ext uri="{FF2B5EF4-FFF2-40B4-BE49-F238E27FC236}">
                      <a16:creationId xmlns:a16="http://schemas.microsoft.com/office/drawing/2014/main" id="{D4FC9612-E941-7904-F108-64E002FB1978}"/>
                    </a:ext>
                  </a:extLst>
                </p14:cNvPr>
                <p14:cNvContentPartPr/>
                <p14:nvPr/>
              </p14:nvContentPartPr>
              <p14:xfrm>
                <a:off x="8486664" y="2533968"/>
                <a:ext cx="205560" cy="261720"/>
              </p14:xfrm>
            </p:contentPart>
          </mc:Choice>
          <mc:Fallback>
            <p:pic>
              <p:nvPicPr>
                <p:cNvPr id="63" name="Ink 62">
                  <a:extLst>
                    <a:ext uri="{FF2B5EF4-FFF2-40B4-BE49-F238E27FC236}">
                      <a16:creationId xmlns:a16="http://schemas.microsoft.com/office/drawing/2014/main" id="{D4FC9612-E941-7904-F108-64E002FB1978}"/>
                    </a:ext>
                  </a:extLst>
                </p:cNvPr>
                <p:cNvPicPr/>
                <p:nvPr/>
              </p:nvPicPr>
              <p:blipFill>
                <a:blip r:embed="rId83"/>
                <a:stretch>
                  <a:fillRect/>
                </a:stretch>
              </p:blipFill>
              <p:spPr>
                <a:xfrm>
                  <a:off x="8478024" y="2524968"/>
                  <a:ext cx="223200" cy="279360"/>
                </a:xfrm>
                <a:prstGeom prst="rect">
                  <a:avLst/>
                </a:prstGeom>
              </p:spPr>
            </p:pic>
          </mc:Fallback>
        </mc:AlternateContent>
        <mc:AlternateContent xmlns:mc="http://schemas.openxmlformats.org/markup-compatibility/2006">
          <mc:Choice xmlns:p14="http://schemas.microsoft.com/office/powerpoint/2010/main" Requires="p14">
            <p:contentPart p14:bwMode="auto" r:id="rId84">
              <p14:nvContentPartPr>
                <p14:cNvPr id="64" name="Ink 63">
                  <a:extLst>
                    <a:ext uri="{FF2B5EF4-FFF2-40B4-BE49-F238E27FC236}">
                      <a16:creationId xmlns:a16="http://schemas.microsoft.com/office/drawing/2014/main" id="{82C20D64-3045-B3D8-E1D8-791AF15733E5}"/>
                    </a:ext>
                  </a:extLst>
                </p14:cNvPr>
                <p14:cNvContentPartPr/>
                <p14:nvPr/>
              </p14:nvContentPartPr>
              <p14:xfrm>
                <a:off x="8698704" y="2540808"/>
                <a:ext cx="81360" cy="229320"/>
              </p14:xfrm>
            </p:contentPart>
          </mc:Choice>
          <mc:Fallback>
            <p:pic>
              <p:nvPicPr>
                <p:cNvPr id="64" name="Ink 63">
                  <a:extLst>
                    <a:ext uri="{FF2B5EF4-FFF2-40B4-BE49-F238E27FC236}">
                      <a16:creationId xmlns:a16="http://schemas.microsoft.com/office/drawing/2014/main" id="{82C20D64-3045-B3D8-E1D8-791AF15733E5}"/>
                    </a:ext>
                  </a:extLst>
                </p:cNvPr>
                <p:cNvPicPr/>
                <p:nvPr/>
              </p:nvPicPr>
              <p:blipFill>
                <a:blip r:embed="rId85"/>
                <a:stretch>
                  <a:fillRect/>
                </a:stretch>
              </p:blipFill>
              <p:spPr>
                <a:xfrm>
                  <a:off x="8690064" y="2532168"/>
                  <a:ext cx="99000" cy="246960"/>
                </a:xfrm>
                <a:prstGeom prst="rect">
                  <a:avLst/>
                </a:prstGeom>
              </p:spPr>
            </p:pic>
          </mc:Fallback>
        </mc:AlternateContent>
        <mc:AlternateContent xmlns:mc="http://schemas.openxmlformats.org/markup-compatibility/2006">
          <mc:Choice xmlns:p14="http://schemas.microsoft.com/office/powerpoint/2010/main" Requires="p14">
            <p:contentPart p14:bwMode="auto" r:id="rId86">
              <p14:nvContentPartPr>
                <p14:cNvPr id="65" name="Ink 64">
                  <a:extLst>
                    <a:ext uri="{FF2B5EF4-FFF2-40B4-BE49-F238E27FC236}">
                      <a16:creationId xmlns:a16="http://schemas.microsoft.com/office/drawing/2014/main" id="{1DD82BF0-30B3-AE50-A0B7-C2415344BB01}"/>
                    </a:ext>
                  </a:extLst>
                </p14:cNvPr>
                <p14:cNvContentPartPr/>
                <p14:nvPr/>
              </p14:nvContentPartPr>
              <p14:xfrm>
                <a:off x="8492424" y="2758248"/>
                <a:ext cx="353880" cy="174600"/>
              </p14:xfrm>
            </p:contentPart>
          </mc:Choice>
          <mc:Fallback>
            <p:pic>
              <p:nvPicPr>
                <p:cNvPr id="65" name="Ink 64">
                  <a:extLst>
                    <a:ext uri="{FF2B5EF4-FFF2-40B4-BE49-F238E27FC236}">
                      <a16:creationId xmlns:a16="http://schemas.microsoft.com/office/drawing/2014/main" id="{1DD82BF0-30B3-AE50-A0B7-C2415344BB01}"/>
                    </a:ext>
                  </a:extLst>
                </p:cNvPr>
                <p:cNvPicPr/>
                <p:nvPr/>
              </p:nvPicPr>
              <p:blipFill>
                <a:blip r:embed="rId87"/>
                <a:stretch>
                  <a:fillRect/>
                </a:stretch>
              </p:blipFill>
              <p:spPr>
                <a:xfrm>
                  <a:off x="8483424" y="2749608"/>
                  <a:ext cx="371520" cy="192240"/>
                </a:xfrm>
                <a:prstGeom prst="rect">
                  <a:avLst/>
                </a:prstGeom>
              </p:spPr>
            </p:pic>
          </mc:Fallback>
        </mc:AlternateContent>
        <mc:AlternateContent xmlns:mc="http://schemas.openxmlformats.org/markup-compatibility/2006">
          <mc:Choice xmlns:p14="http://schemas.microsoft.com/office/powerpoint/2010/main" Requires="p14">
            <p:contentPart p14:bwMode="auto" r:id="rId88">
              <p14:nvContentPartPr>
                <p14:cNvPr id="66" name="Ink 65">
                  <a:extLst>
                    <a:ext uri="{FF2B5EF4-FFF2-40B4-BE49-F238E27FC236}">
                      <a16:creationId xmlns:a16="http://schemas.microsoft.com/office/drawing/2014/main" id="{4A5D038B-D851-FB1F-4714-FDB655295431}"/>
                    </a:ext>
                  </a:extLst>
                </p14:cNvPr>
                <p14:cNvContentPartPr/>
                <p14:nvPr/>
              </p14:nvContentPartPr>
              <p14:xfrm>
                <a:off x="8605824" y="2880288"/>
                <a:ext cx="337320" cy="203760"/>
              </p14:xfrm>
            </p:contentPart>
          </mc:Choice>
          <mc:Fallback>
            <p:pic>
              <p:nvPicPr>
                <p:cNvPr id="66" name="Ink 65">
                  <a:extLst>
                    <a:ext uri="{FF2B5EF4-FFF2-40B4-BE49-F238E27FC236}">
                      <a16:creationId xmlns:a16="http://schemas.microsoft.com/office/drawing/2014/main" id="{4A5D038B-D851-FB1F-4714-FDB655295431}"/>
                    </a:ext>
                  </a:extLst>
                </p:cNvPr>
                <p:cNvPicPr/>
                <p:nvPr/>
              </p:nvPicPr>
              <p:blipFill>
                <a:blip r:embed="rId89"/>
                <a:stretch>
                  <a:fillRect/>
                </a:stretch>
              </p:blipFill>
              <p:spPr>
                <a:xfrm>
                  <a:off x="8596824" y="2871648"/>
                  <a:ext cx="354960" cy="221400"/>
                </a:xfrm>
                <a:prstGeom prst="rect">
                  <a:avLst/>
                </a:prstGeom>
              </p:spPr>
            </p:pic>
          </mc:Fallback>
        </mc:AlternateContent>
        <mc:AlternateContent xmlns:mc="http://schemas.openxmlformats.org/markup-compatibility/2006">
          <mc:Choice xmlns:p14="http://schemas.microsoft.com/office/powerpoint/2010/main" Requires="p14">
            <p:contentPart p14:bwMode="auto" r:id="rId90">
              <p14:nvContentPartPr>
                <p14:cNvPr id="67" name="Ink 66">
                  <a:extLst>
                    <a:ext uri="{FF2B5EF4-FFF2-40B4-BE49-F238E27FC236}">
                      <a16:creationId xmlns:a16="http://schemas.microsoft.com/office/drawing/2014/main" id="{70C76955-C747-46BF-304C-6C6061335CCD}"/>
                    </a:ext>
                  </a:extLst>
                </p14:cNvPr>
                <p14:cNvContentPartPr/>
                <p14:nvPr/>
              </p14:nvContentPartPr>
              <p14:xfrm>
                <a:off x="8746224" y="2869848"/>
                <a:ext cx="158760" cy="74160"/>
              </p14:xfrm>
            </p:contentPart>
          </mc:Choice>
          <mc:Fallback>
            <p:pic>
              <p:nvPicPr>
                <p:cNvPr id="67" name="Ink 66">
                  <a:extLst>
                    <a:ext uri="{FF2B5EF4-FFF2-40B4-BE49-F238E27FC236}">
                      <a16:creationId xmlns:a16="http://schemas.microsoft.com/office/drawing/2014/main" id="{70C76955-C747-46BF-304C-6C6061335CCD}"/>
                    </a:ext>
                  </a:extLst>
                </p:cNvPr>
                <p:cNvPicPr/>
                <p:nvPr/>
              </p:nvPicPr>
              <p:blipFill>
                <a:blip r:embed="rId91"/>
                <a:stretch>
                  <a:fillRect/>
                </a:stretch>
              </p:blipFill>
              <p:spPr>
                <a:xfrm>
                  <a:off x="8737584" y="2860848"/>
                  <a:ext cx="176400" cy="91800"/>
                </a:xfrm>
                <a:prstGeom prst="rect">
                  <a:avLst/>
                </a:prstGeom>
              </p:spPr>
            </p:pic>
          </mc:Fallback>
        </mc:AlternateContent>
        <mc:AlternateContent xmlns:mc="http://schemas.openxmlformats.org/markup-compatibility/2006">
          <mc:Choice xmlns:p14="http://schemas.microsoft.com/office/powerpoint/2010/main" Requires="p14">
            <p:contentPart p14:bwMode="auto" r:id="rId92">
              <p14:nvContentPartPr>
                <p14:cNvPr id="68" name="Ink 67">
                  <a:extLst>
                    <a:ext uri="{FF2B5EF4-FFF2-40B4-BE49-F238E27FC236}">
                      <a16:creationId xmlns:a16="http://schemas.microsoft.com/office/drawing/2014/main" id="{74719EB1-A1B1-8FCA-F0F1-95D71ACBB4FA}"/>
                    </a:ext>
                  </a:extLst>
                </p14:cNvPr>
                <p14:cNvContentPartPr/>
                <p14:nvPr/>
              </p14:nvContentPartPr>
              <p14:xfrm>
                <a:off x="8945664" y="2602368"/>
                <a:ext cx="92160" cy="70920"/>
              </p14:xfrm>
            </p:contentPart>
          </mc:Choice>
          <mc:Fallback>
            <p:pic>
              <p:nvPicPr>
                <p:cNvPr id="68" name="Ink 67">
                  <a:extLst>
                    <a:ext uri="{FF2B5EF4-FFF2-40B4-BE49-F238E27FC236}">
                      <a16:creationId xmlns:a16="http://schemas.microsoft.com/office/drawing/2014/main" id="{74719EB1-A1B1-8FCA-F0F1-95D71ACBB4FA}"/>
                    </a:ext>
                  </a:extLst>
                </p:cNvPr>
                <p:cNvPicPr/>
                <p:nvPr/>
              </p:nvPicPr>
              <p:blipFill>
                <a:blip r:embed="rId93"/>
                <a:stretch>
                  <a:fillRect/>
                </a:stretch>
              </p:blipFill>
              <p:spPr>
                <a:xfrm>
                  <a:off x="8937024" y="2593368"/>
                  <a:ext cx="109800" cy="88560"/>
                </a:xfrm>
                <a:prstGeom prst="rect">
                  <a:avLst/>
                </a:prstGeom>
              </p:spPr>
            </p:pic>
          </mc:Fallback>
        </mc:AlternateContent>
        <mc:AlternateContent xmlns:mc="http://schemas.openxmlformats.org/markup-compatibility/2006">
          <mc:Choice xmlns:p14="http://schemas.microsoft.com/office/powerpoint/2010/main" Requires="p14">
            <p:contentPart p14:bwMode="auto" r:id="rId94">
              <p14:nvContentPartPr>
                <p14:cNvPr id="69" name="Ink 68">
                  <a:extLst>
                    <a:ext uri="{FF2B5EF4-FFF2-40B4-BE49-F238E27FC236}">
                      <a16:creationId xmlns:a16="http://schemas.microsoft.com/office/drawing/2014/main" id="{BBFD969F-F87B-F839-55F7-099FB827E1A6}"/>
                    </a:ext>
                  </a:extLst>
                </p14:cNvPr>
                <p14:cNvContentPartPr/>
                <p14:nvPr/>
              </p14:nvContentPartPr>
              <p14:xfrm>
                <a:off x="8989584" y="2643768"/>
                <a:ext cx="119880" cy="82800"/>
              </p14:xfrm>
            </p:contentPart>
          </mc:Choice>
          <mc:Fallback>
            <p:pic>
              <p:nvPicPr>
                <p:cNvPr id="69" name="Ink 68">
                  <a:extLst>
                    <a:ext uri="{FF2B5EF4-FFF2-40B4-BE49-F238E27FC236}">
                      <a16:creationId xmlns:a16="http://schemas.microsoft.com/office/drawing/2014/main" id="{BBFD969F-F87B-F839-55F7-099FB827E1A6}"/>
                    </a:ext>
                  </a:extLst>
                </p:cNvPr>
                <p:cNvPicPr/>
                <p:nvPr/>
              </p:nvPicPr>
              <p:blipFill>
                <a:blip r:embed="rId95"/>
                <a:stretch>
                  <a:fillRect/>
                </a:stretch>
              </p:blipFill>
              <p:spPr>
                <a:xfrm>
                  <a:off x="8980944" y="2634768"/>
                  <a:ext cx="137520" cy="100440"/>
                </a:xfrm>
                <a:prstGeom prst="rect">
                  <a:avLst/>
                </a:prstGeom>
              </p:spPr>
            </p:pic>
          </mc:Fallback>
        </mc:AlternateContent>
        <mc:AlternateContent xmlns:mc="http://schemas.openxmlformats.org/markup-compatibility/2006">
          <mc:Choice xmlns:p14="http://schemas.microsoft.com/office/powerpoint/2010/main" Requires="p14">
            <p:contentPart p14:bwMode="auto" r:id="rId96">
              <p14:nvContentPartPr>
                <p14:cNvPr id="70" name="Ink 69">
                  <a:extLst>
                    <a:ext uri="{FF2B5EF4-FFF2-40B4-BE49-F238E27FC236}">
                      <a16:creationId xmlns:a16="http://schemas.microsoft.com/office/drawing/2014/main" id="{3A7226BE-2B29-FBCD-97A4-5B26F3012AC1}"/>
                    </a:ext>
                  </a:extLst>
                </p14:cNvPr>
                <p14:cNvContentPartPr/>
                <p14:nvPr/>
              </p14:nvContentPartPr>
              <p14:xfrm>
                <a:off x="9101184" y="2423448"/>
                <a:ext cx="138600" cy="185400"/>
              </p14:xfrm>
            </p:contentPart>
          </mc:Choice>
          <mc:Fallback>
            <p:pic>
              <p:nvPicPr>
                <p:cNvPr id="70" name="Ink 69">
                  <a:extLst>
                    <a:ext uri="{FF2B5EF4-FFF2-40B4-BE49-F238E27FC236}">
                      <a16:creationId xmlns:a16="http://schemas.microsoft.com/office/drawing/2014/main" id="{3A7226BE-2B29-FBCD-97A4-5B26F3012AC1}"/>
                    </a:ext>
                  </a:extLst>
                </p:cNvPr>
                <p:cNvPicPr/>
                <p:nvPr/>
              </p:nvPicPr>
              <p:blipFill>
                <a:blip r:embed="rId97"/>
                <a:stretch>
                  <a:fillRect/>
                </a:stretch>
              </p:blipFill>
              <p:spPr>
                <a:xfrm>
                  <a:off x="9092544" y="2414448"/>
                  <a:ext cx="156240" cy="203040"/>
                </a:xfrm>
                <a:prstGeom prst="rect">
                  <a:avLst/>
                </a:prstGeom>
              </p:spPr>
            </p:pic>
          </mc:Fallback>
        </mc:AlternateContent>
      </p:grpSp>
      <p:grpSp>
        <p:nvGrpSpPr>
          <p:cNvPr id="86" name="Group 85">
            <a:extLst>
              <a:ext uri="{FF2B5EF4-FFF2-40B4-BE49-F238E27FC236}">
                <a16:creationId xmlns:a16="http://schemas.microsoft.com/office/drawing/2014/main" id="{3F47915B-9EAC-0F52-2592-0015943DF03E}"/>
              </a:ext>
            </a:extLst>
          </p:cNvPr>
          <p:cNvGrpSpPr/>
          <p:nvPr/>
        </p:nvGrpSpPr>
        <p:grpSpPr>
          <a:xfrm>
            <a:off x="2819184" y="2378808"/>
            <a:ext cx="451800" cy="128880"/>
            <a:chOff x="2819184" y="2378808"/>
            <a:chExt cx="451800" cy="128880"/>
          </a:xfrm>
        </p:grpSpPr>
        <mc:AlternateContent xmlns:mc="http://schemas.openxmlformats.org/markup-compatibility/2006">
          <mc:Choice xmlns:p14="http://schemas.microsoft.com/office/powerpoint/2010/main" Requires="p14">
            <p:contentPart p14:bwMode="auto" r:id="rId98">
              <p14:nvContentPartPr>
                <p14:cNvPr id="72" name="Ink 71">
                  <a:extLst>
                    <a:ext uri="{FF2B5EF4-FFF2-40B4-BE49-F238E27FC236}">
                      <a16:creationId xmlns:a16="http://schemas.microsoft.com/office/drawing/2014/main" id="{D089240A-C322-18A0-535B-D864738194DB}"/>
                    </a:ext>
                  </a:extLst>
                </p14:cNvPr>
                <p14:cNvContentPartPr/>
                <p14:nvPr/>
              </p14:nvContentPartPr>
              <p14:xfrm>
                <a:off x="2819184" y="2378808"/>
                <a:ext cx="170640" cy="126000"/>
              </p14:xfrm>
            </p:contentPart>
          </mc:Choice>
          <mc:Fallback>
            <p:pic>
              <p:nvPicPr>
                <p:cNvPr id="72" name="Ink 71">
                  <a:extLst>
                    <a:ext uri="{FF2B5EF4-FFF2-40B4-BE49-F238E27FC236}">
                      <a16:creationId xmlns:a16="http://schemas.microsoft.com/office/drawing/2014/main" id="{D089240A-C322-18A0-535B-D864738194DB}"/>
                    </a:ext>
                  </a:extLst>
                </p:cNvPr>
                <p:cNvPicPr/>
                <p:nvPr/>
              </p:nvPicPr>
              <p:blipFill>
                <a:blip r:embed="rId99"/>
                <a:stretch>
                  <a:fillRect/>
                </a:stretch>
              </p:blipFill>
              <p:spPr>
                <a:xfrm>
                  <a:off x="2810184" y="2369808"/>
                  <a:ext cx="188280" cy="143640"/>
                </a:xfrm>
                <a:prstGeom prst="rect">
                  <a:avLst/>
                </a:prstGeom>
              </p:spPr>
            </p:pic>
          </mc:Fallback>
        </mc:AlternateContent>
        <mc:AlternateContent xmlns:mc="http://schemas.openxmlformats.org/markup-compatibility/2006">
          <mc:Choice xmlns:p14="http://schemas.microsoft.com/office/powerpoint/2010/main" Requires="p14">
            <p:contentPart p14:bwMode="auto" r:id="rId100">
              <p14:nvContentPartPr>
                <p14:cNvPr id="73" name="Ink 72">
                  <a:extLst>
                    <a:ext uri="{FF2B5EF4-FFF2-40B4-BE49-F238E27FC236}">
                      <a16:creationId xmlns:a16="http://schemas.microsoft.com/office/drawing/2014/main" id="{F494F7AE-5758-34FC-8E9E-071768F5CD4C}"/>
                    </a:ext>
                  </a:extLst>
                </p14:cNvPr>
                <p14:cNvContentPartPr/>
                <p14:nvPr/>
              </p14:nvContentPartPr>
              <p14:xfrm>
                <a:off x="3132744" y="2425248"/>
                <a:ext cx="88560" cy="28080"/>
              </p14:xfrm>
            </p:contentPart>
          </mc:Choice>
          <mc:Fallback>
            <p:pic>
              <p:nvPicPr>
                <p:cNvPr id="73" name="Ink 72">
                  <a:extLst>
                    <a:ext uri="{FF2B5EF4-FFF2-40B4-BE49-F238E27FC236}">
                      <a16:creationId xmlns:a16="http://schemas.microsoft.com/office/drawing/2014/main" id="{F494F7AE-5758-34FC-8E9E-071768F5CD4C}"/>
                    </a:ext>
                  </a:extLst>
                </p:cNvPr>
                <p:cNvPicPr/>
                <p:nvPr/>
              </p:nvPicPr>
              <p:blipFill>
                <a:blip r:embed="rId101"/>
                <a:stretch>
                  <a:fillRect/>
                </a:stretch>
              </p:blipFill>
              <p:spPr>
                <a:xfrm>
                  <a:off x="3123744" y="2416248"/>
                  <a:ext cx="106200" cy="45720"/>
                </a:xfrm>
                <a:prstGeom prst="rect">
                  <a:avLst/>
                </a:prstGeom>
              </p:spPr>
            </p:pic>
          </mc:Fallback>
        </mc:AlternateContent>
        <mc:AlternateContent xmlns:mc="http://schemas.openxmlformats.org/markup-compatibility/2006">
          <mc:Choice xmlns:p14="http://schemas.microsoft.com/office/powerpoint/2010/main" Requires="p14">
            <p:contentPart p14:bwMode="auto" r:id="rId102">
              <p14:nvContentPartPr>
                <p14:cNvPr id="74" name="Ink 73">
                  <a:extLst>
                    <a:ext uri="{FF2B5EF4-FFF2-40B4-BE49-F238E27FC236}">
                      <a16:creationId xmlns:a16="http://schemas.microsoft.com/office/drawing/2014/main" id="{98D55D1B-33A0-2D0B-C276-51EDF8EA55A2}"/>
                    </a:ext>
                  </a:extLst>
                </p14:cNvPr>
                <p14:cNvContentPartPr/>
                <p14:nvPr/>
              </p14:nvContentPartPr>
              <p14:xfrm>
                <a:off x="3188184" y="2462328"/>
                <a:ext cx="82800" cy="45360"/>
              </p14:xfrm>
            </p:contentPart>
          </mc:Choice>
          <mc:Fallback>
            <p:pic>
              <p:nvPicPr>
                <p:cNvPr id="74" name="Ink 73">
                  <a:extLst>
                    <a:ext uri="{FF2B5EF4-FFF2-40B4-BE49-F238E27FC236}">
                      <a16:creationId xmlns:a16="http://schemas.microsoft.com/office/drawing/2014/main" id="{98D55D1B-33A0-2D0B-C276-51EDF8EA55A2}"/>
                    </a:ext>
                  </a:extLst>
                </p:cNvPr>
                <p:cNvPicPr/>
                <p:nvPr/>
              </p:nvPicPr>
              <p:blipFill>
                <a:blip r:embed="rId103"/>
                <a:stretch>
                  <a:fillRect/>
                </a:stretch>
              </p:blipFill>
              <p:spPr>
                <a:xfrm>
                  <a:off x="3179184" y="2453688"/>
                  <a:ext cx="100440" cy="63000"/>
                </a:xfrm>
                <a:prstGeom prst="rect">
                  <a:avLst/>
                </a:prstGeom>
              </p:spPr>
            </p:pic>
          </mc:Fallback>
        </mc:AlternateContent>
      </p:grpSp>
      <p:grpSp>
        <p:nvGrpSpPr>
          <p:cNvPr id="100" name="Group 99">
            <a:extLst>
              <a:ext uri="{FF2B5EF4-FFF2-40B4-BE49-F238E27FC236}">
                <a16:creationId xmlns:a16="http://schemas.microsoft.com/office/drawing/2014/main" id="{C47FDDF3-A72C-476D-4602-4504E6F3C010}"/>
              </a:ext>
            </a:extLst>
          </p:cNvPr>
          <p:cNvGrpSpPr/>
          <p:nvPr/>
        </p:nvGrpSpPr>
        <p:grpSpPr>
          <a:xfrm>
            <a:off x="5113104" y="2169288"/>
            <a:ext cx="1244160" cy="921960"/>
            <a:chOff x="5113104" y="2169288"/>
            <a:chExt cx="1244160" cy="921960"/>
          </a:xfrm>
        </p:grpSpPr>
        <mc:AlternateContent xmlns:mc="http://schemas.openxmlformats.org/markup-compatibility/2006">
          <mc:Choice xmlns:p14="http://schemas.microsoft.com/office/powerpoint/2010/main" Requires="p14">
            <p:contentPart p14:bwMode="auto" r:id="rId104">
              <p14:nvContentPartPr>
                <p14:cNvPr id="87" name="Ink 86">
                  <a:extLst>
                    <a:ext uri="{FF2B5EF4-FFF2-40B4-BE49-F238E27FC236}">
                      <a16:creationId xmlns:a16="http://schemas.microsoft.com/office/drawing/2014/main" id="{A222F39A-BBDB-AB84-A1AC-7CECE966A08C}"/>
                    </a:ext>
                  </a:extLst>
                </p14:cNvPr>
                <p14:cNvContentPartPr/>
                <p14:nvPr/>
              </p14:nvContentPartPr>
              <p14:xfrm>
                <a:off x="5113104" y="2474208"/>
                <a:ext cx="33840" cy="11880"/>
              </p14:xfrm>
            </p:contentPart>
          </mc:Choice>
          <mc:Fallback>
            <p:pic>
              <p:nvPicPr>
                <p:cNvPr id="87" name="Ink 86">
                  <a:extLst>
                    <a:ext uri="{FF2B5EF4-FFF2-40B4-BE49-F238E27FC236}">
                      <a16:creationId xmlns:a16="http://schemas.microsoft.com/office/drawing/2014/main" id="{A222F39A-BBDB-AB84-A1AC-7CECE966A08C}"/>
                    </a:ext>
                  </a:extLst>
                </p:cNvPr>
                <p:cNvPicPr/>
                <p:nvPr/>
              </p:nvPicPr>
              <p:blipFill>
                <a:blip r:embed="rId105"/>
                <a:stretch>
                  <a:fillRect/>
                </a:stretch>
              </p:blipFill>
              <p:spPr>
                <a:xfrm>
                  <a:off x="5104104" y="2465208"/>
                  <a:ext cx="51480" cy="29520"/>
                </a:xfrm>
                <a:prstGeom prst="rect">
                  <a:avLst/>
                </a:prstGeom>
              </p:spPr>
            </p:pic>
          </mc:Fallback>
        </mc:AlternateContent>
        <mc:AlternateContent xmlns:mc="http://schemas.openxmlformats.org/markup-compatibility/2006">
          <mc:Choice xmlns:p14="http://schemas.microsoft.com/office/powerpoint/2010/main" Requires="p14">
            <p:contentPart p14:bwMode="auto" r:id="rId106">
              <p14:nvContentPartPr>
                <p14:cNvPr id="88" name="Ink 87">
                  <a:extLst>
                    <a:ext uri="{FF2B5EF4-FFF2-40B4-BE49-F238E27FC236}">
                      <a16:creationId xmlns:a16="http://schemas.microsoft.com/office/drawing/2014/main" id="{A8D19C7C-2FDF-B78A-FA6B-BCC113FCAA11}"/>
                    </a:ext>
                  </a:extLst>
                </p14:cNvPr>
                <p14:cNvContentPartPr/>
                <p14:nvPr/>
              </p14:nvContentPartPr>
              <p14:xfrm>
                <a:off x="5568504" y="2182248"/>
                <a:ext cx="184320" cy="310320"/>
              </p14:xfrm>
            </p:contentPart>
          </mc:Choice>
          <mc:Fallback>
            <p:pic>
              <p:nvPicPr>
                <p:cNvPr id="88" name="Ink 87">
                  <a:extLst>
                    <a:ext uri="{FF2B5EF4-FFF2-40B4-BE49-F238E27FC236}">
                      <a16:creationId xmlns:a16="http://schemas.microsoft.com/office/drawing/2014/main" id="{A8D19C7C-2FDF-B78A-FA6B-BCC113FCAA11}"/>
                    </a:ext>
                  </a:extLst>
                </p:cNvPr>
                <p:cNvPicPr/>
                <p:nvPr/>
              </p:nvPicPr>
              <p:blipFill>
                <a:blip r:embed="rId107"/>
                <a:stretch>
                  <a:fillRect/>
                </a:stretch>
              </p:blipFill>
              <p:spPr>
                <a:xfrm>
                  <a:off x="5559864" y="2173608"/>
                  <a:ext cx="201960" cy="327960"/>
                </a:xfrm>
                <a:prstGeom prst="rect">
                  <a:avLst/>
                </a:prstGeom>
              </p:spPr>
            </p:pic>
          </mc:Fallback>
        </mc:AlternateContent>
        <mc:AlternateContent xmlns:mc="http://schemas.openxmlformats.org/markup-compatibility/2006">
          <mc:Choice xmlns:p14="http://schemas.microsoft.com/office/powerpoint/2010/main" Requires="p14">
            <p:contentPart p14:bwMode="auto" r:id="rId108">
              <p14:nvContentPartPr>
                <p14:cNvPr id="89" name="Ink 88">
                  <a:extLst>
                    <a:ext uri="{FF2B5EF4-FFF2-40B4-BE49-F238E27FC236}">
                      <a16:creationId xmlns:a16="http://schemas.microsoft.com/office/drawing/2014/main" id="{830D5012-9021-06EE-DCB5-353542D816F5}"/>
                    </a:ext>
                  </a:extLst>
                </p14:cNvPr>
                <p14:cNvContentPartPr/>
                <p14:nvPr/>
              </p14:nvContentPartPr>
              <p14:xfrm>
                <a:off x="5775864" y="2269008"/>
                <a:ext cx="85680" cy="130320"/>
              </p14:xfrm>
            </p:contentPart>
          </mc:Choice>
          <mc:Fallback>
            <p:pic>
              <p:nvPicPr>
                <p:cNvPr id="89" name="Ink 88">
                  <a:extLst>
                    <a:ext uri="{FF2B5EF4-FFF2-40B4-BE49-F238E27FC236}">
                      <a16:creationId xmlns:a16="http://schemas.microsoft.com/office/drawing/2014/main" id="{830D5012-9021-06EE-DCB5-353542D816F5}"/>
                    </a:ext>
                  </a:extLst>
                </p:cNvPr>
                <p:cNvPicPr/>
                <p:nvPr/>
              </p:nvPicPr>
              <p:blipFill>
                <a:blip r:embed="rId109"/>
                <a:stretch>
                  <a:fillRect/>
                </a:stretch>
              </p:blipFill>
              <p:spPr>
                <a:xfrm>
                  <a:off x="5767224" y="2260008"/>
                  <a:ext cx="103320" cy="147960"/>
                </a:xfrm>
                <a:prstGeom prst="rect">
                  <a:avLst/>
                </a:prstGeom>
              </p:spPr>
            </p:pic>
          </mc:Fallback>
        </mc:AlternateContent>
        <mc:AlternateContent xmlns:mc="http://schemas.openxmlformats.org/markup-compatibility/2006">
          <mc:Choice xmlns:p14="http://schemas.microsoft.com/office/powerpoint/2010/main" Requires="p14">
            <p:contentPart p14:bwMode="auto" r:id="rId110">
              <p14:nvContentPartPr>
                <p14:cNvPr id="90" name="Ink 89">
                  <a:extLst>
                    <a:ext uri="{FF2B5EF4-FFF2-40B4-BE49-F238E27FC236}">
                      <a16:creationId xmlns:a16="http://schemas.microsoft.com/office/drawing/2014/main" id="{99F62BA5-E438-479A-B0B8-F2DD1039CB93}"/>
                    </a:ext>
                  </a:extLst>
                </p14:cNvPr>
                <p14:cNvContentPartPr/>
                <p14:nvPr/>
              </p14:nvContentPartPr>
              <p14:xfrm>
                <a:off x="5869464" y="2169288"/>
                <a:ext cx="128880" cy="263520"/>
              </p14:xfrm>
            </p:contentPart>
          </mc:Choice>
          <mc:Fallback>
            <p:pic>
              <p:nvPicPr>
                <p:cNvPr id="90" name="Ink 89">
                  <a:extLst>
                    <a:ext uri="{FF2B5EF4-FFF2-40B4-BE49-F238E27FC236}">
                      <a16:creationId xmlns:a16="http://schemas.microsoft.com/office/drawing/2014/main" id="{99F62BA5-E438-479A-B0B8-F2DD1039CB93}"/>
                    </a:ext>
                  </a:extLst>
                </p:cNvPr>
                <p:cNvPicPr/>
                <p:nvPr/>
              </p:nvPicPr>
              <p:blipFill>
                <a:blip r:embed="rId111"/>
                <a:stretch>
                  <a:fillRect/>
                </a:stretch>
              </p:blipFill>
              <p:spPr>
                <a:xfrm>
                  <a:off x="5860464" y="2160288"/>
                  <a:ext cx="146520" cy="281160"/>
                </a:xfrm>
                <a:prstGeom prst="rect">
                  <a:avLst/>
                </a:prstGeom>
              </p:spPr>
            </p:pic>
          </mc:Fallback>
        </mc:AlternateContent>
        <mc:AlternateContent xmlns:mc="http://schemas.openxmlformats.org/markup-compatibility/2006">
          <mc:Choice xmlns:p14="http://schemas.microsoft.com/office/powerpoint/2010/main" Requires="p14">
            <p:contentPart p14:bwMode="auto" r:id="rId112">
              <p14:nvContentPartPr>
                <p14:cNvPr id="91" name="Ink 90">
                  <a:extLst>
                    <a:ext uri="{FF2B5EF4-FFF2-40B4-BE49-F238E27FC236}">
                      <a16:creationId xmlns:a16="http://schemas.microsoft.com/office/drawing/2014/main" id="{2D43F75F-C20C-4BF4-8CBA-69797450E4A7}"/>
                    </a:ext>
                  </a:extLst>
                </p14:cNvPr>
                <p14:cNvContentPartPr/>
                <p14:nvPr/>
              </p14:nvContentPartPr>
              <p14:xfrm>
                <a:off x="5271504" y="2561688"/>
                <a:ext cx="893880" cy="100440"/>
              </p14:xfrm>
            </p:contentPart>
          </mc:Choice>
          <mc:Fallback>
            <p:pic>
              <p:nvPicPr>
                <p:cNvPr id="91" name="Ink 90">
                  <a:extLst>
                    <a:ext uri="{FF2B5EF4-FFF2-40B4-BE49-F238E27FC236}">
                      <a16:creationId xmlns:a16="http://schemas.microsoft.com/office/drawing/2014/main" id="{2D43F75F-C20C-4BF4-8CBA-69797450E4A7}"/>
                    </a:ext>
                  </a:extLst>
                </p:cNvPr>
                <p:cNvPicPr/>
                <p:nvPr/>
              </p:nvPicPr>
              <p:blipFill>
                <a:blip r:embed="rId113"/>
                <a:stretch>
                  <a:fillRect/>
                </a:stretch>
              </p:blipFill>
              <p:spPr>
                <a:xfrm>
                  <a:off x="5262864" y="2553048"/>
                  <a:ext cx="911520" cy="118080"/>
                </a:xfrm>
                <a:prstGeom prst="rect">
                  <a:avLst/>
                </a:prstGeom>
              </p:spPr>
            </p:pic>
          </mc:Fallback>
        </mc:AlternateContent>
        <mc:AlternateContent xmlns:mc="http://schemas.openxmlformats.org/markup-compatibility/2006">
          <mc:Choice xmlns:p14="http://schemas.microsoft.com/office/powerpoint/2010/main" Requires="p14">
            <p:contentPart p14:bwMode="auto" r:id="rId114">
              <p14:nvContentPartPr>
                <p14:cNvPr id="92" name="Ink 91">
                  <a:extLst>
                    <a:ext uri="{FF2B5EF4-FFF2-40B4-BE49-F238E27FC236}">
                      <a16:creationId xmlns:a16="http://schemas.microsoft.com/office/drawing/2014/main" id="{2C82A14D-8759-0127-4D75-04A9BECD9567}"/>
                    </a:ext>
                  </a:extLst>
                </p14:cNvPr>
                <p14:cNvContentPartPr/>
                <p14:nvPr/>
              </p14:nvContentPartPr>
              <p14:xfrm>
                <a:off x="5350704" y="2762208"/>
                <a:ext cx="168120" cy="329040"/>
              </p14:xfrm>
            </p:contentPart>
          </mc:Choice>
          <mc:Fallback>
            <p:pic>
              <p:nvPicPr>
                <p:cNvPr id="92" name="Ink 91">
                  <a:extLst>
                    <a:ext uri="{FF2B5EF4-FFF2-40B4-BE49-F238E27FC236}">
                      <a16:creationId xmlns:a16="http://schemas.microsoft.com/office/drawing/2014/main" id="{2C82A14D-8759-0127-4D75-04A9BECD9567}"/>
                    </a:ext>
                  </a:extLst>
                </p:cNvPr>
                <p:cNvPicPr/>
                <p:nvPr/>
              </p:nvPicPr>
              <p:blipFill>
                <a:blip r:embed="rId115"/>
                <a:stretch>
                  <a:fillRect/>
                </a:stretch>
              </p:blipFill>
              <p:spPr>
                <a:xfrm>
                  <a:off x="5341704" y="2753568"/>
                  <a:ext cx="185760" cy="346680"/>
                </a:xfrm>
                <a:prstGeom prst="rect">
                  <a:avLst/>
                </a:prstGeom>
              </p:spPr>
            </p:pic>
          </mc:Fallback>
        </mc:AlternateContent>
        <mc:AlternateContent xmlns:mc="http://schemas.openxmlformats.org/markup-compatibility/2006">
          <mc:Choice xmlns:p14="http://schemas.microsoft.com/office/powerpoint/2010/main" Requires="p14">
            <p:contentPart p14:bwMode="auto" r:id="rId116">
              <p14:nvContentPartPr>
                <p14:cNvPr id="93" name="Ink 92">
                  <a:extLst>
                    <a:ext uri="{FF2B5EF4-FFF2-40B4-BE49-F238E27FC236}">
                      <a16:creationId xmlns:a16="http://schemas.microsoft.com/office/drawing/2014/main" id="{801CF7D0-02BD-2D2F-A70E-DCCF7EB96F3E}"/>
                    </a:ext>
                  </a:extLst>
                </p14:cNvPr>
                <p14:cNvContentPartPr/>
                <p14:nvPr/>
              </p14:nvContentPartPr>
              <p14:xfrm>
                <a:off x="5509464" y="2824848"/>
                <a:ext cx="44640" cy="140040"/>
              </p14:xfrm>
            </p:contentPart>
          </mc:Choice>
          <mc:Fallback>
            <p:pic>
              <p:nvPicPr>
                <p:cNvPr id="93" name="Ink 92">
                  <a:extLst>
                    <a:ext uri="{FF2B5EF4-FFF2-40B4-BE49-F238E27FC236}">
                      <a16:creationId xmlns:a16="http://schemas.microsoft.com/office/drawing/2014/main" id="{801CF7D0-02BD-2D2F-A70E-DCCF7EB96F3E}"/>
                    </a:ext>
                  </a:extLst>
                </p:cNvPr>
                <p:cNvPicPr/>
                <p:nvPr/>
              </p:nvPicPr>
              <p:blipFill>
                <a:blip r:embed="rId117"/>
                <a:stretch>
                  <a:fillRect/>
                </a:stretch>
              </p:blipFill>
              <p:spPr>
                <a:xfrm>
                  <a:off x="5500824" y="2816208"/>
                  <a:ext cx="62280" cy="157680"/>
                </a:xfrm>
                <a:prstGeom prst="rect">
                  <a:avLst/>
                </a:prstGeom>
              </p:spPr>
            </p:pic>
          </mc:Fallback>
        </mc:AlternateContent>
        <mc:AlternateContent xmlns:mc="http://schemas.openxmlformats.org/markup-compatibility/2006">
          <mc:Choice xmlns:p14="http://schemas.microsoft.com/office/powerpoint/2010/main" Requires="p14">
            <p:contentPart p14:bwMode="auto" r:id="rId118">
              <p14:nvContentPartPr>
                <p14:cNvPr id="94" name="Ink 93">
                  <a:extLst>
                    <a:ext uri="{FF2B5EF4-FFF2-40B4-BE49-F238E27FC236}">
                      <a16:creationId xmlns:a16="http://schemas.microsoft.com/office/drawing/2014/main" id="{9B1CE9E1-F382-EC1B-07E5-BC4A32F6C060}"/>
                    </a:ext>
                  </a:extLst>
                </p14:cNvPr>
                <p14:cNvContentPartPr/>
                <p14:nvPr/>
              </p14:nvContentPartPr>
              <p14:xfrm>
                <a:off x="5481744" y="2807208"/>
                <a:ext cx="128880" cy="176040"/>
              </p14:xfrm>
            </p:contentPart>
          </mc:Choice>
          <mc:Fallback>
            <p:pic>
              <p:nvPicPr>
                <p:cNvPr id="94" name="Ink 93">
                  <a:extLst>
                    <a:ext uri="{FF2B5EF4-FFF2-40B4-BE49-F238E27FC236}">
                      <a16:creationId xmlns:a16="http://schemas.microsoft.com/office/drawing/2014/main" id="{9B1CE9E1-F382-EC1B-07E5-BC4A32F6C060}"/>
                    </a:ext>
                  </a:extLst>
                </p:cNvPr>
                <p:cNvPicPr/>
                <p:nvPr/>
              </p:nvPicPr>
              <p:blipFill>
                <a:blip r:embed="rId119"/>
                <a:stretch>
                  <a:fillRect/>
                </a:stretch>
              </p:blipFill>
              <p:spPr>
                <a:xfrm>
                  <a:off x="5473104" y="2798208"/>
                  <a:ext cx="146520" cy="193680"/>
                </a:xfrm>
                <a:prstGeom prst="rect">
                  <a:avLst/>
                </a:prstGeom>
              </p:spPr>
            </p:pic>
          </mc:Fallback>
        </mc:AlternateContent>
        <mc:AlternateContent xmlns:mc="http://schemas.openxmlformats.org/markup-compatibility/2006">
          <mc:Choice xmlns:p14="http://schemas.microsoft.com/office/powerpoint/2010/main" Requires="p14">
            <p:contentPart p14:bwMode="auto" r:id="rId120">
              <p14:nvContentPartPr>
                <p14:cNvPr id="95" name="Ink 94">
                  <a:extLst>
                    <a:ext uri="{FF2B5EF4-FFF2-40B4-BE49-F238E27FC236}">
                      <a16:creationId xmlns:a16="http://schemas.microsoft.com/office/drawing/2014/main" id="{B7AFBDDC-CE3D-5C23-78BC-EEC58F072371}"/>
                    </a:ext>
                  </a:extLst>
                </p14:cNvPr>
                <p14:cNvContentPartPr/>
                <p14:nvPr/>
              </p14:nvContentPartPr>
              <p14:xfrm>
                <a:off x="5611344" y="2746008"/>
                <a:ext cx="128520" cy="249120"/>
              </p14:xfrm>
            </p:contentPart>
          </mc:Choice>
          <mc:Fallback>
            <p:pic>
              <p:nvPicPr>
                <p:cNvPr id="95" name="Ink 94">
                  <a:extLst>
                    <a:ext uri="{FF2B5EF4-FFF2-40B4-BE49-F238E27FC236}">
                      <a16:creationId xmlns:a16="http://schemas.microsoft.com/office/drawing/2014/main" id="{B7AFBDDC-CE3D-5C23-78BC-EEC58F072371}"/>
                    </a:ext>
                  </a:extLst>
                </p:cNvPr>
                <p:cNvPicPr/>
                <p:nvPr/>
              </p:nvPicPr>
              <p:blipFill>
                <a:blip r:embed="rId121"/>
                <a:stretch>
                  <a:fillRect/>
                </a:stretch>
              </p:blipFill>
              <p:spPr>
                <a:xfrm>
                  <a:off x="5602344" y="2737008"/>
                  <a:ext cx="146160" cy="266760"/>
                </a:xfrm>
                <a:prstGeom prst="rect">
                  <a:avLst/>
                </a:prstGeom>
              </p:spPr>
            </p:pic>
          </mc:Fallback>
        </mc:AlternateContent>
        <mc:AlternateContent xmlns:mc="http://schemas.openxmlformats.org/markup-compatibility/2006">
          <mc:Choice xmlns:p14="http://schemas.microsoft.com/office/powerpoint/2010/main" Requires="p14">
            <p:contentPart p14:bwMode="auto" r:id="rId122">
              <p14:nvContentPartPr>
                <p14:cNvPr id="96" name="Ink 95">
                  <a:extLst>
                    <a:ext uri="{FF2B5EF4-FFF2-40B4-BE49-F238E27FC236}">
                      <a16:creationId xmlns:a16="http://schemas.microsoft.com/office/drawing/2014/main" id="{8AA8E9B4-32EA-A582-369C-320B00EABC29}"/>
                    </a:ext>
                  </a:extLst>
                </p14:cNvPr>
                <p14:cNvContentPartPr/>
                <p14:nvPr/>
              </p14:nvContentPartPr>
              <p14:xfrm>
                <a:off x="5825544" y="2821968"/>
                <a:ext cx="86040" cy="84600"/>
              </p14:xfrm>
            </p:contentPart>
          </mc:Choice>
          <mc:Fallback>
            <p:pic>
              <p:nvPicPr>
                <p:cNvPr id="96" name="Ink 95">
                  <a:extLst>
                    <a:ext uri="{FF2B5EF4-FFF2-40B4-BE49-F238E27FC236}">
                      <a16:creationId xmlns:a16="http://schemas.microsoft.com/office/drawing/2014/main" id="{8AA8E9B4-32EA-A582-369C-320B00EABC29}"/>
                    </a:ext>
                  </a:extLst>
                </p:cNvPr>
                <p:cNvPicPr/>
                <p:nvPr/>
              </p:nvPicPr>
              <p:blipFill>
                <a:blip r:embed="rId123"/>
                <a:stretch>
                  <a:fillRect/>
                </a:stretch>
              </p:blipFill>
              <p:spPr>
                <a:xfrm>
                  <a:off x="5816544" y="2812968"/>
                  <a:ext cx="103680" cy="102240"/>
                </a:xfrm>
                <a:prstGeom prst="rect">
                  <a:avLst/>
                </a:prstGeom>
              </p:spPr>
            </p:pic>
          </mc:Fallback>
        </mc:AlternateContent>
        <mc:AlternateContent xmlns:mc="http://schemas.openxmlformats.org/markup-compatibility/2006">
          <mc:Choice xmlns:p14="http://schemas.microsoft.com/office/powerpoint/2010/main" Requires="p14">
            <p:contentPart p14:bwMode="auto" r:id="rId124">
              <p14:nvContentPartPr>
                <p14:cNvPr id="97" name="Ink 96">
                  <a:extLst>
                    <a:ext uri="{FF2B5EF4-FFF2-40B4-BE49-F238E27FC236}">
                      <a16:creationId xmlns:a16="http://schemas.microsoft.com/office/drawing/2014/main" id="{C887F717-4048-72BF-B8EF-D9FE124AA52B}"/>
                    </a:ext>
                  </a:extLst>
                </p14:cNvPr>
                <p14:cNvContentPartPr/>
                <p14:nvPr/>
              </p14:nvContentPartPr>
              <p14:xfrm>
                <a:off x="5993664" y="2735928"/>
                <a:ext cx="30960" cy="151200"/>
              </p14:xfrm>
            </p:contentPart>
          </mc:Choice>
          <mc:Fallback>
            <p:pic>
              <p:nvPicPr>
                <p:cNvPr id="97" name="Ink 96">
                  <a:extLst>
                    <a:ext uri="{FF2B5EF4-FFF2-40B4-BE49-F238E27FC236}">
                      <a16:creationId xmlns:a16="http://schemas.microsoft.com/office/drawing/2014/main" id="{C887F717-4048-72BF-B8EF-D9FE124AA52B}"/>
                    </a:ext>
                  </a:extLst>
                </p:cNvPr>
                <p:cNvPicPr/>
                <p:nvPr/>
              </p:nvPicPr>
              <p:blipFill>
                <a:blip r:embed="rId125"/>
                <a:stretch>
                  <a:fillRect/>
                </a:stretch>
              </p:blipFill>
              <p:spPr>
                <a:xfrm>
                  <a:off x="5984664" y="2727288"/>
                  <a:ext cx="48600" cy="168840"/>
                </a:xfrm>
                <a:prstGeom prst="rect">
                  <a:avLst/>
                </a:prstGeom>
              </p:spPr>
            </p:pic>
          </mc:Fallback>
        </mc:AlternateContent>
        <mc:AlternateContent xmlns:mc="http://schemas.openxmlformats.org/markup-compatibility/2006">
          <mc:Choice xmlns:p14="http://schemas.microsoft.com/office/powerpoint/2010/main" Requires="p14">
            <p:contentPart p14:bwMode="auto" r:id="rId126">
              <p14:nvContentPartPr>
                <p14:cNvPr id="98" name="Ink 97">
                  <a:extLst>
                    <a:ext uri="{FF2B5EF4-FFF2-40B4-BE49-F238E27FC236}">
                      <a16:creationId xmlns:a16="http://schemas.microsoft.com/office/drawing/2014/main" id="{445B00CD-2BDF-6D75-99CF-22C75569818C}"/>
                    </a:ext>
                  </a:extLst>
                </p14:cNvPr>
                <p14:cNvContentPartPr/>
                <p14:nvPr/>
              </p14:nvContentPartPr>
              <p14:xfrm>
                <a:off x="6035064" y="2744568"/>
                <a:ext cx="102600" cy="115920"/>
              </p14:xfrm>
            </p:contentPart>
          </mc:Choice>
          <mc:Fallback>
            <p:pic>
              <p:nvPicPr>
                <p:cNvPr id="98" name="Ink 97">
                  <a:extLst>
                    <a:ext uri="{FF2B5EF4-FFF2-40B4-BE49-F238E27FC236}">
                      <a16:creationId xmlns:a16="http://schemas.microsoft.com/office/drawing/2014/main" id="{445B00CD-2BDF-6D75-99CF-22C75569818C}"/>
                    </a:ext>
                  </a:extLst>
                </p:cNvPr>
                <p:cNvPicPr/>
                <p:nvPr/>
              </p:nvPicPr>
              <p:blipFill>
                <a:blip r:embed="rId127"/>
                <a:stretch>
                  <a:fillRect/>
                </a:stretch>
              </p:blipFill>
              <p:spPr>
                <a:xfrm>
                  <a:off x="6026064" y="2735928"/>
                  <a:ext cx="120240" cy="133560"/>
                </a:xfrm>
                <a:prstGeom prst="rect">
                  <a:avLst/>
                </a:prstGeom>
              </p:spPr>
            </p:pic>
          </mc:Fallback>
        </mc:AlternateContent>
        <mc:AlternateContent xmlns:mc="http://schemas.openxmlformats.org/markup-compatibility/2006">
          <mc:Choice xmlns:p14="http://schemas.microsoft.com/office/powerpoint/2010/main" Requires="p14">
            <p:contentPart p14:bwMode="auto" r:id="rId128">
              <p14:nvContentPartPr>
                <p14:cNvPr id="99" name="Ink 98">
                  <a:extLst>
                    <a:ext uri="{FF2B5EF4-FFF2-40B4-BE49-F238E27FC236}">
                      <a16:creationId xmlns:a16="http://schemas.microsoft.com/office/drawing/2014/main" id="{0AF2838B-687E-3BF2-A100-A17C12B8F6D7}"/>
                    </a:ext>
                  </a:extLst>
                </p14:cNvPr>
                <p14:cNvContentPartPr/>
                <p14:nvPr/>
              </p14:nvContentPartPr>
              <p14:xfrm>
                <a:off x="6171144" y="2804328"/>
                <a:ext cx="186120" cy="103320"/>
              </p14:xfrm>
            </p:contentPart>
          </mc:Choice>
          <mc:Fallback>
            <p:pic>
              <p:nvPicPr>
                <p:cNvPr id="99" name="Ink 98">
                  <a:extLst>
                    <a:ext uri="{FF2B5EF4-FFF2-40B4-BE49-F238E27FC236}">
                      <a16:creationId xmlns:a16="http://schemas.microsoft.com/office/drawing/2014/main" id="{0AF2838B-687E-3BF2-A100-A17C12B8F6D7}"/>
                    </a:ext>
                  </a:extLst>
                </p:cNvPr>
                <p:cNvPicPr/>
                <p:nvPr/>
              </p:nvPicPr>
              <p:blipFill>
                <a:blip r:embed="rId129"/>
                <a:stretch>
                  <a:fillRect/>
                </a:stretch>
              </p:blipFill>
              <p:spPr>
                <a:xfrm>
                  <a:off x="6162504" y="2795328"/>
                  <a:ext cx="203760" cy="120960"/>
                </a:xfrm>
                <a:prstGeom prst="rect">
                  <a:avLst/>
                </a:prstGeom>
              </p:spPr>
            </p:pic>
          </mc:Fallback>
        </mc:AlternateContent>
      </p:grpSp>
      <p:grpSp>
        <p:nvGrpSpPr>
          <p:cNvPr id="108" name="Group 107">
            <a:extLst>
              <a:ext uri="{FF2B5EF4-FFF2-40B4-BE49-F238E27FC236}">
                <a16:creationId xmlns:a16="http://schemas.microsoft.com/office/drawing/2014/main" id="{9444BE4C-CCDC-E8B6-228A-FA576095F548}"/>
              </a:ext>
            </a:extLst>
          </p:cNvPr>
          <p:cNvGrpSpPr/>
          <p:nvPr/>
        </p:nvGrpSpPr>
        <p:grpSpPr>
          <a:xfrm>
            <a:off x="3533064" y="2249928"/>
            <a:ext cx="1402920" cy="784440"/>
            <a:chOff x="3533064" y="2249928"/>
            <a:chExt cx="1402920" cy="784440"/>
          </a:xfrm>
        </p:grpSpPr>
        <mc:AlternateContent xmlns:mc="http://schemas.openxmlformats.org/markup-compatibility/2006">
          <mc:Choice xmlns:p14="http://schemas.microsoft.com/office/powerpoint/2010/main" Requires="p14">
            <p:contentPart p14:bwMode="auto" r:id="rId130">
              <p14:nvContentPartPr>
                <p14:cNvPr id="75" name="Ink 74">
                  <a:extLst>
                    <a:ext uri="{FF2B5EF4-FFF2-40B4-BE49-F238E27FC236}">
                      <a16:creationId xmlns:a16="http://schemas.microsoft.com/office/drawing/2014/main" id="{000B22F4-4DF8-C5DB-D0AE-7C9B59C16983}"/>
                    </a:ext>
                  </a:extLst>
                </p14:cNvPr>
                <p14:cNvContentPartPr/>
                <p14:nvPr/>
              </p14:nvContentPartPr>
              <p14:xfrm>
                <a:off x="3570864" y="2285928"/>
                <a:ext cx="37080" cy="216000"/>
              </p14:xfrm>
            </p:contentPart>
          </mc:Choice>
          <mc:Fallback>
            <p:pic>
              <p:nvPicPr>
                <p:cNvPr id="75" name="Ink 74">
                  <a:extLst>
                    <a:ext uri="{FF2B5EF4-FFF2-40B4-BE49-F238E27FC236}">
                      <a16:creationId xmlns:a16="http://schemas.microsoft.com/office/drawing/2014/main" id="{000B22F4-4DF8-C5DB-D0AE-7C9B59C16983}"/>
                    </a:ext>
                  </a:extLst>
                </p:cNvPr>
                <p:cNvPicPr/>
                <p:nvPr/>
              </p:nvPicPr>
              <p:blipFill>
                <a:blip r:embed="rId131"/>
                <a:stretch>
                  <a:fillRect/>
                </a:stretch>
              </p:blipFill>
              <p:spPr>
                <a:xfrm>
                  <a:off x="3562224" y="2277288"/>
                  <a:ext cx="54720" cy="233640"/>
                </a:xfrm>
                <a:prstGeom prst="rect">
                  <a:avLst/>
                </a:prstGeom>
              </p:spPr>
            </p:pic>
          </mc:Fallback>
        </mc:AlternateContent>
        <mc:AlternateContent xmlns:mc="http://schemas.openxmlformats.org/markup-compatibility/2006">
          <mc:Choice xmlns:p14="http://schemas.microsoft.com/office/powerpoint/2010/main" Requires="p14">
            <p:contentPart p14:bwMode="auto" r:id="rId132">
              <p14:nvContentPartPr>
                <p14:cNvPr id="76" name="Ink 75">
                  <a:extLst>
                    <a:ext uri="{FF2B5EF4-FFF2-40B4-BE49-F238E27FC236}">
                      <a16:creationId xmlns:a16="http://schemas.microsoft.com/office/drawing/2014/main" id="{97E4475B-B288-6BD9-8CD9-5B540A9E9D8F}"/>
                    </a:ext>
                  </a:extLst>
                </p14:cNvPr>
                <p14:cNvContentPartPr/>
                <p14:nvPr/>
              </p14:nvContentPartPr>
              <p14:xfrm>
                <a:off x="3533064" y="2249928"/>
                <a:ext cx="138600" cy="84960"/>
              </p14:xfrm>
            </p:contentPart>
          </mc:Choice>
          <mc:Fallback>
            <p:pic>
              <p:nvPicPr>
                <p:cNvPr id="76" name="Ink 75">
                  <a:extLst>
                    <a:ext uri="{FF2B5EF4-FFF2-40B4-BE49-F238E27FC236}">
                      <a16:creationId xmlns:a16="http://schemas.microsoft.com/office/drawing/2014/main" id="{97E4475B-B288-6BD9-8CD9-5B540A9E9D8F}"/>
                    </a:ext>
                  </a:extLst>
                </p:cNvPr>
                <p:cNvPicPr/>
                <p:nvPr/>
              </p:nvPicPr>
              <p:blipFill>
                <a:blip r:embed="rId133"/>
                <a:stretch>
                  <a:fillRect/>
                </a:stretch>
              </p:blipFill>
              <p:spPr>
                <a:xfrm>
                  <a:off x="3524064" y="2241288"/>
                  <a:ext cx="156240" cy="102600"/>
                </a:xfrm>
                <a:prstGeom prst="rect">
                  <a:avLst/>
                </a:prstGeom>
              </p:spPr>
            </p:pic>
          </mc:Fallback>
        </mc:AlternateContent>
        <mc:AlternateContent xmlns:mc="http://schemas.openxmlformats.org/markup-compatibility/2006">
          <mc:Choice xmlns:p14="http://schemas.microsoft.com/office/powerpoint/2010/main" Requires="p14">
            <p:contentPart p14:bwMode="auto" r:id="rId134">
              <p14:nvContentPartPr>
                <p14:cNvPr id="77" name="Ink 76">
                  <a:extLst>
                    <a:ext uri="{FF2B5EF4-FFF2-40B4-BE49-F238E27FC236}">
                      <a16:creationId xmlns:a16="http://schemas.microsoft.com/office/drawing/2014/main" id="{E4E19094-56B3-693E-D6C8-325AA9FCB543}"/>
                    </a:ext>
                  </a:extLst>
                </p14:cNvPr>
                <p14:cNvContentPartPr/>
                <p14:nvPr/>
              </p14:nvContentPartPr>
              <p14:xfrm>
                <a:off x="3553584" y="2346408"/>
                <a:ext cx="129960" cy="167040"/>
              </p14:xfrm>
            </p:contentPart>
          </mc:Choice>
          <mc:Fallback>
            <p:pic>
              <p:nvPicPr>
                <p:cNvPr id="77" name="Ink 76">
                  <a:extLst>
                    <a:ext uri="{FF2B5EF4-FFF2-40B4-BE49-F238E27FC236}">
                      <a16:creationId xmlns:a16="http://schemas.microsoft.com/office/drawing/2014/main" id="{E4E19094-56B3-693E-D6C8-325AA9FCB543}"/>
                    </a:ext>
                  </a:extLst>
                </p:cNvPr>
                <p:cNvPicPr/>
                <p:nvPr/>
              </p:nvPicPr>
              <p:blipFill>
                <a:blip r:embed="rId135"/>
                <a:stretch>
                  <a:fillRect/>
                </a:stretch>
              </p:blipFill>
              <p:spPr>
                <a:xfrm>
                  <a:off x="3544944" y="2337408"/>
                  <a:ext cx="147600" cy="184680"/>
                </a:xfrm>
                <a:prstGeom prst="rect">
                  <a:avLst/>
                </a:prstGeom>
              </p:spPr>
            </p:pic>
          </mc:Fallback>
        </mc:AlternateContent>
        <mc:AlternateContent xmlns:mc="http://schemas.openxmlformats.org/markup-compatibility/2006">
          <mc:Choice xmlns:p14="http://schemas.microsoft.com/office/powerpoint/2010/main" Requires="p14">
            <p:contentPart p14:bwMode="auto" r:id="rId136">
              <p14:nvContentPartPr>
                <p14:cNvPr id="78" name="Ink 77">
                  <a:extLst>
                    <a:ext uri="{FF2B5EF4-FFF2-40B4-BE49-F238E27FC236}">
                      <a16:creationId xmlns:a16="http://schemas.microsoft.com/office/drawing/2014/main" id="{2263E48F-1B0A-12CE-1180-7F41BFC97690}"/>
                    </a:ext>
                  </a:extLst>
                </p14:cNvPr>
                <p14:cNvContentPartPr/>
                <p14:nvPr/>
              </p14:nvContentPartPr>
              <p14:xfrm>
                <a:off x="3699024" y="2433528"/>
                <a:ext cx="121680" cy="87120"/>
              </p14:xfrm>
            </p:contentPart>
          </mc:Choice>
          <mc:Fallback>
            <p:pic>
              <p:nvPicPr>
                <p:cNvPr id="78" name="Ink 77">
                  <a:extLst>
                    <a:ext uri="{FF2B5EF4-FFF2-40B4-BE49-F238E27FC236}">
                      <a16:creationId xmlns:a16="http://schemas.microsoft.com/office/drawing/2014/main" id="{2263E48F-1B0A-12CE-1180-7F41BFC97690}"/>
                    </a:ext>
                  </a:extLst>
                </p:cNvPr>
                <p:cNvPicPr/>
                <p:nvPr/>
              </p:nvPicPr>
              <p:blipFill>
                <a:blip r:embed="rId137"/>
                <a:stretch>
                  <a:fillRect/>
                </a:stretch>
              </p:blipFill>
              <p:spPr>
                <a:xfrm>
                  <a:off x="3690384" y="2424888"/>
                  <a:ext cx="139320" cy="104760"/>
                </a:xfrm>
                <a:prstGeom prst="rect">
                  <a:avLst/>
                </a:prstGeom>
              </p:spPr>
            </p:pic>
          </mc:Fallback>
        </mc:AlternateContent>
        <mc:AlternateContent xmlns:mc="http://schemas.openxmlformats.org/markup-compatibility/2006">
          <mc:Choice xmlns:p14="http://schemas.microsoft.com/office/powerpoint/2010/main" Requires="p14">
            <p:contentPart p14:bwMode="auto" r:id="rId138">
              <p14:nvContentPartPr>
                <p14:cNvPr id="79" name="Ink 78">
                  <a:extLst>
                    <a:ext uri="{FF2B5EF4-FFF2-40B4-BE49-F238E27FC236}">
                      <a16:creationId xmlns:a16="http://schemas.microsoft.com/office/drawing/2014/main" id="{AE560BB3-7A0E-682B-26C1-0C0A928DB44B}"/>
                    </a:ext>
                  </a:extLst>
                </p14:cNvPr>
                <p14:cNvContentPartPr/>
                <p14:nvPr/>
              </p14:nvContentPartPr>
              <p14:xfrm>
                <a:off x="3843384" y="2448288"/>
                <a:ext cx="61560" cy="85680"/>
              </p14:xfrm>
            </p:contentPart>
          </mc:Choice>
          <mc:Fallback>
            <p:pic>
              <p:nvPicPr>
                <p:cNvPr id="79" name="Ink 78">
                  <a:extLst>
                    <a:ext uri="{FF2B5EF4-FFF2-40B4-BE49-F238E27FC236}">
                      <a16:creationId xmlns:a16="http://schemas.microsoft.com/office/drawing/2014/main" id="{AE560BB3-7A0E-682B-26C1-0C0A928DB44B}"/>
                    </a:ext>
                  </a:extLst>
                </p:cNvPr>
                <p:cNvPicPr/>
                <p:nvPr/>
              </p:nvPicPr>
              <p:blipFill>
                <a:blip r:embed="rId139"/>
                <a:stretch>
                  <a:fillRect/>
                </a:stretch>
              </p:blipFill>
              <p:spPr>
                <a:xfrm>
                  <a:off x="3834744" y="2439648"/>
                  <a:ext cx="79200" cy="103320"/>
                </a:xfrm>
                <a:prstGeom prst="rect">
                  <a:avLst/>
                </a:prstGeom>
              </p:spPr>
            </p:pic>
          </mc:Fallback>
        </mc:AlternateContent>
        <mc:AlternateContent xmlns:mc="http://schemas.openxmlformats.org/markup-compatibility/2006">
          <mc:Choice xmlns:p14="http://schemas.microsoft.com/office/powerpoint/2010/main" Requires="p14">
            <p:contentPart p14:bwMode="auto" r:id="rId140">
              <p14:nvContentPartPr>
                <p14:cNvPr id="80" name="Ink 79">
                  <a:extLst>
                    <a:ext uri="{FF2B5EF4-FFF2-40B4-BE49-F238E27FC236}">
                      <a16:creationId xmlns:a16="http://schemas.microsoft.com/office/drawing/2014/main" id="{CD0D9B38-CEA3-F114-45B0-F2098A9012A0}"/>
                    </a:ext>
                  </a:extLst>
                </p14:cNvPr>
                <p14:cNvContentPartPr/>
                <p14:nvPr/>
              </p14:nvContentPartPr>
              <p14:xfrm>
                <a:off x="3907104" y="2437128"/>
                <a:ext cx="164880" cy="109800"/>
              </p14:xfrm>
            </p:contentPart>
          </mc:Choice>
          <mc:Fallback>
            <p:pic>
              <p:nvPicPr>
                <p:cNvPr id="80" name="Ink 79">
                  <a:extLst>
                    <a:ext uri="{FF2B5EF4-FFF2-40B4-BE49-F238E27FC236}">
                      <a16:creationId xmlns:a16="http://schemas.microsoft.com/office/drawing/2014/main" id="{CD0D9B38-CEA3-F114-45B0-F2098A9012A0}"/>
                    </a:ext>
                  </a:extLst>
                </p:cNvPr>
                <p:cNvPicPr/>
                <p:nvPr/>
              </p:nvPicPr>
              <p:blipFill>
                <a:blip r:embed="rId141"/>
                <a:stretch>
                  <a:fillRect/>
                </a:stretch>
              </p:blipFill>
              <p:spPr>
                <a:xfrm>
                  <a:off x="3898104" y="2428488"/>
                  <a:ext cx="182520" cy="127440"/>
                </a:xfrm>
                <a:prstGeom prst="rect">
                  <a:avLst/>
                </a:prstGeom>
              </p:spPr>
            </p:pic>
          </mc:Fallback>
        </mc:AlternateContent>
        <mc:AlternateContent xmlns:mc="http://schemas.openxmlformats.org/markup-compatibility/2006">
          <mc:Choice xmlns:p14="http://schemas.microsoft.com/office/powerpoint/2010/main" Requires="p14">
            <p:contentPart p14:bwMode="auto" r:id="rId142">
              <p14:nvContentPartPr>
                <p14:cNvPr id="81" name="Ink 80">
                  <a:extLst>
                    <a:ext uri="{FF2B5EF4-FFF2-40B4-BE49-F238E27FC236}">
                      <a16:creationId xmlns:a16="http://schemas.microsoft.com/office/drawing/2014/main" id="{E109DC6C-495B-627B-22D4-E7FC0BB7CBDE}"/>
                    </a:ext>
                  </a:extLst>
                </p14:cNvPr>
                <p14:cNvContentPartPr/>
                <p14:nvPr/>
              </p14:nvContentPartPr>
              <p14:xfrm>
                <a:off x="4257024" y="2260008"/>
                <a:ext cx="269280" cy="255960"/>
              </p14:xfrm>
            </p:contentPart>
          </mc:Choice>
          <mc:Fallback>
            <p:pic>
              <p:nvPicPr>
                <p:cNvPr id="81" name="Ink 80">
                  <a:extLst>
                    <a:ext uri="{FF2B5EF4-FFF2-40B4-BE49-F238E27FC236}">
                      <a16:creationId xmlns:a16="http://schemas.microsoft.com/office/drawing/2014/main" id="{E109DC6C-495B-627B-22D4-E7FC0BB7CBDE}"/>
                    </a:ext>
                  </a:extLst>
                </p:cNvPr>
                <p:cNvPicPr/>
                <p:nvPr/>
              </p:nvPicPr>
              <p:blipFill>
                <a:blip r:embed="rId143"/>
                <a:stretch>
                  <a:fillRect/>
                </a:stretch>
              </p:blipFill>
              <p:spPr>
                <a:xfrm>
                  <a:off x="4248024" y="2251008"/>
                  <a:ext cx="286920" cy="273600"/>
                </a:xfrm>
                <a:prstGeom prst="rect">
                  <a:avLst/>
                </a:prstGeom>
              </p:spPr>
            </p:pic>
          </mc:Fallback>
        </mc:AlternateContent>
        <mc:AlternateContent xmlns:mc="http://schemas.openxmlformats.org/markup-compatibility/2006">
          <mc:Choice xmlns:p14="http://schemas.microsoft.com/office/powerpoint/2010/main" Requires="p14">
            <p:contentPart p14:bwMode="auto" r:id="rId144">
              <p14:nvContentPartPr>
                <p14:cNvPr id="82" name="Ink 81">
                  <a:extLst>
                    <a:ext uri="{FF2B5EF4-FFF2-40B4-BE49-F238E27FC236}">
                      <a16:creationId xmlns:a16="http://schemas.microsoft.com/office/drawing/2014/main" id="{1E082E98-34DF-13B4-743A-789EFD588F79}"/>
                    </a:ext>
                  </a:extLst>
                </p14:cNvPr>
                <p14:cNvContentPartPr/>
                <p14:nvPr/>
              </p14:nvContentPartPr>
              <p14:xfrm>
                <a:off x="4528464" y="2453328"/>
                <a:ext cx="187560" cy="103320"/>
              </p14:xfrm>
            </p:contentPart>
          </mc:Choice>
          <mc:Fallback>
            <p:pic>
              <p:nvPicPr>
                <p:cNvPr id="82" name="Ink 81">
                  <a:extLst>
                    <a:ext uri="{FF2B5EF4-FFF2-40B4-BE49-F238E27FC236}">
                      <a16:creationId xmlns:a16="http://schemas.microsoft.com/office/drawing/2014/main" id="{1E082E98-34DF-13B4-743A-789EFD588F79}"/>
                    </a:ext>
                  </a:extLst>
                </p:cNvPr>
                <p:cNvPicPr/>
                <p:nvPr/>
              </p:nvPicPr>
              <p:blipFill>
                <a:blip r:embed="rId145"/>
                <a:stretch>
                  <a:fillRect/>
                </a:stretch>
              </p:blipFill>
              <p:spPr>
                <a:xfrm>
                  <a:off x="4519464" y="2444688"/>
                  <a:ext cx="205200" cy="120960"/>
                </a:xfrm>
                <a:prstGeom prst="rect">
                  <a:avLst/>
                </a:prstGeom>
              </p:spPr>
            </p:pic>
          </mc:Fallback>
        </mc:AlternateContent>
        <mc:AlternateContent xmlns:mc="http://schemas.openxmlformats.org/markup-compatibility/2006">
          <mc:Choice xmlns:p14="http://schemas.microsoft.com/office/powerpoint/2010/main" Requires="p14">
            <p:contentPart p14:bwMode="auto" r:id="rId146">
              <p14:nvContentPartPr>
                <p14:cNvPr id="83" name="Ink 82">
                  <a:extLst>
                    <a:ext uri="{FF2B5EF4-FFF2-40B4-BE49-F238E27FC236}">
                      <a16:creationId xmlns:a16="http://schemas.microsoft.com/office/drawing/2014/main" id="{A05D7D3B-6076-C0ED-39F4-71C101BE318A}"/>
                    </a:ext>
                  </a:extLst>
                </p14:cNvPr>
                <p14:cNvContentPartPr/>
                <p14:nvPr/>
              </p14:nvContentPartPr>
              <p14:xfrm>
                <a:off x="4644024" y="2517048"/>
                <a:ext cx="81720" cy="23040"/>
              </p14:xfrm>
            </p:contentPart>
          </mc:Choice>
          <mc:Fallback>
            <p:pic>
              <p:nvPicPr>
                <p:cNvPr id="83" name="Ink 82">
                  <a:extLst>
                    <a:ext uri="{FF2B5EF4-FFF2-40B4-BE49-F238E27FC236}">
                      <a16:creationId xmlns:a16="http://schemas.microsoft.com/office/drawing/2014/main" id="{A05D7D3B-6076-C0ED-39F4-71C101BE318A}"/>
                    </a:ext>
                  </a:extLst>
                </p:cNvPr>
                <p:cNvPicPr/>
                <p:nvPr/>
              </p:nvPicPr>
              <p:blipFill>
                <a:blip r:embed="rId147"/>
                <a:stretch>
                  <a:fillRect/>
                </a:stretch>
              </p:blipFill>
              <p:spPr>
                <a:xfrm>
                  <a:off x="4635384" y="2508048"/>
                  <a:ext cx="99360" cy="40680"/>
                </a:xfrm>
                <a:prstGeom prst="rect">
                  <a:avLst/>
                </a:prstGeom>
              </p:spPr>
            </p:pic>
          </mc:Fallback>
        </mc:AlternateContent>
        <mc:AlternateContent xmlns:mc="http://schemas.openxmlformats.org/markup-compatibility/2006">
          <mc:Choice xmlns:p14="http://schemas.microsoft.com/office/powerpoint/2010/main" Requires="p14">
            <p:contentPart p14:bwMode="auto" r:id="rId148">
              <p14:nvContentPartPr>
                <p14:cNvPr id="84" name="Ink 83">
                  <a:extLst>
                    <a:ext uri="{FF2B5EF4-FFF2-40B4-BE49-F238E27FC236}">
                      <a16:creationId xmlns:a16="http://schemas.microsoft.com/office/drawing/2014/main" id="{AAA083FD-5C25-ADC5-F477-B5586A5D4AFF}"/>
                    </a:ext>
                  </a:extLst>
                </p14:cNvPr>
                <p14:cNvContentPartPr/>
                <p14:nvPr/>
              </p14:nvContentPartPr>
              <p14:xfrm>
                <a:off x="4734024" y="2454408"/>
                <a:ext cx="129600" cy="77760"/>
              </p14:xfrm>
            </p:contentPart>
          </mc:Choice>
          <mc:Fallback>
            <p:pic>
              <p:nvPicPr>
                <p:cNvPr id="84" name="Ink 83">
                  <a:extLst>
                    <a:ext uri="{FF2B5EF4-FFF2-40B4-BE49-F238E27FC236}">
                      <a16:creationId xmlns:a16="http://schemas.microsoft.com/office/drawing/2014/main" id="{AAA083FD-5C25-ADC5-F477-B5586A5D4AFF}"/>
                    </a:ext>
                  </a:extLst>
                </p:cNvPr>
                <p:cNvPicPr/>
                <p:nvPr/>
              </p:nvPicPr>
              <p:blipFill>
                <a:blip r:embed="rId149"/>
                <a:stretch>
                  <a:fillRect/>
                </a:stretch>
              </p:blipFill>
              <p:spPr>
                <a:xfrm>
                  <a:off x="4725024" y="2445408"/>
                  <a:ext cx="147240" cy="95400"/>
                </a:xfrm>
                <a:prstGeom prst="rect">
                  <a:avLst/>
                </a:prstGeom>
              </p:spPr>
            </p:pic>
          </mc:Fallback>
        </mc:AlternateContent>
        <mc:AlternateContent xmlns:mc="http://schemas.openxmlformats.org/markup-compatibility/2006">
          <mc:Choice xmlns:p14="http://schemas.microsoft.com/office/powerpoint/2010/main" Requires="p14">
            <p:contentPart p14:bwMode="auto" r:id="rId150">
              <p14:nvContentPartPr>
                <p14:cNvPr id="101" name="Ink 100">
                  <a:extLst>
                    <a:ext uri="{FF2B5EF4-FFF2-40B4-BE49-F238E27FC236}">
                      <a16:creationId xmlns:a16="http://schemas.microsoft.com/office/drawing/2014/main" id="{C9E4021C-5D69-32BE-C73A-787F724BB8AE}"/>
                    </a:ext>
                  </a:extLst>
                </p14:cNvPr>
                <p14:cNvContentPartPr/>
                <p14:nvPr/>
              </p14:nvContentPartPr>
              <p14:xfrm>
                <a:off x="3606864" y="2544048"/>
                <a:ext cx="1329120" cy="165600"/>
              </p14:xfrm>
            </p:contentPart>
          </mc:Choice>
          <mc:Fallback>
            <p:pic>
              <p:nvPicPr>
                <p:cNvPr id="101" name="Ink 100">
                  <a:extLst>
                    <a:ext uri="{FF2B5EF4-FFF2-40B4-BE49-F238E27FC236}">
                      <a16:creationId xmlns:a16="http://schemas.microsoft.com/office/drawing/2014/main" id="{C9E4021C-5D69-32BE-C73A-787F724BB8AE}"/>
                    </a:ext>
                  </a:extLst>
                </p:cNvPr>
                <p:cNvPicPr/>
                <p:nvPr/>
              </p:nvPicPr>
              <p:blipFill>
                <a:blip r:embed="rId151"/>
                <a:stretch>
                  <a:fillRect/>
                </a:stretch>
              </p:blipFill>
              <p:spPr>
                <a:xfrm>
                  <a:off x="3598224" y="2535408"/>
                  <a:ext cx="1346760" cy="183240"/>
                </a:xfrm>
                <a:prstGeom prst="rect">
                  <a:avLst/>
                </a:prstGeom>
              </p:spPr>
            </p:pic>
          </mc:Fallback>
        </mc:AlternateContent>
        <mc:AlternateContent xmlns:mc="http://schemas.openxmlformats.org/markup-compatibility/2006">
          <mc:Choice xmlns:p14="http://schemas.microsoft.com/office/powerpoint/2010/main" Requires="p14">
            <p:contentPart p14:bwMode="auto" r:id="rId152">
              <p14:nvContentPartPr>
                <p14:cNvPr id="103" name="Ink 102">
                  <a:extLst>
                    <a:ext uri="{FF2B5EF4-FFF2-40B4-BE49-F238E27FC236}">
                      <a16:creationId xmlns:a16="http://schemas.microsoft.com/office/drawing/2014/main" id="{D8125275-64D2-AF48-18AE-368D69FF95F4}"/>
                    </a:ext>
                  </a:extLst>
                </p14:cNvPr>
                <p14:cNvContentPartPr/>
                <p14:nvPr/>
              </p14:nvContentPartPr>
              <p14:xfrm>
                <a:off x="4158744" y="2788488"/>
                <a:ext cx="153360" cy="228600"/>
              </p14:xfrm>
            </p:contentPart>
          </mc:Choice>
          <mc:Fallback>
            <p:pic>
              <p:nvPicPr>
                <p:cNvPr id="103" name="Ink 102">
                  <a:extLst>
                    <a:ext uri="{FF2B5EF4-FFF2-40B4-BE49-F238E27FC236}">
                      <a16:creationId xmlns:a16="http://schemas.microsoft.com/office/drawing/2014/main" id="{D8125275-64D2-AF48-18AE-368D69FF95F4}"/>
                    </a:ext>
                  </a:extLst>
                </p:cNvPr>
                <p:cNvPicPr/>
                <p:nvPr/>
              </p:nvPicPr>
              <p:blipFill>
                <a:blip r:embed="rId153"/>
                <a:stretch>
                  <a:fillRect/>
                </a:stretch>
              </p:blipFill>
              <p:spPr>
                <a:xfrm>
                  <a:off x="4149744" y="2779848"/>
                  <a:ext cx="171000" cy="246240"/>
                </a:xfrm>
                <a:prstGeom prst="rect">
                  <a:avLst/>
                </a:prstGeom>
              </p:spPr>
            </p:pic>
          </mc:Fallback>
        </mc:AlternateContent>
        <mc:AlternateContent xmlns:mc="http://schemas.openxmlformats.org/markup-compatibility/2006">
          <mc:Choice xmlns:p14="http://schemas.microsoft.com/office/powerpoint/2010/main" Requires="p14">
            <p:contentPart p14:bwMode="auto" r:id="rId154">
              <p14:nvContentPartPr>
                <p14:cNvPr id="104" name="Ink 103">
                  <a:extLst>
                    <a:ext uri="{FF2B5EF4-FFF2-40B4-BE49-F238E27FC236}">
                      <a16:creationId xmlns:a16="http://schemas.microsoft.com/office/drawing/2014/main" id="{FD59B233-9B9C-5BCF-C2A6-4C3AAC6572D6}"/>
                    </a:ext>
                  </a:extLst>
                </p14:cNvPr>
                <p14:cNvContentPartPr/>
                <p14:nvPr/>
              </p14:nvContentPartPr>
              <p14:xfrm>
                <a:off x="4366464" y="2936808"/>
                <a:ext cx="132840" cy="97560"/>
              </p14:xfrm>
            </p:contentPart>
          </mc:Choice>
          <mc:Fallback>
            <p:pic>
              <p:nvPicPr>
                <p:cNvPr id="104" name="Ink 103">
                  <a:extLst>
                    <a:ext uri="{FF2B5EF4-FFF2-40B4-BE49-F238E27FC236}">
                      <a16:creationId xmlns:a16="http://schemas.microsoft.com/office/drawing/2014/main" id="{FD59B233-9B9C-5BCF-C2A6-4C3AAC6572D6}"/>
                    </a:ext>
                  </a:extLst>
                </p:cNvPr>
                <p:cNvPicPr/>
                <p:nvPr/>
              </p:nvPicPr>
              <p:blipFill>
                <a:blip r:embed="rId155"/>
                <a:stretch>
                  <a:fillRect/>
                </a:stretch>
              </p:blipFill>
              <p:spPr>
                <a:xfrm>
                  <a:off x="4357824" y="2928168"/>
                  <a:ext cx="150480" cy="115200"/>
                </a:xfrm>
                <a:prstGeom prst="rect">
                  <a:avLst/>
                </a:prstGeom>
              </p:spPr>
            </p:pic>
          </mc:Fallback>
        </mc:AlternateContent>
        <mc:AlternateContent xmlns:mc="http://schemas.openxmlformats.org/markup-compatibility/2006">
          <mc:Choice xmlns:p14="http://schemas.microsoft.com/office/powerpoint/2010/main" Requires="p14">
            <p:contentPart p14:bwMode="auto" r:id="rId156">
              <p14:nvContentPartPr>
                <p14:cNvPr id="105" name="Ink 104">
                  <a:extLst>
                    <a:ext uri="{FF2B5EF4-FFF2-40B4-BE49-F238E27FC236}">
                      <a16:creationId xmlns:a16="http://schemas.microsoft.com/office/drawing/2014/main" id="{0BDCD35E-5F7C-B4BB-3B4B-D679A113B94D}"/>
                    </a:ext>
                  </a:extLst>
                </p14:cNvPr>
                <p14:cNvContentPartPr/>
                <p14:nvPr/>
              </p14:nvContentPartPr>
              <p14:xfrm>
                <a:off x="4512264" y="2879928"/>
                <a:ext cx="89640" cy="105480"/>
              </p14:xfrm>
            </p:contentPart>
          </mc:Choice>
          <mc:Fallback>
            <p:pic>
              <p:nvPicPr>
                <p:cNvPr id="105" name="Ink 104">
                  <a:extLst>
                    <a:ext uri="{FF2B5EF4-FFF2-40B4-BE49-F238E27FC236}">
                      <a16:creationId xmlns:a16="http://schemas.microsoft.com/office/drawing/2014/main" id="{0BDCD35E-5F7C-B4BB-3B4B-D679A113B94D}"/>
                    </a:ext>
                  </a:extLst>
                </p:cNvPr>
                <p:cNvPicPr/>
                <p:nvPr/>
              </p:nvPicPr>
              <p:blipFill>
                <a:blip r:embed="rId157"/>
                <a:stretch>
                  <a:fillRect/>
                </a:stretch>
              </p:blipFill>
              <p:spPr>
                <a:xfrm>
                  <a:off x="4503624" y="2871288"/>
                  <a:ext cx="107280" cy="123120"/>
                </a:xfrm>
                <a:prstGeom prst="rect">
                  <a:avLst/>
                </a:prstGeom>
              </p:spPr>
            </p:pic>
          </mc:Fallback>
        </mc:AlternateContent>
        <mc:AlternateContent xmlns:mc="http://schemas.openxmlformats.org/markup-compatibility/2006">
          <mc:Choice xmlns:p14="http://schemas.microsoft.com/office/powerpoint/2010/main" Requires="p14">
            <p:contentPart p14:bwMode="auto" r:id="rId158">
              <p14:nvContentPartPr>
                <p14:cNvPr id="106" name="Ink 105">
                  <a:extLst>
                    <a:ext uri="{FF2B5EF4-FFF2-40B4-BE49-F238E27FC236}">
                      <a16:creationId xmlns:a16="http://schemas.microsoft.com/office/drawing/2014/main" id="{09C2C1D5-7FA2-6801-31AC-0E5C7A7CB907}"/>
                    </a:ext>
                  </a:extLst>
                </p14:cNvPr>
                <p14:cNvContentPartPr/>
                <p14:nvPr/>
              </p14:nvContentPartPr>
              <p14:xfrm>
                <a:off x="4546824" y="2936808"/>
                <a:ext cx="74160" cy="41760"/>
              </p14:xfrm>
            </p:contentPart>
          </mc:Choice>
          <mc:Fallback>
            <p:pic>
              <p:nvPicPr>
                <p:cNvPr id="106" name="Ink 105">
                  <a:extLst>
                    <a:ext uri="{FF2B5EF4-FFF2-40B4-BE49-F238E27FC236}">
                      <a16:creationId xmlns:a16="http://schemas.microsoft.com/office/drawing/2014/main" id="{09C2C1D5-7FA2-6801-31AC-0E5C7A7CB907}"/>
                    </a:ext>
                  </a:extLst>
                </p:cNvPr>
                <p:cNvPicPr/>
                <p:nvPr/>
              </p:nvPicPr>
              <p:blipFill>
                <a:blip r:embed="rId159"/>
                <a:stretch>
                  <a:fillRect/>
                </a:stretch>
              </p:blipFill>
              <p:spPr>
                <a:xfrm>
                  <a:off x="4537824" y="2928168"/>
                  <a:ext cx="91800" cy="59400"/>
                </a:xfrm>
                <a:prstGeom prst="rect">
                  <a:avLst/>
                </a:prstGeom>
              </p:spPr>
            </p:pic>
          </mc:Fallback>
        </mc:AlternateContent>
        <mc:AlternateContent xmlns:mc="http://schemas.openxmlformats.org/markup-compatibility/2006">
          <mc:Choice xmlns:p14="http://schemas.microsoft.com/office/powerpoint/2010/main" Requires="p14">
            <p:contentPart p14:bwMode="auto" r:id="rId160">
              <p14:nvContentPartPr>
                <p14:cNvPr id="107" name="Ink 106">
                  <a:extLst>
                    <a:ext uri="{FF2B5EF4-FFF2-40B4-BE49-F238E27FC236}">
                      <a16:creationId xmlns:a16="http://schemas.microsoft.com/office/drawing/2014/main" id="{2B354B31-57C9-08B6-D350-57F5EABEB0C3}"/>
                    </a:ext>
                  </a:extLst>
                </p14:cNvPr>
                <p14:cNvContentPartPr/>
                <p14:nvPr/>
              </p14:nvContentPartPr>
              <p14:xfrm>
                <a:off x="4632864" y="2849688"/>
                <a:ext cx="127080" cy="132480"/>
              </p14:xfrm>
            </p:contentPart>
          </mc:Choice>
          <mc:Fallback>
            <p:pic>
              <p:nvPicPr>
                <p:cNvPr id="107" name="Ink 106">
                  <a:extLst>
                    <a:ext uri="{FF2B5EF4-FFF2-40B4-BE49-F238E27FC236}">
                      <a16:creationId xmlns:a16="http://schemas.microsoft.com/office/drawing/2014/main" id="{2B354B31-57C9-08B6-D350-57F5EABEB0C3}"/>
                    </a:ext>
                  </a:extLst>
                </p:cNvPr>
                <p:cNvPicPr/>
                <p:nvPr/>
              </p:nvPicPr>
              <p:blipFill>
                <a:blip r:embed="rId161"/>
                <a:stretch>
                  <a:fillRect/>
                </a:stretch>
              </p:blipFill>
              <p:spPr>
                <a:xfrm>
                  <a:off x="4624224" y="2840688"/>
                  <a:ext cx="144720" cy="1501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62">
            <p14:nvContentPartPr>
              <p14:cNvPr id="109" name="Ink 108">
                <a:extLst>
                  <a:ext uri="{FF2B5EF4-FFF2-40B4-BE49-F238E27FC236}">
                    <a16:creationId xmlns:a16="http://schemas.microsoft.com/office/drawing/2014/main" id="{902FEB0C-B61E-7F01-C308-EF138EFAEC10}"/>
                  </a:ext>
                </a:extLst>
              </p14:cNvPr>
              <p14:cNvContentPartPr/>
              <p14:nvPr/>
            </p14:nvContentPartPr>
            <p14:xfrm>
              <a:off x="7693224" y="4036608"/>
              <a:ext cx="126360" cy="179640"/>
            </p14:xfrm>
          </p:contentPart>
        </mc:Choice>
        <mc:Fallback>
          <p:pic>
            <p:nvPicPr>
              <p:cNvPr id="109" name="Ink 108">
                <a:extLst>
                  <a:ext uri="{FF2B5EF4-FFF2-40B4-BE49-F238E27FC236}">
                    <a16:creationId xmlns:a16="http://schemas.microsoft.com/office/drawing/2014/main" id="{902FEB0C-B61E-7F01-C308-EF138EFAEC10}"/>
                  </a:ext>
                </a:extLst>
              </p:cNvPr>
              <p:cNvPicPr/>
              <p:nvPr/>
            </p:nvPicPr>
            <p:blipFill>
              <a:blip r:embed="rId163"/>
              <a:stretch>
                <a:fillRect/>
              </a:stretch>
            </p:blipFill>
            <p:spPr>
              <a:xfrm>
                <a:off x="7684584" y="4027968"/>
                <a:ext cx="144000" cy="197280"/>
              </a:xfrm>
              <a:prstGeom prst="rect">
                <a:avLst/>
              </a:prstGeom>
            </p:spPr>
          </p:pic>
        </mc:Fallback>
      </mc:AlternateContent>
      <p:grpSp>
        <p:nvGrpSpPr>
          <p:cNvPr id="114" name="Group 113">
            <a:extLst>
              <a:ext uri="{FF2B5EF4-FFF2-40B4-BE49-F238E27FC236}">
                <a16:creationId xmlns:a16="http://schemas.microsoft.com/office/drawing/2014/main" id="{2AC14F1F-0C17-7883-9D3A-329E599A28B4}"/>
              </a:ext>
            </a:extLst>
          </p:cNvPr>
          <p:cNvGrpSpPr/>
          <p:nvPr/>
        </p:nvGrpSpPr>
        <p:grpSpPr>
          <a:xfrm>
            <a:off x="10824144" y="6398568"/>
            <a:ext cx="419760" cy="296280"/>
            <a:chOff x="10824144" y="6398568"/>
            <a:chExt cx="419760" cy="296280"/>
          </a:xfrm>
        </p:grpSpPr>
        <mc:AlternateContent xmlns:mc="http://schemas.openxmlformats.org/markup-compatibility/2006">
          <mc:Choice xmlns:p14="http://schemas.microsoft.com/office/powerpoint/2010/main" Requires="p14">
            <p:contentPart p14:bwMode="auto" r:id="rId164">
              <p14:nvContentPartPr>
                <p14:cNvPr id="110" name="Ink 109">
                  <a:extLst>
                    <a:ext uri="{FF2B5EF4-FFF2-40B4-BE49-F238E27FC236}">
                      <a16:creationId xmlns:a16="http://schemas.microsoft.com/office/drawing/2014/main" id="{F65521E2-642C-158D-3EAD-844CA3AAEA2B}"/>
                    </a:ext>
                  </a:extLst>
                </p14:cNvPr>
                <p14:cNvContentPartPr/>
                <p14:nvPr/>
              </p14:nvContentPartPr>
              <p14:xfrm>
                <a:off x="10824144" y="6423408"/>
                <a:ext cx="177480" cy="271440"/>
              </p14:xfrm>
            </p:contentPart>
          </mc:Choice>
          <mc:Fallback>
            <p:pic>
              <p:nvPicPr>
                <p:cNvPr id="110" name="Ink 109">
                  <a:extLst>
                    <a:ext uri="{FF2B5EF4-FFF2-40B4-BE49-F238E27FC236}">
                      <a16:creationId xmlns:a16="http://schemas.microsoft.com/office/drawing/2014/main" id="{F65521E2-642C-158D-3EAD-844CA3AAEA2B}"/>
                    </a:ext>
                  </a:extLst>
                </p:cNvPr>
                <p:cNvPicPr/>
                <p:nvPr/>
              </p:nvPicPr>
              <p:blipFill>
                <a:blip r:embed="rId165"/>
                <a:stretch>
                  <a:fillRect/>
                </a:stretch>
              </p:blipFill>
              <p:spPr>
                <a:xfrm>
                  <a:off x="10815504" y="6414408"/>
                  <a:ext cx="195120" cy="289080"/>
                </a:xfrm>
                <a:prstGeom prst="rect">
                  <a:avLst/>
                </a:prstGeom>
              </p:spPr>
            </p:pic>
          </mc:Fallback>
        </mc:AlternateContent>
        <mc:AlternateContent xmlns:mc="http://schemas.openxmlformats.org/markup-compatibility/2006">
          <mc:Choice xmlns:p14="http://schemas.microsoft.com/office/powerpoint/2010/main" Requires="p14">
            <p:contentPart p14:bwMode="auto" r:id="rId166">
              <p14:nvContentPartPr>
                <p14:cNvPr id="111" name="Ink 110">
                  <a:extLst>
                    <a:ext uri="{FF2B5EF4-FFF2-40B4-BE49-F238E27FC236}">
                      <a16:creationId xmlns:a16="http://schemas.microsoft.com/office/drawing/2014/main" id="{93960295-1D8F-DF25-2988-1C3B49641055}"/>
                    </a:ext>
                  </a:extLst>
                </p14:cNvPr>
                <p14:cNvContentPartPr/>
                <p14:nvPr/>
              </p14:nvContentPartPr>
              <p14:xfrm>
                <a:off x="11014584" y="6470208"/>
                <a:ext cx="67680" cy="127080"/>
              </p14:xfrm>
            </p:contentPart>
          </mc:Choice>
          <mc:Fallback>
            <p:pic>
              <p:nvPicPr>
                <p:cNvPr id="111" name="Ink 110">
                  <a:extLst>
                    <a:ext uri="{FF2B5EF4-FFF2-40B4-BE49-F238E27FC236}">
                      <a16:creationId xmlns:a16="http://schemas.microsoft.com/office/drawing/2014/main" id="{93960295-1D8F-DF25-2988-1C3B49641055}"/>
                    </a:ext>
                  </a:extLst>
                </p:cNvPr>
                <p:cNvPicPr/>
                <p:nvPr/>
              </p:nvPicPr>
              <p:blipFill>
                <a:blip r:embed="rId167"/>
                <a:stretch>
                  <a:fillRect/>
                </a:stretch>
              </p:blipFill>
              <p:spPr>
                <a:xfrm>
                  <a:off x="11005584" y="6461208"/>
                  <a:ext cx="85320" cy="144720"/>
                </a:xfrm>
                <a:prstGeom prst="rect">
                  <a:avLst/>
                </a:prstGeom>
              </p:spPr>
            </p:pic>
          </mc:Fallback>
        </mc:AlternateContent>
        <mc:AlternateContent xmlns:mc="http://schemas.openxmlformats.org/markup-compatibility/2006">
          <mc:Choice xmlns:p14="http://schemas.microsoft.com/office/powerpoint/2010/main" Requires="p14">
            <p:contentPart p14:bwMode="auto" r:id="rId168">
              <p14:nvContentPartPr>
                <p14:cNvPr id="112" name="Ink 111">
                  <a:extLst>
                    <a:ext uri="{FF2B5EF4-FFF2-40B4-BE49-F238E27FC236}">
                      <a16:creationId xmlns:a16="http://schemas.microsoft.com/office/drawing/2014/main" id="{D470D648-2885-B9FB-DF9C-3B106F0AD152}"/>
                    </a:ext>
                  </a:extLst>
                </p14:cNvPr>
                <p14:cNvContentPartPr/>
                <p14:nvPr/>
              </p14:nvContentPartPr>
              <p14:xfrm>
                <a:off x="11101704" y="6398568"/>
                <a:ext cx="114840" cy="237960"/>
              </p14:xfrm>
            </p:contentPart>
          </mc:Choice>
          <mc:Fallback>
            <p:pic>
              <p:nvPicPr>
                <p:cNvPr id="112" name="Ink 111">
                  <a:extLst>
                    <a:ext uri="{FF2B5EF4-FFF2-40B4-BE49-F238E27FC236}">
                      <a16:creationId xmlns:a16="http://schemas.microsoft.com/office/drawing/2014/main" id="{D470D648-2885-B9FB-DF9C-3B106F0AD152}"/>
                    </a:ext>
                  </a:extLst>
                </p:cNvPr>
                <p:cNvPicPr/>
                <p:nvPr/>
              </p:nvPicPr>
              <p:blipFill>
                <a:blip r:embed="rId169"/>
                <a:stretch>
                  <a:fillRect/>
                </a:stretch>
              </p:blipFill>
              <p:spPr>
                <a:xfrm>
                  <a:off x="11092704" y="6389568"/>
                  <a:ext cx="132480" cy="255600"/>
                </a:xfrm>
                <a:prstGeom prst="rect">
                  <a:avLst/>
                </a:prstGeom>
              </p:spPr>
            </p:pic>
          </mc:Fallback>
        </mc:AlternateContent>
        <mc:AlternateContent xmlns:mc="http://schemas.openxmlformats.org/markup-compatibility/2006">
          <mc:Choice xmlns:p14="http://schemas.microsoft.com/office/powerpoint/2010/main" Requires="p14">
            <p:contentPart p14:bwMode="auto" r:id="rId170">
              <p14:nvContentPartPr>
                <p14:cNvPr id="113" name="Ink 112">
                  <a:extLst>
                    <a:ext uri="{FF2B5EF4-FFF2-40B4-BE49-F238E27FC236}">
                      <a16:creationId xmlns:a16="http://schemas.microsoft.com/office/drawing/2014/main" id="{7AC0BEB4-E9A0-C5DE-B08A-B80A9732D279}"/>
                    </a:ext>
                  </a:extLst>
                </p14:cNvPr>
                <p14:cNvContentPartPr/>
                <p14:nvPr/>
              </p14:nvContentPartPr>
              <p14:xfrm>
                <a:off x="11215824" y="6575688"/>
                <a:ext cx="28080" cy="13320"/>
              </p14:xfrm>
            </p:contentPart>
          </mc:Choice>
          <mc:Fallback>
            <p:pic>
              <p:nvPicPr>
                <p:cNvPr id="113" name="Ink 112">
                  <a:extLst>
                    <a:ext uri="{FF2B5EF4-FFF2-40B4-BE49-F238E27FC236}">
                      <a16:creationId xmlns:a16="http://schemas.microsoft.com/office/drawing/2014/main" id="{7AC0BEB4-E9A0-C5DE-B08A-B80A9732D279}"/>
                    </a:ext>
                  </a:extLst>
                </p:cNvPr>
                <p:cNvPicPr/>
                <p:nvPr/>
              </p:nvPicPr>
              <p:blipFill>
                <a:blip r:embed="rId171"/>
                <a:stretch>
                  <a:fillRect/>
                </a:stretch>
              </p:blipFill>
              <p:spPr>
                <a:xfrm>
                  <a:off x="11207184" y="6566688"/>
                  <a:ext cx="45720" cy="3096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72">
            <p14:nvContentPartPr>
              <p14:cNvPr id="115" name="Ink 114">
                <a:extLst>
                  <a:ext uri="{FF2B5EF4-FFF2-40B4-BE49-F238E27FC236}">
                    <a16:creationId xmlns:a16="http://schemas.microsoft.com/office/drawing/2014/main" id="{0F89A7B8-A988-0206-0FBF-2F83BCF9D835}"/>
                  </a:ext>
                </a:extLst>
              </p14:cNvPr>
              <p14:cNvContentPartPr/>
              <p14:nvPr/>
            </p14:nvContentPartPr>
            <p14:xfrm>
              <a:off x="11599944" y="4420008"/>
              <a:ext cx="106560" cy="9360"/>
            </p14:xfrm>
          </p:contentPart>
        </mc:Choice>
        <mc:Fallback>
          <p:pic>
            <p:nvPicPr>
              <p:cNvPr id="115" name="Ink 114">
                <a:extLst>
                  <a:ext uri="{FF2B5EF4-FFF2-40B4-BE49-F238E27FC236}">
                    <a16:creationId xmlns:a16="http://schemas.microsoft.com/office/drawing/2014/main" id="{0F89A7B8-A988-0206-0FBF-2F83BCF9D835}"/>
                  </a:ext>
                </a:extLst>
              </p:cNvPr>
              <p:cNvPicPr/>
              <p:nvPr/>
            </p:nvPicPr>
            <p:blipFill>
              <a:blip r:embed="rId173"/>
              <a:stretch>
                <a:fillRect/>
              </a:stretch>
            </p:blipFill>
            <p:spPr>
              <a:xfrm>
                <a:off x="11591304" y="4411368"/>
                <a:ext cx="124200" cy="27000"/>
              </a:xfrm>
              <a:prstGeom prst="rect">
                <a:avLst/>
              </a:prstGeom>
            </p:spPr>
          </p:pic>
        </mc:Fallback>
      </mc:AlternateContent>
      <p:grpSp>
        <p:nvGrpSpPr>
          <p:cNvPr id="125" name="Group 124">
            <a:extLst>
              <a:ext uri="{FF2B5EF4-FFF2-40B4-BE49-F238E27FC236}">
                <a16:creationId xmlns:a16="http://schemas.microsoft.com/office/drawing/2014/main" id="{64254300-DC3D-382F-9ABF-C211F9ED7848}"/>
              </a:ext>
            </a:extLst>
          </p:cNvPr>
          <p:cNvGrpSpPr/>
          <p:nvPr/>
        </p:nvGrpSpPr>
        <p:grpSpPr>
          <a:xfrm>
            <a:off x="10874184" y="3499848"/>
            <a:ext cx="739800" cy="712800"/>
            <a:chOff x="10874184" y="3499848"/>
            <a:chExt cx="739800" cy="712800"/>
          </a:xfrm>
        </p:grpSpPr>
        <mc:AlternateContent xmlns:mc="http://schemas.openxmlformats.org/markup-compatibility/2006">
          <mc:Choice xmlns:p14="http://schemas.microsoft.com/office/powerpoint/2010/main" Requires="p14">
            <p:contentPart p14:bwMode="auto" r:id="rId174">
              <p14:nvContentPartPr>
                <p14:cNvPr id="116" name="Ink 115">
                  <a:extLst>
                    <a:ext uri="{FF2B5EF4-FFF2-40B4-BE49-F238E27FC236}">
                      <a16:creationId xmlns:a16="http://schemas.microsoft.com/office/drawing/2014/main" id="{F382DABF-4CAF-87A9-F6C4-973F047FC78C}"/>
                    </a:ext>
                  </a:extLst>
                </p14:cNvPr>
                <p14:cNvContentPartPr/>
                <p14:nvPr/>
              </p14:nvContentPartPr>
              <p14:xfrm>
                <a:off x="11544504" y="3867048"/>
                <a:ext cx="28080" cy="324720"/>
              </p14:xfrm>
            </p:contentPart>
          </mc:Choice>
          <mc:Fallback>
            <p:pic>
              <p:nvPicPr>
                <p:cNvPr id="116" name="Ink 115">
                  <a:extLst>
                    <a:ext uri="{FF2B5EF4-FFF2-40B4-BE49-F238E27FC236}">
                      <a16:creationId xmlns:a16="http://schemas.microsoft.com/office/drawing/2014/main" id="{F382DABF-4CAF-87A9-F6C4-973F047FC78C}"/>
                    </a:ext>
                  </a:extLst>
                </p:cNvPr>
                <p:cNvPicPr/>
                <p:nvPr/>
              </p:nvPicPr>
              <p:blipFill>
                <a:blip r:embed="rId175"/>
                <a:stretch>
                  <a:fillRect/>
                </a:stretch>
              </p:blipFill>
              <p:spPr>
                <a:xfrm>
                  <a:off x="11535864" y="3858408"/>
                  <a:ext cx="45720" cy="342360"/>
                </a:xfrm>
                <a:prstGeom prst="rect">
                  <a:avLst/>
                </a:prstGeom>
              </p:spPr>
            </p:pic>
          </mc:Fallback>
        </mc:AlternateContent>
        <mc:AlternateContent xmlns:mc="http://schemas.openxmlformats.org/markup-compatibility/2006">
          <mc:Choice xmlns:p14="http://schemas.microsoft.com/office/powerpoint/2010/main" Requires="p14">
            <p:contentPart p14:bwMode="auto" r:id="rId176">
              <p14:nvContentPartPr>
                <p14:cNvPr id="117" name="Ink 116">
                  <a:extLst>
                    <a:ext uri="{FF2B5EF4-FFF2-40B4-BE49-F238E27FC236}">
                      <a16:creationId xmlns:a16="http://schemas.microsoft.com/office/drawing/2014/main" id="{0AB39F22-F501-C296-76B0-76384B315C6D}"/>
                    </a:ext>
                  </a:extLst>
                </p14:cNvPr>
                <p14:cNvContentPartPr/>
                <p14:nvPr/>
              </p14:nvContentPartPr>
              <p14:xfrm>
                <a:off x="11508864" y="4093848"/>
                <a:ext cx="105120" cy="118800"/>
              </p14:xfrm>
            </p:contentPart>
          </mc:Choice>
          <mc:Fallback>
            <p:pic>
              <p:nvPicPr>
                <p:cNvPr id="117" name="Ink 116">
                  <a:extLst>
                    <a:ext uri="{FF2B5EF4-FFF2-40B4-BE49-F238E27FC236}">
                      <a16:creationId xmlns:a16="http://schemas.microsoft.com/office/drawing/2014/main" id="{0AB39F22-F501-C296-76B0-76384B315C6D}"/>
                    </a:ext>
                  </a:extLst>
                </p:cNvPr>
                <p:cNvPicPr/>
                <p:nvPr/>
              </p:nvPicPr>
              <p:blipFill>
                <a:blip r:embed="rId177"/>
                <a:stretch>
                  <a:fillRect/>
                </a:stretch>
              </p:blipFill>
              <p:spPr>
                <a:xfrm>
                  <a:off x="11500224" y="4085208"/>
                  <a:ext cx="122760" cy="136440"/>
                </a:xfrm>
                <a:prstGeom prst="rect">
                  <a:avLst/>
                </a:prstGeom>
              </p:spPr>
            </p:pic>
          </mc:Fallback>
        </mc:AlternateContent>
        <mc:AlternateContent xmlns:mc="http://schemas.openxmlformats.org/markup-compatibility/2006">
          <mc:Choice xmlns:p14="http://schemas.microsoft.com/office/powerpoint/2010/main" Requires="p14">
            <p:contentPart p14:bwMode="auto" r:id="rId178">
              <p14:nvContentPartPr>
                <p14:cNvPr id="118" name="Ink 117">
                  <a:extLst>
                    <a:ext uri="{FF2B5EF4-FFF2-40B4-BE49-F238E27FC236}">
                      <a16:creationId xmlns:a16="http://schemas.microsoft.com/office/drawing/2014/main" id="{C6436672-BF7C-170E-2CAB-852057E145D6}"/>
                    </a:ext>
                  </a:extLst>
                </p14:cNvPr>
                <p14:cNvContentPartPr/>
                <p14:nvPr/>
              </p14:nvContentPartPr>
              <p14:xfrm>
                <a:off x="11027184" y="3584448"/>
                <a:ext cx="106920" cy="212760"/>
              </p14:xfrm>
            </p:contentPart>
          </mc:Choice>
          <mc:Fallback>
            <p:pic>
              <p:nvPicPr>
                <p:cNvPr id="118" name="Ink 117">
                  <a:extLst>
                    <a:ext uri="{FF2B5EF4-FFF2-40B4-BE49-F238E27FC236}">
                      <a16:creationId xmlns:a16="http://schemas.microsoft.com/office/drawing/2014/main" id="{C6436672-BF7C-170E-2CAB-852057E145D6}"/>
                    </a:ext>
                  </a:extLst>
                </p:cNvPr>
                <p:cNvPicPr/>
                <p:nvPr/>
              </p:nvPicPr>
              <p:blipFill>
                <a:blip r:embed="rId179"/>
                <a:stretch>
                  <a:fillRect/>
                </a:stretch>
              </p:blipFill>
              <p:spPr>
                <a:xfrm>
                  <a:off x="11018184" y="3575448"/>
                  <a:ext cx="124560" cy="230400"/>
                </a:xfrm>
                <a:prstGeom prst="rect">
                  <a:avLst/>
                </a:prstGeom>
              </p:spPr>
            </p:pic>
          </mc:Fallback>
        </mc:AlternateContent>
        <mc:AlternateContent xmlns:mc="http://schemas.openxmlformats.org/markup-compatibility/2006">
          <mc:Choice xmlns:p14="http://schemas.microsoft.com/office/powerpoint/2010/main" Requires="p14">
            <p:contentPart p14:bwMode="auto" r:id="rId180">
              <p14:nvContentPartPr>
                <p14:cNvPr id="119" name="Ink 118">
                  <a:extLst>
                    <a:ext uri="{FF2B5EF4-FFF2-40B4-BE49-F238E27FC236}">
                      <a16:creationId xmlns:a16="http://schemas.microsoft.com/office/drawing/2014/main" id="{CBD36799-9C30-B231-8660-ED37B060EF8F}"/>
                    </a:ext>
                  </a:extLst>
                </p14:cNvPr>
                <p14:cNvContentPartPr/>
                <p14:nvPr/>
              </p14:nvContentPartPr>
              <p14:xfrm>
                <a:off x="11154624" y="3499848"/>
                <a:ext cx="184320" cy="236160"/>
              </p14:xfrm>
            </p:contentPart>
          </mc:Choice>
          <mc:Fallback>
            <p:pic>
              <p:nvPicPr>
                <p:cNvPr id="119" name="Ink 118">
                  <a:extLst>
                    <a:ext uri="{FF2B5EF4-FFF2-40B4-BE49-F238E27FC236}">
                      <a16:creationId xmlns:a16="http://schemas.microsoft.com/office/drawing/2014/main" id="{CBD36799-9C30-B231-8660-ED37B060EF8F}"/>
                    </a:ext>
                  </a:extLst>
                </p:cNvPr>
                <p:cNvPicPr/>
                <p:nvPr/>
              </p:nvPicPr>
              <p:blipFill>
                <a:blip r:embed="rId181"/>
                <a:stretch>
                  <a:fillRect/>
                </a:stretch>
              </p:blipFill>
              <p:spPr>
                <a:xfrm>
                  <a:off x="11145624" y="3490848"/>
                  <a:ext cx="201960" cy="253800"/>
                </a:xfrm>
                <a:prstGeom prst="rect">
                  <a:avLst/>
                </a:prstGeom>
              </p:spPr>
            </p:pic>
          </mc:Fallback>
        </mc:AlternateContent>
        <mc:AlternateContent xmlns:mc="http://schemas.openxmlformats.org/markup-compatibility/2006">
          <mc:Choice xmlns:p14="http://schemas.microsoft.com/office/powerpoint/2010/main" Requires="p14">
            <p:contentPart p14:bwMode="auto" r:id="rId182">
              <p14:nvContentPartPr>
                <p14:cNvPr id="120" name="Ink 119">
                  <a:extLst>
                    <a:ext uri="{FF2B5EF4-FFF2-40B4-BE49-F238E27FC236}">
                      <a16:creationId xmlns:a16="http://schemas.microsoft.com/office/drawing/2014/main" id="{4C5734F5-BBBA-772E-8EC5-558689613050}"/>
                    </a:ext>
                  </a:extLst>
                </p14:cNvPr>
                <p14:cNvContentPartPr/>
                <p14:nvPr/>
              </p14:nvContentPartPr>
              <p14:xfrm>
                <a:off x="11199264" y="3588768"/>
                <a:ext cx="168480" cy="51480"/>
              </p14:xfrm>
            </p:contentPart>
          </mc:Choice>
          <mc:Fallback>
            <p:pic>
              <p:nvPicPr>
                <p:cNvPr id="120" name="Ink 119">
                  <a:extLst>
                    <a:ext uri="{FF2B5EF4-FFF2-40B4-BE49-F238E27FC236}">
                      <a16:creationId xmlns:a16="http://schemas.microsoft.com/office/drawing/2014/main" id="{4C5734F5-BBBA-772E-8EC5-558689613050}"/>
                    </a:ext>
                  </a:extLst>
                </p:cNvPr>
                <p:cNvPicPr/>
                <p:nvPr/>
              </p:nvPicPr>
              <p:blipFill>
                <a:blip r:embed="rId183"/>
                <a:stretch>
                  <a:fillRect/>
                </a:stretch>
              </p:blipFill>
              <p:spPr>
                <a:xfrm>
                  <a:off x="11190624" y="3579768"/>
                  <a:ext cx="186120" cy="69120"/>
                </a:xfrm>
                <a:prstGeom prst="rect">
                  <a:avLst/>
                </a:prstGeom>
              </p:spPr>
            </p:pic>
          </mc:Fallback>
        </mc:AlternateContent>
        <mc:AlternateContent xmlns:mc="http://schemas.openxmlformats.org/markup-compatibility/2006">
          <mc:Choice xmlns:p14="http://schemas.microsoft.com/office/powerpoint/2010/main" Requires="p14">
            <p:contentPart p14:bwMode="auto" r:id="rId184">
              <p14:nvContentPartPr>
                <p14:cNvPr id="121" name="Ink 120">
                  <a:extLst>
                    <a:ext uri="{FF2B5EF4-FFF2-40B4-BE49-F238E27FC236}">
                      <a16:creationId xmlns:a16="http://schemas.microsoft.com/office/drawing/2014/main" id="{7855E4C3-0A65-F236-3C0C-9D718276EAC1}"/>
                    </a:ext>
                  </a:extLst>
                </p14:cNvPr>
                <p14:cNvContentPartPr/>
                <p14:nvPr/>
              </p14:nvContentPartPr>
              <p14:xfrm>
                <a:off x="10874184" y="3942648"/>
                <a:ext cx="141480" cy="178560"/>
              </p14:xfrm>
            </p:contentPart>
          </mc:Choice>
          <mc:Fallback>
            <p:pic>
              <p:nvPicPr>
                <p:cNvPr id="121" name="Ink 120">
                  <a:extLst>
                    <a:ext uri="{FF2B5EF4-FFF2-40B4-BE49-F238E27FC236}">
                      <a16:creationId xmlns:a16="http://schemas.microsoft.com/office/drawing/2014/main" id="{7855E4C3-0A65-F236-3C0C-9D718276EAC1}"/>
                    </a:ext>
                  </a:extLst>
                </p:cNvPr>
                <p:cNvPicPr/>
                <p:nvPr/>
              </p:nvPicPr>
              <p:blipFill>
                <a:blip r:embed="rId185"/>
                <a:stretch>
                  <a:fillRect/>
                </a:stretch>
              </p:blipFill>
              <p:spPr>
                <a:xfrm>
                  <a:off x="10865184" y="3933648"/>
                  <a:ext cx="159120" cy="196200"/>
                </a:xfrm>
                <a:prstGeom prst="rect">
                  <a:avLst/>
                </a:prstGeom>
              </p:spPr>
            </p:pic>
          </mc:Fallback>
        </mc:AlternateContent>
        <mc:AlternateContent xmlns:mc="http://schemas.openxmlformats.org/markup-compatibility/2006">
          <mc:Choice xmlns:p14="http://schemas.microsoft.com/office/powerpoint/2010/main" Requires="p14">
            <p:contentPart p14:bwMode="auto" r:id="rId186">
              <p14:nvContentPartPr>
                <p14:cNvPr id="122" name="Ink 121">
                  <a:extLst>
                    <a:ext uri="{FF2B5EF4-FFF2-40B4-BE49-F238E27FC236}">
                      <a16:creationId xmlns:a16="http://schemas.microsoft.com/office/drawing/2014/main" id="{36018522-24A5-21C6-FE9F-995F3C26E64F}"/>
                    </a:ext>
                  </a:extLst>
                </p14:cNvPr>
                <p14:cNvContentPartPr/>
                <p14:nvPr/>
              </p14:nvContentPartPr>
              <p14:xfrm>
                <a:off x="11052024" y="3973248"/>
                <a:ext cx="134280" cy="87120"/>
              </p14:xfrm>
            </p:contentPart>
          </mc:Choice>
          <mc:Fallback>
            <p:pic>
              <p:nvPicPr>
                <p:cNvPr id="122" name="Ink 121">
                  <a:extLst>
                    <a:ext uri="{FF2B5EF4-FFF2-40B4-BE49-F238E27FC236}">
                      <a16:creationId xmlns:a16="http://schemas.microsoft.com/office/drawing/2014/main" id="{36018522-24A5-21C6-FE9F-995F3C26E64F}"/>
                    </a:ext>
                  </a:extLst>
                </p:cNvPr>
                <p:cNvPicPr/>
                <p:nvPr/>
              </p:nvPicPr>
              <p:blipFill>
                <a:blip r:embed="rId187"/>
                <a:stretch>
                  <a:fillRect/>
                </a:stretch>
              </p:blipFill>
              <p:spPr>
                <a:xfrm>
                  <a:off x="11043024" y="3964608"/>
                  <a:ext cx="151920" cy="104760"/>
                </a:xfrm>
                <a:prstGeom prst="rect">
                  <a:avLst/>
                </a:prstGeom>
              </p:spPr>
            </p:pic>
          </mc:Fallback>
        </mc:AlternateContent>
        <mc:AlternateContent xmlns:mc="http://schemas.openxmlformats.org/markup-compatibility/2006">
          <mc:Choice xmlns:p14="http://schemas.microsoft.com/office/powerpoint/2010/main" Requires="p14">
            <p:contentPart p14:bwMode="auto" r:id="rId188">
              <p14:nvContentPartPr>
                <p14:cNvPr id="123" name="Ink 122">
                  <a:extLst>
                    <a:ext uri="{FF2B5EF4-FFF2-40B4-BE49-F238E27FC236}">
                      <a16:creationId xmlns:a16="http://schemas.microsoft.com/office/drawing/2014/main" id="{4781B95B-54BA-318A-8F6C-CCA2A153D231}"/>
                    </a:ext>
                  </a:extLst>
                </p14:cNvPr>
                <p14:cNvContentPartPr/>
                <p14:nvPr/>
              </p14:nvContentPartPr>
              <p14:xfrm>
                <a:off x="11157504" y="3864888"/>
                <a:ext cx="109800" cy="156240"/>
              </p14:xfrm>
            </p:contentPart>
          </mc:Choice>
          <mc:Fallback>
            <p:pic>
              <p:nvPicPr>
                <p:cNvPr id="123" name="Ink 122">
                  <a:extLst>
                    <a:ext uri="{FF2B5EF4-FFF2-40B4-BE49-F238E27FC236}">
                      <a16:creationId xmlns:a16="http://schemas.microsoft.com/office/drawing/2014/main" id="{4781B95B-54BA-318A-8F6C-CCA2A153D231}"/>
                    </a:ext>
                  </a:extLst>
                </p:cNvPr>
                <p:cNvPicPr/>
                <p:nvPr/>
              </p:nvPicPr>
              <p:blipFill>
                <a:blip r:embed="rId189"/>
                <a:stretch>
                  <a:fillRect/>
                </a:stretch>
              </p:blipFill>
              <p:spPr>
                <a:xfrm>
                  <a:off x="11148864" y="3855888"/>
                  <a:ext cx="127440" cy="173880"/>
                </a:xfrm>
                <a:prstGeom prst="rect">
                  <a:avLst/>
                </a:prstGeom>
              </p:spPr>
            </p:pic>
          </mc:Fallback>
        </mc:AlternateContent>
        <mc:AlternateContent xmlns:mc="http://schemas.openxmlformats.org/markup-compatibility/2006">
          <mc:Choice xmlns:p14="http://schemas.microsoft.com/office/powerpoint/2010/main" Requires="p14">
            <p:contentPart p14:bwMode="auto" r:id="rId190">
              <p14:nvContentPartPr>
                <p14:cNvPr id="124" name="Ink 123">
                  <a:extLst>
                    <a:ext uri="{FF2B5EF4-FFF2-40B4-BE49-F238E27FC236}">
                      <a16:creationId xmlns:a16="http://schemas.microsoft.com/office/drawing/2014/main" id="{318451CA-0E83-C85A-DE95-77006561D3A8}"/>
                    </a:ext>
                  </a:extLst>
                </p14:cNvPr>
                <p14:cNvContentPartPr/>
                <p14:nvPr/>
              </p14:nvContentPartPr>
              <p14:xfrm>
                <a:off x="11306184" y="3989088"/>
                <a:ext cx="6480" cy="7920"/>
              </p14:xfrm>
            </p:contentPart>
          </mc:Choice>
          <mc:Fallback>
            <p:pic>
              <p:nvPicPr>
                <p:cNvPr id="124" name="Ink 123">
                  <a:extLst>
                    <a:ext uri="{FF2B5EF4-FFF2-40B4-BE49-F238E27FC236}">
                      <a16:creationId xmlns:a16="http://schemas.microsoft.com/office/drawing/2014/main" id="{318451CA-0E83-C85A-DE95-77006561D3A8}"/>
                    </a:ext>
                  </a:extLst>
                </p:cNvPr>
                <p:cNvPicPr/>
                <p:nvPr/>
              </p:nvPicPr>
              <p:blipFill>
                <a:blip r:embed="rId191"/>
                <a:stretch>
                  <a:fillRect/>
                </a:stretch>
              </p:blipFill>
              <p:spPr>
                <a:xfrm>
                  <a:off x="11297544" y="3980088"/>
                  <a:ext cx="24120" cy="25560"/>
                </a:xfrm>
                <a:prstGeom prst="rect">
                  <a:avLst/>
                </a:prstGeom>
              </p:spPr>
            </p:pic>
          </mc:Fallback>
        </mc:AlternateContent>
      </p:grpSp>
      <p:grpSp>
        <p:nvGrpSpPr>
          <p:cNvPr id="147" name="Group 146">
            <a:extLst>
              <a:ext uri="{FF2B5EF4-FFF2-40B4-BE49-F238E27FC236}">
                <a16:creationId xmlns:a16="http://schemas.microsoft.com/office/drawing/2014/main" id="{7C1552F3-CE59-873B-FE71-A46F80A7F157}"/>
              </a:ext>
            </a:extLst>
          </p:cNvPr>
          <p:cNvGrpSpPr/>
          <p:nvPr/>
        </p:nvGrpSpPr>
        <p:grpSpPr>
          <a:xfrm>
            <a:off x="11051664" y="4711968"/>
            <a:ext cx="448200" cy="261720"/>
            <a:chOff x="11051664" y="4711968"/>
            <a:chExt cx="448200" cy="261720"/>
          </a:xfrm>
        </p:grpSpPr>
        <mc:AlternateContent xmlns:mc="http://schemas.openxmlformats.org/markup-compatibility/2006">
          <mc:Choice xmlns:p14="http://schemas.microsoft.com/office/powerpoint/2010/main" Requires="p14">
            <p:contentPart p14:bwMode="auto" r:id="rId192">
              <p14:nvContentPartPr>
                <p14:cNvPr id="126" name="Ink 125">
                  <a:extLst>
                    <a:ext uri="{FF2B5EF4-FFF2-40B4-BE49-F238E27FC236}">
                      <a16:creationId xmlns:a16="http://schemas.microsoft.com/office/drawing/2014/main" id="{303DE58A-4FC5-2530-CCC3-33BFE45372F6}"/>
                    </a:ext>
                  </a:extLst>
                </p14:cNvPr>
                <p14:cNvContentPartPr/>
                <p14:nvPr/>
              </p14:nvContentPartPr>
              <p14:xfrm>
                <a:off x="11051664" y="4779288"/>
                <a:ext cx="32040" cy="194400"/>
              </p14:xfrm>
            </p:contentPart>
          </mc:Choice>
          <mc:Fallback>
            <p:pic>
              <p:nvPicPr>
                <p:cNvPr id="126" name="Ink 125">
                  <a:extLst>
                    <a:ext uri="{FF2B5EF4-FFF2-40B4-BE49-F238E27FC236}">
                      <a16:creationId xmlns:a16="http://schemas.microsoft.com/office/drawing/2014/main" id="{303DE58A-4FC5-2530-CCC3-33BFE45372F6}"/>
                    </a:ext>
                  </a:extLst>
                </p:cNvPr>
                <p:cNvPicPr/>
                <p:nvPr/>
              </p:nvPicPr>
              <p:blipFill>
                <a:blip r:embed="rId193"/>
                <a:stretch>
                  <a:fillRect/>
                </a:stretch>
              </p:blipFill>
              <p:spPr>
                <a:xfrm>
                  <a:off x="11042664" y="4770648"/>
                  <a:ext cx="49680" cy="212040"/>
                </a:xfrm>
                <a:prstGeom prst="rect">
                  <a:avLst/>
                </a:prstGeom>
              </p:spPr>
            </p:pic>
          </mc:Fallback>
        </mc:AlternateContent>
        <mc:AlternateContent xmlns:mc="http://schemas.openxmlformats.org/markup-compatibility/2006">
          <mc:Choice xmlns:p14="http://schemas.microsoft.com/office/powerpoint/2010/main" Requires="p14">
            <p:contentPart p14:bwMode="auto" r:id="rId194">
              <p14:nvContentPartPr>
                <p14:cNvPr id="127" name="Ink 126">
                  <a:extLst>
                    <a:ext uri="{FF2B5EF4-FFF2-40B4-BE49-F238E27FC236}">
                      <a16:creationId xmlns:a16="http://schemas.microsoft.com/office/drawing/2014/main" id="{F6F1350E-EEE2-3B9F-52FA-6A2E1583B177}"/>
                    </a:ext>
                  </a:extLst>
                </p14:cNvPr>
                <p14:cNvContentPartPr/>
                <p14:nvPr/>
              </p14:nvContentPartPr>
              <p14:xfrm>
                <a:off x="11134824" y="4787568"/>
                <a:ext cx="87840" cy="118800"/>
              </p14:xfrm>
            </p:contentPart>
          </mc:Choice>
          <mc:Fallback>
            <p:pic>
              <p:nvPicPr>
                <p:cNvPr id="127" name="Ink 126">
                  <a:extLst>
                    <a:ext uri="{FF2B5EF4-FFF2-40B4-BE49-F238E27FC236}">
                      <a16:creationId xmlns:a16="http://schemas.microsoft.com/office/drawing/2014/main" id="{F6F1350E-EEE2-3B9F-52FA-6A2E1583B177}"/>
                    </a:ext>
                  </a:extLst>
                </p:cNvPr>
                <p:cNvPicPr/>
                <p:nvPr/>
              </p:nvPicPr>
              <p:blipFill>
                <a:blip r:embed="rId195"/>
                <a:stretch>
                  <a:fillRect/>
                </a:stretch>
              </p:blipFill>
              <p:spPr>
                <a:xfrm>
                  <a:off x="11125824" y="4778928"/>
                  <a:ext cx="105480" cy="136440"/>
                </a:xfrm>
                <a:prstGeom prst="rect">
                  <a:avLst/>
                </a:prstGeom>
              </p:spPr>
            </p:pic>
          </mc:Fallback>
        </mc:AlternateContent>
        <mc:AlternateContent xmlns:mc="http://schemas.openxmlformats.org/markup-compatibility/2006">
          <mc:Choice xmlns:p14="http://schemas.microsoft.com/office/powerpoint/2010/main" Requires="p14">
            <p:contentPart p14:bwMode="auto" r:id="rId196">
              <p14:nvContentPartPr>
                <p14:cNvPr id="128" name="Ink 127">
                  <a:extLst>
                    <a:ext uri="{FF2B5EF4-FFF2-40B4-BE49-F238E27FC236}">
                      <a16:creationId xmlns:a16="http://schemas.microsoft.com/office/drawing/2014/main" id="{A953A015-DB71-46BE-09B4-764A681E4149}"/>
                    </a:ext>
                  </a:extLst>
                </p14:cNvPr>
                <p14:cNvContentPartPr/>
                <p14:nvPr/>
              </p14:nvContentPartPr>
              <p14:xfrm>
                <a:off x="11264424" y="4772448"/>
                <a:ext cx="82080" cy="119520"/>
              </p14:xfrm>
            </p:contentPart>
          </mc:Choice>
          <mc:Fallback>
            <p:pic>
              <p:nvPicPr>
                <p:cNvPr id="128" name="Ink 127">
                  <a:extLst>
                    <a:ext uri="{FF2B5EF4-FFF2-40B4-BE49-F238E27FC236}">
                      <a16:creationId xmlns:a16="http://schemas.microsoft.com/office/drawing/2014/main" id="{A953A015-DB71-46BE-09B4-764A681E4149}"/>
                    </a:ext>
                  </a:extLst>
                </p:cNvPr>
                <p:cNvPicPr/>
                <p:nvPr/>
              </p:nvPicPr>
              <p:blipFill>
                <a:blip r:embed="rId197"/>
                <a:stretch>
                  <a:fillRect/>
                </a:stretch>
              </p:blipFill>
              <p:spPr>
                <a:xfrm>
                  <a:off x="11255784" y="4763808"/>
                  <a:ext cx="99720" cy="137160"/>
                </a:xfrm>
                <a:prstGeom prst="rect">
                  <a:avLst/>
                </a:prstGeom>
              </p:spPr>
            </p:pic>
          </mc:Fallback>
        </mc:AlternateContent>
        <mc:AlternateContent xmlns:mc="http://schemas.openxmlformats.org/markup-compatibility/2006">
          <mc:Choice xmlns:p14="http://schemas.microsoft.com/office/powerpoint/2010/main" Requires="p14">
            <p:contentPart p14:bwMode="auto" r:id="rId198">
              <p14:nvContentPartPr>
                <p14:cNvPr id="129" name="Ink 128">
                  <a:extLst>
                    <a:ext uri="{FF2B5EF4-FFF2-40B4-BE49-F238E27FC236}">
                      <a16:creationId xmlns:a16="http://schemas.microsoft.com/office/drawing/2014/main" id="{CBC51134-68D7-3558-0029-994BE0F92273}"/>
                    </a:ext>
                  </a:extLst>
                </p14:cNvPr>
                <p14:cNvContentPartPr/>
                <p14:nvPr/>
              </p14:nvContentPartPr>
              <p14:xfrm>
                <a:off x="11382864" y="4711968"/>
                <a:ext cx="92160" cy="153000"/>
              </p14:xfrm>
            </p:contentPart>
          </mc:Choice>
          <mc:Fallback>
            <p:pic>
              <p:nvPicPr>
                <p:cNvPr id="129" name="Ink 128">
                  <a:extLst>
                    <a:ext uri="{FF2B5EF4-FFF2-40B4-BE49-F238E27FC236}">
                      <a16:creationId xmlns:a16="http://schemas.microsoft.com/office/drawing/2014/main" id="{CBC51134-68D7-3558-0029-994BE0F92273}"/>
                    </a:ext>
                  </a:extLst>
                </p:cNvPr>
                <p:cNvPicPr/>
                <p:nvPr/>
              </p:nvPicPr>
              <p:blipFill>
                <a:blip r:embed="rId199"/>
                <a:stretch>
                  <a:fillRect/>
                </a:stretch>
              </p:blipFill>
              <p:spPr>
                <a:xfrm>
                  <a:off x="11374224" y="4702968"/>
                  <a:ext cx="109800" cy="170640"/>
                </a:xfrm>
                <a:prstGeom prst="rect">
                  <a:avLst/>
                </a:prstGeom>
              </p:spPr>
            </p:pic>
          </mc:Fallback>
        </mc:AlternateContent>
        <mc:AlternateContent xmlns:mc="http://schemas.openxmlformats.org/markup-compatibility/2006">
          <mc:Choice xmlns:p14="http://schemas.microsoft.com/office/powerpoint/2010/main" Requires="p14">
            <p:contentPart p14:bwMode="auto" r:id="rId200">
              <p14:nvContentPartPr>
                <p14:cNvPr id="130" name="Ink 129">
                  <a:extLst>
                    <a:ext uri="{FF2B5EF4-FFF2-40B4-BE49-F238E27FC236}">
                      <a16:creationId xmlns:a16="http://schemas.microsoft.com/office/drawing/2014/main" id="{056F6589-4928-315C-A432-6480741741B4}"/>
                    </a:ext>
                  </a:extLst>
                </p14:cNvPr>
                <p14:cNvContentPartPr/>
                <p14:nvPr/>
              </p14:nvContentPartPr>
              <p14:xfrm>
                <a:off x="11494104" y="4843728"/>
                <a:ext cx="5760" cy="6840"/>
              </p14:xfrm>
            </p:contentPart>
          </mc:Choice>
          <mc:Fallback>
            <p:pic>
              <p:nvPicPr>
                <p:cNvPr id="130" name="Ink 129">
                  <a:extLst>
                    <a:ext uri="{FF2B5EF4-FFF2-40B4-BE49-F238E27FC236}">
                      <a16:creationId xmlns:a16="http://schemas.microsoft.com/office/drawing/2014/main" id="{056F6589-4928-315C-A432-6480741741B4}"/>
                    </a:ext>
                  </a:extLst>
                </p:cNvPr>
                <p:cNvPicPr/>
                <p:nvPr/>
              </p:nvPicPr>
              <p:blipFill>
                <a:blip r:embed="rId201"/>
                <a:stretch>
                  <a:fillRect/>
                </a:stretch>
              </p:blipFill>
              <p:spPr>
                <a:xfrm>
                  <a:off x="11485104" y="4834728"/>
                  <a:ext cx="23400" cy="24480"/>
                </a:xfrm>
                <a:prstGeom prst="rect">
                  <a:avLst/>
                </a:prstGeom>
              </p:spPr>
            </p:pic>
          </mc:Fallback>
        </mc:AlternateContent>
      </p:grpSp>
      <p:grpSp>
        <p:nvGrpSpPr>
          <p:cNvPr id="146" name="Group 145">
            <a:extLst>
              <a:ext uri="{FF2B5EF4-FFF2-40B4-BE49-F238E27FC236}">
                <a16:creationId xmlns:a16="http://schemas.microsoft.com/office/drawing/2014/main" id="{246ADC87-4673-AEF2-A9F2-0005CA6F2CC7}"/>
              </a:ext>
            </a:extLst>
          </p:cNvPr>
          <p:cNvGrpSpPr/>
          <p:nvPr/>
        </p:nvGrpSpPr>
        <p:grpSpPr>
          <a:xfrm>
            <a:off x="11059944" y="5079528"/>
            <a:ext cx="437760" cy="180000"/>
            <a:chOff x="11059944" y="5079528"/>
            <a:chExt cx="437760" cy="180000"/>
          </a:xfrm>
        </p:grpSpPr>
        <mc:AlternateContent xmlns:mc="http://schemas.openxmlformats.org/markup-compatibility/2006">
          <mc:Choice xmlns:p14="http://schemas.microsoft.com/office/powerpoint/2010/main" Requires="p14">
            <p:contentPart p14:bwMode="auto" r:id="rId202">
              <p14:nvContentPartPr>
                <p14:cNvPr id="131" name="Ink 130">
                  <a:extLst>
                    <a:ext uri="{FF2B5EF4-FFF2-40B4-BE49-F238E27FC236}">
                      <a16:creationId xmlns:a16="http://schemas.microsoft.com/office/drawing/2014/main" id="{8D2CF677-3074-CD96-DD0A-6BAB51B19E09}"/>
                    </a:ext>
                  </a:extLst>
                </p14:cNvPr>
                <p14:cNvContentPartPr/>
                <p14:nvPr/>
              </p14:nvContentPartPr>
              <p14:xfrm>
                <a:off x="11082624" y="5146128"/>
                <a:ext cx="6480" cy="113400"/>
              </p14:xfrm>
            </p:contentPart>
          </mc:Choice>
          <mc:Fallback>
            <p:pic>
              <p:nvPicPr>
                <p:cNvPr id="131" name="Ink 130">
                  <a:extLst>
                    <a:ext uri="{FF2B5EF4-FFF2-40B4-BE49-F238E27FC236}">
                      <a16:creationId xmlns:a16="http://schemas.microsoft.com/office/drawing/2014/main" id="{8D2CF677-3074-CD96-DD0A-6BAB51B19E09}"/>
                    </a:ext>
                  </a:extLst>
                </p:cNvPr>
                <p:cNvPicPr/>
                <p:nvPr/>
              </p:nvPicPr>
              <p:blipFill>
                <a:blip r:embed="rId203"/>
                <a:stretch>
                  <a:fillRect/>
                </a:stretch>
              </p:blipFill>
              <p:spPr>
                <a:xfrm>
                  <a:off x="11073984" y="5137128"/>
                  <a:ext cx="24120" cy="131040"/>
                </a:xfrm>
                <a:prstGeom prst="rect">
                  <a:avLst/>
                </a:prstGeom>
              </p:spPr>
            </p:pic>
          </mc:Fallback>
        </mc:AlternateContent>
        <mc:AlternateContent xmlns:mc="http://schemas.openxmlformats.org/markup-compatibility/2006">
          <mc:Choice xmlns:p14="http://schemas.microsoft.com/office/powerpoint/2010/main" Requires="p14">
            <p:contentPart p14:bwMode="auto" r:id="rId204">
              <p14:nvContentPartPr>
                <p14:cNvPr id="132" name="Ink 131">
                  <a:extLst>
                    <a:ext uri="{FF2B5EF4-FFF2-40B4-BE49-F238E27FC236}">
                      <a16:creationId xmlns:a16="http://schemas.microsoft.com/office/drawing/2014/main" id="{ACE2BBB2-E1C2-9D29-F72F-844C769EB768}"/>
                    </a:ext>
                  </a:extLst>
                </p14:cNvPr>
                <p14:cNvContentPartPr/>
                <p14:nvPr/>
              </p14:nvContentPartPr>
              <p14:xfrm>
                <a:off x="11059944" y="5079528"/>
                <a:ext cx="119160" cy="129600"/>
              </p14:xfrm>
            </p:contentPart>
          </mc:Choice>
          <mc:Fallback>
            <p:pic>
              <p:nvPicPr>
                <p:cNvPr id="132" name="Ink 131">
                  <a:extLst>
                    <a:ext uri="{FF2B5EF4-FFF2-40B4-BE49-F238E27FC236}">
                      <a16:creationId xmlns:a16="http://schemas.microsoft.com/office/drawing/2014/main" id="{ACE2BBB2-E1C2-9D29-F72F-844C769EB768}"/>
                    </a:ext>
                  </a:extLst>
                </p:cNvPr>
                <p:cNvPicPr/>
                <p:nvPr/>
              </p:nvPicPr>
              <p:blipFill>
                <a:blip r:embed="rId205"/>
                <a:stretch>
                  <a:fillRect/>
                </a:stretch>
              </p:blipFill>
              <p:spPr>
                <a:xfrm>
                  <a:off x="11051304" y="5070528"/>
                  <a:ext cx="136800" cy="147240"/>
                </a:xfrm>
                <a:prstGeom prst="rect">
                  <a:avLst/>
                </a:prstGeom>
              </p:spPr>
            </p:pic>
          </mc:Fallback>
        </mc:AlternateContent>
        <mc:AlternateContent xmlns:mc="http://schemas.openxmlformats.org/markup-compatibility/2006">
          <mc:Choice xmlns:p14="http://schemas.microsoft.com/office/powerpoint/2010/main" Requires="p14">
            <p:contentPart p14:bwMode="auto" r:id="rId206">
              <p14:nvContentPartPr>
                <p14:cNvPr id="133" name="Ink 132">
                  <a:extLst>
                    <a:ext uri="{FF2B5EF4-FFF2-40B4-BE49-F238E27FC236}">
                      <a16:creationId xmlns:a16="http://schemas.microsoft.com/office/drawing/2014/main" id="{7C75F4F0-0BCD-66C2-BEBE-E1FFD949215F}"/>
                    </a:ext>
                  </a:extLst>
                </p14:cNvPr>
                <p14:cNvContentPartPr/>
                <p14:nvPr/>
              </p14:nvContentPartPr>
              <p14:xfrm>
                <a:off x="11095944" y="5210568"/>
                <a:ext cx="88200" cy="41760"/>
              </p14:xfrm>
            </p:contentPart>
          </mc:Choice>
          <mc:Fallback>
            <p:pic>
              <p:nvPicPr>
                <p:cNvPr id="133" name="Ink 132">
                  <a:extLst>
                    <a:ext uri="{FF2B5EF4-FFF2-40B4-BE49-F238E27FC236}">
                      <a16:creationId xmlns:a16="http://schemas.microsoft.com/office/drawing/2014/main" id="{7C75F4F0-0BCD-66C2-BEBE-E1FFD949215F}"/>
                    </a:ext>
                  </a:extLst>
                </p:cNvPr>
                <p:cNvPicPr/>
                <p:nvPr/>
              </p:nvPicPr>
              <p:blipFill>
                <a:blip r:embed="rId207"/>
                <a:stretch>
                  <a:fillRect/>
                </a:stretch>
              </p:blipFill>
              <p:spPr>
                <a:xfrm>
                  <a:off x="11086944" y="5201928"/>
                  <a:ext cx="105840" cy="59400"/>
                </a:xfrm>
                <a:prstGeom prst="rect">
                  <a:avLst/>
                </a:prstGeom>
              </p:spPr>
            </p:pic>
          </mc:Fallback>
        </mc:AlternateContent>
        <mc:AlternateContent xmlns:mc="http://schemas.openxmlformats.org/markup-compatibility/2006">
          <mc:Choice xmlns:p14="http://schemas.microsoft.com/office/powerpoint/2010/main" Requires="p14">
            <p:contentPart p14:bwMode="auto" r:id="rId208">
              <p14:nvContentPartPr>
                <p14:cNvPr id="134" name="Ink 133">
                  <a:extLst>
                    <a:ext uri="{FF2B5EF4-FFF2-40B4-BE49-F238E27FC236}">
                      <a16:creationId xmlns:a16="http://schemas.microsoft.com/office/drawing/2014/main" id="{C1B03EC1-574C-FED4-EC54-5D395B59F5EB}"/>
                    </a:ext>
                  </a:extLst>
                </p14:cNvPr>
                <p14:cNvContentPartPr/>
                <p14:nvPr/>
              </p14:nvContentPartPr>
              <p14:xfrm>
                <a:off x="11266944" y="5133528"/>
                <a:ext cx="85320" cy="92160"/>
              </p14:xfrm>
            </p:contentPart>
          </mc:Choice>
          <mc:Fallback>
            <p:pic>
              <p:nvPicPr>
                <p:cNvPr id="134" name="Ink 133">
                  <a:extLst>
                    <a:ext uri="{FF2B5EF4-FFF2-40B4-BE49-F238E27FC236}">
                      <a16:creationId xmlns:a16="http://schemas.microsoft.com/office/drawing/2014/main" id="{C1B03EC1-574C-FED4-EC54-5D395B59F5EB}"/>
                    </a:ext>
                  </a:extLst>
                </p:cNvPr>
                <p:cNvPicPr/>
                <p:nvPr/>
              </p:nvPicPr>
              <p:blipFill>
                <a:blip r:embed="rId209"/>
                <a:stretch>
                  <a:fillRect/>
                </a:stretch>
              </p:blipFill>
              <p:spPr>
                <a:xfrm>
                  <a:off x="11258304" y="5124528"/>
                  <a:ext cx="102960" cy="109800"/>
                </a:xfrm>
                <a:prstGeom prst="rect">
                  <a:avLst/>
                </a:prstGeom>
              </p:spPr>
            </p:pic>
          </mc:Fallback>
        </mc:AlternateContent>
        <mc:AlternateContent xmlns:mc="http://schemas.openxmlformats.org/markup-compatibility/2006">
          <mc:Choice xmlns:p14="http://schemas.microsoft.com/office/powerpoint/2010/main" Requires="p14">
            <p:contentPart p14:bwMode="auto" r:id="rId210">
              <p14:nvContentPartPr>
                <p14:cNvPr id="135" name="Ink 134">
                  <a:extLst>
                    <a:ext uri="{FF2B5EF4-FFF2-40B4-BE49-F238E27FC236}">
                      <a16:creationId xmlns:a16="http://schemas.microsoft.com/office/drawing/2014/main" id="{89BA3B5B-E34D-9F3A-CA2C-B4FA1360DB29}"/>
                    </a:ext>
                  </a:extLst>
                </p14:cNvPr>
                <p14:cNvContentPartPr/>
                <p14:nvPr/>
              </p14:nvContentPartPr>
              <p14:xfrm>
                <a:off x="11390064" y="5109048"/>
                <a:ext cx="107640" cy="140400"/>
              </p14:xfrm>
            </p:contentPart>
          </mc:Choice>
          <mc:Fallback>
            <p:pic>
              <p:nvPicPr>
                <p:cNvPr id="135" name="Ink 134">
                  <a:extLst>
                    <a:ext uri="{FF2B5EF4-FFF2-40B4-BE49-F238E27FC236}">
                      <a16:creationId xmlns:a16="http://schemas.microsoft.com/office/drawing/2014/main" id="{89BA3B5B-E34D-9F3A-CA2C-B4FA1360DB29}"/>
                    </a:ext>
                  </a:extLst>
                </p:cNvPr>
                <p:cNvPicPr/>
                <p:nvPr/>
              </p:nvPicPr>
              <p:blipFill>
                <a:blip r:embed="rId211"/>
                <a:stretch>
                  <a:fillRect/>
                </a:stretch>
              </p:blipFill>
              <p:spPr>
                <a:xfrm>
                  <a:off x="11381424" y="5100408"/>
                  <a:ext cx="125280" cy="158040"/>
                </a:xfrm>
                <a:prstGeom prst="rect">
                  <a:avLst/>
                </a:prstGeom>
              </p:spPr>
            </p:pic>
          </mc:Fallback>
        </mc:AlternateContent>
      </p:grpSp>
      <p:grpSp>
        <p:nvGrpSpPr>
          <p:cNvPr id="145" name="Group 144">
            <a:extLst>
              <a:ext uri="{FF2B5EF4-FFF2-40B4-BE49-F238E27FC236}">
                <a16:creationId xmlns:a16="http://schemas.microsoft.com/office/drawing/2014/main" id="{08E0EDC3-82CB-BD99-B6C4-55F13D92B052}"/>
              </a:ext>
            </a:extLst>
          </p:cNvPr>
          <p:cNvGrpSpPr/>
          <p:nvPr/>
        </p:nvGrpSpPr>
        <p:grpSpPr>
          <a:xfrm>
            <a:off x="11106384" y="5345568"/>
            <a:ext cx="796680" cy="865800"/>
            <a:chOff x="11106384" y="5345568"/>
            <a:chExt cx="796680" cy="865800"/>
          </a:xfrm>
        </p:grpSpPr>
        <mc:AlternateContent xmlns:mc="http://schemas.openxmlformats.org/markup-compatibility/2006">
          <mc:Choice xmlns:p14="http://schemas.microsoft.com/office/powerpoint/2010/main" Requires="p14">
            <p:contentPart p14:bwMode="auto" r:id="rId212">
              <p14:nvContentPartPr>
                <p14:cNvPr id="136" name="Ink 135">
                  <a:extLst>
                    <a:ext uri="{FF2B5EF4-FFF2-40B4-BE49-F238E27FC236}">
                      <a16:creationId xmlns:a16="http://schemas.microsoft.com/office/drawing/2014/main" id="{61FA0FBC-D1FA-06A2-B60C-419A1E5769D8}"/>
                    </a:ext>
                  </a:extLst>
                </p14:cNvPr>
                <p14:cNvContentPartPr/>
                <p14:nvPr/>
              </p14:nvContentPartPr>
              <p14:xfrm>
                <a:off x="11106384" y="5418288"/>
                <a:ext cx="142200" cy="136800"/>
              </p14:xfrm>
            </p:contentPart>
          </mc:Choice>
          <mc:Fallback>
            <p:pic>
              <p:nvPicPr>
                <p:cNvPr id="136" name="Ink 135">
                  <a:extLst>
                    <a:ext uri="{FF2B5EF4-FFF2-40B4-BE49-F238E27FC236}">
                      <a16:creationId xmlns:a16="http://schemas.microsoft.com/office/drawing/2014/main" id="{61FA0FBC-D1FA-06A2-B60C-419A1E5769D8}"/>
                    </a:ext>
                  </a:extLst>
                </p:cNvPr>
                <p:cNvPicPr/>
                <p:nvPr/>
              </p:nvPicPr>
              <p:blipFill>
                <a:blip r:embed="rId213"/>
                <a:stretch>
                  <a:fillRect/>
                </a:stretch>
              </p:blipFill>
              <p:spPr>
                <a:xfrm>
                  <a:off x="11097744" y="5409288"/>
                  <a:ext cx="159840" cy="154440"/>
                </a:xfrm>
                <a:prstGeom prst="rect">
                  <a:avLst/>
                </a:prstGeom>
              </p:spPr>
            </p:pic>
          </mc:Fallback>
        </mc:AlternateContent>
        <mc:AlternateContent xmlns:mc="http://schemas.openxmlformats.org/markup-compatibility/2006">
          <mc:Choice xmlns:p14="http://schemas.microsoft.com/office/powerpoint/2010/main" Requires="p14">
            <p:contentPart p14:bwMode="auto" r:id="rId214">
              <p14:nvContentPartPr>
                <p14:cNvPr id="137" name="Ink 136">
                  <a:extLst>
                    <a:ext uri="{FF2B5EF4-FFF2-40B4-BE49-F238E27FC236}">
                      <a16:creationId xmlns:a16="http://schemas.microsoft.com/office/drawing/2014/main" id="{A55CA61B-0DA3-36C2-C32C-94944D801CB0}"/>
                    </a:ext>
                  </a:extLst>
                </p14:cNvPr>
                <p14:cNvContentPartPr/>
                <p14:nvPr/>
              </p14:nvContentPartPr>
              <p14:xfrm>
                <a:off x="11283504" y="5345568"/>
                <a:ext cx="304560" cy="185760"/>
              </p14:xfrm>
            </p:contentPart>
          </mc:Choice>
          <mc:Fallback>
            <p:pic>
              <p:nvPicPr>
                <p:cNvPr id="137" name="Ink 136">
                  <a:extLst>
                    <a:ext uri="{FF2B5EF4-FFF2-40B4-BE49-F238E27FC236}">
                      <a16:creationId xmlns:a16="http://schemas.microsoft.com/office/drawing/2014/main" id="{A55CA61B-0DA3-36C2-C32C-94944D801CB0}"/>
                    </a:ext>
                  </a:extLst>
                </p:cNvPr>
                <p:cNvPicPr/>
                <p:nvPr/>
              </p:nvPicPr>
              <p:blipFill>
                <a:blip r:embed="rId215"/>
                <a:stretch>
                  <a:fillRect/>
                </a:stretch>
              </p:blipFill>
              <p:spPr>
                <a:xfrm>
                  <a:off x="11274504" y="5336568"/>
                  <a:ext cx="322200" cy="203400"/>
                </a:xfrm>
                <a:prstGeom prst="rect">
                  <a:avLst/>
                </a:prstGeom>
              </p:spPr>
            </p:pic>
          </mc:Fallback>
        </mc:AlternateContent>
        <mc:AlternateContent xmlns:mc="http://schemas.openxmlformats.org/markup-compatibility/2006">
          <mc:Choice xmlns:p14="http://schemas.microsoft.com/office/powerpoint/2010/main" Requires="p14">
            <p:contentPart p14:bwMode="auto" r:id="rId216">
              <p14:nvContentPartPr>
                <p14:cNvPr id="138" name="Ink 137">
                  <a:extLst>
                    <a:ext uri="{FF2B5EF4-FFF2-40B4-BE49-F238E27FC236}">
                      <a16:creationId xmlns:a16="http://schemas.microsoft.com/office/drawing/2014/main" id="{E038C7D8-3532-A0CC-EA24-B8C5A4E5856B}"/>
                    </a:ext>
                  </a:extLst>
                </p14:cNvPr>
                <p14:cNvContentPartPr/>
                <p14:nvPr/>
              </p14:nvContentPartPr>
              <p14:xfrm>
                <a:off x="11230584" y="5674248"/>
                <a:ext cx="139680" cy="236160"/>
              </p14:xfrm>
            </p:contentPart>
          </mc:Choice>
          <mc:Fallback>
            <p:pic>
              <p:nvPicPr>
                <p:cNvPr id="138" name="Ink 137">
                  <a:extLst>
                    <a:ext uri="{FF2B5EF4-FFF2-40B4-BE49-F238E27FC236}">
                      <a16:creationId xmlns:a16="http://schemas.microsoft.com/office/drawing/2014/main" id="{E038C7D8-3532-A0CC-EA24-B8C5A4E5856B}"/>
                    </a:ext>
                  </a:extLst>
                </p:cNvPr>
                <p:cNvPicPr/>
                <p:nvPr/>
              </p:nvPicPr>
              <p:blipFill>
                <a:blip r:embed="rId217"/>
                <a:stretch>
                  <a:fillRect/>
                </a:stretch>
              </p:blipFill>
              <p:spPr>
                <a:xfrm>
                  <a:off x="11221944" y="5665608"/>
                  <a:ext cx="157320" cy="253800"/>
                </a:xfrm>
                <a:prstGeom prst="rect">
                  <a:avLst/>
                </a:prstGeom>
              </p:spPr>
            </p:pic>
          </mc:Fallback>
        </mc:AlternateContent>
        <mc:AlternateContent xmlns:mc="http://schemas.openxmlformats.org/markup-compatibility/2006">
          <mc:Choice xmlns:p14="http://schemas.microsoft.com/office/powerpoint/2010/main" Requires="p14">
            <p:contentPart p14:bwMode="auto" r:id="rId218">
              <p14:nvContentPartPr>
                <p14:cNvPr id="139" name="Ink 138">
                  <a:extLst>
                    <a:ext uri="{FF2B5EF4-FFF2-40B4-BE49-F238E27FC236}">
                      <a16:creationId xmlns:a16="http://schemas.microsoft.com/office/drawing/2014/main" id="{3CAE8BD6-9252-0CC1-8A3F-610052D1C8C3}"/>
                    </a:ext>
                  </a:extLst>
                </p14:cNvPr>
                <p14:cNvContentPartPr/>
                <p14:nvPr/>
              </p14:nvContentPartPr>
              <p14:xfrm>
                <a:off x="11352264" y="5712048"/>
                <a:ext cx="83160" cy="131760"/>
              </p14:xfrm>
            </p:contentPart>
          </mc:Choice>
          <mc:Fallback>
            <p:pic>
              <p:nvPicPr>
                <p:cNvPr id="139" name="Ink 138">
                  <a:extLst>
                    <a:ext uri="{FF2B5EF4-FFF2-40B4-BE49-F238E27FC236}">
                      <a16:creationId xmlns:a16="http://schemas.microsoft.com/office/drawing/2014/main" id="{3CAE8BD6-9252-0CC1-8A3F-610052D1C8C3}"/>
                    </a:ext>
                  </a:extLst>
                </p:cNvPr>
                <p:cNvPicPr/>
                <p:nvPr/>
              </p:nvPicPr>
              <p:blipFill>
                <a:blip r:embed="rId219"/>
                <a:stretch>
                  <a:fillRect/>
                </a:stretch>
              </p:blipFill>
              <p:spPr>
                <a:xfrm>
                  <a:off x="11343264" y="5703048"/>
                  <a:ext cx="100800" cy="149400"/>
                </a:xfrm>
                <a:prstGeom prst="rect">
                  <a:avLst/>
                </a:prstGeom>
              </p:spPr>
            </p:pic>
          </mc:Fallback>
        </mc:AlternateContent>
        <mc:AlternateContent xmlns:mc="http://schemas.openxmlformats.org/markup-compatibility/2006">
          <mc:Choice xmlns:p14="http://schemas.microsoft.com/office/powerpoint/2010/main" Requires="p14">
            <p:contentPart p14:bwMode="auto" r:id="rId220">
              <p14:nvContentPartPr>
                <p14:cNvPr id="140" name="Ink 139">
                  <a:extLst>
                    <a:ext uri="{FF2B5EF4-FFF2-40B4-BE49-F238E27FC236}">
                      <a16:creationId xmlns:a16="http://schemas.microsoft.com/office/drawing/2014/main" id="{84E2C9A4-3FB6-6CA9-CB91-977A97EA702A}"/>
                    </a:ext>
                  </a:extLst>
                </p14:cNvPr>
                <p14:cNvContentPartPr/>
                <p14:nvPr/>
              </p14:nvContentPartPr>
              <p14:xfrm>
                <a:off x="11454864" y="5579208"/>
                <a:ext cx="120600" cy="245160"/>
              </p14:xfrm>
            </p:contentPart>
          </mc:Choice>
          <mc:Fallback>
            <p:pic>
              <p:nvPicPr>
                <p:cNvPr id="140" name="Ink 139">
                  <a:extLst>
                    <a:ext uri="{FF2B5EF4-FFF2-40B4-BE49-F238E27FC236}">
                      <a16:creationId xmlns:a16="http://schemas.microsoft.com/office/drawing/2014/main" id="{84E2C9A4-3FB6-6CA9-CB91-977A97EA702A}"/>
                    </a:ext>
                  </a:extLst>
                </p:cNvPr>
                <p:cNvPicPr/>
                <p:nvPr/>
              </p:nvPicPr>
              <p:blipFill>
                <a:blip r:embed="rId221"/>
                <a:stretch>
                  <a:fillRect/>
                </a:stretch>
              </p:blipFill>
              <p:spPr>
                <a:xfrm>
                  <a:off x="11446224" y="5570568"/>
                  <a:ext cx="138240" cy="262800"/>
                </a:xfrm>
                <a:prstGeom prst="rect">
                  <a:avLst/>
                </a:prstGeom>
              </p:spPr>
            </p:pic>
          </mc:Fallback>
        </mc:AlternateContent>
        <mc:AlternateContent xmlns:mc="http://schemas.openxmlformats.org/markup-compatibility/2006">
          <mc:Choice xmlns:p14="http://schemas.microsoft.com/office/powerpoint/2010/main" Requires="p14">
            <p:contentPart p14:bwMode="auto" r:id="rId222">
              <p14:nvContentPartPr>
                <p14:cNvPr id="141" name="Ink 140">
                  <a:extLst>
                    <a:ext uri="{FF2B5EF4-FFF2-40B4-BE49-F238E27FC236}">
                      <a16:creationId xmlns:a16="http://schemas.microsoft.com/office/drawing/2014/main" id="{7F1422FF-69B4-685A-4010-E5604CFF7E18}"/>
                    </a:ext>
                  </a:extLst>
                </p14:cNvPr>
                <p14:cNvContentPartPr/>
                <p14:nvPr/>
              </p14:nvContentPartPr>
              <p14:xfrm>
                <a:off x="11228064" y="6023088"/>
                <a:ext cx="103320" cy="188280"/>
              </p14:xfrm>
            </p:contentPart>
          </mc:Choice>
          <mc:Fallback>
            <p:pic>
              <p:nvPicPr>
                <p:cNvPr id="141" name="Ink 140">
                  <a:extLst>
                    <a:ext uri="{FF2B5EF4-FFF2-40B4-BE49-F238E27FC236}">
                      <a16:creationId xmlns:a16="http://schemas.microsoft.com/office/drawing/2014/main" id="{7F1422FF-69B4-685A-4010-E5604CFF7E18}"/>
                    </a:ext>
                  </a:extLst>
                </p:cNvPr>
                <p:cNvPicPr/>
                <p:nvPr/>
              </p:nvPicPr>
              <p:blipFill>
                <a:blip r:embed="rId223"/>
                <a:stretch>
                  <a:fillRect/>
                </a:stretch>
              </p:blipFill>
              <p:spPr>
                <a:xfrm>
                  <a:off x="11219064" y="6014088"/>
                  <a:ext cx="120960" cy="205920"/>
                </a:xfrm>
                <a:prstGeom prst="rect">
                  <a:avLst/>
                </a:prstGeom>
              </p:spPr>
            </p:pic>
          </mc:Fallback>
        </mc:AlternateContent>
        <mc:AlternateContent xmlns:mc="http://schemas.openxmlformats.org/markup-compatibility/2006">
          <mc:Choice xmlns:p14="http://schemas.microsoft.com/office/powerpoint/2010/main" Requires="p14">
            <p:contentPart p14:bwMode="auto" r:id="rId224">
              <p14:nvContentPartPr>
                <p14:cNvPr id="142" name="Ink 141">
                  <a:extLst>
                    <a:ext uri="{FF2B5EF4-FFF2-40B4-BE49-F238E27FC236}">
                      <a16:creationId xmlns:a16="http://schemas.microsoft.com/office/drawing/2014/main" id="{8F444EF8-A13B-24F1-5189-F1D1F4FF29E6}"/>
                    </a:ext>
                  </a:extLst>
                </p14:cNvPr>
                <p14:cNvContentPartPr/>
                <p14:nvPr/>
              </p14:nvContentPartPr>
              <p14:xfrm>
                <a:off x="11394744" y="6060168"/>
                <a:ext cx="47520" cy="74880"/>
              </p14:xfrm>
            </p:contentPart>
          </mc:Choice>
          <mc:Fallback>
            <p:pic>
              <p:nvPicPr>
                <p:cNvPr id="142" name="Ink 141">
                  <a:extLst>
                    <a:ext uri="{FF2B5EF4-FFF2-40B4-BE49-F238E27FC236}">
                      <a16:creationId xmlns:a16="http://schemas.microsoft.com/office/drawing/2014/main" id="{8F444EF8-A13B-24F1-5189-F1D1F4FF29E6}"/>
                    </a:ext>
                  </a:extLst>
                </p:cNvPr>
                <p:cNvPicPr/>
                <p:nvPr/>
              </p:nvPicPr>
              <p:blipFill>
                <a:blip r:embed="rId225"/>
                <a:stretch>
                  <a:fillRect/>
                </a:stretch>
              </p:blipFill>
              <p:spPr>
                <a:xfrm>
                  <a:off x="11385744" y="6051168"/>
                  <a:ext cx="65160" cy="92520"/>
                </a:xfrm>
                <a:prstGeom prst="rect">
                  <a:avLst/>
                </a:prstGeom>
              </p:spPr>
            </p:pic>
          </mc:Fallback>
        </mc:AlternateContent>
        <mc:AlternateContent xmlns:mc="http://schemas.openxmlformats.org/markup-compatibility/2006">
          <mc:Choice xmlns:p14="http://schemas.microsoft.com/office/powerpoint/2010/main" Requires="p14">
            <p:contentPart p14:bwMode="auto" r:id="rId226">
              <p14:nvContentPartPr>
                <p14:cNvPr id="143" name="Ink 142">
                  <a:extLst>
                    <a:ext uri="{FF2B5EF4-FFF2-40B4-BE49-F238E27FC236}">
                      <a16:creationId xmlns:a16="http://schemas.microsoft.com/office/drawing/2014/main" id="{A565DB2D-909F-5AA1-CC11-E69AB9BF84F2}"/>
                    </a:ext>
                  </a:extLst>
                </p14:cNvPr>
                <p14:cNvContentPartPr/>
                <p14:nvPr/>
              </p14:nvContentPartPr>
              <p14:xfrm>
                <a:off x="11482944" y="5893848"/>
                <a:ext cx="389520" cy="198720"/>
              </p14:xfrm>
            </p:contentPart>
          </mc:Choice>
          <mc:Fallback>
            <p:pic>
              <p:nvPicPr>
                <p:cNvPr id="143" name="Ink 142">
                  <a:extLst>
                    <a:ext uri="{FF2B5EF4-FFF2-40B4-BE49-F238E27FC236}">
                      <a16:creationId xmlns:a16="http://schemas.microsoft.com/office/drawing/2014/main" id="{A565DB2D-909F-5AA1-CC11-E69AB9BF84F2}"/>
                    </a:ext>
                  </a:extLst>
                </p:cNvPr>
                <p:cNvPicPr/>
                <p:nvPr/>
              </p:nvPicPr>
              <p:blipFill>
                <a:blip r:embed="rId227"/>
                <a:stretch>
                  <a:fillRect/>
                </a:stretch>
              </p:blipFill>
              <p:spPr>
                <a:xfrm>
                  <a:off x="11474304" y="5885208"/>
                  <a:ext cx="407160" cy="216360"/>
                </a:xfrm>
                <a:prstGeom prst="rect">
                  <a:avLst/>
                </a:prstGeom>
              </p:spPr>
            </p:pic>
          </mc:Fallback>
        </mc:AlternateContent>
        <mc:AlternateContent xmlns:mc="http://schemas.openxmlformats.org/markup-compatibility/2006">
          <mc:Choice xmlns:p14="http://schemas.microsoft.com/office/powerpoint/2010/main" Requires="p14">
            <p:contentPart p14:bwMode="auto" r:id="rId228">
              <p14:nvContentPartPr>
                <p14:cNvPr id="144" name="Ink 143">
                  <a:extLst>
                    <a:ext uri="{FF2B5EF4-FFF2-40B4-BE49-F238E27FC236}">
                      <a16:creationId xmlns:a16="http://schemas.microsoft.com/office/drawing/2014/main" id="{7F88A7F1-973B-87DB-55FA-5DEFD6BB76C1}"/>
                    </a:ext>
                  </a:extLst>
                </p14:cNvPr>
                <p14:cNvContentPartPr/>
                <p14:nvPr/>
              </p14:nvContentPartPr>
              <p14:xfrm>
                <a:off x="11892984" y="5950368"/>
                <a:ext cx="10080" cy="32760"/>
              </p14:xfrm>
            </p:contentPart>
          </mc:Choice>
          <mc:Fallback>
            <p:pic>
              <p:nvPicPr>
                <p:cNvPr id="144" name="Ink 143">
                  <a:extLst>
                    <a:ext uri="{FF2B5EF4-FFF2-40B4-BE49-F238E27FC236}">
                      <a16:creationId xmlns:a16="http://schemas.microsoft.com/office/drawing/2014/main" id="{7F88A7F1-973B-87DB-55FA-5DEFD6BB76C1}"/>
                    </a:ext>
                  </a:extLst>
                </p:cNvPr>
                <p:cNvPicPr/>
                <p:nvPr/>
              </p:nvPicPr>
              <p:blipFill>
                <a:blip r:embed="rId229"/>
                <a:stretch>
                  <a:fillRect/>
                </a:stretch>
              </p:blipFill>
              <p:spPr>
                <a:xfrm>
                  <a:off x="11883984" y="5941368"/>
                  <a:ext cx="27720" cy="504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230">
            <p14:nvContentPartPr>
              <p14:cNvPr id="148" name="Ink 147">
                <a:extLst>
                  <a:ext uri="{FF2B5EF4-FFF2-40B4-BE49-F238E27FC236}">
                    <a16:creationId xmlns:a16="http://schemas.microsoft.com/office/drawing/2014/main" id="{782FE0B9-993B-5A78-F431-A4B437F709F9}"/>
                  </a:ext>
                </a:extLst>
              </p14:cNvPr>
              <p14:cNvContentPartPr/>
              <p14:nvPr/>
            </p14:nvContentPartPr>
            <p14:xfrm>
              <a:off x="8316744" y="6202008"/>
              <a:ext cx="60120" cy="36720"/>
            </p14:xfrm>
          </p:contentPart>
        </mc:Choice>
        <mc:Fallback>
          <p:pic>
            <p:nvPicPr>
              <p:cNvPr id="148" name="Ink 147">
                <a:extLst>
                  <a:ext uri="{FF2B5EF4-FFF2-40B4-BE49-F238E27FC236}">
                    <a16:creationId xmlns:a16="http://schemas.microsoft.com/office/drawing/2014/main" id="{782FE0B9-993B-5A78-F431-A4B437F709F9}"/>
                  </a:ext>
                </a:extLst>
              </p:cNvPr>
              <p:cNvPicPr/>
              <p:nvPr/>
            </p:nvPicPr>
            <p:blipFill>
              <a:blip r:embed="rId231"/>
              <a:stretch>
                <a:fillRect/>
              </a:stretch>
            </p:blipFill>
            <p:spPr>
              <a:xfrm>
                <a:off x="8307744" y="6193008"/>
                <a:ext cx="77760" cy="54360"/>
              </a:xfrm>
              <a:prstGeom prst="rect">
                <a:avLst/>
              </a:prstGeom>
            </p:spPr>
          </p:pic>
        </mc:Fallback>
      </mc:AlternateContent>
      <mc:AlternateContent xmlns:mc="http://schemas.openxmlformats.org/markup-compatibility/2006">
        <mc:Choice xmlns:p14="http://schemas.microsoft.com/office/powerpoint/2010/main" Requires="p14">
          <p:contentPart p14:bwMode="auto" r:id="rId232">
            <p14:nvContentPartPr>
              <p14:cNvPr id="149" name="Ink 148">
                <a:extLst>
                  <a:ext uri="{FF2B5EF4-FFF2-40B4-BE49-F238E27FC236}">
                    <a16:creationId xmlns:a16="http://schemas.microsoft.com/office/drawing/2014/main" id="{A608AA07-2EA5-BDD3-BC34-23A71F76644C}"/>
                  </a:ext>
                </a:extLst>
              </p14:cNvPr>
              <p14:cNvContentPartPr/>
              <p14:nvPr/>
            </p14:nvContentPartPr>
            <p14:xfrm>
              <a:off x="8329344" y="6363648"/>
              <a:ext cx="71280" cy="92160"/>
            </p14:xfrm>
          </p:contentPart>
        </mc:Choice>
        <mc:Fallback>
          <p:pic>
            <p:nvPicPr>
              <p:cNvPr id="149" name="Ink 148">
                <a:extLst>
                  <a:ext uri="{FF2B5EF4-FFF2-40B4-BE49-F238E27FC236}">
                    <a16:creationId xmlns:a16="http://schemas.microsoft.com/office/drawing/2014/main" id="{A608AA07-2EA5-BDD3-BC34-23A71F76644C}"/>
                  </a:ext>
                </a:extLst>
              </p:cNvPr>
              <p:cNvPicPr/>
              <p:nvPr/>
            </p:nvPicPr>
            <p:blipFill>
              <a:blip r:embed="rId233"/>
              <a:stretch>
                <a:fillRect/>
              </a:stretch>
            </p:blipFill>
            <p:spPr>
              <a:xfrm>
                <a:off x="8320344" y="6355008"/>
                <a:ext cx="88920" cy="109800"/>
              </a:xfrm>
              <a:prstGeom prst="rect">
                <a:avLst/>
              </a:prstGeom>
            </p:spPr>
          </p:pic>
        </mc:Fallback>
      </mc:AlternateContent>
      <p:grpSp>
        <p:nvGrpSpPr>
          <p:cNvPr id="164" name="Group 163">
            <a:extLst>
              <a:ext uri="{FF2B5EF4-FFF2-40B4-BE49-F238E27FC236}">
                <a16:creationId xmlns:a16="http://schemas.microsoft.com/office/drawing/2014/main" id="{73D95789-A40A-E995-2D2F-9260C8225CDD}"/>
              </a:ext>
            </a:extLst>
          </p:cNvPr>
          <p:cNvGrpSpPr/>
          <p:nvPr/>
        </p:nvGrpSpPr>
        <p:grpSpPr>
          <a:xfrm>
            <a:off x="8633904" y="5299128"/>
            <a:ext cx="298800" cy="78120"/>
            <a:chOff x="8633904" y="5299128"/>
            <a:chExt cx="298800" cy="78120"/>
          </a:xfrm>
        </p:grpSpPr>
        <mc:AlternateContent xmlns:mc="http://schemas.openxmlformats.org/markup-compatibility/2006">
          <mc:Choice xmlns:p14="http://schemas.microsoft.com/office/powerpoint/2010/main" Requires="p14">
            <p:contentPart p14:bwMode="auto" r:id="rId234">
              <p14:nvContentPartPr>
                <p14:cNvPr id="150" name="Ink 149">
                  <a:extLst>
                    <a:ext uri="{FF2B5EF4-FFF2-40B4-BE49-F238E27FC236}">
                      <a16:creationId xmlns:a16="http://schemas.microsoft.com/office/drawing/2014/main" id="{AB846B7D-B6E7-40CD-9CBC-8AE8272A4F77}"/>
                    </a:ext>
                  </a:extLst>
                </p14:cNvPr>
                <p14:cNvContentPartPr/>
                <p14:nvPr/>
              </p14:nvContentPartPr>
              <p14:xfrm>
                <a:off x="8633904" y="5308488"/>
                <a:ext cx="52920" cy="67320"/>
              </p14:xfrm>
            </p:contentPart>
          </mc:Choice>
          <mc:Fallback>
            <p:pic>
              <p:nvPicPr>
                <p:cNvPr id="150" name="Ink 149">
                  <a:extLst>
                    <a:ext uri="{FF2B5EF4-FFF2-40B4-BE49-F238E27FC236}">
                      <a16:creationId xmlns:a16="http://schemas.microsoft.com/office/drawing/2014/main" id="{AB846B7D-B6E7-40CD-9CBC-8AE8272A4F77}"/>
                    </a:ext>
                  </a:extLst>
                </p:cNvPr>
                <p:cNvPicPr/>
                <p:nvPr/>
              </p:nvPicPr>
              <p:blipFill>
                <a:blip r:embed="rId235"/>
                <a:stretch>
                  <a:fillRect/>
                </a:stretch>
              </p:blipFill>
              <p:spPr>
                <a:xfrm>
                  <a:off x="8625264" y="5299848"/>
                  <a:ext cx="70560" cy="84960"/>
                </a:xfrm>
                <a:prstGeom prst="rect">
                  <a:avLst/>
                </a:prstGeom>
              </p:spPr>
            </p:pic>
          </mc:Fallback>
        </mc:AlternateContent>
        <mc:AlternateContent xmlns:mc="http://schemas.openxmlformats.org/markup-compatibility/2006">
          <mc:Choice xmlns:p14="http://schemas.microsoft.com/office/powerpoint/2010/main" Requires="p14">
            <p:contentPart p14:bwMode="auto" r:id="rId236">
              <p14:nvContentPartPr>
                <p14:cNvPr id="151" name="Ink 150">
                  <a:extLst>
                    <a:ext uri="{FF2B5EF4-FFF2-40B4-BE49-F238E27FC236}">
                      <a16:creationId xmlns:a16="http://schemas.microsoft.com/office/drawing/2014/main" id="{2FD7C41D-0F74-DF53-70B3-F6FCCD92A9E9}"/>
                    </a:ext>
                  </a:extLst>
                </p14:cNvPr>
                <p14:cNvContentPartPr/>
                <p14:nvPr/>
              </p14:nvContentPartPr>
              <p14:xfrm>
                <a:off x="8685384" y="5299128"/>
                <a:ext cx="247320" cy="78120"/>
              </p14:xfrm>
            </p:contentPart>
          </mc:Choice>
          <mc:Fallback>
            <p:pic>
              <p:nvPicPr>
                <p:cNvPr id="151" name="Ink 150">
                  <a:extLst>
                    <a:ext uri="{FF2B5EF4-FFF2-40B4-BE49-F238E27FC236}">
                      <a16:creationId xmlns:a16="http://schemas.microsoft.com/office/drawing/2014/main" id="{2FD7C41D-0F74-DF53-70B3-F6FCCD92A9E9}"/>
                    </a:ext>
                  </a:extLst>
                </p:cNvPr>
                <p:cNvPicPr/>
                <p:nvPr/>
              </p:nvPicPr>
              <p:blipFill>
                <a:blip r:embed="rId237"/>
                <a:stretch>
                  <a:fillRect/>
                </a:stretch>
              </p:blipFill>
              <p:spPr>
                <a:xfrm>
                  <a:off x="8676384" y="5290128"/>
                  <a:ext cx="264960" cy="95760"/>
                </a:xfrm>
                <a:prstGeom prst="rect">
                  <a:avLst/>
                </a:prstGeom>
              </p:spPr>
            </p:pic>
          </mc:Fallback>
        </mc:AlternateContent>
      </p:grpSp>
      <p:grpSp>
        <p:nvGrpSpPr>
          <p:cNvPr id="176" name="Group 175">
            <a:extLst>
              <a:ext uri="{FF2B5EF4-FFF2-40B4-BE49-F238E27FC236}">
                <a16:creationId xmlns:a16="http://schemas.microsoft.com/office/drawing/2014/main" id="{6AD0CFA9-2F96-3D0D-2664-66CB7DC70F52}"/>
              </a:ext>
            </a:extLst>
          </p:cNvPr>
          <p:cNvGrpSpPr/>
          <p:nvPr/>
        </p:nvGrpSpPr>
        <p:grpSpPr>
          <a:xfrm>
            <a:off x="9142584" y="4781088"/>
            <a:ext cx="1168560" cy="1058400"/>
            <a:chOff x="9142584" y="4781088"/>
            <a:chExt cx="1168560" cy="1058400"/>
          </a:xfrm>
        </p:grpSpPr>
        <mc:AlternateContent xmlns:mc="http://schemas.openxmlformats.org/markup-compatibility/2006">
          <mc:Choice xmlns:p14="http://schemas.microsoft.com/office/powerpoint/2010/main" Requires="p14">
            <p:contentPart p14:bwMode="auto" r:id="rId238">
              <p14:nvContentPartPr>
                <p14:cNvPr id="152" name="Ink 151">
                  <a:extLst>
                    <a:ext uri="{FF2B5EF4-FFF2-40B4-BE49-F238E27FC236}">
                      <a16:creationId xmlns:a16="http://schemas.microsoft.com/office/drawing/2014/main" id="{41921067-05D7-7C12-C7B0-FA5C280E0E42}"/>
                    </a:ext>
                  </a:extLst>
                </p14:cNvPr>
                <p14:cNvContentPartPr/>
                <p14:nvPr/>
              </p14:nvContentPartPr>
              <p14:xfrm>
                <a:off x="9169584" y="5120208"/>
                <a:ext cx="115200" cy="74880"/>
              </p14:xfrm>
            </p:contentPart>
          </mc:Choice>
          <mc:Fallback>
            <p:pic>
              <p:nvPicPr>
                <p:cNvPr id="152" name="Ink 151">
                  <a:extLst>
                    <a:ext uri="{FF2B5EF4-FFF2-40B4-BE49-F238E27FC236}">
                      <a16:creationId xmlns:a16="http://schemas.microsoft.com/office/drawing/2014/main" id="{41921067-05D7-7C12-C7B0-FA5C280E0E42}"/>
                    </a:ext>
                  </a:extLst>
                </p:cNvPr>
                <p:cNvPicPr/>
                <p:nvPr/>
              </p:nvPicPr>
              <p:blipFill>
                <a:blip r:embed="rId239"/>
                <a:stretch>
                  <a:fillRect/>
                </a:stretch>
              </p:blipFill>
              <p:spPr>
                <a:xfrm>
                  <a:off x="9160584" y="5111568"/>
                  <a:ext cx="132840" cy="92520"/>
                </a:xfrm>
                <a:prstGeom prst="rect">
                  <a:avLst/>
                </a:prstGeom>
              </p:spPr>
            </p:pic>
          </mc:Fallback>
        </mc:AlternateContent>
        <mc:AlternateContent xmlns:mc="http://schemas.openxmlformats.org/markup-compatibility/2006">
          <mc:Choice xmlns:p14="http://schemas.microsoft.com/office/powerpoint/2010/main" Requires="p14">
            <p:contentPart p14:bwMode="auto" r:id="rId240">
              <p14:nvContentPartPr>
                <p14:cNvPr id="153" name="Ink 152">
                  <a:extLst>
                    <a:ext uri="{FF2B5EF4-FFF2-40B4-BE49-F238E27FC236}">
                      <a16:creationId xmlns:a16="http://schemas.microsoft.com/office/drawing/2014/main" id="{E3E4A202-5B61-D699-87F4-110106D692DA}"/>
                    </a:ext>
                  </a:extLst>
                </p14:cNvPr>
                <p14:cNvContentPartPr/>
                <p14:nvPr/>
              </p14:nvContentPartPr>
              <p14:xfrm>
                <a:off x="9154104" y="5168808"/>
                <a:ext cx="130320" cy="173520"/>
              </p14:xfrm>
            </p:contentPart>
          </mc:Choice>
          <mc:Fallback>
            <p:pic>
              <p:nvPicPr>
                <p:cNvPr id="153" name="Ink 152">
                  <a:extLst>
                    <a:ext uri="{FF2B5EF4-FFF2-40B4-BE49-F238E27FC236}">
                      <a16:creationId xmlns:a16="http://schemas.microsoft.com/office/drawing/2014/main" id="{E3E4A202-5B61-D699-87F4-110106D692DA}"/>
                    </a:ext>
                  </a:extLst>
                </p:cNvPr>
                <p:cNvPicPr/>
                <p:nvPr/>
              </p:nvPicPr>
              <p:blipFill>
                <a:blip r:embed="rId241"/>
                <a:stretch>
                  <a:fillRect/>
                </a:stretch>
              </p:blipFill>
              <p:spPr>
                <a:xfrm>
                  <a:off x="9145464" y="5159808"/>
                  <a:ext cx="147960" cy="191160"/>
                </a:xfrm>
                <a:prstGeom prst="rect">
                  <a:avLst/>
                </a:prstGeom>
              </p:spPr>
            </p:pic>
          </mc:Fallback>
        </mc:AlternateContent>
        <mc:AlternateContent xmlns:mc="http://schemas.openxmlformats.org/markup-compatibility/2006">
          <mc:Choice xmlns:p14="http://schemas.microsoft.com/office/powerpoint/2010/main" Requires="p14">
            <p:contentPart p14:bwMode="auto" r:id="rId242">
              <p14:nvContentPartPr>
                <p14:cNvPr id="154" name="Ink 153">
                  <a:extLst>
                    <a:ext uri="{FF2B5EF4-FFF2-40B4-BE49-F238E27FC236}">
                      <a16:creationId xmlns:a16="http://schemas.microsoft.com/office/drawing/2014/main" id="{7B575123-C0FB-418D-7742-3486B20615CA}"/>
                    </a:ext>
                  </a:extLst>
                </p14:cNvPr>
                <p14:cNvContentPartPr/>
                <p14:nvPr/>
              </p14:nvContentPartPr>
              <p14:xfrm>
                <a:off x="9331944" y="5172768"/>
                <a:ext cx="93600" cy="84240"/>
              </p14:xfrm>
            </p:contentPart>
          </mc:Choice>
          <mc:Fallback>
            <p:pic>
              <p:nvPicPr>
                <p:cNvPr id="154" name="Ink 153">
                  <a:extLst>
                    <a:ext uri="{FF2B5EF4-FFF2-40B4-BE49-F238E27FC236}">
                      <a16:creationId xmlns:a16="http://schemas.microsoft.com/office/drawing/2014/main" id="{7B575123-C0FB-418D-7742-3486B20615CA}"/>
                    </a:ext>
                  </a:extLst>
                </p:cNvPr>
                <p:cNvPicPr/>
                <p:nvPr/>
              </p:nvPicPr>
              <p:blipFill>
                <a:blip r:embed="rId243"/>
                <a:stretch>
                  <a:fillRect/>
                </a:stretch>
              </p:blipFill>
              <p:spPr>
                <a:xfrm>
                  <a:off x="9323304" y="5164128"/>
                  <a:ext cx="111240" cy="101880"/>
                </a:xfrm>
                <a:prstGeom prst="rect">
                  <a:avLst/>
                </a:prstGeom>
              </p:spPr>
            </p:pic>
          </mc:Fallback>
        </mc:AlternateContent>
        <mc:AlternateContent xmlns:mc="http://schemas.openxmlformats.org/markup-compatibility/2006">
          <mc:Choice xmlns:p14="http://schemas.microsoft.com/office/powerpoint/2010/main" Requires="p14">
            <p:contentPart p14:bwMode="auto" r:id="rId244">
              <p14:nvContentPartPr>
                <p14:cNvPr id="155" name="Ink 154">
                  <a:extLst>
                    <a:ext uri="{FF2B5EF4-FFF2-40B4-BE49-F238E27FC236}">
                      <a16:creationId xmlns:a16="http://schemas.microsoft.com/office/drawing/2014/main" id="{655F58ED-B407-1E49-6ECF-7CD65B7EE8B3}"/>
                    </a:ext>
                  </a:extLst>
                </p14:cNvPr>
                <p14:cNvContentPartPr/>
                <p14:nvPr/>
              </p14:nvContentPartPr>
              <p14:xfrm>
                <a:off x="9507984" y="5062608"/>
                <a:ext cx="99720" cy="161640"/>
              </p14:xfrm>
            </p:contentPart>
          </mc:Choice>
          <mc:Fallback>
            <p:pic>
              <p:nvPicPr>
                <p:cNvPr id="155" name="Ink 154">
                  <a:extLst>
                    <a:ext uri="{FF2B5EF4-FFF2-40B4-BE49-F238E27FC236}">
                      <a16:creationId xmlns:a16="http://schemas.microsoft.com/office/drawing/2014/main" id="{655F58ED-B407-1E49-6ECF-7CD65B7EE8B3}"/>
                    </a:ext>
                  </a:extLst>
                </p:cNvPr>
                <p:cNvPicPr/>
                <p:nvPr/>
              </p:nvPicPr>
              <p:blipFill>
                <a:blip r:embed="rId245"/>
                <a:stretch>
                  <a:fillRect/>
                </a:stretch>
              </p:blipFill>
              <p:spPr>
                <a:xfrm>
                  <a:off x="9499344" y="5053968"/>
                  <a:ext cx="117360" cy="179280"/>
                </a:xfrm>
                <a:prstGeom prst="rect">
                  <a:avLst/>
                </a:prstGeom>
              </p:spPr>
            </p:pic>
          </mc:Fallback>
        </mc:AlternateContent>
        <mc:AlternateContent xmlns:mc="http://schemas.openxmlformats.org/markup-compatibility/2006">
          <mc:Choice xmlns:p14="http://schemas.microsoft.com/office/powerpoint/2010/main" Requires="p14">
            <p:contentPart p14:bwMode="auto" r:id="rId246">
              <p14:nvContentPartPr>
                <p14:cNvPr id="156" name="Ink 155">
                  <a:extLst>
                    <a:ext uri="{FF2B5EF4-FFF2-40B4-BE49-F238E27FC236}">
                      <a16:creationId xmlns:a16="http://schemas.microsoft.com/office/drawing/2014/main" id="{815FB10B-B067-CFBF-43D3-BE517C978E1C}"/>
                    </a:ext>
                  </a:extLst>
                </p14:cNvPr>
                <p14:cNvContentPartPr/>
                <p14:nvPr/>
              </p14:nvContentPartPr>
              <p14:xfrm>
                <a:off x="9628584" y="5213808"/>
                <a:ext cx="16920" cy="13320"/>
              </p14:xfrm>
            </p:contentPart>
          </mc:Choice>
          <mc:Fallback>
            <p:pic>
              <p:nvPicPr>
                <p:cNvPr id="156" name="Ink 155">
                  <a:extLst>
                    <a:ext uri="{FF2B5EF4-FFF2-40B4-BE49-F238E27FC236}">
                      <a16:creationId xmlns:a16="http://schemas.microsoft.com/office/drawing/2014/main" id="{815FB10B-B067-CFBF-43D3-BE517C978E1C}"/>
                    </a:ext>
                  </a:extLst>
                </p:cNvPr>
                <p:cNvPicPr/>
                <p:nvPr/>
              </p:nvPicPr>
              <p:blipFill>
                <a:blip r:embed="rId247"/>
                <a:stretch>
                  <a:fillRect/>
                </a:stretch>
              </p:blipFill>
              <p:spPr>
                <a:xfrm>
                  <a:off x="9619944" y="5204808"/>
                  <a:ext cx="34560" cy="30960"/>
                </a:xfrm>
                <a:prstGeom prst="rect">
                  <a:avLst/>
                </a:prstGeom>
              </p:spPr>
            </p:pic>
          </mc:Fallback>
        </mc:AlternateContent>
        <mc:AlternateContent xmlns:mc="http://schemas.openxmlformats.org/markup-compatibility/2006">
          <mc:Choice xmlns:p14="http://schemas.microsoft.com/office/powerpoint/2010/main" Requires="p14">
            <p:contentPart p14:bwMode="auto" r:id="rId248">
              <p14:nvContentPartPr>
                <p14:cNvPr id="157" name="Ink 156">
                  <a:extLst>
                    <a:ext uri="{FF2B5EF4-FFF2-40B4-BE49-F238E27FC236}">
                      <a16:creationId xmlns:a16="http://schemas.microsoft.com/office/drawing/2014/main" id="{ABCCDC0D-3D0D-17CD-199A-F1612239E8E0}"/>
                    </a:ext>
                  </a:extLst>
                </p14:cNvPr>
                <p14:cNvContentPartPr/>
                <p14:nvPr/>
              </p14:nvContentPartPr>
              <p14:xfrm>
                <a:off x="9731184" y="4975488"/>
                <a:ext cx="43200" cy="152280"/>
              </p14:xfrm>
            </p:contentPart>
          </mc:Choice>
          <mc:Fallback>
            <p:pic>
              <p:nvPicPr>
                <p:cNvPr id="157" name="Ink 156">
                  <a:extLst>
                    <a:ext uri="{FF2B5EF4-FFF2-40B4-BE49-F238E27FC236}">
                      <a16:creationId xmlns:a16="http://schemas.microsoft.com/office/drawing/2014/main" id="{ABCCDC0D-3D0D-17CD-199A-F1612239E8E0}"/>
                    </a:ext>
                  </a:extLst>
                </p:cNvPr>
                <p:cNvPicPr/>
                <p:nvPr/>
              </p:nvPicPr>
              <p:blipFill>
                <a:blip r:embed="rId249"/>
                <a:stretch>
                  <a:fillRect/>
                </a:stretch>
              </p:blipFill>
              <p:spPr>
                <a:xfrm>
                  <a:off x="9722544" y="4966488"/>
                  <a:ext cx="60840" cy="169920"/>
                </a:xfrm>
                <a:prstGeom prst="rect">
                  <a:avLst/>
                </a:prstGeom>
              </p:spPr>
            </p:pic>
          </mc:Fallback>
        </mc:AlternateContent>
        <mc:AlternateContent xmlns:mc="http://schemas.openxmlformats.org/markup-compatibility/2006">
          <mc:Choice xmlns:p14="http://schemas.microsoft.com/office/powerpoint/2010/main" Requires="p14">
            <p:contentPart p14:bwMode="auto" r:id="rId250">
              <p14:nvContentPartPr>
                <p14:cNvPr id="158" name="Ink 157">
                  <a:extLst>
                    <a:ext uri="{FF2B5EF4-FFF2-40B4-BE49-F238E27FC236}">
                      <a16:creationId xmlns:a16="http://schemas.microsoft.com/office/drawing/2014/main" id="{793DC9E9-534E-C597-AA2C-56E93303C727}"/>
                    </a:ext>
                  </a:extLst>
                </p14:cNvPr>
                <p14:cNvContentPartPr/>
                <p14:nvPr/>
              </p14:nvContentPartPr>
              <p14:xfrm>
                <a:off x="9724344" y="4894128"/>
                <a:ext cx="149400" cy="109080"/>
              </p14:xfrm>
            </p:contentPart>
          </mc:Choice>
          <mc:Fallback>
            <p:pic>
              <p:nvPicPr>
                <p:cNvPr id="158" name="Ink 157">
                  <a:extLst>
                    <a:ext uri="{FF2B5EF4-FFF2-40B4-BE49-F238E27FC236}">
                      <a16:creationId xmlns:a16="http://schemas.microsoft.com/office/drawing/2014/main" id="{793DC9E9-534E-C597-AA2C-56E93303C727}"/>
                    </a:ext>
                  </a:extLst>
                </p:cNvPr>
                <p:cNvPicPr/>
                <p:nvPr/>
              </p:nvPicPr>
              <p:blipFill>
                <a:blip r:embed="rId251"/>
                <a:stretch>
                  <a:fillRect/>
                </a:stretch>
              </p:blipFill>
              <p:spPr>
                <a:xfrm>
                  <a:off x="9715344" y="4885128"/>
                  <a:ext cx="167040" cy="126720"/>
                </a:xfrm>
                <a:prstGeom prst="rect">
                  <a:avLst/>
                </a:prstGeom>
              </p:spPr>
            </p:pic>
          </mc:Fallback>
        </mc:AlternateContent>
        <mc:AlternateContent xmlns:mc="http://schemas.openxmlformats.org/markup-compatibility/2006">
          <mc:Choice xmlns:p14="http://schemas.microsoft.com/office/powerpoint/2010/main" Requires="p14">
            <p:contentPart p14:bwMode="auto" r:id="rId252">
              <p14:nvContentPartPr>
                <p14:cNvPr id="159" name="Ink 158">
                  <a:extLst>
                    <a:ext uri="{FF2B5EF4-FFF2-40B4-BE49-F238E27FC236}">
                      <a16:creationId xmlns:a16="http://schemas.microsoft.com/office/drawing/2014/main" id="{7D121FDE-A87E-6A14-EBE0-9F39BD68639D}"/>
                    </a:ext>
                  </a:extLst>
                </p14:cNvPr>
                <p14:cNvContentPartPr/>
                <p14:nvPr/>
              </p14:nvContentPartPr>
              <p14:xfrm>
                <a:off x="9757464" y="5026968"/>
                <a:ext cx="142200" cy="141120"/>
              </p14:xfrm>
            </p:contentPart>
          </mc:Choice>
          <mc:Fallback>
            <p:pic>
              <p:nvPicPr>
                <p:cNvPr id="159" name="Ink 158">
                  <a:extLst>
                    <a:ext uri="{FF2B5EF4-FFF2-40B4-BE49-F238E27FC236}">
                      <a16:creationId xmlns:a16="http://schemas.microsoft.com/office/drawing/2014/main" id="{7D121FDE-A87E-6A14-EBE0-9F39BD68639D}"/>
                    </a:ext>
                  </a:extLst>
                </p:cNvPr>
                <p:cNvPicPr/>
                <p:nvPr/>
              </p:nvPicPr>
              <p:blipFill>
                <a:blip r:embed="rId253"/>
                <a:stretch>
                  <a:fillRect/>
                </a:stretch>
              </p:blipFill>
              <p:spPr>
                <a:xfrm>
                  <a:off x="9748824" y="5017968"/>
                  <a:ext cx="159840" cy="158760"/>
                </a:xfrm>
                <a:prstGeom prst="rect">
                  <a:avLst/>
                </a:prstGeom>
              </p:spPr>
            </p:pic>
          </mc:Fallback>
        </mc:AlternateContent>
        <mc:AlternateContent xmlns:mc="http://schemas.openxmlformats.org/markup-compatibility/2006">
          <mc:Choice xmlns:p14="http://schemas.microsoft.com/office/powerpoint/2010/main" Requires="p14">
            <p:contentPart p14:bwMode="auto" r:id="rId254">
              <p14:nvContentPartPr>
                <p14:cNvPr id="160" name="Ink 159">
                  <a:extLst>
                    <a:ext uri="{FF2B5EF4-FFF2-40B4-BE49-F238E27FC236}">
                      <a16:creationId xmlns:a16="http://schemas.microsoft.com/office/drawing/2014/main" id="{324F0359-5B9B-FCD2-91F5-2E3387F7C54E}"/>
                    </a:ext>
                  </a:extLst>
                </p14:cNvPr>
                <p14:cNvContentPartPr/>
                <p14:nvPr/>
              </p14:nvContentPartPr>
              <p14:xfrm>
                <a:off x="9960864" y="4835448"/>
                <a:ext cx="109080" cy="182880"/>
              </p14:xfrm>
            </p:contentPart>
          </mc:Choice>
          <mc:Fallback>
            <p:pic>
              <p:nvPicPr>
                <p:cNvPr id="160" name="Ink 159">
                  <a:extLst>
                    <a:ext uri="{FF2B5EF4-FFF2-40B4-BE49-F238E27FC236}">
                      <a16:creationId xmlns:a16="http://schemas.microsoft.com/office/drawing/2014/main" id="{324F0359-5B9B-FCD2-91F5-2E3387F7C54E}"/>
                    </a:ext>
                  </a:extLst>
                </p:cNvPr>
                <p:cNvPicPr/>
                <p:nvPr/>
              </p:nvPicPr>
              <p:blipFill>
                <a:blip r:embed="rId255"/>
                <a:stretch>
                  <a:fillRect/>
                </a:stretch>
              </p:blipFill>
              <p:spPr>
                <a:xfrm>
                  <a:off x="9951864" y="4826808"/>
                  <a:ext cx="126720" cy="200520"/>
                </a:xfrm>
                <a:prstGeom prst="rect">
                  <a:avLst/>
                </a:prstGeom>
              </p:spPr>
            </p:pic>
          </mc:Fallback>
        </mc:AlternateContent>
        <mc:AlternateContent xmlns:mc="http://schemas.openxmlformats.org/markup-compatibility/2006">
          <mc:Choice xmlns:p14="http://schemas.microsoft.com/office/powerpoint/2010/main" Requires="p14">
            <p:contentPart p14:bwMode="auto" r:id="rId256">
              <p14:nvContentPartPr>
                <p14:cNvPr id="161" name="Ink 160">
                  <a:extLst>
                    <a:ext uri="{FF2B5EF4-FFF2-40B4-BE49-F238E27FC236}">
                      <a16:creationId xmlns:a16="http://schemas.microsoft.com/office/drawing/2014/main" id="{1A5A7D88-2EED-D230-2529-EA2751BBF1D9}"/>
                    </a:ext>
                  </a:extLst>
                </p14:cNvPr>
                <p14:cNvContentPartPr/>
                <p14:nvPr/>
              </p14:nvContentPartPr>
              <p14:xfrm>
                <a:off x="10089744" y="4781088"/>
                <a:ext cx="92880" cy="269280"/>
              </p14:xfrm>
            </p:contentPart>
          </mc:Choice>
          <mc:Fallback>
            <p:pic>
              <p:nvPicPr>
                <p:cNvPr id="161" name="Ink 160">
                  <a:extLst>
                    <a:ext uri="{FF2B5EF4-FFF2-40B4-BE49-F238E27FC236}">
                      <a16:creationId xmlns:a16="http://schemas.microsoft.com/office/drawing/2014/main" id="{1A5A7D88-2EED-D230-2529-EA2751BBF1D9}"/>
                    </a:ext>
                  </a:extLst>
                </p:cNvPr>
                <p:cNvPicPr/>
                <p:nvPr/>
              </p:nvPicPr>
              <p:blipFill>
                <a:blip r:embed="rId257"/>
                <a:stretch>
                  <a:fillRect/>
                </a:stretch>
              </p:blipFill>
              <p:spPr>
                <a:xfrm>
                  <a:off x="10080744" y="4772088"/>
                  <a:ext cx="110520" cy="286920"/>
                </a:xfrm>
                <a:prstGeom prst="rect">
                  <a:avLst/>
                </a:prstGeom>
              </p:spPr>
            </p:pic>
          </mc:Fallback>
        </mc:AlternateContent>
        <mc:AlternateContent xmlns:mc="http://schemas.openxmlformats.org/markup-compatibility/2006">
          <mc:Choice xmlns:p14="http://schemas.microsoft.com/office/powerpoint/2010/main" Requires="p14">
            <p:contentPart p14:bwMode="auto" r:id="rId258">
              <p14:nvContentPartPr>
                <p14:cNvPr id="162" name="Ink 161">
                  <a:extLst>
                    <a:ext uri="{FF2B5EF4-FFF2-40B4-BE49-F238E27FC236}">
                      <a16:creationId xmlns:a16="http://schemas.microsoft.com/office/drawing/2014/main" id="{6E33F72F-30EE-4E43-0F7B-2EA578F8F7D2}"/>
                    </a:ext>
                  </a:extLst>
                </p14:cNvPr>
                <p14:cNvContentPartPr/>
                <p14:nvPr/>
              </p14:nvContentPartPr>
              <p14:xfrm>
                <a:off x="9659544" y="4855248"/>
                <a:ext cx="203400" cy="367560"/>
              </p14:xfrm>
            </p:contentPart>
          </mc:Choice>
          <mc:Fallback>
            <p:pic>
              <p:nvPicPr>
                <p:cNvPr id="162" name="Ink 161">
                  <a:extLst>
                    <a:ext uri="{FF2B5EF4-FFF2-40B4-BE49-F238E27FC236}">
                      <a16:creationId xmlns:a16="http://schemas.microsoft.com/office/drawing/2014/main" id="{6E33F72F-30EE-4E43-0F7B-2EA578F8F7D2}"/>
                    </a:ext>
                  </a:extLst>
                </p:cNvPr>
                <p:cNvPicPr/>
                <p:nvPr/>
              </p:nvPicPr>
              <p:blipFill>
                <a:blip r:embed="rId259"/>
                <a:stretch>
                  <a:fillRect/>
                </a:stretch>
              </p:blipFill>
              <p:spPr>
                <a:xfrm>
                  <a:off x="9650544" y="4846608"/>
                  <a:ext cx="221040" cy="385200"/>
                </a:xfrm>
                <a:prstGeom prst="rect">
                  <a:avLst/>
                </a:prstGeom>
              </p:spPr>
            </p:pic>
          </mc:Fallback>
        </mc:AlternateContent>
        <mc:AlternateContent xmlns:mc="http://schemas.openxmlformats.org/markup-compatibility/2006">
          <mc:Choice xmlns:p14="http://schemas.microsoft.com/office/powerpoint/2010/main" Requires="p14">
            <p:contentPart p14:bwMode="auto" r:id="rId260">
              <p14:nvContentPartPr>
                <p14:cNvPr id="165" name="Ink 164">
                  <a:extLst>
                    <a:ext uri="{FF2B5EF4-FFF2-40B4-BE49-F238E27FC236}">
                      <a16:creationId xmlns:a16="http://schemas.microsoft.com/office/drawing/2014/main" id="{203D978E-1ED4-AD05-929F-ECD63FE1D096}"/>
                    </a:ext>
                  </a:extLst>
                </p14:cNvPr>
                <p14:cNvContentPartPr/>
                <p14:nvPr/>
              </p14:nvContentPartPr>
              <p14:xfrm>
                <a:off x="9142584" y="5575608"/>
                <a:ext cx="171000" cy="179280"/>
              </p14:xfrm>
            </p:contentPart>
          </mc:Choice>
          <mc:Fallback>
            <p:pic>
              <p:nvPicPr>
                <p:cNvPr id="165" name="Ink 164">
                  <a:extLst>
                    <a:ext uri="{FF2B5EF4-FFF2-40B4-BE49-F238E27FC236}">
                      <a16:creationId xmlns:a16="http://schemas.microsoft.com/office/drawing/2014/main" id="{203D978E-1ED4-AD05-929F-ECD63FE1D096}"/>
                    </a:ext>
                  </a:extLst>
                </p:cNvPr>
                <p:cNvPicPr/>
                <p:nvPr/>
              </p:nvPicPr>
              <p:blipFill>
                <a:blip r:embed="rId261"/>
                <a:stretch>
                  <a:fillRect/>
                </a:stretch>
              </p:blipFill>
              <p:spPr>
                <a:xfrm>
                  <a:off x="9133944" y="5566968"/>
                  <a:ext cx="188640" cy="196920"/>
                </a:xfrm>
                <a:prstGeom prst="rect">
                  <a:avLst/>
                </a:prstGeom>
              </p:spPr>
            </p:pic>
          </mc:Fallback>
        </mc:AlternateContent>
        <mc:AlternateContent xmlns:mc="http://schemas.openxmlformats.org/markup-compatibility/2006">
          <mc:Choice xmlns:p14="http://schemas.microsoft.com/office/powerpoint/2010/main" Requires="p14">
            <p:contentPart p14:bwMode="auto" r:id="rId262">
              <p14:nvContentPartPr>
                <p14:cNvPr id="166" name="Ink 165">
                  <a:extLst>
                    <a:ext uri="{FF2B5EF4-FFF2-40B4-BE49-F238E27FC236}">
                      <a16:creationId xmlns:a16="http://schemas.microsoft.com/office/drawing/2014/main" id="{323A9E73-F381-2B82-0FE7-D459E5C92EF9}"/>
                    </a:ext>
                  </a:extLst>
                </p14:cNvPr>
                <p14:cNvContentPartPr/>
                <p14:nvPr/>
              </p14:nvContentPartPr>
              <p14:xfrm>
                <a:off x="9406464" y="5551128"/>
                <a:ext cx="105840" cy="60480"/>
              </p14:xfrm>
            </p:contentPart>
          </mc:Choice>
          <mc:Fallback>
            <p:pic>
              <p:nvPicPr>
                <p:cNvPr id="166" name="Ink 165">
                  <a:extLst>
                    <a:ext uri="{FF2B5EF4-FFF2-40B4-BE49-F238E27FC236}">
                      <a16:creationId xmlns:a16="http://schemas.microsoft.com/office/drawing/2014/main" id="{323A9E73-F381-2B82-0FE7-D459E5C92EF9}"/>
                    </a:ext>
                  </a:extLst>
                </p:cNvPr>
                <p:cNvPicPr/>
                <p:nvPr/>
              </p:nvPicPr>
              <p:blipFill>
                <a:blip r:embed="rId263"/>
                <a:stretch>
                  <a:fillRect/>
                </a:stretch>
              </p:blipFill>
              <p:spPr>
                <a:xfrm>
                  <a:off x="9397824" y="5542488"/>
                  <a:ext cx="123480" cy="78120"/>
                </a:xfrm>
                <a:prstGeom prst="rect">
                  <a:avLst/>
                </a:prstGeom>
              </p:spPr>
            </p:pic>
          </mc:Fallback>
        </mc:AlternateContent>
        <mc:AlternateContent xmlns:mc="http://schemas.openxmlformats.org/markup-compatibility/2006">
          <mc:Choice xmlns:p14="http://schemas.microsoft.com/office/powerpoint/2010/main" Requires="p14">
            <p:contentPart p14:bwMode="auto" r:id="rId264">
              <p14:nvContentPartPr>
                <p14:cNvPr id="167" name="Ink 166">
                  <a:extLst>
                    <a:ext uri="{FF2B5EF4-FFF2-40B4-BE49-F238E27FC236}">
                      <a16:creationId xmlns:a16="http://schemas.microsoft.com/office/drawing/2014/main" id="{BA5EA821-8EEB-3FE1-9929-28BD3377212E}"/>
                    </a:ext>
                  </a:extLst>
                </p14:cNvPr>
                <p14:cNvContentPartPr/>
                <p14:nvPr/>
              </p14:nvContentPartPr>
              <p14:xfrm>
                <a:off x="9446424" y="5637168"/>
                <a:ext cx="99360" cy="46800"/>
              </p14:xfrm>
            </p:contentPart>
          </mc:Choice>
          <mc:Fallback>
            <p:pic>
              <p:nvPicPr>
                <p:cNvPr id="167" name="Ink 166">
                  <a:extLst>
                    <a:ext uri="{FF2B5EF4-FFF2-40B4-BE49-F238E27FC236}">
                      <a16:creationId xmlns:a16="http://schemas.microsoft.com/office/drawing/2014/main" id="{BA5EA821-8EEB-3FE1-9929-28BD3377212E}"/>
                    </a:ext>
                  </a:extLst>
                </p:cNvPr>
                <p:cNvPicPr/>
                <p:nvPr/>
              </p:nvPicPr>
              <p:blipFill>
                <a:blip r:embed="rId265"/>
                <a:stretch>
                  <a:fillRect/>
                </a:stretch>
              </p:blipFill>
              <p:spPr>
                <a:xfrm>
                  <a:off x="9437784" y="5628528"/>
                  <a:ext cx="117000" cy="64440"/>
                </a:xfrm>
                <a:prstGeom prst="rect">
                  <a:avLst/>
                </a:prstGeom>
              </p:spPr>
            </p:pic>
          </mc:Fallback>
        </mc:AlternateContent>
        <mc:AlternateContent xmlns:mc="http://schemas.openxmlformats.org/markup-compatibility/2006">
          <mc:Choice xmlns:p14="http://schemas.microsoft.com/office/powerpoint/2010/main" Requires="p14">
            <p:contentPart p14:bwMode="auto" r:id="rId266">
              <p14:nvContentPartPr>
                <p14:cNvPr id="168" name="Ink 167">
                  <a:extLst>
                    <a:ext uri="{FF2B5EF4-FFF2-40B4-BE49-F238E27FC236}">
                      <a16:creationId xmlns:a16="http://schemas.microsoft.com/office/drawing/2014/main" id="{E374BC97-61FC-EA00-1E2E-B56F3825A487}"/>
                    </a:ext>
                  </a:extLst>
                </p14:cNvPr>
                <p14:cNvContentPartPr/>
                <p14:nvPr/>
              </p14:nvContentPartPr>
              <p14:xfrm>
                <a:off x="9673584" y="5359248"/>
                <a:ext cx="108360" cy="194400"/>
              </p14:xfrm>
            </p:contentPart>
          </mc:Choice>
          <mc:Fallback>
            <p:pic>
              <p:nvPicPr>
                <p:cNvPr id="168" name="Ink 167">
                  <a:extLst>
                    <a:ext uri="{FF2B5EF4-FFF2-40B4-BE49-F238E27FC236}">
                      <a16:creationId xmlns:a16="http://schemas.microsoft.com/office/drawing/2014/main" id="{E374BC97-61FC-EA00-1E2E-B56F3825A487}"/>
                    </a:ext>
                  </a:extLst>
                </p:cNvPr>
                <p:cNvPicPr/>
                <p:nvPr/>
              </p:nvPicPr>
              <p:blipFill>
                <a:blip r:embed="rId267"/>
                <a:stretch>
                  <a:fillRect/>
                </a:stretch>
              </p:blipFill>
              <p:spPr>
                <a:xfrm>
                  <a:off x="9664944" y="5350248"/>
                  <a:ext cx="126000" cy="212040"/>
                </a:xfrm>
                <a:prstGeom prst="rect">
                  <a:avLst/>
                </a:prstGeom>
              </p:spPr>
            </p:pic>
          </mc:Fallback>
        </mc:AlternateContent>
        <mc:AlternateContent xmlns:mc="http://schemas.openxmlformats.org/markup-compatibility/2006">
          <mc:Choice xmlns:p14="http://schemas.microsoft.com/office/powerpoint/2010/main" Requires="p14">
            <p:contentPart p14:bwMode="auto" r:id="rId268">
              <p14:nvContentPartPr>
                <p14:cNvPr id="169" name="Ink 168">
                  <a:extLst>
                    <a:ext uri="{FF2B5EF4-FFF2-40B4-BE49-F238E27FC236}">
                      <a16:creationId xmlns:a16="http://schemas.microsoft.com/office/drawing/2014/main" id="{F002914A-FCA3-4813-711D-AA02D2C166FA}"/>
                    </a:ext>
                  </a:extLst>
                </p14:cNvPr>
                <p14:cNvContentPartPr/>
                <p14:nvPr/>
              </p14:nvContentPartPr>
              <p14:xfrm>
                <a:off x="9850704" y="5404608"/>
                <a:ext cx="152280" cy="105480"/>
              </p14:xfrm>
            </p:contentPart>
          </mc:Choice>
          <mc:Fallback>
            <p:pic>
              <p:nvPicPr>
                <p:cNvPr id="169" name="Ink 168">
                  <a:extLst>
                    <a:ext uri="{FF2B5EF4-FFF2-40B4-BE49-F238E27FC236}">
                      <a16:creationId xmlns:a16="http://schemas.microsoft.com/office/drawing/2014/main" id="{F002914A-FCA3-4813-711D-AA02D2C166FA}"/>
                    </a:ext>
                  </a:extLst>
                </p:cNvPr>
                <p:cNvPicPr/>
                <p:nvPr/>
              </p:nvPicPr>
              <p:blipFill>
                <a:blip r:embed="rId269"/>
                <a:stretch>
                  <a:fillRect/>
                </a:stretch>
              </p:blipFill>
              <p:spPr>
                <a:xfrm>
                  <a:off x="9842064" y="5395608"/>
                  <a:ext cx="169920" cy="123120"/>
                </a:xfrm>
                <a:prstGeom prst="rect">
                  <a:avLst/>
                </a:prstGeom>
              </p:spPr>
            </p:pic>
          </mc:Fallback>
        </mc:AlternateContent>
        <mc:AlternateContent xmlns:mc="http://schemas.openxmlformats.org/markup-compatibility/2006">
          <mc:Choice xmlns:p14="http://schemas.microsoft.com/office/powerpoint/2010/main" Requires="p14">
            <p:contentPart p14:bwMode="auto" r:id="rId270">
              <p14:nvContentPartPr>
                <p14:cNvPr id="170" name="Ink 169">
                  <a:extLst>
                    <a:ext uri="{FF2B5EF4-FFF2-40B4-BE49-F238E27FC236}">
                      <a16:creationId xmlns:a16="http://schemas.microsoft.com/office/drawing/2014/main" id="{038E623A-4662-B50D-002C-0AD3CFF9CFE5}"/>
                    </a:ext>
                  </a:extLst>
                </p14:cNvPr>
                <p14:cNvContentPartPr/>
                <p14:nvPr/>
              </p14:nvContentPartPr>
              <p14:xfrm>
                <a:off x="10062024" y="5322168"/>
                <a:ext cx="88200" cy="109440"/>
              </p14:xfrm>
            </p:contentPart>
          </mc:Choice>
          <mc:Fallback>
            <p:pic>
              <p:nvPicPr>
                <p:cNvPr id="170" name="Ink 169">
                  <a:extLst>
                    <a:ext uri="{FF2B5EF4-FFF2-40B4-BE49-F238E27FC236}">
                      <a16:creationId xmlns:a16="http://schemas.microsoft.com/office/drawing/2014/main" id="{038E623A-4662-B50D-002C-0AD3CFF9CFE5}"/>
                    </a:ext>
                  </a:extLst>
                </p:cNvPr>
                <p:cNvPicPr/>
                <p:nvPr/>
              </p:nvPicPr>
              <p:blipFill>
                <a:blip r:embed="rId271"/>
                <a:stretch>
                  <a:fillRect/>
                </a:stretch>
              </p:blipFill>
              <p:spPr>
                <a:xfrm>
                  <a:off x="10053024" y="5313168"/>
                  <a:ext cx="105840" cy="127080"/>
                </a:xfrm>
                <a:prstGeom prst="rect">
                  <a:avLst/>
                </a:prstGeom>
              </p:spPr>
            </p:pic>
          </mc:Fallback>
        </mc:AlternateContent>
        <mc:AlternateContent xmlns:mc="http://schemas.openxmlformats.org/markup-compatibility/2006">
          <mc:Choice xmlns:p14="http://schemas.microsoft.com/office/powerpoint/2010/main" Requires="p14">
            <p:contentPart p14:bwMode="auto" r:id="rId272">
              <p14:nvContentPartPr>
                <p14:cNvPr id="171" name="Ink 170">
                  <a:extLst>
                    <a:ext uri="{FF2B5EF4-FFF2-40B4-BE49-F238E27FC236}">
                      <a16:creationId xmlns:a16="http://schemas.microsoft.com/office/drawing/2014/main" id="{2293FCEB-674C-149A-D7D0-E981480A26AB}"/>
                    </a:ext>
                  </a:extLst>
                </p14:cNvPr>
                <p14:cNvContentPartPr/>
                <p14:nvPr/>
              </p14:nvContentPartPr>
              <p14:xfrm>
                <a:off x="10081104" y="5246568"/>
                <a:ext cx="202680" cy="158400"/>
              </p14:xfrm>
            </p:contentPart>
          </mc:Choice>
          <mc:Fallback>
            <p:pic>
              <p:nvPicPr>
                <p:cNvPr id="171" name="Ink 170">
                  <a:extLst>
                    <a:ext uri="{FF2B5EF4-FFF2-40B4-BE49-F238E27FC236}">
                      <a16:creationId xmlns:a16="http://schemas.microsoft.com/office/drawing/2014/main" id="{2293FCEB-674C-149A-D7D0-E981480A26AB}"/>
                    </a:ext>
                  </a:extLst>
                </p:cNvPr>
                <p:cNvPicPr/>
                <p:nvPr/>
              </p:nvPicPr>
              <p:blipFill>
                <a:blip r:embed="rId273"/>
                <a:stretch>
                  <a:fillRect/>
                </a:stretch>
              </p:blipFill>
              <p:spPr>
                <a:xfrm>
                  <a:off x="10072104" y="5237568"/>
                  <a:ext cx="220320" cy="176040"/>
                </a:xfrm>
                <a:prstGeom prst="rect">
                  <a:avLst/>
                </a:prstGeom>
              </p:spPr>
            </p:pic>
          </mc:Fallback>
        </mc:AlternateContent>
        <mc:AlternateContent xmlns:mc="http://schemas.openxmlformats.org/markup-compatibility/2006">
          <mc:Choice xmlns:p14="http://schemas.microsoft.com/office/powerpoint/2010/main" Requires="p14">
            <p:contentPart p14:bwMode="auto" r:id="rId274">
              <p14:nvContentPartPr>
                <p14:cNvPr id="172" name="Ink 171">
                  <a:extLst>
                    <a:ext uri="{FF2B5EF4-FFF2-40B4-BE49-F238E27FC236}">
                      <a16:creationId xmlns:a16="http://schemas.microsoft.com/office/drawing/2014/main" id="{54588C8A-76EB-37F3-E712-0D8CE4897BD9}"/>
                    </a:ext>
                  </a:extLst>
                </p14:cNvPr>
                <p14:cNvContentPartPr/>
                <p14:nvPr/>
              </p14:nvContentPartPr>
              <p14:xfrm>
                <a:off x="10194144" y="5292288"/>
                <a:ext cx="117000" cy="16920"/>
              </p14:xfrm>
            </p:contentPart>
          </mc:Choice>
          <mc:Fallback>
            <p:pic>
              <p:nvPicPr>
                <p:cNvPr id="172" name="Ink 171">
                  <a:extLst>
                    <a:ext uri="{FF2B5EF4-FFF2-40B4-BE49-F238E27FC236}">
                      <a16:creationId xmlns:a16="http://schemas.microsoft.com/office/drawing/2014/main" id="{54588C8A-76EB-37F3-E712-0D8CE4897BD9}"/>
                    </a:ext>
                  </a:extLst>
                </p:cNvPr>
                <p:cNvPicPr/>
                <p:nvPr/>
              </p:nvPicPr>
              <p:blipFill>
                <a:blip r:embed="rId275"/>
                <a:stretch>
                  <a:fillRect/>
                </a:stretch>
              </p:blipFill>
              <p:spPr>
                <a:xfrm>
                  <a:off x="10185504" y="5283648"/>
                  <a:ext cx="134640" cy="34560"/>
                </a:xfrm>
                <a:prstGeom prst="rect">
                  <a:avLst/>
                </a:prstGeom>
              </p:spPr>
            </p:pic>
          </mc:Fallback>
        </mc:AlternateContent>
        <mc:AlternateContent xmlns:mc="http://schemas.openxmlformats.org/markup-compatibility/2006">
          <mc:Choice xmlns:p14="http://schemas.microsoft.com/office/powerpoint/2010/main" Requires="p14">
            <p:contentPart p14:bwMode="auto" r:id="rId276">
              <p14:nvContentPartPr>
                <p14:cNvPr id="173" name="Ink 172">
                  <a:extLst>
                    <a:ext uri="{FF2B5EF4-FFF2-40B4-BE49-F238E27FC236}">
                      <a16:creationId xmlns:a16="http://schemas.microsoft.com/office/drawing/2014/main" id="{211E3A5F-9BCF-B8E1-B850-B275228DBBDA}"/>
                    </a:ext>
                  </a:extLst>
                </p14:cNvPr>
                <p14:cNvContentPartPr/>
                <p14:nvPr/>
              </p14:nvContentPartPr>
              <p14:xfrm>
                <a:off x="9862944" y="5455368"/>
                <a:ext cx="401400" cy="194040"/>
              </p14:xfrm>
            </p:contentPart>
          </mc:Choice>
          <mc:Fallback>
            <p:pic>
              <p:nvPicPr>
                <p:cNvPr id="173" name="Ink 172">
                  <a:extLst>
                    <a:ext uri="{FF2B5EF4-FFF2-40B4-BE49-F238E27FC236}">
                      <a16:creationId xmlns:a16="http://schemas.microsoft.com/office/drawing/2014/main" id="{211E3A5F-9BCF-B8E1-B850-B275228DBBDA}"/>
                    </a:ext>
                  </a:extLst>
                </p:cNvPr>
                <p:cNvPicPr/>
                <p:nvPr/>
              </p:nvPicPr>
              <p:blipFill>
                <a:blip r:embed="rId277"/>
                <a:stretch>
                  <a:fillRect/>
                </a:stretch>
              </p:blipFill>
              <p:spPr>
                <a:xfrm>
                  <a:off x="9854304" y="5446728"/>
                  <a:ext cx="419040" cy="211680"/>
                </a:xfrm>
                <a:prstGeom prst="rect">
                  <a:avLst/>
                </a:prstGeom>
              </p:spPr>
            </p:pic>
          </mc:Fallback>
        </mc:AlternateContent>
        <mc:AlternateContent xmlns:mc="http://schemas.openxmlformats.org/markup-compatibility/2006">
          <mc:Choice xmlns:p14="http://schemas.microsoft.com/office/powerpoint/2010/main" Requires="p14">
            <p:contentPart p14:bwMode="auto" r:id="rId278">
              <p14:nvContentPartPr>
                <p14:cNvPr id="174" name="Ink 173">
                  <a:extLst>
                    <a:ext uri="{FF2B5EF4-FFF2-40B4-BE49-F238E27FC236}">
                      <a16:creationId xmlns:a16="http://schemas.microsoft.com/office/drawing/2014/main" id="{D6441075-95C6-AD97-A27A-EACD07E1A089}"/>
                    </a:ext>
                  </a:extLst>
                </p14:cNvPr>
                <p14:cNvContentPartPr/>
                <p14:nvPr/>
              </p14:nvContentPartPr>
              <p14:xfrm>
                <a:off x="10073904" y="5654088"/>
                <a:ext cx="132480" cy="185400"/>
              </p14:xfrm>
            </p:contentPart>
          </mc:Choice>
          <mc:Fallback>
            <p:pic>
              <p:nvPicPr>
                <p:cNvPr id="174" name="Ink 173">
                  <a:extLst>
                    <a:ext uri="{FF2B5EF4-FFF2-40B4-BE49-F238E27FC236}">
                      <a16:creationId xmlns:a16="http://schemas.microsoft.com/office/drawing/2014/main" id="{D6441075-95C6-AD97-A27A-EACD07E1A089}"/>
                    </a:ext>
                  </a:extLst>
                </p:cNvPr>
                <p:cNvPicPr/>
                <p:nvPr/>
              </p:nvPicPr>
              <p:blipFill>
                <a:blip r:embed="rId279"/>
                <a:stretch>
                  <a:fillRect/>
                </a:stretch>
              </p:blipFill>
              <p:spPr>
                <a:xfrm>
                  <a:off x="10065264" y="5645448"/>
                  <a:ext cx="150120" cy="203040"/>
                </a:xfrm>
                <a:prstGeom prst="rect">
                  <a:avLst/>
                </a:prstGeom>
              </p:spPr>
            </p:pic>
          </mc:Fallback>
        </mc:AlternateContent>
        <mc:AlternateContent xmlns:mc="http://schemas.openxmlformats.org/markup-compatibility/2006">
          <mc:Choice xmlns:p14="http://schemas.microsoft.com/office/powerpoint/2010/main" Requires="p14">
            <p:contentPart p14:bwMode="auto" r:id="rId280">
              <p14:nvContentPartPr>
                <p14:cNvPr id="175" name="Ink 174">
                  <a:extLst>
                    <a:ext uri="{FF2B5EF4-FFF2-40B4-BE49-F238E27FC236}">
                      <a16:creationId xmlns:a16="http://schemas.microsoft.com/office/drawing/2014/main" id="{A4749DF3-CD9C-1275-4490-A7A213FF5344}"/>
                    </a:ext>
                  </a:extLst>
                </p14:cNvPr>
                <p14:cNvContentPartPr/>
                <p14:nvPr/>
              </p14:nvContentPartPr>
              <p14:xfrm>
                <a:off x="10062384" y="5634648"/>
                <a:ext cx="28080" cy="78120"/>
              </p14:xfrm>
            </p:contentPart>
          </mc:Choice>
          <mc:Fallback>
            <p:pic>
              <p:nvPicPr>
                <p:cNvPr id="175" name="Ink 174">
                  <a:extLst>
                    <a:ext uri="{FF2B5EF4-FFF2-40B4-BE49-F238E27FC236}">
                      <a16:creationId xmlns:a16="http://schemas.microsoft.com/office/drawing/2014/main" id="{A4749DF3-CD9C-1275-4490-A7A213FF5344}"/>
                    </a:ext>
                  </a:extLst>
                </p:cNvPr>
                <p:cNvPicPr/>
                <p:nvPr/>
              </p:nvPicPr>
              <p:blipFill>
                <a:blip r:embed="rId281"/>
                <a:stretch>
                  <a:fillRect/>
                </a:stretch>
              </p:blipFill>
              <p:spPr>
                <a:xfrm>
                  <a:off x="10053744" y="5626008"/>
                  <a:ext cx="45720" cy="9576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282">
            <p14:nvContentPartPr>
              <p14:cNvPr id="177" name="Ink 176">
                <a:extLst>
                  <a:ext uri="{FF2B5EF4-FFF2-40B4-BE49-F238E27FC236}">
                    <a16:creationId xmlns:a16="http://schemas.microsoft.com/office/drawing/2014/main" id="{60D16F18-E102-1F37-653E-58B41188E31E}"/>
                  </a:ext>
                </a:extLst>
              </p14:cNvPr>
              <p14:cNvContentPartPr/>
              <p14:nvPr/>
            </p14:nvContentPartPr>
            <p14:xfrm>
              <a:off x="8549304" y="6204528"/>
              <a:ext cx="332280" cy="329760"/>
            </p14:xfrm>
          </p:contentPart>
        </mc:Choice>
        <mc:Fallback>
          <p:pic>
            <p:nvPicPr>
              <p:cNvPr id="177" name="Ink 176">
                <a:extLst>
                  <a:ext uri="{FF2B5EF4-FFF2-40B4-BE49-F238E27FC236}">
                    <a16:creationId xmlns:a16="http://schemas.microsoft.com/office/drawing/2014/main" id="{60D16F18-E102-1F37-653E-58B41188E31E}"/>
                  </a:ext>
                </a:extLst>
              </p:cNvPr>
              <p:cNvPicPr/>
              <p:nvPr/>
            </p:nvPicPr>
            <p:blipFill>
              <a:blip r:embed="rId283"/>
              <a:stretch>
                <a:fillRect/>
              </a:stretch>
            </p:blipFill>
            <p:spPr>
              <a:xfrm>
                <a:off x="8540664" y="6195888"/>
                <a:ext cx="349920" cy="347400"/>
              </a:xfrm>
              <a:prstGeom prst="rect">
                <a:avLst/>
              </a:prstGeom>
            </p:spPr>
          </p:pic>
        </mc:Fallback>
      </mc:AlternateContent>
      <p:grpSp>
        <p:nvGrpSpPr>
          <p:cNvPr id="184" name="Group 183">
            <a:extLst>
              <a:ext uri="{FF2B5EF4-FFF2-40B4-BE49-F238E27FC236}">
                <a16:creationId xmlns:a16="http://schemas.microsoft.com/office/drawing/2014/main" id="{DD4348E5-2152-92CB-02AE-FDDD84BEABD4}"/>
              </a:ext>
            </a:extLst>
          </p:cNvPr>
          <p:cNvGrpSpPr/>
          <p:nvPr/>
        </p:nvGrpSpPr>
        <p:grpSpPr>
          <a:xfrm>
            <a:off x="2579064" y="5374008"/>
            <a:ext cx="542160" cy="455040"/>
            <a:chOff x="2579064" y="5374008"/>
            <a:chExt cx="542160" cy="455040"/>
          </a:xfrm>
        </p:grpSpPr>
        <mc:AlternateContent xmlns:mc="http://schemas.openxmlformats.org/markup-compatibility/2006">
          <mc:Choice xmlns:p14="http://schemas.microsoft.com/office/powerpoint/2010/main" Requires="p14">
            <p:contentPart p14:bwMode="auto" r:id="rId284">
              <p14:nvContentPartPr>
                <p14:cNvPr id="178" name="Ink 177">
                  <a:extLst>
                    <a:ext uri="{FF2B5EF4-FFF2-40B4-BE49-F238E27FC236}">
                      <a16:creationId xmlns:a16="http://schemas.microsoft.com/office/drawing/2014/main" id="{34C9EA33-8802-AD59-EE6A-D3B9BF7C5E85}"/>
                    </a:ext>
                  </a:extLst>
                </p14:cNvPr>
                <p14:cNvContentPartPr/>
                <p14:nvPr/>
              </p14:nvContentPartPr>
              <p14:xfrm>
                <a:off x="2579064" y="5374008"/>
                <a:ext cx="54000" cy="324360"/>
              </p14:xfrm>
            </p:contentPart>
          </mc:Choice>
          <mc:Fallback>
            <p:pic>
              <p:nvPicPr>
                <p:cNvPr id="178" name="Ink 177">
                  <a:extLst>
                    <a:ext uri="{FF2B5EF4-FFF2-40B4-BE49-F238E27FC236}">
                      <a16:creationId xmlns:a16="http://schemas.microsoft.com/office/drawing/2014/main" id="{34C9EA33-8802-AD59-EE6A-D3B9BF7C5E85}"/>
                    </a:ext>
                  </a:extLst>
                </p:cNvPr>
                <p:cNvPicPr/>
                <p:nvPr/>
              </p:nvPicPr>
              <p:blipFill>
                <a:blip r:embed="rId285"/>
                <a:stretch>
                  <a:fillRect/>
                </a:stretch>
              </p:blipFill>
              <p:spPr>
                <a:xfrm>
                  <a:off x="2570424" y="5365368"/>
                  <a:ext cx="71640" cy="342000"/>
                </a:xfrm>
                <a:prstGeom prst="rect">
                  <a:avLst/>
                </a:prstGeom>
              </p:spPr>
            </p:pic>
          </mc:Fallback>
        </mc:AlternateContent>
        <mc:AlternateContent xmlns:mc="http://schemas.openxmlformats.org/markup-compatibility/2006">
          <mc:Choice xmlns:p14="http://schemas.microsoft.com/office/powerpoint/2010/main" Requires="p14">
            <p:contentPart p14:bwMode="auto" r:id="rId286">
              <p14:nvContentPartPr>
                <p14:cNvPr id="179" name="Ink 178">
                  <a:extLst>
                    <a:ext uri="{FF2B5EF4-FFF2-40B4-BE49-F238E27FC236}">
                      <a16:creationId xmlns:a16="http://schemas.microsoft.com/office/drawing/2014/main" id="{4421947B-CC89-0256-854B-45D139182B54}"/>
                    </a:ext>
                  </a:extLst>
                </p14:cNvPr>
                <p14:cNvContentPartPr/>
                <p14:nvPr/>
              </p14:nvContentPartPr>
              <p14:xfrm>
                <a:off x="2599224" y="5385168"/>
                <a:ext cx="197280" cy="266760"/>
              </p14:xfrm>
            </p:contentPart>
          </mc:Choice>
          <mc:Fallback>
            <p:pic>
              <p:nvPicPr>
                <p:cNvPr id="179" name="Ink 178">
                  <a:extLst>
                    <a:ext uri="{FF2B5EF4-FFF2-40B4-BE49-F238E27FC236}">
                      <a16:creationId xmlns:a16="http://schemas.microsoft.com/office/drawing/2014/main" id="{4421947B-CC89-0256-854B-45D139182B54}"/>
                    </a:ext>
                  </a:extLst>
                </p:cNvPr>
                <p:cNvPicPr/>
                <p:nvPr/>
              </p:nvPicPr>
              <p:blipFill>
                <a:blip r:embed="rId287"/>
                <a:stretch>
                  <a:fillRect/>
                </a:stretch>
              </p:blipFill>
              <p:spPr>
                <a:xfrm>
                  <a:off x="2590224" y="5376528"/>
                  <a:ext cx="214920" cy="284400"/>
                </a:xfrm>
                <a:prstGeom prst="rect">
                  <a:avLst/>
                </a:prstGeom>
              </p:spPr>
            </p:pic>
          </mc:Fallback>
        </mc:AlternateContent>
        <mc:AlternateContent xmlns:mc="http://schemas.openxmlformats.org/markup-compatibility/2006">
          <mc:Choice xmlns:p14="http://schemas.microsoft.com/office/powerpoint/2010/main" Requires="p14">
            <p:contentPart p14:bwMode="auto" r:id="rId288">
              <p14:nvContentPartPr>
                <p14:cNvPr id="180" name="Ink 179">
                  <a:extLst>
                    <a:ext uri="{FF2B5EF4-FFF2-40B4-BE49-F238E27FC236}">
                      <a16:creationId xmlns:a16="http://schemas.microsoft.com/office/drawing/2014/main" id="{080707E6-80C5-F218-667D-D87EE2170E8B}"/>
                    </a:ext>
                  </a:extLst>
                </p14:cNvPr>
                <p14:cNvContentPartPr/>
                <p14:nvPr/>
              </p14:nvContentPartPr>
              <p14:xfrm>
                <a:off x="2909184" y="5655888"/>
                <a:ext cx="212040" cy="173160"/>
              </p14:xfrm>
            </p:contentPart>
          </mc:Choice>
          <mc:Fallback>
            <p:pic>
              <p:nvPicPr>
                <p:cNvPr id="180" name="Ink 179">
                  <a:extLst>
                    <a:ext uri="{FF2B5EF4-FFF2-40B4-BE49-F238E27FC236}">
                      <a16:creationId xmlns:a16="http://schemas.microsoft.com/office/drawing/2014/main" id="{080707E6-80C5-F218-667D-D87EE2170E8B}"/>
                    </a:ext>
                  </a:extLst>
                </p:cNvPr>
                <p:cNvPicPr/>
                <p:nvPr/>
              </p:nvPicPr>
              <p:blipFill>
                <a:blip r:embed="rId289"/>
                <a:stretch>
                  <a:fillRect/>
                </a:stretch>
              </p:blipFill>
              <p:spPr>
                <a:xfrm>
                  <a:off x="2900544" y="5646888"/>
                  <a:ext cx="229680" cy="190800"/>
                </a:xfrm>
                <a:prstGeom prst="rect">
                  <a:avLst/>
                </a:prstGeom>
              </p:spPr>
            </p:pic>
          </mc:Fallback>
        </mc:AlternateContent>
      </p:grpSp>
      <p:grpSp>
        <p:nvGrpSpPr>
          <p:cNvPr id="183" name="Group 182">
            <a:extLst>
              <a:ext uri="{FF2B5EF4-FFF2-40B4-BE49-F238E27FC236}">
                <a16:creationId xmlns:a16="http://schemas.microsoft.com/office/drawing/2014/main" id="{64F7E251-E557-5F0C-FE82-0ACC264ABA65}"/>
              </a:ext>
            </a:extLst>
          </p:cNvPr>
          <p:cNvGrpSpPr/>
          <p:nvPr/>
        </p:nvGrpSpPr>
        <p:grpSpPr>
          <a:xfrm>
            <a:off x="3374304" y="5534208"/>
            <a:ext cx="174600" cy="155160"/>
            <a:chOff x="3374304" y="5534208"/>
            <a:chExt cx="174600" cy="155160"/>
          </a:xfrm>
        </p:grpSpPr>
        <mc:AlternateContent xmlns:mc="http://schemas.openxmlformats.org/markup-compatibility/2006">
          <mc:Choice xmlns:p14="http://schemas.microsoft.com/office/powerpoint/2010/main" Requires="p14">
            <p:contentPart p14:bwMode="auto" r:id="rId290">
              <p14:nvContentPartPr>
                <p14:cNvPr id="181" name="Ink 180">
                  <a:extLst>
                    <a:ext uri="{FF2B5EF4-FFF2-40B4-BE49-F238E27FC236}">
                      <a16:creationId xmlns:a16="http://schemas.microsoft.com/office/drawing/2014/main" id="{9569F485-B757-44F9-320A-D79182A39FBA}"/>
                    </a:ext>
                  </a:extLst>
                </p14:cNvPr>
                <p14:cNvContentPartPr/>
                <p14:nvPr/>
              </p14:nvContentPartPr>
              <p14:xfrm>
                <a:off x="3374304" y="5534208"/>
                <a:ext cx="88560" cy="23760"/>
              </p14:xfrm>
            </p:contentPart>
          </mc:Choice>
          <mc:Fallback>
            <p:pic>
              <p:nvPicPr>
                <p:cNvPr id="181" name="Ink 180">
                  <a:extLst>
                    <a:ext uri="{FF2B5EF4-FFF2-40B4-BE49-F238E27FC236}">
                      <a16:creationId xmlns:a16="http://schemas.microsoft.com/office/drawing/2014/main" id="{9569F485-B757-44F9-320A-D79182A39FBA}"/>
                    </a:ext>
                  </a:extLst>
                </p:cNvPr>
                <p:cNvPicPr/>
                <p:nvPr/>
              </p:nvPicPr>
              <p:blipFill>
                <a:blip r:embed="rId291"/>
                <a:stretch>
                  <a:fillRect/>
                </a:stretch>
              </p:blipFill>
              <p:spPr>
                <a:xfrm>
                  <a:off x="3365664" y="5525568"/>
                  <a:ext cx="106200" cy="41400"/>
                </a:xfrm>
                <a:prstGeom prst="rect">
                  <a:avLst/>
                </a:prstGeom>
              </p:spPr>
            </p:pic>
          </mc:Fallback>
        </mc:AlternateContent>
        <mc:AlternateContent xmlns:mc="http://schemas.openxmlformats.org/markup-compatibility/2006">
          <mc:Choice xmlns:p14="http://schemas.microsoft.com/office/powerpoint/2010/main" Requires="p14">
            <p:contentPart p14:bwMode="auto" r:id="rId292">
              <p14:nvContentPartPr>
                <p14:cNvPr id="182" name="Ink 181">
                  <a:extLst>
                    <a:ext uri="{FF2B5EF4-FFF2-40B4-BE49-F238E27FC236}">
                      <a16:creationId xmlns:a16="http://schemas.microsoft.com/office/drawing/2014/main" id="{14F122B0-0189-E28C-09C2-0E22DE1EDD83}"/>
                    </a:ext>
                  </a:extLst>
                </p14:cNvPr>
                <p14:cNvContentPartPr/>
                <p14:nvPr/>
              </p14:nvContentPartPr>
              <p14:xfrm>
                <a:off x="3451704" y="5639688"/>
                <a:ext cx="97200" cy="49680"/>
              </p14:xfrm>
            </p:contentPart>
          </mc:Choice>
          <mc:Fallback>
            <p:pic>
              <p:nvPicPr>
                <p:cNvPr id="182" name="Ink 181">
                  <a:extLst>
                    <a:ext uri="{FF2B5EF4-FFF2-40B4-BE49-F238E27FC236}">
                      <a16:creationId xmlns:a16="http://schemas.microsoft.com/office/drawing/2014/main" id="{14F122B0-0189-E28C-09C2-0E22DE1EDD83}"/>
                    </a:ext>
                  </a:extLst>
                </p:cNvPr>
                <p:cNvPicPr/>
                <p:nvPr/>
              </p:nvPicPr>
              <p:blipFill>
                <a:blip r:embed="rId293"/>
                <a:stretch>
                  <a:fillRect/>
                </a:stretch>
              </p:blipFill>
              <p:spPr>
                <a:xfrm>
                  <a:off x="3442704" y="5631048"/>
                  <a:ext cx="114840" cy="67320"/>
                </a:xfrm>
                <a:prstGeom prst="rect">
                  <a:avLst/>
                </a:prstGeom>
              </p:spPr>
            </p:pic>
          </mc:Fallback>
        </mc:AlternateContent>
      </p:grpSp>
      <p:grpSp>
        <p:nvGrpSpPr>
          <p:cNvPr id="208" name="Group 207">
            <a:extLst>
              <a:ext uri="{FF2B5EF4-FFF2-40B4-BE49-F238E27FC236}">
                <a16:creationId xmlns:a16="http://schemas.microsoft.com/office/drawing/2014/main" id="{38FD816A-4042-A266-AAA7-A13A7552E66A}"/>
              </a:ext>
            </a:extLst>
          </p:cNvPr>
          <p:cNvGrpSpPr/>
          <p:nvPr/>
        </p:nvGrpSpPr>
        <p:grpSpPr>
          <a:xfrm>
            <a:off x="3841584" y="5287608"/>
            <a:ext cx="3159360" cy="1038960"/>
            <a:chOff x="3841584" y="5287608"/>
            <a:chExt cx="3159360" cy="1038960"/>
          </a:xfrm>
        </p:grpSpPr>
        <mc:AlternateContent xmlns:mc="http://schemas.openxmlformats.org/markup-compatibility/2006">
          <mc:Choice xmlns:p14="http://schemas.microsoft.com/office/powerpoint/2010/main" Requires="p14">
            <p:contentPart p14:bwMode="auto" r:id="rId294">
              <p14:nvContentPartPr>
                <p14:cNvPr id="185" name="Ink 184">
                  <a:extLst>
                    <a:ext uri="{FF2B5EF4-FFF2-40B4-BE49-F238E27FC236}">
                      <a16:creationId xmlns:a16="http://schemas.microsoft.com/office/drawing/2014/main" id="{A338C1AA-DAF9-C922-1227-69A372259F5F}"/>
                    </a:ext>
                  </a:extLst>
                </p14:cNvPr>
                <p14:cNvContentPartPr/>
                <p14:nvPr/>
              </p14:nvContentPartPr>
              <p14:xfrm>
                <a:off x="3841584" y="5347728"/>
                <a:ext cx="369720" cy="335160"/>
              </p14:xfrm>
            </p:contentPart>
          </mc:Choice>
          <mc:Fallback>
            <p:pic>
              <p:nvPicPr>
                <p:cNvPr id="185" name="Ink 184">
                  <a:extLst>
                    <a:ext uri="{FF2B5EF4-FFF2-40B4-BE49-F238E27FC236}">
                      <a16:creationId xmlns:a16="http://schemas.microsoft.com/office/drawing/2014/main" id="{A338C1AA-DAF9-C922-1227-69A372259F5F}"/>
                    </a:ext>
                  </a:extLst>
                </p:cNvPr>
                <p:cNvPicPr/>
                <p:nvPr/>
              </p:nvPicPr>
              <p:blipFill>
                <a:blip r:embed="rId295"/>
                <a:stretch>
                  <a:fillRect/>
                </a:stretch>
              </p:blipFill>
              <p:spPr>
                <a:xfrm>
                  <a:off x="3832584" y="5338728"/>
                  <a:ext cx="387360" cy="352800"/>
                </a:xfrm>
                <a:prstGeom prst="rect">
                  <a:avLst/>
                </a:prstGeom>
              </p:spPr>
            </p:pic>
          </mc:Fallback>
        </mc:AlternateContent>
        <mc:AlternateContent xmlns:mc="http://schemas.openxmlformats.org/markup-compatibility/2006">
          <mc:Choice xmlns:p14="http://schemas.microsoft.com/office/powerpoint/2010/main" Requires="p14">
            <p:contentPart p14:bwMode="auto" r:id="rId296">
              <p14:nvContentPartPr>
                <p14:cNvPr id="186" name="Ink 185">
                  <a:extLst>
                    <a:ext uri="{FF2B5EF4-FFF2-40B4-BE49-F238E27FC236}">
                      <a16:creationId xmlns:a16="http://schemas.microsoft.com/office/drawing/2014/main" id="{AA35CEA7-896C-98A4-649C-E909A93DDC36}"/>
                    </a:ext>
                  </a:extLst>
                </p14:cNvPr>
                <p14:cNvContentPartPr/>
                <p14:nvPr/>
              </p14:nvContentPartPr>
              <p14:xfrm>
                <a:off x="4322184" y="5637168"/>
                <a:ext cx="96840" cy="117720"/>
              </p14:xfrm>
            </p:contentPart>
          </mc:Choice>
          <mc:Fallback>
            <p:pic>
              <p:nvPicPr>
                <p:cNvPr id="186" name="Ink 185">
                  <a:extLst>
                    <a:ext uri="{FF2B5EF4-FFF2-40B4-BE49-F238E27FC236}">
                      <a16:creationId xmlns:a16="http://schemas.microsoft.com/office/drawing/2014/main" id="{AA35CEA7-896C-98A4-649C-E909A93DDC36}"/>
                    </a:ext>
                  </a:extLst>
                </p:cNvPr>
                <p:cNvPicPr/>
                <p:nvPr/>
              </p:nvPicPr>
              <p:blipFill>
                <a:blip r:embed="rId297"/>
                <a:stretch>
                  <a:fillRect/>
                </a:stretch>
              </p:blipFill>
              <p:spPr>
                <a:xfrm>
                  <a:off x="4313184" y="5628168"/>
                  <a:ext cx="114480" cy="135360"/>
                </a:xfrm>
                <a:prstGeom prst="rect">
                  <a:avLst/>
                </a:prstGeom>
              </p:spPr>
            </p:pic>
          </mc:Fallback>
        </mc:AlternateContent>
        <mc:AlternateContent xmlns:mc="http://schemas.openxmlformats.org/markup-compatibility/2006">
          <mc:Choice xmlns:p14="http://schemas.microsoft.com/office/powerpoint/2010/main" Requires="p14">
            <p:contentPart p14:bwMode="auto" r:id="rId298">
              <p14:nvContentPartPr>
                <p14:cNvPr id="187" name="Ink 186">
                  <a:extLst>
                    <a:ext uri="{FF2B5EF4-FFF2-40B4-BE49-F238E27FC236}">
                      <a16:creationId xmlns:a16="http://schemas.microsoft.com/office/drawing/2014/main" id="{F7E7E107-05B7-A6C5-60EF-5A827D69A924}"/>
                    </a:ext>
                  </a:extLst>
                </p14:cNvPr>
                <p14:cNvContentPartPr/>
                <p14:nvPr/>
              </p14:nvContentPartPr>
              <p14:xfrm>
                <a:off x="4480224" y="5569488"/>
                <a:ext cx="67680" cy="214560"/>
              </p14:xfrm>
            </p:contentPart>
          </mc:Choice>
          <mc:Fallback>
            <p:pic>
              <p:nvPicPr>
                <p:cNvPr id="187" name="Ink 186">
                  <a:extLst>
                    <a:ext uri="{FF2B5EF4-FFF2-40B4-BE49-F238E27FC236}">
                      <a16:creationId xmlns:a16="http://schemas.microsoft.com/office/drawing/2014/main" id="{F7E7E107-05B7-A6C5-60EF-5A827D69A924}"/>
                    </a:ext>
                  </a:extLst>
                </p:cNvPr>
                <p:cNvPicPr/>
                <p:nvPr/>
              </p:nvPicPr>
              <p:blipFill>
                <a:blip r:embed="rId299"/>
                <a:stretch>
                  <a:fillRect/>
                </a:stretch>
              </p:blipFill>
              <p:spPr>
                <a:xfrm>
                  <a:off x="4471224" y="5560488"/>
                  <a:ext cx="85320" cy="232200"/>
                </a:xfrm>
                <a:prstGeom prst="rect">
                  <a:avLst/>
                </a:prstGeom>
              </p:spPr>
            </p:pic>
          </mc:Fallback>
        </mc:AlternateContent>
        <mc:AlternateContent xmlns:mc="http://schemas.openxmlformats.org/markup-compatibility/2006">
          <mc:Choice xmlns:p14="http://schemas.microsoft.com/office/powerpoint/2010/main" Requires="p14">
            <p:contentPart p14:bwMode="auto" r:id="rId300">
              <p14:nvContentPartPr>
                <p14:cNvPr id="188" name="Ink 187">
                  <a:extLst>
                    <a:ext uri="{FF2B5EF4-FFF2-40B4-BE49-F238E27FC236}">
                      <a16:creationId xmlns:a16="http://schemas.microsoft.com/office/drawing/2014/main" id="{3966813C-9BB4-502A-F02B-525C148A3FC2}"/>
                    </a:ext>
                  </a:extLst>
                </p14:cNvPr>
                <p14:cNvContentPartPr/>
                <p14:nvPr/>
              </p14:nvContentPartPr>
              <p14:xfrm>
                <a:off x="4462944" y="5567688"/>
                <a:ext cx="237600" cy="185760"/>
              </p14:xfrm>
            </p:contentPart>
          </mc:Choice>
          <mc:Fallback>
            <p:pic>
              <p:nvPicPr>
                <p:cNvPr id="188" name="Ink 187">
                  <a:extLst>
                    <a:ext uri="{FF2B5EF4-FFF2-40B4-BE49-F238E27FC236}">
                      <a16:creationId xmlns:a16="http://schemas.microsoft.com/office/drawing/2014/main" id="{3966813C-9BB4-502A-F02B-525C148A3FC2}"/>
                    </a:ext>
                  </a:extLst>
                </p:cNvPr>
                <p:cNvPicPr/>
                <p:nvPr/>
              </p:nvPicPr>
              <p:blipFill>
                <a:blip r:embed="rId301"/>
                <a:stretch>
                  <a:fillRect/>
                </a:stretch>
              </p:blipFill>
              <p:spPr>
                <a:xfrm>
                  <a:off x="4453944" y="5558688"/>
                  <a:ext cx="255240" cy="203400"/>
                </a:xfrm>
                <a:prstGeom prst="rect">
                  <a:avLst/>
                </a:prstGeom>
              </p:spPr>
            </p:pic>
          </mc:Fallback>
        </mc:AlternateContent>
        <mc:AlternateContent xmlns:mc="http://schemas.openxmlformats.org/markup-compatibility/2006">
          <mc:Choice xmlns:p14="http://schemas.microsoft.com/office/powerpoint/2010/main" Requires="p14">
            <p:contentPart p14:bwMode="auto" r:id="rId302">
              <p14:nvContentPartPr>
                <p14:cNvPr id="189" name="Ink 188">
                  <a:extLst>
                    <a:ext uri="{FF2B5EF4-FFF2-40B4-BE49-F238E27FC236}">
                      <a16:creationId xmlns:a16="http://schemas.microsoft.com/office/drawing/2014/main" id="{EB297CA7-2895-E6E3-D369-F16DD6660971}"/>
                    </a:ext>
                  </a:extLst>
                </p14:cNvPr>
                <p14:cNvContentPartPr/>
                <p14:nvPr/>
              </p14:nvContentPartPr>
              <p14:xfrm>
                <a:off x="4617384" y="5677128"/>
                <a:ext cx="102240" cy="52200"/>
              </p14:xfrm>
            </p:contentPart>
          </mc:Choice>
          <mc:Fallback>
            <p:pic>
              <p:nvPicPr>
                <p:cNvPr id="189" name="Ink 188">
                  <a:extLst>
                    <a:ext uri="{FF2B5EF4-FFF2-40B4-BE49-F238E27FC236}">
                      <a16:creationId xmlns:a16="http://schemas.microsoft.com/office/drawing/2014/main" id="{EB297CA7-2895-E6E3-D369-F16DD6660971}"/>
                    </a:ext>
                  </a:extLst>
                </p:cNvPr>
                <p:cNvPicPr/>
                <p:nvPr/>
              </p:nvPicPr>
              <p:blipFill>
                <a:blip r:embed="rId303"/>
                <a:stretch>
                  <a:fillRect/>
                </a:stretch>
              </p:blipFill>
              <p:spPr>
                <a:xfrm>
                  <a:off x="4608384" y="5668128"/>
                  <a:ext cx="119880" cy="69840"/>
                </a:xfrm>
                <a:prstGeom prst="rect">
                  <a:avLst/>
                </a:prstGeom>
              </p:spPr>
            </p:pic>
          </mc:Fallback>
        </mc:AlternateContent>
        <mc:AlternateContent xmlns:mc="http://schemas.openxmlformats.org/markup-compatibility/2006">
          <mc:Choice xmlns:p14="http://schemas.microsoft.com/office/powerpoint/2010/main" Requires="p14">
            <p:contentPart p14:bwMode="auto" r:id="rId304">
              <p14:nvContentPartPr>
                <p14:cNvPr id="190" name="Ink 189">
                  <a:extLst>
                    <a:ext uri="{FF2B5EF4-FFF2-40B4-BE49-F238E27FC236}">
                      <a16:creationId xmlns:a16="http://schemas.microsoft.com/office/drawing/2014/main" id="{A91E8AEE-0857-E7FE-A245-17EB584A4E72}"/>
                    </a:ext>
                  </a:extLst>
                </p14:cNvPr>
                <p14:cNvContentPartPr/>
                <p14:nvPr/>
              </p14:nvContentPartPr>
              <p14:xfrm>
                <a:off x="4852464" y="5467248"/>
                <a:ext cx="168840" cy="117000"/>
              </p14:xfrm>
            </p:contentPart>
          </mc:Choice>
          <mc:Fallback>
            <p:pic>
              <p:nvPicPr>
                <p:cNvPr id="190" name="Ink 189">
                  <a:extLst>
                    <a:ext uri="{FF2B5EF4-FFF2-40B4-BE49-F238E27FC236}">
                      <a16:creationId xmlns:a16="http://schemas.microsoft.com/office/drawing/2014/main" id="{A91E8AEE-0857-E7FE-A245-17EB584A4E72}"/>
                    </a:ext>
                  </a:extLst>
                </p:cNvPr>
                <p:cNvPicPr/>
                <p:nvPr/>
              </p:nvPicPr>
              <p:blipFill>
                <a:blip r:embed="rId305"/>
                <a:stretch>
                  <a:fillRect/>
                </a:stretch>
              </p:blipFill>
              <p:spPr>
                <a:xfrm>
                  <a:off x="4843824" y="5458248"/>
                  <a:ext cx="186480" cy="134640"/>
                </a:xfrm>
                <a:prstGeom prst="rect">
                  <a:avLst/>
                </a:prstGeom>
              </p:spPr>
            </p:pic>
          </mc:Fallback>
        </mc:AlternateContent>
        <mc:AlternateContent xmlns:mc="http://schemas.openxmlformats.org/markup-compatibility/2006">
          <mc:Choice xmlns:p14="http://schemas.microsoft.com/office/powerpoint/2010/main" Requires="p14">
            <p:contentPart p14:bwMode="auto" r:id="rId306">
              <p14:nvContentPartPr>
                <p14:cNvPr id="192" name="Ink 191">
                  <a:extLst>
                    <a:ext uri="{FF2B5EF4-FFF2-40B4-BE49-F238E27FC236}">
                      <a16:creationId xmlns:a16="http://schemas.microsoft.com/office/drawing/2014/main" id="{8ABFA2E0-A7EF-AE7F-3146-25F530C49793}"/>
                    </a:ext>
                  </a:extLst>
                </p14:cNvPr>
                <p14:cNvContentPartPr/>
                <p14:nvPr/>
              </p14:nvContentPartPr>
              <p14:xfrm>
                <a:off x="5186544" y="5287608"/>
                <a:ext cx="193320" cy="358200"/>
              </p14:xfrm>
            </p:contentPart>
          </mc:Choice>
          <mc:Fallback>
            <p:pic>
              <p:nvPicPr>
                <p:cNvPr id="192" name="Ink 191">
                  <a:extLst>
                    <a:ext uri="{FF2B5EF4-FFF2-40B4-BE49-F238E27FC236}">
                      <a16:creationId xmlns:a16="http://schemas.microsoft.com/office/drawing/2014/main" id="{8ABFA2E0-A7EF-AE7F-3146-25F530C49793}"/>
                    </a:ext>
                  </a:extLst>
                </p:cNvPr>
                <p:cNvPicPr/>
                <p:nvPr/>
              </p:nvPicPr>
              <p:blipFill>
                <a:blip r:embed="rId307"/>
                <a:stretch>
                  <a:fillRect/>
                </a:stretch>
              </p:blipFill>
              <p:spPr>
                <a:xfrm>
                  <a:off x="5177904" y="5278608"/>
                  <a:ext cx="210960" cy="375840"/>
                </a:xfrm>
                <a:prstGeom prst="rect">
                  <a:avLst/>
                </a:prstGeom>
              </p:spPr>
            </p:pic>
          </mc:Fallback>
        </mc:AlternateContent>
        <mc:AlternateContent xmlns:mc="http://schemas.openxmlformats.org/markup-compatibility/2006">
          <mc:Choice xmlns:p14="http://schemas.microsoft.com/office/powerpoint/2010/main" Requires="p14">
            <p:contentPart p14:bwMode="auto" r:id="rId308">
              <p14:nvContentPartPr>
                <p14:cNvPr id="193" name="Ink 192">
                  <a:extLst>
                    <a:ext uri="{FF2B5EF4-FFF2-40B4-BE49-F238E27FC236}">
                      <a16:creationId xmlns:a16="http://schemas.microsoft.com/office/drawing/2014/main" id="{7732AAC2-2ABA-5AF3-91F9-9819F804E712}"/>
                    </a:ext>
                  </a:extLst>
                </p14:cNvPr>
                <p14:cNvContentPartPr/>
                <p14:nvPr/>
              </p14:nvContentPartPr>
              <p14:xfrm>
                <a:off x="5469504" y="5581728"/>
                <a:ext cx="73440" cy="88560"/>
              </p14:xfrm>
            </p:contentPart>
          </mc:Choice>
          <mc:Fallback>
            <p:pic>
              <p:nvPicPr>
                <p:cNvPr id="193" name="Ink 192">
                  <a:extLst>
                    <a:ext uri="{FF2B5EF4-FFF2-40B4-BE49-F238E27FC236}">
                      <a16:creationId xmlns:a16="http://schemas.microsoft.com/office/drawing/2014/main" id="{7732AAC2-2ABA-5AF3-91F9-9819F804E712}"/>
                    </a:ext>
                  </a:extLst>
                </p:cNvPr>
                <p:cNvPicPr/>
                <p:nvPr/>
              </p:nvPicPr>
              <p:blipFill>
                <a:blip r:embed="rId309"/>
                <a:stretch>
                  <a:fillRect/>
                </a:stretch>
              </p:blipFill>
              <p:spPr>
                <a:xfrm>
                  <a:off x="5460504" y="5572728"/>
                  <a:ext cx="91080" cy="106200"/>
                </a:xfrm>
                <a:prstGeom prst="rect">
                  <a:avLst/>
                </a:prstGeom>
              </p:spPr>
            </p:pic>
          </mc:Fallback>
        </mc:AlternateContent>
        <mc:AlternateContent xmlns:mc="http://schemas.openxmlformats.org/markup-compatibility/2006">
          <mc:Choice xmlns:p14="http://schemas.microsoft.com/office/powerpoint/2010/main" Requires="p14">
            <p:contentPart p14:bwMode="auto" r:id="rId310">
              <p14:nvContentPartPr>
                <p14:cNvPr id="194" name="Ink 193">
                  <a:extLst>
                    <a:ext uri="{FF2B5EF4-FFF2-40B4-BE49-F238E27FC236}">
                      <a16:creationId xmlns:a16="http://schemas.microsoft.com/office/drawing/2014/main" id="{7E66D5F2-BECD-C3F8-1ABD-2C0BF63AA7E6}"/>
                    </a:ext>
                  </a:extLst>
                </p14:cNvPr>
                <p14:cNvContentPartPr/>
                <p14:nvPr/>
              </p14:nvContentPartPr>
              <p14:xfrm>
                <a:off x="5606664" y="5539968"/>
                <a:ext cx="101880" cy="139320"/>
              </p14:xfrm>
            </p:contentPart>
          </mc:Choice>
          <mc:Fallback>
            <p:pic>
              <p:nvPicPr>
                <p:cNvPr id="194" name="Ink 193">
                  <a:extLst>
                    <a:ext uri="{FF2B5EF4-FFF2-40B4-BE49-F238E27FC236}">
                      <a16:creationId xmlns:a16="http://schemas.microsoft.com/office/drawing/2014/main" id="{7E66D5F2-BECD-C3F8-1ABD-2C0BF63AA7E6}"/>
                    </a:ext>
                  </a:extLst>
                </p:cNvPr>
                <p:cNvPicPr/>
                <p:nvPr/>
              </p:nvPicPr>
              <p:blipFill>
                <a:blip r:embed="rId311"/>
                <a:stretch>
                  <a:fillRect/>
                </a:stretch>
              </p:blipFill>
              <p:spPr>
                <a:xfrm>
                  <a:off x="5598024" y="5530968"/>
                  <a:ext cx="119520" cy="156960"/>
                </a:xfrm>
                <a:prstGeom prst="rect">
                  <a:avLst/>
                </a:prstGeom>
              </p:spPr>
            </p:pic>
          </mc:Fallback>
        </mc:AlternateContent>
        <mc:AlternateContent xmlns:mc="http://schemas.openxmlformats.org/markup-compatibility/2006">
          <mc:Choice xmlns:p14="http://schemas.microsoft.com/office/powerpoint/2010/main" Requires="p14">
            <p:contentPart p14:bwMode="auto" r:id="rId312">
              <p14:nvContentPartPr>
                <p14:cNvPr id="195" name="Ink 194">
                  <a:extLst>
                    <a:ext uri="{FF2B5EF4-FFF2-40B4-BE49-F238E27FC236}">
                      <a16:creationId xmlns:a16="http://schemas.microsoft.com/office/drawing/2014/main" id="{B0904722-7EFE-6434-E1F3-C151CCD794AC}"/>
                    </a:ext>
                  </a:extLst>
                </p14:cNvPr>
                <p14:cNvContentPartPr/>
                <p14:nvPr/>
              </p14:nvContentPartPr>
              <p14:xfrm>
                <a:off x="5641584" y="5545728"/>
                <a:ext cx="215280" cy="121680"/>
              </p14:xfrm>
            </p:contentPart>
          </mc:Choice>
          <mc:Fallback>
            <p:pic>
              <p:nvPicPr>
                <p:cNvPr id="195" name="Ink 194">
                  <a:extLst>
                    <a:ext uri="{FF2B5EF4-FFF2-40B4-BE49-F238E27FC236}">
                      <a16:creationId xmlns:a16="http://schemas.microsoft.com/office/drawing/2014/main" id="{B0904722-7EFE-6434-E1F3-C151CCD794AC}"/>
                    </a:ext>
                  </a:extLst>
                </p:cNvPr>
                <p:cNvPicPr/>
                <p:nvPr/>
              </p:nvPicPr>
              <p:blipFill>
                <a:blip r:embed="rId313"/>
                <a:stretch>
                  <a:fillRect/>
                </a:stretch>
              </p:blipFill>
              <p:spPr>
                <a:xfrm>
                  <a:off x="5632944" y="5537088"/>
                  <a:ext cx="232920" cy="139320"/>
                </a:xfrm>
                <a:prstGeom prst="rect">
                  <a:avLst/>
                </a:prstGeom>
              </p:spPr>
            </p:pic>
          </mc:Fallback>
        </mc:AlternateContent>
        <mc:AlternateContent xmlns:mc="http://schemas.openxmlformats.org/markup-compatibility/2006">
          <mc:Choice xmlns:p14="http://schemas.microsoft.com/office/powerpoint/2010/main" Requires="p14">
            <p:contentPart p14:bwMode="auto" r:id="rId314">
              <p14:nvContentPartPr>
                <p14:cNvPr id="196" name="Ink 195">
                  <a:extLst>
                    <a:ext uri="{FF2B5EF4-FFF2-40B4-BE49-F238E27FC236}">
                      <a16:creationId xmlns:a16="http://schemas.microsoft.com/office/drawing/2014/main" id="{B9CE5272-187C-40F9-B997-DFF632644999}"/>
                    </a:ext>
                  </a:extLst>
                </p14:cNvPr>
                <p14:cNvContentPartPr/>
                <p14:nvPr/>
              </p14:nvContentPartPr>
              <p14:xfrm>
                <a:off x="5745984" y="5491008"/>
                <a:ext cx="167400" cy="79560"/>
              </p14:xfrm>
            </p:contentPart>
          </mc:Choice>
          <mc:Fallback>
            <p:pic>
              <p:nvPicPr>
                <p:cNvPr id="196" name="Ink 195">
                  <a:extLst>
                    <a:ext uri="{FF2B5EF4-FFF2-40B4-BE49-F238E27FC236}">
                      <a16:creationId xmlns:a16="http://schemas.microsoft.com/office/drawing/2014/main" id="{B9CE5272-187C-40F9-B997-DFF632644999}"/>
                    </a:ext>
                  </a:extLst>
                </p:cNvPr>
                <p:cNvPicPr/>
                <p:nvPr/>
              </p:nvPicPr>
              <p:blipFill>
                <a:blip r:embed="rId315"/>
                <a:stretch>
                  <a:fillRect/>
                </a:stretch>
              </p:blipFill>
              <p:spPr>
                <a:xfrm>
                  <a:off x="5737344" y="5482008"/>
                  <a:ext cx="185040" cy="97200"/>
                </a:xfrm>
                <a:prstGeom prst="rect">
                  <a:avLst/>
                </a:prstGeom>
              </p:spPr>
            </p:pic>
          </mc:Fallback>
        </mc:AlternateContent>
        <mc:AlternateContent xmlns:mc="http://schemas.openxmlformats.org/markup-compatibility/2006">
          <mc:Choice xmlns:p14="http://schemas.microsoft.com/office/powerpoint/2010/main" Requires="p14">
            <p:contentPart p14:bwMode="auto" r:id="rId316">
              <p14:nvContentPartPr>
                <p14:cNvPr id="197" name="Ink 196">
                  <a:extLst>
                    <a:ext uri="{FF2B5EF4-FFF2-40B4-BE49-F238E27FC236}">
                      <a16:creationId xmlns:a16="http://schemas.microsoft.com/office/drawing/2014/main" id="{E8A98AFA-8AE4-6A16-12A4-29E33FC75EA4}"/>
                    </a:ext>
                  </a:extLst>
                </p14:cNvPr>
                <p14:cNvContentPartPr/>
                <p14:nvPr/>
              </p14:nvContentPartPr>
              <p14:xfrm>
                <a:off x="4006464" y="5830488"/>
                <a:ext cx="1621440" cy="87840"/>
              </p14:xfrm>
            </p:contentPart>
          </mc:Choice>
          <mc:Fallback>
            <p:pic>
              <p:nvPicPr>
                <p:cNvPr id="197" name="Ink 196">
                  <a:extLst>
                    <a:ext uri="{FF2B5EF4-FFF2-40B4-BE49-F238E27FC236}">
                      <a16:creationId xmlns:a16="http://schemas.microsoft.com/office/drawing/2014/main" id="{E8A98AFA-8AE4-6A16-12A4-29E33FC75EA4}"/>
                    </a:ext>
                  </a:extLst>
                </p:cNvPr>
                <p:cNvPicPr/>
                <p:nvPr/>
              </p:nvPicPr>
              <p:blipFill>
                <a:blip r:embed="rId317"/>
                <a:stretch>
                  <a:fillRect/>
                </a:stretch>
              </p:blipFill>
              <p:spPr>
                <a:xfrm>
                  <a:off x="3997824" y="5821488"/>
                  <a:ext cx="1639080" cy="105480"/>
                </a:xfrm>
                <a:prstGeom prst="rect">
                  <a:avLst/>
                </a:prstGeom>
              </p:spPr>
            </p:pic>
          </mc:Fallback>
        </mc:AlternateContent>
        <mc:AlternateContent xmlns:mc="http://schemas.openxmlformats.org/markup-compatibility/2006">
          <mc:Choice xmlns:p14="http://schemas.microsoft.com/office/powerpoint/2010/main" Requires="p14">
            <p:contentPart p14:bwMode="auto" r:id="rId318">
              <p14:nvContentPartPr>
                <p14:cNvPr id="198" name="Ink 197">
                  <a:extLst>
                    <a:ext uri="{FF2B5EF4-FFF2-40B4-BE49-F238E27FC236}">
                      <a16:creationId xmlns:a16="http://schemas.microsoft.com/office/drawing/2014/main" id="{115B8D98-62A3-F151-A929-CDC68F411782}"/>
                    </a:ext>
                  </a:extLst>
                </p14:cNvPr>
                <p14:cNvContentPartPr/>
                <p14:nvPr/>
              </p14:nvContentPartPr>
              <p14:xfrm>
                <a:off x="4515864" y="6036408"/>
                <a:ext cx="290160" cy="290160"/>
              </p14:xfrm>
            </p:contentPart>
          </mc:Choice>
          <mc:Fallback>
            <p:pic>
              <p:nvPicPr>
                <p:cNvPr id="198" name="Ink 197">
                  <a:extLst>
                    <a:ext uri="{FF2B5EF4-FFF2-40B4-BE49-F238E27FC236}">
                      <a16:creationId xmlns:a16="http://schemas.microsoft.com/office/drawing/2014/main" id="{115B8D98-62A3-F151-A929-CDC68F411782}"/>
                    </a:ext>
                  </a:extLst>
                </p:cNvPr>
                <p:cNvPicPr/>
                <p:nvPr/>
              </p:nvPicPr>
              <p:blipFill>
                <a:blip r:embed="rId319"/>
                <a:stretch>
                  <a:fillRect/>
                </a:stretch>
              </p:blipFill>
              <p:spPr>
                <a:xfrm>
                  <a:off x="4506864" y="6027768"/>
                  <a:ext cx="307800" cy="307800"/>
                </a:xfrm>
                <a:prstGeom prst="rect">
                  <a:avLst/>
                </a:prstGeom>
              </p:spPr>
            </p:pic>
          </mc:Fallback>
        </mc:AlternateContent>
        <mc:AlternateContent xmlns:mc="http://schemas.openxmlformats.org/markup-compatibility/2006">
          <mc:Choice xmlns:p14="http://schemas.microsoft.com/office/powerpoint/2010/main" Requires="p14">
            <p:contentPart p14:bwMode="auto" r:id="rId320">
              <p14:nvContentPartPr>
                <p14:cNvPr id="199" name="Ink 198">
                  <a:extLst>
                    <a:ext uri="{FF2B5EF4-FFF2-40B4-BE49-F238E27FC236}">
                      <a16:creationId xmlns:a16="http://schemas.microsoft.com/office/drawing/2014/main" id="{F61A34FB-B48C-ACE4-AC6C-C5D1C420F8A4}"/>
                    </a:ext>
                  </a:extLst>
                </p14:cNvPr>
                <p14:cNvContentPartPr/>
                <p14:nvPr/>
              </p14:nvContentPartPr>
              <p14:xfrm>
                <a:off x="4815384" y="6195168"/>
                <a:ext cx="104400" cy="91440"/>
              </p14:xfrm>
            </p:contentPart>
          </mc:Choice>
          <mc:Fallback>
            <p:pic>
              <p:nvPicPr>
                <p:cNvPr id="199" name="Ink 198">
                  <a:extLst>
                    <a:ext uri="{FF2B5EF4-FFF2-40B4-BE49-F238E27FC236}">
                      <a16:creationId xmlns:a16="http://schemas.microsoft.com/office/drawing/2014/main" id="{F61A34FB-B48C-ACE4-AC6C-C5D1C420F8A4}"/>
                    </a:ext>
                  </a:extLst>
                </p:cNvPr>
                <p:cNvPicPr/>
                <p:nvPr/>
              </p:nvPicPr>
              <p:blipFill>
                <a:blip r:embed="rId321"/>
                <a:stretch>
                  <a:fillRect/>
                </a:stretch>
              </p:blipFill>
              <p:spPr>
                <a:xfrm>
                  <a:off x="4806384" y="6186168"/>
                  <a:ext cx="122040" cy="109080"/>
                </a:xfrm>
                <a:prstGeom prst="rect">
                  <a:avLst/>
                </a:prstGeom>
              </p:spPr>
            </p:pic>
          </mc:Fallback>
        </mc:AlternateContent>
        <mc:AlternateContent xmlns:mc="http://schemas.openxmlformats.org/markup-compatibility/2006">
          <mc:Choice xmlns:p14="http://schemas.microsoft.com/office/powerpoint/2010/main" Requires="p14">
            <p:contentPart p14:bwMode="auto" r:id="rId322">
              <p14:nvContentPartPr>
                <p14:cNvPr id="200" name="Ink 199">
                  <a:extLst>
                    <a:ext uri="{FF2B5EF4-FFF2-40B4-BE49-F238E27FC236}">
                      <a16:creationId xmlns:a16="http://schemas.microsoft.com/office/drawing/2014/main" id="{ACF9FCCB-73E6-7498-E0F7-ECCAA27A616F}"/>
                    </a:ext>
                  </a:extLst>
                </p14:cNvPr>
                <p14:cNvContentPartPr/>
                <p14:nvPr/>
              </p14:nvContentPartPr>
              <p14:xfrm>
                <a:off x="4965144" y="6207048"/>
                <a:ext cx="28080" cy="116640"/>
              </p14:xfrm>
            </p:contentPart>
          </mc:Choice>
          <mc:Fallback>
            <p:pic>
              <p:nvPicPr>
                <p:cNvPr id="200" name="Ink 199">
                  <a:extLst>
                    <a:ext uri="{FF2B5EF4-FFF2-40B4-BE49-F238E27FC236}">
                      <a16:creationId xmlns:a16="http://schemas.microsoft.com/office/drawing/2014/main" id="{ACF9FCCB-73E6-7498-E0F7-ECCAA27A616F}"/>
                    </a:ext>
                  </a:extLst>
                </p:cNvPr>
                <p:cNvPicPr/>
                <p:nvPr/>
              </p:nvPicPr>
              <p:blipFill>
                <a:blip r:embed="rId323"/>
                <a:stretch>
                  <a:fillRect/>
                </a:stretch>
              </p:blipFill>
              <p:spPr>
                <a:xfrm>
                  <a:off x="4956504" y="6198408"/>
                  <a:ext cx="45720" cy="134280"/>
                </a:xfrm>
                <a:prstGeom prst="rect">
                  <a:avLst/>
                </a:prstGeom>
              </p:spPr>
            </p:pic>
          </mc:Fallback>
        </mc:AlternateContent>
        <mc:AlternateContent xmlns:mc="http://schemas.openxmlformats.org/markup-compatibility/2006">
          <mc:Choice xmlns:p14="http://schemas.microsoft.com/office/powerpoint/2010/main" Requires="p14">
            <p:contentPart p14:bwMode="auto" r:id="rId324">
              <p14:nvContentPartPr>
                <p14:cNvPr id="201" name="Ink 200">
                  <a:extLst>
                    <a:ext uri="{FF2B5EF4-FFF2-40B4-BE49-F238E27FC236}">
                      <a16:creationId xmlns:a16="http://schemas.microsoft.com/office/drawing/2014/main" id="{1A9F61CB-9095-6AE1-E610-4E47EB96BDE9}"/>
                    </a:ext>
                  </a:extLst>
                </p14:cNvPr>
                <p14:cNvContentPartPr/>
                <p14:nvPr/>
              </p14:nvContentPartPr>
              <p14:xfrm>
                <a:off x="4964424" y="6154128"/>
                <a:ext cx="131040" cy="127080"/>
              </p14:xfrm>
            </p:contentPart>
          </mc:Choice>
          <mc:Fallback>
            <p:pic>
              <p:nvPicPr>
                <p:cNvPr id="201" name="Ink 200">
                  <a:extLst>
                    <a:ext uri="{FF2B5EF4-FFF2-40B4-BE49-F238E27FC236}">
                      <a16:creationId xmlns:a16="http://schemas.microsoft.com/office/drawing/2014/main" id="{1A9F61CB-9095-6AE1-E610-4E47EB96BDE9}"/>
                    </a:ext>
                  </a:extLst>
                </p:cNvPr>
                <p:cNvPicPr/>
                <p:nvPr/>
              </p:nvPicPr>
              <p:blipFill>
                <a:blip r:embed="rId325"/>
                <a:stretch>
                  <a:fillRect/>
                </a:stretch>
              </p:blipFill>
              <p:spPr>
                <a:xfrm>
                  <a:off x="4955784" y="6145488"/>
                  <a:ext cx="148680" cy="144720"/>
                </a:xfrm>
                <a:prstGeom prst="rect">
                  <a:avLst/>
                </a:prstGeom>
              </p:spPr>
            </p:pic>
          </mc:Fallback>
        </mc:AlternateContent>
        <mc:AlternateContent xmlns:mc="http://schemas.openxmlformats.org/markup-compatibility/2006">
          <mc:Choice xmlns:p14="http://schemas.microsoft.com/office/powerpoint/2010/main" Requires="p14">
            <p:contentPart p14:bwMode="auto" r:id="rId326">
              <p14:nvContentPartPr>
                <p14:cNvPr id="202" name="Ink 201">
                  <a:extLst>
                    <a:ext uri="{FF2B5EF4-FFF2-40B4-BE49-F238E27FC236}">
                      <a16:creationId xmlns:a16="http://schemas.microsoft.com/office/drawing/2014/main" id="{6C6D1BC5-8616-BA8D-795C-9C5F19DC5309}"/>
                    </a:ext>
                  </a:extLst>
                </p14:cNvPr>
                <p14:cNvContentPartPr/>
                <p14:nvPr/>
              </p14:nvContentPartPr>
              <p14:xfrm>
                <a:off x="6057024" y="5709168"/>
                <a:ext cx="252720" cy="150840"/>
              </p14:xfrm>
            </p:contentPart>
          </mc:Choice>
          <mc:Fallback>
            <p:pic>
              <p:nvPicPr>
                <p:cNvPr id="202" name="Ink 201">
                  <a:extLst>
                    <a:ext uri="{FF2B5EF4-FFF2-40B4-BE49-F238E27FC236}">
                      <a16:creationId xmlns:a16="http://schemas.microsoft.com/office/drawing/2014/main" id="{6C6D1BC5-8616-BA8D-795C-9C5F19DC5309}"/>
                    </a:ext>
                  </a:extLst>
                </p:cNvPr>
                <p:cNvPicPr/>
                <p:nvPr/>
              </p:nvPicPr>
              <p:blipFill>
                <a:blip r:embed="rId327"/>
                <a:stretch>
                  <a:fillRect/>
                </a:stretch>
              </p:blipFill>
              <p:spPr>
                <a:xfrm>
                  <a:off x="6048384" y="5700528"/>
                  <a:ext cx="270360" cy="168480"/>
                </a:xfrm>
                <a:prstGeom prst="rect">
                  <a:avLst/>
                </a:prstGeom>
              </p:spPr>
            </p:pic>
          </mc:Fallback>
        </mc:AlternateContent>
        <mc:AlternateContent xmlns:mc="http://schemas.openxmlformats.org/markup-compatibility/2006">
          <mc:Choice xmlns:p14="http://schemas.microsoft.com/office/powerpoint/2010/main" Requires="p14">
            <p:contentPart p14:bwMode="auto" r:id="rId328">
              <p14:nvContentPartPr>
                <p14:cNvPr id="203" name="Ink 202">
                  <a:extLst>
                    <a:ext uri="{FF2B5EF4-FFF2-40B4-BE49-F238E27FC236}">
                      <a16:creationId xmlns:a16="http://schemas.microsoft.com/office/drawing/2014/main" id="{AF97D38E-97E4-30BC-F6EE-AC5B06ACAD26}"/>
                    </a:ext>
                  </a:extLst>
                </p14:cNvPr>
                <p14:cNvContentPartPr/>
                <p14:nvPr/>
              </p14:nvContentPartPr>
              <p14:xfrm>
                <a:off x="6059184" y="5867928"/>
                <a:ext cx="247680" cy="157320"/>
              </p14:xfrm>
            </p:contentPart>
          </mc:Choice>
          <mc:Fallback>
            <p:pic>
              <p:nvPicPr>
                <p:cNvPr id="203" name="Ink 202">
                  <a:extLst>
                    <a:ext uri="{FF2B5EF4-FFF2-40B4-BE49-F238E27FC236}">
                      <a16:creationId xmlns:a16="http://schemas.microsoft.com/office/drawing/2014/main" id="{AF97D38E-97E4-30BC-F6EE-AC5B06ACAD26}"/>
                    </a:ext>
                  </a:extLst>
                </p:cNvPr>
                <p:cNvPicPr/>
                <p:nvPr/>
              </p:nvPicPr>
              <p:blipFill>
                <a:blip r:embed="rId329"/>
                <a:stretch>
                  <a:fillRect/>
                </a:stretch>
              </p:blipFill>
              <p:spPr>
                <a:xfrm>
                  <a:off x="6050184" y="5859288"/>
                  <a:ext cx="265320" cy="174960"/>
                </a:xfrm>
                <a:prstGeom prst="rect">
                  <a:avLst/>
                </a:prstGeom>
              </p:spPr>
            </p:pic>
          </mc:Fallback>
        </mc:AlternateContent>
        <mc:AlternateContent xmlns:mc="http://schemas.openxmlformats.org/markup-compatibility/2006">
          <mc:Choice xmlns:p14="http://schemas.microsoft.com/office/powerpoint/2010/main" Requires="p14">
            <p:contentPart p14:bwMode="auto" r:id="rId330">
              <p14:nvContentPartPr>
                <p14:cNvPr id="204" name="Ink 203">
                  <a:extLst>
                    <a:ext uri="{FF2B5EF4-FFF2-40B4-BE49-F238E27FC236}">
                      <a16:creationId xmlns:a16="http://schemas.microsoft.com/office/drawing/2014/main" id="{B9C7E934-A3EF-6163-93F7-2975428FC6A9}"/>
                    </a:ext>
                  </a:extLst>
                </p14:cNvPr>
                <p14:cNvContentPartPr/>
                <p14:nvPr/>
              </p14:nvContentPartPr>
              <p14:xfrm>
                <a:off x="6512784" y="5473368"/>
                <a:ext cx="80280" cy="415080"/>
              </p14:xfrm>
            </p:contentPart>
          </mc:Choice>
          <mc:Fallback>
            <p:pic>
              <p:nvPicPr>
                <p:cNvPr id="204" name="Ink 203">
                  <a:extLst>
                    <a:ext uri="{FF2B5EF4-FFF2-40B4-BE49-F238E27FC236}">
                      <a16:creationId xmlns:a16="http://schemas.microsoft.com/office/drawing/2014/main" id="{B9C7E934-A3EF-6163-93F7-2975428FC6A9}"/>
                    </a:ext>
                  </a:extLst>
                </p:cNvPr>
                <p:cNvPicPr/>
                <p:nvPr/>
              </p:nvPicPr>
              <p:blipFill>
                <a:blip r:embed="rId331"/>
                <a:stretch>
                  <a:fillRect/>
                </a:stretch>
              </p:blipFill>
              <p:spPr>
                <a:xfrm>
                  <a:off x="6504144" y="5464368"/>
                  <a:ext cx="97920" cy="432720"/>
                </a:xfrm>
                <a:prstGeom prst="rect">
                  <a:avLst/>
                </a:prstGeom>
              </p:spPr>
            </p:pic>
          </mc:Fallback>
        </mc:AlternateContent>
        <mc:AlternateContent xmlns:mc="http://schemas.openxmlformats.org/markup-compatibility/2006">
          <mc:Choice xmlns:p14="http://schemas.microsoft.com/office/powerpoint/2010/main" Requires="p14">
            <p:contentPart p14:bwMode="auto" r:id="rId332">
              <p14:nvContentPartPr>
                <p14:cNvPr id="205" name="Ink 204">
                  <a:extLst>
                    <a:ext uri="{FF2B5EF4-FFF2-40B4-BE49-F238E27FC236}">
                      <a16:creationId xmlns:a16="http://schemas.microsoft.com/office/drawing/2014/main" id="{14F13AA0-B2B9-06F7-C8B9-BCC752A575F3}"/>
                    </a:ext>
                  </a:extLst>
                </p14:cNvPr>
                <p14:cNvContentPartPr/>
                <p14:nvPr/>
              </p14:nvContentPartPr>
              <p14:xfrm>
                <a:off x="6584424" y="5497488"/>
                <a:ext cx="153720" cy="267840"/>
              </p14:xfrm>
            </p:contentPart>
          </mc:Choice>
          <mc:Fallback>
            <p:pic>
              <p:nvPicPr>
                <p:cNvPr id="205" name="Ink 204">
                  <a:extLst>
                    <a:ext uri="{FF2B5EF4-FFF2-40B4-BE49-F238E27FC236}">
                      <a16:creationId xmlns:a16="http://schemas.microsoft.com/office/drawing/2014/main" id="{14F13AA0-B2B9-06F7-C8B9-BCC752A575F3}"/>
                    </a:ext>
                  </a:extLst>
                </p:cNvPr>
                <p:cNvPicPr/>
                <p:nvPr/>
              </p:nvPicPr>
              <p:blipFill>
                <a:blip r:embed="rId333"/>
                <a:stretch>
                  <a:fillRect/>
                </a:stretch>
              </p:blipFill>
              <p:spPr>
                <a:xfrm>
                  <a:off x="6575424" y="5488488"/>
                  <a:ext cx="171360" cy="285480"/>
                </a:xfrm>
                <a:prstGeom prst="rect">
                  <a:avLst/>
                </a:prstGeom>
              </p:spPr>
            </p:pic>
          </mc:Fallback>
        </mc:AlternateContent>
        <mc:AlternateContent xmlns:mc="http://schemas.openxmlformats.org/markup-compatibility/2006">
          <mc:Choice xmlns:p14="http://schemas.microsoft.com/office/powerpoint/2010/main" Requires="p14">
            <p:contentPart p14:bwMode="auto" r:id="rId334">
              <p14:nvContentPartPr>
                <p14:cNvPr id="206" name="Ink 205">
                  <a:extLst>
                    <a:ext uri="{FF2B5EF4-FFF2-40B4-BE49-F238E27FC236}">
                      <a16:creationId xmlns:a16="http://schemas.microsoft.com/office/drawing/2014/main" id="{B2F332C5-72F2-640B-E5A9-713523C7B87A}"/>
                    </a:ext>
                  </a:extLst>
                </p14:cNvPr>
                <p14:cNvContentPartPr/>
                <p14:nvPr/>
              </p14:nvContentPartPr>
              <p14:xfrm>
                <a:off x="6881064" y="5757768"/>
                <a:ext cx="32760" cy="118800"/>
              </p14:xfrm>
            </p:contentPart>
          </mc:Choice>
          <mc:Fallback>
            <p:pic>
              <p:nvPicPr>
                <p:cNvPr id="206" name="Ink 205">
                  <a:extLst>
                    <a:ext uri="{FF2B5EF4-FFF2-40B4-BE49-F238E27FC236}">
                      <a16:creationId xmlns:a16="http://schemas.microsoft.com/office/drawing/2014/main" id="{B2F332C5-72F2-640B-E5A9-713523C7B87A}"/>
                    </a:ext>
                  </a:extLst>
                </p:cNvPr>
                <p:cNvPicPr/>
                <p:nvPr/>
              </p:nvPicPr>
              <p:blipFill>
                <a:blip r:embed="rId335"/>
                <a:stretch>
                  <a:fillRect/>
                </a:stretch>
              </p:blipFill>
              <p:spPr>
                <a:xfrm>
                  <a:off x="6872424" y="5749128"/>
                  <a:ext cx="50400" cy="136440"/>
                </a:xfrm>
                <a:prstGeom prst="rect">
                  <a:avLst/>
                </a:prstGeom>
              </p:spPr>
            </p:pic>
          </mc:Fallback>
        </mc:AlternateContent>
        <mc:AlternateContent xmlns:mc="http://schemas.openxmlformats.org/markup-compatibility/2006">
          <mc:Choice xmlns:p14="http://schemas.microsoft.com/office/powerpoint/2010/main" Requires="p14">
            <p:contentPart p14:bwMode="auto" r:id="rId336">
              <p14:nvContentPartPr>
                <p14:cNvPr id="207" name="Ink 206">
                  <a:extLst>
                    <a:ext uri="{FF2B5EF4-FFF2-40B4-BE49-F238E27FC236}">
                      <a16:creationId xmlns:a16="http://schemas.microsoft.com/office/drawing/2014/main" id="{8E707D32-5FCE-41D3-2C5F-6DC5EC96EF46}"/>
                    </a:ext>
                  </a:extLst>
                </p14:cNvPr>
                <p14:cNvContentPartPr/>
                <p14:nvPr/>
              </p14:nvContentPartPr>
              <p14:xfrm>
                <a:off x="6838224" y="5739768"/>
                <a:ext cx="162720" cy="162000"/>
              </p14:xfrm>
            </p:contentPart>
          </mc:Choice>
          <mc:Fallback>
            <p:pic>
              <p:nvPicPr>
                <p:cNvPr id="207" name="Ink 206">
                  <a:extLst>
                    <a:ext uri="{FF2B5EF4-FFF2-40B4-BE49-F238E27FC236}">
                      <a16:creationId xmlns:a16="http://schemas.microsoft.com/office/drawing/2014/main" id="{8E707D32-5FCE-41D3-2C5F-6DC5EC96EF46}"/>
                    </a:ext>
                  </a:extLst>
                </p:cNvPr>
                <p:cNvPicPr/>
                <p:nvPr/>
              </p:nvPicPr>
              <p:blipFill>
                <a:blip r:embed="rId337"/>
                <a:stretch>
                  <a:fillRect/>
                </a:stretch>
              </p:blipFill>
              <p:spPr>
                <a:xfrm>
                  <a:off x="6829224" y="5730768"/>
                  <a:ext cx="180360" cy="179640"/>
                </a:xfrm>
                <a:prstGeom prst="rect">
                  <a:avLst/>
                </a:prstGeom>
              </p:spPr>
            </p:pic>
          </mc:Fallback>
        </mc:AlternateContent>
      </p:grpSp>
      <p:grpSp>
        <p:nvGrpSpPr>
          <p:cNvPr id="230" name="Group 229">
            <a:extLst>
              <a:ext uri="{FF2B5EF4-FFF2-40B4-BE49-F238E27FC236}">
                <a16:creationId xmlns:a16="http://schemas.microsoft.com/office/drawing/2014/main" id="{7383B8F1-BD36-C686-0A99-D888C2274A28}"/>
              </a:ext>
            </a:extLst>
          </p:cNvPr>
          <p:cNvGrpSpPr/>
          <p:nvPr/>
        </p:nvGrpSpPr>
        <p:grpSpPr>
          <a:xfrm>
            <a:off x="377664" y="4885848"/>
            <a:ext cx="1592280" cy="1282680"/>
            <a:chOff x="377664" y="4885848"/>
            <a:chExt cx="1592280" cy="1282680"/>
          </a:xfrm>
        </p:grpSpPr>
        <mc:AlternateContent xmlns:mc="http://schemas.openxmlformats.org/markup-compatibility/2006">
          <mc:Choice xmlns:p14="http://schemas.microsoft.com/office/powerpoint/2010/main" Requires="p14">
            <p:contentPart p14:bwMode="auto" r:id="rId338">
              <p14:nvContentPartPr>
                <p14:cNvPr id="209" name="Ink 208">
                  <a:extLst>
                    <a:ext uri="{FF2B5EF4-FFF2-40B4-BE49-F238E27FC236}">
                      <a16:creationId xmlns:a16="http://schemas.microsoft.com/office/drawing/2014/main" id="{1C4D1D0F-81D6-673D-726F-6C7FC3247D7D}"/>
                    </a:ext>
                  </a:extLst>
                </p14:cNvPr>
                <p14:cNvContentPartPr/>
                <p14:nvPr/>
              </p14:nvContentPartPr>
              <p14:xfrm>
                <a:off x="377664" y="5645808"/>
                <a:ext cx="194760" cy="416160"/>
              </p14:xfrm>
            </p:contentPart>
          </mc:Choice>
          <mc:Fallback>
            <p:pic>
              <p:nvPicPr>
                <p:cNvPr id="209" name="Ink 208">
                  <a:extLst>
                    <a:ext uri="{FF2B5EF4-FFF2-40B4-BE49-F238E27FC236}">
                      <a16:creationId xmlns:a16="http://schemas.microsoft.com/office/drawing/2014/main" id="{1C4D1D0F-81D6-673D-726F-6C7FC3247D7D}"/>
                    </a:ext>
                  </a:extLst>
                </p:cNvPr>
                <p:cNvPicPr/>
                <p:nvPr/>
              </p:nvPicPr>
              <p:blipFill>
                <a:blip r:embed="rId339"/>
                <a:stretch>
                  <a:fillRect/>
                </a:stretch>
              </p:blipFill>
              <p:spPr>
                <a:xfrm>
                  <a:off x="369024" y="5636808"/>
                  <a:ext cx="212400" cy="433800"/>
                </a:xfrm>
                <a:prstGeom prst="rect">
                  <a:avLst/>
                </a:prstGeom>
              </p:spPr>
            </p:pic>
          </mc:Fallback>
        </mc:AlternateContent>
        <mc:AlternateContent xmlns:mc="http://schemas.openxmlformats.org/markup-compatibility/2006">
          <mc:Choice xmlns:p14="http://schemas.microsoft.com/office/powerpoint/2010/main" Requires="p14">
            <p:contentPart p14:bwMode="auto" r:id="rId340">
              <p14:nvContentPartPr>
                <p14:cNvPr id="210" name="Ink 209">
                  <a:extLst>
                    <a:ext uri="{FF2B5EF4-FFF2-40B4-BE49-F238E27FC236}">
                      <a16:creationId xmlns:a16="http://schemas.microsoft.com/office/drawing/2014/main" id="{E2832679-F17F-846F-C2EA-62107205BA5C}"/>
                    </a:ext>
                  </a:extLst>
                </p14:cNvPr>
                <p14:cNvContentPartPr/>
                <p14:nvPr/>
              </p14:nvContentPartPr>
              <p14:xfrm>
                <a:off x="585024" y="5498568"/>
                <a:ext cx="150840" cy="205560"/>
              </p14:xfrm>
            </p:contentPart>
          </mc:Choice>
          <mc:Fallback>
            <p:pic>
              <p:nvPicPr>
                <p:cNvPr id="210" name="Ink 209">
                  <a:extLst>
                    <a:ext uri="{FF2B5EF4-FFF2-40B4-BE49-F238E27FC236}">
                      <a16:creationId xmlns:a16="http://schemas.microsoft.com/office/drawing/2014/main" id="{E2832679-F17F-846F-C2EA-62107205BA5C}"/>
                    </a:ext>
                  </a:extLst>
                </p:cNvPr>
                <p:cNvPicPr/>
                <p:nvPr/>
              </p:nvPicPr>
              <p:blipFill>
                <a:blip r:embed="rId341"/>
                <a:stretch>
                  <a:fillRect/>
                </a:stretch>
              </p:blipFill>
              <p:spPr>
                <a:xfrm>
                  <a:off x="576384" y="5489568"/>
                  <a:ext cx="168480" cy="223200"/>
                </a:xfrm>
                <a:prstGeom prst="rect">
                  <a:avLst/>
                </a:prstGeom>
              </p:spPr>
            </p:pic>
          </mc:Fallback>
        </mc:AlternateContent>
        <mc:AlternateContent xmlns:mc="http://schemas.openxmlformats.org/markup-compatibility/2006">
          <mc:Choice xmlns:p14="http://schemas.microsoft.com/office/powerpoint/2010/main" Requires="p14">
            <p:contentPart p14:bwMode="auto" r:id="rId342">
              <p14:nvContentPartPr>
                <p14:cNvPr id="211" name="Ink 210">
                  <a:extLst>
                    <a:ext uri="{FF2B5EF4-FFF2-40B4-BE49-F238E27FC236}">
                      <a16:creationId xmlns:a16="http://schemas.microsoft.com/office/drawing/2014/main" id="{DB2652E5-4BE0-3E7C-315A-CCAE9C899AF8}"/>
                    </a:ext>
                  </a:extLst>
                </p14:cNvPr>
                <p14:cNvContentPartPr/>
                <p14:nvPr/>
              </p14:nvContentPartPr>
              <p14:xfrm>
                <a:off x="758184" y="5311008"/>
                <a:ext cx="175680" cy="221400"/>
              </p14:xfrm>
            </p:contentPart>
          </mc:Choice>
          <mc:Fallback>
            <p:pic>
              <p:nvPicPr>
                <p:cNvPr id="211" name="Ink 210">
                  <a:extLst>
                    <a:ext uri="{FF2B5EF4-FFF2-40B4-BE49-F238E27FC236}">
                      <a16:creationId xmlns:a16="http://schemas.microsoft.com/office/drawing/2014/main" id="{DB2652E5-4BE0-3E7C-315A-CCAE9C899AF8}"/>
                    </a:ext>
                  </a:extLst>
                </p:cNvPr>
                <p:cNvPicPr/>
                <p:nvPr/>
              </p:nvPicPr>
              <p:blipFill>
                <a:blip r:embed="rId343"/>
                <a:stretch>
                  <a:fillRect/>
                </a:stretch>
              </p:blipFill>
              <p:spPr>
                <a:xfrm>
                  <a:off x="749544" y="5302368"/>
                  <a:ext cx="193320" cy="239040"/>
                </a:xfrm>
                <a:prstGeom prst="rect">
                  <a:avLst/>
                </a:prstGeom>
              </p:spPr>
            </p:pic>
          </mc:Fallback>
        </mc:AlternateContent>
        <mc:AlternateContent xmlns:mc="http://schemas.openxmlformats.org/markup-compatibility/2006">
          <mc:Choice xmlns:p14="http://schemas.microsoft.com/office/powerpoint/2010/main" Requires="p14">
            <p:contentPart p14:bwMode="auto" r:id="rId344">
              <p14:nvContentPartPr>
                <p14:cNvPr id="212" name="Ink 211">
                  <a:extLst>
                    <a:ext uri="{FF2B5EF4-FFF2-40B4-BE49-F238E27FC236}">
                      <a16:creationId xmlns:a16="http://schemas.microsoft.com/office/drawing/2014/main" id="{53B221C3-81A1-8266-F684-57B1CBE03F70}"/>
                    </a:ext>
                  </a:extLst>
                </p14:cNvPr>
                <p14:cNvContentPartPr/>
                <p14:nvPr/>
              </p14:nvContentPartPr>
              <p14:xfrm>
                <a:off x="974904" y="4997808"/>
                <a:ext cx="135360" cy="183960"/>
              </p14:xfrm>
            </p:contentPart>
          </mc:Choice>
          <mc:Fallback>
            <p:pic>
              <p:nvPicPr>
                <p:cNvPr id="212" name="Ink 211">
                  <a:extLst>
                    <a:ext uri="{FF2B5EF4-FFF2-40B4-BE49-F238E27FC236}">
                      <a16:creationId xmlns:a16="http://schemas.microsoft.com/office/drawing/2014/main" id="{53B221C3-81A1-8266-F684-57B1CBE03F70}"/>
                    </a:ext>
                  </a:extLst>
                </p:cNvPr>
                <p:cNvPicPr/>
                <p:nvPr/>
              </p:nvPicPr>
              <p:blipFill>
                <a:blip r:embed="rId345"/>
                <a:stretch>
                  <a:fillRect/>
                </a:stretch>
              </p:blipFill>
              <p:spPr>
                <a:xfrm>
                  <a:off x="966264" y="4988808"/>
                  <a:ext cx="153000" cy="201600"/>
                </a:xfrm>
                <a:prstGeom prst="rect">
                  <a:avLst/>
                </a:prstGeom>
              </p:spPr>
            </p:pic>
          </mc:Fallback>
        </mc:AlternateContent>
        <mc:AlternateContent xmlns:mc="http://schemas.openxmlformats.org/markup-compatibility/2006">
          <mc:Choice xmlns:p14="http://schemas.microsoft.com/office/powerpoint/2010/main" Requires="p14">
            <p:contentPart p14:bwMode="auto" r:id="rId346">
              <p14:nvContentPartPr>
                <p14:cNvPr id="213" name="Ink 212">
                  <a:extLst>
                    <a:ext uri="{FF2B5EF4-FFF2-40B4-BE49-F238E27FC236}">
                      <a16:creationId xmlns:a16="http://schemas.microsoft.com/office/drawing/2014/main" id="{92AE957A-03FD-CE1F-6328-B7598D372D1E}"/>
                    </a:ext>
                  </a:extLst>
                </p14:cNvPr>
                <p14:cNvContentPartPr/>
                <p14:nvPr/>
              </p14:nvContentPartPr>
              <p14:xfrm>
                <a:off x="1068504" y="4917888"/>
                <a:ext cx="132840" cy="156600"/>
              </p14:xfrm>
            </p:contentPart>
          </mc:Choice>
          <mc:Fallback>
            <p:pic>
              <p:nvPicPr>
                <p:cNvPr id="213" name="Ink 212">
                  <a:extLst>
                    <a:ext uri="{FF2B5EF4-FFF2-40B4-BE49-F238E27FC236}">
                      <a16:creationId xmlns:a16="http://schemas.microsoft.com/office/drawing/2014/main" id="{92AE957A-03FD-CE1F-6328-B7598D372D1E}"/>
                    </a:ext>
                  </a:extLst>
                </p:cNvPr>
                <p:cNvPicPr/>
                <p:nvPr/>
              </p:nvPicPr>
              <p:blipFill>
                <a:blip r:embed="rId347"/>
                <a:stretch>
                  <a:fillRect/>
                </a:stretch>
              </p:blipFill>
              <p:spPr>
                <a:xfrm>
                  <a:off x="1059864" y="4909248"/>
                  <a:ext cx="150480" cy="174240"/>
                </a:xfrm>
                <a:prstGeom prst="rect">
                  <a:avLst/>
                </a:prstGeom>
              </p:spPr>
            </p:pic>
          </mc:Fallback>
        </mc:AlternateContent>
        <mc:AlternateContent xmlns:mc="http://schemas.openxmlformats.org/markup-compatibility/2006">
          <mc:Choice xmlns:p14="http://schemas.microsoft.com/office/powerpoint/2010/main" Requires="p14">
            <p:contentPart p14:bwMode="auto" r:id="rId348">
              <p14:nvContentPartPr>
                <p14:cNvPr id="216" name="Ink 215">
                  <a:extLst>
                    <a:ext uri="{FF2B5EF4-FFF2-40B4-BE49-F238E27FC236}">
                      <a16:creationId xmlns:a16="http://schemas.microsoft.com/office/drawing/2014/main" id="{FEA31941-9642-146E-3220-5CFFBD865BC2}"/>
                    </a:ext>
                  </a:extLst>
                </p14:cNvPr>
                <p14:cNvContentPartPr/>
                <p14:nvPr/>
              </p14:nvContentPartPr>
              <p14:xfrm>
                <a:off x="1208184" y="4885848"/>
                <a:ext cx="153720" cy="164880"/>
              </p14:xfrm>
            </p:contentPart>
          </mc:Choice>
          <mc:Fallback>
            <p:pic>
              <p:nvPicPr>
                <p:cNvPr id="216" name="Ink 215">
                  <a:extLst>
                    <a:ext uri="{FF2B5EF4-FFF2-40B4-BE49-F238E27FC236}">
                      <a16:creationId xmlns:a16="http://schemas.microsoft.com/office/drawing/2014/main" id="{FEA31941-9642-146E-3220-5CFFBD865BC2}"/>
                    </a:ext>
                  </a:extLst>
                </p:cNvPr>
                <p:cNvPicPr/>
                <p:nvPr/>
              </p:nvPicPr>
              <p:blipFill>
                <a:blip r:embed="rId349"/>
                <a:stretch>
                  <a:fillRect/>
                </a:stretch>
              </p:blipFill>
              <p:spPr>
                <a:xfrm>
                  <a:off x="1199544" y="4876848"/>
                  <a:ext cx="171360" cy="182520"/>
                </a:xfrm>
                <a:prstGeom prst="rect">
                  <a:avLst/>
                </a:prstGeom>
              </p:spPr>
            </p:pic>
          </mc:Fallback>
        </mc:AlternateContent>
        <mc:AlternateContent xmlns:mc="http://schemas.openxmlformats.org/markup-compatibility/2006">
          <mc:Choice xmlns:p14="http://schemas.microsoft.com/office/powerpoint/2010/main" Requires="p14">
            <p:contentPart p14:bwMode="auto" r:id="rId350">
              <p14:nvContentPartPr>
                <p14:cNvPr id="217" name="Ink 216">
                  <a:extLst>
                    <a:ext uri="{FF2B5EF4-FFF2-40B4-BE49-F238E27FC236}">
                      <a16:creationId xmlns:a16="http://schemas.microsoft.com/office/drawing/2014/main" id="{562A4DBD-A556-A2D4-A815-EB443B6766D6}"/>
                    </a:ext>
                  </a:extLst>
                </p14:cNvPr>
                <p14:cNvContentPartPr/>
                <p14:nvPr/>
              </p14:nvContentPartPr>
              <p14:xfrm>
                <a:off x="595824" y="5922648"/>
                <a:ext cx="325800" cy="245880"/>
              </p14:xfrm>
            </p:contentPart>
          </mc:Choice>
          <mc:Fallback>
            <p:pic>
              <p:nvPicPr>
                <p:cNvPr id="217" name="Ink 216">
                  <a:extLst>
                    <a:ext uri="{FF2B5EF4-FFF2-40B4-BE49-F238E27FC236}">
                      <a16:creationId xmlns:a16="http://schemas.microsoft.com/office/drawing/2014/main" id="{562A4DBD-A556-A2D4-A815-EB443B6766D6}"/>
                    </a:ext>
                  </a:extLst>
                </p:cNvPr>
                <p:cNvPicPr/>
                <p:nvPr/>
              </p:nvPicPr>
              <p:blipFill>
                <a:blip r:embed="rId351"/>
                <a:stretch>
                  <a:fillRect/>
                </a:stretch>
              </p:blipFill>
              <p:spPr>
                <a:xfrm>
                  <a:off x="587184" y="5913648"/>
                  <a:ext cx="343440" cy="263520"/>
                </a:xfrm>
                <a:prstGeom prst="rect">
                  <a:avLst/>
                </a:prstGeom>
              </p:spPr>
            </p:pic>
          </mc:Fallback>
        </mc:AlternateContent>
        <mc:AlternateContent xmlns:mc="http://schemas.openxmlformats.org/markup-compatibility/2006">
          <mc:Choice xmlns:p14="http://schemas.microsoft.com/office/powerpoint/2010/main" Requires="p14">
            <p:contentPart p14:bwMode="auto" r:id="rId352">
              <p14:nvContentPartPr>
                <p14:cNvPr id="218" name="Ink 217">
                  <a:extLst>
                    <a:ext uri="{FF2B5EF4-FFF2-40B4-BE49-F238E27FC236}">
                      <a16:creationId xmlns:a16="http://schemas.microsoft.com/office/drawing/2014/main" id="{6635D029-E129-F67B-5576-49572E0A37E9}"/>
                    </a:ext>
                  </a:extLst>
                </p14:cNvPr>
                <p14:cNvContentPartPr/>
                <p14:nvPr/>
              </p14:nvContentPartPr>
              <p14:xfrm>
                <a:off x="808944" y="5860008"/>
                <a:ext cx="40680" cy="25200"/>
              </p14:xfrm>
            </p:contentPart>
          </mc:Choice>
          <mc:Fallback>
            <p:pic>
              <p:nvPicPr>
                <p:cNvPr id="218" name="Ink 217">
                  <a:extLst>
                    <a:ext uri="{FF2B5EF4-FFF2-40B4-BE49-F238E27FC236}">
                      <a16:creationId xmlns:a16="http://schemas.microsoft.com/office/drawing/2014/main" id="{6635D029-E129-F67B-5576-49572E0A37E9}"/>
                    </a:ext>
                  </a:extLst>
                </p:cNvPr>
                <p:cNvPicPr/>
                <p:nvPr/>
              </p:nvPicPr>
              <p:blipFill>
                <a:blip r:embed="rId353"/>
                <a:stretch>
                  <a:fillRect/>
                </a:stretch>
              </p:blipFill>
              <p:spPr>
                <a:xfrm>
                  <a:off x="799944" y="5851008"/>
                  <a:ext cx="58320" cy="42840"/>
                </a:xfrm>
                <a:prstGeom prst="rect">
                  <a:avLst/>
                </a:prstGeom>
              </p:spPr>
            </p:pic>
          </mc:Fallback>
        </mc:AlternateContent>
        <mc:AlternateContent xmlns:mc="http://schemas.openxmlformats.org/markup-compatibility/2006">
          <mc:Choice xmlns:p14="http://schemas.microsoft.com/office/powerpoint/2010/main" Requires="p14">
            <p:contentPart p14:bwMode="auto" r:id="rId354">
              <p14:nvContentPartPr>
                <p14:cNvPr id="219" name="Ink 218">
                  <a:extLst>
                    <a:ext uri="{FF2B5EF4-FFF2-40B4-BE49-F238E27FC236}">
                      <a16:creationId xmlns:a16="http://schemas.microsoft.com/office/drawing/2014/main" id="{CFBDAC2F-3A9E-3FC8-79C0-AAC266D820F0}"/>
                    </a:ext>
                  </a:extLst>
                </p14:cNvPr>
                <p14:cNvContentPartPr/>
                <p14:nvPr/>
              </p14:nvContentPartPr>
              <p14:xfrm>
                <a:off x="934224" y="5825808"/>
                <a:ext cx="126000" cy="179280"/>
              </p14:xfrm>
            </p:contentPart>
          </mc:Choice>
          <mc:Fallback>
            <p:pic>
              <p:nvPicPr>
                <p:cNvPr id="219" name="Ink 218">
                  <a:extLst>
                    <a:ext uri="{FF2B5EF4-FFF2-40B4-BE49-F238E27FC236}">
                      <a16:creationId xmlns:a16="http://schemas.microsoft.com/office/drawing/2014/main" id="{CFBDAC2F-3A9E-3FC8-79C0-AAC266D820F0}"/>
                    </a:ext>
                  </a:extLst>
                </p:cNvPr>
                <p:cNvPicPr/>
                <p:nvPr/>
              </p:nvPicPr>
              <p:blipFill>
                <a:blip r:embed="rId355"/>
                <a:stretch>
                  <a:fillRect/>
                </a:stretch>
              </p:blipFill>
              <p:spPr>
                <a:xfrm>
                  <a:off x="925224" y="5816808"/>
                  <a:ext cx="143640" cy="196920"/>
                </a:xfrm>
                <a:prstGeom prst="rect">
                  <a:avLst/>
                </a:prstGeom>
              </p:spPr>
            </p:pic>
          </mc:Fallback>
        </mc:AlternateContent>
        <mc:AlternateContent xmlns:mc="http://schemas.openxmlformats.org/markup-compatibility/2006">
          <mc:Choice xmlns:p14="http://schemas.microsoft.com/office/powerpoint/2010/main" Requires="p14">
            <p:contentPart p14:bwMode="auto" r:id="rId356">
              <p14:nvContentPartPr>
                <p14:cNvPr id="220" name="Ink 219">
                  <a:extLst>
                    <a:ext uri="{FF2B5EF4-FFF2-40B4-BE49-F238E27FC236}">
                      <a16:creationId xmlns:a16="http://schemas.microsoft.com/office/drawing/2014/main" id="{D5C89A68-DE80-886B-A8CC-D4296C7F126B}"/>
                    </a:ext>
                  </a:extLst>
                </p14:cNvPr>
                <p14:cNvContentPartPr/>
                <p14:nvPr/>
              </p14:nvContentPartPr>
              <p14:xfrm>
                <a:off x="930624" y="5608368"/>
                <a:ext cx="180720" cy="178920"/>
              </p14:xfrm>
            </p:contentPart>
          </mc:Choice>
          <mc:Fallback>
            <p:pic>
              <p:nvPicPr>
                <p:cNvPr id="220" name="Ink 219">
                  <a:extLst>
                    <a:ext uri="{FF2B5EF4-FFF2-40B4-BE49-F238E27FC236}">
                      <a16:creationId xmlns:a16="http://schemas.microsoft.com/office/drawing/2014/main" id="{D5C89A68-DE80-886B-A8CC-D4296C7F126B}"/>
                    </a:ext>
                  </a:extLst>
                </p:cNvPr>
                <p:cNvPicPr/>
                <p:nvPr/>
              </p:nvPicPr>
              <p:blipFill>
                <a:blip r:embed="rId357"/>
                <a:stretch>
                  <a:fillRect/>
                </a:stretch>
              </p:blipFill>
              <p:spPr>
                <a:xfrm>
                  <a:off x="921984" y="5599728"/>
                  <a:ext cx="198360" cy="196560"/>
                </a:xfrm>
                <a:prstGeom prst="rect">
                  <a:avLst/>
                </a:prstGeom>
              </p:spPr>
            </p:pic>
          </mc:Fallback>
        </mc:AlternateContent>
        <mc:AlternateContent xmlns:mc="http://schemas.openxmlformats.org/markup-compatibility/2006">
          <mc:Choice xmlns:p14="http://schemas.microsoft.com/office/powerpoint/2010/main" Requires="p14">
            <p:contentPart p14:bwMode="auto" r:id="rId358">
              <p14:nvContentPartPr>
                <p14:cNvPr id="221" name="Ink 220">
                  <a:extLst>
                    <a:ext uri="{FF2B5EF4-FFF2-40B4-BE49-F238E27FC236}">
                      <a16:creationId xmlns:a16="http://schemas.microsoft.com/office/drawing/2014/main" id="{C11905A5-4AE5-5151-FDBB-773274275465}"/>
                    </a:ext>
                  </a:extLst>
                </p14:cNvPr>
                <p14:cNvContentPartPr/>
                <p14:nvPr/>
              </p14:nvContentPartPr>
              <p14:xfrm>
                <a:off x="1128624" y="5457888"/>
                <a:ext cx="154440" cy="236520"/>
              </p14:xfrm>
            </p:contentPart>
          </mc:Choice>
          <mc:Fallback>
            <p:pic>
              <p:nvPicPr>
                <p:cNvPr id="221" name="Ink 220">
                  <a:extLst>
                    <a:ext uri="{FF2B5EF4-FFF2-40B4-BE49-F238E27FC236}">
                      <a16:creationId xmlns:a16="http://schemas.microsoft.com/office/drawing/2014/main" id="{C11905A5-4AE5-5151-FDBB-773274275465}"/>
                    </a:ext>
                  </a:extLst>
                </p:cNvPr>
                <p:cNvPicPr/>
                <p:nvPr/>
              </p:nvPicPr>
              <p:blipFill>
                <a:blip r:embed="rId359"/>
                <a:stretch>
                  <a:fillRect/>
                </a:stretch>
              </p:blipFill>
              <p:spPr>
                <a:xfrm>
                  <a:off x="1119624" y="5449248"/>
                  <a:ext cx="172080" cy="254160"/>
                </a:xfrm>
                <a:prstGeom prst="rect">
                  <a:avLst/>
                </a:prstGeom>
              </p:spPr>
            </p:pic>
          </mc:Fallback>
        </mc:AlternateContent>
        <mc:AlternateContent xmlns:mc="http://schemas.openxmlformats.org/markup-compatibility/2006">
          <mc:Choice xmlns:p14="http://schemas.microsoft.com/office/powerpoint/2010/main" Requires="p14">
            <p:contentPart p14:bwMode="auto" r:id="rId360">
              <p14:nvContentPartPr>
                <p14:cNvPr id="222" name="Ink 221">
                  <a:extLst>
                    <a:ext uri="{FF2B5EF4-FFF2-40B4-BE49-F238E27FC236}">
                      <a16:creationId xmlns:a16="http://schemas.microsoft.com/office/drawing/2014/main" id="{C5AE6246-593E-4415-686C-A5987B909B40}"/>
                    </a:ext>
                  </a:extLst>
                </p14:cNvPr>
                <p14:cNvContentPartPr/>
                <p14:nvPr/>
              </p14:nvContentPartPr>
              <p14:xfrm>
                <a:off x="1182984" y="5991408"/>
                <a:ext cx="111960" cy="146520"/>
              </p14:xfrm>
            </p:contentPart>
          </mc:Choice>
          <mc:Fallback>
            <p:pic>
              <p:nvPicPr>
                <p:cNvPr id="222" name="Ink 221">
                  <a:extLst>
                    <a:ext uri="{FF2B5EF4-FFF2-40B4-BE49-F238E27FC236}">
                      <a16:creationId xmlns:a16="http://schemas.microsoft.com/office/drawing/2014/main" id="{C5AE6246-593E-4415-686C-A5987B909B40}"/>
                    </a:ext>
                  </a:extLst>
                </p:cNvPr>
                <p:cNvPicPr/>
                <p:nvPr/>
              </p:nvPicPr>
              <p:blipFill>
                <a:blip r:embed="rId361"/>
                <a:stretch>
                  <a:fillRect/>
                </a:stretch>
              </p:blipFill>
              <p:spPr>
                <a:xfrm>
                  <a:off x="1173984" y="5982408"/>
                  <a:ext cx="129600" cy="164160"/>
                </a:xfrm>
                <a:prstGeom prst="rect">
                  <a:avLst/>
                </a:prstGeom>
              </p:spPr>
            </p:pic>
          </mc:Fallback>
        </mc:AlternateContent>
        <mc:AlternateContent xmlns:mc="http://schemas.openxmlformats.org/markup-compatibility/2006">
          <mc:Choice xmlns:p14="http://schemas.microsoft.com/office/powerpoint/2010/main" Requires="p14">
            <p:contentPart p14:bwMode="auto" r:id="rId362">
              <p14:nvContentPartPr>
                <p14:cNvPr id="223" name="Ink 222">
                  <a:extLst>
                    <a:ext uri="{FF2B5EF4-FFF2-40B4-BE49-F238E27FC236}">
                      <a16:creationId xmlns:a16="http://schemas.microsoft.com/office/drawing/2014/main" id="{2BA13EA0-22BB-EC9D-53AA-6FAA8960C54F}"/>
                    </a:ext>
                  </a:extLst>
                </p14:cNvPr>
                <p14:cNvContentPartPr/>
                <p14:nvPr/>
              </p14:nvContentPartPr>
              <p14:xfrm>
                <a:off x="1287744" y="5718888"/>
                <a:ext cx="99360" cy="243720"/>
              </p14:xfrm>
            </p:contentPart>
          </mc:Choice>
          <mc:Fallback>
            <p:pic>
              <p:nvPicPr>
                <p:cNvPr id="223" name="Ink 222">
                  <a:extLst>
                    <a:ext uri="{FF2B5EF4-FFF2-40B4-BE49-F238E27FC236}">
                      <a16:creationId xmlns:a16="http://schemas.microsoft.com/office/drawing/2014/main" id="{2BA13EA0-22BB-EC9D-53AA-6FAA8960C54F}"/>
                    </a:ext>
                  </a:extLst>
                </p:cNvPr>
                <p:cNvPicPr/>
                <p:nvPr/>
              </p:nvPicPr>
              <p:blipFill>
                <a:blip r:embed="rId363"/>
                <a:stretch>
                  <a:fillRect/>
                </a:stretch>
              </p:blipFill>
              <p:spPr>
                <a:xfrm>
                  <a:off x="1278744" y="5710248"/>
                  <a:ext cx="117000" cy="261360"/>
                </a:xfrm>
                <a:prstGeom prst="rect">
                  <a:avLst/>
                </a:prstGeom>
              </p:spPr>
            </p:pic>
          </mc:Fallback>
        </mc:AlternateContent>
        <mc:AlternateContent xmlns:mc="http://schemas.openxmlformats.org/markup-compatibility/2006">
          <mc:Choice xmlns:p14="http://schemas.microsoft.com/office/powerpoint/2010/main" Requires="p14">
            <p:contentPart p14:bwMode="auto" r:id="rId364">
              <p14:nvContentPartPr>
                <p14:cNvPr id="224" name="Ink 223">
                  <a:extLst>
                    <a:ext uri="{FF2B5EF4-FFF2-40B4-BE49-F238E27FC236}">
                      <a16:creationId xmlns:a16="http://schemas.microsoft.com/office/drawing/2014/main" id="{40C1990C-4A97-0ABF-7779-BA2A0EA9D86C}"/>
                    </a:ext>
                  </a:extLst>
                </p14:cNvPr>
                <p14:cNvContentPartPr/>
                <p14:nvPr/>
              </p14:nvContentPartPr>
              <p14:xfrm>
                <a:off x="1303584" y="5564088"/>
                <a:ext cx="160560" cy="378000"/>
              </p14:xfrm>
            </p:contentPart>
          </mc:Choice>
          <mc:Fallback>
            <p:pic>
              <p:nvPicPr>
                <p:cNvPr id="224" name="Ink 223">
                  <a:extLst>
                    <a:ext uri="{FF2B5EF4-FFF2-40B4-BE49-F238E27FC236}">
                      <a16:creationId xmlns:a16="http://schemas.microsoft.com/office/drawing/2014/main" id="{40C1990C-4A97-0ABF-7779-BA2A0EA9D86C}"/>
                    </a:ext>
                  </a:extLst>
                </p:cNvPr>
                <p:cNvPicPr/>
                <p:nvPr/>
              </p:nvPicPr>
              <p:blipFill>
                <a:blip r:embed="rId365"/>
                <a:stretch>
                  <a:fillRect/>
                </a:stretch>
              </p:blipFill>
              <p:spPr>
                <a:xfrm>
                  <a:off x="1294944" y="5555088"/>
                  <a:ext cx="178200" cy="395640"/>
                </a:xfrm>
                <a:prstGeom prst="rect">
                  <a:avLst/>
                </a:prstGeom>
              </p:spPr>
            </p:pic>
          </mc:Fallback>
        </mc:AlternateContent>
        <mc:AlternateContent xmlns:mc="http://schemas.openxmlformats.org/markup-compatibility/2006">
          <mc:Choice xmlns:p14="http://schemas.microsoft.com/office/powerpoint/2010/main" Requires="p14">
            <p:contentPart p14:bwMode="auto" r:id="rId366">
              <p14:nvContentPartPr>
                <p14:cNvPr id="225" name="Ink 224">
                  <a:extLst>
                    <a:ext uri="{FF2B5EF4-FFF2-40B4-BE49-F238E27FC236}">
                      <a16:creationId xmlns:a16="http://schemas.microsoft.com/office/drawing/2014/main" id="{2E47AA04-0007-AC82-9C3B-FF30860B80BD}"/>
                    </a:ext>
                  </a:extLst>
                </p14:cNvPr>
                <p14:cNvContentPartPr/>
                <p14:nvPr/>
              </p14:nvContentPartPr>
              <p14:xfrm>
                <a:off x="1419144" y="5666688"/>
                <a:ext cx="97920" cy="131040"/>
              </p14:xfrm>
            </p:contentPart>
          </mc:Choice>
          <mc:Fallback>
            <p:pic>
              <p:nvPicPr>
                <p:cNvPr id="225" name="Ink 224">
                  <a:extLst>
                    <a:ext uri="{FF2B5EF4-FFF2-40B4-BE49-F238E27FC236}">
                      <a16:creationId xmlns:a16="http://schemas.microsoft.com/office/drawing/2014/main" id="{2E47AA04-0007-AC82-9C3B-FF30860B80BD}"/>
                    </a:ext>
                  </a:extLst>
                </p:cNvPr>
                <p:cNvPicPr/>
                <p:nvPr/>
              </p:nvPicPr>
              <p:blipFill>
                <a:blip r:embed="rId367"/>
                <a:stretch>
                  <a:fillRect/>
                </a:stretch>
              </p:blipFill>
              <p:spPr>
                <a:xfrm>
                  <a:off x="1410504" y="5657688"/>
                  <a:ext cx="115560" cy="148680"/>
                </a:xfrm>
                <a:prstGeom prst="rect">
                  <a:avLst/>
                </a:prstGeom>
              </p:spPr>
            </p:pic>
          </mc:Fallback>
        </mc:AlternateContent>
        <mc:AlternateContent xmlns:mc="http://schemas.openxmlformats.org/markup-compatibility/2006">
          <mc:Choice xmlns:p14="http://schemas.microsoft.com/office/powerpoint/2010/main" Requires="p14">
            <p:contentPart p14:bwMode="auto" r:id="rId368">
              <p14:nvContentPartPr>
                <p14:cNvPr id="226" name="Ink 225">
                  <a:extLst>
                    <a:ext uri="{FF2B5EF4-FFF2-40B4-BE49-F238E27FC236}">
                      <a16:creationId xmlns:a16="http://schemas.microsoft.com/office/drawing/2014/main" id="{A853C4BA-108D-C118-E282-E7F30F907BC3}"/>
                    </a:ext>
                  </a:extLst>
                </p14:cNvPr>
                <p14:cNvContentPartPr/>
                <p14:nvPr/>
              </p14:nvContentPartPr>
              <p14:xfrm>
                <a:off x="1560984" y="5606208"/>
                <a:ext cx="159840" cy="150840"/>
              </p14:xfrm>
            </p:contentPart>
          </mc:Choice>
          <mc:Fallback>
            <p:pic>
              <p:nvPicPr>
                <p:cNvPr id="226" name="Ink 225">
                  <a:extLst>
                    <a:ext uri="{FF2B5EF4-FFF2-40B4-BE49-F238E27FC236}">
                      <a16:creationId xmlns:a16="http://schemas.microsoft.com/office/drawing/2014/main" id="{A853C4BA-108D-C118-E282-E7F30F907BC3}"/>
                    </a:ext>
                  </a:extLst>
                </p:cNvPr>
                <p:cNvPicPr/>
                <p:nvPr/>
              </p:nvPicPr>
              <p:blipFill>
                <a:blip r:embed="rId369"/>
                <a:stretch>
                  <a:fillRect/>
                </a:stretch>
              </p:blipFill>
              <p:spPr>
                <a:xfrm>
                  <a:off x="1552344" y="5597568"/>
                  <a:ext cx="177480" cy="168480"/>
                </a:xfrm>
                <a:prstGeom prst="rect">
                  <a:avLst/>
                </a:prstGeom>
              </p:spPr>
            </p:pic>
          </mc:Fallback>
        </mc:AlternateContent>
        <mc:AlternateContent xmlns:mc="http://schemas.openxmlformats.org/markup-compatibility/2006">
          <mc:Choice xmlns:p14="http://schemas.microsoft.com/office/powerpoint/2010/main" Requires="p14">
            <p:contentPart p14:bwMode="auto" r:id="rId370">
              <p14:nvContentPartPr>
                <p14:cNvPr id="227" name="Ink 226">
                  <a:extLst>
                    <a:ext uri="{FF2B5EF4-FFF2-40B4-BE49-F238E27FC236}">
                      <a16:creationId xmlns:a16="http://schemas.microsoft.com/office/drawing/2014/main" id="{A0473167-1342-2ECC-13F8-B22355D9D5A5}"/>
                    </a:ext>
                  </a:extLst>
                </p14:cNvPr>
                <p14:cNvContentPartPr/>
                <p14:nvPr/>
              </p14:nvContentPartPr>
              <p14:xfrm>
                <a:off x="1630104" y="5303448"/>
                <a:ext cx="133920" cy="275040"/>
              </p14:xfrm>
            </p:contentPart>
          </mc:Choice>
          <mc:Fallback>
            <p:pic>
              <p:nvPicPr>
                <p:cNvPr id="227" name="Ink 226">
                  <a:extLst>
                    <a:ext uri="{FF2B5EF4-FFF2-40B4-BE49-F238E27FC236}">
                      <a16:creationId xmlns:a16="http://schemas.microsoft.com/office/drawing/2014/main" id="{A0473167-1342-2ECC-13F8-B22355D9D5A5}"/>
                    </a:ext>
                  </a:extLst>
                </p:cNvPr>
                <p:cNvPicPr/>
                <p:nvPr/>
              </p:nvPicPr>
              <p:blipFill>
                <a:blip r:embed="rId371"/>
                <a:stretch>
                  <a:fillRect/>
                </a:stretch>
              </p:blipFill>
              <p:spPr>
                <a:xfrm>
                  <a:off x="1621464" y="5294808"/>
                  <a:ext cx="151560" cy="292680"/>
                </a:xfrm>
                <a:prstGeom prst="rect">
                  <a:avLst/>
                </a:prstGeom>
              </p:spPr>
            </p:pic>
          </mc:Fallback>
        </mc:AlternateContent>
        <mc:AlternateContent xmlns:mc="http://schemas.openxmlformats.org/markup-compatibility/2006">
          <mc:Choice xmlns:p14="http://schemas.microsoft.com/office/powerpoint/2010/main" Requires="p14">
            <p:contentPart p14:bwMode="auto" r:id="rId372">
              <p14:nvContentPartPr>
                <p14:cNvPr id="228" name="Ink 227">
                  <a:extLst>
                    <a:ext uri="{FF2B5EF4-FFF2-40B4-BE49-F238E27FC236}">
                      <a16:creationId xmlns:a16="http://schemas.microsoft.com/office/drawing/2014/main" id="{919F8DC7-7970-EF23-968B-E0B4EAE3D2FB}"/>
                    </a:ext>
                  </a:extLst>
                </p14:cNvPr>
                <p14:cNvContentPartPr/>
                <p14:nvPr/>
              </p14:nvContentPartPr>
              <p14:xfrm>
                <a:off x="1668984" y="5273928"/>
                <a:ext cx="278640" cy="361080"/>
              </p14:xfrm>
            </p:contentPart>
          </mc:Choice>
          <mc:Fallback>
            <p:pic>
              <p:nvPicPr>
                <p:cNvPr id="228" name="Ink 227">
                  <a:extLst>
                    <a:ext uri="{FF2B5EF4-FFF2-40B4-BE49-F238E27FC236}">
                      <a16:creationId xmlns:a16="http://schemas.microsoft.com/office/drawing/2014/main" id="{919F8DC7-7970-EF23-968B-E0B4EAE3D2FB}"/>
                    </a:ext>
                  </a:extLst>
                </p:cNvPr>
                <p:cNvPicPr/>
                <p:nvPr/>
              </p:nvPicPr>
              <p:blipFill>
                <a:blip r:embed="rId373"/>
                <a:stretch>
                  <a:fillRect/>
                </a:stretch>
              </p:blipFill>
              <p:spPr>
                <a:xfrm>
                  <a:off x="1659984" y="5264928"/>
                  <a:ext cx="296280" cy="378720"/>
                </a:xfrm>
                <a:prstGeom prst="rect">
                  <a:avLst/>
                </a:prstGeom>
              </p:spPr>
            </p:pic>
          </mc:Fallback>
        </mc:AlternateContent>
        <mc:AlternateContent xmlns:mc="http://schemas.openxmlformats.org/markup-compatibility/2006">
          <mc:Choice xmlns:p14="http://schemas.microsoft.com/office/powerpoint/2010/main" Requires="p14">
            <p:contentPart p14:bwMode="auto" r:id="rId374">
              <p14:nvContentPartPr>
                <p14:cNvPr id="229" name="Ink 228">
                  <a:extLst>
                    <a:ext uri="{FF2B5EF4-FFF2-40B4-BE49-F238E27FC236}">
                      <a16:creationId xmlns:a16="http://schemas.microsoft.com/office/drawing/2014/main" id="{B614A944-7CF5-727E-47D1-6CA9197B7C82}"/>
                    </a:ext>
                  </a:extLst>
                </p14:cNvPr>
                <p14:cNvContentPartPr/>
                <p14:nvPr/>
              </p14:nvContentPartPr>
              <p14:xfrm>
                <a:off x="1929264" y="5277168"/>
                <a:ext cx="40680" cy="46800"/>
              </p14:xfrm>
            </p:contentPart>
          </mc:Choice>
          <mc:Fallback>
            <p:pic>
              <p:nvPicPr>
                <p:cNvPr id="229" name="Ink 228">
                  <a:extLst>
                    <a:ext uri="{FF2B5EF4-FFF2-40B4-BE49-F238E27FC236}">
                      <a16:creationId xmlns:a16="http://schemas.microsoft.com/office/drawing/2014/main" id="{B614A944-7CF5-727E-47D1-6CA9197B7C82}"/>
                    </a:ext>
                  </a:extLst>
                </p:cNvPr>
                <p:cNvPicPr/>
                <p:nvPr/>
              </p:nvPicPr>
              <p:blipFill>
                <a:blip r:embed="rId375"/>
                <a:stretch>
                  <a:fillRect/>
                </a:stretch>
              </p:blipFill>
              <p:spPr>
                <a:xfrm>
                  <a:off x="1920264" y="5268528"/>
                  <a:ext cx="58320" cy="64440"/>
                </a:xfrm>
                <a:prstGeom prst="rect">
                  <a:avLst/>
                </a:prstGeom>
              </p:spPr>
            </p:pic>
          </mc:Fallback>
        </mc:AlternateContent>
      </p:grpSp>
    </p:spTree>
    <p:extLst>
      <p:ext uri="{BB962C8B-B14F-4D97-AF65-F5344CB8AC3E}">
        <p14:creationId xmlns:p14="http://schemas.microsoft.com/office/powerpoint/2010/main" val="27702388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Object 4">
            <a:extLst>
              <a:ext uri="{FF2B5EF4-FFF2-40B4-BE49-F238E27FC236}">
                <a16:creationId xmlns:a16="http://schemas.microsoft.com/office/drawing/2014/main" id="{A9563DB6-A852-4B80-B45C-724BB4F392F9}"/>
              </a:ext>
            </a:extLst>
          </p:cNvPr>
          <p:cNvGraphicFramePr>
            <a:graphicFrameLocks noChangeAspect="1"/>
          </p:cNvGraphicFramePr>
          <p:nvPr/>
        </p:nvGraphicFramePr>
        <p:xfrm>
          <a:off x="2514600" y="591908"/>
          <a:ext cx="8813860" cy="2203466"/>
        </p:xfrm>
        <a:graphic>
          <a:graphicData uri="http://schemas.openxmlformats.org/presentationml/2006/ole">
            <mc:AlternateContent xmlns:mc="http://schemas.openxmlformats.org/markup-compatibility/2006">
              <mc:Choice xmlns:v="urn:schemas-microsoft-com:vml" Requires="v">
                <p:oleObj name="MDLDrawObject Class" r:id="rId2" imgW="8448385" imgH="2133074" progId="MDLDrawOLE.MDLDrawObject.1">
                  <p:embed/>
                </p:oleObj>
              </mc:Choice>
              <mc:Fallback>
                <p:oleObj name="MDLDrawObject Class" r:id="rId2" imgW="8448385" imgH="2133074" progId="MDLDrawOLE.MDLDrawObject.1">
                  <p:embed/>
                  <p:pic>
                    <p:nvPicPr>
                      <p:cNvPr id="5" name="Object 4">
                        <a:extLst>
                          <a:ext uri="{FF2B5EF4-FFF2-40B4-BE49-F238E27FC236}">
                            <a16:creationId xmlns:a16="http://schemas.microsoft.com/office/drawing/2014/main" id="{A9563DB6-A852-4B80-B45C-724BB4F392F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4600" y="591908"/>
                        <a:ext cx="8813860" cy="2203466"/>
                      </a:xfrm>
                      <a:prstGeom prst="rect">
                        <a:avLst/>
                      </a:prstGeom>
                      <a:noFill/>
                    </p:spPr>
                  </p:pic>
                </p:oleObj>
              </mc:Fallback>
            </mc:AlternateContent>
          </a:graphicData>
        </a:graphic>
      </p:graphicFrame>
      <p:sp>
        <p:nvSpPr>
          <p:cNvPr id="7" name="TextBox 6">
            <a:extLst>
              <a:ext uri="{FF2B5EF4-FFF2-40B4-BE49-F238E27FC236}">
                <a16:creationId xmlns:a16="http://schemas.microsoft.com/office/drawing/2014/main" id="{9EB1C930-4BEE-9812-5DC5-3AAF18FABEED}"/>
              </a:ext>
            </a:extLst>
          </p:cNvPr>
          <p:cNvSpPr txBox="1"/>
          <p:nvPr/>
        </p:nvSpPr>
        <p:spPr>
          <a:xfrm>
            <a:off x="31423" y="108287"/>
            <a:ext cx="8268354" cy="369332"/>
          </a:xfrm>
          <a:prstGeom prst="rect">
            <a:avLst/>
          </a:prstGeom>
          <a:noFill/>
        </p:spPr>
        <p:txBody>
          <a:bodyPr wrap="none" rtlCol="0">
            <a:spAutoFit/>
          </a:bodyPr>
          <a:lstStyle/>
          <a:p>
            <a:r>
              <a:rPr lang="en-US" i="1" dirty="0">
                <a:solidFill>
                  <a:srgbClr val="00B0F0"/>
                </a:solidFill>
              </a:rPr>
              <a:t>Explain the difference in K</a:t>
            </a:r>
            <a:r>
              <a:rPr lang="en-US" i="1" baseline="-25000" dirty="0">
                <a:solidFill>
                  <a:srgbClr val="00B0F0"/>
                </a:solidFill>
              </a:rPr>
              <a:t>I</a:t>
            </a:r>
            <a:r>
              <a:rPr lang="en-US" i="1" dirty="0">
                <a:solidFill>
                  <a:srgbClr val="00B0F0"/>
                </a:solidFill>
              </a:rPr>
              <a:t> based on the molecular interactions between each inhibitor</a:t>
            </a:r>
          </a:p>
        </p:txBody>
      </p:sp>
      <p:graphicFrame>
        <p:nvGraphicFramePr>
          <p:cNvPr id="8" name="Table 8">
            <a:extLst>
              <a:ext uri="{FF2B5EF4-FFF2-40B4-BE49-F238E27FC236}">
                <a16:creationId xmlns:a16="http://schemas.microsoft.com/office/drawing/2014/main" id="{779F3BDB-3FE2-C039-BCEA-2AC43655E68C}"/>
              </a:ext>
            </a:extLst>
          </p:cNvPr>
          <p:cNvGraphicFramePr>
            <a:graphicFrameLocks noGrp="1"/>
          </p:cNvGraphicFramePr>
          <p:nvPr>
            <p:extLst>
              <p:ext uri="{D42A27DB-BD31-4B8C-83A1-F6EECF244321}">
                <p14:modId xmlns:p14="http://schemas.microsoft.com/office/powerpoint/2010/main" val="3111540418"/>
              </p:ext>
            </p:extLst>
          </p:nvPr>
        </p:nvGraphicFramePr>
        <p:xfrm>
          <a:off x="152400" y="3200400"/>
          <a:ext cx="10972800" cy="1708706"/>
        </p:xfrm>
        <a:graphic>
          <a:graphicData uri="http://schemas.openxmlformats.org/drawingml/2006/table">
            <a:tbl>
              <a:tblPr firstRow="1" bandRow="1">
                <a:tableStyleId>{5C22544A-7EE6-4342-B048-85BDC9FD1C3A}</a:tableStyleId>
              </a:tblPr>
              <a:tblGrid>
                <a:gridCol w="2743200">
                  <a:extLst>
                    <a:ext uri="{9D8B030D-6E8A-4147-A177-3AD203B41FA5}">
                      <a16:colId xmlns:a16="http://schemas.microsoft.com/office/drawing/2014/main" val="1658098225"/>
                    </a:ext>
                  </a:extLst>
                </a:gridCol>
                <a:gridCol w="3886200">
                  <a:extLst>
                    <a:ext uri="{9D8B030D-6E8A-4147-A177-3AD203B41FA5}">
                      <a16:colId xmlns:a16="http://schemas.microsoft.com/office/drawing/2014/main" val="1987474670"/>
                    </a:ext>
                  </a:extLst>
                </a:gridCol>
                <a:gridCol w="4343400">
                  <a:extLst>
                    <a:ext uri="{9D8B030D-6E8A-4147-A177-3AD203B41FA5}">
                      <a16:colId xmlns:a16="http://schemas.microsoft.com/office/drawing/2014/main" val="3438837668"/>
                    </a:ext>
                  </a:extLst>
                </a:gridCol>
              </a:tblGrid>
              <a:tr h="375746">
                <a:tc>
                  <a:txBody>
                    <a:bodyPr/>
                    <a:lstStyle/>
                    <a:p>
                      <a:r>
                        <a:rPr lang="en-US" dirty="0"/>
                        <a:t>Potential Interaction</a:t>
                      </a:r>
                    </a:p>
                  </a:txBody>
                  <a:tcPr/>
                </a:tc>
                <a:tc>
                  <a:txBody>
                    <a:bodyPr/>
                    <a:lstStyle/>
                    <a:p>
                      <a:pPr algn="ctr"/>
                      <a:r>
                        <a:rPr lang="en-US" dirty="0"/>
                        <a:t>Drug A (K</a:t>
                      </a:r>
                      <a:r>
                        <a:rPr lang="en-US" baseline="-25000" dirty="0"/>
                        <a:t>I</a:t>
                      </a:r>
                      <a:r>
                        <a:rPr lang="en-US" dirty="0"/>
                        <a:t> = 10 </a:t>
                      </a:r>
                      <a:r>
                        <a:rPr lang="en-US" dirty="0" err="1"/>
                        <a:t>nM</a:t>
                      </a:r>
                      <a:r>
                        <a:rPr lang="en-US" dirty="0"/>
                        <a:t>)</a:t>
                      </a:r>
                    </a:p>
                  </a:txBody>
                  <a:tcPr/>
                </a:tc>
                <a:tc>
                  <a:txBody>
                    <a:bodyPr/>
                    <a:lstStyle/>
                    <a:p>
                      <a:pPr algn="ctr"/>
                      <a:r>
                        <a:rPr lang="en-US" dirty="0"/>
                        <a:t>Drug B (K</a:t>
                      </a:r>
                      <a:r>
                        <a:rPr lang="en-US" baseline="-25000" dirty="0"/>
                        <a:t>I</a:t>
                      </a:r>
                      <a:r>
                        <a:rPr lang="en-US" dirty="0"/>
                        <a:t> = 1 </a:t>
                      </a:r>
                      <a:r>
                        <a:rPr lang="en-US" dirty="0" err="1"/>
                        <a:t>nM</a:t>
                      </a:r>
                      <a:r>
                        <a:rPr lang="en-US" dirty="0"/>
                        <a:t>)</a:t>
                      </a:r>
                    </a:p>
                  </a:txBody>
                  <a:tcPr/>
                </a:tc>
                <a:extLst>
                  <a:ext uri="{0D108BD9-81ED-4DB2-BD59-A6C34878D82A}">
                    <a16:rowId xmlns:a16="http://schemas.microsoft.com/office/drawing/2014/main" val="1187517577"/>
                  </a:ext>
                </a:extLst>
              </a:tr>
              <a:tr h="666480">
                <a:tc>
                  <a:txBody>
                    <a:bodyPr/>
                    <a:lstStyle/>
                    <a:p>
                      <a:r>
                        <a:rPr lang="en-US" dirty="0"/>
                        <a:t>Van der Waals</a:t>
                      </a:r>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3615941925"/>
                  </a:ext>
                </a:extLst>
              </a:tr>
              <a:tr h="666480">
                <a:tc>
                  <a:txBody>
                    <a:bodyPr/>
                    <a:lstStyle/>
                    <a:p>
                      <a:r>
                        <a:rPr lang="en-US" dirty="0"/>
                        <a:t>Hydrophobic effect</a:t>
                      </a:r>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755268105"/>
                  </a:ext>
                </a:extLst>
              </a:tr>
            </a:tbl>
          </a:graphicData>
        </a:graphic>
      </p:graphicFrame>
      <p:sp>
        <p:nvSpPr>
          <p:cNvPr id="6" name="Date Placeholder 5">
            <a:extLst>
              <a:ext uri="{FF2B5EF4-FFF2-40B4-BE49-F238E27FC236}">
                <a16:creationId xmlns:a16="http://schemas.microsoft.com/office/drawing/2014/main" id="{CB7FBD13-2897-15FD-6B07-B4DF88EE5FE6}"/>
              </a:ext>
            </a:extLst>
          </p:cNvPr>
          <p:cNvSpPr>
            <a:spLocks noGrp="1"/>
          </p:cNvSpPr>
          <p:nvPr>
            <p:ph type="dt" sz="half" idx="10"/>
          </p:nvPr>
        </p:nvSpPr>
        <p:spPr/>
        <p:txBody>
          <a:bodyPr/>
          <a:lstStyle/>
          <a:p>
            <a:fld id="{B60A0DA6-78C0-4DB1-B890-C093AAF79CDA}" type="datetime1">
              <a:rPr lang="en-US" smtClean="0"/>
              <a:t>9/9/2023</a:t>
            </a:fld>
            <a:endParaRPr lang="en-US"/>
          </a:p>
        </p:txBody>
      </p:sp>
      <p:sp>
        <p:nvSpPr>
          <p:cNvPr id="9" name="Footer Placeholder 8">
            <a:extLst>
              <a:ext uri="{FF2B5EF4-FFF2-40B4-BE49-F238E27FC236}">
                <a16:creationId xmlns:a16="http://schemas.microsoft.com/office/drawing/2014/main" id="{5663FAC9-B1BC-3089-DD03-3A8F611EBD8F}"/>
              </a:ext>
            </a:extLst>
          </p:cNvPr>
          <p:cNvSpPr>
            <a:spLocks noGrp="1"/>
          </p:cNvSpPr>
          <p:nvPr>
            <p:ph type="ftr" sz="quarter" idx="11"/>
          </p:nvPr>
        </p:nvSpPr>
        <p:spPr/>
        <p:txBody>
          <a:bodyPr/>
          <a:lstStyle/>
          <a:p>
            <a:r>
              <a:rPr lang="en-US"/>
              <a:t>D &amp; D Lecture 5 - Fall 2023</a:t>
            </a:r>
          </a:p>
        </p:txBody>
      </p:sp>
      <p:sp>
        <p:nvSpPr>
          <p:cNvPr id="10" name="Slide Number Placeholder 9">
            <a:extLst>
              <a:ext uri="{FF2B5EF4-FFF2-40B4-BE49-F238E27FC236}">
                <a16:creationId xmlns:a16="http://schemas.microsoft.com/office/drawing/2014/main" id="{6015065A-DF50-E62D-54B5-47A92580FF06}"/>
              </a:ext>
            </a:extLst>
          </p:cNvPr>
          <p:cNvSpPr>
            <a:spLocks noGrp="1"/>
          </p:cNvSpPr>
          <p:nvPr>
            <p:ph type="sldNum" sz="quarter" idx="12"/>
          </p:nvPr>
        </p:nvSpPr>
        <p:spPr/>
        <p:txBody>
          <a:bodyPr/>
          <a:lstStyle/>
          <a:p>
            <a:fld id="{DC3BB032-4020-48F4-953B-341806DC4A2B}" type="slidenum">
              <a:rPr lang="en-US" smtClean="0"/>
              <a:pPr/>
              <a:t>20</a:t>
            </a:fld>
            <a:endParaRPr lang="en-US"/>
          </a:p>
        </p:txBody>
      </p:sp>
      <mc:AlternateContent xmlns:mc="http://schemas.openxmlformats.org/markup-compatibility/2006">
        <mc:Choice xmlns:p14="http://schemas.microsoft.com/office/powerpoint/2010/main" Requires="p14">
          <p:contentPart p14:bwMode="auto" r:id="rId4">
            <p14:nvContentPartPr>
              <p14:cNvPr id="2" name="Ink 1">
                <a:extLst>
                  <a:ext uri="{FF2B5EF4-FFF2-40B4-BE49-F238E27FC236}">
                    <a16:creationId xmlns:a16="http://schemas.microsoft.com/office/drawing/2014/main" id="{2D227E79-142F-E0C7-842F-5A7934B95E05}"/>
                  </a:ext>
                </a:extLst>
              </p14:cNvPr>
              <p14:cNvContentPartPr/>
              <p14:nvPr/>
            </p14:nvContentPartPr>
            <p14:xfrm>
              <a:off x="2368377" y="552394"/>
              <a:ext cx="408600" cy="412920"/>
            </p14:xfrm>
          </p:contentPart>
        </mc:Choice>
        <mc:Fallback>
          <p:pic>
            <p:nvPicPr>
              <p:cNvPr id="2" name="Ink 1">
                <a:extLst>
                  <a:ext uri="{FF2B5EF4-FFF2-40B4-BE49-F238E27FC236}">
                    <a16:creationId xmlns:a16="http://schemas.microsoft.com/office/drawing/2014/main" id="{2D227E79-142F-E0C7-842F-5A7934B95E05}"/>
                  </a:ext>
                </a:extLst>
              </p:cNvPr>
              <p:cNvPicPr/>
              <p:nvPr/>
            </p:nvPicPr>
            <p:blipFill>
              <a:blip r:embed="rId5"/>
              <a:stretch>
                <a:fillRect/>
              </a:stretch>
            </p:blipFill>
            <p:spPr>
              <a:xfrm>
                <a:off x="2359377" y="543394"/>
                <a:ext cx="426240" cy="430560"/>
              </a:xfrm>
              <a:prstGeom prst="rect">
                <a:avLst/>
              </a:prstGeom>
            </p:spPr>
          </p:pic>
        </mc:Fallback>
      </mc:AlternateContent>
      <mc:AlternateContent xmlns:mc="http://schemas.openxmlformats.org/markup-compatibility/2006">
        <mc:Choice xmlns:p14="http://schemas.microsoft.com/office/powerpoint/2010/main" Requires="p14">
          <p:contentPart p14:bwMode="auto" r:id="rId6">
            <p14:nvContentPartPr>
              <p14:cNvPr id="3" name="Ink 2">
                <a:extLst>
                  <a:ext uri="{FF2B5EF4-FFF2-40B4-BE49-F238E27FC236}">
                    <a16:creationId xmlns:a16="http://schemas.microsoft.com/office/drawing/2014/main" id="{86D9DC41-1F2A-66D6-B540-E2E405C80496}"/>
                  </a:ext>
                </a:extLst>
              </p14:cNvPr>
              <p14:cNvContentPartPr/>
              <p14:nvPr/>
            </p14:nvContentPartPr>
            <p14:xfrm>
              <a:off x="7243497" y="487234"/>
              <a:ext cx="375120" cy="456120"/>
            </p14:xfrm>
          </p:contentPart>
        </mc:Choice>
        <mc:Fallback>
          <p:pic>
            <p:nvPicPr>
              <p:cNvPr id="3" name="Ink 2">
                <a:extLst>
                  <a:ext uri="{FF2B5EF4-FFF2-40B4-BE49-F238E27FC236}">
                    <a16:creationId xmlns:a16="http://schemas.microsoft.com/office/drawing/2014/main" id="{86D9DC41-1F2A-66D6-B540-E2E405C80496}"/>
                  </a:ext>
                </a:extLst>
              </p:cNvPr>
              <p:cNvPicPr/>
              <p:nvPr/>
            </p:nvPicPr>
            <p:blipFill>
              <a:blip r:embed="rId7"/>
              <a:stretch>
                <a:fillRect/>
              </a:stretch>
            </p:blipFill>
            <p:spPr>
              <a:xfrm>
                <a:off x="7234857" y="478234"/>
                <a:ext cx="392760" cy="473760"/>
              </a:xfrm>
              <a:prstGeom prst="rect">
                <a:avLst/>
              </a:prstGeom>
            </p:spPr>
          </p:pic>
        </mc:Fallback>
      </mc:AlternateContent>
      <mc:AlternateContent xmlns:mc="http://schemas.openxmlformats.org/markup-compatibility/2006">
        <mc:Choice xmlns:p14="http://schemas.microsoft.com/office/powerpoint/2010/main" Requires="p14">
          <p:contentPart p14:bwMode="auto" r:id="rId8">
            <p14:nvContentPartPr>
              <p14:cNvPr id="4" name="Ink 3">
                <a:extLst>
                  <a:ext uri="{FF2B5EF4-FFF2-40B4-BE49-F238E27FC236}">
                    <a16:creationId xmlns:a16="http://schemas.microsoft.com/office/drawing/2014/main" id="{19FEF999-6E0B-5875-6FD4-6D5E0B9855A1}"/>
                  </a:ext>
                </a:extLst>
              </p14:cNvPr>
              <p14:cNvContentPartPr/>
              <p14:nvPr/>
            </p14:nvContentPartPr>
            <p14:xfrm>
              <a:off x="4522257" y="3070954"/>
              <a:ext cx="1398600" cy="551520"/>
            </p14:xfrm>
          </p:contentPart>
        </mc:Choice>
        <mc:Fallback>
          <p:pic>
            <p:nvPicPr>
              <p:cNvPr id="4" name="Ink 3">
                <a:extLst>
                  <a:ext uri="{FF2B5EF4-FFF2-40B4-BE49-F238E27FC236}">
                    <a16:creationId xmlns:a16="http://schemas.microsoft.com/office/drawing/2014/main" id="{19FEF999-6E0B-5875-6FD4-6D5E0B9855A1}"/>
                  </a:ext>
                </a:extLst>
              </p:cNvPr>
              <p:cNvPicPr/>
              <p:nvPr/>
            </p:nvPicPr>
            <p:blipFill>
              <a:blip r:embed="rId9"/>
              <a:stretch>
                <a:fillRect/>
              </a:stretch>
            </p:blipFill>
            <p:spPr>
              <a:xfrm>
                <a:off x="4513257" y="3062314"/>
                <a:ext cx="1416240" cy="56916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29" name="Ink 28">
                <a:extLst>
                  <a:ext uri="{FF2B5EF4-FFF2-40B4-BE49-F238E27FC236}">
                    <a16:creationId xmlns:a16="http://schemas.microsoft.com/office/drawing/2014/main" id="{5A1DE9D3-FD8D-719B-5CD0-50328FBFBECB}"/>
                  </a:ext>
                </a:extLst>
              </p14:cNvPr>
              <p14:cNvContentPartPr/>
              <p14:nvPr/>
            </p14:nvContentPartPr>
            <p14:xfrm>
              <a:off x="3315537" y="1472194"/>
              <a:ext cx="753840" cy="618480"/>
            </p14:xfrm>
          </p:contentPart>
        </mc:Choice>
        <mc:Fallback>
          <p:pic>
            <p:nvPicPr>
              <p:cNvPr id="29" name="Ink 28">
                <a:extLst>
                  <a:ext uri="{FF2B5EF4-FFF2-40B4-BE49-F238E27FC236}">
                    <a16:creationId xmlns:a16="http://schemas.microsoft.com/office/drawing/2014/main" id="{5A1DE9D3-FD8D-719B-5CD0-50328FBFBECB}"/>
                  </a:ext>
                </a:extLst>
              </p:cNvPr>
              <p:cNvPicPr/>
              <p:nvPr/>
            </p:nvPicPr>
            <p:blipFill>
              <a:blip r:embed="rId11"/>
              <a:stretch>
                <a:fillRect/>
              </a:stretch>
            </p:blipFill>
            <p:spPr>
              <a:xfrm>
                <a:off x="3306537" y="1463194"/>
                <a:ext cx="771480" cy="636120"/>
              </a:xfrm>
              <a:prstGeom prst="rect">
                <a:avLst/>
              </a:prstGeom>
            </p:spPr>
          </p:pic>
        </mc:Fallback>
      </mc:AlternateContent>
      <mc:AlternateContent xmlns:mc="http://schemas.openxmlformats.org/markup-compatibility/2006">
        <mc:Choice xmlns:p14="http://schemas.microsoft.com/office/powerpoint/2010/main" Requires="p14">
          <p:contentPart p14:bwMode="auto" r:id="rId12">
            <p14:nvContentPartPr>
              <p14:cNvPr id="30" name="Ink 29">
                <a:extLst>
                  <a:ext uri="{FF2B5EF4-FFF2-40B4-BE49-F238E27FC236}">
                    <a16:creationId xmlns:a16="http://schemas.microsoft.com/office/drawing/2014/main" id="{F08019AA-1486-1647-CD21-4AA47C0749C6}"/>
                  </a:ext>
                </a:extLst>
              </p14:cNvPr>
              <p14:cNvContentPartPr/>
              <p14:nvPr/>
            </p14:nvContentPartPr>
            <p14:xfrm>
              <a:off x="8308737" y="1521874"/>
              <a:ext cx="986040" cy="620640"/>
            </p14:xfrm>
          </p:contentPart>
        </mc:Choice>
        <mc:Fallback>
          <p:pic>
            <p:nvPicPr>
              <p:cNvPr id="30" name="Ink 29">
                <a:extLst>
                  <a:ext uri="{FF2B5EF4-FFF2-40B4-BE49-F238E27FC236}">
                    <a16:creationId xmlns:a16="http://schemas.microsoft.com/office/drawing/2014/main" id="{F08019AA-1486-1647-CD21-4AA47C0749C6}"/>
                  </a:ext>
                </a:extLst>
              </p:cNvPr>
              <p:cNvPicPr/>
              <p:nvPr/>
            </p:nvPicPr>
            <p:blipFill>
              <a:blip r:embed="rId13"/>
              <a:stretch>
                <a:fillRect/>
              </a:stretch>
            </p:blipFill>
            <p:spPr>
              <a:xfrm>
                <a:off x="8299737" y="1513234"/>
                <a:ext cx="1003680" cy="638280"/>
              </a:xfrm>
              <a:prstGeom prst="rect">
                <a:avLst/>
              </a:prstGeom>
            </p:spPr>
          </p:pic>
        </mc:Fallback>
      </mc:AlternateContent>
      <mc:AlternateContent xmlns:mc="http://schemas.openxmlformats.org/markup-compatibility/2006">
        <mc:Choice xmlns:p14="http://schemas.microsoft.com/office/powerpoint/2010/main" Requires="p14">
          <p:contentPart p14:bwMode="auto" r:id="rId14">
            <p14:nvContentPartPr>
              <p14:cNvPr id="31" name="Ink 30">
                <a:extLst>
                  <a:ext uri="{FF2B5EF4-FFF2-40B4-BE49-F238E27FC236}">
                    <a16:creationId xmlns:a16="http://schemas.microsoft.com/office/drawing/2014/main" id="{7D3F97DF-0A9D-76AB-94C0-0CBF15DA0511}"/>
                  </a:ext>
                </a:extLst>
              </p14:cNvPr>
              <p14:cNvContentPartPr/>
              <p14:nvPr/>
            </p14:nvContentPartPr>
            <p14:xfrm>
              <a:off x="3337137" y="2096074"/>
              <a:ext cx="538200" cy="542880"/>
            </p14:xfrm>
          </p:contentPart>
        </mc:Choice>
        <mc:Fallback>
          <p:pic>
            <p:nvPicPr>
              <p:cNvPr id="31" name="Ink 30">
                <a:extLst>
                  <a:ext uri="{FF2B5EF4-FFF2-40B4-BE49-F238E27FC236}">
                    <a16:creationId xmlns:a16="http://schemas.microsoft.com/office/drawing/2014/main" id="{7D3F97DF-0A9D-76AB-94C0-0CBF15DA0511}"/>
                  </a:ext>
                </a:extLst>
              </p:cNvPr>
              <p:cNvPicPr/>
              <p:nvPr/>
            </p:nvPicPr>
            <p:blipFill>
              <a:blip r:embed="rId15"/>
              <a:stretch>
                <a:fillRect/>
              </a:stretch>
            </p:blipFill>
            <p:spPr>
              <a:xfrm>
                <a:off x="3283497" y="1988074"/>
                <a:ext cx="645840" cy="758520"/>
              </a:xfrm>
              <a:prstGeom prst="rect">
                <a:avLst/>
              </a:prstGeom>
            </p:spPr>
          </p:pic>
        </mc:Fallback>
      </mc:AlternateContent>
      <mc:AlternateContent xmlns:mc="http://schemas.openxmlformats.org/markup-compatibility/2006">
        <mc:Choice xmlns:p14="http://schemas.microsoft.com/office/powerpoint/2010/main" Requires="p14">
          <p:contentPart p14:bwMode="auto" r:id="rId16">
            <p14:nvContentPartPr>
              <p14:cNvPr id="32" name="Ink 31">
                <a:extLst>
                  <a:ext uri="{FF2B5EF4-FFF2-40B4-BE49-F238E27FC236}">
                    <a16:creationId xmlns:a16="http://schemas.microsoft.com/office/drawing/2014/main" id="{2FF63737-E8B4-C9BC-FD23-428B1BA25152}"/>
                  </a:ext>
                </a:extLst>
              </p14:cNvPr>
              <p14:cNvContentPartPr/>
              <p14:nvPr/>
            </p14:nvContentPartPr>
            <p14:xfrm>
              <a:off x="8245377" y="2021554"/>
              <a:ext cx="627480" cy="336960"/>
            </p14:xfrm>
          </p:contentPart>
        </mc:Choice>
        <mc:Fallback>
          <p:pic>
            <p:nvPicPr>
              <p:cNvPr id="32" name="Ink 31">
                <a:extLst>
                  <a:ext uri="{FF2B5EF4-FFF2-40B4-BE49-F238E27FC236}">
                    <a16:creationId xmlns:a16="http://schemas.microsoft.com/office/drawing/2014/main" id="{2FF63737-E8B4-C9BC-FD23-428B1BA25152}"/>
                  </a:ext>
                </a:extLst>
              </p:cNvPr>
              <p:cNvPicPr/>
              <p:nvPr/>
            </p:nvPicPr>
            <p:blipFill>
              <a:blip r:embed="rId17"/>
              <a:stretch>
                <a:fillRect/>
              </a:stretch>
            </p:blipFill>
            <p:spPr>
              <a:xfrm>
                <a:off x="8191737" y="1913914"/>
                <a:ext cx="735120" cy="552600"/>
              </a:xfrm>
              <a:prstGeom prst="rect">
                <a:avLst/>
              </a:prstGeom>
            </p:spPr>
          </p:pic>
        </mc:Fallback>
      </mc:AlternateContent>
      <mc:AlternateContent xmlns:mc="http://schemas.openxmlformats.org/markup-compatibility/2006">
        <mc:Choice xmlns:p14="http://schemas.microsoft.com/office/powerpoint/2010/main" Requires="p14">
          <p:contentPart p14:bwMode="auto" r:id="rId18">
            <p14:nvContentPartPr>
              <p14:cNvPr id="33" name="Ink 32">
                <a:extLst>
                  <a:ext uri="{FF2B5EF4-FFF2-40B4-BE49-F238E27FC236}">
                    <a16:creationId xmlns:a16="http://schemas.microsoft.com/office/drawing/2014/main" id="{F5157A4D-19BE-FE58-B7C8-1E25B5A0940E}"/>
                  </a:ext>
                </a:extLst>
              </p14:cNvPr>
              <p14:cNvContentPartPr/>
              <p14:nvPr/>
            </p14:nvContentPartPr>
            <p14:xfrm>
              <a:off x="8406297" y="2318194"/>
              <a:ext cx="164880" cy="385200"/>
            </p14:xfrm>
          </p:contentPart>
        </mc:Choice>
        <mc:Fallback>
          <p:pic>
            <p:nvPicPr>
              <p:cNvPr id="33" name="Ink 32">
                <a:extLst>
                  <a:ext uri="{FF2B5EF4-FFF2-40B4-BE49-F238E27FC236}">
                    <a16:creationId xmlns:a16="http://schemas.microsoft.com/office/drawing/2014/main" id="{F5157A4D-19BE-FE58-B7C8-1E25B5A0940E}"/>
                  </a:ext>
                </a:extLst>
              </p:cNvPr>
              <p:cNvPicPr/>
              <p:nvPr/>
            </p:nvPicPr>
            <p:blipFill>
              <a:blip r:embed="rId19"/>
              <a:stretch>
                <a:fillRect/>
              </a:stretch>
            </p:blipFill>
            <p:spPr>
              <a:xfrm>
                <a:off x="8352297" y="2210194"/>
                <a:ext cx="272520" cy="600840"/>
              </a:xfrm>
              <a:prstGeom prst="rect">
                <a:avLst/>
              </a:prstGeom>
            </p:spPr>
          </p:pic>
        </mc:Fallback>
      </mc:AlternateContent>
      <mc:AlternateContent xmlns:mc="http://schemas.openxmlformats.org/markup-compatibility/2006">
        <mc:Choice xmlns:p14="http://schemas.microsoft.com/office/powerpoint/2010/main" Requires="p14">
          <p:contentPart p14:bwMode="auto" r:id="rId20">
            <p14:nvContentPartPr>
              <p14:cNvPr id="34" name="Ink 33">
                <a:extLst>
                  <a:ext uri="{FF2B5EF4-FFF2-40B4-BE49-F238E27FC236}">
                    <a16:creationId xmlns:a16="http://schemas.microsoft.com/office/drawing/2014/main" id="{F89348EE-CB8F-238E-1B2A-C584551D6BF9}"/>
                  </a:ext>
                </a:extLst>
              </p14:cNvPr>
              <p14:cNvContentPartPr/>
              <p14:nvPr/>
            </p14:nvContentPartPr>
            <p14:xfrm>
              <a:off x="8457057" y="2574154"/>
              <a:ext cx="55080" cy="73800"/>
            </p14:xfrm>
          </p:contentPart>
        </mc:Choice>
        <mc:Fallback>
          <p:pic>
            <p:nvPicPr>
              <p:cNvPr id="34" name="Ink 33">
                <a:extLst>
                  <a:ext uri="{FF2B5EF4-FFF2-40B4-BE49-F238E27FC236}">
                    <a16:creationId xmlns:a16="http://schemas.microsoft.com/office/drawing/2014/main" id="{F89348EE-CB8F-238E-1B2A-C584551D6BF9}"/>
                  </a:ext>
                </a:extLst>
              </p:cNvPr>
              <p:cNvPicPr/>
              <p:nvPr/>
            </p:nvPicPr>
            <p:blipFill>
              <a:blip r:embed="rId21"/>
              <a:stretch>
                <a:fillRect/>
              </a:stretch>
            </p:blipFill>
            <p:spPr>
              <a:xfrm>
                <a:off x="8403057" y="2466154"/>
                <a:ext cx="162720" cy="289440"/>
              </a:xfrm>
              <a:prstGeom prst="rect">
                <a:avLst/>
              </a:prstGeom>
            </p:spPr>
          </p:pic>
        </mc:Fallback>
      </mc:AlternateContent>
      <mc:AlternateContent xmlns:mc="http://schemas.openxmlformats.org/markup-compatibility/2006">
        <mc:Choice xmlns:p14="http://schemas.microsoft.com/office/powerpoint/2010/main" Requires="p14">
          <p:contentPart p14:bwMode="auto" r:id="rId22">
            <p14:nvContentPartPr>
              <p14:cNvPr id="35" name="Ink 34">
                <a:extLst>
                  <a:ext uri="{FF2B5EF4-FFF2-40B4-BE49-F238E27FC236}">
                    <a16:creationId xmlns:a16="http://schemas.microsoft.com/office/drawing/2014/main" id="{2C238E74-A11D-9C0E-2F8F-A6696355B757}"/>
                  </a:ext>
                </a:extLst>
              </p14:cNvPr>
              <p14:cNvContentPartPr/>
              <p14:nvPr/>
            </p14:nvContentPartPr>
            <p14:xfrm>
              <a:off x="1687617" y="3919114"/>
              <a:ext cx="35280" cy="9360"/>
            </p14:xfrm>
          </p:contentPart>
        </mc:Choice>
        <mc:Fallback>
          <p:pic>
            <p:nvPicPr>
              <p:cNvPr id="35" name="Ink 34">
                <a:extLst>
                  <a:ext uri="{FF2B5EF4-FFF2-40B4-BE49-F238E27FC236}">
                    <a16:creationId xmlns:a16="http://schemas.microsoft.com/office/drawing/2014/main" id="{2C238E74-A11D-9C0E-2F8F-A6696355B757}"/>
                  </a:ext>
                </a:extLst>
              </p:cNvPr>
              <p:cNvPicPr/>
              <p:nvPr/>
            </p:nvPicPr>
            <p:blipFill>
              <a:blip r:embed="rId23"/>
              <a:stretch>
                <a:fillRect/>
              </a:stretch>
            </p:blipFill>
            <p:spPr>
              <a:xfrm>
                <a:off x="1678617" y="3910114"/>
                <a:ext cx="52920" cy="27000"/>
              </a:xfrm>
              <a:prstGeom prst="rect">
                <a:avLst/>
              </a:prstGeom>
            </p:spPr>
          </p:pic>
        </mc:Fallback>
      </mc:AlternateContent>
      <p:grpSp>
        <p:nvGrpSpPr>
          <p:cNvPr id="42" name="Group 41">
            <a:extLst>
              <a:ext uri="{FF2B5EF4-FFF2-40B4-BE49-F238E27FC236}">
                <a16:creationId xmlns:a16="http://schemas.microsoft.com/office/drawing/2014/main" id="{E28230CD-5181-102F-C03B-668D04F7B528}"/>
              </a:ext>
            </a:extLst>
          </p:cNvPr>
          <p:cNvGrpSpPr/>
          <p:nvPr/>
        </p:nvGrpSpPr>
        <p:grpSpPr>
          <a:xfrm>
            <a:off x="2219697" y="1702234"/>
            <a:ext cx="1142280" cy="592200"/>
            <a:chOff x="2219697" y="1702234"/>
            <a:chExt cx="1142280" cy="592200"/>
          </a:xfrm>
        </p:grpSpPr>
        <mc:AlternateContent xmlns:mc="http://schemas.openxmlformats.org/markup-compatibility/2006">
          <mc:Choice xmlns:p14="http://schemas.microsoft.com/office/powerpoint/2010/main" Requires="p14">
            <p:contentPart p14:bwMode="auto" r:id="rId24">
              <p14:nvContentPartPr>
                <p14:cNvPr id="36" name="Ink 35">
                  <a:extLst>
                    <a:ext uri="{FF2B5EF4-FFF2-40B4-BE49-F238E27FC236}">
                      <a16:creationId xmlns:a16="http://schemas.microsoft.com/office/drawing/2014/main" id="{C21ADFDA-C37E-0C90-DDE1-8F1767ED9225}"/>
                    </a:ext>
                  </a:extLst>
                </p14:cNvPr>
                <p14:cNvContentPartPr/>
                <p14:nvPr/>
              </p14:nvContentPartPr>
              <p14:xfrm>
                <a:off x="3036177" y="1756234"/>
                <a:ext cx="297360" cy="153360"/>
              </p14:xfrm>
            </p:contentPart>
          </mc:Choice>
          <mc:Fallback>
            <p:pic>
              <p:nvPicPr>
                <p:cNvPr id="36" name="Ink 35">
                  <a:extLst>
                    <a:ext uri="{FF2B5EF4-FFF2-40B4-BE49-F238E27FC236}">
                      <a16:creationId xmlns:a16="http://schemas.microsoft.com/office/drawing/2014/main" id="{C21ADFDA-C37E-0C90-DDE1-8F1767ED9225}"/>
                    </a:ext>
                  </a:extLst>
                </p:cNvPr>
                <p:cNvPicPr/>
                <p:nvPr/>
              </p:nvPicPr>
              <p:blipFill>
                <a:blip r:embed="rId25"/>
                <a:stretch>
                  <a:fillRect/>
                </a:stretch>
              </p:blipFill>
              <p:spPr>
                <a:xfrm>
                  <a:off x="3027537" y="1747234"/>
                  <a:ext cx="315000" cy="171000"/>
                </a:xfrm>
                <a:prstGeom prst="rect">
                  <a:avLst/>
                </a:prstGeom>
              </p:spPr>
            </p:pic>
          </mc:Fallback>
        </mc:AlternateContent>
        <mc:AlternateContent xmlns:mc="http://schemas.openxmlformats.org/markup-compatibility/2006">
          <mc:Choice xmlns:p14="http://schemas.microsoft.com/office/powerpoint/2010/main" Requires="p14">
            <p:contentPart p14:bwMode="auto" r:id="rId26">
              <p14:nvContentPartPr>
                <p14:cNvPr id="37" name="Ink 36">
                  <a:extLst>
                    <a:ext uri="{FF2B5EF4-FFF2-40B4-BE49-F238E27FC236}">
                      <a16:creationId xmlns:a16="http://schemas.microsoft.com/office/drawing/2014/main" id="{2D798FCA-09F0-10F5-D5C1-CAAB050647E1}"/>
                    </a:ext>
                  </a:extLst>
                </p14:cNvPr>
                <p14:cNvContentPartPr/>
                <p14:nvPr/>
              </p14:nvContentPartPr>
              <p14:xfrm>
                <a:off x="3261897" y="1753714"/>
                <a:ext cx="100080" cy="110880"/>
              </p14:xfrm>
            </p:contentPart>
          </mc:Choice>
          <mc:Fallback>
            <p:pic>
              <p:nvPicPr>
                <p:cNvPr id="37" name="Ink 36">
                  <a:extLst>
                    <a:ext uri="{FF2B5EF4-FFF2-40B4-BE49-F238E27FC236}">
                      <a16:creationId xmlns:a16="http://schemas.microsoft.com/office/drawing/2014/main" id="{2D798FCA-09F0-10F5-D5C1-CAAB050647E1}"/>
                    </a:ext>
                  </a:extLst>
                </p:cNvPr>
                <p:cNvPicPr/>
                <p:nvPr/>
              </p:nvPicPr>
              <p:blipFill>
                <a:blip r:embed="rId27"/>
                <a:stretch>
                  <a:fillRect/>
                </a:stretch>
              </p:blipFill>
              <p:spPr>
                <a:xfrm>
                  <a:off x="3253257" y="1745074"/>
                  <a:ext cx="117720" cy="128520"/>
                </a:xfrm>
                <a:prstGeom prst="rect">
                  <a:avLst/>
                </a:prstGeom>
              </p:spPr>
            </p:pic>
          </mc:Fallback>
        </mc:AlternateContent>
        <mc:AlternateContent xmlns:mc="http://schemas.openxmlformats.org/markup-compatibility/2006">
          <mc:Choice xmlns:p14="http://schemas.microsoft.com/office/powerpoint/2010/main" Requires="p14">
            <p:contentPart p14:bwMode="auto" r:id="rId28">
              <p14:nvContentPartPr>
                <p14:cNvPr id="39" name="Ink 38">
                  <a:extLst>
                    <a:ext uri="{FF2B5EF4-FFF2-40B4-BE49-F238E27FC236}">
                      <a16:creationId xmlns:a16="http://schemas.microsoft.com/office/drawing/2014/main" id="{E19B9A2C-4333-2ADF-A9B6-CF68DB138247}"/>
                    </a:ext>
                  </a:extLst>
                </p14:cNvPr>
                <p14:cNvContentPartPr/>
                <p14:nvPr/>
              </p14:nvContentPartPr>
              <p14:xfrm>
                <a:off x="2219697" y="2076994"/>
                <a:ext cx="131760" cy="217440"/>
              </p14:xfrm>
            </p:contentPart>
          </mc:Choice>
          <mc:Fallback>
            <p:pic>
              <p:nvPicPr>
                <p:cNvPr id="39" name="Ink 38">
                  <a:extLst>
                    <a:ext uri="{FF2B5EF4-FFF2-40B4-BE49-F238E27FC236}">
                      <a16:creationId xmlns:a16="http://schemas.microsoft.com/office/drawing/2014/main" id="{E19B9A2C-4333-2ADF-A9B6-CF68DB138247}"/>
                    </a:ext>
                  </a:extLst>
                </p:cNvPr>
                <p:cNvPicPr/>
                <p:nvPr/>
              </p:nvPicPr>
              <p:blipFill>
                <a:blip r:embed="rId29"/>
                <a:stretch>
                  <a:fillRect/>
                </a:stretch>
              </p:blipFill>
              <p:spPr>
                <a:xfrm>
                  <a:off x="2210697" y="2067994"/>
                  <a:ext cx="149400" cy="235080"/>
                </a:xfrm>
                <a:prstGeom prst="rect">
                  <a:avLst/>
                </a:prstGeom>
              </p:spPr>
            </p:pic>
          </mc:Fallback>
        </mc:AlternateContent>
        <mc:AlternateContent xmlns:mc="http://schemas.openxmlformats.org/markup-compatibility/2006">
          <mc:Choice xmlns:p14="http://schemas.microsoft.com/office/powerpoint/2010/main" Requires="p14">
            <p:contentPart p14:bwMode="auto" r:id="rId30">
              <p14:nvContentPartPr>
                <p14:cNvPr id="40" name="Ink 39">
                  <a:extLst>
                    <a:ext uri="{FF2B5EF4-FFF2-40B4-BE49-F238E27FC236}">
                      <a16:creationId xmlns:a16="http://schemas.microsoft.com/office/drawing/2014/main" id="{05D1D80F-9466-0516-B80B-A93EF96FAAFB}"/>
                    </a:ext>
                  </a:extLst>
                </p14:cNvPr>
                <p14:cNvContentPartPr/>
                <p14:nvPr/>
              </p14:nvContentPartPr>
              <p14:xfrm>
                <a:off x="2405817" y="2027314"/>
                <a:ext cx="166320" cy="141840"/>
              </p14:xfrm>
            </p:contentPart>
          </mc:Choice>
          <mc:Fallback>
            <p:pic>
              <p:nvPicPr>
                <p:cNvPr id="40" name="Ink 39">
                  <a:extLst>
                    <a:ext uri="{FF2B5EF4-FFF2-40B4-BE49-F238E27FC236}">
                      <a16:creationId xmlns:a16="http://schemas.microsoft.com/office/drawing/2014/main" id="{05D1D80F-9466-0516-B80B-A93EF96FAAFB}"/>
                    </a:ext>
                  </a:extLst>
                </p:cNvPr>
                <p:cNvPicPr/>
                <p:nvPr/>
              </p:nvPicPr>
              <p:blipFill>
                <a:blip r:embed="rId31"/>
                <a:stretch>
                  <a:fillRect/>
                </a:stretch>
              </p:blipFill>
              <p:spPr>
                <a:xfrm>
                  <a:off x="2396817" y="2018674"/>
                  <a:ext cx="183960" cy="159480"/>
                </a:xfrm>
                <a:prstGeom prst="rect">
                  <a:avLst/>
                </a:prstGeom>
              </p:spPr>
            </p:pic>
          </mc:Fallback>
        </mc:AlternateContent>
        <mc:AlternateContent xmlns:mc="http://schemas.openxmlformats.org/markup-compatibility/2006">
          <mc:Choice xmlns:p14="http://schemas.microsoft.com/office/powerpoint/2010/main" Requires="p14">
            <p:contentPart p14:bwMode="auto" r:id="rId32">
              <p14:nvContentPartPr>
                <p14:cNvPr id="41" name="Ink 40">
                  <a:extLst>
                    <a:ext uri="{FF2B5EF4-FFF2-40B4-BE49-F238E27FC236}">
                      <a16:creationId xmlns:a16="http://schemas.microsoft.com/office/drawing/2014/main" id="{28F3E42C-A457-8CA2-9B66-84BE27DAD312}"/>
                    </a:ext>
                  </a:extLst>
                </p14:cNvPr>
                <p14:cNvContentPartPr/>
                <p14:nvPr/>
              </p14:nvContentPartPr>
              <p14:xfrm>
                <a:off x="2623257" y="1702234"/>
                <a:ext cx="397440" cy="363600"/>
              </p14:xfrm>
            </p:contentPart>
          </mc:Choice>
          <mc:Fallback>
            <p:pic>
              <p:nvPicPr>
                <p:cNvPr id="41" name="Ink 40">
                  <a:extLst>
                    <a:ext uri="{FF2B5EF4-FFF2-40B4-BE49-F238E27FC236}">
                      <a16:creationId xmlns:a16="http://schemas.microsoft.com/office/drawing/2014/main" id="{28F3E42C-A457-8CA2-9B66-84BE27DAD312}"/>
                    </a:ext>
                  </a:extLst>
                </p:cNvPr>
                <p:cNvPicPr/>
                <p:nvPr/>
              </p:nvPicPr>
              <p:blipFill>
                <a:blip r:embed="rId33"/>
                <a:stretch>
                  <a:fillRect/>
                </a:stretch>
              </p:blipFill>
              <p:spPr>
                <a:xfrm>
                  <a:off x="2614257" y="1693234"/>
                  <a:ext cx="415080" cy="381240"/>
                </a:xfrm>
                <a:prstGeom prst="rect">
                  <a:avLst/>
                </a:prstGeom>
              </p:spPr>
            </p:pic>
          </mc:Fallback>
        </mc:AlternateContent>
      </p:grpSp>
      <p:grpSp>
        <p:nvGrpSpPr>
          <p:cNvPr id="49" name="Group 48">
            <a:extLst>
              <a:ext uri="{FF2B5EF4-FFF2-40B4-BE49-F238E27FC236}">
                <a16:creationId xmlns:a16="http://schemas.microsoft.com/office/drawing/2014/main" id="{715CA574-664F-B36E-70DA-F9716E05610F}"/>
              </a:ext>
            </a:extLst>
          </p:cNvPr>
          <p:cNvGrpSpPr/>
          <p:nvPr/>
        </p:nvGrpSpPr>
        <p:grpSpPr>
          <a:xfrm>
            <a:off x="4678137" y="3787354"/>
            <a:ext cx="757440" cy="277560"/>
            <a:chOff x="4678137" y="3787354"/>
            <a:chExt cx="757440" cy="277560"/>
          </a:xfrm>
        </p:grpSpPr>
        <mc:AlternateContent xmlns:mc="http://schemas.openxmlformats.org/markup-compatibility/2006">
          <mc:Choice xmlns:p14="http://schemas.microsoft.com/office/powerpoint/2010/main" Requires="p14">
            <p:contentPart p14:bwMode="auto" r:id="rId34">
              <p14:nvContentPartPr>
                <p14:cNvPr id="43" name="Ink 42">
                  <a:extLst>
                    <a:ext uri="{FF2B5EF4-FFF2-40B4-BE49-F238E27FC236}">
                      <a16:creationId xmlns:a16="http://schemas.microsoft.com/office/drawing/2014/main" id="{19C7F004-16E8-5569-A53B-343EE7027340}"/>
                    </a:ext>
                  </a:extLst>
                </p14:cNvPr>
                <p14:cNvContentPartPr/>
                <p14:nvPr/>
              </p14:nvContentPartPr>
              <p14:xfrm>
                <a:off x="4678137" y="3858274"/>
                <a:ext cx="208440" cy="206640"/>
              </p14:xfrm>
            </p:contentPart>
          </mc:Choice>
          <mc:Fallback>
            <p:pic>
              <p:nvPicPr>
                <p:cNvPr id="43" name="Ink 42">
                  <a:extLst>
                    <a:ext uri="{FF2B5EF4-FFF2-40B4-BE49-F238E27FC236}">
                      <a16:creationId xmlns:a16="http://schemas.microsoft.com/office/drawing/2014/main" id="{19C7F004-16E8-5569-A53B-343EE7027340}"/>
                    </a:ext>
                  </a:extLst>
                </p:cNvPr>
                <p:cNvPicPr/>
                <p:nvPr/>
              </p:nvPicPr>
              <p:blipFill>
                <a:blip r:embed="rId35"/>
                <a:stretch>
                  <a:fillRect/>
                </a:stretch>
              </p:blipFill>
              <p:spPr>
                <a:xfrm>
                  <a:off x="4669137" y="3849634"/>
                  <a:ext cx="226080" cy="224280"/>
                </a:xfrm>
                <a:prstGeom prst="rect">
                  <a:avLst/>
                </a:prstGeom>
              </p:spPr>
            </p:pic>
          </mc:Fallback>
        </mc:AlternateContent>
        <mc:AlternateContent xmlns:mc="http://schemas.openxmlformats.org/markup-compatibility/2006">
          <mc:Choice xmlns:p14="http://schemas.microsoft.com/office/powerpoint/2010/main" Requires="p14">
            <p:contentPart p14:bwMode="auto" r:id="rId36">
              <p14:nvContentPartPr>
                <p14:cNvPr id="44" name="Ink 43">
                  <a:extLst>
                    <a:ext uri="{FF2B5EF4-FFF2-40B4-BE49-F238E27FC236}">
                      <a16:creationId xmlns:a16="http://schemas.microsoft.com/office/drawing/2014/main" id="{05A827FD-8B5A-7A60-3D3D-629763EACE7A}"/>
                    </a:ext>
                  </a:extLst>
                </p14:cNvPr>
                <p14:cNvContentPartPr/>
                <p14:nvPr/>
              </p14:nvContentPartPr>
              <p14:xfrm>
                <a:off x="4975497" y="3866194"/>
                <a:ext cx="128520" cy="129960"/>
              </p14:xfrm>
            </p:contentPart>
          </mc:Choice>
          <mc:Fallback>
            <p:pic>
              <p:nvPicPr>
                <p:cNvPr id="44" name="Ink 43">
                  <a:extLst>
                    <a:ext uri="{FF2B5EF4-FFF2-40B4-BE49-F238E27FC236}">
                      <a16:creationId xmlns:a16="http://schemas.microsoft.com/office/drawing/2014/main" id="{05A827FD-8B5A-7A60-3D3D-629763EACE7A}"/>
                    </a:ext>
                  </a:extLst>
                </p:cNvPr>
                <p:cNvPicPr/>
                <p:nvPr/>
              </p:nvPicPr>
              <p:blipFill>
                <a:blip r:embed="rId37"/>
                <a:stretch>
                  <a:fillRect/>
                </a:stretch>
              </p:blipFill>
              <p:spPr>
                <a:xfrm>
                  <a:off x="4966497" y="3857194"/>
                  <a:ext cx="146160" cy="147600"/>
                </a:xfrm>
                <a:prstGeom prst="rect">
                  <a:avLst/>
                </a:prstGeom>
              </p:spPr>
            </p:pic>
          </mc:Fallback>
        </mc:AlternateContent>
        <mc:AlternateContent xmlns:mc="http://schemas.openxmlformats.org/markup-compatibility/2006">
          <mc:Choice xmlns:p14="http://schemas.microsoft.com/office/powerpoint/2010/main" Requires="p14">
            <p:contentPart p14:bwMode="auto" r:id="rId38">
              <p14:nvContentPartPr>
                <p14:cNvPr id="45" name="Ink 44">
                  <a:extLst>
                    <a:ext uri="{FF2B5EF4-FFF2-40B4-BE49-F238E27FC236}">
                      <a16:creationId xmlns:a16="http://schemas.microsoft.com/office/drawing/2014/main" id="{890DE484-8506-2436-02F1-95C8A818F62E}"/>
                    </a:ext>
                  </a:extLst>
                </p14:cNvPr>
                <p14:cNvContentPartPr/>
                <p14:nvPr/>
              </p14:nvContentPartPr>
              <p14:xfrm>
                <a:off x="5119137" y="3881674"/>
                <a:ext cx="116280" cy="93600"/>
              </p14:xfrm>
            </p:contentPart>
          </mc:Choice>
          <mc:Fallback>
            <p:pic>
              <p:nvPicPr>
                <p:cNvPr id="45" name="Ink 44">
                  <a:extLst>
                    <a:ext uri="{FF2B5EF4-FFF2-40B4-BE49-F238E27FC236}">
                      <a16:creationId xmlns:a16="http://schemas.microsoft.com/office/drawing/2014/main" id="{890DE484-8506-2436-02F1-95C8A818F62E}"/>
                    </a:ext>
                  </a:extLst>
                </p:cNvPr>
                <p:cNvPicPr/>
                <p:nvPr/>
              </p:nvPicPr>
              <p:blipFill>
                <a:blip r:embed="rId39"/>
                <a:stretch>
                  <a:fillRect/>
                </a:stretch>
              </p:blipFill>
              <p:spPr>
                <a:xfrm>
                  <a:off x="5110497" y="3873034"/>
                  <a:ext cx="133920" cy="111240"/>
                </a:xfrm>
                <a:prstGeom prst="rect">
                  <a:avLst/>
                </a:prstGeom>
              </p:spPr>
            </p:pic>
          </mc:Fallback>
        </mc:AlternateContent>
        <mc:AlternateContent xmlns:mc="http://schemas.openxmlformats.org/markup-compatibility/2006">
          <mc:Choice xmlns:p14="http://schemas.microsoft.com/office/powerpoint/2010/main" Requires="p14">
            <p:contentPart p14:bwMode="auto" r:id="rId40">
              <p14:nvContentPartPr>
                <p14:cNvPr id="46" name="Ink 45">
                  <a:extLst>
                    <a:ext uri="{FF2B5EF4-FFF2-40B4-BE49-F238E27FC236}">
                      <a16:creationId xmlns:a16="http://schemas.microsoft.com/office/drawing/2014/main" id="{738D48F0-4CEE-22D6-5789-0626A640FC14}"/>
                    </a:ext>
                  </a:extLst>
                </p14:cNvPr>
                <p14:cNvContentPartPr/>
                <p14:nvPr/>
              </p14:nvContentPartPr>
              <p14:xfrm>
                <a:off x="5227137" y="3787354"/>
                <a:ext cx="61560" cy="138600"/>
              </p14:xfrm>
            </p:contentPart>
          </mc:Choice>
          <mc:Fallback>
            <p:pic>
              <p:nvPicPr>
                <p:cNvPr id="46" name="Ink 45">
                  <a:extLst>
                    <a:ext uri="{FF2B5EF4-FFF2-40B4-BE49-F238E27FC236}">
                      <a16:creationId xmlns:a16="http://schemas.microsoft.com/office/drawing/2014/main" id="{738D48F0-4CEE-22D6-5789-0626A640FC14}"/>
                    </a:ext>
                  </a:extLst>
                </p:cNvPr>
                <p:cNvPicPr/>
                <p:nvPr/>
              </p:nvPicPr>
              <p:blipFill>
                <a:blip r:embed="rId41"/>
                <a:stretch>
                  <a:fillRect/>
                </a:stretch>
              </p:blipFill>
              <p:spPr>
                <a:xfrm>
                  <a:off x="5218497" y="3778714"/>
                  <a:ext cx="79200" cy="156240"/>
                </a:xfrm>
                <a:prstGeom prst="rect">
                  <a:avLst/>
                </a:prstGeom>
              </p:spPr>
            </p:pic>
          </mc:Fallback>
        </mc:AlternateContent>
        <mc:AlternateContent xmlns:mc="http://schemas.openxmlformats.org/markup-compatibility/2006">
          <mc:Choice xmlns:p14="http://schemas.microsoft.com/office/powerpoint/2010/main" Requires="p14">
            <p:contentPart p14:bwMode="auto" r:id="rId42">
              <p14:nvContentPartPr>
                <p14:cNvPr id="47" name="Ink 46">
                  <a:extLst>
                    <a:ext uri="{FF2B5EF4-FFF2-40B4-BE49-F238E27FC236}">
                      <a16:creationId xmlns:a16="http://schemas.microsoft.com/office/drawing/2014/main" id="{FA7A4DEC-EAA0-2012-4880-2FFD2DCCC9E9}"/>
                    </a:ext>
                  </a:extLst>
                </p14:cNvPr>
                <p14:cNvContentPartPr/>
                <p14:nvPr/>
              </p14:nvContentPartPr>
              <p14:xfrm>
                <a:off x="5285457" y="3808594"/>
                <a:ext cx="150120" cy="132480"/>
              </p14:xfrm>
            </p:contentPart>
          </mc:Choice>
          <mc:Fallback>
            <p:pic>
              <p:nvPicPr>
                <p:cNvPr id="47" name="Ink 46">
                  <a:extLst>
                    <a:ext uri="{FF2B5EF4-FFF2-40B4-BE49-F238E27FC236}">
                      <a16:creationId xmlns:a16="http://schemas.microsoft.com/office/drawing/2014/main" id="{FA7A4DEC-EAA0-2012-4880-2FFD2DCCC9E9}"/>
                    </a:ext>
                  </a:extLst>
                </p:cNvPr>
                <p:cNvPicPr/>
                <p:nvPr/>
              </p:nvPicPr>
              <p:blipFill>
                <a:blip r:embed="rId43"/>
                <a:stretch>
                  <a:fillRect/>
                </a:stretch>
              </p:blipFill>
              <p:spPr>
                <a:xfrm>
                  <a:off x="5276457" y="3799594"/>
                  <a:ext cx="167760" cy="1501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44">
            <p14:nvContentPartPr>
              <p14:cNvPr id="48" name="Ink 47">
                <a:extLst>
                  <a:ext uri="{FF2B5EF4-FFF2-40B4-BE49-F238E27FC236}">
                    <a16:creationId xmlns:a16="http://schemas.microsoft.com/office/drawing/2014/main" id="{15C89055-E6E1-B6FF-9636-1B4478CA5447}"/>
                  </a:ext>
                </a:extLst>
              </p14:cNvPr>
              <p14:cNvContentPartPr/>
              <p14:nvPr/>
            </p14:nvContentPartPr>
            <p14:xfrm>
              <a:off x="8735697" y="3860074"/>
              <a:ext cx="146160" cy="187920"/>
            </p14:xfrm>
          </p:contentPart>
        </mc:Choice>
        <mc:Fallback>
          <p:pic>
            <p:nvPicPr>
              <p:cNvPr id="48" name="Ink 47">
                <a:extLst>
                  <a:ext uri="{FF2B5EF4-FFF2-40B4-BE49-F238E27FC236}">
                    <a16:creationId xmlns:a16="http://schemas.microsoft.com/office/drawing/2014/main" id="{15C89055-E6E1-B6FF-9636-1B4478CA5447}"/>
                  </a:ext>
                </a:extLst>
              </p:cNvPr>
              <p:cNvPicPr/>
              <p:nvPr/>
            </p:nvPicPr>
            <p:blipFill>
              <a:blip r:embed="rId45"/>
              <a:stretch>
                <a:fillRect/>
              </a:stretch>
            </p:blipFill>
            <p:spPr>
              <a:xfrm>
                <a:off x="8726697" y="3851434"/>
                <a:ext cx="163800" cy="205560"/>
              </a:xfrm>
              <a:prstGeom prst="rect">
                <a:avLst/>
              </a:prstGeom>
            </p:spPr>
          </p:pic>
        </mc:Fallback>
      </mc:AlternateContent>
      <p:grpSp>
        <p:nvGrpSpPr>
          <p:cNvPr id="52" name="Group 51">
            <a:extLst>
              <a:ext uri="{FF2B5EF4-FFF2-40B4-BE49-F238E27FC236}">
                <a16:creationId xmlns:a16="http://schemas.microsoft.com/office/drawing/2014/main" id="{3A3D0404-AA9B-B8B7-8465-C0E4FAD4C381}"/>
              </a:ext>
            </a:extLst>
          </p:cNvPr>
          <p:cNvGrpSpPr/>
          <p:nvPr/>
        </p:nvGrpSpPr>
        <p:grpSpPr>
          <a:xfrm>
            <a:off x="9091737" y="1865674"/>
            <a:ext cx="117360" cy="133560"/>
            <a:chOff x="9091737" y="1865674"/>
            <a:chExt cx="117360" cy="133560"/>
          </a:xfrm>
        </p:grpSpPr>
        <mc:AlternateContent xmlns:mc="http://schemas.openxmlformats.org/markup-compatibility/2006">
          <mc:Choice xmlns:p14="http://schemas.microsoft.com/office/powerpoint/2010/main" Requires="p14">
            <p:contentPart p14:bwMode="auto" r:id="rId46">
              <p14:nvContentPartPr>
                <p14:cNvPr id="50" name="Ink 49">
                  <a:extLst>
                    <a:ext uri="{FF2B5EF4-FFF2-40B4-BE49-F238E27FC236}">
                      <a16:creationId xmlns:a16="http://schemas.microsoft.com/office/drawing/2014/main" id="{66138E1F-B59A-9761-1D1A-C1D9FC419696}"/>
                    </a:ext>
                  </a:extLst>
                </p14:cNvPr>
                <p14:cNvContentPartPr/>
                <p14:nvPr/>
              </p14:nvContentPartPr>
              <p14:xfrm>
                <a:off x="9195417" y="1865674"/>
                <a:ext cx="13680" cy="23040"/>
              </p14:xfrm>
            </p:contentPart>
          </mc:Choice>
          <mc:Fallback>
            <p:pic>
              <p:nvPicPr>
                <p:cNvPr id="50" name="Ink 49">
                  <a:extLst>
                    <a:ext uri="{FF2B5EF4-FFF2-40B4-BE49-F238E27FC236}">
                      <a16:creationId xmlns:a16="http://schemas.microsoft.com/office/drawing/2014/main" id="{66138E1F-B59A-9761-1D1A-C1D9FC419696}"/>
                    </a:ext>
                  </a:extLst>
                </p:cNvPr>
                <p:cNvPicPr/>
                <p:nvPr/>
              </p:nvPicPr>
              <p:blipFill>
                <a:blip r:embed="rId47"/>
                <a:stretch>
                  <a:fillRect/>
                </a:stretch>
              </p:blipFill>
              <p:spPr>
                <a:xfrm>
                  <a:off x="9186777" y="1856674"/>
                  <a:ext cx="31320" cy="40680"/>
                </a:xfrm>
                <a:prstGeom prst="rect">
                  <a:avLst/>
                </a:prstGeom>
              </p:spPr>
            </p:pic>
          </mc:Fallback>
        </mc:AlternateContent>
        <mc:AlternateContent xmlns:mc="http://schemas.openxmlformats.org/markup-compatibility/2006">
          <mc:Choice xmlns:p14="http://schemas.microsoft.com/office/powerpoint/2010/main" Requires="p14">
            <p:contentPart p14:bwMode="auto" r:id="rId48">
              <p14:nvContentPartPr>
                <p14:cNvPr id="51" name="Ink 50">
                  <a:extLst>
                    <a:ext uri="{FF2B5EF4-FFF2-40B4-BE49-F238E27FC236}">
                      <a16:creationId xmlns:a16="http://schemas.microsoft.com/office/drawing/2014/main" id="{458BDCC5-5322-ADE7-20CB-29D699646DE3}"/>
                    </a:ext>
                  </a:extLst>
                </p14:cNvPr>
                <p14:cNvContentPartPr/>
                <p14:nvPr/>
              </p14:nvContentPartPr>
              <p14:xfrm>
                <a:off x="9091737" y="1995994"/>
                <a:ext cx="7560" cy="3240"/>
              </p14:xfrm>
            </p:contentPart>
          </mc:Choice>
          <mc:Fallback>
            <p:pic>
              <p:nvPicPr>
                <p:cNvPr id="51" name="Ink 50">
                  <a:extLst>
                    <a:ext uri="{FF2B5EF4-FFF2-40B4-BE49-F238E27FC236}">
                      <a16:creationId xmlns:a16="http://schemas.microsoft.com/office/drawing/2014/main" id="{458BDCC5-5322-ADE7-20CB-29D699646DE3}"/>
                    </a:ext>
                  </a:extLst>
                </p:cNvPr>
                <p:cNvPicPr/>
                <p:nvPr/>
              </p:nvPicPr>
              <p:blipFill>
                <a:blip r:embed="rId49"/>
                <a:stretch>
                  <a:fillRect/>
                </a:stretch>
              </p:blipFill>
              <p:spPr>
                <a:xfrm>
                  <a:off x="9082737" y="1986994"/>
                  <a:ext cx="25200" cy="20880"/>
                </a:xfrm>
                <a:prstGeom prst="rect">
                  <a:avLst/>
                </a:prstGeom>
              </p:spPr>
            </p:pic>
          </mc:Fallback>
        </mc:AlternateContent>
      </p:grpSp>
      <p:grpSp>
        <p:nvGrpSpPr>
          <p:cNvPr id="57" name="Group 56">
            <a:extLst>
              <a:ext uri="{FF2B5EF4-FFF2-40B4-BE49-F238E27FC236}">
                <a16:creationId xmlns:a16="http://schemas.microsoft.com/office/drawing/2014/main" id="{0E68981C-B43E-4539-38CD-BAD9EB8F664B}"/>
              </a:ext>
            </a:extLst>
          </p:cNvPr>
          <p:cNvGrpSpPr/>
          <p:nvPr/>
        </p:nvGrpSpPr>
        <p:grpSpPr>
          <a:xfrm>
            <a:off x="8899137" y="3771874"/>
            <a:ext cx="1056600" cy="375480"/>
            <a:chOff x="8899137" y="3771874"/>
            <a:chExt cx="1056600" cy="375480"/>
          </a:xfrm>
        </p:grpSpPr>
        <mc:AlternateContent xmlns:mc="http://schemas.openxmlformats.org/markup-compatibility/2006">
          <mc:Choice xmlns:p14="http://schemas.microsoft.com/office/powerpoint/2010/main" Requires="p14">
            <p:contentPart p14:bwMode="auto" r:id="rId50">
              <p14:nvContentPartPr>
                <p14:cNvPr id="53" name="Ink 52">
                  <a:extLst>
                    <a:ext uri="{FF2B5EF4-FFF2-40B4-BE49-F238E27FC236}">
                      <a16:creationId xmlns:a16="http://schemas.microsoft.com/office/drawing/2014/main" id="{D86E8269-52F3-2D2D-FDCF-944E368826D3}"/>
                    </a:ext>
                  </a:extLst>
                </p14:cNvPr>
                <p14:cNvContentPartPr/>
                <p14:nvPr/>
              </p14:nvContentPartPr>
              <p14:xfrm>
                <a:off x="8899137" y="3771874"/>
                <a:ext cx="99360" cy="248400"/>
              </p14:xfrm>
            </p:contentPart>
          </mc:Choice>
          <mc:Fallback>
            <p:pic>
              <p:nvPicPr>
                <p:cNvPr id="53" name="Ink 52">
                  <a:extLst>
                    <a:ext uri="{FF2B5EF4-FFF2-40B4-BE49-F238E27FC236}">
                      <a16:creationId xmlns:a16="http://schemas.microsoft.com/office/drawing/2014/main" id="{D86E8269-52F3-2D2D-FDCF-944E368826D3}"/>
                    </a:ext>
                  </a:extLst>
                </p:cNvPr>
                <p:cNvPicPr/>
                <p:nvPr/>
              </p:nvPicPr>
              <p:blipFill>
                <a:blip r:embed="rId51"/>
                <a:stretch>
                  <a:fillRect/>
                </a:stretch>
              </p:blipFill>
              <p:spPr>
                <a:xfrm>
                  <a:off x="8890497" y="3763234"/>
                  <a:ext cx="117000" cy="266040"/>
                </a:xfrm>
                <a:prstGeom prst="rect">
                  <a:avLst/>
                </a:prstGeom>
              </p:spPr>
            </p:pic>
          </mc:Fallback>
        </mc:AlternateContent>
        <mc:AlternateContent xmlns:mc="http://schemas.openxmlformats.org/markup-compatibility/2006">
          <mc:Choice xmlns:p14="http://schemas.microsoft.com/office/powerpoint/2010/main" Requires="p14">
            <p:contentPart p14:bwMode="auto" r:id="rId52">
              <p14:nvContentPartPr>
                <p14:cNvPr id="54" name="Ink 53">
                  <a:extLst>
                    <a:ext uri="{FF2B5EF4-FFF2-40B4-BE49-F238E27FC236}">
                      <a16:creationId xmlns:a16="http://schemas.microsoft.com/office/drawing/2014/main" id="{DFFB163F-886F-F60D-BD46-F5FD06730AB0}"/>
                    </a:ext>
                  </a:extLst>
                </p14:cNvPr>
                <p14:cNvContentPartPr/>
                <p14:nvPr/>
              </p14:nvContentPartPr>
              <p14:xfrm>
                <a:off x="8912457" y="3876274"/>
                <a:ext cx="271440" cy="114120"/>
              </p14:xfrm>
            </p:contentPart>
          </mc:Choice>
          <mc:Fallback>
            <p:pic>
              <p:nvPicPr>
                <p:cNvPr id="54" name="Ink 53">
                  <a:extLst>
                    <a:ext uri="{FF2B5EF4-FFF2-40B4-BE49-F238E27FC236}">
                      <a16:creationId xmlns:a16="http://schemas.microsoft.com/office/drawing/2014/main" id="{DFFB163F-886F-F60D-BD46-F5FD06730AB0}"/>
                    </a:ext>
                  </a:extLst>
                </p:cNvPr>
                <p:cNvPicPr/>
                <p:nvPr/>
              </p:nvPicPr>
              <p:blipFill>
                <a:blip r:embed="rId53"/>
                <a:stretch>
                  <a:fillRect/>
                </a:stretch>
              </p:blipFill>
              <p:spPr>
                <a:xfrm>
                  <a:off x="8903457" y="3867634"/>
                  <a:ext cx="289080" cy="131760"/>
                </a:xfrm>
                <a:prstGeom prst="rect">
                  <a:avLst/>
                </a:prstGeom>
              </p:spPr>
            </p:pic>
          </mc:Fallback>
        </mc:AlternateContent>
        <mc:AlternateContent xmlns:mc="http://schemas.openxmlformats.org/markup-compatibility/2006">
          <mc:Choice xmlns:p14="http://schemas.microsoft.com/office/powerpoint/2010/main" Requires="p14">
            <p:contentPart p14:bwMode="auto" r:id="rId54">
              <p14:nvContentPartPr>
                <p14:cNvPr id="55" name="Ink 54">
                  <a:extLst>
                    <a:ext uri="{FF2B5EF4-FFF2-40B4-BE49-F238E27FC236}">
                      <a16:creationId xmlns:a16="http://schemas.microsoft.com/office/drawing/2014/main" id="{CD478AB1-3C10-8727-5205-6704647B8341}"/>
                    </a:ext>
                  </a:extLst>
                </p14:cNvPr>
                <p14:cNvContentPartPr/>
                <p14:nvPr/>
              </p14:nvContentPartPr>
              <p14:xfrm>
                <a:off x="9195057" y="3884914"/>
                <a:ext cx="262440" cy="97920"/>
              </p14:xfrm>
            </p:contentPart>
          </mc:Choice>
          <mc:Fallback>
            <p:pic>
              <p:nvPicPr>
                <p:cNvPr id="55" name="Ink 54">
                  <a:extLst>
                    <a:ext uri="{FF2B5EF4-FFF2-40B4-BE49-F238E27FC236}">
                      <a16:creationId xmlns:a16="http://schemas.microsoft.com/office/drawing/2014/main" id="{CD478AB1-3C10-8727-5205-6704647B8341}"/>
                    </a:ext>
                  </a:extLst>
                </p:cNvPr>
                <p:cNvPicPr/>
                <p:nvPr/>
              </p:nvPicPr>
              <p:blipFill>
                <a:blip r:embed="rId55"/>
                <a:stretch>
                  <a:fillRect/>
                </a:stretch>
              </p:blipFill>
              <p:spPr>
                <a:xfrm>
                  <a:off x="9186057" y="3875914"/>
                  <a:ext cx="280080" cy="115560"/>
                </a:xfrm>
                <a:prstGeom prst="rect">
                  <a:avLst/>
                </a:prstGeom>
              </p:spPr>
            </p:pic>
          </mc:Fallback>
        </mc:AlternateContent>
        <mc:AlternateContent xmlns:mc="http://schemas.openxmlformats.org/markup-compatibility/2006">
          <mc:Choice xmlns:p14="http://schemas.microsoft.com/office/powerpoint/2010/main" Requires="p14">
            <p:contentPart p14:bwMode="auto" r:id="rId56">
              <p14:nvContentPartPr>
                <p14:cNvPr id="56" name="Ink 55">
                  <a:extLst>
                    <a:ext uri="{FF2B5EF4-FFF2-40B4-BE49-F238E27FC236}">
                      <a16:creationId xmlns:a16="http://schemas.microsoft.com/office/drawing/2014/main" id="{F5E1D6EC-4993-CF09-1722-1054261BAFE1}"/>
                    </a:ext>
                  </a:extLst>
                </p14:cNvPr>
                <p14:cNvContentPartPr/>
                <p14:nvPr/>
              </p14:nvContentPartPr>
              <p14:xfrm>
                <a:off x="9469377" y="3834874"/>
                <a:ext cx="486360" cy="312480"/>
              </p14:xfrm>
            </p:contentPart>
          </mc:Choice>
          <mc:Fallback>
            <p:pic>
              <p:nvPicPr>
                <p:cNvPr id="56" name="Ink 55">
                  <a:extLst>
                    <a:ext uri="{FF2B5EF4-FFF2-40B4-BE49-F238E27FC236}">
                      <a16:creationId xmlns:a16="http://schemas.microsoft.com/office/drawing/2014/main" id="{F5E1D6EC-4993-CF09-1722-1054261BAFE1}"/>
                    </a:ext>
                  </a:extLst>
                </p:cNvPr>
                <p:cNvPicPr/>
                <p:nvPr/>
              </p:nvPicPr>
              <p:blipFill>
                <a:blip r:embed="rId57"/>
                <a:stretch>
                  <a:fillRect/>
                </a:stretch>
              </p:blipFill>
              <p:spPr>
                <a:xfrm>
                  <a:off x="9460377" y="3825874"/>
                  <a:ext cx="504000" cy="3301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58">
            <p14:nvContentPartPr>
              <p14:cNvPr id="58" name="Ink 57">
                <a:extLst>
                  <a:ext uri="{FF2B5EF4-FFF2-40B4-BE49-F238E27FC236}">
                    <a16:creationId xmlns:a16="http://schemas.microsoft.com/office/drawing/2014/main" id="{62150904-A9AB-2342-29BB-12ECFBB7AA4B}"/>
                  </a:ext>
                </a:extLst>
              </p14:cNvPr>
              <p14:cNvContentPartPr/>
              <p14:nvPr/>
            </p14:nvContentPartPr>
            <p14:xfrm>
              <a:off x="3986937" y="1831834"/>
              <a:ext cx="12960" cy="25560"/>
            </p14:xfrm>
          </p:contentPart>
        </mc:Choice>
        <mc:Fallback>
          <p:pic>
            <p:nvPicPr>
              <p:cNvPr id="58" name="Ink 57">
                <a:extLst>
                  <a:ext uri="{FF2B5EF4-FFF2-40B4-BE49-F238E27FC236}">
                    <a16:creationId xmlns:a16="http://schemas.microsoft.com/office/drawing/2014/main" id="{62150904-A9AB-2342-29BB-12ECFBB7AA4B}"/>
                  </a:ext>
                </a:extLst>
              </p:cNvPr>
              <p:cNvPicPr/>
              <p:nvPr/>
            </p:nvPicPr>
            <p:blipFill>
              <a:blip r:embed="rId59"/>
              <a:stretch>
                <a:fillRect/>
              </a:stretch>
            </p:blipFill>
            <p:spPr>
              <a:xfrm>
                <a:off x="3977937" y="1823194"/>
                <a:ext cx="30600" cy="43200"/>
              </a:xfrm>
              <a:prstGeom prst="rect">
                <a:avLst/>
              </a:prstGeom>
            </p:spPr>
          </p:pic>
        </mc:Fallback>
      </mc:AlternateContent>
      <p:grpSp>
        <p:nvGrpSpPr>
          <p:cNvPr id="71" name="Group 70">
            <a:extLst>
              <a:ext uri="{FF2B5EF4-FFF2-40B4-BE49-F238E27FC236}">
                <a16:creationId xmlns:a16="http://schemas.microsoft.com/office/drawing/2014/main" id="{5E87F522-77AC-2A2B-CE1C-6D63B2F76F0F}"/>
              </a:ext>
            </a:extLst>
          </p:cNvPr>
          <p:cNvGrpSpPr/>
          <p:nvPr/>
        </p:nvGrpSpPr>
        <p:grpSpPr>
          <a:xfrm>
            <a:off x="4784337" y="4419514"/>
            <a:ext cx="807480" cy="346320"/>
            <a:chOff x="4784337" y="4419514"/>
            <a:chExt cx="807480" cy="346320"/>
          </a:xfrm>
        </p:grpSpPr>
        <mc:AlternateContent xmlns:mc="http://schemas.openxmlformats.org/markup-compatibility/2006">
          <mc:Choice xmlns:p14="http://schemas.microsoft.com/office/powerpoint/2010/main" Requires="p14">
            <p:contentPart p14:bwMode="auto" r:id="rId60">
              <p14:nvContentPartPr>
                <p14:cNvPr id="59" name="Ink 58">
                  <a:extLst>
                    <a:ext uri="{FF2B5EF4-FFF2-40B4-BE49-F238E27FC236}">
                      <a16:creationId xmlns:a16="http://schemas.microsoft.com/office/drawing/2014/main" id="{64E7955E-9C58-CA33-17C0-585900E11AF7}"/>
                    </a:ext>
                  </a:extLst>
                </p14:cNvPr>
                <p14:cNvContentPartPr/>
                <p14:nvPr/>
              </p14:nvContentPartPr>
              <p14:xfrm>
                <a:off x="4784337" y="4595554"/>
                <a:ext cx="200160" cy="170280"/>
              </p14:xfrm>
            </p:contentPart>
          </mc:Choice>
          <mc:Fallback>
            <p:pic>
              <p:nvPicPr>
                <p:cNvPr id="59" name="Ink 58">
                  <a:extLst>
                    <a:ext uri="{FF2B5EF4-FFF2-40B4-BE49-F238E27FC236}">
                      <a16:creationId xmlns:a16="http://schemas.microsoft.com/office/drawing/2014/main" id="{64E7955E-9C58-CA33-17C0-585900E11AF7}"/>
                    </a:ext>
                  </a:extLst>
                </p:cNvPr>
                <p:cNvPicPr/>
                <p:nvPr/>
              </p:nvPicPr>
              <p:blipFill>
                <a:blip r:embed="rId61"/>
                <a:stretch>
                  <a:fillRect/>
                </a:stretch>
              </p:blipFill>
              <p:spPr>
                <a:xfrm>
                  <a:off x="4775697" y="4586554"/>
                  <a:ext cx="217800" cy="187920"/>
                </a:xfrm>
                <a:prstGeom prst="rect">
                  <a:avLst/>
                </a:prstGeom>
              </p:spPr>
            </p:pic>
          </mc:Fallback>
        </mc:AlternateContent>
        <mc:AlternateContent xmlns:mc="http://schemas.openxmlformats.org/markup-compatibility/2006">
          <mc:Choice xmlns:p14="http://schemas.microsoft.com/office/powerpoint/2010/main" Requires="p14">
            <p:contentPart p14:bwMode="auto" r:id="rId62">
              <p14:nvContentPartPr>
                <p14:cNvPr id="60" name="Ink 59">
                  <a:extLst>
                    <a:ext uri="{FF2B5EF4-FFF2-40B4-BE49-F238E27FC236}">
                      <a16:creationId xmlns:a16="http://schemas.microsoft.com/office/drawing/2014/main" id="{E10137D3-99B4-1421-8D3E-A24E9AEFBA0F}"/>
                    </a:ext>
                  </a:extLst>
                </p14:cNvPr>
                <p14:cNvContentPartPr/>
                <p14:nvPr/>
              </p14:nvContentPartPr>
              <p14:xfrm>
                <a:off x="5074857" y="4576114"/>
                <a:ext cx="118080" cy="119160"/>
              </p14:xfrm>
            </p:contentPart>
          </mc:Choice>
          <mc:Fallback>
            <p:pic>
              <p:nvPicPr>
                <p:cNvPr id="60" name="Ink 59">
                  <a:extLst>
                    <a:ext uri="{FF2B5EF4-FFF2-40B4-BE49-F238E27FC236}">
                      <a16:creationId xmlns:a16="http://schemas.microsoft.com/office/drawing/2014/main" id="{E10137D3-99B4-1421-8D3E-A24E9AEFBA0F}"/>
                    </a:ext>
                  </a:extLst>
                </p:cNvPr>
                <p:cNvPicPr/>
                <p:nvPr/>
              </p:nvPicPr>
              <p:blipFill>
                <a:blip r:embed="rId63"/>
                <a:stretch>
                  <a:fillRect/>
                </a:stretch>
              </p:blipFill>
              <p:spPr>
                <a:xfrm>
                  <a:off x="5065857" y="4567114"/>
                  <a:ext cx="135720" cy="136800"/>
                </a:xfrm>
                <a:prstGeom prst="rect">
                  <a:avLst/>
                </a:prstGeom>
              </p:spPr>
            </p:pic>
          </mc:Fallback>
        </mc:AlternateContent>
        <mc:AlternateContent xmlns:mc="http://schemas.openxmlformats.org/markup-compatibility/2006">
          <mc:Choice xmlns:p14="http://schemas.microsoft.com/office/powerpoint/2010/main" Requires="p14">
            <p:contentPart p14:bwMode="auto" r:id="rId64">
              <p14:nvContentPartPr>
                <p14:cNvPr id="61" name="Ink 60">
                  <a:extLst>
                    <a:ext uri="{FF2B5EF4-FFF2-40B4-BE49-F238E27FC236}">
                      <a16:creationId xmlns:a16="http://schemas.microsoft.com/office/drawing/2014/main" id="{FC73F7B6-73A3-577B-91A0-A35959228257}"/>
                    </a:ext>
                  </a:extLst>
                </p14:cNvPr>
                <p14:cNvContentPartPr/>
                <p14:nvPr/>
              </p14:nvContentPartPr>
              <p14:xfrm>
                <a:off x="5209857" y="4569994"/>
                <a:ext cx="89280" cy="92160"/>
              </p14:xfrm>
            </p:contentPart>
          </mc:Choice>
          <mc:Fallback>
            <p:pic>
              <p:nvPicPr>
                <p:cNvPr id="61" name="Ink 60">
                  <a:extLst>
                    <a:ext uri="{FF2B5EF4-FFF2-40B4-BE49-F238E27FC236}">
                      <a16:creationId xmlns:a16="http://schemas.microsoft.com/office/drawing/2014/main" id="{FC73F7B6-73A3-577B-91A0-A35959228257}"/>
                    </a:ext>
                  </a:extLst>
                </p:cNvPr>
                <p:cNvPicPr/>
                <p:nvPr/>
              </p:nvPicPr>
              <p:blipFill>
                <a:blip r:embed="rId65"/>
                <a:stretch>
                  <a:fillRect/>
                </a:stretch>
              </p:blipFill>
              <p:spPr>
                <a:xfrm>
                  <a:off x="5201217" y="4560994"/>
                  <a:ext cx="106920" cy="109800"/>
                </a:xfrm>
                <a:prstGeom prst="rect">
                  <a:avLst/>
                </a:prstGeom>
              </p:spPr>
            </p:pic>
          </mc:Fallback>
        </mc:AlternateContent>
        <mc:AlternateContent xmlns:mc="http://schemas.openxmlformats.org/markup-compatibility/2006">
          <mc:Choice xmlns:p14="http://schemas.microsoft.com/office/powerpoint/2010/main" Requires="p14">
            <p:contentPart p14:bwMode="auto" r:id="rId66">
              <p14:nvContentPartPr>
                <p14:cNvPr id="62" name="Ink 61">
                  <a:extLst>
                    <a:ext uri="{FF2B5EF4-FFF2-40B4-BE49-F238E27FC236}">
                      <a16:creationId xmlns:a16="http://schemas.microsoft.com/office/drawing/2014/main" id="{6FF56DE1-F418-27D1-E02D-5ADC9CACF559}"/>
                    </a:ext>
                  </a:extLst>
                </p14:cNvPr>
                <p14:cNvContentPartPr/>
                <p14:nvPr/>
              </p14:nvContentPartPr>
              <p14:xfrm>
                <a:off x="5311377" y="4419514"/>
                <a:ext cx="75960" cy="190440"/>
              </p14:xfrm>
            </p:contentPart>
          </mc:Choice>
          <mc:Fallback>
            <p:pic>
              <p:nvPicPr>
                <p:cNvPr id="62" name="Ink 61">
                  <a:extLst>
                    <a:ext uri="{FF2B5EF4-FFF2-40B4-BE49-F238E27FC236}">
                      <a16:creationId xmlns:a16="http://schemas.microsoft.com/office/drawing/2014/main" id="{6FF56DE1-F418-27D1-E02D-5ADC9CACF559}"/>
                    </a:ext>
                  </a:extLst>
                </p:cNvPr>
                <p:cNvPicPr/>
                <p:nvPr/>
              </p:nvPicPr>
              <p:blipFill>
                <a:blip r:embed="rId67"/>
                <a:stretch>
                  <a:fillRect/>
                </a:stretch>
              </p:blipFill>
              <p:spPr>
                <a:xfrm>
                  <a:off x="5302737" y="4410874"/>
                  <a:ext cx="93600" cy="208080"/>
                </a:xfrm>
                <a:prstGeom prst="rect">
                  <a:avLst/>
                </a:prstGeom>
              </p:spPr>
            </p:pic>
          </mc:Fallback>
        </mc:AlternateContent>
        <mc:AlternateContent xmlns:mc="http://schemas.openxmlformats.org/markup-compatibility/2006">
          <mc:Choice xmlns:p14="http://schemas.microsoft.com/office/powerpoint/2010/main" Requires="p14">
            <p:contentPart p14:bwMode="auto" r:id="rId68">
              <p14:nvContentPartPr>
                <p14:cNvPr id="63" name="Ink 62">
                  <a:extLst>
                    <a:ext uri="{FF2B5EF4-FFF2-40B4-BE49-F238E27FC236}">
                      <a16:creationId xmlns:a16="http://schemas.microsoft.com/office/drawing/2014/main" id="{4D81F56E-6F71-644D-0393-86B0AA1032E2}"/>
                    </a:ext>
                  </a:extLst>
                </p14:cNvPr>
                <p14:cNvContentPartPr/>
                <p14:nvPr/>
              </p14:nvContentPartPr>
              <p14:xfrm>
                <a:off x="5406057" y="4459834"/>
                <a:ext cx="185760" cy="148320"/>
              </p14:xfrm>
            </p:contentPart>
          </mc:Choice>
          <mc:Fallback>
            <p:pic>
              <p:nvPicPr>
                <p:cNvPr id="63" name="Ink 62">
                  <a:extLst>
                    <a:ext uri="{FF2B5EF4-FFF2-40B4-BE49-F238E27FC236}">
                      <a16:creationId xmlns:a16="http://schemas.microsoft.com/office/drawing/2014/main" id="{4D81F56E-6F71-644D-0393-86B0AA1032E2}"/>
                    </a:ext>
                  </a:extLst>
                </p:cNvPr>
                <p:cNvPicPr/>
                <p:nvPr/>
              </p:nvPicPr>
              <p:blipFill>
                <a:blip r:embed="rId69"/>
                <a:stretch>
                  <a:fillRect/>
                </a:stretch>
              </p:blipFill>
              <p:spPr>
                <a:xfrm>
                  <a:off x="5397057" y="4451194"/>
                  <a:ext cx="203400" cy="165960"/>
                </a:xfrm>
                <a:prstGeom prst="rect">
                  <a:avLst/>
                </a:prstGeom>
              </p:spPr>
            </p:pic>
          </mc:Fallback>
        </mc:AlternateContent>
      </p:grpSp>
      <p:grpSp>
        <p:nvGrpSpPr>
          <p:cNvPr id="73" name="Group 72">
            <a:extLst>
              <a:ext uri="{FF2B5EF4-FFF2-40B4-BE49-F238E27FC236}">
                <a16:creationId xmlns:a16="http://schemas.microsoft.com/office/drawing/2014/main" id="{13FE3551-662A-8A0A-1E64-AE1B9CC413F3}"/>
              </a:ext>
            </a:extLst>
          </p:cNvPr>
          <p:cNvGrpSpPr/>
          <p:nvPr/>
        </p:nvGrpSpPr>
        <p:grpSpPr>
          <a:xfrm>
            <a:off x="7970337" y="2244034"/>
            <a:ext cx="3919320" cy="1391040"/>
            <a:chOff x="7970337" y="2244034"/>
            <a:chExt cx="3919320" cy="1391040"/>
          </a:xfrm>
        </p:grpSpPr>
        <mc:AlternateContent xmlns:mc="http://schemas.openxmlformats.org/markup-compatibility/2006">
          <mc:Choice xmlns:p14="http://schemas.microsoft.com/office/powerpoint/2010/main" Requires="p14">
            <p:contentPart p14:bwMode="auto" r:id="rId70">
              <p14:nvContentPartPr>
                <p14:cNvPr id="11" name="Ink 10">
                  <a:extLst>
                    <a:ext uri="{FF2B5EF4-FFF2-40B4-BE49-F238E27FC236}">
                      <a16:creationId xmlns:a16="http://schemas.microsoft.com/office/drawing/2014/main" id="{49586775-96E8-A943-0D1E-33FC758773C4}"/>
                    </a:ext>
                  </a:extLst>
                </p14:cNvPr>
                <p14:cNvContentPartPr/>
                <p14:nvPr/>
              </p14:nvContentPartPr>
              <p14:xfrm>
                <a:off x="8916417" y="3394954"/>
                <a:ext cx="1087920" cy="228240"/>
              </p14:xfrm>
            </p:contentPart>
          </mc:Choice>
          <mc:Fallback>
            <p:pic>
              <p:nvPicPr>
                <p:cNvPr id="11" name="Ink 10">
                  <a:extLst>
                    <a:ext uri="{FF2B5EF4-FFF2-40B4-BE49-F238E27FC236}">
                      <a16:creationId xmlns:a16="http://schemas.microsoft.com/office/drawing/2014/main" id="{49586775-96E8-A943-0D1E-33FC758773C4}"/>
                    </a:ext>
                  </a:extLst>
                </p:cNvPr>
                <p:cNvPicPr/>
                <p:nvPr/>
              </p:nvPicPr>
              <p:blipFill>
                <a:blip r:embed="rId71"/>
                <a:stretch>
                  <a:fillRect/>
                </a:stretch>
              </p:blipFill>
              <p:spPr>
                <a:xfrm>
                  <a:off x="8907417" y="3386314"/>
                  <a:ext cx="1105560" cy="245880"/>
                </a:xfrm>
                <a:prstGeom prst="rect">
                  <a:avLst/>
                </a:prstGeom>
              </p:spPr>
            </p:pic>
          </mc:Fallback>
        </mc:AlternateContent>
        <mc:AlternateContent xmlns:mc="http://schemas.openxmlformats.org/markup-compatibility/2006">
          <mc:Choice xmlns:p14="http://schemas.microsoft.com/office/powerpoint/2010/main" Requires="p14">
            <p:contentPart p14:bwMode="auto" r:id="rId72">
              <p14:nvContentPartPr>
                <p14:cNvPr id="12" name="Ink 11">
                  <a:extLst>
                    <a:ext uri="{FF2B5EF4-FFF2-40B4-BE49-F238E27FC236}">
                      <a16:creationId xmlns:a16="http://schemas.microsoft.com/office/drawing/2014/main" id="{D2DE7396-FD86-BF86-0CA3-FA8FD422840F}"/>
                    </a:ext>
                  </a:extLst>
                </p14:cNvPr>
                <p14:cNvContentPartPr/>
                <p14:nvPr/>
              </p14:nvContentPartPr>
              <p14:xfrm>
                <a:off x="8717337" y="3050434"/>
                <a:ext cx="1242720" cy="550800"/>
              </p14:xfrm>
            </p:contentPart>
          </mc:Choice>
          <mc:Fallback>
            <p:pic>
              <p:nvPicPr>
                <p:cNvPr id="12" name="Ink 11">
                  <a:extLst>
                    <a:ext uri="{FF2B5EF4-FFF2-40B4-BE49-F238E27FC236}">
                      <a16:creationId xmlns:a16="http://schemas.microsoft.com/office/drawing/2014/main" id="{D2DE7396-FD86-BF86-0CA3-FA8FD422840F}"/>
                    </a:ext>
                  </a:extLst>
                </p:cNvPr>
                <p:cNvPicPr/>
                <p:nvPr/>
              </p:nvPicPr>
              <p:blipFill>
                <a:blip r:embed="rId73"/>
                <a:stretch>
                  <a:fillRect/>
                </a:stretch>
              </p:blipFill>
              <p:spPr>
                <a:xfrm>
                  <a:off x="8708337" y="3041434"/>
                  <a:ext cx="1260360" cy="568440"/>
                </a:xfrm>
                <a:prstGeom prst="rect">
                  <a:avLst/>
                </a:prstGeom>
              </p:spPr>
            </p:pic>
          </mc:Fallback>
        </mc:AlternateContent>
        <mc:AlternateContent xmlns:mc="http://schemas.openxmlformats.org/markup-compatibility/2006">
          <mc:Choice xmlns:p14="http://schemas.microsoft.com/office/powerpoint/2010/main" Requires="p14">
            <p:contentPart p14:bwMode="auto" r:id="rId74">
              <p14:nvContentPartPr>
                <p14:cNvPr id="14" name="Ink 13">
                  <a:extLst>
                    <a:ext uri="{FF2B5EF4-FFF2-40B4-BE49-F238E27FC236}">
                      <a16:creationId xmlns:a16="http://schemas.microsoft.com/office/drawing/2014/main" id="{6FB33EE9-3DFA-6D44-B3B4-2C6364A86929}"/>
                    </a:ext>
                  </a:extLst>
                </p14:cNvPr>
                <p14:cNvContentPartPr/>
                <p14:nvPr/>
              </p14:nvContentPartPr>
              <p14:xfrm>
                <a:off x="9817857" y="2847754"/>
                <a:ext cx="239760" cy="198000"/>
              </p14:xfrm>
            </p:contentPart>
          </mc:Choice>
          <mc:Fallback>
            <p:pic>
              <p:nvPicPr>
                <p:cNvPr id="14" name="Ink 13">
                  <a:extLst>
                    <a:ext uri="{FF2B5EF4-FFF2-40B4-BE49-F238E27FC236}">
                      <a16:creationId xmlns:a16="http://schemas.microsoft.com/office/drawing/2014/main" id="{6FB33EE9-3DFA-6D44-B3B4-2C6364A86929}"/>
                    </a:ext>
                  </a:extLst>
                </p:cNvPr>
                <p:cNvPicPr/>
                <p:nvPr/>
              </p:nvPicPr>
              <p:blipFill>
                <a:blip r:embed="rId75"/>
                <a:stretch>
                  <a:fillRect/>
                </a:stretch>
              </p:blipFill>
              <p:spPr>
                <a:xfrm>
                  <a:off x="9809217" y="2839114"/>
                  <a:ext cx="257400" cy="215640"/>
                </a:xfrm>
                <a:prstGeom prst="rect">
                  <a:avLst/>
                </a:prstGeom>
              </p:spPr>
            </p:pic>
          </mc:Fallback>
        </mc:AlternateContent>
        <mc:AlternateContent xmlns:mc="http://schemas.openxmlformats.org/markup-compatibility/2006">
          <mc:Choice xmlns:p14="http://schemas.microsoft.com/office/powerpoint/2010/main" Requires="p14">
            <p:contentPart p14:bwMode="auto" r:id="rId76">
              <p14:nvContentPartPr>
                <p14:cNvPr id="15" name="Ink 14">
                  <a:extLst>
                    <a:ext uri="{FF2B5EF4-FFF2-40B4-BE49-F238E27FC236}">
                      <a16:creationId xmlns:a16="http://schemas.microsoft.com/office/drawing/2014/main" id="{334CF699-AB2E-F831-B1C0-AAC9571A1308}"/>
                    </a:ext>
                  </a:extLst>
                </p14:cNvPr>
                <p14:cNvContentPartPr/>
                <p14:nvPr/>
              </p14:nvContentPartPr>
              <p14:xfrm>
                <a:off x="9789777" y="2945314"/>
                <a:ext cx="182520" cy="123840"/>
              </p14:xfrm>
            </p:contentPart>
          </mc:Choice>
          <mc:Fallback>
            <p:pic>
              <p:nvPicPr>
                <p:cNvPr id="15" name="Ink 14">
                  <a:extLst>
                    <a:ext uri="{FF2B5EF4-FFF2-40B4-BE49-F238E27FC236}">
                      <a16:creationId xmlns:a16="http://schemas.microsoft.com/office/drawing/2014/main" id="{334CF699-AB2E-F831-B1C0-AAC9571A1308}"/>
                    </a:ext>
                  </a:extLst>
                </p:cNvPr>
                <p:cNvPicPr/>
                <p:nvPr/>
              </p:nvPicPr>
              <p:blipFill>
                <a:blip r:embed="rId77"/>
                <a:stretch>
                  <a:fillRect/>
                </a:stretch>
              </p:blipFill>
              <p:spPr>
                <a:xfrm>
                  <a:off x="9781137" y="2936674"/>
                  <a:ext cx="200160" cy="141480"/>
                </a:xfrm>
                <a:prstGeom prst="rect">
                  <a:avLst/>
                </a:prstGeom>
              </p:spPr>
            </p:pic>
          </mc:Fallback>
        </mc:AlternateContent>
        <mc:AlternateContent xmlns:mc="http://schemas.openxmlformats.org/markup-compatibility/2006">
          <mc:Choice xmlns:p14="http://schemas.microsoft.com/office/powerpoint/2010/main" Requires="p14">
            <p:contentPart p14:bwMode="auto" r:id="rId78">
              <p14:nvContentPartPr>
                <p14:cNvPr id="16" name="Ink 15">
                  <a:extLst>
                    <a:ext uri="{FF2B5EF4-FFF2-40B4-BE49-F238E27FC236}">
                      <a16:creationId xmlns:a16="http://schemas.microsoft.com/office/drawing/2014/main" id="{D42A10A9-2F76-0E62-56A7-2464363522A4}"/>
                    </a:ext>
                  </a:extLst>
                </p14:cNvPr>
                <p14:cNvContentPartPr/>
                <p14:nvPr/>
              </p14:nvContentPartPr>
              <p14:xfrm>
                <a:off x="10078497" y="2581714"/>
                <a:ext cx="385560" cy="252000"/>
              </p14:xfrm>
            </p:contentPart>
          </mc:Choice>
          <mc:Fallback>
            <p:pic>
              <p:nvPicPr>
                <p:cNvPr id="16" name="Ink 15">
                  <a:extLst>
                    <a:ext uri="{FF2B5EF4-FFF2-40B4-BE49-F238E27FC236}">
                      <a16:creationId xmlns:a16="http://schemas.microsoft.com/office/drawing/2014/main" id="{D42A10A9-2F76-0E62-56A7-2464363522A4}"/>
                    </a:ext>
                  </a:extLst>
                </p:cNvPr>
                <p:cNvPicPr/>
                <p:nvPr/>
              </p:nvPicPr>
              <p:blipFill>
                <a:blip r:embed="rId79"/>
                <a:stretch>
                  <a:fillRect/>
                </a:stretch>
              </p:blipFill>
              <p:spPr>
                <a:xfrm>
                  <a:off x="10069497" y="2572714"/>
                  <a:ext cx="403200" cy="269640"/>
                </a:xfrm>
                <a:prstGeom prst="rect">
                  <a:avLst/>
                </a:prstGeom>
              </p:spPr>
            </p:pic>
          </mc:Fallback>
        </mc:AlternateContent>
        <mc:AlternateContent xmlns:mc="http://schemas.openxmlformats.org/markup-compatibility/2006">
          <mc:Choice xmlns:p14="http://schemas.microsoft.com/office/powerpoint/2010/main" Requires="p14">
            <p:contentPart p14:bwMode="auto" r:id="rId80">
              <p14:nvContentPartPr>
                <p14:cNvPr id="17" name="Ink 16">
                  <a:extLst>
                    <a:ext uri="{FF2B5EF4-FFF2-40B4-BE49-F238E27FC236}">
                      <a16:creationId xmlns:a16="http://schemas.microsoft.com/office/drawing/2014/main" id="{E7BBC73A-045E-F1AE-FDE0-58879CA1B41D}"/>
                    </a:ext>
                  </a:extLst>
                </p14:cNvPr>
                <p14:cNvContentPartPr/>
                <p14:nvPr/>
              </p14:nvContentPartPr>
              <p14:xfrm>
                <a:off x="10320057" y="2552914"/>
                <a:ext cx="56160" cy="11160"/>
              </p14:xfrm>
            </p:contentPart>
          </mc:Choice>
          <mc:Fallback>
            <p:pic>
              <p:nvPicPr>
                <p:cNvPr id="17" name="Ink 16">
                  <a:extLst>
                    <a:ext uri="{FF2B5EF4-FFF2-40B4-BE49-F238E27FC236}">
                      <a16:creationId xmlns:a16="http://schemas.microsoft.com/office/drawing/2014/main" id="{E7BBC73A-045E-F1AE-FDE0-58879CA1B41D}"/>
                    </a:ext>
                  </a:extLst>
                </p:cNvPr>
                <p:cNvPicPr/>
                <p:nvPr/>
              </p:nvPicPr>
              <p:blipFill>
                <a:blip r:embed="rId81"/>
                <a:stretch>
                  <a:fillRect/>
                </a:stretch>
              </p:blipFill>
              <p:spPr>
                <a:xfrm>
                  <a:off x="10311057" y="2544274"/>
                  <a:ext cx="73800" cy="28800"/>
                </a:xfrm>
                <a:prstGeom prst="rect">
                  <a:avLst/>
                </a:prstGeom>
              </p:spPr>
            </p:pic>
          </mc:Fallback>
        </mc:AlternateContent>
        <mc:AlternateContent xmlns:mc="http://schemas.openxmlformats.org/markup-compatibility/2006">
          <mc:Choice xmlns:p14="http://schemas.microsoft.com/office/powerpoint/2010/main" Requires="p14">
            <p:contentPart p14:bwMode="auto" r:id="rId82">
              <p14:nvContentPartPr>
                <p14:cNvPr id="18" name="Ink 17">
                  <a:extLst>
                    <a:ext uri="{FF2B5EF4-FFF2-40B4-BE49-F238E27FC236}">
                      <a16:creationId xmlns:a16="http://schemas.microsoft.com/office/drawing/2014/main" id="{EC9118AD-A993-52E5-9DEC-C679832286F5}"/>
                    </a:ext>
                  </a:extLst>
                </p14:cNvPr>
                <p14:cNvContentPartPr/>
                <p14:nvPr/>
              </p14:nvContentPartPr>
              <p14:xfrm>
                <a:off x="10482057" y="2554714"/>
                <a:ext cx="108360" cy="188640"/>
              </p14:xfrm>
            </p:contentPart>
          </mc:Choice>
          <mc:Fallback>
            <p:pic>
              <p:nvPicPr>
                <p:cNvPr id="18" name="Ink 17">
                  <a:extLst>
                    <a:ext uri="{FF2B5EF4-FFF2-40B4-BE49-F238E27FC236}">
                      <a16:creationId xmlns:a16="http://schemas.microsoft.com/office/drawing/2014/main" id="{EC9118AD-A993-52E5-9DEC-C679832286F5}"/>
                    </a:ext>
                  </a:extLst>
                </p:cNvPr>
                <p:cNvPicPr/>
                <p:nvPr/>
              </p:nvPicPr>
              <p:blipFill>
                <a:blip r:embed="rId83"/>
                <a:stretch>
                  <a:fillRect/>
                </a:stretch>
              </p:blipFill>
              <p:spPr>
                <a:xfrm>
                  <a:off x="10473057" y="2546074"/>
                  <a:ext cx="126000" cy="206280"/>
                </a:xfrm>
                <a:prstGeom prst="rect">
                  <a:avLst/>
                </a:prstGeom>
              </p:spPr>
            </p:pic>
          </mc:Fallback>
        </mc:AlternateContent>
        <mc:AlternateContent xmlns:mc="http://schemas.openxmlformats.org/markup-compatibility/2006">
          <mc:Choice xmlns:p14="http://schemas.microsoft.com/office/powerpoint/2010/main" Requires="p14">
            <p:contentPart p14:bwMode="auto" r:id="rId84">
              <p14:nvContentPartPr>
                <p14:cNvPr id="19" name="Ink 18">
                  <a:extLst>
                    <a:ext uri="{FF2B5EF4-FFF2-40B4-BE49-F238E27FC236}">
                      <a16:creationId xmlns:a16="http://schemas.microsoft.com/office/drawing/2014/main" id="{3F429705-3335-9A27-BDF1-D1F7318B00AC}"/>
                    </a:ext>
                  </a:extLst>
                </p14:cNvPr>
                <p14:cNvContentPartPr/>
                <p14:nvPr/>
              </p14:nvContentPartPr>
              <p14:xfrm>
                <a:off x="10497897" y="2330074"/>
                <a:ext cx="500760" cy="257040"/>
              </p14:xfrm>
            </p:contentPart>
          </mc:Choice>
          <mc:Fallback>
            <p:pic>
              <p:nvPicPr>
                <p:cNvPr id="19" name="Ink 18">
                  <a:extLst>
                    <a:ext uri="{FF2B5EF4-FFF2-40B4-BE49-F238E27FC236}">
                      <a16:creationId xmlns:a16="http://schemas.microsoft.com/office/drawing/2014/main" id="{3F429705-3335-9A27-BDF1-D1F7318B00AC}"/>
                    </a:ext>
                  </a:extLst>
                </p:cNvPr>
                <p:cNvPicPr/>
                <p:nvPr/>
              </p:nvPicPr>
              <p:blipFill>
                <a:blip r:embed="rId85"/>
                <a:stretch>
                  <a:fillRect/>
                </a:stretch>
              </p:blipFill>
              <p:spPr>
                <a:xfrm>
                  <a:off x="10489257" y="2321074"/>
                  <a:ext cx="518400" cy="274680"/>
                </a:xfrm>
                <a:prstGeom prst="rect">
                  <a:avLst/>
                </a:prstGeom>
              </p:spPr>
            </p:pic>
          </mc:Fallback>
        </mc:AlternateContent>
        <mc:AlternateContent xmlns:mc="http://schemas.openxmlformats.org/markup-compatibility/2006">
          <mc:Choice xmlns:p14="http://schemas.microsoft.com/office/powerpoint/2010/main" Requires="p14">
            <p:contentPart p14:bwMode="auto" r:id="rId86">
              <p14:nvContentPartPr>
                <p14:cNvPr id="20" name="Ink 19">
                  <a:extLst>
                    <a:ext uri="{FF2B5EF4-FFF2-40B4-BE49-F238E27FC236}">
                      <a16:creationId xmlns:a16="http://schemas.microsoft.com/office/drawing/2014/main" id="{F50A0158-788B-F728-5AE7-F28805178EA8}"/>
                    </a:ext>
                  </a:extLst>
                </p14:cNvPr>
                <p14:cNvContentPartPr/>
                <p14:nvPr/>
              </p14:nvContentPartPr>
              <p14:xfrm>
                <a:off x="10844217" y="2744074"/>
                <a:ext cx="203400" cy="133200"/>
              </p14:xfrm>
            </p:contentPart>
          </mc:Choice>
          <mc:Fallback>
            <p:pic>
              <p:nvPicPr>
                <p:cNvPr id="20" name="Ink 19">
                  <a:extLst>
                    <a:ext uri="{FF2B5EF4-FFF2-40B4-BE49-F238E27FC236}">
                      <a16:creationId xmlns:a16="http://schemas.microsoft.com/office/drawing/2014/main" id="{F50A0158-788B-F728-5AE7-F28805178EA8}"/>
                    </a:ext>
                  </a:extLst>
                </p:cNvPr>
                <p:cNvPicPr/>
                <p:nvPr/>
              </p:nvPicPr>
              <p:blipFill>
                <a:blip r:embed="rId87"/>
                <a:stretch>
                  <a:fillRect/>
                </a:stretch>
              </p:blipFill>
              <p:spPr>
                <a:xfrm>
                  <a:off x="10835577" y="2735434"/>
                  <a:ext cx="221040" cy="150840"/>
                </a:xfrm>
                <a:prstGeom prst="rect">
                  <a:avLst/>
                </a:prstGeom>
              </p:spPr>
            </p:pic>
          </mc:Fallback>
        </mc:AlternateContent>
        <mc:AlternateContent xmlns:mc="http://schemas.openxmlformats.org/markup-compatibility/2006">
          <mc:Choice xmlns:p14="http://schemas.microsoft.com/office/powerpoint/2010/main" Requires="p14">
            <p:contentPart p14:bwMode="auto" r:id="rId88">
              <p14:nvContentPartPr>
                <p14:cNvPr id="21" name="Ink 20">
                  <a:extLst>
                    <a:ext uri="{FF2B5EF4-FFF2-40B4-BE49-F238E27FC236}">
                      <a16:creationId xmlns:a16="http://schemas.microsoft.com/office/drawing/2014/main" id="{D5C2FF3A-8E13-934A-70C7-0DA7F3D376CC}"/>
                    </a:ext>
                  </a:extLst>
                </p14:cNvPr>
                <p14:cNvContentPartPr/>
                <p14:nvPr/>
              </p14:nvContentPartPr>
              <p14:xfrm>
                <a:off x="11022417" y="2451394"/>
                <a:ext cx="69840" cy="272160"/>
              </p14:xfrm>
            </p:contentPart>
          </mc:Choice>
          <mc:Fallback>
            <p:pic>
              <p:nvPicPr>
                <p:cNvPr id="21" name="Ink 20">
                  <a:extLst>
                    <a:ext uri="{FF2B5EF4-FFF2-40B4-BE49-F238E27FC236}">
                      <a16:creationId xmlns:a16="http://schemas.microsoft.com/office/drawing/2014/main" id="{D5C2FF3A-8E13-934A-70C7-0DA7F3D376CC}"/>
                    </a:ext>
                  </a:extLst>
                </p:cNvPr>
                <p:cNvPicPr/>
                <p:nvPr/>
              </p:nvPicPr>
              <p:blipFill>
                <a:blip r:embed="rId89"/>
                <a:stretch>
                  <a:fillRect/>
                </a:stretch>
              </p:blipFill>
              <p:spPr>
                <a:xfrm>
                  <a:off x="11013417" y="2442394"/>
                  <a:ext cx="87480" cy="289800"/>
                </a:xfrm>
                <a:prstGeom prst="rect">
                  <a:avLst/>
                </a:prstGeom>
              </p:spPr>
            </p:pic>
          </mc:Fallback>
        </mc:AlternateContent>
        <mc:AlternateContent xmlns:mc="http://schemas.openxmlformats.org/markup-compatibility/2006">
          <mc:Choice xmlns:p14="http://schemas.microsoft.com/office/powerpoint/2010/main" Requires="p14">
            <p:contentPart p14:bwMode="auto" r:id="rId90">
              <p14:nvContentPartPr>
                <p14:cNvPr id="22" name="Ink 21">
                  <a:extLst>
                    <a:ext uri="{FF2B5EF4-FFF2-40B4-BE49-F238E27FC236}">
                      <a16:creationId xmlns:a16="http://schemas.microsoft.com/office/drawing/2014/main" id="{715A3CD3-DEA0-4D0F-B6CA-C3AADD608DC2}"/>
                    </a:ext>
                  </a:extLst>
                </p14:cNvPr>
                <p14:cNvContentPartPr/>
                <p14:nvPr/>
              </p14:nvContentPartPr>
              <p14:xfrm>
                <a:off x="10996137" y="2566234"/>
                <a:ext cx="142200" cy="118080"/>
              </p14:xfrm>
            </p:contentPart>
          </mc:Choice>
          <mc:Fallback>
            <p:pic>
              <p:nvPicPr>
                <p:cNvPr id="22" name="Ink 21">
                  <a:extLst>
                    <a:ext uri="{FF2B5EF4-FFF2-40B4-BE49-F238E27FC236}">
                      <a16:creationId xmlns:a16="http://schemas.microsoft.com/office/drawing/2014/main" id="{715A3CD3-DEA0-4D0F-B6CA-C3AADD608DC2}"/>
                    </a:ext>
                  </a:extLst>
                </p:cNvPr>
                <p:cNvPicPr/>
                <p:nvPr/>
              </p:nvPicPr>
              <p:blipFill>
                <a:blip r:embed="rId91"/>
                <a:stretch>
                  <a:fillRect/>
                </a:stretch>
              </p:blipFill>
              <p:spPr>
                <a:xfrm>
                  <a:off x="10987497" y="2557594"/>
                  <a:ext cx="159840" cy="135720"/>
                </a:xfrm>
                <a:prstGeom prst="rect">
                  <a:avLst/>
                </a:prstGeom>
              </p:spPr>
            </p:pic>
          </mc:Fallback>
        </mc:AlternateContent>
        <mc:AlternateContent xmlns:mc="http://schemas.openxmlformats.org/markup-compatibility/2006">
          <mc:Choice xmlns:p14="http://schemas.microsoft.com/office/powerpoint/2010/main" Requires="p14">
            <p:contentPart p14:bwMode="auto" r:id="rId92">
              <p14:nvContentPartPr>
                <p14:cNvPr id="23" name="Ink 22">
                  <a:extLst>
                    <a:ext uri="{FF2B5EF4-FFF2-40B4-BE49-F238E27FC236}">
                      <a16:creationId xmlns:a16="http://schemas.microsoft.com/office/drawing/2014/main" id="{464CB6C8-BF6B-A263-1049-A9BF9AB1CC50}"/>
                    </a:ext>
                  </a:extLst>
                </p14:cNvPr>
                <p14:cNvContentPartPr/>
                <p14:nvPr/>
              </p14:nvContentPartPr>
              <p14:xfrm>
                <a:off x="11145897" y="2326114"/>
                <a:ext cx="185400" cy="309600"/>
              </p14:xfrm>
            </p:contentPart>
          </mc:Choice>
          <mc:Fallback>
            <p:pic>
              <p:nvPicPr>
                <p:cNvPr id="23" name="Ink 22">
                  <a:extLst>
                    <a:ext uri="{FF2B5EF4-FFF2-40B4-BE49-F238E27FC236}">
                      <a16:creationId xmlns:a16="http://schemas.microsoft.com/office/drawing/2014/main" id="{464CB6C8-BF6B-A263-1049-A9BF9AB1CC50}"/>
                    </a:ext>
                  </a:extLst>
                </p:cNvPr>
                <p:cNvPicPr/>
                <p:nvPr/>
              </p:nvPicPr>
              <p:blipFill>
                <a:blip r:embed="rId93"/>
                <a:stretch>
                  <a:fillRect/>
                </a:stretch>
              </p:blipFill>
              <p:spPr>
                <a:xfrm>
                  <a:off x="11137257" y="2317114"/>
                  <a:ext cx="203040" cy="327240"/>
                </a:xfrm>
                <a:prstGeom prst="rect">
                  <a:avLst/>
                </a:prstGeom>
              </p:spPr>
            </p:pic>
          </mc:Fallback>
        </mc:AlternateContent>
        <mc:AlternateContent xmlns:mc="http://schemas.openxmlformats.org/markup-compatibility/2006">
          <mc:Choice xmlns:p14="http://schemas.microsoft.com/office/powerpoint/2010/main" Requires="p14">
            <p:contentPart p14:bwMode="auto" r:id="rId94">
              <p14:nvContentPartPr>
                <p14:cNvPr id="24" name="Ink 23">
                  <a:extLst>
                    <a:ext uri="{FF2B5EF4-FFF2-40B4-BE49-F238E27FC236}">
                      <a16:creationId xmlns:a16="http://schemas.microsoft.com/office/drawing/2014/main" id="{F4BE4298-63FD-DA85-BDC7-602D660D121D}"/>
                    </a:ext>
                  </a:extLst>
                </p14:cNvPr>
                <p14:cNvContentPartPr/>
                <p14:nvPr/>
              </p14:nvContentPartPr>
              <p14:xfrm>
                <a:off x="11341017" y="2244034"/>
                <a:ext cx="196920" cy="279720"/>
              </p14:xfrm>
            </p:contentPart>
          </mc:Choice>
          <mc:Fallback>
            <p:pic>
              <p:nvPicPr>
                <p:cNvPr id="24" name="Ink 23">
                  <a:extLst>
                    <a:ext uri="{FF2B5EF4-FFF2-40B4-BE49-F238E27FC236}">
                      <a16:creationId xmlns:a16="http://schemas.microsoft.com/office/drawing/2014/main" id="{F4BE4298-63FD-DA85-BDC7-602D660D121D}"/>
                    </a:ext>
                  </a:extLst>
                </p:cNvPr>
                <p:cNvPicPr/>
                <p:nvPr/>
              </p:nvPicPr>
              <p:blipFill>
                <a:blip r:embed="rId95"/>
                <a:stretch>
                  <a:fillRect/>
                </a:stretch>
              </p:blipFill>
              <p:spPr>
                <a:xfrm>
                  <a:off x="11332377" y="2235034"/>
                  <a:ext cx="214560" cy="297360"/>
                </a:xfrm>
                <a:prstGeom prst="rect">
                  <a:avLst/>
                </a:prstGeom>
              </p:spPr>
            </p:pic>
          </mc:Fallback>
        </mc:AlternateContent>
        <mc:AlternateContent xmlns:mc="http://schemas.openxmlformats.org/markup-compatibility/2006">
          <mc:Choice xmlns:p14="http://schemas.microsoft.com/office/powerpoint/2010/main" Requires="p14">
            <p:contentPart p14:bwMode="auto" r:id="rId96">
              <p14:nvContentPartPr>
                <p14:cNvPr id="25" name="Ink 24">
                  <a:extLst>
                    <a:ext uri="{FF2B5EF4-FFF2-40B4-BE49-F238E27FC236}">
                      <a16:creationId xmlns:a16="http://schemas.microsoft.com/office/drawing/2014/main" id="{F6D19B6A-99FA-CFB3-23D6-544AA916A473}"/>
                    </a:ext>
                  </a:extLst>
                </p14:cNvPr>
                <p14:cNvContentPartPr/>
                <p14:nvPr/>
              </p14:nvContentPartPr>
              <p14:xfrm>
                <a:off x="11449377" y="2333674"/>
                <a:ext cx="86760" cy="28440"/>
              </p14:xfrm>
            </p:contentPart>
          </mc:Choice>
          <mc:Fallback>
            <p:pic>
              <p:nvPicPr>
                <p:cNvPr id="25" name="Ink 24">
                  <a:extLst>
                    <a:ext uri="{FF2B5EF4-FFF2-40B4-BE49-F238E27FC236}">
                      <a16:creationId xmlns:a16="http://schemas.microsoft.com/office/drawing/2014/main" id="{F6D19B6A-99FA-CFB3-23D6-544AA916A473}"/>
                    </a:ext>
                  </a:extLst>
                </p:cNvPr>
                <p:cNvPicPr/>
                <p:nvPr/>
              </p:nvPicPr>
              <p:blipFill>
                <a:blip r:embed="rId97"/>
                <a:stretch>
                  <a:fillRect/>
                </a:stretch>
              </p:blipFill>
              <p:spPr>
                <a:xfrm>
                  <a:off x="11440377" y="2324674"/>
                  <a:ext cx="104400" cy="46080"/>
                </a:xfrm>
                <a:prstGeom prst="rect">
                  <a:avLst/>
                </a:prstGeom>
              </p:spPr>
            </p:pic>
          </mc:Fallback>
        </mc:AlternateContent>
        <mc:AlternateContent xmlns:mc="http://schemas.openxmlformats.org/markup-compatibility/2006">
          <mc:Choice xmlns:p14="http://schemas.microsoft.com/office/powerpoint/2010/main" Requires="p14">
            <p:contentPart p14:bwMode="auto" r:id="rId98">
              <p14:nvContentPartPr>
                <p14:cNvPr id="26" name="Ink 25">
                  <a:extLst>
                    <a:ext uri="{FF2B5EF4-FFF2-40B4-BE49-F238E27FC236}">
                      <a16:creationId xmlns:a16="http://schemas.microsoft.com/office/drawing/2014/main" id="{3488453E-B95B-405A-1159-D5D1C19CB8D3}"/>
                    </a:ext>
                  </a:extLst>
                </p14:cNvPr>
                <p14:cNvContentPartPr/>
                <p14:nvPr/>
              </p14:nvContentPartPr>
              <p14:xfrm>
                <a:off x="11416977" y="2452114"/>
                <a:ext cx="39960" cy="57600"/>
              </p14:xfrm>
            </p:contentPart>
          </mc:Choice>
          <mc:Fallback>
            <p:pic>
              <p:nvPicPr>
                <p:cNvPr id="26" name="Ink 25">
                  <a:extLst>
                    <a:ext uri="{FF2B5EF4-FFF2-40B4-BE49-F238E27FC236}">
                      <a16:creationId xmlns:a16="http://schemas.microsoft.com/office/drawing/2014/main" id="{3488453E-B95B-405A-1159-D5D1C19CB8D3}"/>
                    </a:ext>
                  </a:extLst>
                </p:cNvPr>
                <p:cNvPicPr/>
                <p:nvPr/>
              </p:nvPicPr>
              <p:blipFill>
                <a:blip r:embed="rId99"/>
                <a:stretch>
                  <a:fillRect/>
                </a:stretch>
              </p:blipFill>
              <p:spPr>
                <a:xfrm>
                  <a:off x="11407977" y="2443114"/>
                  <a:ext cx="57600" cy="75240"/>
                </a:xfrm>
                <a:prstGeom prst="rect">
                  <a:avLst/>
                </a:prstGeom>
              </p:spPr>
            </p:pic>
          </mc:Fallback>
        </mc:AlternateContent>
        <mc:AlternateContent xmlns:mc="http://schemas.openxmlformats.org/markup-compatibility/2006">
          <mc:Choice xmlns:p14="http://schemas.microsoft.com/office/powerpoint/2010/main" Requires="p14">
            <p:contentPart p14:bwMode="auto" r:id="rId100">
              <p14:nvContentPartPr>
                <p14:cNvPr id="27" name="Ink 26">
                  <a:extLst>
                    <a:ext uri="{FF2B5EF4-FFF2-40B4-BE49-F238E27FC236}">
                      <a16:creationId xmlns:a16="http://schemas.microsoft.com/office/drawing/2014/main" id="{0DA3247C-18F7-0020-721A-C640FED6152E}"/>
                    </a:ext>
                  </a:extLst>
                </p14:cNvPr>
                <p14:cNvContentPartPr/>
                <p14:nvPr/>
              </p14:nvContentPartPr>
              <p14:xfrm>
                <a:off x="11553417" y="2262034"/>
                <a:ext cx="336240" cy="269640"/>
              </p14:xfrm>
            </p:contentPart>
          </mc:Choice>
          <mc:Fallback>
            <p:pic>
              <p:nvPicPr>
                <p:cNvPr id="27" name="Ink 26">
                  <a:extLst>
                    <a:ext uri="{FF2B5EF4-FFF2-40B4-BE49-F238E27FC236}">
                      <a16:creationId xmlns:a16="http://schemas.microsoft.com/office/drawing/2014/main" id="{0DA3247C-18F7-0020-721A-C640FED6152E}"/>
                    </a:ext>
                  </a:extLst>
                </p:cNvPr>
                <p:cNvPicPr/>
                <p:nvPr/>
              </p:nvPicPr>
              <p:blipFill>
                <a:blip r:embed="rId101"/>
                <a:stretch>
                  <a:fillRect/>
                </a:stretch>
              </p:blipFill>
              <p:spPr>
                <a:xfrm>
                  <a:off x="11544417" y="2253394"/>
                  <a:ext cx="353880" cy="287280"/>
                </a:xfrm>
                <a:prstGeom prst="rect">
                  <a:avLst/>
                </a:prstGeom>
              </p:spPr>
            </p:pic>
          </mc:Fallback>
        </mc:AlternateContent>
        <mc:AlternateContent xmlns:mc="http://schemas.openxmlformats.org/markup-compatibility/2006">
          <mc:Choice xmlns:p14="http://schemas.microsoft.com/office/powerpoint/2010/main" Requires="p14">
            <p:contentPart p14:bwMode="auto" r:id="rId102">
              <p14:nvContentPartPr>
                <p14:cNvPr id="72" name="Ink 71">
                  <a:extLst>
                    <a:ext uri="{FF2B5EF4-FFF2-40B4-BE49-F238E27FC236}">
                      <a16:creationId xmlns:a16="http://schemas.microsoft.com/office/drawing/2014/main" id="{3A606159-F35A-31D2-9327-19C679BF8AEC}"/>
                    </a:ext>
                  </a:extLst>
                </p14:cNvPr>
                <p14:cNvContentPartPr/>
                <p14:nvPr/>
              </p14:nvContentPartPr>
              <p14:xfrm>
                <a:off x="7970337" y="3104434"/>
                <a:ext cx="891000" cy="530640"/>
              </p14:xfrm>
            </p:contentPart>
          </mc:Choice>
          <mc:Fallback>
            <p:pic>
              <p:nvPicPr>
                <p:cNvPr id="72" name="Ink 71">
                  <a:extLst>
                    <a:ext uri="{FF2B5EF4-FFF2-40B4-BE49-F238E27FC236}">
                      <a16:creationId xmlns:a16="http://schemas.microsoft.com/office/drawing/2014/main" id="{3A606159-F35A-31D2-9327-19C679BF8AEC}"/>
                    </a:ext>
                  </a:extLst>
                </p:cNvPr>
                <p:cNvPicPr/>
                <p:nvPr/>
              </p:nvPicPr>
              <p:blipFill>
                <a:blip r:embed="rId103"/>
                <a:stretch>
                  <a:fillRect/>
                </a:stretch>
              </p:blipFill>
              <p:spPr>
                <a:xfrm>
                  <a:off x="7961697" y="3095434"/>
                  <a:ext cx="908640" cy="54828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04">
            <p14:nvContentPartPr>
              <p14:cNvPr id="74" name="Ink 73">
                <a:extLst>
                  <a:ext uri="{FF2B5EF4-FFF2-40B4-BE49-F238E27FC236}">
                    <a16:creationId xmlns:a16="http://schemas.microsoft.com/office/drawing/2014/main" id="{96A2DA0C-5DE0-549F-82DE-3B0EC70362D9}"/>
                  </a:ext>
                </a:extLst>
              </p14:cNvPr>
              <p14:cNvContentPartPr/>
              <p14:nvPr/>
            </p14:nvContentPartPr>
            <p14:xfrm>
              <a:off x="10336257" y="3676114"/>
              <a:ext cx="385560" cy="279360"/>
            </p14:xfrm>
          </p:contentPart>
        </mc:Choice>
        <mc:Fallback>
          <p:pic>
            <p:nvPicPr>
              <p:cNvPr id="74" name="Ink 73">
                <a:extLst>
                  <a:ext uri="{FF2B5EF4-FFF2-40B4-BE49-F238E27FC236}">
                    <a16:creationId xmlns:a16="http://schemas.microsoft.com/office/drawing/2014/main" id="{96A2DA0C-5DE0-549F-82DE-3B0EC70362D9}"/>
                  </a:ext>
                </a:extLst>
              </p:cNvPr>
              <p:cNvPicPr/>
              <p:nvPr/>
            </p:nvPicPr>
            <p:blipFill>
              <a:blip r:embed="rId105"/>
              <a:stretch>
                <a:fillRect/>
              </a:stretch>
            </p:blipFill>
            <p:spPr>
              <a:xfrm>
                <a:off x="10327257" y="3667474"/>
                <a:ext cx="403200" cy="297000"/>
              </a:xfrm>
              <a:prstGeom prst="rect">
                <a:avLst/>
              </a:prstGeom>
            </p:spPr>
          </p:pic>
        </mc:Fallback>
      </mc:AlternateContent>
      <p:grpSp>
        <p:nvGrpSpPr>
          <p:cNvPr id="76" name="Group 75">
            <a:extLst>
              <a:ext uri="{FF2B5EF4-FFF2-40B4-BE49-F238E27FC236}">
                <a16:creationId xmlns:a16="http://schemas.microsoft.com/office/drawing/2014/main" id="{1108032E-6392-B703-2595-CE7A8FC00517}"/>
              </a:ext>
            </a:extLst>
          </p:cNvPr>
          <p:cNvGrpSpPr/>
          <p:nvPr/>
        </p:nvGrpSpPr>
        <p:grpSpPr>
          <a:xfrm>
            <a:off x="8897697" y="4308994"/>
            <a:ext cx="1911960" cy="446400"/>
            <a:chOff x="8897697" y="4308994"/>
            <a:chExt cx="1911960" cy="446400"/>
          </a:xfrm>
        </p:grpSpPr>
        <mc:AlternateContent xmlns:mc="http://schemas.openxmlformats.org/markup-compatibility/2006">
          <mc:Choice xmlns:p14="http://schemas.microsoft.com/office/powerpoint/2010/main" Requires="p14">
            <p:contentPart p14:bwMode="auto" r:id="rId106">
              <p14:nvContentPartPr>
                <p14:cNvPr id="64" name="Ink 63">
                  <a:extLst>
                    <a:ext uri="{FF2B5EF4-FFF2-40B4-BE49-F238E27FC236}">
                      <a16:creationId xmlns:a16="http://schemas.microsoft.com/office/drawing/2014/main" id="{F3BD4379-BF52-7092-BB76-6B6C9F8C37A5}"/>
                    </a:ext>
                  </a:extLst>
                </p14:cNvPr>
                <p14:cNvContentPartPr/>
                <p14:nvPr/>
              </p14:nvContentPartPr>
              <p14:xfrm>
                <a:off x="8897697" y="4503754"/>
                <a:ext cx="147600" cy="192600"/>
              </p14:xfrm>
            </p:contentPart>
          </mc:Choice>
          <mc:Fallback>
            <p:pic>
              <p:nvPicPr>
                <p:cNvPr id="64" name="Ink 63">
                  <a:extLst>
                    <a:ext uri="{FF2B5EF4-FFF2-40B4-BE49-F238E27FC236}">
                      <a16:creationId xmlns:a16="http://schemas.microsoft.com/office/drawing/2014/main" id="{F3BD4379-BF52-7092-BB76-6B6C9F8C37A5}"/>
                    </a:ext>
                  </a:extLst>
                </p:cNvPr>
                <p:cNvPicPr/>
                <p:nvPr/>
              </p:nvPicPr>
              <p:blipFill>
                <a:blip r:embed="rId107"/>
                <a:stretch>
                  <a:fillRect/>
                </a:stretch>
              </p:blipFill>
              <p:spPr>
                <a:xfrm>
                  <a:off x="8889057" y="4495114"/>
                  <a:ext cx="165240" cy="210240"/>
                </a:xfrm>
                <a:prstGeom prst="rect">
                  <a:avLst/>
                </a:prstGeom>
              </p:spPr>
            </p:pic>
          </mc:Fallback>
        </mc:AlternateContent>
        <mc:AlternateContent xmlns:mc="http://schemas.openxmlformats.org/markup-compatibility/2006">
          <mc:Choice xmlns:p14="http://schemas.microsoft.com/office/powerpoint/2010/main" Requires="p14">
            <p:contentPart p14:bwMode="auto" r:id="rId108">
              <p14:nvContentPartPr>
                <p14:cNvPr id="65" name="Ink 64">
                  <a:extLst>
                    <a:ext uri="{FF2B5EF4-FFF2-40B4-BE49-F238E27FC236}">
                      <a16:creationId xmlns:a16="http://schemas.microsoft.com/office/drawing/2014/main" id="{EEFCC273-A0CC-419F-2074-8DC3362E1F9E}"/>
                    </a:ext>
                  </a:extLst>
                </p14:cNvPr>
                <p14:cNvContentPartPr/>
                <p14:nvPr/>
              </p14:nvContentPartPr>
              <p14:xfrm>
                <a:off x="9100017" y="4409434"/>
                <a:ext cx="55080" cy="243720"/>
              </p14:xfrm>
            </p:contentPart>
          </mc:Choice>
          <mc:Fallback>
            <p:pic>
              <p:nvPicPr>
                <p:cNvPr id="65" name="Ink 64">
                  <a:extLst>
                    <a:ext uri="{FF2B5EF4-FFF2-40B4-BE49-F238E27FC236}">
                      <a16:creationId xmlns:a16="http://schemas.microsoft.com/office/drawing/2014/main" id="{EEFCC273-A0CC-419F-2074-8DC3362E1F9E}"/>
                    </a:ext>
                  </a:extLst>
                </p:cNvPr>
                <p:cNvPicPr/>
                <p:nvPr/>
              </p:nvPicPr>
              <p:blipFill>
                <a:blip r:embed="rId109"/>
                <a:stretch>
                  <a:fillRect/>
                </a:stretch>
              </p:blipFill>
              <p:spPr>
                <a:xfrm>
                  <a:off x="9091377" y="4400434"/>
                  <a:ext cx="72720" cy="261360"/>
                </a:xfrm>
                <a:prstGeom prst="rect">
                  <a:avLst/>
                </a:prstGeom>
              </p:spPr>
            </p:pic>
          </mc:Fallback>
        </mc:AlternateContent>
        <mc:AlternateContent xmlns:mc="http://schemas.openxmlformats.org/markup-compatibility/2006">
          <mc:Choice xmlns:p14="http://schemas.microsoft.com/office/powerpoint/2010/main" Requires="p14">
            <p:contentPart p14:bwMode="auto" r:id="rId110">
              <p14:nvContentPartPr>
                <p14:cNvPr id="66" name="Ink 65">
                  <a:extLst>
                    <a:ext uri="{FF2B5EF4-FFF2-40B4-BE49-F238E27FC236}">
                      <a16:creationId xmlns:a16="http://schemas.microsoft.com/office/drawing/2014/main" id="{AC86ED97-AF17-AF18-8E10-BDF1FFEE7E9A}"/>
                    </a:ext>
                  </a:extLst>
                </p14:cNvPr>
                <p14:cNvContentPartPr/>
                <p14:nvPr/>
              </p14:nvContentPartPr>
              <p14:xfrm>
                <a:off x="9080577" y="4478914"/>
                <a:ext cx="289080" cy="142920"/>
              </p14:xfrm>
            </p:contentPart>
          </mc:Choice>
          <mc:Fallback>
            <p:pic>
              <p:nvPicPr>
                <p:cNvPr id="66" name="Ink 65">
                  <a:extLst>
                    <a:ext uri="{FF2B5EF4-FFF2-40B4-BE49-F238E27FC236}">
                      <a16:creationId xmlns:a16="http://schemas.microsoft.com/office/drawing/2014/main" id="{AC86ED97-AF17-AF18-8E10-BDF1FFEE7E9A}"/>
                    </a:ext>
                  </a:extLst>
                </p:cNvPr>
                <p:cNvPicPr/>
                <p:nvPr/>
              </p:nvPicPr>
              <p:blipFill>
                <a:blip r:embed="rId111"/>
                <a:stretch>
                  <a:fillRect/>
                </a:stretch>
              </p:blipFill>
              <p:spPr>
                <a:xfrm>
                  <a:off x="9071937" y="4470274"/>
                  <a:ext cx="306720" cy="160560"/>
                </a:xfrm>
                <a:prstGeom prst="rect">
                  <a:avLst/>
                </a:prstGeom>
              </p:spPr>
            </p:pic>
          </mc:Fallback>
        </mc:AlternateContent>
        <mc:AlternateContent xmlns:mc="http://schemas.openxmlformats.org/markup-compatibility/2006">
          <mc:Choice xmlns:p14="http://schemas.microsoft.com/office/powerpoint/2010/main" Requires="p14">
            <p:contentPart p14:bwMode="auto" r:id="rId112">
              <p14:nvContentPartPr>
                <p14:cNvPr id="67" name="Ink 66">
                  <a:extLst>
                    <a:ext uri="{FF2B5EF4-FFF2-40B4-BE49-F238E27FC236}">
                      <a16:creationId xmlns:a16="http://schemas.microsoft.com/office/drawing/2014/main" id="{F02E6436-39D1-F5B7-E199-1E07B3387ADE}"/>
                    </a:ext>
                  </a:extLst>
                </p14:cNvPr>
                <p14:cNvContentPartPr/>
                <p14:nvPr/>
              </p14:nvContentPartPr>
              <p14:xfrm>
                <a:off x="9382257" y="4472794"/>
                <a:ext cx="236880" cy="97920"/>
              </p14:xfrm>
            </p:contentPart>
          </mc:Choice>
          <mc:Fallback>
            <p:pic>
              <p:nvPicPr>
                <p:cNvPr id="67" name="Ink 66">
                  <a:extLst>
                    <a:ext uri="{FF2B5EF4-FFF2-40B4-BE49-F238E27FC236}">
                      <a16:creationId xmlns:a16="http://schemas.microsoft.com/office/drawing/2014/main" id="{F02E6436-39D1-F5B7-E199-1E07B3387ADE}"/>
                    </a:ext>
                  </a:extLst>
                </p:cNvPr>
                <p:cNvPicPr/>
                <p:nvPr/>
              </p:nvPicPr>
              <p:blipFill>
                <a:blip r:embed="rId113"/>
                <a:stretch>
                  <a:fillRect/>
                </a:stretch>
              </p:blipFill>
              <p:spPr>
                <a:xfrm>
                  <a:off x="9373257" y="4463794"/>
                  <a:ext cx="254520" cy="115560"/>
                </a:xfrm>
                <a:prstGeom prst="rect">
                  <a:avLst/>
                </a:prstGeom>
              </p:spPr>
            </p:pic>
          </mc:Fallback>
        </mc:AlternateContent>
        <mc:AlternateContent xmlns:mc="http://schemas.openxmlformats.org/markup-compatibility/2006">
          <mc:Choice xmlns:p14="http://schemas.microsoft.com/office/powerpoint/2010/main" Requires="p14">
            <p:contentPart p14:bwMode="auto" r:id="rId114">
              <p14:nvContentPartPr>
                <p14:cNvPr id="68" name="Ink 67">
                  <a:extLst>
                    <a:ext uri="{FF2B5EF4-FFF2-40B4-BE49-F238E27FC236}">
                      <a16:creationId xmlns:a16="http://schemas.microsoft.com/office/drawing/2014/main" id="{F46F5B7F-6A7A-7331-7C62-B03E51009A4B}"/>
                    </a:ext>
                  </a:extLst>
                </p14:cNvPr>
                <p14:cNvContentPartPr/>
                <p14:nvPr/>
              </p14:nvContentPartPr>
              <p14:xfrm>
                <a:off x="9692217" y="4445434"/>
                <a:ext cx="428040" cy="309960"/>
              </p14:xfrm>
            </p:contentPart>
          </mc:Choice>
          <mc:Fallback>
            <p:pic>
              <p:nvPicPr>
                <p:cNvPr id="68" name="Ink 67">
                  <a:extLst>
                    <a:ext uri="{FF2B5EF4-FFF2-40B4-BE49-F238E27FC236}">
                      <a16:creationId xmlns:a16="http://schemas.microsoft.com/office/drawing/2014/main" id="{F46F5B7F-6A7A-7331-7C62-B03E51009A4B}"/>
                    </a:ext>
                  </a:extLst>
                </p:cNvPr>
                <p:cNvPicPr/>
                <p:nvPr/>
              </p:nvPicPr>
              <p:blipFill>
                <a:blip r:embed="rId115"/>
                <a:stretch>
                  <a:fillRect/>
                </a:stretch>
              </p:blipFill>
              <p:spPr>
                <a:xfrm>
                  <a:off x="9683217" y="4436794"/>
                  <a:ext cx="445680" cy="327600"/>
                </a:xfrm>
                <a:prstGeom prst="rect">
                  <a:avLst/>
                </a:prstGeom>
              </p:spPr>
            </p:pic>
          </mc:Fallback>
        </mc:AlternateContent>
        <mc:AlternateContent xmlns:mc="http://schemas.openxmlformats.org/markup-compatibility/2006">
          <mc:Choice xmlns:p14="http://schemas.microsoft.com/office/powerpoint/2010/main" Requires="p14">
            <p:contentPart p14:bwMode="auto" r:id="rId116">
              <p14:nvContentPartPr>
                <p14:cNvPr id="69" name="Ink 68">
                  <a:extLst>
                    <a:ext uri="{FF2B5EF4-FFF2-40B4-BE49-F238E27FC236}">
                      <a16:creationId xmlns:a16="http://schemas.microsoft.com/office/drawing/2014/main" id="{09677E07-CFF1-F4F0-18C1-1CB59664512A}"/>
                    </a:ext>
                  </a:extLst>
                </p14:cNvPr>
                <p14:cNvContentPartPr/>
                <p14:nvPr/>
              </p14:nvContentPartPr>
              <p14:xfrm>
                <a:off x="10228257" y="4421314"/>
                <a:ext cx="2880" cy="20160"/>
              </p14:xfrm>
            </p:contentPart>
          </mc:Choice>
          <mc:Fallback>
            <p:pic>
              <p:nvPicPr>
                <p:cNvPr id="69" name="Ink 68">
                  <a:extLst>
                    <a:ext uri="{FF2B5EF4-FFF2-40B4-BE49-F238E27FC236}">
                      <a16:creationId xmlns:a16="http://schemas.microsoft.com/office/drawing/2014/main" id="{09677E07-CFF1-F4F0-18C1-1CB59664512A}"/>
                    </a:ext>
                  </a:extLst>
                </p:cNvPr>
                <p:cNvPicPr/>
                <p:nvPr/>
              </p:nvPicPr>
              <p:blipFill>
                <a:blip r:embed="rId117"/>
                <a:stretch>
                  <a:fillRect/>
                </a:stretch>
              </p:blipFill>
              <p:spPr>
                <a:xfrm>
                  <a:off x="10219257" y="4412674"/>
                  <a:ext cx="20520" cy="37800"/>
                </a:xfrm>
                <a:prstGeom prst="rect">
                  <a:avLst/>
                </a:prstGeom>
              </p:spPr>
            </p:pic>
          </mc:Fallback>
        </mc:AlternateContent>
        <mc:AlternateContent xmlns:mc="http://schemas.openxmlformats.org/markup-compatibility/2006">
          <mc:Choice xmlns:p14="http://schemas.microsoft.com/office/powerpoint/2010/main" Requires="p14">
            <p:contentPart p14:bwMode="auto" r:id="rId118">
              <p14:nvContentPartPr>
                <p14:cNvPr id="75" name="Ink 74">
                  <a:extLst>
                    <a:ext uri="{FF2B5EF4-FFF2-40B4-BE49-F238E27FC236}">
                      <a16:creationId xmlns:a16="http://schemas.microsoft.com/office/drawing/2014/main" id="{D329C13A-9752-99F4-702A-1D03487D27AB}"/>
                    </a:ext>
                  </a:extLst>
                </p14:cNvPr>
                <p14:cNvContentPartPr/>
                <p14:nvPr/>
              </p14:nvContentPartPr>
              <p14:xfrm>
                <a:off x="10310337" y="4308994"/>
                <a:ext cx="499320" cy="309600"/>
              </p14:xfrm>
            </p:contentPart>
          </mc:Choice>
          <mc:Fallback>
            <p:pic>
              <p:nvPicPr>
                <p:cNvPr id="75" name="Ink 74">
                  <a:extLst>
                    <a:ext uri="{FF2B5EF4-FFF2-40B4-BE49-F238E27FC236}">
                      <a16:creationId xmlns:a16="http://schemas.microsoft.com/office/drawing/2014/main" id="{D329C13A-9752-99F4-702A-1D03487D27AB}"/>
                    </a:ext>
                  </a:extLst>
                </p:cNvPr>
                <p:cNvPicPr/>
                <p:nvPr/>
              </p:nvPicPr>
              <p:blipFill>
                <a:blip r:embed="rId119"/>
                <a:stretch>
                  <a:fillRect/>
                </a:stretch>
              </p:blipFill>
              <p:spPr>
                <a:xfrm>
                  <a:off x="10301697" y="4300354"/>
                  <a:ext cx="516960" cy="327240"/>
                </a:xfrm>
                <a:prstGeom prst="rect">
                  <a:avLst/>
                </a:prstGeom>
              </p:spPr>
            </p:pic>
          </mc:Fallback>
        </mc:AlternateContent>
      </p:grpSp>
    </p:spTree>
    <p:extLst>
      <p:ext uri="{BB962C8B-B14F-4D97-AF65-F5344CB8AC3E}">
        <p14:creationId xmlns:p14="http://schemas.microsoft.com/office/powerpoint/2010/main" val="37222130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Object 4">
            <a:extLst>
              <a:ext uri="{FF2B5EF4-FFF2-40B4-BE49-F238E27FC236}">
                <a16:creationId xmlns:a16="http://schemas.microsoft.com/office/drawing/2014/main" id="{41F39205-060D-4D00-9838-79CBB7899B3C}"/>
              </a:ext>
            </a:extLst>
          </p:cNvPr>
          <p:cNvGraphicFramePr>
            <a:graphicFrameLocks noChangeAspect="1"/>
          </p:cNvGraphicFramePr>
          <p:nvPr/>
        </p:nvGraphicFramePr>
        <p:xfrm>
          <a:off x="6648786" y="51408"/>
          <a:ext cx="5143208" cy="1380469"/>
        </p:xfrm>
        <a:graphic>
          <a:graphicData uri="http://schemas.openxmlformats.org/presentationml/2006/ole">
            <mc:AlternateContent xmlns:mc="http://schemas.openxmlformats.org/markup-compatibility/2006">
              <mc:Choice xmlns:v="urn:schemas-microsoft-com:vml" Requires="v">
                <p:oleObj name="MDLDrawObject Class" r:id="rId2" imgW="7648211" imgH="2104697" progId="MDLDrawOLE.MDLDrawObject.1">
                  <p:embed/>
                </p:oleObj>
              </mc:Choice>
              <mc:Fallback>
                <p:oleObj name="MDLDrawObject Class" r:id="rId2" imgW="7648211" imgH="2104697" progId="MDLDrawOLE.MDLDrawObject.1">
                  <p:embed/>
                  <p:pic>
                    <p:nvPicPr>
                      <p:cNvPr id="5" name="Object 4">
                        <a:extLst>
                          <a:ext uri="{FF2B5EF4-FFF2-40B4-BE49-F238E27FC236}">
                            <a16:creationId xmlns:a16="http://schemas.microsoft.com/office/drawing/2014/main" id="{41F39205-060D-4D00-9838-79CBB7899B3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48786" y="51408"/>
                        <a:ext cx="5143208" cy="1380469"/>
                      </a:xfrm>
                      <a:prstGeom prst="rect">
                        <a:avLst/>
                      </a:prstGeom>
                      <a:noFill/>
                    </p:spPr>
                  </p:pic>
                </p:oleObj>
              </mc:Fallback>
            </mc:AlternateContent>
          </a:graphicData>
        </a:graphic>
      </p:graphicFrame>
      <p:graphicFrame>
        <p:nvGraphicFramePr>
          <p:cNvPr id="6" name="Object 5">
            <a:extLst>
              <a:ext uri="{FF2B5EF4-FFF2-40B4-BE49-F238E27FC236}">
                <a16:creationId xmlns:a16="http://schemas.microsoft.com/office/drawing/2014/main" id="{45ACE1C9-5BA8-483D-AAEB-1EE915760F92}"/>
              </a:ext>
            </a:extLst>
          </p:cNvPr>
          <p:cNvGraphicFramePr>
            <a:graphicFrameLocks noChangeAspect="1"/>
          </p:cNvGraphicFramePr>
          <p:nvPr/>
        </p:nvGraphicFramePr>
        <p:xfrm>
          <a:off x="7130445" y="1635382"/>
          <a:ext cx="4278497" cy="3037443"/>
        </p:xfrm>
        <a:graphic>
          <a:graphicData uri="http://schemas.openxmlformats.org/presentationml/2006/ole">
            <mc:AlternateContent xmlns:mc="http://schemas.openxmlformats.org/markup-compatibility/2006">
              <mc:Choice xmlns:v="urn:schemas-microsoft-com:vml" Requires="v">
                <p:oleObj name="MDLDrawObject Class" r:id="rId4" imgW="4743043" imgH="3438459" progId="MDLDrawOLE.MDLDrawObject.1">
                  <p:embed/>
                </p:oleObj>
              </mc:Choice>
              <mc:Fallback>
                <p:oleObj name="MDLDrawObject Class" r:id="rId4" imgW="4743043" imgH="3438459" progId="MDLDrawOLE.MDLDrawObject.1">
                  <p:embed/>
                  <p:pic>
                    <p:nvPicPr>
                      <p:cNvPr id="6" name="Object 5">
                        <a:extLst>
                          <a:ext uri="{FF2B5EF4-FFF2-40B4-BE49-F238E27FC236}">
                            <a16:creationId xmlns:a16="http://schemas.microsoft.com/office/drawing/2014/main" id="{45ACE1C9-5BA8-483D-AAEB-1EE915760F92}"/>
                          </a:ext>
                        </a:extLst>
                      </p:cNvPr>
                      <p:cNvPicPr>
                        <a:picLocks noChangeAspect="1" noChangeArrowheads="1"/>
                      </p:cNvPicPr>
                      <p:nvPr/>
                    </p:nvPicPr>
                    <p:blipFill>
                      <a:blip r:embed="rId5"/>
                      <a:srcRect/>
                      <a:stretch>
                        <a:fillRect/>
                      </a:stretch>
                    </p:blipFill>
                    <p:spPr bwMode="auto">
                      <a:xfrm>
                        <a:off x="7130445" y="1635382"/>
                        <a:ext cx="4278497" cy="3037443"/>
                      </a:xfrm>
                      <a:prstGeom prst="rect">
                        <a:avLst/>
                      </a:prstGeom>
                      <a:noFill/>
                    </p:spPr>
                  </p:pic>
                </p:oleObj>
              </mc:Fallback>
            </mc:AlternateContent>
          </a:graphicData>
        </a:graphic>
      </p:graphicFrame>
      <p:graphicFrame>
        <p:nvGraphicFramePr>
          <p:cNvPr id="7" name="Object 6">
            <a:extLst>
              <a:ext uri="{FF2B5EF4-FFF2-40B4-BE49-F238E27FC236}">
                <a16:creationId xmlns:a16="http://schemas.microsoft.com/office/drawing/2014/main" id="{F1777FC8-BF4D-4EE7-826A-44B6EEF37167}"/>
              </a:ext>
            </a:extLst>
          </p:cNvPr>
          <p:cNvGraphicFramePr>
            <a:graphicFrameLocks noChangeAspect="1"/>
          </p:cNvGraphicFramePr>
          <p:nvPr/>
        </p:nvGraphicFramePr>
        <p:xfrm>
          <a:off x="2129330" y="3355583"/>
          <a:ext cx="5241389" cy="3321034"/>
        </p:xfrm>
        <a:graphic>
          <a:graphicData uri="http://schemas.openxmlformats.org/presentationml/2006/ole">
            <mc:AlternateContent xmlns:mc="http://schemas.openxmlformats.org/markup-compatibility/2006">
              <mc:Choice xmlns:v="urn:schemas-microsoft-com:vml" Requires="v">
                <p:oleObj name="MDLDrawObject Class" r:id="rId6" imgW="5086313" imgH="3295387" progId="MDLDrawOLE.MDLDrawObject.1">
                  <p:embed/>
                </p:oleObj>
              </mc:Choice>
              <mc:Fallback>
                <p:oleObj name="MDLDrawObject Class" r:id="rId6" imgW="5086313" imgH="3295387" progId="MDLDrawOLE.MDLDrawObject.1">
                  <p:embed/>
                  <p:pic>
                    <p:nvPicPr>
                      <p:cNvPr id="7" name="Object 6">
                        <a:extLst>
                          <a:ext uri="{FF2B5EF4-FFF2-40B4-BE49-F238E27FC236}">
                            <a16:creationId xmlns:a16="http://schemas.microsoft.com/office/drawing/2014/main" id="{F1777FC8-BF4D-4EE7-826A-44B6EEF37167}"/>
                          </a:ext>
                        </a:extLst>
                      </p:cNvPr>
                      <p:cNvPicPr>
                        <a:picLocks noChangeAspect="1" noChangeArrowheads="1"/>
                      </p:cNvPicPr>
                      <p:nvPr/>
                    </p:nvPicPr>
                    <p:blipFill>
                      <a:blip r:embed="rId7"/>
                      <a:srcRect/>
                      <a:stretch>
                        <a:fillRect/>
                      </a:stretch>
                    </p:blipFill>
                    <p:spPr bwMode="auto">
                      <a:xfrm>
                        <a:off x="2129330" y="3355583"/>
                        <a:ext cx="5241389" cy="3321034"/>
                      </a:xfrm>
                      <a:prstGeom prst="rect">
                        <a:avLst/>
                      </a:prstGeom>
                      <a:noFill/>
                    </p:spPr>
                  </p:pic>
                </p:oleObj>
              </mc:Fallback>
            </mc:AlternateContent>
          </a:graphicData>
        </a:graphic>
      </p:graphicFrame>
      <p:sp>
        <p:nvSpPr>
          <p:cNvPr id="8" name="Rectangle 7">
            <a:extLst>
              <a:ext uri="{FF2B5EF4-FFF2-40B4-BE49-F238E27FC236}">
                <a16:creationId xmlns:a16="http://schemas.microsoft.com/office/drawing/2014/main" id="{7D2E0185-FA3A-4C2F-8723-E7E51CBD0333}"/>
              </a:ext>
            </a:extLst>
          </p:cNvPr>
          <p:cNvSpPr/>
          <p:nvPr/>
        </p:nvSpPr>
        <p:spPr>
          <a:xfrm>
            <a:off x="153552" y="40791"/>
            <a:ext cx="6218840" cy="3429400"/>
          </a:xfrm>
          <a:prstGeom prst="rect">
            <a:avLst/>
          </a:prstGeom>
        </p:spPr>
        <p:txBody>
          <a:bodyPr wrap="square">
            <a:spAutoFit/>
          </a:bodyPr>
          <a:lstStyle/>
          <a:p>
            <a:r>
              <a:rPr lang="en-US" sz="1807" b="1" dirty="0">
                <a:latin typeface="Arial" panose="020B0604020202020204" pitchFamily="34" charset="0"/>
                <a:ea typeface="Times New Roman" panose="02020603050405020304" pitchFamily="18" charset="0"/>
              </a:rPr>
              <a:t>Drug resistance &amp; Rational Drug Design:</a:t>
            </a:r>
            <a:endParaRPr lang="en-US" sz="1807" dirty="0">
              <a:latin typeface="Arial" panose="020B0604020202020204" pitchFamily="34" charset="0"/>
              <a:ea typeface="Times New Roman" panose="02020603050405020304" pitchFamily="18" charset="0"/>
            </a:endParaRPr>
          </a:p>
          <a:p>
            <a:pPr marL="310937" indent="-310937">
              <a:buFont typeface="Symbol" panose="05050102010706020507" pitchFamily="18" charset="2"/>
              <a:buChar char=""/>
            </a:pPr>
            <a:r>
              <a:rPr lang="en-US" sz="1807" dirty="0">
                <a:latin typeface="Arial" panose="020B0604020202020204" pitchFamily="34" charset="0"/>
                <a:ea typeface="Times New Roman" panose="02020603050405020304" pitchFamily="18" charset="0"/>
              </a:rPr>
              <a:t>Error prone copying of </a:t>
            </a:r>
            <a:r>
              <a:rPr lang="en-US" sz="1807" dirty="0" err="1">
                <a:latin typeface="Arial" panose="020B0604020202020204" pitchFamily="34" charset="0"/>
                <a:ea typeface="Times New Roman" panose="02020603050405020304" pitchFamily="18" charset="0"/>
              </a:rPr>
              <a:t>vRNA</a:t>
            </a:r>
            <a:r>
              <a:rPr lang="en-US" sz="1807" dirty="0">
                <a:latin typeface="Arial" panose="020B0604020202020204" pitchFamily="34" charset="0"/>
                <a:ea typeface="Times New Roman" panose="02020603050405020304" pitchFamily="18" charset="0"/>
              </a:rPr>
              <a:t> to DNA introduces changes in the sequence of the viral RNA (mutations), leading to altered amino acids in the viral proteins.</a:t>
            </a:r>
          </a:p>
          <a:p>
            <a:pPr marL="310937" indent="-310937">
              <a:buFont typeface="Symbol" panose="05050102010706020507" pitchFamily="18" charset="2"/>
              <a:buChar char=""/>
            </a:pPr>
            <a:r>
              <a:rPr lang="en-US" sz="1807" dirty="0">
                <a:latin typeface="Arial" panose="020B0604020202020204" pitchFamily="34" charset="0"/>
                <a:ea typeface="Times New Roman" panose="02020603050405020304" pitchFamily="18" charset="0"/>
              </a:rPr>
              <a:t>Changes in the residues that are involved in drug binding may reduce binding.</a:t>
            </a:r>
          </a:p>
          <a:p>
            <a:pPr marL="310937" indent="-310937">
              <a:buFont typeface="Symbol" panose="05050102010706020507" pitchFamily="18" charset="2"/>
              <a:buChar char=""/>
            </a:pPr>
            <a:r>
              <a:rPr lang="en-US" sz="1807" dirty="0">
                <a:latin typeface="Arial" panose="020B0604020202020204" pitchFamily="34" charset="0"/>
                <a:ea typeface="Times New Roman" panose="02020603050405020304" pitchFamily="18" charset="0"/>
              </a:rPr>
              <a:t>The mutant virus is no longer inhibited and will quickly overgrow the wild-type virus.</a:t>
            </a:r>
          </a:p>
          <a:p>
            <a:pPr marL="310937" indent="-310937">
              <a:buFont typeface="Symbol" panose="05050102010706020507" pitchFamily="18" charset="2"/>
              <a:buChar char=""/>
            </a:pPr>
            <a:r>
              <a:rPr lang="en-US" sz="1807" dirty="0">
                <a:latin typeface="Arial" panose="020B0604020202020204" pitchFamily="34" charset="0"/>
                <a:ea typeface="Times New Roman" panose="02020603050405020304" pitchFamily="18" charset="0"/>
              </a:rPr>
              <a:t>A common mutation that arises in many HIV patients is changing Val82→Asn82 in HIV protease.</a:t>
            </a:r>
          </a:p>
          <a:p>
            <a:pPr marL="310937" indent="-310937">
              <a:buFont typeface="Symbol" panose="05050102010706020507" pitchFamily="18" charset="2"/>
              <a:buChar char=""/>
            </a:pPr>
            <a:r>
              <a:rPr lang="en-US" sz="1807" dirty="0">
                <a:latin typeface="Arial" panose="020B0604020202020204" pitchFamily="34" charset="0"/>
                <a:ea typeface="Times New Roman" panose="02020603050405020304" pitchFamily="18" charset="0"/>
              </a:rPr>
              <a:t>The altered HIV protease can be inhibited with modified protease inhibitors (personalized medicine).</a:t>
            </a:r>
          </a:p>
        </p:txBody>
      </p:sp>
      <p:sp>
        <p:nvSpPr>
          <p:cNvPr id="9" name="Rectangle 8">
            <a:extLst>
              <a:ext uri="{FF2B5EF4-FFF2-40B4-BE49-F238E27FC236}">
                <a16:creationId xmlns:a16="http://schemas.microsoft.com/office/drawing/2014/main" id="{29D9094B-C0A8-4FC7-9A52-12103AB9036F}"/>
              </a:ext>
            </a:extLst>
          </p:cNvPr>
          <p:cNvSpPr/>
          <p:nvPr/>
        </p:nvSpPr>
        <p:spPr>
          <a:xfrm>
            <a:off x="6895937" y="4876329"/>
            <a:ext cx="4865346" cy="929870"/>
          </a:xfrm>
          <a:prstGeom prst="rect">
            <a:avLst/>
          </a:prstGeom>
        </p:spPr>
        <p:txBody>
          <a:bodyPr wrap="square">
            <a:spAutoFit/>
          </a:bodyPr>
          <a:lstStyle/>
          <a:p>
            <a:r>
              <a:rPr lang="en-US" sz="1814" i="1" dirty="0">
                <a:solidFill>
                  <a:schemeClr val="tx2">
                    <a:lumMod val="60000"/>
                    <a:lumOff val="40000"/>
                  </a:schemeClr>
                </a:solidFill>
                <a:latin typeface="Arial" panose="020B0604020202020204" pitchFamily="34" charset="0"/>
                <a:ea typeface="Times New Roman" panose="02020603050405020304" pitchFamily="18" charset="0"/>
              </a:rPr>
              <a:t>2. How would you test your new drug? What parameter would you measure?</a:t>
            </a:r>
          </a:p>
          <a:p>
            <a:r>
              <a:rPr lang="en-US" sz="1814" i="1" dirty="0">
                <a:solidFill>
                  <a:schemeClr val="tx2">
                    <a:lumMod val="60000"/>
                    <a:lumOff val="40000"/>
                  </a:schemeClr>
                </a:solidFill>
                <a:latin typeface="Arial" panose="020B0604020202020204" pitchFamily="34" charset="0"/>
                <a:ea typeface="Times New Roman" panose="02020603050405020304" pitchFamily="18" charset="0"/>
              </a:rPr>
              <a:t>		K</a:t>
            </a:r>
            <a:r>
              <a:rPr lang="en-US" sz="1814" i="1" baseline="-25000" dirty="0">
                <a:solidFill>
                  <a:schemeClr val="tx2">
                    <a:lumMod val="60000"/>
                    <a:lumOff val="40000"/>
                  </a:schemeClr>
                </a:solidFill>
                <a:latin typeface="Arial" panose="020B0604020202020204" pitchFamily="34" charset="0"/>
                <a:ea typeface="Times New Roman" panose="02020603050405020304" pitchFamily="18" charset="0"/>
              </a:rPr>
              <a:t>M</a:t>
            </a:r>
            <a:r>
              <a:rPr lang="en-US" sz="1814" i="1" dirty="0">
                <a:solidFill>
                  <a:schemeClr val="tx2">
                    <a:lumMod val="60000"/>
                    <a:lumOff val="40000"/>
                  </a:schemeClr>
                </a:solidFill>
                <a:latin typeface="Arial" panose="020B0604020202020204" pitchFamily="34" charset="0"/>
                <a:ea typeface="Times New Roman" panose="02020603050405020304" pitchFamily="18" charset="0"/>
              </a:rPr>
              <a:t>    or    </a:t>
            </a:r>
            <a:r>
              <a:rPr lang="en-US" sz="1814" i="1" dirty="0" err="1">
                <a:solidFill>
                  <a:schemeClr val="tx2">
                    <a:lumMod val="60000"/>
                    <a:lumOff val="40000"/>
                  </a:schemeClr>
                </a:solidFill>
                <a:latin typeface="Arial" panose="020B0604020202020204" pitchFamily="34" charset="0"/>
                <a:ea typeface="Times New Roman" panose="02020603050405020304" pitchFamily="18" charset="0"/>
              </a:rPr>
              <a:t>k</a:t>
            </a:r>
            <a:r>
              <a:rPr lang="en-US" sz="1814" i="1" baseline="-25000" dirty="0" err="1">
                <a:solidFill>
                  <a:schemeClr val="tx2">
                    <a:lumMod val="60000"/>
                    <a:lumOff val="40000"/>
                  </a:schemeClr>
                </a:solidFill>
                <a:latin typeface="Arial" panose="020B0604020202020204" pitchFamily="34" charset="0"/>
                <a:ea typeface="Times New Roman" panose="02020603050405020304" pitchFamily="18" charset="0"/>
              </a:rPr>
              <a:t>CAT</a:t>
            </a:r>
            <a:r>
              <a:rPr lang="en-US" sz="1814" i="1" baseline="-25000" dirty="0">
                <a:solidFill>
                  <a:schemeClr val="tx2">
                    <a:lumMod val="60000"/>
                    <a:lumOff val="40000"/>
                  </a:schemeClr>
                </a:solidFill>
                <a:latin typeface="Arial" panose="020B0604020202020204" pitchFamily="34" charset="0"/>
                <a:ea typeface="Times New Roman" panose="02020603050405020304" pitchFamily="18" charset="0"/>
              </a:rPr>
              <a:t>  </a:t>
            </a:r>
            <a:r>
              <a:rPr lang="en-US" sz="1814" i="1" dirty="0">
                <a:solidFill>
                  <a:schemeClr val="tx2">
                    <a:lumMod val="60000"/>
                    <a:lumOff val="40000"/>
                  </a:schemeClr>
                </a:solidFill>
                <a:latin typeface="Arial" panose="020B0604020202020204" pitchFamily="34" charset="0"/>
                <a:ea typeface="Times New Roman" panose="02020603050405020304" pitchFamily="18" charset="0"/>
              </a:rPr>
              <a:t>  or    K</a:t>
            </a:r>
            <a:r>
              <a:rPr lang="en-US" sz="1814" i="1" baseline="-25000" dirty="0">
                <a:solidFill>
                  <a:schemeClr val="tx2">
                    <a:lumMod val="60000"/>
                    <a:lumOff val="40000"/>
                  </a:schemeClr>
                </a:solidFill>
                <a:latin typeface="Arial" panose="020B0604020202020204" pitchFamily="34" charset="0"/>
                <a:ea typeface="Times New Roman" panose="02020603050405020304" pitchFamily="18" charset="0"/>
              </a:rPr>
              <a:t>I</a:t>
            </a:r>
            <a:endParaRPr lang="en-US" sz="1814" baseline="-25000" dirty="0">
              <a:solidFill>
                <a:schemeClr val="tx2">
                  <a:lumMod val="60000"/>
                  <a:lumOff val="40000"/>
                </a:schemeClr>
              </a:solidFill>
              <a:latin typeface="Arial" panose="020B0604020202020204" pitchFamily="34" charset="0"/>
              <a:ea typeface="Times New Roman" panose="02020603050405020304" pitchFamily="18" charset="0"/>
            </a:endParaRPr>
          </a:p>
        </p:txBody>
      </p:sp>
      <p:sp>
        <p:nvSpPr>
          <p:cNvPr id="11" name="TextBox 10">
            <a:extLst>
              <a:ext uri="{FF2B5EF4-FFF2-40B4-BE49-F238E27FC236}">
                <a16:creationId xmlns:a16="http://schemas.microsoft.com/office/drawing/2014/main" id="{2EBB4873-B111-A971-0DCF-32156F21189C}"/>
              </a:ext>
            </a:extLst>
          </p:cNvPr>
          <p:cNvSpPr txBox="1"/>
          <p:nvPr/>
        </p:nvSpPr>
        <p:spPr>
          <a:xfrm>
            <a:off x="149742" y="3658064"/>
            <a:ext cx="2076757" cy="2046586"/>
          </a:xfrm>
          <a:prstGeom prst="rect">
            <a:avLst/>
          </a:prstGeom>
          <a:noFill/>
        </p:spPr>
        <p:txBody>
          <a:bodyPr wrap="square">
            <a:spAutoFit/>
          </a:bodyPr>
          <a:lstStyle/>
          <a:p>
            <a:r>
              <a:rPr lang="en-US" sz="1814" i="1" dirty="0">
                <a:solidFill>
                  <a:schemeClr val="tx2">
                    <a:lumMod val="60000"/>
                    <a:lumOff val="40000"/>
                  </a:schemeClr>
                </a:solidFill>
                <a:latin typeface="Arial" panose="020B0604020202020204" pitchFamily="34" charset="0"/>
                <a:ea typeface="Times New Roman" panose="02020603050405020304" pitchFamily="18" charset="0"/>
              </a:rPr>
              <a:t>1. How might you alter the existing inhibitor to be effective at binding to HIV protease with the Asn82 mutation?</a:t>
            </a:r>
          </a:p>
        </p:txBody>
      </p:sp>
      <p:cxnSp>
        <p:nvCxnSpPr>
          <p:cNvPr id="13" name="Straight Arrow Connector 12">
            <a:extLst>
              <a:ext uri="{FF2B5EF4-FFF2-40B4-BE49-F238E27FC236}">
                <a16:creationId xmlns:a16="http://schemas.microsoft.com/office/drawing/2014/main" id="{80ADF834-685A-2C0E-FB52-CEB517F06BCF}"/>
              </a:ext>
            </a:extLst>
          </p:cNvPr>
          <p:cNvCxnSpPr/>
          <p:nvPr/>
        </p:nvCxnSpPr>
        <p:spPr>
          <a:xfrm>
            <a:off x="1611093" y="4741866"/>
            <a:ext cx="1036474"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 name="Date Placeholder 1">
            <a:extLst>
              <a:ext uri="{FF2B5EF4-FFF2-40B4-BE49-F238E27FC236}">
                <a16:creationId xmlns:a16="http://schemas.microsoft.com/office/drawing/2014/main" id="{250D57F5-3755-D08B-F431-72752ABE1F99}"/>
              </a:ext>
            </a:extLst>
          </p:cNvPr>
          <p:cNvSpPr>
            <a:spLocks noGrp="1"/>
          </p:cNvSpPr>
          <p:nvPr>
            <p:ph type="dt" sz="half" idx="10"/>
          </p:nvPr>
        </p:nvSpPr>
        <p:spPr/>
        <p:txBody>
          <a:bodyPr/>
          <a:lstStyle/>
          <a:p>
            <a:fld id="{80EE9C60-3247-46A3-9FF4-6A360B24B1A5}" type="datetime1">
              <a:rPr lang="en-US" smtClean="0"/>
              <a:t>9/9/2023</a:t>
            </a:fld>
            <a:endParaRPr lang="en-US"/>
          </a:p>
        </p:txBody>
      </p:sp>
      <p:sp>
        <p:nvSpPr>
          <p:cNvPr id="3" name="Footer Placeholder 2">
            <a:extLst>
              <a:ext uri="{FF2B5EF4-FFF2-40B4-BE49-F238E27FC236}">
                <a16:creationId xmlns:a16="http://schemas.microsoft.com/office/drawing/2014/main" id="{7141EA5B-6510-3051-AE7B-0D8C9DBBEB05}"/>
              </a:ext>
            </a:extLst>
          </p:cNvPr>
          <p:cNvSpPr>
            <a:spLocks noGrp="1"/>
          </p:cNvSpPr>
          <p:nvPr>
            <p:ph type="ftr" sz="quarter" idx="11"/>
          </p:nvPr>
        </p:nvSpPr>
        <p:spPr/>
        <p:txBody>
          <a:bodyPr/>
          <a:lstStyle/>
          <a:p>
            <a:r>
              <a:rPr lang="en-US"/>
              <a:t>D &amp; D Lecture 5 - Fall 2023</a:t>
            </a:r>
          </a:p>
        </p:txBody>
      </p:sp>
      <p:sp>
        <p:nvSpPr>
          <p:cNvPr id="4" name="Slide Number Placeholder 3">
            <a:extLst>
              <a:ext uri="{FF2B5EF4-FFF2-40B4-BE49-F238E27FC236}">
                <a16:creationId xmlns:a16="http://schemas.microsoft.com/office/drawing/2014/main" id="{E953CB94-A65B-7D6B-9729-C554C4766A1B}"/>
              </a:ext>
            </a:extLst>
          </p:cNvPr>
          <p:cNvSpPr>
            <a:spLocks noGrp="1"/>
          </p:cNvSpPr>
          <p:nvPr>
            <p:ph type="sldNum" sz="quarter" idx="12"/>
          </p:nvPr>
        </p:nvSpPr>
        <p:spPr/>
        <p:txBody>
          <a:bodyPr/>
          <a:lstStyle/>
          <a:p>
            <a:fld id="{DC3BB032-4020-48F4-953B-341806DC4A2B}" type="slidenum">
              <a:rPr lang="en-US" smtClean="0"/>
              <a:pPr/>
              <a:t>21</a:t>
            </a:fld>
            <a:endParaRPr lang="en-US"/>
          </a:p>
        </p:txBody>
      </p:sp>
      <p:sp>
        <p:nvSpPr>
          <p:cNvPr id="12" name="TextBox 11">
            <a:extLst>
              <a:ext uri="{FF2B5EF4-FFF2-40B4-BE49-F238E27FC236}">
                <a16:creationId xmlns:a16="http://schemas.microsoft.com/office/drawing/2014/main" id="{AF997DD4-9DAA-9918-3585-D0314D6BA55F}"/>
              </a:ext>
            </a:extLst>
          </p:cNvPr>
          <p:cNvSpPr txBox="1"/>
          <p:nvPr/>
        </p:nvSpPr>
        <p:spPr>
          <a:xfrm>
            <a:off x="5430178" y="6085249"/>
            <a:ext cx="6096000" cy="307777"/>
          </a:xfrm>
          <a:prstGeom prst="rect">
            <a:avLst/>
          </a:prstGeom>
          <a:noFill/>
        </p:spPr>
        <p:txBody>
          <a:bodyPr wrap="square">
            <a:spAutoFit/>
          </a:bodyPr>
          <a:lstStyle/>
          <a:p>
            <a:r>
              <a:rPr lang="en-US" sz="1400" dirty="0">
                <a:highlight>
                  <a:srgbClr val="FFFF00"/>
                </a:highlight>
              </a:rPr>
              <a:t>https://www.andrew.cmu.edu/user/rule/03_131/Pset/PS05/jsmol_hiv.html</a:t>
            </a:r>
          </a:p>
        </p:txBody>
      </p:sp>
      <p:grpSp>
        <p:nvGrpSpPr>
          <p:cNvPr id="22" name="Group 21">
            <a:extLst>
              <a:ext uri="{FF2B5EF4-FFF2-40B4-BE49-F238E27FC236}">
                <a16:creationId xmlns:a16="http://schemas.microsoft.com/office/drawing/2014/main" id="{8AB5E605-4BB7-2C51-6668-3E889C23CF0E}"/>
              </a:ext>
            </a:extLst>
          </p:cNvPr>
          <p:cNvGrpSpPr/>
          <p:nvPr/>
        </p:nvGrpSpPr>
        <p:grpSpPr>
          <a:xfrm>
            <a:off x="6587937" y="613594"/>
            <a:ext cx="252720" cy="151560"/>
            <a:chOff x="6587937" y="613594"/>
            <a:chExt cx="252720" cy="151560"/>
          </a:xfrm>
        </p:grpSpPr>
        <mc:AlternateContent xmlns:mc="http://schemas.openxmlformats.org/markup-compatibility/2006">
          <mc:Choice xmlns:p14="http://schemas.microsoft.com/office/powerpoint/2010/main" Requires="p14">
            <p:contentPart p14:bwMode="auto" r:id="rId8">
              <p14:nvContentPartPr>
                <p14:cNvPr id="14" name="Ink 13">
                  <a:extLst>
                    <a:ext uri="{FF2B5EF4-FFF2-40B4-BE49-F238E27FC236}">
                      <a16:creationId xmlns:a16="http://schemas.microsoft.com/office/drawing/2014/main" id="{7FD7C0BD-9A9E-3ECD-A30B-3324953390D2}"/>
                    </a:ext>
                  </a:extLst>
                </p14:cNvPr>
                <p14:cNvContentPartPr/>
                <p14:nvPr/>
              </p14:nvContentPartPr>
              <p14:xfrm>
                <a:off x="6587937" y="625114"/>
                <a:ext cx="230040" cy="140040"/>
              </p14:xfrm>
            </p:contentPart>
          </mc:Choice>
          <mc:Fallback>
            <p:pic>
              <p:nvPicPr>
                <p:cNvPr id="14" name="Ink 13">
                  <a:extLst>
                    <a:ext uri="{FF2B5EF4-FFF2-40B4-BE49-F238E27FC236}">
                      <a16:creationId xmlns:a16="http://schemas.microsoft.com/office/drawing/2014/main" id="{7FD7C0BD-9A9E-3ECD-A30B-3324953390D2}"/>
                    </a:ext>
                  </a:extLst>
                </p:cNvPr>
                <p:cNvPicPr/>
                <p:nvPr/>
              </p:nvPicPr>
              <p:blipFill>
                <a:blip r:embed="rId9"/>
                <a:stretch>
                  <a:fillRect/>
                </a:stretch>
              </p:blipFill>
              <p:spPr>
                <a:xfrm>
                  <a:off x="6579297" y="616114"/>
                  <a:ext cx="247680" cy="15768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15" name="Ink 14">
                  <a:extLst>
                    <a:ext uri="{FF2B5EF4-FFF2-40B4-BE49-F238E27FC236}">
                      <a16:creationId xmlns:a16="http://schemas.microsoft.com/office/drawing/2014/main" id="{96C7BE39-A6A8-B67B-73B2-04167BB194C8}"/>
                    </a:ext>
                  </a:extLst>
                </p14:cNvPr>
                <p14:cNvContentPartPr/>
                <p14:nvPr/>
              </p14:nvContentPartPr>
              <p14:xfrm>
                <a:off x="6737697" y="613594"/>
                <a:ext cx="102960" cy="124920"/>
              </p14:xfrm>
            </p:contentPart>
          </mc:Choice>
          <mc:Fallback>
            <p:pic>
              <p:nvPicPr>
                <p:cNvPr id="15" name="Ink 14">
                  <a:extLst>
                    <a:ext uri="{FF2B5EF4-FFF2-40B4-BE49-F238E27FC236}">
                      <a16:creationId xmlns:a16="http://schemas.microsoft.com/office/drawing/2014/main" id="{96C7BE39-A6A8-B67B-73B2-04167BB194C8}"/>
                    </a:ext>
                  </a:extLst>
                </p:cNvPr>
                <p:cNvPicPr/>
                <p:nvPr/>
              </p:nvPicPr>
              <p:blipFill>
                <a:blip r:embed="rId11"/>
                <a:stretch>
                  <a:fillRect/>
                </a:stretch>
              </p:blipFill>
              <p:spPr>
                <a:xfrm>
                  <a:off x="6728697" y="604954"/>
                  <a:ext cx="120600" cy="142560"/>
                </a:xfrm>
                <a:prstGeom prst="rect">
                  <a:avLst/>
                </a:prstGeom>
              </p:spPr>
            </p:pic>
          </mc:Fallback>
        </mc:AlternateContent>
      </p:grpSp>
      <p:grpSp>
        <p:nvGrpSpPr>
          <p:cNvPr id="21" name="Group 20">
            <a:extLst>
              <a:ext uri="{FF2B5EF4-FFF2-40B4-BE49-F238E27FC236}">
                <a16:creationId xmlns:a16="http://schemas.microsoft.com/office/drawing/2014/main" id="{581B28A2-2F98-6F19-887B-B7851FD6A59C}"/>
              </a:ext>
            </a:extLst>
          </p:cNvPr>
          <p:cNvGrpSpPr/>
          <p:nvPr/>
        </p:nvGrpSpPr>
        <p:grpSpPr>
          <a:xfrm>
            <a:off x="6066297" y="933994"/>
            <a:ext cx="513360" cy="300240"/>
            <a:chOff x="6066297" y="933994"/>
            <a:chExt cx="513360" cy="300240"/>
          </a:xfrm>
        </p:grpSpPr>
        <mc:AlternateContent xmlns:mc="http://schemas.openxmlformats.org/markup-compatibility/2006">
          <mc:Choice xmlns:p14="http://schemas.microsoft.com/office/powerpoint/2010/main" Requires="p14">
            <p:contentPart p14:bwMode="auto" r:id="rId12">
              <p14:nvContentPartPr>
                <p14:cNvPr id="16" name="Ink 15">
                  <a:extLst>
                    <a:ext uri="{FF2B5EF4-FFF2-40B4-BE49-F238E27FC236}">
                      <a16:creationId xmlns:a16="http://schemas.microsoft.com/office/drawing/2014/main" id="{AE4F7006-B148-B266-CABA-0CBB8745757D}"/>
                    </a:ext>
                  </a:extLst>
                </p14:cNvPr>
                <p14:cNvContentPartPr/>
                <p14:nvPr/>
              </p14:nvContentPartPr>
              <p14:xfrm>
                <a:off x="6145497" y="1021834"/>
                <a:ext cx="58680" cy="146880"/>
              </p14:xfrm>
            </p:contentPart>
          </mc:Choice>
          <mc:Fallback>
            <p:pic>
              <p:nvPicPr>
                <p:cNvPr id="16" name="Ink 15">
                  <a:extLst>
                    <a:ext uri="{FF2B5EF4-FFF2-40B4-BE49-F238E27FC236}">
                      <a16:creationId xmlns:a16="http://schemas.microsoft.com/office/drawing/2014/main" id="{AE4F7006-B148-B266-CABA-0CBB8745757D}"/>
                    </a:ext>
                  </a:extLst>
                </p:cNvPr>
                <p:cNvPicPr/>
                <p:nvPr/>
              </p:nvPicPr>
              <p:blipFill>
                <a:blip r:embed="rId13"/>
                <a:stretch>
                  <a:fillRect/>
                </a:stretch>
              </p:blipFill>
              <p:spPr>
                <a:xfrm>
                  <a:off x="6136857" y="1012834"/>
                  <a:ext cx="76320" cy="164520"/>
                </a:xfrm>
                <a:prstGeom prst="rect">
                  <a:avLst/>
                </a:prstGeom>
              </p:spPr>
            </p:pic>
          </mc:Fallback>
        </mc:AlternateContent>
        <mc:AlternateContent xmlns:mc="http://schemas.openxmlformats.org/markup-compatibility/2006">
          <mc:Choice xmlns:p14="http://schemas.microsoft.com/office/powerpoint/2010/main" Requires="p14">
            <p:contentPart p14:bwMode="auto" r:id="rId14">
              <p14:nvContentPartPr>
                <p14:cNvPr id="17" name="Ink 16">
                  <a:extLst>
                    <a:ext uri="{FF2B5EF4-FFF2-40B4-BE49-F238E27FC236}">
                      <a16:creationId xmlns:a16="http://schemas.microsoft.com/office/drawing/2014/main" id="{6310A427-8646-B4ED-DF70-4705F7F8570D}"/>
                    </a:ext>
                  </a:extLst>
                </p14:cNvPr>
                <p14:cNvContentPartPr/>
                <p14:nvPr/>
              </p14:nvContentPartPr>
              <p14:xfrm>
                <a:off x="6066297" y="963514"/>
                <a:ext cx="132480" cy="115200"/>
              </p14:xfrm>
            </p:contentPart>
          </mc:Choice>
          <mc:Fallback>
            <p:pic>
              <p:nvPicPr>
                <p:cNvPr id="17" name="Ink 16">
                  <a:extLst>
                    <a:ext uri="{FF2B5EF4-FFF2-40B4-BE49-F238E27FC236}">
                      <a16:creationId xmlns:a16="http://schemas.microsoft.com/office/drawing/2014/main" id="{6310A427-8646-B4ED-DF70-4705F7F8570D}"/>
                    </a:ext>
                  </a:extLst>
                </p:cNvPr>
                <p:cNvPicPr/>
                <p:nvPr/>
              </p:nvPicPr>
              <p:blipFill>
                <a:blip r:embed="rId15"/>
                <a:stretch>
                  <a:fillRect/>
                </a:stretch>
              </p:blipFill>
              <p:spPr>
                <a:xfrm>
                  <a:off x="6057297" y="954514"/>
                  <a:ext cx="150120" cy="132840"/>
                </a:xfrm>
                <a:prstGeom prst="rect">
                  <a:avLst/>
                </a:prstGeom>
              </p:spPr>
            </p:pic>
          </mc:Fallback>
        </mc:AlternateContent>
        <mc:AlternateContent xmlns:mc="http://schemas.openxmlformats.org/markup-compatibility/2006">
          <mc:Choice xmlns:p14="http://schemas.microsoft.com/office/powerpoint/2010/main" Requires="p14">
            <p:contentPart p14:bwMode="auto" r:id="rId16">
              <p14:nvContentPartPr>
                <p14:cNvPr id="18" name="Ink 17">
                  <a:extLst>
                    <a:ext uri="{FF2B5EF4-FFF2-40B4-BE49-F238E27FC236}">
                      <a16:creationId xmlns:a16="http://schemas.microsoft.com/office/drawing/2014/main" id="{5E59F96C-9F51-E32B-58D6-AFD7D017B5C6}"/>
                    </a:ext>
                  </a:extLst>
                </p14:cNvPr>
                <p14:cNvContentPartPr/>
                <p14:nvPr/>
              </p14:nvContentPartPr>
              <p14:xfrm>
                <a:off x="6120297" y="1140274"/>
                <a:ext cx="125280" cy="93960"/>
              </p14:xfrm>
            </p:contentPart>
          </mc:Choice>
          <mc:Fallback>
            <p:pic>
              <p:nvPicPr>
                <p:cNvPr id="18" name="Ink 17">
                  <a:extLst>
                    <a:ext uri="{FF2B5EF4-FFF2-40B4-BE49-F238E27FC236}">
                      <a16:creationId xmlns:a16="http://schemas.microsoft.com/office/drawing/2014/main" id="{5E59F96C-9F51-E32B-58D6-AFD7D017B5C6}"/>
                    </a:ext>
                  </a:extLst>
                </p:cNvPr>
                <p:cNvPicPr/>
                <p:nvPr/>
              </p:nvPicPr>
              <p:blipFill>
                <a:blip r:embed="rId17"/>
                <a:stretch>
                  <a:fillRect/>
                </a:stretch>
              </p:blipFill>
              <p:spPr>
                <a:xfrm>
                  <a:off x="6111657" y="1131274"/>
                  <a:ext cx="142920" cy="111600"/>
                </a:xfrm>
                <a:prstGeom prst="rect">
                  <a:avLst/>
                </a:prstGeom>
              </p:spPr>
            </p:pic>
          </mc:Fallback>
        </mc:AlternateContent>
        <mc:AlternateContent xmlns:mc="http://schemas.openxmlformats.org/markup-compatibility/2006">
          <mc:Choice xmlns:p14="http://schemas.microsoft.com/office/powerpoint/2010/main" Requires="p14">
            <p:contentPart p14:bwMode="auto" r:id="rId18">
              <p14:nvContentPartPr>
                <p14:cNvPr id="19" name="Ink 18">
                  <a:extLst>
                    <a:ext uri="{FF2B5EF4-FFF2-40B4-BE49-F238E27FC236}">
                      <a16:creationId xmlns:a16="http://schemas.microsoft.com/office/drawing/2014/main" id="{C8F63FBB-765D-30D5-50FE-8762642D3B95}"/>
                    </a:ext>
                  </a:extLst>
                </p14:cNvPr>
                <p14:cNvContentPartPr/>
                <p14:nvPr/>
              </p14:nvContentPartPr>
              <p14:xfrm>
                <a:off x="6256737" y="933994"/>
                <a:ext cx="322920" cy="178920"/>
              </p14:xfrm>
            </p:contentPart>
          </mc:Choice>
          <mc:Fallback>
            <p:pic>
              <p:nvPicPr>
                <p:cNvPr id="19" name="Ink 18">
                  <a:extLst>
                    <a:ext uri="{FF2B5EF4-FFF2-40B4-BE49-F238E27FC236}">
                      <a16:creationId xmlns:a16="http://schemas.microsoft.com/office/drawing/2014/main" id="{C8F63FBB-765D-30D5-50FE-8762642D3B95}"/>
                    </a:ext>
                  </a:extLst>
                </p:cNvPr>
                <p:cNvPicPr/>
                <p:nvPr/>
              </p:nvPicPr>
              <p:blipFill>
                <a:blip r:embed="rId19"/>
                <a:stretch>
                  <a:fillRect/>
                </a:stretch>
              </p:blipFill>
              <p:spPr>
                <a:xfrm>
                  <a:off x="6248097" y="925354"/>
                  <a:ext cx="340560" cy="19656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20">
            <p14:nvContentPartPr>
              <p14:cNvPr id="20" name="Ink 19">
                <a:extLst>
                  <a:ext uri="{FF2B5EF4-FFF2-40B4-BE49-F238E27FC236}">
                    <a16:creationId xmlns:a16="http://schemas.microsoft.com/office/drawing/2014/main" id="{F50D85FF-602A-BD3B-2F39-EEF2D7AD1CE1}"/>
                  </a:ext>
                </a:extLst>
              </p14:cNvPr>
              <p14:cNvContentPartPr/>
              <p14:nvPr/>
            </p14:nvContentPartPr>
            <p14:xfrm>
              <a:off x="7309737" y="416314"/>
              <a:ext cx="493560" cy="532440"/>
            </p14:xfrm>
          </p:contentPart>
        </mc:Choice>
        <mc:Fallback>
          <p:pic>
            <p:nvPicPr>
              <p:cNvPr id="20" name="Ink 19">
                <a:extLst>
                  <a:ext uri="{FF2B5EF4-FFF2-40B4-BE49-F238E27FC236}">
                    <a16:creationId xmlns:a16="http://schemas.microsoft.com/office/drawing/2014/main" id="{F50D85FF-602A-BD3B-2F39-EEF2D7AD1CE1}"/>
                  </a:ext>
                </a:extLst>
              </p:cNvPr>
              <p:cNvPicPr/>
              <p:nvPr/>
            </p:nvPicPr>
            <p:blipFill>
              <a:blip r:embed="rId21"/>
              <a:stretch>
                <a:fillRect/>
              </a:stretch>
            </p:blipFill>
            <p:spPr>
              <a:xfrm>
                <a:off x="7301097" y="407314"/>
                <a:ext cx="511200" cy="550080"/>
              </a:xfrm>
              <a:prstGeom prst="rect">
                <a:avLst/>
              </a:prstGeom>
            </p:spPr>
          </p:pic>
        </mc:Fallback>
      </mc:AlternateContent>
      <mc:AlternateContent xmlns:mc="http://schemas.openxmlformats.org/markup-compatibility/2006">
        <mc:Choice xmlns:p14="http://schemas.microsoft.com/office/powerpoint/2010/main" Requires="p14">
          <p:contentPart p14:bwMode="auto" r:id="rId22">
            <p14:nvContentPartPr>
              <p14:cNvPr id="23" name="Ink 22">
                <a:extLst>
                  <a:ext uri="{FF2B5EF4-FFF2-40B4-BE49-F238E27FC236}">
                    <a16:creationId xmlns:a16="http://schemas.microsoft.com/office/drawing/2014/main" id="{998F0274-8AC6-BD3E-A29A-13ECCC8CC1AD}"/>
                  </a:ext>
                </a:extLst>
              </p14:cNvPr>
              <p14:cNvContentPartPr/>
              <p14:nvPr/>
            </p14:nvContentPartPr>
            <p14:xfrm>
              <a:off x="7197417" y="1191394"/>
              <a:ext cx="523080" cy="276840"/>
            </p14:xfrm>
          </p:contentPart>
        </mc:Choice>
        <mc:Fallback>
          <p:pic>
            <p:nvPicPr>
              <p:cNvPr id="23" name="Ink 22">
                <a:extLst>
                  <a:ext uri="{FF2B5EF4-FFF2-40B4-BE49-F238E27FC236}">
                    <a16:creationId xmlns:a16="http://schemas.microsoft.com/office/drawing/2014/main" id="{998F0274-8AC6-BD3E-A29A-13ECCC8CC1AD}"/>
                  </a:ext>
                </a:extLst>
              </p:cNvPr>
              <p:cNvPicPr/>
              <p:nvPr/>
            </p:nvPicPr>
            <p:blipFill>
              <a:blip r:embed="rId23"/>
              <a:stretch>
                <a:fillRect/>
              </a:stretch>
            </p:blipFill>
            <p:spPr>
              <a:xfrm>
                <a:off x="7188417" y="1182394"/>
                <a:ext cx="540720" cy="294480"/>
              </a:xfrm>
              <a:prstGeom prst="rect">
                <a:avLst/>
              </a:prstGeom>
            </p:spPr>
          </p:pic>
        </mc:Fallback>
      </mc:AlternateContent>
      <p:grpSp>
        <p:nvGrpSpPr>
          <p:cNvPr id="28" name="Group 27">
            <a:extLst>
              <a:ext uri="{FF2B5EF4-FFF2-40B4-BE49-F238E27FC236}">
                <a16:creationId xmlns:a16="http://schemas.microsoft.com/office/drawing/2014/main" id="{6747F29D-18EA-C077-CE37-C20297FA752D}"/>
              </a:ext>
            </a:extLst>
          </p:cNvPr>
          <p:cNvGrpSpPr/>
          <p:nvPr/>
        </p:nvGrpSpPr>
        <p:grpSpPr>
          <a:xfrm>
            <a:off x="8217657" y="1206154"/>
            <a:ext cx="2220840" cy="306360"/>
            <a:chOff x="8217657" y="1206154"/>
            <a:chExt cx="2220840" cy="306360"/>
          </a:xfrm>
        </p:grpSpPr>
        <mc:AlternateContent xmlns:mc="http://schemas.openxmlformats.org/markup-compatibility/2006">
          <mc:Choice xmlns:p14="http://schemas.microsoft.com/office/powerpoint/2010/main" Requires="p14">
            <p:contentPart p14:bwMode="auto" r:id="rId24">
              <p14:nvContentPartPr>
                <p14:cNvPr id="24" name="Ink 23">
                  <a:extLst>
                    <a:ext uri="{FF2B5EF4-FFF2-40B4-BE49-F238E27FC236}">
                      <a16:creationId xmlns:a16="http://schemas.microsoft.com/office/drawing/2014/main" id="{5C8ABDAB-D72E-0A1F-A741-1D526A800BA9}"/>
                    </a:ext>
                  </a:extLst>
                </p14:cNvPr>
                <p14:cNvContentPartPr/>
                <p14:nvPr/>
              </p14:nvContentPartPr>
              <p14:xfrm>
                <a:off x="8217657" y="1305154"/>
                <a:ext cx="1424880" cy="29520"/>
              </p14:xfrm>
            </p:contentPart>
          </mc:Choice>
          <mc:Fallback>
            <p:pic>
              <p:nvPicPr>
                <p:cNvPr id="24" name="Ink 23">
                  <a:extLst>
                    <a:ext uri="{FF2B5EF4-FFF2-40B4-BE49-F238E27FC236}">
                      <a16:creationId xmlns:a16="http://schemas.microsoft.com/office/drawing/2014/main" id="{5C8ABDAB-D72E-0A1F-A741-1D526A800BA9}"/>
                    </a:ext>
                  </a:extLst>
                </p:cNvPr>
                <p:cNvPicPr/>
                <p:nvPr/>
              </p:nvPicPr>
              <p:blipFill>
                <a:blip r:embed="rId25"/>
                <a:stretch>
                  <a:fillRect/>
                </a:stretch>
              </p:blipFill>
              <p:spPr>
                <a:xfrm>
                  <a:off x="8209017" y="1296514"/>
                  <a:ext cx="1442520" cy="47160"/>
                </a:xfrm>
                <a:prstGeom prst="rect">
                  <a:avLst/>
                </a:prstGeom>
              </p:spPr>
            </p:pic>
          </mc:Fallback>
        </mc:AlternateContent>
        <mc:AlternateContent xmlns:mc="http://schemas.openxmlformats.org/markup-compatibility/2006">
          <mc:Choice xmlns:p14="http://schemas.microsoft.com/office/powerpoint/2010/main" Requires="p14">
            <p:contentPart p14:bwMode="auto" r:id="rId26">
              <p14:nvContentPartPr>
                <p14:cNvPr id="25" name="Ink 24">
                  <a:extLst>
                    <a:ext uri="{FF2B5EF4-FFF2-40B4-BE49-F238E27FC236}">
                      <a16:creationId xmlns:a16="http://schemas.microsoft.com/office/drawing/2014/main" id="{EE6480CE-E5E0-908B-78FC-3363C5478648}"/>
                    </a:ext>
                  </a:extLst>
                </p14:cNvPr>
                <p14:cNvContentPartPr/>
                <p14:nvPr/>
              </p14:nvContentPartPr>
              <p14:xfrm>
                <a:off x="9632097" y="1272394"/>
                <a:ext cx="79560" cy="110160"/>
              </p14:xfrm>
            </p:contentPart>
          </mc:Choice>
          <mc:Fallback>
            <p:pic>
              <p:nvPicPr>
                <p:cNvPr id="25" name="Ink 24">
                  <a:extLst>
                    <a:ext uri="{FF2B5EF4-FFF2-40B4-BE49-F238E27FC236}">
                      <a16:creationId xmlns:a16="http://schemas.microsoft.com/office/drawing/2014/main" id="{EE6480CE-E5E0-908B-78FC-3363C5478648}"/>
                    </a:ext>
                  </a:extLst>
                </p:cNvPr>
                <p:cNvPicPr/>
                <p:nvPr/>
              </p:nvPicPr>
              <p:blipFill>
                <a:blip r:embed="rId27"/>
                <a:stretch>
                  <a:fillRect/>
                </a:stretch>
              </p:blipFill>
              <p:spPr>
                <a:xfrm>
                  <a:off x="9623457" y="1263394"/>
                  <a:ext cx="97200" cy="127800"/>
                </a:xfrm>
                <a:prstGeom prst="rect">
                  <a:avLst/>
                </a:prstGeom>
              </p:spPr>
            </p:pic>
          </mc:Fallback>
        </mc:AlternateContent>
        <mc:AlternateContent xmlns:mc="http://schemas.openxmlformats.org/markup-compatibility/2006">
          <mc:Choice xmlns:p14="http://schemas.microsoft.com/office/powerpoint/2010/main" Requires="p14">
            <p:contentPart p14:bwMode="auto" r:id="rId28">
              <p14:nvContentPartPr>
                <p14:cNvPr id="26" name="Ink 25">
                  <a:extLst>
                    <a:ext uri="{FF2B5EF4-FFF2-40B4-BE49-F238E27FC236}">
                      <a16:creationId xmlns:a16="http://schemas.microsoft.com/office/drawing/2014/main" id="{DEB08A85-42E9-68E9-28E9-5808F714A1C5}"/>
                    </a:ext>
                  </a:extLst>
                </p14:cNvPr>
                <p14:cNvContentPartPr/>
                <p14:nvPr/>
              </p14:nvContentPartPr>
              <p14:xfrm>
                <a:off x="9625977" y="1289674"/>
                <a:ext cx="51480" cy="124920"/>
              </p14:xfrm>
            </p:contentPart>
          </mc:Choice>
          <mc:Fallback>
            <p:pic>
              <p:nvPicPr>
                <p:cNvPr id="26" name="Ink 25">
                  <a:extLst>
                    <a:ext uri="{FF2B5EF4-FFF2-40B4-BE49-F238E27FC236}">
                      <a16:creationId xmlns:a16="http://schemas.microsoft.com/office/drawing/2014/main" id="{DEB08A85-42E9-68E9-28E9-5808F714A1C5}"/>
                    </a:ext>
                  </a:extLst>
                </p:cNvPr>
                <p:cNvPicPr/>
                <p:nvPr/>
              </p:nvPicPr>
              <p:blipFill>
                <a:blip r:embed="rId29"/>
                <a:stretch>
                  <a:fillRect/>
                </a:stretch>
              </p:blipFill>
              <p:spPr>
                <a:xfrm>
                  <a:off x="9616977" y="1281034"/>
                  <a:ext cx="69120" cy="142560"/>
                </a:xfrm>
                <a:prstGeom prst="rect">
                  <a:avLst/>
                </a:prstGeom>
              </p:spPr>
            </p:pic>
          </mc:Fallback>
        </mc:AlternateContent>
        <mc:AlternateContent xmlns:mc="http://schemas.openxmlformats.org/markup-compatibility/2006">
          <mc:Choice xmlns:p14="http://schemas.microsoft.com/office/powerpoint/2010/main" Requires="p14">
            <p:contentPart p14:bwMode="auto" r:id="rId30">
              <p14:nvContentPartPr>
                <p14:cNvPr id="27" name="Ink 26">
                  <a:extLst>
                    <a:ext uri="{FF2B5EF4-FFF2-40B4-BE49-F238E27FC236}">
                      <a16:creationId xmlns:a16="http://schemas.microsoft.com/office/drawing/2014/main" id="{EAB52DD2-A0BD-6428-77EE-01BA1DBA2845}"/>
                    </a:ext>
                  </a:extLst>
                </p14:cNvPr>
                <p14:cNvContentPartPr/>
                <p14:nvPr/>
              </p14:nvContentPartPr>
              <p14:xfrm>
                <a:off x="9837297" y="1206154"/>
                <a:ext cx="601200" cy="306360"/>
              </p14:xfrm>
            </p:contentPart>
          </mc:Choice>
          <mc:Fallback>
            <p:pic>
              <p:nvPicPr>
                <p:cNvPr id="27" name="Ink 26">
                  <a:extLst>
                    <a:ext uri="{FF2B5EF4-FFF2-40B4-BE49-F238E27FC236}">
                      <a16:creationId xmlns:a16="http://schemas.microsoft.com/office/drawing/2014/main" id="{EAB52DD2-A0BD-6428-77EE-01BA1DBA2845}"/>
                    </a:ext>
                  </a:extLst>
                </p:cNvPr>
                <p:cNvPicPr/>
                <p:nvPr/>
              </p:nvPicPr>
              <p:blipFill>
                <a:blip r:embed="rId31"/>
                <a:stretch>
                  <a:fillRect/>
                </a:stretch>
              </p:blipFill>
              <p:spPr>
                <a:xfrm>
                  <a:off x="9828657" y="1197154"/>
                  <a:ext cx="618840" cy="324000"/>
                </a:xfrm>
                <a:prstGeom prst="rect">
                  <a:avLst/>
                </a:prstGeom>
              </p:spPr>
            </p:pic>
          </mc:Fallback>
        </mc:AlternateContent>
      </p:grpSp>
      <p:grpSp>
        <p:nvGrpSpPr>
          <p:cNvPr id="42" name="Group 41">
            <a:extLst>
              <a:ext uri="{FF2B5EF4-FFF2-40B4-BE49-F238E27FC236}">
                <a16:creationId xmlns:a16="http://schemas.microsoft.com/office/drawing/2014/main" id="{EA81AEBB-E36F-2EB7-EFEE-707D55544EC1}"/>
              </a:ext>
            </a:extLst>
          </p:cNvPr>
          <p:cNvGrpSpPr/>
          <p:nvPr/>
        </p:nvGrpSpPr>
        <p:grpSpPr>
          <a:xfrm>
            <a:off x="10267857" y="1027594"/>
            <a:ext cx="1227600" cy="520200"/>
            <a:chOff x="10267857" y="1027594"/>
            <a:chExt cx="1227600" cy="520200"/>
          </a:xfrm>
        </p:grpSpPr>
        <mc:AlternateContent xmlns:mc="http://schemas.openxmlformats.org/markup-compatibility/2006">
          <mc:Choice xmlns:p14="http://schemas.microsoft.com/office/powerpoint/2010/main" Requires="p14">
            <p:contentPart p14:bwMode="auto" r:id="rId32">
              <p14:nvContentPartPr>
                <p14:cNvPr id="29" name="Ink 28">
                  <a:extLst>
                    <a:ext uri="{FF2B5EF4-FFF2-40B4-BE49-F238E27FC236}">
                      <a16:creationId xmlns:a16="http://schemas.microsoft.com/office/drawing/2014/main" id="{50B7614A-7486-A014-A0EB-106710F82880}"/>
                    </a:ext>
                  </a:extLst>
                </p14:cNvPr>
                <p14:cNvContentPartPr/>
                <p14:nvPr/>
              </p14:nvContentPartPr>
              <p14:xfrm>
                <a:off x="10360737" y="1134514"/>
                <a:ext cx="443880" cy="170280"/>
              </p14:xfrm>
            </p:contentPart>
          </mc:Choice>
          <mc:Fallback>
            <p:pic>
              <p:nvPicPr>
                <p:cNvPr id="29" name="Ink 28">
                  <a:extLst>
                    <a:ext uri="{FF2B5EF4-FFF2-40B4-BE49-F238E27FC236}">
                      <a16:creationId xmlns:a16="http://schemas.microsoft.com/office/drawing/2014/main" id="{50B7614A-7486-A014-A0EB-106710F82880}"/>
                    </a:ext>
                  </a:extLst>
                </p:cNvPr>
                <p:cNvPicPr/>
                <p:nvPr/>
              </p:nvPicPr>
              <p:blipFill>
                <a:blip r:embed="rId33"/>
                <a:stretch>
                  <a:fillRect/>
                </a:stretch>
              </p:blipFill>
              <p:spPr>
                <a:xfrm>
                  <a:off x="10352097" y="1125874"/>
                  <a:ext cx="461520" cy="187920"/>
                </a:xfrm>
                <a:prstGeom prst="rect">
                  <a:avLst/>
                </a:prstGeom>
              </p:spPr>
            </p:pic>
          </mc:Fallback>
        </mc:AlternateContent>
        <mc:AlternateContent xmlns:mc="http://schemas.openxmlformats.org/markup-compatibility/2006">
          <mc:Choice xmlns:p14="http://schemas.microsoft.com/office/powerpoint/2010/main" Requires="p14">
            <p:contentPart p14:bwMode="auto" r:id="rId34">
              <p14:nvContentPartPr>
                <p14:cNvPr id="30" name="Ink 29">
                  <a:extLst>
                    <a:ext uri="{FF2B5EF4-FFF2-40B4-BE49-F238E27FC236}">
                      <a16:creationId xmlns:a16="http://schemas.microsoft.com/office/drawing/2014/main" id="{50FC2D7A-48ED-AFEB-970B-DF60B078F2C9}"/>
                    </a:ext>
                  </a:extLst>
                </p14:cNvPr>
                <p14:cNvContentPartPr/>
                <p14:nvPr/>
              </p14:nvContentPartPr>
              <p14:xfrm>
                <a:off x="10908657" y="1213714"/>
                <a:ext cx="100440" cy="208440"/>
              </p14:xfrm>
            </p:contentPart>
          </mc:Choice>
          <mc:Fallback>
            <p:pic>
              <p:nvPicPr>
                <p:cNvPr id="30" name="Ink 29">
                  <a:extLst>
                    <a:ext uri="{FF2B5EF4-FFF2-40B4-BE49-F238E27FC236}">
                      <a16:creationId xmlns:a16="http://schemas.microsoft.com/office/drawing/2014/main" id="{50FC2D7A-48ED-AFEB-970B-DF60B078F2C9}"/>
                    </a:ext>
                  </a:extLst>
                </p:cNvPr>
                <p:cNvPicPr/>
                <p:nvPr/>
              </p:nvPicPr>
              <p:blipFill>
                <a:blip r:embed="rId35"/>
                <a:stretch>
                  <a:fillRect/>
                </a:stretch>
              </p:blipFill>
              <p:spPr>
                <a:xfrm>
                  <a:off x="10899657" y="1204714"/>
                  <a:ext cx="118080" cy="226080"/>
                </a:xfrm>
                <a:prstGeom prst="rect">
                  <a:avLst/>
                </a:prstGeom>
              </p:spPr>
            </p:pic>
          </mc:Fallback>
        </mc:AlternateContent>
        <mc:AlternateContent xmlns:mc="http://schemas.openxmlformats.org/markup-compatibility/2006">
          <mc:Choice xmlns:p14="http://schemas.microsoft.com/office/powerpoint/2010/main" Requires="p14">
            <p:contentPart p14:bwMode="auto" r:id="rId36">
              <p14:nvContentPartPr>
                <p14:cNvPr id="31" name="Ink 30">
                  <a:extLst>
                    <a:ext uri="{FF2B5EF4-FFF2-40B4-BE49-F238E27FC236}">
                      <a16:creationId xmlns:a16="http://schemas.microsoft.com/office/drawing/2014/main" id="{F9226300-8DF4-FDAF-FF2B-6928E9E15F5F}"/>
                    </a:ext>
                  </a:extLst>
                </p14:cNvPr>
                <p14:cNvContentPartPr/>
                <p14:nvPr/>
              </p14:nvContentPartPr>
              <p14:xfrm>
                <a:off x="10849617" y="1208674"/>
                <a:ext cx="160560" cy="86040"/>
              </p14:xfrm>
            </p:contentPart>
          </mc:Choice>
          <mc:Fallback>
            <p:pic>
              <p:nvPicPr>
                <p:cNvPr id="31" name="Ink 30">
                  <a:extLst>
                    <a:ext uri="{FF2B5EF4-FFF2-40B4-BE49-F238E27FC236}">
                      <a16:creationId xmlns:a16="http://schemas.microsoft.com/office/drawing/2014/main" id="{F9226300-8DF4-FDAF-FF2B-6928E9E15F5F}"/>
                    </a:ext>
                  </a:extLst>
                </p:cNvPr>
                <p:cNvPicPr/>
                <p:nvPr/>
              </p:nvPicPr>
              <p:blipFill>
                <a:blip r:embed="rId37"/>
                <a:stretch>
                  <a:fillRect/>
                </a:stretch>
              </p:blipFill>
              <p:spPr>
                <a:xfrm>
                  <a:off x="10840617" y="1200034"/>
                  <a:ext cx="178200" cy="103680"/>
                </a:xfrm>
                <a:prstGeom prst="rect">
                  <a:avLst/>
                </a:prstGeom>
              </p:spPr>
            </p:pic>
          </mc:Fallback>
        </mc:AlternateContent>
        <mc:AlternateContent xmlns:mc="http://schemas.openxmlformats.org/markup-compatibility/2006">
          <mc:Choice xmlns:p14="http://schemas.microsoft.com/office/powerpoint/2010/main" Requires="p14">
            <p:contentPart p14:bwMode="auto" r:id="rId38">
              <p14:nvContentPartPr>
                <p14:cNvPr id="32" name="Ink 31">
                  <a:extLst>
                    <a:ext uri="{FF2B5EF4-FFF2-40B4-BE49-F238E27FC236}">
                      <a16:creationId xmlns:a16="http://schemas.microsoft.com/office/drawing/2014/main" id="{FD362DDD-5268-BEA7-B48B-F50779C8BC2F}"/>
                    </a:ext>
                  </a:extLst>
                </p14:cNvPr>
                <p14:cNvContentPartPr/>
                <p14:nvPr/>
              </p14:nvContentPartPr>
              <p14:xfrm>
                <a:off x="11056257" y="1218754"/>
                <a:ext cx="101160" cy="38880"/>
              </p14:xfrm>
            </p:contentPart>
          </mc:Choice>
          <mc:Fallback>
            <p:pic>
              <p:nvPicPr>
                <p:cNvPr id="32" name="Ink 31">
                  <a:extLst>
                    <a:ext uri="{FF2B5EF4-FFF2-40B4-BE49-F238E27FC236}">
                      <a16:creationId xmlns:a16="http://schemas.microsoft.com/office/drawing/2014/main" id="{FD362DDD-5268-BEA7-B48B-F50779C8BC2F}"/>
                    </a:ext>
                  </a:extLst>
                </p:cNvPr>
                <p:cNvPicPr/>
                <p:nvPr/>
              </p:nvPicPr>
              <p:blipFill>
                <a:blip r:embed="rId39"/>
                <a:stretch>
                  <a:fillRect/>
                </a:stretch>
              </p:blipFill>
              <p:spPr>
                <a:xfrm>
                  <a:off x="11047257" y="1210114"/>
                  <a:ext cx="118800" cy="56520"/>
                </a:xfrm>
                <a:prstGeom prst="rect">
                  <a:avLst/>
                </a:prstGeom>
              </p:spPr>
            </p:pic>
          </mc:Fallback>
        </mc:AlternateContent>
        <mc:AlternateContent xmlns:mc="http://schemas.openxmlformats.org/markup-compatibility/2006">
          <mc:Choice xmlns:p14="http://schemas.microsoft.com/office/powerpoint/2010/main" Requires="p14">
            <p:contentPart p14:bwMode="auto" r:id="rId40">
              <p14:nvContentPartPr>
                <p14:cNvPr id="33" name="Ink 32">
                  <a:extLst>
                    <a:ext uri="{FF2B5EF4-FFF2-40B4-BE49-F238E27FC236}">
                      <a16:creationId xmlns:a16="http://schemas.microsoft.com/office/drawing/2014/main" id="{BDB090DF-7407-7CA0-2B4B-901521A6F852}"/>
                    </a:ext>
                  </a:extLst>
                </p14:cNvPr>
                <p14:cNvContentPartPr/>
                <p14:nvPr/>
              </p14:nvContentPartPr>
              <p14:xfrm>
                <a:off x="11127537" y="1027594"/>
                <a:ext cx="106560" cy="191160"/>
              </p14:xfrm>
            </p:contentPart>
          </mc:Choice>
          <mc:Fallback>
            <p:pic>
              <p:nvPicPr>
                <p:cNvPr id="33" name="Ink 32">
                  <a:extLst>
                    <a:ext uri="{FF2B5EF4-FFF2-40B4-BE49-F238E27FC236}">
                      <a16:creationId xmlns:a16="http://schemas.microsoft.com/office/drawing/2014/main" id="{BDB090DF-7407-7CA0-2B4B-901521A6F852}"/>
                    </a:ext>
                  </a:extLst>
                </p:cNvPr>
                <p:cNvPicPr/>
                <p:nvPr/>
              </p:nvPicPr>
              <p:blipFill>
                <a:blip r:embed="rId41"/>
                <a:stretch>
                  <a:fillRect/>
                </a:stretch>
              </p:blipFill>
              <p:spPr>
                <a:xfrm>
                  <a:off x="11118537" y="1018954"/>
                  <a:ext cx="124200" cy="208800"/>
                </a:xfrm>
                <a:prstGeom prst="rect">
                  <a:avLst/>
                </a:prstGeom>
              </p:spPr>
            </p:pic>
          </mc:Fallback>
        </mc:AlternateContent>
        <mc:AlternateContent xmlns:mc="http://schemas.openxmlformats.org/markup-compatibility/2006">
          <mc:Choice xmlns:p14="http://schemas.microsoft.com/office/powerpoint/2010/main" Requires="p14">
            <p:contentPart p14:bwMode="auto" r:id="rId42">
              <p14:nvContentPartPr>
                <p14:cNvPr id="34" name="Ink 33">
                  <a:extLst>
                    <a:ext uri="{FF2B5EF4-FFF2-40B4-BE49-F238E27FC236}">
                      <a16:creationId xmlns:a16="http://schemas.microsoft.com/office/drawing/2014/main" id="{ED7DB745-F3E9-EFFF-CABF-4123FEDE8587}"/>
                    </a:ext>
                  </a:extLst>
                </p14:cNvPr>
                <p14:cNvContentPartPr/>
                <p14:nvPr/>
              </p14:nvContentPartPr>
              <p14:xfrm>
                <a:off x="11275857" y="1119754"/>
                <a:ext cx="83160" cy="70920"/>
              </p14:xfrm>
            </p:contentPart>
          </mc:Choice>
          <mc:Fallback>
            <p:pic>
              <p:nvPicPr>
                <p:cNvPr id="34" name="Ink 33">
                  <a:extLst>
                    <a:ext uri="{FF2B5EF4-FFF2-40B4-BE49-F238E27FC236}">
                      <a16:creationId xmlns:a16="http://schemas.microsoft.com/office/drawing/2014/main" id="{ED7DB745-F3E9-EFFF-CABF-4123FEDE8587}"/>
                    </a:ext>
                  </a:extLst>
                </p:cNvPr>
                <p:cNvPicPr/>
                <p:nvPr/>
              </p:nvPicPr>
              <p:blipFill>
                <a:blip r:embed="rId43"/>
                <a:stretch>
                  <a:fillRect/>
                </a:stretch>
              </p:blipFill>
              <p:spPr>
                <a:xfrm>
                  <a:off x="11267217" y="1110754"/>
                  <a:ext cx="100800" cy="88560"/>
                </a:xfrm>
                <a:prstGeom prst="rect">
                  <a:avLst/>
                </a:prstGeom>
              </p:spPr>
            </p:pic>
          </mc:Fallback>
        </mc:AlternateContent>
        <mc:AlternateContent xmlns:mc="http://schemas.openxmlformats.org/markup-compatibility/2006">
          <mc:Choice xmlns:p14="http://schemas.microsoft.com/office/powerpoint/2010/main" Requires="p14">
            <p:contentPart p14:bwMode="auto" r:id="rId44">
              <p14:nvContentPartPr>
                <p14:cNvPr id="35" name="Ink 34">
                  <a:extLst>
                    <a:ext uri="{FF2B5EF4-FFF2-40B4-BE49-F238E27FC236}">
                      <a16:creationId xmlns:a16="http://schemas.microsoft.com/office/drawing/2014/main" id="{2C53AC52-F0A4-6C8C-2BCF-DB31584CFD6A}"/>
                    </a:ext>
                  </a:extLst>
                </p14:cNvPr>
                <p14:cNvContentPartPr/>
                <p14:nvPr/>
              </p14:nvContentPartPr>
              <p14:xfrm>
                <a:off x="11341017" y="1129474"/>
                <a:ext cx="3960" cy="360"/>
              </p14:xfrm>
            </p:contentPart>
          </mc:Choice>
          <mc:Fallback>
            <p:pic>
              <p:nvPicPr>
                <p:cNvPr id="35" name="Ink 34">
                  <a:extLst>
                    <a:ext uri="{FF2B5EF4-FFF2-40B4-BE49-F238E27FC236}">
                      <a16:creationId xmlns:a16="http://schemas.microsoft.com/office/drawing/2014/main" id="{2C53AC52-F0A4-6C8C-2BCF-DB31584CFD6A}"/>
                    </a:ext>
                  </a:extLst>
                </p:cNvPr>
                <p:cNvPicPr/>
                <p:nvPr/>
              </p:nvPicPr>
              <p:blipFill>
                <a:blip r:embed="rId45"/>
                <a:stretch>
                  <a:fillRect/>
                </a:stretch>
              </p:blipFill>
              <p:spPr>
                <a:xfrm>
                  <a:off x="11332377" y="1120474"/>
                  <a:ext cx="21600" cy="18000"/>
                </a:xfrm>
                <a:prstGeom prst="rect">
                  <a:avLst/>
                </a:prstGeom>
              </p:spPr>
            </p:pic>
          </mc:Fallback>
        </mc:AlternateContent>
        <mc:AlternateContent xmlns:mc="http://schemas.openxmlformats.org/markup-compatibility/2006">
          <mc:Choice xmlns:p14="http://schemas.microsoft.com/office/powerpoint/2010/main" Requires="p14">
            <p:contentPart p14:bwMode="auto" r:id="rId46">
              <p14:nvContentPartPr>
                <p14:cNvPr id="36" name="Ink 35">
                  <a:extLst>
                    <a:ext uri="{FF2B5EF4-FFF2-40B4-BE49-F238E27FC236}">
                      <a16:creationId xmlns:a16="http://schemas.microsoft.com/office/drawing/2014/main" id="{AEA51D2B-3378-E21F-4CBF-30C55DEF35DF}"/>
                    </a:ext>
                  </a:extLst>
                </p14:cNvPr>
                <p14:cNvContentPartPr/>
                <p14:nvPr/>
              </p14:nvContentPartPr>
              <p14:xfrm>
                <a:off x="11357937" y="1074754"/>
                <a:ext cx="137520" cy="96480"/>
              </p14:xfrm>
            </p:contentPart>
          </mc:Choice>
          <mc:Fallback>
            <p:pic>
              <p:nvPicPr>
                <p:cNvPr id="36" name="Ink 35">
                  <a:extLst>
                    <a:ext uri="{FF2B5EF4-FFF2-40B4-BE49-F238E27FC236}">
                      <a16:creationId xmlns:a16="http://schemas.microsoft.com/office/drawing/2014/main" id="{AEA51D2B-3378-E21F-4CBF-30C55DEF35DF}"/>
                    </a:ext>
                  </a:extLst>
                </p:cNvPr>
                <p:cNvPicPr/>
                <p:nvPr/>
              </p:nvPicPr>
              <p:blipFill>
                <a:blip r:embed="rId47"/>
                <a:stretch>
                  <a:fillRect/>
                </a:stretch>
              </p:blipFill>
              <p:spPr>
                <a:xfrm>
                  <a:off x="11348937" y="1065754"/>
                  <a:ext cx="155160" cy="114120"/>
                </a:xfrm>
                <a:prstGeom prst="rect">
                  <a:avLst/>
                </a:prstGeom>
              </p:spPr>
            </p:pic>
          </mc:Fallback>
        </mc:AlternateContent>
        <mc:AlternateContent xmlns:mc="http://schemas.openxmlformats.org/markup-compatibility/2006">
          <mc:Choice xmlns:p14="http://schemas.microsoft.com/office/powerpoint/2010/main" Requires="p14">
            <p:contentPart p14:bwMode="auto" r:id="rId48">
              <p14:nvContentPartPr>
                <p14:cNvPr id="37" name="Ink 36">
                  <a:extLst>
                    <a:ext uri="{FF2B5EF4-FFF2-40B4-BE49-F238E27FC236}">
                      <a16:creationId xmlns:a16="http://schemas.microsoft.com/office/drawing/2014/main" id="{92FC1F49-731C-BA95-43BB-CA2A58D630F3}"/>
                    </a:ext>
                  </a:extLst>
                </p14:cNvPr>
                <p14:cNvContentPartPr/>
                <p14:nvPr/>
              </p14:nvContentPartPr>
              <p14:xfrm>
                <a:off x="10272177" y="1176994"/>
                <a:ext cx="84600" cy="33120"/>
              </p14:xfrm>
            </p:contentPart>
          </mc:Choice>
          <mc:Fallback>
            <p:pic>
              <p:nvPicPr>
                <p:cNvPr id="37" name="Ink 36">
                  <a:extLst>
                    <a:ext uri="{FF2B5EF4-FFF2-40B4-BE49-F238E27FC236}">
                      <a16:creationId xmlns:a16="http://schemas.microsoft.com/office/drawing/2014/main" id="{92FC1F49-731C-BA95-43BB-CA2A58D630F3}"/>
                    </a:ext>
                  </a:extLst>
                </p:cNvPr>
                <p:cNvPicPr/>
                <p:nvPr/>
              </p:nvPicPr>
              <p:blipFill>
                <a:blip r:embed="rId49"/>
                <a:stretch>
                  <a:fillRect/>
                </a:stretch>
              </p:blipFill>
              <p:spPr>
                <a:xfrm>
                  <a:off x="10263177" y="1168354"/>
                  <a:ext cx="102240" cy="50760"/>
                </a:xfrm>
                <a:prstGeom prst="rect">
                  <a:avLst/>
                </a:prstGeom>
              </p:spPr>
            </p:pic>
          </mc:Fallback>
        </mc:AlternateContent>
        <mc:AlternateContent xmlns:mc="http://schemas.openxmlformats.org/markup-compatibility/2006">
          <mc:Choice xmlns:p14="http://schemas.microsoft.com/office/powerpoint/2010/main" Requires="p14">
            <p:contentPart p14:bwMode="auto" r:id="rId50">
              <p14:nvContentPartPr>
                <p14:cNvPr id="38" name="Ink 37">
                  <a:extLst>
                    <a:ext uri="{FF2B5EF4-FFF2-40B4-BE49-F238E27FC236}">
                      <a16:creationId xmlns:a16="http://schemas.microsoft.com/office/drawing/2014/main" id="{1407A294-EF1A-B7CB-97EC-5E93AE6DA94A}"/>
                    </a:ext>
                  </a:extLst>
                </p14:cNvPr>
                <p14:cNvContentPartPr/>
                <p14:nvPr/>
              </p14:nvContentPartPr>
              <p14:xfrm>
                <a:off x="10267857" y="1143874"/>
                <a:ext cx="104760" cy="76680"/>
              </p14:xfrm>
            </p:contentPart>
          </mc:Choice>
          <mc:Fallback>
            <p:pic>
              <p:nvPicPr>
                <p:cNvPr id="38" name="Ink 37">
                  <a:extLst>
                    <a:ext uri="{FF2B5EF4-FFF2-40B4-BE49-F238E27FC236}">
                      <a16:creationId xmlns:a16="http://schemas.microsoft.com/office/drawing/2014/main" id="{1407A294-EF1A-B7CB-97EC-5E93AE6DA94A}"/>
                    </a:ext>
                  </a:extLst>
                </p:cNvPr>
                <p:cNvPicPr/>
                <p:nvPr/>
              </p:nvPicPr>
              <p:blipFill>
                <a:blip r:embed="rId51"/>
                <a:stretch>
                  <a:fillRect/>
                </a:stretch>
              </p:blipFill>
              <p:spPr>
                <a:xfrm>
                  <a:off x="10258857" y="1134874"/>
                  <a:ext cx="122400" cy="94320"/>
                </a:xfrm>
                <a:prstGeom prst="rect">
                  <a:avLst/>
                </a:prstGeom>
              </p:spPr>
            </p:pic>
          </mc:Fallback>
        </mc:AlternateContent>
        <mc:AlternateContent xmlns:mc="http://schemas.openxmlformats.org/markup-compatibility/2006">
          <mc:Choice xmlns:p14="http://schemas.microsoft.com/office/powerpoint/2010/main" Requires="p14">
            <p:contentPart p14:bwMode="auto" r:id="rId52">
              <p14:nvContentPartPr>
                <p14:cNvPr id="41" name="Ink 40">
                  <a:extLst>
                    <a:ext uri="{FF2B5EF4-FFF2-40B4-BE49-F238E27FC236}">
                      <a16:creationId xmlns:a16="http://schemas.microsoft.com/office/drawing/2014/main" id="{9D2BCDE0-284E-D038-0589-425C3DC2638F}"/>
                    </a:ext>
                  </a:extLst>
                </p14:cNvPr>
                <p14:cNvContentPartPr/>
                <p14:nvPr/>
              </p14:nvContentPartPr>
              <p14:xfrm>
                <a:off x="10993617" y="1306594"/>
                <a:ext cx="369360" cy="241200"/>
              </p14:xfrm>
            </p:contentPart>
          </mc:Choice>
          <mc:Fallback>
            <p:pic>
              <p:nvPicPr>
                <p:cNvPr id="41" name="Ink 40">
                  <a:extLst>
                    <a:ext uri="{FF2B5EF4-FFF2-40B4-BE49-F238E27FC236}">
                      <a16:creationId xmlns:a16="http://schemas.microsoft.com/office/drawing/2014/main" id="{9D2BCDE0-284E-D038-0589-425C3DC2638F}"/>
                    </a:ext>
                  </a:extLst>
                </p:cNvPr>
                <p:cNvPicPr/>
                <p:nvPr/>
              </p:nvPicPr>
              <p:blipFill>
                <a:blip r:embed="rId53"/>
                <a:stretch>
                  <a:fillRect/>
                </a:stretch>
              </p:blipFill>
              <p:spPr>
                <a:xfrm>
                  <a:off x="10984977" y="1297954"/>
                  <a:ext cx="387000" cy="258840"/>
                </a:xfrm>
                <a:prstGeom prst="rect">
                  <a:avLst/>
                </a:prstGeom>
              </p:spPr>
            </p:pic>
          </mc:Fallback>
        </mc:AlternateContent>
      </p:grpSp>
      <p:grpSp>
        <p:nvGrpSpPr>
          <p:cNvPr id="55" name="Group 54">
            <a:extLst>
              <a:ext uri="{FF2B5EF4-FFF2-40B4-BE49-F238E27FC236}">
                <a16:creationId xmlns:a16="http://schemas.microsoft.com/office/drawing/2014/main" id="{1D84D95F-8770-82D9-B41B-FED6A48F3588}"/>
              </a:ext>
            </a:extLst>
          </p:cNvPr>
          <p:cNvGrpSpPr/>
          <p:nvPr/>
        </p:nvGrpSpPr>
        <p:grpSpPr>
          <a:xfrm>
            <a:off x="10359297" y="563194"/>
            <a:ext cx="1881720" cy="384480"/>
            <a:chOff x="10359297" y="563194"/>
            <a:chExt cx="1881720" cy="384480"/>
          </a:xfrm>
        </p:grpSpPr>
        <mc:AlternateContent xmlns:mc="http://schemas.openxmlformats.org/markup-compatibility/2006">
          <mc:Choice xmlns:p14="http://schemas.microsoft.com/office/powerpoint/2010/main" Requires="p14">
            <p:contentPart p14:bwMode="auto" r:id="rId54">
              <p14:nvContentPartPr>
                <p14:cNvPr id="43" name="Ink 42">
                  <a:extLst>
                    <a:ext uri="{FF2B5EF4-FFF2-40B4-BE49-F238E27FC236}">
                      <a16:creationId xmlns:a16="http://schemas.microsoft.com/office/drawing/2014/main" id="{80249192-1E25-FA28-D87D-A55403BD5554}"/>
                    </a:ext>
                  </a:extLst>
                </p14:cNvPr>
                <p14:cNvContentPartPr/>
                <p14:nvPr/>
              </p14:nvContentPartPr>
              <p14:xfrm>
                <a:off x="10359297" y="693874"/>
                <a:ext cx="771120" cy="38880"/>
              </p14:xfrm>
            </p:contentPart>
          </mc:Choice>
          <mc:Fallback>
            <p:pic>
              <p:nvPicPr>
                <p:cNvPr id="43" name="Ink 42">
                  <a:extLst>
                    <a:ext uri="{FF2B5EF4-FFF2-40B4-BE49-F238E27FC236}">
                      <a16:creationId xmlns:a16="http://schemas.microsoft.com/office/drawing/2014/main" id="{80249192-1E25-FA28-D87D-A55403BD5554}"/>
                    </a:ext>
                  </a:extLst>
                </p:cNvPr>
                <p:cNvPicPr/>
                <p:nvPr/>
              </p:nvPicPr>
              <p:blipFill>
                <a:blip r:embed="rId55"/>
                <a:stretch>
                  <a:fillRect/>
                </a:stretch>
              </p:blipFill>
              <p:spPr>
                <a:xfrm>
                  <a:off x="10350657" y="685234"/>
                  <a:ext cx="788760" cy="56520"/>
                </a:xfrm>
                <a:prstGeom prst="rect">
                  <a:avLst/>
                </a:prstGeom>
              </p:spPr>
            </p:pic>
          </mc:Fallback>
        </mc:AlternateContent>
        <mc:AlternateContent xmlns:mc="http://schemas.openxmlformats.org/markup-compatibility/2006">
          <mc:Choice xmlns:p14="http://schemas.microsoft.com/office/powerpoint/2010/main" Requires="p14">
            <p:contentPart p14:bwMode="auto" r:id="rId56">
              <p14:nvContentPartPr>
                <p14:cNvPr id="44" name="Ink 43">
                  <a:extLst>
                    <a:ext uri="{FF2B5EF4-FFF2-40B4-BE49-F238E27FC236}">
                      <a16:creationId xmlns:a16="http://schemas.microsoft.com/office/drawing/2014/main" id="{576D7728-5261-BD46-87C0-60C44C5CBB91}"/>
                    </a:ext>
                  </a:extLst>
                </p14:cNvPr>
                <p14:cNvContentPartPr/>
                <p14:nvPr/>
              </p14:nvContentPartPr>
              <p14:xfrm>
                <a:off x="11316897" y="723034"/>
                <a:ext cx="88920" cy="189360"/>
              </p14:xfrm>
            </p:contentPart>
          </mc:Choice>
          <mc:Fallback>
            <p:pic>
              <p:nvPicPr>
                <p:cNvPr id="44" name="Ink 43">
                  <a:extLst>
                    <a:ext uri="{FF2B5EF4-FFF2-40B4-BE49-F238E27FC236}">
                      <a16:creationId xmlns:a16="http://schemas.microsoft.com/office/drawing/2014/main" id="{576D7728-5261-BD46-87C0-60C44C5CBB91}"/>
                    </a:ext>
                  </a:extLst>
                </p:cNvPr>
                <p:cNvPicPr/>
                <p:nvPr/>
              </p:nvPicPr>
              <p:blipFill>
                <a:blip r:embed="rId57"/>
                <a:stretch>
                  <a:fillRect/>
                </a:stretch>
              </p:blipFill>
              <p:spPr>
                <a:xfrm>
                  <a:off x="11308257" y="714394"/>
                  <a:ext cx="106560" cy="207000"/>
                </a:xfrm>
                <a:prstGeom prst="rect">
                  <a:avLst/>
                </a:prstGeom>
              </p:spPr>
            </p:pic>
          </mc:Fallback>
        </mc:AlternateContent>
        <mc:AlternateContent xmlns:mc="http://schemas.openxmlformats.org/markup-compatibility/2006">
          <mc:Choice xmlns:p14="http://schemas.microsoft.com/office/powerpoint/2010/main" Requires="p14">
            <p:contentPart p14:bwMode="auto" r:id="rId58">
              <p14:nvContentPartPr>
                <p14:cNvPr id="45" name="Ink 44">
                  <a:extLst>
                    <a:ext uri="{FF2B5EF4-FFF2-40B4-BE49-F238E27FC236}">
                      <a16:creationId xmlns:a16="http://schemas.microsoft.com/office/drawing/2014/main" id="{3C7F7D9F-E949-8CF5-2EA8-4ADA03414C18}"/>
                    </a:ext>
                  </a:extLst>
                </p14:cNvPr>
                <p14:cNvContentPartPr/>
                <p14:nvPr/>
              </p14:nvContentPartPr>
              <p14:xfrm>
                <a:off x="11298537" y="694594"/>
                <a:ext cx="114120" cy="87480"/>
              </p14:xfrm>
            </p:contentPart>
          </mc:Choice>
          <mc:Fallback>
            <p:pic>
              <p:nvPicPr>
                <p:cNvPr id="45" name="Ink 44">
                  <a:extLst>
                    <a:ext uri="{FF2B5EF4-FFF2-40B4-BE49-F238E27FC236}">
                      <a16:creationId xmlns:a16="http://schemas.microsoft.com/office/drawing/2014/main" id="{3C7F7D9F-E949-8CF5-2EA8-4ADA03414C18}"/>
                    </a:ext>
                  </a:extLst>
                </p:cNvPr>
                <p:cNvPicPr/>
                <p:nvPr/>
              </p:nvPicPr>
              <p:blipFill>
                <a:blip r:embed="rId59"/>
                <a:stretch>
                  <a:fillRect/>
                </a:stretch>
              </p:blipFill>
              <p:spPr>
                <a:xfrm>
                  <a:off x="11289897" y="685594"/>
                  <a:ext cx="131760" cy="105120"/>
                </a:xfrm>
                <a:prstGeom prst="rect">
                  <a:avLst/>
                </a:prstGeom>
              </p:spPr>
            </p:pic>
          </mc:Fallback>
        </mc:AlternateContent>
        <mc:AlternateContent xmlns:mc="http://schemas.openxmlformats.org/markup-compatibility/2006">
          <mc:Choice xmlns:p14="http://schemas.microsoft.com/office/powerpoint/2010/main" Requires="p14">
            <p:contentPart p14:bwMode="auto" r:id="rId60">
              <p14:nvContentPartPr>
                <p14:cNvPr id="46" name="Ink 45">
                  <a:extLst>
                    <a:ext uri="{FF2B5EF4-FFF2-40B4-BE49-F238E27FC236}">
                      <a16:creationId xmlns:a16="http://schemas.microsoft.com/office/drawing/2014/main" id="{43EF05E8-ACF3-F5DD-5671-ADFAFA31E3E5}"/>
                    </a:ext>
                  </a:extLst>
                </p14:cNvPr>
                <p14:cNvContentPartPr/>
                <p14:nvPr/>
              </p14:nvContentPartPr>
              <p14:xfrm>
                <a:off x="11447577" y="681994"/>
                <a:ext cx="92880" cy="61920"/>
              </p14:xfrm>
            </p:contentPart>
          </mc:Choice>
          <mc:Fallback>
            <p:pic>
              <p:nvPicPr>
                <p:cNvPr id="46" name="Ink 45">
                  <a:extLst>
                    <a:ext uri="{FF2B5EF4-FFF2-40B4-BE49-F238E27FC236}">
                      <a16:creationId xmlns:a16="http://schemas.microsoft.com/office/drawing/2014/main" id="{43EF05E8-ACF3-F5DD-5671-ADFAFA31E3E5}"/>
                    </a:ext>
                  </a:extLst>
                </p:cNvPr>
                <p:cNvPicPr/>
                <p:nvPr/>
              </p:nvPicPr>
              <p:blipFill>
                <a:blip r:embed="rId61"/>
                <a:stretch>
                  <a:fillRect/>
                </a:stretch>
              </p:blipFill>
              <p:spPr>
                <a:xfrm>
                  <a:off x="11438937" y="672994"/>
                  <a:ext cx="110520" cy="79560"/>
                </a:xfrm>
                <a:prstGeom prst="rect">
                  <a:avLst/>
                </a:prstGeom>
              </p:spPr>
            </p:pic>
          </mc:Fallback>
        </mc:AlternateContent>
        <mc:AlternateContent xmlns:mc="http://schemas.openxmlformats.org/markup-compatibility/2006">
          <mc:Choice xmlns:p14="http://schemas.microsoft.com/office/powerpoint/2010/main" Requires="p14">
            <p:contentPart p14:bwMode="auto" r:id="rId62">
              <p14:nvContentPartPr>
                <p14:cNvPr id="47" name="Ink 46">
                  <a:extLst>
                    <a:ext uri="{FF2B5EF4-FFF2-40B4-BE49-F238E27FC236}">
                      <a16:creationId xmlns:a16="http://schemas.microsoft.com/office/drawing/2014/main" id="{39C46321-214C-C9C0-ACF7-472EFED03F6D}"/>
                    </a:ext>
                  </a:extLst>
                </p14:cNvPr>
                <p14:cNvContentPartPr/>
                <p14:nvPr/>
              </p14:nvContentPartPr>
              <p14:xfrm>
                <a:off x="11577537" y="647794"/>
                <a:ext cx="79560" cy="61560"/>
              </p14:xfrm>
            </p:contentPart>
          </mc:Choice>
          <mc:Fallback>
            <p:pic>
              <p:nvPicPr>
                <p:cNvPr id="47" name="Ink 46">
                  <a:extLst>
                    <a:ext uri="{FF2B5EF4-FFF2-40B4-BE49-F238E27FC236}">
                      <a16:creationId xmlns:a16="http://schemas.microsoft.com/office/drawing/2014/main" id="{39C46321-214C-C9C0-ACF7-472EFED03F6D}"/>
                    </a:ext>
                  </a:extLst>
                </p:cNvPr>
                <p:cNvPicPr/>
                <p:nvPr/>
              </p:nvPicPr>
              <p:blipFill>
                <a:blip r:embed="rId63"/>
                <a:stretch>
                  <a:fillRect/>
                </a:stretch>
              </p:blipFill>
              <p:spPr>
                <a:xfrm>
                  <a:off x="11568897" y="639154"/>
                  <a:ext cx="97200" cy="79200"/>
                </a:xfrm>
                <a:prstGeom prst="rect">
                  <a:avLst/>
                </a:prstGeom>
              </p:spPr>
            </p:pic>
          </mc:Fallback>
        </mc:AlternateContent>
        <mc:AlternateContent xmlns:mc="http://schemas.openxmlformats.org/markup-compatibility/2006">
          <mc:Choice xmlns:p14="http://schemas.microsoft.com/office/powerpoint/2010/main" Requires="p14">
            <p:contentPart p14:bwMode="auto" r:id="rId64">
              <p14:nvContentPartPr>
                <p14:cNvPr id="48" name="Ink 47">
                  <a:extLst>
                    <a:ext uri="{FF2B5EF4-FFF2-40B4-BE49-F238E27FC236}">
                      <a16:creationId xmlns:a16="http://schemas.microsoft.com/office/drawing/2014/main" id="{DEDCB36D-6CA6-3E1A-73F2-DAEBC49571AD}"/>
                    </a:ext>
                  </a:extLst>
                </p14:cNvPr>
                <p14:cNvContentPartPr/>
                <p14:nvPr/>
              </p14:nvContentPartPr>
              <p14:xfrm>
                <a:off x="11651337" y="568234"/>
                <a:ext cx="120600" cy="120600"/>
              </p14:xfrm>
            </p:contentPart>
          </mc:Choice>
          <mc:Fallback>
            <p:pic>
              <p:nvPicPr>
                <p:cNvPr id="48" name="Ink 47">
                  <a:extLst>
                    <a:ext uri="{FF2B5EF4-FFF2-40B4-BE49-F238E27FC236}">
                      <a16:creationId xmlns:a16="http://schemas.microsoft.com/office/drawing/2014/main" id="{DEDCB36D-6CA6-3E1A-73F2-DAEBC49571AD}"/>
                    </a:ext>
                  </a:extLst>
                </p:cNvPr>
                <p:cNvPicPr/>
                <p:nvPr/>
              </p:nvPicPr>
              <p:blipFill>
                <a:blip r:embed="rId65"/>
                <a:stretch>
                  <a:fillRect/>
                </a:stretch>
              </p:blipFill>
              <p:spPr>
                <a:xfrm>
                  <a:off x="11642337" y="559594"/>
                  <a:ext cx="138240" cy="138240"/>
                </a:xfrm>
                <a:prstGeom prst="rect">
                  <a:avLst/>
                </a:prstGeom>
              </p:spPr>
            </p:pic>
          </mc:Fallback>
        </mc:AlternateContent>
        <mc:AlternateContent xmlns:mc="http://schemas.openxmlformats.org/markup-compatibility/2006">
          <mc:Choice xmlns:p14="http://schemas.microsoft.com/office/powerpoint/2010/main" Requires="p14">
            <p:contentPart p14:bwMode="auto" r:id="rId66">
              <p14:nvContentPartPr>
                <p14:cNvPr id="49" name="Ink 48">
                  <a:extLst>
                    <a:ext uri="{FF2B5EF4-FFF2-40B4-BE49-F238E27FC236}">
                      <a16:creationId xmlns:a16="http://schemas.microsoft.com/office/drawing/2014/main" id="{AD53FAED-6086-3BD2-60C2-071D07C77B04}"/>
                    </a:ext>
                  </a:extLst>
                </p14:cNvPr>
                <p14:cNvContentPartPr/>
                <p14:nvPr/>
              </p14:nvContentPartPr>
              <p14:xfrm>
                <a:off x="11510937" y="845074"/>
                <a:ext cx="183600" cy="102600"/>
              </p14:xfrm>
            </p:contentPart>
          </mc:Choice>
          <mc:Fallback>
            <p:pic>
              <p:nvPicPr>
                <p:cNvPr id="49" name="Ink 48">
                  <a:extLst>
                    <a:ext uri="{FF2B5EF4-FFF2-40B4-BE49-F238E27FC236}">
                      <a16:creationId xmlns:a16="http://schemas.microsoft.com/office/drawing/2014/main" id="{AD53FAED-6086-3BD2-60C2-071D07C77B04}"/>
                    </a:ext>
                  </a:extLst>
                </p:cNvPr>
                <p:cNvPicPr/>
                <p:nvPr/>
              </p:nvPicPr>
              <p:blipFill>
                <a:blip r:embed="rId67"/>
                <a:stretch>
                  <a:fillRect/>
                </a:stretch>
              </p:blipFill>
              <p:spPr>
                <a:xfrm>
                  <a:off x="11502297" y="836434"/>
                  <a:ext cx="201240" cy="120240"/>
                </a:xfrm>
                <a:prstGeom prst="rect">
                  <a:avLst/>
                </a:prstGeom>
              </p:spPr>
            </p:pic>
          </mc:Fallback>
        </mc:AlternateContent>
        <mc:AlternateContent xmlns:mc="http://schemas.openxmlformats.org/markup-compatibility/2006">
          <mc:Choice xmlns:p14="http://schemas.microsoft.com/office/powerpoint/2010/main" Requires="p14">
            <p:contentPart p14:bwMode="auto" r:id="rId68">
              <p14:nvContentPartPr>
                <p14:cNvPr id="50" name="Ink 49">
                  <a:extLst>
                    <a:ext uri="{FF2B5EF4-FFF2-40B4-BE49-F238E27FC236}">
                      <a16:creationId xmlns:a16="http://schemas.microsoft.com/office/drawing/2014/main" id="{D441BB2D-446E-AAD3-B858-490C746B6110}"/>
                    </a:ext>
                  </a:extLst>
                </p14:cNvPr>
                <p14:cNvContentPartPr/>
                <p14:nvPr/>
              </p14:nvContentPartPr>
              <p14:xfrm>
                <a:off x="11714337" y="773074"/>
                <a:ext cx="65880" cy="108360"/>
              </p14:xfrm>
            </p:contentPart>
          </mc:Choice>
          <mc:Fallback>
            <p:pic>
              <p:nvPicPr>
                <p:cNvPr id="50" name="Ink 49">
                  <a:extLst>
                    <a:ext uri="{FF2B5EF4-FFF2-40B4-BE49-F238E27FC236}">
                      <a16:creationId xmlns:a16="http://schemas.microsoft.com/office/drawing/2014/main" id="{D441BB2D-446E-AAD3-B858-490C746B6110}"/>
                    </a:ext>
                  </a:extLst>
                </p:cNvPr>
                <p:cNvPicPr/>
                <p:nvPr/>
              </p:nvPicPr>
              <p:blipFill>
                <a:blip r:embed="rId69"/>
                <a:stretch>
                  <a:fillRect/>
                </a:stretch>
              </p:blipFill>
              <p:spPr>
                <a:xfrm>
                  <a:off x="11705337" y="764074"/>
                  <a:ext cx="83520" cy="126000"/>
                </a:xfrm>
                <a:prstGeom prst="rect">
                  <a:avLst/>
                </a:prstGeom>
              </p:spPr>
            </p:pic>
          </mc:Fallback>
        </mc:AlternateContent>
        <mc:AlternateContent xmlns:mc="http://schemas.openxmlformats.org/markup-compatibility/2006">
          <mc:Choice xmlns:p14="http://schemas.microsoft.com/office/powerpoint/2010/main" Requires="p14">
            <p:contentPart p14:bwMode="auto" r:id="rId70">
              <p14:nvContentPartPr>
                <p14:cNvPr id="51" name="Ink 50">
                  <a:extLst>
                    <a:ext uri="{FF2B5EF4-FFF2-40B4-BE49-F238E27FC236}">
                      <a16:creationId xmlns:a16="http://schemas.microsoft.com/office/drawing/2014/main" id="{CD81C89A-08BB-2B9B-B7C1-1EF24A2225EE}"/>
                    </a:ext>
                  </a:extLst>
                </p14:cNvPr>
                <p14:cNvContentPartPr/>
                <p14:nvPr/>
              </p14:nvContentPartPr>
              <p14:xfrm>
                <a:off x="11777337" y="765154"/>
                <a:ext cx="110880" cy="90720"/>
              </p14:xfrm>
            </p:contentPart>
          </mc:Choice>
          <mc:Fallback>
            <p:pic>
              <p:nvPicPr>
                <p:cNvPr id="51" name="Ink 50">
                  <a:extLst>
                    <a:ext uri="{FF2B5EF4-FFF2-40B4-BE49-F238E27FC236}">
                      <a16:creationId xmlns:a16="http://schemas.microsoft.com/office/drawing/2014/main" id="{CD81C89A-08BB-2B9B-B7C1-1EF24A2225EE}"/>
                    </a:ext>
                  </a:extLst>
                </p:cNvPr>
                <p:cNvPicPr/>
                <p:nvPr/>
              </p:nvPicPr>
              <p:blipFill>
                <a:blip r:embed="rId71"/>
                <a:stretch>
                  <a:fillRect/>
                </a:stretch>
              </p:blipFill>
              <p:spPr>
                <a:xfrm>
                  <a:off x="11768697" y="756154"/>
                  <a:ext cx="128520" cy="108360"/>
                </a:xfrm>
                <a:prstGeom prst="rect">
                  <a:avLst/>
                </a:prstGeom>
              </p:spPr>
            </p:pic>
          </mc:Fallback>
        </mc:AlternateContent>
        <mc:AlternateContent xmlns:mc="http://schemas.openxmlformats.org/markup-compatibility/2006">
          <mc:Choice xmlns:p14="http://schemas.microsoft.com/office/powerpoint/2010/main" Requires="p14">
            <p:contentPart p14:bwMode="auto" r:id="rId72">
              <p14:nvContentPartPr>
                <p14:cNvPr id="52" name="Ink 51">
                  <a:extLst>
                    <a:ext uri="{FF2B5EF4-FFF2-40B4-BE49-F238E27FC236}">
                      <a16:creationId xmlns:a16="http://schemas.microsoft.com/office/drawing/2014/main" id="{CC56631E-C78C-0602-53D9-2FF07C07DC54}"/>
                    </a:ext>
                  </a:extLst>
                </p14:cNvPr>
                <p14:cNvContentPartPr/>
                <p14:nvPr/>
              </p14:nvContentPartPr>
              <p14:xfrm>
                <a:off x="11919897" y="615394"/>
                <a:ext cx="137880" cy="176400"/>
              </p14:xfrm>
            </p:contentPart>
          </mc:Choice>
          <mc:Fallback>
            <p:pic>
              <p:nvPicPr>
                <p:cNvPr id="52" name="Ink 51">
                  <a:extLst>
                    <a:ext uri="{FF2B5EF4-FFF2-40B4-BE49-F238E27FC236}">
                      <a16:creationId xmlns:a16="http://schemas.microsoft.com/office/drawing/2014/main" id="{CC56631E-C78C-0602-53D9-2FF07C07DC54}"/>
                    </a:ext>
                  </a:extLst>
                </p:cNvPr>
                <p:cNvPicPr/>
                <p:nvPr/>
              </p:nvPicPr>
              <p:blipFill>
                <a:blip r:embed="rId73"/>
                <a:stretch>
                  <a:fillRect/>
                </a:stretch>
              </p:blipFill>
              <p:spPr>
                <a:xfrm>
                  <a:off x="11910897" y="606754"/>
                  <a:ext cx="155520" cy="194040"/>
                </a:xfrm>
                <a:prstGeom prst="rect">
                  <a:avLst/>
                </a:prstGeom>
              </p:spPr>
            </p:pic>
          </mc:Fallback>
        </mc:AlternateContent>
        <mc:AlternateContent xmlns:mc="http://schemas.openxmlformats.org/markup-compatibility/2006">
          <mc:Choice xmlns:p14="http://schemas.microsoft.com/office/powerpoint/2010/main" Requires="p14">
            <p:contentPart p14:bwMode="auto" r:id="rId74">
              <p14:nvContentPartPr>
                <p14:cNvPr id="53" name="Ink 52">
                  <a:extLst>
                    <a:ext uri="{FF2B5EF4-FFF2-40B4-BE49-F238E27FC236}">
                      <a16:creationId xmlns:a16="http://schemas.microsoft.com/office/drawing/2014/main" id="{A082D439-4F0C-3E6E-2DB9-82027A1712B6}"/>
                    </a:ext>
                  </a:extLst>
                </p14:cNvPr>
                <p14:cNvContentPartPr/>
                <p14:nvPr/>
              </p14:nvContentPartPr>
              <p14:xfrm>
                <a:off x="12043017" y="609634"/>
                <a:ext cx="144720" cy="192600"/>
              </p14:xfrm>
            </p:contentPart>
          </mc:Choice>
          <mc:Fallback>
            <p:pic>
              <p:nvPicPr>
                <p:cNvPr id="53" name="Ink 52">
                  <a:extLst>
                    <a:ext uri="{FF2B5EF4-FFF2-40B4-BE49-F238E27FC236}">
                      <a16:creationId xmlns:a16="http://schemas.microsoft.com/office/drawing/2014/main" id="{A082D439-4F0C-3E6E-2DB9-82027A1712B6}"/>
                    </a:ext>
                  </a:extLst>
                </p:cNvPr>
                <p:cNvPicPr/>
                <p:nvPr/>
              </p:nvPicPr>
              <p:blipFill>
                <a:blip r:embed="rId75"/>
                <a:stretch>
                  <a:fillRect/>
                </a:stretch>
              </p:blipFill>
              <p:spPr>
                <a:xfrm>
                  <a:off x="12034377" y="600634"/>
                  <a:ext cx="162360" cy="210240"/>
                </a:xfrm>
                <a:prstGeom prst="rect">
                  <a:avLst/>
                </a:prstGeom>
              </p:spPr>
            </p:pic>
          </mc:Fallback>
        </mc:AlternateContent>
        <mc:AlternateContent xmlns:mc="http://schemas.openxmlformats.org/markup-compatibility/2006">
          <mc:Choice xmlns:p14="http://schemas.microsoft.com/office/powerpoint/2010/main" Requires="p14">
            <p:contentPart p14:bwMode="auto" r:id="rId76">
              <p14:nvContentPartPr>
                <p14:cNvPr id="54" name="Ink 53">
                  <a:extLst>
                    <a:ext uri="{FF2B5EF4-FFF2-40B4-BE49-F238E27FC236}">
                      <a16:creationId xmlns:a16="http://schemas.microsoft.com/office/drawing/2014/main" id="{BCC5BC5D-66C4-FDBF-C8DA-6E32389650F0}"/>
                    </a:ext>
                  </a:extLst>
                </p14:cNvPr>
                <p14:cNvContentPartPr/>
                <p14:nvPr/>
              </p14:nvContentPartPr>
              <p14:xfrm>
                <a:off x="12210057" y="563194"/>
                <a:ext cx="30960" cy="20880"/>
              </p14:xfrm>
            </p:contentPart>
          </mc:Choice>
          <mc:Fallback>
            <p:pic>
              <p:nvPicPr>
                <p:cNvPr id="54" name="Ink 53">
                  <a:extLst>
                    <a:ext uri="{FF2B5EF4-FFF2-40B4-BE49-F238E27FC236}">
                      <a16:creationId xmlns:a16="http://schemas.microsoft.com/office/drawing/2014/main" id="{BCC5BC5D-66C4-FDBF-C8DA-6E32389650F0}"/>
                    </a:ext>
                  </a:extLst>
                </p:cNvPr>
                <p:cNvPicPr/>
                <p:nvPr/>
              </p:nvPicPr>
              <p:blipFill>
                <a:blip r:embed="rId77"/>
                <a:stretch>
                  <a:fillRect/>
                </a:stretch>
              </p:blipFill>
              <p:spPr>
                <a:xfrm>
                  <a:off x="12201417" y="554554"/>
                  <a:ext cx="48600" cy="385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78">
            <p14:nvContentPartPr>
              <p14:cNvPr id="56" name="Ink 55">
                <a:extLst>
                  <a:ext uri="{FF2B5EF4-FFF2-40B4-BE49-F238E27FC236}">
                    <a16:creationId xmlns:a16="http://schemas.microsoft.com/office/drawing/2014/main" id="{D45CA895-B8D3-AFE5-EDEF-69164DF6C0FA}"/>
                  </a:ext>
                </a:extLst>
              </p14:cNvPr>
              <p14:cNvContentPartPr/>
              <p14:nvPr/>
            </p14:nvContentPartPr>
            <p14:xfrm>
              <a:off x="10902823" y="3727234"/>
              <a:ext cx="557280" cy="319680"/>
            </p14:xfrm>
          </p:contentPart>
        </mc:Choice>
        <mc:Fallback>
          <p:pic>
            <p:nvPicPr>
              <p:cNvPr id="56" name="Ink 55">
                <a:extLst>
                  <a:ext uri="{FF2B5EF4-FFF2-40B4-BE49-F238E27FC236}">
                    <a16:creationId xmlns:a16="http://schemas.microsoft.com/office/drawing/2014/main" id="{D45CA895-B8D3-AFE5-EDEF-69164DF6C0FA}"/>
                  </a:ext>
                </a:extLst>
              </p:cNvPr>
              <p:cNvPicPr/>
              <p:nvPr/>
            </p:nvPicPr>
            <p:blipFill>
              <a:blip r:embed="rId79"/>
              <a:stretch>
                <a:fillRect/>
              </a:stretch>
            </p:blipFill>
            <p:spPr>
              <a:xfrm>
                <a:off x="10893823" y="3718594"/>
                <a:ext cx="574920" cy="337320"/>
              </a:xfrm>
              <a:prstGeom prst="rect">
                <a:avLst/>
              </a:prstGeom>
            </p:spPr>
          </p:pic>
        </mc:Fallback>
      </mc:AlternateContent>
      <mc:AlternateContent xmlns:mc="http://schemas.openxmlformats.org/markup-compatibility/2006">
        <mc:Choice xmlns:p14="http://schemas.microsoft.com/office/powerpoint/2010/main" Requires="p14">
          <p:contentPart p14:bwMode="auto" r:id="rId80">
            <p14:nvContentPartPr>
              <p14:cNvPr id="57" name="Ink 56">
                <a:extLst>
                  <a:ext uri="{FF2B5EF4-FFF2-40B4-BE49-F238E27FC236}">
                    <a16:creationId xmlns:a16="http://schemas.microsoft.com/office/drawing/2014/main" id="{DEB10763-2A94-7FA3-7DA7-62B3B1712AD2}"/>
                  </a:ext>
                </a:extLst>
              </p14:cNvPr>
              <p14:cNvContentPartPr/>
              <p14:nvPr/>
            </p14:nvContentPartPr>
            <p14:xfrm>
              <a:off x="7828423" y="4145914"/>
              <a:ext cx="928440" cy="621360"/>
            </p14:xfrm>
          </p:contentPart>
        </mc:Choice>
        <mc:Fallback>
          <p:pic>
            <p:nvPicPr>
              <p:cNvPr id="57" name="Ink 56">
                <a:extLst>
                  <a:ext uri="{FF2B5EF4-FFF2-40B4-BE49-F238E27FC236}">
                    <a16:creationId xmlns:a16="http://schemas.microsoft.com/office/drawing/2014/main" id="{DEB10763-2A94-7FA3-7DA7-62B3B1712AD2}"/>
                  </a:ext>
                </a:extLst>
              </p:cNvPr>
              <p:cNvPicPr/>
              <p:nvPr/>
            </p:nvPicPr>
            <p:blipFill>
              <a:blip r:embed="rId81"/>
              <a:stretch>
                <a:fillRect/>
              </a:stretch>
            </p:blipFill>
            <p:spPr>
              <a:xfrm>
                <a:off x="7819423" y="4137274"/>
                <a:ext cx="946080" cy="639000"/>
              </a:xfrm>
              <a:prstGeom prst="rect">
                <a:avLst/>
              </a:prstGeom>
            </p:spPr>
          </p:pic>
        </mc:Fallback>
      </mc:AlternateContent>
      <mc:AlternateContent xmlns:mc="http://schemas.openxmlformats.org/markup-compatibility/2006">
        <mc:Choice xmlns:p14="http://schemas.microsoft.com/office/powerpoint/2010/main" Requires="p14">
          <p:contentPart p14:bwMode="auto" r:id="rId82">
            <p14:nvContentPartPr>
              <p14:cNvPr id="58" name="Ink 57">
                <a:extLst>
                  <a:ext uri="{FF2B5EF4-FFF2-40B4-BE49-F238E27FC236}">
                    <a16:creationId xmlns:a16="http://schemas.microsoft.com/office/drawing/2014/main" id="{A5E81ED6-6D76-EA59-0F41-29472862733F}"/>
                  </a:ext>
                </a:extLst>
              </p14:cNvPr>
              <p14:cNvContentPartPr/>
              <p14:nvPr/>
            </p14:nvContentPartPr>
            <p14:xfrm>
              <a:off x="7693063" y="3926674"/>
              <a:ext cx="101160" cy="95400"/>
            </p14:xfrm>
          </p:contentPart>
        </mc:Choice>
        <mc:Fallback>
          <p:pic>
            <p:nvPicPr>
              <p:cNvPr id="58" name="Ink 57">
                <a:extLst>
                  <a:ext uri="{FF2B5EF4-FFF2-40B4-BE49-F238E27FC236}">
                    <a16:creationId xmlns:a16="http://schemas.microsoft.com/office/drawing/2014/main" id="{A5E81ED6-6D76-EA59-0F41-29472862733F}"/>
                  </a:ext>
                </a:extLst>
              </p:cNvPr>
              <p:cNvPicPr/>
              <p:nvPr/>
            </p:nvPicPr>
            <p:blipFill>
              <a:blip r:embed="rId83"/>
              <a:stretch>
                <a:fillRect/>
              </a:stretch>
            </p:blipFill>
            <p:spPr>
              <a:xfrm>
                <a:off x="7684423" y="3918034"/>
                <a:ext cx="118800" cy="113040"/>
              </a:xfrm>
              <a:prstGeom prst="rect">
                <a:avLst/>
              </a:prstGeom>
            </p:spPr>
          </p:pic>
        </mc:Fallback>
      </mc:AlternateContent>
      <mc:AlternateContent xmlns:mc="http://schemas.openxmlformats.org/markup-compatibility/2006">
        <mc:Choice xmlns:p14="http://schemas.microsoft.com/office/powerpoint/2010/main" Requires="p14">
          <p:contentPart p14:bwMode="auto" r:id="rId84">
            <p14:nvContentPartPr>
              <p14:cNvPr id="59" name="Ink 58">
                <a:extLst>
                  <a:ext uri="{FF2B5EF4-FFF2-40B4-BE49-F238E27FC236}">
                    <a16:creationId xmlns:a16="http://schemas.microsoft.com/office/drawing/2014/main" id="{BFAD5CFA-BB18-9EDB-D319-361AE7C7DBAA}"/>
                  </a:ext>
                </a:extLst>
              </p14:cNvPr>
              <p14:cNvContentPartPr/>
              <p14:nvPr/>
            </p14:nvContentPartPr>
            <p14:xfrm>
              <a:off x="7247023" y="2964754"/>
              <a:ext cx="185760" cy="18720"/>
            </p14:xfrm>
          </p:contentPart>
        </mc:Choice>
        <mc:Fallback>
          <p:pic>
            <p:nvPicPr>
              <p:cNvPr id="59" name="Ink 58">
                <a:extLst>
                  <a:ext uri="{FF2B5EF4-FFF2-40B4-BE49-F238E27FC236}">
                    <a16:creationId xmlns:a16="http://schemas.microsoft.com/office/drawing/2014/main" id="{BFAD5CFA-BB18-9EDB-D319-361AE7C7DBAA}"/>
                  </a:ext>
                </a:extLst>
              </p:cNvPr>
              <p:cNvPicPr/>
              <p:nvPr/>
            </p:nvPicPr>
            <p:blipFill>
              <a:blip r:embed="rId85"/>
              <a:stretch>
                <a:fillRect/>
              </a:stretch>
            </p:blipFill>
            <p:spPr>
              <a:xfrm>
                <a:off x="7238383" y="2956114"/>
                <a:ext cx="203400" cy="36360"/>
              </a:xfrm>
              <a:prstGeom prst="rect">
                <a:avLst/>
              </a:prstGeom>
            </p:spPr>
          </p:pic>
        </mc:Fallback>
      </mc:AlternateContent>
      <mc:AlternateContent xmlns:mc="http://schemas.openxmlformats.org/markup-compatibility/2006">
        <mc:Choice xmlns:p14="http://schemas.microsoft.com/office/powerpoint/2010/main" Requires="p14">
          <p:contentPart p14:bwMode="auto" r:id="rId86">
            <p14:nvContentPartPr>
              <p14:cNvPr id="60" name="Ink 59">
                <a:extLst>
                  <a:ext uri="{FF2B5EF4-FFF2-40B4-BE49-F238E27FC236}">
                    <a16:creationId xmlns:a16="http://schemas.microsoft.com/office/drawing/2014/main" id="{7F6A8194-A6B9-2C66-90EB-0B9FDED2D98F}"/>
                  </a:ext>
                </a:extLst>
              </p14:cNvPr>
              <p14:cNvContentPartPr/>
              <p14:nvPr/>
            </p14:nvContentPartPr>
            <p14:xfrm>
              <a:off x="7302103" y="3162394"/>
              <a:ext cx="171720" cy="9360"/>
            </p14:xfrm>
          </p:contentPart>
        </mc:Choice>
        <mc:Fallback>
          <p:pic>
            <p:nvPicPr>
              <p:cNvPr id="60" name="Ink 59">
                <a:extLst>
                  <a:ext uri="{FF2B5EF4-FFF2-40B4-BE49-F238E27FC236}">
                    <a16:creationId xmlns:a16="http://schemas.microsoft.com/office/drawing/2014/main" id="{7F6A8194-A6B9-2C66-90EB-0B9FDED2D98F}"/>
                  </a:ext>
                </a:extLst>
              </p:cNvPr>
              <p:cNvPicPr/>
              <p:nvPr/>
            </p:nvPicPr>
            <p:blipFill>
              <a:blip r:embed="rId87"/>
              <a:stretch>
                <a:fillRect/>
              </a:stretch>
            </p:blipFill>
            <p:spPr>
              <a:xfrm>
                <a:off x="7293463" y="3153754"/>
                <a:ext cx="189360" cy="27000"/>
              </a:xfrm>
              <a:prstGeom prst="rect">
                <a:avLst/>
              </a:prstGeom>
            </p:spPr>
          </p:pic>
        </mc:Fallback>
      </mc:AlternateContent>
      <mc:AlternateContent xmlns:mc="http://schemas.openxmlformats.org/markup-compatibility/2006">
        <mc:Choice xmlns:p14="http://schemas.microsoft.com/office/powerpoint/2010/main" Requires="p14">
          <p:contentPart p14:bwMode="auto" r:id="rId88">
            <p14:nvContentPartPr>
              <p14:cNvPr id="61" name="Ink 60">
                <a:extLst>
                  <a:ext uri="{FF2B5EF4-FFF2-40B4-BE49-F238E27FC236}">
                    <a16:creationId xmlns:a16="http://schemas.microsoft.com/office/drawing/2014/main" id="{CBE42C12-9A4D-F2F9-7BC7-D680D4867427}"/>
                  </a:ext>
                </a:extLst>
              </p14:cNvPr>
              <p14:cNvContentPartPr/>
              <p14:nvPr/>
            </p14:nvContentPartPr>
            <p14:xfrm>
              <a:off x="7243063" y="1875754"/>
              <a:ext cx="142200" cy="28080"/>
            </p14:xfrm>
          </p:contentPart>
        </mc:Choice>
        <mc:Fallback>
          <p:pic>
            <p:nvPicPr>
              <p:cNvPr id="61" name="Ink 60">
                <a:extLst>
                  <a:ext uri="{FF2B5EF4-FFF2-40B4-BE49-F238E27FC236}">
                    <a16:creationId xmlns:a16="http://schemas.microsoft.com/office/drawing/2014/main" id="{CBE42C12-9A4D-F2F9-7BC7-D680D4867427}"/>
                  </a:ext>
                </a:extLst>
              </p:cNvPr>
              <p:cNvPicPr/>
              <p:nvPr/>
            </p:nvPicPr>
            <p:blipFill>
              <a:blip r:embed="rId89"/>
              <a:stretch>
                <a:fillRect/>
              </a:stretch>
            </p:blipFill>
            <p:spPr>
              <a:xfrm>
                <a:off x="7234423" y="1866754"/>
                <a:ext cx="159840" cy="45720"/>
              </a:xfrm>
              <a:prstGeom prst="rect">
                <a:avLst/>
              </a:prstGeom>
            </p:spPr>
          </p:pic>
        </mc:Fallback>
      </mc:AlternateContent>
      <mc:AlternateContent xmlns:mc="http://schemas.openxmlformats.org/markup-compatibility/2006">
        <mc:Choice xmlns:p14="http://schemas.microsoft.com/office/powerpoint/2010/main" Requires="p14">
          <p:contentPart p14:bwMode="auto" r:id="rId90">
            <p14:nvContentPartPr>
              <p14:cNvPr id="62" name="Ink 61">
                <a:extLst>
                  <a:ext uri="{FF2B5EF4-FFF2-40B4-BE49-F238E27FC236}">
                    <a16:creationId xmlns:a16="http://schemas.microsoft.com/office/drawing/2014/main" id="{C4EB3850-58D5-6615-9A0A-2597F88C6F3D}"/>
                  </a:ext>
                </a:extLst>
              </p14:cNvPr>
              <p14:cNvContentPartPr/>
              <p14:nvPr/>
            </p14:nvContentPartPr>
            <p14:xfrm>
              <a:off x="7355023" y="2130994"/>
              <a:ext cx="162720" cy="34560"/>
            </p14:xfrm>
          </p:contentPart>
        </mc:Choice>
        <mc:Fallback>
          <p:pic>
            <p:nvPicPr>
              <p:cNvPr id="62" name="Ink 61">
                <a:extLst>
                  <a:ext uri="{FF2B5EF4-FFF2-40B4-BE49-F238E27FC236}">
                    <a16:creationId xmlns:a16="http://schemas.microsoft.com/office/drawing/2014/main" id="{C4EB3850-58D5-6615-9A0A-2597F88C6F3D}"/>
                  </a:ext>
                </a:extLst>
              </p:cNvPr>
              <p:cNvPicPr/>
              <p:nvPr/>
            </p:nvPicPr>
            <p:blipFill>
              <a:blip r:embed="rId91"/>
              <a:stretch>
                <a:fillRect/>
              </a:stretch>
            </p:blipFill>
            <p:spPr>
              <a:xfrm>
                <a:off x="7346023" y="2122354"/>
                <a:ext cx="180360" cy="52200"/>
              </a:xfrm>
              <a:prstGeom prst="rect">
                <a:avLst/>
              </a:prstGeom>
            </p:spPr>
          </p:pic>
        </mc:Fallback>
      </mc:AlternateContent>
      <mc:AlternateContent xmlns:mc="http://schemas.openxmlformats.org/markup-compatibility/2006">
        <mc:Choice xmlns:p14="http://schemas.microsoft.com/office/powerpoint/2010/main" Requires="p14">
          <p:contentPart p14:bwMode="auto" r:id="rId92">
            <p14:nvContentPartPr>
              <p14:cNvPr id="63" name="Ink 62">
                <a:extLst>
                  <a:ext uri="{FF2B5EF4-FFF2-40B4-BE49-F238E27FC236}">
                    <a16:creationId xmlns:a16="http://schemas.microsoft.com/office/drawing/2014/main" id="{496054DD-18AD-37B0-2B46-BD27B415C226}"/>
                  </a:ext>
                </a:extLst>
              </p14:cNvPr>
              <p14:cNvContentPartPr/>
              <p14:nvPr/>
            </p14:nvContentPartPr>
            <p14:xfrm>
              <a:off x="8532583" y="1542754"/>
              <a:ext cx="847440" cy="404280"/>
            </p14:xfrm>
          </p:contentPart>
        </mc:Choice>
        <mc:Fallback>
          <p:pic>
            <p:nvPicPr>
              <p:cNvPr id="63" name="Ink 62">
                <a:extLst>
                  <a:ext uri="{FF2B5EF4-FFF2-40B4-BE49-F238E27FC236}">
                    <a16:creationId xmlns:a16="http://schemas.microsoft.com/office/drawing/2014/main" id="{496054DD-18AD-37B0-2B46-BD27B415C226}"/>
                  </a:ext>
                </a:extLst>
              </p:cNvPr>
              <p:cNvPicPr/>
              <p:nvPr/>
            </p:nvPicPr>
            <p:blipFill>
              <a:blip r:embed="rId93"/>
              <a:stretch>
                <a:fillRect/>
              </a:stretch>
            </p:blipFill>
            <p:spPr>
              <a:xfrm>
                <a:off x="8523943" y="1534114"/>
                <a:ext cx="865080" cy="421920"/>
              </a:xfrm>
              <a:prstGeom prst="rect">
                <a:avLst/>
              </a:prstGeom>
            </p:spPr>
          </p:pic>
        </mc:Fallback>
      </mc:AlternateContent>
      <mc:AlternateContent xmlns:mc="http://schemas.openxmlformats.org/markup-compatibility/2006">
        <mc:Choice xmlns:p14="http://schemas.microsoft.com/office/powerpoint/2010/main" Requires="p14">
          <p:contentPart p14:bwMode="auto" r:id="rId94">
            <p14:nvContentPartPr>
              <p14:cNvPr id="64" name="Ink 63">
                <a:extLst>
                  <a:ext uri="{FF2B5EF4-FFF2-40B4-BE49-F238E27FC236}">
                    <a16:creationId xmlns:a16="http://schemas.microsoft.com/office/drawing/2014/main" id="{4C3A6087-5E9A-93C1-8AB6-9E85F27A56E5}"/>
                  </a:ext>
                </a:extLst>
              </p14:cNvPr>
              <p14:cNvContentPartPr/>
              <p14:nvPr/>
            </p14:nvContentPartPr>
            <p14:xfrm>
              <a:off x="9145663" y="4405114"/>
              <a:ext cx="429120" cy="34560"/>
            </p14:xfrm>
          </p:contentPart>
        </mc:Choice>
        <mc:Fallback>
          <p:pic>
            <p:nvPicPr>
              <p:cNvPr id="64" name="Ink 63">
                <a:extLst>
                  <a:ext uri="{FF2B5EF4-FFF2-40B4-BE49-F238E27FC236}">
                    <a16:creationId xmlns:a16="http://schemas.microsoft.com/office/drawing/2014/main" id="{4C3A6087-5E9A-93C1-8AB6-9E85F27A56E5}"/>
                  </a:ext>
                </a:extLst>
              </p:cNvPr>
              <p:cNvPicPr/>
              <p:nvPr/>
            </p:nvPicPr>
            <p:blipFill>
              <a:blip r:embed="rId95"/>
              <a:stretch>
                <a:fillRect/>
              </a:stretch>
            </p:blipFill>
            <p:spPr>
              <a:xfrm>
                <a:off x="9136663" y="4396114"/>
                <a:ext cx="446760" cy="52200"/>
              </a:xfrm>
              <a:prstGeom prst="rect">
                <a:avLst/>
              </a:prstGeom>
            </p:spPr>
          </p:pic>
        </mc:Fallback>
      </mc:AlternateContent>
      <mc:AlternateContent xmlns:mc="http://schemas.openxmlformats.org/markup-compatibility/2006">
        <mc:Choice xmlns:p14="http://schemas.microsoft.com/office/powerpoint/2010/main" Requires="p14">
          <p:contentPart p14:bwMode="auto" r:id="rId96">
            <p14:nvContentPartPr>
              <p14:cNvPr id="65" name="Ink 64">
                <a:extLst>
                  <a:ext uri="{FF2B5EF4-FFF2-40B4-BE49-F238E27FC236}">
                    <a16:creationId xmlns:a16="http://schemas.microsoft.com/office/drawing/2014/main" id="{0341B309-EB1B-486C-B97B-C3AA7FA3549B}"/>
                  </a:ext>
                </a:extLst>
              </p14:cNvPr>
              <p14:cNvContentPartPr/>
              <p14:nvPr/>
            </p14:nvContentPartPr>
            <p14:xfrm>
              <a:off x="9166543" y="4699594"/>
              <a:ext cx="343080" cy="39960"/>
            </p14:xfrm>
          </p:contentPart>
        </mc:Choice>
        <mc:Fallback>
          <p:pic>
            <p:nvPicPr>
              <p:cNvPr id="65" name="Ink 64">
                <a:extLst>
                  <a:ext uri="{FF2B5EF4-FFF2-40B4-BE49-F238E27FC236}">
                    <a16:creationId xmlns:a16="http://schemas.microsoft.com/office/drawing/2014/main" id="{0341B309-EB1B-486C-B97B-C3AA7FA3549B}"/>
                  </a:ext>
                </a:extLst>
              </p:cNvPr>
              <p:cNvPicPr/>
              <p:nvPr/>
            </p:nvPicPr>
            <p:blipFill>
              <a:blip r:embed="rId97"/>
              <a:stretch>
                <a:fillRect/>
              </a:stretch>
            </p:blipFill>
            <p:spPr>
              <a:xfrm>
                <a:off x="9157543" y="4690954"/>
                <a:ext cx="360720" cy="57600"/>
              </a:xfrm>
              <a:prstGeom prst="rect">
                <a:avLst/>
              </a:prstGeom>
            </p:spPr>
          </p:pic>
        </mc:Fallback>
      </mc:AlternateContent>
      <mc:AlternateContent xmlns:mc="http://schemas.openxmlformats.org/markup-compatibility/2006">
        <mc:Choice xmlns:p14="http://schemas.microsoft.com/office/powerpoint/2010/main" Requires="p14">
          <p:contentPart p14:bwMode="auto" r:id="rId98">
            <p14:nvContentPartPr>
              <p14:cNvPr id="66" name="Ink 65">
                <a:extLst>
                  <a:ext uri="{FF2B5EF4-FFF2-40B4-BE49-F238E27FC236}">
                    <a16:creationId xmlns:a16="http://schemas.microsoft.com/office/drawing/2014/main" id="{B6E925A3-9612-4244-C178-3464F41FA13B}"/>
                  </a:ext>
                </a:extLst>
              </p14:cNvPr>
              <p14:cNvContentPartPr/>
              <p14:nvPr/>
            </p14:nvContentPartPr>
            <p14:xfrm>
              <a:off x="9279223" y="3658114"/>
              <a:ext cx="3960" cy="1080"/>
            </p14:xfrm>
          </p:contentPart>
        </mc:Choice>
        <mc:Fallback>
          <p:pic>
            <p:nvPicPr>
              <p:cNvPr id="66" name="Ink 65">
                <a:extLst>
                  <a:ext uri="{FF2B5EF4-FFF2-40B4-BE49-F238E27FC236}">
                    <a16:creationId xmlns:a16="http://schemas.microsoft.com/office/drawing/2014/main" id="{B6E925A3-9612-4244-C178-3464F41FA13B}"/>
                  </a:ext>
                </a:extLst>
              </p:cNvPr>
              <p:cNvPicPr/>
              <p:nvPr/>
            </p:nvPicPr>
            <p:blipFill>
              <a:blip r:embed="rId45"/>
              <a:stretch>
                <a:fillRect/>
              </a:stretch>
            </p:blipFill>
            <p:spPr>
              <a:xfrm>
                <a:off x="9270583" y="3649474"/>
                <a:ext cx="21600" cy="18720"/>
              </a:xfrm>
              <a:prstGeom prst="rect">
                <a:avLst/>
              </a:prstGeom>
            </p:spPr>
          </p:pic>
        </mc:Fallback>
      </mc:AlternateContent>
      <mc:AlternateContent xmlns:mc="http://schemas.openxmlformats.org/markup-compatibility/2006">
        <mc:Choice xmlns:p14="http://schemas.microsoft.com/office/powerpoint/2010/main" Requires="p14">
          <p:contentPart p14:bwMode="auto" r:id="rId99">
            <p14:nvContentPartPr>
              <p14:cNvPr id="67" name="Ink 66">
                <a:extLst>
                  <a:ext uri="{FF2B5EF4-FFF2-40B4-BE49-F238E27FC236}">
                    <a16:creationId xmlns:a16="http://schemas.microsoft.com/office/drawing/2014/main" id="{9C18AFCB-6BA7-7C93-6678-874009C3ACD3}"/>
                  </a:ext>
                </a:extLst>
              </p14:cNvPr>
              <p14:cNvContentPartPr/>
              <p14:nvPr/>
            </p14:nvContentPartPr>
            <p14:xfrm>
              <a:off x="9366343" y="2018314"/>
              <a:ext cx="25560" cy="29160"/>
            </p14:xfrm>
          </p:contentPart>
        </mc:Choice>
        <mc:Fallback>
          <p:pic>
            <p:nvPicPr>
              <p:cNvPr id="67" name="Ink 66">
                <a:extLst>
                  <a:ext uri="{FF2B5EF4-FFF2-40B4-BE49-F238E27FC236}">
                    <a16:creationId xmlns:a16="http://schemas.microsoft.com/office/drawing/2014/main" id="{9C18AFCB-6BA7-7C93-6678-874009C3ACD3}"/>
                  </a:ext>
                </a:extLst>
              </p:cNvPr>
              <p:cNvPicPr/>
              <p:nvPr/>
            </p:nvPicPr>
            <p:blipFill>
              <a:blip r:embed="rId100"/>
              <a:stretch>
                <a:fillRect/>
              </a:stretch>
            </p:blipFill>
            <p:spPr>
              <a:xfrm>
                <a:off x="9357703" y="2009314"/>
                <a:ext cx="43200" cy="46800"/>
              </a:xfrm>
              <a:prstGeom prst="rect">
                <a:avLst/>
              </a:prstGeom>
            </p:spPr>
          </p:pic>
        </mc:Fallback>
      </mc:AlternateContent>
      <p:grpSp>
        <p:nvGrpSpPr>
          <p:cNvPr id="79" name="Group 78">
            <a:extLst>
              <a:ext uri="{FF2B5EF4-FFF2-40B4-BE49-F238E27FC236}">
                <a16:creationId xmlns:a16="http://schemas.microsoft.com/office/drawing/2014/main" id="{69405E5C-3119-D089-9E59-847665091BD4}"/>
              </a:ext>
            </a:extLst>
          </p:cNvPr>
          <p:cNvGrpSpPr/>
          <p:nvPr/>
        </p:nvGrpSpPr>
        <p:grpSpPr>
          <a:xfrm>
            <a:off x="9432223" y="3498994"/>
            <a:ext cx="195480" cy="244800"/>
            <a:chOff x="9432223" y="3498994"/>
            <a:chExt cx="195480" cy="244800"/>
          </a:xfrm>
        </p:grpSpPr>
        <mc:AlternateContent xmlns:mc="http://schemas.openxmlformats.org/markup-compatibility/2006">
          <mc:Choice xmlns:p14="http://schemas.microsoft.com/office/powerpoint/2010/main" Requires="p14">
            <p:contentPart p14:bwMode="auto" r:id="rId101">
              <p14:nvContentPartPr>
                <p14:cNvPr id="68" name="Ink 67">
                  <a:extLst>
                    <a:ext uri="{FF2B5EF4-FFF2-40B4-BE49-F238E27FC236}">
                      <a16:creationId xmlns:a16="http://schemas.microsoft.com/office/drawing/2014/main" id="{ECB3E6DB-1975-400A-FB41-8E9C480950A4}"/>
                    </a:ext>
                  </a:extLst>
                </p14:cNvPr>
                <p14:cNvContentPartPr/>
                <p14:nvPr/>
              </p14:nvContentPartPr>
              <p14:xfrm>
                <a:off x="9457423" y="3498994"/>
                <a:ext cx="170280" cy="187200"/>
              </p14:xfrm>
            </p:contentPart>
          </mc:Choice>
          <mc:Fallback>
            <p:pic>
              <p:nvPicPr>
                <p:cNvPr id="68" name="Ink 67">
                  <a:extLst>
                    <a:ext uri="{FF2B5EF4-FFF2-40B4-BE49-F238E27FC236}">
                      <a16:creationId xmlns:a16="http://schemas.microsoft.com/office/drawing/2014/main" id="{ECB3E6DB-1975-400A-FB41-8E9C480950A4}"/>
                    </a:ext>
                  </a:extLst>
                </p:cNvPr>
                <p:cNvPicPr/>
                <p:nvPr/>
              </p:nvPicPr>
              <p:blipFill>
                <a:blip r:embed="rId102"/>
                <a:stretch>
                  <a:fillRect/>
                </a:stretch>
              </p:blipFill>
              <p:spPr>
                <a:xfrm>
                  <a:off x="9448423" y="3489994"/>
                  <a:ext cx="187920" cy="204840"/>
                </a:xfrm>
                <a:prstGeom prst="rect">
                  <a:avLst/>
                </a:prstGeom>
              </p:spPr>
            </p:pic>
          </mc:Fallback>
        </mc:AlternateContent>
        <mc:AlternateContent xmlns:mc="http://schemas.openxmlformats.org/markup-compatibility/2006">
          <mc:Choice xmlns:p14="http://schemas.microsoft.com/office/powerpoint/2010/main" Requires="p14">
            <p:contentPart p14:bwMode="auto" r:id="rId103">
              <p14:nvContentPartPr>
                <p14:cNvPr id="69" name="Ink 68">
                  <a:extLst>
                    <a:ext uri="{FF2B5EF4-FFF2-40B4-BE49-F238E27FC236}">
                      <a16:creationId xmlns:a16="http://schemas.microsoft.com/office/drawing/2014/main" id="{F07545AB-7144-4C04-88E4-814738C27276}"/>
                    </a:ext>
                  </a:extLst>
                </p14:cNvPr>
                <p14:cNvContentPartPr/>
                <p14:nvPr/>
              </p14:nvContentPartPr>
              <p14:xfrm>
                <a:off x="9432223" y="3602314"/>
                <a:ext cx="91440" cy="141480"/>
              </p14:xfrm>
            </p:contentPart>
          </mc:Choice>
          <mc:Fallback>
            <p:pic>
              <p:nvPicPr>
                <p:cNvPr id="69" name="Ink 68">
                  <a:extLst>
                    <a:ext uri="{FF2B5EF4-FFF2-40B4-BE49-F238E27FC236}">
                      <a16:creationId xmlns:a16="http://schemas.microsoft.com/office/drawing/2014/main" id="{F07545AB-7144-4C04-88E4-814738C27276}"/>
                    </a:ext>
                  </a:extLst>
                </p:cNvPr>
                <p:cNvPicPr/>
                <p:nvPr/>
              </p:nvPicPr>
              <p:blipFill>
                <a:blip r:embed="rId104"/>
                <a:stretch>
                  <a:fillRect/>
                </a:stretch>
              </p:blipFill>
              <p:spPr>
                <a:xfrm>
                  <a:off x="9423223" y="3593314"/>
                  <a:ext cx="109080" cy="159120"/>
                </a:xfrm>
                <a:prstGeom prst="rect">
                  <a:avLst/>
                </a:prstGeom>
              </p:spPr>
            </p:pic>
          </mc:Fallback>
        </mc:AlternateContent>
      </p:grpSp>
      <p:grpSp>
        <p:nvGrpSpPr>
          <p:cNvPr id="78" name="Group 77">
            <a:extLst>
              <a:ext uri="{FF2B5EF4-FFF2-40B4-BE49-F238E27FC236}">
                <a16:creationId xmlns:a16="http://schemas.microsoft.com/office/drawing/2014/main" id="{558E4FD3-3FCD-A0EB-BD44-7E749EA6B3FD}"/>
              </a:ext>
            </a:extLst>
          </p:cNvPr>
          <p:cNvGrpSpPr/>
          <p:nvPr/>
        </p:nvGrpSpPr>
        <p:grpSpPr>
          <a:xfrm>
            <a:off x="9299383" y="2810674"/>
            <a:ext cx="935280" cy="580320"/>
            <a:chOff x="9299383" y="2810674"/>
            <a:chExt cx="935280" cy="580320"/>
          </a:xfrm>
        </p:grpSpPr>
        <mc:AlternateContent xmlns:mc="http://schemas.openxmlformats.org/markup-compatibility/2006">
          <mc:Choice xmlns:p14="http://schemas.microsoft.com/office/powerpoint/2010/main" Requires="p14">
            <p:contentPart p14:bwMode="auto" r:id="rId105">
              <p14:nvContentPartPr>
                <p14:cNvPr id="70" name="Ink 69">
                  <a:extLst>
                    <a:ext uri="{FF2B5EF4-FFF2-40B4-BE49-F238E27FC236}">
                      <a16:creationId xmlns:a16="http://schemas.microsoft.com/office/drawing/2014/main" id="{898ABBE4-F637-B8A5-1C39-7F3535725D90}"/>
                    </a:ext>
                  </a:extLst>
                </p14:cNvPr>
                <p14:cNvContentPartPr/>
                <p14:nvPr/>
              </p14:nvContentPartPr>
              <p14:xfrm>
                <a:off x="9299383" y="3174994"/>
                <a:ext cx="109800" cy="181800"/>
              </p14:xfrm>
            </p:contentPart>
          </mc:Choice>
          <mc:Fallback>
            <p:pic>
              <p:nvPicPr>
                <p:cNvPr id="70" name="Ink 69">
                  <a:extLst>
                    <a:ext uri="{FF2B5EF4-FFF2-40B4-BE49-F238E27FC236}">
                      <a16:creationId xmlns:a16="http://schemas.microsoft.com/office/drawing/2014/main" id="{898ABBE4-F637-B8A5-1C39-7F3535725D90}"/>
                    </a:ext>
                  </a:extLst>
                </p:cNvPr>
                <p:cNvPicPr/>
                <p:nvPr/>
              </p:nvPicPr>
              <p:blipFill>
                <a:blip r:embed="rId106"/>
                <a:stretch>
                  <a:fillRect/>
                </a:stretch>
              </p:blipFill>
              <p:spPr>
                <a:xfrm>
                  <a:off x="9290383" y="3166354"/>
                  <a:ext cx="127440" cy="199440"/>
                </a:xfrm>
                <a:prstGeom prst="rect">
                  <a:avLst/>
                </a:prstGeom>
              </p:spPr>
            </p:pic>
          </mc:Fallback>
        </mc:AlternateContent>
        <mc:AlternateContent xmlns:mc="http://schemas.openxmlformats.org/markup-compatibility/2006">
          <mc:Choice xmlns:p14="http://schemas.microsoft.com/office/powerpoint/2010/main" Requires="p14">
            <p:contentPart p14:bwMode="auto" r:id="rId107">
              <p14:nvContentPartPr>
                <p14:cNvPr id="71" name="Ink 70">
                  <a:extLst>
                    <a:ext uri="{FF2B5EF4-FFF2-40B4-BE49-F238E27FC236}">
                      <a16:creationId xmlns:a16="http://schemas.microsoft.com/office/drawing/2014/main" id="{FDB8F077-111E-064A-A979-0FCB975E2504}"/>
                    </a:ext>
                  </a:extLst>
                </p14:cNvPr>
                <p14:cNvContentPartPr/>
                <p14:nvPr/>
              </p14:nvContentPartPr>
              <p14:xfrm>
                <a:off x="9399103" y="3110194"/>
                <a:ext cx="183600" cy="185040"/>
              </p14:xfrm>
            </p:contentPart>
          </mc:Choice>
          <mc:Fallback>
            <p:pic>
              <p:nvPicPr>
                <p:cNvPr id="71" name="Ink 70">
                  <a:extLst>
                    <a:ext uri="{FF2B5EF4-FFF2-40B4-BE49-F238E27FC236}">
                      <a16:creationId xmlns:a16="http://schemas.microsoft.com/office/drawing/2014/main" id="{FDB8F077-111E-064A-A979-0FCB975E2504}"/>
                    </a:ext>
                  </a:extLst>
                </p:cNvPr>
                <p:cNvPicPr/>
                <p:nvPr/>
              </p:nvPicPr>
              <p:blipFill>
                <a:blip r:embed="rId108"/>
                <a:stretch>
                  <a:fillRect/>
                </a:stretch>
              </p:blipFill>
              <p:spPr>
                <a:xfrm>
                  <a:off x="9390103" y="3101554"/>
                  <a:ext cx="201240" cy="202680"/>
                </a:xfrm>
                <a:prstGeom prst="rect">
                  <a:avLst/>
                </a:prstGeom>
              </p:spPr>
            </p:pic>
          </mc:Fallback>
        </mc:AlternateContent>
        <mc:AlternateContent xmlns:mc="http://schemas.openxmlformats.org/markup-compatibility/2006">
          <mc:Choice xmlns:p14="http://schemas.microsoft.com/office/powerpoint/2010/main" Requires="p14">
            <p:contentPart p14:bwMode="auto" r:id="rId109">
              <p14:nvContentPartPr>
                <p14:cNvPr id="72" name="Ink 71">
                  <a:extLst>
                    <a:ext uri="{FF2B5EF4-FFF2-40B4-BE49-F238E27FC236}">
                      <a16:creationId xmlns:a16="http://schemas.microsoft.com/office/drawing/2014/main" id="{140633B8-E209-0FA4-BAC8-4B53BED8EBE3}"/>
                    </a:ext>
                  </a:extLst>
                </p14:cNvPr>
                <p14:cNvContentPartPr/>
                <p14:nvPr/>
              </p14:nvContentPartPr>
              <p14:xfrm>
                <a:off x="9610063" y="2810674"/>
                <a:ext cx="207000" cy="313560"/>
              </p14:xfrm>
            </p:contentPart>
          </mc:Choice>
          <mc:Fallback>
            <p:pic>
              <p:nvPicPr>
                <p:cNvPr id="72" name="Ink 71">
                  <a:extLst>
                    <a:ext uri="{FF2B5EF4-FFF2-40B4-BE49-F238E27FC236}">
                      <a16:creationId xmlns:a16="http://schemas.microsoft.com/office/drawing/2014/main" id="{140633B8-E209-0FA4-BAC8-4B53BED8EBE3}"/>
                    </a:ext>
                  </a:extLst>
                </p:cNvPr>
                <p:cNvPicPr/>
                <p:nvPr/>
              </p:nvPicPr>
              <p:blipFill>
                <a:blip r:embed="rId110"/>
                <a:stretch>
                  <a:fillRect/>
                </a:stretch>
              </p:blipFill>
              <p:spPr>
                <a:xfrm>
                  <a:off x="9601063" y="2802034"/>
                  <a:ext cx="224640" cy="331200"/>
                </a:xfrm>
                <a:prstGeom prst="rect">
                  <a:avLst/>
                </a:prstGeom>
              </p:spPr>
            </p:pic>
          </mc:Fallback>
        </mc:AlternateContent>
        <mc:AlternateContent xmlns:mc="http://schemas.openxmlformats.org/markup-compatibility/2006">
          <mc:Choice xmlns:p14="http://schemas.microsoft.com/office/powerpoint/2010/main" Requires="p14">
            <p:contentPart p14:bwMode="auto" r:id="rId111">
              <p14:nvContentPartPr>
                <p14:cNvPr id="73" name="Ink 72">
                  <a:extLst>
                    <a:ext uri="{FF2B5EF4-FFF2-40B4-BE49-F238E27FC236}">
                      <a16:creationId xmlns:a16="http://schemas.microsoft.com/office/drawing/2014/main" id="{35236BA4-2173-28BE-ABC8-B7B7D3B7DF78}"/>
                    </a:ext>
                  </a:extLst>
                </p14:cNvPr>
                <p14:cNvContentPartPr/>
                <p14:nvPr/>
              </p14:nvContentPartPr>
              <p14:xfrm>
                <a:off x="9582703" y="3297754"/>
                <a:ext cx="125640" cy="93240"/>
              </p14:xfrm>
            </p:contentPart>
          </mc:Choice>
          <mc:Fallback>
            <p:pic>
              <p:nvPicPr>
                <p:cNvPr id="73" name="Ink 72">
                  <a:extLst>
                    <a:ext uri="{FF2B5EF4-FFF2-40B4-BE49-F238E27FC236}">
                      <a16:creationId xmlns:a16="http://schemas.microsoft.com/office/drawing/2014/main" id="{35236BA4-2173-28BE-ABC8-B7B7D3B7DF78}"/>
                    </a:ext>
                  </a:extLst>
                </p:cNvPr>
                <p:cNvPicPr/>
                <p:nvPr/>
              </p:nvPicPr>
              <p:blipFill>
                <a:blip r:embed="rId112"/>
                <a:stretch>
                  <a:fillRect/>
                </a:stretch>
              </p:blipFill>
              <p:spPr>
                <a:xfrm>
                  <a:off x="9573703" y="3288754"/>
                  <a:ext cx="143280" cy="110880"/>
                </a:xfrm>
                <a:prstGeom prst="rect">
                  <a:avLst/>
                </a:prstGeom>
              </p:spPr>
            </p:pic>
          </mc:Fallback>
        </mc:AlternateContent>
        <mc:AlternateContent xmlns:mc="http://schemas.openxmlformats.org/markup-compatibility/2006">
          <mc:Choice xmlns:p14="http://schemas.microsoft.com/office/powerpoint/2010/main" Requires="p14">
            <p:contentPart p14:bwMode="auto" r:id="rId113">
              <p14:nvContentPartPr>
                <p14:cNvPr id="74" name="Ink 73">
                  <a:extLst>
                    <a:ext uri="{FF2B5EF4-FFF2-40B4-BE49-F238E27FC236}">
                      <a16:creationId xmlns:a16="http://schemas.microsoft.com/office/drawing/2014/main" id="{09E2A336-39B5-DAF3-79C6-61DFAF096215}"/>
                    </a:ext>
                  </a:extLst>
                </p14:cNvPr>
                <p14:cNvContentPartPr/>
                <p14:nvPr/>
              </p14:nvContentPartPr>
              <p14:xfrm>
                <a:off x="9710143" y="3188674"/>
                <a:ext cx="142200" cy="131400"/>
              </p14:xfrm>
            </p:contentPart>
          </mc:Choice>
          <mc:Fallback>
            <p:pic>
              <p:nvPicPr>
                <p:cNvPr id="74" name="Ink 73">
                  <a:extLst>
                    <a:ext uri="{FF2B5EF4-FFF2-40B4-BE49-F238E27FC236}">
                      <a16:creationId xmlns:a16="http://schemas.microsoft.com/office/drawing/2014/main" id="{09E2A336-39B5-DAF3-79C6-61DFAF096215}"/>
                    </a:ext>
                  </a:extLst>
                </p:cNvPr>
                <p:cNvPicPr/>
                <p:nvPr/>
              </p:nvPicPr>
              <p:blipFill>
                <a:blip r:embed="rId114"/>
                <a:stretch>
                  <a:fillRect/>
                </a:stretch>
              </p:blipFill>
              <p:spPr>
                <a:xfrm>
                  <a:off x="9701503" y="3179674"/>
                  <a:ext cx="159840" cy="149040"/>
                </a:xfrm>
                <a:prstGeom prst="rect">
                  <a:avLst/>
                </a:prstGeom>
              </p:spPr>
            </p:pic>
          </mc:Fallback>
        </mc:AlternateContent>
        <mc:AlternateContent xmlns:mc="http://schemas.openxmlformats.org/markup-compatibility/2006">
          <mc:Choice xmlns:p14="http://schemas.microsoft.com/office/powerpoint/2010/main" Requires="p14">
            <p:contentPart p14:bwMode="auto" r:id="rId115">
              <p14:nvContentPartPr>
                <p14:cNvPr id="75" name="Ink 74">
                  <a:extLst>
                    <a:ext uri="{FF2B5EF4-FFF2-40B4-BE49-F238E27FC236}">
                      <a16:creationId xmlns:a16="http://schemas.microsoft.com/office/drawing/2014/main" id="{E574B096-AE10-F324-16B4-B16586EB62D8}"/>
                    </a:ext>
                  </a:extLst>
                </p14:cNvPr>
                <p14:cNvContentPartPr/>
                <p14:nvPr/>
              </p14:nvContentPartPr>
              <p14:xfrm>
                <a:off x="9873583" y="3108754"/>
                <a:ext cx="63720" cy="62280"/>
              </p14:xfrm>
            </p:contentPart>
          </mc:Choice>
          <mc:Fallback>
            <p:pic>
              <p:nvPicPr>
                <p:cNvPr id="75" name="Ink 74">
                  <a:extLst>
                    <a:ext uri="{FF2B5EF4-FFF2-40B4-BE49-F238E27FC236}">
                      <a16:creationId xmlns:a16="http://schemas.microsoft.com/office/drawing/2014/main" id="{E574B096-AE10-F324-16B4-B16586EB62D8}"/>
                    </a:ext>
                  </a:extLst>
                </p:cNvPr>
                <p:cNvPicPr/>
                <p:nvPr/>
              </p:nvPicPr>
              <p:blipFill>
                <a:blip r:embed="rId116"/>
                <a:stretch>
                  <a:fillRect/>
                </a:stretch>
              </p:blipFill>
              <p:spPr>
                <a:xfrm>
                  <a:off x="9864943" y="3100114"/>
                  <a:ext cx="81360" cy="79920"/>
                </a:xfrm>
                <a:prstGeom prst="rect">
                  <a:avLst/>
                </a:prstGeom>
              </p:spPr>
            </p:pic>
          </mc:Fallback>
        </mc:AlternateContent>
        <mc:AlternateContent xmlns:mc="http://schemas.openxmlformats.org/markup-compatibility/2006">
          <mc:Choice xmlns:p14="http://schemas.microsoft.com/office/powerpoint/2010/main" Requires="p14">
            <p:contentPart p14:bwMode="auto" r:id="rId117">
              <p14:nvContentPartPr>
                <p14:cNvPr id="76" name="Ink 75">
                  <a:extLst>
                    <a:ext uri="{FF2B5EF4-FFF2-40B4-BE49-F238E27FC236}">
                      <a16:creationId xmlns:a16="http://schemas.microsoft.com/office/drawing/2014/main" id="{68761D42-9DA3-4A8E-FA11-472772D68B6D}"/>
                    </a:ext>
                  </a:extLst>
                </p14:cNvPr>
                <p14:cNvContentPartPr/>
                <p14:nvPr/>
              </p14:nvContentPartPr>
              <p14:xfrm>
                <a:off x="9931903" y="2812114"/>
                <a:ext cx="186480" cy="286920"/>
              </p14:xfrm>
            </p:contentPart>
          </mc:Choice>
          <mc:Fallback>
            <p:pic>
              <p:nvPicPr>
                <p:cNvPr id="76" name="Ink 75">
                  <a:extLst>
                    <a:ext uri="{FF2B5EF4-FFF2-40B4-BE49-F238E27FC236}">
                      <a16:creationId xmlns:a16="http://schemas.microsoft.com/office/drawing/2014/main" id="{68761D42-9DA3-4A8E-FA11-472772D68B6D}"/>
                    </a:ext>
                  </a:extLst>
                </p:cNvPr>
                <p:cNvPicPr/>
                <p:nvPr/>
              </p:nvPicPr>
              <p:blipFill>
                <a:blip r:embed="rId118"/>
                <a:stretch>
                  <a:fillRect/>
                </a:stretch>
              </p:blipFill>
              <p:spPr>
                <a:xfrm>
                  <a:off x="9923263" y="2803474"/>
                  <a:ext cx="204120" cy="304560"/>
                </a:xfrm>
                <a:prstGeom prst="rect">
                  <a:avLst/>
                </a:prstGeom>
              </p:spPr>
            </p:pic>
          </mc:Fallback>
        </mc:AlternateContent>
        <mc:AlternateContent xmlns:mc="http://schemas.openxmlformats.org/markup-compatibility/2006">
          <mc:Choice xmlns:p14="http://schemas.microsoft.com/office/powerpoint/2010/main" Requires="p14">
            <p:contentPart p14:bwMode="auto" r:id="rId119">
              <p14:nvContentPartPr>
                <p14:cNvPr id="77" name="Ink 76">
                  <a:extLst>
                    <a:ext uri="{FF2B5EF4-FFF2-40B4-BE49-F238E27FC236}">
                      <a16:creationId xmlns:a16="http://schemas.microsoft.com/office/drawing/2014/main" id="{B36DC3DD-FBC6-BCD0-BA94-B0B131DB6360}"/>
                    </a:ext>
                  </a:extLst>
                </p14:cNvPr>
                <p14:cNvContentPartPr/>
                <p14:nvPr/>
              </p14:nvContentPartPr>
              <p14:xfrm>
                <a:off x="10092463" y="2821474"/>
                <a:ext cx="142200" cy="90000"/>
              </p14:xfrm>
            </p:contentPart>
          </mc:Choice>
          <mc:Fallback>
            <p:pic>
              <p:nvPicPr>
                <p:cNvPr id="77" name="Ink 76">
                  <a:extLst>
                    <a:ext uri="{FF2B5EF4-FFF2-40B4-BE49-F238E27FC236}">
                      <a16:creationId xmlns:a16="http://schemas.microsoft.com/office/drawing/2014/main" id="{B36DC3DD-FBC6-BCD0-BA94-B0B131DB6360}"/>
                    </a:ext>
                  </a:extLst>
                </p:cNvPr>
                <p:cNvPicPr/>
                <p:nvPr/>
              </p:nvPicPr>
              <p:blipFill>
                <a:blip r:embed="rId120"/>
                <a:stretch>
                  <a:fillRect/>
                </a:stretch>
              </p:blipFill>
              <p:spPr>
                <a:xfrm>
                  <a:off x="10083823" y="2812834"/>
                  <a:ext cx="159840" cy="10764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21">
            <p14:nvContentPartPr>
              <p14:cNvPr id="80" name="Ink 79">
                <a:extLst>
                  <a:ext uri="{FF2B5EF4-FFF2-40B4-BE49-F238E27FC236}">
                    <a16:creationId xmlns:a16="http://schemas.microsoft.com/office/drawing/2014/main" id="{820C4033-163B-4D31-9E1B-477357D02428}"/>
                  </a:ext>
                </a:extLst>
              </p14:cNvPr>
              <p14:cNvContentPartPr/>
              <p14:nvPr/>
            </p14:nvContentPartPr>
            <p14:xfrm>
              <a:off x="9858823" y="4109914"/>
              <a:ext cx="1640520" cy="417240"/>
            </p14:xfrm>
          </p:contentPart>
        </mc:Choice>
        <mc:Fallback>
          <p:pic>
            <p:nvPicPr>
              <p:cNvPr id="80" name="Ink 79">
                <a:extLst>
                  <a:ext uri="{FF2B5EF4-FFF2-40B4-BE49-F238E27FC236}">
                    <a16:creationId xmlns:a16="http://schemas.microsoft.com/office/drawing/2014/main" id="{820C4033-163B-4D31-9E1B-477357D02428}"/>
                  </a:ext>
                </a:extLst>
              </p:cNvPr>
              <p:cNvPicPr/>
              <p:nvPr/>
            </p:nvPicPr>
            <p:blipFill>
              <a:blip r:embed="rId122"/>
              <a:stretch>
                <a:fillRect/>
              </a:stretch>
            </p:blipFill>
            <p:spPr>
              <a:xfrm>
                <a:off x="9850183" y="4101274"/>
                <a:ext cx="1658160" cy="434880"/>
              </a:xfrm>
              <a:prstGeom prst="rect">
                <a:avLst/>
              </a:prstGeom>
            </p:spPr>
          </p:pic>
        </mc:Fallback>
      </mc:AlternateContent>
      <mc:AlternateContent xmlns:mc="http://schemas.openxmlformats.org/markup-compatibility/2006">
        <mc:Choice xmlns:p14="http://schemas.microsoft.com/office/powerpoint/2010/main" Requires="p14">
          <p:contentPart p14:bwMode="auto" r:id="rId123">
            <p14:nvContentPartPr>
              <p14:cNvPr id="81" name="Ink 80">
                <a:extLst>
                  <a:ext uri="{FF2B5EF4-FFF2-40B4-BE49-F238E27FC236}">
                    <a16:creationId xmlns:a16="http://schemas.microsoft.com/office/drawing/2014/main" id="{00958566-CD70-184E-1979-BF341E655F36}"/>
                  </a:ext>
                </a:extLst>
              </p14:cNvPr>
              <p14:cNvContentPartPr/>
              <p14:nvPr/>
            </p14:nvContentPartPr>
            <p14:xfrm>
              <a:off x="10591783" y="1913914"/>
              <a:ext cx="810000" cy="474480"/>
            </p14:xfrm>
          </p:contentPart>
        </mc:Choice>
        <mc:Fallback>
          <p:pic>
            <p:nvPicPr>
              <p:cNvPr id="81" name="Ink 80">
                <a:extLst>
                  <a:ext uri="{FF2B5EF4-FFF2-40B4-BE49-F238E27FC236}">
                    <a16:creationId xmlns:a16="http://schemas.microsoft.com/office/drawing/2014/main" id="{00958566-CD70-184E-1979-BF341E655F36}"/>
                  </a:ext>
                </a:extLst>
              </p:cNvPr>
              <p:cNvPicPr/>
              <p:nvPr/>
            </p:nvPicPr>
            <p:blipFill>
              <a:blip r:embed="rId124"/>
              <a:stretch>
                <a:fillRect/>
              </a:stretch>
            </p:blipFill>
            <p:spPr>
              <a:xfrm>
                <a:off x="10583143" y="1904914"/>
                <a:ext cx="827640" cy="492120"/>
              </a:xfrm>
              <a:prstGeom prst="rect">
                <a:avLst/>
              </a:prstGeom>
            </p:spPr>
          </p:pic>
        </mc:Fallback>
      </mc:AlternateContent>
      <mc:AlternateContent xmlns:mc="http://schemas.openxmlformats.org/markup-compatibility/2006">
        <mc:Choice xmlns:p14="http://schemas.microsoft.com/office/powerpoint/2010/main" Requires="p14">
          <p:contentPart p14:bwMode="auto" r:id="rId125">
            <p14:nvContentPartPr>
              <p14:cNvPr id="82" name="Ink 81">
                <a:extLst>
                  <a:ext uri="{FF2B5EF4-FFF2-40B4-BE49-F238E27FC236}">
                    <a16:creationId xmlns:a16="http://schemas.microsoft.com/office/drawing/2014/main" id="{C2C30D53-F745-696E-52D9-0BFA395E9888}"/>
                  </a:ext>
                </a:extLst>
              </p14:cNvPr>
              <p14:cNvContentPartPr/>
              <p14:nvPr/>
            </p14:nvContentPartPr>
            <p14:xfrm>
              <a:off x="10371823" y="3363634"/>
              <a:ext cx="910080" cy="434880"/>
            </p14:xfrm>
          </p:contentPart>
        </mc:Choice>
        <mc:Fallback>
          <p:pic>
            <p:nvPicPr>
              <p:cNvPr id="82" name="Ink 81">
                <a:extLst>
                  <a:ext uri="{FF2B5EF4-FFF2-40B4-BE49-F238E27FC236}">
                    <a16:creationId xmlns:a16="http://schemas.microsoft.com/office/drawing/2014/main" id="{C2C30D53-F745-696E-52D9-0BFA395E9888}"/>
                  </a:ext>
                </a:extLst>
              </p:cNvPr>
              <p:cNvPicPr/>
              <p:nvPr/>
            </p:nvPicPr>
            <p:blipFill>
              <a:blip r:embed="rId126"/>
              <a:stretch>
                <a:fillRect/>
              </a:stretch>
            </p:blipFill>
            <p:spPr>
              <a:xfrm>
                <a:off x="10363183" y="3354634"/>
                <a:ext cx="927720" cy="452520"/>
              </a:xfrm>
              <a:prstGeom prst="rect">
                <a:avLst/>
              </a:prstGeom>
            </p:spPr>
          </p:pic>
        </mc:Fallback>
      </mc:AlternateContent>
      <mc:AlternateContent xmlns:mc="http://schemas.openxmlformats.org/markup-compatibility/2006">
        <mc:Choice xmlns:p14="http://schemas.microsoft.com/office/powerpoint/2010/main" Requires="p14">
          <p:contentPart p14:bwMode="auto" r:id="rId127">
            <p14:nvContentPartPr>
              <p14:cNvPr id="93" name="Ink 92">
                <a:extLst>
                  <a:ext uri="{FF2B5EF4-FFF2-40B4-BE49-F238E27FC236}">
                    <a16:creationId xmlns:a16="http://schemas.microsoft.com/office/drawing/2014/main" id="{25511F25-D6D9-7979-F01D-F07898D0DC73}"/>
                  </a:ext>
                </a:extLst>
              </p14:cNvPr>
              <p14:cNvContentPartPr/>
              <p14:nvPr/>
            </p14:nvContentPartPr>
            <p14:xfrm>
              <a:off x="600343" y="3951154"/>
              <a:ext cx="791280" cy="55800"/>
            </p14:xfrm>
          </p:contentPart>
        </mc:Choice>
        <mc:Fallback>
          <p:pic>
            <p:nvPicPr>
              <p:cNvPr id="93" name="Ink 92">
                <a:extLst>
                  <a:ext uri="{FF2B5EF4-FFF2-40B4-BE49-F238E27FC236}">
                    <a16:creationId xmlns:a16="http://schemas.microsoft.com/office/drawing/2014/main" id="{25511F25-D6D9-7979-F01D-F07898D0DC73}"/>
                  </a:ext>
                </a:extLst>
              </p:cNvPr>
              <p:cNvPicPr/>
              <p:nvPr/>
            </p:nvPicPr>
            <p:blipFill>
              <a:blip r:embed="rId128"/>
              <a:stretch>
                <a:fillRect/>
              </a:stretch>
            </p:blipFill>
            <p:spPr>
              <a:xfrm>
                <a:off x="591343" y="3942514"/>
                <a:ext cx="808920" cy="73440"/>
              </a:xfrm>
              <a:prstGeom prst="rect">
                <a:avLst/>
              </a:prstGeom>
            </p:spPr>
          </p:pic>
        </mc:Fallback>
      </mc:AlternateContent>
      <mc:AlternateContent xmlns:mc="http://schemas.openxmlformats.org/markup-compatibility/2006">
        <mc:Choice xmlns:p14="http://schemas.microsoft.com/office/powerpoint/2010/main" Requires="p14">
          <p:contentPart p14:bwMode="auto" r:id="rId129">
            <p14:nvContentPartPr>
              <p14:cNvPr id="94" name="Ink 93">
                <a:extLst>
                  <a:ext uri="{FF2B5EF4-FFF2-40B4-BE49-F238E27FC236}">
                    <a16:creationId xmlns:a16="http://schemas.microsoft.com/office/drawing/2014/main" id="{3C129392-734A-E545-55BA-23412A0F98EE}"/>
                  </a:ext>
                </a:extLst>
              </p14:cNvPr>
              <p14:cNvContentPartPr/>
              <p14:nvPr/>
            </p14:nvContentPartPr>
            <p14:xfrm>
              <a:off x="538783" y="4288834"/>
              <a:ext cx="553680" cy="13680"/>
            </p14:xfrm>
          </p:contentPart>
        </mc:Choice>
        <mc:Fallback>
          <p:pic>
            <p:nvPicPr>
              <p:cNvPr id="94" name="Ink 93">
                <a:extLst>
                  <a:ext uri="{FF2B5EF4-FFF2-40B4-BE49-F238E27FC236}">
                    <a16:creationId xmlns:a16="http://schemas.microsoft.com/office/drawing/2014/main" id="{3C129392-734A-E545-55BA-23412A0F98EE}"/>
                  </a:ext>
                </a:extLst>
              </p:cNvPr>
              <p:cNvPicPr/>
              <p:nvPr/>
            </p:nvPicPr>
            <p:blipFill>
              <a:blip r:embed="rId130"/>
              <a:stretch>
                <a:fillRect/>
              </a:stretch>
            </p:blipFill>
            <p:spPr>
              <a:xfrm>
                <a:off x="530143" y="4279834"/>
                <a:ext cx="571320" cy="31320"/>
              </a:xfrm>
              <a:prstGeom prst="rect">
                <a:avLst/>
              </a:prstGeom>
            </p:spPr>
          </p:pic>
        </mc:Fallback>
      </mc:AlternateContent>
      <mc:AlternateContent xmlns:mc="http://schemas.openxmlformats.org/markup-compatibility/2006">
        <mc:Choice xmlns:p14="http://schemas.microsoft.com/office/powerpoint/2010/main" Requires="p14">
          <p:contentPart p14:bwMode="auto" r:id="rId131">
            <p14:nvContentPartPr>
              <p14:cNvPr id="95" name="Ink 94">
                <a:extLst>
                  <a:ext uri="{FF2B5EF4-FFF2-40B4-BE49-F238E27FC236}">
                    <a16:creationId xmlns:a16="http://schemas.microsoft.com/office/drawing/2014/main" id="{96204476-AEDD-C74F-F2BD-D79FE63C8B1B}"/>
                  </a:ext>
                </a:extLst>
              </p14:cNvPr>
              <p14:cNvContentPartPr/>
              <p14:nvPr/>
            </p14:nvContentPartPr>
            <p14:xfrm>
              <a:off x="594583" y="4536514"/>
              <a:ext cx="356040" cy="29160"/>
            </p14:xfrm>
          </p:contentPart>
        </mc:Choice>
        <mc:Fallback>
          <p:pic>
            <p:nvPicPr>
              <p:cNvPr id="95" name="Ink 94">
                <a:extLst>
                  <a:ext uri="{FF2B5EF4-FFF2-40B4-BE49-F238E27FC236}">
                    <a16:creationId xmlns:a16="http://schemas.microsoft.com/office/drawing/2014/main" id="{96204476-AEDD-C74F-F2BD-D79FE63C8B1B}"/>
                  </a:ext>
                </a:extLst>
              </p:cNvPr>
              <p:cNvPicPr/>
              <p:nvPr/>
            </p:nvPicPr>
            <p:blipFill>
              <a:blip r:embed="rId132"/>
              <a:stretch>
                <a:fillRect/>
              </a:stretch>
            </p:blipFill>
            <p:spPr>
              <a:xfrm>
                <a:off x="585943" y="4527874"/>
                <a:ext cx="373680" cy="46800"/>
              </a:xfrm>
              <a:prstGeom prst="rect">
                <a:avLst/>
              </a:prstGeom>
            </p:spPr>
          </p:pic>
        </mc:Fallback>
      </mc:AlternateContent>
      <mc:AlternateContent xmlns:mc="http://schemas.openxmlformats.org/markup-compatibility/2006">
        <mc:Choice xmlns:p14="http://schemas.microsoft.com/office/powerpoint/2010/main" Requires="p14">
          <p:contentPart p14:bwMode="auto" r:id="rId133">
            <p14:nvContentPartPr>
              <p14:cNvPr id="96" name="Ink 95">
                <a:extLst>
                  <a:ext uri="{FF2B5EF4-FFF2-40B4-BE49-F238E27FC236}">
                    <a16:creationId xmlns:a16="http://schemas.microsoft.com/office/drawing/2014/main" id="{66A886E6-5573-9C1D-0B29-3B065372FF8D}"/>
                  </a:ext>
                </a:extLst>
              </p14:cNvPr>
              <p14:cNvContentPartPr/>
              <p14:nvPr/>
            </p14:nvContentPartPr>
            <p14:xfrm>
              <a:off x="634903" y="4833874"/>
              <a:ext cx="272160" cy="22680"/>
            </p14:xfrm>
          </p:contentPart>
        </mc:Choice>
        <mc:Fallback>
          <p:pic>
            <p:nvPicPr>
              <p:cNvPr id="96" name="Ink 95">
                <a:extLst>
                  <a:ext uri="{FF2B5EF4-FFF2-40B4-BE49-F238E27FC236}">
                    <a16:creationId xmlns:a16="http://schemas.microsoft.com/office/drawing/2014/main" id="{66A886E6-5573-9C1D-0B29-3B065372FF8D}"/>
                  </a:ext>
                </a:extLst>
              </p:cNvPr>
              <p:cNvPicPr/>
              <p:nvPr/>
            </p:nvPicPr>
            <p:blipFill>
              <a:blip r:embed="rId134"/>
              <a:stretch>
                <a:fillRect/>
              </a:stretch>
            </p:blipFill>
            <p:spPr>
              <a:xfrm>
                <a:off x="625903" y="4824874"/>
                <a:ext cx="289800" cy="40320"/>
              </a:xfrm>
              <a:prstGeom prst="rect">
                <a:avLst/>
              </a:prstGeom>
            </p:spPr>
          </p:pic>
        </mc:Fallback>
      </mc:AlternateContent>
      <p:grpSp>
        <p:nvGrpSpPr>
          <p:cNvPr id="100" name="Group 99">
            <a:extLst>
              <a:ext uri="{FF2B5EF4-FFF2-40B4-BE49-F238E27FC236}">
                <a16:creationId xmlns:a16="http://schemas.microsoft.com/office/drawing/2014/main" id="{C1EE5043-9AD3-90C6-5803-7A27D43ABA43}"/>
              </a:ext>
            </a:extLst>
          </p:cNvPr>
          <p:cNvGrpSpPr/>
          <p:nvPr/>
        </p:nvGrpSpPr>
        <p:grpSpPr>
          <a:xfrm>
            <a:off x="197503" y="5155354"/>
            <a:ext cx="944640" cy="671760"/>
            <a:chOff x="197503" y="5155354"/>
            <a:chExt cx="944640" cy="671760"/>
          </a:xfrm>
        </p:grpSpPr>
        <mc:AlternateContent xmlns:mc="http://schemas.openxmlformats.org/markup-compatibility/2006">
          <mc:Choice xmlns:p14="http://schemas.microsoft.com/office/powerpoint/2010/main" Requires="p14">
            <p:contentPart p14:bwMode="auto" r:id="rId135">
              <p14:nvContentPartPr>
                <p14:cNvPr id="97" name="Ink 96">
                  <a:extLst>
                    <a:ext uri="{FF2B5EF4-FFF2-40B4-BE49-F238E27FC236}">
                      <a16:creationId xmlns:a16="http://schemas.microsoft.com/office/drawing/2014/main" id="{B2030566-B723-1022-766E-90990E4E8089}"/>
                    </a:ext>
                  </a:extLst>
                </p14:cNvPr>
                <p14:cNvContentPartPr/>
                <p14:nvPr/>
              </p14:nvContentPartPr>
              <p14:xfrm>
                <a:off x="724183" y="5155354"/>
                <a:ext cx="152280" cy="10440"/>
              </p14:xfrm>
            </p:contentPart>
          </mc:Choice>
          <mc:Fallback>
            <p:pic>
              <p:nvPicPr>
                <p:cNvPr id="97" name="Ink 96">
                  <a:extLst>
                    <a:ext uri="{FF2B5EF4-FFF2-40B4-BE49-F238E27FC236}">
                      <a16:creationId xmlns:a16="http://schemas.microsoft.com/office/drawing/2014/main" id="{B2030566-B723-1022-766E-90990E4E8089}"/>
                    </a:ext>
                  </a:extLst>
                </p:cNvPr>
                <p:cNvPicPr/>
                <p:nvPr/>
              </p:nvPicPr>
              <p:blipFill>
                <a:blip r:embed="rId136"/>
                <a:stretch>
                  <a:fillRect/>
                </a:stretch>
              </p:blipFill>
              <p:spPr>
                <a:xfrm>
                  <a:off x="715543" y="5146354"/>
                  <a:ext cx="169920" cy="28080"/>
                </a:xfrm>
                <a:prstGeom prst="rect">
                  <a:avLst/>
                </a:prstGeom>
              </p:spPr>
            </p:pic>
          </mc:Fallback>
        </mc:AlternateContent>
        <mc:AlternateContent xmlns:mc="http://schemas.openxmlformats.org/markup-compatibility/2006">
          <mc:Choice xmlns:p14="http://schemas.microsoft.com/office/powerpoint/2010/main" Requires="p14">
            <p:contentPart p14:bwMode="auto" r:id="rId137">
              <p14:nvContentPartPr>
                <p14:cNvPr id="98" name="Ink 97">
                  <a:extLst>
                    <a:ext uri="{FF2B5EF4-FFF2-40B4-BE49-F238E27FC236}">
                      <a16:creationId xmlns:a16="http://schemas.microsoft.com/office/drawing/2014/main" id="{B86F5876-E5C4-3041-EBF1-BFC29B0B9FD0}"/>
                    </a:ext>
                  </a:extLst>
                </p14:cNvPr>
                <p14:cNvContentPartPr/>
                <p14:nvPr/>
              </p14:nvContentPartPr>
              <p14:xfrm>
                <a:off x="821743" y="5455234"/>
                <a:ext cx="126720" cy="33840"/>
              </p14:xfrm>
            </p:contentPart>
          </mc:Choice>
          <mc:Fallback>
            <p:pic>
              <p:nvPicPr>
                <p:cNvPr id="98" name="Ink 97">
                  <a:extLst>
                    <a:ext uri="{FF2B5EF4-FFF2-40B4-BE49-F238E27FC236}">
                      <a16:creationId xmlns:a16="http://schemas.microsoft.com/office/drawing/2014/main" id="{B86F5876-E5C4-3041-EBF1-BFC29B0B9FD0}"/>
                    </a:ext>
                  </a:extLst>
                </p:cNvPr>
                <p:cNvPicPr/>
                <p:nvPr/>
              </p:nvPicPr>
              <p:blipFill>
                <a:blip r:embed="rId138"/>
                <a:stretch>
                  <a:fillRect/>
                </a:stretch>
              </p:blipFill>
              <p:spPr>
                <a:xfrm>
                  <a:off x="812743" y="5446234"/>
                  <a:ext cx="144360" cy="51480"/>
                </a:xfrm>
                <a:prstGeom prst="rect">
                  <a:avLst/>
                </a:prstGeom>
              </p:spPr>
            </p:pic>
          </mc:Fallback>
        </mc:AlternateContent>
        <mc:AlternateContent xmlns:mc="http://schemas.openxmlformats.org/markup-compatibility/2006">
          <mc:Choice xmlns:p14="http://schemas.microsoft.com/office/powerpoint/2010/main" Requires="p14">
            <p:contentPart p14:bwMode="auto" r:id="rId139">
              <p14:nvContentPartPr>
                <p14:cNvPr id="99" name="Ink 98">
                  <a:extLst>
                    <a:ext uri="{FF2B5EF4-FFF2-40B4-BE49-F238E27FC236}">
                      <a16:creationId xmlns:a16="http://schemas.microsoft.com/office/drawing/2014/main" id="{55369EBE-1639-CD1D-C9B8-7C8DAB1AC878}"/>
                    </a:ext>
                  </a:extLst>
                </p14:cNvPr>
                <p14:cNvContentPartPr/>
                <p14:nvPr/>
              </p14:nvContentPartPr>
              <p14:xfrm>
                <a:off x="197503" y="5257954"/>
                <a:ext cx="944640" cy="569160"/>
              </p14:xfrm>
            </p:contentPart>
          </mc:Choice>
          <mc:Fallback>
            <p:pic>
              <p:nvPicPr>
                <p:cNvPr id="99" name="Ink 98">
                  <a:extLst>
                    <a:ext uri="{FF2B5EF4-FFF2-40B4-BE49-F238E27FC236}">
                      <a16:creationId xmlns:a16="http://schemas.microsoft.com/office/drawing/2014/main" id="{55369EBE-1639-CD1D-C9B8-7C8DAB1AC878}"/>
                    </a:ext>
                  </a:extLst>
                </p:cNvPr>
                <p:cNvPicPr/>
                <p:nvPr/>
              </p:nvPicPr>
              <p:blipFill>
                <a:blip r:embed="rId140"/>
                <a:stretch>
                  <a:fillRect/>
                </a:stretch>
              </p:blipFill>
              <p:spPr>
                <a:xfrm>
                  <a:off x="188863" y="5248954"/>
                  <a:ext cx="962280" cy="5868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41">
            <p14:nvContentPartPr>
              <p14:cNvPr id="101" name="Ink 100">
                <a:extLst>
                  <a:ext uri="{FF2B5EF4-FFF2-40B4-BE49-F238E27FC236}">
                    <a16:creationId xmlns:a16="http://schemas.microsoft.com/office/drawing/2014/main" id="{7751431F-E274-D859-ABE1-421C125B1FA0}"/>
                  </a:ext>
                </a:extLst>
              </p14:cNvPr>
              <p14:cNvContentPartPr/>
              <p14:nvPr/>
            </p14:nvContentPartPr>
            <p14:xfrm>
              <a:off x="4203943" y="4592674"/>
              <a:ext cx="1440" cy="7560"/>
            </p14:xfrm>
          </p:contentPart>
        </mc:Choice>
        <mc:Fallback>
          <p:pic>
            <p:nvPicPr>
              <p:cNvPr id="101" name="Ink 100">
                <a:extLst>
                  <a:ext uri="{FF2B5EF4-FFF2-40B4-BE49-F238E27FC236}">
                    <a16:creationId xmlns:a16="http://schemas.microsoft.com/office/drawing/2014/main" id="{7751431F-E274-D859-ABE1-421C125B1FA0}"/>
                  </a:ext>
                </a:extLst>
              </p:cNvPr>
              <p:cNvPicPr/>
              <p:nvPr/>
            </p:nvPicPr>
            <p:blipFill>
              <a:blip r:embed="rId142"/>
              <a:stretch>
                <a:fillRect/>
              </a:stretch>
            </p:blipFill>
            <p:spPr>
              <a:xfrm>
                <a:off x="4195303" y="4584034"/>
                <a:ext cx="19080" cy="25200"/>
              </a:xfrm>
              <a:prstGeom prst="rect">
                <a:avLst/>
              </a:prstGeom>
            </p:spPr>
          </p:pic>
        </mc:Fallback>
      </mc:AlternateContent>
      <mc:AlternateContent xmlns:mc="http://schemas.openxmlformats.org/markup-compatibility/2006">
        <mc:Choice xmlns:p14="http://schemas.microsoft.com/office/powerpoint/2010/main" Requires="p14">
          <p:contentPart p14:bwMode="auto" r:id="rId143">
            <p14:nvContentPartPr>
              <p14:cNvPr id="102" name="Ink 101">
                <a:extLst>
                  <a:ext uri="{FF2B5EF4-FFF2-40B4-BE49-F238E27FC236}">
                    <a16:creationId xmlns:a16="http://schemas.microsoft.com/office/drawing/2014/main" id="{C7BF93A6-9AC1-F5BD-3D78-B430510AFF9B}"/>
                  </a:ext>
                </a:extLst>
              </p14:cNvPr>
              <p14:cNvContentPartPr/>
              <p14:nvPr/>
            </p14:nvContentPartPr>
            <p14:xfrm>
              <a:off x="3494383" y="4545514"/>
              <a:ext cx="150840" cy="179640"/>
            </p14:xfrm>
          </p:contentPart>
        </mc:Choice>
        <mc:Fallback>
          <p:pic>
            <p:nvPicPr>
              <p:cNvPr id="102" name="Ink 101">
                <a:extLst>
                  <a:ext uri="{FF2B5EF4-FFF2-40B4-BE49-F238E27FC236}">
                    <a16:creationId xmlns:a16="http://schemas.microsoft.com/office/drawing/2014/main" id="{C7BF93A6-9AC1-F5BD-3D78-B430510AFF9B}"/>
                  </a:ext>
                </a:extLst>
              </p:cNvPr>
              <p:cNvPicPr/>
              <p:nvPr/>
            </p:nvPicPr>
            <p:blipFill>
              <a:blip r:embed="rId144"/>
              <a:stretch>
                <a:fillRect/>
              </a:stretch>
            </p:blipFill>
            <p:spPr>
              <a:xfrm>
                <a:off x="3485383" y="4536874"/>
                <a:ext cx="168480" cy="197280"/>
              </a:xfrm>
              <a:prstGeom prst="rect">
                <a:avLst/>
              </a:prstGeom>
            </p:spPr>
          </p:pic>
        </mc:Fallback>
      </mc:AlternateContent>
      <mc:AlternateContent xmlns:mc="http://schemas.openxmlformats.org/markup-compatibility/2006">
        <mc:Choice xmlns:p14="http://schemas.microsoft.com/office/powerpoint/2010/main" Requires="p14">
          <p:contentPart p14:bwMode="auto" r:id="rId145">
            <p14:nvContentPartPr>
              <p14:cNvPr id="103" name="Ink 102">
                <a:extLst>
                  <a:ext uri="{FF2B5EF4-FFF2-40B4-BE49-F238E27FC236}">
                    <a16:creationId xmlns:a16="http://schemas.microsoft.com/office/drawing/2014/main" id="{8147C3C3-1B9D-5ACB-A0A5-65DB8AE74F56}"/>
                  </a:ext>
                </a:extLst>
              </p14:cNvPr>
              <p14:cNvContentPartPr/>
              <p14:nvPr/>
            </p14:nvContentPartPr>
            <p14:xfrm>
              <a:off x="3695623" y="4721554"/>
              <a:ext cx="100440" cy="102960"/>
            </p14:xfrm>
          </p:contentPart>
        </mc:Choice>
        <mc:Fallback>
          <p:pic>
            <p:nvPicPr>
              <p:cNvPr id="103" name="Ink 102">
                <a:extLst>
                  <a:ext uri="{FF2B5EF4-FFF2-40B4-BE49-F238E27FC236}">
                    <a16:creationId xmlns:a16="http://schemas.microsoft.com/office/drawing/2014/main" id="{8147C3C3-1B9D-5ACB-A0A5-65DB8AE74F56}"/>
                  </a:ext>
                </a:extLst>
              </p:cNvPr>
              <p:cNvPicPr/>
              <p:nvPr/>
            </p:nvPicPr>
            <p:blipFill>
              <a:blip r:embed="rId146"/>
              <a:stretch>
                <a:fillRect/>
              </a:stretch>
            </p:blipFill>
            <p:spPr>
              <a:xfrm>
                <a:off x="3686983" y="4712554"/>
                <a:ext cx="118080" cy="120600"/>
              </a:xfrm>
              <a:prstGeom prst="rect">
                <a:avLst/>
              </a:prstGeom>
            </p:spPr>
          </p:pic>
        </mc:Fallback>
      </mc:AlternateContent>
      <mc:AlternateContent xmlns:mc="http://schemas.openxmlformats.org/markup-compatibility/2006">
        <mc:Choice xmlns:p14="http://schemas.microsoft.com/office/powerpoint/2010/main" Requires="p14">
          <p:contentPart p14:bwMode="auto" r:id="rId147">
            <p14:nvContentPartPr>
              <p14:cNvPr id="104" name="Ink 103">
                <a:extLst>
                  <a:ext uri="{FF2B5EF4-FFF2-40B4-BE49-F238E27FC236}">
                    <a16:creationId xmlns:a16="http://schemas.microsoft.com/office/drawing/2014/main" id="{A89E05F5-65B0-9DC9-9699-0D5864E033AC}"/>
                  </a:ext>
                </a:extLst>
              </p14:cNvPr>
              <p14:cNvContentPartPr/>
              <p14:nvPr/>
            </p14:nvContentPartPr>
            <p14:xfrm>
              <a:off x="3740623" y="4917034"/>
              <a:ext cx="15120" cy="91440"/>
            </p14:xfrm>
          </p:contentPart>
        </mc:Choice>
        <mc:Fallback>
          <p:pic>
            <p:nvPicPr>
              <p:cNvPr id="104" name="Ink 103">
                <a:extLst>
                  <a:ext uri="{FF2B5EF4-FFF2-40B4-BE49-F238E27FC236}">
                    <a16:creationId xmlns:a16="http://schemas.microsoft.com/office/drawing/2014/main" id="{A89E05F5-65B0-9DC9-9699-0D5864E033AC}"/>
                  </a:ext>
                </a:extLst>
              </p:cNvPr>
              <p:cNvPicPr/>
              <p:nvPr/>
            </p:nvPicPr>
            <p:blipFill>
              <a:blip r:embed="rId148"/>
              <a:stretch>
                <a:fillRect/>
              </a:stretch>
            </p:blipFill>
            <p:spPr>
              <a:xfrm>
                <a:off x="3731983" y="4908034"/>
                <a:ext cx="32760" cy="109080"/>
              </a:xfrm>
              <a:prstGeom prst="rect">
                <a:avLst/>
              </a:prstGeom>
            </p:spPr>
          </p:pic>
        </mc:Fallback>
      </mc:AlternateContent>
      <mc:AlternateContent xmlns:mc="http://schemas.openxmlformats.org/markup-compatibility/2006">
        <mc:Choice xmlns:p14="http://schemas.microsoft.com/office/powerpoint/2010/main" Requires="p14">
          <p:contentPart p14:bwMode="auto" r:id="rId149">
            <p14:nvContentPartPr>
              <p14:cNvPr id="105" name="Ink 104">
                <a:extLst>
                  <a:ext uri="{FF2B5EF4-FFF2-40B4-BE49-F238E27FC236}">
                    <a16:creationId xmlns:a16="http://schemas.microsoft.com/office/drawing/2014/main" id="{89CE6894-8EC7-5FB0-1218-F86485BB76B1}"/>
                  </a:ext>
                </a:extLst>
              </p14:cNvPr>
              <p14:cNvContentPartPr/>
              <p14:nvPr/>
            </p14:nvContentPartPr>
            <p14:xfrm>
              <a:off x="3734503" y="5069314"/>
              <a:ext cx="37440" cy="95040"/>
            </p14:xfrm>
          </p:contentPart>
        </mc:Choice>
        <mc:Fallback>
          <p:pic>
            <p:nvPicPr>
              <p:cNvPr id="105" name="Ink 104">
                <a:extLst>
                  <a:ext uri="{FF2B5EF4-FFF2-40B4-BE49-F238E27FC236}">
                    <a16:creationId xmlns:a16="http://schemas.microsoft.com/office/drawing/2014/main" id="{89CE6894-8EC7-5FB0-1218-F86485BB76B1}"/>
                  </a:ext>
                </a:extLst>
              </p:cNvPr>
              <p:cNvPicPr/>
              <p:nvPr/>
            </p:nvPicPr>
            <p:blipFill>
              <a:blip r:embed="rId150"/>
              <a:stretch>
                <a:fillRect/>
              </a:stretch>
            </p:blipFill>
            <p:spPr>
              <a:xfrm>
                <a:off x="3725863" y="5060314"/>
                <a:ext cx="55080" cy="112680"/>
              </a:xfrm>
              <a:prstGeom prst="rect">
                <a:avLst/>
              </a:prstGeom>
            </p:spPr>
          </p:pic>
        </mc:Fallback>
      </mc:AlternateContent>
      <mc:AlternateContent xmlns:mc="http://schemas.openxmlformats.org/markup-compatibility/2006">
        <mc:Choice xmlns:p14="http://schemas.microsoft.com/office/powerpoint/2010/main" Requires="p14">
          <p:contentPart p14:bwMode="auto" r:id="rId151">
            <p14:nvContentPartPr>
              <p14:cNvPr id="106" name="Ink 105">
                <a:extLst>
                  <a:ext uri="{FF2B5EF4-FFF2-40B4-BE49-F238E27FC236}">
                    <a16:creationId xmlns:a16="http://schemas.microsoft.com/office/drawing/2014/main" id="{5D2763D7-BD83-7298-B689-EB7151E954C0}"/>
                  </a:ext>
                </a:extLst>
              </p14:cNvPr>
              <p14:cNvContentPartPr/>
              <p14:nvPr/>
            </p14:nvContentPartPr>
            <p14:xfrm>
              <a:off x="3768343" y="5106754"/>
              <a:ext cx="76320" cy="30960"/>
            </p14:xfrm>
          </p:contentPart>
        </mc:Choice>
        <mc:Fallback>
          <p:pic>
            <p:nvPicPr>
              <p:cNvPr id="106" name="Ink 105">
                <a:extLst>
                  <a:ext uri="{FF2B5EF4-FFF2-40B4-BE49-F238E27FC236}">
                    <a16:creationId xmlns:a16="http://schemas.microsoft.com/office/drawing/2014/main" id="{5D2763D7-BD83-7298-B689-EB7151E954C0}"/>
                  </a:ext>
                </a:extLst>
              </p:cNvPr>
              <p:cNvPicPr/>
              <p:nvPr/>
            </p:nvPicPr>
            <p:blipFill>
              <a:blip r:embed="rId152"/>
              <a:stretch>
                <a:fillRect/>
              </a:stretch>
            </p:blipFill>
            <p:spPr>
              <a:xfrm>
                <a:off x="3759343" y="5097754"/>
                <a:ext cx="93960" cy="48600"/>
              </a:xfrm>
              <a:prstGeom prst="rect">
                <a:avLst/>
              </a:prstGeom>
            </p:spPr>
          </p:pic>
        </mc:Fallback>
      </mc:AlternateContent>
      <mc:AlternateContent xmlns:mc="http://schemas.openxmlformats.org/markup-compatibility/2006">
        <mc:Choice xmlns:p14="http://schemas.microsoft.com/office/powerpoint/2010/main" Requires="p14">
          <p:contentPart p14:bwMode="auto" r:id="rId153">
            <p14:nvContentPartPr>
              <p14:cNvPr id="107" name="Ink 106">
                <a:extLst>
                  <a:ext uri="{FF2B5EF4-FFF2-40B4-BE49-F238E27FC236}">
                    <a16:creationId xmlns:a16="http://schemas.microsoft.com/office/drawing/2014/main" id="{202D300E-21AD-3D77-1340-355247D64674}"/>
                  </a:ext>
                </a:extLst>
              </p14:cNvPr>
              <p14:cNvContentPartPr/>
              <p14:nvPr/>
            </p14:nvContentPartPr>
            <p14:xfrm>
              <a:off x="3831343" y="5023594"/>
              <a:ext cx="52200" cy="136440"/>
            </p14:xfrm>
          </p:contentPart>
        </mc:Choice>
        <mc:Fallback>
          <p:pic>
            <p:nvPicPr>
              <p:cNvPr id="107" name="Ink 106">
                <a:extLst>
                  <a:ext uri="{FF2B5EF4-FFF2-40B4-BE49-F238E27FC236}">
                    <a16:creationId xmlns:a16="http://schemas.microsoft.com/office/drawing/2014/main" id="{202D300E-21AD-3D77-1340-355247D64674}"/>
                  </a:ext>
                </a:extLst>
              </p:cNvPr>
              <p:cNvPicPr/>
              <p:nvPr/>
            </p:nvPicPr>
            <p:blipFill>
              <a:blip r:embed="rId154"/>
              <a:stretch>
                <a:fillRect/>
              </a:stretch>
            </p:blipFill>
            <p:spPr>
              <a:xfrm>
                <a:off x="3822343" y="5014594"/>
                <a:ext cx="69840" cy="154080"/>
              </a:xfrm>
              <a:prstGeom prst="rect">
                <a:avLst/>
              </a:prstGeom>
            </p:spPr>
          </p:pic>
        </mc:Fallback>
      </mc:AlternateContent>
      <p:grpSp>
        <p:nvGrpSpPr>
          <p:cNvPr id="122" name="Group 121">
            <a:extLst>
              <a:ext uri="{FF2B5EF4-FFF2-40B4-BE49-F238E27FC236}">
                <a16:creationId xmlns:a16="http://schemas.microsoft.com/office/drawing/2014/main" id="{E1DF25FF-775F-5527-33D1-9D4C4F432588}"/>
              </a:ext>
            </a:extLst>
          </p:cNvPr>
          <p:cNvGrpSpPr/>
          <p:nvPr/>
        </p:nvGrpSpPr>
        <p:grpSpPr>
          <a:xfrm>
            <a:off x="2947183" y="5248954"/>
            <a:ext cx="2259720" cy="1489680"/>
            <a:chOff x="2947183" y="5248954"/>
            <a:chExt cx="2259720" cy="1489680"/>
          </a:xfrm>
        </p:grpSpPr>
        <mc:AlternateContent xmlns:mc="http://schemas.openxmlformats.org/markup-compatibility/2006">
          <mc:Choice xmlns:p14="http://schemas.microsoft.com/office/powerpoint/2010/main" Requires="p14">
            <p:contentPart p14:bwMode="auto" r:id="rId155">
              <p14:nvContentPartPr>
                <p14:cNvPr id="83" name="Ink 82">
                  <a:extLst>
                    <a:ext uri="{FF2B5EF4-FFF2-40B4-BE49-F238E27FC236}">
                      <a16:creationId xmlns:a16="http://schemas.microsoft.com/office/drawing/2014/main" id="{ED14ED60-1618-E3C2-AD45-16BD6621292F}"/>
                    </a:ext>
                  </a:extLst>
                </p14:cNvPr>
                <p14:cNvContentPartPr/>
                <p14:nvPr/>
              </p14:nvContentPartPr>
              <p14:xfrm>
                <a:off x="2947183" y="6273514"/>
                <a:ext cx="785520" cy="465120"/>
              </p14:xfrm>
            </p:contentPart>
          </mc:Choice>
          <mc:Fallback>
            <p:pic>
              <p:nvPicPr>
                <p:cNvPr id="83" name="Ink 82">
                  <a:extLst>
                    <a:ext uri="{FF2B5EF4-FFF2-40B4-BE49-F238E27FC236}">
                      <a16:creationId xmlns:a16="http://schemas.microsoft.com/office/drawing/2014/main" id="{ED14ED60-1618-E3C2-AD45-16BD6621292F}"/>
                    </a:ext>
                  </a:extLst>
                </p:cNvPr>
                <p:cNvPicPr/>
                <p:nvPr/>
              </p:nvPicPr>
              <p:blipFill>
                <a:blip r:embed="rId156"/>
                <a:stretch>
                  <a:fillRect/>
                </a:stretch>
              </p:blipFill>
              <p:spPr>
                <a:xfrm>
                  <a:off x="2938183" y="6264514"/>
                  <a:ext cx="803160" cy="482760"/>
                </a:xfrm>
                <a:prstGeom prst="rect">
                  <a:avLst/>
                </a:prstGeom>
              </p:spPr>
            </p:pic>
          </mc:Fallback>
        </mc:AlternateContent>
        <mc:AlternateContent xmlns:mc="http://schemas.openxmlformats.org/markup-compatibility/2006">
          <mc:Choice xmlns:p14="http://schemas.microsoft.com/office/powerpoint/2010/main" Requires="p14">
            <p:contentPart p14:bwMode="auto" r:id="rId157">
              <p14:nvContentPartPr>
                <p14:cNvPr id="84" name="Ink 83">
                  <a:extLst>
                    <a:ext uri="{FF2B5EF4-FFF2-40B4-BE49-F238E27FC236}">
                      <a16:creationId xmlns:a16="http://schemas.microsoft.com/office/drawing/2014/main" id="{E58C721B-F664-B1B0-1B78-E4CBFBBB1C5D}"/>
                    </a:ext>
                  </a:extLst>
                </p14:cNvPr>
                <p14:cNvContentPartPr/>
                <p14:nvPr/>
              </p14:nvContentPartPr>
              <p14:xfrm>
                <a:off x="3910183" y="6348394"/>
                <a:ext cx="234720" cy="153000"/>
              </p14:xfrm>
            </p:contentPart>
          </mc:Choice>
          <mc:Fallback>
            <p:pic>
              <p:nvPicPr>
                <p:cNvPr id="84" name="Ink 83">
                  <a:extLst>
                    <a:ext uri="{FF2B5EF4-FFF2-40B4-BE49-F238E27FC236}">
                      <a16:creationId xmlns:a16="http://schemas.microsoft.com/office/drawing/2014/main" id="{E58C721B-F664-B1B0-1B78-E4CBFBBB1C5D}"/>
                    </a:ext>
                  </a:extLst>
                </p:cNvPr>
                <p:cNvPicPr/>
                <p:nvPr/>
              </p:nvPicPr>
              <p:blipFill>
                <a:blip r:embed="rId158"/>
                <a:stretch>
                  <a:fillRect/>
                </a:stretch>
              </p:blipFill>
              <p:spPr>
                <a:xfrm>
                  <a:off x="3901543" y="6339394"/>
                  <a:ext cx="252360" cy="170640"/>
                </a:xfrm>
                <a:prstGeom prst="rect">
                  <a:avLst/>
                </a:prstGeom>
              </p:spPr>
            </p:pic>
          </mc:Fallback>
        </mc:AlternateContent>
        <mc:AlternateContent xmlns:mc="http://schemas.openxmlformats.org/markup-compatibility/2006">
          <mc:Choice xmlns:p14="http://schemas.microsoft.com/office/powerpoint/2010/main" Requires="p14">
            <p:contentPart p14:bwMode="auto" r:id="rId159">
              <p14:nvContentPartPr>
                <p14:cNvPr id="85" name="Ink 84">
                  <a:extLst>
                    <a:ext uri="{FF2B5EF4-FFF2-40B4-BE49-F238E27FC236}">
                      <a16:creationId xmlns:a16="http://schemas.microsoft.com/office/drawing/2014/main" id="{E69B4C35-4E52-7F01-56B5-B8B959374757}"/>
                    </a:ext>
                  </a:extLst>
                </p14:cNvPr>
                <p14:cNvContentPartPr/>
                <p14:nvPr/>
              </p14:nvContentPartPr>
              <p14:xfrm>
                <a:off x="3873823" y="6388714"/>
                <a:ext cx="169200" cy="147600"/>
              </p14:xfrm>
            </p:contentPart>
          </mc:Choice>
          <mc:Fallback>
            <p:pic>
              <p:nvPicPr>
                <p:cNvPr id="85" name="Ink 84">
                  <a:extLst>
                    <a:ext uri="{FF2B5EF4-FFF2-40B4-BE49-F238E27FC236}">
                      <a16:creationId xmlns:a16="http://schemas.microsoft.com/office/drawing/2014/main" id="{E69B4C35-4E52-7F01-56B5-B8B959374757}"/>
                    </a:ext>
                  </a:extLst>
                </p:cNvPr>
                <p:cNvPicPr/>
                <p:nvPr/>
              </p:nvPicPr>
              <p:blipFill>
                <a:blip r:embed="rId160"/>
                <a:stretch>
                  <a:fillRect/>
                </a:stretch>
              </p:blipFill>
              <p:spPr>
                <a:xfrm>
                  <a:off x="3865183" y="6380074"/>
                  <a:ext cx="186840" cy="165240"/>
                </a:xfrm>
                <a:prstGeom prst="rect">
                  <a:avLst/>
                </a:prstGeom>
              </p:spPr>
            </p:pic>
          </mc:Fallback>
        </mc:AlternateContent>
        <mc:AlternateContent xmlns:mc="http://schemas.openxmlformats.org/markup-compatibility/2006">
          <mc:Choice xmlns:p14="http://schemas.microsoft.com/office/powerpoint/2010/main" Requires="p14">
            <p:contentPart p14:bwMode="auto" r:id="rId161">
              <p14:nvContentPartPr>
                <p14:cNvPr id="86" name="Ink 85">
                  <a:extLst>
                    <a:ext uri="{FF2B5EF4-FFF2-40B4-BE49-F238E27FC236}">
                      <a16:creationId xmlns:a16="http://schemas.microsoft.com/office/drawing/2014/main" id="{62979326-0297-B917-84D0-0FEB13F92C72}"/>
                    </a:ext>
                  </a:extLst>
                </p14:cNvPr>
                <p14:cNvContentPartPr/>
                <p14:nvPr/>
              </p14:nvContentPartPr>
              <p14:xfrm>
                <a:off x="4238143" y="6102874"/>
                <a:ext cx="269640" cy="178200"/>
              </p14:xfrm>
            </p:contentPart>
          </mc:Choice>
          <mc:Fallback>
            <p:pic>
              <p:nvPicPr>
                <p:cNvPr id="86" name="Ink 85">
                  <a:extLst>
                    <a:ext uri="{FF2B5EF4-FFF2-40B4-BE49-F238E27FC236}">
                      <a16:creationId xmlns:a16="http://schemas.microsoft.com/office/drawing/2014/main" id="{62979326-0297-B917-84D0-0FEB13F92C72}"/>
                    </a:ext>
                  </a:extLst>
                </p:cNvPr>
                <p:cNvPicPr/>
                <p:nvPr/>
              </p:nvPicPr>
              <p:blipFill>
                <a:blip r:embed="rId162"/>
                <a:stretch>
                  <a:fillRect/>
                </a:stretch>
              </p:blipFill>
              <p:spPr>
                <a:xfrm>
                  <a:off x="4229503" y="6094234"/>
                  <a:ext cx="287280" cy="195840"/>
                </a:xfrm>
                <a:prstGeom prst="rect">
                  <a:avLst/>
                </a:prstGeom>
              </p:spPr>
            </p:pic>
          </mc:Fallback>
        </mc:AlternateContent>
        <mc:AlternateContent xmlns:mc="http://schemas.openxmlformats.org/markup-compatibility/2006">
          <mc:Choice xmlns:p14="http://schemas.microsoft.com/office/powerpoint/2010/main" Requires="p14">
            <p:contentPart p14:bwMode="auto" r:id="rId163">
              <p14:nvContentPartPr>
                <p14:cNvPr id="87" name="Ink 86">
                  <a:extLst>
                    <a:ext uri="{FF2B5EF4-FFF2-40B4-BE49-F238E27FC236}">
                      <a16:creationId xmlns:a16="http://schemas.microsoft.com/office/drawing/2014/main" id="{8EA379E4-6640-F3F3-FE62-C36FE06BD027}"/>
                    </a:ext>
                  </a:extLst>
                </p14:cNvPr>
                <p14:cNvContentPartPr/>
                <p14:nvPr/>
              </p14:nvContentPartPr>
              <p14:xfrm>
                <a:off x="4527223" y="5769514"/>
                <a:ext cx="198000" cy="295560"/>
              </p14:xfrm>
            </p:contentPart>
          </mc:Choice>
          <mc:Fallback>
            <p:pic>
              <p:nvPicPr>
                <p:cNvPr id="87" name="Ink 86">
                  <a:extLst>
                    <a:ext uri="{FF2B5EF4-FFF2-40B4-BE49-F238E27FC236}">
                      <a16:creationId xmlns:a16="http://schemas.microsoft.com/office/drawing/2014/main" id="{8EA379E4-6640-F3F3-FE62-C36FE06BD027}"/>
                    </a:ext>
                  </a:extLst>
                </p:cNvPr>
                <p:cNvPicPr/>
                <p:nvPr/>
              </p:nvPicPr>
              <p:blipFill>
                <a:blip r:embed="rId164"/>
                <a:stretch>
                  <a:fillRect/>
                </a:stretch>
              </p:blipFill>
              <p:spPr>
                <a:xfrm>
                  <a:off x="4518583" y="5760514"/>
                  <a:ext cx="215640" cy="313200"/>
                </a:xfrm>
                <a:prstGeom prst="rect">
                  <a:avLst/>
                </a:prstGeom>
              </p:spPr>
            </p:pic>
          </mc:Fallback>
        </mc:AlternateContent>
        <mc:AlternateContent xmlns:mc="http://schemas.openxmlformats.org/markup-compatibility/2006">
          <mc:Choice xmlns:p14="http://schemas.microsoft.com/office/powerpoint/2010/main" Requires="p14">
            <p:contentPart p14:bwMode="auto" r:id="rId165">
              <p14:nvContentPartPr>
                <p14:cNvPr id="88" name="Ink 87">
                  <a:extLst>
                    <a:ext uri="{FF2B5EF4-FFF2-40B4-BE49-F238E27FC236}">
                      <a16:creationId xmlns:a16="http://schemas.microsoft.com/office/drawing/2014/main" id="{45EB682E-52C0-CB76-D894-4411B770E9BE}"/>
                    </a:ext>
                  </a:extLst>
                </p14:cNvPr>
                <p14:cNvContentPartPr/>
                <p14:nvPr/>
              </p14:nvContentPartPr>
              <p14:xfrm>
                <a:off x="4666183" y="5828194"/>
                <a:ext cx="92880" cy="68760"/>
              </p14:xfrm>
            </p:contentPart>
          </mc:Choice>
          <mc:Fallback>
            <p:pic>
              <p:nvPicPr>
                <p:cNvPr id="88" name="Ink 87">
                  <a:extLst>
                    <a:ext uri="{FF2B5EF4-FFF2-40B4-BE49-F238E27FC236}">
                      <a16:creationId xmlns:a16="http://schemas.microsoft.com/office/drawing/2014/main" id="{45EB682E-52C0-CB76-D894-4411B770E9BE}"/>
                    </a:ext>
                  </a:extLst>
                </p:cNvPr>
                <p:cNvPicPr/>
                <p:nvPr/>
              </p:nvPicPr>
              <p:blipFill>
                <a:blip r:embed="rId166"/>
                <a:stretch>
                  <a:fillRect/>
                </a:stretch>
              </p:blipFill>
              <p:spPr>
                <a:xfrm>
                  <a:off x="4657183" y="5819554"/>
                  <a:ext cx="110520" cy="86400"/>
                </a:xfrm>
                <a:prstGeom prst="rect">
                  <a:avLst/>
                </a:prstGeom>
              </p:spPr>
            </p:pic>
          </mc:Fallback>
        </mc:AlternateContent>
        <mc:AlternateContent xmlns:mc="http://schemas.openxmlformats.org/markup-compatibility/2006">
          <mc:Choice xmlns:p14="http://schemas.microsoft.com/office/powerpoint/2010/main" Requires="p14">
            <p:contentPart p14:bwMode="auto" r:id="rId167">
              <p14:nvContentPartPr>
                <p14:cNvPr id="89" name="Ink 88">
                  <a:extLst>
                    <a:ext uri="{FF2B5EF4-FFF2-40B4-BE49-F238E27FC236}">
                      <a16:creationId xmlns:a16="http://schemas.microsoft.com/office/drawing/2014/main" id="{C1039E1C-E357-D35B-BAA0-A53968EBB2E1}"/>
                    </a:ext>
                  </a:extLst>
                </p14:cNvPr>
                <p14:cNvContentPartPr/>
                <p14:nvPr/>
              </p14:nvContentPartPr>
              <p14:xfrm>
                <a:off x="4774903" y="5549554"/>
                <a:ext cx="231120" cy="304200"/>
              </p14:xfrm>
            </p:contentPart>
          </mc:Choice>
          <mc:Fallback>
            <p:pic>
              <p:nvPicPr>
                <p:cNvPr id="89" name="Ink 88">
                  <a:extLst>
                    <a:ext uri="{FF2B5EF4-FFF2-40B4-BE49-F238E27FC236}">
                      <a16:creationId xmlns:a16="http://schemas.microsoft.com/office/drawing/2014/main" id="{C1039E1C-E357-D35B-BAA0-A53968EBB2E1}"/>
                    </a:ext>
                  </a:extLst>
                </p:cNvPr>
                <p:cNvPicPr/>
                <p:nvPr/>
              </p:nvPicPr>
              <p:blipFill>
                <a:blip r:embed="rId168"/>
                <a:stretch>
                  <a:fillRect/>
                </a:stretch>
              </p:blipFill>
              <p:spPr>
                <a:xfrm>
                  <a:off x="4766263" y="5540554"/>
                  <a:ext cx="248760" cy="321840"/>
                </a:xfrm>
                <a:prstGeom prst="rect">
                  <a:avLst/>
                </a:prstGeom>
              </p:spPr>
            </p:pic>
          </mc:Fallback>
        </mc:AlternateContent>
        <mc:AlternateContent xmlns:mc="http://schemas.openxmlformats.org/markup-compatibility/2006">
          <mc:Choice xmlns:p14="http://schemas.microsoft.com/office/powerpoint/2010/main" Requires="p14">
            <p:contentPart p14:bwMode="auto" r:id="rId169">
              <p14:nvContentPartPr>
                <p14:cNvPr id="90" name="Ink 89">
                  <a:extLst>
                    <a:ext uri="{FF2B5EF4-FFF2-40B4-BE49-F238E27FC236}">
                      <a16:creationId xmlns:a16="http://schemas.microsoft.com/office/drawing/2014/main" id="{89657CA0-0084-6BAB-05DF-D6AAAC899893}"/>
                    </a:ext>
                  </a:extLst>
                </p14:cNvPr>
                <p14:cNvContentPartPr/>
                <p14:nvPr/>
              </p14:nvContentPartPr>
              <p14:xfrm>
                <a:off x="4955983" y="5593834"/>
                <a:ext cx="50760" cy="18360"/>
              </p14:xfrm>
            </p:contentPart>
          </mc:Choice>
          <mc:Fallback>
            <p:pic>
              <p:nvPicPr>
                <p:cNvPr id="90" name="Ink 89">
                  <a:extLst>
                    <a:ext uri="{FF2B5EF4-FFF2-40B4-BE49-F238E27FC236}">
                      <a16:creationId xmlns:a16="http://schemas.microsoft.com/office/drawing/2014/main" id="{89657CA0-0084-6BAB-05DF-D6AAAC899893}"/>
                    </a:ext>
                  </a:extLst>
                </p:cNvPr>
                <p:cNvPicPr/>
                <p:nvPr/>
              </p:nvPicPr>
              <p:blipFill>
                <a:blip r:embed="rId170"/>
                <a:stretch>
                  <a:fillRect/>
                </a:stretch>
              </p:blipFill>
              <p:spPr>
                <a:xfrm>
                  <a:off x="4946983" y="5585194"/>
                  <a:ext cx="68400" cy="36000"/>
                </a:xfrm>
                <a:prstGeom prst="rect">
                  <a:avLst/>
                </a:prstGeom>
              </p:spPr>
            </p:pic>
          </mc:Fallback>
        </mc:AlternateContent>
        <mc:AlternateContent xmlns:mc="http://schemas.openxmlformats.org/markup-compatibility/2006">
          <mc:Choice xmlns:p14="http://schemas.microsoft.com/office/powerpoint/2010/main" Requires="p14">
            <p:contentPart p14:bwMode="auto" r:id="rId171">
              <p14:nvContentPartPr>
                <p14:cNvPr id="91" name="Ink 90">
                  <a:extLst>
                    <a:ext uri="{FF2B5EF4-FFF2-40B4-BE49-F238E27FC236}">
                      <a16:creationId xmlns:a16="http://schemas.microsoft.com/office/drawing/2014/main" id="{EBB1CC46-7FC1-A7A0-E264-8631FF94AEF3}"/>
                    </a:ext>
                  </a:extLst>
                </p14:cNvPr>
                <p14:cNvContentPartPr/>
                <p14:nvPr/>
              </p14:nvContentPartPr>
              <p14:xfrm>
                <a:off x="4977943" y="5570434"/>
                <a:ext cx="228960" cy="100440"/>
              </p14:xfrm>
            </p:contentPart>
          </mc:Choice>
          <mc:Fallback>
            <p:pic>
              <p:nvPicPr>
                <p:cNvPr id="91" name="Ink 90">
                  <a:extLst>
                    <a:ext uri="{FF2B5EF4-FFF2-40B4-BE49-F238E27FC236}">
                      <a16:creationId xmlns:a16="http://schemas.microsoft.com/office/drawing/2014/main" id="{EBB1CC46-7FC1-A7A0-E264-8631FF94AEF3}"/>
                    </a:ext>
                  </a:extLst>
                </p:cNvPr>
                <p:cNvPicPr/>
                <p:nvPr/>
              </p:nvPicPr>
              <p:blipFill>
                <a:blip r:embed="rId172"/>
                <a:stretch>
                  <a:fillRect/>
                </a:stretch>
              </p:blipFill>
              <p:spPr>
                <a:xfrm>
                  <a:off x="4969303" y="5561794"/>
                  <a:ext cx="246600" cy="118080"/>
                </a:xfrm>
                <a:prstGeom prst="rect">
                  <a:avLst/>
                </a:prstGeom>
              </p:spPr>
            </p:pic>
          </mc:Fallback>
        </mc:AlternateContent>
        <mc:AlternateContent xmlns:mc="http://schemas.openxmlformats.org/markup-compatibility/2006">
          <mc:Choice xmlns:p14="http://schemas.microsoft.com/office/powerpoint/2010/main" Requires="p14">
            <p:contentPart p14:bwMode="auto" r:id="rId173">
              <p14:nvContentPartPr>
                <p14:cNvPr id="110" name="Ink 109">
                  <a:extLst>
                    <a:ext uri="{FF2B5EF4-FFF2-40B4-BE49-F238E27FC236}">
                      <a16:creationId xmlns:a16="http://schemas.microsoft.com/office/drawing/2014/main" id="{0B728130-349C-2BA1-56A0-5626A18C0DA9}"/>
                    </a:ext>
                  </a:extLst>
                </p14:cNvPr>
                <p14:cNvContentPartPr/>
                <p14:nvPr/>
              </p14:nvContentPartPr>
              <p14:xfrm>
                <a:off x="3797863" y="5272354"/>
                <a:ext cx="277200" cy="370080"/>
              </p14:xfrm>
            </p:contentPart>
          </mc:Choice>
          <mc:Fallback>
            <p:pic>
              <p:nvPicPr>
                <p:cNvPr id="110" name="Ink 109">
                  <a:extLst>
                    <a:ext uri="{FF2B5EF4-FFF2-40B4-BE49-F238E27FC236}">
                      <a16:creationId xmlns:a16="http://schemas.microsoft.com/office/drawing/2014/main" id="{0B728130-349C-2BA1-56A0-5626A18C0DA9}"/>
                    </a:ext>
                  </a:extLst>
                </p:cNvPr>
                <p:cNvPicPr/>
                <p:nvPr/>
              </p:nvPicPr>
              <p:blipFill>
                <a:blip r:embed="rId174"/>
                <a:stretch>
                  <a:fillRect/>
                </a:stretch>
              </p:blipFill>
              <p:spPr>
                <a:xfrm>
                  <a:off x="3789223" y="5263354"/>
                  <a:ext cx="294840" cy="387720"/>
                </a:xfrm>
                <a:prstGeom prst="rect">
                  <a:avLst/>
                </a:prstGeom>
              </p:spPr>
            </p:pic>
          </mc:Fallback>
        </mc:AlternateContent>
        <mc:AlternateContent xmlns:mc="http://schemas.openxmlformats.org/markup-compatibility/2006">
          <mc:Choice xmlns:p14="http://schemas.microsoft.com/office/powerpoint/2010/main" Requires="p14">
            <p:contentPart p14:bwMode="auto" r:id="rId175">
              <p14:nvContentPartPr>
                <p14:cNvPr id="111" name="Ink 110">
                  <a:extLst>
                    <a:ext uri="{FF2B5EF4-FFF2-40B4-BE49-F238E27FC236}">
                      <a16:creationId xmlns:a16="http://schemas.microsoft.com/office/drawing/2014/main" id="{84858345-44F8-0E09-0351-7AAEFB25A153}"/>
                    </a:ext>
                  </a:extLst>
                </p14:cNvPr>
                <p14:cNvContentPartPr/>
                <p14:nvPr/>
              </p14:nvContentPartPr>
              <p14:xfrm>
                <a:off x="3809023" y="5248954"/>
                <a:ext cx="72000" cy="79920"/>
              </p14:xfrm>
            </p:contentPart>
          </mc:Choice>
          <mc:Fallback>
            <p:pic>
              <p:nvPicPr>
                <p:cNvPr id="111" name="Ink 110">
                  <a:extLst>
                    <a:ext uri="{FF2B5EF4-FFF2-40B4-BE49-F238E27FC236}">
                      <a16:creationId xmlns:a16="http://schemas.microsoft.com/office/drawing/2014/main" id="{84858345-44F8-0E09-0351-7AAEFB25A153}"/>
                    </a:ext>
                  </a:extLst>
                </p:cNvPr>
                <p:cNvPicPr/>
                <p:nvPr/>
              </p:nvPicPr>
              <p:blipFill>
                <a:blip r:embed="rId176"/>
                <a:stretch>
                  <a:fillRect/>
                </a:stretch>
              </p:blipFill>
              <p:spPr>
                <a:xfrm>
                  <a:off x="3800383" y="5240314"/>
                  <a:ext cx="89640" cy="97560"/>
                </a:xfrm>
                <a:prstGeom prst="rect">
                  <a:avLst/>
                </a:prstGeom>
              </p:spPr>
            </p:pic>
          </mc:Fallback>
        </mc:AlternateContent>
        <mc:AlternateContent xmlns:mc="http://schemas.openxmlformats.org/markup-compatibility/2006">
          <mc:Choice xmlns:p14="http://schemas.microsoft.com/office/powerpoint/2010/main" Requires="p14">
            <p:contentPart p14:bwMode="auto" r:id="rId177">
              <p14:nvContentPartPr>
                <p14:cNvPr id="113" name="Ink 112">
                  <a:extLst>
                    <a:ext uri="{FF2B5EF4-FFF2-40B4-BE49-F238E27FC236}">
                      <a16:creationId xmlns:a16="http://schemas.microsoft.com/office/drawing/2014/main" id="{928C73A9-7C98-F80F-E561-28725C4BCE31}"/>
                    </a:ext>
                  </a:extLst>
                </p14:cNvPr>
                <p14:cNvContentPartPr/>
                <p14:nvPr/>
              </p14:nvContentPartPr>
              <p14:xfrm>
                <a:off x="3979303" y="5811994"/>
                <a:ext cx="100080" cy="103680"/>
              </p14:xfrm>
            </p:contentPart>
          </mc:Choice>
          <mc:Fallback>
            <p:pic>
              <p:nvPicPr>
                <p:cNvPr id="113" name="Ink 112">
                  <a:extLst>
                    <a:ext uri="{FF2B5EF4-FFF2-40B4-BE49-F238E27FC236}">
                      <a16:creationId xmlns:a16="http://schemas.microsoft.com/office/drawing/2014/main" id="{928C73A9-7C98-F80F-E561-28725C4BCE31}"/>
                    </a:ext>
                  </a:extLst>
                </p:cNvPr>
                <p:cNvPicPr/>
                <p:nvPr/>
              </p:nvPicPr>
              <p:blipFill>
                <a:blip r:embed="rId178"/>
                <a:stretch>
                  <a:fillRect/>
                </a:stretch>
              </p:blipFill>
              <p:spPr>
                <a:xfrm>
                  <a:off x="3970303" y="5803354"/>
                  <a:ext cx="117720" cy="121320"/>
                </a:xfrm>
                <a:prstGeom prst="rect">
                  <a:avLst/>
                </a:prstGeom>
              </p:spPr>
            </p:pic>
          </mc:Fallback>
        </mc:AlternateContent>
        <mc:AlternateContent xmlns:mc="http://schemas.openxmlformats.org/markup-compatibility/2006">
          <mc:Choice xmlns:p14="http://schemas.microsoft.com/office/powerpoint/2010/main" Requires="p14">
            <p:contentPart p14:bwMode="auto" r:id="rId179">
              <p14:nvContentPartPr>
                <p14:cNvPr id="114" name="Ink 113">
                  <a:extLst>
                    <a:ext uri="{FF2B5EF4-FFF2-40B4-BE49-F238E27FC236}">
                      <a16:creationId xmlns:a16="http://schemas.microsoft.com/office/drawing/2014/main" id="{95C99AF9-C4B4-BC95-EB67-59C6E2DD5835}"/>
                    </a:ext>
                  </a:extLst>
                </p14:cNvPr>
                <p14:cNvContentPartPr/>
                <p14:nvPr/>
              </p14:nvContentPartPr>
              <p14:xfrm>
                <a:off x="4062103" y="5721274"/>
                <a:ext cx="113760" cy="172800"/>
              </p14:xfrm>
            </p:contentPart>
          </mc:Choice>
          <mc:Fallback>
            <p:pic>
              <p:nvPicPr>
                <p:cNvPr id="114" name="Ink 113">
                  <a:extLst>
                    <a:ext uri="{FF2B5EF4-FFF2-40B4-BE49-F238E27FC236}">
                      <a16:creationId xmlns:a16="http://schemas.microsoft.com/office/drawing/2014/main" id="{95C99AF9-C4B4-BC95-EB67-59C6E2DD5835}"/>
                    </a:ext>
                  </a:extLst>
                </p:cNvPr>
                <p:cNvPicPr/>
                <p:nvPr/>
              </p:nvPicPr>
              <p:blipFill>
                <a:blip r:embed="rId180"/>
                <a:stretch>
                  <a:fillRect/>
                </a:stretch>
              </p:blipFill>
              <p:spPr>
                <a:xfrm>
                  <a:off x="4053463" y="5712634"/>
                  <a:ext cx="131400" cy="190440"/>
                </a:xfrm>
                <a:prstGeom prst="rect">
                  <a:avLst/>
                </a:prstGeom>
              </p:spPr>
            </p:pic>
          </mc:Fallback>
        </mc:AlternateContent>
        <mc:AlternateContent xmlns:mc="http://schemas.openxmlformats.org/markup-compatibility/2006">
          <mc:Choice xmlns:p14="http://schemas.microsoft.com/office/powerpoint/2010/main" Requires="p14">
            <p:contentPart p14:bwMode="auto" r:id="rId181">
              <p14:nvContentPartPr>
                <p14:cNvPr id="115" name="Ink 114">
                  <a:extLst>
                    <a:ext uri="{FF2B5EF4-FFF2-40B4-BE49-F238E27FC236}">
                      <a16:creationId xmlns:a16="http://schemas.microsoft.com/office/drawing/2014/main" id="{FE52D502-D20A-AAE9-36B6-5D0B3D3472D4}"/>
                    </a:ext>
                  </a:extLst>
                </p14:cNvPr>
                <p14:cNvContentPartPr/>
                <p14:nvPr/>
              </p14:nvContentPartPr>
              <p14:xfrm>
                <a:off x="4181623" y="5723074"/>
                <a:ext cx="50760" cy="70560"/>
              </p14:xfrm>
            </p:contentPart>
          </mc:Choice>
          <mc:Fallback>
            <p:pic>
              <p:nvPicPr>
                <p:cNvPr id="115" name="Ink 114">
                  <a:extLst>
                    <a:ext uri="{FF2B5EF4-FFF2-40B4-BE49-F238E27FC236}">
                      <a16:creationId xmlns:a16="http://schemas.microsoft.com/office/drawing/2014/main" id="{FE52D502-D20A-AAE9-36B6-5D0B3D3472D4}"/>
                    </a:ext>
                  </a:extLst>
                </p:cNvPr>
                <p:cNvPicPr/>
                <p:nvPr/>
              </p:nvPicPr>
              <p:blipFill>
                <a:blip r:embed="rId182"/>
                <a:stretch>
                  <a:fillRect/>
                </a:stretch>
              </p:blipFill>
              <p:spPr>
                <a:xfrm>
                  <a:off x="4172983" y="5714434"/>
                  <a:ext cx="68400" cy="88200"/>
                </a:xfrm>
                <a:prstGeom prst="rect">
                  <a:avLst/>
                </a:prstGeom>
              </p:spPr>
            </p:pic>
          </mc:Fallback>
        </mc:AlternateContent>
        <mc:AlternateContent xmlns:mc="http://schemas.openxmlformats.org/markup-compatibility/2006">
          <mc:Choice xmlns:p14="http://schemas.microsoft.com/office/powerpoint/2010/main" Requires="p14">
            <p:contentPart p14:bwMode="auto" r:id="rId183">
              <p14:nvContentPartPr>
                <p14:cNvPr id="116" name="Ink 115">
                  <a:extLst>
                    <a:ext uri="{FF2B5EF4-FFF2-40B4-BE49-F238E27FC236}">
                      <a16:creationId xmlns:a16="http://schemas.microsoft.com/office/drawing/2014/main" id="{B6F06C0F-418A-98EA-CF2E-64338D16B719}"/>
                    </a:ext>
                  </a:extLst>
                </p14:cNvPr>
                <p14:cNvContentPartPr/>
                <p14:nvPr/>
              </p14:nvContentPartPr>
              <p14:xfrm>
                <a:off x="4165423" y="5577634"/>
                <a:ext cx="156240" cy="151200"/>
              </p14:xfrm>
            </p:contentPart>
          </mc:Choice>
          <mc:Fallback>
            <p:pic>
              <p:nvPicPr>
                <p:cNvPr id="116" name="Ink 115">
                  <a:extLst>
                    <a:ext uri="{FF2B5EF4-FFF2-40B4-BE49-F238E27FC236}">
                      <a16:creationId xmlns:a16="http://schemas.microsoft.com/office/drawing/2014/main" id="{B6F06C0F-418A-98EA-CF2E-64338D16B719}"/>
                    </a:ext>
                  </a:extLst>
                </p:cNvPr>
                <p:cNvPicPr/>
                <p:nvPr/>
              </p:nvPicPr>
              <p:blipFill>
                <a:blip r:embed="rId184"/>
                <a:stretch>
                  <a:fillRect/>
                </a:stretch>
              </p:blipFill>
              <p:spPr>
                <a:xfrm>
                  <a:off x="4156783" y="5568994"/>
                  <a:ext cx="173880" cy="168840"/>
                </a:xfrm>
                <a:prstGeom prst="rect">
                  <a:avLst/>
                </a:prstGeom>
              </p:spPr>
            </p:pic>
          </mc:Fallback>
        </mc:AlternateContent>
        <mc:AlternateContent xmlns:mc="http://schemas.openxmlformats.org/markup-compatibility/2006">
          <mc:Choice xmlns:p14="http://schemas.microsoft.com/office/powerpoint/2010/main" Requires="p14">
            <p:contentPart p14:bwMode="auto" r:id="rId185">
              <p14:nvContentPartPr>
                <p14:cNvPr id="117" name="Ink 116">
                  <a:extLst>
                    <a:ext uri="{FF2B5EF4-FFF2-40B4-BE49-F238E27FC236}">
                      <a16:creationId xmlns:a16="http://schemas.microsoft.com/office/drawing/2014/main" id="{21F63D60-1612-7B9B-E7C2-F72C164D946B}"/>
                    </a:ext>
                  </a:extLst>
                </p14:cNvPr>
                <p14:cNvContentPartPr/>
                <p14:nvPr/>
              </p14:nvContentPartPr>
              <p14:xfrm>
                <a:off x="4308703" y="5577274"/>
                <a:ext cx="75960" cy="69120"/>
              </p14:xfrm>
            </p:contentPart>
          </mc:Choice>
          <mc:Fallback>
            <p:pic>
              <p:nvPicPr>
                <p:cNvPr id="117" name="Ink 116">
                  <a:extLst>
                    <a:ext uri="{FF2B5EF4-FFF2-40B4-BE49-F238E27FC236}">
                      <a16:creationId xmlns:a16="http://schemas.microsoft.com/office/drawing/2014/main" id="{21F63D60-1612-7B9B-E7C2-F72C164D946B}"/>
                    </a:ext>
                  </a:extLst>
                </p:cNvPr>
                <p:cNvPicPr/>
                <p:nvPr/>
              </p:nvPicPr>
              <p:blipFill>
                <a:blip r:embed="rId186"/>
                <a:stretch>
                  <a:fillRect/>
                </a:stretch>
              </p:blipFill>
              <p:spPr>
                <a:xfrm>
                  <a:off x="4299703" y="5568274"/>
                  <a:ext cx="93600" cy="86760"/>
                </a:xfrm>
                <a:prstGeom prst="rect">
                  <a:avLst/>
                </a:prstGeom>
              </p:spPr>
            </p:pic>
          </mc:Fallback>
        </mc:AlternateContent>
        <mc:AlternateContent xmlns:mc="http://schemas.openxmlformats.org/markup-compatibility/2006">
          <mc:Choice xmlns:p14="http://schemas.microsoft.com/office/powerpoint/2010/main" Requires="p14">
            <p:contentPart p14:bwMode="auto" r:id="rId187">
              <p14:nvContentPartPr>
                <p14:cNvPr id="118" name="Ink 117">
                  <a:extLst>
                    <a:ext uri="{FF2B5EF4-FFF2-40B4-BE49-F238E27FC236}">
                      <a16:creationId xmlns:a16="http://schemas.microsoft.com/office/drawing/2014/main" id="{98C4C764-4B27-D626-37C2-8C3B15197CAD}"/>
                    </a:ext>
                  </a:extLst>
                </p14:cNvPr>
                <p14:cNvContentPartPr/>
                <p14:nvPr/>
              </p14:nvContentPartPr>
              <p14:xfrm>
                <a:off x="4350823" y="5533714"/>
                <a:ext cx="84960" cy="71280"/>
              </p14:xfrm>
            </p:contentPart>
          </mc:Choice>
          <mc:Fallback>
            <p:pic>
              <p:nvPicPr>
                <p:cNvPr id="118" name="Ink 117">
                  <a:extLst>
                    <a:ext uri="{FF2B5EF4-FFF2-40B4-BE49-F238E27FC236}">
                      <a16:creationId xmlns:a16="http://schemas.microsoft.com/office/drawing/2014/main" id="{98C4C764-4B27-D626-37C2-8C3B15197CAD}"/>
                    </a:ext>
                  </a:extLst>
                </p:cNvPr>
                <p:cNvPicPr/>
                <p:nvPr/>
              </p:nvPicPr>
              <p:blipFill>
                <a:blip r:embed="rId188"/>
                <a:stretch>
                  <a:fillRect/>
                </a:stretch>
              </p:blipFill>
              <p:spPr>
                <a:xfrm>
                  <a:off x="4341823" y="5525074"/>
                  <a:ext cx="102600" cy="88920"/>
                </a:xfrm>
                <a:prstGeom prst="rect">
                  <a:avLst/>
                </a:prstGeom>
              </p:spPr>
            </p:pic>
          </mc:Fallback>
        </mc:AlternateContent>
        <mc:AlternateContent xmlns:mc="http://schemas.openxmlformats.org/markup-compatibility/2006">
          <mc:Choice xmlns:p14="http://schemas.microsoft.com/office/powerpoint/2010/main" Requires="p14">
            <p:contentPart p14:bwMode="auto" r:id="rId189">
              <p14:nvContentPartPr>
                <p14:cNvPr id="119" name="Ink 118">
                  <a:extLst>
                    <a:ext uri="{FF2B5EF4-FFF2-40B4-BE49-F238E27FC236}">
                      <a16:creationId xmlns:a16="http://schemas.microsoft.com/office/drawing/2014/main" id="{245C34FD-39E6-0D06-645E-C323C35244F2}"/>
                    </a:ext>
                  </a:extLst>
                </p14:cNvPr>
                <p14:cNvContentPartPr/>
                <p14:nvPr/>
              </p14:nvContentPartPr>
              <p14:xfrm>
                <a:off x="4408423" y="5453794"/>
                <a:ext cx="95400" cy="89280"/>
              </p14:xfrm>
            </p:contentPart>
          </mc:Choice>
          <mc:Fallback>
            <p:pic>
              <p:nvPicPr>
                <p:cNvPr id="119" name="Ink 118">
                  <a:extLst>
                    <a:ext uri="{FF2B5EF4-FFF2-40B4-BE49-F238E27FC236}">
                      <a16:creationId xmlns:a16="http://schemas.microsoft.com/office/drawing/2014/main" id="{245C34FD-39E6-0D06-645E-C323C35244F2}"/>
                    </a:ext>
                  </a:extLst>
                </p:cNvPr>
                <p:cNvPicPr/>
                <p:nvPr/>
              </p:nvPicPr>
              <p:blipFill>
                <a:blip r:embed="rId190"/>
                <a:stretch>
                  <a:fillRect/>
                </a:stretch>
              </p:blipFill>
              <p:spPr>
                <a:xfrm>
                  <a:off x="4399423" y="5445154"/>
                  <a:ext cx="113040" cy="106920"/>
                </a:xfrm>
                <a:prstGeom prst="rect">
                  <a:avLst/>
                </a:prstGeom>
              </p:spPr>
            </p:pic>
          </mc:Fallback>
        </mc:AlternateContent>
        <mc:AlternateContent xmlns:mc="http://schemas.openxmlformats.org/markup-compatibility/2006">
          <mc:Choice xmlns:p14="http://schemas.microsoft.com/office/powerpoint/2010/main" Requires="p14">
            <p:contentPart p14:bwMode="auto" r:id="rId191">
              <p14:nvContentPartPr>
                <p14:cNvPr id="120" name="Ink 119">
                  <a:extLst>
                    <a:ext uri="{FF2B5EF4-FFF2-40B4-BE49-F238E27FC236}">
                      <a16:creationId xmlns:a16="http://schemas.microsoft.com/office/drawing/2014/main" id="{1C2E9A3F-1D02-BADF-E683-66A8CBD0E02E}"/>
                    </a:ext>
                  </a:extLst>
                </p14:cNvPr>
                <p14:cNvContentPartPr/>
                <p14:nvPr/>
              </p14:nvContentPartPr>
              <p14:xfrm>
                <a:off x="4428223" y="5414554"/>
                <a:ext cx="106560" cy="134280"/>
              </p14:xfrm>
            </p:contentPart>
          </mc:Choice>
          <mc:Fallback>
            <p:pic>
              <p:nvPicPr>
                <p:cNvPr id="120" name="Ink 119">
                  <a:extLst>
                    <a:ext uri="{FF2B5EF4-FFF2-40B4-BE49-F238E27FC236}">
                      <a16:creationId xmlns:a16="http://schemas.microsoft.com/office/drawing/2014/main" id="{1C2E9A3F-1D02-BADF-E683-66A8CBD0E02E}"/>
                    </a:ext>
                  </a:extLst>
                </p:cNvPr>
                <p:cNvPicPr/>
                <p:nvPr/>
              </p:nvPicPr>
              <p:blipFill>
                <a:blip r:embed="rId192"/>
                <a:stretch>
                  <a:fillRect/>
                </a:stretch>
              </p:blipFill>
              <p:spPr>
                <a:xfrm>
                  <a:off x="4419223" y="5405554"/>
                  <a:ext cx="124200" cy="151920"/>
                </a:xfrm>
                <a:prstGeom prst="rect">
                  <a:avLst/>
                </a:prstGeom>
              </p:spPr>
            </p:pic>
          </mc:Fallback>
        </mc:AlternateContent>
        <mc:AlternateContent xmlns:mc="http://schemas.openxmlformats.org/markup-compatibility/2006">
          <mc:Choice xmlns:p14="http://schemas.microsoft.com/office/powerpoint/2010/main" Requires="p14">
            <p:contentPart p14:bwMode="auto" r:id="rId193">
              <p14:nvContentPartPr>
                <p14:cNvPr id="121" name="Ink 120">
                  <a:extLst>
                    <a:ext uri="{FF2B5EF4-FFF2-40B4-BE49-F238E27FC236}">
                      <a16:creationId xmlns:a16="http://schemas.microsoft.com/office/drawing/2014/main" id="{3CB5A833-78BC-962A-8AAA-EF4F34994F1C}"/>
                    </a:ext>
                  </a:extLst>
                </p14:cNvPr>
                <p14:cNvContentPartPr/>
                <p14:nvPr/>
              </p14:nvContentPartPr>
              <p14:xfrm>
                <a:off x="4240303" y="5622994"/>
                <a:ext cx="264960" cy="286200"/>
              </p14:xfrm>
            </p:contentPart>
          </mc:Choice>
          <mc:Fallback>
            <p:pic>
              <p:nvPicPr>
                <p:cNvPr id="121" name="Ink 120">
                  <a:extLst>
                    <a:ext uri="{FF2B5EF4-FFF2-40B4-BE49-F238E27FC236}">
                      <a16:creationId xmlns:a16="http://schemas.microsoft.com/office/drawing/2014/main" id="{3CB5A833-78BC-962A-8AAA-EF4F34994F1C}"/>
                    </a:ext>
                  </a:extLst>
                </p:cNvPr>
                <p:cNvPicPr/>
                <p:nvPr/>
              </p:nvPicPr>
              <p:blipFill>
                <a:blip r:embed="rId194"/>
                <a:stretch>
                  <a:fillRect/>
                </a:stretch>
              </p:blipFill>
              <p:spPr>
                <a:xfrm>
                  <a:off x="4231303" y="5613994"/>
                  <a:ext cx="282600" cy="303840"/>
                </a:xfrm>
                <a:prstGeom prst="rect">
                  <a:avLst/>
                </a:prstGeom>
              </p:spPr>
            </p:pic>
          </mc:Fallback>
        </mc:AlternateContent>
      </p:grpSp>
      <p:grpSp>
        <p:nvGrpSpPr>
          <p:cNvPr id="130" name="Group 129">
            <a:extLst>
              <a:ext uri="{FF2B5EF4-FFF2-40B4-BE49-F238E27FC236}">
                <a16:creationId xmlns:a16="http://schemas.microsoft.com/office/drawing/2014/main" id="{F05F272D-2A0D-F20A-8886-EE640D48182E}"/>
              </a:ext>
            </a:extLst>
          </p:cNvPr>
          <p:cNvGrpSpPr/>
          <p:nvPr/>
        </p:nvGrpSpPr>
        <p:grpSpPr>
          <a:xfrm>
            <a:off x="5818903" y="4726234"/>
            <a:ext cx="612000" cy="546480"/>
            <a:chOff x="5818903" y="4726234"/>
            <a:chExt cx="612000" cy="546480"/>
          </a:xfrm>
        </p:grpSpPr>
        <mc:AlternateContent xmlns:mc="http://schemas.openxmlformats.org/markup-compatibility/2006">
          <mc:Choice xmlns:p14="http://schemas.microsoft.com/office/powerpoint/2010/main" Requires="p14">
            <p:contentPart p14:bwMode="auto" r:id="rId195">
              <p14:nvContentPartPr>
                <p14:cNvPr id="123" name="Ink 122">
                  <a:extLst>
                    <a:ext uri="{FF2B5EF4-FFF2-40B4-BE49-F238E27FC236}">
                      <a16:creationId xmlns:a16="http://schemas.microsoft.com/office/drawing/2014/main" id="{122D9C53-75B0-A993-C87B-EFB98AC77FDA}"/>
                    </a:ext>
                  </a:extLst>
                </p14:cNvPr>
                <p14:cNvContentPartPr/>
                <p14:nvPr/>
              </p14:nvContentPartPr>
              <p14:xfrm>
                <a:off x="5818903" y="4775554"/>
                <a:ext cx="244080" cy="338040"/>
              </p14:xfrm>
            </p:contentPart>
          </mc:Choice>
          <mc:Fallback>
            <p:pic>
              <p:nvPicPr>
                <p:cNvPr id="123" name="Ink 122">
                  <a:extLst>
                    <a:ext uri="{FF2B5EF4-FFF2-40B4-BE49-F238E27FC236}">
                      <a16:creationId xmlns:a16="http://schemas.microsoft.com/office/drawing/2014/main" id="{122D9C53-75B0-A993-C87B-EFB98AC77FDA}"/>
                    </a:ext>
                  </a:extLst>
                </p:cNvPr>
                <p:cNvPicPr/>
                <p:nvPr/>
              </p:nvPicPr>
              <p:blipFill>
                <a:blip r:embed="rId196"/>
                <a:stretch>
                  <a:fillRect/>
                </a:stretch>
              </p:blipFill>
              <p:spPr>
                <a:xfrm>
                  <a:off x="5809903" y="4766554"/>
                  <a:ext cx="261720" cy="355680"/>
                </a:xfrm>
                <a:prstGeom prst="rect">
                  <a:avLst/>
                </a:prstGeom>
              </p:spPr>
            </p:pic>
          </mc:Fallback>
        </mc:AlternateContent>
        <mc:AlternateContent xmlns:mc="http://schemas.openxmlformats.org/markup-compatibility/2006">
          <mc:Choice xmlns:p14="http://schemas.microsoft.com/office/powerpoint/2010/main" Requires="p14">
            <p:contentPart p14:bwMode="auto" r:id="rId197">
              <p14:nvContentPartPr>
                <p14:cNvPr id="124" name="Ink 123">
                  <a:extLst>
                    <a:ext uri="{FF2B5EF4-FFF2-40B4-BE49-F238E27FC236}">
                      <a16:creationId xmlns:a16="http://schemas.microsoft.com/office/drawing/2014/main" id="{267B46F5-7EFA-B928-F871-F08B619C75FD}"/>
                    </a:ext>
                  </a:extLst>
                </p14:cNvPr>
                <p14:cNvContentPartPr/>
                <p14:nvPr/>
              </p14:nvContentPartPr>
              <p14:xfrm>
                <a:off x="6062263" y="4726234"/>
                <a:ext cx="153360" cy="130680"/>
              </p14:xfrm>
            </p:contentPart>
          </mc:Choice>
          <mc:Fallback>
            <p:pic>
              <p:nvPicPr>
                <p:cNvPr id="124" name="Ink 123">
                  <a:extLst>
                    <a:ext uri="{FF2B5EF4-FFF2-40B4-BE49-F238E27FC236}">
                      <a16:creationId xmlns:a16="http://schemas.microsoft.com/office/drawing/2014/main" id="{267B46F5-7EFA-B928-F871-F08B619C75FD}"/>
                    </a:ext>
                  </a:extLst>
                </p:cNvPr>
                <p:cNvPicPr/>
                <p:nvPr/>
              </p:nvPicPr>
              <p:blipFill>
                <a:blip r:embed="rId198"/>
                <a:stretch>
                  <a:fillRect/>
                </a:stretch>
              </p:blipFill>
              <p:spPr>
                <a:xfrm>
                  <a:off x="6053623" y="4717234"/>
                  <a:ext cx="171000" cy="148320"/>
                </a:xfrm>
                <a:prstGeom prst="rect">
                  <a:avLst/>
                </a:prstGeom>
              </p:spPr>
            </p:pic>
          </mc:Fallback>
        </mc:AlternateContent>
        <mc:AlternateContent xmlns:mc="http://schemas.openxmlformats.org/markup-compatibility/2006">
          <mc:Choice xmlns:p14="http://schemas.microsoft.com/office/powerpoint/2010/main" Requires="p14">
            <p:contentPart p14:bwMode="auto" r:id="rId199">
              <p14:nvContentPartPr>
                <p14:cNvPr id="125" name="Ink 124">
                  <a:extLst>
                    <a:ext uri="{FF2B5EF4-FFF2-40B4-BE49-F238E27FC236}">
                      <a16:creationId xmlns:a16="http://schemas.microsoft.com/office/drawing/2014/main" id="{E34DD43A-34FF-935C-050B-0B78AA0BCF60}"/>
                    </a:ext>
                  </a:extLst>
                </p14:cNvPr>
                <p14:cNvContentPartPr/>
                <p14:nvPr/>
              </p14:nvContentPartPr>
              <p14:xfrm>
                <a:off x="6047143" y="5113234"/>
                <a:ext cx="101880" cy="159480"/>
              </p14:xfrm>
            </p:contentPart>
          </mc:Choice>
          <mc:Fallback>
            <p:pic>
              <p:nvPicPr>
                <p:cNvPr id="125" name="Ink 124">
                  <a:extLst>
                    <a:ext uri="{FF2B5EF4-FFF2-40B4-BE49-F238E27FC236}">
                      <a16:creationId xmlns:a16="http://schemas.microsoft.com/office/drawing/2014/main" id="{E34DD43A-34FF-935C-050B-0B78AA0BCF60}"/>
                    </a:ext>
                  </a:extLst>
                </p:cNvPr>
                <p:cNvPicPr/>
                <p:nvPr/>
              </p:nvPicPr>
              <p:blipFill>
                <a:blip r:embed="rId200"/>
                <a:stretch>
                  <a:fillRect/>
                </a:stretch>
              </p:blipFill>
              <p:spPr>
                <a:xfrm>
                  <a:off x="6038503" y="5104234"/>
                  <a:ext cx="119520" cy="177120"/>
                </a:xfrm>
                <a:prstGeom prst="rect">
                  <a:avLst/>
                </a:prstGeom>
              </p:spPr>
            </p:pic>
          </mc:Fallback>
        </mc:AlternateContent>
        <mc:AlternateContent xmlns:mc="http://schemas.openxmlformats.org/markup-compatibility/2006">
          <mc:Choice xmlns:p14="http://schemas.microsoft.com/office/powerpoint/2010/main" Requires="p14">
            <p:contentPart p14:bwMode="auto" r:id="rId201">
              <p14:nvContentPartPr>
                <p14:cNvPr id="126" name="Ink 125">
                  <a:extLst>
                    <a:ext uri="{FF2B5EF4-FFF2-40B4-BE49-F238E27FC236}">
                      <a16:creationId xmlns:a16="http://schemas.microsoft.com/office/drawing/2014/main" id="{E1764838-1178-808D-C111-A7331D945EC5}"/>
                    </a:ext>
                  </a:extLst>
                </p14:cNvPr>
                <p14:cNvContentPartPr/>
                <p14:nvPr/>
              </p14:nvContentPartPr>
              <p14:xfrm>
                <a:off x="6118063" y="5047714"/>
                <a:ext cx="160200" cy="164520"/>
              </p14:xfrm>
            </p:contentPart>
          </mc:Choice>
          <mc:Fallback>
            <p:pic>
              <p:nvPicPr>
                <p:cNvPr id="126" name="Ink 125">
                  <a:extLst>
                    <a:ext uri="{FF2B5EF4-FFF2-40B4-BE49-F238E27FC236}">
                      <a16:creationId xmlns:a16="http://schemas.microsoft.com/office/drawing/2014/main" id="{E1764838-1178-808D-C111-A7331D945EC5}"/>
                    </a:ext>
                  </a:extLst>
                </p:cNvPr>
                <p:cNvPicPr/>
                <p:nvPr/>
              </p:nvPicPr>
              <p:blipFill>
                <a:blip r:embed="rId202"/>
                <a:stretch>
                  <a:fillRect/>
                </a:stretch>
              </p:blipFill>
              <p:spPr>
                <a:xfrm>
                  <a:off x="6109063" y="5038714"/>
                  <a:ext cx="177840" cy="182160"/>
                </a:xfrm>
                <a:prstGeom prst="rect">
                  <a:avLst/>
                </a:prstGeom>
              </p:spPr>
            </p:pic>
          </mc:Fallback>
        </mc:AlternateContent>
        <mc:AlternateContent xmlns:mc="http://schemas.openxmlformats.org/markup-compatibility/2006">
          <mc:Choice xmlns:p14="http://schemas.microsoft.com/office/powerpoint/2010/main" Requires="p14">
            <p:contentPart p14:bwMode="auto" r:id="rId203">
              <p14:nvContentPartPr>
                <p14:cNvPr id="127" name="Ink 126">
                  <a:extLst>
                    <a:ext uri="{FF2B5EF4-FFF2-40B4-BE49-F238E27FC236}">
                      <a16:creationId xmlns:a16="http://schemas.microsoft.com/office/drawing/2014/main" id="{0D6478BF-9194-6D78-EE5F-6CB478E63379}"/>
                    </a:ext>
                  </a:extLst>
                </p14:cNvPr>
                <p14:cNvContentPartPr/>
                <p14:nvPr/>
              </p14:nvContentPartPr>
              <p14:xfrm>
                <a:off x="6259543" y="5030074"/>
                <a:ext cx="107280" cy="121680"/>
              </p14:xfrm>
            </p:contentPart>
          </mc:Choice>
          <mc:Fallback>
            <p:pic>
              <p:nvPicPr>
                <p:cNvPr id="127" name="Ink 126">
                  <a:extLst>
                    <a:ext uri="{FF2B5EF4-FFF2-40B4-BE49-F238E27FC236}">
                      <a16:creationId xmlns:a16="http://schemas.microsoft.com/office/drawing/2014/main" id="{0D6478BF-9194-6D78-EE5F-6CB478E63379}"/>
                    </a:ext>
                  </a:extLst>
                </p:cNvPr>
                <p:cNvPicPr/>
                <p:nvPr/>
              </p:nvPicPr>
              <p:blipFill>
                <a:blip r:embed="rId204"/>
                <a:stretch>
                  <a:fillRect/>
                </a:stretch>
              </p:blipFill>
              <p:spPr>
                <a:xfrm>
                  <a:off x="6250543" y="5021434"/>
                  <a:ext cx="124920" cy="139320"/>
                </a:xfrm>
                <a:prstGeom prst="rect">
                  <a:avLst/>
                </a:prstGeom>
              </p:spPr>
            </p:pic>
          </mc:Fallback>
        </mc:AlternateContent>
        <mc:AlternateContent xmlns:mc="http://schemas.openxmlformats.org/markup-compatibility/2006">
          <mc:Choice xmlns:p14="http://schemas.microsoft.com/office/powerpoint/2010/main" Requires="p14">
            <p:contentPart p14:bwMode="auto" r:id="rId205">
              <p14:nvContentPartPr>
                <p14:cNvPr id="128" name="Ink 127">
                  <a:extLst>
                    <a:ext uri="{FF2B5EF4-FFF2-40B4-BE49-F238E27FC236}">
                      <a16:creationId xmlns:a16="http://schemas.microsoft.com/office/drawing/2014/main" id="{68FF64AD-AA0F-6CC2-7035-037110F7F8E5}"/>
                    </a:ext>
                  </a:extLst>
                </p14:cNvPr>
                <p14:cNvContentPartPr/>
                <p14:nvPr/>
              </p14:nvContentPartPr>
              <p14:xfrm>
                <a:off x="6349543" y="5095234"/>
                <a:ext cx="81360" cy="97200"/>
              </p14:xfrm>
            </p:contentPart>
          </mc:Choice>
          <mc:Fallback>
            <p:pic>
              <p:nvPicPr>
                <p:cNvPr id="128" name="Ink 127">
                  <a:extLst>
                    <a:ext uri="{FF2B5EF4-FFF2-40B4-BE49-F238E27FC236}">
                      <a16:creationId xmlns:a16="http://schemas.microsoft.com/office/drawing/2014/main" id="{68FF64AD-AA0F-6CC2-7035-037110F7F8E5}"/>
                    </a:ext>
                  </a:extLst>
                </p:cNvPr>
                <p:cNvPicPr/>
                <p:nvPr/>
              </p:nvPicPr>
              <p:blipFill>
                <a:blip r:embed="rId206"/>
                <a:stretch>
                  <a:fillRect/>
                </a:stretch>
              </p:blipFill>
              <p:spPr>
                <a:xfrm>
                  <a:off x="6340903" y="5086234"/>
                  <a:ext cx="99000" cy="11484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207">
            <p14:nvContentPartPr>
              <p14:cNvPr id="129" name="Ink 128">
                <a:extLst>
                  <a:ext uri="{FF2B5EF4-FFF2-40B4-BE49-F238E27FC236}">
                    <a16:creationId xmlns:a16="http://schemas.microsoft.com/office/drawing/2014/main" id="{BAA049E6-B2CA-4254-0A54-A1FA854C07BB}"/>
                  </a:ext>
                </a:extLst>
              </p14:cNvPr>
              <p14:cNvContentPartPr/>
              <p14:nvPr/>
            </p14:nvContentPartPr>
            <p14:xfrm>
              <a:off x="10754503" y="5359474"/>
              <a:ext cx="505080" cy="493560"/>
            </p14:xfrm>
          </p:contentPart>
        </mc:Choice>
        <mc:Fallback>
          <p:pic>
            <p:nvPicPr>
              <p:cNvPr id="129" name="Ink 128">
                <a:extLst>
                  <a:ext uri="{FF2B5EF4-FFF2-40B4-BE49-F238E27FC236}">
                    <a16:creationId xmlns:a16="http://schemas.microsoft.com/office/drawing/2014/main" id="{BAA049E6-B2CA-4254-0A54-A1FA854C07BB}"/>
                  </a:ext>
                </a:extLst>
              </p:cNvPr>
              <p:cNvPicPr/>
              <p:nvPr/>
            </p:nvPicPr>
            <p:blipFill>
              <a:blip r:embed="rId208"/>
              <a:stretch>
                <a:fillRect/>
              </a:stretch>
            </p:blipFill>
            <p:spPr>
              <a:xfrm>
                <a:off x="10745503" y="5350474"/>
                <a:ext cx="522720" cy="511200"/>
              </a:xfrm>
              <a:prstGeom prst="rect">
                <a:avLst/>
              </a:prstGeom>
            </p:spPr>
          </p:pic>
        </mc:Fallback>
      </mc:AlternateContent>
      <mc:AlternateContent xmlns:mc="http://schemas.openxmlformats.org/markup-compatibility/2006">
        <mc:Choice xmlns:p14="http://schemas.microsoft.com/office/powerpoint/2010/main" Requires="p14">
          <p:contentPart p14:bwMode="auto" r:id="rId209">
            <p14:nvContentPartPr>
              <p14:cNvPr id="131" name="Ink 130">
                <a:extLst>
                  <a:ext uri="{FF2B5EF4-FFF2-40B4-BE49-F238E27FC236}">
                    <a16:creationId xmlns:a16="http://schemas.microsoft.com/office/drawing/2014/main" id="{B3E8250A-CD69-7AE6-471F-5C14726839C7}"/>
                  </a:ext>
                </a:extLst>
              </p14:cNvPr>
              <p14:cNvContentPartPr/>
              <p14:nvPr/>
            </p14:nvContentPartPr>
            <p14:xfrm>
              <a:off x="10646503" y="3932074"/>
              <a:ext cx="1440" cy="16560"/>
            </p14:xfrm>
          </p:contentPart>
        </mc:Choice>
        <mc:Fallback>
          <p:pic>
            <p:nvPicPr>
              <p:cNvPr id="131" name="Ink 130">
                <a:extLst>
                  <a:ext uri="{FF2B5EF4-FFF2-40B4-BE49-F238E27FC236}">
                    <a16:creationId xmlns:a16="http://schemas.microsoft.com/office/drawing/2014/main" id="{B3E8250A-CD69-7AE6-471F-5C14726839C7}"/>
                  </a:ext>
                </a:extLst>
              </p:cNvPr>
              <p:cNvPicPr/>
              <p:nvPr/>
            </p:nvPicPr>
            <p:blipFill>
              <a:blip r:embed="rId210"/>
              <a:stretch>
                <a:fillRect/>
              </a:stretch>
            </p:blipFill>
            <p:spPr>
              <a:xfrm>
                <a:off x="10637863" y="3923434"/>
                <a:ext cx="19080" cy="34200"/>
              </a:xfrm>
              <a:prstGeom prst="rect">
                <a:avLst/>
              </a:prstGeom>
            </p:spPr>
          </p:pic>
        </mc:Fallback>
      </mc:AlternateContent>
      <p:grpSp>
        <p:nvGrpSpPr>
          <p:cNvPr id="156" name="Group 155">
            <a:extLst>
              <a:ext uri="{FF2B5EF4-FFF2-40B4-BE49-F238E27FC236}">
                <a16:creationId xmlns:a16="http://schemas.microsoft.com/office/drawing/2014/main" id="{93501168-67BA-8A1F-FC34-626C61501D7F}"/>
              </a:ext>
            </a:extLst>
          </p:cNvPr>
          <p:cNvGrpSpPr/>
          <p:nvPr/>
        </p:nvGrpSpPr>
        <p:grpSpPr>
          <a:xfrm>
            <a:off x="10340503" y="1561114"/>
            <a:ext cx="1673640" cy="2735280"/>
            <a:chOff x="10340503" y="1561114"/>
            <a:chExt cx="1673640" cy="2735280"/>
          </a:xfrm>
        </p:grpSpPr>
        <mc:AlternateContent xmlns:mc="http://schemas.openxmlformats.org/markup-compatibility/2006">
          <mc:Choice xmlns:p14="http://schemas.microsoft.com/office/powerpoint/2010/main" Requires="p14">
            <p:contentPart p14:bwMode="auto" r:id="rId211">
              <p14:nvContentPartPr>
                <p14:cNvPr id="132" name="Ink 131">
                  <a:extLst>
                    <a:ext uri="{FF2B5EF4-FFF2-40B4-BE49-F238E27FC236}">
                      <a16:creationId xmlns:a16="http://schemas.microsoft.com/office/drawing/2014/main" id="{93690B5B-CEF3-56E2-4547-29103CBCA18D}"/>
                    </a:ext>
                  </a:extLst>
                </p14:cNvPr>
                <p14:cNvContentPartPr/>
                <p14:nvPr/>
              </p14:nvContentPartPr>
              <p14:xfrm>
                <a:off x="10368943" y="3693754"/>
                <a:ext cx="24840" cy="326160"/>
              </p14:xfrm>
            </p:contentPart>
          </mc:Choice>
          <mc:Fallback>
            <p:pic>
              <p:nvPicPr>
                <p:cNvPr id="132" name="Ink 131">
                  <a:extLst>
                    <a:ext uri="{FF2B5EF4-FFF2-40B4-BE49-F238E27FC236}">
                      <a16:creationId xmlns:a16="http://schemas.microsoft.com/office/drawing/2014/main" id="{93690B5B-CEF3-56E2-4547-29103CBCA18D}"/>
                    </a:ext>
                  </a:extLst>
                </p:cNvPr>
                <p:cNvPicPr/>
                <p:nvPr/>
              </p:nvPicPr>
              <p:blipFill>
                <a:blip r:embed="rId212"/>
                <a:stretch>
                  <a:fillRect/>
                </a:stretch>
              </p:blipFill>
              <p:spPr>
                <a:xfrm>
                  <a:off x="10360303" y="3685114"/>
                  <a:ext cx="42480" cy="343800"/>
                </a:xfrm>
                <a:prstGeom prst="rect">
                  <a:avLst/>
                </a:prstGeom>
              </p:spPr>
            </p:pic>
          </mc:Fallback>
        </mc:AlternateContent>
        <mc:AlternateContent xmlns:mc="http://schemas.openxmlformats.org/markup-compatibility/2006">
          <mc:Choice xmlns:p14="http://schemas.microsoft.com/office/powerpoint/2010/main" Requires="p14">
            <p:contentPart p14:bwMode="auto" r:id="rId213">
              <p14:nvContentPartPr>
                <p14:cNvPr id="133" name="Ink 132">
                  <a:extLst>
                    <a:ext uri="{FF2B5EF4-FFF2-40B4-BE49-F238E27FC236}">
                      <a16:creationId xmlns:a16="http://schemas.microsoft.com/office/drawing/2014/main" id="{AC9FEB77-5A1B-5B64-AE73-8D7E6885717D}"/>
                    </a:ext>
                  </a:extLst>
                </p14:cNvPr>
                <p14:cNvContentPartPr/>
                <p14:nvPr/>
              </p14:nvContentPartPr>
              <p14:xfrm>
                <a:off x="10340503" y="3712834"/>
                <a:ext cx="115200" cy="77040"/>
              </p14:xfrm>
            </p:contentPart>
          </mc:Choice>
          <mc:Fallback>
            <p:pic>
              <p:nvPicPr>
                <p:cNvPr id="133" name="Ink 132">
                  <a:extLst>
                    <a:ext uri="{FF2B5EF4-FFF2-40B4-BE49-F238E27FC236}">
                      <a16:creationId xmlns:a16="http://schemas.microsoft.com/office/drawing/2014/main" id="{AC9FEB77-5A1B-5B64-AE73-8D7E6885717D}"/>
                    </a:ext>
                  </a:extLst>
                </p:cNvPr>
                <p:cNvPicPr/>
                <p:nvPr/>
              </p:nvPicPr>
              <p:blipFill>
                <a:blip r:embed="rId214"/>
                <a:stretch>
                  <a:fillRect/>
                </a:stretch>
              </p:blipFill>
              <p:spPr>
                <a:xfrm>
                  <a:off x="10331863" y="3703834"/>
                  <a:ext cx="132840" cy="94680"/>
                </a:xfrm>
                <a:prstGeom prst="rect">
                  <a:avLst/>
                </a:prstGeom>
              </p:spPr>
            </p:pic>
          </mc:Fallback>
        </mc:AlternateContent>
        <mc:AlternateContent xmlns:mc="http://schemas.openxmlformats.org/markup-compatibility/2006">
          <mc:Choice xmlns:p14="http://schemas.microsoft.com/office/powerpoint/2010/main" Requires="p14">
            <p:contentPart p14:bwMode="auto" r:id="rId215">
              <p14:nvContentPartPr>
                <p14:cNvPr id="134" name="Ink 133">
                  <a:extLst>
                    <a:ext uri="{FF2B5EF4-FFF2-40B4-BE49-F238E27FC236}">
                      <a16:creationId xmlns:a16="http://schemas.microsoft.com/office/drawing/2014/main" id="{E3A85642-8DE0-702A-E171-E39470248483}"/>
                    </a:ext>
                  </a:extLst>
                </p14:cNvPr>
                <p14:cNvContentPartPr/>
                <p14:nvPr/>
              </p14:nvContentPartPr>
              <p14:xfrm>
                <a:off x="10519783" y="4019914"/>
                <a:ext cx="32760" cy="87120"/>
              </p14:xfrm>
            </p:contentPart>
          </mc:Choice>
          <mc:Fallback>
            <p:pic>
              <p:nvPicPr>
                <p:cNvPr id="134" name="Ink 133">
                  <a:extLst>
                    <a:ext uri="{FF2B5EF4-FFF2-40B4-BE49-F238E27FC236}">
                      <a16:creationId xmlns:a16="http://schemas.microsoft.com/office/drawing/2014/main" id="{E3A85642-8DE0-702A-E171-E39470248483}"/>
                    </a:ext>
                  </a:extLst>
                </p:cNvPr>
                <p:cNvPicPr/>
                <p:nvPr/>
              </p:nvPicPr>
              <p:blipFill>
                <a:blip r:embed="rId216"/>
                <a:stretch>
                  <a:fillRect/>
                </a:stretch>
              </p:blipFill>
              <p:spPr>
                <a:xfrm>
                  <a:off x="10511143" y="4010914"/>
                  <a:ext cx="50400" cy="104760"/>
                </a:xfrm>
                <a:prstGeom prst="rect">
                  <a:avLst/>
                </a:prstGeom>
              </p:spPr>
            </p:pic>
          </mc:Fallback>
        </mc:AlternateContent>
        <mc:AlternateContent xmlns:mc="http://schemas.openxmlformats.org/markup-compatibility/2006">
          <mc:Choice xmlns:p14="http://schemas.microsoft.com/office/powerpoint/2010/main" Requires="p14">
            <p:contentPart p14:bwMode="auto" r:id="rId217">
              <p14:nvContentPartPr>
                <p14:cNvPr id="135" name="Ink 134">
                  <a:extLst>
                    <a:ext uri="{FF2B5EF4-FFF2-40B4-BE49-F238E27FC236}">
                      <a16:creationId xmlns:a16="http://schemas.microsoft.com/office/drawing/2014/main" id="{0609949A-A0D8-33DA-AF4B-CEFFEE4A9822}"/>
                    </a:ext>
                  </a:extLst>
                </p14:cNvPr>
                <p14:cNvContentPartPr/>
                <p14:nvPr/>
              </p14:nvContentPartPr>
              <p14:xfrm>
                <a:off x="10528783" y="4027834"/>
                <a:ext cx="89280" cy="35280"/>
              </p14:xfrm>
            </p:contentPart>
          </mc:Choice>
          <mc:Fallback>
            <p:pic>
              <p:nvPicPr>
                <p:cNvPr id="135" name="Ink 134">
                  <a:extLst>
                    <a:ext uri="{FF2B5EF4-FFF2-40B4-BE49-F238E27FC236}">
                      <a16:creationId xmlns:a16="http://schemas.microsoft.com/office/drawing/2014/main" id="{0609949A-A0D8-33DA-AF4B-CEFFEE4A9822}"/>
                    </a:ext>
                  </a:extLst>
                </p:cNvPr>
                <p:cNvPicPr/>
                <p:nvPr/>
              </p:nvPicPr>
              <p:blipFill>
                <a:blip r:embed="rId218"/>
                <a:stretch>
                  <a:fillRect/>
                </a:stretch>
              </p:blipFill>
              <p:spPr>
                <a:xfrm>
                  <a:off x="10520143" y="4018834"/>
                  <a:ext cx="106920" cy="52920"/>
                </a:xfrm>
                <a:prstGeom prst="rect">
                  <a:avLst/>
                </a:prstGeom>
              </p:spPr>
            </p:pic>
          </mc:Fallback>
        </mc:AlternateContent>
        <mc:AlternateContent xmlns:mc="http://schemas.openxmlformats.org/markup-compatibility/2006">
          <mc:Choice xmlns:p14="http://schemas.microsoft.com/office/powerpoint/2010/main" Requires="p14">
            <p:contentPart p14:bwMode="auto" r:id="rId219">
              <p14:nvContentPartPr>
                <p14:cNvPr id="136" name="Ink 135">
                  <a:extLst>
                    <a:ext uri="{FF2B5EF4-FFF2-40B4-BE49-F238E27FC236}">
                      <a16:creationId xmlns:a16="http://schemas.microsoft.com/office/drawing/2014/main" id="{C0112B57-C560-3FCF-9BD5-C0993D8C717E}"/>
                    </a:ext>
                  </a:extLst>
                </p14:cNvPr>
                <p14:cNvContentPartPr/>
                <p14:nvPr/>
              </p14:nvContentPartPr>
              <p14:xfrm>
                <a:off x="10584223" y="3949714"/>
                <a:ext cx="51120" cy="102960"/>
              </p14:xfrm>
            </p:contentPart>
          </mc:Choice>
          <mc:Fallback>
            <p:pic>
              <p:nvPicPr>
                <p:cNvPr id="136" name="Ink 135">
                  <a:extLst>
                    <a:ext uri="{FF2B5EF4-FFF2-40B4-BE49-F238E27FC236}">
                      <a16:creationId xmlns:a16="http://schemas.microsoft.com/office/drawing/2014/main" id="{C0112B57-C560-3FCF-9BD5-C0993D8C717E}"/>
                    </a:ext>
                  </a:extLst>
                </p:cNvPr>
                <p:cNvPicPr/>
                <p:nvPr/>
              </p:nvPicPr>
              <p:blipFill>
                <a:blip r:embed="rId220"/>
                <a:stretch>
                  <a:fillRect/>
                </a:stretch>
              </p:blipFill>
              <p:spPr>
                <a:xfrm>
                  <a:off x="10575583" y="3940714"/>
                  <a:ext cx="68760" cy="120600"/>
                </a:xfrm>
                <a:prstGeom prst="rect">
                  <a:avLst/>
                </a:prstGeom>
              </p:spPr>
            </p:pic>
          </mc:Fallback>
        </mc:AlternateContent>
        <mc:AlternateContent xmlns:mc="http://schemas.openxmlformats.org/markup-compatibility/2006">
          <mc:Choice xmlns:p14="http://schemas.microsoft.com/office/powerpoint/2010/main" Requires="p14">
            <p:contentPart p14:bwMode="auto" r:id="rId221">
              <p14:nvContentPartPr>
                <p14:cNvPr id="137" name="Ink 136">
                  <a:extLst>
                    <a:ext uri="{FF2B5EF4-FFF2-40B4-BE49-F238E27FC236}">
                      <a16:creationId xmlns:a16="http://schemas.microsoft.com/office/drawing/2014/main" id="{9710C3A1-B714-A17A-3465-F38E369162F4}"/>
                    </a:ext>
                  </a:extLst>
                </p14:cNvPr>
                <p14:cNvContentPartPr/>
                <p14:nvPr/>
              </p14:nvContentPartPr>
              <p14:xfrm>
                <a:off x="10650103" y="3927034"/>
                <a:ext cx="117000" cy="84240"/>
              </p14:xfrm>
            </p:contentPart>
          </mc:Choice>
          <mc:Fallback>
            <p:pic>
              <p:nvPicPr>
                <p:cNvPr id="137" name="Ink 136">
                  <a:extLst>
                    <a:ext uri="{FF2B5EF4-FFF2-40B4-BE49-F238E27FC236}">
                      <a16:creationId xmlns:a16="http://schemas.microsoft.com/office/drawing/2014/main" id="{9710C3A1-B714-A17A-3465-F38E369162F4}"/>
                    </a:ext>
                  </a:extLst>
                </p:cNvPr>
                <p:cNvPicPr/>
                <p:nvPr/>
              </p:nvPicPr>
              <p:blipFill>
                <a:blip r:embed="rId222"/>
                <a:stretch>
                  <a:fillRect/>
                </a:stretch>
              </p:blipFill>
              <p:spPr>
                <a:xfrm>
                  <a:off x="10641463" y="3918394"/>
                  <a:ext cx="134640" cy="101880"/>
                </a:xfrm>
                <a:prstGeom prst="rect">
                  <a:avLst/>
                </a:prstGeom>
              </p:spPr>
            </p:pic>
          </mc:Fallback>
        </mc:AlternateContent>
        <mc:AlternateContent xmlns:mc="http://schemas.openxmlformats.org/markup-compatibility/2006">
          <mc:Choice xmlns:p14="http://schemas.microsoft.com/office/powerpoint/2010/main" Requires="p14">
            <p:contentPart p14:bwMode="auto" r:id="rId223">
              <p14:nvContentPartPr>
                <p14:cNvPr id="138" name="Ink 137">
                  <a:extLst>
                    <a:ext uri="{FF2B5EF4-FFF2-40B4-BE49-F238E27FC236}">
                      <a16:creationId xmlns:a16="http://schemas.microsoft.com/office/drawing/2014/main" id="{894BE1E2-E099-A670-CA1D-D17BEABD983E}"/>
                    </a:ext>
                  </a:extLst>
                </p14:cNvPr>
                <p14:cNvContentPartPr/>
                <p14:nvPr/>
              </p14:nvContentPartPr>
              <p14:xfrm>
                <a:off x="10752703" y="3873034"/>
                <a:ext cx="95040" cy="98640"/>
              </p14:xfrm>
            </p:contentPart>
          </mc:Choice>
          <mc:Fallback>
            <p:pic>
              <p:nvPicPr>
                <p:cNvPr id="138" name="Ink 137">
                  <a:extLst>
                    <a:ext uri="{FF2B5EF4-FFF2-40B4-BE49-F238E27FC236}">
                      <a16:creationId xmlns:a16="http://schemas.microsoft.com/office/drawing/2014/main" id="{894BE1E2-E099-A670-CA1D-D17BEABD983E}"/>
                    </a:ext>
                  </a:extLst>
                </p:cNvPr>
                <p:cNvPicPr/>
                <p:nvPr/>
              </p:nvPicPr>
              <p:blipFill>
                <a:blip r:embed="rId224"/>
                <a:stretch>
                  <a:fillRect/>
                </a:stretch>
              </p:blipFill>
              <p:spPr>
                <a:xfrm>
                  <a:off x="10743703" y="3864034"/>
                  <a:ext cx="112680" cy="116280"/>
                </a:xfrm>
                <a:prstGeom prst="rect">
                  <a:avLst/>
                </a:prstGeom>
              </p:spPr>
            </p:pic>
          </mc:Fallback>
        </mc:AlternateContent>
        <mc:AlternateContent xmlns:mc="http://schemas.openxmlformats.org/markup-compatibility/2006">
          <mc:Choice xmlns:p14="http://schemas.microsoft.com/office/powerpoint/2010/main" Requires="p14">
            <p:contentPart p14:bwMode="auto" r:id="rId225">
              <p14:nvContentPartPr>
                <p14:cNvPr id="139" name="Ink 138">
                  <a:extLst>
                    <a:ext uri="{FF2B5EF4-FFF2-40B4-BE49-F238E27FC236}">
                      <a16:creationId xmlns:a16="http://schemas.microsoft.com/office/drawing/2014/main" id="{74E7C8F3-D6D4-901F-0A42-46BB4797FCDD}"/>
                    </a:ext>
                  </a:extLst>
                </p14:cNvPr>
                <p14:cNvContentPartPr/>
                <p14:nvPr/>
              </p14:nvContentPartPr>
              <p14:xfrm>
                <a:off x="10699783" y="4135834"/>
                <a:ext cx="113400" cy="160560"/>
              </p14:xfrm>
            </p:contentPart>
          </mc:Choice>
          <mc:Fallback>
            <p:pic>
              <p:nvPicPr>
                <p:cNvPr id="139" name="Ink 138">
                  <a:extLst>
                    <a:ext uri="{FF2B5EF4-FFF2-40B4-BE49-F238E27FC236}">
                      <a16:creationId xmlns:a16="http://schemas.microsoft.com/office/drawing/2014/main" id="{74E7C8F3-D6D4-901F-0A42-46BB4797FCDD}"/>
                    </a:ext>
                  </a:extLst>
                </p:cNvPr>
                <p:cNvPicPr/>
                <p:nvPr/>
              </p:nvPicPr>
              <p:blipFill>
                <a:blip r:embed="rId226"/>
                <a:stretch>
                  <a:fillRect/>
                </a:stretch>
              </p:blipFill>
              <p:spPr>
                <a:xfrm>
                  <a:off x="10691143" y="4126834"/>
                  <a:ext cx="131040" cy="178200"/>
                </a:xfrm>
                <a:prstGeom prst="rect">
                  <a:avLst/>
                </a:prstGeom>
              </p:spPr>
            </p:pic>
          </mc:Fallback>
        </mc:AlternateContent>
        <mc:AlternateContent xmlns:mc="http://schemas.openxmlformats.org/markup-compatibility/2006">
          <mc:Choice xmlns:p14="http://schemas.microsoft.com/office/powerpoint/2010/main" Requires="p14">
            <p:contentPart p14:bwMode="auto" r:id="rId227">
              <p14:nvContentPartPr>
                <p14:cNvPr id="140" name="Ink 139">
                  <a:extLst>
                    <a:ext uri="{FF2B5EF4-FFF2-40B4-BE49-F238E27FC236}">
                      <a16:creationId xmlns:a16="http://schemas.microsoft.com/office/drawing/2014/main" id="{BA5CC0B9-A05E-F94A-CE0F-167975B55650}"/>
                    </a:ext>
                  </a:extLst>
                </p14:cNvPr>
                <p14:cNvContentPartPr/>
                <p14:nvPr/>
              </p14:nvContentPartPr>
              <p14:xfrm>
                <a:off x="10810663" y="4140874"/>
                <a:ext cx="55800" cy="65880"/>
              </p14:xfrm>
            </p:contentPart>
          </mc:Choice>
          <mc:Fallback>
            <p:pic>
              <p:nvPicPr>
                <p:cNvPr id="140" name="Ink 139">
                  <a:extLst>
                    <a:ext uri="{FF2B5EF4-FFF2-40B4-BE49-F238E27FC236}">
                      <a16:creationId xmlns:a16="http://schemas.microsoft.com/office/drawing/2014/main" id="{BA5CC0B9-A05E-F94A-CE0F-167975B55650}"/>
                    </a:ext>
                  </a:extLst>
                </p:cNvPr>
                <p:cNvPicPr/>
                <p:nvPr/>
              </p:nvPicPr>
              <p:blipFill>
                <a:blip r:embed="rId228"/>
                <a:stretch>
                  <a:fillRect/>
                </a:stretch>
              </p:blipFill>
              <p:spPr>
                <a:xfrm>
                  <a:off x="10801663" y="4131874"/>
                  <a:ext cx="73440" cy="83520"/>
                </a:xfrm>
                <a:prstGeom prst="rect">
                  <a:avLst/>
                </a:prstGeom>
              </p:spPr>
            </p:pic>
          </mc:Fallback>
        </mc:AlternateContent>
        <mc:AlternateContent xmlns:mc="http://schemas.openxmlformats.org/markup-compatibility/2006">
          <mc:Choice xmlns:p14="http://schemas.microsoft.com/office/powerpoint/2010/main" Requires="p14">
            <p:contentPart p14:bwMode="auto" r:id="rId229">
              <p14:nvContentPartPr>
                <p14:cNvPr id="141" name="Ink 140">
                  <a:extLst>
                    <a:ext uri="{FF2B5EF4-FFF2-40B4-BE49-F238E27FC236}">
                      <a16:creationId xmlns:a16="http://schemas.microsoft.com/office/drawing/2014/main" id="{1708BCB3-FC57-7CB3-2F26-F9B7A23CC49D}"/>
                    </a:ext>
                  </a:extLst>
                </p14:cNvPr>
                <p14:cNvContentPartPr/>
                <p14:nvPr/>
              </p14:nvContentPartPr>
              <p14:xfrm>
                <a:off x="10894183" y="4119634"/>
                <a:ext cx="114120" cy="165960"/>
              </p14:xfrm>
            </p:contentPart>
          </mc:Choice>
          <mc:Fallback>
            <p:pic>
              <p:nvPicPr>
                <p:cNvPr id="141" name="Ink 140">
                  <a:extLst>
                    <a:ext uri="{FF2B5EF4-FFF2-40B4-BE49-F238E27FC236}">
                      <a16:creationId xmlns:a16="http://schemas.microsoft.com/office/drawing/2014/main" id="{1708BCB3-FC57-7CB3-2F26-F9B7A23CC49D}"/>
                    </a:ext>
                  </a:extLst>
                </p:cNvPr>
                <p:cNvPicPr/>
                <p:nvPr/>
              </p:nvPicPr>
              <p:blipFill>
                <a:blip r:embed="rId230"/>
                <a:stretch>
                  <a:fillRect/>
                </a:stretch>
              </p:blipFill>
              <p:spPr>
                <a:xfrm>
                  <a:off x="10885543" y="4110994"/>
                  <a:ext cx="131760" cy="183600"/>
                </a:xfrm>
                <a:prstGeom prst="rect">
                  <a:avLst/>
                </a:prstGeom>
              </p:spPr>
            </p:pic>
          </mc:Fallback>
        </mc:AlternateContent>
        <mc:AlternateContent xmlns:mc="http://schemas.openxmlformats.org/markup-compatibility/2006">
          <mc:Choice xmlns:p14="http://schemas.microsoft.com/office/powerpoint/2010/main" Requires="p14">
            <p:contentPart p14:bwMode="auto" r:id="rId231">
              <p14:nvContentPartPr>
                <p14:cNvPr id="143" name="Ink 142">
                  <a:extLst>
                    <a:ext uri="{FF2B5EF4-FFF2-40B4-BE49-F238E27FC236}">
                      <a16:creationId xmlns:a16="http://schemas.microsoft.com/office/drawing/2014/main" id="{533A8E02-2D50-62F8-F0B3-9724F8AD3919}"/>
                    </a:ext>
                  </a:extLst>
                </p14:cNvPr>
                <p14:cNvContentPartPr/>
                <p14:nvPr/>
              </p14:nvContentPartPr>
              <p14:xfrm>
                <a:off x="10410343" y="2789434"/>
                <a:ext cx="754200" cy="880920"/>
              </p14:xfrm>
            </p:contentPart>
          </mc:Choice>
          <mc:Fallback>
            <p:pic>
              <p:nvPicPr>
                <p:cNvPr id="143" name="Ink 142">
                  <a:extLst>
                    <a:ext uri="{FF2B5EF4-FFF2-40B4-BE49-F238E27FC236}">
                      <a16:creationId xmlns:a16="http://schemas.microsoft.com/office/drawing/2014/main" id="{533A8E02-2D50-62F8-F0B3-9724F8AD3919}"/>
                    </a:ext>
                  </a:extLst>
                </p:cNvPr>
                <p:cNvPicPr/>
                <p:nvPr/>
              </p:nvPicPr>
              <p:blipFill>
                <a:blip r:embed="rId232"/>
                <a:stretch>
                  <a:fillRect/>
                </a:stretch>
              </p:blipFill>
              <p:spPr>
                <a:xfrm>
                  <a:off x="10401703" y="2780434"/>
                  <a:ext cx="771840" cy="898560"/>
                </a:xfrm>
                <a:prstGeom prst="rect">
                  <a:avLst/>
                </a:prstGeom>
              </p:spPr>
            </p:pic>
          </mc:Fallback>
        </mc:AlternateContent>
        <mc:AlternateContent xmlns:mc="http://schemas.openxmlformats.org/markup-compatibility/2006">
          <mc:Choice xmlns:p14="http://schemas.microsoft.com/office/powerpoint/2010/main" Requires="p14">
            <p:contentPart p14:bwMode="auto" r:id="rId233">
              <p14:nvContentPartPr>
                <p14:cNvPr id="144" name="Ink 143">
                  <a:extLst>
                    <a:ext uri="{FF2B5EF4-FFF2-40B4-BE49-F238E27FC236}">
                      <a16:creationId xmlns:a16="http://schemas.microsoft.com/office/drawing/2014/main" id="{671D2E2B-2FE7-E223-F67A-942570EC0E1A}"/>
                    </a:ext>
                  </a:extLst>
                </p14:cNvPr>
                <p14:cNvContentPartPr/>
                <p14:nvPr/>
              </p14:nvContentPartPr>
              <p14:xfrm>
                <a:off x="10993903" y="3074914"/>
                <a:ext cx="240480" cy="98280"/>
              </p14:xfrm>
            </p:contentPart>
          </mc:Choice>
          <mc:Fallback>
            <p:pic>
              <p:nvPicPr>
                <p:cNvPr id="144" name="Ink 143">
                  <a:extLst>
                    <a:ext uri="{FF2B5EF4-FFF2-40B4-BE49-F238E27FC236}">
                      <a16:creationId xmlns:a16="http://schemas.microsoft.com/office/drawing/2014/main" id="{671D2E2B-2FE7-E223-F67A-942570EC0E1A}"/>
                    </a:ext>
                  </a:extLst>
                </p:cNvPr>
                <p:cNvPicPr/>
                <p:nvPr/>
              </p:nvPicPr>
              <p:blipFill>
                <a:blip r:embed="rId234"/>
                <a:stretch>
                  <a:fillRect/>
                </a:stretch>
              </p:blipFill>
              <p:spPr>
                <a:xfrm>
                  <a:off x="10985263" y="3066274"/>
                  <a:ext cx="258120" cy="115920"/>
                </a:xfrm>
                <a:prstGeom prst="rect">
                  <a:avLst/>
                </a:prstGeom>
              </p:spPr>
            </p:pic>
          </mc:Fallback>
        </mc:AlternateContent>
        <mc:AlternateContent xmlns:mc="http://schemas.openxmlformats.org/markup-compatibility/2006">
          <mc:Choice xmlns:p14="http://schemas.microsoft.com/office/powerpoint/2010/main" Requires="p14">
            <p:contentPart p14:bwMode="auto" r:id="rId235">
              <p14:nvContentPartPr>
                <p14:cNvPr id="145" name="Ink 144">
                  <a:extLst>
                    <a:ext uri="{FF2B5EF4-FFF2-40B4-BE49-F238E27FC236}">
                      <a16:creationId xmlns:a16="http://schemas.microsoft.com/office/drawing/2014/main" id="{B07DFB3A-518C-C005-E723-05C21E581D7D}"/>
                    </a:ext>
                  </a:extLst>
                </p14:cNvPr>
                <p14:cNvContentPartPr/>
                <p14:nvPr/>
              </p14:nvContentPartPr>
              <p14:xfrm>
                <a:off x="10988143" y="3095434"/>
                <a:ext cx="141480" cy="107280"/>
              </p14:xfrm>
            </p:contentPart>
          </mc:Choice>
          <mc:Fallback>
            <p:pic>
              <p:nvPicPr>
                <p:cNvPr id="145" name="Ink 144">
                  <a:extLst>
                    <a:ext uri="{FF2B5EF4-FFF2-40B4-BE49-F238E27FC236}">
                      <a16:creationId xmlns:a16="http://schemas.microsoft.com/office/drawing/2014/main" id="{B07DFB3A-518C-C005-E723-05C21E581D7D}"/>
                    </a:ext>
                  </a:extLst>
                </p:cNvPr>
                <p:cNvPicPr/>
                <p:nvPr/>
              </p:nvPicPr>
              <p:blipFill>
                <a:blip r:embed="rId236"/>
                <a:stretch>
                  <a:fillRect/>
                </a:stretch>
              </p:blipFill>
              <p:spPr>
                <a:xfrm>
                  <a:off x="10979503" y="3086794"/>
                  <a:ext cx="159120" cy="124920"/>
                </a:xfrm>
                <a:prstGeom prst="rect">
                  <a:avLst/>
                </a:prstGeom>
              </p:spPr>
            </p:pic>
          </mc:Fallback>
        </mc:AlternateContent>
        <mc:AlternateContent xmlns:mc="http://schemas.openxmlformats.org/markup-compatibility/2006">
          <mc:Choice xmlns:p14="http://schemas.microsoft.com/office/powerpoint/2010/main" Requires="p14">
            <p:contentPart p14:bwMode="auto" r:id="rId237">
              <p14:nvContentPartPr>
                <p14:cNvPr id="146" name="Ink 145">
                  <a:extLst>
                    <a:ext uri="{FF2B5EF4-FFF2-40B4-BE49-F238E27FC236}">
                      <a16:creationId xmlns:a16="http://schemas.microsoft.com/office/drawing/2014/main" id="{A60272CB-7F04-4F6B-454F-4092CFC90F57}"/>
                    </a:ext>
                  </a:extLst>
                </p14:cNvPr>
                <p14:cNvContentPartPr/>
                <p14:nvPr/>
              </p14:nvContentPartPr>
              <p14:xfrm>
                <a:off x="11422663" y="2876194"/>
                <a:ext cx="79200" cy="130680"/>
              </p14:xfrm>
            </p:contentPart>
          </mc:Choice>
          <mc:Fallback>
            <p:pic>
              <p:nvPicPr>
                <p:cNvPr id="146" name="Ink 145">
                  <a:extLst>
                    <a:ext uri="{FF2B5EF4-FFF2-40B4-BE49-F238E27FC236}">
                      <a16:creationId xmlns:a16="http://schemas.microsoft.com/office/drawing/2014/main" id="{A60272CB-7F04-4F6B-454F-4092CFC90F57}"/>
                    </a:ext>
                  </a:extLst>
                </p:cNvPr>
                <p:cNvPicPr/>
                <p:nvPr/>
              </p:nvPicPr>
              <p:blipFill>
                <a:blip r:embed="rId238"/>
                <a:stretch>
                  <a:fillRect/>
                </a:stretch>
              </p:blipFill>
              <p:spPr>
                <a:xfrm>
                  <a:off x="11413663" y="2867554"/>
                  <a:ext cx="96840" cy="148320"/>
                </a:xfrm>
                <a:prstGeom prst="rect">
                  <a:avLst/>
                </a:prstGeom>
              </p:spPr>
            </p:pic>
          </mc:Fallback>
        </mc:AlternateContent>
        <mc:AlternateContent xmlns:mc="http://schemas.openxmlformats.org/markup-compatibility/2006">
          <mc:Choice xmlns:p14="http://schemas.microsoft.com/office/powerpoint/2010/main" Requires="p14">
            <p:contentPart p14:bwMode="auto" r:id="rId239">
              <p14:nvContentPartPr>
                <p14:cNvPr id="147" name="Ink 146">
                  <a:extLst>
                    <a:ext uri="{FF2B5EF4-FFF2-40B4-BE49-F238E27FC236}">
                      <a16:creationId xmlns:a16="http://schemas.microsoft.com/office/drawing/2014/main" id="{91F7C6E2-5165-FD74-CEE8-0C8DBD10EC63}"/>
                    </a:ext>
                  </a:extLst>
                </p14:cNvPr>
                <p14:cNvContentPartPr/>
                <p14:nvPr/>
              </p14:nvContentPartPr>
              <p14:xfrm>
                <a:off x="11516983" y="2813194"/>
                <a:ext cx="90000" cy="113400"/>
              </p14:xfrm>
            </p:contentPart>
          </mc:Choice>
          <mc:Fallback>
            <p:pic>
              <p:nvPicPr>
                <p:cNvPr id="147" name="Ink 146">
                  <a:extLst>
                    <a:ext uri="{FF2B5EF4-FFF2-40B4-BE49-F238E27FC236}">
                      <a16:creationId xmlns:a16="http://schemas.microsoft.com/office/drawing/2014/main" id="{91F7C6E2-5165-FD74-CEE8-0C8DBD10EC63}"/>
                    </a:ext>
                  </a:extLst>
                </p:cNvPr>
                <p:cNvPicPr/>
                <p:nvPr/>
              </p:nvPicPr>
              <p:blipFill>
                <a:blip r:embed="rId240"/>
                <a:stretch>
                  <a:fillRect/>
                </a:stretch>
              </p:blipFill>
              <p:spPr>
                <a:xfrm>
                  <a:off x="11507983" y="2804554"/>
                  <a:ext cx="107640" cy="131040"/>
                </a:xfrm>
                <a:prstGeom prst="rect">
                  <a:avLst/>
                </a:prstGeom>
              </p:spPr>
            </p:pic>
          </mc:Fallback>
        </mc:AlternateContent>
        <mc:AlternateContent xmlns:mc="http://schemas.openxmlformats.org/markup-compatibility/2006">
          <mc:Choice xmlns:p14="http://schemas.microsoft.com/office/powerpoint/2010/main" Requires="p14">
            <p:contentPart p14:bwMode="auto" r:id="rId241">
              <p14:nvContentPartPr>
                <p14:cNvPr id="148" name="Ink 147">
                  <a:extLst>
                    <a:ext uri="{FF2B5EF4-FFF2-40B4-BE49-F238E27FC236}">
                      <a16:creationId xmlns:a16="http://schemas.microsoft.com/office/drawing/2014/main" id="{37275040-8260-1473-526C-1A97B10F9601}"/>
                    </a:ext>
                  </a:extLst>
                </p14:cNvPr>
                <p14:cNvContentPartPr/>
                <p14:nvPr/>
              </p14:nvContentPartPr>
              <p14:xfrm>
                <a:off x="11603383" y="2812474"/>
                <a:ext cx="70200" cy="80640"/>
              </p14:xfrm>
            </p:contentPart>
          </mc:Choice>
          <mc:Fallback>
            <p:pic>
              <p:nvPicPr>
                <p:cNvPr id="148" name="Ink 147">
                  <a:extLst>
                    <a:ext uri="{FF2B5EF4-FFF2-40B4-BE49-F238E27FC236}">
                      <a16:creationId xmlns:a16="http://schemas.microsoft.com/office/drawing/2014/main" id="{37275040-8260-1473-526C-1A97B10F9601}"/>
                    </a:ext>
                  </a:extLst>
                </p:cNvPr>
                <p:cNvPicPr/>
                <p:nvPr/>
              </p:nvPicPr>
              <p:blipFill>
                <a:blip r:embed="rId242"/>
                <a:stretch>
                  <a:fillRect/>
                </a:stretch>
              </p:blipFill>
              <p:spPr>
                <a:xfrm>
                  <a:off x="11594383" y="2803834"/>
                  <a:ext cx="87840" cy="98280"/>
                </a:xfrm>
                <a:prstGeom prst="rect">
                  <a:avLst/>
                </a:prstGeom>
              </p:spPr>
            </p:pic>
          </mc:Fallback>
        </mc:AlternateContent>
        <mc:AlternateContent xmlns:mc="http://schemas.openxmlformats.org/markup-compatibility/2006">
          <mc:Choice xmlns:p14="http://schemas.microsoft.com/office/powerpoint/2010/main" Requires="p14">
            <p:contentPart p14:bwMode="auto" r:id="rId243">
              <p14:nvContentPartPr>
                <p14:cNvPr id="149" name="Ink 148">
                  <a:extLst>
                    <a:ext uri="{FF2B5EF4-FFF2-40B4-BE49-F238E27FC236}">
                      <a16:creationId xmlns:a16="http://schemas.microsoft.com/office/drawing/2014/main" id="{70DBD63A-FFED-1BA4-36C7-4DBE11306973}"/>
                    </a:ext>
                  </a:extLst>
                </p14:cNvPr>
                <p14:cNvContentPartPr/>
                <p14:nvPr/>
              </p14:nvContentPartPr>
              <p14:xfrm>
                <a:off x="11687983" y="2663074"/>
                <a:ext cx="212400" cy="165960"/>
              </p14:xfrm>
            </p:contentPart>
          </mc:Choice>
          <mc:Fallback>
            <p:pic>
              <p:nvPicPr>
                <p:cNvPr id="149" name="Ink 148">
                  <a:extLst>
                    <a:ext uri="{FF2B5EF4-FFF2-40B4-BE49-F238E27FC236}">
                      <a16:creationId xmlns:a16="http://schemas.microsoft.com/office/drawing/2014/main" id="{70DBD63A-FFED-1BA4-36C7-4DBE11306973}"/>
                    </a:ext>
                  </a:extLst>
                </p:cNvPr>
                <p:cNvPicPr/>
                <p:nvPr/>
              </p:nvPicPr>
              <p:blipFill>
                <a:blip r:embed="rId244"/>
                <a:stretch>
                  <a:fillRect/>
                </a:stretch>
              </p:blipFill>
              <p:spPr>
                <a:xfrm>
                  <a:off x="11679343" y="2654074"/>
                  <a:ext cx="230040" cy="183600"/>
                </a:xfrm>
                <a:prstGeom prst="rect">
                  <a:avLst/>
                </a:prstGeom>
              </p:spPr>
            </p:pic>
          </mc:Fallback>
        </mc:AlternateContent>
        <mc:AlternateContent xmlns:mc="http://schemas.openxmlformats.org/markup-compatibility/2006">
          <mc:Choice xmlns:p14="http://schemas.microsoft.com/office/powerpoint/2010/main" Requires="p14">
            <p:contentPart p14:bwMode="auto" r:id="rId245">
              <p14:nvContentPartPr>
                <p14:cNvPr id="151" name="Ink 150">
                  <a:extLst>
                    <a:ext uri="{FF2B5EF4-FFF2-40B4-BE49-F238E27FC236}">
                      <a16:creationId xmlns:a16="http://schemas.microsoft.com/office/drawing/2014/main" id="{F8706562-1494-E7AA-8D03-AE19EB2E4C6F}"/>
                    </a:ext>
                  </a:extLst>
                </p14:cNvPr>
                <p14:cNvContentPartPr/>
                <p14:nvPr/>
              </p14:nvContentPartPr>
              <p14:xfrm>
                <a:off x="10593223" y="1859914"/>
                <a:ext cx="1000440" cy="1507320"/>
              </p14:xfrm>
            </p:contentPart>
          </mc:Choice>
          <mc:Fallback>
            <p:pic>
              <p:nvPicPr>
                <p:cNvPr id="151" name="Ink 150">
                  <a:extLst>
                    <a:ext uri="{FF2B5EF4-FFF2-40B4-BE49-F238E27FC236}">
                      <a16:creationId xmlns:a16="http://schemas.microsoft.com/office/drawing/2014/main" id="{F8706562-1494-E7AA-8D03-AE19EB2E4C6F}"/>
                    </a:ext>
                  </a:extLst>
                </p:cNvPr>
                <p:cNvPicPr/>
                <p:nvPr/>
              </p:nvPicPr>
              <p:blipFill>
                <a:blip r:embed="rId246"/>
                <a:stretch>
                  <a:fillRect/>
                </a:stretch>
              </p:blipFill>
              <p:spPr>
                <a:xfrm>
                  <a:off x="10584223" y="1851274"/>
                  <a:ext cx="1018080" cy="1524960"/>
                </a:xfrm>
                <a:prstGeom prst="rect">
                  <a:avLst/>
                </a:prstGeom>
              </p:spPr>
            </p:pic>
          </mc:Fallback>
        </mc:AlternateContent>
        <mc:AlternateContent xmlns:mc="http://schemas.openxmlformats.org/markup-compatibility/2006">
          <mc:Choice xmlns:p14="http://schemas.microsoft.com/office/powerpoint/2010/main" Requires="p14">
            <p:contentPart p14:bwMode="auto" r:id="rId247">
              <p14:nvContentPartPr>
                <p14:cNvPr id="152" name="Ink 151">
                  <a:extLst>
                    <a:ext uri="{FF2B5EF4-FFF2-40B4-BE49-F238E27FC236}">
                      <a16:creationId xmlns:a16="http://schemas.microsoft.com/office/drawing/2014/main" id="{36C0A105-A9FE-84E5-A6B7-DCB905A40FC9}"/>
                    </a:ext>
                  </a:extLst>
                </p14:cNvPr>
                <p14:cNvContentPartPr/>
                <p14:nvPr/>
              </p14:nvContentPartPr>
              <p14:xfrm>
                <a:off x="11687623" y="1675954"/>
                <a:ext cx="61200" cy="139680"/>
              </p14:xfrm>
            </p:contentPart>
          </mc:Choice>
          <mc:Fallback>
            <p:pic>
              <p:nvPicPr>
                <p:cNvPr id="152" name="Ink 151">
                  <a:extLst>
                    <a:ext uri="{FF2B5EF4-FFF2-40B4-BE49-F238E27FC236}">
                      <a16:creationId xmlns:a16="http://schemas.microsoft.com/office/drawing/2014/main" id="{36C0A105-A9FE-84E5-A6B7-DCB905A40FC9}"/>
                    </a:ext>
                  </a:extLst>
                </p:cNvPr>
                <p:cNvPicPr/>
                <p:nvPr/>
              </p:nvPicPr>
              <p:blipFill>
                <a:blip r:embed="rId248"/>
                <a:stretch>
                  <a:fillRect/>
                </a:stretch>
              </p:blipFill>
              <p:spPr>
                <a:xfrm>
                  <a:off x="11678983" y="1666954"/>
                  <a:ext cx="78840" cy="157320"/>
                </a:xfrm>
                <a:prstGeom prst="rect">
                  <a:avLst/>
                </a:prstGeom>
              </p:spPr>
            </p:pic>
          </mc:Fallback>
        </mc:AlternateContent>
        <mc:AlternateContent xmlns:mc="http://schemas.openxmlformats.org/markup-compatibility/2006">
          <mc:Choice xmlns:p14="http://schemas.microsoft.com/office/powerpoint/2010/main" Requires="p14">
            <p:contentPart p14:bwMode="auto" r:id="rId249">
              <p14:nvContentPartPr>
                <p14:cNvPr id="153" name="Ink 152">
                  <a:extLst>
                    <a:ext uri="{FF2B5EF4-FFF2-40B4-BE49-F238E27FC236}">
                      <a16:creationId xmlns:a16="http://schemas.microsoft.com/office/drawing/2014/main" id="{73D76D11-F7E6-EBDA-EF22-8A9FC5DE4F52}"/>
                    </a:ext>
                  </a:extLst>
                </p14:cNvPr>
                <p14:cNvContentPartPr/>
                <p14:nvPr/>
              </p14:nvContentPartPr>
              <p14:xfrm>
                <a:off x="11603383" y="1561114"/>
                <a:ext cx="190800" cy="167040"/>
              </p14:xfrm>
            </p:contentPart>
          </mc:Choice>
          <mc:Fallback>
            <p:pic>
              <p:nvPicPr>
                <p:cNvPr id="153" name="Ink 152">
                  <a:extLst>
                    <a:ext uri="{FF2B5EF4-FFF2-40B4-BE49-F238E27FC236}">
                      <a16:creationId xmlns:a16="http://schemas.microsoft.com/office/drawing/2014/main" id="{73D76D11-F7E6-EBDA-EF22-8A9FC5DE4F52}"/>
                    </a:ext>
                  </a:extLst>
                </p:cNvPr>
                <p:cNvPicPr/>
                <p:nvPr/>
              </p:nvPicPr>
              <p:blipFill>
                <a:blip r:embed="rId250"/>
                <a:stretch>
                  <a:fillRect/>
                </a:stretch>
              </p:blipFill>
              <p:spPr>
                <a:xfrm>
                  <a:off x="11594743" y="1552474"/>
                  <a:ext cx="208440" cy="184680"/>
                </a:xfrm>
                <a:prstGeom prst="rect">
                  <a:avLst/>
                </a:prstGeom>
              </p:spPr>
            </p:pic>
          </mc:Fallback>
        </mc:AlternateContent>
        <mc:AlternateContent xmlns:mc="http://schemas.openxmlformats.org/markup-compatibility/2006">
          <mc:Choice xmlns:p14="http://schemas.microsoft.com/office/powerpoint/2010/main" Requires="p14">
            <p:contentPart p14:bwMode="auto" r:id="rId251">
              <p14:nvContentPartPr>
                <p14:cNvPr id="154" name="Ink 153">
                  <a:extLst>
                    <a:ext uri="{FF2B5EF4-FFF2-40B4-BE49-F238E27FC236}">
                      <a16:creationId xmlns:a16="http://schemas.microsoft.com/office/drawing/2014/main" id="{1049093A-4156-9E25-AF8C-E01CB3D21986}"/>
                    </a:ext>
                  </a:extLst>
                </p14:cNvPr>
                <p14:cNvContentPartPr/>
                <p14:nvPr/>
              </p14:nvContentPartPr>
              <p14:xfrm>
                <a:off x="11843863" y="1752634"/>
                <a:ext cx="48960" cy="65880"/>
              </p14:xfrm>
            </p:contentPart>
          </mc:Choice>
          <mc:Fallback>
            <p:pic>
              <p:nvPicPr>
                <p:cNvPr id="154" name="Ink 153">
                  <a:extLst>
                    <a:ext uri="{FF2B5EF4-FFF2-40B4-BE49-F238E27FC236}">
                      <a16:creationId xmlns:a16="http://schemas.microsoft.com/office/drawing/2014/main" id="{1049093A-4156-9E25-AF8C-E01CB3D21986}"/>
                    </a:ext>
                  </a:extLst>
                </p:cNvPr>
                <p:cNvPicPr/>
                <p:nvPr/>
              </p:nvPicPr>
              <p:blipFill>
                <a:blip r:embed="rId252"/>
                <a:stretch>
                  <a:fillRect/>
                </a:stretch>
              </p:blipFill>
              <p:spPr>
                <a:xfrm>
                  <a:off x="11834863" y="1743634"/>
                  <a:ext cx="66600" cy="83520"/>
                </a:xfrm>
                <a:prstGeom prst="rect">
                  <a:avLst/>
                </a:prstGeom>
              </p:spPr>
            </p:pic>
          </mc:Fallback>
        </mc:AlternateContent>
        <mc:AlternateContent xmlns:mc="http://schemas.openxmlformats.org/markup-compatibility/2006">
          <mc:Choice xmlns:p14="http://schemas.microsoft.com/office/powerpoint/2010/main" Requires="p14">
            <p:contentPart p14:bwMode="auto" r:id="rId253">
              <p14:nvContentPartPr>
                <p14:cNvPr id="155" name="Ink 154">
                  <a:extLst>
                    <a:ext uri="{FF2B5EF4-FFF2-40B4-BE49-F238E27FC236}">
                      <a16:creationId xmlns:a16="http://schemas.microsoft.com/office/drawing/2014/main" id="{08534119-9AE1-313E-E0CD-145A872F841D}"/>
                    </a:ext>
                  </a:extLst>
                </p14:cNvPr>
                <p14:cNvContentPartPr/>
                <p14:nvPr/>
              </p14:nvContentPartPr>
              <p14:xfrm>
                <a:off x="11878063" y="1681354"/>
                <a:ext cx="136080" cy="111240"/>
              </p14:xfrm>
            </p:contentPart>
          </mc:Choice>
          <mc:Fallback>
            <p:pic>
              <p:nvPicPr>
                <p:cNvPr id="155" name="Ink 154">
                  <a:extLst>
                    <a:ext uri="{FF2B5EF4-FFF2-40B4-BE49-F238E27FC236}">
                      <a16:creationId xmlns:a16="http://schemas.microsoft.com/office/drawing/2014/main" id="{08534119-9AE1-313E-E0CD-145A872F841D}"/>
                    </a:ext>
                  </a:extLst>
                </p:cNvPr>
                <p:cNvPicPr/>
                <p:nvPr/>
              </p:nvPicPr>
              <p:blipFill>
                <a:blip r:embed="rId254"/>
                <a:stretch>
                  <a:fillRect/>
                </a:stretch>
              </p:blipFill>
              <p:spPr>
                <a:xfrm>
                  <a:off x="11869063" y="1672354"/>
                  <a:ext cx="153720" cy="128880"/>
                </a:xfrm>
                <a:prstGeom prst="rect">
                  <a:avLst/>
                </a:prstGeom>
              </p:spPr>
            </p:pic>
          </mc:Fallback>
        </mc:AlternateContent>
      </p:grpSp>
    </p:spTree>
    <p:extLst>
      <p:ext uri="{BB962C8B-B14F-4D97-AF65-F5344CB8AC3E}">
        <p14:creationId xmlns:p14="http://schemas.microsoft.com/office/powerpoint/2010/main" val="114269582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B670DA0-A0A1-B84E-A3D3-C8944706252E}"/>
              </a:ext>
            </a:extLst>
          </p:cNvPr>
          <p:cNvSpPr txBox="1"/>
          <p:nvPr/>
        </p:nvSpPr>
        <p:spPr>
          <a:xfrm>
            <a:off x="2743200" y="2819400"/>
            <a:ext cx="7019679" cy="523220"/>
          </a:xfrm>
          <a:prstGeom prst="rect">
            <a:avLst/>
          </a:prstGeom>
          <a:noFill/>
        </p:spPr>
        <p:txBody>
          <a:bodyPr wrap="none" rtlCol="0">
            <a:spAutoFit/>
          </a:bodyPr>
          <a:lstStyle/>
          <a:p>
            <a:r>
              <a:rPr lang="en-US" sz="2800" dirty="0"/>
              <a:t>Drugs that inhibit Transcription and Translation</a:t>
            </a:r>
          </a:p>
        </p:txBody>
      </p:sp>
      <p:sp>
        <p:nvSpPr>
          <p:cNvPr id="6" name="Date Placeholder 5">
            <a:extLst>
              <a:ext uri="{FF2B5EF4-FFF2-40B4-BE49-F238E27FC236}">
                <a16:creationId xmlns:a16="http://schemas.microsoft.com/office/drawing/2014/main" id="{E5A245CC-689F-95A8-DF63-9B35084CD7D1}"/>
              </a:ext>
            </a:extLst>
          </p:cNvPr>
          <p:cNvSpPr>
            <a:spLocks noGrp="1"/>
          </p:cNvSpPr>
          <p:nvPr>
            <p:ph type="dt" sz="half" idx="10"/>
          </p:nvPr>
        </p:nvSpPr>
        <p:spPr/>
        <p:txBody>
          <a:bodyPr/>
          <a:lstStyle/>
          <a:p>
            <a:fld id="{ACAA9D35-37D0-4285-87BA-9BE04503A3B0}" type="datetime1">
              <a:rPr lang="en-US" smtClean="0"/>
              <a:t>9/9/2023</a:t>
            </a:fld>
            <a:endParaRPr lang="en-US"/>
          </a:p>
        </p:txBody>
      </p:sp>
      <p:sp>
        <p:nvSpPr>
          <p:cNvPr id="7" name="Footer Placeholder 6">
            <a:extLst>
              <a:ext uri="{FF2B5EF4-FFF2-40B4-BE49-F238E27FC236}">
                <a16:creationId xmlns:a16="http://schemas.microsoft.com/office/drawing/2014/main" id="{6CF2A2AA-9ECD-E3C1-5978-DB55A24F2675}"/>
              </a:ext>
            </a:extLst>
          </p:cNvPr>
          <p:cNvSpPr>
            <a:spLocks noGrp="1"/>
          </p:cNvSpPr>
          <p:nvPr>
            <p:ph type="ftr" sz="quarter" idx="11"/>
          </p:nvPr>
        </p:nvSpPr>
        <p:spPr/>
        <p:txBody>
          <a:bodyPr/>
          <a:lstStyle/>
          <a:p>
            <a:r>
              <a:rPr lang="en-US"/>
              <a:t>D &amp; D Lecture 5 - Fall 2023</a:t>
            </a:r>
          </a:p>
        </p:txBody>
      </p:sp>
      <p:sp>
        <p:nvSpPr>
          <p:cNvPr id="8" name="Slide Number Placeholder 7">
            <a:extLst>
              <a:ext uri="{FF2B5EF4-FFF2-40B4-BE49-F238E27FC236}">
                <a16:creationId xmlns:a16="http://schemas.microsoft.com/office/drawing/2014/main" id="{C0EB88F1-E35F-2693-04A1-8BA7393558D9}"/>
              </a:ext>
            </a:extLst>
          </p:cNvPr>
          <p:cNvSpPr>
            <a:spLocks noGrp="1"/>
          </p:cNvSpPr>
          <p:nvPr>
            <p:ph type="sldNum" sz="quarter" idx="12"/>
          </p:nvPr>
        </p:nvSpPr>
        <p:spPr/>
        <p:txBody>
          <a:bodyPr/>
          <a:lstStyle/>
          <a:p>
            <a:fld id="{DC3BB032-4020-48F4-953B-341806DC4A2B}" type="slidenum">
              <a:rPr lang="en-US" smtClean="0"/>
              <a:pPr/>
              <a:t>22</a:t>
            </a:fld>
            <a:endParaRPr lang="en-US"/>
          </a:p>
        </p:txBody>
      </p:sp>
      <p:grpSp>
        <p:nvGrpSpPr>
          <p:cNvPr id="18" name="Group 17">
            <a:extLst>
              <a:ext uri="{FF2B5EF4-FFF2-40B4-BE49-F238E27FC236}">
                <a16:creationId xmlns:a16="http://schemas.microsoft.com/office/drawing/2014/main" id="{6CFA1D68-CF20-A1D9-EF6F-2BA20FB31664}"/>
              </a:ext>
            </a:extLst>
          </p:cNvPr>
          <p:cNvGrpSpPr/>
          <p:nvPr/>
        </p:nvGrpSpPr>
        <p:grpSpPr>
          <a:xfrm>
            <a:off x="7591977" y="946954"/>
            <a:ext cx="1251000" cy="1242360"/>
            <a:chOff x="7591977" y="946954"/>
            <a:chExt cx="1251000" cy="1242360"/>
          </a:xfrm>
        </p:grpSpPr>
        <mc:AlternateContent xmlns:mc="http://schemas.openxmlformats.org/markup-compatibility/2006">
          <mc:Choice xmlns:p14="http://schemas.microsoft.com/office/powerpoint/2010/main" Requires="p14">
            <p:contentPart p14:bwMode="auto" r:id="rId2">
              <p14:nvContentPartPr>
                <p14:cNvPr id="2" name="Ink 1">
                  <a:extLst>
                    <a:ext uri="{FF2B5EF4-FFF2-40B4-BE49-F238E27FC236}">
                      <a16:creationId xmlns:a16="http://schemas.microsoft.com/office/drawing/2014/main" id="{5B77303F-3172-F510-24E4-46A8D65DD578}"/>
                    </a:ext>
                  </a:extLst>
                </p14:cNvPr>
                <p14:cNvContentPartPr/>
                <p14:nvPr/>
              </p14:nvContentPartPr>
              <p14:xfrm>
                <a:off x="7591977" y="1253674"/>
                <a:ext cx="216720" cy="326880"/>
              </p14:xfrm>
            </p:contentPart>
          </mc:Choice>
          <mc:Fallback>
            <p:pic>
              <p:nvPicPr>
                <p:cNvPr id="2" name="Ink 1">
                  <a:extLst>
                    <a:ext uri="{FF2B5EF4-FFF2-40B4-BE49-F238E27FC236}">
                      <a16:creationId xmlns:a16="http://schemas.microsoft.com/office/drawing/2014/main" id="{5B77303F-3172-F510-24E4-46A8D65DD578}"/>
                    </a:ext>
                  </a:extLst>
                </p:cNvPr>
                <p:cNvPicPr/>
                <p:nvPr/>
              </p:nvPicPr>
              <p:blipFill>
                <a:blip r:embed="rId3"/>
                <a:stretch>
                  <a:fillRect/>
                </a:stretch>
              </p:blipFill>
              <p:spPr>
                <a:xfrm>
                  <a:off x="7582977" y="1244674"/>
                  <a:ext cx="234360" cy="344520"/>
                </a:xfrm>
                <a:prstGeom prst="rect">
                  <a:avLst/>
                </a:prstGeom>
              </p:spPr>
            </p:pic>
          </mc:Fallback>
        </mc:AlternateContent>
        <mc:AlternateContent xmlns:mc="http://schemas.openxmlformats.org/markup-compatibility/2006">
          <mc:Choice xmlns:p14="http://schemas.microsoft.com/office/powerpoint/2010/main" Requires="p14">
            <p:contentPart p14:bwMode="auto" r:id="rId4">
              <p14:nvContentPartPr>
                <p14:cNvPr id="3" name="Ink 2">
                  <a:extLst>
                    <a:ext uri="{FF2B5EF4-FFF2-40B4-BE49-F238E27FC236}">
                      <a16:creationId xmlns:a16="http://schemas.microsoft.com/office/drawing/2014/main" id="{AAB85EBA-8ACF-9CED-7F2C-E66D85A14A35}"/>
                    </a:ext>
                  </a:extLst>
                </p14:cNvPr>
                <p14:cNvContentPartPr/>
                <p14:nvPr/>
              </p14:nvContentPartPr>
              <p14:xfrm>
                <a:off x="7841097" y="1245394"/>
                <a:ext cx="77400" cy="252720"/>
              </p14:xfrm>
            </p:contentPart>
          </mc:Choice>
          <mc:Fallback>
            <p:pic>
              <p:nvPicPr>
                <p:cNvPr id="3" name="Ink 2">
                  <a:extLst>
                    <a:ext uri="{FF2B5EF4-FFF2-40B4-BE49-F238E27FC236}">
                      <a16:creationId xmlns:a16="http://schemas.microsoft.com/office/drawing/2014/main" id="{AAB85EBA-8ACF-9CED-7F2C-E66D85A14A35}"/>
                    </a:ext>
                  </a:extLst>
                </p:cNvPr>
                <p:cNvPicPr/>
                <p:nvPr/>
              </p:nvPicPr>
              <p:blipFill>
                <a:blip r:embed="rId5"/>
                <a:stretch>
                  <a:fillRect/>
                </a:stretch>
              </p:blipFill>
              <p:spPr>
                <a:xfrm>
                  <a:off x="7832097" y="1236394"/>
                  <a:ext cx="95040" cy="270360"/>
                </a:xfrm>
                <a:prstGeom prst="rect">
                  <a:avLst/>
                </a:prstGeom>
              </p:spPr>
            </p:pic>
          </mc:Fallback>
        </mc:AlternateContent>
        <mc:AlternateContent xmlns:mc="http://schemas.openxmlformats.org/markup-compatibility/2006">
          <mc:Choice xmlns:p14="http://schemas.microsoft.com/office/powerpoint/2010/main" Requires="p14">
            <p:contentPart p14:bwMode="auto" r:id="rId6">
              <p14:nvContentPartPr>
                <p14:cNvPr id="4" name="Ink 3">
                  <a:extLst>
                    <a:ext uri="{FF2B5EF4-FFF2-40B4-BE49-F238E27FC236}">
                      <a16:creationId xmlns:a16="http://schemas.microsoft.com/office/drawing/2014/main" id="{02915ED1-46CF-55B8-6580-AF329412107F}"/>
                    </a:ext>
                  </a:extLst>
                </p14:cNvPr>
                <p14:cNvContentPartPr/>
                <p14:nvPr/>
              </p14:nvContentPartPr>
              <p14:xfrm>
                <a:off x="7967457" y="1075114"/>
                <a:ext cx="99000" cy="284400"/>
              </p14:xfrm>
            </p:contentPart>
          </mc:Choice>
          <mc:Fallback>
            <p:pic>
              <p:nvPicPr>
                <p:cNvPr id="4" name="Ink 3">
                  <a:extLst>
                    <a:ext uri="{FF2B5EF4-FFF2-40B4-BE49-F238E27FC236}">
                      <a16:creationId xmlns:a16="http://schemas.microsoft.com/office/drawing/2014/main" id="{02915ED1-46CF-55B8-6580-AF329412107F}"/>
                    </a:ext>
                  </a:extLst>
                </p:cNvPr>
                <p:cNvPicPr/>
                <p:nvPr/>
              </p:nvPicPr>
              <p:blipFill>
                <a:blip r:embed="rId7"/>
                <a:stretch>
                  <a:fillRect/>
                </a:stretch>
              </p:blipFill>
              <p:spPr>
                <a:xfrm>
                  <a:off x="7958457" y="1066474"/>
                  <a:ext cx="116640" cy="302040"/>
                </a:xfrm>
                <a:prstGeom prst="rect">
                  <a:avLst/>
                </a:prstGeom>
              </p:spPr>
            </p:pic>
          </mc:Fallback>
        </mc:AlternateContent>
        <mc:AlternateContent xmlns:mc="http://schemas.openxmlformats.org/markup-compatibility/2006">
          <mc:Choice xmlns:p14="http://schemas.microsoft.com/office/powerpoint/2010/main" Requires="p14">
            <p:contentPart p14:bwMode="auto" r:id="rId8">
              <p14:nvContentPartPr>
                <p14:cNvPr id="9" name="Ink 8">
                  <a:extLst>
                    <a:ext uri="{FF2B5EF4-FFF2-40B4-BE49-F238E27FC236}">
                      <a16:creationId xmlns:a16="http://schemas.microsoft.com/office/drawing/2014/main" id="{8CAE9232-2C69-799E-797A-085ACDEB8F2D}"/>
                    </a:ext>
                  </a:extLst>
                </p14:cNvPr>
                <p14:cNvContentPartPr/>
                <p14:nvPr/>
              </p14:nvContentPartPr>
              <p14:xfrm>
                <a:off x="8097417" y="947674"/>
                <a:ext cx="117360" cy="291960"/>
              </p14:xfrm>
            </p:contentPart>
          </mc:Choice>
          <mc:Fallback>
            <p:pic>
              <p:nvPicPr>
                <p:cNvPr id="9" name="Ink 8">
                  <a:extLst>
                    <a:ext uri="{FF2B5EF4-FFF2-40B4-BE49-F238E27FC236}">
                      <a16:creationId xmlns:a16="http://schemas.microsoft.com/office/drawing/2014/main" id="{8CAE9232-2C69-799E-797A-085ACDEB8F2D}"/>
                    </a:ext>
                  </a:extLst>
                </p:cNvPr>
                <p:cNvPicPr/>
                <p:nvPr/>
              </p:nvPicPr>
              <p:blipFill>
                <a:blip r:embed="rId9"/>
                <a:stretch>
                  <a:fillRect/>
                </a:stretch>
              </p:blipFill>
              <p:spPr>
                <a:xfrm>
                  <a:off x="8088777" y="939034"/>
                  <a:ext cx="135000" cy="30960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10" name="Ink 9">
                  <a:extLst>
                    <a:ext uri="{FF2B5EF4-FFF2-40B4-BE49-F238E27FC236}">
                      <a16:creationId xmlns:a16="http://schemas.microsoft.com/office/drawing/2014/main" id="{B174DB90-075F-98BF-6D0E-2606E815D6F1}"/>
                    </a:ext>
                  </a:extLst>
                </p14:cNvPr>
                <p14:cNvContentPartPr/>
                <p14:nvPr/>
              </p14:nvContentPartPr>
              <p14:xfrm>
                <a:off x="8088057" y="946954"/>
                <a:ext cx="132480" cy="240840"/>
              </p14:xfrm>
            </p:contentPart>
          </mc:Choice>
          <mc:Fallback>
            <p:pic>
              <p:nvPicPr>
                <p:cNvPr id="10" name="Ink 9">
                  <a:extLst>
                    <a:ext uri="{FF2B5EF4-FFF2-40B4-BE49-F238E27FC236}">
                      <a16:creationId xmlns:a16="http://schemas.microsoft.com/office/drawing/2014/main" id="{B174DB90-075F-98BF-6D0E-2606E815D6F1}"/>
                    </a:ext>
                  </a:extLst>
                </p:cNvPr>
                <p:cNvPicPr/>
                <p:nvPr/>
              </p:nvPicPr>
              <p:blipFill>
                <a:blip r:embed="rId11"/>
                <a:stretch>
                  <a:fillRect/>
                </a:stretch>
              </p:blipFill>
              <p:spPr>
                <a:xfrm>
                  <a:off x="8079057" y="938314"/>
                  <a:ext cx="150120" cy="258480"/>
                </a:xfrm>
                <a:prstGeom prst="rect">
                  <a:avLst/>
                </a:prstGeom>
              </p:spPr>
            </p:pic>
          </mc:Fallback>
        </mc:AlternateContent>
        <mc:AlternateContent xmlns:mc="http://schemas.openxmlformats.org/markup-compatibility/2006">
          <mc:Choice xmlns:p14="http://schemas.microsoft.com/office/powerpoint/2010/main" Requires="p14">
            <p:contentPart p14:bwMode="auto" r:id="rId12">
              <p14:nvContentPartPr>
                <p14:cNvPr id="12" name="Ink 11">
                  <a:extLst>
                    <a:ext uri="{FF2B5EF4-FFF2-40B4-BE49-F238E27FC236}">
                      <a16:creationId xmlns:a16="http://schemas.microsoft.com/office/drawing/2014/main" id="{8699728D-0384-F29B-923B-C8657ED380B6}"/>
                    </a:ext>
                  </a:extLst>
                </p14:cNvPr>
                <p14:cNvContentPartPr/>
                <p14:nvPr/>
              </p14:nvContentPartPr>
              <p14:xfrm>
                <a:off x="7980417" y="1777474"/>
                <a:ext cx="192600" cy="270000"/>
              </p14:xfrm>
            </p:contentPart>
          </mc:Choice>
          <mc:Fallback>
            <p:pic>
              <p:nvPicPr>
                <p:cNvPr id="12" name="Ink 11">
                  <a:extLst>
                    <a:ext uri="{FF2B5EF4-FFF2-40B4-BE49-F238E27FC236}">
                      <a16:creationId xmlns:a16="http://schemas.microsoft.com/office/drawing/2014/main" id="{8699728D-0384-F29B-923B-C8657ED380B6}"/>
                    </a:ext>
                  </a:extLst>
                </p:cNvPr>
                <p:cNvPicPr/>
                <p:nvPr/>
              </p:nvPicPr>
              <p:blipFill>
                <a:blip r:embed="rId13"/>
                <a:stretch>
                  <a:fillRect/>
                </a:stretch>
              </p:blipFill>
              <p:spPr>
                <a:xfrm>
                  <a:off x="7971417" y="1768834"/>
                  <a:ext cx="210240" cy="287640"/>
                </a:xfrm>
                <a:prstGeom prst="rect">
                  <a:avLst/>
                </a:prstGeom>
              </p:spPr>
            </p:pic>
          </mc:Fallback>
        </mc:AlternateContent>
        <mc:AlternateContent xmlns:mc="http://schemas.openxmlformats.org/markup-compatibility/2006">
          <mc:Choice xmlns:p14="http://schemas.microsoft.com/office/powerpoint/2010/main" Requires="p14">
            <p:contentPart p14:bwMode="auto" r:id="rId14">
              <p14:nvContentPartPr>
                <p14:cNvPr id="13" name="Ink 12">
                  <a:extLst>
                    <a:ext uri="{FF2B5EF4-FFF2-40B4-BE49-F238E27FC236}">
                      <a16:creationId xmlns:a16="http://schemas.microsoft.com/office/drawing/2014/main" id="{2EE71DE8-425B-F2EA-CD61-865ACD38E450}"/>
                    </a:ext>
                  </a:extLst>
                </p14:cNvPr>
                <p14:cNvContentPartPr/>
                <p14:nvPr/>
              </p14:nvContentPartPr>
              <p14:xfrm>
                <a:off x="8190657" y="1818154"/>
                <a:ext cx="2160" cy="3960"/>
              </p14:xfrm>
            </p:contentPart>
          </mc:Choice>
          <mc:Fallback>
            <p:pic>
              <p:nvPicPr>
                <p:cNvPr id="13" name="Ink 12">
                  <a:extLst>
                    <a:ext uri="{FF2B5EF4-FFF2-40B4-BE49-F238E27FC236}">
                      <a16:creationId xmlns:a16="http://schemas.microsoft.com/office/drawing/2014/main" id="{2EE71DE8-425B-F2EA-CD61-865ACD38E450}"/>
                    </a:ext>
                  </a:extLst>
                </p:cNvPr>
                <p:cNvPicPr/>
                <p:nvPr/>
              </p:nvPicPr>
              <p:blipFill>
                <a:blip r:embed="rId15"/>
                <a:stretch>
                  <a:fillRect/>
                </a:stretch>
              </p:blipFill>
              <p:spPr>
                <a:xfrm>
                  <a:off x="8182017" y="1809154"/>
                  <a:ext cx="19800" cy="21600"/>
                </a:xfrm>
                <a:prstGeom prst="rect">
                  <a:avLst/>
                </a:prstGeom>
              </p:spPr>
            </p:pic>
          </mc:Fallback>
        </mc:AlternateContent>
        <mc:AlternateContent xmlns:mc="http://schemas.openxmlformats.org/markup-compatibility/2006">
          <mc:Choice xmlns:p14="http://schemas.microsoft.com/office/powerpoint/2010/main" Requires="p14">
            <p:contentPart p14:bwMode="auto" r:id="rId16">
              <p14:nvContentPartPr>
                <p14:cNvPr id="14" name="Ink 13">
                  <a:extLst>
                    <a:ext uri="{FF2B5EF4-FFF2-40B4-BE49-F238E27FC236}">
                      <a16:creationId xmlns:a16="http://schemas.microsoft.com/office/drawing/2014/main" id="{61E11D57-8154-A9BA-E4FC-934228B40E45}"/>
                    </a:ext>
                  </a:extLst>
                </p14:cNvPr>
                <p14:cNvContentPartPr/>
                <p14:nvPr/>
              </p14:nvContentPartPr>
              <p14:xfrm>
                <a:off x="8257977" y="1929754"/>
                <a:ext cx="15480" cy="13680"/>
              </p14:xfrm>
            </p:contentPart>
          </mc:Choice>
          <mc:Fallback>
            <p:pic>
              <p:nvPicPr>
                <p:cNvPr id="14" name="Ink 13">
                  <a:extLst>
                    <a:ext uri="{FF2B5EF4-FFF2-40B4-BE49-F238E27FC236}">
                      <a16:creationId xmlns:a16="http://schemas.microsoft.com/office/drawing/2014/main" id="{61E11D57-8154-A9BA-E4FC-934228B40E45}"/>
                    </a:ext>
                  </a:extLst>
                </p:cNvPr>
                <p:cNvPicPr/>
                <p:nvPr/>
              </p:nvPicPr>
              <p:blipFill>
                <a:blip r:embed="rId17"/>
                <a:stretch>
                  <a:fillRect/>
                </a:stretch>
              </p:blipFill>
              <p:spPr>
                <a:xfrm>
                  <a:off x="8249337" y="1921114"/>
                  <a:ext cx="33120" cy="31320"/>
                </a:xfrm>
                <a:prstGeom prst="rect">
                  <a:avLst/>
                </a:prstGeom>
              </p:spPr>
            </p:pic>
          </mc:Fallback>
        </mc:AlternateContent>
        <mc:AlternateContent xmlns:mc="http://schemas.openxmlformats.org/markup-compatibility/2006">
          <mc:Choice xmlns:p14="http://schemas.microsoft.com/office/powerpoint/2010/main" Requires="p14">
            <p:contentPart p14:bwMode="auto" r:id="rId18">
              <p14:nvContentPartPr>
                <p14:cNvPr id="15" name="Ink 14">
                  <a:extLst>
                    <a:ext uri="{FF2B5EF4-FFF2-40B4-BE49-F238E27FC236}">
                      <a16:creationId xmlns:a16="http://schemas.microsoft.com/office/drawing/2014/main" id="{969DA20A-5E4B-1E59-6EE3-2D0093A156A9}"/>
                    </a:ext>
                  </a:extLst>
                </p14:cNvPr>
                <p14:cNvContentPartPr/>
                <p14:nvPr/>
              </p14:nvContentPartPr>
              <p14:xfrm>
                <a:off x="8335737" y="1671274"/>
                <a:ext cx="110880" cy="196560"/>
              </p14:xfrm>
            </p:contentPart>
          </mc:Choice>
          <mc:Fallback>
            <p:pic>
              <p:nvPicPr>
                <p:cNvPr id="15" name="Ink 14">
                  <a:extLst>
                    <a:ext uri="{FF2B5EF4-FFF2-40B4-BE49-F238E27FC236}">
                      <a16:creationId xmlns:a16="http://schemas.microsoft.com/office/drawing/2014/main" id="{969DA20A-5E4B-1E59-6EE3-2D0093A156A9}"/>
                    </a:ext>
                  </a:extLst>
                </p:cNvPr>
                <p:cNvPicPr/>
                <p:nvPr/>
              </p:nvPicPr>
              <p:blipFill>
                <a:blip r:embed="rId19"/>
                <a:stretch>
                  <a:fillRect/>
                </a:stretch>
              </p:blipFill>
              <p:spPr>
                <a:xfrm>
                  <a:off x="8326737" y="1662634"/>
                  <a:ext cx="128520" cy="214200"/>
                </a:xfrm>
                <a:prstGeom prst="rect">
                  <a:avLst/>
                </a:prstGeom>
              </p:spPr>
            </p:pic>
          </mc:Fallback>
        </mc:AlternateContent>
        <mc:AlternateContent xmlns:mc="http://schemas.openxmlformats.org/markup-compatibility/2006">
          <mc:Choice xmlns:p14="http://schemas.microsoft.com/office/powerpoint/2010/main" Requires="p14">
            <p:contentPart p14:bwMode="auto" r:id="rId20">
              <p14:nvContentPartPr>
                <p14:cNvPr id="16" name="Ink 15">
                  <a:extLst>
                    <a:ext uri="{FF2B5EF4-FFF2-40B4-BE49-F238E27FC236}">
                      <a16:creationId xmlns:a16="http://schemas.microsoft.com/office/drawing/2014/main" id="{9419AC5E-C91C-30AE-1005-8CFC55AC443A}"/>
                    </a:ext>
                  </a:extLst>
                </p14:cNvPr>
                <p14:cNvContentPartPr/>
                <p14:nvPr/>
              </p14:nvContentPartPr>
              <p14:xfrm>
                <a:off x="8491257" y="1482634"/>
                <a:ext cx="166680" cy="258840"/>
              </p14:xfrm>
            </p:contentPart>
          </mc:Choice>
          <mc:Fallback>
            <p:pic>
              <p:nvPicPr>
                <p:cNvPr id="16" name="Ink 15">
                  <a:extLst>
                    <a:ext uri="{FF2B5EF4-FFF2-40B4-BE49-F238E27FC236}">
                      <a16:creationId xmlns:a16="http://schemas.microsoft.com/office/drawing/2014/main" id="{9419AC5E-C91C-30AE-1005-8CFC55AC443A}"/>
                    </a:ext>
                  </a:extLst>
                </p:cNvPr>
                <p:cNvPicPr/>
                <p:nvPr/>
              </p:nvPicPr>
              <p:blipFill>
                <a:blip r:embed="rId21"/>
                <a:stretch>
                  <a:fillRect/>
                </a:stretch>
              </p:blipFill>
              <p:spPr>
                <a:xfrm>
                  <a:off x="8482257" y="1473634"/>
                  <a:ext cx="184320" cy="276480"/>
                </a:xfrm>
                <a:prstGeom prst="rect">
                  <a:avLst/>
                </a:prstGeom>
              </p:spPr>
            </p:pic>
          </mc:Fallback>
        </mc:AlternateContent>
        <mc:AlternateContent xmlns:mc="http://schemas.openxmlformats.org/markup-compatibility/2006">
          <mc:Choice xmlns:p14="http://schemas.microsoft.com/office/powerpoint/2010/main" Requires="p14">
            <p:contentPart p14:bwMode="auto" r:id="rId22">
              <p14:nvContentPartPr>
                <p14:cNvPr id="17" name="Ink 16">
                  <a:extLst>
                    <a:ext uri="{FF2B5EF4-FFF2-40B4-BE49-F238E27FC236}">
                      <a16:creationId xmlns:a16="http://schemas.microsoft.com/office/drawing/2014/main" id="{E12FDF4C-8AE2-B6BD-9FBB-31C5D3560ECD}"/>
                    </a:ext>
                  </a:extLst>
                </p14:cNvPr>
                <p14:cNvContentPartPr/>
                <p14:nvPr/>
              </p14:nvContentPartPr>
              <p14:xfrm>
                <a:off x="7928577" y="1297594"/>
                <a:ext cx="914400" cy="891720"/>
              </p14:xfrm>
            </p:contentPart>
          </mc:Choice>
          <mc:Fallback>
            <p:pic>
              <p:nvPicPr>
                <p:cNvPr id="17" name="Ink 16">
                  <a:extLst>
                    <a:ext uri="{FF2B5EF4-FFF2-40B4-BE49-F238E27FC236}">
                      <a16:creationId xmlns:a16="http://schemas.microsoft.com/office/drawing/2014/main" id="{E12FDF4C-8AE2-B6BD-9FBB-31C5D3560ECD}"/>
                    </a:ext>
                  </a:extLst>
                </p:cNvPr>
                <p:cNvPicPr/>
                <p:nvPr/>
              </p:nvPicPr>
              <p:blipFill>
                <a:blip r:embed="rId23"/>
                <a:stretch>
                  <a:fillRect/>
                </a:stretch>
              </p:blipFill>
              <p:spPr>
                <a:xfrm>
                  <a:off x="7919937" y="1288594"/>
                  <a:ext cx="932040" cy="909360"/>
                </a:xfrm>
                <a:prstGeom prst="rect">
                  <a:avLst/>
                </a:prstGeom>
              </p:spPr>
            </p:pic>
          </mc:Fallback>
        </mc:AlternateContent>
      </p:grpSp>
    </p:spTree>
    <p:extLst>
      <p:ext uri="{BB962C8B-B14F-4D97-AF65-F5344CB8AC3E}">
        <p14:creationId xmlns:p14="http://schemas.microsoft.com/office/powerpoint/2010/main" val="24414083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7510E266-39DE-40DE-967A-0AD2731F66C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17963" y="1753298"/>
            <a:ext cx="7467600" cy="4403027"/>
          </a:xfrm>
          <a:prstGeom prst="rect">
            <a:avLst/>
          </a:prstGeom>
        </p:spPr>
      </p:pic>
      <p:pic>
        <p:nvPicPr>
          <p:cNvPr id="7" name="Content Placeholder 6"/>
          <p:cNvPicPr>
            <a:picLocks noGrp="1" noChangeAspect="1"/>
          </p:cNvPicPr>
          <p:nvPr>
            <p:ph idx="4294967295"/>
          </p:nvPr>
        </p:nvPicPr>
        <p:blipFill rotWithShape="1">
          <a:blip r:embed="rId4">
            <a:extLst>
              <a:ext uri="{28A0092B-C50C-407E-A947-70E740481C1C}">
                <a14:useLocalDpi xmlns:a14="http://schemas.microsoft.com/office/drawing/2010/main" val="0"/>
              </a:ext>
            </a:extLst>
          </a:blip>
          <a:srcRect t="-1" r="46910" b="55711"/>
          <a:stretch/>
        </p:blipFill>
        <p:spPr>
          <a:xfrm>
            <a:off x="0" y="701675"/>
            <a:ext cx="4189413" cy="1660525"/>
          </a:xfrm>
        </p:spPr>
      </p:pic>
      <p:sp>
        <p:nvSpPr>
          <p:cNvPr id="5" name="Title 4"/>
          <p:cNvSpPr>
            <a:spLocks noGrp="1"/>
          </p:cNvSpPr>
          <p:nvPr>
            <p:ph type="title" idx="4294967295"/>
          </p:nvPr>
        </p:nvSpPr>
        <p:spPr>
          <a:xfrm>
            <a:off x="2286000" y="100495"/>
            <a:ext cx="7753350" cy="601180"/>
          </a:xfrm>
        </p:spPr>
        <p:txBody>
          <a:bodyPr>
            <a:normAutofit/>
          </a:bodyPr>
          <a:lstStyle/>
          <a:p>
            <a:r>
              <a:rPr lang="en-US" sz="3015" dirty="0"/>
              <a:t>Transcription</a:t>
            </a:r>
          </a:p>
        </p:txBody>
      </p:sp>
      <p:pic>
        <p:nvPicPr>
          <p:cNvPr id="2" name="Content Placeholder 4">
            <a:extLst>
              <a:ext uri="{FF2B5EF4-FFF2-40B4-BE49-F238E27FC236}">
                <a16:creationId xmlns:a16="http://schemas.microsoft.com/office/drawing/2014/main" id="{DF6C63AE-D7E2-75D2-D4A3-1EB6A0A308C8}"/>
              </a:ext>
            </a:extLst>
          </p:cNvPr>
          <p:cNvPicPr>
            <a:picLocks noChangeAspect="1"/>
          </p:cNvPicPr>
          <p:nvPr/>
        </p:nvPicPr>
        <p:blipFill rotWithShape="1">
          <a:blip r:embed="rId5">
            <a:extLst>
              <a:ext uri="{28A0092B-C50C-407E-A947-70E740481C1C}">
                <a14:useLocalDpi xmlns:a14="http://schemas.microsoft.com/office/drawing/2010/main" val="0"/>
              </a:ext>
            </a:extLst>
          </a:blip>
          <a:srcRect b="2405"/>
          <a:stretch/>
        </p:blipFill>
        <p:spPr>
          <a:xfrm>
            <a:off x="8915400" y="762000"/>
            <a:ext cx="3072323" cy="4997387"/>
          </a:xfrm>
          <a:prstGeom prst="rect">
            <a:avLst/>
          </a:prstGeom>
        </p:spPr>
      </p:pic>
      <p:sp>
        <p:nvSpPr>
          <p:cNvPr id="4" name="TextBox 3">
            <a:extLst>
              <a:ext uri="{FF2B5EF4-FFF2-40B4-BE49-F238E27FC236}">
                <a16:creationId xmlns:a16="http://schemas.microsoft.com/office/drawing/2014/main" id="{B2489717-78CF-4ABB-3461-8F31081F09A9}"/>
              </a:ext>
            </a:extLst>
          </p:cNvPr>
          <p:cNvSpPr txBox="1"/>
          <p:nvPr/>
        </p:nvSpPr>
        <p:spPr>
          <a:xfrm>
            <a:off x="76200" y="2712942"/>
            <a:ext cx="2711925" cy="3139321"/>
          </a:xfrm>
          <a:prstGeom prst="rect">
            <a:avLst/>
          </a:prstGeom>
          <a:noFill/>
        </p:spPr>
        <p:txBody>
          <a:bodyPr wrap="square">
            <a:spAutoFit/>
          </a:bodyPr>
          <a:lstStyle/>
          <a:p>
            <a:pPr marL="800100" lvl="1" indent="-342900">
              <a:buFont typeface="+mj-lt"/>
              <a:buAutoNum type="arabicPeriod"/>
            </a:pPr>
            <a:r>
              <a:rPr lang="en-US" dirty="0"/>
              <a:t>No primer (self generated)</a:t>
            </a:r>
          </a:p>
          <a:p>
            <a:pPr marL="800100" lvl="1" indent="-342900">
              <a:buFont typeface="+mj-lt"/>
              <a:buAutoNum type="arabicPeriod"/>
            </a:pPr>
            <a:r>
              <a:rPr lang="en-US" dirty="0"/>
              <a:t>Template is DNA</a:t>
            </a:r>
          </a:p>
          <a:p>
            <a:pPr marL="800100" lvl="1" indent="-342900">
              <a:buFont typeface="+mj-lt"/>
              <a:buAutoNum type="arabicPeriod"/>
            </a:pPr>
            <a:r>
              <a:rPr lang="en-US" dirty="0"/>
              <a:t>Product is RNA</a:t>
            </a:r>
          </a:p>
          <a:p>
            <a:pPr marL="800100" lvl="1" indent="-342900">
              <a:buFont typeface="+mj-lt"/>
              <a:buAutoNum type="arabicPeriod"/>
            </a:pPr>
            <a:r>
              <a:rPr lang="en-US" dirty="0"/>
              <a:t>Bases are added to 3’-OH </a:t>
            </a:r>
          </a:p>
          <a:p>
            <a:pPr marL="800100" lvl="1" indent="-342900">
              <a:buFont typeface="+mj-lt"/>
              <a:buAutoNum type="arabicPeriod"/>
            </a:pPr>
            <a:r>
              <a:rPr lang="en-US" dirty="0"/>
              <a:t>No error correction</a:t>
            </a:r>
          </a:p>
          <a:p>
            <a:pPr marL="800100" lvl="1" indent="-342900">
              <a:buFont typeface="+mj-lt"/>
              <a:buAutoNum type="arabicPeriod"/>
            </a:pPr>
            <a:r>
              <a:rPr lang="en-US" dirty="0"/>
              <a:t>NTPs used to elongate - RNA is being made</a:t>
            </a:r>
          </a:p>
        </p:txBody>
      </p:sp>
      <p:sp>
        <p:nvSpPr>
          <p:cNvPr id="3" name="Date Placeholder 2">
            <a:extLst>
              <a:ext uri="{FF2B5EF4-FFF2-40B4-BE49-F238E27FC236}">
                <a16:creationId xmlns:a16="http://schemas.microsoft.com/office/drawing/2014/main" id="{78811ACC-00EB-68BD-0CC0-DBA75AFCE3EE}"/>
              </a:ext>
            </a:extLst>
          </p:cNvPr>
          <p:cNvSpPr>
            <a:spLocks noGrp="1"/>
          </p:cNvSpPr>
          <p:nvPr>
            <p:ph type="dt" sz="half" idx="10"/>
          </p:nvPr>
        </p:nvSpPr>
        <p:spPr/>
        <p:txBody>
          <a:bodyPr/>
          <a:lstStyle/>
          <a:p>
            <a:fld id="{9F3B7763-E51F-498F-9AD9-59ED94E41440}" type="datetime1">
              <a:rPr lang="en-US" smtClean="0"/>
              <a:t>9/9/2023</a:t>
            </a:fld>
            <a:endParaRPr lang="en-US"/>
          </a:p>
        </p:txBody>
      </p:sp>
      <p:sp>
        <p:nvSpPr>
          <p:cNvPr id="10" name="Footer Placeholder 9">
            <a:extLst>
              <a:ext uri="{FF2B5EF4-FFF2-40B4-BE49-F238E27FC236}">
                <a16:creationId xmlns:a16="http://schemas.microsoft.com/office/drawing/2014/main" id="{21F6FF0B-093F-396A-A18B-57BFF918804E}"/>
              </a:ext>
            </a:extLst>
          </p:cNvPr>
          <p:cNvSpPr>
            <a:spLocks noGrp="1"/>
          </p:cNvSpPr>
          <p:nvPr>
            <p:ph type="ftr" sz="quarter" idx="11"/>
          </p:nvPr>
        </p:nvSpPr>
        <p:spPr/>
        <p:txBody>
          <a:bodyPr/>
          <a:lstStyle/>
          <a:p>
            <a:r>
              <a:rPr lang="en-US"/>
              <a:t>D &amp; D Lecture 5 - Fall 2023</a:t>
            </a:r>
          </a:p>
        </p:txBody>
      </p:sp>
      <p:sp>
        <p:nvSpPr>
          <p:cNvPr id="11" name="Slide Number Placeholder 10">
            <a:extLst>
              <a:ext uri="{FF2B5EF4-FFF2-40B4-BE49-F238E27FC236}">
                <a16:creationId xmlns:a16="http://schemas.microsoft.com/office/drawing/2014/main" id="{797BA664-E500-C05B-C420-E12554F85630}"/>
              </a:ext>
            </a:extLst>
          </p:cNvPr>
          <p:cNvSpPr>
            <a:spLocks noGrp="1"/>
          </p:cNvSpPr>
          <p:nvPr>
            <p:ph type="sldNum" sz="quarter" idx="12"/>
          </p:nvPr>
        </p:nvSpPr>
        <p:spPr/>
        <p:txBody>
          <a:bodyPr/>
          <a:lstStyle/>
          <a:p>
            <a:fld id="{DC3BB032-4020-48F4-953B-341806DC4A2B}" type="slidenum">
              <a:rPr lang="en-US" smtClean="0"/>
              <a:pPr/>
              <a:t>23</a:t>
            </a:fld>
            <a:endParaRPr lang="en-US"/>
          </a:p>
        </p:txBody>
      </p:sp>
      <mc:AlternateContent xmlns:mc="http://schemas.openxmlformats.org/markup-compatibility/2006">
        <mc:Choice xmlns:p14="http://schemas.microsoft.com/office/powerpoint/2010/main" Requires="p14">
          <p:contentPart p14:bwMode="auto" r:id="rId6">
            <p14:nvContentPartPr>
              <p14:cNvPr id="6" name="Ink 5">
                <a:extLst>
                  <a:ext uri="{FF2B5EF4-FFF2-40B4-BE49-F238E27FC236}">
                    <a16:creationId xmlns:a16="http://schemas.microsoft.com/office/drawing/2014/main" id="{48B70F07-CFA0-D294-5AD1-1CC321A4DF98}"/>
                  </a:ext>
                </a:extLst>
              </p14:cNvPr>
              <p14:cNvContentPartPr/>
              <p14:nvPr/>
            </p14:nvContentPartPr>
            <p14:xfrm>
              <a:off x="2097657" y="814114"/>
              <a:ext cx="566280" cy="387720"/>
            </p14:xfrm>
          </p:contentPart>
        </mc:Choice>
        <mc:Fallback>
          <p:pic>
            <p:nvPicPr>
              <p:cNvPr id="6" name="Ink 5">
                <a:extLst>
                  <a:ext uri="{FF2B5EF4-FFF2-40B4-BE49-F238E27FC236}">
                    <a16:creationId xmlns:a16="http://schemas.microsoft.com/office/drawing/2014/main" id="{48B70F07-CFA0-D294-5AD1-1CC321A4DF98}"/>
                  </a:ext>
                </a:extLst>
              </p:cNvPr>
              <p:cNvPicPr/>
              <p:nvPr/>
            </p:nvPicPr>
            <p:blipFill>
              <a:blip r:embed="rId7"/>
              <a:stretch>
                <a:fillRect/>
              </a:stretch>
            </p:blipFill>
            <p:spPr>
              <a:xfrm>
                <a:off x="2089017" y="805474"/>
                <a:ext cx="583920" cy="405360"/>
              </a:xfrm>
              <a:prstGeom prst="rect">
                <a:avLst/>
              </a:prstGeom>
            </p:spPr>
          </p:pic>
        </mc:Fallback>
      </mc:AlternateContent>
      <p:grpSp>
        <p:nvGrpSpPr>
          <p:cNvPr id="19" name="Group 18">
            <a:extLst>
              <a:ext uri="{FF2B5EF4-FFF2-40B4-BE49-F238E27FC236}">
                <a16:creationId xmlns:a16="http://schemas.microsoft.com/office/drawing/2014/main" id="{A3ACF120-3289-B756-10A7-7FCAC9FFF1C9}"/>
              </a:ext>
            </a:extLst>
          </p:cNvPr>
          <p:cNvGrpSpPr/>
          <p:nvPr/>
        </p:nvGrpSpPr>
        <p:grpSpPr>
          <a:xfrm>
            <a:off x="2674377" y="354394"/>
            <a:ext cx="1099440" cy="1163520"/>
            <a:chOff x="2674377" y="354394"/>
            <a:chExt cx="1099440" cy="1163520"/>
          </a:xfrm>
        </p:grpSpPr>
        <mc:AlternateContent xmlns:mc="http://schemas.openxmlformats.org/markup-compatibility/2006">
          <mc:Choice xmlns:p14="http://schemas.microsoft.com/office/powerpoint/2010/main" Requires="p14">
            <p:contentPart p14:bwMode="auto" r:id="rId8">
              <p14:nvContentPartPr>
                <p14:cNvPr id="8" name="Ink 7">
                  <a:extLst>
                    <a:ext uri="{FF2B5EF4-FFF2-40B4-BE49-F238E27FC236}">
                      <a16:creationId xmlns:a16="http://schemas.microsoft.com/office/drawing/2014/main" id="{A6D608C5-E9BB-8A8F-8F80-C87322689298}"/>
                    </a:ext>
                  </a:extLst>
                </p14:cNvPr>
                <p14:cNvContentPartPr/>
                <p14:nvPr/>
              </p14:nvContentPartPr>
              <p14:xfrm>
                <a:off x="2674377" y="1042354"/>
                <a:ext cx="335520" cy="475560"/>
              </p14:xfrm>
            </p:contentPart>
          </mc:Choice>
          <mc:Fallback>
            <p:pic>
              <p:nvPicPr>
                <p:cNvPr id="8" name="Ink 7">
                  <a:extLst>
                    <a:ext uri="{FF2B5EF4-FFF2-40B4-BE49-F238E27FC236}">
                      <a16:creationId xmlns:a16="http://schemas.microsoft.com/office/drawing/2014/main" id="{A6D608C5-E9BB-8A8F-8F80-C87322689298}"/>
                    </a:ext>
                  </a:extLst>
                </p:cNvPr>
                <p:cNvPicPr/>
                <p:nvPr/>
              </p:nvPicPr>
              <p:blipFill>
                <a:blip r:embed="rId9"/>
                <a:stretch>
                  <a:fillRect/>
                </a:stretch>
              </p:blipFill>
              <p:spPr>
                <a:xfrm>
                  <a:off x="2665377" y="1033354"/>
                  <a:ext cx="353160" cy="49320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9" name="Ink 8">
                  <a:extLst>
                    <a:ext uri="{FF2B5EF4-FFF2-40B4-BE49-F238E27FC236}">
                      <a16:creationId xmlns:a16="http://schemas.microsoft.com/office/drawing/2014/main" id="{92A9054D-D4D0-B25A-14B1-D264E740AE82}"/>
                    </a:ext>
                  </a:extLst>
                </p14:cNvPr>
                <p14:cNvContentPartPr/>
                <p14:nvPr/>
              </p14:nvContentPartPr>
              <p14:xfrm>
                <a:off x="3111417" y="809434"/>
                <a:ext cx="86040" cy="173520"/>
              </p14:xfrm>
            </p:contentPart>
          </mc:Choice>
          <mc:Fallback>
            <p:pic>
              <p:nvPicPr>
                <p:cNvPr id="9" name="Ink 8">
                  <a:extLst>
                    <a:ext uri="{FF2B5EF4-FFF2-40B4-BE49-F238E27FC236}">
                      <a16:creationId xmlns:a16="http://schemas.microsoft.com/office/drawing/2014/main" id="{92A9054D-D4D0-B25A-14B1-D264E740AE82}"/>
                    </a:ext>
                  </a:extLst>
                </p:cNvPr>
                <p:cNvPicPr/>
                <p:nvPr/>
              </p:nvPicPr>
              <p:blipFill>
                <a:blip r:embed="rId11"/>
                <a:stretch>
                  <a:fillRect/>
                </a:stretch>
              </p:blipFill>
              <p:spPr>
                <a:xfrm>
                  <a:off x="3102417" y="800794"/>
                  <a:ext cx="103680" cy="191160"/>
                </a:xfrm>
                <a:prstGeom prst="rect">
                  <a:avLst/>
                </a:prstGeom>
              </p:spPr>
            </p:pic>
          </mc:Fallback>
        </mc:AlternateContent>
        <mc:AlternateContent xmlns:mc="http://schemas.openxmlformats.org/markup-compatibility/2006">
          <mc:Choice xmlns:p14="http://schemas.microsoft.com/office/powerpoint/2010/main" Requires="p14">
            <p:contentPart p14:bwMode="auto" r:id="rId12">
              <p14:nvContentPartPr>
                <p14:cNvPr id="12" name="Ink 11">
                  <a:extLst>
                    <a:ext uri="{FF2B5EF4-FFF2-40B4-BE49-F238E27FC236}">
                      <a16:creationId xmlns:a16="http://schemas.microsoft.com/office/drawing/2014/main" id="{01C33A87-4CAC-7609-47E8-F0C84F15155A}"/>
                    </a:ext>
                  </a:extLst>
                </p14:cNvPr>
                <p14:cNvContentPartPr/>
                <p14:nvPr/>
              </p14:nvContentPartPr>
              <p14:xfrm>
                <a:off x="3089097" y="747874"/>
                <a:ext cx="201600" cy="131760"/>
              </p14:xfrm>
            </p:contentPart>
          </mc:Choice>
          <mc:Fallback>
            <p:pic>
              <p:nvPicPr>
                <p:cNvPr id="12" name="Ink 11">
                  <a:extLst>
                    <a:ext uri="{FF2B5EF4-FFF2-40B4-BE49-F238E27FC236}">
                      <a16:creationId xmlns:a16="http://schemas.microsoft.com/office/drawing/2014/main" id="{01C33A87-4CAC-7609-47E8-F0C84F15155A}"/>
                    </a:ext>
                  </a:extLst>
                </p:cNvPr>
                <p:cNvPicPr/>
                <p:nvPr/>
              </p:nvPicPr>
              <p:blipFill>
                <a:blip r:embed="rId13"/>
                <a:stretch>
                  <a:fillRect/>
                </a:stretch>
              </p:blipFill>
              <p:spPr>
                <a:xfrm>
                  <a:off x="3080457" y="738874"/>
                  <a:ext cx="219240" cy="149400"/>
                </a:xfrm>
                <a:prstGeom prst="rect">
                  <a:avLst/>
                </a:prstGeom>
              </p:spPr>
            </p:pic>
          </mc:Fallback>
        </mc:AlternateContent>
        <mc:AlternateContent xmlns:mc="http://schemas.openxmlformats.org/markup-compatibility/2006">
          <mc:Choice xmlns:p14="http://schemas.microsoft.com/office/powerpoint/2010/main" Requires="p14">
            <p:contentPart p14:bwMode="auto" r:id="rId14">
              <p14:nvContentPartPr>
                <p14:cNvPr id="14" name="Ink 13">
                  <a:extLst>
                    <a:ext uri="{FF2B5EF4-FFF2-40B4-BE49-F238E27FC236}">
                      <a16:creationId xmlns:a16="http://schemas.microsoft.com/office/drawing/2014/main" id="{84157CDB-97CA-A3E3-6EE9-FB05CBBD658F}"/>
                    </a:ext>
                  </a:extLst>
                </p14:cNvPr>
                <p14:cNvContentPartPr/>
                <p14:nvPr/>
              </p14:nvContentPartPr>
              <p14:xfrm>
                <a:off x="3288537" y="626914"/>
                <a:ext cx="106560" cy="187920"/>
              </p14:xfrm>
            </p:contentPart>
          </mc:Choice>
          <mc:Fallback>
            <p:pic>
              <p:nvPicPr>
                <p:cNvPr id="14" name="Ink 13">
                  <a:extLst>
                    <a:ext uri="{FF2B5EF4-FFF2-40B4-BE49-F238E27FC236}">
                      <a16:creationId xmlns:a16="http://schemas.microsoft.com/office/drawing/2014/main" id="{84157CDB-97CA-A3E3-6EE9-FB05CBBD658F}"/>
                    </a:ext>
                  </a:extLst>
                </p:cNvPr>
                <p:cNvPicPr/>
                <p:nvPr/>
              </p:nvPicPr>
              <p:blipFill>
                <a:blip r:embed="rId15"/>
                <a:stretch>
                  <a:fillRect/>
                </a:stretch>
              </p:blipFill>
              <p:spPr>
                <a:xfrm>
                  <a:off x="3279537" y="617914"/>
                  <a:ext cx="124200" cy="205560"/>
                </a:xfrm>
                <a:prstGeom prst="rect">
                  <a:avLst/>
                </a:prstGeom>
              </p:spPr>
            </p:pic>
          </mc:Fallback>
        </mc:AlternateContent>
        <mc:AlternateContent xmlns:mc="http://schemas.openxmlformats.org/markup-compatibility/2006">
          <mc:Choice xmlns:p14="http://schemas.microsoft.com/office/powerpoint/2010/main" Requires="p14">
            <p:contentPart p14:bwMode="auto" r:id="rId16">
              <p14:nvContentPartPr>
                <p14:cNvPr id="15" name="Ink 14">
                  <a:extLst>
                    <a:ext uri="{FF2B5EF4-FFF2-40B4-BE49-F238E27FC236}">
                      <a16:creationId xmlns:a16="http://schemas.microsoft.com/office/drawing/2014/main" id="{BBE9ED60-8F15-649C-6A3F-96D8A43A4F2E}"/>
                    </a:ext>
                  </a:extLst>
                </p14:cNvPr>
                <p14:cNvContentPartPr/>
                <p14:nvPr/>
              </p14:nvContentPartPr>
              <p14:xfrm>
                <a:off x="3424977" y="492274"/>
                <a:ext cx="121320" cy="195120"/>
              </p14:xfrm>
            </p:contentPart>
          </mc:Choice>
          <mc:Fallback>
            <p:pic>
              <p:nvPicPr>
                <p:cNvPr id="15" name="Ink 14">
                  <a:extLst>
                    <a:ext uri="{FF2B5EF4-FFF2-40B4-BE49-F238E27FC236}">
                      <a16:creationId xmlns:a16="http://schemas.microsoft.com/office/drawing/2014/main" id="{BBE9ED60-8F15-649C-6A3F-96D8A43A4F2E}"/>
                    </a:ext>
                  </a:extLst>
                </p:cNvPr>
                <p:cNvPicPr/>
                <p:nvPr/>
              </p:nvPicPr>
              <p:blipFill>
                <a:blip r:embed="rId17"/>
                <a:stretch>
                  <a:fillRect/>
                </a:stretch>
              </p:blipFill>
              <p:spPr>
                <a:xfrm>
                  <a:off x="3415977" y="483634"/>
                  <a:ext cx="138960" cy="212760"/>
                </a:xfrm>
                <a:prstGeom prst="rect">
                  <a:avLst/>
                </a:prstGeom>
              </p:spPr>
            </p:pic>
          </mc:Fallback>
        </mc:AlternateContent>
        <mc:AlternateContent xmlns:mc="http://schemas.openxmlformats.org/markup-compatibility/2006">
          <mc:Choice xmlns:p14="http://schemas.microsoft.com/office/powerpoint/2010/main" Requires="p14">
            <p:contentPart p14:bwMode="auto" r:id="rId18">
              <p14:nvContentPartPr>
                <p14:cNvPr id="16" name="Ink 15">
                  <a:extLst>
                    <a:ext uri="{FF2B5EF4-FFF2-40B4-BE49-F238E27FC236}">
                      <a16:creationId xmlns:a16="http://schemas.microsoft.com/office/drawing/2014/main" id="{15AB9100-3601-E7DD-3DDF-D11FF946A230}"/>
                    </a:ext>
                  </a:extLst>
                </p14:cNvPr>
                <p14:cNvContentPartPr/>
                <p14:nvPr/>
              </p14:nvContentPartPr>
              <p14:xfrm>
                <a:off x="3477897" y="503794"/>
                <a:ext cx="65880" cy="115920"/>
              </p14:xfrm>
            </p:contentPart>
          </mc:Choice>
          <mc:Fallback>
            <p:pic>
              <p:nvPicPr>
                <p:cNvPr id="16" name="Ink 15">
                  <a:extLst>
                    <a:ext uri="{FF2B5EF4-FFF2-40B4-BE49-F238E27FC236}">
                      <a16:creationId xmlns:a16="http://schemas.microsoft.com/office/drawing/2014/main" id="{15AB9100-3601-E7DD-3DDF-D11FF946A230}"/>
                    </a:ext>
                  </a:extLst>
                </p:cNvPr>
                <p:cNvPicPr/>
                <p:nvPr/>
              </p:nvPicPr>
              <p:blipFill>
                <a:blip r:embed="rId19"/>
                <a:stretch>
                  <a:fillRect/>
                </a:stretch>
              </p:blipFill>
              <p:spPr>
                <a:xfrm>
                  <a:off x="3468897" y="494794"/>
                  <a:ext cx="83520" cy="133560"/>
                </a:xfrm>
                <a:prstGeom prst="rect">
                  <a:avLst/>
                </a:prstGeom>
              </p:spPr>
            </p:pic>
          </mc:Fallback>
        </mc:AlternateContent>
        <mc:AlternateContent xmlns:mc="http://schemas.openxmlformats.org/markup-compatibility/2006">
          <mc:Choice xmlns:p14="http://schemas.microsoft.com/office/powerpoint/2010/main" Requires="p14">
            <p:contentPart p14:bwMode="auto" r:id="rId20">
              <p14:nvContentPartPr>
                <p14:cNvPr id="17" name="Ink 16">
                  <a:extLst>
                    <a:ext uri="{FF2B5EF4-FFF2-40B4-BE49-F238E27FC236}">
                      <a16:creationId xmlns:a16="http://schemas.microsoft.com/office/drawing/2014/main" id="{BDB04434-E7FD-21B7-3215-CEDA956842A4}"/>
                    </a:ext>
                  </a:extLst>
                </p14:cNvPr>
                <p14:cNvContentPartPr/>
                <p14:nvPr/>
              </p14:nvContentPartPr>
              <p14:xfrm>
                <a:off x="3550257" y="354394"/>
                <a:ext cx="109440" cy="175680"/>
              </p14:xfrm>
            </p:contentPart>
          </mc:Choice>
          <mc:Fallback>
            <p:pic>
              <p:nvPicPr>
                <p:cNvPr id="17" name="Ink 16">
                  <a:extLst>
                    <a:ext uri="{FF2B5EF4-FFF2-40B4-BE49-F238E27FC236}">
                      <a16:creationId xmlns:a16="http://schemas.microsoft.com/office/drawing/2014/main" id="{BDB04434-E7FD-21B7-3215-CEDA956842A4}"/>
                    </a:ext>
                  </a:extLst>
                </p:cNvPr>
                <p:cNvPicPr/>
                <p:nvPr/>
              </p:nvPicPr>
              <p:blipFill>
                <a:blip r:embed="rId21"/>
                <a:stretch>
                  <a:fillRect/>
                </a:stretch>
              </p:blipFill>
              <p:spPr>
                <a:xfrm>
                  <a:off x="3541617" y="345394"/>
                  <a:ext cx="127080" cy="193320"/>
                </a:xfrm>
                <a:prstGeom prst="rect">
                  <a:avLst/>
                </a:prstGeom>
              </p:spPr>
            </p:pic>
          </mc:Fallback>
        </mc:AlternateContent>
        <mc:AlternateContent xmlns:mc="http://schemas.openxmlformats.org/markup-compatibility/2006">
          <mc:Choice xmlns:p14="http://schemas.microsoft.com/office/powerpoint/2010/main" Requires="p14">
            <p:contentPart p14:bwMode="auto" r:id="rId22">
              <p14:nvContentPartPr>
                <p14:cNvPr id="18" name="Ink 17">
                  <a:extLst>
                    <a:ext uri="{FF2B5EF4-FFF2-40B4-BE49-F238E27FC236}">
                      <a16:creationId xmlns:a16="http://schemas.microsoft.com/office/drawing/2014/main" id="{7C450E6E-C745-3F6A-3DF3-372780AA325D}"/>
                    </a:ext>
                  </a:extLst>
                </p14:cNvPr>
                <p14:cNvContentPartPr/>
                <p14:nvPr/>
              </p14:nvContentPartPr>
              <p14:xfrm>
                <a:off x="3296817" y="557074"/>
                <a:ext cx="477000" cy="511200"/>
              </p14:xfrm>
            </p:contentPart>
          </mc:Choice>
          <mc:Fallback>
            <p:pic>
              <p:nvPicPr>
                <p:cNvPr id="18" name="Ink 17">
                  <a:extLst>
                    <a:ext uri="{FF2B5EF4-FFF2-40B4-BE49-F238E27FC236}">
                      <a16:creationId xmlns:a16="http://schemas.microsoft.com/office/drawing/2014/main" id="{7C450E6E-C745-3F6A-3DF3-372780AA325D}"/>
                    </a:ext>
                  </a:extLst>
                </p:cNvPr>
                <p:cNvPicPr/>
                <p:nvPr/>
              </p:nvPicPr>
              <p:blipFill>
                <a:blip r:embed="rId23"/>
                <a:stretch>
                  <a:fillRect/>
                </a:stretch>
              </p:blipFill>
              <p:spPr>
                <a:xfrm>
                  <a:off x="3288177" y="548434"/>
                  <a:ext cx="494640" cy="52884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24">
            <p14:nvContentPartPr>
              <p14:cNvPr id="20" name="Ink 19">
                <a:extLst>
                  <a:ext uri="{FF2B5EF4-FFF2-40B4-BE49-F238E27FC236}">
                    <a16:creationId xmlns:a16="http://schemas.microsoft.com/office/drawing/2014/main" id="{FE306712-EF00-875A-A153-EC2DDC701985}"/>
                  </a:ext>
                </a:extLst>
              </p14:cNvPr>
              <p14:cNvContentPartPr/>
              <p14:nvPr/>
            </p14:nvContentPartPr>
            <p14:xfrm>
              <a:off x="624537" y="1770634"/>
              <a:ext cx="1410840" cy="445320"/>
            </p14:xfrm>
          </p:contentPart>
        </mc:Choice>
        <mc:Fallback>
          <p:pic>
            <p:nvPicPr>
              <p:cNvPr id="20" name="Ink 19">
                <a:extLst>
                  <a:ext uri="{FF2B5EF4-FFF2-40B4-BE49-F238E27FC236}">
                    <a16:creationId xmlns:a16="http://schemas.microsoft.com/office/drawing/2014/main" id="{FE306712-EF00-875A-A153-EC2DDC701985}"/>
                  </a:ext>
                </a:extLst>
              </p:cNvPr>
              <p:cNvPicPr/>
              <p:nvPr/>
            </p:nvPicPr>
            <p:blipFill>
              <a:blip r:embed="rId25"/>
              <a:stretch>
                <a:fillRect/>
              </a:stretch>
            </p:blipFill>
            <p:spPr>
              <a:xfrm>
                <a:off x="615537" y="1761634"/>
                <a:ext cx="1428480" cy="462960"/>
              </a:xfrm>
              <a:prstGeom prst="rect">
                <a:avLst/>
              </a:prstGeom>
            </p:spPr>
          </p:pic>
        </mc:Fallback>
      </mc:AlternateContent>
      <mc:AlternateContent xmlns:mc="http://schemas.openxmlformats.org/markup-compatibility/2006">
        <mc:Choice xmlns:p14="http://schemas.microsoft.com/office/powerpoint/2010/main" Requires="p14">
          <p:contentPart p14:bwMode="auto" r:id="rId26">
            <p14:nvContentPartPr>
              <p14:cNvPr id="21" name="Ink 20">
                <a:extLst>
                  <a:ext uri="{FF2B5EF4-FFF2-40B4-BE49-F238E27FC236}">
                    <a16:creationId xmlns:a16="http://schemas.microsoft.com/office/drawing/2014/main" id="{E75540D3-4C33-0D65-3B6E-E1CBFEF29E13}"/>
                  </a:ext>
                </a:extLst>
              </p14:cNvPr>
              <p14:cNvContentPartPr/>
              <p14:nvPr/>
            </p14:nvContentPartPr>
            <p14:xfrm>
              <a:off x="2505897" y="1516834"/>
              <a:ext cx="3960" cy="1440"/>
            </p14:xfrm>
          </p:contentPart>
        </mc:Choice>
        <mc:Fallback>
          <p:pic>
            <p:nvPicPr>
              <p:cNvPr id="21" name="Ink 20">
                <a:extLst>
                  <a:ext uri="{FF2B5EF4-FFF2-40B4-BE49-F238E27FC236}">
                    <a16:creationId xmlns:a16="http://schemas.microsoft.com/office/drawing/2014/main" id="{E75540D3-4C33-0D65-3B6E-E1CBFEF29E13}"/>
                  </a:ext>
                </a:extLst>
              </p:cNvPr>
              <p:cNvPicPr/>
              <p:nvPr/>
            </p:nvPicPr>
            <p:blipFill>
              <a:blip r:embed="rId27"/>
              <a:stretch>
                <a:fillRect/>
              </a:stretch>
            </p:blipFill>
            <p:spPr>
              <a:xfrm>
                <a:off x="2497257" y="1508194"/>
                <a:ext cx="21600" cy="19080"/>
              </a:xfrm>
              <a:prstGeom prst="rect">
                <a:avLst/>
              </a:prstGeom>
            </p:spPr>
          </p:pic>
        </mc:Fallback>
      </mc:AlternateContent>
      <mc:AlternateContent xmlns:mc="http://schemas.openxmlformats.org/markup-compatibility/2006">
        <mc:Choice xmlns:p14="http://schemas.microsoft.com/office/powerpoint/2010/main" Requires="p14">
          <p:contentPart p14:bwMode="auto" r:id="rId28">
            <p14:nvContentPartPr>
              <p14:cNvPr id="38" name="Ink 37">
                <a:extLst>
                  <a:ext uri="{FF2B5EF4-FFF2-40B4-BE49-F238E27FC236}">
                    <a16:creationId xmlns:a16="http://schemas.microsoft.com/office/drawing/2014/main" id="{6BC06294-7011-21E7-050E-F2BCFFFD488C}"/>
                  </a:ext>
                </a:extLst>
              </p14:cNvPr>
              <p14:cNvContentPartPr/>
              <p14:nvPr/>
            </p14:nvContentPartPr>
            <p14:xfrm>
              <a:off x="2627577" y="3374074"/>
              <a:ext cx="982080" cy="554040"/>
            </p14:xfrm>
          </p:contentPart>
        </mc:Choice>
        <mc:Fallback>
          <p:pic>
            <p:nvPicPr>
              <p:cNvPr id="38" name="Ink 37">
                <a:extLst>
                  <a:ext uri="{FF2B5EF4-FFF2-40B4-BE49-F238E27FC236}">
                    <a16:creationId xmlns:a16="http://schemas.microsoft.com/office/drawing/2014/main" id="{6BC06294-7011-21E7-050E-F2BCFFFD488C}"/>
                  </a:ext>
                </a:extLst>
              </p:cNvPr>
              <p:cNvPicPr/>
              <p:nvPr/>
            </p:nvPicPr>
            <p:blipFill>
              <a:blip r:embed="rId29"/>
              <a:stretch>
                <a:fillRect/>
              </a:stretch>
            </p:blipFill>
            <p:spPr>
              <a:xfrm>
                <a:off x="2618577" y="3365074"/>
                <a:ext cx="999720" cy="571680"/>
              </a:xfrm>
              <a:prstGeom prst="rect">
                <a:avLst/>
              </a:prstGeom>
            </p:spPr>
          </p:pic>
        </mc:Fallback>
      </mc:AlternateContent>
      <p:grpSp>
        <p:nvGrpSpPr>
          <p:cNvPr id="40" name="Group 39">
            <a:extLst>
              <a:ext uri="{FF2B5EF4-FFF2-40B4-BE49-F238E27FC236}">
                <a16:creationId xmlns:a16="http://schemas.microsoft.com/office/drawing/2014/main" id="{717C54C6-D0A3-9E62-AB3C-345256804F89}"/>
              </a:ext>
            </a:extLst>
          </p:cNvPr>
          <p:cNvGrpSpPr/>
          <p:nvPr/>
        </p:nvGrpSpPr>
        <p:grpSpPr>
          <a:xfrm>
            <a:off x="2774097" y="1317754"/>
            <a:ext cx="2675520" cy="1435320"/>
            <a:chOff x="2774097" y="1317754"/>
            <a:chExt cx="2675520" cy="1435320"/>
          </a:xfrm>
        </p:grpSpPr>
        <mc:AlternateContent xmlns:mc="http://schemas.openxmlformats.org/markup-compatibility/2006">
          <mc:Choice xmlns:p14="http://schemas.microsoft.com/office/powerpoint/2010/main" Requires="p14">
            <p:contentPart p14:bwMode="auto" r:id="rId30">
              <p14:nvContentPartPr>
                <p14:cNvPr id="22" name="Ink 21">
                  <a:extLst>
                    <a:ext uri="{FF2B5EF4-FFF2-40B4-BE49-F238E27FC236}">
                      <a16:creationId xmlns:a16="http://schemas.microsoft.com/office/drawing/2014/main" id="{8BB90E42-3302-A45D-29E5-C70822C4A9E2}"/>
                    </a:ext>
                  </a:extLst>
                </p14:cNvPr>
                <p14:cNvContentPartPr/>
                <p14:nvPr/>
              </p14:nvContentPartPr>
              <p14:xfrm>
                <a:off x="2774097" y="2115874"/>
                <a:ext cx="160560" cy="253080"/>
              </p14:xfrm>
            </p:contentPart>
          </mc:Choice>
          <mc:Fallback>
            <p:pic>
              <p:nvPicPr>
                <p:cNvPr id="22" name="Ink 21">
                  <a:extLst>
                    <a:ext uri="{FF2B5EF4-FFF2-40B4-BE49-F238E27FC236}">
                      <a16:creationId xmlns:a16="http://schemas.microsoft.com/office/drawing/2014/main" id="{8BB90E42-3302-A45D-29E5-C70822C4A9E2}"/>
                    </a:ext>
                  </a:extLst>
                </p:cNvPr>
                <p:cNvPicPr/>
                <p:nvPr/>
              </p:nvPicPr>
              <p:blipFill>
                <a:blip r:embed="rId31"/>
                <a:stretch>
                  <a:fillRect/>
                </a:stretch>
              </p:blipFill>
              <p:spPr>
                <a:xfrm>
                  <a:off x="2765457" y="2106874"/>
                  <a:ext cx="178200" cy="270720"/>
                </a:xfrm>
                <a:prstGeom prst="rect">
                  <a:avLst/>
                </a:prstGeom>
              </p:spPr>
            </p:pic>
          </mc:Fallback>
        </mc:AlternateContent>
        <mc:AlternateContent xmlns:mc="http://schemas.openxmlformats.org/markup-compatibility/2006">
          <mc:Choice xmlns:p14="http://schemas.microsoft.com/office/powerpoint/2010/main" Requires="p14">
            <p:contentPart p14:bwMode="auto" r:id="rId32">
              <p14:nvContentPartPr>
                <p14:cNvPr id="23" name="Ink 22">
                  <a:extLst>
                    <a:ext uri="{FF2B5EF4-FFF2-40B4-BE49-F238E27FC236}">
                      <a16:creationId xmlns:a16="http://schemas.microsoft.com/office/drawing/2014/main" id="{00267AB7-F957-6EC8-8255-65DA35678373}"/>
                    </a:ext>
                  </a:extLst>
                </p14:cNvPr>
                <p14:cNvContentPartPr/>
                <p14:nvPr/>
              </p14:nvContentPartPr>
              <p14:xfrm>
                <a:off x="2972457" y="2190394"/>
                <a:ext cx="132480" cy="110880"/>
              </p14:xfrm>
            </p:contentPart>
          </mc:Choice>
          <mc:Fallback>
            <p:pic>
              <p:nvPicPr>
                <p:cNvPr id="23" name="Ink 22">
                  <a:extLst>
                    <a:ext uri="{FF2B5EF4-FFF2-40B4-BE49-F238E27FC236}">
                      <a16:creationId xmlns:a16="http://schemas.microsoft.com/office/drawing/2014/main" id="{00267AB7-F957-6EC8-8255-65DA35678373}"/>
                    </a:ext>
                  </a:extLst>
                </p:cNvPr>
                <p:cNvPicPr/>
                <p:nvPr/>
              </p:nvPicPr>
              <p:blipFill>
                <a:blip r:embed="rId33"/>
                <a:stretch>
                  <a:fillRect/>
                </a:stretch>
              </p:blipFill>
              <p:spPr>
                <a:xfrm>
                  <a:off x="2963817" y="2181394"/>
                  <a:ext cx="150120" cy="128520"/>
                </a:xfrm>
                <a:prstGeom prst="rect">
                  <a:avLst/>
                </a:prstGeom>
              </p:spPr>
            </p:pic>
          </mc:Fallback>
        </mc:AlternateContent>
        <mc:AlternateContent xmlns:mc="http://schemas.openxmlformats.org/markup-compatibility/2006">
          <mc:Choice xmlns:p14="http://schemas.microsoft.com/office/powerpoint/2010/main" Requires="p14">
            <p:contentPart p14:bwMode="auto" r:id="rId34">
              <p14:nvContentPartPr>
                <p14:cNvPr id="24" name="Ink 23">
                  <a:extLst>
                    <a:ext uri="{FF2B5EF4-FFF2-40B4-BE49-F238E27FC236}">
                      <a16:creationId xmlns:a16="http://schemas.microsoft.com/office/drawing/2014/main" id="{DB9B01EC-AE77-E2F7-B9F1-18A231F9D4AD}"/>
                    </a:ext>
                  </a:extLst>
                </p14:cNvPr>
                <p14:cNvContentPartPr/>
                <p14:nvPr/>
              </p14:nvContentPartPr>
              <p14:xfrm>
                <a:off x="3133377" y="2097154"/>
                <a:ext cx="172080" cy="133560"/>
              </p14:xfrm>
            </p:contentPart>
          </mc:Choice>
          <mc:Fallback>
            <p:pic>
              <p:nvPicPr>
                <p:cNvPr id="24" name="Ink 23">
                  <a:extLst>
                    <a:ext uri="{FF2B5EF4-FFF2-40B4-BE49-F238E27FC236}">
                      <a16:creationId xmlns:a16="http://schemas.microsoft.com/office/drawing/2014/main" id="{DB9B01EC-AE77-E2F7-B9F1-18A231F9D4AD}"/>
                    </a:ext>
                  </a:extLst>
                </p:cNvPr>
                <p:cNvPicPr/>
                <p:nvPr/>
              </p:nvPicPr>
              <p:blipFill>
                <a:blip r:embed="rId35"/>
                <a:stretch>
                  <a:fillRect/>
                </a:stretch>
              </p:blipFill>
              <p:spPr>
                <a:xfrm>
                  <a:off x="3124737" y="2088514"/>
                  <a:ext cx="189720" cy="151200"/>
                </a:xfrm>
                <a:prstGeom prst="rect">
                  <a:avLst/>
                </a:prstGeom>
              </p:spPr>
            </p:pic>
          </mc:Fallback>
        </mc:AlternateContent>
        <mc:AlternateContent xmlns:mc="http://schemas.openxmlformats.org/markup-compatibility/2006">
          <mc:Choice xmlns:p14="http://schemas.microsoft.com/office/powerpoint/2010/main" Requires="p14">
            <p:contentPart p14:bwMode="auto" r:id="rId36">
              <p14:nvContentPartPr>
                <p14:cNvPr id="25" name="Ink 24">
                  <a:extLst>
                    <a:ext uri="{FF2B5EF4-FFF2-40B4-BE49-F238E27FC236}">
                      <a16:creationId xmlns:a16="http://schemas.microsoft.com/office/drawing/2014/main" id="{D7CD6938-9ACC-9CB2-2F5C-540D92241CF5}"/>
                    </a:ext>
                  </a:extLst>
                </p14:cNvPr>
                <p14:cNvContentPartPr/>
                <p14:nvPr/>
              </p14:nvContentPartPr>
              <p14:xfrm>
                <a:off x="3320217" y="2043874"/>
                <a:ext cx="150480" cy="97560"/>
              </p14:xfrm>
            </p:contentPart>
          </mc:Choice>
          <mc:Fallback>
            <p:pic>
              <p:nvPicPr>
                <p:cNvPr id="25" name="Ink 24">
                  <a:extLst>
                    <a:ext uri="{FF2B5EF4-FFF2-40B4-BE49-F238E27FC236}">
                      <a16:creationId xmlns:a16="http://schemas.microsoft.com/office/drawing/2014/main" id="{D7CD6938-9ACC-9CB2-2F5C-540D92241CF5}"/>
                    </a:ext>
                  </a:extLst>
                </p:cNvPr>
                <p:cNvPicPr/>
                <p:nvPr/>
              </p:nvPicPr>
              <p:blipFill>
                <a:blip r:embed="rId37"/>
                <a:stretch>
                  <a:fillRect/>
                </a:stretch>
              </p:blipFill>
              <p:spPr>
                <a:xfrm>
                  <a:off x="3311577" y="2034874"/>
                  <a:ext cx="168120" cy="115200"/>
                </a:xfrm>
                <a:prstGeom prst="rect">
                  <a:avLst/>
                </a:prstGeom>
              </p:spPr>
            </p:pic>
          </mc:Fallback>
        </mc:AlternateContent>
        <mc:AlternateContent xmlns:mc="http://schemas.openxmlformats.org/markup-compatibility/2006">
          <mc:Choice xmlns:p14="http://schemas.microsoft.com/office/powerpoint/2010/main" Requires="p14">
            <p:contentPart p14:bwMode="auto" r:id="rId38">
              <p14:nvContentPartPr>
                <p14:cNvPr id="27" name="Ink 26">
                  <a:extLst>
                    <a:ext uri="{FF2B5EF4-FFF2-40B4-BE49-F238E27FC236}">
                      <a16:creationId xmlns:a16="http://schemas.microsoft.com/office/drawing/2014/main" id="{8DF2685C-64A0-ABDD-EDD3-1AD18C2AE92C}"/>
                    </a:ext>
                  </a:extLst>
                </p14:cNvPr>
                <p14:cNvContentPartPr/>
                <p14:nvPr/>
              </p14:nvContentPartPr>
              <p14:xfrm>
                <a:off x="3718017" y="1865674"/>
                <a:ext cx="127440" cy="162360"/>
              </p14:xfrm>
            </p:contentPart>
          </mc:Choice>
          <mc:Fallback>
            <p:pic>
              <p:nvPicPr>
                <p:cNvPr id="27" name="Ink 26">
                  <a:extLst>
                    <a:ext uri="{FF2B5EF4-FFF2-40B4-BE49-F238E27FC236}">
                      <a16:creationId xmlns:a16="http://schemas.microsoft.com/office/drawing/2014/main" id="{8DF2685C-64A0-ABDD-EDD3-1AD18C2AE92C}"/>
                    </a:ext>
                  </a:extLst>
                </p:cNvPr>
                <p:cNvPicPr/>
                <p:nvPr/>
              </p:nvPicPr>
              <p:blipFill>
                <a:blip r:embed="rId39"/>
                <a:stretch>
                  <a:fillRect/>
                </a:stretch>
              </p:blipFill>
              <p:spPr>
                <a:xfrm>
                  <a:off x="3709377" y="1856674"/>
                  <a:ext cx="145080" cy="180000"/>
                </a:xfrm>
                <a:prstGeom prst="rect">
                  <a:avLst/>
                </a:prstGeom>
              </p:spPr>
            </p:pic>
          </mc:Fallback>
        </mc:AlternateContent>
        <mc:AlternateContent xmlns:mc="http://schemas.openxmlformats.org/markup-compatibility/2006">
          <mc:Choice xmlns:p14="http://schemas.microsoft.com/office/powerpoint/2010/main" Requires="p14">
            <p:contentPart p14:bwMode="auto" r:id="rId40">
              <p14:nvContentPartPr>
                <p14:cNvPr id="28" name="Ink 27">
                  <a:extLst>
                    <a:ext uri="{FF2B5EF4-FFF2-40B4-BE49-F238E27FC236}">
                      <a16:creationId xmlns:a16="http://schemas.microsoft.com/office/drawing/2014/main" id="{4FAA2D3E-4109-F4A9-4C04-F65CAD912607}"/>
                    </a:ext>
                  </a:extLst>
                </p14:cNvPr>
                <p14:cNvContentPartPr/>
                <p14:nvPr/>
              </p14:nvContentPartPr>
              <p14:xfrm>
                <a:off x="3882177" y="1877554"/>
                <a:ext cx="299520" cy="175680"/>
              </p14:xfrm>
            </p:contentPart>
          </mc:Choice>
          <mc:Fallback>
            <p:pic>
              <p:nvPicPr>
                <p:cNvPr id="28" name="Ink 27">
                  <a:extLst>
                    <a:ext uri="{FF2B5EF4-FFF2-40B4-BE49-F238E27FC236}">
                      <a16:creationId xmlns:a16="http://schemas.microsoft.com/office/drawing/2014/main" id="{4FAA2D3E-4109-F4A9-4C04-F65CAD912607}"/>
                    </a:ext>
                  </a:extLst>
                </p:cNvPr>
                <p:cNvPicPr/>
                <p:nvPr/>
              </p:nvPicPr>
              <p:blipFill>
                <a:blip r:embed="rId41"/>
                <a:stretch>
                  <a:fillRect/>
                </a:stretch>
              </p:blipFill>
              <p:spPr>
                <a:xfrm>
                  <a:off x="3873537" y="1868914"/>
                  <a:ext cx="317160" cy="193320"/>
                </a:xfrm>
                <a:prstGeom prst="rect">
                  <a:avLst/>
                </a:prstGeom>
              </p:spPr>
            </p:pic>
          </mc:Fallback>
        </mc:AlternateContent>
        <mc:AlternateContent xmlns:mc="http://schemas.openxmlformats.org/markup-compatibility/2006">
          <mc:Choice xmlns:p14="http://schemas.microsoft.com/office/powerpoint/2010/main" Requires="p14">
            <p:contentPart p14:bwMode="auto" r:id="rId42">
              <p14:nvContentPartPr>
                <p14:cNvPr id="29" name="Ink 28">
                  <a:extLst>
                    <a:ext uri="{FF2B5EF4-FFF2-40B4-BE49-F238E27FC236}">
                      <a16:creationId xmlns:a16="http://schemas.microsoft.com/office/drawing/2014/main" id="{D2D694A9-2046-8EB9-2058-FA958E3592BC}"/>
                    </a:ext>
                  </a:extLst>
                </p14:cNvPr>
                <p14:cNvContentPartPr/>
                <p14:nvPr/>
              </p14:nvContentPartPr>
              <p14:xfrm>
                <a:off x="4350537" y="1599994"/>
                <a:ext cx="316440" cy="184320"/>
              </p14:xfrm>
            </p:contentPart>
          </mc:Choice>
          <mc:Fallback>
            <p:pic>
              <p:nvPicPr>
                <p:cNvPr id="29" name="Ink 28">
                  <a:extLst>
                    <a:ext uri="{FF2B5EF4-FFF2-40B4-BE49-F238E27FC236}">
                      <a16:creationId xmlns:a16="http://schemas.microsoft.com/office/drawing/2014/main" id="{D2D694A9-2046-8EB9-2058-FA958E3592BC}"/>
                    </a:ext>
                  </a:extLst>
                </p:cNvPr>
                <p:cNvPicPr/>
                <p:nvPr/>
              </p:nvPicPr>
              <p:blipFill>
                <a:blip r:embed="rId43"/>
                <a:stretch>
                  <a:fillRect/>
                </a:stretch>
              </p:blipFill>
              <p:spPr>
                <a:xfrm>
                  <a:off x="4341897" y="1591354"/>
                  <a:ext cx="334080" cy="201960"/>
                </a:xfrm>
                <a:prstGeom prst="rect">
                  <a:avLst/>
                </a:prstGeom>
              </p:spPr>
            </p:pic>
          </mc:Fallback>
        </mc:AlternateContent>
        <mc:AlternateContent xmlns:mc="http://schemas.openxmlformats.org/markup-compatibility/2006">
          <mc:Choice xmlns:p14="http://schemas.microsoft.com/office/powerpoint/2010/main" Requires="p14">
            <p:contentPart p14:bwMode="auto" r:id="rId44">
              <p14:nvContentPartPr>
                <p14:cNvPr id="30" name="Ink 29">
                  <a:extLst>
                    <a:ext uri="{FF2B5EF4-FFF2-40B4-BE49-F238E27FC236}">
                      <a16:creationId xmlns:a16="http://schemas.microsoft.com/office/drawing/2014/main" id="{D5059948-2817-8378-66F4-B99977BB3185}"/>
                    </a:ext>
                  </a:extLst>
                </p14:cNvPr>
                <p14:cNvContentPartPr/>
                <p14:nvPr/>
              </p14:nvContentPartPr>
              <p14:xfrm>
                <a:off x="4654377" y="1508554"/>
                <a:ext cx="102960" cy="152640"/>
              </p14:xfrm>
            </p:contentPart>
          </mc:Choice>
          <mc:Fallback>
            <p:pic>
              <p:nvPicPr>
                <p:cNvPr id="30" name="Ink 29">
                  <a:extLst>
                    <a:ext uri="{FF2B5EF4-FFF2-40B4-BE49-F238E27FC236}">
                      <a16:creationId xmlns:a16="http://schemas.microsoft.com/office/drawing/2014/main" id="{D5059948-2817-8378-66F4-B99977BB3185}"/>
                    </a:ext>
                  </a:extLst>
                </p:cNvPr>
                <p:cNvPicPr/>
                <p:nvPr/>
              </p:nvPicPr>
              <p:blipFill>
                <a:blip r:embed="rId45"/>
                <a:stretch>
                  <a:fillRect/>
                </a:stretch>
              </p:blipFill>
              <p:spPr>
                <a:xfrm>
                  <a:off x="4645737" y="1499554"/>
                  <a:ext cx="120600" cy="170280"/>
                </a:xfrm>
                <a:prstGeom prst="rect">
                  <a:avLst/>
                </a:prstGeom>
              </p:spPr>
            </p:pic>
          </mc:Fallback>
        </mc:AlternateContent>
        <mc:AlternateContent xmlns:mc="http://schemas.openxmlformats.org/markup-compatibility/2006">
          <mc:Choice xmlns:p14="http://schemas.microsoft.com/office/powerpoint/2010/main" Requires="p14">
            <p:contentPart p14:bwMode="auto" r:id="rId46">
              <p14:nvContentPartPr>
                <p14:cNvPr id="31" name="Ink 30">
                  <a:extLst>
                    <a:ext uri="{FF2B5EF4-FFF2-40B4-BE49-F238E27FC236}">
                      <a16:creationId xmlns:a16="http://schemas.microsoft.com/office/drawing/2014/main" id="{C79BAAF3-BC68-0B64-A002-85A7598E7F87}"/>
                    </a:ext>
                  </a:extLst>
                </p14:cNvPr>
                <p14:cNvContentPartPr/>
                <p14:nvPr/>
              </p14:nvContentPartPr>
              <p14:xfrm>
                <a:off x="4759137" y="1317754"/>
                <a:ext cx="239760" cy="225360"/>
              </p14:xfrm>
            </p:contentPart>
          </mc:Choice>
          <mc:Fallback>
            <p:pic>
              <p:nvPicPr>
                <p:cNvPr id="31" name="Ink 30">
                  <a:extLst>
                    <a:ext uri="{FF2B5EF4-FFF2-40B4-BE49-F238E27FC236}">
                      <a16:creationId xmlns:a16="http://schemas.microsoft.com/office/drawing/2014/main" id="{C79BAAF3-BC68-0B64-A002-85A7598E7F87}"/>
                    </a:ext>
                  </a:extLst>
                </p:cNvPr>
                <p:cNvPicPr/>
                <p:nvPr/>
              </p:nvPicPr>
              <p:blipFill>
                <a:blip r:embed="rId47"/>
                <a:stretch>
                  <a:fillRect/>
                </a:stretch>
              </p:blipFill>
              <p:spPr>
                <a:xfrm>
                  <a:off x="4750137" y="1308754"/>
                  <a:ext cx="257400" cy="243000"/>
                </a:xfrm>
                <a:prstGeom prst="rect">
                  <a:avLst/>
                </a:prstGeom>
              </p:spPr>
            </p:pic>
          </mc:Fallback>
        </mc:AlternateContent>
        <mc:AlternateContent xmlns:mc="http://schemas.openxmlformats.org/markup-compatibility/2006">
          <mc:Choice xmlns:p14="http://schemas.microsoft.com/office/powerpoint/2010/main" Requires="p14">
            <p:contentPart p14:bwMode="auto" r:id="rId48">
              <p14:nvContentPartPr>
                <p14:cNvPr id="32" name="Ink 31">
                  <a:extLst>
                    <a:ext uri="{FF2B5EF4-FFF2-40B4-BE49-F238E27FC236}">
                      <a16:creationId xmlns:a16="http://schemas.microsoft.com/office/drawing/2014/main" id="{D070F3AD-FB37-54A8-5CCA-666FE1C3BE40}"/>
                    </a:ext>
                  </a:extLst>
                </p14:cNvPr>
                <p14:cNvContentPartPr/>
                <p14:nvPr/>
              </p14:nvContentPartPr>
              <p14:xfrm>
                <a:off x="4644297" y="1885474"/>
                <a:ext cx="111240" cy="165240"/>
              </p14:xfrm>
            </p:contentPart>
          </mc:Choice>
          <mc:Fallback>
            <p:pic>
              <p:nvPicPr>
                <p:cNvPr id="32" name="Ink 31">
                  <a:extLst>
                    <a:ext uri="{FF2B5EF4-FFF2-40B4-BE49-F238E27FC236}">
                      <a16:creationId xmlns:a16="http://schemas.microsoft.com/office/drawing/2014/main" id="{D070F3AD-FB37-54A8-5CCA-666FE1C3BE40}"/>
                    </a:ext>
                  </a:extLst>
                </p:cNvPr>
                <p:cNvPicPr/>
                <p:nvPr/>
              </p:nvPicPr>
              <p:blipFill>
                <a:blip r:embed="rId49"/>
                <a:stretch>
                  <a:fillRect/>
                </a:stretch>
              </p:blipFill>
              <p:spPr>
                <a:xfrm>
                  <a:off x="4635297" y="1876474"/>
                  <a:ext cx="128880" cy="182880"/>
                </a:xfrm>
                <a:prstGeom prst="rect">
                  <a:avLst/>
                </a:prstGeom>
              </p:spPr>
            </p:pic>
          </mc:Fallback>
        </mc:AlternateContent>
        <mc:AlternateContent xmlns:mc="http://schemas.openxmlformats.org/markup-compatibility/2006">
          <mc:Choice xmlns:p14="http://schemas.microsoft.com/office/powerpoint/2010/main" Requires="p14">
            <p:contentPart p14:bwMode="auto" r:id="rId50">
              <p14:nvContentPartPr>
                <p14:cNvPr id="33" name="Ink 32">
                  <a:extLst>
                    <a:ext uri="{FF2B5EF4-FFF2-40B4-BE49-F238E27FC236}">
                      <a16:creationId xmlns:a16="http://schemas.microsoft.com/office/drawing/2014/main" id="{3C0B88D9-AA7B-A57C-CF89-57BDEDD36942}"/>
                    </a:ext>
                  </a:extLst>
                </p14:cNvPr>
                <p14:cNvContentPartPr/>
                <p14:nvPr/>
              </p14:nvContentPartPr>
              <p14:xfrm>
                <a:off x="4745817" y="1775314"/>
                <a:ext cx="86400" cy="144000"/>
              </p14:xfrm>
            </p:contentPart>
          </mc:Choice>
          <mc:Fallback>
            <p:pic>
              <p:nvPicPr>
                <p:cNvPr id="33" name="Ink 32">
                  <a:extLst>
                    <a:ext uri="{FF2B5EF4-FFF2-40B4-BE49-F238E27FC236}">
                      <a16:creationId xmlns:a16="http://schemas.microsoft.com/office/drawing/2014/main" id="{3C0B88D9-AA7B-A57C-CF89-57BDEDD36942}"/>
                    </a:ext>
                  </a:extLst>
                </p:cNvPr>
                <p:cNvPicPr/>
                <p:nvPr/>
              </p:nvPicPr>
              <p:blipFill>
                <a:blip r:embed="rId51"/>
                <a:stretch>
                  <a:fillRect/>
                </a:stretch>
              </p:blipFill>
              <p:spPr>
                <a:xfrm>
                  <a:off x="4737177" y="1766674"/>
                  <a:ext cx="104040" cy="161640"/>
                </a:xfrm>
                <a:prstGeom prst="rect">
                  <a:avLst/>
                </a:prstGeom>
              </p:spPr>
            </p:pic>
          </mc:Fallback>
        </mc:AlternateContent>
        <mc:AlternateContent xmlns:mc="http://schemas.openxmlformats.org/markup-compatibility/2006">
          <mc:Choice xmlns:p14="http://schemas.microsoft.com/office/powerpoint/2010/main" Requires="p14">
            <p:contentPart p14:bwMode="auto" r:id="rId52">
              <p14:nvContentPartPr>
                <p14:cNvPr id="34" name="Ink 33">
                  <a:extLst>
                    <a:ext uri="{FF2B5EF4-FFF2-40B4-BE49-F238E27FC236}">
                      <a16:creationId xmlns:a16="http://schemas.microsoft.com/office/drawing/2014/main" id="{7B1C4817-E776-6F88-748D-DCF483E5954A}"/>
                    </a:ext>
                  </a:extLst>
                </p14:cNvPr>
                <p14:cNvContentPartPr/>
                <p14:nvPr/>
              </p14:nvContentPartPr>
              <p14:xfrm>
                <a:off x="4748337" y="1750834"/>
                <a:ext cx="216000" cy="149400"/>
              </p14:xfrm>
            </p:contentPart>
          </mc:Choice>
          <mc:Fallback>
            <p:pic>
              <p:nvPicPr>
                <p:cNvPr id="34" name="Ink 33">
                  <a:extLst>
                    <a:ext uri="{FF2B5EF4-FFF2-40B4-BE49-F238E27FC236}">
                      <a16:creationId xmlns:a16="http://schemas.microsoft.com/office/drawing/2014/main" id="{7B1C4817-E776-6F88-748D-DCF483E5954A}"/>
                    </a:ext>
                  </a:extLst>
                </p:cNvPr>
                <p:cNvPicPr/>
                <p:nvPr/>
              </p:nvPicPr>
              <p:blipFill>
                <a:blip r:embed="rId53"/>
                <a:stretch>
                  <a:fillRect/>
                </a:stretch>
              </p:blipFill>
              <p:spPr>
                <a:xfrm>
                  <a:off x="4739697" y="1741834"/>
                  <a:ext cx="233640" cy="167040"/>
                </a:xfrm>
                <a:prstGeom prst="rect">
                  <a:avLst/>
                </a:prstGeom>
              </p:spPr>
            </p:pic>
          </mc:Fallback>
        </mc:AlternateContent>
        <mc:AlternateContent xmlns:mc="http://schemas.openxmlformats.org/markup-compatibility/2006">
          <mc:Choice xmlns:p14="http://schemas.microsoft.com/office/powerpoint/2010/main" Requires="p14">
            <p:contentPart p14:bwMode="auto" r:id="rId54">
              <p14:nvContentPartPr>
                <p14:cNvPr id="35" name="Ink 34">
                  <a:extLst>
                    <a:ext uri="{FF2B5EF4-FFF2-40B4-BE49-F238E27FC236}">
                      <a16:creationId xmlns:a16="http://schemas.microsoft.com/office/drawing/2014/main" id="{BD1747D0-77FB-D63F-21BF-D62364AAF51B}"/>
                    </a:ext>
                  </a:extLst>
                </p14:cNvPr>
                <p14:cNvContentPartPr/>
                <p14:nvPr/>
              </p14:nvContentPartPr>
              <p14:xfrm>
                <a:off x="4988817" y="1484794"/>
                <a:ext cx="374760" cy="293760"/>
              </p14:xfrm>
            </p:contentPart>
          </mc:Choice>
          <mc:Fallback>
            <p:pic>
              <p:nvPicPr>
                <p:cNvPr id="35" name="Ink 34">
                  <a:extLst>
                    <a:ext uri="{FF2B5EF4-FFF2-40B4-BE49-F238E27FC236}">
                      <a16:creationId xmlns:a16="http://schemas.microsoft.com/office/drawing/2014/main" id="{BD1747D0-77FB-D63F-21BF-D62364AAF51B}"/>
                    </a:ext>
                  </a:extLst>
                </p:cNvPr>
                <p:cNvPicPr/>
                <p:nvPr/>
              </p:nvPicPr>
              <p:blipFill>
                <a:blip r:embed="rId55"/>
                <a:stretch>
                  <a:fillRect/>
                </a:stretch>
              </p:blipFill>
              <p:spPr>
                <a:xfrm>
                  <a:off x="4980177" y="1476154"/>
                  <a:ext cx="392400" cy="311400"/>
                </a:xfrm>
                <a:prstGeom prst="rect">
                  <a:avLst/>
                </a:prstGeom>
              </p:spPr>
            </p:pic>
          </mc:Fallback>
        </mc:AlternateContent>
        <mc:AlternateContent xmlns:mc="http://schemas.openxmlformats.org/markup-compatibility/2006">
          <mc:Choice xmlns:p14="http://schemas.microsoft.com/office/powerpoint/2010/main" Requires="p14">
            <p:contentPart p14:bwMode="auto" r:id="rId56">
              <p14:nvContentPartPr>
                <p14:cNvPr id="36" name="Ink 35">
                  <a:extLst>
                    <a:ext uri="{FF2B5EF4-FFF2-40B4-BE49-F238E27FC236}">
                      <a16:creationId xmlns:a16="http://schemas.microsoft.com/office/drawing/2014/main" id="{59DDE487-BCC3-355A-4EA2-201E57ACB6C3}"/>
                    </a:ext>
                  </a:extLst>
                </p14:cNvPr>
                <p14:cNvContentPartPr/>
                <p14:nvPr/>
              </p14:nvContentPartPr>
              <p14:xfrm>
                <a:off x="5441337" y="1324594"/>
                <a:ext cx="8280" cy="2880"/>
              </p14:xfrm>
            </p:contentPart>
          </mc:Choice>
          <mc:Fallback>
            <p:pic>
              <p:nvPicPr>
                <p:cNvPr id="36" name="Ink 35">
                  <a:extLst>
                    <a:ext uri="{FF2B5EF4-FFF2-40B4-BE49-F238E27FC236}">
                      <a16:creationId xmlns:a16="http://schemas.microsoft.com/office/drawing/2014/main" id="{59DDE487-BCC3-355A-4EA2-201E57ACB6C3}"/>
                    </a:ext>
                  </a:extLst>
                </p:cNvPr>
                <p:cNvPicPr/>
                <p:nvPr/>
              </p:nvPicPr>
              <p:blipFill>
                <a:blip r:embed="rId57"/>
                <a:stretch>
                  <a:fillRect/>
                </a:stretch>
              </p:blipFill>
              <p:spPr>
                <a:xfrm>
                  <a:off x="5432337" y="1315954"/>
                  <a:ext cx="25920" cy="20520"/>
                </a:xfrm>
                <a:prstGeom prst="rect">
                  <a:avLst/>
                </a:prstGeom>
              </p:spPr>
            </p:pic>
          </mc:Fallback>
        </mc:AlternateContent>
        <mc:AlternateContent xmlns:mc="http://schemas.openxmlformats.org/markup-compatibility/2006">
          <mc:Choice xmlns:p14="http://schemas.microsoft.com/office/powerpoint/2010/main" Requires="p14">
            <p:contentPart p14:bwMode="auto" r:id="rId58">
              <p14:nvContentPartPr>
                <p14:cNvPr id="39" name="Ink 38">
                  <a:extLst>
                    <a:ext uri="{FF2B5EF4-FFF2-40B4-BE49-F238E27FC236}">
                      <a16:creationId xmlns:a16="http://schemas.microsoft.com/office/drawing/2014/main" id="{7FDA1628-F77F-6FC1-3ABD-01ACCE6FC4DC}"/>
                    </a:ext>
                  </a:extLst>
                </p14:cNvPr>
                <p14:cNvContentPartPr/>
                <p14:nvPr/>
              </p14:nvContentPartPr>
              <p14:xfrm>
                <a:off x="2820897" y="2387314"/>
                <a:ext cx="650880" cy="365760"/>
              </p14:xfrm>
            </p:contentPart>
          </mc:Choice>
          <mc:Fallback>
            <p:pic>
              <p:nvPicPr>
                <p:cNvPr id="39" name="Ink 38">
                  <a:extLst>
                    <a:ext uri="{FF2B5EF4-FFF2-40B4-BE49-F238E27FC236}">
                      <a16:creationId xmlns:a16="http://schemas.microsoft.com/office/drawing/2014/main" id="{7FDA1628-F77F-6FC1-3ABD-01ACCE6FC4DC}"/>
                    </a:ext>
                  </a:extLst>
                </p:cNvPr>
                <p:cNvPicPr/>
                <p:nvPr/>
              </p:nvPicPr>
              <p:blipFill>
                <a:blip r:embed="rId59"/>
                <a:stretch>
                  <a:fillRect/>
                </a:stretch>
              </p:blipFill>
              <p:spPr>
                <a:xfrm>
                  <a:off x="2811897" y="2378314"/>
                  <a:ext cx="668520" cy="383400"/>
                </a:xfrm>
                <a:prstGeom prst="rect">
                  <a:avLst/>
                </a:prstGeom>
              </p:spPr>
            </p:pic>
          </mc:Fallback>
        </mc:AlternateContent>
      </p:grpSp>
      <p:grpSp>
        <p:nvGrpSpPr>
          <p:cNvPr id="49" name="Group 48">
            <a:extLst>
              <a:ext uri="{FF2B5EF4-FFF2-40B4-BE49-F238E27FC236}">
                <a16:creationId xmlns:a16="http://schemas.microsoft.com/office/drawing/2014/main" id="{2B580545-035C-44D8-4A17-7BF98A8F52C5}"/>
              </a:ext>
            </a:extLst>
          </p:cNvPr>
          <p:cNvGrpSpPr/>
          <p:nvPr/>
        </p:nvGrpSpPr>
        <p:grpSpPr>
          <a:xfrm>
            <a:off x="5911857" y="1313794"/>
            <a:ext cx="892080" cy="1412640"/>
            <a:chOff x="5911857" y="1313794"/>
            <a:chExt cx="892080" cy="1412640"/>
          </a:xfrm>
        </p:grpSpPr>
        <mc:AlternateContent xmlns:mc="http://schemas.openxmlformats.org/markup-compatibility/2006">
          <mc:Choice xmlns:p14="http://schemas.microsoft.com/office/powerpoint/2010/main" Requires="p14">
            <p:contentPart p14:bwMode="auto" r:id="rId60">
              <p14:nvContentPartPr>
                <p14:cNvPr id="41" name="Ink 40">
                  <a:extLst>
                    <a:ext uri="{FF2B5EF4-FFF2-40B4-BE49-F238E27FC236}">
                      <a16:creationId xmlns:a16="http://schemas.microsoft.com/office/drawing/2014/main" id="{71E24C7E-7B06-C27F-9AD5-23AF0C3C3C29}"/>
                    </a:ext>
                  </a:extLst>
                </p14:cNvPr>
                <p14:cNvContentPartPr/>
                <p14:nvPr/>
              </p14:nvContentPartPr>
              <p14:xfrm>
                <a:off x="6239097" y="2155474"/>
                <a:ext cx="456120" cy="570960"/>
              </p14:xfrm>
            </p:contentPart>
          </mc:Choice>
          <mc:Fallback>
            <p:pic>
              <p:nvPicPr>
                <p:cNvPr id="41" name="Ink 40">
                  <a:extLst>
                    <a:ext uri="{FF2B5EF4-FFF2-40B4-BE49-F238E27FC236}">
                      <a16:creationId xmlns:a16="http://schemas.microsoft.com/office/drawing/2014/main" id="{71E24C7E-7B06-C27F-9AD5-23AF0C3C3C29}"/>
                    </a:ext>
                  </a:extLst>
                </p:cNvPr>
                <p:cNvPicPr/>
                <p:nvPr/>
              </p:nvPicPr>
              <p:blipFill>
                <a:blip r:embed="rId61"/>
                <a:stretch>
                  <a:fillRect/>
                </a:stretch>
              </p:blipFill>
              <p:spPr>
                <a:xfrm>
                  <a:off x="6230097" y="2146834"/>
                  <a:ext cx="473760" cy="588600"/>
                </a:xfrm>
                <a:prstGeom prst="rect">
                  <a:avLst/>
                </a:prstGeom>
              </p:spPr>
            </p:pic>
          </mc:Fallback>
        </mc:AlternateContent>
        <mc:AlternateContent xmlns:mc="http://schemas.openxmlformats.org/markup-compatibility/2006">
          <mc:Choice xmlns:p14="http://schemas.microsoft.com/office/powerpoint/2010/main" Requires="p14">
            <p:contentPart p14:bwMode="auto" r:id="rId62">
              <p14:nvContentPartPr>
                <p14:cNvPr id="42" name="Ink 41">
                  <a:extLst>
                    <a:ext uri="{FF2B5EF4-FFF2-40B4-BE49-F238E27FC236}">
                      <a16:creationId xmlns:a16="http://schemas.microsoft.com/office/drawing/2014/main" id="{EF48F165-5BCE-A0B9-ABAE-A918675C6C52}"/>
                    </a:ext>
                  </a:extLst>
                </p14:cNvPr>
                <p14:cNvContentPartPr/>
                <p14:nvPr/>
              </p14:nvContentPartPr>
              <p14:xfrm>
                <a:off x="5964417" y="2111914"/>
                <a:ext cx="61200" cy="333360"/>
              </p14:xfrm>
            </p:contentPart>
          </mc:Choice>
          <mc:Fallback>
            <p:pic>
              <p:nvPicPr>
                <p:cNvPr id="42" name="Ink 41">
                  <a:extLst>
                    <a:ext uri="{FF2B5EF4-FFF2-40B4-BE49-F238E27FC236}">
                      <a16:creationId xmlns:a16="http://schemas.microsoft.com/office/drawing/2014/main" id="{EF48F165-5BCE-A0B9-ABAE-A918675C6C52}"/>
                    </a:ext>
                  </a:extLst>
                </p:cNvPr>
                <p:cNvPicPr/>
                <p:nvPr/>
              </p:nvPicPr>
              <p:blipFill>
                <a:blip r:embed="rId63"/>
                <a:stretch>
                  <a:fillRect/>
                </a:stretch>
              </p:blipFill>
              <p:spPr>
                <a:xfrm>
                  <a:off x="5955417" y="2102914"/>
                  <a:ext cx="78840" cy="351000"/>
                </a:xfrm>
                <a:prstGeom prst="rect">
                  <a:avLst/>
                </a:prstGeom>
              </p:spPr>
            </p:pic>
          </mc:Fallback>
        </mc:AlternateContent>
        <mc:AlternateContent xmlns:mc="http://schemas.openxmlformats.org/markup-compatibility/2006">
          <mc:Choice xmlns:p14="http://schemas.microsoft.com/office/powerpoint/2010/main" Requires="p14">
            <p:contentPart p14:bwMode="auto" r:id="rId64">
              <p14:nvContentPartPr>
                <p14:cNvPr id="43" name="Ink 42">
                  <a:extLst>
                    <a:ext uri="{FF2B5EF4-FFF2-40B4-BE49-F238E27FC236}">
                      <a16:creationId xmlns:a16="http://schemas.microsoft.com/office/drawing/2014/main" id="{737A5F68-F7AB-DD3C-82F6-557009C6D27F}"/>
                    </a:ext>
                  </a:extLst>
                </p14:cNvPr>
                <p14:cNvContentPartPr/>
                <p14:nvPr/>
              </p14:nvContentPartPr>
              <p14:xfrm>
                <a:off x="5960457" y="2289754"/>
                <a:ext cx="102960" cy="130320"/>
              </p14:xfrm>
            </p:contentPart>
          </mc:Choice>
          <mc:Fallback>
            <p:pic>
              <p:nvPicPr>
                <p:cNvPr id="43" name="Ink 42">
                  <a:extLst>
                    <a:ext uri="{FF2B5EF4-FFF2-40B4-BE49-F238E27FC236}">
                      <a16:creationId xmlns:a16="http://schemas.microsoft.com/office/drawing/2014/main" id="{737A5F68-F7AB-DD3C-82F6-557009C6D27F}"/>
                    </a:ext>
                  </a:extLst>
                </p:cNvPr>
                <p:cNvPicPr/>
                <p:nvPr/>
              </p:nvPicPr>
              <p:blipFill>
                <a:blip r:embed="rId65"/>
                <a:stretch>
                  <a:fillRect/>
                </a:stretch>
              </p:blipFill>
              <p:spPr>
                <a:xfrm>
                  <a:off x="5951817" y="2281114"/>
                  <a:ext cx="120600" cy="147960"/>
                </a:xfrm>
                <a:prstGeom prst="rect">
                  <a:avLst/>
                </a:prstGeom>
              </p:spPr>
            </p:pic>
          </mc:Fallback>
        </mc:AlternateContent>
        <mc:AlternateContent xmlns:mc="http://schemas.openxmlformats.org/markup-compatibility/2006">
          <mc:Choice xmlns:p14="http://schemas.microsoft.com/office/powerpoint/2010/main" Requires="p14">
            <p:contentPart p14:bwMode="auto" r:id="rId66">
              <p14:nvContentPartPr>
                <p14:cNvPr id="44" name="Ink 43">
                  <a:extLst>
                    <a:ext uri="{FF2B5EF4-FFF2-40B4-BE49-F238E27FC236}">
                      <a16:creationId xmlns:a16="http://schemas.microsoft.com/office/drawing/2014/main" id="{8BB63E22-DA71-2DD8-E850-5EE2F0AE9F43}"/>
                    </a:ext>
                  </a:extLst>
                </p14:cNvPr>
                <p14:cNvContentPartPr/>
                <p14:nvPr/>
              </p14:nvContentPartPr>
              <p14:xfrm>
                <a:off x="5911857" y="1767034"/>
                <a:ext cx="134280" cy="298440"/>
              </p14:xfrm>
            </p:contentPart>
          </mc:Choice>
          <mc:Fallback>
            <p:pic>
              <p:nvPicPr>
                <p:cNvPr id="44" name="Ink 43">
                  <a:extLst>
                    <a:ext uri="{FF2B5EF4-FFF2-40B4-BE49-F238E27FC236}">
                      <a16:creationId xmlns:a16="http://schemas.microsoft.com/office/drawing/2014/main" id="{8BB63E22-DA71-2DD8-E850-5EE2F0AE9F43}"/>
                    </a:ext>
                  </a:extLst>
                </p:cNvPr>
                <p:cNvPicPr/>
                <p:nvPr/>
              </p:nvPicPr>
              <p:blipFill>
                <a:blip r:embed="rId67"/>
                <a:stretch>
                  <a:fillRect/>
                </a:stretch>
              </p:blipFill>
              <p:spPr>
                <a:xfrm>
                  <a:off x="5902857" y="1758034"/>
                  <a:ext cx="151920" cy="316080"/>
                </a:xfrm>
                <a:prstGeom prst="rect">
                  <a:avLst/>
                </a:prstGeom>
              </p:spPr>
            </p:pic>
          </mc:Fallback>
        </mc:AlternateContent>
        <mc:AlternateContent xmlns:mc="http://schemas.openxmlformats.org/markup-compatibility/2006">
          <mc:Choice xmlns:p14="http://schemas.microsoft.com/office/powerpoint/2010/main" Requires="p14">
            <p:contentPart p14:bwMode="auto" r:id="rId68">
              <p14:nvContentPartPr>
                <p14:cNvPr id="45" name="Ink 44">
                  <a:extLst>
                    <a:ext uri="{FF2B5EF4-FFF2-40B4-BE49-F238E27FC236}">
                      <a16:creationId xmlns:a16="http://schemas.microsoft.com/office/drawing/2014/main" id="{57B30844-5EC7-1D71-4930-AA95A3180701}"/>
                    </a:ext>
                  </a:extLst>
                </p14:cNvPr>
                <p14:cNvContentPartPr/>
                <p14:nvPr/>
              </p14:nvContentPartPr>
              <p14:xfrm>
                <a:off x="6103377" y="1789354"/>
                <a:ext cx="52200" cy="133200"/>
              </p14:xfrm>
            </p:contentPart>
          </mc:Choice>
          <mc:Fallback>
            <p:pic>
              <p:nvPicPr>
                <p:cNvPr id="45" name="Ink 44">
                  <a:extLst>
                    <a:ext uri="{FF2B5EF4-FFF2-40B4-BE49-F238E27FC236}">
                      <a16:creationId xmlns:a16="http://schemas.microsoft.com/office/drawing/2014/main" id="{57B30844-5EC7-1D71-4930-AA95A3180701}"/>
                    </a:ext>
                  </a:extLst>
                </p:cNvPr>
                <p:cNvPicPr/>
                <p:nvPr/>
              </p:nvPicPr>
              <p:blipFill>
                <a:blip r:embed="rId69"/>
                <a:stretch>
                  <a:fillRect/>
                </a:stretch>
              </p:blipFill>
              <p:spPr>
                <a:xfrm>
                  <a:off x="6094737" y="1780354"/>
                  <a:ext cx="69840" cy="150840"/>
                </a:xfrm>
                <a:prstGeom prst="rect">
                  <a:avLst/>
                </a:prstGeom>
              </p:spPr>
            </p:pic>
          </mc:Fallback>
        </mc:AlternateContent>
        <mc:AlternateContent xmlns:mc="http://schemas.openxmlformats.org/markup-compatibility/2006">
          <mc:Choice xmlns:p14="http://schemas.microsoft.com/office/powerpoint/2010/main" Requires="p14">
            <p:contentPart p14:bwMode="auto" r:id="rId70">
              <p14:nvContentPartPr>
                <p14:cNvPr id="46" name="Ink 45">
                  <a:extLst>
                    <a:ext uri="{FF2B5EF4-FFF2-40B4-BE49-F238E27FC236}">
                      <a16:creationId xmlns:a16="http://schemas.microsoft.com/office/drawing/2014/main" id="{B7F3522F-CEEC-D727-9CAB-B6D63ED43E87}"/>
                    </a:ext>
                  </a:extLst>
                </p14:cNvPr>
                <p14:cNvContentPartPr/>
                <p14:nvPr/>
              </p14:nvContentPartPr>
              <p14:xfrm>
                <a:off x="6166737" y="1709434"/>
                <a:ext cx="139680" cy="130320"/>
              </p14:xfrm>
            </p:contentPart>
          </mc:Choice>
          <mc:Fallback>
            <p:pic>
              <p:nvPicPr>
                <p:cNvPr id="46" name="Ink 45">
                  <a:extLst>
                    <a:ext uri="{FF2B5EF4-FFF2-40B4-BE49-F238E27FC236}">
                      <a16:creationId xmlns:a16="http://schemas.microsoft.com/office/drawing/2014/main" id="{B7F3522F-CEEC-D727-9CAB-B6D63ED43E87}"/>
                    </a:ext>
                  </a:extLst>
                </p:cNvPr>
                <p:cNvPicPr/>
                <p:nvPr/>
              </p:nvPicPr>
              <p:blipFill>
                <a:blip r:embed="rId71"/>
                <a:stretch>
                  <a:fillRect/>
                </a:stretch>
              </p:blipFill>
              <p:spPr>
                <a:xfrm>
                  <a:off x="6157737" y="1700434"/>
                  <a:ext cx="157320" cy="147960"/>
                </a:xfrm>
                <a:prstGeom prst="rect">
                  <a:avLst/>
                </a:prstGeom>
              </p:spPr>
            </p:pic>
          </mc:Fallback>
        </mc:AlternateContent>
        <mc:AlternateContent xmlns:mc="http://schemas.openxmlformats.org/markup-compatibility/2006">
          <mc:Choice xmlns:p14="http://schemas.microsoft.com/office/powerpoint/2010/main" Requires="p14">
            <p:contentPart p14:bwMode="auto" r:id="rId72">
              <p14:nvContentPartPr>
                <p14:cNvPr id="47" name="Ink 46">
                  <a:extLst>
                    <a:ext uri="{FF2B5EF4-FFF2-40B4-BE49-F238E27FC236}">
                      <a16:creationId xmlns:a16="http://schemas.microsoft.com/office/drawing/2014/main" id="{4DF0ED5E-893E-4750-C6D1-5A1541B0D6D0}"/>
                    </a:ext>
                  </a:extLst>
                </p14:cNvPr>
                <p14:cNvContentPartPr/>
                <p14:nvPr/>
              </p14:nvContentPartPr>
              <p14:xfrm>
                <a:off x="6297777" y="1587754"/>
                <a:ext cx="198360" cy="178200"/>
              </p14:xfrm>
            </p:contentPart>
          </mc:Choice>
          <mc:Fallback>
            <p:pic>
              <p:nvPicPr>
                <p:cNvPr id="47" name="Ink 46">
                  <a:extLst>
                    <a:ext uri="{FF2B5EF4-FFF2-40B4-BE49-F238E27FC236}">
                      <a16:creationId xmlns:a16="http://schemas.microsoft.com/office/drawing/2014/main" id="{4DF0ED5E-893E-4750-C6D1-5A1541B0D6D0}"/>
                    </a:ext>
                  </a:extLst>
                </p:cNvPr>
                <p:cNvPicPr/>
                <p:nvPr/>
              </p:nvPicPr>
              <p:blipFill>
                <a:blip r:embed="rId73"/>
                <a:stretch>
                  <a:fillRect/>
                </a:stretch>
              </p:blipFill>
              <p:spPr>
                <a:xfrm>
                  <a:off x="6288777" y="1578754"/>
                  <a:ext cx="216000" cy="195840"/>
                </a:xfrm>
                <a:prstGeom prst="rect">
                  <a:avLst/>
                </a:prstGeom>
              </p:spPr>
            </p:pic>
          </mc:Fallback>
        </mc:AlternateContent>
        <mc:AlternateContent xmlns:mc="http://schemas.openxmlformats.org/markup-compatibility/2006">
          <mc:Choice xmlns:p14="http://schemas.microsoft.com/office/powerpoint/2010/main" Requires="p14">
            <p:contentPart p14:bwMode="auto" r:id="rId74">
              <p14:nvContentPartPr>
                <p14:cNvPr id="48" name="Ink 47">
                  <a:extLst>
                    <a:ext uri="{FF2B5EF4-FFF2-40B4-BE49-F238E27FC236}">
                      <a16:creationId xmlns:a16="http://schemas.microsoft.com/office/drawing/2014/main" id="{8ED09547-EB4E-6CD6-F09E-641E62B90FBA}"/>
                    </a:ext>
                  </a:extLst>
                </p14:cNvPr>
                <p14:cNvContentPartPr/>
                <p14:nvPr/>
              </p14:nvContentPartPr>
              <p14:xfrm>
                <a:off x="6525297" y="1313794"/>
                <a:ext cx="278640" cy="270360"/>
              </p14:xfrm>
            </p:contentPart>
          </mc:Choice>
          <mc:Fallback>
            <p:pic>
              <p:nvPicPr>
                <p:cNvPr id="48" name="Ink 47">
                  <a:extLst>
                    <a:ext uri="{FF2B5EF4-FFF2-40B4-BE49-F238E27FC236}">
                      <a16:creationId xmlns:a16="http://schemas.microsoft.com/office/drawing/2014/main" id="{8ED09547-EB4E-6CD6-F09E-641E62B90FBA}"/>
                    </a:ext>
                  </a:extLst>
                </p:cNvPr>
                <p:cNvPicPr/>
                <p:nvPr/>
              </p:nvPicPr>
              <p:blipFill>
                <a:blip r:embed="rId75"/>
                <a:stretch>
                  <a:fillRect/>
                </a:stretch>
              </p:blipFill>
              <p:spPr>
                <a:xfrm>
                  <a:off x="6516657" y="1305154"/>
                  <a:ext cx="296280" cy="2880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76">
            <p14:nvContentPartPr>
              <p14:cNvPr id="50" name="Ink 49">
                <a:extLst>
                  <a:ext uri="{FF2B5EF4-FFF2-40B4-BE49-F238E27FC236}">
                    <a16:creationId xmlns:a16="http://schemas.microsoft.com/office/drawing/2014/main" id="{C12599B5-A06A-8B78-6A61-49EAF3D71FB4}"/>
                  </a:ext>
                </a:extLst>
              </p14:cNvPr>
              <p14:cNvContentPartPr/>
              <p14:nvPr/>
            </p14:nvContentPartPr>
            <p14:xfrm>
              <a:off x="6571017" y="2311354"/>
              <a:ext cx="655920" cy="295560"/>
            </p14:xfrm>
          </p:contentPart>
        </mc:Choice>
        <mc:Fallback>
          <p:pic>
            <p:nvPicPr>
              <p:cNvPr id="50" name="Ink 49">
                <a:extLst>
                  <a:ext uri="{FF2B5EF4-FFF2-40B4-BE49-F238E27FC236}">
                    <a16:creationId xmlns:a16="http://schemas.microsoft.com/office/drawing/2014/main" id="{C12599B5-A06A-8B78-6A61-49EAF3D71FB4}"/>
                  </a:ext>
                </a:extLst>
              </p:cNvPr>
              <p:cNvPicPr/>
              <p:nvPr/>
            </p:nvPicPr>
            <p:blipFill>
              <a:blip r:embed="rId77"/>
              <a:stretch>
                <a:fillRect/>
              </a:stretch>
            </p:blipFill>
            <p:spPr>
              <a:xfrm>
                <a:off x="6562017" y="2302714"/>
                <a:ext cx="673560" cy="313200"/>
              </a:xfrm>
              <a:prstGeom prst="rect">
                <a:avLst/>
              </a:prstGeom>
            </p:spPr>
          </p:pic>
        </mc:Fallback>
      </mc:AlternateContent>
      <mc:AlternateContent xmlns:mc="http://schemas.openxmlformats.org/markup-compatibility/2006">
        <mc:Choice xmlns:p14="http://schemas.microsoft.com/office/powerpoint/2010/main" Requires="p14">
          <p:contentPart p14:bwMode="auto" r:id="rId78">
            <p14:nvContentPartPr>
              <p14:cNvPr id="51" name="Ink 50">
                <a:extLst>
                  <a:ext uri="{FF2B5EF4-FFF2-40B4-BE49-F238E27FC236}">
                    <a16:creationId xmlns:a16="http://schemas.microsoft.com/office/drawing/2014/main" id="{3F37E131-6E19-45CF-3EF7-394A91099D29}"/>
                  </a:ext>
                </a:extLst>
              </p14:cNvPr>
              <p14:cNvContentPartPr/>
              <p14:nvPr/>
            </p14:nvContentPartPr>
            <p14:xfrm>
              <a:off x="7525737" y="2087434"/>
              <a:ext cx="275040" cy="48600"/>
            </p14:xfrm>
          </p:contentPart>
        </mc:Choice>
        <mc:Fallback>
          <p:pic>
            <p:nvPicPr>
              <p:cNvPr id="51" name="Ink 50">
                <a:extLst>
                  <a:ext uri="{FF2B5EF4-FFF2-40B4-BE49-F238E27FC236}">
                    <a16:creationId xmlns:a16="http://schemas.microsoft.com/office/drawing/2014/main" id="{3F37E131-6E19-45CF-3EF7-394A91099D29}"/>
                  </a:ext>
                </a:extLst>
              </p:cNvPr>
              <p:cNvPicPr/>
              <p:nvPr/>
            </p:nvPicPr>
            <p:blipFill>
              <a:blip r:embed="rId79"/>
              <a:stretch>
                <a:fillRect/>
              </a:stretch>
            </p:blipFill>
            <p:spPr>
              <a:xfrm>
                <a:off x="7516737" y="2078794"/>
                <a:ext cx="292680" cy="66240"/>
              </a:xfrm>
              <a:prstGeom prst="rect">
                <a:avLst/>
              </a:prstGeom>
            </p:spPr>
          </p:pic>
        </mc:Fallback>
      </mc:AlternateContent>
      <p:grpSp>
        <p:nvGrpSpPr>
          <p:cNvPr id="77" name="Group 76">
            <a:extLst>
              <a:ext uri="{FF2B5EF4-FFF2-40B4-BE49-F238E27FC236}">
                <a16:creationId xmlns:a16="http://schemas.microsoft.com/office/drawing/2014/main" id="{DC43DC3C-8DA8-FA5C-0356-D5FCB7759B68}"/>
              </a:ext>
            </a:extLst>
          </p:cNvPr>
          <p:cNvGrpSpPr/>
          <p:nvPr/>
        </p:nvGrpSpPr>
        <p:grpSpPr>
          <a:xfrm>
            <a:off x="6616377" y="2370034"/>
            <a:ext cx="2158200" cy="1271520"/>
            <a:chOff x="6616377" y="2370034"/>
            <a:chExt cx="2158200" cy="1271520"/>
          </a:xfrm>
        </p:grpSpPr>
        <mc:AlternateContent xmlns:mc="http://schemas.openxmlformats.org/markup-compatibility/2006">
          <mc:Choice xmlns:p14="http://schemas.microsoft.com/office/powerpoint/2010/main" Requires="p14">
            <p:contentPart p14:bwMode="auto" r:id="rId80">
              <p14:nvContentPartPr>
                <p14:cNvPr id="52" name="Ink 51">
                  <a:extLst>
                    <a:ext uri="{FF2B5EF4-FFF2-40B4-BE49-F238E27FC236}">
                      <a16:creationId xmlns:a16="http://schemas.microsoft.com/office/drawing/2014/main" id="{48BFD5A6-2E8A-8786-5599-8128CF815CCD}"/>
                    </a:ext>
                  </a:extLst>
                </p14:cNvPr>
                <p14:cNvContentPartPr/>
                <p14:nvPr/>
              </p14:nvContentPartPr>
              <p14:xfrm>
                <a:off x="8157177" y="2587834"/>
                <a:ext cx="50760" cy="148680"/>
              </p14:xfrm>
            </p:contentPart>
          </mc:Choice>
          <mc:Fallback>
            <p:pic>
              <p:nvPicPr>
                <p:cNvPr id="52" name="Ink 51">
                  <a:extLst>
                    <a:ext uri="{FF2B5EF4-FFF2-40B4-BE49-F238E27FC236}">
                      <a16:creationId xmlns:a16="http://schemas.microsoft.com/office/drawing/2014/main" id="{48BFD5A6-2E8A-8786-5599-8128CF815CCD}"/>
                    </a:ext>
                  </a:extLst>
                </p:cNvPr>
                <p:cNvPicPr/>
                <p:nvPr/>
              </p:nvPicPr>
              <p:blipFill>
                <a:blip r:embed="rId81"/>
                <a:stretch>
                  <a:fillRect/>
                </a:stretch>
              </p:blipFill>
              <p:spPr>
                <a:xfrm>
                  <a:off x="8148537" y="2579194"/>
                  <a:ext cx="68400" cy="166320"/>
                </a:xfrm>
                <a:prstGeom prst="rect">
                  <a:avLst/>
                </a:prstGeom>
              </p:spPr>
            </p:pic>
          </mc:Fallback>
        </mc:AlternateContent>
        <mc:AlternateContent xmlns:mc="http://schemas.openxmlformats.org/markup-compatibility/2006">
          <mc:Choice xmlns:p14="http://schemas.microsoft.com/office/powerpoint/2010/main" Requires="p14">
            <p:contentPart p14:bwMode="auto" r:id="rId82">
              <p14:nvContentPartPr>
                <p14:cNvPr id="53" name="Ink 52">
                  <a:extLst>
                    <a:ext uri="{FF2B5EF4-FFF2-40B4-BE49-F238E27FC236}">
                      <a16:creationId xmlns:a16="http://schemas.microsoft.com/office/drawing/2014/main" id="{5E698EFC-910A-E8A2-28BA-FC889E9590DA}"/>
                    </a:ext>
                  </a:extLst>
                </p14:cNvPr>
                <p14:cNvContentPartPr/>
                <p14:nvPr/>
              </p14:nvContentPartPr>
              <p14:xfrm>
                <a:off x="8140257" y="2616274"/>
                <a:ext cx="169560" cy="29520"/>
              </p14:xfrm>
            </p:contentPart>
          </mc:Choice>
          <mc:Fallback>
            <p:pic>
              <p:nvPicPr>
                <p:cNvPr id="53" name="Ink 52">
                  <a:extLst>
                    <a:ext uri="{FF2B5EF4-FFF2-40B4-BE49-F238E27FC236}">
                      <a16:creationId xmlns:a16="http://schemas.microsoft.com/office/drawing/2014/main" id="{5E698EFC-910A-E8A2-28BA-FC889E9590DA}"/>
                    </a:ext>
                  </a:extLst>
                </p:cNvPr>
                <p:cNvPicPr/>
                <p:nvPr/>
              </p:nvPicPr>
              <p:blipFill>
                <a:blip r:embed="rId83"/>
                <a:stretch>
                  <a:fillRect/>
                </a:stretch>
              </p:blipFill>
              <p:spPr>
                <a:xfrm>
                  <a:off x="8131257" y="2607274"/>
                  <a:ext cx="187200" cy="47160"/>
                </a:xfrm>
                <a:prstGeom prst="rect">
                  <a:avLst/>
                </a:prstGeom>
              </p:spPr>
            </p:pic>
          </mc:Fallback>
        </mc:AlternateContent>
        <mc:AlternateContent xmlns:mc="http://schemas.openxmlformats.org/markup-compatibility/2006">
          <mc:Choice xmlns:p14="http://schemas.microsoft.com/office/powerpoint/2010/main" Requires="p14">
            <p:contentPart p14:bwMode="auto" r:id="rId84">
              <p14:nvContentPartPr>
                <p14:cNvPr id="54" name="Ink 53">
                  <a:extLst>
                    <a:ext uri="{FF2B5EF4-FFF2-40B4-BE49-F238E27FC236}">
                      <a16:creationId xmlns:a16="http://schemas.microsoft.com/office/drawing/2014/main" id="{9413CC5D-4D86-4EF0-BB5E-E4DACB1A0D6C}"/>
                    </a:ext>
                  </a:extLst>
                </p14:cNvPr>
                <p14:cNvContentPartPr/>
                <p14:nvPr/>
              </p14:nvContentPartPr>
              <p14:xfrm>
                <a:off x="8249697" y="2514034"/>
                <a:ext cx="70560" cy="136800"/>
              </p14:xfrm>
            </p:contentPart>
          </mc:Choice>
          <mc:Fallback>
            <p:pic>
              <p:nvPicPr>
                <p:cNvPr id="54" name="Ink 53">
                  <a:extLst>
                    <a:ext uri="{FF2B5EF4-FFF2-40B4-BE49-F238E27FC236}">
                      <a16:creationId xmlns:a16="http://schemas.microsoft.com/office/drawing/2014/main" id="{9413CC5D-4D86-4EF0-BB5E-E4DACB1A0D6C}"/>
                    </a:ext>
                  </a:extLst>
                </p:cNvPr>
                <p:cNvPicPr/>
                <p:nvPr/>
              </p:nvPicPr>
              <p:blipFill>
                <a:blip r:embed="rId85"/>
                <a:stretch>
                  <a:fillRect/>
                </a:stretch>
              </p:blipFill>
              <p:spPr>
                <a:xfrm>
                  <a:off x="8240697" y="2505034"/>
                  <a:ext cx="88200" cy="154440"/>
                </a:xfrm>
                <a:prstGeom prst="rect">
                  <a:avLst/>
                </a:prstGeom>
              </p:spPr>
            </p:pic>
          </mc:Fallback>
        </mc:AlternateContent>
        <mc:AlternateContent xmlns:mc="http://schemas.openxmlformats.org/markup-compatibility/2006">
          <mc:Choice xmlns:p14="http://schemas.microsoft.com/office/powerpoint/2010/main" Requires="p14">
            <p:contentPart p14:bwMode="auto" r:id="rId86">
              <p14:nvContentPartPr>
                <p14:cNvPr id="55" name="Ink 54">
                  <a:extLst>
                    <a:ext uri="{FF2B5EF4-FFF2-40B4-BE49-F238E27FC236}">
                      <a16:creationId xmlns:a16="http://schemas.microsoft.com/office/drawing/2014/main" id="{895532D6-42FB-91E9-D6F9-DDC1E4460DBF}"/>
                    </a:ext>
                  </a:extLst>
                </p14:cNvPr>
                <p14:cNvContentPartPr/>
                <p14:nvPr/>
              </p14:nvContentPartPr>
              <p14:xfrm>
                <a:off x="8288217" y="2421874"/>
                <a:ext cx="133560" cy="172080"/>
              </p14:xfrm>
            </p:contentPart>
          </mc:Choice>
          <mc:Fallback>
            <p:pic>
              <p:nvPicPr>
                <p:cNvPr id="55" name="Ink 54">
                  <a:extLst>
                    <a:ext uri="{FF2B5EF4-FFF2-40B4-BE49-F238E27FC236}">
                      <a16:creationId xmlns:a16="http://schemas.microsoft.com/office/drawing/2014/main" id="{895532D6-42FB-91E9-D6F9-DDC1E4460DBF}"/>
                    </a:ext>
                  </a:extLst>
                </p:cNvPr>
                <p:cNvPicPr/>
                <p:nvPr/>
              </p:nvPicPr>
              <p:blipFill>
                <a:blip r:embed="rId87"/>
                <a:stretch>
                  <a:fillRect/>
                </a:stretch>
              </p:blipFill>
              <p:spPr>
                <a:xfrm>
                  <a:off x="8279217" y="2413234"/>
                  <a:ext cx="151200" cy="189720"/>
                </a:xfrm>
                <a:prstGeom prst="rect">
                  <a:avLst/>
                </a:prstGeom>
              </p:spPr>
            </p:pic>
          </mc:Fallback>
        </mc:AlternateContent>
        <mc:AlternateContent xmlns:mc="http://schemas.openxmlformats.org/markup-compatibility/2006">
          <mc:Choice xmlns:p14="http://schemas.microsoft.com/office/powerpoint/2010/main" Requires="p14">
            <p:contentPart p14:bwMode="auto" r:id="rId88">
              <p14:nvContentPartPr>
                <p14:cNvPr id="56" name="Ink 55">
                  <a:extLst>
                    <a:ext uri="{FF2B5EF4-FFF2-40B4-BE49-F238E27FC236}">
                      <a16:creationId xmlns:a16="http://schemas.microsoft.com/office/drawing/2014/main" id="{9B3A6F57-DDD2-8110-7949-49F72184A59B}"/>
                    </a:ext>
                  </a:extLst>
                </p14:cNvPr>
                <p14:cNvContentPartPr/>
                <p14:nvPr/>
              </p14:nvContentPartPr>
              <p14:xfrm>
                <a:off x="8445537" y="2370034"/>
                <a:ext cx="122400" cy="141480"/>
              </p14:xfrm>
            </p:contentPart>
          </mc:Choice>
          <mc:Fallback>
            <p:pic>
              <p:nvPicPr>
                <p:cNvPr id="56" name="Ink 55">
                  <a:extLst>
                    <a:ext uri="{FF2B5EF4-FFF2-40B4-BE49-F238E27FC236}">
                      <a16:creationId xmlns:a16="http://schemas.microsoft.com/office/drawing/2014/main" id="{9B3A6F57-DDD2-8110-7949-49F72184A59B}"/>
                    </a:ext>
                  </a:extLst>
                </p:cNvPr>
                <p:cNvPicPr/>
                <p:nvPr/>
              </p:nvPicPr>
              <p:blipFill>
                <a:blip r:embed="rId89"/>
                <a:stretch>
                  <a:fillRect/>
                </a:stretch>
              </p:blipFill>
              <p:spPr>
                <a:xfrm>
                  <a:off x="8436897" y="2361394"/>
                  <a:ext cx="140040" cy="159120"/>
                </a:xfrm>
                <a:prstGeom prst="rect">
                  <a:avLst/>
                </a:prstGeom>
              </p:spPr>
            </p:pic>
          </mc:Fallback>
        </mc:AlternateContent>
        <mc:AlternateContent xmlns:mc="http://schemas.openxmlformats.org/markup-compatibility/2006">
          <mc:Choice xmlns:p14="http://schemas.microsoft.com/office/powerpoint/2010/main" Requires="p14">
            <p:contentPart p14:bwMode="auto" r:id="rId90">
              <p14:nvContentPartPr>
                <p14:cNvPr id="60" name="Ink 59">
                  <a:extLst>
                    <a:ext uri="{FF2B5EF4-FFF2-40B4-BE49-F238E27FC236}">
                      <a16:creationId xmlns:a16="http://schemas.microsoft.com/office/drawing/2014/main" id="{F8E2B036-DDED-E93C-D208-C02124A8FDB6}"/>
                    </a:ext>
                  </a:extLst>
                </p14:cNvPr>
                <p14:cNvContentPartPr/>
                <p14:nvPr/>
              </p14:nvContentPartPr>
              <p14:xfrm>
                <a:off x="8153217" y="2859634"/>
                <a:ext cx="288360" cy="196200"/>
              </p14:xfrm>
            </p:contentPart>
          </mc:Choice>
          <mc:Fallback>
            <p:pic>
              <p:nvPicPr>
                <p:cNvPr id="60" name="Ink 59">
                  <a:extLst>
                    <a:ext uri="{FF2B5EF4-FFF2-40B4-BE49-F238E27FC236}">
                      <a16:creationId xmlns:a16="http://schemas.microsoft.com/office/drawing/2014/main" id="{F8E2B036-DDED-E93C-D208-C02124A8FDB6}"/>
                    </a:ext>
                  </a:extLst>
                </p:cNvPr>
                <p:cNvPicPr/>
                <p:nvPr/>
              </p:nvPicPr>
              <p:blipFill>
                <a:blip r:embed="rId91"/>
                <a:stretch>
                  <a:fillRect/>
                </a:stretch>
              </p:blipFill>
              <p:spPr>
                <a:xfrm>
                  <a:off x="8144217" y="2850634"/>
                  <a:ext cx="306000" cy="213840"/>
                </a:xfrm>
                <a:prstGeom prst="rect">
                  <a:avLst/>
                </a:prstGeom>
              </p:spPr>
            </p:pic>
          </mc:Fallback>
        </mc:AlternateContent>
        <mc:AlternateContent xmlns:mc="http://schemas.openxmlformats.org/markup-compatibility/2006">
          <mc:Choice xmlns:p14="http://schemas.microsoft.com/office/powerpoint/2010/main" Requires="p14">
            <p:contentPart p14:bwMode="auto" r:id="rId92">
              <p14:nvContentPartPr>
                <p14:cNvPr id="61" name="Ink 60">
                  <a:extLst>
                    <a:ext uri="{FF2B5EF4-FFF2-40B4-BE49-F238E27FC236}">
                      <a16:creationId xmlns:a16="http://schemas.microsoft.com/office/drawing/2014/main" id="{1E2DC193-1EB2-D360-56D2-8A52AB82AF16}"/>
                    </a:ext>
                  </a:extLst>
                </p14:cNvPr>
                <p14:cNvContentPartPr/>
                <p14:nvPr/>
              </p14:nvContentPartPr>
              <p14:xfrm>
                <a:off x="8509977" y="2816794"/>
                <a:ext cx="48960" cy="89640"/>
              </p14:xfrm>
            </p:contentPart>
          </mc:Choice>
          <mc:Fallback>
            <p:pic>
              <p:nvPicPr>
                <p:cNvPr id="61" name="Ink 60">
                  <a:extLst>
                    <a:ext uri="{FF2B5EF4-FFF2-40B4-BE49-F238E27FC236}">
                      <a16:creationId xmlns:a16="http://schemas.microsoft.com/office/drawing/2014/main" id="{1E2DC193-1EB2-D360-56D2-8A52AB82AF16}"/>
                    </a:ext>
                  </a:extLst>
                </p:cNvPr>
                <p:cNvPicPr/>
                <p:nvPr/>
              </p:nvPicPr>
              <p:blipFill>
                <a:blip r:embed="rId93"/>
                <a:stretch>
                  <a:fillRect/>
                </a:stretch>
              </p:blipFill>
              <p:spPr>
                <a:xfrm>
                  <a:off x="8500977" y="2808154"/>
                  <a:ext cx="66600" cy="107280"/>
                </a:xfrm>
                <a:prstGeom prst="rect">
                  <a:avLst/>
                </a:prstGeom>
              </p:spPr>
            </p:pic>
          </mc:Fallback>
        </mc:AlternateContent>
        <mc:AlternateContent xmlns:mc="http://schemas.openxmlformats.org/markup-compatibility/2006">
          <mc:Choice xmlns:p14="http://schemas.microsoft.com/office/powerpoint/2010/main" Requires="p14">
            <p:contentPart p14:bwMode="auto" r:id="rId94">
              <p14:nvContentPartPr>
                <p14:cNvPr id="62" name="Ink 61">
                  <a:extLst>
                    <a:ext uri="{FF2B5EF4-FFF2-40B4-BE49-F238E27FC236}">
                      <a16:creationId xmlns:a16="http://schemas.microsoft.com/office/drawing/2014/main" id="{6B85C673-2FF6-D154-82B8-9F0BD2C3F805}"/>
                    </a:ext>
                  </a:extLst>
                </p14:cNvPr>
                <p14:cNvContentPartPr/>
                <p14:nvPr/>
              </p14:nvContentPartPr>
              <p14:xfrm>
                <a:off x="8417817" y="2690074"/>
                <a:ext cx="158400" cy="132120"/>
              </p14:xfrm>
            </p:contentPart>
          </mc:Choice>
          <mc:Fallback>
            <p:pic>
              <p:nvPicPr>
                <p:cNvPr id="62" name="Ink 61">
                  <a:extLst>
                    <a:ext uri="{FF2B5EF4-FFF2-40B4-BE49-F238E27FC236}">
                      <a16:creationId xmlns:a16="http://schemas.microsoft.com/office/drawing/2014/main" id="{6B85C673-2FF6-D154-82B8-9F0BD2C3F805}"/>
                    </a:ext>
                  </a:extLst>
                </p:cNvPr>
                <p:cNvPicPr/>
                <p:nvPr/>
              </p:nvPicPr>
              <p:blipFill>
                <a:blip r:embed="rId95"/>
                <a:stretch>
                  <a:fillRect/>
                </a:stretch>
              </p:blipFill>
              <p:spPr>
                <a:xfrm>
                  <a:off x="8409177" y="2681074"/>
                  <a:ext cx="176040" cy="149760"/>
                </a:xfrm>
                <a:prstGeom prst="rect">
                  <a:avLst/>
                </a:prstGeom>
              </p:spPr>
            </p:pic>
          </mc:Fallback>
        </mc:AlternateContent>
        <mc:AlternateContent xmlns:mc="http://schemas.openxmlformats.org/markup-compatibility/2006">
          <mc:Choice xmlns:p14="http://schemas.microsoft.com/office/powerpoint/2010/main" Requires="p14">
            <p:contentPart p14:bwMode="auto" r:id="rId96">
              <p14:nvContentPartPr>
                <p14:cNvPr id="63" name="Ink 62">
                  <a:extLst>
                    <a:ext uri="{FF2B5EF4-FFF2-40B4-BE49-F238E27FC236}">
                      <a16:creationId xmlns:a16="http://schemas.microsoft.com/office/drawing/2014/main" id="{5F7328B4-1F3B-8FB7-AFB6-0344D1540F15}"/>
                    </a:ext>
                  </a:extLst>
                </p14:cNvPr>
                <p14:cNvContentPartPr/>
                <p14:nvPr/>
              </p14:nvContentPartPr>
              <p14:xfrm>
                <a:off x="8587377" y="2630314"/>
                <a:ext cx="139320" cy="176400"/>
              </p14:xfrm>
            </p:contentPart>
          </mc:Choice>
          <mc:Fallback>
            <p:pic>
              <p:nvPicPr>
                <p:cNvPr id="63" name="Ink 62">
                  <a:extLst>
                    <a:ext uri="{FF2B5EF4-FFF2-40B4-BE49-F238E27FC236}">
                      <a16:creationId xmlns:a16="http://schemas.microsoft.com/office/drawing/2014/main" id="{5F7328B4-1F3B-8FB7-AFB6-0344D1540F15}"/>
                    </a:ext>
                  </a:extLst>
                </p:cNvPr>
                <p:cNvPicPr/>
                <p:nvPr/>
              </p:nvPicPr>
              <p:blipFill>
                <a:blip r:embed="rId97"/>
                <a:stretch>
                  <a:fillRect/>
                </a:stretch>
              </p:blipFill>
              <p:spPr>
                <a:xfrm>
                  <a:off x="8578737" y="2621314"/>
                  <a:ext cx="156960" cy="194040"/>
                </a:xfrm>
                <a:prstGeom prst="rect">
                  <a:avLst/>
                </a:prstGeom>
              </p:spPr>
            </p:pic>
          </mc:Fallback>
        </mc:AlternateContent>
        <mc:AlternateContent xmlns:mc="http://schemas.openxmlformats.org/markup-compatibility/2006">
          <mc:Choice xmlns:p14="http://schemas.microsoft.com/office/powerpoint/2010/main" Requires="p14">
            <p:contentPart p14:bwMode="auto" r:id="rId98">
              <p14:nvContentPartPr>
                <p14:cNvPr id="64" name="Ink 63">
                  <a:extLst>
                    <a:ext uri="{FF2B5EF4-FFF2-40B4-BE49-F238E27FC236}">
                      <a16:creationId xmlns:a16="http://schemas.microsoft.com/office/drawing/2014/main" id="{F7FABB34-8D89-466E-1C80-F87F87E0DF46}"/>
                    </a:ext>
                  </a:extLst>
                </p14:cNvPr>
                <p14:cNvContentPartPr/>
                <p14:nvPr/>
              </p14:nvContentPartPr>
              <p14:xfrm>
                <a:off x="8408097" y="3014794"/>
                <a:ext cx="239040" cy="143280"/>
              </p14:xfrm>
            </p:contentPart>
          </mc:Choice>
          <mc:Fallback>
            <p:pic>
              <p:nvPicPr>
                <p:cNvPr id="64" name="Ink 63">
                  <a:extLst>
                    <a:ext uri="{FF2B5EF4-FFF2-40B4-BE49-F238E27FC236}">
                      <a16:creationId xmlns:a16="http://schemas.microsoft.com/office/drawing/2014/main" id="{F7FABB34-8D89-466E-1C80-F87F87E0DF46}"/>
                    </a:ext>
                  </a:extLst>
                </p:cNvPr>
                <p:cNvPicPr/>
                <p:nvPr/>
              </p:nvPicPr>
              <p:blipFill>
                <a:blip r:embed="rId99"/>
                <a:stretch>
                  <a:fillRect/>
                </a:stretch>
              </p:blipFill>
              <p:spPr>
                <a:xfrm>
                  <a:off x="8399097" y="3006154"/>
                  <a:ext cx="256680" cy="160920"/>
                </a:xfrm>
                <a:prstGeom prst="rect">
                  <a:avLst/>
                </a:prstGeom>
              </p:spPr>
            </p:pic>
          </mc:Fallback>
        </mc:AlternateContent>
        <mc:AlternateContent xmlns:mc="http://schemas.openxmlformats.org/markup-compatibility/2006">
          <mc:Choice xmlns:p14="http://schemas.microsoft.com/office/powerpoint/2010/main" Requires="p14">
            <p:contentPart p14:bwMode="auto" r:id="rId100">
              <p14:nvContentPartPr>
                <p14:cNvPr id="58" name="Ink 57">
                  <a:extLst>
                    <a:ext uri="{FF2B5EF4-FFF2-40B4-BE49-F238E27FC236}">
                      <a16:creationId xmlns:a16="http://schemas.microsoft.com/office/drawing/2014/main" id="{563581D3-6699-63B3-54E6-8D4EC1C5536F}"/>
                    </a:ext>
                  </a:extLst>
                </p14:cNvPr>
                <p14:cNvContentPartPr/>
                <p14:nvPr/>
              </p14:nvContentPartPr>
              <p14:xfrm>
                <a:off x="6616377" y="2944954"/>
                <a:ext cx="347400" cy="462600"/>
              </p14:xfrm>
            </p:contentPart>
          </mc:Choice>
          <mc:Fallback>
            <p:pic>
              <p:nvPicPr>
                <p:cNvPr id="58" name="Ink 57">
                  <a:extLst>
                    <a:ext uri="{FF2B5EF4-FFF2-40B4-BE49-F238E27FC236}">
                      <a16:creationId xmlns:a16="http://schemas.microsoft.com/office/drawing/2014/main" id="{563581D3-6699-63B3-54E6-8D4EC1C5536F}"/>
                    </a:ext>
                  </a:extLst>
                </p:cNvPr>
                <p:cNvPicPr/>
                <p:nvPr/>
              </p:nvPicPr>
              <p:blipFill>
                <a:blip r:embed="rId101"/>
                <a:stretch>
                  <a:fillRect/>
                </a:stretch>
              </p:blipFill>
              <p:spPr>
                <a:xfrm>
                  <a:off x="6607377" y="2935954"/>
                  <a:ext cx="365040" cy="480240"/>
                </a:xfrm>
                <a:prstGeom prst="rect">
                  <a:avLst/>
                </a:prstGeom>
              </p:spPr>
            </p:pic>
          </mc:Fallback>
        </mc:AlternateContent>
        <mc:AlternateContent xmlns:mc="http://schemas.openxmlformats.org/markup-compatibility/2006">
          <mc:Choice xmlns:p14="http://schemas.microsoft.com/office/powerpoint/2010/main" Requires="p14">
            <p:contentPart p14:bwMode="auto" r:id="rId102">
              <p14:nvContentPartPr>
                <p14:cNvPr id="59" name="Ink 58">
                  <a:extLst>
                    <a:ext uri="{FF2B5EF4-FFF2-40B4-BE49-F238E27FC236}">
                      <a16:creationId xmlns:a16="http://schemas.microsoft.com/office/drawing/2014/main" id="{EB9E5FE4-5B8A-AB6F-8764-CBDB19267BC6}"/>
                    </a:ext>
                  </a:extLst>
                </p14:cNvPr>
                <p14:cNvContentPartPr/>
                <p14:nvPr/>
              </p14:nvContentPartPr>
              <p14:xfrm>
                <a:off x="7180857" y="2604034"/>
                <a:ext cx="323280" cy="361440"/>
              </p14:xfrm>
            </p:contentPart>
          </mc:Choice>
          <mc:Fallback>
            <p:pic>
              <p:nvPicPr>
                <p:cNvPr id="59" name="Ink 58">
                  <a:extLst>
                    <a:ext uri="{FF2B5EF4-FFF2-40B4-BE49-F238E27FC236}">
                      <a16:creationId xmlns:a16="http://schemas.microsoft.com/office/drawing/2014/main" id="{EB9E5FE4-5B8A-AB6F-8764-CBDB19267BC6}"/>
                    </a:ext>
                  </a:extLst>
                </p:cNvPr>
                <p:cNvPicPr/>
                <p:nvPr/>
              </p:nvPicPr>
              <p:blipFill>
                <a:blip r:embed="rId103"/>
                <a:stretch>
                  <a:fillRect/>
                </a:stretch>
              </p:blipFill>
              <p:spPr>
                <a:xfrm>
                  <a:off x="7172217" y="2595394"/>
                  <a:ext cx="340920" cy="379080"/>
                </a:xfrm>
                <a:prstGeom prst="rect">
                  <a:avLst/>
                </a:prstGeom>
              </p:spPr>
            </p:pic>
          </mc:Fallback>
        </mc:AlternateContent>
        <mc:AlternateContent xmlns:mc="http://schemas.openxmlformats.org/markup-compatibility/2006">
          <mc:Choice xmlns:p14="http://schemas.microsoft.com/office/powerpoint/2010/main" Requires="p14">
            <p:contentPart p14:bwMode="auto" r:id="rId104">
              <p14:nvContentPartPr>
                <p14:cNvPr id="66" name="Ink 65">
                  <a:extLst>
                    <a:ext uri="{FF2B5EF4-FFF2-40B4-BE49-F238E27FC236}">
                      <a16:creationId xmlns:a16="http://schemas.microsoft.com/office/drawing/2014/main" id="{894B47E2-5A94-B936-3838-9E25342210C5}"/>
                    </a:ext>
                  </a:extLst>
                </p14:cNvPr>
                <p14:cNvContentPartPr/>
                <p14:nvPr/>
              </p14:nvContentPartPr>
              <p14:xfrm>
                <a:off x="6788097" y="2794114"/>
                <a:ext cx="435960" cy="156240"/>
              </p14:xfrm>
            </p:contentPart>
          </mc:Choice>
          <mc:Fallback>
            <p:pic>
              <p:nvPicPr>
                <p:cNvPr id="66" name="Ink 65">
                  <a:extLst>
                    <a:ext uri="{FF2B5EF4-FFF2-40B4-BE49-F238E27FC236}">
                      <a16:creationId xmlns:a16="http://schemas.microsoft.com/office/drawing/2014/main" id="{894B47E2-5A94-B936-3838-9E25342210C5}"/>
                    </a:ext>
                  </a:extLst>
                </p:cNvPr>
                <p:cNvPicPr/>
                <p:nvPr/>
              </p:nvPicPr>
              <p:blipFill>
                <a:blip r:embed="rId105"/>
                <a:stretch>
                  <a:fillRect/>
                </a:stretch>
              </p:blipFill>
              <p:spPr>
                <a:xfrm>
                  <a:off x="6779457" y="2785114"/>
                  <a:ext cx="453600" cy="173880"/>
                </a:xfrm>
                <a:prstGeom prst="rect">
                  <a:avLst/>
                </a:prstGeom>
              </p:spPr>
            </p:pic>
          </mc:Fallback>
        </mc:AlternateContent>
        <mc:AlternateContent xmlns:mc="http://schemas.openxmlformats.org/markup-compatibility/2006">
          <mc:Choice xmlns:p14="http://schemas.microsoft.com/office/powerpoint/2010/main" Requires="p14">
            <p:contentPart p14:bwMode="auto" r:id="rId106">
              <p14:nvContentPartPr>
                <p14:cNvPr id="68" name="Ink 67">
                  <a:extLst>
                    <a:ext uri="{FF2B5EF4-FFF2-40B4-BE49-F238E27FC236}">
                      <a16:creationId xmlns:a16="http://schemas.microsoft.com/office/drawing/2014/main" id="{E9AFD7BF-7012-3C2E-F179-75B06D94903C}"/>
                    </a:ext>
                  </a:extLst>
                </p14:cNvPr>
                <p14:cNvContentPartPr/>
                <p14:nvPr/>
              </p14:nvContentPartPr>
              <p14:xfrm>
                <a:off x="7502697" y="2977714"/>
                <a:ext cx="517680" cy="165240"/>
              </p14:xfrm>
            </p:contentPart>
          </mc:Choice>
          <mc:Fallback>
            <p:pic>
              <p:nvPicPr>
                <p:cNvPr id="68" name="Ink 67">
                  <a:extLst>
                    <a:ext uri="{FF2B5EF4-FFF2-40B4-BE49-F238E27FC236}">
                      <a16:creationId xmlns:a16="http://schemas.microsoft.com/office/drawing/2014/main" id="{E9AFD7BF-7012-3C2E-F179-75B06D94903C}"/>
                    </a:ext>
                  </a:extLst>
                </p:cNvPr>
                <p:cNvPicPr/>
                <p:nvPr/>
              </p:nvPicPr>
              <p:blipFill>
                <a:blip r:embed="rId107"/>
                <a:stretch>
                  <a:fillRect/>
                </a:stretch>
              </p:blipFill>
              <p:spPr>
                <a:xfrm>
                  <a:off x="7494057" y="2969074"/>
                  <a:ext cx="535320" cy="182880"/>
                </a:xfrm>
                <a:prstGeom prst="rect">
                  <a:avLst/>
                </a:prstGeom>
              </p:spPr>
            </p:pic>
          </mc:Fallback>
        </mc:AlternateContent>
        <mc:AlternateContent xmlns:mc="http://schemas.openxmlformats.org/markup-compatibility/2006">
          <mc:Choice xmlns:p14="http://schemas.microsoft.com/office/powerpoint/2010/main" Requires="p14">
            <p:contentPart p14:bwMode="auto" r:id="rId108">
              <p14:nvContentPartPr>
                <p14:cNvPr id="69" name="Ink 68">
                  <a:extLst>
                    <a:ext uri="{FF2B5EF4-FFF2-40B4-BE49-F238E27FC236}">
                      <a16:creationId xmlns:a16="http://schemas.microsoft.com/office/drawing/2014/main" id="{38FC3ED8-77F7-7E14-AC2E-53648C3574C5}"/>
                    </a:ext>
                  </a:extLst>
                </p14:cNvPr>
                <p14:cNvContentPartPr/>
                <p14:nvPr/>
              </p14:nvContentPartPr>
              <p14:xfrm>
                <a:off x="7490817" y="3053314"/>
                <a:ext cx="101160" cy="104040"/>
              </p14:xfrm>
            </p:contentPart>
          </mc:Choice>
          <mc:Fallback>
            <p:pic>
              <p:nvPicPr>
                <p:cNvPr id="69" name="Ink 68">
                  <a:extLst>
                    <a:ext uri="{FF2B5EF4-FFF2-40B4-BE49-F238E27FC236}">
                      <a16:creationId xmlns:a16="http://schemas.microsoft.com/office/drawing/2014/main" id="{38FC3ED8-77F7-7E14-AC2E-53648C3574C5}"/>
                    </a:ext>
                  </a:extLst>
                </p:cNvPr>
                <p:cNvPicPr/>
                <p:nvPr/>
              </p:nvPicPr>
              <p:blipFill>
                <a:blip r:embed="rId109"/>
                <a:stretch>
                  <a:fillRect/>
                </a:stretch>
              </p:blipFill>
              <p:spPr>
                <a:xfrm>
                  <a:off x="7482177" y="3044314"/>
                  <a:ext cx="118800" cy="121680"/>
                </a:xfrm>
                <a:prstGeom prst="rect">
                  <a:avLst/>
                </a:prstGeom>
              </p:spPr>
            </p:pic>
          </mc:Fallback>
        </mc:AlternateContent>
        <mc:AlternateContent xmlns:mc="http://schemas.openxmlformats.org/markup-compatibility/2006">
          <mc:Choice xmlns:p14="http://schemas.microsoft.com/office/powerpoint/2010/main" Requires="p14">
            <p:contentPart p14:bwMode="auto" r:id="rId110">
              <p14:nvContentPartPr>
                <p14:cNvPr id="71" name="Ink 70">
                  <a:extLst>
                    <a:ext uri="{FF2B5EF4-FFF2-40B4-BE49-F238E27FC236}">
                      <a16:creationId xmlns:a16="http://schemas.microsoft.com/office/drawing/2014/main" id="{6E966E80-9F14-0C06-A83A-D7D3B12DA2A1}"/>
                    </a:ext>
                  </a:extLst>
                </p14:cNvPr>
                <p14:cNvContentPartPr/>
                <p14:nvPr/>
              </p14:nvContentPartPr>
              <p14:xfrm>
                <a:off x="8009217" y="3114874"/>
                <a:ext cx="89640" cy="226080"/>
              </p14:xfrm>
            </p:contentPart>
          </mc:Choice>
          <mc:Fallback>
            <p:pic>
              <p:nvPicPr>
                <p:cNvPr id="71" name="Ink 70">
                  <a:extLst>
                    <a:ext uri="{FF2B5EF4-FFF2-40B4-BE49-F238E27FC236}">
                      <a16:creationId xmlns:a16="http://schemas.microsoft.com/office/drawing/2014/main" id="{6E966E80-9F14-0C06-A83A-D7D3B12DA2A1}"/>
                    </a:ext>
                  </a:extLst>
                </p:cNvPr>
                <p:cNvPicPr/>
                <p:nvPr/>
              </p:nvPicPr>
              <p:blipFill>
                <a:blip r:embed="rId111"/>
                <a:stretch>
                  <a:fillRect/>
                </a:stretch>
              </p:blipFill>
              <p:spPr>
                <a:xfrm>
                  <a:off x="8000577" y="3106234"/>
                  <a:ext cx="107280" cy="243720"/>
                </a:xfrm>
                <a:prstGeom prst="rect">
                  <a:avLst/>
                </a:prstGeom>
              </p:spPr>
            </p:pic>
          </mc:Fallback>
        </mc:AlternateContent>
        <mc:AlternateContent xmlns:mc="http://schemas.openxmlformats.org/markup-compatibility/2006">
          <mc:Choice xmlns:p14="http://schemas.microsoft.com/office/powerpoint/2010/main" Requires="p14">
            <p:contentPart p14:bwMode="auto" r:id="rId112">
              <p14:nvContentPartPr>
                <p14:cNvPr id="72" name="Ink 71">
                  <a:extLst>
                    <a:ext uri="{FF2B5EF4-FFF2-40B4-BE49-F238E27FC236}">
                      <a16:creationId xmlns:a16="http://schemas.microsoft.com/office/drawing/2014/main" id="{19FBE04D-ECF3-360E-7C32-6780B396AFFB}"/>
                    </a:ext>
                  </a:extLst>
                </p14:cNvPr>
                <p14:cNvContentPartPr/>
                <p14:nvPr/>
              </p14:nvContentPartPr>
              <p14:xfrm>
                <a:off x="8348337" y="3436354"/>
                <a:ext cx="194040" cy="205200"/>
              </p14:xfrm>
            </p:contentPart>
          </mc:Choice>
          <mc:Fallback>
            <p:pic>
              <p:nvPicPr>
                <p:cNvPr id="72" name="Ink 71">
                  <a:extLst>
                    <a:ext uri="{FF2B5EF4-FFF2-40B4-BE49-F238E27FC236}">
                      <a16:creationId xmlns:a16="http://schemas.microsoft.com/office/drawing/2014/main" id="{19FBE04D-ECF3-360E-7C32-6780B396AFFB}"/>
                    </a:ext>
                  </a:extLst>
                </p:cNvPr>
                <p:cNvPicPr/>
                <p:nvPr/>
              </p:nvPicPr>
              <p:blipFill>
                <a:blip r:embed="rId113"/>
                <a:stretch>
                  <a:fillRect/>
                </a:stretch>
              </p:blipFill>
              <p:spPr>
                <a:xfrm>
                  <a:off x="8339337" y="3427354"/>
                  <a:ext cx="211680" cy="222840"/>
                </a:xfrm>
                <a:prstGeom prst="rect">
                  <a:avLst/>
                </a:prstGeom>
              </p:spPr>
            </p:pic>
          </mc:Fallback>
        </mc:AlternateContent>
        <mc:AlternateContent xmlns:mc="http://schemas.openxmlformats.org/markup-compatibility/2006">
          <mc:Choice xmlns:p14="http://schemas.microsoft.com/office/powerpoint/2010/main" Requires="p14">
            <p:contentPart p14:bwMode="auto" r:id="rId114">
              <p14:nvContentPartPr>
                <p14:cNvPr id="73" name="Ink 72">
                  <a:extLst>
                    <a:ext uri="{FF2B5EF4-FFF2-40B4-BE49-F238E27FC236}">
                      <a16:creationId xmlns:a16="http://schemas.microsoft.com/office/drawing/2014/main" id="{895D6586-84E6-6FEF-5103-061F90BBCC4E}"/>
                    </a:ext>
                  </a:extLst>
                </p14:cNvPr>
                <p14:cNvContentPartPr/>
                <p14:nvPr/>
              </p14:nvContentPartPr>
              <p14:xfrm>
                <a:off x="8421417" y="3439954"/>
                <a:ext cx="194040" cy="150480"/>
              </p14:xfrm>
            </p:contentPart>
          </mc:Choice>
          <mc:Fallback>
            <p:pic>
              <p:nvPicPr>
                <p:cNvPr id="73" name="Ink 72">
                  <a:extLst>
                    <a:ext uri="{FF2B5EF4-FFF2-40B4-BE49-F238E27FC236}">
                      <a16:creationId xmlns:a16="http://schemas.microsoft.com/office/drawing/2014/main" id="{895D6586-84E6-6FEF-5103-061F90BBCC4E}"/>
                    </a:ext>
                  </a:extLst>
                </p:cNvPr>
                <p:cNvPicPr/>
                <p:nvPr/>
              </p:nvPicPr>
              <p:blipFill>
                <a:blip r:embed="rId115"/>
                <a:stretch>
                  <a:fillRect/>
                </a:stretch>
              </p:blipFill>
              <p:spPr>
                <a:xfrm>
                  <a:off x="8412777" y="3431314"/>
                  <a:ext cx="211680" cy="168120"/>
                </a:xfrm>
                <a:prstGeom prst="rect">
                  <a:avLst/>
                </a:prstGeom>
              </p:spPr>
            </p:pic>
          </mc:Fallback>
        </mc:AlternateContent>
        <mc:AlternateContent xmlns:mc="http://schemas.openxmlformats.org/markup-compatibility/2006">
          <mc:Choice xmlns:p14="http://schemas.microsoft.com/office/powerpoint/2010/main" Requires="p14">
            <p:contentPart p14:bwMode="auto" r:id="rId116">
              <p14:nvContentPartPr>
                <p14:cNvPr id="74" name="Ink 73">
                  <a:extLst>
                    <a:ext uri="{FF2B5EF4-FFF2-40B4-BE49-F238E27FC236}">
                      <a16:creationId xmlns:a16="http://schemas.microsoft.com/office/drawing/2014/main" id="{22F194FC-0FC4-A580-5B52-87AD3360A6D7}"/>
                    </a:ext>
                  </a:extLst>
                </p14:cNvPr>
                <p14:cNvContentPartPr/>
                <p14:nvPr/>
              </p14:nvContentPartPr>
              <p14:xfrm>
                <a:off x="8486577" y="3413674"/>
                <a:ext cx="117720" cy="81360"/>
              </p14:xfrm>
            </p:contentPart>
          </mc:Choice>
          <mc:Fallback>
            <p:pic>
              <p:nvPicPr>
                <p:cNvPr id="74" name="Ink 73">
                  <a:extLst>
                    <a:ext uri="{FF2B5EF4-FFF2-40B4-BE49-F238E27FC236}">
                      <a16:creationId xmlns:a16="http://schemas.microsoft.com/office/drawing/2014/main" id="{22F194FC-0FC4-A580-5B52-87AD3360A6D7}"/>
                    </a:ext>
                  </a:extLst>
                </p:cNvPr>
                <p:cNvPicPr/>
                <p:nvPr/>
              </p:nvPicPr>
              <p:blipFill>
                <a:blip r:embed="rId117"/>
                <a:stretch>
                  <a:fillRect/>
                </a:stretch>
              </p:blipFill>
              <p:spPr>
                <a:xfrm>
                  <a:off x="8477577" y="3404674"/>
                  <a:ext cx="135360" cy="99000"/>
                </a:xfrm>
                <a:prstGeom prst="rect">
                  <a:avLst/>
                </a:prstGeom>
              </p:spPr>
            </p:pic>
          </mc:Fallback>
        </mc:AlternateContent>
        <mc:AlternateContent xmlns:mc="http://schemas.openxmlformats.org/markup-compatibility/2006">
          <mc:Choice xmlns:p14="http://schemas.microsoft.com/office/powerpoint/2010/main" Requires="p14">
            <p:contentPart p14:bwMode="auto" r:id="rId118">
              <p14:nvContentPartPr>
                <p14:cNvPr id="75" name="Ink 74">
                  <a:extLst>
                    <a:ext uri="{FF2B5EF4-FFF2-40B4-BE49-F238E27FC236}">
                      <a16:creationId xmlns:a16="http://schemas.microsoft.com/office/drawing/2014/main" id="{4106E19B-83A2-D579-F7CA-D120247B7C86}"/>
                    </a:ext>
                  </a:extLst>
                </p14:cNvPr>
                <p14:cNvContentPartPr/>
                <p14:nvPr/>
              </p14:nvContentPartPr>
              <p14:xfrm>
                <a:off x="8630577" y="3298834"/>
                <a:ext cx="144000" cy="186840"/>
              </p14:xfrm>
            </p:contentPart>
          </mc:Choice>
          <mc:Fallback>
            <p:pic>
              <p:nvPicPr>
                <p:cNvPr id="75" name="Ink 74">
                  <a:extLst>
                    <a:ext uri="{FF2B5EF4-FFF2-40B4-BE49-F238E27FC236}">
                      <a16:creationId xmlns:a16="http://schemas.microsoft.com/office/drawing/2014/main" id="{4106E19B-83A2-D579-F7CA-D120247B7C86}"/>
                    </a:ext>
                  </a:extLst>
                </p:cNvPr>
                <p:cNvPicPr/>
                <p:nvPr/>
              </p:nvPicPr>
              <p:blipFill>
                <a:blip r:embed="rId119"/>
                <a:stretch>
                  <a:fillRect/>
                </a:stretch>
              </p:blipFill>
              <p:spPr>
                <a:xfrm>
                  <a:off x="8621937" y="3289834"/>
                  <a:ext cx="161640" cy="204480"/>
                </a:xfrm>
                <a:prstGeom prst="rect">
                  <a:avLst/>
                </a:prstGeom>
              </p:spPr>
            </p:pic>
          </mc:Fallback>
        </mc:AlternateContent>
      </p:grpSp>
      <p:grpSp>
        <p:nvGrpSpPr>
          <p:cNvPr id="93" name="Group 92">
            <a:extLst>
              <a:ext uri="{FF2B5EF4-FFF2-40B4-BE49-F238E27FC236}">
                <a16:creationId xmlns:a16="http://schemas.microsoft.com/office/drawing/2014/main" id="{11C49B21-B96B-9E72-8F65-D26719DA6BC4}"/>
              </a:ext>
            </a:extLst>
          </p:cNvPr>
          <p:cNvGrpSpPr/>
          <p:nvPr/>
        </p:nvGrpSpPr>
        <p:grpSpPr>
          <a:xfrm>
            <a:off x="7036137" y="3812914"/>
            <a:ext cx="1364400" cy="919440"/>
            <a:chOff x="7036137" y="3812914"/>
            <a:chExt cx="1364400" cy="919440"/>
          </a:xfrm>
        </p:grpSpPr>
        <mc:AlternateContent xmlns:mc="http://schemas.openxmlformats.org/markup-compatibility/2006">
          <mc:Choice xmlns:p14="http://schemas.microsoft.com/office/powerpoint/2010/main" Requires="p14">
            <p:contentPart p14:bwMode="auto" r:id="rId120">
              <p14:nvContentPartPr>
                <p14:cNvPr id="78" name="Ink 77">
                  <a:extLst>
                    <a:ext uri="{FF2B5EF4-FFF2-40B4-BE49-F238E27FC236}">
                      <a16:creationId xmlns:a16="http://schemas.microsoft.com/office/drawing/2014/main" id="{A50F99A7-E9C4-4A44-FA79-52DF345D4FFE}"/>
                    </a:ext>
                  </a:extLst>
                </p14:cNvPr>
                <p14:cNvContentPartPr/>
                <p14:nvPr/>
              </p14:nvContentPartPr>
              <p14:xfrm>
                <a:off x="7036137" y="4482874"/>
                <a:ext cx="208440" cy="212040"/>
              </p14:xfrm>
            </p:contentPart>
          </mc:Choice>
          <mc:Fallback>
            <p:pic>
              <p:nvPicPr>
                <p:cNvPr id="78" name="Ink 77">
                  <a:extLst>
                    <a:ext uri="{FF2B5EF4-FFF2-40B4-BE49-F238E27FC236}">
                      <a16:creationId xmlns:a16="http://schemas.microsoft.com/office/drawing/2014/main" id="{A50F99A7-E9C4-4A44-FA79-52DF345D4FFE}"/>
                    </a:ext>
                  </a:extLst>
                </p:cNvPr>
                <p:cNvPicPr/>
                <p:nvPr/>
              </p:nvPicPr>
              <p:blipFill>
                <a:blip r:embed="rId121"/>
                <a:stretch>
                  <a:fillRect/>
                </a:stretch>
              </p:blipFill>
              <p:spPr>
                <a:xfrm>
                  <a:off x="7027137" y="4474234"/>
                  <a:ext cx="226080" cy="229680"/>
                </a:xfrm>
                <a:prstGeom prst="rect">
                  <a:avLst/>
                </a:prstGeom>
              </p:spPr>
            </p:pic>
          </mc:Fallback>
        </mc:AlternateContent>
        <mc:AlternateContent xmlns:mc="http://schemas.openxmlformats.org/markup-compatibility/2006">
          <mc:Choice xmlns:p14="http://schemas.microsoft.com/office/powerpoint/2010/main" Requires="p14">
            <p:contentPart p14:bwMode="auto" r:id="rId122">
              <p14:nvContentPartPr>
                <p14:cNvPr id="79" name="Ink 78">
                  <a:extLst>
                    <a:ext uri="{FF2B5EF4-FFF2-40B4-BE49-F238E27FC236}">
                      <a16:creationId xmlns:a16="http://schemas.microsoft.com/office/drawing/2014/main" id="{A050F830-F349-6949-EBE0-E16A4C534AB2}"/>
                    </a:ext>
                  </a:extLst>
                </p14:cNvPr>
                <p14:cNvContentPartPr/>
                <p14:nvPr/>
              </p14:nvContentPartPr>
              <p14:xfrm>
                <a:off x="7051977" y="4540474"/>
                <a:ext cx="130320" cy="143640"/>
              </p14:xfrm>
            </p:contentPart>
          </mc:Choice>
          <mc:Fallback>
            <p:pic>
              <p:nvPicPr>
                <p:cNvPr id="79" name="Ink 78">
                  <a:extLst>
                    <a:ext uri="{FF2B5EF4-FFF2-40B4-BE49-F238E27FC236}">
                      <a16:creationId xmlns:a16="http://schemas.microsoft.com/office/drawing/2014/main" id="{A050F830-F349-6949-EBE0-E16A4C534AB2}"/>
                    </a:ext>
                  </a:extLst>
                </p:cNvPr>
                <p:cNvPicPr/>
                <p:nvPr/>
              </p:nvPicPr>
              <p:blipFill>
                <a:blip r:embed="rId123"/>
                <a:stretch>
                  <a:fillRect/>
                </a:stretch>
              </p:blipFill>
              <p:spPr>
                <a:xfrm>
                  <a:off x="7042977" y="4531474"/>
                  <a:ext cx="147960" cy="161280"/>
                </a:xfrm>
                <a:prstGeom prst="rect">
                  <a:avLst/>
                </a:prstGeom>
              </p:spPr>
            </p:pic>
          </mc:Fallback>
        </mc:AlternateContent>
        <mc:AlternateContent xmlns:mc="http://schemas.openxmlformats.org/markup-compatibility/2006">
          <mc:Choice xmlns:p14="http://schemas.microsoft.com/office/powerpoint/2010/main" Requires="p14">
            <p:contentPart p14:bwMode="auto" r:id="rId124">
              <p14:nvContentPartPr>
                <p14:cNvPr id="81" name="Ink 80">
                  <a:extLst>
                    <a:ext uri="{FF2B5EF4-FFF2-40B4-BE49-F238E27FC236}">
                      <a16:creationId xmlns:a16="http://schemas.microsoft.com/office/drawing/2014/main" id="{2A4AB55A-B485-9245-FF2F-45FBF8C553CC}"/>
                    </a:ext>
                  </a:extLst>
                </p14:cNvPr>
                <p14:cNvContentPartPr/>
                <p14:nvPr/>
              </p14:nvContentPartPr>
              <p14:xfrm>
                <a:off x="7393617" y="4170394"/>
                <a:ext cx="271800" cy="384840"/>
              </p14:xfrm>
            </p:contentPart>
          </mc:Choice>
          <mc:Fallback>
            <p:pic>
              <p:nvPicPr>
                <p:cNvPr id="81" name="Ink 80">
                  <a:extLst>
                    <a:ext uri="{FF2B5EF4-FFF2-40B4-BE49-F238E27FC236}">
                      <a16:creationId xmlns:a16="http://schemas.microsoft.com/office/drawing/2014/main" id="{2A4AB55A-B485-9245-FF2F-45FBF8C553CC}"/>
                    </a:ext>
                  </a:extLst>
                </p:cNvPr>
                <p:cNvPicPr/>
                <p:nvPr/>
              </p:nvPicPr>
              <p:blipFill>
                <a:blip r:embed="rId125"/>
                <a:stretch>
                  <a:fillRect/>
                </a:stretch>
              </p:blipFill>
              <p:spPr>
                <a:xfrm>
                  <a:off x="7384617" y="4161394"/>
                  <a:ext cx="289440" cy="402480"/>
                </a:xfrm>
                <a:prstGeom prst="rect">
                  <a:avLst/>
                </a:prstGeom>
              </p:spPr>
            </p:pic>
          </mc:Fallback>
        </mc:AlternateContent>
        <mc:AlternateContent xmlns:mc="http://schemas.openxmlformats.org/markup-compatibility/2006">
          <mc:Choice xmlns:p14="http://schemas.microsoft.com/office/powerpoint/2010/main" Requires="p14">
            <p:contentPart p14:bwMode="auto" r:id="rId126">
              <p14:nvContentPartPr>
                <p14:cNvPr id="82" name="Ink 81">
                  <a:extLst>
                    <a:ext uri="{FF2B5EF4-FFF2-40B4-BE49-F238E27FC236}">
                      <a16:creationId xmlns:a16="http://schemas.microsoft.com/office/drawing/2014/main" id="{7BEA6457-01C6-73A1-9ED5-5EE8B02FB393}"/>
                    </a:ext>
                  </a:extLst>
                </p14:cNvPr>
                <p14:cNvContentPartPr/>
                <p14:nvPr/>
              </p14:nvContentPartPr>
              <p14:xfrm>
                <a:off x="7702857" y="4183714"/>
                <a:ext cx="90360" cy="82800"/>
              </p14:xfrm>
            </p:contentPart>
          </mc:Choice>
          <mc:Fallback>
            <p:pic>
              <p:nvPicPr>
                <p:cNvPr id="82" name="Ink 81">
                  <a:extLst>
                    <a:ext uri="{FF2B5EF4-FFF2-40B4-BE49-F238E27FC236}">
                      <a16:creationId xmlns:a16="http://schemas.microsoft.com/office/drawing/2014/main" id="{7BEA6457-01C6-73A1-9ED5-5EE8B02FB393}"/>
                    </a:ext>
                  </a:extLst>
                </p:cNvPr>
                <p:cNvPicPr/>
                <p:nvPr/>
              </p:nvPicPr>
              <p:blipFill>
                <a:blip r:embed="rId127"/>
                <a:stretch>
                  <a:fillRect/>
                </a:stretch>
              </p:blipFill>
              <p:spPr>
                <a:xfrm>
                  <a:off x="7693857" y="4175074"/>
                  <a:ext cx="108000" cy="100440"/>
                </a:xfrm>
                <a:prstGeom prst="rect">
                  <a:avLst/>
                </a:prstGeom>
              </p:spPr>
            </p:pic>
          </mc:Fallback>
        </mc:AlternateContent>
        <mc:AlternateContent xmlns:mc="http://schemas.openxmlformats.org/markup-compatibility/2006">
          <mc:Choice xmlns:p14="http://schemas.microsoft.com/office/powerpoint/2010/main" Requires="p14">
            <p:contentPart p14:bwMode="auto" r:id="rId128">
              <p14:nvContentPartPr>
                <p14:cNvPr id="83" name="Ink 82">
                  <a:extLst>
                    <a:ext uri="{FF2B5EF4-FFF2-40B4-BE49-F238E27FC236}">
                      <a16:creationId xmlns:a16="http://schemas.microsoft.com/office/drawing/2014/main" id="{87799FD2-4E83-5287-0EC2-0BCCAD9B8BC4}"/>
                    </a:ext>
                  </a:extLst>
                </p14:cNvPr>
                <p14:cNvContentPartPr/>
                <p14:nvPr/>
              </p14:nvContentPartPr>
              <p14:xfrm>
                <a:off x="7829937" y="4109194"/>
                <a:ext cx="146520" cy="240840"/>
              </p14:xfrm>
            </p:contentPart>
          </mc:Choice>
          <mc:Fallback>
            <p:pic>
              <p:nvPicPr>
                <p:cNvPr id="83" name="Ink 82">
                  <a:extLst>
                    <a:ext uri="{FF2B5EF4-FFF2-40B4-BE49-F238E27FC236}">
                      <a16:creationId xmlns:a16="http://schemas.microsoft.com/office/drawing/2014/main" id="{87799FD2-4E83-5287-0EC2-0BCCAD9B8BC4}"/>
                    </a:ext>
                  </a:extLst>
                </p:cNvPr>
                <p:cNvPicPr/>
                <p:nvPr/>
              </p:nvPicPr>
              <p:blipFill>
                <a:blip r:embed="rId129"/>
                <a:stretch>
                  <a:fillRect/>
                </a:stretch>
              </p:blipFill>
              <p:spPr>
                <a:xfrm>
                  <a:off x="7820937" y="4100554"/>
                  <a:ext cx="164160" cy="258480"/>
                </a:xfrm>
                <a:prstGeom prst="rect">
                  <a:avLst/>
                </a:prstGeom>
              </p:spPr>
            </p:pic>
          </mc:Fallback>
        </mc:AlternateContent>
        <mc:AlternateContent xmlns:mc="http://schemas.openxmlformats.org/markup-compatibility/2006">
          <mc:Choice xmlns:p14="http://schemas.microsoft.com/office/powerpoint/2010/main" Requires="p14">
            <p:contentPart p14:bwMode="auto" r:id="rId130">
              <p14:nvContentPartPr>
                <p14:cNvPr id="84" name="Ink 83">
                  <a:extLst>
                    <a:ext uri="{FF2B5EF4-FFF2-40B4-BE49-F238E27FC236}">
                      <a16:creationId xmlns:a16="http://schemas.microsoft.com/office/drawing/2014/main" id="{9B1DBE9C-B05D-1A40-1A61-866058BECF13}"/>
                    </a:ext>
                  </a:extLst>
                </p14:cNvPr>
                <p14:cNvContentPartPr/>
                <p14:nvPr/>
              </p14:nvContentPartPr>
              <p14:xfrm>
                <a:off x="7948017" y="3922714"/>
                <a:ext cx="180360" cy="253800"/>
              </p14:xfrm>
            </p:contentPart>
          </mc:Choice>
          <mc:Fallback>
            <p:pic>
              <p:nvPicPr>
                <p:cNvPr id="84" name="Ink 83">
                  <a:extLst>
                    <a:ext uri="{FF2B5EF4-FFF2-40B4-BE49-F238E27FC236}">
                      <a16:creationId xmlns:a16="http://schemas.microsoft.com/office/drawing/2014/main" id="{9B1DBE9C-B05D-1A40-1A61-866058BECF13}"/>
                    </a:ext>
                  </a:extLst>
                </p:cNvPr>
                <p:cNvPicPr/>
                <p:nvPr/>
              </p:nvPicPr>
              <p:blipFill>
                <a:blip r:embed="rId131"/>
                <a:stretch>
                  <a:fillRect/>
                </a:stretch>
              </p:blipFill>
              <p:spPr>
                <a:xfrm>
                  <a:off x="7939377" y="3914074"/>
                  <a:ext cx="198000" cy="271440"/>
                </a:xfrm>
                <a:prstGeom prst="rect">
                  <a:avLst/>
                </a:prstGeom>
              </p:spPr>
            </p:pic>
          </mc:Fallback>
        </mc:AlternateContent>
        <mc:AlternateContent xmlns:mc="http://schemas.openxmlformats.org/markup-compatibility/2006">
          <mc:Choice xmlns:p14="http://schemas.microsoft.com/office/powerpoint/2010/main" Requires="p14">
            <p:contentPart p14:bwMode="auto" r:id="rId132">
              <p14:nvContentPartPr>
                <p14:cNvPr id="85" name="Ink 84">
                  <a:extLst>
                    <a:ext uri="{FF2B5EF4-FFF2-40B4-BE49-F238E27FC236}">
                      <a16:creationId xmlns:a16="http://schemas.microsoft.com/office/drawing/2014/main" id="{871542EA-D2F4-8EAF-B2FD-25224C0ADBC6}"/>
                    </a:ext>
                  </a:extLst>
                </p14:cNvPr>
                <p14:cNvContentPartPr/>
                <p14:nvPr/>
              </p14:nvContentPartPr>
              <p14:xfrm>
                <a:off x="8044137" y="4001194"/>
                <a:ext cx="75600" cy="35640"/>
              </p14:xfrm>
            </p:contentPart>
          </mc:Choice>
          <mc:Fallback>
            <p:pic>
              <p:nvPicPr>
                <p:cNvPr id="85" name="Ink 84">
                  <a:extLst>
                    <a:ext uri="{FF2B5EF4-FFF2-40B4-BE49-F238E27FC236}">
                      <a16:creationId xmlns:a16="http://schemas.microsoft.com/office/drawing/2014/main" id="{871542EA-D2F4-8EAF-B2FD-25224C0ADBC6}"/>
                    </a:ext>
                  </a:extLst>
                </p:cNvPr>
                <p:cNvPicPr/>
                <p:nvPr/>
              </p:nvPicPr>
              <p:blipFill>
                <a:blip r:embed="rId133"/>
                <a:stretch>
                  <a:fillRect/>
                </a:stretch>
              </p:blipFill>
              <p:spPr>
                <a:xfrm>
                  <a:off x="8035137" y="3992554"/>
                  <a:ext cx="93240" cy="53280"/>
                </a:xfrm>
                <a:prstGeom prst="rect">
                  <a:avLst/>
                </a:prstGeom>
              </p:spPr>
            </p:pic>
          </mc:Fallback>
        </mc:AlternateContent>
        <mc:AlternateContent xmlns:mc="http://schemas.openxmlformats.org/markup-compatibility/2006">
          <mc:Choice xmlns:p14="http://schemas.microsoft.com/office/powerpoint/2010/main" Requires="p14">
            <p:contentPart p14:bwMode="auto" r:id="rId134">
              <p14:nvContentPartPr>
                <p14:cNvPr id="86" name="Ink 85">
                  <a:extLst>
                    <a:ext uri="{FF2B5EF4-FFF2-40B4-BE49-F238E27FC236}">
                      <a16:creationId xmlns:a16="http://schemas.microsoft.com/office/drawing/2014/main" id="{A02BBE96-F0C2-9E8D-9B75-E558BA456896}"/>
                    </a:ext>
                  </a:extLst>
                </p14:cNvPr>
                <p14:cNvContentPartPr/>
                <p14:nvPr/>
              </p14:nvContentPartPr>
              <p14:xfrm>
                <a:off x="8132337" y="3812914"/>
                <a:ext cx="172800" cy="231120"/>
              </p14:xfrm>
            </p:contentPart>
          </mc:Choice>
          <mc:Fallback>
            <p:pic>
              <p:nvPicPr>
                <p:cNvPr id="86" name="Ink 85">
                  <a:extLst>
                    <a:ext uri="{FF2B5EF4-FFF2-40B4-BE49-F238E27FC236}">
                      <a16:creationId xmlns:a16="http://schemas.microsoft.com/office/drawing/2014/main" id="{A02BBE96-F0C2-9E8D-9B75-E558BA456896}"/>
                    </a:ext>
                  </a:extLst>
                </p:cNvPr>
                <p:cNvPicPr/>
                <p:nvPr/>
              </p:nvPicPr>
              <p:blipFill>
                <a:blip r:embed="rId135"/>
                <a:stretch>
                  <a:fillRect/>
                </a:stretch>
              </p:blipFill>
              <p:spPr>
                <a:xfrm>
                  <a:off x="8123697" y="3803914"/>
                  <a:ext cx="190440" cy="248760"/>
                </a:xfrm>
                <a:prstGeom prst="rect">
                  <a:avLst/>
                </a:prstGeom>
              </p:spPr>
            </p:pic>
          </mc:Fallback>
        </mc:AlternateContent>
        <mc:AlternateContent xmlns:mc="http://schemas.openxmlformats.org/markup-compatibility/2006">
          <mc:Choice xmlns:p14="http://schemas.microsoft.com/office/powerpoint/2010/main" Requires="p14">
            <p:contentPart p14:bwMode="auto" r:id="rId136">
              <p14:nvContentPartPr>
                <p14:cNvPr id="87" name="Ink 86">
                  <a:extLst>
                    <a:ext uri="{FF2B5EF4-FFF2-40B4-BE49-F238E27FC236}">
                      <a16:creationId xmlns:a16="http://schemas.microsoft.com/office/drawing/2014/main" id="{5048F015-1E69-2B44-2401-0117473954DA}"/>
                    </a:ext>
                  </a:extLst>
                </p14:cNvPr>
                <p14:cNvContentPartPr/>
                <p14:nvPr/>
              </p14:nvContentPartPr>
              <p14:xfrm>
                <a:off x="7750377" y="4624714"/>
                <a:ext cx="83520" cy="107640"/>
              </p14:xfrm>
            </p:contentPart>
          </mc:Choice>
          <mc:Fallback>
            <p:pic>
              <p:nvPicPr>
                <p:cNvPr id="87" name="Ink 86">
                  <a:extLst>
                    <a:ext uri="{FF2B5EF4-FFF2-40B4-BE49-F238E27FC236}">
                      <a16:creationId xmlns:a16="http://schemas.microsoft.com/office/drawing/2014/main" id="{5048F015-1E69-2B44-2401-0117473954DA}"/>
                    </a:ext>
                  </a:extLst>
                </p:cNvPr>
                <p:cNvPicPr/>
                <p:nvPr/>
              </p:nvPicPr>
              <p:blipFill>
                <a:blip r:embed="rId137"/>
                <a:stretch>
                  <a:fillRect/>
                </a:stretch>
              </p:blipFill>
              <p:spPr>
                <a:xfrm>
                  <a:off x="7741377" y="4616074"/>
                  <a:ext cx="101160" cy="125280"/>
                </a:xfrm>
                <a:prstGeom prst="rect">
                  <a:avLst/>
                </a:prstGeom>
              </p:spPr>
            </p:pic>
          </mc:Fallback>
        </mc:AlternateContent>
        <mc:AlternateContent xmlns:mc="http://schemas.openxmlformats.org/markup-compatibility/2006">
          <mc:Choice xmlns:p14="http://schemas.microsoft.com/office/powerpoint/2010/main" Requires="p14">
            <p:contentPart p14:bwMode="auto" r:id="rId138">
              <p14:nvContentPartPr>
                <p14:cNvPr id="88" name="Ink 87">
                  <a:extLst>
                    <a:ext uri="{FF2B5EF4-FFF2-40B4-BE49-F238E27FC236}">
                      <a16:creationId xmlns:a16="http://schemas.microsoft.com/office/drawing/2014/main" id="{61CFCC90-0A8A-33A8-2C32-2EA266FD4B38}"/>
                    </a:ext>
                  </a:extLst>
                </p14:cNvPr>
                <p14:cNvContentPartPr/>
                <p14:nvPr/>
              </p14:nvContentPartPr>
              <p14:xfrm>
                <a:off x="7747137" y="4519234"/>
                <a:ext cx="198000" cy="106920"/>
              </p14:xfrm>
            </p:contentPart>
          </mc:Choice>
          <mc:Fallback>
            <p:pic>
              <p:nvPicPr>
                <p:cNvPr id="88" name="Ink 87">
                  <a:extLst>
                    <a:ext uri="{FF2B5EF4-FFF2-40B4-BE49-F238E27FC236}">
                      <a16:creationId xmlns:a16="http://schemas.microsoft.com/office/drawing/2014/main" id="{61CFCC90-0A8A-33A8-2C32-2EA266FD4B38}"/>
                    </a:ext>
                  </a:extLst>
                </p:cNvPr>
                <p:cNvPicPr/>
                <p:nvPr/>
              </p:nvPicPr>
              <p:blipFill>
                <a:blip r:embed="rId139"/>
                <a:stretch>
                  <a:fillRect/>
                </a:stretch>
              </p:blipFill>
              <p:spPr>
                <a:xfrm>
                  <a:off x="7738497" y="4510234"/>
                  <a:ext cx="215640" cy="124560"/>
                </a:xfrm>
                <a:prstGeom prst="rect">
                  <a:avLst/>
                </a:prstGeom>
              </p:spPr>
            </p:pic>
          </mc:Fallback>
        </mc:AlternateContent>
        <mc:AlternateContent xmlns:mc="http://schemas.openxmlformats.org/markup-compatibility/2006">
          <mc:Choice xmlns:p14="http://schemas.microsoft.com/office/powerpoint/2010/main" Requires="p14">
            <p:contentPart p14:bwMode="auto" r:id="rId140">
              <p14:nvContentPartPr>
                <p14:cNvPr id="89" name="Ink 88">
                  <a:extLst>
                    <a:ext uri="{FF2B5EF4-FFF2-40B4-BE49-F238E27FC236}">
                      <a16:creationId xmlns:a16="http://schemas.microsoft.com/office/drawing/2014/main" id="{52079C62-DD84-93AD-B991-AE5146E79088}"/>
                    </a:ext>
                  </a:extLst>
                </p14:cNvPr>
                <p14:cNvContentPartPr/>
                <p14:nvPr/>
              </p14:nvContentPartPr>
              <p14:xfrm>
                <a:off x="7942617" y="4530034"/>
                <a:ext cx="67680" cy="87840"/>
              </p14:xfrm>
            </p:contentPart>
          </mc:Choice>
          <mc:Fallback>
            <p:pic>
              <p:nvPicPr>
                <p:cNvPr id="89" name="Ink 88">
                  <a:extLst>
                    <a:ext uri="{FF2B5EF4-FFF2-40B4-BE49-F238E27FC236}">
                      <a16:creationId xmlns:a16="http://schemas.microsoft.com/office/drawing/2014/main" id="{52079C62-DD84-93AD-B991-AE5146E79088}"/>
                    </a:ext>
                  </a:extLst>
                </p:cNvPr>
                <p:cNvPicPr/>
                <p:nvPr/>
              </p:nvPicPr>
              <p:blipFill>
                <a:blip r:embed="rId141"/>
                <a:stretch>
                  <a:fillRect/>
                </a:stretch>
              </p:blipFill>
              <p:spPr>
                <a:xfrm>
                  <a:off x="7933617" y="4521394"/>
                  <a:ext cx="85320" cy="105480"/>
                </a:xfrm>
                <a:prstGeom prst="rect">
                  <a:avLst/>
                </a:prstGeom>
              </p:spPr>
            </p:pic>
          </mc:Fallback>
        </mc:AlternateContent>
        <mc:AlternateContent xmlns:mc="http://schemas.openxmlformats.org/markup-compatibility/2006">
          <mc:Choice xmlns:p14="http://schemas.microsoft.com/office/powerpoint/2010/main" Requires="p14">
            <p:contentPart p14:bwMode="auto" r:id="rId142">
              <p14:nvContentPartPr>
                <p14:cNvPr id="90" name="Ink 89">
                  <a:extLst>
                    <a:ext uri="{FF2B5EF4-FFF2-40B4-BE49-F238E27FC236}">
                      <a16:creationId xmlns:a16="http://schemas.microsoft.com/office/drawing/2014/main" id="{BC89E8EF-E2E1-9F4F-54C5-E4EFB029FED4}"/>
                    </a:ext>
                  </a:extLst>
                </p14:cNvPr>
                <p14:cNvContentPartPr/>
                <p14:nvPr/>
              </p14:nvContentPartPr>
              <p14:xfrm>
                <a:off x="7937217" y="4463434"/>
                <a:ext cx="152280" cy="117720"/>
              </p14:xfrm>
            </p:contentPart>
          </mc:Choice>
          <mc:Fallback>
            <p:pic>
              <p:nvPicPr>
                <p:cNvPr id="90" name="Ink 89">
                  <a:extLst>
                    <a:ext uri="{FF2B5EF4-FFF2-40B4-BE49-F238E27FC236}">
                      <a16:creationId xmlns:a16="http://schemas.microsoft.com/office/drawing/2014/main" id="{BC89E8EF-E2E1-9F4F-54C5-E4EFB029FED4}"/>
                    </a:ext>
                  </a:extLst>
                </p:cNvPr>
                <p:cNvPicPr/>
                <p:nvPr/>
              </p:nvPicPr>
              <p:blipFill>
                <a:blip r:embed="rId143"/>
                <a:stretch>
                  <a:fillRect/>
                </a:stretch>
              </p:blipFill>
              <p:spPr>
                <a:xfrm>
                  <a:off x="7928577" y="4454794"/>
                  <a:ext cx="169920" cy="135360"/>
                </a:xfrm>
                <a:prstGeom prst="rect">
                  <a:avLst/>
                </a:prstGeom>
              </p:spPr>
            </p:pic>
          </mc:Fallback>
        </mc:AlternateContent>
        <mc:AlternateContent xmlns:mc="http://schemas.openxmlformats.org/markup-compatibility/2006">
          <mc:Choice xmlns:p14="http://schemas.microsoft.com/office/powerpoint/2010/main" Requires="p14">
            <p:contentPart p14:bwMode="auto" r:id="rId144">
              <p14:nvContentPartPr>
                <p14:cNvPr id="91" name="Ink 90">
                  <a:extLst>
                    <a:ext uri="{FF2B5EF4-FFF2-40B4-BE49-F238E27FC236}">
                      <a16:creationId xmlns:a16="http://schemas.microsoft.com/office/drawing/2014/main" id="{B745F4BC-353D-3F98-7402-476D26C12F6B}"/>
                    </a:ext>
                  </a:extLst>
                </p14:cNvPr>
                <p14:cNvContentPartPr/>
                <p14:nvPr/>
              </p14:nvContentPartPr>
              <p14:xfrm>
                <a:off x="8112177" y="4371634"/>
                <a:ext cx="133560" cy="150840"/>
              </p14:xfrm>
            </p:contentPart>
          </mc:Choice>
          <mc:Fallback>
            <p:pic>
              <p:nvPicPr>
                <p:cNvPr id="91" name="Ink 90">
                  <a:extLst>
                    <a:ext uri="{FF2B5EF4-FFF2-40B4-BE49-F238E27FC236}">
                      <a16:creationId xmlns:a16="http://schemas.microsoft.com/office/drawing/2014/main" id="{B745F4BC-353D-3F98-7402-476D26C12F6B}"/>
                    </a:ext>
                  </a:extLst>
                </p:cNvPr>
                <p:cNvPicPr/>
                <p:nvPr/>
              </p:nvPicPr>
              <p:blipFill>
                <a:blip r:embed="rId145"/>
                <a:stretch>
                  <a:fillRect/>
                </a:stretch>
              </p:blipFill>
              <p:spPr>
                <a:xfrm>
                  <a:off x="8103177" y="4362994"/>
                  <a:ext cx="151200" cy="168480"/>
                </a:xfrm>
                <a:prstGeom prst="rect">
                  <a:avLst/>
                </a:prstGeom>
              </p:spPr>
            </p:pic>
          </mc:Fallback>
        </mc:AlternateContent>
        <mc:AlternateContent xmlns:mc="http://schemas.openxmlformats.org/markup-compatibility/2006">
          <mc:Choice xmlns:p14="http://schemas.microsoft.com/office/powerpoint/2010/main" Requires="p14">
            <p:contentPart p14:bwMode="auto" r:id="rId146">
              <p14:nvContentPartPr>
                <p14:cNvPr id="92" name="Ink 91">
                  <a:extLst>
                    <a:ext uri="{FF2B5EF4-FFF2-40B4-BE49-F238E27FC236}">
                      <a16:creationId xmlns:a16="http://schemas.microsoft.com/office/drawing/2014/main" id="{432599C7-FEC7-3551-4B6A-2040602BF073}"/>
                    </a:ext>
                  </a:extLst>
                </p14:cNvPr>
                <p14:cNvContentPartPr/>
                <p14:nvPr/>
              </p14:nvContentPartPr>
              <p14:xfrm>
                <a:off x="8201097" y="4348234"/>
                <a:ext cx="199440" cy="121680"/>
              </p14:xfrm>
            </p:contentPart>
          </mc:Choice>
          <mc:Fallback>
            <p:pic>
              <p:nvPicPr>
                <p:cNvPr id="92" name="Ink 91">
                  <a:extLst>
                    <a:ext uri="{FF2B5EF4-FFF2-40B4-BE49-F238E27FC236}">
                      <a16:creationId xmlns:a16="http://schemas.microsoft.com/office/drawing/2014/main" id="{432599C7-FEC7-3551-4B6A-2040602BF073}"/>
                    </a:ext>
                  </a:extLst>
                </p:cNvPr>
                <p:cNvPicPr/>
                <p:nvPr/>
              </p:nvPicPr>
              <p:blipFill>
                <a:blip r:embed="rId147"/>
                <a:stretch>
                  <a:fillRect/>
                </a:stretch>
              </p:blipFill>
              <p:spPr>
                <a:xfrm>
                  <a:off x="8192097" y="4339234"/>
                  <a:ext cx="217080" cy="139320"/>
                </a:xfrm>
                <a:prstGeom prst="rect">
                  <a:avLst/>
                </a:prstGeom>
              </p:spPr>
            </p:pic>
          </mc:Fallback>
        </mc:AlternateContent>
      </p:grpSp>
      <p:grpSp>
        <p:nvGrpSpPr>
          <p:cNvPr id="99" name="Group 98">
            <a:extLst>
              <a:ext uri="{FF2B5EF4-FFF2-40B4-BE49-F238E27FC236}">
                <a16:creationId xmlns:a16="http://schemas.microsoft.com/office/drawing/2014/main" id="{4534713E-199C-589E-903C-68411D76F966}"/>
              </a:ext>
            </a:extLst>
          </p:cNvPr>
          <p:cNvGrpSpPr/>
          <p:nvPr/>
        </p:nvGrpSpPr>
        <p:grpSpPr>
          <a:xfrm>
            <a:off x="9237537" y="1373194"/>
            <a:ext cx="935280" cy="449640"/>
            <a:chOff x="9237537" y="1373194"/>
            <a:chExt cx="935280" cy="449640"/>
          </a:xfrm>
        </p:grpSpPr>
        <mc:AlternateContent xmlns:mc="http://schemas.openxmlformats.org/markup-compatibility/2006">
          <mc:Choice xmlns:p14="http://schemas.microsoft.com/office/powerpoint/2010/main" Requires="p14">
            <p:contentPart p14:bwMode="auto" r:id="rId148">
              <p14:nvContentPartPr>
                <p14:cNvPr id="94" name="Ink 93">
                  <a:extLst>
                    <a:ext uri="{FF2B5EF4-FFF2-40B4-BE49-F238E27FC236}">
                      <a16:creationId xmlns:a16="http://schemas.microsoft.com/office/drawing/2014/main" id="{CEA56AC2-F56F-A14B-0D78-A9F9E67F175C}"/>
                    </a:ext>
                  </a:extLst>
                </p14:cNvPr>
                <p14:cNvContentPartPr/>
                <p14:nvPr/>
              </p14:nvContentPartPr>
              <p14:xfrm>
                <a:off x="9644337" y="1504954"/>
                <a:ext cx="528480" cy="317880"/>
              </p14:xfrm>
            </p:contentPart>
          </mc:Choice>
          <mc:Fallback>
            <p:pic>
              <p:nvPicPr>
                <p:cNvPr id="94" name="Ink 93">
                  <a:extLst>
                    <a:ext uri="{FF2B5EF4-FFF2-40B4-BE49-F238E27FC236}">
                      <a16:creationId xmlns:a16="http://schemas.microsoft.com/office/drawing/2014/main" id="{CEA56AC2-F56F-A14B-0D78-A9F9E67F175C}"/>
                    </a:ext>
                  </a:extLst>
                </p:cNvPr>
                <p:cNvPicPr/>
                <p:nvPr/>
              </p:nvPicPr>
              <p:blipFill>
                <a:blip r:embed="rId149"/>
                <a:stretch>
                  <a:fillRect/>
                </a:stretch>
              </p:blipFill>
              <p:spPr>
                <a:xfrm>
                  <a:off x="9635337" y="1495954"/>
                  <a:ext cx="546120" cy="335520"/>
                </a:xfrm>
                <a:prstGeom prst="rect">
                  <a:avLst/>
                </a:prstGeom>
              </p:spPr>
            </p:pic>
          </mc:Fallback>
        </mc:AlternateContent>
        <mc:AlternateContent xmlns:mc="http://schemas.openxmlformats.org/markup-compatibility/2006">
          <mc:Choice xmlns:p14="http://schemas.microsoft.com/office/powerpoint/2010/main" Requires="p14">
            <p:contentPart p14:bwMode="auto" r:id="rId150">
              <p14:nvContentPartPr>
                <p14:cNvPr id="95" name="Ink 94">
                  <a:extLst>
                    <a:ext uri="{FF2B5EF4-FFF2-40B4-BE49-F238E27FC236}">
                      <a16:creationId xmlns:a16="http://schemas.microsoft.com/office/drawing/2014/main" id="{BFC3E0AE-5735-3AA7-C7BB-7E07DE2CD268}"/>
                    </a:ext>
                  </a:extLst>
                </p14:cNvPr>
                <p14:cNvContentPartPr/>
                <p14:nvPr/>
              </p14:nvContentPartPr>
              <p14:xfrm>
                <a:off x="9289377" y="1477234"/>
                <a:ext cx="72360" cy="177480"/>
              </p14:xfrm>
            </p:contentPart>
          </mc:Choice>
          <mc:Fallback>
            <p:pic>
              <p:nvPicPr>
                <p:cNvPr id="95" name="Ink 94">
                  <a:extLst>
                    <a:ext uri="{FF2B5EF4-FFF2-40B4-BE49-F238E27FC236}">
                      <a16:creationId xmlns:a16="http://schemas.microsoft.com/office/drawing/2014/main" id="{BFC3E0AE-5735-3AA7-C7BB-7E07DE2CD268}"/>
                    </a:ext>
                  </a:extLst>
                </p:cNvPr>
                <p:cNvPicPr/>
                <p:nvPr/>
              </p:nvPicPr>
              <p:blipFill>
                <a:blip r:embed="rId151"/>
                <a:stretch>
                  <a:fillRect/>
                </a:stretch>
              </p:blipFill>
              <p:spPr>
                <a:xfrm>
                  <a:off x="9280377" y="1468594"/>
                  <a:ext cx="90000" cy="195120"/>
                </a:xfrm>
                <a:prstGeom prst="rect">
                  <a:avLst/>
                </a:prstGeom>
              </p:spPr>
            </p:pic>
          </mc:Fallback>
        </mc:AlternateContent>
        <mc:AlternateContent xmlns:mc="http://schemas.openxmlformats.org/markup-compatibility/2006">
          <mc:Choice xmlns:p14="http://schemas.microsoft.com/office/powerpoint/2010/main" Requires="p14">
            <p:contentPart p14:bwMode="auto" r:id="rId152">
              <p14:nvContentPartPr>
                <p14:cNvPr id="96" name="Ink 95">
                  <a:extLst>
                    <a:ext uri="{FF2B5EF4-FFF2-40B4-BE49-F238E27FC236}">
                      <a16:creationId xmlns:a16="http://schemas.microsoft.com/office/drawing/2014/main" id="{ECA3904A-7AAF-8A5C-8AAE-363B21300BAE}"/>
                    </a:ext>
                  </a:extLst>
                </p14:cNvPr>
                <p14:cNvContentPartPr/>
                <p14:nvPr/>
              </p14:nvContentPartPr>
              <p14:xfrm>
                <a:off x="9237537" y="1491994"/>
                <a:ext cx="175320" cy="182160"/>
              </p14:xfrm>
            </p:contentPart>
          </mc:Choice>
          <mc:Fallback>
            <p:pic>
              <p:nvPicPr>
                <p:cNvPr id="96" name="Ink 95">
                  <a:extLst>
                    <a:ext uri="{FF2B5EF4-FFF2-40B4-BE49-F238E27FC236}">
                      <a16:creationId xmlns:a16="http://schemas.microsoft.com/office/drawing/2014/main" id="{ECA3904A-7AAF-8A5C-8AAE-363B21300BAE}"/>
                    </a:ext>
                  </a:extLst>
                </p:cNvPr>
                <p:cNvPicPr/>
                <p:nvPr/>
              </p:nvPicPr>
              <p:blipFill>
                <a:blip r:embed="rId153"/>
                <a:stretch>
                  <a:fillRect/>
                </a:stretch>
              </p:blipFill>
              <p:spPr>
                <a:xfrm>
                  <a:off x="9228897" y="1482994"/>
                  <a:ext cx="192960" cy="199800"/>
                </a:xfrm>
                <a:prstGeom prst="rect">
                  <a:avLst/>
                </a:prstGeom>
              </p:spPr>
            </p:pic>
          </mc:Fallback>
        </mc:AlternateContent>
        <mc:AlternateContent xmlns:mc="http://schemas.openxmlformats.org/markup-compatibility/2006">
          <mc:Choice xmlns:p14="http://schemas.microsoft.com/office/powerpoint/2010/main" Requires="p14">
            <p:contentPart p14:bwMode="auto" r:id="rId154">
              <p14:nvContentPartPr>
                <p14:cNvPr id="97" name="Ink 96">
                  <a:extLst>
                    <a:ext uri="{FF2B5EF4-FFF2-40B4-BE49-F238E27FC236}">
                      <a16:creationId xmlns:a16="http://schemas.microsoft.com/office/drawing/2014/main" id="{39908E62-13CB-785F-27FE-174C87ECD6F7}"/>
                    </a:ext>
                  </a:extLst>
                </p14:cNvPr>
                <p14:cNvContentPartPr/>
                <p14:nvPr/>
              </p14:nvContentPartPr>
              <p14:xfrm>
                <a:off x="9429777" y="1438714"/>
                <a:ext cx="136440" cy="168840"/>
              </p14:xfrm>
            </p:contentPart>
          </mc:Choice>
          <mc:Fallback>
            <p:pic>
              <p:nvPicPr>
                <p:cNvPr id="97" name="Ink 96">
                  <a:extLst>
                    <a:ext uri="{FF2B5EF4-FFF2-40B4-BE49-F238E27FC236}">
                      <a16:creationId xmlns:a16="http://schemas.microsoft.com/office/drawing/2014/main" id="{39908E62-13CB-785F-27FE-174C87ECD6F7}"/>
                    </a:ext>
                  </a:extLst>
                </p:cNvPr>
                <p:cNvPicPr/>
                <p:nvPr/>
              </p:nvPicPr>
              <p:blipFill>
                <a:blip r:embed="rId155"/>
                <a:stretch>
                  <a:fillRect/>
                </a:stretch>
              </p:blipFill>
              <p:spPr>
                <a:xfrm>
                  <a:off x="9421137" y="1430074"/>
                  <a:ext cx="154080" cy="186480"/>
                </a:xfrm>
                <a:prstGeom prst="rect">
                  <a:avLst/>
                </a:prstGeom>
              </p:spPr>
            </p:pic>
          </mc:Fallback>
        </mc:AlternateContent>
        <mc:AlternateContent xmlns:mc="http://schemas.openxmlformats.org/markup-compatibility/2006">
          <mc:Choice xmlns:p14="http://schemas.microsoft.com/office/powerpoint/2010/main" Requires="p14">
            <p:contentPart p14:bwMode="auto" r:id="rId156">
              <p14:nvContentPartPr>
                <p14:cNvPr id="98" name="Ink 97">
                  <a:extLst>
                    <a:ext uri="{FF2B5EF4-FFF2-40B4-BE49-F238E27FC236}">
                      <a16:creationId xmlns:a16="http://schemas.microsoft.com/office/drawing/2014/main" id="{16C69A54-A889-DCD1-9DBF-18F298971063}"/>
                    </a:ext>
                  </a:extLst>
                </p14:cNvPr>
                <p14:cNvContentPartPr/>
                <p14:nvPr/>
              </p14:nvContentPartPr>
              <p14:xfrm>
                <a:off x="9557577" y="1373194"/>
                <a:ext cx="168480" cy="141120"/>
              </p14:xfrm>
            </p:contentPart>
          </mc:Choice>
          <mc:Fallback>
            <p:pic>
              <p:nvPicPr>
                <p:cNvPr id="98" name="Ink 97">
                  <a:extLst>
                    <a:ext uri="{FF2B5EF4-FFF2-40B4-BE49-F238E27FC236}">
                      <a16:creationId xmlns:a16="http://schemas.microsoft.com/office/drawing/2014/main" id="{16C69A54-A889-DCD1-9DBF-18F298971063}"/>
                    </a:ext>
                  </a:extLst>
                </p:cNvPr>
                <p:cNvPicPr/>
                <p:nvPr/>
              </p:nvPicPr>
              <p:blipFill>
                <a:blip r:embed="rId157"/>
                <a:stretch>
                  <a:fillRect/>
                </a:stretch>
              </p:blipFill>
              <p:spPr>
                <a:xfrm>
                  <a:off x="9548577" y="1364194"/>
                  <a:ext cx="186120" cy="158760"/>
                </a:xfrm>
                <a:prstGeom prst="rect">
                  <a:avLst/>
                </a:prstGeom>
              </p:spPr>
            </p:pic>
          </mc:Fallback>
        </mc:AlternateContent>
      </p:grpSp>
      <p:grpSp>
        <p:nvGrpSpPr>
          <p:cNvPr id="107" name="Group 106">
            <a:extLst>
              <a:ext uri="{FF2B5EF4-FFF2-40B4-BE49-F238E27FC236}">
                <a16:creationId xmlns:a16="http://schemas.microsoft.com/office/drawing/2014/main" id="{973DA86C-FB13-FD67-58F7-FA93B7A2EAEF}"/>
              </a:ext>
            </a:extLst>
          </p:cNvPr>
          <p:cNvGrpSpPr/>
          <p:nvPr/>
        </p:nvGrpSpPr>
        <p:grpSpPr>
          <a:xfrm>
            <a:off x="10780497" y="2681794"/>
            <a:ext cx="1151640" cy="578880"/>
            <a:chOff x="10780497" y="2681794"/>
            <a:chExt cx="1151640" cy="578880"/>
          </a:xfrm>
        </p:grpSpPr>
        <mc:AlternateContent xmlns:mc="http://schemas.openxmlformats.org/markup-compatibility/2006">
          <mc:Choice xmlns:p14="http://schemas.microsoft.com/office/powerpoint/2010/main" Requires="p14">
            <p:contentPart p14:bwMode="auto" r:id="rId158">
              <p14:nvContentPartPr>
                <p14:cNvPr id="100" name="Ink 99">
                  <a:extLst>
                    <a:ext uri="{FF2B5EF4-FFF2-40B4-BE49-F238E27FC236}">
                      <a16:creationId xmlns:a16="http://schemas.microsoft.com/office/drawing/2014/main" id="{B5A91896-C573-6374-D126-037FA3CB3B34}"/>
                    </a:ext>
                  </a:extLst>
                </p14:cNvPr>
                <p14:cNvContentPartPr/>
                <p14:nvPr/>
              </p14:nvContentPartPr>
              <p14:xfrm>
                <a:off x="10780497" y="2681794"/>
                <a:ext cx="491400" cy="429840"/>
              </p14:xfrm>
            </p:contentPart>
          </mc:Choice>
          <mc:Fallback>
            <p:pic>
              <p:nvPicPr>
                <p:cNvPr id="100" name="Ink 99">
                  <a:extLst>
                    <a:ext uri="{FF2B5EF4-FFF2-40B4-BE49-F238E27FC236}">
                      <a16:creationId xmlns:a16="http://schemas.microsoft.com/office/drawing/2014/main" id="{B5A91896-C573-6374-D126-037FA3CB3B34}"/>
                    </a:ext>
                  </a:extLst>
                </p:cNvPr>
                <p:cNvPicPr/>
                <p:nvPr/>
              </p:nvPicPr>
              <p:blipFill>
                <a:blip r:embed="rId159"/>
                <a:stretch>
                  <a:fillRect/>
                </a:stretch>
              </p:blipFill>
              <p:spPr>
                <a:xfrm>
                  <a:off x="10771497" y="2672794"/>
                  <a:ext cx="509040" cy="447480"/>
                </a:xfrm>
                <a:prstGeom prst="rect">
                  <a:avLst/>
                </a:prstGeom>
              </p:spPr>
            </p:pic>
          </mc:Fallback>
        </mc:AlternateContent>
        <mc:AlternateContent xmlns:mc="http://schemas.openxmlformats.org/markup-compatibility/2006">
          <mc:Choice xmlns:p14="http://schemas.microsoft.com/office/powerpoint/2010/main" Requires="p14">
            <p:contentPart p14:bwMode="auto" r:id="rId160">
              <p14:nvContentPartPr>
                <p14:cNvPr id="101" name="Ink 100">
                  <a:extLst>
                    <a:ext uri="{FF2B5EF4-FFF2-40B4-BE49-F238E27FC236}">
                      <a16:creationId xmlns:a16="http://schemas.microsoft.com/office/drawing/2014/main" id="{BE9F4664-1857-E873-854E-2D83AD2DC603}"/>
                    </a:ext>
                  </a:extLst>
                </p14:cNvPr>
                <p14:cNvContentPartPr/>
                <p14:nvPr/>
              </p14:nvContentPartPr>
              <p14:xfrm>
                <a:off x="11375937" y="3070954"/>
                <a:ext cx="70200" cy="189720"/>
              </p14:xfrm>
            </p:contentPart>
          </mc:Choice>
          <mc:Fallback>
            <p:pic>
              <p:nvPicPr>
                <p:cNvPr id="101" name="Ink 100">
                  <a:extLst>
                    <a:ext uri="{FF2B5EF4-FFF2-40B4-BE49-F238E27FC236}">
                      <a16:creationId xmlns:a16="http://schemas.microsoft.com/office/drawing/2014/main" id="{BE9F4664-1857-E873-854E-2D83AD2DC603}"/>
                    </a:ext>
                  </a:extLst>
                </p:cNvPr>
                <p:cNvPicPr/>
                <p:nvPr/>
              </p:nvPicPr>
              <p:blipFill>
                <a:blip r:embed="rId161"/>
                <a:stretch>
                  <a:fillRect/>
                </a:stretch>
              </p:blipFill>
              <p:spPr>
                <a:xfrm>
                  <a:off x="11367297" y="3062314"/>
                  <a:ext cx="87840" cy="207360"/>
                </a:xfrm>
                <a:prstGeom prst="rect">
                  <a:avLst/>
                </a:prstGeom>
              </p:spPr>
            </p:pic>
          </mc:Fallback>
        </mc:AlternateContent>
        <mc:AlternateContent xmlns:mc="http://schemas.openxmlformats.org/markup-compatibility/2006">
          <mc:Choice xmlns:p14="http://schemas.microsoft.com/office/powerpoint/2010/main" Requires="p14">
            <p:contentPart p14:bwMode="auto" r:id="rId162">
              <p14:nvContentPartPr>
                <p14:cNvPr id="102" name="Ink 101">
                  <a:extLst>
                    <a:ext uri="{FF2B5EF4-FFF2-40B4-BE49-F238E27FC236}">
                      <a16:creationId xmlns:a16="http://schemas.microsoft.com/office/drawing/2014/main" id="{74037C07-E923-9F83-F4C4-0E578805E51F}"/>
                    </a:ext>
                  </a:extLst>
                </p14:cNvPr>
                <p14:cNvContentPartPr/>
                <p14:nvPr/>
              </p14:nvContentPartPr>
              <p14:xfrm>
                <a:off x="11351457" y="3041434"/>
                <a:ext cx="186120" cy="131040"/>
              </p14:xfrm>
            </p:contentPart>
          </mc:Choice>
          <mc:Fallback>
            <p:pic>
              <p:nvPicPr>
                <p:cNvPr id="102" name="Ink 101">
                  <a:extLst>
                    <a:ext uri="{FF2B5EF4-FFF2-40B4-BE49-F238E27FC236}">
                      <a16:creationId xmlns:a16="http://schemas.microsoft.com/office/drawing/2014/main" id="{74037C07-E923-9F83-F4C4-0E578805E51F}"/>
                    </a:ext>
                  </a:extLst>
                </p:cNvPr>
                <p:cNvPicPr/>
                <p:nvPr/>
              </p:nvPicPr>
              <p:blipFill>
                <a:blip r:embed="rId163"/>
                <a:stretch>
                  <a:fillRect/>
                </a:stretch>
              </p:blipFill>
              <p:spPr>
                <a:xfrm>
                  <a:off x="11342457" y="3032794"/>
                  <a:ext cx="203760" cy="148680"/>
                </a:xfrm>
                <a:prstGeom prst="rect">
                  <a:avLst/>
                </a:prstGeom>
              </p:spPr>
            </p:pic>
          </mc:Fallback>
        </mc:AlternateContent>
        <mc:AlternateContent xmlns:mc="http://schemas.openxmlformats.org/markup-compatibility/2006">
          <mc:Choice xmlns:p14="http://schemas.microsoft.com/office/powerpoint/2010/main" Requires="p14">
            <p:contentPart p14:bwMode="auto" r:id="rId164">
              <p14:nvContentPartPr>
                <p14:cNvPr id="103" name="Ink 102">
                  <a:extLst>
                    <a:ext uri="{FF2B5EF4-FFF2-40B4-BE49-F238E27FC236}">
                      <a16:creationId xmlns:a16="http://schemas.microsoft.com/office/drawing/2014/main" id="{5E97E0E3-8B27-BB0D-4169-A9C8AF0661C0}"/>
                    </a:ext>
                  </a:extLst>
                </p14:cNvPr>
                <p14:cNvContentPartPr/>
                <p14:nvPr/>
              </p14:nvContentPartPr>
              <p14:xfrm>
                <a:off x="11540097" y="3006874"/>
                <a:ext cx="122760" cy="175680"/>
              </p14:xfrm>
            </p:contentPart>
          </mc:Choice>
          <mc:Fallback>
            <p:pic>
              <p:nvPicPr>
                <p:cNvPr id="103" name="Ink 102">
                  <a:extLst>
                    <a:ext uri="{FF2B5EF4-FFF2-40B4-BE49-F238E27FC236}">
                      <a16:creationId xmlns:a16="http://schemas.microsoft.com/office/drawing/2014/main" id="{5E97E0E3-8B27-BB0D-4169-A9C8AF0661C0}"/>
                    </a:ext>
                  </a:extLst>
                </p:cNvPr>
                <p:cNvPicPr/>
                <p:nvPr/>
              </p:nvPicPr>
              <p:blipFill>
                <a:blip r:embed="rId165"/>
                <a:stretch>
                  <a:fillRect/>
                </a:stretch>
              </p:blipFill>
              <p:spPr>
                <a:xfrm>
                  <a:off x="11531097" y="2997874"/>
                  <a:ext cx="140400" cy="193320"/>
                </a:xfrm>
                <a:prstGeom prst="rect">
                  <a:avLst/>
                </a:prstGeom>
              </p:spPr>
            </p:pic>
          </mc:Fallback>
        </mc:AlternateContent>
        <mc:AlternateContent xmlns:mc="http://schemas.openxmlformats.org/markup-compatibility/2006">
          <mc:Choice xmlns:p14="http://schemas.microsoft.com/office/powerpoint/2010/main" Requires="p14">
            <p:contentPart p14:bwMode="auto" r:id="rId166">
              <p14:nvContentPartPr>
                <p14:cNvPr id="104" name="Ink 103">
                  <a:extLst>
                    <a:ext uri="{FF2B5EF4-FFF2-40B4-BE49-F238E27FC236}">
                      <a16:creationId xmlns:a16="http://schemas.microsoft.com/office/drawing/2014/main" id="{385FEF91-1967-0738-FF24-26FD08CC9316}"/>
                    </a:ext>
                  </a:extLst>
                </p14:cNvPr>
                <p14:cNvContentPartPr/>
                <p14:nvPr/>
              </p14:nvContentPartPr>
              <p14:xfrm>
                <a:off x="11701017" y="2919034"/>
                <a:ext cx="99000" cy="173520"/>
              </p14:xfrm>
            </p:contentPart>
          </mc:Choice>
          <mc:Fallback>
            <p:pic>
              <p:nvPicPr>
                <p:cNvPr id="104" name="Ink 103">
                  <a:extLst>
                    <a:ext uri="{FF2B5EF4-FFF2-40B4-BE49-F238E27FC236}">
                      <a16:creationId xmlns:a16="http://schemas.microsoft.com/office/drawing/2014/main" id="{385FEF91-1967-0738-FF24-26FD08CC9316}"/>
                    </a:ext>
                  </a:extLst>
                </p:cNvPr>
                <p:cNvPicPr/>
                <p:nvPr/>
              </p:nvPicPr>
              <p:blipFill>
                <a:blip r:embed="rId167"/>
                <a:stretch>
                  <a:fillRect/>
                </a:stretch>
              </p:blipFill>
              <p:spPr>
                <a:xfrm>
                  <a:off x="11692017" y="2910034"/>
                  <a:ext cx="116640" cy="191160"/>
                </a:xfrm>
                <a:prstGeom prst="rect">
                  <a:avLst/>
                </a:prstGeom>
              </p:spPr>
            </p:pic>
          </mc:Fallback>
        </mc:AlternateContent>
        <mc:AlternateContent xmlns:mc="http://schemas.openxmlformats.org/markup-compatibility/2006">
          <mc:Choice xmlns:p14="http://schemas.microsoft.com/office/powerpoint/2010/main" Requires="p14">
            <p:contentPart p14:bwMode="auto" r:id="rId168">
              <p14:nvContentPartPr>
                <p14:cNvPr id="105" name="Ink 104">
                  <a:extLst>
                    <a:ext uri="{FF2B5EF4-FFF2-40B4-BE49-F238E27FC236}">
                      <a16:creationId xmlns:a16="http://schemas.microsoft.com/office/drawing/2014/main" id="{A1E91D8D-5899-AC06-2604-111DBF4F2C99}"/>
                    </a:ext>
                  </a:extLst>
                </p14:cNvPr>
                <p14:cNvContentPartPr/>
                <p14:nvPr/>
              </p14:nvContentPartPr>
              <p14:xfrm>
                <a:off x="11713617" y="2999674"/>
                <a:ext cx="62280" cy="74880"/>
              </p14:xfrm>
            </p:contentPart>
          </mc:Choice>
          <mc:Fallback>
            <p:pic>
              <p:nvPicPr>
                <p:cNvPr id="105" name="Ink 104">
                  <a:extLst>
                    <a:ext uri="{FF2B5EF4-FFF2-40B4-BE49-F238E27FC236}">
                      <a16:creationId xmlns:a16="http://schemas.microsoft.com/office/drawing/2014/main" id="{A1E91D8D-5899-AC06-2604-111DBF4F2C99}"/>
                    </a:ext>
                  </a:extLst>
                </p:cNvPr>
                <p:cNvPicPr/>
                <p:nvPr/>
              </p:nvPicPr>
              <p:blipFill>
                <a:blip r:embed="rId169"/>
                <a:stretch>
                  <a:fillRect/>
                </a:stretch>
              </p:blipFill>
              <p:spPr>
                <a:xfrm>
                  <a:off x="11704977" y="2990674"/>
                  <a:ext cx="79920" cy="92520"/>
                </a:xfrm>
                <a:prstGeom prst="rect">
                  <a:avLst/>
                </a:prstGeom>
              </p:spPr>
            </p:pic>
          </mc:Fallback>
        </mc:AlternateContent>
        <mc:AlternateContent xmlns:mc="http://schemas.openxmlformats.org/markup-compatibility/2006">
          <mc:Choice xmlns:p14="http://schemas.microsoft.com/office/powerpoint/2010/main" Requires="p14">
            <p:contentPart p14:bwMode="auto" r:id="rId170">
              <p14:nvContentPartPr>
                <p14:cNvPr id="106" name="Ink 105">
                  <a:extLst>
                    <a:ext uri="{FF2B5EF4-FFF2-40B4-BE49-F238E27FC236}">
                      <a16:creationId xmlns:a16="http://schemas.microsoft.com/office/drawing/2014/main" id="{9FB6F9AB-2B23-64B9-47F5-CBC001C051F0}"/>
                    </a:ext>
                  </a:extLst>
                </p14:cNvPr>
                <p14:cNvContentPartPr/>
                <p14:nvPr/>
              </p14:nvContentPartPr>
              <p14:xfrm>
                <a:off x="11808657" y="2863594"/>
                <a:ext cx="123480" cy="191880"/>
              </p14:xfrm>
            </p:contentPart>
          </mc:Choice>
          <mc:Fallback>
            <p:pic>
              <p:nvPicPr>
                <p:cNvPr id="106" name="Ink 105">
                  <a:extLst>
                    <a:ext uri="{FF2B5EF4-FFF2-40B4-BE49-F238E27FC236}">
                      <a16:creationId xmlns:a16="http://schemas.microsoft.com/office/drawing/2014/main" id="{9FB6F9AB-2B23-64B9-47F5-CBC001C051F0}"/>
                    </a:ext>
                  </a:extLst>
                </p:cNvPr>
                <p:cNvPicPr/>
                <p:nvPr/>
              </p:nvPicPr>
              <p:blipFill>
                <a:blip r:embed="rId171"/>
                <a:stretch>
                  <a:fillRect/>
                </a:stretch>
              </p:blipFill>
              <p:spPr>
                <a:xfrm>
                  <a:off x="11800017" y="2854594"/>
                  <a:ext cx="141120" cy="209520"/>
                </a:xfrm>
                <a:prstGeom prst="rect">
                  <a:avLst/>
                </a:prstGeom>
              </p:spPr>
            </p:pic>
          </mc:Fallback>
        </mc:AlternateContent>
      </p:grpSp>
      <p:grpSp>
        <p:nvGrpSpPr>
          <p:cNvPr id="114" name="Group 113">
            <a:extLst>
              <a:ext uri="{FF2B5EF4-FFF2-40B4-BE49-F238E27FC236}">
                <a16:creationId xmlns:a16="http://schemas.microsoft.com/office/drawing/2014/main" id="{31D7F959-8700-3C28-CA90-EA4F3C2B4566}"/>
              </a:ext>
            </a:extLst>
          </p:cNvPr>
          <p:cNvGrpSpPr/>
          <p:nvPr/>
        </p:nvGrpSpPr>
        <p:grpSpPr>
          <a:xfrm>
            <a:off x="11041137" y="954514"/>
            <a:ext cx="1080360" cy="443160"/>
            <a:chOff x="11041137" y="954514"/>
            <a:chExt cx="1080360" cy="443160"/>
          </a:xfrm>
        </p:grpSpPr>
        <mc:AlternateContent xmlns:mc="http://schemas.openxmlformats.org/markup-compatibility/2006">
          <mc:Choice xmlns:p14="http://schemas.microsoft.com/office/powerpoint/2010/main" Requires="p14">
            <p:contentPart p14:bwMode="auto" r:id="rId172">
              <p14:nvContentPartPr>
                <p14:cNvPr id="108" name="Ink 107">
                  <a:extLst>
                    <a:ext uri="{FF2B5EF4-FFF2-40B4-BE49-F238E27FC236}">
                      <a16:creationId xmlns:a16="http://schemas.microsoft.com/office/drawing/2014/main" id="{841CEB90-6AB8-254A-9A79-7621625AD5E5}"/>
                    </a:ext>
                  </a:extLst>
                </p14:cNvPr>
                <p14:cNvContentPartPr/>
                <p14:nvPr/>
              </p14:nvContentPartPr>
              <p14:xfrm>
                <a:off x="11041137" y="1219114"/>
                <a:ext cx="328680" cy="90000"/>
              </p14:xfrm>
            </p:contentPart>
          </mc:Choice>
          <mc:Fallback>
            <p:pic>
              <p:nvPicPr>
                <p:cNvPr id="108" name="Ink 107">
                  <a:extLst>
                    <a:ext uri="{FF2B5EF4-FFF2-40B4-BE49-F238E27FC236}">
                      <a16:creationId xmlns:a16="http://schemas.microsoft.com/office/drawing/2014/main" id="{841CEB90-6AB8-254A-9A79-7621625AD5E5}"/>
                    </a:ext>
                  </a:extLst>
                </p:cNvPr>
                <p:cNvPicPr/>
                <p:nvPr/>
              </p:nvPicPr>
              <p:blipFill>
                <a:blip r:embed="rId173"/>
                <a:stretch>
                  <a:fillRect/>
                </a:stretch>
              </p:blipFill>
              <p:spPr>
                <a:xfrm>
                  <a:off x="11032497" y="1210114"/>
                  <a:ext cx="346320" cy="107640"/>
                </a:xfrm>
                <a:prstGeom prst="rect">
                  <a:avLst/>
                </a:prstGeom>
              </p:spPr>
            </p:pic>
          </mc:Fallback>
        </mc:AlternateContent>
        <mc:AlternateContent xmlns:mc="http://schemas.openxmlformats.org/markup-compatibility/2006">
          <mc:Choice xmlns:p14="http://schemas.microsoft.com/office/powerpoint/2010/main" Requires="p14">
            <p:contentPart p14:bwMode="auto" r:id="rId174">
              <p14:nvContentPartPr>
                <p14:cNvPr id="109" name="Ink 108">
                  <a:extLst>
                    <a:ext uri="{FF2B5EF4-FFF2-40B4-BE49-F238E27FC236}">
                      <a16:creationId xmlns:a16="http://schemas.microsoft.com/office/drawing/2014/main" id="{DCB28D96-C9B5-28D7-DD34-94FA2348FF5C}"/>
                    </a:ext>
                  </a:extLst>
                </p14:cNvPr>
                <p14:cNvContentPartPr/>
                <p14:nvPr/>
              </p14:nvContentPartPr>
              <p14:xfrm>
                <a:off x="11078577" y="1241074"/>
                <a:ext cx="200880" cy="117720"/>
              </p14:xfrm>
            </p:contentPart>
          </mc:Choice>
          <mc:Fallback>
            <p:pic>
              <p:nvPicPr>
                <p:cNvPr id="109" name="Ink 108">
                  <a:extLst>
                    <a:ext uri="{FF2B5EF4-FFF2-40B4-BE49-F238E27FC236}">
                      <a16:creationId xmlns:a16="http://schemas.microsoft.com/office/drawing/2014/main" id="{DCB28D96-C9B5-28D7-DD34-94FA2348FF5C}"/>
                    </a:ext>
                  </a:extLst>
                </p:cNvPr>
                <p:cNvPicPr/>
                <p:nvPr/>
              </p:nvPicPr>
              <p:blipFill>
                <a:blip r:embed="rId175"/>
                <a:stretch>
                  <a:fillRect/>
                </a:stretch>
              </p:blipFill>
              <p:spPr>
                <a:xfrm>
                  <a:off x="11069937" y="1232434"/>
                  <a:ext cx="218520" cy="135360"/>
                </a:xfrm>
                <a:prstGeom prst="rect">
                  <a:avLst/>
                </a:prstGeom>
              </p:spPr>
            </p:pic>
          </mc:Fallback>
        </mc:AlternateContent>
        <mc:AlternateContent xmlns:mc="http://schemas.openxmlformats.org/markup-compatibility/2006">
          <mc:Choice xmlns:p14="http://schemas.microsoft.com/office/powerpoint/2010/main" Requires="p14">
            <p:contentPart p14:bwMode="auto" r:id="rId176">
              <p14:nvContentPartPr>
                <p14:cNvPr id="110" name="Ink 109">
                  <a:extLst>
                    <a:ext uri="{FF2B5EF4-FFF2-40B4-BE49-F238E27FC236}">
                      <a16:creationId xmlns:a16="http://schemas.microsoft.com/office/drawing/2014/main" id="{392D3255-C953-4E4C-E4FF-D7BB2A102D51}"/>
                    </a:ext>
                  </a:extLst>
                </p14:cNvPr>
                <p14:cNvContentPartPr/>
                <p14:nvPr/>
              </p14:nvContentPartPr>
              <p14:xfrm>
                <a:off x="11474217" y="1120114"/>
                <a:ext cx="98640" cy="161640"/>
              </p14:xfrm>
            </p:contentPart>
          </mc:Choice>
          <mc:Fallback>
            <p:pic>
              <p:nvPicPr>
                <p:cNvPr id="110" name="Ink 109">
                  <a:extLst>
                    <a:ext uri="{FF2B5EF4-FFF2-40B4-BE49-F238E27FC236}">
                      <a16:creationId xmlns:a16="http://schemas.microsoft.com/office/drawing/2014/main" id="{392D3255-C953-4E4C-E4FF-D7BB2A102D51}"/>
                    </a:ext>
                  </a:extLst>
                </p:cNvPr>
                <p:cNvPicPr/>
                <p:nvPr/>
              </p:nvPicPr>
              <p:blipFill>
                <a:blip r:embed="rId177"/>
                <a:stretch>
                  <a:fillRect/>
                </a:stretch>
              </p:blipFill>
              <p:spPr>
                <a:xfrm>
                  <a:off x="11465577" y="1111114"/>
                  <a:ext cx="116280" cy="179280"/>
                </a:xfrm>
                <a:prstGeom prst="rect">
                  <a:avLst/>
                </a:prstGeom>
              </p:spPr>
            </p:pic>
          </mc:Fallback>
        </mc:AlternateContent>
        <mc:AlternateContent xmlns:mc="http://schemas.openxmlformats.org/markup-compatibility/2006">
          <mc:Choice xmlns:p14="http://schemas.microsoft.com/office/powerpoint/2010/main" Requires="p14">
            <p:contentPart p14:bwMode="auto" r:id="rId178">
              <p14:nvContentPartPr>
                <p14:cNvPr id="111" name="Ink 110">
                  <a:extLst>
                    <a:ext uri="{FF2B5EF4-FFF2-40B4-BE49-F238E27FC236}">
                      <a16:creationId xmlns:a16="http://schemas.microsoft.com/office/drawing/2014/main" id="{31512CC8-DCD2-DF3B-BA75-10674B532C72}"/>
                    </a:ext>
                  </a:extLst>
                </p14:cNvPr>
                <p14:cNvContentPartPr/>
                <p14:nvPr/>
              </p14:nvContentPartPr>
              <p14:xfrm>
                <a:off x="11581497" y="1134874"/>
                <a:ext cx="68760" cy="114120"/>
              </p14:xfrm>
            </p:contentPart>
          </mc:Choice>
          <mc:Fallback>
            <p:pic>
              <p:nvPicPr>
                <p:cNvPr id="111" name="Ink 110">
                  <a:extLst>
                    <a:ext uri="{FF2B5EF4-FFF2-40B4-BE49-F238E27FC236}">
                      <a16:creationId xmlns:a16="http://schemas.microsoft.com/office/drawing/2014/main" id="{31512CC8-DCD2-DF3B-BA75-10674B532C72}"/>
                    </a:ext>
                  </a:extLst>
                </p:cNvPr>
                <p:cNvPicPr/>
                <p:nvPr/>
              </p:nvPicPr>
              <p:blipFill>
                <a:blip r:embed="rId179"/>
                <a:stretch>
                  <a:fillRect/>
                </a:stretch>
              </p:blipFill>
              <p:spPr>
                <a:xfrm>
                  <a:off x="11572857" y="1125874"/>
                  <a:ext cx="86400" cy="131760"/>
                </a:xfrm>
                <a:prstGeom prst="rect">
                  <a:avLst/>
                </a:prstGeom>
              </p:spPr>
            </p:pic>
          </mc:Fallback>
        </mc:AlternateContent>
        <mc:AlternateContent xmlns:mc="http://schemas.openxmlformats.org/markup-compatibility/2006">
          <mc:Choice xmlns:p14="http://schemas.microsoft.com/office/powerpoint/2010/main" Requires="p14">
            <p:contentPart p14:bwMode="auto" r:id="rId180">
              <p14:nvContentPartPr>
                <p14:cNvPr id="112" name="Ink 111">
                  <a:extLst>
                    <a:ext uri="{FF2B5EF4-FFF2-40B4-BE49-F238E27FC236}">
                      <a16:creationId xmlns:a16="http://schemas.microsoft.com/office/drawing/2014/main" id="{C2335A63-8B95-F752-C864-88C10295E763}"/>
                    </a:ext>
                  </a:extLst>
                </p14:cNvPr>
                <p14:cNvContentPartPr/>
                <p14:nvPr/>
              </p14:nvContentPartPr>
              <p14:xfrm>
                <a:off x="11699937" y="1120474"/>
                <a:ext cx="131760" cy="277200"/>
              </p14:xfrm>
            </p:contentPart>
          </mc:Choice>
          <mc:Fallback>
            <p:pic>
              <p:nvPicPr>
                <p:cNvPr id="112" name="Ink 111">
                  <a:extLst>
                    <a:ext uri="{FF2B5EF4-FFF2-40B4-BE49-F238E27FC236}">
                      <a16:creationId xmlns:a16="http://schemas.microsoft.com/office/drawing/2014/main" id="{C2335A63-8B95-F752-C864-88C10295E763}"/>
                    </a:ext>
                  </a:extLst>
                </p:cNvPr>
                <p:cNvPicPr/>
                <p:nvPr/>
              </p:nvPicPr>
              <p:blipFill>
                <a:blip r:embed="rId181"/>
                <a:stretch>
                  <a:fillRect/>
                </a:stretch>
              </p:blipFill>
              <p:spPr>
                <a:xfrm>
                  <a:off x="11690937" y="1111474"/>
                  <a:ext cx="149400" cy="294840"/>
                </a:xfrm>
                <a:prstGeom prst="rect">
                  <a:avLst/>
                </a:prstGeom>
              </p:spPr>
            </p:pic>
          </mc:Fallback>
        </mc:AlternateContent>
        <mc:AlternateContent xmlns:mc="http://schemas.openxmlformats.org/markup-compatibility/2006">
          <mc:Choice xmlns:p14="http://schemas.microsoft.com/office/powerpoint/2010/main" Requires="p14">
            <p:contentPart p14:bwMode="auto" r:id="rId182">
              <p14:nvContentPartPr>
                <p14:cNvPr id="113" name="Ink 112">
                  <a:extLst>
                    <a:ext uri="{FF2B5EF4-FFF2-40B4-BE49-F238E27FC236}">
                      <a16:creationId xmlns:a16="http://schemas.microsoft.com/office/drawing/2014/main" id="{B7F499A0-AE62-3358-6521-2538214AD214}"/>
                    </a:ext>
                  </a:extLst>
                </p14:cNvPr>
                <p14:cNvContentPartPr/>
                <p14:nvPr/>
              </p14:nvContentPartPr>
              <p14:xfrm>
                <a:off x="11770857" y="954514"/>
                <a:ext cx="350640" cy="282240"/>
              </p14:xfrm>
            </p:contentPart>
          </mc:Choice>
          <mc:Fallback>
            <p:pic>
              <p:nvPicPr>
                <p:cNvPr id="113" name="Ink 112">
                  <a:extLst>
                    <a:ext uri="{FF2B5EF4-FFF2-40B4-BE49-F238E27FC236}">
                      <a16:creationId xmlns:a16="http://schemas.microsoft.com/office/drawing/2014/main" id="{B7F499A0-AE62-3358-6521-2538214AD214}"/>
                    </a:ext>
                  </a:extLst>
                </p:cNvPr>
                <p:cNvPicPr/>
                <p:nvPr/>
              </p:nvPicPr>
              <p:blipFill>
                <a:blip r:embed="rId183"/>
                <a:stretch>
                  <a:fillRect/>
                </a:stretch>
              </p:blipFill>
              <p:spPr>
                <a:xfrm>
                  <a:off x="11761857" y="945514"/>
                  <a:ext cx="368280" cy="29988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84">
            <p14:nvContentPartPr>
              <p14:cNvPr id="115" name="Ink 114">
                <a:extLst>
                  <a:ext uri="{FF2B5EF4-FFF2-40B4-BE49-F238E27FC236}">
                    <a16:creationId xmlns:a16="http://schemas.microsoft.com/office/drawing/2014/main" id="{04794F5D-615F-5F71-13D6-92F247F5B374}"/>
                  </a:ext>
                </a:extLst>
              </p14:cNvPr>
              <p14:cNvContentPartPr/>
              <p14:nvPr/>
            </p14:nvContentPartPr>
            <p14:xfrm>
              <a:off x="9363537" y="4071754"/>
              <a:ext cx="463680" cy="261720"/>
            </p14:xfrm>
          </p:contentPart>
        </mc:Choice>
        <mc:Fallback>
          <p:pic>
            <p:nvPicPr>
              <p:cNvPr id="115" name="Ink 114">
                <a:extLst>
                  <a:ext uri="{FF2B5EF4-FFF2-40B4-BE49-F238E27FC236}">
                    <a16:creationId xmlns:a16="http://schemas.microsoft.com/office/drawing/2014/main" id="{04794F5D-615F-5F71-13D6-92F247F5B374}"/>
                  </a:ext>
                </a:extLst>
              </p:cNvPr>
              <p:cNvPicPr/>
              <p:nvPr/>
            </p:nvPicPr>
            <p:blipFill>
              <a:blip r:embed="rId185"/>
              <a:stretch>
                <a:fillRect/>
              </a:stretch>
            </p:blipFill>
            <p:spPr>
              <a:xfrm>
                <a:off x="9354537" y="4062754"/>
                <a:ext cx="481320" cy="279360"/>
              </a:xfrm>
              <a:prstGeom prst="rect">
                <a:avLst/>
              </a:prstGeom>
            </p:spPr>
          </p:pic>
        </mc:Fallback>
      </mc:AlternateContent>
      <mc:AlternateContent xmlns:mc="http://schemas.openxmlformats.org/markup-compatibility/2006">
        <mc:Choice xmlns:p14="http://schemas.microsoft.com/office/powerpoint/2010/main" Requires="p14">
          <p:contentPart p14:bwMode="auto" r:id="rId186">
            <p14:nvContentPartPr>
              <p14:cNvPr id="116" name="Ink 115">
                <a:extLst>
                  <a:ext uri="{FF2B5EF4-FFF2-40B4-BE49-F238E27FC236}">
                    <a16:creationId xmlns:a16="http://schemas.microsoft.com/office/drawing/2014/main" id="{9403BE01-622B-822D-5FCD-EEED680131F1}"/>
                  </a:ext>
                </a:extLst>
              </p14:cNvPr>
              <p14:cNvContentPartPr/>
              <p14:nvPr/>
            </p14:nvContentPartPr>
            <p14:xfrm>
              <a:off x="10661337" y="4052314"/>
              <a:ext cx="462600" cy="230040"/>
            </p14:xfrm>
          </p:contentPart>
        </mc:Choice>
        <mc:Fallback>
          <p:pic>
            <p:nvPicPr>
              <p:cNvPr id="116" name="Ink 115">
                <a:extLst>
                  <a:ext uri="{FF2B5EF4-FFF2-40B4-BE49-F238E27FC236}">
                    <a16:creationId xmlns:a16="http://schemas.microsoft.com/office/drawing/2014/main" id="{9403BE01-622B-822D-5FCD-EEED680131F1}"/>
                  </a:ext>
                </a:extLst>
              </p:cNvPr>
              <p:cNvPicPr/>
              <p:nvPr/>
            </p:nvPicPr>
            <p:blipFill>
              <a:blip r:embed="rId187"/>
              <a:stretch>
                <a:fillRect/>
              </a:stretch>
            </p:blipFill>
            <p:spPr>
              <a:xfrm>
                <a:off x="10652697" y="4043674"/>
                <a:ext cx="480240" cy="247680"/>
              </a:xfrm>
              <a:prstGeom prst="rect">
                <a:avLst/>
              </a:prstGeom>
            </p:spPr>
          </p:pic>
        </mc:Fallback>
      </mc:AlternateContent>
      <mc:AlternateContent xmlns:mc="http://schemas.openxmlformats.org/markup-compatibility/2006">
        <mc:Choice xmlns:p14="http://schemas.microsoft.com/office/powerpoint/2010/main" Requires="p14">
          <p:contentPart p14:bwMode="auto" r:id="rId188">
            <p14:nvContentPartPr>
              <p14:cNvPr id="117" name="Ink 116">
                <a:extLst>
                  <a:ext uri="{FF2B5EF4-FFF2-40B4-BE49-F238E27FC236}">
                    <a16:creationId xmlns:a16="http://schemas.microsoft.com/office/drawing/2014/main" id="{0DF1B712-C5A5-7E3B-0238-71E50A40B222}"/>
                  </a:ext>
                </a:extLst>
              </p14:cNvPr>
              <p14:cNvContentPartPr/>
              <p14:nvPr/>
            </p14:nvContentPartPr>
            <p14:xfrm>
              <a:off x="9809217" y="4159594"/>
              <a:ext cx="13680" cy="5760"/>
            </p14:xfrm>
          </p:contentPart>
        </mc:Choice>
        <mc:Fallback>
          <p:pic>
            <p:nvPicPr>
              <p:cNvPr id="117" name="Ink 116">
                <a:extLst>
                  <a:ext uri="{FF2B5EF4-FFF2-40B4-BE49-F238E27FC236}">
                    <a16:creationId xmlns:a16="http://schemas.microsoft.com/office/drawing/2014/main" id="{0DF1B712-C5A5-7E3B-0238-71E50A40B222}"/>
                  </a:ext>
                </a:extLst>
              </p:cNvPr>
              <p:cNvPicPr/>
              <p:nvPr/>
            </p:nvPicPr>
            <p:blipFill>
              <a:blip r:embed="rId189"/>
              <a:stretch>
                <a:fillRect/>
              </a:stretch>
            </p:blipFill>
            <p:spPr>
              <a:xfrm>
                <a:off x="9800217" y="4150594"/>
                <a:ext cx="31320" cy="23400"/>
              </a:xfrm>
              <a:prstGeom prst="rect">
                <a:avLst/>
              </a:prstGeom>
            </p:spPr>
          </p:pic>
        </mc:Fallback>
      </mc:AlternateContent>
      <mc:AlternateContent xmlns:mc="http://schemas.openxmlformats.org/markup-compatibility/2006">
        <mc:Choice xmlns:p14="http://schemas.microsoft.com/office/powerpoint/2010/main" Requires="p14">
          <p:contentPart p14:bwMode="auto" r:id="rId190">
            <p14:nvContentPartPr>
              <p14:cNvPr id="118" name="Ink 117">
                <a:extLst>
                  <a:ext uri="{FF2B5EF4-FFF2-40B4-BE49-F238E27FC236}">
                    <a16:creationId xmlns:a16="http://schemas.microsoft.com/office/drawing/2014/main" id="{065CD152-60E8-D6A6-8356-39E5AAB130EF}"/>
                  </a:ext>
                </a:extLst>
              </p14:cNvPr>
              <p14:cNvContentPartPr/>
              <p14:nvPr/>
            </p14:nvContentPartPr>
            <p14:xfrm>
              <a:off x="10644057" y="4048354"/>
              <a:ext cx="413280" cy="272160"/>
            </p14:xfrm>
          </p:contentPart>
        </mc:Choice>
        <mc:Fallback>
          <p:pic>
            <p:nvPicPr>
              <p:cNvPr id="118" name="Ink 117">
                <a:extLst>
                  <a:ext uri="{FF2B5EF4-FFF2-40B4-BE49-F238E27FC236}">
                    <a16:creationId xmlns:a16="http://schemas.microsoft.com/office/drawing/2014/main" id="{065CD152-60E8-D6A6-8356-39E5AAB130EF}"/>
                  </a:ext>
                </a:extLst>
              </p:cNvPr>
              <p:cNvPicPr/>
              <p:nvPr/>
            </p:nvPicPr>
            <p:blipFill>
              <a:blip r:embed="rId191"/>
              <a:stretch>
                <a:fillRect/>
              </a:stretch>
            </p:blipFill>
            <p:spPr>
              <a:xfrm>
                <a:off x="10635417" y="4039714"/>
                <a:ext cx="430920" cy="289800"/>
              </a:xfrm>
              <a:prstGeom prst="rect">
                <a:avLst/>
              </a:prstGeom>
            </p:spPr>
          </p:pic>
        </mc:Fallback>
      </mc:AlternateContent>
      <mc:AlternateContent xmlns:mc="http://schemas.openxmlformats.org/markup-compatibility/2006">
        <mc:Choice xmlns:p14="http://schemas.microsoft.com/office/powerpoint/2010/main" Requires="p14">
          <p:contentPart p14:bwMode="auto" r:id="rId192">
            <p14:nvContentPartPr>
              <p14:cNvPr id="119" name="Ink 118">
                <a:extLst>
                  <a:ext uri="{FF2B5EF4-FFF2-40B4-BE49-F238E27FC236}">
                    <a16:creationId xmlns:a16="http://schemas.microsoft.com/office/drawing/2014/main" id="{C4CB3FF7-7D6C-0E38-4EE0-2784E8381D3B}"/>
                  </a:ext>
                </a:extLst>
              </p14:cNvPr>
              <p14:cNvContentPartPr/>
              <p14:nvPr/>
            </p14:nvContentPartPr>
            <p14:xfrm>
              <a:off x="10513017" y="4658194"/>
              <a:ext cx="15840" cy="70560"/>
            </p14:xfrm>
          </p:contentPart>
        </mc:Choice>
        <mc:Fallback>
          <p:pic>
            <p:nvPicPr>
              <p:cNvPr id="119" name="Ink 118">
                <a:extLst>
                  <a:ext uri="{FF2B5EF4-FFF2-40B4-BE49-F238E27FC236}">
                    <a16:creationId xmlns:a16="http://schemas.microsoft.com/office/drawing/2014/main" id="{C4CB3FF7-7D6C-0E38-4EE0-2784E8381D3B}"/>
                  </a:ext>
                </a:extLst>
              </p:cNvPr>
              <p:cNvPicPr/>
              <p:nvPr/>
            </p:nvPicPr>
            <p:blipFill>
              <a:blip r:embed="rId193"/>
              <a:stretch>
                <a:fillRect/>
              </a:stretch>
            </p:blipFill>
            <p:spPr>
              <a:xfrm>
                <a:off x="10504017" y="4649554"/>
                <a:ext cx="33480" cy="88200"/>
              </a:xfrm>
              <a:prstGeom prst="rect">
                <a:avLst/>
              </a:prstGeom>
            </p:spPr>
          </p:pic>
        </mc:Fallback>
      </mc:AlternateContent>
      <p:grpSp>
        <p:nvGrpSpPr>
          <p:cNvPr id="127" name="Group 126">
            <a:extLst>
              <a:ext uri="{FF2B5EF4-FFF2-40B4-BE49-F238E27FC236}">
                <a16:creationId xmlns:a16="http://schemas.microsoft.com/office/drawing/2014/main" id="{4AA3CC3C-88B7-8B93-4B51-0619B724D556}"/>
              </a:ext>
            </a:extLst>
          </p:cNvPr>
          <p:cNvGrpSpPr/>
          <p:nvPr/>
        </p:nvGrpSpPr>
        <p:grpSpPr>
          <a:xfrm>
            <a:off x="9705897" y="5579074"/>
            <a:ext cx="766080" cy="809280"/>
            <a:chOff x="9705897" y="5579074"/>
            <a:chExt cx="766080" cy="809280"/>
          </a:xfrm>
        </p:grpSpPr>
        <mc:AlternateContent xmlns:mc="http://schemas.openxmlformats.org/markup-compatibility/2006">
          <mc:Choice xmlns:p14="http://schemas.microsoft.com/office/powerpoint/2010/main" Requires="p14">
            <p:contentPart p14:bwMode="auto" r:id="rId194">
              <p14:nvContentPartPr>
                <p14:cNvPr id="120" name="Ink 119">
                  <a:extLst>
                    <a:ext uri="{FF2B5EF4-FFF2-40B4-BE49-F238E27FC236}">
                      <a16:creationId xmlns:a16="http://schemas.microsoft.com/office/drawing/2014/main" id="{855FBF94-A2BA-44C3-5C6F-7E64D6CDE36F}"/>
                    </a:ext>
                  </a:extLst>
                </p14:cNvPr>
                <p14:cNvContentPartPr/>
                <p14:nvPr/>
              </p14:nvContentPartPr>
              <p14:xfrm>
                <a:off x="10234737" y="5579074"/>
                <a:ext cx="237240" cy="335880"/>
              </p14:xfrm>
            </p:contentPart>
          </mc:Choice>
          <mc:Fallback>
            <p:pic>
              <p:nvPicPr>
                <p:cNvPr id="120" name="Ink 119">
                  <a:extLst>
                    <a:ext uri="{FF2B5EF4-FFF2-40B4-BE49-F238E27FC236}">
                      <a16:creationId xmlns:a16="http://schemas.microsoft.com/office/drawing/2014/main" id="{855FBF94-A2BA-44C3-5C6F-7E64D6CDE36F}"/>
                    </a:ext>
                  </a:extLst>
                </p:cNvPr>
                <p:cNvPicPr/>
                <p:nvPr/>
              </p:nvPicPr>
              <p:blipFill>
                <a:blip r:embed="rId195"/>
                <a:stretch>
                  <a:fillRect/>
                </a:stretch>
              </p:blipFill>
              <p:spPr>
                <a:xfrm>
                  <a:off x="10225737" y="5570074"/>
                  <a:ext cx="254880" cy="353520"/>
                </a:xfrm>
                <a:prstGeom prst="rect">
                  <a:avLst/>
                </a:prstGeom>
              </p:spPr>
            </p:pic>
          </mc:Fallback>
        </mc:AlternateContent>
        <mc:AlternateContent xmlns:mc="http://schemas.openxmlformats.org/markup-compatibility/2006">
          <mc:Choice xmlns:p14="http://schemas.microsoft.com/office/powerpoint/2010/main" Requires="p14">
            <p:contentPart p14:bwMode="auto" r:id="rId196">
              <p14:nvContentPartPr>
                <p14:cNvPr id="121" name="Ink 120">
                  <a:extLst>
                    <a:ext uri="{FF2B5EF4-FFF2-40B4-BE49-F238E27FC236}">
                      <a16:creationId xmlns:a16="http://schemas.microsoft.com/office/drawing/2014/main" id="{F96C64DB-A51A-C5A3-2703-EA56727BE4A0}"/>
                    </a:ext>
                  </a:extLst>
                </p14:cNvPr>
                <p14:cNvContentPartPr/>
                <p14:nvPr/>
              </p14:nvContentPartPr>
              <p14:xfrm>
                <a:off x="9746217" y="6177034"/>
                <a:ext cx="33840" cy="211320"/>
              </p14:xfrm>
            </p:contentPart>
          </mc:Choice>
          <mc:Fallback>
            <p:pic>
              <p:nvPicPr>
                <p:cNvPr id="121" name="Ink 120">
                  <a:extLst>
                    <a:ext uri="{FF2B5EF4-FFF2-40B4-BE49-F238E27FC236}">
                      <a16:creationId xmlns:a16="http://schemas.microsoft.com/office/drawing/2014/main" id="{F96C64DB-A51A-C5A3-2703-EA56727BE4A0}"/>
                    </a:ext>
                  </a:extLst>
                </p:cNvPr>
                <p:cNvPicPr/>
                <p:nvPr/>
              </p:nvPicPr>
              <p:blipFill>
                <a:blip r:embed="rId197"/>
                <a:stretch>
                  <a:fillRect/>
                </a:stretch>
              </p:blipFill>
              <p:spPr>
                <a:xfrm>
                  <a:off x="9737217" y="6168034"/>
                  <a:ext cx="51480" cy="228960"/>
                </a:xfrm>
                <a:prstGeom prst="rect">
                  <a:avLst/>
                </a:prstGeom>
              </p:spPr>
            </p:pic>
          </mc:Fallback>
        </mc:AlternateContent>
        <mc:AlternateContent xmlns:mc="http://schemas.openxmlformats.org/markup-compatibility/2006">
          <mc:Choice xmlns:p14="http://schemas.microsoft.com/office/powerpoint/2010/main" Requires="p14">
            <p:contentPart p14:bwMode="auto" r:id="rId198">
              <p14:nvContentPartPr>
                <p14:cNvPr id="122" name="Ink 121">
                  <a:extLst>
                    <a:ext uri="{FF2B5EF4-FFF2-40B4-BE49-F238E27FC236}">
                      <a16:creationId xmlns:a16="http://schemas.microsoft.com/office/drawing/2014/main" id="{36759D47-DCE0-9C34-B54C-EB7F5ECDB997}"/>
                    </a:ext>
                  </a:extLst>
                </p14:cNvPr>
                <p14:cNvContentPartPr/>
                <p14:nvPr/>
              </p14:nvContentPartPr>
              <p14:xfrm>
                <a:off x="9705897" y="6133114"/>
                <a:ext cx="236520" cy="166680"/>
              </p14:xfrm>
            </p:contentPart>
          </mc:Choice>
          <mc:Fallback>
            <p:pic>
              <p:nvPicPr>
                <p:cNvPr id="122" name="Ink 121">
                  <a:extLst>
                    <a:ext uri="{FF2B5EF4-FFF2-40B4-BE49-F238E27FC236}">
                      <a16:creationId xmlns:a16="http://schemas.microsoft.com/office/drawing/2014/main" id="{36759D47-DCE0-9C34-B54C-EB7F5ECDB997}"/>
                    </a:ext>
                  </a:extLst>
                </p:cNvPr>
                <p:cNvPicPr/>
                <p:nvPr/>
              </p:nvPicPr>
              <p:blipFill>
                <a:blip r:embed="rId199"/>
                <a:stretch>
                  <a:fillRect/>
                </a:stretch>
              </p:blipFill>
              <p:spPr>
                <a:xfrm>
                  <a:off x="9696897" y="6124114"/>
                  <a:ext cx="254160" cy="184320"/>
                </a:xfrm>
                <a:prstGeom prst="rect">
                  <a:avLst/>
                </a:prstGeom>
              </p:spPr>
            </p:pic>
          </mc:Fallback>
        </mc:AlternateContent>
        <mc:AlternateContent xmlns:mc="http://schemas.openxmlformats.org/markup-compatibility/2006">
          <mc:Choice xmlns:p14="http://schemas.microsoft.com/office/powerpoint/2010/main" Requires="p14">
            <p:contentPart p14:bwMode="auto" r:id="rId200">
              <p14:nvContentPartPr>
                <p14:cNvPr id="123" name="Ink 122">
                  <a:extLst>
                    <a:ext uri="{FF2B5EF4-FFF2-40B4-BE49-F238E27FC236}">
                      <a16:creationId xmlns:a16="http://schemas.microsoft.com/office/drawing/2014/main" id="{3FB538CD-317B-F096-442D-7BDBE4E51199}"/>
                    </a:ext>
                  </a:extLst>
                </p14:cNvPr>
                <p14:cNvContentPartPr/>
                <p14:nvPr/>
              </p14:nvContentPartPr>
              <p14:xfrm>
                <a:off x="9960777" y="6164434"/>
                <a:ext cx="101160" cy="129600"/>
              </p14:xfrm>
            </p:contentPart>
          </mc:Choice>
          <mc:Fallback>
            <p:pic>
              <p:nvPicPr>
                <p:cNvPr id="123" name="Ink 122">
                  <a:extLst>
                    <a:ext uri="{FF2B5EF4-FFF2-40B4-BE49-F238E27FC236}">
                      <a16:creationId xmlns:a16="http://schemas.microsoft.com/office/drawing/2014/main" id="{3FB538CD-317B-F096-442D-7BDBE4E51199}"/>
                    </a:ext>
                  </a:extLst>
                </p:cNvPr>
                <p:cNvPicPr/>
                <p:nvPr/>
              </p:nvPicPr>
              <p:blipFill>
                <a:blip r:embed="rId201"/>
                <a:stretch>
                  <a:fillRect/>
                </a:stretch>
              </p:blipFill>
              <p:spPr>
                <a:xfrm>
                  <a:off x="9951777" y="6155434"/>
                  <a:ext cx="118800" cy="147240"/>
                </a:xfrm>
                <a:prstGeom prst="rect">
                  <a:avLst/>
                </a:prstGeom>
              </p:spPr>
            </p:pic>
          </mc:Fallback>
        </mc:AlternateContent>
        <mc:AlternateContent xmlns:mc="http://schemas.openxmlformats.org/markup-compatibility/2006">
          <mc:Choice xmlns:p14="http://schemas.microsoft.com/office/powerpoint/2010/main" Requires="p14">
            <p:contentPart p14:bwMode="auto" r:id="rId202">
              <p14:nvContentPartPr>
                <p14:cNvPr id="124" name="Ink 123">
                  <a:extLst>
                    <a:ext uri="{FF2B5EF4-FFF2-40B4-BE49-F238E27FC236}">
                      <a16:creationId xmlns:a16="http://schemas.microsoft.com/office/drawing/2014/main" id="{BCC9AE82-E3BE-1F1D-D348-23720C706316}"/>
                    </a:ext>
                  </a:extLst>
                </p14:cNvPr>
                <p14:cNvContentPartPr/>
                <p14:nvPr/>
              </p14:nvContentPartPr>
              <p14:xfrm>
                <a:off x="10128177" y="6094594"/>
                <a:ext cx="101160" cy="119520"/>
              </p14:xfrm>
            </p:contentPart>
          </mc:Choice>
          <mc:Fallback>
            <p:pic>
              <p:nvPicPr>
                <p:cNvPr id="124" name="Ink 123">
                  <a:extLst>
                    <a:ext uri="{FF2B5EF4-FFF2-40B4-BE49-F238E27FC236}">
                      <a16:creationId xmlns:a16="http://schemas.microsoft.com/office/drawing/2014/main" id="{BCC9AE82-E3BE-1F1D-D348-23720C706316}"/>
                    </a:ext>
                  </a:extLst>
                </p:cNvPr>
                <p:cNvPicPr/>
                <p:nvPr/>
              </p:nvPicPr>
              <p:blipFill>
                <a:blip r:embed="rId203"/>
                <a:stretch>
                  <a:fillRect/>
                </a:stretch>
              </p:blipFill>
              <p:spPr>
                <a:xfrm>
                  <a:off x="10119177" y="6085954"/>
                  <a:ext cx="118800" cy="137160"/>
                </a:xfrm>
                <a:prstGeom prst="rect">
                  <a:avLst/>
                </a:prstGeom>
              </p:spPr>
            </p:pic>
          </mc:Fallback>
        </mc:AlternateContent>
        <mc:AlternateContent xmlns:mc="http://schemas.openxmlformats.org/markup-compatibility/2006">
          <mc:Choice xmlns:p14="http://schemas.microsoft.com/office/powerpoint/2010/main" Requires="p14">
            <p:contentPart p14:bwMode="auto" r:id="rId204">
              <p14:nvContentPartPr>
                <p14:cNvPr id="125" name="Ink 124">
                  <a:extLst>
                    <a:ext uri="{FF2B5EF4-FFF2-40B4-BE49-F238E27FC236}">
                      <a16:creationId xmlns:a16="http://schemas.microsoft.com/office/drawing/2014/main" id="{935BA68F-41FD-56E5-4120-3B358F8561E5}"/>
                    </a:ext>
                  </a:extLst>
                </p14:cNvPr>
                <p14:cNvContentPartPr/>
                <p14:nvPr/>
              </p14:nvContentPartPr>
              <p14:xfrm>
                <a:off x="10127097" y="6117994"/>
                <a:ext cx="117000" cy="57600"/>
              </p14:xfrm>
            </p:contentPart>
          </mc:Choice>
          <mc:Fallback>
            <p:pic>
              <p:nvPicPr>
                <p:cNvPr id="125" name="Ink 124">
                  <a:extLst>
                    <a:ext uri="{FF2B5EF4-FFF2-40B4-BE49-F238E27FC236}">
                      <a16:creationId xmlns:a16="http://schemas.microsoft.com/office/drawing/2014/main" id="{935BA68F-41FD-56E5-4120-3B358F8561E5}"/>
                    </a:ext>
                  </a:extLst>
                </p:cNvPr>
                <p:cNvPicPr/>
                <p:nvPr/>
              </p:nvPicPr>
              <p:blipFill>
                <a:blip r:embed="rId205"/>
                <a:stretch>
                  <a:fillRect/>
                </a:stretch>
              </p:blipFill>
              <p:spPr>
                <a:xfrm>
                  <a:off x="10118457" y="6108994"/>
                  <a:ext cx="134640" cy="75240"/>
                </a:xfrm>
                <a:prstGeom prst="rect">
                  <a:avLst/>
                </a:prstGeom>
              </p:spPr>
            </p:pic>
          </mc:Fallback>
        </mc:AlternateContent>
        <mc:AlternateContent xmlns:mc="http://schemas.openxmlformats.org/markup-compatibility/2006">
          <mc:Choice xmlns:p14="http://schemas.microsoft.com/office/powerpoint/2010/main" Requires="p14">
            <p:contentPart p14:bwMode="auto" r:id="rId206">
              <p14:nvContentPartPr>
                <p14:cNvPr id="126" name="Ink 125">
                  <a:extLst>
                    <a:ext uri="{FF2B5EF4-FFF2-40B4-BE49-F238E27FC236}">
                      <a16:creationId xmlns:a16="http://schemas.microsoft.com/office/drawing/2014/main" id="{7D52E91B-2EF2-8031-079F-A383A961B417}"/>
                    </a:ext>
                  </a:extLst>
                </p14:cNvPr>
                <p14:cNvContentPartPr/>
                <p14:nvPr/>
              </p14:nvContentPartPr>
              <p14:xfrm>
                <a:off x="10284417" y="5996314"/>
                <a:ext cx="172080" cy="154800"/>
              </p14:xfrm>
            </p:contentPart>
          </mc:Choice>
          <mc:Fallback>
            <p:pic>
              <p:nvPicPr>
                <p:cNvPr id="126" name="Ink 125">
                  <a:extLst>
                    <a:ext uri="{FF2B5EF4-FFF2-40B4-BE49-F238E27FC236}">
                      <a16:creationId xmlns:a16="http://schemas.microsoft.com/office/drawing/2014/main" id="{7D52E91B-2EF2-8031-079F-A383A961B417}"/>
                    </a:ext>
                  </a:extLst>
                </p:cNvPr>
                <p:cNvPicPr/>
                <p:nvPr/>
              </p:nvPicPr>
              <p:blipFill>
                <a:blip r:embed="rId207"/>
                <a:stretch>
                  <a:fillRect/>
                </a:stretch>
              </p:blipFill>
              <p:spPr>
                <a:xfrm>
                  <a:off x="10275777" y="5987314"/>
                  <a:ext cx="189720" cy="172440"/>
                </a:xfrm>
                <a:prstGeom prst="rect">
                  <a:avLst/>
                </a:prstGeom>
              </p:spPr>
            </p:pic>
          </mc:Fallback>
        </mc:AlternateContent>
      </p:grpSp>
    </p:spTree>
    <p:extLst>
      <p:ext uri="{BB962C8B-B14F-4D97-AF65-F5344CB8AC3E}">
        <p14:creationId xmlns:p14="http://schemas.microsoft.com/office/powerpoint/2010/main" val="28967086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0370" name="Picture 2" descr="16-03_slide2-U"/>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8251" t="16582" r="9234" b="19146"/>
          <a:stretch/>
        </p:blipFill>
        <p:spPr bwMode="auto">
          <a:xfrm>
            <a:off x="269439" y="297172"/>
            <a:ext cx="3589787" cy="2153871"/>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2" descr="16-03_slide3-U">
            <a:extLst>
              <a:ext uri="{FF2B5EF4-FFF2-40B4-BE49-F238E27FC236}">
                <a16:creationId xmlns:a16="http://schemas.microsoft.com/office/drawing/2014/main" id="{A6A132F1-682E-469C-8789-FC3482B101F9}"/>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9898" t="23385" r="22359" b="22227"/>
          <a:stretch/>
        </p:blipFill>
        <p:spPr bwMode="auto">
          <a:xfrm>
            <a:off x="4413975" y="423837"/>
            <a:ext cx="2945743" cy="1821835"/>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4D8F994F-68C8-42F3-A3A6-C6B7BB427718}"/>
              </a:ext>
            </a:extLst>
          </p:cNvPr>
          <p:cNvPicPr>
            <a:picLocks noChangeAspect="1"/>
          </p:cNvPicPr>
          <p:nvPr/>
        </p:nvPicPr>
        <p:blipFill rotWithShape="1">
          <a:blip r:embed="rId5"/>
          <a:srcRect l="8100" t="33126" r="16123" b="18662"/>
          <a:stretch/>
        </p:blipFill>
        <p:spPr>
          <a:xfrm>
            <a:off x="651848" y="2461057"/>
            <a:ext cx="3295379" cy="1550794"/>
          </a:xfrm>
          <a:prstGeom prst="rect">
            <a:avLst/>
          </a:prstGeom>
        </p:spPr>
      </p:pic>
      <p:pic>
        <p:nvPicPr>
          <p:cNvPr id="20" name="Picture 2" descr="16-03_slide6-U">
            <a:extLst>
              <a:ext uri="{FF2B5EF4-FFF2-40B4-BE49-F238E27FC236}">
                <a16:creationId xmlns:a16="http://schemas.microsoft.com/office/drawing/2014/main" id="{45F67242-1369-497B-AA57-10AC3DA2ED1A}"/>
              </a:ext>
            </a:extLst>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t="25447" r="523" b="14842"/>
          <a:stretch/>
        </p:blipFill>
        <p:spPr bwMode="auto">
          <a:xfrm>
            <a:off x="4241632" y="2389263"/>
            <a:ext cx="4325666" cy="2000140"/>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 descr="16-03_slide7-U">
            <a:extLst>
              <a:ext uri="{FF2B5EF4-FFF2-40B4-BE49-F238E27FC236}">
                <a16:creationId xmlns:a16="http://schemas.microsoft.com/office/drawing/2014/main" id="{43EECEEE-F5C4-44A9-B3B2-77CCF2F440DD}"/>
              </a:ext>
            </a:extLst>
          </p:cNvPr>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9007" t="26857" r="20483" b="9499"/>
          <a:stretch/>
        </p:blipFill>
        <p:spPr bwMode="auto">
          <a:xfrm>
            <a:off x="2520145" y="4527926"/>
            <a:ext cx="3066063" cy="2131883"/>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AF1ACC93-EDF3-4480-A5CA-7A352F9B5B79}"/>
              </a:ext>
            </a:extLst>
          </p:cNvPr>
          <p:cNvSpPr txBox="1"/>
          <p:nvPr/>
        </p:nvSpPr>
        <p:spPr>
          <a:xfrm>
            <a:off x="292869" y="161892"/>
            <a:ext cx="3948765" cy="369332"/>
          </a:xfrm>
          <a:prstGeom prst="rect">
            <a:avLst/>
          </a:prstGeom>
          <a:noFill/>
        </p:spPr>
        <p:txBody>
          <a:bodyPr wrap="square" rtlCol="0">
            <a:spAutoFit/>
          </a:bodyPr>
          <a:lstStyle/>
          <a:p>
            <a:r>
              <a:rPr lang="en-US" b="1" dirty="0">
                <a:solidFill>
                  <a:schemeClr val="tx2"/>
                </a:solidFill>
              </a:rPr>
              <a:t>1. Promoter recognition (sigma factor)</a:t>
            </a:r>
          </a:p>
        </p:txBody>
      </p:sp>
      <p:sp>
        <p:nvSpPr>
          <p:cNvPr id="5" name="TextBox 4">
            <a:extLst>
              <a:ext uri="{FF2B5EF4-FFF2-40B4-BE49-F238E27FC236}">
                <a16:creationId xmlns:a16="http://schemas.microsoft.com/office/drawing/2014/main" id="{080877C3-242F-4B64-92DA-6286E6A3E2C8}"/>
              </a:ext>
            </a:extLst>
          </p:cNvPr>
          <p:cNvSpPr txBox="1"/>
          <p:nvPr/>
        </p:nvSpPr>
        <p:spPr>
          <a:xfrm>
            <a:off x="4611310" y="161892"/>
            <a:ext cx="4440636" cy="369332"/>
          </a:xfrm>
          <a:prstGeom prst="rect">
            <a:avLst/>
          </a:prstGeom>
          <a:noFill/>
        </p:spPr>
        <p:txBody>
          <a:bodyPr wrap="square" rtlCol="0">
            <a:spAutoFit/>
          </a:bodyPr>
          <a:lstStyle/>
          <a:p>
            <a:r>
              <a:rPr lang="en-US" b="1" dirty="0">
                <a:solidFill>
                  <a:schemeClr val="tx2"/>
                </a:solidFill>
              </a:rPr>
              <a:t>2. Strand separation, Primer synthesis</a:t>
            </a:r>
          </a:p>
        </p:txBody>
      </p:sp>
      <p:sp>
        <p:nvSpPr>
          <p:cNvPr id="6" name="TextBox 5">
            <a:extLst>
              <a:ext uri="{FF2B5EF4-FFF2-40B4-BE49-F238E27FC236}">
                <a16:creationId xmlns:a16="http://schemas.microsoft.com/office/drawing/2014/main" id="{B788A314-757F-42AA-A2EE-FFB3565B547D}"/>
              </a:ext>
            </a:extLst>
          </p:cNvPr>
          <p:cNvSpPr txBox="1"/>
          <p:nvPr/>
        </p:nvSpPr>
        <p:spPr>
          <a:xfrm>
            <a:off x="217955" y="2303068"/>
            <a:ext cx="1606850" cy="369332"/>
          </a:xfrm>
          <a:prstGeom prst="rect">
            <a:avLst/>
          </a:prstGeom>
          <a:noFill/>
        </p:spPr>
        <p:txBody>
          <a:bodyPr wrap="none" rtlCol="0">
            <a:spAutoFit/>
          </a:bodyPr>
          <a:lstStyle/>
          <a:p>
            <a:r>
              <a:rPr lang="en-US" b="1" dirty="0">
                <a:solidFill>
                  <a:schemeClr val="tx2"/>
                </a:solidFill>
              </a:rPr>
              <a:t>3,4. Elongation</a:t>
            </a:r>
          </a:p>
        </p:txBody>
      </p:sp>
      <p:sp>
        <p:nvSpPr>
          <p:cNvPr id="7" name="TextBox 6">
            <a:extLst>
              <a:ext uri="{FF2B5EF4-FFF2-40B4-BE49-F238E27FC236}">
                <a16:creationId xmlns:a16="http://schemas.microsoft.com/office/drawing/2014/main" id="{9B86BB80-334B-46C8-B8E6-6E72CEA71EB8}"/>
              </a:ext>
            </a:extLst>
          </p:cNvPr>
          <p:cNvSpPr txBox="1"/>
          <p:nvPr/>
        </p:nvSpPr>
        <p:spPr>
          <a:xfrm>
            <a:off x="4604049" y="2346139"/>
            <a:ext cx="2126736" cy="369332"/>
          </a:xfrm>
          <a:prstGeom prst="rect">
            <a:avLst/>
          </a:prstGeom>
          <a:noFill/>
        </p:spPr>
        <p:txBody>
          <a:bodyPr wrap="none" rtlCol="0">
            <a:spAutoFit/>
          </a:bodyPr>
          <a:lstStyle/>
          <a:p>
            <a:r>
              <a:rPr lang="en-US" b="1" dirty="0">
                <a:solidFill>
                  <a:schemeClr val="tx2"/>
                </a:solidFill>
              </a:rPr>
              <a:t>5. Hairpin formation</a:t>
            </a:r>
          </a:p>
        </p:txBody>
      </p:sp>
      <p:sp>
        <p:nvSpPr>
          <p:cNvPr id="8" name="TextBox 7">
            <a:extLst>
              <a:ext uri="{FF2B5EF4-FFF2-40B4-BE49-F238E27FC236}">
                <a16:creationId xmlns:a16="http://schemas.microsoft.com/office/drawing/2014/main" id="{3900589C-A574-4388-B56D-12FCC51A274F}"/>
              </a:ext>
            </a:extLst>
          </p:cNvPr>
          <p:cNvSpPr txBox="1"/>
          <p:nvPr/>
        </p:nvSpPr>
        <p:spPr>
          <a:xfrm>
            <a:off x="314979" y="4343260"/>
            <a:ext cx="2061590" cy="369332"/>
          </a:xfrm>
          <a:prstGeom prst="rect">
            <a:avLst/>
          </a:prstGeom>
          <a:noFill/>
        </p:spPr>
        <p:txBody>
          <a:bodyPr wrap="none" rtlCol="0">
            <a:spAutoFit/>
          </a:bodyPr>
          <a:lstStyle/>
          <a:p>
            <a:r>
              <a:rPr lang="en-US" b="1" dirty="0">
                <a:solidFill>
                  <a:schemeClr val="tx2"/>
                </a:solidFill>
              </a:rPr>
              <a:t>6. Release of mRNA</a:t>
            </a:r>
          </a:p>
        </p:txBody>
      </p:sp>
      <p:pic>
        <p:nvPicPr>
          <p:cNvPr id="12" name="Graphic 11">
            <a:extLst>
              <a:ext uri="{FF2B5EF4-FFF2-40B4-BE49-F238E27FC236}">
                <a16:creationId xmlns:a16="http://schemas.microsoft.com/office/drawing/2014/main" id="{632BC539-CACC-1FE2-47D2-45FB4D04651C}"/>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8303863" y="1695648"/>
            <a:ext cx="3066063" cy="4734571"/>
          </a:xfrm>
          <a:prstGeom prst="rect">
            <a:avLst/>
          </a:prstGeom>
        </p:spPr>
      </p:pic>
      <p:cxnSp>
        <p:nvCxnSpPr>
          <p:cNvPr id="14" name="Straight Arrow Connector 13">
            <a:extLst>
              <a:ext uri="{FF2B5EF4-FFF2-40B4-BE49-F238E27FC236}">
                <a16:creationId xmlns:a16="http://schemas.microsoft.com/office/drawing/2014/main" id="{75F19EAF-628F-8058-4D6C-B51E4228A7A8}"/>
              </a:ext>
            </a:extLst>
          </p:cNvPr>
          <p:cNvCxnSpPr/>
          <p:nvPr/>
        </p:nvCxnSpPr>
        <p:spPr>
          <a:xfrm>
            <a:off x="6756255" y="2530805"/>
            <a:ext cx="1547608"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933F18D8-D4F7-181E-B583-2B577F133130}"/>
              </a:ext>
            </a:extLst>
          </p:cNvPr>
          <p:cNvSpPr txBox="1"/>
          <p:nvPr/>
        </p:nvSpPr>
        <p:spPr>
          <a:xfrm>
            <a:off x="6789530" y="4874282"/>
            <a:ext cx="1981200" cy="923330"/>
          </a:xfrm>
          <a:prstGeom prst="rect">
            <a:avLst/>
          </a:prstGeom>
          <a:noFill/>
        </p:spPr>
        <p:txBody>
          <a:bodyPr wrap="square" rtlCol="0">
            <a:spAutoFit/>
          </a:bodyPr>
          <a:lstStyle/>
          <a:p>
            <a:r>
              <a:rPr lang="en-US" dirty="0"/>
              <a:t>Rho protein can also terminate transcription</a:t>
            </a:r>
          </a:p>
        </p:txBody>
      </p:sp>
      <p:sp>
        <p:nvSpPr>
          <p:cNvPr id="11" name="TextBox 10">
            <a:extLst>
              <a:ext uri="{FF2B5EF4-FFF2-40B4-BE49-F238E27FC236}">
                <a16:creationId xmlns:a16="http://schemas.microsoft.com/office/drawing/2014/main" id="{01A43990-BB50-EC2F-A2AD-985F885A0712}"/>
              </a:ext>
            </a:extLst>
          </p:cNvPr>
          <p:cNvSpPr txBox="1"/>
          <p:nvPr/>
        </p:nvSpPr>
        <p:spPr>
          <a:xfrm>
            <a:off x="8458200" y="1161199"/>
            <a:ext cx="2831801" cy="369332"/>
          </a:xfrm>
          <a:prstGeom prst="rect">
            <a:avLst/>
          </a:prstGeom>
          <a:noFill/>
        </p:spPr>
        <p:txBody>
          <a:bodyPr wrap="none" rtlCol="0">
            <a:spAutoFit/>
          </a:bodyPr>
          <a:lstStyle/>
          <a:p>
            <a:r>
              <a:rPr lang="en-US" dirty="0"/>
              <a:t>Termination of Transcription</a:t>
            </a:r>
          </a:p>
        </p:txBody>
      </p:sp>
      <p:sp>
        <p:nvSpPr>
          <p:cNvPr id="13" name="Date Placeholder 12">
            <a:extLst>
              <a:ext uri="{FF2B5EF4-FFF2-40B4-BE49-F238E27FC236}">
                <a16:creationId xmlns:a16="http://schemas.microsoft.com/office/drawing/2014/main" id="{567CF613-DDC7-21E9-BC91-D399FB139E0C}"/>
              </a:ext>
            </a:extLst>
          </p:cNvPr>
          <p:cNvSpPr>
            <a:spLocks noGrp="1"/>
          </p:cNvSpPr>
          <p:nvPr>
            <p:ph type="dt" sz="half" idx="10"/>
          </p:nvPr>
        </p:nvSpPr>
        <p:spPr/>
        <p:txBody>
          <a:bodyPr/>
          <a:lstStyle/>
          <a:p>
            <a:fld id="{5EE1D4C1-FB0A-49A3-80E5-B2E1A94B8854}" type="datetime1">
              <a:rPr lang="en-US" smtClean="0"/>
              <a:t>9/9/2023</a:t>
            </a:fld>
            <a:endParaRPr lang="en-US"/>
          </a:p>
        </p:txBody>
      </p:sp>
      <p:sp>
        <p:nvSpPr>
          <p:cNvPr id="16" name="Footer Placeholder 15">
            <a:extLst>
              <a:ext uri="{FF2B5EF4-FFF2-40B4-BE49-F238E27FC236}">
                <a16:creationId xmlns:a16="http://schemas.microsoft.com/office/drawing/2014/main" id="{496C61DA-FF51-E780-6CA0-8892D831F45C}"/>
              </a:ext>
            </a:extLst>
          </p:cNvPr>
          <p:cNvSpPr>
            <a:spLocks noGrp="1"/>
          </p:cNvSpPr>
          <p:nvPr>
            <p:ph type="ftr" sz="quarter" idx="11"/>
          </p:nvPr>
        </p:nvSpPr>
        <p:spPr/>
        <p:txBody>
          <a:bodyPr/>
          <a:lstStyle/>
          <a:p>
            <a:r>
              <a:rPr lang="en-US"/>
              <a:t>D &amp; D Lecture 5 - Fall 2023</a:t>
            </a:r>
          </a:p>
        </p:txBody>
      </p:sp>
      <p:sp>
        <p:nvSpPr>
          <p:cNvPr id="18" name="Slide Number Placeholder 17">
            <a:extLst>
              <a:ext uri="{FF2B5EF4-FFF2-40B4-BE49-F238E27FC236}">
                <a16:creationId xmlns:a16="http://schemas.microsoft.com/office/drawing/2014/main" id="{672C38AE-5354-A44A-B46D-93E4025875FA}"/>
              </a:ext>
            </a:extLst>
          </p:cNvPr>
          <p:cNvSpPr>
            <a:spLocks noGrp="1"/>
          </p:cNvSpPr>
          <p:nvPr>
            <p:ph type="sldNum" sz="quarter" idx="12"/>
          </p:nvPr>
        </p:nvSpPr>
        <p:spPr/>
        <p:txBody>
          <a:bodyPr/>
          <a:lstStyle/>
          <a:p>
            <a:fld id="{DC3BB032-4020-48F4-953B-341806DC4A2B}" type="slidenum">
              <a:rPr lang="en-US" smtClean="0"/>
              <a:pPr/>
              <a:t>24</a:t>
            </a:fld>
            <a:endParaRPr lang="en-US"/>
          </a:p>
        </p:txBody>
      </p:sp>
      <mc:AlternateContent xmlns:mc="http://schemas.openxmlformats.org/markup-compatibility/2006">
        <mc:Choice xmlns:p14="http://schemas.microsoft.com/office/powerpoint/2010/main" Requires="p14">
          <p:contentPart p14:bwMode="auto" r:id="rId10">
            <p14:nvContentPartPr>
              <p14:cNvPr id="2" name="Ink 1">
                <a:extLst>
                  <a:ext uri="{FF2B5EF4-FFF2-40B4-BE49-F238E27FC236}">
                    <a16:creationId xmlns:a16="http://schemas.microsoft.com/office/drawing/2014/main" id="{7D859FEB-7627-1F83-6E29-1FD1BC7F70DB}"/>
                  </a:ext>
                </a:extLst>
              </p14:cNvPr>
              <p14:cNvContentPartPr/>
              <p14:nvPr/>
            </p14:nvContentPartPr>
            <p14:xfrm>
              <a:off x="411417" y="522874"/>
              <a:ext cx="207000" cy="14040"/>
            </p14:xfrm>
          </p:contentPart>
        </mc:Choice>
        <mc:Fallback>
          <p:pic>
            <p:nvPicPr>
              <p:cNvPr id="2" name="Ink 1">
                <a:extLst>
                  <a:ext uri="{FF2B5EF4-FFF2-40B4-BE49-F238E27FC236}">
                    <a16:creationId xmlns:a16="http://schemas.microsoft.com/office/drawing/2014/main" id="{7D859FEB-7627-1F83-6E29-1FD1BC7F70DB}"/>
                  </a:ext>
                </a:extLst>
              </p:cNvPr>
              <p:cNvPicPr/>
              <p:nvPr/>
            </p:nvPicPr>
            <p:blipFill>
              <a:blip r:embed="rId11"/>
              <a:stretch>
                <a:fillRect/>
              </a:stretch>
            </p:blipFill>
            <p:spPr>
              <a:xfrm>
                <a:off x="402777" y="514234"/>
                <a:ext cx="224640" cy="31680"/>
              </a:xfrm>
              <a:prstGeom prst="rect">
                <a:avLst/>
              </a:prstGeom>
            </p:spPr>
          </p:pic>
        </mc:Fallback>
      </mc:AlternateContent>
      <mc:AlternateContent xmlns:mc="http://schemas.openxmlformats.org/markup-compatibility/2006">
        <mc:Choice xmlns:p14="http://schemas.microsoft.com/office/powerpoint/2010/main" Requires="p14">
          <p:contentPart p14:bwMode="auto" r:id="rId12">
            <p14:nvContentPartPr>
              <p14:cNvPr id="9" name="Ink 8">
                <a:extLst>
                  <a:ext uri="{FF2B5EF4-FFF2-40B4-BE49-F238E27FC236}">
                    <a16:creationId xmlns:a16="http://schemas.microsoft.com/office/drawing/2014/main" id="{3EE73658-E4E0-255B-0844-6A01B0AC24AF}"/>
                  </a:ext>
                </a:extLst>
              </p14:cNvPr>
              <p14:cNvContentPartPr/>
              <p14:nvPr/>
            </p14:nvContentPartPr>
            <p14:xfrm>
              <a:off x="4708017" y="506674"/>
              <a:ext cx="243720" cy="12600"/>
            </p14:xfrm>
          </p:contentPart>
        </mc:Choice>
        <mc:Fallback>
          <p:pic>
            <p:nvPicPr>
              <p:cNvPr id="9" name="Ink 8">
                <a:extLst>
                  <a:ext uri="{FF2B5EF4-FFF2-40B4-BE49-F238E27FC236}">
                    <a16:creationId xmlns:a16="http://schemas.microsoft.com/office/drawing/2014/main" id="{3EE73658-E4E0-255B-0844-6A01B0AC24AF}"/>
                  </a:ext>
                </a:extLst>
              </p:cNvPr>
              <p:cNvPicPr/>
              <p:nvPr/>
            </p:nvPicPr>
            <p:blipFill>
              <a:blip r:embed="rId13"/>
              <a:stretch>
                <a:fillRect/>
              </a:stretch>
            </p:blipFill>
            <p:spPr>
              <a:xfrm>
                <a:off x="4699377" y="498034"/>
                <a:ext cx="261360" cy="30240"/>
              </a:xfrm>
              <a:prstGeom prst="rect">
                <a:avLst/>
              </a:prstGeom>
            </p:spPr>
          </p:pic>
        </mc:Fallback>
      </mc:AlternateContent>
      <mc:AlternateContent xmlns:mc="http://schemas.openxmlformats.org/markup-compatibility/2006">
        <mc:Choice xmlns:p14="http://schemas.microsoft.com/office/powerpoint/2010/main" Requires="p14">
          <p:contentPart p14:bwMode="auto" r:id="rId14">
            <p14:nvContentPartPr>
              <p14:cNvPr id="10" name="Ink 9">
                <a:extLst>
                  <a:ext uri="{FF2B5EF4-FFF2-40B4-BE49-F238E27FC236}">
                    <a16:creationId xmlns:a16="http://schemas.microsoft.com/office/drawing/2014/main" id="{6F1511F7-5542-5901-3304-2DCCC1D459C7}"/>
                  </a:ext>
                </a:extLst>
              </p14:cNvPr>
              <p14:cNvContentPartPr/>
              <p14:nvPr/>
            </p14:nvContentPartPr>
            <p14:xfrm>
              <a:off x="5172417" y="1626274"/>
              <a:ext cx="655920" cy="628200"/>
            </p14:xfrm>
          </p:contentPart>
        </mc:Choice>
        <mc:Fallback>
          <p:pic>
            <p:nvPicPr>
              <p:cNvPr id="10" name="Ink 9">
                <a:extLst>
                  <a:ext uri="{FF2B5EF4-FFF2-40B4-BE49-F238E27FC236}">
                    <a16:creationId xmlns:a16="http://schemas.microsoft.com/office/drawing/2014/main" id="{6F1511F7-5542-5901-3304-2DCCC1D459C7}"/>
                  </a:ext>
                </a:extLst>
              </p:cNvPr>
              <p:cNvPicPr/>
              <p:nvPr/>
            </p:nvPicPr>
            <p:blipFill>
              <a:blip r:embed="rId15"/>
              <a:stretch>
                <a:fillRect/>
              </a:stretch>
            </p:blipFill>
            <p:spPr>
              <a:xfrm>
                <a:off x="5163777" y="1617634"/>
                <a:ext cx="673560" cy="645840"/>
              </a:xfrm>
              <a:prstGeom prst="rect">
                <a:avLst/>
              </a:prstGeom>
            </p:spPr>
          </p:pic>
        </mc:Fallback>
      </mc:AlternateContent>
      <p:grpSp>
        <p:nvGrpSpPr>
          <p:cNvPr id="29" name="Group 28">
            <a:extLst>
              <a:ext uri="{FF2B5EF4-FFF2-40B4-BE49-F238E27FC236}">
                <a16:creationId xmlns:a16="http://schemas.microsoft.com/office/drawing/2014/main" id="{B7C6E0E3-92DD-C464-4EC9-A2C04698236A}"/>
              </a:ext>
            </a:extLst>
          </p:cNvPr>
          <p:cNvGrpSpPr/>
          <p:nvPr/>
        </p:nvGrpSpPr>
        <p:grpSpPr>
          <a:xfrm>
            <a:off x="4236417" y="1584874"/>
            <a:ext cx="1613880" cy="790560"/>
            <a:chOff x="4236417" y="1584874"/>
            <a:chExt cx="1613880" cy="790560"/>
          </a:xfrm>
        </p:grpSpPr>
        <mc:AlternateContent xmlns:mc="http://schemas.openxmlformats.org/markup-compatibility/2006">
          <mc:Choice xmlns:p14="http://schemas.microsoft.com/office/powerpoint/2010/main" Requires="p14">
            <p:contentPart p14:bwMode="auto" r:id="rId16">
              <p14:nvContentPartPr>
                <p14:cNvPr id="19" name="Ink 18">
                  <a:extLst>
                    <a:ext uri="{FF2B5EF4-FFF2-40B4-BE49-F238E27FC236}">
                      <a16:creationId xmlns:a16="http://schemas.microsoft.com/office/drawing/2014/main" id="{9C8592CB-C487-1FF4-CD5F-A156D435DE94}"/>
                    </a:ext>
                  </a:extLst>
                </p14:cNvPr>
                <p14:cNvContentPartPr/>
                <p14:nvPr/>
              </p14:nvContentPartPr>
              <p14:xfrm>
                <a:off x="5164137" y="1584874"/>
                <a:ext cx="686160" cy="731160"/>
              </p14:xfrm>
            </p:contentPart>
          </mc:Choice>
          <mc:Fallback>
            <p:pic>
              <p:nvPicPr>
                <p:cNvPr id="19" name="Ink 18">
                  <a:extLst>
                    <a:ext uri="{FF2B5EF4-FFF2-40B4-BE49-F238E27FC236}">
                      <a16:creationId xmlns:a16="http://schemas.microsoft.com/office/drawing/2014/main" id="{9C8592CB-C487-1FF4-CD5F-A156D435DE94}"/>
                    </a:ext>
                  </a:extLst>
                </p:cNvPr>
                <p:cNvPicPr/>
                <p:nvPr/>
              </p:nvPicPr>
              <p:blipFill>
                <a:blip r:embed="rId17"/>
                <a:stretch>
                  <a:fillRect/>
                </a:stretch>
              </p:blipFill>
              <p:spPr>
                <a:xfrm>
                  <a:off x="5155497" y="1576234"/>
                  <a:ext cx="703800" cy="748800"/>
                </a:xfrm>
                <a:prstGeom prst="rect">
                  <a:avLst/>
                </a:prstGeom>
              </p:spPr>
            </p:pic>
          </mc:Fallback>
        </mc:AlternateContent>
        <mc:AlternateContent xmlns:mc="http://schemas.openxmlformats.org/markup-compatibility/2006">
          <mc:Choice xmlns:p14="http://schemas.microsoft.com/office/powerpoint/2010/main" Requires="p14">
            <p:contentPart p14:bwMode="auto" r:id="rId18">
              <p14:nvContentPartPr>
                <p14:cNvPr id="22" name="Ink 21">
                  <a:extLst>
                    <a:ext uri="{FF2B5EF4-FFF2-40B4-BE49-F238E27FC236}">
                      <a16:creationId xmlns:a16="http://schemas.microsoft.com/office/drawing/2014/main" id="{0E352E97-2DCC-A9B5-2F58-C5E720BC0A30}"/>
                    </a:ext>
                  </a:extLst>
                </p14:cNvPr>
                <p14:cNvContentPartPr/>
                <p14:nvPr/>
              </p14:nvContentPartPr>
              <p14:xfrm>
                <a:off x="4331817" y="2203354"/>
                <a:ext cx="63360" cy="172080"/>
              </p14:xfrm>
            </p:contentPart>
          </mc:Choice>
          <mc:Fallback>
            <p:pic>
              <p:nvPicPr>
                <p:cNvPr id="22" name="Ink 21">
                  <a:extLst>
                    <a:ext uri="{FF2B5EF4-FFF2-40B4-BE49-F238E27FC236}">
                      <a16:creationId xmlns:a16="http://schemas.microsoft.com/office/drawing/2014/main" id="{0E352E97-2DCC-A9B5-2F58-C5E720BC0A30}"/>
                    </a:ext>
                  </a:extLst>
                </p:cNvPr>
                <p:cNvPicPr/>
                <p:nvPr/>
              </p:nvPicPr>
              <p:blipFill>
                <a:blip r:embed="rId19"/>
                <a:stretch>
                  <a:fillRect/>
                </a:stretch>
              </p:blipFill>
              <p:spPr>
                <a:xfrm>
                  <a:off x="4323177" y="2194714"/>
                  <a:ext cx="81000" cy="189720"/>
                </a:xfrm>
                <a:prstGeom prst="rect">
                  <a:avLst/>
                </a:prstGeom>
              </p:spPr>
            </p:pic>
          </mc:Fallback>
        </mc:AlternateContent>
        <mc:AlternateContent xmlns:mc="http://schemas.openxmlformats.org/markup-compatibility/2006">
          <mc:Choice xmlns:p14="http://schemas.microsoft.com/office/powerpoint/2010/main" Requires="p14">
            <p:contentPart p14:bwMode="auto" r:id="rId20">
              <p14:nvContentPartPr>
                <p14:cNvPr id="23" name="Ink 22">
                  <a:extLst>
                    <a:ext uri="{FF2B5EF4-FFF2-40B4-BE49-F238E27FC236}">
                      <a16:creationId xmlns:a16="http://schemas.microsoft.com/office/drawing/2014/main" id="{D430399C-73AA-6913-E18F-5E6F0D2961DA}"/>
                    </a:ext>
                  </a:extLst>
                </p14:cNvPr>
                <p14:cNvContentPartPr/>
                <p14:nvPr/>
              </p14:nvContentPartPr>
              <p14:xfrm>
                <a:off x="4236417" y="2143954"/>
                <a:ext cx="172800" cy="152640"/>
              </p14:xfrm>
            </p:contentPart>
          </mc:Choice>
          <mc:Fallback>
            <p:pic>
              <p:nvPicPr>
                <p:cNvPr id="23" name="Ink 22">
                  <a:extLst>
                    <a:ext uri="{FF2B5EF4-FFF2-40B4-BE49-F238E27FC236}">
                      <a16:creationId xmlns:a16="http://schemas.microsoft.com/office/drawing/2014/main" id="{D430399C-73AA-6913-E18F-5E6F0D2961DA}"/>
                    </a:ext>
                  </a:extLst>
                </p:cNvPr>
                <p:cNvPicPr/>
                <p:nvPr/>
              </p:nvPicPr>
              <p:blipFill>
                <a:blip r:embed="rId21"/>
                <a:stretch>
                  <a:fillRect/>
                </a:stretch>
              </p:blipFill>
              <p:spPr>
                <a:xfrm>
                  <a:off x="4227417" y="2135314"/>
                  <a:ext cx="190440" cy="170280"/>
                </a:xfrm>
                <a:prstGeom prst="rect">
                  <a:avLst/>
                </a:prstGeom>
              </p:spPr>
            </p:pic>
          </mc:Fallback>
        </mc:AlternateContent>
        <mc:AlternateContent xmlns:mc="http://schemas.openxmlformats.org/markup-compatibility/2006">
          <mc:Choice xmlns:p14="http://schemas.microsoft.com/office/powerpoint/2010/main" Requires="p14">
            <p:contentPart p14:bwMode="auto" r:id="rId22">
              <p14:nvContentPartPr>
                <p14:cNvPr id="24" name="Ink 23">
                  <a:extLst>
                    <a:ext uri="{FF2B5EF4-FFF2-40B4-BE49-F238E27FC236}">
                      <a16:creationId xmlns:a16="http://schemas.microsoft.com/office/drawing/2014/main" id="{A91CB01F-8C89-6C0B-A1E1-B3ED09AA7FCA}"/>
                    </a:ext>
                  </a:extLst>
                </p14:cNvPr>
                <p14:cNvContentPartPr/>
                <p14:nvPr/>
              </p14:nvContentPartPr>
              <p14:xfrm>
                <a:off x="4443417" y="2206234"/>
                <a:ext cx="135720" cy="112680"/>
              </p14:xfrm>
            </p:contentPart>
          </mc:Choice>
          <mc:Fallback>
            <p:pic>
              <p:nvPicPr>
                <p:cNvPr id="24" name="Ink 23">
                  <a:extLst>
                    <a:ext uri="{FF2B5EF4-FFF2-40B4-BE49-F238E27FC236}">
                      <a16:creationId xmlns:a16="http://schemas.microsoft.com/office/drawing/2014/main" id="{A91CB01F-8C89-6C0B-A1E1-B3ED09AA7FCA}"/>
                    </a:ext>
                  </a:extLst>
                </p:cNvPr>
                <p:cNvPicPr/>
                <p:nvPr/>
              </p:nvPicPr>
              <p:blipFill>
                <a:blip r:embed="rId23"/>
                <a:stretch>
                  <a:fillRect/>
                </a:stretch>
              </p:blipFill>
              <p:spPr>
                <a:xfrm>
                  <a:off x="4434777" y="2197234"/>
                  <a:ext cx="153360" cy="130320"/>
                </a:xfrm>
                <a:prstGeom prst="rect">
                  <a:avLst/>
                </a:prstGeom>
              </p:spPr>
            </p:pic>
          </mc:Fallback>
        </mc:AlternateContent>
        <mc:AlternateContent xmlns:mc="http://schemas.openxmlformats.org/markup-compatibility/2006">
          <mc:Choice xmlns:p14="http://schemas.microsoft.com/office/powerpoint/2010/main" Requires="p14">
            <p:contentPart p14:bwMode="auto" r:id="rId24">
              <p14:nvContentPartPr>
                <p14:cNvPr id="25" name="Ink 24">
                  <a:extLst>
                    <a:ext uri="{FF2B5EF4-FFF2-40B4-BE49-F238E27FC236}">
                      <a16:creationId xmlns:a16="http://schemas.microsoft.com/office/drawing/2014/main" id="{A465F6A5-7715-0857-DB6C-927DF0EF491A}"/>
                    </a:ext>
                  </a:extLst>
                </p14:cNvPr>
                <p14:cNvContentPartPr/>
                <p14:nvPr/>
              </p14:nvContentPartPr>
              <p14:xfrm>
                <a:off x="4576977" y="2063674"/>
                <a:ext cx="260640" cy="174960"/>
              </p14:xfrm>
            </p:contentPart>
          </mc:Choice>
          <mc:Fallback>
            <p:pic>
              <p:nvPicPr>
                <p:cNvPr id="25" name="Ink 24">
                  <a:extLst>
                    <a:ext uri="{FF2B5EF4-FFF2-40B4-BE49-F238E27FC236}">
                      <a16:creationId xmlns:a16="http://schemas.microsoft.com/office/drawing/2014/main" id="{A465F6A5-7715-0857-DB6C-927DF0EF491A}"/>
                    </a:ext>
                  </a:extLst>
                </p:cNvPr>
                <p:cNvPicPr/>
                <p:nvPr/>
              </p:nvPicPr>
              <p:blipFill>
                <a:blip r:embed="rId25"/>
                <a:stretch>
                  <a:fillRect/>
                </a:stretch>
              </p:blipFill>
              <p:spPr>
                <a:xfrm>
                  <a:off x="4567977" y="2055034"/>
                  <a:ext cx="278280" cy="192600"/>
                </a:xfrm>
                <a:prstGeom prst="rect">
                  <a:avLst/>
                </a:prstGeom>
              </p:spPr>
            </p:pic>
          </mc:Fallback>
        </mc:AlternateContent>
        <mc:AlternateContent xmlns:mc="http://schemas.openxmlformats.org/markup-compatibility/2006">
          <mc:Choice xmlns:p14="http://schemas.microsoft.com/office/powerpoint/2010/main" Requires="p14">
            <p:contentPart p14:bwMode="auto" r:id="rId26">
              <p14:nvContentPartPr>
                <p14:cNvPr id="26" name="Ink 25">
                  <a:extLst>
                    <a:ext uri="{FF2B5EF4-FFF2-40B4-BE49-F238E27FC236}">
                      <a16:creationId xmlns:a16="http://schemas.microsoft.com/office/drawing/2014/main" id="{BB335E47-642C-4686-5879-29477B05A5F8}"/>
                    </a:ext>
                  </a:extLst>
                </p14:cNvPr>
                <p14:cNvContentPartPr/>
                <p14:nvPr/>
              </p14:nvContentPartPr>
              <p14:xfrm>
                <a:off x="4789017" y="1935874"/>
                <a:ext cx="104400" cy="151200"/>
              </p14:xfrm>
            </p:contentPart>
          </mc:Choice>
          <mc:Fallback>
            <p:pic>
              <p:nvPicPr>
                <p:cNvPr id="26" name="Ink 25">
                  <a:extLst>
                    <a:ext uri="{FF2B5EF4-FFF2-40B4-BE49-F238E27FC236}">
                      <a16:creationId xmlns:a16="http://schemas.microsoft.com/office/drawing/2014/main" id="{BB335E47-642C-4686-5879-29477B05A5F8}"/>
                    </a:ext>
                  </a:extLst>
                </p:cNvPr>
                <p:cNvPicPr/>
                <p:nvPr/>
              </p:nvPicPr>
              <p:blipFill>
                <a:blip r:embed="rId27"/>
                <a:stretch>
                  <a:fillRect/>
                </a:stretch>
              </p:blipFill>
              <p:spPr>
                <a:xfrm>
                  <a:off x="4780377" y="1926874"/>
                  <a:ext cx="122040" cy="168840"/>
                </a:xfrm>
                <a:prstGeom prst="rect">
                  <a:avLst/>
                </a:prstGeom>
              </p:spPr>
            </p:pic>
          </mc:Fallback>
        </mc:AlternateContent>
        <mc:AlternateContent xmlns:mc="http://schemas.openxmlformats.org/markup-compatibility/2006">
          <mc:Choice xmlns:p14="http://schemas.microsoft.com/office/powerpoint/2010/main" Requires="p14">
            <p:contentPart p14:bwMode="auto" r:id="rId28">
              <p14:nvContentPartPr>
                <p14:cNvPr id="27" name="Ink 26">
                  <a:extLst>
                    <a:ext uri="{FF2B5EF4-FFF2-40B4-BE49-F238E27FC236}">
                      <a16:creationId xmlns:a16="http://schemas.microsoft.com/office/drawing/2014/main" id="{4751953D-6AF7-9680-1A04-A224B3290368}"/>
                    </a:ext>
                  </a:extLst>
                </p14:cNvPr>
                <p14:cNvContentPartPr/>
                <p14:nvPr/>
              </p14:nvContentPartPr>
              <p14:xfrm>
                <a:off x="4916457" y="1837234"/>
                <a:ext cx="137160" cy="222120"/>
              </p14:xfrm>
            </p:contentPart>
          </mc:Choice>
          <mc:Fallback>
            <p:pic>
              <p:nvPicPr>
                <p:cNvPr id="27" name="Ink 26">
                  <a:extLst>
                    <a:ext uri="{FF2B5EF4-FFF2-40B4-BE49-F238E27FC236}">
                      <a16:creationId xmlns:a16="http://schemas.microsoft.com/office/drawing/2014/main" id="{4751953D-6AF7-9680-1A04-A224B3290368}"/>
                    </a:ext>
                  </a:extLst>
                </p:cNvPr>
                <p:cNvPicPr/>
                <p:nvPr/>
              </p:nvPicPr>
              <p:blipFill>
                <a:blip r:embed="rId29"/>
                <a:stretch>
                  <a:fillRect/>
                </a:stretch>
              </p:blipFill>
              <p:spPr>
                <a:xfrm>
                  <a:off x="4907817" y="1828594"/>
                  <a:ext cx="154800" cy="239760"/>
                </a:xfrm>
                <a:prstGeom prst="rect">
                  <a:avLst/>
                </a:prstGeom>
              </p:spPr>
            </p:pic>
          </mc:Fallback>
        </mc:AlternateContent>
        <mc:AlternateContent xmlns:mc="http://schemas.openxmlformats.org/markup-compatibility/2006">
          <mc:Choice xmlns:p14="http://schemas.microsoft.com/office/powerpoint/2010/main" Requires="p14">
            <p:contentPart p14:bwMode="auto" r:id="rId30">
              <p14:nvContentPartPr>
                <p14:cNvPr id="28" name="Ink 27">
                  <a:extLst>
                    <a:ext uri="{FF2B5EF4-FFF2-40B4-BE49-F238E27FC236}">
                      <a16:creationId xmlns:a16="http://schemas.microsoft.com/office/drawing/2014/main" id="{CC3E1533-0136-1609-D2AC-76EAE168B5A4}"/>
                    </a:ext>
                  </a:extLst>
                </p14:cNvPr>
                <p14:cNvContentPartPr/>
                <p14:nvPr/>
              </p14:nvContentPartPr>
              <p14:xfrm>
                <a:off x="4989897" y="1894834"/>
                <a:ext cx="238320" cy="78840"/>
              </p14:xfrm>
            </p:contentPart>
          </mc:Choice>
          <mc:Fallback>
            <p:pic>
              <p:nvPicPr>
                <p:cNvPr id="28" name="Ink 27">
                  <a:extLst>
                    <a:ext uri="{FF2B5EF4-FFF2-40B4-BE49-F238E27FC236}">
                      <a16:creationId xmlns:a16="http://schemas.microsoft.com/office/drawing/2014/main" id="{CC3E1533-0136-1609-D2AC-76EAE168B5A4}"/>
                    </a:ext>
                  </a:extLst>
                </p:cNvPr>
                <p:cNvPicPr/>
                <p:nvPr/>
              </p:nvPicPr>
              <p:blipFill>
                <a:blip r:embed="rId31"/>
                <a:stretch>
                  <a:fillRect/>
                </a:stretch>
              </p:blipFill>
              <p:spPr>
                <a:xfrm>
                  <a:off x="4980897" y="1886194"/>
                  <a:ext cx="255960" cy="96480"/>
                </a:xfrm>
                <a:prstGeom prst="rect">
                  <a:avLst/>
                </a:prstGeom>
              </p:spPr>
            </p:pic>
          </mc:Fallback>
        </mc:AlternateContent>
      </p:grpSp>
      <p:grpSp>
        <p:nvGrpSpPr>
          <p:cNvPr id="32" name="Group 31">
            <a:extLst>
              <a:ext uri="{FF2B5EF4-FFF2-40B4-BE49-F238E27FC236}">
                <a16:creationId xmlns:a16="http://schemas.microsoft.com/office/drawing/2014/main" id="{63BC6D57-1AA0-16EE-C615-5B58A69F316D}"/>
              </a:ext>
            </a:extLst>
          </p:cNvPr>
          <p:cNvGrpSpPr/>
          <p:nvPr/>
        </p:nvGrpSpPr>
        <p:grpSpPr>
          <a:xfrm>
            <a:off x="5932377" y="462394"/>
            <a:ext cx="1211760" cy="1020960"/>
            <a:chOff x="5932377" y="462394"/>
            <a:chExt cx="1211760" cy="1020960"/>
          </a:xfrm>
        </p:grpSpPr>
        <mc:AlternateContent xmlns:mc="http://schemas.openxmlformats.org/markup-compatibility/2006">
          <mc:Choice xmlns:p14="http://schemas.microsoft.com/office/powerpoint/2010/main" Requires="p14">
            <p:contentPart p14:bwMode="auto" r:id="rId32">
              <p14:nvContentPartPr>
                <p14:cNvPr id="30" name="Ink 29">
                  <a:extLst>
                    <a:ext uri="{FF2B5EF4-FFF2-40B4-BE49-F238E27FC236}">
                      <a16:creationId xmlns:a16="http://schemas.microsoft.com/office/drawing/2014/main" id="{5DDAE2A7-3BA1-7702-C88B-C5FF272285DB}"/>
                    </a:ext>
                  </a:extLst>
                </p14:cNvPr>
                <p14:cNvContentPartPr/>
                <p14:nvPr/>
              </p14:nvContentPartPr>
              <p14:xfrm>
                <a:off x="5932377" y="462394"/>
                <a:ext cx="1211760" cy="1004040"/>
              </p14:xfrm>
            </p:contentPart>
          </mc:Choice>
          <mc:Fallback>
            <p:pic>
              <p:nvPicPr>
                <p:cNvPr id="30" name="Ink 29">
                  <a:extLst>
                    <a:ext uri="{FF2B5EF4-FFF2-40B4-BE49-F238E27FC236}">
                      <a16:creationId xmlns:a16="http://schemas.microsoft.com/office/drawing/2014/main" id="{5DDAE2A7-3BA1-7702-C88B-C5FF272285DB}"/>
                    </a:ext>
                  </a:extLst>
                </p:cNvPr>
                <p:cNvPicPr/>
                <p:nvPr/>
              </p:nvPicPr>
              <p:blipFill>
                <a:blip r:embed="rId33"/>
                <a:stretch>
                  <a:fillRect/>
                </a:stretch>
              </p:blipFill>
              <p:spPr>
                <a:xfrm>
                  <a:off x="5923377" y="453394"/>
                  <a:ext cx="1229400" cy="1021680"/>
                </a:xfrm>
                <a:prstGeom prst="rect">
                  <a:avLst/>
                </a:prstGeom>
              </p:spPr>
            </p:pic>
          </mc:Fallback>
        </mc:AlternateContent>
        <mc:AlternateContent xmlns:mc="http://schemas.openxmlformats.org/markup-compatibility/2006">
          <mc:Choice xmlns:p14="http://schemas.microsoft.com/office/powerpoint/2010/main" Requires="p14">
            <p:contentPart p14:bwMode="auto" r:id="rId34">
              <p14:nvContentPartPr>
                <p14:cNvPr id="31" name="Ink 30">
                  <a:extLst>
                    <a:ext uri="{FF2B5EF4-FFF2-40B4-BE49-F238E27FC236}">
                      <a16:creationId xmlns:a16="http://schemas.microsoft.com/office/drawing/2014/main" id="{E98E38BB-847D-3811-0352-B961B214035A}"/>
                    </a:ext>
                  </a:extLst>
                </p14:cNvPr>
                <p14:cNvContentPartPr/>
                <p14:nvPr/>
              </p14:nvContentPartPr>
              <p14:xfrm>
                <a:off x="5935977" y="1420714"/>
                <a:ext cx="82800" cy="62640"/>
              </p14:xfrm>
            </p:contentPart>
          </mc:Choice>
          <mc:Fallback>
            <p:pic>
              <p:nvPicPr>
                <p:cNvPr id="31" name="Ink 30">
                  <a:extLst>
                    <a:ext uri="{FF2B5EF4-FFF2-40B4-BE49-F238E27FC236}">
                      <a16:creationId xmlns:a16="http://schemas.microsoft.com/office/drawing/2014/main" id="{E98E38BB-847D-3811-0352-B961B214035A}"/>
                    </a:ext>
                  </a:extLst>
                </p:cNvPr>
                <p:cNvPicPr/>
                <p:nvPr/>
              </p:nvPicPr>
              <p:blipFill>
                <a:blip r:embed="rId35"/>
                <a:stretch>
                  <a:fillRect/>
                </a:stretch>
              </p:blipFill>
              <p:spPr>
                <a:xfrm>
                  <a:off x="5926977" y="1412074"/>
                  <a:ext cx="100440" cy="80280"/>
                </a:xfrm>
                <a:prstGeom prst="rect">
                  <a:avLst/>
                </a:prstGeom>
              </p:spPr>
            </p:pic>
          </mc:Fallback>
        </mc:AlternateContent>
      </p:grpSp>
      <p:grpSp>
        <p:nvGrpSpPr>
          <p:cNvPr id="42" name="Group 41">
            <a:extLst>
              <a:ext uri="{FF2B5EF4-FFF2-40B4-BE49-F238E27FC236}">
                <a16:creationId xmlns:a16="http://schemas.microsoft.com/office/drawing/2014/main" id="{F34DE22B-117B-9977-9ACB-13648860E579}"/>
              </a:ext>
            </a:extLst>
          </p:cNvPr>
          <p:cNvGrpSpPr/>
          <p:nvPr/>
        </p:nvGrpSpPr>
        <p:grpSpPr>
          <a:xfrm>
            <a:off x="6758217" y="1678834"/>
            <a:ext cx="997200" cy="510480"/>
            <a:chOff x="6758217" y="1678834"/>
            <a:chExt cx="997200" cy="510480"/>
          </a:xfrm>
        </p:grpSpPr>
        <mc:AlternateContent xmlns:mc="http://schemas.openxmlformats.org/markup-compatibility/2006">
          <mc:Choice xmlns:p14="http://schemas.microsoft.com/office/powerpoint/2010/main" Requires="p14">
            <p:contentPart p14:bwMode="auto" r:id="rId36">
              <p14:nvContentPartPr>
                <p14:cNvPr id="33" name="Ink 32">
                  <a:extLst>
                    <a:ext uri="{FF2B5EF4-FFF2-40B4-BE49-F238E27FC236}">
                      <a16:creationId xmlns:a16="http://schemas.microsoft.com/office/drawing/2014/main" id="{B759358E-2CEA-CD51-FB2E-DED2E7D25A1C}"/>
                    </a:ext>
                  </a:extLst>
                </p14:cNvPr>
                <p14:cNvContentPartPr/>
                <p14:nvPr/>
              </p14:nvContentPartPr>
              <p14:xfrm>
                <a:off x="6776217" y="1941634"/>
                <a:ext cx="273240" cy="149760"/>
              </p14:xfrm>
            </p:contentPart>
          </mc:Choice>
          <mc:Fallback>
            <p:pic>
              <p:nvPicPr>
                <p:cNvPr id="33" name="Ink 32">
                  <a:extLst>
                    <a:ext uri="{FF2B5EF4-FFF2-40B4-BE49-F238E27FC236}">
                      <a16:creationId xmlns:a16="http://schemas.microsoft.com/office/drawing/2014/main" id="{B759358E-2CEA-CD51-FB2E-DED2E7D25A1C}"/>
                    </a:ext>
                  </a:extLst>
                </p:cNvPr>
                <p:cNvPicPr/>
                <p:nvPr/>
              </p:nvPicPr>
              <p:blipFill>
                <a:blip r:embed="rId37"/>
                <a:stretch>
                  <a:fillRect/>
                </a:stretch>
              </p:blipFill>
              <p:spPr>
                <a:xfrm>
                  <a:off x="6767577" y="1932634"/>
                  <a:ext cx="290880" cy="167400"/>
                </a:xfrm>
                <a:prstGeom prst="rect">
                  <a:avLst/>
                </a:prstGeom>
              </p:spPr>
            </p:pic>
          </mc:Fallback>
        </mc:AlternateContent>
        <mc:AlternateContent xmlns:mc="http://schemas.openxmlformats.org/markup-compatibility/2006">
          <mc:Choice xmlns:p14="http://schemas.microsoft.com/office/powerpoint/2010/main" Requires="p14">
            <p:contentPart p14:bwMode="auto" r:id="rId38">
              <p14:nvContentPartPr>
                <p14:cNvPr id="34" name="Ink 33">
                  <a:extLst>
                    <a:ext uri="{FF2B5EF4-FFF2-40B4-BE49-F238E27FC236}">
                      <a16:creationId xmlns:a16="http://schemas.microsoft.com/office/drawing/2014/main" id="{E1C75DE4-A9E9-93E9-144A-C145EA147F1F}"/>
                    </a:ext>
                  </a:extLst>
                </p14:cNvPr>
                <p14:cNvContentPartPr/>
                <p14:nvPr/>
              </p14:nvContentPartPr>
              <p14:xfrm>
                <a:off x="6758217" y="1912834"/>
                <a:ext cx="153000" cy="130680"/>
              </p14:xfrm>
            </p:contentPart>
          </mc:Choice>
          <mc:Fallback>
            <p:pic>
              <p:nvPicPr>
                <p:cNvPr id="34" name="Ink 33">
                  <a:extLst>
                    <a:ext uri="{FF2B5EF4-FFF2-40B4-BE49-F238E27FC236}">
                      <a16:creationId xmlns:a16="http://schemas.microsoft.com/office/drawing/2014/main" id="{E1C75DE4-A9E9-93E9-144A-C145EA147F1F}"/>
                    </a:ext>
                  </a:extLst>
                </p:cNvPr>
                <p:cNvPicPr/>
                <p:nvPr/>
              </p:nvPicPr>
              <p:blipFill>
                <a:blip r:embed="rId39"/>
                <a:stretch>
                  <a:fillRect/>
                </a:stretch>
              </p:blipFill>
              <p:spPr>
                <a:xfrm>
                  <a:off x="6749577" y="1903834"/>
                  <a:ext cx="170640" cy="148320"/>
                </a:xfrm>
                <a:prstGeom prst="rect">
                  <a:avLst/>
                </a:prstGeom>
              </p:spPr>
            </p:pic>
          </mc:Fallback>
        </mc:AlternateContent>
        <mc:AlternateContent xmlns:mc="http://schemas.openxmlformats.org/markup-compatibility/2006">
          <mc:Choice xmlns:p14="http://schemas.microsoft.com/office/powerpoint/2010/main" Requires="p14">
            <p:contentPart p14:bwMode="auto" r:id="rId40">
              <p14:nvContentPartPr>
                <p14:cNvPr id="36" name="Ink 35">
                  <a:extLst>
                    <a:ext uri="{FF2B5EF4-FFF2-40B4-BE49-F238E27FC236}">
                      <a16:creationId xmlns:a16="http://schemas.microsoft.com/office/drawing/2014/main" id="{D79185FF-C689-3FB3-E9A4-C2FD78A4D113}"/>
                    </a:ext>
                  </a:extLst>
                </p14:cNvPr>
                <p14:cNvContentPartPr/>
                <p14:nvPr/>
              </p14:nvContentPartPr>
              <p14:xfrm>
                <a:off x="7213977" y="1936954"/>
                <a:ext cx="49320" cy="155880"/>
              </p14:xfrm>
            </p:contentPart>
          </mc:Choice>
          <mc:Fallback>
            <p:pic>
              <p:nvPicPr>
                <p:cNvPr id="36" name="Ink 35">
                  <a:extLst>
                    <a:ext uri="{FF2B5EF4-FFF2-40B4-BE49-F238E27FC236}">
                      <a16:creationId xmlns:a16="http://schemas.microsoft.com/office/drawing/2014/main" id="{D79185FF-C689-3FB3-E9A4-C2FD78A4D113}"/>
                    </a:ext>
                  </a:extLst>
                </p:cNvPr>
                <p:cNvPicPr/>
                <p:nvPr/>
              </p:nvPicPr>
              <p:blipFill>
                <a:blip r:embed="rId41"/>
                <a:stretch>
                  <a:fillRect/>
                </a:stretch>
              </p:blipFill>
              <p:spPr>
                <a:xfrm>
                  <a:off x="7205337" y="1927954"/>
                  <a:ext cx="66960" cy="173520"/>
                </a:xfrm>
                <a:prstGeom prst="rect">
                  <a:avLst/>
                </a:prstGeom>
              </p:spPr>
            </p:pic>
          </mc:Fallback>
        </mc:AlternateContent>
        <mc:AlternateContent xmlns:mc="http://schemas.openxmlformats.org/markup-compatibility/2006">
          <mc:Choice xmlns:p14="http://schemas.microsoft.com/office/powerpoint/2010/main" Requires="p14">
            <p:contentPart p14:bwMode="auto" r:id="rId42">
              <p14:nvContentPartPr>
                <p14:cNvPr id="37" name="Ink 36">
                  <a:extLst>
                    <a:ext uri="{FF2B5EF4-FFF2-40B4-BE49-F238E27FC236}">
                      <a16:creationId xmlns:a16="http://schemas.microsoft.com/office/drawing/2014/main" id="{4BC5CC91-0703-B274-D5CF-E2BBF6AA497B}"/>
                    </a:ext>
                  </a:extLst>
                </p14:cNvPr>
                <p14:cNvContentPartPr/>
                <p14:nvPr/>
              </p14:nvContentPartPr>
              <p14:xfrm>
                <a:off x="7203177" y="1985194"/>
                <a:ext cx="146160" cy="23760"/>
              </p14:xfrm>
            </p:contentPart>
          </mc:Choice>
          <mc:Fallback>
            <p:pic>
              <p:nvPicPr>
                <p:cNvPr id="37" name="Ink 36">
                  <a:extLst>
                    <a:ext uri="{FF2B5EF4-FFF2-40B4-BE49-F238E27FC236}">
                      <a16:creationId xmlns:a16="http://schemas.microsoft.com/office/drawing/2014/main" id="{4BC5CC91-0703-B274-D5CF-E2BBF6AA497B}"/>
                    </a:ext>
                  </a:extLst>
                </p:cNvPr>
                <p:cNvPicPr/>
                <p:nvPr/>
              </p:nvPicPr>
              <p:blipFill>
                <a:blip r:embed="rId43"/>
                <a:stretch>
                  <a:fillRect/>
                </a:stretch>
              </p:blipFill>
              <p:spPr>
                <a:xfrm>
                  <a:off x="7194537" y="1976194"/>
                  <a:ext cx="163800" cy="41400"/>
                </a:xfrm>
                <a:prstGeom prst="rect">
                  <a:avLst/>
                </a:prstGeom>
              </p:spPr>
            </p:pic>
          </mc:Fallback>
        </mc:AlternateContent>
        <mc:AlternateContent xmlns:mc="http://schemas.openxmlformats.org/markup-compatibility/2006">
          <mc:Choice xmlns:p14="http://schemas.microsoft.com/office/powerpoint/2010/main" Requires="p14">
            <p:contentPart p14:bwMode="auto" r:id="rId44">
              <p14:nvContentPartPr>
                <p14:cNvPr id="38" name="Ink 37">
                  <a:extLst>
                    <a:ext uri="{FF2B5EF4-FFF2-40B4-BE49-F238E27FC236}">
                      <a16:creationId xmlns:a16="http://schemas.microsoft.com/office/drawing/2014/main" id="{4F666A84-034D-D99A-AA02-A85A2F603900}"/>
                    </a:ext>
                  </a:extLst>
                </p14:cNvPr>
                <p14:cNvContentPartPr/>
                <p14:nvPr/>
              </p14:nvContentPartPr>
              <p14:xfrm>
                <a:off x="7288857" y="1820314"/>
                <a:ext cx="199080" cy="203760"/>
              </p14:xfrm>
            </p:contentPart>
          </mc:Choice>
          <mc:Fallback>
            <p:pic>
              <p:nvPicPr>
                <p:cNvPr id="38" name="Ink 37">
                  <a:extLst>
                    <a:ext uri="{FF2B5EF4-FFF2-40B4-BE49-F238E27FC236}">
                      <a16:creationId xmlns:a16="http://schemas.microsoft.com/office/drawing/2014/main" id="{4F666A84-034D-D99A-AA02-A85A2F603900}"/>
                    </a:ext>
                  </a:extLst>
                </p:cNvPr>
                <p:cNvPicPr/>
                <p:nvPr/>
              </p:nvPicPr>
              <p:blipFill>
                <a:blip r:embed="rId45"/>
                <a:stretch>
                  <a:fillRect/>
                </a:stretch>
              </p:blipFill>
              <p:spPr>
                <a:xfrm>
                  <a:off x="7279857" y="1811674"/>
                  <a:ext cx="216720" cy="221400"/>
                </a:xfrm>
                <a:prstGeom prst="rect">
                  <a:avLst/>
                </a:prstGeom>
              </p:spPr>
            </p:pic>
          </mc:Fallback>
        </mc:AlternateContent>
        <mc:AlternateContent xmlns:mc="http://schemas.openxmlformats.org/markup-compatibility/2006">
          <mc:Choice xmlns:p14="http://schemas.microsoft.com/office/powerpoint/2010/main" Requires="p14">
            <p:contentPart p14:bwMode="auto" r:id="rId46">
              <p14:nvContentPartPr>
                <p14:cNvPr id="39" name="Ink 38">
                  <a:extLst>
                    <a:ext uri="{FF2B5EF4-FFF2-40B4-BE49-F238E27FC236}">
                      <a16:creationId xmlns:a16="http://schemas.microsoft.com/office/drawing/2014/main" id="{E2C235DD-AFF6-C51A-0160-BE2DEAD29403}"/>
                    </a:ext>
                  </a:extLst>
                </p14:cNvPr>
                <p14:cNvContentPartPr/>
                <p14:nvPr/>
              </p14:nvContentPartPr>
              <p14:xfrm>
                <a:off x="7328817" y="1778194"/>
                <a:ext cx="153720" cy="95760"/>
              </p14:xfrm>
            </p:contentPart>
          </mc:Choice>
          <mc:Fallback>
            <p:pic>
              <p:nvPicPr>
                <p:cNvPr id="39" name="Ink 38">
                  <a:extLst>
                    <a:ext uri="{FF2B5EF4-FFF2-40B4-BE49-F238E27FC236}">
                      <a16:creationId xmlns:a16="http://schemas.microsoft.com/office/drawing/2014/main" id="{E2C235DD-AFF6-C51A-0160-BE2DEAD29403}"/>
                    </a:ext>
                  </a:extLst>
                </p:cNvPr>
                <p:cNvPicPr/>
                <p:nvPr/>
              </p:nvPicPr>
              <p:blipFill>
                <a:blip r:embed="rId47"/>
                <a:stretch>
                  <a:fillRect/>
                </a:stretch>
              </p:blipFill>
              <p:spPr>
                <a:xfrm>
                  <a:off x="7320177" y="1769554"/>
                  <a:ext cx="171360" cy="113400"/>
                </a:xfrm>
                <a:prstGeom prst="rect">
                  <a:avLst/>
                </a:prstGeom>
              </p:spPr>
            </p:pic>
          </mc:Fallback>
        </mc:AlternateContent>
        <mc:AlternateContent xmlns:mc="http://schemas.openxmlformats.org/markup-compatibility/2006">
          <mc:Choice xmlns:p14="http://schemas.microsoft.com/office/powerpoint/2010/main" Requires="p14">
            <p:contentPart p14:bwMode="auto" r:id="rId48">
              <p14:nvContentPartPr>
                <p14:cNvPr id="40" name="Ink 39">
                  <a:extLst>
                    <a:ext uri="{FF2B5EF4-FFF2-40B4-BE49-F238E27FC236}">
                      <a16:creationId xmlns:a16="http://schemas.microsoft.com/office/drawing/2014/main" id="{2F48716E-D350-1A81-A4BB-92F48A8BB4E4}"/>
                    </a:ext>
                  </a:extLst>
                </p14:cNvPr>
                <p14:cNvContentPartPr/>
                <p14:nvPr/>
              </p14:nvContentPartPr>
              <p14:xfrm>
                <a:off x="7499097" y="1678834"/>
                <a:ext cx="144000" cy="185400"/>
              </p14:xfrm>
            </p:contentPart>
          </mc:Choice>
          <mc:Fallback>
            <p:pic>
              <p:nvPicPr>
                <p:cNvPr id="40" name="Ink 39">
                  <a:extLst>
                    <a:ext uri="{FF2B5EF4-FFF2-40B4-BE49-F238E27FC236}">
                      <a16:creationId xmlns:a16="http://schemas.microsoft.com/office/drawing/2014/main" id="{2F48716E-D350-1A81-A4BB-92F48A8BB4E4}"/>
                    </a:ext>
                  </a:extLst>
                </p:cNvPr>
                <p:cNvPicPr/>
                <p:nvPr/>
              </p:nvPicPr>
              <p:blipFill>
                <a:blip r:embed="rId49"/>
                <a:stretch>
                  <a:fillRect/>
                </a:stretch>
              </p:blipFill>
              <p:spPr>
                <a:xfrm>
                  <a:off x="7490097" y="1669834"/>
                  <a:ext cx="161640" cy="203040"/>
                </a:xfrm>
                <a:prstGeom prst="rect">
                  <a:avLst/>
                </a:prstGeom>
              </p:spPr>
            </p:pic>
          </mc:Fallback>
        </mc:AlternateContent>
        <mc:AlternateContent xmlns:mc="http://schemas.openxmlformats.org/markup-compatibility/2006">
          <mc:Choice xmlns:p14="http://schemas.microsoft.com/office/powerpoint/2010/main" Requires="p14">
            <p:contentPart p14:bwMode="auto" r:id="rId50">
              <p14:nvContentPartPr>
                <p14:cNvPr id="41" name="Ink 40">
                  <a:extLst>
                    <a:ext uri="{FF2B5EF4-FFF2-40B4-BE49-F238E27FC236}">
                      <a16:creationId xmlns:a16="http://schemas.microsoft.com/office/drawing/2014/main" id="{A145F655-2330-677B-6166-3FE1EA3D0171}"/>
                    </a:ext>
                  </a:extLst>
                </p14:cNvPr>
                <p14:cNvContentPartPr/>
                <p14:nvPr/>
              </p14:nvContentPartPr>
              <p14:xfrm>
                <a:off x="7346457" y="1848394"/>
                <a:ext cx="408960" cy="340920"/>
              </p14:xfrm>
            </p:contentPart>
          </mc:Choice>
          <mc:Fallback>
            <p:pic>
              <p:nvPicPr>
                <p:cNvPr id="41" name="Ink 40">
                  <a:extLst>
                    <a:ext uri="{FF2B5EF4-FFF2-40B4-BE49-F238E27FC236}">
                      <a16:creationId xmlns:a16="http://schemas.microsoft.com/office/drawing/2014/main" id="{A145F655-2330-677B-6166-3FE1EA3D0171}"/>
                    </a:ext>
                  </a:extLst>
                </p:cNvPr>
                <p:cNvPicPr/>
                <p:nvPr/>
              </p:nvPicPr>
              <p:blipFill>
                <a:blip r:embed="rId51"/>
                <a:stretch>
                  <a:fillRect/>
                </a:stretch>
              </p:blipFill>
              <p:spPr>
                <a:xfrm>
                  <a:off x="7337457" y="1839754"/>
                  <a:ext cx="426600" cy="35856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52">
            <p14:nvContentPartPr>
              <p14:cNvPr id="43" name="Ink 42">
                <a:extLst>
                  <a:ext uri="{FF2B5EF4-FFF2-40B4-BE49-F238E27FC236}">
                    <a16:creationId xmlns:a16="http://schemas.microsoft.com/office/drawing/2014/main" id="{155E3279-B81B-A193-F17E-FB78D32C92DC}"/>
                  </a:ext>
                </a:extLst>
              </p14:cNvPr>
              <p14:cNvContentPartPr/>
              <p14:nvPr/>
            </p14:nvContentPartPr>
            <p14:xfrm>
              <a:off x="347337" y="2610874"/>
              <a:ext cx="352080" cy="48960"/>
            </p14:xfrm>
          </p:contentPart>
        </mc:Choice>
        <mc:Fallback>
          <p:pic>
            <p:nvPicPr>
              <p:cNvPr id="43" name="Ink 42">
                <a:extLst>
                  <a:ext uri="{FF2B5EF4-FFF2-40B4-BE49-F238E27FC236}">
                    <a16:creationId xmlns:a16="http://schemas.microsoft.com/office/drawing/2014/main" id="{155E3279-B81B-A193-F17E-FB78D32C92DC}"/>
                  </a:ext>
                </a:extLst>
              </p:cNvPr>
              <p:cNvPicPr/>
              <p:nvPr/>
            </p:nvPicPr>
            <p:blipFill>
              <a:blip r:embed="rId53"/>
              <a:stretch>
                <a:fillRect/>
              </a:stretch>
            </p:blipFill>
            <p:spPr>
              <a:xfrm>
                <a:off x="338337" y="2601874"/>
                <a:ext cx="369720" cy="66600"/>
              </a:xfrm>
              <a:prstGeom prst="rect">
                <a:avLst/>
              </a:prstGeom>
            </p:spPr>
          </p:pic>
        </mc:Fallback>
      </mc:AlternateContent>
      <p:grpSp>
        <p:nvGrpSpPr>
          <p:cNvPr id="53" name="Group 52">
            <a:extLst>
              <a:ext uri="{FF2B5EF4-FFF2-40B4-BE49-F238E27FC236}">
                <a16:creationId xmlns:a16="http://schemas.microsoft.com/office/drawing/2014/main" id="{FDB80C53-E8C5-F1E0-5B07-1087F03179A3}"/>
              </a:ext>
            </a:extLst>
          </p:cNvPr>
          <p:cNvGrpSpPr/>
          <p:nvPr/>
        </p:nvGrpSpPr>
        <p:grpSpPr>
          <a:xfrm>
            <a:off x="1300257" y="3740554"/>
            <a:ext cx="662400" cy="571320"/>
            <a:chOff x="1300257" y="3740554"/>
            <a:chExt cx="662400" cy="571320"/>
          </a:xfrm>
        </p:grpSpPr>
        <mc:AlternateContent xmlns:mc="http://schemas.openxmlformats.org/markup-compatibility/2006">
          <mc:Choice xmlns:p14="http://schemas.microsoft.com/office/powerpoint/2010/main" Requires="p14">
            <p:contentPart p14:bwMode="auto" r:id="rId54">
              <p14:nvContentPartPr>
                <p14:cNvPr id="44" name="Ink 43">
                  <a:extLst>
                    <a:ext uri="{FF2B5EF4-FFF2-40B4-BE49-F238E27FC236}">
                      <a16:creationId xmlns:a16="http://schemas.microsoft.com/office/drawing/2014/main" id="{956CB6A7-F7AD-6ED7-31E9-B7EAA1FF3167}"/>
                    </a:ext>
                  </a:extLst>
                </p14:cNvPr>
                <p14:cNvContentPartPr/>
                <p14:nvPr/>
              </p14:nvContentPartPr>
              <p14:xfrm>
                <a:off x="1300257" y="3740554"/>
                <a:ext cx="44280" cy="305640"/>
              </p14:xfrm>
            </p:contentPart>
          </mc:Choice>
          <mc:Fallback>
            <p:pic>
              <p:nvPicPr>
                <p:cNvPr id="44" name="Ink 43">
                  <a:extLst>
                    <a:ext uri="{FF2B5EF4-FFF2-40B4-BE49-F238E27FC236}">
                      <a16:creationId xmlns:a16="http://schemas.microsoft.com/office/drawing/2014/main" id="{956CB6A7-F7AD-6ED7-31E9-B7EAA1FF3167}"/>
                    </a:ext>
                  </a:extLst>
                </p:cNvPr>
                <p:cNvPicPr/>
                <p:nvPr/>
              </p:nvPicPr>
              <p:blipFill>
                <a:blip r:embed="rId55"/>
                <a:stretch>
                  <a:fillRect/>
                </a:stretch>
              </p:blipFill>
              <p:spPr>
                <a:xfrm>
                  <a:off x="1291617" y="3731554"/>
                  <a:ext cx="61920" cy="323280"/>
                </a:xfrm>
                <a:prstGeom prst="rect">
                  <a:avLst/>
                </a:prstGeom>
              </p:spPr>
            </p:pic>
          </mc:Fallback>
        </mc:AlternateContent>
        <mc:AlternateContent xmlns:mc="http://schemas.openxmlformats.org/markup-compatibility/2006">
          <mc:Choice xmlns:p14="http://schemas.microsoft.com/office/powerpoint/2010/main" Requires="p14">
            <p:contentPart p14:bwMode="auto" r:id="rId56">
              <p14:nvContentPartPr>
                <p14:cNvPr id="45" name="Ink 44">
                  <a:extLst>
                    <a:ext uri="{FF2B5EF4-FFF2-40B4-BE49-F238E27FC236}">
                      <a16:creationId xmlns:a16="http://schemas.microsoft.com/office/drawing/2014/main" id="{B56E0667-5BC4-B9DD-0DBB-7271F3F464D5}"/>
                    </a:ext>
                  </a:extLst>
                </p14:cNvPr>
                <p14:cNvContentPartPr/>
                <p14:nvPr/>
              </p14:nvContentPartPr>
              <p14:xfrm>
                <a:off x="1326897" y="4190914"/>
                <a:ext cx="216720" cy="120960"/>
              </p14:xfrm>
            </p:contentPart>
          </mc:Choice>
          <mc:Fallback>
            <p:pic>
              <p:nvPicPr>
                <p:cNvPr id="45" name="Ink 44">
                  <a:extLst>
                    <a:ext uri="{FF2B5EF4-FFF2-40B4-BE49-F238E27FC236}">
                      <a16:creationId xmlns:a16="http://schemas.microsoft.com/office/drawing/2014/main" id="{B56E0667-5BC4-B9DD-0DBB-7271F3F464D5}"/>
                    </a:ext>
                  </a:extLst>
                </p:cNvPr>
                <p:cNvPicPr/>
                <p:nvPr/>
              </p:nvPicPr>
              <p:blipFill>
                <a:blip r:embed="rId57"/>
                <a:stretch>
                  <a:fillRect/>
                </a:stretch>
              </p:blipFill>
              <p:spPr>
                <a:xfrm>
                  <a:off x="1317897" y="4182274"/>
                  <a:ext cx="234360" cy="138600"/>
                </a:xfrm>
                <a:prstGeom prst="rect">
                  <a:avLst/>
                </a:prstGeom>
              </p:spPr>
            </p:pic>
          </mc:Fallback>
        </mc:AlternateContent>
        <mc:AlternateContent xmlns:mc="http://schemas.openxmlformats.org/markup-compatibility/2006">
          <mc:Choice xmlns:p14="http://schemas.microsoft.com/office/powerpoint/2010/main" Requires="p14">
            <p:contentPart p14:bwMode="auto" r:id="rId58">
              <p14:nvContentPartPr>
                <p14:cNvPr id="46" name="Ink 45">
                  <a:extLst>
                    <a:ext uri="{FF2B5EF4-FFF2-40B4-BE49-F238E27FC236}">
                      <a16:creationId xmlns:a16="http://schemas.microsoft.com/office/drawing/2014/main" id="{ED8CF245-A71E-4BE5-2BAF-E173D5A24B30}"/>
                    </a:ext>
                  </a:extLst>
                </p14:cNvPr>
                <p14:cNvContentPartPr/>
                <p14:nvPr/>
              </p14:nvContentPartPr>
              <p14:xfrm>
                <a:off x="1567377" y="4029994"/>
                <a:ext cx="150480" cy="160920"/>
              </p14:xfrm>
            </p:contentPart>
          </mc:Choice>
          <mc:Fallback>
            <p:pic>
              <p:nvPicPr>
                <p:cNvPr id="46" name="Ink 45">
                  <a:extLst>
                    <a:ext uri="{FF2B5EF4-FFF2-40B4-BE49-F238E27FC236}">
                      <a16:creationId xmlns:a16="http://schemas.microsoft.com/office/drawing/2014/main" id="{ED8CF245-A71E-4BE5-2BAF-E173D5A24B30}"/>
                    </a:ext>
                  </a:extLst>
                </p:cNvPr>
                <p:cNvPicPr/>
                <p:nvPr/>
              </p:nvPicPr>
              <p:blipFill>
                <a:blip r:embed="rId59"/>
                <a:stretch>
                  <a:fillRect/>
                </a:stretch>
              </p:blipFill>
              <p:spPr>
                <a:xfrm>
                  <a:off x="1558377" y="4020994"/>
                  <a:ext cx="168120" cy="178560"/>
                </a:xfrm>
                <a:prstGeom prst="rect">
                  <a:avLst/>
                </a:prstGeom>
              </p:spPr>
            </p:pic>
          </mc:Fallback>
        </mc:AlternateContent>
        <mc:AlternateContent xmlns:mc="http://schemas.openxmlformats.org/markup-compatibility/2006">
          <mc:Choice xmlns:p14="http://schemas.microsoft.com/office/powerpoint/2010/main" Requires="p14">
            <p:contentPart p14:bwMode="auto" r:id="rId60">
              <p14:nvContentPartPr>
                <p14:cNvPr id="47" name="Ink 46">
                  <a:extLst>
                    <a:ext uri="{FF2B5EF4-FFF2-40B4-BE49-F238E27FC236}">
                      <a16:creationId xmlns:a16="http://schemas.microsoft.com/office/drawing/2014/main" id="{08FCE253-5B2A-CFC4-4A12-72C1BBF6A01F}"/>
                    </a:ext>
                  </a:extLst>
                </p14:cNvPr>
                <p14:cNvContentPartPr/>
                <p14:nvPr/>
              </p14:nvContentPartPr>
              <p14:xfrm>
                <a:off x="1720377" y="3951514"/>
                <a:ext cx="106560" cy="166320"/>
              </p14:xfrm>
            </p:contentPart>
          </mc:Choice>
          <mc:Fallback>
            <p:pic>
              <p:nvPicPr>
                <p:cNvPr id="47" name="Ink 46">
                  <a:extLst>
                    <a:ext uri="{FF2B5EF4-FFF2-40B4-BE49-F238E27FC236}">
                      <a16:creationId xmlns:a16="http://schemas.microsoft.com/office/drawing/2014/main" id="{08FCE253-5B2A-CFC4-4A12-72C1BBF6A01F}"/>
                    </a:ext>
                  </a:extLst>
                </p:cNvPr>
                <p:cNvPicPr/>
                <p:nvPr/>
              </p:nvPicPr>
              <p:blipFill>
                <a:blip r:embed="rId61"/>
                <a:stretch>
                  <a:fillRect/>
                </a:stretch>
              </p:blipFill>
              <p:spPr>
                <a:xfrm>
                  <a:off x="1711737" y="3942514"/>
                  <a:ext cx="124200" cy="183960"/>
                </a:xfrm>
                <a:prstGeom prst="rect">
                  <a:avLst/>
                </a:prstGeom>
              </p:spPr>
            </p:pic>
          </mc:Fallback>
        </mc:AlternateContent>
        <mc:AlternateContent xmlns:mc="http://schemas.openxmlformats.org/markup-compatibility/2006">
          <mc:Choice xmlns:p14="http://schemas.microsoft.com/office/powerpoint/2010/main" Requires="p14">
            <p:contentPart p14:bwMode="auto" r:id="rId62">
              <p14:nvContentPartPr>
                <p14:cNvPr id="48" name="Ink 47">
                  <a:extLst>
                    <a:ext uri="{FF2B5EF4-FFF2-40B4-BE49-F238E27FC236}">
                      <a16:creationId xmlns:a16="http://schemas.microsoft.com/office/drawing/2014/main" id="{67FA00C5-748D-3DAF-16CE-4199F285B0CA}"/>
                    </a:ext>
                  </a:extLst>
                </p14:cNvPr>
                <p14:cNvContentPartPr/>
                <p14:nvPr/>
              </p14:nvContentPartPr>
              <p14:xfrm>
                <a:off x="1862217" y="3912994"/>
                <a:ext cx="100440" cy="111240"/>
              </p14:xfrm>
            </p:contentPart>
          </mc:Choice>
          <mc:Fallback>
            <p:pic>
              <p:nvPicPr>
                <p:cNvPr id="48" name="Ink 47">
                  <a:extLst>
                    <a:ext uri="{FF2B5EF4-FFF2-40B4-BE49-F238E27FC236}">
                      <a16:creationId xmlns:a16="http://schemas.microsoft.com/office/drawing/2014/main" id="{67FA00C5-748D-3DAF-16CE-4199F285B0CA}"/>
                    </a:ext>
                  </a:extLst>
                </p:cNvPr>
                <p:cNvPicPr/>
                <p:nvPr/>
              </p:nvPicPr>
              <p:blipFill>
                <a:blip r:embed="rId63"/>
                <a:stretch>
                  <a:fillRect/>
                </a:stretch>
              </p:blipFill>
              <p:spPr>
                <a:xfrm>
                  <a:off x="1853217" y="3903994"/>
                  <a:ext cx="118080" cy="128880"/>
                </a:xfrm>
                <a:prstGeom prst="rect">
                  <a:avLst/>
                </a:prstGeom>
              </p:spPr>
            </p:pic>
          </mc:Fallback>
        </mc:AlternateContent>
      </p:grpSp>
      <p:grpSp>
        <p:nvGrpSpPr>
          <p:cNvPr id="52" name="Group 51">
            <a:extLst>
              <a:ext uri="{FF2B5EF4-FFF2-40B4-BE49-F238E27FC236}">
                <a16:creationId xmlns:a16="http://schemas.microsoft.com/office/drawing/2014/main" id="{7C3B7219-1C1B-EB59-C137-0849AB1F148A}"/>
              </a:ext>
            </a:extLst>
          </p:cNvPr>
          <p:cNvGrpSpPr/>
          <p:nvPr/>
        </p:nvGrpSpPr>
        <p:grpSpPr>
          <a:xfrm>
            <a:off x="525537" y="3320434"/>
            <a:ext cx="203040" cy="267840"/>
            <a:chOff x="525537" y="3320434"/>
            <a:chExt cx="203040" cy="267840"/>
          </a:xfrm>
        </p:grpSpPr>
        <mc:AlternateContent xmlns:mc="http://schemas.openxmlformats.org/markup-compatibility/2006">
          <mc:Choice xmlns:p14="http://schemas.microsoft.com/office/powerpoint/2010/main" Requires="p14">
            <p:contentPart p14:bwMode="auto" r:id="rId64">
              <p14:nvContentPartPr>
                <p14:cNvPr id="49" name="Ink 48">
                  <a:extLst>
                    <a:ext uri="{FF2B5EF4-FFF2-40B4-BE49-F238E27FC236}">
                      <a16:creationId xmlns:a16="http://schemas.microsoft.com/office/drawing/2014/main" id="{48AB8252-E4D6-DD5D-7B82-7406506098DB}"/>
                    </a:ext>
                  </a:extLst>
                </p14:cNvPr>
                <p14:cNvContentPartPr/>
                <p14:nvPr/>
              </p14:nvContentPartPr>
              <p14:xfrm>
                <a:off x="525537" y="3398554"/>
                <a:ext cx="109800" cy="93960"/>
              </p14:xfrm>
            </p:contentPart>
          </mc:Choice>
          <mc:Fallback>
            <p:pic>
              <p:nvPicPr>
                <p:cNvPr id="49" name="Ink 48">
                  <a:extLst>
                    <a:ext uri="{FF2B5EF4-FFF2-40B4-BE49-F238E27FC236}">
                      <a16:creationId xmlns:a16="http://schemas.microsoft.com/office/drawing/2014/main" id="{48AB8252-E4D6-DD5D-7B82-7406506098DB}"/>
                    </a:ext>
                  </a:extLst>
                </p:cNvPr>
                <p:cNvPicPr/>
                <p:nvPr/>
              </p:nvPicPr>
              <p:blipFill>
                <a:blip r:embed="rId65"/>
                <a:stretch>
                  <a:fillRect/>
                </a:stretch>
              </p:blipFill>
              <p:spPr>
                <a:xfrm>
                  <a:off x="516897" y="3389914"/>
                  <a:ext cx="127440" cy="111600"/>
                </a:xfrm>
                <a:prstGeom prst="rect">
                  <a:avLst/>
                </a:prstGeom>
              </p:spPr>
            </p:pic>
          </mc:Fallback>
        </mc:AlternateContent>
        <mc:AlternateContent xmlns:mc="http://schemas.openxmlformats.org/markup-compatibility/2006">
          <mc:Choice xmlns:p14="http://schemas.microsoft.com/office/powerpoint/2010/main" Requires="p14">
            <p:contentPart p14:bwMode="auto" r:id="rId66">
              <p14:nvContentPartPr>
                <p14:cNvPr id="50" name="Ink 49">
                  <a:extLst>
                    <a:ext uri="{FF2B5EF4-FFF2-40B4-BE49-F238E27FC236}">
                      <a16:creationId xmlns:a16="http://schemas.microsoft.com/office/drawing/2014/main" id="{DABDCBC8-60C3-C316-71FB-03CACCC9D21A}"/>
                    </a:ext>
                  </a:extLst>
                </p14:cNvPr>
                <p14:cNvContentPartPr/>
                <p14:nvPr/>
              </p14:nvContentPartPr>
              <p14:xfrm>
                <a:off x="544977" y="3445354"/>
                <a:ext cx="147240" cy="142920"/>
              </p14:xfrm>
            </p:contentPart>
          </mc:Choice>
          <mc:Fallback>
            <p:pic>
              <p:nvPicPr>
                <p:cNvPr id="50" name="Ink 49">
                  <a:extLst>
                    <a:ext uri="{FF2B5EF4-FFF2-40B4-BE49-F238E27FC236}">
                      <a16:creationId xmlns:a16="http://schemas.microsoft.com/office/drawing/2014/main" id="{DABDCBC8-60C3-C316-71FB-03CACCC9D21A}"/>
                    </a:ext>
                  </a:extLst>
                </p:cNvPr>
                <p:cNvPicPr/>
                <p:nvPr/>
              </p:nvPicPr>
              <p:blipFill>
                <a:blip r:embed="rId67"/>
                <a:stretch>
                  <a:fillRect/>
                </a:stretch>
              </p:blipFill>
              <p:spPr>
                <a:xfrm>
                  <a:off x="536337" y="3436714"/>
                  <a:ext cx="164880" cy="160560"/>
                </a:xfrm>
                <a:prstGeom prst="rect">
                  <a:avLst/>
                </a:prstGeom>
              </p:spPr>
            </p:pic>
          </mc:Fallback>
        </mc:AlternateContent>
        <mc:AlternateContent xmlns:mc="http://schemas.openxmlformats.org/markup-compatibility/2006">
          <mc:Choice xmlns:p14="http://schemas.microsoft.com/office/powerpoint/2010/main" Requires="p14">
            <p:contentPart p14:bwMode="auto" r:id="rId68">
              <p14:nvContentPartPr>
                <p14:cNvPr id="51" name="Ink 50">
                  <a:extLst>
                    <a:ext uri="{FF2B5EF4-FFF2-40B4-BE49-F238E27FC236}">
                      <a16:creationId xmlns:a16="http://schemas.microsoft.com/office/drawing/2014/main" id="{438C64B2-D509-D4DE-D786-D4E242A79D57}"/>
                    </a:ext>
                  </a:extLst>
                </p14:cNvPr>
                <p14:cNvContentPartPr/>
                <p14:nvPr/>
              </p14:nvContentPartPr>
              <p14:xfrm>
                <a:off x="677097" y="3320434"/>
                <a:ext cx="51480" cy="82080"/>
              </p14:xfrm>
            </p:contentPart>
          </mc:Choice>
          <mc:Fallback>
            <p:pic>
              <p:nvPicPr>
                <p:cNvPr id="51" name="Ink 50">
                  <a:extLst>
                    <a:ext uri="{FF2B5EF4-FFF2-40B4-BE49-F238E27FC236}">
                      <a16:creationId xmlns:a16="http://schemas.microsoft.com/office/drawing/2014/main" id="{438C64B2-D509-D4DE-D786-D4E242A79D57}"/>
                    </a:ext>
                  </a:extLst>
                </p:cNvPr>
                <p:cNvPicPr/>
                <p:nvPr/>
              </p:nvPicPr>
              <p:blipFill>
                <a:blip r:embed="rId69"/>
                <a:stretch>
                  <a:fillRect/>
                </a:stretch>
              </p:blipFill>
              <p:spPr>
                <a:xfrm>
                  <a:off x="668457" y="3311794"/>
                  <a:ext cx="69120" cy="99720"/>
                </a:xfrm>
                <a:prstGeom prst="rect">
                  <a:avLst/>
                </a:prstGeom>
              </p:spPr>
            </p:pic>
          </mc:Fallback>
        </mc:AlternateContent>
      </p:grpSp>
      <p:grpSp>
        <p:nvGrpSpPr>
          <p:cNvPr id="57" name="Group 56">
            <a:extLst>
              <a:ext uri="{FF2B5EF4-FFF2-40B4-BE49-F238E27FC236}">
                <a16:creationId xmlns:a16="http://schemas.microsoft.com/office/drawing/2014/main" id="{51F36046-84E8-C247-A4AB-D2A45216AFEA}"/>
              </a:ext>
            </a:extLst>
          </p:cNvPr>
          <p:cNvGrpSpPr/>
          <p:nvPr/>
        </p:nvGrpSpPr>
        <p:grpSpPr>
          <a:xfrm>
            <a:off x="2329137" y="2251954"/>
            <a:ext cx="621000" cy="966600"/>
            <a:chOff x="2329137" y="2251954"/>
            <a:chExt cx="621000" cy="966600"/>
          </a:xfrm>
        </p:grpSpPr>
        <mc:AlternateContent xmlns:mc="http://schemas.openxmlformats.org/markup-compatibility/2006">
          <mc:Choice xmlns:p14="http://schemas.microsoft.com/office/powerpoint/2010/main" Requires="p14">
            <p:contentPart p14:bwMode="auto" r:id="rId70">
              <p14:nvContentPartPr>
                <p14:cNvPr id="54" name="Ink 53">
                  <a:extLst>
                    <a:ext uri="{FF2B5EF4-FFF2-40B4-BE49-F238E27FC236}">
                      <a16:creationId xmlns:a16="http://schemas.microsoft.com/office/drawing/2014/main" id="{0B10C2B7-11A0-DB7A-2AA9-CD05906E4DA5}"/>
                    </a:ext>
                  </a:extLst>
                </p14:cNvPr>
                <p14:cNvContentPartPr/>
                <p14:nvPr/>
              </p14:nvContentPartPr>
              <p14:xfrm>
                <a:off x="2329137" y="2479114"/>
                <a:ext cx="447480" cy="739440"/>
              </p14:xfrm>
            </p:contentPart>
          </mc:Choice>
          <mc:Fallback>
            <p:pic>
              <p:nvPicPr>
                <p:cNvPr id="54" name="Ink 53">
                  <a:extLst>
                    <a:ext uri="{FF2B5EF4-FFF2-40B4-BE49-F238E27FC236}">
                      <a16:creationId xmlns:a16="http://schemas.microsoft.com/office/drawing/2014/main" id="{0B10C2B7-11A0-DB7A-2AA9-CD05906E4DA5}"/>
                    </a:ext>
                  </a:extLst>
                </p:cNvPr>
                <p:cNvPicPr/>
                <p:nvPr/>
              </p:nvPicPr>
              <p:blipFill>
                <a:blip r:embed="rId71"/>
                <a:stretch>
                  <a:fillRect/>
                </a:stretch>
              </p:blipFill>
              <p:spPr>
                <a:xfrm>
                  <a:off x="2320497" y="2470114"/>
                  <a:ext cx="465120" cy="757080"/>
                </a:xfrm>
                <a:prstGeom prst="rect">
                  <a:avLst/>
                </a:prstGeom>
              </p:spPr>
            </p:pic>
          </mc:Fallback>
        </mc:AlternateContent>
        <mc:AlternateContent xmlns:mc="http://schemas.openxmlformats.org/markup-compatibility/2006">
          <mc:Choice xmlns:p14="http://schemas.microsoft.com/office/powerpoint/2010/main" Requires="p14">
            <p:contentPart p14:bwMode="auto" r:id="rId72">
              <p14:nvContentPartPr>
                <p14:cNvPr id="55" name="Ink 54">
                  <a:extLst>
                    <a:ext uri="{FF2B5EF4-FFF2-40B4-BE49-F238E27FC236}">
                      <a16:creationId xmlns:a16="http://schemas.microsoft.com/office/drawing/2014/main" id="{1206382A-1E0E-103D-DD4A-23909543464F}"/>
                    </a:ext>
                  </a:extLst>
                </p14:cNvPr>
                <p14:cNvContentPartPr/>
                <p14:nvPr/>
              </p14:nvContentPartPr>
              <p14:xfrm>
                <a:off x="2828097" y="2371834"/>
                <a:ext cx="122040" cy="151560"/>
              </p14:xfrm>
            </p:contentPart>
          </mc:Choice>
          <mc:Fallback>
            <p:pic>
              <p:nvPicPr>
                <p:cNvPr id="55" name="Ink 54">
                  <a:extLst>
                    <a:ext uri="{FF2B5EF4-FFF2-40B4-BE49-F238E27FC236}">
                      <a16:creationId xmlns:a16="http://schemas.microsoft.com/office/drawing/2014/main" id="{1206382A-1E0E-103D-DD4A-23909543464F}"/>
                    </a:ext>
                  </a:extLst>
                </p:cNvPr>
                <p:cNvPicPr/>
                <p:nvPr/>
              </p:nvPicPr>
              <p:blipFill>
                <a:blip r:embed="rId73"/>
                <a:stretch>
                  <a:fillRect/>
                </a:stretch>
              </p:blipFill>
              <p:spPr>
                <a:xfrm>
                  <a:off x="2819457" y="2363194"/>
                  <a:ext cx="139680" cy="169200"/>
                </a:xfrm>
                <a:prstGeom prst="rect">
                  <a:avLst/>
                </a:prstGeom>
              </p:spPr>
            </p:pic>
          </mc:Fallback>
        </mc:AlternateContent>
        <mc:AlternateContent xmlns:mc="http://schemas.openxmlformats.org/markup-compatibility/2006">
          <mc:Choice xmlns:p14="http://schemas.microsoft.com/office/powerpoint/2010/main" Requires="p14">
            <p:contentPart p14:bwMode="auto" r:id="rId74">
              <p14:nvContentPartPr>
                <p14:cNvPr id="56" name="Ink 55">
                  <a:extLst>
                    <a:ext uri="{FF2B5EF4-FFF2-40B4-BE49-F238E27FC236}">
                      <a16:creationId xmlns:a16="http://schemas.microsoft.com/office/drawing/2014/main" id="{77A95684-29EC-8E92-1218-406E2276721F}"/>
                    </a:ext>
                  </a:extLst>
                </p14:cNvPr>
                <p14:cNvContentPartPr/>
                <p14:nvPr/>
              </p14:nvContentPartPr>
              <p14:xfrm>
                <a:off x="2878497" y="2251954"/>
                <a:ext cx="57960" cy="74160"/>
              </p14:xfrm>
            </p:contentPart>
          </mc:Choice>
          <mc:Fallback>
            <p:pic>
              <p:nvPicPr>
                <p:cNvPr id="56" name="Ink 55">
                  <a:extLst>
                    <a:ext uri="{FF2B5EF4-FFF2-40B4-BE49-F238E27FC236}">
                      <a16:creationId xmlns:a16="http://schemas.microsoft.com/office/drawing/2014/main" id="{77A95684-29EC-8E92-1218-406E2276721F}"/>
                    </a:ext>
                  </a:extLst>
                </p:cNvPr>
                <p:cNvPicPr/>
                <p:nvPr/>
              </p:nvPicPr>
              <p:blipFill>
                <a:blip r:embed="rId75"/>
                <a:stretch>
                  <a:fillRect/>
                </a:stretch>
              </p:blipFill>
              <p:spPr>
                <a:xfrm>
                  <a:off x="2869857" y="2242954"/>
                  <a:ext cx="75600" cy="918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76">
            <p14:nvContentPartPr>
              <p14:cNvPr id="58" name="Ink 57">
                <a:extLst>
                  <a:ext uri="{FF2B5EF4-FFF2-40B4-BE49-F238E27FC236}">
                    <a16:creationId xmlns:a16="http://schemas.microsoft.com/office/drawing/2014/main" id="{F05340F0-673D-B35E-6246-D3CBD2B08781}"/>
                  </a:ext>
                </a:extLst>
              </p14:cNvPr>
              <p14:cNvContentPartPr/>
              <p14:nvPr/>
            </p14:nvContentPartPr>
            <p14:xfrm>
              <a:off x="4782537" y="2674234"/>
              <a:ext cx="519840" cy="46800"/>
            </p14:xfrm>
          </p:contentPart>
        </mc:Choice>
        <mc:Fallback>
          <p:pic>
            <p:nvPicPr>
              <p:cNvPr id="58" name="Ink 57">
                <a:extLst>
                  <a:ext uri="{FF2B5EF4-FFF2-40B4-BE49-F238E27FC236}">
                    <a16:creationId xmlns:a16="http://schemas.microsoft.com/office/drawing/2014/main" id="{F05340F0-673D-B35E-6246-D3CBD2B08781}"/>
                  </a:ext>
                </a:extLst>
              </p:cNvPr>
              <p:cNvPicPr/>
              <p:nvPr/>
            </p:nvPicPr>
            <p:blipFill>
              <a:blip r:embed="rId77"/>
              <a:stretch>
                <a:fillRect/>
              </a:stretch>
            </p:blipFill>
            <p:spPr>
              <a:xfrm>
                <a:off x="4773537" y="2665234"/>
                <a:ext cx="537480" cy="64440"/>
              </a:xfrm>
              <a:prstGeom prst="rect">
                <a:avLst/>
              </a:prstGeom>
            </p:spPr>
          </p:pic>
        </mc:Fallback>
      </mc:AlternateContent>
      <p:grpSp>
        <p:nvGrpSpPr>
          <p:cNvPr id="570371" name="Group 570370">
            <a:extLst>
              <a:ext uri="{FF2B5EF4-FFF2-40B4-BE49-F238E27FC236}">
                <a16:creationId xmlns:a16="http://schemas.microsoft.com/office/drawing/2014/main" id="{C968172D-71CF-23CD-D9A4-EF5B004129AB}"/>
              </a:ext>
            </a:extLst>
          </p:cNvPr>
          <p:cNvGrpSpPr/>
          <p:nvPr/>
        </p:nvGrpSpPr>
        <p:grpSpPr>
          <a:xfrm>
            <a:off x="4137777" y="3474874"/>
            <a:ext cx="848160" cy="479880"/>
            <a:chOff x="4137777" y="3474874"/>
            <a:chExt cx="848160" cy="479880"/>
          </a:xfrm>
        </p:grpSpPr>
        <mc:AlternateContent xmlns:mc="http://schemas.openxmlformats.org/markup-compatibility/2006">
          <mc:Choice xmlns:p14="http://schemas.microsoft.com/office/powerpoint/2010/main" Requires="p14">
            <p:contentPart p14:bwMode="auto" r:id="rId78">
              <p14:nvContentPartPr>
                <p14:cNvPr id="59" name="Ink 58">
                  <a:extLst>
                    <a:ext uri="{FF2B5EF4-FFF2-40B4-BE49-F238E27FC236}">
                      <a16:creationId xmlns:a16="http://schemas.microsoft.com/office/drawing/2014/main" id="{3087C363-47A2-0FFE-BF16-7950E2D8E21B}"/>
                    </a:ext>
                  </a:extLst>
                </p14:cNvPr>
                <p14:cNvContentPartPr/>
                <p14:nvPr/>
              </p14:nvContentPartPr>
              <p14:xfrm>
                <a:off x="4715217" y="3891394"/>
                <a:ext cx="133920" cy="9360"/>
              </p14:xfrm>
            </p:contentPart>
          </mc:Choice>
          <mc:Fallback>
            <p:pic>
              <p:nvPicPr>
                <p:cNvPr id="59" name="Ink 58">
                  <a:extLst>
                    <a:ext uri="{FF2B5EF4-FFF2-40B4-BE49-F238E27FC236}">
                      <a16:creationId xmlns:a16="http://schemas.microsoft.com/office/drawing/2014/main" id="{3087C363-47A2-0FFE-BF16-7950E2D8E21B}"/>
                    </a:ext>
                  </a:extLst>
                </p:cNvPr>
                <p:cNvPicPr/>
                <p:nvPr/>
              </p:nvPicPr>
              <p:blipFill>
                <a:blip r:embed="rId79"/>
                <a:stretch>
                  <a:fillRect/>
                </a:stretch>
              </p:blipFill>
              <p:spPr>
                <a:xfrm>
                  <a:off x="4706577" y="3882394"/>
                  <a:ext cx="151560" cy="27000"/>
                </a:xfrm>
                <a:prstGeom prst="rect">
                  <a:avLst/>
                </a:prstGeom>
              </p:spPr>
            </p:pic>
          </mc:Fallback>
        </mc:AlternateContent>
        <mc:AlternateContent xmlns:mc="http://schemas.openxmlformats.org/markup-compatibility/2006">
          <mc:Choice xmlns:p14="http://schemas.microsoft.com/office/powerpoint/2010/main" Requires="p14">
            <p:contentPart p14:bwMode="auto" r:id="rId80">
              <p14:nvContentPartPr>
                <p14:cNvPr id="60" name="Ink 59">
                  <a:extLst>
                    <a:ext uri="{FF2B5EF4-FFF2-40B4-BE49-F238E27FC236}">
                      <a16:creationId xmlns:a16="http://schemas.microsoft.com/office/drawing/2014/main" id="{7D1F044C-6E16-78F2-07F6-F324B454CF36}"/>
                    </a:ext>
                  </a:extLst>
                </p14:cNvPr>
                <p14:cNvContentPartPr/>
                <p14:nvPr/>
              </p14:nvContentPartPr>
              <p14:xfrm>
                <a:off x="4137777" y="3789874"/>
                <a:ext cx="263520" cy="164880"/>
              </p14:xfrm>
            </p:contentPart>
          </mc:Choice>
          <mc:Fallback>
            <p:pic>
              <p:nvPicPr>
                <p:cNvPr id="60" name="Ink 59">
                  <a:extLst>
                    <a:ext uri="{FF2B5EF4-FFF2-40B4-BE49-F238E27FC236}">
                      <a16:creationId xmlns:a16="http://schemas.microsoft.com/office/drawing/2014/main" id="{7D1F044C-6E16-78F2-07F6-F324B454CF36}"/>
                    </a:ext>
                  </a:extLst>
                </p:cNvPr>
                <p:cNvPicPr/>
                <p:nvPr/>
              </p:nvPicPr>
              <p:blipFill>
                <a:blip r:embed="rId81"/>
                <a:stretch>
                  <a:fillRect/>
                </a:stretch>
              </p:blipFill>
              <p:spPr>
                <a:xfrm>
                  <a:off x="4129137" y="3780874"/>
                  <a:ext cx="281160" cy="182520"/>
                </a:xfrm>
                <a:prstGeom prst="rect">
                  <a:avLst/>
                </a:prstGeom>
              </p:spPr>
            </p:pic>
          </mc:Fallback>
        </mc:AlternateContent>
        <mc:AlternateContent xmlns:mc="http://schemas.openxmlformats.org/markup-compatibility/2006">
          <mc:Choice xmlns:p14="http://schemas.microsoft.com/office/powerpoint/2010/main" Requires="p14">
            <p:contentPart p14:bwMode="auto" r:id="rId82">
              <p14:nvContentPartPr>
                <p14:cNvPr id="61" name="Ink 60">
                  <a:extLst>
                    <a:ext uri="{FF2B5EF4-FFF2-40B4-BE49-F238E27FC236}">
                      <a16:creationId xmlns:a16="http://schemas.microsoft.com/office/drawing/2014/main" id="{78299B15-47BF-F7ED-9916-BDEC48112862}"/>
                    </a:ext>
                  </a:extLst>
                </p14:cNvPr>
                <p14:cNvContentPartPr/>
                <p14:nvPr/>
              </p14:nvContentPartPr>
              <p14:xfrm>
                <a:off x="4409217" y="3735154"/>
                <a:ext cx="168840" cy="112680"/>
              </p14:xfrm>
            </p:contentPart>
          </mc:Choice>
          <mc:Fallback>
            <p:pic>
              <p:nvPicPr>
                <p:cNvPr id="61" name="Ink 60">
                  <a:extLst>
                    <a:ext uri="{FF2B5EF4-FFF2-40B4-BE49-F238E27FC236}">
                      <a16:creationId xmlns:a16="http://schemas.microsoft.com/office/drawing/2014/main" id="{78299B15-47BF-F7ED-9916-BDEC48112862}"/>
                    </a:ext>
                  </a:extLst>
                </p:cNvPr>
                <p:cNvPicPr/>
                <p:nvPr/>
              </p:nvPicPr>
              <p:blipFill>
                <a:blip r:embed="rId83"/>
                <a:stretch>
                  <a:fillRect/>
                </a:stretch>
              </p:blipFill>
              <p:spPr>
                <a:xfrm>
                  <a:off x="4400577" y="3726514"/>
                  <a:ext cx="186480" cy="130320"/>
                </a:xfrm>
                <a:prstGeom prst="rect">
                  <a:avLst/>
                </a:prstGeom>
              </p:spPr>
            </p:pic>
          </mc:Fallback>
        </mc:AlternateContent>
        <mc:AlternateContent xmlns:mc="http://schemas.openxmlformats.org/markup-compatibility/2006">
          <mc:Choice xmlns:p14="http://schemas.microsoft.com/office/powerpoint/2010/main" Requires="p14">
            <p:contentPart p14:bwMode="auto" r:id="rId84">
              <p14:nvContentPartPr>
                <p14:cNvPr id="62" name="Ink 61">
                  <a:extLst>
                    <a:ext uri="{FF2B5EF4-FFF2-40B4-BE49-F238E27FC236}">
                      <a16:creationId xmlns:a16="http://schemas.microsoft.com/office/drawing/2014/main" id="{BCE119D5-3061-30EE-EBDB-BD00740BAC17}"/>
                    </a:ext>
                  </a:extLst>
                </p14:cNvPr>
                <p14:cNvContentPartPr/>
                <p14:nvPr/>
              </p14:nvContentPartPr>
              <p14:xfrm>
                <a:off x="4476177" y="3655234"/>
                <a:ext cx="1080" cy="4680"/>
              </p14:xfrm>
            </p:contentPart>
          </mc:Choice>
          <mc:Fallback>
            <p:pic>
              <p:nvPicPr>
                <p:cNvPr id="62" name="Ink 61">
                  <a:extLst>
                    <a:ext uri="{FF2B5EF4-FFF2-40B4-BE49-F238E27FC236}">
                      <a16:creationId xmlns:a16="http://schemas.microsoft.com/office/drawing/2014/main" id="{BCE119D5-3061-30EE-EBDB-BD00740BAC17}"/>
                    </a:ext>
                  </a:extLst>
                </p:cNvPr>
                <p:cNvPicPr/>
                <p:nvPr/>
              </p:nvPicPr>
              <p:blipFill>
                <a:blip r:embed="rId85"/>
                <a:stretch>
                  <a:fillRect/>
                </a:stretch>
              </p:blipFill>
              <p:spPr>
                <a:xfrm>
                  <a:off x="4467177" y="3646234"/>
                  <a:ext cx="18720" cy="22320"/>
                </a:xfrm>
                <a:prstGeom prst="rect">
                  <a:avLst/>
                </a:prstGeom>
              </p:spPr>
            </p:pic>
          </mc:Fallback>
        </mc:AlternateContent>
        <mc:AlternateContent xmlns:mc="http://schemas.openxmlformats.org/markup-compatibility/2006">
          <mc:Choice xmlns:p14="http://schemas.microsoft.com/office/powerpoint/2010/main" Requires="p14">
            <p:contentPart p14:bwMode="auto" r:id="rId86">
              <p14:nvContentPartPr>
                <p14:cNvPr id="63" name="Ink 62">
                  <a:extLst>
                    <a:ext uri="{FF2B5EF4-FFF2-40B4-BE49-F238E27FC236}">
                      <a16:creationId xmlns:a16="http://schemas.microsoft.com/office/drawing/2014/main" id="{252D4F65-BE9E-560E-3EFA-164FD5CBD5E5}"/>
                    </a:ext>
                  </a:extLst>
                </p14:cNvPr>
                <p14:cNvContentPartPr/>
                <p14:nvPr/>
              </p14:nvContentPartPr>
              <p14:xfrm>
                <a:off x="4583097" y="3645874"/>
                <a:ext cx="72000" cy="92880"/>
              </p14:xfrm>
            </p:contentPart>
          </mc:Choice>
          <mc:Fallback>
            <p:pic>
              <p:nvPicPr>
                <p:cNvPr id="63" name="Ink 62">
                  <a:extLst>
                    <a:ext uri="{FF2B5EF4-FFF2-40B4-BE49-F238E27FC236}">
                      <a16:creationId xmlns:a16="http://schemas.microsoft.com/office/drawing/2014/main" id="{252D4F65-BE9E-560E-3EFA-164FD5CBD5E5}"/>
                    </a:ext>
                  </a:extLst>
                </p:cNvPr>
                <p:cNvPicPr/>
                <p:nvPr/>
              </p:nvPicPr>
              <p:blipFill>
                <a:blip r:embed="rId87"/>
                <a:stretch>
                  <a:fillRect/>
                </a:stretch>
              </p:blipFill>
              <p:spPr>
                <a:xfrm>
                  <a:off x="4574097" y="3637234"/>
                  <a:ext cx="89640" cy="110520"/>
                </a:xfrm>
                <a:prstGeom prst="rect">
                  <a:avLst/>
                </a:prstGeom>
              </p:spPr>
            </p:pic>
          </mc:Fallback>
        </mc:AlternateContent>
        <mc:AlternateContent xmlns:mc="http://schemas.openxmlformats.org/markup-compatibility/2006">
          <mc:Choice xmlns:p14="http://schemas.microsoft.com/office/powerpoint/2010/main" Requires="p14">
            <p:contentPart p14:bwMode="auto" r:id="rId88">
              <p14:nvContentPartPr>
                <p14:cNvPr id="570368" name="Ink 570367">
                  <a:extLst>
                    <a:ext uri="{FF2B5EF4-FFF2-40B4-BE49-F238E27FC236}">
                      <a16:creationId xmlns:a16="http://schemas.microsoft.com/office/drawing/2014/main" id="{506C2884-D42F-3C1A-B85A-ED728AD93EFB}"/>
                    </a:ext>
                  </a:extLst>
                </p14:cNvPr>
                <p14:cNvContentPartPr/>
                <p14:nvPr/>
              </p14:nvContentPartPr>
              <p14:xfrm>
                <a:off x="4696137" y="3527794"/>
                <a:ext cx="158400" cy="190800"/>
              </p14:xfrm>
            </p:contentPart>
          </mc:Choice>
          <mc:Fallback>
            <p:pic>
              <p:nvPicPr>
                <p:cNvPr id="570368" name="Ink 570367">
                  <a:extLst>
                    <a:ext uri="{FF2B5EF4-FFF2-40B4-BE49-F238E27FC236}">
                      <a16:creationId xmlns:a16="http://schemas.microsoft.com/office/drawing/2014/main" id="{506C2884-D42F-3C1A-B85A-ED728AD93EFB}"/>
                    </a:ext>
                  </a:extLst>
                </p:cNvPr>
                <p:cNvPicPr/>
                <p:nvPr/>
              </p:nvPicPr>
              <p:blipFill>
                <a:blip r:embed="rId89"/>
                <a:stretch>
                  <a:fillRect/>
                </a:stretch>
              </p:blipFill>
              <p:spPr>
                <a:xfrm>
                  <a:off x="4687137" y="3518794"/>
                  <a:ext cx="176040" cy="208440"/>
                </a:xfrm>
                <a:prstGeom prst="rect">
                  <a:avLst/>
                </a:prstGeom>
              </p:spPr>
            </p:pic>
          </mc:Fallback>
        </mc:AlternateContent>
        <mc:AlternateContent xmlns:mc="http://schemas.openxmlformats.org/markup-compatibility/2006">
          <mc:Choice xmlns:p14="http://schemas.microsoft.com/office/powerpoint/2010/main" Requires="p14">
            <p:contentPart p14:bwMode="auto" r:id="rId90">
              <p14:nvContentPartPr>
                <p14:cNvPr id="570369" name="Ink 570368">
                  <a:extLst>
                    <a:ext uri="{FF2B5EF4-FFF2-40B4-BE49-F238E27FC236}">
                      <a16:creationId xmlns:a16="http://schemas.microsoft.com/office/drawing/2014/main" id="{1D30C89B-997D-2CB9-C59C-0A280C4C2B30}"/>
                    </a:ext>
                  </a:extLst>
                </p14:cNvPr>
                <p14:cNvContentPartPr/>
                <p14:nvPr/>
              </p14:nvContentPartPr>
              <p14:xfrm>
                <a:off x="4832937" y="3474874"/>
                <a:ext cx="153000" cy="116280"/>
              </p14:xfrm>
            </p:contentPart>
          </mc:Choice>
          <mc:Fallback>
            <p:pic>
              <p:nvPicPr>
                <p:cNvPr id="570369" name="Ink 570368">
                  <a:extLst>
                    <a:ext uri="{FF2B5EF4-FFF2-40B4-BE49-F238E27FC236}">
                      <a16:creationId xmlns:a16="http://schemas.microsoft.com/office/drawing/2014/main" id="{1D30C89B-997D-2CB9-C59C-0A280C4C2B30}"/>
                    </a:ext>
                  </a:extLst>
                </p:cNvPr>
                <p:cNvPicPr/>
                <p:nvPr/>
              </p:nvPicPr>
              <p:blipFill>
                <a:blip r:embed="rId91"/>
                <a:stretch>
                  <a:fillRect/>
                </a:stretch>
              </p:blipFill>
              <p:spPr>
                <a:xfrm>
                  <a:off x="4824297" y="3466234"/>
                  <a:ext cx="170640" cy="1339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92">
            <p14:nvContentPartPr>
              <p14:cNvPr id="570372" name="Ink 570371">
                <a:extLst>
                  <a:ext uri="{FF2B5EF4-FFF2-40B4-BE49-F238E27FC236}">
                    <a16:creationId xmlns:a16="http://schemas.microsoft.com/office/drawing/2014/main" id="{2B57B654-4980-4F80-84F7-7C85AC6A5F67}"/>
                  </a:ext>
                </a:extLst>
              </p14:cNvPr>
              <p14:cNvContentPartPr/>
              <p14:nvPr/>
            </p14:nvContentPartPr>
            <p14:xfrm>
              <a:off x="1601577" y="4666474"/>
              <a:ext cx="388080" cy="37080"/>
            </p14:xfrm>
          </p:contentPart>
        </mc:Choice>
        <mc:Fallback>
          <p:pic>
            <p:nvPicPr>
              <p:cNvPr id="570372" name="Ink 570371">
                <a:extLst>
                  <a:ext uri="{FF2B5EF4-FFF2-40B4-BE49-F238E27FC236}">
                    <a16:creationId xmlns:a16="http://schemas.microsoft.com/office/drawing/2014/main" id="{2B57B654-4980-4F80-84F7-7C85AC6A5F67}"/>
                  </a:ext>
                </a:extLst>
              </p:cNvPr>
              <p:cNvPicPr/>
              <p:nvPr/>
            </p:nvPicPr>
            <p:blipFill>
              <a:blip r:embed="rId93"/>
              <a:stretch>
                <a:fillRect/>
              </a:stretch>
            </p:blipFill>
            <p:spPr>
              <a:xfrm>
                <a:off x="1592577" y="4657834"/>
                <a:ext cx="405720" cy="54720"/>
              </a:xfrm>
              <a:prstGeom prst="rect">
                <a:avLst/>
              </a:prstGeom>
            </p:spPr>
          </p:pic>
        </mc:Fallback>
      </mc:AlternateContent>
      <mc:AlternateContent xmlns:mc="http://schemas.openxmlformats.org/markup-compatibility/2006">
        <mc:Choice xmlns:p14="http://schemas.microsoft.com/office/powerpoint/2010/main" Requires="p14">
          <p:contentPart p14:bwMode="auto" r:id="rId94">
            <p14:nvContentPartPr>
              <p14:cNvPr id="570373" name="Ink 570372">
                <a:extLst>
                  <a:ext uri="{FF2B5EF4-FFF2-40B4-BE49-F238E27FC236}">
                    <a16:creationId xmlns:a16="http://schemas.microsoft.com/office/drawing/2014/main" id="{0FE1D09F-D936-5312-AAEB-DFADFC19FC2C}"/>
                  </a:ext>
                </a:extLst>
              </p14:cNvPr>
              <p14:cNvContentPartPr/>
              <p14:nvPr/>
            </p14:nvContentPartPr>
            <p14:xfrm>
              <a:off x="8945937" y="1488394"/>
              <a:ext cx="1518840" cy="78120"/>
            </p14:xfrm>
          </p:contentPart>
        </mc:Choice>
        <mc:Fallback>
          <p:pic>
            <p:nvPicPr>
              <p:cNvPr id="570373" name="Ink 570372">
                <a:extLst>
                  <a:ext uri="{FF2B5EF4-FFF2-40B4-BE49-F238E27FC236}">
                    <a16:creationId xmlns:a16="http://schemas.microsoft.com/office/drawing/2014/main" id="{0FE1D09F-D936-5312-AAEB-DFADFC19FC2C}"/>
                  </a:ext>
                </a:extLst>
              </p:cNvPr>
              <p:cNvPicPr/>
              <p:nvPr/>
            </p:nvPicPr>
            <p:blipFill>
              <a:blip r:embed="rId95"/>
              <a:stretch>
                <a:fillRect/>
              </a:stretch>
            </p:blipFill>
            <p:spPr>
              <a:xfrm>
                <a:off x="8937297" y="1479754"/>
                <a:ext cx="1536480" cy="95760"/>
              </a:xfrm>
              <a:prstGeom prst="rect">
                <a:avLst/>
              </a:prstGeom>
            </p:spPr>
          </p:pic>
        </mc:Fallback>
      </mc:AlternateContent>
      <mc:AlternateContent xmlns:mc="http://schemas.openxmlformats.org/markup-compatibility/2006">
        <mc:Choice xmlns:p14="http://schemas.microsoft.com/office/powerpoint/2010/main" Requires="p14">
          <p:contentPart p14:bwMode="auto" r:id="rId96">
            <p14:nvContentPartPr>
              <p14:cNvPr id="570374" name="Ink 570373">
                <a:extLst>
                  <a:ext uri="{FF2B5EF4-FFF2-40B4-BE49-F238E27FC236}">
                    <a16:creationId xmlns:a16="http://schemas.microsoft.com/office/drawing/2014/main" id="{404ECCDF-BE93-09B2-F5F7-E1D8286E75C0}"/>
                  </a:ext>
                </a:extLst>
              </p14:cNvPr>
              <p14:cNvContentPartPr/>
              <p14:nvPr/>
            </p14:nvContentPartPr>
            <p14:xfrm>
              <a:off x="9695097" y="1926874"/>
              <a:ext cx="360" cy="1080"/>
            </p14:xfrm>
          </p:contentPart>
        </mc:Choice>
        <mc:Fallback>
          <p:pic>
            <p:nvPicPr>
              <p:cNvPr id="570374" name="Ink 570373">
                <a:extLst>
                  <a:ext uri="{FF2B5EF4-FFF2-40B4-BE49-F238E27FC236}">
                    <a16:creationId xmlns:a16="http://schemas.microsoft.com/office/drawing/2014/main" id="{404ECCDF-BE93-09B2-F5F7-E1D8286E75C0}"/>
                  </a:ext>
                </a:extLst>
              </p:cNvPr>
              <p:cNvPicPr/>
              <p:nvPr/>
            </p:nvPicPr>
            <p:blipFill>
              <a:blip r:embed="rId97"/>
              <a:stretch>
                <a:fillRect/>
              </a:stretch>
            </p:blipFill>
            <p:spPr>
              <a:xfrm>
                <a:off x="9686097" y="1917874"/>
                <a:ext cx="18000" cy="18720"/>
              </a:xfrm>
              <a:prstGeom prst="rect">
                <a:avLst/>
              </a:prstGeom>
            </p:spPr>
          </p:pic>
        </mc:Fallback>
      </mc:AlternateContent>
      <mc:AlternateContent xmlns:mc="http://schemas.openxmlformats.org/markup-compatibility/2006">
        <mc:Choice xmlns:p14="http://schemas.microsoft.com/office/powerpoint/2010/main" Requires="p14">
          <p:contentPart p14:bwMode="auto" r:id="rId98">
            <p14:nvContentPartPr>
              <p14:cNvPr id="570375" name="Ink 570374">
                <a:extLst>
                  <a:ext uri="{FF2B5EF4-FFF2-40B4-BE49-F238E27FC236}">
                    <a16:creationId xmlns:a16="http://schemas.microsoft.com/office/drawing/2014/main" id="{AA399D91-2F38-F672-2C84-D34BEA6D4219}"/>
                  </a:ext>
                </a:extLst>
              </p14:cNvPr>
              <p14:cNvContentPartPr/>
              <p14:nvPr/>
            </p14:nvContentPartPr>
            <p14:xfrm>
              <a:off x="8452017" y="1999954"/>
              <a:ext cx="563040" cy="336960"/>
            </p14:xfrm>
          </p:contentPart>
        </mc:Choice>
        <mc:Fallback>
          <p:pic>
            <p:nvPicPr>
              <p:cNvPr id="570375" name="Ink 570374">
                <a:extLst>
                  <a:ext uri="{FF2B5EF4-FFF2-40B4-BE49-F238E27FC236}">
                    <a16:creationId xmlns:a16="http://schemas.microsoft.com/office/drawing/2014/main" id="{AA399D91-2F38-F672-2C84-D34BEA6D4219}"/>
                  </a:ext>
                </a:extLst>
              </p:cNvPr>
              <p:cNvPicPr/>
              <p:nvPr/>
            </p:nvPicPr>
            <p:blipFill>
              <a:blip r:embed="rId99"/>
              <a:stretch>
                <a:fillRect/>
              </a:stretch>
            </p:blipFill>
            <p:spPr>
              <a:xfrm>
                <a:off x="8443017" y="1991314"/>
                <a:ext cx="580680" cy="354600"/>
              </a:xfrm>
              <a:prstGeom prst="rect">
                <a:avLst/>
              </a:prstGeom>
            </p:spPr>
          </p:pic>
        </mc:Fallback>
      </mc:AlternateContent>
      <p:grpSp>
        <p:nvGrpSpPr>
          <p:cNvPr id="570387" name="Group 570386">
            <a:extLst>
              <a:ext uri="{FF2B5EF4-FFF2-40B4-BE49-F238E27FC236}">
                <a16:creationId xmlns:a16="http://schemas.microsoft.com/office/drawing/2014/main" id="{D6CA8B9C-A661-287C-2E6B-72709170C1D3}"/>
              </a:ext>
            </a:extLst>
          </p:cNvPr>
          <p:cNvGrpSpPr/>
          <p:nvPr/>
        </p:nvGrpSpPr>
        <p:grpSpPr>
          <a:xfrm>
            <a:off x="9692577" y="1991314"/>
            <a:ext cx="2336400" cy="875880"/>
            <a:chOff x="9692577" y="1991314"/>
            <a:chExt cx="2336400" cy="875880"/>
          </a:xfrm>
        </p:grpSpPr>
        <mc:AlternateContent xmlns:mc="http://schemas.openxmlformats.org/markup-compatibility/2006">
          <mc:Choice xmlns:p14="http://schemas.microsoft.com/office/powerpoint/2010/main" Requires="p14">
            <p:contentPart p14:bwMode="auto" r:id="rId100">
              <p14:nvContentPartPr>
                <p14:cNvPr id="570376" name="Ink 570375">
                  <a:extLst>
                    <a:ext uri="{FF2B5EF4-FFF2-40B4-BE49-F238E27FC236}">
                      <a16:creationId xmlns:a16="http://schemas.microsoft.com/office/drawing/2014/main" id="{162A7DA0-E606-0389-E64C-55A0B9F10C1E}"/>
                    </a:ext>
                  </a:extLst>
                </p14:cNvPr>
                <p14:cNvContentPartPr/>
                <p14:nvPr/>
              </p14:nvContentPartPr>
              <p14:xfrm>
                <a:off x="9692577" y="2157634"/>
                <a:ext cx="1440" cy="9360"/>
              </p14:xfrm>
            </p:contentPart>
          </mc:Choice>
          <mc:Fallback>
            <p:pic>
              <p:nvPicPr>
                <p:cNvPr id="570376" name="Ink 570375">
                  <a:extLst>
                    <a:ext uri="{FF2B5EF4-FFF2-40B4-BE49-F238E27FC236}">
                      <a16:creationId xmlns:a16="http://schemas.microsoft.com/office/drawing/2014/main" id="{162A7DA0-E606-0389-E64C-55A0B9F10C1E}"/>
                    </a:ext>
                  </a:extLst>
                </p:cNvPr>
                <p:cNvPicPr/>
                <p:nvPr/>
              </p:nvPicPr>
              <p:blipFill>
                <a:blip r:embed="rId101"/>
                <a:stretch>
                  <a:fillRect/>
                </a:stretch>
              </p:blipFill>
              <p:spPr>
                <a:xfrm>
                  <a:off x="9683937" y="2148634"/>
                  <a:ext cx="19080" cy="27000"/>
                </a:xfrm>
                <a:prstGeom prst="rect">
                  <a:avLst/>
                </a:prstGeom>
              </p:spPr>
            </p:pic>
          </mc:Fallback>
        </mc:AlternateContent>
        <mc:AlternateContent xmlns:mc="http://schemas.openxmlformats.org/markup-compatibility/2006">
          <mc:Choice xmlns:p14="http://schemas.microsoft.com/office/powerpoint/2010/main" Requires="p14">
            <p:contentPart p14:bwMode="auto" r:id="rId102">
              <p14:nvContentPartPr>
                <p14:cNvPr id="570377" name="Ink 570376">
                  <a:extLst>
                    <a:ext uri="{FF2B5EF4-FFF2-40B4-BE49-F238E27FC236}">
                      <a16:creationId xmlns:a16="http://schemas.microsoft.com/office/drawing/2014/main" id="{938C949A-DC73-ED0A-D774-F1263EBC2660}"/>
                    </a:ext>
                  </a:extLst>
                </p14:cNvPr>
                <p14:cNvContentPartPr/>
                <p14:nvPr/>
              </p14:nvContentPartPr>
              <p14:xfrm>
                <a:off x="9704457" y="2216314"/>
                <a:ext cx="16560" cy="8640"/>
              </p14:xfrm>
            </p:contentPart>
          </mc:Choice>
          <mc:Fallback>
            <p:pic>
              <p:nvPicPr>
                <p:cNvPr id="570377" name="Ink 570376">
                  <a:extLst>
                    <a:ext uri="{FF2B5EF4-FFF2-40B4-BE49-F238E27FC236}">
                      <a16:creationId xmlns:a16="http://schemas.microsoft.com/office/drawing/2014/main" id="{938C949A-DC73-ED0A-D774-F1263EBC2660}"/>
                    </a:ext>
                  </a:extLst>
                </p:cNvPr>
                <p:cNvPicPr/>
                <p:nvPr/>
              </p:nvPicPr>
              <p:blipFill>
                <a:blip r:embed="rId103"/>
                <a:stretch>
                  <a:fillRect/>
                </a:stretch>
              </p:blipFill>
              <p:spPr>
                <a:xfrm>
                  <a:off x="9695817" y="2207674"/>
                  <a:ext cx="34200" cy="26280"/>
                </a:xfrm>
                <a:prstGeom prst="rect">
                  <a:avLst/>
                </a:prstGeom>
              </p:spPr>
            </p:pic>
          </mc:Fallback>
        </mc:AlternateContent>
        <mc:AlternateContent xmlns:mc="http://schemas.openxmlformats.org/markup-compatibility/2006">
          <mc:Choice xmlns:p14="http://schemas.microsoft.com/office/powerpoint/2010/main" Requires="p14">
            <p:contentPart p14:bwMode="auto" r:id="rId104">
              <p14:nvContentPartPr>
                <p14:cNvPr id="570379" name="Ink 570378">
                  <a:extLst>
                    <a:ext uri="{FF2B5EF4-FFF2-40B4-BE49-F238E27FC236}">
                      <a16:creationId xmlns:a16="http://schemas.microsoft.com/office/drawing/2014/main" id="{ABAFFFF9-8599-00DF-58D8-D7E56CBF4F34}"/>
                    </a:ext>
                  </a:extLst>
                </p14:cNvPr>
                <p14:cNvContentPartPr/>
                <p14:nvPr/>
              </p14:nvContentPartPr>
              <p14:xfrm>
                <a:off x="9925137" y="1991314"/>
                <a:ext cx="1279440" cy="568080"/>
              </p14:xfrm>
            </p:contentPart>
          </mc:Choice>
          <mc:Fallback>
            <p:pic>
              <p:nvPicPr>
                <p:cNvPr id="570379" name="Ink 570378">
                  <a:extLst>
                    <a:ext uri="{FF2B5EF4-FFF2-40B4-BE49-F238E27FC236}">
                      <a16:creationId xmlns:a16="http://schemas.microsoft.com/office/drawing/2014/main" id="{ABAFFFF9-8599-00DF-58D8-D7E56CBF4F34}"/>
                    </a:ext>
                  </a:extLst>
                </p:cNvPr>
                <p:cNvPicPr/>
                <p:nvPr/>
              </p:nvPicPr>
              <p:blipFill>
                <a:blip r:embed="rId105"/>
                <a:stretch>
                  <a:fillRect/>
                </a:stretch>
              </p:blipFill>
              <p:spPr>
                <a:xfrm>
                  <a:off x="9916137" y="1982314"/>
                  <a:ext cx="1297080" cy="585720"/>
                </a:xfrm>
                <a:prstGeom prst="rect">
                  <a:avLst/>
                </a:prstGeom>
              </p:spPr>
            </p:pic>
          </mc:Fallback>
        </mc:AlternateContent>
        <mc:AlternateContent xmlns:mc="http://schemas.openxmlformats.org/markup-compatibility/2006">
          <mc:Choice xmlns:p14="http://schemas.microsoft.com/office/powerpoint/2010/main" Requires="p14">
            <p:contentPart p14:bwMode="auto" r:id="rId106">
              <p14:nvContentPartPr>
                <p14:cNvPr id="570381" name="Ink 570380">
                  <a:extLst>
                    <a:ext uri="{FF2B5EF4-FFF2-40B4-BE49-F238E27FC236}">
                      <a16:creationId xmlns:a16="http://schemas.microsoft.com/office/drawing/2014/main" id="{8AF48A4B-9378-7A1A-13B8-045CF7E0AE0A}"/>
                    </a:ext>
                  </a:extLst>
                </p14:cNvPr>
                <p14:cNvContentPartPr/>
                <p14:nvPr/>
              </p14:nvContentPartPr>
              <p14:xfrm>
                <a:off x="11263617" y="2807794"/>
                <a:ext cx="132120" cy="59400"/>
              </p14:xfrm>
            </p:contentPart>
          </mc:Choice>
          <mc:Fallback>
            <p:pic>
              <p:nvPicPr>
                <p:cNvPr id="570381" name="Ink 570380">
                  <a:extLst>
                    <a:ext uri="{FF2B5EF4-FFF2-40B4-BE49-F238E27FC236}">
                      <a16:creationId xmlns:a16="http://schemas.microsoft.com/office/drawing/2014/main" id="{8AF48A4B-9378-7A1A-13B8-045CF7E0AE0A}"/>
                    </a:ext>
                  </a:extLst>
                </p:cNvPr>
                <p:cNvPicPr/>
                <p:nvPr/>
              </p:nvPicPr>
              <p:blipFill>
                <a:blip r:embed="rId107"/>
                <a:stretch>
                  <a:fillRect/>
                </a:stretch>
              </p:blipFill>
              <p:spPr>
                <a:xfrm>
                  <a:off x="11254617" y="2799154"/>
                  <a:ext cx="149760" cy="77040"/>
                </a:xfrm>
                <a:prstGeom prst="rect">
                  <a:avLst/>
                </a:prstGeom>
              </p:spPr>
            </p:pic>
          </mc:Fallback>
        </mc:AlternateContent>
        <mc:AlternateContent xmlns:mc="http://schemas.openxmlformats.org/markup-compatibility/2006">
          <mc:Choice xmlns:p14="http://schemas.microsoft.com/office/powerpoint/2010/main" Requires="p14">
            <p:contentPart p14:bwMode="auto" r:id="rId108">
              <p14:nvContentPartPr>
                <p14:cNvPr id="570382" name="Ink 570381">
                  <a:extLst>
                    <a:ext uri="{FF2B5EF4-FFF2-40B4-BE49-F238E27FC236}">
                      <a16:creationId xmlns:a16="http://schemas.microsoft.com/office/drawing/2014/main" id="{D743261A-6B8F-06EB-394D-5E6E86A9BEE9}"/>
                    </a:ext>
                  </a:extLst>
                </p14:cNvPr>
                <p14:cNvContentPartPr/>
                <p14:nvPr/>
              </p14:nvContentPartPr>
              <p14:xfrm>
                <a:off x="11470617" y="2571274"/>
                <a:ext cx="68040" cy="216360"/>
              </p14:xfrm>
            </p:contentPart>
          </mc:Choice>
          <mc:Fallback>
            <p:pic>
              <p:nvPicPr>
                <p:cNvPr id="570382" name="Ink 570381">
                  <a:extLst>
                    <a:ext uri="{FF2B5EF4-FFF2-40B4-BE49-F238E27FC236}">
                      <a16:creationId xmlns:a16="http://schemas.microsoft.com/office/drawing/2014/main" id="{D743261A-6B8F-06EB-394D-5E6E86A9BEE9}"/>
                    </a:ext>
                  </a:extLst>
                </p:cNvPr>
                <p:cNvPicPr/>
                <p:nvPr/>
              </p:nvPicPr>
              <p:blipFill>
                <a:blip r:embed="rId109"/>
                <a:stretch>
                  <a:fillRect/>
                </a:stretch>
              </p:blipFill>
              <p:spPr>
                <a:xfrm>
                  <a:off x="11461977" y="2562634"/>
                  <a:ext cx="85680" cy="234000"/>
                </a:xfrm>
                <a:prstGeom prst="rect">
                  <a:avLst/>
                </a:prstGeom>
              </p:spPr>
            </p:pic>
          </mc:Fallback>
        </mc:AlternateContent>
        <mc:AlternateContent xmlns:mc="http://schemas.openxmlformats.org/markup-compatibility/2006">
          <mc:Choice xmlns:p14="http://schemas.microsoft.com/office/powerpoint/2010/main" Requires="p14">
            <p:contentPart p14:bwMode="auto" r:id="rId110">
              <p14:nvContentPartPr>
                <p14:cNvPr id="570383" name="Ink 570382">
                  <a:extLst>
                    <a:ext uri="{FF2B5EF4-FFF2-40B4-BE49-F238E27FC236}">
                      <a16:creationId xmlns:a16="http://schemas.microsoft.com/office/drawing/2014/main" id="{5AA49847-4A6E-BC2B-51A4-81F7AE50FAAC}"/>
                    </a:ext>
                  </a:extLst>
                </p14:cNvPr>
                <p14:cNvContentPartPr/>
                <p14:nvPr/>
              </p14:nvContentPartPr>
              <p14:xfrm>
                <a:off x="11380257" y="2638954"/>
                <a:ext cx="200520" cy="96480"/>
              </p14:xfrm>
            </p:contentPart>
          </mc:Choice>
          <mc:Fallback>
            <p:pic>
              <p:nvPicPr>
                <p:cNvPr id="570383" name="Ink 570382">
                  <a:extLst>
                    <a:ext uri="{FF2B5EF4-FFF2-40B4-BE49-F238E27FC236}">
                      <a16:creationId xmlns:a16="http://schemas.microsoft.com/office/drawing/2014/main" id="{5AA49847-4A6E-BC2B-51A4-81F7AE50FAAC}"/>
                    </a:ext>
                  </a:extLst>
                </p:cNvPr>
                <p:cNvPicPr/>
                <p:nvPr/>
              </p:nvPicPr>
              <p:blipFill>
                <a:blip r:embed="rId111"/>
                <a:stretch>
                  <a:fillRect/>
                </a:stretch>
              </p:blipFill>
              <p:spPr>
                <a:xfrm>
                  <a:off x="11371257" y="2630314"/>
                  <a:ext cx="218160" cy="114120"/>
                </a:xfrm>
                <a:prstGeom prst="rect">
                  <a:avLst/>
                </a:prstGeom>
              </p:spPr>
            </p:pic>
          </mc:Fallback>
        </mc:AlternateContent>
        <mc:AlternateContent xmlns:mc="http://schemas.openxmlformats.org/markup-compatibility/2006">
          <mc:Choice xmlns:p14="http://schemas.microsoft.com/office/powerpoint/2010/main" Requires="p14">
            <p:contentPart p14:bwMode="auto" r:id="rId112">
              <p14:nvContentPartPr>
                <p14:cNvPr id="570384" name="Ink 570383">
                  <a:extLst>
                    <a:ext uri="{FF2B5EF4-FFF2-40B4-BE49-F238E27FC236}">
                      <a16:creationId xmlns:a16="http://schemas.microsoft.com/office/drawing/2014/main" id="{FC02AFAE-C4EC-F169-3B20-37209695B9AC}"/>
                    </a:ext>
                  </a:extLst>
                </p14:cNvPr>
                <p14:cNvContentPartPr/>
                <p14:nvPr/>
              </p14:nvContentPartPr>
              <p14:xfrm>
                <a:off x="11589777" y="2647234"/>
                <a:ext cx="104400" cy="99000"/>
              </p14:xfrm>
            </p:contentPart>
          </mc:Choice>
          <mc:Fallback>
            <p:pic>
              <p:nvPicPr>
                <p:cNvPr id="570384" name="Ink 570383">
                  <a:extLst>
                    <a:ext uri="{FF2B5EF4-FFF2-40B4-BE49-F238E27FC236}">
                      <a16:creationId xmlns:a16="http://schemas.microsoft.com/office/drawing/2014/main" id="{FC02AFAE-C4EC-F169-3B20-37209695B9AC}"/>
                    </a:ext>
                  </a:extLst>
                </p:cNvPr>
                <p:cNvPicPr/>
                <p:nvPr/>
              </p:nvPicPr>
              <p:blipFill>
                <a:blip r:embed="rId113"/>
                <a:stretch>
                  <a:fillRect/>
                </a:stretch>
              </p:blipFill>
              <p:spPr>
                <a:xfrm>
                  <a:off x="11580777" y="2638594"/>
                  <a:ext cx="122040" cy="116640"/>
                </a:xfrm>
                <a:prstGeom prst="rect">
                  <a:avLst/>
                </a:prstGeom>
              </p:spPr>
            </p:pic>
          </mc:Fallback>
        </mc:AlternateContent>
        <mc:AlternateContent xmlns:mc="http://schemas.openxmlformats.org/markup-compatibility/2006">
          <mc:Choice xmlns:p14="http://schemas.microsoft.com/office/powerpoint/2010/main" Requires="p14">
            <p:contentPart p14:bwMode="auto" r:id="rId114">
              <p14:nvContentPartPr>
                <p14:cNvPr id="570385" name="Ink 570384">
                  <a:extLst>
                    <a:ext uri="{FF2B5EF4-FFF2-40B4-BE49-F238E27FC236}">
                      <a16:creationId xmlns:a16="http://schemas.microsoft.com/office/drawing/2014/main" id="{9E1200B3-FA2B-CF18-6FE1-6CF98A275710}"/>
                    </a:ext>
                  </a:extLst>
                </p14:cNvPr>
                <p14:cNvContentPartPr/>
                <p14:nvPr/>
              </p14:nvContentPartPr>
              <p14:xfrm>
                <a:off x="11689137" y="2604754"/>
                <a:ext cx="50760" cy="93960"/>
              </p14:xfrm>
            </p:contentPart>
          </mc:Choice>
          <mc:Fallback>
            <p:pic>
              <p:nvPicPr>
                <p:cNvPr id="570385" name="Ink 570384">
                  <a:extLst>
                    <a:ext uri="{FF2B5EF4-FFF2-40B4-BE49-F238E27FC236}">
                      <a16:creationId xmlns:a16="http://schemas.microsoft.com/office/drawing/2014/main" id="{9E1200B3-FA2B-CF18-6FE1-6CF98A275710}"/>
                    </a:ext>
                  </a:extLst>
                </p:cNvPr>
                <p:cNvPicPr/>
                <p:nvPr/>
              </p:nvPicPr>
              <p:blipFill>
                <a:blip r:embed="rId115"/>
                <a:stretch>
                  <a:fillRect/>
                </a:stretch>
              </p:blipFill>
              <p:spPr>
                <a:xfrm>
                  <a:off x="11680497" y="2595754"/>
                  <a:ext cx="68400" cy="111600"/>
                </a:xfrm>
                <a:prstGeom prst="rect">
                  <a:avLst/>
                </a:prstGeom>
              </p:spPr>
            </p:pic>
          </mc:Fallback>
        </mc:AlternateContent>
        <mc:AlternateContent xmlns:mc="http://schemas.openxmlformats.org/markup-compatibility/2006">
          <mc:Choice xmlns:p14="http://schemas.microsoft.com/office/powerpoint/2010/main" Requires="p14">
            <p:contentPart p14:bwMode="auto" r:id="rId116">
              <p14:nvContentPartPr>
                <p14:cNvPr id="570386" name="Ink 570385">
                  <a:extLst>
                    <a:ext uri="{FF2B5EF4-FFF2-40B4-BE49-F238E27FC236}">
                      <a16:creationId xmlns:a16="http://schemas.microsoft.com/office/drawing/2014/main" id="{25FABEBC-82CC-E5DE-B052-012784B8B14B}"/>
                    </a:ext>
                  </a:extLst>
                </p14:cNvPr>
                <p14:cNvContentPartPr/>
                <p14:nvPr/>
              </p14:nvContentPartPr>
              <p14:xfrm>
                <a:off x="11762937" y="2508634"/>
                <a:ext cx="266040" cy="132840"/>
              </p14:xfrm>
            </p:contentPart>
          </mc:Choice>
          <mc:Fallback>
            <p:pic>
              <p:nvPicPr>
                <p:cNvPr id="570386" name="Ink 570385">
                  <a:extLst>
                    <a:ext uri="{FF2B5EF4-FFF2-40B4-BE49-F238E27FC236}">
                      <a16:creationId xmlns:a16="http://schemas.microsoft.com/office/drawing/2014/main" id="{25FABEBC-82CC-E5DE-B052-012784B8B14B}"/>
                    </a:ext>
                  </a:extLst>
                </p:cNvPr>
                <p:cNvPicPr/>
                <p:nvPr/>
              </p:nvPicPr>
              <p:blipFill>
                <a:blip r:embed="rId117"/>
                <a:stretch>
                  <a:fillRect/>
                </a:stretch>
              </p:blipFill>
              <p:spPr>
                <a:xfrm>
                  <a:off x="11754297" y="2499634"/>
                  <a:ext cx="283680" cy="15048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18">
            <p14:nvContentPartPr>
              <p14:cNvPr id="570388" name="Ink 570387">
                <a:extLst>
                  <a:ext uri="{FF2B5EF4-FFF2-40B4-BE49-F238E27FC236}">
                    <a16:creationId xmlns:a16="http://schemas.microsoft.com/office/drawing/2014/main" id="{D8CC5AB8-F22D-B5FA-912E-0FD5582D1DCC}"/>
                  </a:ext>
                </a:extLst>
              </p14:cNvPr>
              <p14:cNvContentPartPr/>
              <p14:nvPr/>
            </p14:nvContentPartPr>
            <p14:xfrm>
              <a:off x="9230697" y="4578274"/>
              <a:ext cx="379440" cy="272520"/>
            </p14:xfrm>
          </p:contentPart>
        </mc:Choice>
        <mc:Fallback>
          <p:pic>
            <p:nvPicPr>
              <p:cNvPr id="570388" name="Ink 570387">
                <a:extLst>
                  <a:ext uri="{FF2B5EF4-FFF2-40B4-BE49-F238E27FC236}">
                    <a16:creationId xmlns:a16="http://schemas.microsoft.com/office/drawing/2014/main" id="{D8CC5AB8-F22D-B5FA-912E-0FD5582D1DCC}"/>
                  </a:ext>
                </a:extLst>
              </p:cNvPr>
              <p:cNvPicPr/>
              <p:nvPr/>
            </p:nvPicPr>
            <p:blipFill>
              <a:blip r:embed="rId119"/>
              <a:stretch>
                <a:fillRect/>
              </a:stretch>
            </p:blipFill>
            <p:spPr>
              <a:xfrm>
                <a:off x="9222057" y="4569634"/>
                <a:ext cx="397080" cy="290160"/>
              </a:xfrm>
              <a:prstGeom prst="rect">
                <a:avLst/>
              </a:prstGeom>
            </p:spPr>
          </p:pic>
        </mc:Fallback>
      </mc:AlternateContent>
      <mc:AlternateContent xmlns:mc="http://schemas.openxmlformats.org/markup-compatibility/2006">
        <mc:Choice xmlns:p14="http://schemas.microsoft.com/office/powerpoint/2010/main" Requires="p14">
          <p:contentPart p14:bwMode="auto" r:id="rId120">
            <p14:nvContentPartPr>
              <p14:cNvPr id="570389" name="Ink 570388">
                <a:extLst>
                  <a:ext uri="{FF2B5EF4-FFF2-40B4-BE49-F238E27FC236}">
                    <a16:creationId xmlns:a16="http://schemas.microsoft.com/office/drawing/2014/main" id="{50FDFB40-E2DB-A49B-9C13-206C481F4CED}"/>
                  </a:ext>
                </a:extLst>
              </p14:cNvPr>
              <p14:cNvContentPartPr/>
              <p14:nvPr/>
            </p14:nvContentPartPr>
            <p14:xfrm>
              <a:off x="8179137" y="4423834"/>
              <a:ext cx="510480" cy="353160"/>
            </p14:xfrm>
          </p:contentPart>
        </mc:Choice>
        <mc:Fallback>
          <p:pic>
            <p:nvPicPr>
              <p:cNvPr id="570389" name="Ink 570388">
                <a:extLst>
                  <a:ext uri="{FF2B5EF4-FFF2-40B4-BE49-F238E27FC236}">
                    <a16:creationId xmlns:a16="http://schemas.microsoft.com/office/drawing/2014/main" id="{50FDFB40-E2DB-A49B-9C13-206C481F4CED}"/>
                  </a:ext>
                </a:extLst>
              </p:cNvPr>
              <p:cNvPicPr/>
              <p:nvPr/>
            </p:nvPicPr>
            <p:blipFill>
              <a:blip r:embed="rId121"/>
              <a:stretch>
                <a:fillRect/>
              </a:stretch>
            </p:blipFill>
            <p:spPr>
              <a:xfrm>
                <a:off x="8170137" y="4414834"/>
                <a:ext cx="528120" cy="370800"/>
              </a:xfrm>
              <a:prstGeom prst="rect">
                <a:avLst/>
              </a:prstGeom>
            </p:spPr>
          </p:pic>
        </mc:Fallback>
      </mc:AlternateContent>
      <p:grpSp>
        <p:nvGrpSpPr>
          <p:cNvPr id="570396" name="Group 570395">
            <a:extLst>
              <a:ext uri="{FF2B5EF4-FFF2-40B4-BE49-F238E27FC236}">
                <a16:creationId xmlns:a16="http://schemas.microsoft.com/office/drawing/2014/main" id="{92A4DB0B-C281-D4E7-CF9B-E2FAF7289784}"/>
              </a:ext>
            </a:extLst>
          </p:cNvPr>
          <p:cNvGrpSpPr/>
          <p:nvPr/>
        </p:nvGrpSpPr>
        <p:grpSpPr>
          <a:xfrm>
            <a:off x="8531577" y="3769354"/>
            <a:ext cx="863280" cy="518400"/>
            <a:chOff x="8531577" y="3769354"/>
            <a:chExt cx="863280" cy="518400"/>
          </a:xfrm>
        </p:grpSpPr>
        <mc:AlternateContent xmlns:mc="http://schemas.openxmlformats.org/markup-compatibility/2006">
          <mc:Choice xmlns:p14="http://schemas.microsoft.com/office/powerpoint/2010/main" Requires="p14">
            <p:contentPart p14:bwMode="auto" r:id="rId122">
              <p14:nvContentPartPr>
                <p14:cNvPr id="570390" name="Ink 570389">
                  <a:extLst>
                    <a:ext uri="{FF2B5EF4-FFF2-40B4-BE49-F238E27FC236}">
                      <a16:creationId xmlns:a16="http://schemas.microsoft.com/office/drawing/2014/main" id="{811BE18D-DA13-FE43-3340-D375ABF7557A}"/>
                    </a:ext>
                  </a:extLst>
                </p14:cNvPr>
                <p14:cNvContentPartPr/>
                <p14:nvPr/>
              </p14:nvContentPartPr>
              <p14:xfrm>
                <a:off x="8531577" y="4215754"/>
                <a:ext cx="101880" cy="72000"/>
              </p14:xfrm>
            </p:contentPart>
          </mc:Choice>
          <mc:Fallback>
            <p:pic>
              <p:nvPicPr>
                <p:cNvPr id="570390" name="Ink 570389">
                  <a:extLst>
                    <a:ext uri="{FF2B5EF4-FFF2-40B4-BE49-F238E27FC236}">
                      <a16:creationId xmlns:a16="http://schemas.microsoft.com/office/drawing/2014/main" id="{811BE18D-DA13-FE43-3340-D375ABF7557A}"/>
                    </a:ext>
                  </a:extLst>
                </p:cNvPr>
                <p:cNvPicPr/>
                <p:nvPr/>
              </p:nvPicPr>
              <p:blipFill>
                <a:blip r:embed="rId123"/>
                <a:stretch>
                  <a:fillRect/>
                </a:stretch>
              </p:blipFill>
              <p:spPr>
                <a:xfrm>
                  <a:off x="8522577" y="4207114"/>
                  <a:ext cx="119520" cy="89640"/>
                </a:xfrm>
                <a:prstGeom prst="rect">
                  <a:avLst/>
                </a:prstGeom>
              </p:spPr>
            </p:pic>
          </mc:Fallback>
        </mc:AlternateContent>
        <mc:AlternateContent xmlns:mc="http://schemas.openxmlformats.org/markup-compatibility/2006">
          <mc:Choice xmlns:p14="http://schemas.microsoft.com/office/powerpoint/2010/main" Requires="p14">
            <p:contentPart p14:bwMode="auto" r:id="rId124">
              <p14:nvContentPartPr>
                <p14:cNvPr id="570391" name="Ink 570390">
                  <a:extLst>
                    <a:ext uri="{FF2B5EF4-FFF2-40B4-BE49-F238E27FC236}">
                      <a16:creationId xmlns:a16="http://schemas.microsoft.com/office/drawing/2014/main" id="{AC0663D8-F0CF-8808-441B-CD193C668473}"/>
                    </a:ext>
                  </a:extLst>
                </p14:cNvPr>
                <p14:cNvContentPartPr/>
                <p14:nvPr/>
              </p14:nvContentPartPr>
              <p14:xfrm>
                <a:off x="8668377" y="4081834"/>
                <a:ext cx="220320" cy="123480"/>
              </p14:xfrm>
            </p:contentPart>
          </mc:Choice>
          <mc:Fallback>
            <p:pic>
              <p:nvPicPr>
                <p:cNvPr id="570391" name="Ink 570390">
                  <a:extLst>
                    <a:ext uri="{FF2B5EF4-FFF2-40B4-BE49-F238E27FC236}">
                      <a16:creationId xmlns:a16="http://schemas.microsoft.com/office/drawing/2014/main" id="{AC0663D8-F0CF-8808-441B-CD193C668473}"/>
                    </a:ext>
                  </a:extLst>
                </p:cNvPr>
                <p:cNvPicPr/>
                <p:nvPr/>
              </p:nvPicPr>
              <p:blipFill>
                <a:blip r:embed="rId125"/>
                <a:stretch>
                  <a:fillRect/>
                </a:stretch>
              </p:blipFill>
              <p:spPr>
                <a:xfrm>
                  <a:off x="8659737" y="4073194"/>
                  <a:ext cx="237960" cy="141120"/>
                </a:xfrm>
                <a:prstGeom prst="rect">
                  <a:avLst/>
                </a:prstGeom>
              </p:spPr>
            </p:pic>
          </mc:Fallback>
        </mc:AlternateContent>
        <mc:AlternateContent xmlns:mc="http://schemas.openxmlformats.org/markup-compatibility/2006">
          <mc:Choice xmlns:p14="http://schemas.microsoft.com/office/powerpoint/2010/main" Requires="p14">
            <p:contentPart p14:bwMode="auto" r:id="rId126">
              <p14:nvContentPartPr>
                <p14:cNvPr id="570392" name="Ink 570391">
                  <a:extLst>
                    <a:ext uri="{FF2B5EF4-FFF2-40B4-BE49-F238E27FC236}">
                      <a16:creationId xmlns:a16="http://schemas.microsoft.com/office/drawing/2014/main" id="{5BE16236-432E-5F14-F5AF-50EB04AD1FC6}"/>
                    </a:ext>
                  </a:extLst>
                </p14:cNvPr>
                <p14:cNvContentPartPr/>
                <p14:nvPr/>
              </p14:nvContentPartPr>
              <p14:xfrm>
                <a:off x="8893737" y="3869074"/>
                <a:ext cx="294840" cy="233280"/>
              </p14:xfrm>
            </p:contentPart>
          </mc:Choice>
          <mc:Fallback>
            <p:pic>
              <p:nvPicPr>
                <p:cNvPr id="570392" name="Ink 570391">
                  <a:extLst>
                    <a:ext uri="{FF2B5EF4-FFF2-40B4-BE49-F238E27FC236}">
                      <a16:creationId xmlns:a16="http://schemas.microsoft.com/office/drawing/2014/main" id="{5BE16236-432E-5F14-F5AF-50EB04AD1FC6}"/>
                    </a:ext>
                  </a:extLst>
                </p:cNvPr>
                <p:cNvPicPr/>
                <p:nvPr/>
              </p:nvPicPr>
              <p:blipFill>
                <a:blip r:embed="rId127"/>
                <a:stretch>
                  <a:fillRect/>
                </a:stretch>
              </p:blipFill>
              <p:spPr>
                <a:xfrm>
                  <a:off x="8885097" y="3860434"/>
                  <a:ext cx="312480" cy="250920"/>
                </a:xfrm>
                <a:prstGeom prst="rect">
                  <a:avLst/>
                </a:prstGeom>
              </p:spPr>
            </p:pic>
          </mc:Fallback>
        </mc:AlternateContent>
        <mc:AlternateContent xmlns:mc="http://schemas.openxmlformats.org/markup-compatibility/2006">
          <mc:Choice xmlns:p14="http://schemas.microsoft.com/office/powerpoint/2010/main" Requires="p14">
            <p:contentPart p14:bwMode="auto" r:id="rId128">
              <p14:nvContentPartPr>
                <p14:cNvPr id="570393" name="Ink 570392">
                  <a:extLst>
                    <a:ext uri="{FF2B5EF4-FFF2-40B4-BE49-F238E27FC236}">
                      <a16:creationId xmlns:a16="http://schemas.microsoft.com/office/drawing/2014/main" id="{CE23CFBE-CEAA-FBA2-39F8-68B000CCA0F2}"/>
                    </a:ext>
                  </a:extLst>
                </p14:cNvPr>
                <p14:cNvContentPartPr/>
                <p14:nvPr/>
              </p14:nvContentPartPr>
              <p14:xfrm>
                <a:off x="9242937" y="3769354"/>
                <a:ext cx="151920" cy="135000"/>
              </p14:xfrm>
            </p:contentPart>
          </mc:Choice>
          <mc:Fallback>
            <p:pic>
              <p:nvPicPr>
                <p:cNvPr id="570393" name="Ink 570392">
                  <a:extLst>
                    <a:ext uri="{FF2B5EF4-FFF2-40B4-BE49-F238E27FC236}">
                      <a16:creationId xmlns:a16="http://schemas.microsoft.com/office/drawing/2014/main" id="{CE23CFBE-CEAA-FBA2-39F8-68B000CCA0F2}"/>
                    </a:ext>
                  </a:extLst>
                </p:cNvPr>
                <p:cNvPicPr/>
                <p:nvPr/>
              </p:nvPicPr>
              <p:blipFill>
                <a:blip r:embed="rId129"/>
                <a:stretch>
                  <a:fillRect/>
                </a:stretch>
              </p:blipFill>
              <p:spPr>
                <a:xfrm>
                  <a:off x="9234297" y="3760714"/>
                  <a:ext cx="169560" cy="152640"/>
                </a:xfrm>
                <a:prstGeom prst="rect">
                  <a:avLst/>
                </a:prstGeom>
              </p:spPr>
            </p:pic>
          </mc:Fallback>
        </mc:AlternateContent>
        <mc:AlternateContent xmlns:mc="http://schemas.openxmlformats.org/markup-compatibility/2006">
          <mc:Choice xmlns:p14="http://schemas.microsoft.com/office/powerpoint/2010/main" Requires="p14">
            <p:contentPart p14:bwMode="auto" r:id="rId130">
              <p14:nvContentPartPr>
                <p14:cNvPr id="570394" name="Ink 570393">
                  <a:extLst>
                    <a:ext uri="{FF2B5EF4-FFF2-40B4-BE49-F238E27FC236}">
                      <a16:creationId xmlns:a16="http://schemas.microsoft.com/office/drawing/2014/main" id="{A8A21654-516C-22F7-C8F9-2FE8B0450059}"/>
                    </a:ext>
                  </a:extLst>
                </p14:cNvPr>
                <p14:cNvContentPartPr/>
                <p14:nvPr/>
              </p14:nvContentPartPr>
              <p14:xfrm>
                <a:off x="9244737" y="3826594"/>
                <a:ext cx="109800" cy="62280"/>
              </p14:xfrm>
            </p:contentPart>
          </mc:Choice>
          <mc:Fallback>
            <p:pic>
              <p:nvPicPr>
                <p:cNvPr id="570394" name="Ink 570393">
                  <a:extLst>
                    <a:ext uri="{FF2B5EF4-FFF2-40B4-BE49-F238E27FC236}">
                      <a16:creationId xmlns:a16="http://schemas.microsoft.com/office/drawing/2014/main" id="{A8A21654-516C-22F7-C8F9-2FE8B0450059}"/>
                    </a:ext>
                  </a:extLst>
                </p:cNvPr>
                <p:cNvPicPr/>
                <p:nvPr/>
              </p:nvPicPr>
              <p:blipFill>
                <a:blip r:embed="rId131"/>
                <a:stretch>
                  <a:fillRect/>
                </a:stretch>
              </p:blipFill>
              <p:spPr>
                <a:xfrm>
                  <a:off x="9236097" y="3817594"/>
                  <a:ext cx="127440" cy="799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32">
            <p14:nvContentPartPr>
              <p14:cNvPr id="570395" name="Ink 570394">
                <a:extLst>
                  <a:ext uri="{FF2B5EF4-FFF2-40B4-BE49-F238E27FC236}">
                    <a16:creationId xmlns:a16="http://schemas.microsoft.com/office/drawing/2014/main" id="{88B0A9CA-5521-CDE0-272B-F2C9EABEBBC9}"/>
                  </a:ext>
                </a:extLst>
              </p14:cNvPr>
              <p14:cNvContentPartPr/>
              <p14:nvPr/>
            </p14:nvContentPartPr>
            <p14:xfrm>
              <a:off x="8395857" y="4671514"/>
              <a:ext cx="201240" cy="47880"/>
            </p14:xfrm>
          </p:contentPart>
        </mc:Choice>
        <mc:Fallback>
          <p:pic>
            <p:nvPicPr>
              <p:cNvPr id="570395" name="Ink 570394">
                <a:extLst>
                  <a:ext uri="{FF2B5EF4-FFF2-40B4-BE49-F238E27FC236}">
                    <a16:creationId xmlns:a16="http://schemas.microsoft.com/office/drawing/2014/main" id="{88B0A9CA-5521-CDE0-272B-F2C9EABEBBC9}"/>
                  </a:ext>
                </a:extLst>
              </p:cNvPr>
              <p:cNvPicPr/>
              <p:nvPr/>
            </p:nvPicPr>
            <p:blipFill>
              <a:blip r:embed="rId133"/>
              <a:stretch>
                <a:fillRect/>
              </a:stretch>
            </p:blipFill>
            <p:spPr>
              <a:xfrm>
                <a:off x="8386857" y="4662514"/>
                <a:ext cx="218880" cy="65520"/>
              </a:xfrm>
              <a:prstGeom prst="rect">
                <a:avLst/>
              </a:prstGeom>
            </p:spPr>
          </p:pic>
        </mc:Fallback>
      </mc:AlternateContent>
      <mc:AlternateContent xmlns:mc="http://schemas.openxmlformats.org/markup-compatibility/2006">
        <mc:Choice xmlns:p14="http://schemas.microsoft.com/office/powerpoint/2010/main" Requires="p14">
          <p:contentPart p14:bwMode="auto" r:id="rId134">
            <p14:nvContentPartPr>
              <p14:cNvPr id="570397" name="Ink 570396">
                <a:extLst>
                  <a:ext uri="{FF2B5EF4-FFF2-40B4-BE49-F238E27FC236}">
                    <a16:creationId xmlns:a16="http://schemas.microsoft.com/office/drawing/2014/main" id="{1B7EDEF8-438D-13FF-58D7-713763B7559F}"/>
                  </a:ext>
                </a:extLst>
              </p14:cNvPr>
              <p14:cNvContentPartPr/>
              <p14:nvPr/>
            </p14:nvContentPartPr>
            <p14:xfrm>
              <a:off x="9484137" y="5212954"/>
              <a:ext cx="7560" cy="1440"/>
            </p14:xfrm>
          </p:contentPart>
        </mc:Choice>
        <mc:Fallback>
          <p:pic>
            <p:nvPicPr>
              <p:cNvPr id="570397" name="Ink 570396">
                <a:extLst>
                  <a:ext uri="{FF2B5EF4-FFF2-40B4-BE49-F238E27FC236}">
                    <a16:creationId xmlns:a16="http://schemas.microsoft.com/office/drawing/2014/main" id="{1B7EDEF8-438D-13FF-58D7-713763B7559F}"/>
                  </a:ext>
                </a:extLst>
              </p:cNvPr>
              <p:cNvPicPr/>
              <p:nvPr/>
            </p:nvPicPr>
            <p:blipFill>
              <a:blip r:embed="rId135"/>
              <a:stretch>
                <a:fillRect/>
              </a:stretch>
            </p:blipFill>
            <p:spPr>
              <a:xfrm>
                <a:off x="9475137" y="5203954"/>
                <a:ext cx="25200" cy="19080"/>
              </a:xfrm>
              <a:prstGeom prst="rect">
                <a:avLst/>
              </a:prstGeom>
            </p:spPr>
          </p:pic>
        </mc:Fallback>
      </mc:AlternateContent>
      <p:grpSp>
        <p:nvGrpSpPr>
          <p:cNvPr id="570405" name="Group 570404">
            <a:extLst>
              <a:ext uri="{FF2B5EF4-FFF2-40B4-BE49-F238E27FC236}">
                <a16:creationId xmlns:a16="http://schemas.microsoft.com/office/drawing/2014/main" id="{D8A6A781-109E-2BC0-FFE1-443E6B69B5D8}"/>
              </a:ext>
            </a:extLst>
          </p:cNvPr>
          <p:cNvGrpSpPr/>
          <p:nvPr/>
        </p:nvGrpSpPr>
        <p:grpSpPr>
          <a:xfrm>
            <a:off x="9809577" y="4406194"/>
            <a:ext cx="2144880" cy="824400"/>
            <a:chOff x="9809577" y="4406194"/>
            <a:chExt cx="2144880" cy="824400"/>
          </a:xfrm>
        </p:grpSpPr>
        <mc:AlternateContent xmlns:mc="http://schemas.openxmlformats.org/markup-compatibility/2006">
          <mc:Choice xmlns:p14="http://schemas.microsoft.com/office/powerpoint/2010/main" Requires="p14">
            <p:contentPart p14:bwMode="auto" r:id="rId136">
              <p14:nvContentPartPr>
                <p14:cNvPr id="570398" name="Ink 570397">
                  <a:extLst>
                    <a:ext uri="{FF2B5EF4-FFF2-40B4-BE49-F238E27FC236}">
                      <a16:creationId xmlns:a16="http://schemas.microsoft.com/office/drawing/2014/main" id="{23E26FA3-A590-7CBC-8B8A-93D84DCCCA08}"/>
                    </a:ext>
                  </a:extLst>
                </p14:cNvPr>
                <p14:cNvContentPartPr/>
                <p14:nvPr/>
              </p14:nvContentPartPr>
              <p14:xfrm>
                <a:off x="9809577" y="4406194"/>
                <a:ext cx="1223280" cy="485280"/>
              </p14:xfrm>
            </p:contentPart>
          </mc:Choice>
          <mc:Fallback>
            <p:pic>
              <p:nvPicPr>
                <p:cNvPr id="570398" name="Ink 570397">
                  <a:extLst>
                    <a:ext uri="{FF2B5EF4-FFF2-40B4-BE49-F238E27FC236}">
                      <a16:creationId xmlns:a16="http://schemas.microsoft.com/office/drawing/2014/main" id="{23E26FA3-A590-7CBC-8B8A-93D84DCCCA08}"/>
                    </a:ext>
                  </a:extLst>
                </p:cNvPr>
                <p:cNvPicPr/>
                <p:nvPr/>
              </p:nvPicPr>
              <p:blipFill>
                <a:blip r:embed="rId137"/>
                <a:stretch>
                  <a:fillRect/>
                </a:stretch>
              </p:blipFill>
              <p:spPr>
                <a:xfrm>
                  <a:off x="9800577" y="4397554"/>
                  <a:ext cx="1240920" cy="502920"/>
                </a:xfrm>
                <a:prstGeom prst="rect">
                  <a:avLst/>
                </a:prstGeom>
              </p:spPr>
            </p:pic>
          </mc:Fallback>
        </mc:AlternateContent>
        <mc:AlternateContent xmlns:mc="http://schemas.openxmlformats.org/markup-compatibility/2006">
          <mc:Choice xmlns:p14="http://schemas.microsoft.com/office/powerpoint/2010/main" Requires="p14">
            <p:contentPart p14:bwMode="auto" r:id="rId138">
              <p14:nvContentPartPr>
                <p14:cNvPr id="570399" name="Ink 570398">
                  <a:extLst>
                    <a:ext uri="{FF2B5EF4-FFF2-40B4-BE49-F238E27FC236}">
                      <a16:creationId xmlns:a16="http://schemas.microsoft.com/office/drawing/2014/main" id="{27A6612D-8501-9CF7-15C3-C7786FBF65B7}"/>
                    </a:ext>
                  </a:extLst>
                </p14:cNvPr>
                <p14:cNvContentPartPr/>
                <p14:nvPr/>
              </p14:nvContentPartPr>
              <p14:xfrm>
                <a:off x="11179017" y="5161834"/>
                <a:ext cx="126720" cy="68760"/>
              </p14:xfrm>
            </p:contentPart>
          </mc:Choice>
          <mc:Fallback>
            <p:pic>
              <p:nvPicPr>
                <p:cNvPr id="570399" name="Ink 570398">
                  <a:extLst>
                    <a:ext uri="{FF2B5EF4-FFF2-40B4-BE49-F238E27FC236}">
                      <a16:creationId xmlns:a16="http://schemas.microsoft.com/office/drawing/2014/main" id="{27A6612D-8501-9CF7-15C3-C7786FBF65B7}"/>
                    </a:ext>
                  </a:extLst>
                </p:cNvPr>
                <p:cNvPicPr/>
                <p:nvPr/>
              </p:nvPicPr>
              <p:blipFill>
                <a:blip r:embed="rId139"/>
                <a:stretch>
                  <a:fillRect/>
                </a:stretch>
              </p:blipFill>
              <p:spPr>
                <a:xfrm>
                  <a:off x="11170017" y="5152834"/>
                  <a:ext cx="144360" cy="86400"/>
                </a:xfrm>
                <a:prstGeom prst="rect">
                  <a:avLst/>
                </a:prstGeom>
              </p:spPr>
            </p:pic>
          </mc:Fallback>
        </mc:AlternateContent>
        <mc:AlternateContent xmlns:mc="http://schemas.openxmlformats.org/markup-compatibility/2006">
          <mc:Choice xmlns:p14="http://schemas.microsoft.com/office/powerpoint/2010/main" Requires="p14">
            <p:contentPart p14:bwMode="auto" r:id="rId140">
              <p14:nvContentPartPr>
                <p14:cNvPr id="570400" name="Ink 570399">
                  <a:extLst>
                    <a:ext uri="{FF2B5EF4-FFF2-40B4-BE49-F238E27FC236}">
                      <a16:creationId xmlns:a16="http://schemas.microsoft.com/office/drawing/2014/main" id="{B5A4C8E4-5F4E-A984-3F71-22B8342C29B2}"/>
                    </a:ext>
                  </a:extLst>
                </p14:cNvPr>
                <p14:cNvContentPartPr/>
                <p14:nvPr/>
              </p14:nvContentPartPr>
              <p14:xfrm>
                <a:off x="11400777" y="4924954"/>
                <a:ext cx="41040" cy="197640"/>
              </p14:xfrm>
            </p:contentPart>
          </mc:Choice>
          <mc:Fallback>
            <p:pic>
              <p:nvPicPr>
                <p:cNvPr id="570400" name="Ink 570399">
                  <a:extLst>
                    <a:ext uri="{FF2B5EF4-FFF2-40B4-BE49-F238E27FC236}">
                      <a16:creationId xmlns:a16="http://schemas.microsoft.com/office/drawing/2014/main" id="{B5A4C8E4-5F4E-A984-3F71-22B8342C29B2}"/>
                    </a:ext>
                  </a:extLst>
                </p:cNvPr>
                <p:cNvPicPr/>
                <p:nvPr/>
              </p:nvPicPr>
              <p:blipFill>
                <a:blip r:embed="rId141"/>
                <a:stretch>
                  <a:fillRect/>
                </a:stretch>
              </p:blipFill>
              <p:spPr>
                <a:xfrm>
                  <a:off x="11391777" y="4916314"/>
                  <a:ext cx="58680" cy="215280"/>
                </a:xfrm>
                <a:prstGeom prst="rect">
                  <a:avLst/>
                </a:prstGeom>
              </p:spPr>
            </p:pic>
          </mc:Fallback>
        </mc:AlternateContent>
        <mc:AlternateContent xmlns:mc="http://schemas.openxmlformats.org/markup-compatibility/2006">
          <mc:Choice xmlns:p14="http://schemas.microsoft.com/office/powerpoint/2010/main" Requires="p14">
            <p:contentPart p14:bwMode="auto" r:id="rId142">
              <p14:nvContentPartPr>
                <p14:cNvPr id="570401" name="Ink 570400">
                  <a:extLst>
                    <a:ext uri="{FF2B5EF4-FFF2-40B4-BE49-F238E27FC236}">
                      <a16:creationId xmlns:a16="http://schemas.microsoft.com/office/drawing/2014/main" id="{3EB76FCC-9166-E6A1-4808-BB8E6AB41030}"/>
                    </a:ext>
                  </a:extLst>
                </p14:cNvPr>
                <p14:cNvContentPartPr/>
                <p14:nvPr/>
              </p14:nvContentPartPr>
              <p14:xfrm>
                <a:off x="11316537" y="4993714"/>
                <a:ext cx="137880" cy="98280"/>
              </p14:xfrm>
            </p:contentPart>
          </mc:Choice>
          <mc:Fallback>
            <p:pic>
              <p:nvPicPr>
                <p:cNvPr id="570401" name="Ink 570400">
                  <a:extLst>
                    <a:ext uri="{FF2B5EF4-FFF2-40B4-BE49-F238E27FC236}">
                      <a16:creationId xmlns:a16="http://schemas.microsoft.com/office/drawing/2014/main" id="{3EB76FCC-9166-E6A1-4808-BB8E6AB41030}"/>
                    </a:ext>
                  </a:extLst>
                </p:cNvPr>
                <p:cNvPicPr/>
                <p:nvPr/>
              </p:nvPicPr>
              <p:blipFill>
                <a:blip r:embed="rId143"/>
                <a:stretch>
                  <a:fillRect/>
                </a:stretch>
              </p:blipFill>
              <p:spPr>
                <a:xfrm>
                  <a:off x="11307537" y="4984714"/>
                  <a:ext cx="155520" cy="115920"/>
                </a:xfrm>
                <a:prstGeom prst="rect">
                  <a:avLst/>
                </a:prstGeom>
              </p:spPr>
            </p:pic>
          </mc:Fallback>
        </mc:AlternateContent>
        <mc:AlternateContent xmlns:mc="http://schemas.openxmlformats.org/markup-compatibility/2006">
          <mc:Choice xmlns:p14="http://schemas.microsoft.com/office/powerpoint/2010/main" Requires="p14">
            <p:contentPart p14:bwMode="auto" r:id="rId144">
              <p14:nvContentPartPr>
                <p14:cNvPr id="570402" name="Ink 570401">
                  <a:extLst>
                    <a:ext uri="{FF2B5EF4-FFF2-40B4-BE49-F238E27FC236}">
                      <a16:creationId xmlns:a16="http://schemas.microsoft.com/office/drawing/2014/main" id="{4DA6E64F-14F6-E9F6-12F9-8DE608039731}"/>
                    </a:ext>
                  </a:extLst>
                </p14:cNvPr>
                <p14:cNvContentPartPr/>
                <p14:nvPr/>
              </p14:nvContentPartPr>
              <p14:xfrm>
                <a:off x="11486097" y="4956634"/>
                <a:ext cx="131400" cy="102960"/>
              </p14:xfrm>
            </p:contentPart>
          </mc:Choice>
          <mc:Fallback>
            <p:pic>
              <p:nvPicPr>
                <p:cNvPr id="570402" name="Ink 570401">
                  <a:extLst>
                    <a:ext uri="{FF2B5EF4-FFF2-40B4-BE49-F238E27FC236}">
                      <a16:creationId xmlns:a16="http://schemas.microsoft.com/office/drawing/2014/main" id="{4DA6E64F-14F6-E9F6-12F9-8DE608039731}"/>
                    </a:ext>
                  </a:extLst>
                </p:cNvPr>
                <p:cNvPicPr/>
                <p:nvPr/>
              </p:nvPicPr>
              <p:blipFill>
                <a:blip r:embed="rId145"/>
                <a:stretch>
                  <a:fillRect/>
                </a:stretch>
              </p:blipFill>
              <p:spPr>
                <a:xfrm>
                  <a:off x="11477097" y="4947994"/>
                  <a:ext cx="149040" cy="120600"/>
                </a:xfrm>
                <a:prstGeom prst="rect">
                  <a:avLst/>
                </a:prstGeom>
              </p:spPr>
            </p:pic>
          </mc:Fallback>
        </mc:AlternateContent>
        <mc:AlternateContent xmlns:mc="http://schemas.openxmlformats.org/markup-compatibility/2006">
          <mc:Choice xmlns:p14="http://schemas.microsoft.com/office/powerpoint/2010/main" Requires="p14">
            <p:contentPart p14:bwMode="auto" r:id="rId146">
              <p14:nvContentPartPr>
                <p14:cNvPr id="570403" name="Ink 570402">
                  <a:extLst>
                    <a:ext uri="{FF2B5EF4-FFF2-40B4-BE49-F238E27FC236}">
                      <a16:creationId xmlns:a16="http://schemas.microsoft.com/office/drawing/2014/main" id="{78AC01E6-98C8-5B61-1A6A-BB63D273C455}"/>
                    </a:ext>
                  </a:extLst>
                </p14:cNvPr>
                <p14:cNvContentPartPr/>
                <p14:nvPr/>
              </p14:nvContentPartPr>
              <p14:xfrm>
                <a:off x="11621817" y="4886074"/>
                <a:ext cx="53280" cy="115920"/>
              </p14:xfrm>
            </p:contentPart>
          </mc:Choice>
          <mc:Fallback>
            <p:pic>
              <p:nvPicPr>
                <p:cNvPr id="570403" name="Ink 570402">
                  <a:extLst>
                    <a:ext uri="{FF2B5EF4-FFF2-40B4-BE49-F238E27FC236}">
                      <a16:creationId xmlns:a16="http://schemas.microsoft.com/office/drawing/2014/main" id="{78AC01E6-98C8-5B61-1A6A-BB63D273C455}"/>
                    </a:ext>
                  </a:extLst>
                </p:cNvPr>
                <p:cNvPicPr/>
                <p:nvPr/>
              </p:nvPicPr>
              <p:blipFill>
                <a:blip r:embed="rId147"/>
                <a:stretch>
                  <a:fillRect/>
                </a:stretch>
              </p:blipFill>
              <p:spPr>
                <a:xfrm>
                  <a:off x="11612817" y="4877074"/>
                  <a:ext cx="70920" cy="133560"/>
                </a:xfrm>
                <a:prstGeom prst="rect">
                  <a:avLst/>
                </a:prstGeom>
              </p:spPr>
            </p:pic>
          </mc:Fallback>
        </mc:AlternateContent>
        <mc:AlternateContent xmlns:mc="http://schemas.openxmlformats.org/markup-compatibility/2006">
          <mc:Choice xmlns:p14="http://schemas.microsoft.com/office/powerpoint/2010/main" Requires="p14">
            <p:contentPart p14:bwMode="auto" r:id="rId148">
              <p14:nvContentPartPr>
                <p14:cNvPr id="570404" name="Ink 570403">
                  <a:extLst>
                    <a:ext uri="{FF2B5EF4-FFF2-40B4-BE49-F238E27FC236}">
                      <a16:creationId xmlns:a16="http://schemas.microsoft.com/office/drawing/2014/main" id="{81E09883-C45A-D5AB-E564-E44F90A0A168}"/>
                    </a:ext>
                  </a:extLst>
                </p14:cNvPr>
                <p14:cNvContentPartPr/>
                <p14:nvPr/>
              </p14:nvContentPartPr>
              <p14:xfrm>
                <a:off x="11689137" y="4808314"/>
                <a:ext cx="265320" cy="127800"/>
              </p14:xfrm>
            </p:contentPart>
          </mc:Choice>
          <mc:Fallback>
            <p:pic>
              <p:nvPicPr>
                <p:cNvPr id="570404" name="Ink 570403">
                  <a:extLst>
                    <a:ext uri="{FF2B5EF4-FFF2-40B4-BE49-F238E27FC236}">
                      <a16:creationId xmlns:a16="http://schemas.microsoft.com/office/drawing/2014/main" id="{81E09883-C45A-D5AB-E564-E44F90A0A168}"/>
                    </a:ext>
                  </a:extLst>
                </p:cNvPr>
                <p:cNvPicPr/>
                <p:nvPr/>
              </p:nvPicPr>
              <p:blipFill>
                <a:blip r:embed="rId149"/>
                <a:stretch>
                  <a:fillRect/>
                </a:stretch>
              </p:blipFill>
              <p:spPr>
                <a:xfrm>
                  <a:off x="11680137" y="4799314"/>
                  <a:ext cx="282960" cy="145440"/>
                </a:xfrm>
                <a:prstGeom prst="rect">
                  <a:avLst/>
                </a:prstGeom>
              </p:spPr>
            </p:pic>
          </mc:Fallback>
        </mc:AlternateContent>
      </p:grpSp>
    </p:spTree>
    <p:extLst>
      <p:ext uri="{BB962C8B-B14F-4D97-AF65-F5344CB8AC3E}">
        <p14:creationId xmlns:p14="http://schemas.microsoft.com/office/powerpoint/2010/main" val="129894846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AD221C-ECE2-42A3-A25E-C0F71855CEA4}"/>
              </a:ext>
            </a:extLst>
          </p:cNvPr>
          <p:cNvSpPr txBox="1"/>
          <p:nvPr/>
        </p:nvSpPr>
        <p:spPr>
          <a:xfrm>
            <a:off x="3733800" y="0"/>
            <a:ext cx="5340693" cy="523220"/>
          </a:xfrm>
          <a:prstGeom prst="rect">
            <a:avLst/>
          </a:prstGeom>
          <a:noFill/>
        </p:spPr>
        <p:txBody>
          <a:bodyPr wrap="none" rtlCol="0">
            <a:spAutoFit/>
          </a:bodyPr>
          <a:lstStyle/>
          <a:p>
            <a:r>
              <a:rPr lang="en-US" sz="2800" dirty="0"/>
              <a:t>Drugs as inhibitors of Transcription:</a:t>
            </a:r>
          </a:p>
        </p:txBody>
      </p:sp>
      <p:grpSp>
        <p:nvGrpSpPr>
          <p:cNvPr id="11" name="Group 10">
            <a:extLst>
              <a:ext uri="{FF2B5EF4-FFF2-40B4-BE49-F238E27FC236}">
                <a16:creationId xmlns:a16="http://schemas.microsoft.com/office/drawing/2014/main" id="{8149DFEE-7342-E46E-E732-529CF34D2D34}"/>
              </a:ext>
            </a:extLst>
          </p:cNvPr>
          <p:cNvGrpSpPr/>
          <p:nvPr/>
        </p:nvGrpSpPr>
        <p:grpSpPr>
          <a:xfrm>
            <a:off x="457200" y="431260"/>
            <a:ext cx="5907252" cy="1636525"/>
            <a:chOff x="533400" y="120617"/>
            <a:chExt cx="5907252" cy="1636525"/>
          </a:xfrm>
        </p:grpSpPr>
        <p:sp>
          <p:nvSpPr>
            <p:cNvPr id="9" name="TextBox 8">
              <a:extLst>
                <a:ext uri="{FF2B5EF4-FFF2-40B4-BE49-F238E27FC236}">
                  <a16:creationId xmlns:a16="http://schemas.microsoft.com/office/drawing/2014/main" id="{FAE12197-6DBC-440A-83BB-3E71CA0770BD}"/>
                </a:ext>
              </a:extLst>
            </p:cNvPr>
            <p:cNvSpPr txBox="1"/>
            <p:nvPr/>
          </p:nvSpPr>
          <p:spPr>
            <a:xfrm>
              <a:off x="3713110" y="872638"/>
              <a:ext cx="2727542" cy="369332"/>
            </a:xfrm>
            <a:prstGeom prst="rect">
              <a:avLst/>
            </a:prstGeom>
            <a:noFill/>
          </p:spPr>
          <p:txBody>
            <a:bodyPr wrap="none" rtlCol="0">
              <a:spAutoFit/>
            </a:bodyPr>
            <a:lstStyle/>
            <a:p>
              <a:r>
                <a:rPr lang="en-US" dirty="0"/>
                <a:t>Fidaxomicin, </a:t>
              </a:r>
              <a:r>
                <a:rPr lang="en-US" dirty="0" err="1"/>
                <a:t>Myxopryronin</a:t>
              </a:r>
              <a:endParaRPr lang="en-US" dirty="0"/>
            </a:p>
          </p:txBody>
        </p:sp>
        <p:pic>
          <p:nvPicPr>
            <p:cNvPr id="16" name="Picture 2" descr="16-03_slide2-U">
              <a:extLst>
                <a:ext uri="{FF2B5EF4-FFF2-40B4-BE49-F238E27FC236}">
                  <a16:creationId xmlns:a16="http://schemas.microsoft.com/office/drawing/2014/main" id="{75E630DB-769A-B24C-8BAF-6281216C0640}"/>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8251" t="16582" r="9234" b="19146"/>
            <a:stretch/>
          </p:blipFill>
          <p:spPr bwMode="auto">
            <a:xfrm>
              <a:off x="533400" y="120617"/>
              <a:ext cx="2727543" cy="1636525"/>
            </a:xfrm>
            <a:prstGeom prst="rect">
              <a:avLst/>
            </a:prstGeom>
            <a:noFill/>
            <a:extLst>
              <a:ext uri="{909E8E84-426E-40DD-AFC4-6F175D3DCCD1}">
                <a14:hiddenFill xmlns:a14="http://schemas.microsoft.com/office/drawing/2010/main">
                  <a:solidFill>
                    <a:srgbClr val="FFFFFF"/>
                  </a:solidFill>
                </a14:hiddenFill>
              </a:ext>
            </a:extLst>
          </p:spPr>
        </p:pic>
        <p:cxnSp>
          <p:nvCxnSpPr>
            <p:cNvPr id="12" name="Straight Arrow Connector 11">
              <a:extLst>
                <a:ext uri="{FF2B5EF4-FFF2-40B4-BE49-F238E27FC236}">
                  <a16:creationId xmlns:a16="http://schemas.microsoft.com/office/drawing/2014/main" id="{038C8389-513A-F7D1-34D4-3C08E2054278}"/>
                </a:ext>
              </a:extLst>
            </p:cNvPr>
            <p:cNvCxnSpPr>
              <a:cxnSpLocks/>
            </p:cNvCxnSpPr>
            <p:nvPr/>
          </p:nvCxnSpPr>
          <p:spPr>
            <a:xfrm flipH="1" flipV="1">
              <a:off x="1935480" y="609600"/>
              <a:ext cx="1596710" cy="447704"/>
            </a:xfrm>
            <a:prstGeom prst="straightConnector1">
              <a:avLst/>
            </a:prstGeom>
            <a:ln w="44450">
              <a:solidFill>
                <a:srgbClr val="C00000"/>
              </a:solidFill>
              <a:tailEnd type="triangle"/>
            </a:ln>
          </p:spPr>
          <p:style>
            <a:lnRef idx="1">
              <a:schemeClr val="accent1"/>
            </a:lnRef>
            <a:fillRef idx="0">
              <a:schemeClr val="accent1"/>
            </a:fillRef>
            <a:effectRef idx="0">
              <a:schemeClr val="accent1"/>
            </a:effectRef>
            <a:fontRef idx="minor">
              <a:schemeClr val="tx1"/>
            </a:fontRef>
          </p:style>
        </p:cxnSp>
      </p:grpSp>
      <p:grpSp>
        <p:nvGrpSpPr>
          <p:cNvPr id="17" name="Group 16">
            <a:extLst>
              <a:ext uri="{FF2B5EF4-FFF2-40B4-BE49-F238E27FC236}">
                <a16:creationId xmlns:a16="http://schemas.microsoft.com/office/drawing/2014/main" id="{98A99A28-B466-264C-720C-85A83B93FCB7}"/>
              </a:ext>
            </a:extLst>
          </p:cNvPr>
          <p:cNvGrpSpPr/>
          <p:nvPr/>
        </p:nvGrpSpPr>
        <p:grpSpPr>
          <a:xfrm>
            <a:off x="2006060" y="2028008"/>
            <a:ext cx="5619624" cy="3312342"/>
            <a:chOff x="95376" y="1752600"/>
            <a:chExt cx="5619624" cy="3312342"/>
          </a:xfrm>
        </p:grpSpPr>
        <p:sp>
          <p:nvSpPr>
            <p:cNvPr id="8" name="TextBox 7">
              <a:extLst>
                <a:ext uri="{FF2B5EF4-FFF2-40B4-BE49-F238E27FC236}">
                  <a16:creationId xmlns:a16="http://schemas.microsoft.com/office/drawing/2014/main" id="{50C428C4-3706-4ABA-A492-9541672FD0D9}"/>
                </a:ext>
              </a:extLst>
            </p:cNvPr>
            <p:cNvSpPr txBox="1"/>
            <p:nvPr/>
          </p:nvSpPr>
          <p:spPr>
            <a:xfrm>
              <a:off x="3791819" y="3587614"/>
              <a:ext cx="1923181" cy="1477328"/>
            </a:xfrm>
            <a:prstGeom prst="rect">
              <a:avLst/>
            </a:prstGeom>
            <a:noFill/>
          </p:spPr>
          <p:txBody>
            <a:bodyPr wrap="square" rtlCol="0">
              <a:spAutoFit/>
            </a:bodyPr>
            <a:lstStyle/>
            <a:p>
              <a:r>
                <a:rPr lang="en-US" dirty="0"/>
                <a:t>Rifamycin (rifampin, rifapentine, rifabutin, </a:t>
              </a:r>
              <a:r>
                <a:rPr lang="en-US" dirty="0" err="1"/>
                <a:t>rifamixin</a:t>
              </a:r>
              <a:r>
                <a:rPr lang="en-US" dirty="0"/>
                <a:t>)</a:t>
              </a:r>
            </a:p>
          </p:txBody>
        </p:sp>
        <p:sp>
          <p:nvSpPr>
            <p:cNvPr id="10" name="TextBox 9">
              <a:extLst>
                <a:ext uri="{FF2B5EF4-FFF2-40B4-BE49-F238E27FC236}">
                  <a16:creationId xmlns:a16="http://schemas.microsoft.com/office/drawing/2014/main" id="{4E121026-9757-4D53-84BB-DD67523856F7}"/>
                </a:ext>
              </a:extLst>
            </p:cNvPr>
            <p:cNvSpPr txBox="1"/>
            <p:nvPr/>
          </p:nvSpPr>
          <p:spPr>
            <a:xfrm>
              <a:off x="3762214" y="2044962"/>
              <a:ext cx="1490152" cy="369332"/>
            </a:xfrm>
            <a:prstGeom prst="rect">
              <a:avLst/>
            </a:prstGeom>
            <a:noFill/>
          </p:spPr>
          <p:txBody>
            <a:bodyPr wrap="none" rtlCol="0">
              <a:spAutoFit/>
            </a:bodyPr>
            <a:lstStyle/>
            <a:p>
              <a:r>
                <a:rPr lang="en-US" dirty="0" err="1"/>
                <a:t>Streptolydigin</a:t>
              </a:r>
              <a:endParaRPr lang="en-US" dirty="0"/>
            </a:p>
          </p:txBody>
        </p:sp>
        <p:sp>
          <p:nvSpPr>
            <p:cNvPr id="13" name="TextBox 12">
              <a:extLst>
                <a:ext uri="{FF2B5EF4-FFF2-40B4-BE49-F238E27FC236}">
                  <a16:creationId xmlns:a16="http://schemas.microsoft.com/office/drawing/2014/main" id="{1679BBB9-BED4-4673-8A55-48ADF2139AC8}"/>
                </a:ext>
              </a:extLst>
            </p:cNvPr>
            <p:cNvSpPr txBox="1"/>
            <p:nvPr/>
          </p:nvSpPr>
          <p:spPr>
            <a:xfrm>
              <a:off x="3741777" y="2997385"/>
              <a:ext cx="1027845" cy="369332"/>
            </a:xfrm>
            <a:prstGeom prst="rect">
              <a:avLst/>
            </a:prstGeom>
            <a:noFill/>
          </p:spPr>
          <p:txBody>
            <a:bodyPr wrap="none" rtlCol="0">
              <a:spAutoFit/>
            </a:bodyPr>
            <a:lstStyle/>
            <a:p>
              <a:r>
                <a:rPr lang="en-US" dirty="0"/>
                <a:t>GE23077</a:t>
              </a:r>
            </a:p>
          </p:txBody>
        </p:sp>
        <p:pic>
          <p:nvPicPr>
            <p:cNvPr id="15" name="Picture 2" descr="16-03_slide3-U">
              <a:extLst>
                <a:ext uri="{FF2B5EF4-FFF2-40B4-BE49-F238E27FC236}">
                  <a16:creationId xmlns:a16="http://schemas.microsoft.com/office/drawing/2014/main" id="{7F633CE0-8252-41AF-A8E8-EFAB8D300AAE}"/>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9898" t="23385" r="22359" b="22227"/>
            <a:stretch/>
          </p:blipFill>
          <p:spPr bwMode="auto">
            <a:xfrm>
              <a:off x="95376" y="1752600"/>
              <a:ext cx="3581400" cy="2214966"/>
            </a:xfrm>
            <a:prstGeom prst="rect">
              <a:avLst/>
            </a:prstGeom>
            <a:noFill/>
            <a:extLst>
              <a:ext uri="{909E8E84-426E-40DD-AFC4-6F175D3DCCD1}">
                <a14:hiddenFill xmlns:a14="http://schemas.microsoft.com/office/drawing/2010/main">
                  <a:solidFill>
                    <a:srgbClr val="FFFFFF"/>
                  </a:solidFill>
                </a14:hiddenFill>
              </a:ext>
            </a:extLst>
          </p:spPr>
        </p:pic>
        <p:cxnSp>
          <p:nvCxnSpPr>
            <p:cNvPr id="20" name="Straight Arrow Connector 19">
              <a:extLst>
                <a:ext uri="{FF2B5EF4-FFF2-40B4-BE49-F238E27FC236}">
                  <a16:creationId xmlns:a16="http://schemas.microsoft.com/office/drawing/2014/main" id="{711112AB-44D2-E057-1C86-74402465E114}"/>
                </a:ext>
              </a:extLst>
            </p:cNvPr>
            <p:cNvCxnSpPr/>
            <p:nvPr/>
          </p:nvCxnSpPr>
          <p:spPr>
            <a:xfrm flipH="1">
              <a:off x="2133600" y="2229628"/>
              <a:ext cx="1579510" cy="464444"/>
            </a:xfrm>
            <a:prstGeom prst="straightConnector1">
              <a:avLst/>
            </a:prstGeom>
            <a:ln w="4445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755734E3-E889-AF71-CB9A-53A66CE6368A}"/>
                </a:ext>
              </a:extLst>
            </p:cNvPr>
            <p:cNvCxnSpPr>
              <a:cxnSpLocks/>
            </p:cNvCxnSpPr>
            <p:nvPr/>
          </p:nvCxnSpPr>
          <p:spPr>
            <a:xfrm flipH="1">
              <a:off x="1594516" y="3153592"/>
              <a:ext cx="1836925" cy="0"/>
            </a:xfrm>
            <a:prstGeom prst="straightConnector1">
              <a:avLst/>
            </a:prstGeom>
            <a:ln w="4445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524E45D6-B085-6A04-B8D2-5B058B84DF4C}"/>
                </a:ext>
              </a:extLst>
            </p:cNvPr>
            <p:cNvCxnSpPr>
              <a:cxnSpLocks/>
            </p:cNvCxnSpPr>
            <p:nvPr/>
          </p:nvCxnSpPr>
          <p:spPr>
            <a:xfrm flipH="1" flipV="1">
              <a:off x="1442116" y="3260386"/>
              <a:ext cx="1948284" cy="880243"/>
            </a:xfrm>
            <a:prstGeom prst="straightConnector1">
              <a:avLst/>
            </a:prstGeom>
            <a:ln w="44450">
              <a:solidFill>
                <a:srgbClr val="C00000"/>
              </a:solidFill>
              <a:tailEnd type="triangle"/>
            </a:ln>
          </p:spPr>
          <p:style>
            <a:lnRef idx="1">
              <a:schemeClr val="accent1"/>
            </a:lnRef>
            <a:fillRef idx="0">
              <a:schemeClr val="accent1"/>
            </a:fillRef>
            <a:effectRef idx="0">
              <a:schemeClr val="accent1"/>
            </a:effectRef>
            <a:fontRef idx="minor">
              <a:schemeClr val="tx1"/>
            </a:fontRef>
          </p:style>
        </p:cxnSp>
      </p:grpSp>
      <p:grpSp>
        <p:nvGrpSpPr>
          <p:cNvPr id="18" name="Group 17">
            <a:extLst>
              <a:ext uri="{FF2B5EF4-FFF2-40B4-BE49-F238E27FC236}">
                <a16:creationId xmlns:a16="http://schemas.microsoft.com/office/drawing/2014/main" id="{CAAA7BEC-90FF-22E3-6689-E809DD037898}"/>
              </a:ext>
            </a:extLst>
          </p:cNvPr>
          <p:cNvGrpSpPr/>
          <p:nvPr/>
        </p:nvGrpSpPr>
        <p:grpSpPr>
          <a:xfrm>
            <a:off x="7315200" y="3230116"/>
            <a:ext cx="3108960" cy="3134702"/>
            <a:chOff x="381000" y="2905635"/>
            <a:chExt cx="3108960" cy="3134702"/>
          </a:xfrm>
        </p:grpSpPr>
        <p:sp>
          <p:nvSpPr>
            <p:cNvPr id="3" name="TextBox 2">
              <a:extLst>
                <a:ext uri="{FF2B5EF4-FFF2-40B4-BE49-F238E27FC236}">
                  <a16:creationId xmlns:a16="http://schemas.microsoft.com/office/drawing/2014/main" id="{17781A13-B0A5-0DD8-85F4-0D59D65C42E0}"/>
                </a:ext>
              </a:extLst>
            </p:cNvPr>
            <p:cNvSpPr txBox="1"/>
            <p:nvPr/>
          </p:nvSpPr>
          <p:spPr>
            <a:xfrm>
              <a:off x="1109428" y="2905635"/>
              <a:ext cx="1387944" cy="369332"/>
            </a:xfrm>
            <a:prstGeom prst="rect">
              <a:avLst/>
            </a:prstGeom>
            <a:noFill/>
          </p:spPr>
          <p:txBody>
            <a:bodyPr wrap="none" rtlCol="0">
              <a:spAutoFit/>
            </a:bodyPr>
            <a:lstStyle/>
            <a:p>
              <a:r>
                <a:rPr lang="en-US" dirty="0" err="1"/>
                <a:t>Bicyclomycin</a:t>
              </a:r>
              <a:endParaRPr lang="en-US" dirty="0"/>
            </a:p>
          </p:txBody>
        </p:sp>
        <p:pic>
          <p:nvPicPr>
            <p:cNvPr id="14" name="Graphic 13">
              <a:extLst>
                <a:ext uri="{FF2B5EF4-FFF2-40B4-BE49-F238E27FC236}">
                  <a16:creationId xmlns:a16="http://schemas.microsoft.com/office/drawing/2014/main" id="{2709F78E-516A-48BE-C13A-64EB588FF4A6}"/>
                </a:ext>
              </a:extLst>
            </p:cNvPr>
            <p:cNvPicPr>
              <a:picLocks noChangeAspect="1"/>
            </p:cNvPicPr>
            <p:nvPr/>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t="54096" r="-1399" b="-2376"/>
            <a:stretch/>
          </p:blipFill>
          <p:spPr>
            <a:xfrm>
              <a:off x="381000" y="3754337"/>
              <a:ext cx="3108960" cy="2286000"/>
            </a:xfrm>
            <a:prstGeom prst="rect">
              <a:avLst/>
            </a:prstGeom>
          </p:spPr>
        </p:pic>
        <p:cxnSp>
          <p:nvCxnSpPr>
            <p:cNvPr id="26" name="Straight Arrow Connector 25">
              <a:extLst>
                <a:ext uri="{FF2B5EF4-FFF2-40B4-BE49-F238E27FC236}">
                  <a16:creationId xmlns:a16="http://schemas.microsoft.com/office/drawing/2014/main" id="{BC76EE47-BA92-F5D0-C845-BF8816AF168D}"/>
                </a:ext>
              </a:extLst>
            </p:cNvPr>
            <p:cNvCxnSpPr>
              <a:cxnSpLocks/>
            </p:cNvCxnSpPr>
            <p:nvPr/>
          </p:nvCxnSpPr>
          <p:spPr>
            <a:xfrm flipH="1">
              <a:off x="1519189" y="3317644"/>
              <a:ext cx="157211" cy="1267290"/>
            </a:xfrm>
            <a:prstGeom prst="straightConnector1">
              <a:avLst/>
            </a:prstGeom>
            <a:ln w="44450">
              <a:solidFill>
                <a:srgbClr val="00B050"/>
              </a:solidFill>
              <a:tailEnd type="triangle"/>
            </a:ln>
          </p:spPr>
          <p:style>
            <a:lnRef idx="1">
              <a:schemeClr val="accent1"/>
            </a:lnRef>
            <a:fillRef idx="0">
              <a:schemeClr val="accent1"/>
            </a:fillRef>
            <a:effectRef idx="0">
              <a:schemeClr val="accent1"/>
            </a:effectRef>
            <a:fontRef idx="minor">
              <a:schemeClr val="tx1"/>
            </a:fontRef>
          </p:style>
        </p:cxnSp>
      </p:grpSp>
      <p:sp>
        <p:nvSpPr>
          <p:cNvPr id="2" name="Date Placeholder 1">
            <a:extLst>
              <a:ext uri="{FF2B5EF4-FFF2-40B4-BE49-F238E27FC236}">
                <a16:creationId xmlns:a16="http://schemas.microsoft.com/office/drawing/2014/main" id="{68F112D6-9C67-D914-B39B-BF13505EDB2C}"/>
              </a:ext>
            </a:extLst>
          </p:cNvPr>
          <p:cNvSpPr>
            <a:spLocks noGrp="1"/>
          </p:cNvSpPr>
          <p:nvPr>
            <p:ph type="dt" sz="half" idx="10"/>
          </p:nvPr>
        </p:nvSpPr>
        <p:spPr/>
        <p:txBody>
          <a:bodyPr/>
          <a:lstStyle/>
          <a:p>
            <a:fld id="{F6D0F286-FE74-45F0-8966-65F511647D14}" type="datetime1">
              <a:rPr lang="en-US" smtClean="0"/>
              <a:t>9/9/2023</a:t>
            </a:fld>
            <a:endParaRPr lang="en-US"/>
          </a:p>
        </p:txBody>
      </p:sp>
      <p:sp>
        <p:nvSpPr>
          <p:cNvPr id="19" name="Footer Placeholder 18">
            <a:extLst>
              <a:ext uri="{FF2B5EF4-FFF2-40B4-BE49-F238E27FC236}">
                <a16:creationId xmlns:a16="http://schemas.microsoft.com/office/drawing/2014/main" id="{3FEA4C90-8531-8F0B-6243-3F52365A2111}"/>
              </a:ext>
            </a:extLst>
          </p:cNvPr>
          <p:cNvSpPr>
            <a:spLocks noGrp="1"/>
          </p:cNvSpPr>
          <p:nvPr>
            <p:ph type="ftr" sz="quarter" idx="11"/>
          </p:nvPr>
        </p:nvSpPr>
        <p:spPr/>
        <p:txBody>
          <a:bodyPr/>
          <a:lstStyle/>
          <a:p>
            <a:r>
              <a:rPr lang="en-US"/>
              <a:t>D &amp; D Lecture 5 - Fall 2023</a:t>
            </a:r>
          </a:p>
        </p:txBody>
      </p:sp>
      <p:sp>
        <p:nvSpPr>
          <p:cNvPr id="21" name="Slide Number Placeholder 20">
            <a:extLst>
              <a:ext uri="{FF2B5EF4-FFF2-40B4-BE49-F238E27FC236}">
                <a16:creationId xmlns:a16="http://schemas.microsoft.com/office/drawing/2014/main" id="{08472DED-A823-EF34-B95E-3A994A0DA77F}"/>
              </a:ext>
            </a:extLst>
          </p:cNvPr>
          <p:cNvSpPr>
            <a:spLocks noGrp="1"/>
          </p:cNvSpPr>
          <p:nvPr>
            <p:ph type="sldNum" sz="quarter" idx="12"/>
          </p:nvPr>
        </p:nvSpPr>
        <p:spPr/>
        <p:txBody>
          <a:bodyPr/>
          <a:lstStyle/>
          <a:p>
            <a:fld id="{DC3BB032-4020-48F4-953B-341806DC4A2B}" type="slidenum">
              <a:rPr lang="en-US" smtClean="0"/>
              <a:pPr/>
              <a:t>25</a:t>
            </a:fld>
            <a:endParaRPr lang="en-US"/>
          </a:p>
        </p:txBody>
      </p:sp>
      <mc:AlternateContent xmlns:mc="http://schemas.openxmlformats.org/markup-compatibility/2006">
        <mc:Choice xmlns:p14="http://schemas.microsoft.com/office/powerpoint/2010/main" Requires="p14">
          <p:contentPart p14:bwMode="auto" r:id="rId7">
            <p14:nvContentPartPr>
              <p14:cNvPr id="5" name="Ink 4">
                <a:extLst>
                  <a:ext uri="{FF2B5EF4-FFF2-40B4-BE49-F238E27FC236}">
                    <a16:creationId xmlns:a16="http://schemas.microsoft.com/office/drawing/2014/main" id="{98B5A35F-8BFD-2D19-C5B9-60A334DAB196}"/>
                  </a:ext>
                </a:extLst>
              </p14:cNvPr>
              <p14:cNvContentPartPr/>
              <p14:nvPr/>
            </p14:nvContentPartPr>
            <p14:xfrm>
              <a:off x="3612537" y="1099234"/>
              <a:ext cx="2847600" cy="470160"/>
            </p14:xfrm>
          </p:contentPart>
        </mc:Choice>
        <mc:Fallback>
          <p:pic>
            <p:nvPicPr>
              <p:cNvPr id="5" name="Ink 4">
                <a:extLst>
                  <a:ext uri="{FF2B5EF4-FFF2-40B4-BE49-F238E27FC236}">
                    <a16:creationId xmlns:a16="http://schemas.microsoft.com/office/drawing/2014/main" id="{98B5A35F-8BFD-2D19-C5B9-60A334DAB196}"/>
                  </a:ext>
                </a:extLst>
              </p:cNvPr>
              <p:cNvPicPr/>
              <p:nvPr/>
            </p:nvPicPr>
            <p:blipFill>
              <a:blip r:embed="rId8"/>
              <a:stretch>
                <a:fillRect/>
              </a:stretch>
            </p:blipFill>
            <p:spPr>
              <a:xfrm>
                <a:off x="3603897" y="1090594"/>
                <a:ext cx="2865240" cy="487800"/>
              </a:xfrm>
              <a:prstGeom prst="rect">
                <a:avLst/>
              </a:prstGeom>
            </p:spPr>
          </p:pic>
        </mc:Fallback>
      </mc:AlternateContent>
      <p:grpSp>
        <p:nvGrpSpPr>
          <p:cNvPr id="29" name="Group 28">
            <a:extLst>
              <a:ext uri="{FF2B5EF4-FFF2-40B4-BE49-F238E27FC236}">
                <a16:creationId xmlns:a16="http://schemas.microsoft.com/office/drawing/2014/main" id="{846AA23B-D1C1-39E7-D4BD-FD0CC98B3421}"/>
              </a:ext>
            </a:extLst>
          </p:cNvPr>
          <p:cNvGrpSpPr/>
          <p:nvPr/>
        </p:nvGrpSpPr>
        <p:grpSpPr>
          <a:xfrm>
            <a:off x="2357577" y="1680634"/>
            <a:ext cx="539280" cy="398880"/>
            <a:chOff x="2357577" y="1680634"/>
            <a:chExt cx="539280" cy="398880"/>
          </a:xfrm>
        </p:grpSpPr>
        <mc:AlternateContent xmlns:mc="http://schemas.openxmlformats.org/markup-compatibility/2006">
          <mc:Choice xmlns:p14="http://schemas.microsoft.com/office/powerpoint/2010/main" Requires="p14">
            <p:contentPart p14:bwMode="auto" r:id="rId9">
              <p14:nvContentPartPr>
                <p14:cNvPr id="6" name="Ink 5">
                  <a:extLst>
                    <a:ext uri="{FF2B5EF4-FFF2-40B4-BE49-F238E27FC236}">
                      <a16:creationId xmlns:a16="http://schemas.microsoft.com/office/drawing/2014/main" id="{FF78A5F3-71C5-D46B-3203-41969BFEF214}"/>
                    </a:ext>
                  </a:extLst>
                </p14:cNvPr>
                <p14:cNvContentPartPr/>
                <p14:nvPr/>
              </p14:nvContentPartPr>
              <p14:xfrm>
                <a:off x="2366937" y="1713394"/>
                <a:ext cx="393840" cy="301680"/>
              </p14:xfrm>
            </p:contentPart>
          </mc:Choice>
          <mc:Fallback>
            <p:pic>
              <p:nvPicPr>
                <p:cNvPr id="6" name="Ink 5">
                  <a:extLst>
                    <a:ext uri="{FF2B5EF4-FFF2-40B4-BE49-F238E27FC236}">
                      <a16:creationId xmlns:a16="http://schemas.microsoft.com/office/drawing/2014/main" id="{FF78A5F3-71C5-D46B-3203-41969BFEF214}"/>
                    </a:ext>
                  </a:extLst>
                </p:cNvPr>
                <p:cNvPicPr/>
                <p:nvPr/>
              </p:nvPicPr>
              <p:blipFill>
                <a:blip r:embed="rId10"/>
                <a:stretch>
                  <a:fillRect/>
                </a:stretch>
              </p:blipFill>
              <p:spPr>
                <a:xfrm>
                  <a:off x="2357937" y="1704394"/>
                  <a:ext cx="411480" cy="31932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23" name="Ink 22">
                  <a:extLst>
                    <a:ext uri="{FF2B5EF4-FFF2-40B4-BE49-F238E27FC236}">
                      <a16:creationId xmlns:a16="http://schemas.microsoft.com/office/drawing/2014/main" id="{8AB98B12-EB2D-930B-82BB-1DCB93876F15}"/>
                    </a:ext>
                  </a:extLst>
                </p14:cNvPr>
                <p14:cNvContentPartPr/>
                <p14:nvPr/>
              </p14:nvContentPartPr>
              <p14:xfrm>
                <a:off x="2648817" y="1920034"/>
                <a:ext cx="248040" cy="159480"/>
              </p14:xfrm>
            </p:contentPart>
          </mc:Choice>
          <mc:Fallback>
            <p:pic>
              <p:nvPicPr>
                <p:cNvPr id="23" name="Ink 22">
                  <a:extLst>
                    <a:ext uri="{FF2B5EF4-FFF2-40B4-BE49-F238E27FC236}">
                      <a16:creationId xmlns:a16="http://schemas.microsoft.com/office/drawing/2014/main" id="{8AB98B12-EB2D-930B-82BB-1DCB93876F15}"/>
                    </a:ext>
                  </a:extLst>
                </p:cNvPr>
                <p:cNvPicPr/>
                <p:nvPr/>
              </p:nvPicPr>
              <p:blipFill>
                <a:blip r:embed="rId12"/>
                <a:stretch>
                  <a:fillRect/>
                </a:stretch>
              </p:blipFill>
              <p:spPr>
                <a:xfrm>
                  <a:off x="2640177" y="1911394"/>
                  <a:ext cx="265680" cy="17712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27" name="Ink 26">
                  <a:extLst>
                    <a:ext uri="{FF2B5EF4-FFF2-40B4-BE49-F238E27FC236}">
                      <a16:creationId xmlns:a16="http://schemas.microsoft.com/office/drawing/2014/main" id="{C8E9E825-851C-5379-7101-0FF939CAA457}"/>
                    </a:ext>
                  </a:extLst>
                </p14:cNvPr>
                <p14:cNvContentPartPr/>
                <p14:nvPr/>
              </p14:nvContentPartPr>
              <p14:xfrm>
                <a:off x="2490417" y="1680634"/>
                <a:ext cx="62640" cy="354240"/>
              </p14:xfrm>
            </p:contentPart>
          </mc:Choice>
          <mc:Fallback>
            <p:pic>
              <p:nvPicPr>
                <p:cNvPr id="27" name="Ink 26">
                  <a:extLst>
                    <a:ext uri="{FF2B5EF4-FFF2-40B4-BE49-F238E27FC236}">
                      <a16:creationId xmlns:a16="http://schemas.microsoft.com/office/drawing/2014/main" id="{C8E9E825-851C-5379-7101-0FF939CAA457}"/>
                    </a:ext>
                  </a:extLst>
                </p:cNvPr>
                <p:cNvPicPr/>
                <p:nvPr/>
              </p:nvPicPr>
              <p:blipFill>
                <a:blip r:embed="rId14"/>
                <a:stretch>
                  <a:fillRect/>
                </a:stretch>
              </p:blipFill>
              <p:spPr>
                <a:xfrm>
                  <a:off x="2481417" y="1671634"/>
                  <a:ext cx="80280" cy="37188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28" name="Ink 27">
                  <a:extLst>
                    <a:ext uri="{FF2B5EF4-FFF2-40B4-BE49-F238E27FC236}">
                      <a16:creationId xmlns:a16="http://schemas.microsoft.com/office/drawing/2014/main" id="{009CB3AB-49FF-E09E-B7D0-292CEC3A33C0}"/>
                    </a:ext>
                  </a:extLst>
                </p14:cNvPr>
                <p14:cNvContentPartPr/>
                <p14:nvPr/>
              </p14:nvContentPartPr>
              <p14:xfrm>
                <a:off x="2357577" y="1772434"/>
                <a:ext cx="395280" cy="204840"/>
              </p14:xfrm>
            </p:contentPart>
          </mc:Choice>
          <mc:Fallback>
            <p:pic>
              <p:nvPicPr>
                <p:cNvPr id="28" name="Ink 27">
                  <a:extLst>
                    <a:ext uri="{FF2B5EF4-FFF2-40B4-BE49-F238E27FC236}">
                      <a16:creationId xmlns:a16="http://schemas.microsoft.com/office/drawing/2014/main" id="{009CB3AB-49FF-E09E-B7D0-292CEC3A33C0}"/>
                    </a:ext>
                  </a:extLst>
                </p:cNvPr>
                <p:cNvPicPr/>
                <p:nvPr/>
              </p:nvPicPr>
              <p:blipFill>
                <a:blip r:embed="rId16"/>
                <a:stretch>
                  <a:fillRect/>
                </a:stretch>
              </p:blipFill>
              <p:spPr>
                <a:xfrm>
                  <a:off x="2348577" y="1763434"/>
                  <a:ext cx="412920" cy="22248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7">
            <p14:nvContentPartPr>
              <p14:cNvPr id="30" name="Ink 29">
                <a:extLst>
                  <a:ext uri="{FF2B5EF4-FFF2-40B4-BE49-F238E27FC236}">
                    <a16:creationId xmlns:a16="http://schemas.microsoft.com/office/drawing/2014/main" id="{BCB3867F-2276-6FCE-2BBA-CD00E5F6F2EA}"/>
                  </a:ext>
                </a:extLst>
              </p14:cNvPr>
              <p14:cNvContentPartPr/>
              <p14:nvPr/>
            </p14:nvContentPartPr>
            <p14:xfrm>
              <a:off x="5521257" y="2211634"/>
              <a:ext cx="1841040" cy="509400"/>
            </p14:xfrm>
          </p:contentPart>
        </mc:Choice>
        <mc:Fallback>
          <p:pic>
            <p:nvPicPr>
              <p:cNvPr id="30" name="Ink 29">
                <a:extLst>
                  <a:ext uri="{FF2B5EF4-FFF2-40B4-BE49-F238E27FC236}">
                    <a16:creationId xmlns:a16="http://schemas.microsoft.com/office/drawing/2014/main" id="{BCB3867F-2276-6FCE-2BBA-CD00E5F6F2EA}"/>
                  </a:ext>
                </a:extLst>
              </p:cNvPr>
              <p:cNvPicPr/>
              <p:nvPr/>
            </p:nvPicPr>
            <p:blipFill>
              <a:blip r:embed="rId18"/>
              <a:stretch>
                <a:fillRect/>
              </a:stretch>
            </p:blipFill>
            <p:spPr>
              <a:xfrm>
                <a:off x="5512617" y="2202994"/>
                <a:ext cx="1858680" cy="527040"/>
              </a:xfrm>
              <a:prstGeom prst="rect">
                <a:avLst/>
              </a:prstGeom>
            </p:spPr>
          </p:pic>
        </mc:Fallback>
      </mc:AlternateContent>
      <p:grpSp>
        <p:nvGrpSpPr>
          <p:cNvPr id="53" name="Group 52">
            <a:extLst>
              <a:ext uri="{FF2B5EF4-FFF2-40B4-BE49-F238E27FC236}">
                <a16:creationId xmlns:a16="http://schemas.microsoft.com/office/drawing/2014/main" id="{8661E75E-3D70-489B-813A-F8201C686C5F}"/>
              </a:ext>
            </a:extLst>
          </p:cNvPr>
          <p:cNvGrpSpPr/>
          <p:nvPr/>
        </p:nvGrpSpPr>
        <p:grpSpPr>
          <a:xfrm>
            <a:off x="7162497" y="895474"/>
            <a:ext cx="3493080" cy="1583280"/>
            <a:chOff x="7162497" y="895474"/>
            <a:chExt cx="3493080" cy="1583280"/>
          </a:xfrm>
        </p:grpSpPr>
        <mc:AlternateContent xmlns:mc="http://schemas.openxmlformats.org/markup-compatibility/2006">
          <mc:Choice xmlns:p14="http://schemas.microsoft.com/office/powerpoint/2010/main" Requires="p14">
            <p:contentPart p14:bwMode="auto" r:id="rId19">
              <p14:nvContentPartPr>
                <p14:cNvPr id="31" name="Ink 30">
                  <a:extLst>
                    <a:ext uri="{FF2B5EF4-FFF2-40B4-BE49-F238E27FC236}">
                      <a16:creationId xmlns:a16="http://schemas.microsoft.com/office/drawing/2014/main" id="{D9DD9DA2-188D-AAE8-02FE-94B5AE67DFB3}"/>
                    </a:ext>
                  </a:extLst>
                </p14:cNvPr>
                <p14:cNvContentPartPr/>
                <p14:nvPr/>
              </p14:nvContentPartPr>
              <p14:xfrm>
                <a:off x="7162497" y="2133514"/>
                <a:ext cx="331560" cy="345240"/>
              </p14:xfrm>
            </p:contentPart>
          </mc:Choice>
          <mc:Fallback>
            <p:pic>
              <p:nvPicPr>
                <p:cNvPr id="31" name="Ink 30">
                  <a:extLst>
                    <a:ext uri="{FF2B5EF4-FFF2-40B4-BE49-F238E27FC236}">
                      <a16:creationId xmlns:a16="http://schemas.microsoft.com/office/drawing/2014/main" id="{D9DD9DA2-188D-AAE8-02FE-94B5AE67DFB3}"/>
                    </a:ext>
                  </a:extLst>
                </p:cNvPr>
                <p:cNvPicPr/>
                <p:nvPr/>
              </p:nvPicPr>
              <p:blipFill>
                <a:blip r:embed="rId20"/>
                <a:stretch>
                  <a:fillRect/>
                </a:stretch>
              </p:blipFill>
              <p:spPr>
                <a:xfrm>
                  <a:off x="7153497" y="2124874"/>
                  <a:ext cx="349200" cy="36288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32" name="Ink 31">
                  <a:extLst>
                    <a:ext uri="{FF2B5EF4-FFF2-40B4-BE49-F238E27FC236}">
                      <a16:creationId xmlns:a16="http://schemas.microsoft.com/office/drawing/2014/main" id="{B4BED656-12FB-3BA7-73D1-FB0EE4C19DE6}"/>
                    </a:ext>
                  </a:extLst>
                </p14:cNvPr>
                <p14:cNvContentPartPr/>
                <p14:nvPr/>
              </p14:nvContentPartPr>
              <p14:xfrm>
                <a:off x="7616457" y="1910674"/>
                <a:ext cx="308160" cy="209160"/>
              </p14:xfrm>
            </p:contentPart>
          </mc:Choice>
          <mc:Fallback>
            <p:pic>
              <p:nvPicPr>
                <p:cNvPr id="32" name="Ink 31">
                  <a:extLst>
                    <a:ext uri="{FF2B5EF4-FFF2-40B4-BE49-F238E27FC236}">
                      <a16:creationId xmlns:a16="http://schemas.microsoft.com/office/drawing/2014/main" id="{B4BED656-12FB-3BA7-73D1-FB0EE4C19DE6}"/>
                    </a:ext>
                  </a:extLst>
                </p:cNvPr>
                <p:cNvPicPr/>
                <p:nvPr/>
              </p:nvPicPr>
              <p:blipFill>
                <a:blip r:embed="rId22"/>
                <a:stretch>
                  <a:fillRect/>
                </a:stretch>
              </p:blipFill>
              <p:spPr>
                <a:xfrm>
                  <a:off x="7607817" y="1901674"/>
                  <a:ext cx="325800" cy="22680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33" name="Ink 32">
                  <a:extLst>
                    <a:ext uri="{FF2B5EF4-FFF2-40B4-BE49-F238E27FC236}">
                      <a16:creationId xmlns:a16="http://schemas.microsoft.com/office/drawing/2014/main" id="{01084E12-EC3E-A087-5FD7-A56290D145F9}"/>
                    </a:ext>
                  </a:extLst>
                </p14:cNvPr>
                <p14:cNvContentPartPr/>
                <p14:nvPr/>
              </p14:nvContentPartPr>
              <p14:xfrm>
                <a:off x="7942617" y="1806994"/>
                <a:ext cx="150840" cy="260640"/>
              </p14:xfrm>
            </p:contentPart>
          </mc:Choice>
          <mc:Fallback>
            <p:pic>
              <p:nvPicPr>
                <p:cNvPr id="33" name="Ink 32">
                  <a:extLst>
                    <a:ext uri="{FF2B5EF4-FFF2-40B4-BE49-F238E27FC236}">
                      <a16:creationId xmlns:a16="http://schemas.microsoft.com/office/drawing/2014/main" id="{01084E12-EC3E-A087-5FD7-A56290D145F9}"/>
                    </a:ext>
                  </a:extLst>
                </p:cNvPr>
                <p:cNvPicPr/>
                <p:nvPr/>
              </p:nvPicPr>
              <p:blipFill>
                <a:blip r:embed="rId24"/>
                <a:stretch>
                  <a:fillRect/>
                </a:stretch>
              </p:blipFill>
              <p:spPr>
                <a:xfrm>
                  <a:off x="7933617" y="1797994"/>
                  <a:ext cx="168480" cy="27828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34" name="Ink 33">
                  <a:extLst>
                    <a:ext uri="{FF2B5EF4-FFF2-40B4-BE49-F238E27FC236}">
                      <a16:creationId xmlns:a16="http://schemas.microsoft.com/office/drawing/2014/main" id="{00DDCF8A-3B4E-06F6-9E9D-EBC2EEB5C04E}"/>
                    </a:ext>
                  </a:extLst>
                </p14:cNvPr>
                <p14:cNvContentPartPr/>
                <p14:nvPr/>
              </p14:nvContentPartPr>
              <p14:xfrm>
                <a:off x="8086977" y="1714474"/>
                <a:ext cx="153720" cy="209520"/>
              </p14:xfrm>
            </p:contentPart>
          </mc:Choice>
          <mc:Fallback>
            <p:pic>
              <p:nvPicPr>
                <p:cNvPr id="34" name="Ink 33">
                  <a:extLst>
                    <a:ext uri="{FF2B5EF4-FFF2-40B4-BE49-F238E27FC236}">
                      <a16:creationId xmlns:a16="http://schemas.microsoft.com/office/drawing/2014/main" id="{00DDCF8A-3B4E-06F6-9E9D-EBC2EEB5C04E}"/>
                    </a:ext>
                  </a:extLst>
                </p:cNvPr>
                <p:cNvPicPr/>
                <p:nvPr/>
              </p:nvPicPr>
              <p:blipFill>
                <a:blip r:embed="rId26"/>
                <a:stretch>
                  <a:fillRect/>
                </a:stretch>
              </p:blipFill>
              <p:spPr>
                <a:xfrm>
                  <a:off x="8077977" y="1705834"/>
                  <a:ext cx="171360" cy="22716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35" name="Ink 34">
                  <a:extLst>
                    <a:ext uri="{FF2B5EF4-FFF2-40B4-BE49-F238E27FC236}">
                      <a16:creationId xmlns:a16="http://schemas.microsoft.com/office/drawing/2014/main" id="{37857595-B33A-6257-5EE8-60394C0C7B40}"/>
                    </a:ext>
                  </a:extLst>
                </p14:cNvPr>
                <p14:cNvContentPartPr/>
                <p14:nvPr/>
              </p14:nvContentPartPr>
              <p14:xfrm>
                <a:off x="8222697" y="1427554"/>
                <a:ext cx="287640" cy="300600"/>
              </p14:xfrm>
            </p:contentPart>
          </mc:Choice>
          <mc:Fallback>
            <p:pic>
              <p:nvPicPr>
                <p:cNvPr id="35" name="Ink 34">
                  <a:extLst>
                    <a:ext uri="{FF2B5EF4-FFF2-40B4-BE49-F238E27FC236}">
                      <a16:creationId xmlns:a16="http://schemas.microsoft.com/office/drawing/2014/main" id="{37857595-B33A-6257-5EE8-60394C0C7B40}"/>
                    </a:ext>
                  </a:extLst>
                </p:cNvPr>
                <p:cNvPicPr/>
                <p:nvPr/>
              </p:nvPicPr>
              <p:blipFill>
                <a:blip r:embed="rId28"/>
                <a:stretch>
                  <a:fillRect/>
                </a:stretch>
              </p:blipFill>
              <p:spPr>
                <a:xfrm>
                  <a:off x="8213697" y="1418914"/>
                  <a:ext cx="305280" cy="318240"/>
                </a:xfrm>
                <a:prstGeom prst="rect">
                  <a:avLst/>
                </a:prstGeom>
              </p:spPr>
            </p:pic>
          </mc:Fallback>
        </mc:AlternateContent>
        <mc:AlternateContent xmlns:mc="http://schemas.openxmlformats.org/markup-compatibility/2006">
          <mc:Choice xmlns:p14="http://schemas.microsoft.com/office/powerpoint/2010/main" Requires="p14">
            <p:contentPart p14:bwMode="auto" r:id="rId29">
              <p14:nvContentPartPr>
                <p14:cNvPr id="36" name="Ink 35">
                  <a:extLst>
                    <a:ext uri="{FF2B5EF4-FFF2-40B4-BE49-F238E27FC236}">
                      <a16:creationId xmlns:a16="http://schemas.microsoft.com/office/drawing/2014/main" id="{32FA6C1C-0C06-F243-0297-A4FE5CDF063A}"/>
                    </a:ext>
                  </a:extLst>
                </p14:cNvPr>
                <p14:cNvContentPartPr/>
                <p14:nvPr/>
              </p14:nvContentPartPr>
              <p14:xfrm>
                <a:off x="8769177" y="1166914"/>
                <a:ext cx="408600" cy="361800"/>
              </p14:xfrm>
            </p:contentPart>
          </mc:Choice>
          <mc:Fallback>
            <p:pic>
              <p:nvPicPr>
                <p:cNvPr id="36" name="Ink 35">
                  <a:extLst>
                    <a:ext uri="{FF2B5EF4-FFF2-40B4-BE49-F238E27FC236}">
                      <a16:creationId xmlns:a16="http://schemas.microsoft.com/office/drawing/2014/main" id="{32FA6C1C-0C06-F243-0297-A4FE5CDF063A}"/>
                    </a:ext>
                  </a:extLst>
                </p:cNvPr>
                <p:cNvPicPr/>
                <p:nvPr/>
              </p:nvPicPr>
              <p:blipFill>
                <a:blip r:embed="rId30"/>
                <a:stretch>
                  <a:fillRect/>
                </a:stretch>
              </p:blipFill>
              <p:spPr>
                <a:xfrm>
                  <a:off x="8760177" y="1158274"/>
                  <a:ext cx="426240" cy="379440"/>
                </a:xfrm>
                <a:prstGeom prst="rect">
                  <a:avLst/>
                </a:prstGeom>
              </p:spPr>
            </p:pic>
          </mc:Fallback>
        </mc:AlternateContent>
        <mc:AlternateContent xmlns:mc="http://schemas.openxmlformats.org/markup-compatibility/2006">
          <mc:Choice xmlns:p14="http://schemas.microsoft.com/office/powerpoint/2010/main" Requires="p14">
            <p:contentPart p14:bwMode="auto" r:id="rId31">
              <p14:nvContentPartPr>
                <p14:cNvPr id="37" name="Ink 36">
                  <a:extLst>
                    <a:ext uri="{FF2B5EF4-FFF2-40B4-BE49-F238E27FC236}">
                      <a16:creationId xmlns:a16="http://schemas.microsoft.com/office/drawing/2014/main" id="{48ACFEEA-0B21-6BAE-3817-403CBF1F411C}"/>
                    </a:ext>
                  </a:extLst>
                </p14:cNvPr>
                <p14:cNvContentPartPr/>
                <p14:nvPr/>
              </p14:nvContentPartPr>
              <p14:xfrm>
                <a:off x="9148257" y="1000594"/>
                <a:ext cx="446760" cy="282600"/>
              </p14:xfrm>
            </p:contentPart>
          </mc:Choice>
          <mc:Fallback>
            <p:pic>
              <p:nvPicPr>
                <p:cNvPr id="37" name="Ink 36">
                  <a:extLst>
                    <a:ext uri="{FF2B5EF4-FFF2-40B4-BE49-F238E27FC236}">
                      <a16:creationId xmlns:a16="http://schemas.microsoft.com/office/drawing/2014/main" id="{48ACFEEA-0B21-6BAE-3817-403CBF1F411C}"/>
                    </a:ext>
                  </a:extLst>
                </p:cNvPr>
                <p:cNvPicPr/>
                <p:nvPr/>
              </p:nvPicPr>
              <p:blipFill>
                <a:blip r:embed="rId32"/>
                <a:stretch>
                  <a:fillRect/>
                </a:stretch>
              </p:blipFill>
              <p:spPr>
                <a:xfrm>
                  <a:off x="9139257" y="991954"/>
                  <a:ext cx="464400" cy="30024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38" name="Ink 37">
                  <a:extLst>
                    <a:ext uri="{FF2B5EF4-FFF2-40B4-BE49-F238E27FC236}">
                      <a16:creationId xmlns:a16="http://schemas.microsoft.com/office/drawing/2014/main" id="{5749CDE7-290F-8F30-5F01-90880062CADB}"/>
                    </a:ext>
                  </a:extLst>
                </p14:cNvPr>
                <p14:cNvContentPartPr/>
                <p14:nvPr/>
              </p14:nvContentPartPr>
              <p14:xfrm>
                <a:off x="9517617" y="895474"/>
                <a:ext cx="52200" cy="18360"/>
              </p14:xfrm>
            </p:contentPart>
          </mc:Choice>
          <mc:Fallback>
            <p:pic>
              <p:nvPicPr>
                <p:cNvPr id="38" name="Ink 37">
                  <a:extLst>
                    <a:ext uri="{FF2B5EF4-FFF2-40B4-BE49-F238E27FC236}">
                      <a16:creationId xmlns:a16="http://schemas.microsoft.com/office/drawing/2014/main" id="{5749CDE7-290F-8F30-5F01-90880062CADB}"/>
                    </a:ext>
                  </a:extLst>
                </p:cNvPr>
                <p:cNvPicPr/>
                <p:nvPr/>
              </p:nvPicPr>
              <p:blipFill>
                <a:blip r:embed="rId34"/>
                <a:stretch>
                  <a:fillRect/>
                </a:stretch>
              </p:blipFill>
              <p:spPr>
                <a:xfrm>
                  <a:off x="9508977" y="886834"/>
                  <a:ext cx="69840" cy="36000"/>
                </a:xfrm>
                <a:prstGeom prst="rect">
                  <a:avLst/>
                </a:prstGeom>
              </p:spPr>
            </p:pic>
          </mc:Fallback>
        </mc:AlternateContent>
        <mc:AlternateContent xmlns:mc="http://schemas.openxmlformats.org/markup-compatibility/2006">
          <mc:Choice xmlns:p14="http://schemas.microsoft.com/office/powerpoint/2010/main" Requires="p14">
            <p:contentPart p14:bwMode="auto" r:id="rId35">
              <p14:nvContentPartPr>
                <p14:cNvPr id="39" name="Ink 38">
                  <a:extLst>
                    <a:ext uri="{FF2B5EF4-FFF2-40B4-BE49-F238E27FC236}">
                      <a16:creationId xmlns:a16="http://schemas.microsoft.com/office/drawing/2014/main" id="{ABB3AD43-39F2-3CAA-A337-41196129C78A}"/>
                    </a:ext>
                  </a:extLst>
                </p14:cNvPr>
                <p14:cNvContentPartPr/>
                <p14:nvPr/>
              </p14:nvContentPartPr>
              <p14:xfrm>
                <a:off x="9604737" y="899794"/>
                <a:ext cx="252720" cy="103320"/>
              </p14:xfrm>
            </p:contentPart>
          </mc:Choice>
          <mc:Fallback>
            <p:pic>
              <p:nvPicPr>
                <p:cNvPr id="39" name="Ink 38">
                  <a:extLst>
                    <a:ext uri="{FF2B5EF4-FFF2-40B4-BE49-F238E27FC236}">
                      <a16:creationId xmlns:a16="http://schemas.microsoft.com/office/drawing/2014/main" id="{ABB3AD43-39F2-3CAA-A337-41196129C78A}"/>
                    </a:ext>
                  </a:extLst>
                </p:cNvPr>
                <p:cNvPicPr/>
                <p:nvPr/>
              </p:nvPicPr>
              <p:blipFill>
                <a:blip r:embed="rId36"/>
                <a:stretch>
                  <a:fillRect/>
                </a:stretch>
              </p:blipFill>
              <p:spPr>
                <a:xfrm>
                  <a:off x="9596097" y="890794"/>
                  <a:ext cx="270360" cy="120960"/>
                </a:xfrm>
                <a:prstGeom prst="rect">
                  <a:avLst/>
                </a:prstGeom>
              </p:spPr>
            </p:pic>
          </mc:Fallback>
        </mc:AlternateContent>
        <mc:AlternateContent xmlns:mc="http://schemas.openxmlformats.org/markup-compatibility/2006">
          <mc:Choice xmlns:p14="http://schemas.microsoft.com/office/powerpoint/2010/main" Requires="p14">
            <p:contentPart p14:bwMode="auto" r:id="rId37">
              <p14:nvContentPartPr>
                <p14:cNvPr id="41" name="Ink 40">
                  <a:extLst>
                    <a:ext uri="{FF2B5EF4-FFF2-40B4-BE49-F238E27FC236}">
                      <a16:creationId xmlns:a16="http://schemas.microsoft.com/office/drawing/2014/main" id="{EDDE0FF0-76B0-5B0A-C3DE-1A7BAAA21052}"/>
                    </a:ext>
                  </a:extLst>
                </p14:cNvPr>
                <p14:cNvContentPartPr/>
                <p14:nvPr/>
              </p14:nvContentPartPr>
              <p14:xfrm>
                <a:off x="8272737" y="2183554"/>
                <a:ext cx="57240" cy="127800"/>
              </p14:xfrm>
            </p:contentPart>
          </mc:Choice>
          <mc:Fallback>
            <p:pic>
              <p:nvPicPr>
                <p:cNvPr id="41" name="Ink 40">
                  <a:extLst>
                    <a:ext uri="{FF2B5EF4-FFF2-40B4-BE49-F238E27FC236}">
                      <a16:creationId xmlns:a16="http://schemas.microsoft.com/office/drawing/2014/main" id="{EDDE0FF0-76B0-5B0A-C3DE-1A7BAAA21052}"/>
                    </a:ext>
                  </a:extLst>
                </p:cNvPr>
                <p:cNvPicPr/>
                <p:nvPr/>
              </p:nvPicPr>
              <p:blipFill>
                <a:blip r:embed="rId38"/>
                <a:stretch>
                  <a:fillRect/>
                </a:stretch>
              </p:blipFill>
              <p:spPr>
                <a:xfrm>
                  <a:off x="8264097" y="2174914"/>
                  <a:ext cx="74880" cy="145440"/>
                </a:xfrm>
                <a:prstGeom prst="rect">
                  <a:avLst/>
                </a:prstGeom>
              </p:spPr>
            </p:pic>
          </mc:Fallback>
        </mc:AlternateContent>
        <mc:AlternateContent xmlns:mc="http://schemas.openxmlformats.org/markup-compatibility/2006">
          <mc:Choice xmlns:p14="http://schemas.microsoft.com/office/powerpoint/2010/main" Requires="p14">
            <p:contentPart p14:bwMode="auto" r:id="rId39">
              <p14:nvContentPartPr>
                <p14:cNvPr id="42" name="Ink 41">
                  <a:extLst>
                    <a:ext uri="{FF2B5EF4-FFF2-40B4-BE49-F238E27FC236}">
                      <a16:creationId xmlns:a16="http://schemas.microsoft.com/office/drawing/2014/main" id="{8631B6D0-CED9-9F40-9F70-877DA1BBED90}"/>
                    </a:ext>
                  </a:extLst>
                </p14:cNvPr>
                <p14:cNvContentPartPr/>
                <p14:nvPr/>
              </p14:nvContentPartPr>
              <p14:xfrm>
                <a:off x="8253657" y="2186434"/>
                <a:ext cx="188280" cy="84960"/>
              </p14:xfrm>
            </p:contentPart>
          </mc:Choice>
          <mc:Fallback>
            <p:pic>
              <p:nvPicPr>
                <p:cNvPr id="42" name="Ink 41">
                  <a:extLst>
                    <a:ext uri="{FF2B5EF4-FFF2-40B4-BE49-F238E27FC236}">
                      <a16:creationId xmlns:a16="http://schemas.microsoft.com/office/drawing/2014/main" id="{8631B6D0-CED9-9F40-9F70-877DA1BBED90}"/>
                    </a:ext>
                  </a:extLst>
                </p:cNvPr>
                <p:cNvPicPr/>
                <p:nvPr/>
              </p:nvPicPr>
              <p:blipFill>
                <a:blip r:embed="rId40"/>
                <a:stretch>
                  <a:fillRect/>
                </a:stretch>
              </p:blipFill>
              <p:spPr>
                <a:xfrm>
                  <a:off x="8245017" y="2177434"/>
                  <a:ext cx="205920" cy="102600"/>
                </a:xfrm>
                <a:prstGeom prst="rect">
                  <a:avLst/>
                </a:prstGeom>
              </p:spPr>
            </p:pic>
          </mc:Fallback>
        </mc:AlternateContent>
        <mc:AlternateContent xmlns:mc="http://schemas.openxmlformats.org/markup-compatibility/2006">
          <mc:Choice xmlns:p14="http://schemas.microsoft.com/office/powerpoint/2010/main" Requires="p14">
            <p:contentPart p14:bwMode="auto" r:id="rId41">
              <p14:nvContentPartPr>
                <p14:cNvPr id="43" name="Ink 42">
                  <a:extLst>
                    <a:ext uri="{FF2B5EF4-FFF2-40B4-BE49-F238E27FC236}">
                      <a16:creationId xmlns:a16="http://schemas.microsoft.com/office/drawing/2014/main" id="{070463EF-E904-5AD9-C4F3-33CE293FBB3B}"/>
                    </a:ext>
                  </a:extLst>
                </p14:cNvPr>
                <p14:cNvContentPartPr/>
                <p14:nvPr/>
              </p14:nvContentPartPr>
              <p14:xfrm>
                <a:off x="8345097" y="2052514"/>
                <a:ext cx="266040" cy="175320"/>
              </p14:xfrm>
            </p:contentPart>
          </mc:Choice>
          <mc:Fallback>
            <p:pic>
              <p:nvPicPr>
                <p:cNvPr id="43" name="Ink 42">
                  <a:extLst>
                    <a:ext uri="{FF2B5EF4-FFF2-40B4-BE49-F238E27FC236}">
                      <a16:creationId xmlns:a16="http://schemas.microsoft.com/office/drawing/2014/main" id="{070463EF-E904-5AD9-C4F3-33CE293FBB3B}"/>
                    </a:ext>
                  </a:extLst>
                </p:cNvPr>
                <p:cNvPicPr/>
                <p:nvPr/>
              </p:nvPicPr>
              <p:blipFill>
                <a:blip r:embed="rId42"/>
                <a:stretch>
                  <a:fillRect/>
                </a:stretch>
              </p:blipFill>
              <p:spPr>
                <a:xfrm>
                  <a:off x="8336457" y="2043514"/>
                  <a:ext cx="283680" cy="192960"/>
                </a:xfrm>
                <a:prstGeom prst="rect">
                  <a:avLst/>
                </a:prstGeom>
              </p:spPr>
            </p:pic>
          </mc:Fallback>
        </mc:AlternateContent>
        <mc:AlternateContent xmlns:mc="http://schemas.openxmlformats.org/markup-compatibility/2006">
          <mc:Choice xmlns:p14="http://schemas.microsoft.com/office/powerpoint/2010/main" Requires="p14">
            <p:contentPart p14:bwMode="auto" r:id="rId43">
              <p14:nvContentPartPr>
                <p14:cNvPr id="44" name="Ink 43">
                  <a:extLst>
                    <a:ext uri="{FF2B5EF4-FFF2-40B4-BE49-F238E27FC236}">
                      <a16:creationId xmlns:a16="http://schemas.microsoft.com/office/drawing/2014/main" id="{158B1083-606D-1124-781A-A86776FC87AE}"/>
                    </a:ext>
                  </a:extLst>
                </p14:cNvPr>
                <p14:cNvContentPartPr/>
                <p14:nvPr/>
              </p14:nvContentPartPr>
              <p14:xfrm>
                <a:off x="8445537" y="2001394"/>
                <a:ext cx="130320" cy="92880"/>
              </p14:xfrm>
            </p:contentPart>
          </mc:Choice>
          <mc:Fallback>
            <p:pic>
              <p:nvPicPr>
                <p:cNvPr id="44" name="Ink 43">
                  <a:extLst>
                    <a:ext uri="{FF2B5EF4-FFF2-40B4-BE49-F238E27FC236}">
                      <a16:creationId xmlns:a16="http://schemas.microsoft.com/office/drawing/2014/main" id="{158B1083-606D-1124-781A-A86776FC87AE}"/>
                    </a:ext>
                  </a:extLst>
                </p:cNvPr>
                <p:cNvPicPr/>
                <p:nvPr/>
              </p:nvPicPr>
              <p:blipFill>
                <a:blip r:embed="rId44"/>
                <a:stretch>
                  <a:fillRect/>
                </a:stretch>
              </p:blipFill>
              <p:spPr>
                <a:xfrm>
                  <a:off x="8436897" y="1992394"/>
                  <a:ext cx="147960" cy="110520"/>
                </a:xfrm>
                <a:prstGeom prst="rect">
                  <a:avLst/>
                </a:prstGeom>
              </p:spPr>
            </p:pic>
          </mc:Fallback>
        </mc:AlternateContent>
        <mc:AlternateContent xmlns:mc="http://schemas.openxmlformats.org/markup-compatibility/2006">
          <mc:Choice xmlns:p14="http://schemas.microsoft.com/office/powerpoint/2010/main" Requires="p14">
            <p:contentPart p14:bwMode="auto" r:id="rId45">
              <p14:nvContentPartPr>
                <p14:cNvPr id="45" name="Ink 44">
                  <a:extLst>
                    <a:ext uri="{FF2B5EF4-FFF2-40B4-BE49-F238E27FC236}">
                      <a16:creationId xmlns:a16="http://schemas.microsoft.com/office/drawing/2014/main" id="{7BE92A01-AF78-06B9-4C83-5DEED6E3A12E}"/>
                    </a:ext>
                  </a:extLst>
                </p14:cNvPr>
                <p14:cNvContentPartPr/>
                <p14:nvPr/>
              </p14:nvContentPartPr>
              <p14:xfrm>
                <a:off x="8610057" y="1891234"/>
                <a:ext cx="113400" cy="185040"/>
              </p14:xfrm>
            </p:contentPart>
          </mc:Choice>
          <mc:Fallback>
            <p:pic>
              <p:nvPicPr>
                <p:cNvPr id="45" name="Ink 44">
                  <a:extLst>
                    <a:ext uri="{FF2B5EF4-FFF2-40B4-BE49-F238E27FC236}">
                      <a16:creationId xmlns:a16="http://schemas.microsoft.com/office/drawing/2014/main" id="{7BE92A01-AF78-06B9-4C83-5DEED6E3A12E}"/>
                    </a:ext>
                  </a:extLst>
                </p:cNvPr>
                <p:cNvPicPr/>
                <p:nvPr/>
              </p:nvPicPr>
              <p:blipFill>
                <a:blip r:embed="rId46"/>
                <a:stretch>
                  <a:fillRect/>
                </a:stretch>
              </p:blipFill>
              <p:spPr>
                <a:xfrm>
                  <a:off x="8601417" y="1882234"/>
                  <a:ext cx="131040" cy="202680"/>
                </a:xfrm>
                <a:prstGeom prst="rect">
                  <a:avLst/>
                </a:prstGeom>
              </p:spPr>
            </p:pic>
          </mc:Fallback>
        </mc:AlternateContent>
        <mc:AlternateContent xmlns:mc="http://schemas.openxmlformats.org/markup-compatibility/2006">
          <mc:Choice xmlns:p14="http://schemas.microsoft.com/office/powerpoint/2010/main" Requires="p14">
            <p:contentPart p14:bwMode="auto" r:id="rId47">
              <p14:nvContentPartPr>
                <p14:cNvPr id="46" name="Ink 45">
                  <a:extLst>
                    <a:ext uri="{FF2B5EF4-FFF2-40B4-BE49-F238E27FC236}">
                      <a16:creationId xmlns:a16="http://schemas.microsoft.com/office/drawing/2014/main" id="{5FAC1695-F8ED-863B-E898-129CF436CAA9}"/>
                    </a:ext>
                  </a:extLst>
                </p14:cNvPr>
                <p14:cNvContentPartPr/>
                <p14:nvPr/>
              </p14:nvContentPartPr>
              <p14:xfrm>
                <a:off x="8937657" y="1893394"/>
                <a:ext cx="181800" cy="95760"/>
              </p14:xfrm>
            </p:contentPart>
          </mc:Choice>
          <mc:Fallback>
            <p:pic>
              <p:nvPicPr>
                <p:cNvPr id="46" name="Ink 45">
                  <a:extLst>
                    <a:ext uri="{FF2B5EF4-FFF2-40B4-BE49-F238E27FC236}">
                      <a16:creationId xmlns:a16="http://schemas.microsoft.com/office/drawing/2014/main" id="{5FAC1695-F8ED-863B-E898-129CF436CAA9}"/>
                    </a:ext>
                  </a:extLst>
                </p:cNvPr>
                <p:cNvPicPr/>
                <p:nvPr/>
              </p:nvPicPr>
              <p:blipFill>
                <a:blip r:embed="rId48"/>
                <a:stretch>
                  <a:fillRect/>
                </a:stretch>
              </p:blipFill>
              <p:spPr>
                <a:xfrm>
                  <a:off x="8929017" y="1884394"/>
                  <a:ext cx="199440" cy="113400"/>
                </a:xfrm>
                <a:prstGeom prst="rect">
                  <a:avLst/>
                </a:prstGeom>
              </p:spPr>
            </p:pic>
          </mc:Fallback>
        </mc:AlternateContent>
        <mc:AlternateContent xmlns:mc="http://schemas.openxmlformats.org/markup-compatibility/2006">
          <mc:Choice xmlns:p14="http://schemas.microsoft.com/office/powerpoint/2010/main" Requires="p14">
            <p:contentPart p14:bwMode="auto" r:id="rId49">
              <p14:nvContentPartPr>
                <p14:cNvPr id="47" name="Ink 46">
                  <a:extLst>
                    <a:ext uri="{FF2B5EF4-FFF2-40B4-BE49-F238E27FC236}">
                      <a16:creationId xmlns:a16="http://schemas.microsoft.com/office/drawing/2014/main" id="{8CA48684-CF79-06AB-45DD-E8623C492BC6}"/>
                    </a:ext>
                  </a:extLst>
                </p14:cNvPr>
                <p14:cNvContentPartPr/>
                <p14:nvPr/>
              </p14:nvContentPartPr>
              <p14:xfrm>
                <a:off x="9063297" y="1788634"/>
                <a:ext cx="201600" cy="117720"/>
              </p14:xfrm>
            </p:contentPart>
          </mc:Choice>
          <mc:Fallback>
            <p:pic>
              <p:nvPicPr>
                <p:cNvPr id="47" name="Ink 46">
                  <a:extLst>
                    <a:ext uri="{FF2B5EF4-FFF2-40B4-BE49-F238E27FC236}">
                      <a16:creationId xmlns:a16="http://schemas.microsoft.com/office/drawing/2014/main" id="{8CA48684-CF79-06AB-45DD-E8623C492BC6}"/>
                    </a:ext>
                  </a:extLst>
                </p:cNvPr>
                <p:cNvPicPr/>
                <p:nvPr/>
              </p:nvPicPr>
              <p:blipFill>
                <a:blip r:embed="rId50"/>
                <a:stretch>
                  <a:fillRect/>
                </a:stretch>
              </p:blipFill>
              <p:spPr>
                <a:xfrm>
                  <a:off x="9054657" y="1779634"/>
                  <a:ext cx="219240" cy="135360"/>
                </a:xfrm>
                <a:prstGeom prst="rect">
                  <a:avLst/>
                </a:prstGeom>
              </p:spPr>
            </p:pic>
          </mc:Fallback>
        </mc:AlternateContent>
        <mc:AlternateContent xmlns:mc="http://schemas.openxmlformats.org/markup-compatibility/2006">
          <mc:Choice xmlns:p14="http://schemas.microsoft.com/office/powerpoint/2010/main" Requires="p14">
            <p:contentPart p14:bwMode="auto" r:id="rId51">
              <p14:nvContentPartPr>
                <p14:cNvPr id="48" name="Ink 47">
                  <a:extLst>
                    <a:ext uri="{FF2B5EF4-FFF2-40B4-BE49-F238E27FC236}">
                      <a16:creationId xmlns:a16="http://schemas.microsoft.com/office/drawing/2014/main" id="{233E8E91-88DE-471B-9445-46F46E120ED9}"/>
                    </a:ext>
                  </a:extLst>
                </p14:cNvPr>
                <p14:cNvContentPartPr/>
                <p14:nvPr/>
              </p14:nvContentPartPr>
              <p14:xfrm>
                <a:off x="9254457" y="1624474"/>
                <a:ext cx="130320" cy="170280"/>
              </p14:xfrm>
            </p:contentPart>
          </mc:Choice>
          <mc:Fallback>
            <p:pic>
              <p:nvPicPr>
                <p:cNvPr id="48" name="Ink 47">
                  <a:extLst>
                    <a:ext uri="{FF2B5EF4-FFF2-40B4-BE49-F238E27FC236}">
                      <a16:creationId xmlns:a16="http://schemas.microsoft.com/office/drawing/2014/main" id="{233E8E91-88DE-471B-9445-46F46E120ED9}"/>
                    </a:ext>
                  </a:extLst>
                </p:cNvPr>
                <p:cNvPicPr/>
                <p:nvPr/>
              </p:nvPicPr>
              <p:blipFill>
                <a:blip r:embed="rId52"/>
                <a:stretch>
                  <a:fillRect/>
                </a:stretch>
              </p:blipFill>
              <p:spPr>
                <a:xfrm>
                  <a:off x="9245817" y="1615834"/>
                  <a:ext cx="147960" cy="187920"/>
                </a:xfrm>
                <a:prstGeom prst="rect">
                  <a:avLst/>
                </a:prstGeom>
              </p:spPr>
            </p:pic>
          </mc:Fallback>
        </mc:AlternateContent>
        <mc:AlternateContent xmlns:mc="http://schemas.openxmlformats.org/markup-compatibility/2006">
          <mc:Choice xmlns:p14="http://schemas.microsoft.com/office/powerpoint/2010/main" Requires="p14">
            <p:contentPart p14:bwMode="auto" r:id="rId53">
              <p14:nvContentPartPr>
                <p14:cNvPr id="49" name="Ink 48">
                  <a:extLst>
                    <a:ext uri="{FF2B5EF4-FFF2-40B4-BE49-F238E27FC236}">
                      <a16:creationId xmlns:a16="http://schemas.microsoft.com/office/drawing/2014/main" id="{41E814C8-1501-77DD-AC4C-3BEB70640693}"/>
                    </a:ext>
                  </a:extLst>
                </p14:cNvPr>
                <p14:cNvContentPartPr/>
                <p14:nvPr/>
              </p14:nvContentPartPr>
              <p14:xfrm>
                <a:off x="9610857" y="1552114"/>
                <a:ext cx="147960" cy="123480"/>
              </p14:xfrm>
            </p:contentPart>
          </mc:Choice>
          <mc:Fallback>
            <p:pic>
              <p:nvPicPr>
                <p:cNvPr id="49" name="Ink 48">
                  <a:extLst>
                    <a:ext uri="{FF2B5EF4-FFF2-40B4-BE49-F238E27FC236}">
                      <a16:creationId xmlns:a16="http://schemas.microsoft.com/office/drawing/2014/main" id="{41E814C8-1501-77DD-AC4C-3BEB70640693}"/>
                    </a:ext>
                  </a:extLst>
                </p:cNvPr>
                <p:cNvPicPr/>
                <p:nvPr/>
              </p:nvPicPr>
              <p:blipFill>
                <a:blip r:embed="rId54"/>
                <a:stretch>
                  <a:fillRect/>
                </a:stretch>
              </p:blipFill>
              <p:spPr>
                <a:xfrm>
                  <a:off x="9602217" y="1543114"/>
                  <a:ext cx="165600" cy="141120"/>
                </a:xfrm>
                <a:prstGeom prst="rect">
                  <a:avLst/>
                </a:prstGeom>
              </p:spPr>
            </p:pic>
          </mc:Fallback>
        </mc:AlternateContent>
        <mc:AlternateContent xmlns:mc="http://schemas.openxmlformats.org/markup-compatibility/2006">
          <mc:Choice xmlns:p14="http://schemas.microsoft.com/office/powerpoint/2010/main" Requires="p14">
            <p:contentPart p14:bwMode="auto" r:id="rId55">
              <p14:nvContentPartPr>
                <p14:cNvPr id="50" name="Ink 49">
                  <a:extLst>
                    <a:ext uri="{FF2B5EF4-FFF2-40B4-BE49-F238E27FC236}">
                      <a16:creationId xmlns:a16="http://schemas.microsoft.com/office/drawing/2014/main" id="{1DA60290-BC5E-BAD9-99D4-5FB53953F5CA}"/>
                    </a:ext>
                  </a:extLst>
                </p14:cNvPr>
                <p14:cNvContentPartPr/>
                <p14:nvPr/>
              </p14:nvContentPartPr>
              <p14:xfrm>
                <a:off x="9816777" y="1319194"/>
                <a:ext cx="146160" cy="236520"/>
              </p14:xfrm>
            </p:contentPart>
          </mc:Choice>
          <mc:Fallback>
            <p:pic>
              <p:nvPicPr>
                <p:cNvPr id="50" name="Ink 49">
                  <a:extLst>
                    <a:ext uri="{FF2B5EF4-FFF2-40B4-BE49-F238E27FC236}">
                      <a16:creationId xmlns:a16="http://schemas.microsoft.com/office/drawing/2014/main" id="{1DA60290-BC5E-BAD9-99D4-5FB53953F5CA}"/>
                    </a:ext>
                  </a:extLst>
                </p:cNvPr>
                <p:cNvPicPr/>
                <p:nvPr/>
              </p:nvPicPr>
              <p:blipFill>
                <a:blip r:embed="rId56"/>
                <a:stretch>
                  <a:fillRect/>
                </a:stretch>
              </p:blipFill>
              <p:spPr>
                <a:xfrm>
                  <a:off x="9807777" y="1310194"/>
                  <a:ext cx="163800" cy="254160"/>
                </a:xfrm>
                <a:prstGeom prst="rect">
                  <a:avLst/>
                </a:prstGeom>
              </p:spPr>
            </p:pic>
          </mc:Fallback>
        </mc:AlternateContent>
        <mc:AlternateContent xmlns:mc="http://schemas.openxmlformats.org/markup-compatibility/2006">
          <mc:Choice xmlns:p14="http://schemas.microsoft.com/office/powerpoint/2010/main" Requires="p14">
            <p:contentPart p14:bwMode="auto" r:id="rId57">
              <p14:nvContentPartPr>
                <p14:cNvPr id="51" name="Ink 50">
                  <a:extLst>
                    <a:ext uri="{FF2B5EF4-FFF2-40B4-BE49-F238E27FC236}">
                      <a16:creationId xmlns:a16="http://schemas.microsoft.com/office/drawing/2014/main" id="{CCD583B0-7686-6A1E-64BC-331B9E6583AF}"/>
                    </a:ext>
                  </a:extLst>
                </p14:cNvPr>
                <p14:cNvContentPartPr/>
                <p14:nvPr/>
              </p14:nvContentPartPr>
              <p14:xfrm>
                <a:off x="10005417" y="1047394"/>
                <a:ext cx="498240" cy="400320"/>
              </p14:xfrm>
            </p:contentPart>
          </mc:Choice>
          <mc:Fallback>
            <p:pic>
              <p:nvPicPr>
                <p:cNvPr id="51" name="Ink 50">
                  <a:extLst>
                    <a:ext uri="{FF2B5EF4-FFF2-40B4-BE49-F238E27FC236}">
                      <a16:creationId xmlns:a16="http://schemas.microsoft.com/office/drawing/2014/main" id="{CCD583B0-7686-6A1E-64BC-331B9E6583AF}"/>
                    </a:ext>
                  </a:extLst>
                </p:cNvPr>
                <p:cNvPicPr/>
                <p:nvPr/>
              </p:nvPicPr>
              <p:blipFill>
                <a:blip r:embed="rId58"/>
                <a:stretch>
                  <a:fillRect/>
                </a:stretch>
              </p:blipFill>
              <p:spPr>
                <a:xfrm>
                  <a:off x="9996777" y="1038754"/>
                  <a:ext cx="515880" cy="417960"/>
                </a:xfrm>
                <a:prstGeom prst="rect">
                  <a:avLst/>
                </a:prstGeom>
              </p:spPr>
            </p:pic>
          </mc:Fallback>
        </mc:AlternateContent>
        <mc:AlternateContent xmlns:mc="http://schemas.openxmlformats.org/markup-compatibility/2006">
          <mc:Choice xmlns:p14="http://schemas.microsoft.com/office/powerpoint/2010/main" Requires="p14">
            <p:contentPart p14:bwMode="auto" r:id="rId59">
              <p14:nvContentPartPr>
                <p14:cNvPr id="52" name="Ink 51">
                  <a:extLst>
                    <a:ext uri="{FF2B5EF4-FFF2-40B4-BE49-F238E27FC236}">
                      <a16:creationId xmlns:a16="http://schemas.microsoft.com/office/drawing/2014/main" id="{BC65AC9E-3A7D-398D-93D1-3A9651EDE364}"/>
                    </a:ext>
                  </a:extLst>
                </p14:cNvPr>
                <p14:cNvContentPartPr/>
                <p14:nvPr/>
              </p14:nvContentPartPr>
              <p14:xfrm>
                <a:off x="10627137" y="1047034"/>
                <a:ext cx="28440" cy="24480"/>
              </p14:xfrm>
            </p:contentPart>
          </mc:Choice>
          <mc:Fallback>
            <p:pic>
              <p:nvPicPr>
                <p:cNvPr id="52" name="Ink 51">
                  <a:extLst>
                    <a:ext uri="{FF2B5EF4-FFF2-40B4-BE49-F238E27FC236}">
                      <a16:creationId xmlns:a16="http://schemas.microsoft.com/office/drawing/2014/main" id="{BC65AC9E-3A7D-398D-93D1-3A9651EDE364}"/>
                    </a:ext>
                  </a:extLst>
                </p:cNvPr>
                <p:cNvPicPr/>
                <p:nvPr/>
              </p:nvPicPr>
              <p:blipFill>
                <a:blip r:embed="rId60"/>
                <a:stretch>
                  <a:fillRect/>
                </a:stretch>
              </p:blipFill>
              <p:spPr>
                <a:xfrm>
                  <a:off x="10618497" y="1038034"/>
                  <a:ext cx="46080" cy="421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61">
            <p14:nvContentPartPr>
              <p14:cNvPr id="54" name="Ink 53">
                <a:extLst>
                  <a:ext uri="{FF2B5EF4-FFF2-40B4-BE49-F238E27FC236}">
                    <a16:creationId xmlns:a16="http://schemas.microsoft.com/office/drawing/2014/main" id="{119AAEB1-6659-C3FB-0A68-F87E64A305F8}"/>
                  </a:ext>
                </a:extLst>
              </p14:cNvPr>
              <p14:cNvContentPartPr/>
              <p14:nvPr/>
            </p14:nvContentPartPr>
            <p14:xfrm>
              <a:off x="5669217" y="3245554"/>
              <a:ext cx="1086480" cy="401040"/>
            </p14:xfrm>
          </p:contentPart>
        </mc:Choice>
        <mc:Fallback>
          <p:pic>
            <p:nvPicPr>
              <p:cNvPr id="54" name="Ink 53">
                <a:extLst>
                  <a:ext uri="{FF2B5EF4-FFF2-40B4-BE49-F238E27FC236}">
                    <a16:creationId xmlns:a16="http://schemas.microsoft.com/office/drawing/2014/main" id="{119AAEB1-6659-C3FB-0A68-F87E64A305F8}"/>
                  </a:ext>
                </a:extLst>
              </p:cNvPr>
              <p:cNvPicPr/>
              <p:nvPr/>
            </p:nvPicPr>
            <p:blipFill>
              <a:blip r:embed="rId62"/>
              <a:stretch>
                <a:fillRect/>
              </a:stretch>
            </p:blipFill>
            <p:spPr>
              <a:xfrm>
                <a:off x="5660577" y="3236554"/>
                <a:ext cx="1104120" cy="418680"/>
              </a:xfrm>
              <a:prstGeom prst="rect">
                <a:avLst/>
              </a:prstGeom>
            </p:spPr>
          </p:pic>
        </mc:Fallback>
      </mc:AlternateContent>
      <mc:AlternateContent xmlns:mc="http://schemas.openxmlformats.org/markup-compatibility/2006">
        <mc:Choice xmlns:p14="http://schemas.microsoft.com/office/powerpoint/2010/main" Requires="p14">
          <p:contentPart p14:bwMode="auto" r:id="rId63">
            <p14:nvContentPartPr>
              <p14:cNvPr id="55" name="Ink 54">
                <a:extLst>
                  <a:ext uri="{FF2B5EF4-FFF2-40B4-BE49-F238E27FC236}">
                    <a16:creationId xmlns:a16="http://schemas.microsoft.com/office/drawing/2014/main" id="{94290340-21D9-0EA1-B7F5-7844E38FD31A}"/>
                  </a:ext>
                </a:extLst>
              </p14:cNvPr>
              <p14:cNvContentPartPr/>
              <p14:nvPr/>
            </p14:nvContentPartPr>
            <p14:xfrm>
              <a:off x="5538537" y="3840994"/>
              <a:ext cx="1277280" cy="397080"/>
            </p14:xfrm>
          </p:contentPart>
        </mc:Choice>
        <mc:Fallback>
          <p:pic>
            <p:nvPicPr>
              <p:cNvPr id="55" name="Ink 54">
                <a:extLst>
                  <a:ext uri="{FF2B5EF4-FFF2-40B4-BE49-F238E27FC236}">
                    <a16:creationId xmlns:a16="http://schemas.microsoft.com/office/drawing/2014/main" id="{94290340-21D9-0EA1-B7F5-7844E38FD31A}"/>
                  </a:ext>
                </a:extLst>
              </p:cNvPr>
              <p:cNvPicPr/>
              <p:nvPr/>
            </p:nvPicPr>
            <p:blipFill>
              <a:blip r:embed="rId64"/>
              <a:stretch>
                <a:fillRect/>
              </a:stretch>
            </p:blipFill>
            <p:spPr>
              <a:xfrm>
                <a:off x="5529537" y="3831994"/>
                <a:ext cx="1294920" cy="414720"/>
              </a:xfrm>
              <a:prstGeom prst="rect">
                <a:avLst/>
              </a:prstGeom>
            </p:spPr>
          </p:pic>
        </mc:Fallback>
      </mc:AlternateContent>
      <p:grpSp>
        <p:nvGrpSpPr>
          <p:cNvPr id="63" name="Group 62">
            <a:extLst>
              <a:ext uri="{FF2B5EF4-FFF2-40B4-BE49-F238E27FC236}">
                <a16:creationId xmlns:a16="http://schemas.microsoft.com/office/drawing/2014/main" id="{137139DF-2BDC-2CE3-24E9-137E6724BA59}"/>
              </a:ext>
            </a:extLst>
          </p:cNvPr>
          <p:cNvGrpSpPr/>
          <p:nvPr/>
        </p:nvGrpSpPr>
        <p:grpSpPr>
          <a:xfrm>
            <a:off x="1915137" y="3471994"/>
            <a:ext cx="1552680" cy="936720"/>
            <a:chOff x="1915137" y="3471994"/>
            <a:chExt cx="1552680" cy="936720"/>
          </a:xfrm>
        </p:grpSpPr>
        <mc:AlternateContent xmlns:mc="http://schemas.openxmlformats.org/markup-compatibility/2006">
          <mc:Choice xmlns:p14="http://schemas.microsoft.com/office/powerpoint/2010/main" Requires="p14">
            <p:contentPart p14:bwMode="auto" r:id="rId65">
              <p14:nvContentPartPr>
                <p14:cNvPr id="56" name="Ink 55">
                  <a:extLst>
                    <a:ext uri="{FF2B5EF4-FFF2-40B4-BE49-F238E27FC236}">
                      <a16:creationId xmlns:a16="http://schemas.microsoft.com/office/drawing/2014/main" id="{F8A8EB44-30DF-8F8B-EBB5-65FB53A0328E}"/>
                    </a:ext>
                  </a:extLst>
                </p14:cNvPr>
                <p14:cNvContentPartPr/>
                <p14:nvPr/>
              </p14:nvContentPartPr>
              <p14:xfrm>
                <a:off x="2699937" y="3471994"/>
                <a:ext cx="767880" cy="633960"/>
              </p14:xfrm>
            </p:contentPart>
          </mc:Choice>
          <mc:Fallback>
            <p:pic>
              <p:nvPicPr>
                <p:cNvPr id="56" name="Ink 55">
                  <a:extLst>
                    <a:ext uri="{FF2B5EF4-FFF2-40B4-BE49-F238E27FC236}">
                      <a16:creationId xmlns:a16="http://schemas.microsoft.com/office/drawing/2014/main" id="{F8A8EB44-30DF-8F8B-EBB5-65FB53A0328E}"/>
                    </a:ext>
                  </a:extLst>
                </p:cNvPr>
                <p:cNvPicPr/>
                <p:nvPr/>
              </p:nvPicPr>
              <p:blipFill>
                <a:blip r:embed="rId66"/>
                <a:stretch>
                  <a:fillRect/>
                </a:stretch>
              </p:blipFill>
              <p:spPr>
                <a:xfrm>
                  <a:off x="2691297" y="3462994"/>
                  <a:ext cx="785520" cy="651600"/>
                </a:xfrm>
                <a:prstGeom prst="rect">
                  <a:avLst/>
                </a:prstGeom>
              </p:spPr>
            </p:pic>
          </mc:Fallback>
        </mc:AlternateContent>
        <mc:AlternateContent xmlns:mc="http://schemas.openxmlformats.org/markup-compatibility/2006">
          <mc:Choice xmlns:p14="http://schemas.microsoft.com/office/powerpoint/2010/main" Requires="p14">
            <p:contentPart p14:bwMode="auto" r:id="rId67">
              <p14:nvContentPartPr>
                <p14:cNvPr id="57" name="Ink 56">
                  <a:extLst>
                    <a:ext uri="{FF2B5EF4-FFF2-40B4-BE49-F238E27FC236}">
                      <a16:creationId xmlns:a16="http://schemas.microsoft.com/office/drawing/2014/main" id="{087FC463-E403-1243-5C75-682F2E0CA107}"/>
                    </a:ext>
                  </a:extLst>
                </p14:cNvPr>
                <p14:cNvContentPartPr/>
                <p14:nvPr/>
              </p14:nvContentPartPr>
              <p14:xfrm>
                <a:off x="2672217" y="4031074"/>
                <a:ext cx="122400" cy="141840"/>
              </p14:xfrm>
            </p:contentPart>
          </mc:Choice>
          <mc:Fallback>
            <p:pic>
              <p:nvPicPr>
                <p:cNvPr id="57" name="Ink 56">
                  <a:extLst>
                    <a:ext uri="{FF2B5EF4-FFF2-40B4-BE49-F238E27FC236}">
                      <a16:creationId xmlns:a16="http://schemas.microsoft.com/office/drawing/2014/main" id="{087FC463-E403-1243-5C75-682F2E0CA107}"/>
                    </a:ext>
                  </a:extLst>
                </p:cNvPr>
                <p:cNvPicPr/>
                <p:nvPr/>
              </p:nvPicPr>
              <p:blipFill>
                <a:blip r:embed="rId68"/>
                <a:stretch>
                  <a:fillRect/>
                </a:stretch>
              </p:blipFill>
              <p:spPr>
                <a:xfrm>
                  <a:off x="2663577" y="4022434"/>
                  <a:ext cx="140040" cy="159480"/>
                </a:xfrm>
                <a:prstGeom prst="rect">
                  <a:avLst/>
                </a:prstGeom>
              </p:spPr>
            </p:pic>
          </mc:Fallback>
        </mc:AlternateContent>
        <mc:AlternateContent xmlns:mc="http://schemas.openxmlformats.org/markup-compatibility/2006">
          <mc:Choice xmlns:p14="http://schemas.microsoft.com/office/powerpoint/2010/main" Requires="p14">
            <p:contentPart p14:bwMode="auto" r:id="rId69">
              <p14:nvContentPartPr>
                <p14:cNvPr id="59" name="Ink 58">
                  <a:extLst>
                    <a:ext uri="{FF2B5EF4-FFF2-40B4-BE49-F238E27FC236}">
                      <a16:creationId xmlns:a16="http://schemas.microsoft.com/office/drawing/2014/main" id="{8F2A15BB-A33B-EA4F-5A68-23FF03B171A1}"/>
                    </a:ext>
                  </a:extLst>
                </p14:cNvPr>
                <p14:cNvContentPartPr/>
                <p14:nvPr/>
              </p14:nvContentPartPr>
              <p14:xfrm>
                <a:off x="1915137" y="4229074"/>
                <a:ext cx="214560" cy="179640"/>
              </p14:xfrm>
            </p:contentPart>
          </mc:Choice>
          <mc:Fallback>
            <p:pic>
              <p:nvPicPr>
                <p:cNvPr id="59" name="Ink 58">
                  <a:extLst>
                    <a:ext uri="{FF2B5EF4-FFF2-40B4-BE49-F238E27FC236}">
                      <a16:creationId xmlns:a16="http://schemas.microsoft.com/office/drawing/2014/main" id="{8F2A15BB-A33B-EA4F-5A68-23FF03B171A1}"/>
                    </a:ext>
                  </a:extLst>
                </p:cNvPr>
                <p:cNvPicPr/>
                <p:nvPr/>
              </p:nvPicPr>
              <p:blipFill>
                <a:blip r:embed="rId70"/>
                <a:stretch>
                  <a:fillRect/>
                </a:stretch>
              </p:blipFill>
              <p:spPr>
                <a:xfrm>
                  <a:off x="1906497" y="4220434"/>
                  <a:ext cx="232200" cy="197280"/>
                </a:xfrm>
                <a:prstGeom prst="rect">
                  <a:avLst/>
                </a:prstGeom>
              </p:spPr>
            </p:pic>
          </mc:Fallback>
        </mc:AlternateContent>
        <mc:AlternateContent xmlns:mc="http://schemas.openxmlformats.org/markup-compatibility/2006">
          <mc:Choice xmlns:p14="http://schemas.microsoft.com/office/powerpoint/2010/main" Requires="p14">
            <p:contentPart p14:bwMode="auto" r:id="rId71">
              <p14:nvContentPartPr>
                <p14:cNvPr id="60" name="Ink 59">
                  <a:extLst>
                    <a:ext uri="{FF2B5EF4-FFF2-40B4-BE49-F238E27FC236}">
                      <a16:creationId xmlns:a16="http://schemas.microsoft.com/office/drawing/2014/main" id="{B63FEC5F-4ED9-65F1-DBE3-8FB6DA7A876E}"/>
                    </a:ext>
                  </a:extLst>
                </p14:cNvPr>
                <p14:cNvContentPartPr/>
                <p14:nvPr/>
              </p14:nvContentPartPr>
              <p14:xfrm>
                <a:off x="2169297" y="3997954"/>
                <a:ext cx="180000" cy="204120"/>
              </p14:xfrm>
            </p:contentPart>
          </mc:Choice>
          <mc:Fallback>
            <p:pic>
              <p:nvPicPr>
                <p:cNvPr id="60" name="Ink 59">
                  <a:extLst>
                    <a:ext uri="{FF2B5EF4-FFF2-40B4-BE49-F238E27FC236}">
                      <a16:creationId xmlns:a16="http://schemas.microsoft.com/office/drawing/2014/main" id="{B63FEC5F-4ED9-65F1-DBE3-8FB6DA7A876E}"/>
                    </a:ext>
                  </a:extLst>
                </p:cNvPr>
                <p:cNvPicPr/>
                <p:nvPr/>
              </p:nvPicPr>
              <p:blipFill>
                <a:blip r:embed="rId72"/>
                <a:stretch>
                  <a:fillRect/>
                </a:stretch>
              </p:blipFill>
              <p:spPr>
                <a:xfrm>
                  <a:off x="2160657" y="3988954"/>
                  <a:ext cx="197640" cy="221760"/>
                </a:xfrm>
                <a:prstGeom prst="rect">
                  <a:avLst/>
                </a:prstGeom>
              </p:spPr>
            </p:pic>
          </mc:Fallback>
        </mc:AlternateContent>
        <mc:AlternateContent xmlns:mc="http://schemas.openxmlformats.org/markup-compatibility/2006">
          <mc:Choice xmlns:p14="http://schemas.microsoft.com/office/powerpoint/2010/main" Requires="p14">
            <p:contentPart p14:bwMode="auto" r:id="rId73">
              <p14:nvContentPartPr>
                <p14:cNvPr id="61" name="Ink 60">
                  <a:extLst>
                    <a:ext uri="{FF2B5EF4-FFF2-40B4-BE49-F238E27FC236}">
                      <a16:creationId xmlns:a16="http://schemas.microsoft.com/office/drawing/2014/main" id="{198D9135-B32C-7AC1-2E76-38AD6BC8A0F2}"/>
                    </a:ext>
                  </a:extLst>
                </p14:cNvPr>
                <p14:cNvContentPartPr/>
                <p14:nvPr/>
              </p14:nvContentPartPr>
              <p14:xfrm>
                <a:off x="2348577" y="3860074"/>
                <a:ext cx="122040" cy="207720"/>
              </p14:xfrm>
            </p:contentPart>
          </mc:Choice>
          <mc:Fallback>
            <p:pic>
              <p:nvPicPr>
                <p:cNvPr id="61" name="Ink 60">
                  <a:extLst>
                    <a:ext uri="{FF2B5EF4-FFF2-40B4-BE49-F238E27FC236}">
                      <a16:creationId xmlns:a16="http://schemas.microsoft.com/office/drawing/2014/main" id="{198D9135-B32C-7AC1-2E76-38AD6BC8A0F2}"/>
                    </a:ext>
                  </a:extLst>
                </p:cNvPr>
                <p:cNvPicPr/>
                <p:nvPr/>
              </p:nvPicPr>
              <p:blipFill>
                <a:blip r:embed="rId74"/>
                <a:stretch>
                  <a:fillRect/>
                </a:stretch>
              </p:blipFill>
              <p:spPr>
                <a:xfrm>
                  <a:off x="2339937" y="3851074"/>
                  <a:ext cx="139680" cy="225360"/>
                </a:xfrm>
                <a:prstGeom prst="rect">
                  <a:avLst/>
                </a:prstGeom>
              </p:spPr>
            </p:pic>
          </mc:Fallback>
        </mc:AlternateContent>
        <mc:AlternateContent xmlns:mc="http://schemas.openxmlformats.org/markup-compatibility/2006">
          <mc:Choice xmlns:p14="http://schemas.microsoft.com/office/powerpoint/2010/main" Requires="p14">
            <p:contentPart p14:bwMode="auto" r:id="rId75">
              <p14:nvContentPartPr>
                <p14:cNvPr id="62" name="Ink 61">
                  <a:extLst>
                    <a:ext uri="{FF2B5EF4-FFF2-40B4-BE49-F238E27FC236}">
                      <a16:creationId xmlns:a16="http://schemas.microsoft.com/office/drawing/2014/main" id="{76E48ADC-BA85-62CC-5483-C21F627C43A8}"/>
                    </a:ext>
                  </a:extLst>
                </p14:cNvPr>
                <p14:cNvContentPartPr/>
                <p14:nvPr/>
              </p14:nvContentPartPr>
              <p14:xfrm>
                <a:off x="2477097" y="3742354"/>
                <a:ext cx="179280" cy="160200"/>
              </p14:xfrm>
            </p:contentPart>
          </mc:Choice>
          <mc:Fallback>
            <p:pic>
              <p:nvPicPr>
                <p:cNvPr id="62" name="Ink 61">
                  <a:extLst>
                    <a:ext uri="{FF2B5EF4-FFF2-40B4-BE49-F238E27FC236}">
                      <a16:creationId xmlns:a16="http://schemas.microsoft.com/office/drawing/2014/main" id="{76E48ADC-BA85-62CC-5483-C21F627C43A8}"/>
                    </a:ext>
                  </a:extLst>
                </p:cNvPr>
                <p:cNvPicPr/>
                <p:nvPr/>
              </p:nvPicPr>
              <p:blipFill>
                <a:blip r:embed="rId76"/>
                <a:stretch>
                  <a:fillRect/>
                </a:stretch>
              </p:blipFill>
              <p:spPr>
                <a:xfrm>
                  <a:off x="2468457" y="3733714"/>
                  <a:ext cx="196920" cy="177840"/>
                </a:xfrm>
                <a:prstGeom prst="rect">
                  <a:avLst/>
                </a:prstGeom>
              </p:spPr>
            </p:pic>
          </mc:Fallback>
        </mc:AlternateContent>
      </p:grpSp>
      <p:grpSp>
        <p:nvGrpSpPr>
          <p:cNvPr id="66" name="Group 65">
            <a:extLst>
              <a:ext uri="{FF2B5EF4-FFF2-40B4-BE49-F238E27FC236}">
                <a16:creationId xmlns:a16="http://schemas.microsoft.com/office/drawing/2014/main" id="{1FA2E7EF-4497-3CE5-CC2B-8164CCA38A55}"/>
              </a:ext>
            </a:extLst>
          </p:cNvPr>
          <p:cNvGrpSpPr/>
          <p:nvPr/>
        </p:nvGrpSpPr>
        <p:grpSpPr>
          <a:xfrm>
            <a:off x="3245337" y="3322954"/>
            <a:ext cx="381600" cy="369000"/>
            <a:chOff x="3245337" y="3322954"/>
            <a:chExt cx="381600" cy="369000"/>
          </a:xfrm>
        </p:grpSpPr>
        <mc:AlternateContent xmlns:mc="http://schemas.openxmlformats.org/markup-compatibility/2006">
          <mc:Choice xmlns:p14="http://schemas.microsoft.com/office/powerpoint/2010/main" Requires="p14">
            <p:contentPart p14:bwMode="auto" r:id="rId77">
              <p14:nvContentPartPr>
                <p14:cNvPr id="64" name="Ink 63">
                  <a:extLst>
                    <a:ext uri="{FF2B5EF4-FFF2-40B4-BE49-F238E27FC236}">
                      <a16:creationId xmlns:a16="http://schemas.microsoft.com/office/drawing/2014/main" id="{82EA16CB-1608-B81C-0287-688E618C1F2C}"/>
                    </a:ext>
                  </a:extLst>
                </p14:cNvPr>
                <p14:cNvContentPartPr/>
                <p14:nvPr/>
              </p14:nvContentPartPr>
              <p14:xfrm>
                <a:off x="3378177" y="3322954"/>
                <a:ext cx="79200" cy="369000"/>
              </p14:xfrm>
            </p:contentPart>
          </mc:Choice>
          <mc:Fallback>
            <p:pic>
              <p:nvPicPr>
                <p:cNvPr id="64" name="Ink 63">
                  <a:extLst>
                    <a:ext uri="{FF2B5EF4-FFF2-40B4-BE49-F238E27FC236}">
                      <a16:creationId xmlns:a16="http://schemas.microsoft.com/office/drawing/2014/main" id="{82EA16CB-1608-B81C-0287-688E618C1F2C}"/>
                    </a:ext>
                  </a:extLst>
                </p:cNvPr>
                <p:cNvPicPr/>
                <p:nvPr/>
              </p:nvPicPr>
              <p:blipFill>
                <a:blip r:embed="rId78"/>
                <a:stretch>
                  <a:fillRect/>
                </a:stretch>
              </p:blipFill>
              <p:spPr>
                <a:xfrm>
                  <a:off x="3369177" y="3314314"/>
                  <a:ext cx="96840" cy="386640"/>
                </a:xfrm>
                <a:prstGeom prst="rect">
                  <a:avLst/>
                </a:prstGeom>
              </p:spPr>
            </p:pic>
          </mc:Fallback>
        </mc:AlternateContent>
        <mc:AlternateContent xmlns:mc="http://schemas.openxmlformats.org/markup-compatibility/2006">
          <mc:Choice xmlns:p14="http://schemas.microsoft.com/office/powerpoint/2010/main" Requires="p14">
            <p:contentPart p14:bwMode="auto" r:id="rId79">
              <p14:nvContentPartPr>
                <p14:cNvPr id="65" name="Ink 64">
                  <a:extLst>
                    <a:ext uri="{FF2B5EF4-FFF2-40B4-BE49-F238E27FC236}">
                      <a16:creationId xmlns:a16="http://schemas.microsoft.com/office/drawing/2014/main" id="{BAF95D68-43D9-61A7-C78D-A370CBC93C02}"/>
                    </a:ext>
                  </a:extLst>
                </p14:cNvPr>
                <p14:cNvContentPartPr/>
                <p14:nvPr/>
              </p14:nvContentPartPr>
              <p14:xfrm>
                <a:off x="3245337" y="3471994"/>
                <a:ext cx="381600" cy="41760"/>
              </p14:xfrm>
            </p:contentPart>
          </mc:Choice>
          <mc:Fallback>
            <p:pic>
              <p:nvPicPr>
                <p:cNvPr id="65" name="Ink 64">
                  <a:extLst>
                    <a:ext uri="{FF2B5EF4-FFF2-40B4-BE49-F238E27FC236}">
                      <a16:creationId xmlns:a16="http://schemas.microsoft.com/office/drawing/2014/main" id="{BAF95D68-43D9-61A7-C78D-A370CBC93C02}"/>
                    </a:ext>
                  </a:extLst>
                </p:cNvPr>
                <p:cNvPicPr/>
                <p:nvPr/>
              </p:nvPicPr>
              <p:blipFill>
                <a:blip r:embed="rId80"/>
                <a:stretch>
                  <a:fillRect/>
                </a:stretch>
              </p:blipFill>
              <p:spPr>
                <a:xfrm>
                  <a:off x="3236337" y="3462994"/>
                  <a:ext cx="399240" cy="594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81">
            <p14:nvContentPartPr>
              <p14:cNvPr id="67" name="Ink 66">
                <a:extLst>
                  <a:ext uri="{FF2B5EF4-FFF2-40B4-BE49-F238E27FC236}">
                    <a16:creationId xmlns:a16="http://schemas.microsoft.com/office/drawing/2014/main" id="{4B718BE7-0365-A91B-F5AD-45EDF3CF2064}"/>
                  </a:ext>
                </a:extLst>
              </p14:cNvPr>
              <p14:cNvContentPartPr/>
              <p14:nvPr/>
            </p14:nvContentPartPr>
            <p14:xfrm>
              <a:off x="7963137" y="3113434"/>
              <a:ext cx="1525680" cy="565200"/>
            </p14:xfrm>
          </p:contentPart>
        </mc:Choice>
        <mc:Fallback>
          <p:pic>
            <p:nvPicPr>
              <p:cNvPr id="67" name="Ink 66">
                <a:extLst>
                  <a:ext uri="{FF2B5EF4-FFF2-40B4-BE49-F238E27FC236}">
                    <a16:creationId xmlns:a16="http://schemas.microsoft.com/office/drawing/2014/main" id="{4B718BE7-0365-A91B-F5AD-45EDF3CF2064}"/>
                  </a:ext>
                </a:extLst>
              </p:cNvPr>
              <p:cNvPicPr/>
              <p:nvPr/>
            </p:nvPicPr>
            <p:blipFill>
              <a:blip r:embed="rId82"/>
              <a:stretch>
                <a:fillRect/>
              </a:stretch>
            </p:blipFill>
            <p:spPr>
              <a:xfrm>
                <a:off x="7954137" y="3104434"/>
                <a:ext cx="1543320" cy="582840"/>
              </a:xfrm>
              <a:prstGeom prst="rect">
                <a:avLst/>
              </a:prstGeom>
            </p:spPr>
          </p:pic>
        </mc:Fallback>
      </mc:AlternateContent>
      <mc:AlternateContent xmlns:mc="http://schemas.openxmlformats.org/markup-compatibility/2006">
        <mc:Choice xmlns:p14="http://schemas.microsoft.com/office/powerpoint/2010/main" Requires="p14">
          <p:contentPart p14:bwMode="auto" r:id="rId83">
            <p14:nvContentPartPr>
              <p14:cNvPr id="68" name="Ink 67">
                <a:extLst>
                  <a:ext uri="{FF2B5EF4-FFF2-40B4-BE49-F238E27FC236}">
                    <a16:creationId xmlns:a16="http://schemas.microsoft.com/office/drawing/2014/main" id="{41AE71DC-7F11-25BA-1749-7540B4F31F39}"/>
                  </a:ext>
                </a:extLst>
              </p14:cNvPr>
              <p14:cNvContentPartPr/>
              <p14:nvPr/>
            </p14:nvContentPartPr>
            <p14:xfrm>
              <a:off x="8132337" y="4356514"/>
              <a:ext cx="498240" cy="333360"/>
            </p14:xfrm>
          </p:contentPart>
        </mc:Choice>
        <mc:Fallback>
          <p:pic>
            <p:nvPicPr>
              <p:cNvPr id="68" name="Ink 67">
                <a:extLst>
                  <a:ext uri="{FF2B5EF4-FFF2-40B4-BE49-F238E27FC236}">
                    <a16:creationId xmlns:a16="http://schemas.microsoft.com/office/drawing/2014/main" id="{41AE71DC-7F11-25BA-1749-7540B4F31F39}"/>
                  </a:ext>
                </a:extLst>
              </p:cNvPr>
              <p:cNvPicPr/>
              <p:nvPr/>
            </p:nvPicPr>
            <p:blipFill>
              <a:blip r:embed="rId84"/>
              <a:stretch>
                <a:fillRect/>
              </a:stretch>
            </p:blipFill>
            <p:spPr>
              <a:xfrm>
                <a:off x="8123697" y="4347874"/>
                <a:ext cx="515880" cy="351000"/>
              </a:xfrm>
              <a:prstGeom prst="rect">
                <a:avLst/>
              </a:prstGeom>
            </p:spPr>
          </p:pic>
        </mc:Fallback>
      </mc:AlternateContent>
      <p:grpSp>
        <p:nvGrpSpPr>
          <p:cNvPr id="85" name="Group 84">
            <a:extLst>
              <a:ext uri="{FF2B5EF4-FFF2-40B4-BE49-F238E27FC236}">
                <a16:creationId xmlns:a16="http://schemas.microsoft.com/office/drawing/2014/main" id="{414791BE-5277-E29A-740F-A0525686D0C0}"/>
              </a:ext>
            </a:extLst>
          </p:cNvPr>
          <p:cNvGrpSpPr/>
          <p:nvPr/>
        </p:nvGrpSpPr>
        <p:grpSpPr>
          <a:xfrm>
            <a:off x="9400617" y="3125674"/>
            <a:ext cx="2077560" cy="1114200"/>
            <a:chOff x="9400617" y="3125674"/>
            <a:chExt cx="2077560" cy="1114200"/>
          </a:xfrm>
        </p:grpSpPr>
        <mc:AlternateContent xmlns:mc="http://schemas.openxmlformats.org/markup-compatibility/2006">
          <mc:Choice xmlns:p14="http://schemas.microsoft.com/office/powerpoint/2010/main" Requires="p14">
            <p:contentPart p14:bwMode="auto" r:id="rId85">
              <p14:nvContentPartPr>
                <p14:cNvPr id="69" name="Ink 68">
                  <a:extLst>
                    <a:ext uri="{FF2B5EF4-FFF2-40B4-BE49-F238E27FC236}">
                      <a16:creationId xmlns:a16="http://schemas.microsoft.com/office/drawing/2014/main" id="{5B9899FF-8934-6F16-FA61-B3AAAB0136DB}"/>
                    </a:ext>
                  </a:extLst>
                </p14:cNvPr>
                <p14:cNvContentPartPr/>
                <p14:nvPr/>
              </p14:nvContentPartPr>
              <p14:xfrm>
                <a:off x="9489177" y="4014154"/>
                <a:ext cx="145440" cy="225720"/>
              </p14:xfrm>
            </p:contentPart>
          </mc:Choice>
          <mc:Fallback>
            <p:pic>
              <p:nvPicPr>
                <p:cNvPr id="69" name="Ink 68">
                  <a:extLst>
                    <a:ext uri="{FF2B5EF4-FFF2-40B4-BE49-F238E27FC236}">
                      <a16:creationId xmlns:a16="http://schemas.microsoft.com/office/drawing/2014/main" id="{5B9899FF-8934-6F16-FA61-B3AAAB0136DB}"/>
                    </a:ext>
                  </a:extLst>
                </p:cNvPr>
                <p:cNvPicPr/>
                <p:nvPr/>
              </p:nvPicPr>
              <p:blipFill>
                <a:blip r:embed="rId86"/>
                <a:stretch>
                  <a:fillRect/>
                </a:stretch>
              </p:blipFill>
              <p:spPr>
                <a:xfrm>
                  <a:off x="9480537" y="4005514"/>
                  <a:ext cx="163080" cy="243360"/>
                </a:xfrm>
                <a:prstGeom prst="rect">
                  <a:avLst/>
                </a:prstGeom>
              </p:spPr>
            </p:pic>
          </mc:Fallback>
        </mc:AlternateContent>
        <mc:AlternateContent xmlns:mc="http://schemas.openxmlformats.org/markup-compatibility/2006">
          <mc:Choice xmlns:p14="http://schemas.microsoft.com/office/powerpoint/2010/main" Requires="p14">
            <p:contentPart p14:bwMode="auto" r:id="rId87">
              <p14:nvContentPartPr>
                <p14:cNvPr id="70" name="Ink 69">
                  <a:extLst>
                    <a:ext uri="{FF2B5EF4-FFF2-40B4-BE49-F238E27FC236}">
                      <a16:creationId xmlns:a16="http://schemas.microsoft.com/office/drawing/2014/main" id="{1E7C4252-66DE-65A3-9D8D-B452EABC3F4B}"/>
                    </a:ext>
                  </a:extLst>
                </p14:cNvPr>
                <p14:cNvContentPartPr/>
                <p14:nvPr/>
              </p14:nvContentPartPr>
              <p14:xfrm>
                <a:off x="9400617" y="3961234"/>
                <a:ext cx="203760" cy="152280"/>
              </p14:xfrm>
            </p:contentPart>
          </mc:Choice>
          <mc:Fallback>
            <p:pic>
              <p:nvPicPr>
                <p:cNvPr id="70" name="Ink 69">
                  <a:extLst>
                    <a:ext uri="{FF2B5EF4-FFF2-40B4-BE49-F238E27FC236}">
                      <a16:creationId xmlns:a16="http://schemas.microsoft.com/office/drawing/2014/main" id="{1E7C4252-66DE-65A3-9D8D-B452EABC3F4B}"/>
                    </a:ext>
                  </a:extLst>
                </p:cNvPr>
                <p:cNvPicPr/>
                <p:nvPr/>
              </p:nvPicPr>
              <p:blipFill>
                <a:blip r:embed="rId88"/>
                <a:stretch>
                  <a:fillRect/>
                </a:stretch>
              </p:blipFill>
              <p:spPr>
                <a:xfrm>
                  <a:off x="9391977" y="3952234"/>
                  <a:ext cx="221400" cy="169920"/>
                </a:xfrm>
                <a:prstGeom prst="rect">
                  <a:avLst/>
                </a:prstGeom>
              </p:spPr>
            </p:pic>
          </mc:Fallback>
        </mc:AlternateContent>
        <mc:AlternateContent xmlns:mc="http://schemas.openxmlformats.org/markup-compatibility/2006">
          <mc:Choice xmlns:p14="http://schemas.microsoft.com/office/powerpoint/2010/main" Requires="p14">
            <p:contentPart p14:bwMode="auto" r:id="rId89">
              <p14:nvContentPartPr>
                <p14:cNvPr id="71" name="Ink 70">
                  <a:extLst>
                    <a:ext uri="{FF2B5EF4-FFF2-40B4-BE49-F238E27FC236}">
                      <a16:creationId xmlns:a16="http://schemas.microsoft.com/office/drawing/2014/main" id="{5AF042C2-56AB-8DB4-C351-CC205ED93552}"/>
                    </a:ext>
                  </a:extLst>
                </p14:cNvPr>
                <p14:cNvContentPartPr/>
                <p14:nvPr/>
              </p14:nvContentPartPr>
              <p14:xfrm>
                <a:off x="9675297" y="3933514"/>
                <a:ext cx="92880" cy="163800"/>
              </p14:xfrm>
            </p:contentPart>
          </mc:Choice>
          <mc:Fallback>
            <p:pic>
              <p:nvPicPr>
                <p:cNvPr id="71" name="Ink 70">
                  <a:extLst>
                    <a:ext uri="{FF2B5EF4-FFF2-40B4-BE49-F238E27FC236}">
                      <a16:creationId xmlns:a16="http://schemas.microsoft.com/office/drawing/2014/main" id="{5AF042C2-56AB-8DB4-C351-CC205ED93552}"/>
                    </a:ext>
                  </a:extLst>
                </p:cNvPr>
                <p:cNvPicPr/>
                <p:nvPr/>
              </p:nvPicPr>
              <p:blipFill>
                <a:blip r:embed="rId90"/>
                <a:stretch>
                  <a:fillRect/>
                </a:stretch>
              </p:blipFill>
              <p:spPr>
                <a:xfrm>
                  <a:off x="9666297" y="3924874"/>
                  <a:ext cx="110520" cy="181440"/>
                </a:xfrm>
                <a:prstGeom prst="rect">
                  <a:avLst/>
                </a:prstGeom>
              </p:spPr>
            </p:pic>
          </mc:Fallback>
        </mc:AlternateContent>
        <mc:AlternateContent xmlns:mc="http://schemas.openxmlformats.org/markup-compatibility/2006">
          <mc:Choice xmlns:p14="http://schemas.microsoft.com/office/powerpoint/2010/main" Requires="p14">
            <p:contentPart p14:bwMode="auto" r:id="rId91">
              <p14:nvContentPartPr>
                <p14:cNvPr id="72" name="Ink 71">
                  <a:extLst>
                    <a:ext uri="{FF2B5EF4-FFF2-40B4-BE49-F238E27FC236}">
                      <a16:creationId xmlns:a16="http://schemas.microsoft.com/office/drawing/2014/main" id="{CA53AA49-B7B9-25C2-81A7-7A83A218A7E5}"/>
                    </a:ext>
                  </a:extLst>
                </p14:cNvPr>
                <p14:cNvContentPartPr/>
                <p14:nvPr/>
              </p14:nvContentPartPr>
              <p14:xfrm>
                <a:off x="9829377" y="3894634"/>
                <a:ext cx="128520" cy="110520"/>
              </p14:xfrm>
            </p:contentPart>
          </mc:Choice>
          <mc:Fallback>
            <p:pic>
              <p:nvPicPr>
                <p:cNvPr id="72" name="Ink 71">
                  <a:extLst>
                    <a:ext uri="{FF2B5EF4-FFF2-40B4-BE49-F238E27FC236}">
                      <a16:creationId xmlns:a16="http://schemas.microsoft.com/office/drawing/2014/main" id="{CA53AA49-B7B9-25C2-81A7-7A83A218A7E5}"/>
                    </a:ext>
                  </a:extLst>
                </p:cNvPr>
                <p:cNvPicPr/>
                <p:nvPr/>
              </p:nvPicPr>
              <p:blipFill>
                <a:blip r:embed="rId92"/>
                <a:stretch>
                  <a:fillRect/>
                </a:stretch>
              </p:blipFill>
              <p:spPr>
                <a:xfrm>
                  <a:off x="9820377" y="3885634"/>
                  <a:ext cx="146160" cy="128160"/>
                </a:xfrm>
                <a:prstGeom prst="rect">
                  <a:avLst/>
                </a:prstGeom>
              </p:spPr>
            </p:pic>
          </mc:Fallback>
        </mc:AlternateContent>
        <mc:AlternateContent xmlns:mc="http://schemas.openxmlformats.org/markup-compatibility/2006">
          <mc:Choice xmlns:p14="http://schemas.microsoft.com/office/powerpoint/2010/main" Requires="p14">
            <p:contentPart p14:bwMode="auto" r:id="rId93">
              <p14:nvContentPartPr>
                <p14:cNvPr id="73" name="Ink 72">
                  <a:extLst>
                    <a:ext uri="{FF2B5EF4-FFF2-40B4-BE49-F238E27FC236}">
                      <a16:creationId xmlns:a16="http://schemas.microsoft.com/office/drawing/2014/main" id="{B192BC25-6722-EC97-35ED-0AC6334ED148}"/>
                    </a:ext>
                  </a:extLst>
                </p14:cNvPr>
                <p14:cNvContentPartPr/>
                <p14:nvPr/>
              </p14:nvContentPartPr>
              <p14:xfrm>
                <a:off x="9955737" y="3795274"/>
                <a:ext cx="91800" cy="132120"/>
              </p14:xfrm>
            </p:contentPart>
          </mc:Choice>
          <mc:Fallback>
            <p:pic>
              <p:nvPicPr>
                <p:cNvPr id="73" name="Ink 72">
                  <a:extLst>
                    <a:ext uri="{FF2B5EF4-FFF2-40B4-BE49-F238E27FC236}">
                      <a16:creationId xmlns:a16="http://schemas.microsoft.com/office/drawing/2014/main" id="{B192BC25-6722-EC97-35ED-0AC6334ED148}"/>
                    </a:ext>
                  </a:extLst>
                </p:cNvPr>
                <p:cNvPicPr/>
                <p:nvPr/>
              </p:nvPicPr>
              <p:blipFill>
                <a:blip r:embed="rId94"/>
                <a:stretch>
                  <a:fillRect/>
                </a:stretch>
              </p:blipFill>
              <p:spPr>
                <a:xfrm>
                  <a:off x="9947097" y="3786634"/>
                  <a:ext cx="109440" cy="149760"/>
                </a:xfrm>
                <a:prstGeom prst="rect">
                  <a:avLst/>
                </a:prstGeom>
              </p:spPr>
            </p:pic>
          </mc:Fallback>
        </mc:AlternateContent>
        <mc:AlternateContent xmlns:mc="http://schemas.openxmlformats.org/markup-compatibility/2006">
          <mc:Choice xmlns:p14="http://schemas.microsoft.com/office/powerpoint/2010/main" Requires="p14">
            <p:contentPart p14:bwMode="auto" r:id="rId95">
              <p14:nvContentPartPr>
                <p14:cNvPr id="74" name="Ink 73">
                  <a:extLst>
                    <a:ext uri="{FF2B5EF4-FFF2-40B4-BE49-F238E27FC236}">
                      <a16:creationId xmlns:a16="http://schemas.microsoft.com/office/drawing/2014/main" id="{733DB2CA-4C9C-9989-E7DA-68D7686A5840}"/>
                    </a:ext>
                  </a:extLst>
                </p14:cNvPr>
                <p14:cNvContentPartPr/>
                <p14:nvPr/>
              </p14:nvContentPartPr>
              <p14:xfrm>
                <a:off x="10056177" y="3491434"/>
                <a:ext cx="336600" cy="340200"/>
              </p14:xfrm>
            </p:contentPart>
          </mc:Choice>
          <mc:Fallback>
            <p:pic>
              <p:nvPicPr>
                <p:cNvPr id="74" name="Ink 73">
                  <a:extLst>
                    <a:ext uri="{FF2B5EF4-FFF2-40B4-BE49-F238E27FC236}">
                      <a16:creationId xmlns:a16="http://schemas.microsoft.com/office/drawing/2014/main" id="{733DB2CA-4C9C-9989-E7DA-68D7686A5840}"/>
                    </a:ext>
                  </a:extLst>
                </p:cNvPr>
                <p:cNvPicPr/>
                <p:nvPr/>
              </p:nvPicPr>
              <p:blipFill>
                <a:blip r:embed="rId96"/>
                <a:stretch>
                  <a:fillRect/>
                </a:stretch>
              </p:blipFill>
              <p:spPr>
                <a:xfrm>
                  <a:off x="10047537" y="3482434"/>
                  <a:ext cx="354240" cy="357840"/>
                </a:xfrm>
                <a:prstGeom prst="rect">
                  <a:avLst/>
                </a:prstGeom>
              </p:spPr>
            </p:pic>
          </mc:Fallback>
        </mc:AlternateContent>
        <mc:AlternateContent xmlns:mc="http://schemas.openxmlformats.org/markup-compatibility/2006">
          <mc:Choice xmlns:p14="http://schemas.microsoft.com/office/powerpoint/2010/main" Requires="p14">
            <p:contentPart p14:bwMode="auto" r:id="rId97">
              <p14:nvContentPartPr>
                <p14:cNvPr id="75" name="Ink 74">
                  <a:extLst>
                    <a:ext uri="{FF2B5EF4-FFF2-40B4-BE49-F238E27FC236}">
                      <a16:creationId xmlns:a16="http://schemas.microsoft.com/office/drawing/2014/main" id="{6A14F9AD-F538-89F2-2899-2F8554C3B935}"/>
                    </a:ext>
                  </a:extLst>
                </p14:cNvPr>
                <p14:cNvContentPartPr/>
                <p14:nvPr/>
              </p14:nvContentPartPr>
              <p14:xfrm>
                <a:off x="10271457" y="3487474"/>
                <a:ext cx="118800" cy="100080"/>
              </p14:xfrm>
            </p:contentPart>
          </mc:Choice>
          <mc:Fallback>
            <p:pic>
              <p:nvPicPr>
                <p:cNvPr id="75" name="Ink 74">
                  <a:extLst>
                    <a:ext uri="{FF2B5EF4-FFF2-40B4-BE49-F238E27FC236}">
                      <a16:creationId xmlns:a16="http://schemas.microsoft.com/office/drawing/2014/main" id="{6A14F9AD-F538-89F2-2899-2F8554C3B935}"/>
                    </a:ext>
                  </a:extLst>
                </p:cNvPr>
                <p:cNvPicPr/>
                <p:nvPr/>
              </p:nvPicPr>
              <p:blipFill>
                <a:blip r:embed="rId98"/>
                <a:stretch>
                  <a:fillRect/>
                </a:stretch>
              </p:blipFill>
              <p:spPr>
                <a:xfrm>
                  <a:off x="10262457" y="3478834"/>
                  <a:ext cx="136440" cy="117720"/>
                </a:xfrm>
                <a:prstGeom prst="rect">
                  <a:avLst/>
                </a:prstGeom>
              </p:spPr>
            </p:pic>
          </mc:Fallback>
        </mc:AlternateContent>
        <mc:AlternateContent xmlns:mc="http://schemas.openxmlformats.org/markup-compatibility/2006">
          <mc:Choice xmlns:p14="http://schemas.microsoft.com/office/powerpoint/2010/main" Requires="p14">
            <p:contentPart p14:bwMode="auto" r:id="rId99">
              <p14:nvContentPartPr>
                <p14:cNvPr id="76" name="Ink 75">
                  <a:extLst>
                    <a:ext uri="{FF2B5EF4-FFF2-40B4-BE49-F238E27FC236}">
                      <a16:creationId xmlns:a16="http://schemas.microsoft.com/office/drawing/2014/main" id="{C8A6F85E-6B43-ED73-02E7-8363A7344038}"/>
                    </a:ext>
                  </a:extLst>
                </p14:cNvPr>
                <p14:cNvContentPartPr/>
                <p14:nvPr/>
              </p14:nvContentPartPr>
              <p14:xfrm>
                <a:off x="10064457" y="3977434"/>
                <a:ext cx="225000" cy="241920"/>
              </p14:xfrm>
            </p:contentPart>
          </mc:Choice>
          <mc:Fallback>
            <p:pic>
              <p:nvPicPr>
                <p:cNvPr id="76" name="Ink 75">
                  <a:extLst>
                    <a:ext uri="{FF2B5EF4-FFF2-40B4-BE49-F238E27FC236}">
                      <a16:creationId xmlns:a16="http://schemas.microsoft.com/office/drawing/2014/main" id="{C8A6F85E-6B43-ED73-02E7-8363A7344038}"/>
                    </a:ext>
                  </a:extLst>
                </p:cNvPr>
                <p:cNvPicPr/>
                <p:nvPr/>
              </p:nvPicPr>
              <p:blipFill>
                <a:blip r:embed="rId100"/>
                <a:stretch>
                  <a:fillRect/>
                </a:stretch>
              </p:blipFill>
              <p:spPr>
                <a:xfrm>
                  <a:off x="10055817" y="3968434"/>
                  <a:ext cx="242640" cy="259560"/>
                </a:xfrm>
                <a:prstGeom prst="rect">
                  <a:avLst/>
                </a:prstGeom>
              </p:spPr>
            </p:pic>
          </mc:Fallback>
        </mc:AlternateContent>
        <mc:AlternateContent xmlns:mc="http://schemas.openxmlformats.org/markup-compatibility/2006">
          <mc:Choice xmlns:p14="http://schemas.microsoft.com/office/powerpoint/2010/main" Requires="p14">
            <p:contentPart p14:bwMode="auto" r:id="rId101">
              <p14:nvContentPartPr>
                <p14:cNvPr id="77" name="Ink 76">
                  <a:extLst>
                    <a:ext uri="{FF2B5EF4-FFF2-40B4-BE49-F238E27FC236}">
                      <a16:creationId xmlns:a16="http://schemas.microsoft.com/office/drawing/2014/main" id="{F4605EF2-E653-8107-EAF8-6B7420DC9079}"/>
                    </a:ext>
                  </a:extLst>
                </p14:cNvPr>
                <p14:cNvContentPartPr/>
                <p14:nvPr/>
              </p14:nvContentPartPr>
              <p14:xfrm>
                <a:off x="10313577" y="3908674"/>
                <a:ext cx="242640" cy="213480"/>
              </p14:xfrm>
            </p:contentPart>
          </mc:Choice>
          <mc:Fallback>
            <p:pic>
              <p:nvPicPr>
                <p:cNvPr id="77" name="Ink 76">
                  <a:extLst>
                    <a:ext uri="{FF2B5EF4-FFF2-40B4-BE49-F238E27FC236}">
                      <a16:creationId xmlns:a16="http://schemas.microsoft.com/office/drawing/2014/main" id="{F4605EF2-E653-8107-EAF8-6B7420DC9079}"/>
                    </a:ext>
                  </a:extLst>
                </p:cNvPr>
                <p:cNvPicPr/>
                <p:nvPr/>
              </p:nvPicPr>
              <p:blipFill>
                <a:blip r:embed="rId102"/>
                <a:stretch>
                  <a:fillRect/>
                </a:stretch>
              </p:blipFill>
              <p:spPr>
                <a:xfrm>
                  <a:off x="10304577" y="3900034"/>
                  <a:ext cx="260280" cy="231120"/>
                </a:xfrm>
                <a:prstGeom prst="rect">
                  <a:avLst/>
                </a:prstGeom>
              </p:spPr>
            </p:pic>
          </mc:Fallback>
        </mc:AlternateContent>
        <mc:AlternateContent xmlns:mc="http://schemas.openxmlformats.org/markup-compatibility/2006">
          <mc:Choice xmlns:p14="http://schemas.microsoft.com/office/powerpoint/2010/main" Requires="p14">
            <p:contentPart p14:bwMode="auto" r:id="rId103">
              <p14:nvContentPartPr>
                <p14:cNvPr id="78" name="Ink 77">
                  <a:extLst>
                    <a:ext uri="{FF2B5EF4-FFF2-40B4-BE49-F238E27FC236}">
                      <a16:creationId xmlns:a16="http://schemas.microsoft.com/office/drawing/2014/main" id="{67182728-9277-F94F-8390-A56BFF368059}"/>
                    </a:ext>
                  </a:extLst>
                </p14:cNvPr>
                <p14:cNvContentPartPr/>
                <p14:nvPr/>
              </p14:nvContentPartPr>
              <p14:xfrm>
                <a:off x="10583937" y="3718954"/>
                <a:ext cx="288360" cy="208080"/>
              </p14:xfrm>
            </p:contentPart>
          </mc:Choice>
          <mc:Fallback>
            <p:pic>
              <p:nvPicPr>
                <p:cNvPr id="78" name="Ink 77">
                  <a:extLst>
                    <a:ext uri="{FF2B5EF4-FFF2-40B4-BE49-F238E27FC236}">
                      <a16:creationId xmlns:a16="http://schemas.microsoft.com/office/drawing/2014/main" id="{67182728-9277-F94F-8390-A56BFF368059}"/>
                    </a:ext>
                  </a:extLst>
                </p:cNvPr>
                <p:cNvPicPr/>
                <p:nvPr/>
              </p:nvPicPr>
              <p:blipFill>
                <a:blip r:embed="rId104"/>
                <a:stretch>
                  <a:fillRect/>
                </a:stretch>
              </p:blipFill>
              <p:spPr>
                <a:xfrm>
                  <a:off x="10574937" y="3710314"/>
                  <a:ext cx="306000" cy="225720"/>
                </a:xfrm>
                <a:prstGeom prst="rect">
                  <a:avLst/>
                </a:prstGeom>
              </p:spPr>
            </p:pic>
          </mc:Fallback>
        </mc:AlternateContent>
        <mc:AlternateContent xmlns:mc="http://schemas.openxmlformats.org/markup-compatibility/2006">
          <mc:Choice xmlns:p14="http://schemas.microsoft.com/office/powerpoint/2010/main" Requires="p14">
            <p:contentPart p14:bwMode="auto" r:id="rId105">
              <p14:nvContentPartPr>
                <p14:cNvPr id="79" name="Ink 78">
                  <a:extLst>
                    <a:ext uri="{FF2B5EF4-FFF2-40B4-BE49-F238E27FC236}">
                      <a16:creationId xmlns:a16="http://schemas.microsoft.com/office/drawing/2014/main" id="{EE530F2A-24E9-E721-260C-D20E670D87FE}"/>
                    </a:ext>
                  </a:extLst>
                </p14:cNvPr>
                <p14:cNvContentPartPr/>
                <p14:nvPr/>
              </p14:nvContentPartPr>
              <p14:xfrm>
                <a:off x="10757457" y="3567034"/>
                <a:ext cx="19080" cy="17280"/>
              </p14:xfrm>
            </p:contentPart>
          </mc:Choice>
          <mc:Fallback>
            <p:pic>
              <p:nvPicPr>
                <p:cNvPr id="79" name="Ink 78">
                  <a:extLst>
                    <a:ext uri="{FF2B5EF4-FFF2-40B4-BE49-F238E27FC236}">
                      <a16:creationId xmlns:a16="http://schemas.microsoft.com/office/drawing/2014/main" id="{EE530F2A-24E9-E721-260C-D20E670D87FE}"/>
                    </a:ext>
                  </a:extLst>
                </p:cNvPr>
                <p:cNvPicPr/>
                <p:nvPr/>
              </p:nvPicPr>
              <p:blipFill>
                <a:blip r:embed="rId106"/>
                <a:stretch>
                  <a:fillRect/>
                </a:stretch>
              </p:blipFill>
              <p:spPr>
                <a:xfrm>
                  <a:off x="10748817" y="3558034"/>
                  <a:ext cx="36720" cy="34920"/>
                </a:xfrm>
                <a:prstGeom prst="rect">
                  <a:avLst/>
                </a:prstGeom>
              </p:spPr>
            </p:pic>
          </mc:Fallback>
        </mc:AlternateContent>
        <mc:AlternateContent xmlns:mc="http://schemas.openxmlformats.org/markup-compatibility/2006">
          <mc:Choice xmlns:p14="http://schemas.microsoft.com/office/powerpoint/2010/main" Requires="p14">
            <p:contentPart p14:bwMode="auto" r:id="rId107">
              <p14:nvContentPartPr>
                <p14:cNvPr id="81" name="Ink 80">
                  <a:extLst>
                    <a:ext uri="{FF2B5EF4-FFF2-40B4-BE49-F238E27FC236}">
                      <a16:creationId xmlns:a16="http://schemas.microsoft.com/office/drawing/2014/main" id="{52F3494B-81DD-80FF-38BA-C4CF816EB60A}"/>
                    </a:ext>
                  </a:extLst>
                </p14:cNvPr>
                <p14:cNvContentPartPr/>
                <p14:nvPr/>
              </p14:nvContentPartPr>
              <p14:xfrm>
                <a:off x="10826577" y="3295234"/>
                <a:ext cx="351720" cy="407160"/>
              </p14:xfrm>
            </p:contentPart>
          </mc:Choice>
          <mc:Fallback>
            <p:pic>
              <p:nvPicPr>
                <p:cNvPr id="81" name="Ink 80">
                  <a:extLst>
                    <a:ext uri="{FF2B5EF4-FFF2-40B4-BE49-F238E27FC236}">
                      <a16:creationId xmlns:a16="http://schemas.microsoft.com/office/drawing/2014/main" id="{52F3494B-81DD-80FF-38BA-C4CF816EB60A}"/>
                    </a:ext>
                  </a:extLst>
                </p:cNvPr>
                <p:cNvPicPr/>
                <p:nvPr/>
              </p:nvPicPr>
              <p:blipFill>
                <a:blip r:embed="rId108"/>
                <a:stretch>
                  <a:fillRect/>
                </a:stretch>
              </p:blipFill>
              <p:spPr>
                <a:xfrm>
                  <a:off x="10817937" y="3286594"/>
                  <a:ext cx="369360" cy="424800"/>
                </a:xfrm>
                <a:prstGeom prst="rect">
                  <a:avLst/>
                </a:prstGeom>
              </p:spPr>
            </p:pic>
          </mc:Fallback>
        </mc:AlternateContent>
        <mc:AlternateContent xmlns:mc="http://schemas.openxmlformats.org/markup-compatibility/2006">
          <mc:Choice xmlns:p14="http://schemas.microsoft.com/office/powerpoint/2010/main" Requires="p14">
            <p:contentPart p14:bwMode="auto" r:id="rId109">
              <p14:nvContentPartPr>
                <p14:cNvPr id="82" name="Ink 81">
                  <a:extLst>
                    <a:ext uri="{FF2B5EF4-FFF2-40B4-BE49-F238E27FC236}">
                      <a16:creationId xmlns:a16="http://schemas.microsoft.com/office/drawing/2014/main" id="{02AFBF46-19E7-03F5-16AD-DC6363DA7589}"/>
                    </a:ext>
                  </a:extLst>
                </p14:cNvPr>
                <p14:cNvContentPartPr/>
                <p14:nvPr/>
              </p14:nvContentPartPr>
              <p14:xfrm>
                <a:off x="11182977" y="3290554"/>
                <a:ext cx="80280" cy="153720"/>
              </p14:xfrm>
            </p:contentPart>
          </mc:Choice>
          <mc:Fallback>
            <p:pic>
              <p:nvPicPr>
                <p:cNvPr id="82" name="Ink 81">
                  <a:extLst>
                    <a:ext uri="{FF2B5EF4-FFF2-40B4-BE49-F238E27FC236}">
                      <a16:creationId xmlns:a16="http://schemas.microsoft.com/office/drawing/2014/main" id="{02AFBF46-19E7-03F5-16AD-DC6363DA7589}"/>
                    </a:ext>
                  </a:extLst>
                </p:cNvPr>
                <p:cNvPicPr/>
                <p:nvPr/>
              </p:nvPicPr>
              <p:blipFill>
                <a:blip r:embed="rId110"/>
                <a:stretch>
                  <a:fillRect/>
                </a:stretch>
              </p:blipFill>
              <p:spPr>
                <a:xfrm>
                  <a:off x="11174337" y="3281554"/>
                  <a:ext cx="97920" cy="171360"/>
                </a:xfrm>
                <a:prstGeom prst="rect">
                  <a:avLst/>
                </a:prstGeom>
              </p:spPr>
            </p:pic>
          </mc:Fallback>
        </mc:AlternateContent>
        <mc:AlternateContent xmlns:mc="http://schemas.openxmlformats.org/markup-compatibility/2006">
          <mc:Choice xmlns:p14="http://schemas.microsoft.com/office/powerpoint/2010/main" Requires="p14">
            <p:contentPart p14:bwMode="auto" r:id="rId111">
              <p14:nvContentPartPr>
                <p14:cNvPr id="83" name="Ink 82">
                  <a:extLst>
                    <a:ext uri="{FF2B5EF4-FFF2-40B4-BE49-F238E27FC236}">
                      <a16:creationId xmlns:a16="http://schemas.microsoft.com/office/drawing/2014/main" id="{07E498CE-A80D-AF17-15E1-CE7AFF1CCA08}"/>
                    </a:ext>
                  </a:extLst>
                </p14:cNvPr>
                <p14:cNvContentPartPr/>
                <p14:nvPr/>
              </p14:nvContentPartPr>
              <p14:xfrm>
                <a:off x="11330937" y="3244474"/>
                <a:ext cx="147240" cy="117720"/>
              </p14:xfrm>
            </p:contentPart>
          </mc:Choice>
          <mc:Fallback>
            <p:pic>
              <p:nvPicPr>
                <p:cNvPr id="83" name="Ink 82">
                  <a:extLst>
                    <a:ext uri="{FF2B5EF4-FFF2-40B4-BE49-F238E27FC236}">
                      <a16:creationId xmlns:a16="http://schemas.microsoft.com/office/drawing/2014/main" id="{07E498CE-A80D-AF17-15E1-CE7AFF1CCA08}"/>
                    </a:ext>
                  </a:extLst>
                </p:cNvPr>
                <p:cNvPicPr/>
                <p:nvPr/>
              </p:nvPicPr>
              <p:blipFill>
                <a:blip r:embed="rId112"/>
                <a:stretch>
                  <a:fillRect/>
                </a:stretch>
              </p:blipFill>
              <p:spPr>
                <a:xfrm>
                  <a:off x="11321937" y="3235834"/>
                  <a:ext cx="164880" cy="135360"/>
                </a:xfrm>
                <a:prstGeom prst="rect">
                  <a:avLst/>
                </a:prstGeom>
              </p:spPr>
            </p:pic>
          </mc:Fallback>
        </mc:AlternateContent>
        <mc:AlternateContent xmlns:mc="http://schemas.openxmlformats.org/markup-compatibility/2006">
          <mc:Choice xmlns:p14="http://schemas.microsoft.com/office/powerpoint/2010/main" Requires="p14">
            <p:contentPart p14:bwMode="auto" r:id="rId113">
              <p14:nvContentPartPr>
                <p14:cNvPr id="84" name="Ink 83">
                  <a:extLst>
                    <a:ext uri="{FF2B5EF4-FFF2-40B4-BE49-F238E27FC236}">
                      <a16:creationId xmlns:a16="http://schemas.microsoft.com/office/drawing/2014/main" id="{58D9C48B-EC15-C09B-F432-B7BF8B707905}"/>
                    </a:ext>
                  </a:extLst>
                </p14:cNvPr>
                <p14:cNvContentPartPr/>
                <p14:nvPr/>
              </p14:nvContentPartPr>
              <p14:xfrm>
                <a:off x="11116377" y="3125674"/>
                <a:ext cx="273240" cy="220320"/>
              </p14:xfrm>
            </p:contentPart>
          </mc:Choice>
          <mc:Fallback>
            <p:pic>
              <p:nvPicPr>
                <p:cNvPr id="84" name="Ink 83">
                  <a:extLst>
                    <a:ext uri="{FF2B5EF4-FFF2-40B4-BE49-F238E27FC236}">
                      <a16:creationId xmlns:a16="http://schemas.microsoft.com/office/drawing/2014/main" id="{58D9C48B-EC15-C09B-F432-B7BF8B707905}"/>
                    </a:ext>
                  </a:extLst>
                </p:cNvPr>
                <p:cNvPicPr/>
                <p:nvPr/>
              </p:nvPicPr>
              <p:blipFill>
                <a:blip r:embed="rId114"/>
                <a:stretch>
                  <a:fillRect/>
                </a:stretch>
              </p:blipFill>
              <p:spPr>
                <a:xfrm>
                  <a:off x="11107377" y="3117034"/>
                  <a:ext cx="290880" cy="237960"/>
                </a:xfrm>
                <a:prstGeom prst="rect">
                  <a:avLst/>
                </a:prstGeom>
              </p:spPr>
            </p:pic>
          </mc:Fallback>
        </mc:AlternateContent>
      </p:grpSp>
    </p:spTree>
    <p:extLst>
      <p:ext uri="{BB962C8B-B14F-4D97-AF65-F5344CB8AC3E}">
        <p14:creationId xmlns:p14="http://schemas.microsoft.com/office/powerpoint/2010/main" val="334088329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Transcription in prokaryotes.mp4">
            <a:hlinkClick r:id="" action="ppaction://media"/>
          </p:cNvPr>
          <p:cNvPicPr>
            <a:picLocks noGrp="1" noChangeAspect="1"/>
          </p:cNvPicPr>
          <p:nvPr>
            <p:ph idx="4294967295"/>
            <a:videoFile r:link="rId2"/>
            <p:extLst>
              <p:ext uri="{DAA4B4D4-6D71-4841-9C94-3DE7FCFB9230}">
                <p14:media xmlns:p14="http://schemas.microsoft.com/office/powerpoint/2010/main" r:embed="rId1"/>
              </p:ext>
            </p:extLst>
          </p:nvPr>
        </p:nvPicPr>
        <p:blipFill>
          <a:blip r:embed="rId4"/>
          <a:stretch>
            <a:fillRect/>
          </a:stretch>
        </p:blipFill>
        <p:spPr>
          <a:xfrm>
            <a:off x="5791200" y="1523999"/>
            <a:ext cx="5690846" cy="4267195"/>
          </a:xfrm>
        </p:spPr>
      </p:pic>
      <p:sp>
        <p:nvSpPr>
          <p:cNvPr id="5" name="TextBox 4">
            <a:extLst>
              <a:ext uri="{FF2B5EF4-FFF2-40B4-BE49-F238E27FC236}">
                <a16:creationId xmlns:a16="http://schemas.microsoft.com/office/drawing/2014/main" id="{87167719-D09C-47DA-9238-FF14111431AE}"/>
              </a:ext>
            </a:extLst>
          </p:cNvPr>
          <p:cNvSpPr txBox="1"/>
          <p:nvPr/>
        </p:nvSpPr>
        <p:spPr>
          <a:xfrm>
            <a:off x="3966627" y="422478"/>
            <a:ext cx="4194161" cy="461665"/>
          </a:xfrm>
          <a:prstGeom prst="rect">
            <a:avLst/>
          </a:prstGeom>
          <a:noFill/>
        </p:spPr>
        <p:txBody>
          <a:bodyPr wrap="none" rtlCol="0">
            <a:spAutoFit/>
          </a:bodyPr>
          <a:lstStyle/>
          <a:p>
            <a:r>
              <a:rPr lang="en-US" sz="2400" b="1" dirty="0">
                <a:solidFill>
                  <a:srgbClr val="C00000"/>
                </a:solidFill>
              </a:rPr>
              <a:t>Prokaryotic Transcription Video</a:t>
            </a:r>
          </a:p>
        </p:txBody>
      </p:sp>
      <p:cxnSp>
        <p:nvCxnSpPr>
          <p:cNvPr id="10" name="Straight Arrow Connector 9">
            <a:extLst>
              <a:ext uri="{FF2B5EF4-FFF2-40B4-BE49-F238E27FC236}">
                <a16:creationId xmlns:a16="http://schemas.microsoft.com/office/drawing/2014/main" id="{6F034905-F4C8-4536-850C-57B4EAC11E9C}"/>
              </a:ext>
            </a:extLst>
          </p:cNvPr>
          <p:cNvCxnSpPr/>
          <p:nvPr/>
        </p:nvCxnSpPr>
        <p:spPr>
          <a:xfrm>
            <a:off x="4851467" y="2365139"/>
            <a:ext cx="76200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D0210306-38B2-4E3E-9FA4-D233263B7BD4}"/>
              </a:ext>
            </a:extLst>
          </p:cNvPr>
          <p:cNvSpPr/>
          <p:nvPr/>
        </p:nvSpPr>
        <p:spPr>
          <a:xfrm>
            <a:off x="478923" y="2133600"/>
            <a:ext cx="4372544" cy="400110"/>
          </a:xfrm>
          <a:prstGeom prst="rect">
            <a:avLst/>
          </a:prstGeom>
        </p:spPr>
        <p:txBody>
          <a:bodyPr wrap="none">
            <a:spAutoFit/>
          </a:bodyPr>
          <a:lstStyle/>
          <a:p>
            <a:r>
              <a:rPr lang="en-US" sz="2000" dirty="0"/>
              <a:t>Animation - Transcription in Prokaryotes</a:t>
            </a:r>
          </a:p>
        </p:txBody>
      </p:sp>
      <p:sp>
        <p:nvSpPr>
          <p:cNvPr id="9" name="Rectangle 8">
            <a:extLst>
              <a:ext uri="{FF2B5EF4-FFF2-40B4-BE49-F238E27FC236}">
                <a16:creationId xmlns:a16="http://schemas.microsoft.com/office/drawing/2014/main" id="{6A2579CB-2E5A-4CFC-9EF9-5394A5AEA461}"/>
              </a:ext>
            </a:extLst>
          </p:cNvPr>
          <p:cNvSpPr/>
          <p:nvPr/>
        </p:nvSpPr>
        <p:spPr>
          <a:xfrm>
            <a:off x="469098" y="3500976"/>
            <a:ext cx="4607025" cy="1754326"/>
          </a:xfrm>
          <a:prstGeom prst="rect">
            <a:avLst/>
          </a:prstGeom>
        </p:spPr>
        <p:txBody>
          <a:bodyPr wrap="square">
            <a:spAutoFit/>
          </a:bodyPr>
          <a:lstStyle/>
          <a:p>
            <a:pPr marL="285750" indent="-285750">
              <a:buFont typeface="Arial" panose="020B0604020202020204" pitchFamily="34" charset="0"/>
              <a:buChar char="•"/>
            </a:pPr>
            <a:r>
              <a:rPr lang="en-US" dirty="0"/>
              <a:t>Video shows an alternate way that bacterial terminate transcription – rho factor.</a:t>
            </a:r>
          </a:p>
          <a:p>
            <a:endParaRPr lang="en-US" dirty="0"/>
          </a:p>
          <a:p>
            <a:pPr marL="285750" indent="-285750">
              <a:buFont typeface="Arial" panose="020B0604020202020204" pitchFamily="34" charset="0"/>
              <a:buChar char="•"/>
            </a:pPr>
            <a:br>
              <a:rPr lang="en-US" dirty="0"/>
            </a:br>
            <a:r>
              <a:rPr lang="en-US" dirty="0"/>
              <a:t>It also shows a ribosome attaching to the mRNA, generating protein.</a:t>
            </a:r>
          </a:p>
        </p:txBody>
      </p:sp>
      <p:sp>
        <p:nvSpPr>
          <p:cNvPr id="2" name="Date Placeholder 1">
            <a:extLst>
              <a:ext uri="{FF2B5EF4-FFF2-40B4-BE49-F238E27FC236}">
                <a16:creationId xmlns:a16="http://schemas.microsoft.com/office/drawing/2014/main" id="{E2B55C36-919C-15ED-1616-8A6DF8F93E91}"/>
              </a:ext>
            </a:extLst>
          </p:cNvPr>
          <p:cNvSpPr>
            <a:spLocks noGrp="1"/>
          </p:cNvSpPr>
          <p:nvPr>
            <p:ph type="dt" sz="half" idx="10"/>
          </p:nvPr>
        </p:nvSpPr>
        <p:spPr/>
        <p:txBody>
          <a:bodyPr/>
          <a:lstStyle/>
          <a:p>
            <a:fld id="{A2BAF251-E43A-40C3-B623-C3F1EEAF78B5}" type="datetime1">
              <a:rPr lang="en-US" smtClean="0"/>
              <a:t>9/9/2023</a:t>
            </a:fld>
            <a:endParaRPr lang="en-US"/>
          </a:p>
        </p:txBody>
      </p:sp>
      <p:sp>
        <p:nvSpPr>
          <p:cNvPr id="11" name="Footer Placeholder 10">
            <a:extLst>
              <a:ext uri="{FF2B5EF4-FFF2-40B4-BE49-F238E27FC236}">
                <a16:creationId xmlns:a16="http://schemas.microsoft.com/office/drawing/2014/main" id="{0EEE4371-37E8-197A-8DE3-F5FDBF934333}"/>
              </a:ext>
            </a:extLst>
          </p:cNvPr>
          <p:cNvSpPr>
            <a:spLocks noGrp="1"/>
          </p:cNvSpPr>
          <p:nvPr>
            <p:ph type="ftr" sz="quarter" idx="11"/>
          </p:nvPr>
        </p:nvSpPr>
        <p:spPr/>
        <p:txBody>
          <a:bodyPr/>
          <a:lstStyle/>
          <a:p>
            <a:r>
              <a:rPr lang="en-US"/>
              <a:t>D &amp; D Lecture 5 - Fall 2023</a:t>
            </a:r>
          </a:p>
        </p:txBody>
      </p:sp>
      <p:sp>
        <p:nvSpPr>
          <p:cNvPr id="12" name="Slide Number Placeholder 11">
            <a:extLst>
              <a:ext uri="{FF2B5EF4-FFF2-40B4-BE49-F238E27FC236}">
                <a16:creationId xmlns:a16="http://schemas.microsoft.com/office/drawing/2014/main" id="{4E4A5DCB-4977-6442-2485-A5F8BB308849}"/>
              </a:ext>
            </a:extLst>
          </p:cNvPr>
          <p:cNvSpPr>
            <a:spLocks noGrp="1"/>
          </p:cNvSpPr>
          <p:nvPr>
            <p:ph type="sldNum" sz="quarter" idx="12"/>
          </p:nvPr>
        </p:nvSpPr>
        <p:spPr/>
        <p:txBody>
          <a:bodyPr/>
          <a:lstStyle/>
          <a:p>
            <a:fld id="{DC3BB032-4020-48F4-953B-341806DC4A2B}" type="slidenum">
              <a:rPr lang="en-US" smtClean="0"/>
              <a:pPr/>
              <a:t>26</a:t>
            </a:fld>
            <a:endParaRPr lang="en-US"/>
          </a:p>
        </p:txBody>
      </p:sp>
    </p:spTree>
    <p:extLst>
      <p:ext uri="{BB962C8B-B14F-4D97-AF65-F5344CB8AC3E}">
        <p14:creationId xmlns:p14="http://schemas.microsoft.com/office/powerpoint/2010/main" val="234568861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100000">
                <p:cTn id="7" fill="hold" display="0">
                  <p:stCondLst>
                    <p:cond delay="indefinite"/>
                  </p:stCondLst>
                </p:cTn>
                <p:tgtEl>
                  <p:spTgt spid="4"/>
                </p:tgtEl>
              </p:cMediaNode>
            </p:video>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2133600" y="194304"/>
            <a:ext cx="8229600" cy="432984"/>
          </a:xfrm>
        </p:spPr>
        <p:txBody>
          <a:bodyPr>
            <a:normAutofit fontScale="90000"/>
          </a:bodyPr>
          <a:lstStyle/>
          <a:p>
            <a:r>
              <a:rPr lang="en-US" sz="2800" dirty="0"/>
              <a:t>Structure and Function of Ribosomes</a:t>
            </a:r>
          </a:p>
        </p:txBody>
      </p:sp>
      <p:sp>
        <p:nvSpPr>
          <p:cNvPr id="3" name="Content Placeholder 2"/>
          <p:cNvSpPr>
            <a:spLocks noGrp="1"/>
          </p:cNvSpPr>
          <p:nvPr>
            <p:ph sz="half" idx="4294967295"/>
          </p:nvPr>
        </p:nvSpPr>
        <p:spPr>
          <a:xfrm>
            <a:off x="0" y="641350"/>
            <a:ext cx="6172200" cy="2590800"/>
          </a:xfrm>
        </p:spPr>
        <p:txBody>
          <a:bodyPr>
            <a:noAutofit/>
          </a:bodyPr>
          <a:lstStyle/>
          <a:p>
            <a:r>
              <a:rPr lang="en-US" sz="1800" dirty="0"/>
              <a:t>The process of translations occurs inside a ribosome. Ribosomes can be separated into two major substructures called the large (50S) and small subunit (30S).</a:t>
            </a:r>
          </a:p>
          <a:p>
            <a:pPr marL="400050" lvl="1" indent="0">
              <a:buNone/>
            </a:pPr>
            <a:r>
              <a:rPr lang="en-US" sz="1800" dirty="0"/>
              <a:t>S is a measure of how fast a particle will sediment in a centrifuge.  Larger S, bigger particle.</a:t>
            </a:r>
          </a:p>
          <a:p>
            <a:r>
              <a:rPr lang="en-US" sz="1800" dirty="0"/>
              <a:t>The small subunit holds the mRNA in place during translation and the large subunit is where peptide-bond formation takes place. </a:t>
            </a:r>
          </a:p>
          <a:p>
            <a:r>
              <a:rPr lang="en-US" sz="1800" dirty="0"/>
              <a:t>The growing peptide (apple stem) leaves the ribosome through the exit tunnel (dimple at top of apple).</a:t>
            </a:r>
          </a:p>
          <a:p>
            <a:r>
              <a:rPr lang="en-US" sz="1800" dirty="0"/>
              <a:t>tRNA (transfer RNA) molecules recognize the codons and bring the next amino acid into the ribosome where it is attached to the COOH terminus of the growing protein</a:t>
            </a:r>
          </a:p>
        </p:txBody>
      </p:sp>
      <p:pic>
        <p:nvPicPr>
          <p:cNvPr id="12" name="Picture 11"/>
          <p:cNvPicPr>
            <a:picLocks noChangeAspect="1"/>
          </p:cNvPicPr>
          <p:nvPr/>
        </p:nvPicPr>
        <p:blipFill rotWithShape="1">
          <a:blip r:embed="rId3" cstate="print">
            <a:extLst>
              <a:ext uri="{28A0092B-C50C-407E-A947-70E740481C1C}">
                <a14:useLocalDpi xmlns:a14="http://schemas.microsoft.com/office/drawing/2010/main" val="0"/>
              </a:ext>
            </a:extLst>
          </a:blip>
          <a:srcRect b="3260"/>
          <a:stretch/>
        </p:blipFill>
        <p:spPr>
          <a:xfrm>
            <a:off x="7467600" y="656721"/>
            <a:ext cx="4451070" cy="2997521"/>
          </a:xfrm>
          <a:prstGeom prst="rect">
            <a:avLst/>
          </a:prstGeom>
        </p:spPr>
      </p:pic>
      <p:sp>
        <p:nvSpPr>
          <p:cNvPr id="7" name="TextBox 6">
            <a:extLst>
              <a:ext uri="{FF2B5EF4-FFF2-40B4-BE49-F238E27FC236}">
                <a16:creationId xmlns:a16="http://schemas.microsoft.com/office/drawing/2014/main" id="{5B66AFBC-D96C-45EE-92F7-7EF2B419524A}"/>
              </a:ext>
            </a:extLst>
          </p:cNvPr>
          <p:cNvSpPr txBox="1"/>
          <p:nvPr/>
        </p:nvSpPr>
        <p:spPr>
          <a:xfrm>
            <a:off x="646438" y="4648200"/>
            <a:ext cx="3920945" cy="1431161"/>
          </a:xfrm>
          <a:prstGeom prst="rect">
            <a:avLst/>
          </a:prstGeom>
          <a:noFill/>
        </p:spPr>
        <p:txBody>
          <a:bodyPr wrap="none" rtlCol="0">
            <a:spAutoFit/>
          </a:bodyPr>
          <a:lstStyle/>
          <a:p>
            <a:pPr>
              <a:spcBef>
                <a:spcPts val="600"/>
              </a:spcBef>
            </a:pPr>
            <a:r>
              <a:rPr lang="en-US" dirty="0"/>
              <a:t>Path of a tRNA during protein synthesis:</a:t>
            </a:r>
          </a:p>
          <a:p>
            <a:pPr>
              <a:spcBef>
                <a:spcPts val="600"/>
              </a:spcBef>
            </a:pPr>
            <a:r>
              <a:rPr lang="en-US" dirty="0"/>
              <a:t>A site = tRNA + AA</a:t>
            </a:r>
          </a:p>
          <a:p>
            <a:pPr>
              <a:spcBef>
                <a:spcPts val="600"/>
              </a:spcBef>
            </a:pPr>
            <a:r>
              <a:rPr lang="en-US" dirty="0"/>
              <a:t>P site = tRNA + entire protein</a:t>
            </a:r>
          </a:p>
          <a:p>
            <a:pPr>
              <a:spcBef>
                <a:spcPts val="600"/>
              </a:spcBef>
            </a:pPr>
            <a:r>
              <a:rPr lang="en-US" dirty="0"/>
              <a:t>E site = tRNA</a:t>
            </a:r>
          </a:p>
        </p:txBody>
      </p:sp>
      <p:pic>
        <p:nvPicPr>
          <p:cNvPr id="13" name="Picture 12">
            <a:extLst>
              <a:ext uri="{FF2B5EF4-FFF2-40B4-BE49-F238E27FC236}">
                <a16:creationId xmlns:a16="http://schemas.microsoft.com/office/drawing/2014/main" id="{DDA8BA91-B52E-4B2D-BDB2-396D7D414CAA}"/>
              </a:ext>
            </a:extLst>
          </p:cNvPr>
          <p:cNvPicPr>
            <a:picLocks noChangeAspect="1"/>
          </p:cNvPicPr>
          <p:nvPr/>
        </p:nvPicPr>
        <p:blipFill rotWithShape="1">
          <a:blip r:embed="rId4">
            <a:extLst>
              <a:ext uri="{28A0092B-C50C-407E-A947-70E740481C1C}">
                <a14:useLocalDpi xmlns:a14="http://schemas.microsoft.com/office/drawing/2010/main" val="0"/>
              </a:ext>
            </a:extLst>
          </a:blip>
          <a:srcRect l="3622" t="2808" r="718" b="4151"/>
          <a:stretch/>
        </p:blipFill>
        <p:spPr>
          <a:xfrm>
            <a:off x="7772400" y="3432266"/>
            <a:ext cx="3505200" cy="2946728"/>
          </a:xfrm>
          <a:prstGeom prst="rect">
            <a:avLst/>
          </a:prstGeom>
        </p:spPr>
      </p:pic>
      <p:pic>
        <p:nvPicPr>
          <p:cNvPr id="14" name="Picture 13">
            <a:extLst>
              <a:ext uri="{FF2B5EF4-FFF2-40B4-BE49-F238E27FC236}">
                <a16:creationId xmlns:a16="http://schemas.microsoft.com/office/drawing/2014/main" id="{50A752F3-FB87-4C1F-B126-6AED06719EE9}"/>
              </a:ext>
            </a:extLst>
          </p:cNvPr>
          <p:cNvPicPr>
            <a:picLocks noChangeAspect="1"/>
          </p:cNvPicPr>
          <p:nvPr/>
        </p:nvPicPr>
        <p:blipFill>
          <a:blip r:embed="rId5"/>
          <a:stretch>
            <a:fillRect/>
          </a:stretch>
        </p:blipFill>
        <p:spPr>
          <a:xfrm>
            <a:off x="5893572" y="3384050"/>
            <a:ext cx="1522457" cy="1522457"/>
          </a:xfrm>
          <a:prstGeom prst="rect">
            <a:avLst/>
          </a:prstGeom>
        </p:spPr>
      </p:pic>
      <p:sp>
        <p:nvSpPr>
          <p:cNvPr id="8" name="Date Placeholder 7">
            <a:extLst>
              <a:ext uri="{FF2B5EF4-FFF2-40B4-BE49-F238E27FC236}">
                <a16:creationId xmlns:a16="http://schemas.microsoft.com/office/drawing/2014/main" id="{F938CF5A-12BD-5B9F-3919-0C9D50F4B634}"/>
              </a:ext>
            </a:extLst>
          </p:cNvPr>
          <p:cNvSpPr>
            <a:spLocks noGrp="1"/>
          </p:cNvSpPr>
          <p:nvPr>
            <p:ph type="dt" sz="half" idx="10"/>
          </p:nvPr>
        </p:nvSpPr>
        <p:spPr/>
        <p:txBody>
          <a:bodyPr/>
          <a:lstStyle/>
          <a:p>
            <a:fld id="{FC7508E0-F264-4620-AB9C-A736B4E592F9}" type="datetime1">
              <a:rPr lang="en-US" smtClean="0"/>
              <a:t>9/9/2023</a:t>
            </a:fld>
            <a:endParaRPr lang="en-US"/>
          </a:p>
        </p:txBody>
      </p:sp>
      <p:sp>
        <p:nvSpPr>
          <p:cNvPr id="9" name="Footer Placeholder 8">
            <a:extLst>
              <a:ext uri="{FF2B5EF4-FFF2-40B4-BE49-F238E27FC236}">
                <a16:creationId xmlns:a16="http://schemas.microsoft.com/office/drawing/2014/main" id="{64133979-CE23-483E-9E5E-259A60842EDE}"/>
              </a:ext>
            </a:extLst>
          </p:cNvPr>
          <p:cNvSpPr>
            <a:spLocks noGrp="1"/>
          </p:cNvSpPr>
          <p:nvPr>
            <p:ph type="ftr" sz="quarter" idx="11"/>
          </p:nvPr>
        </p:nvSpPr>
        <p:spPr/>
        <p:txBody>
          <a:bodyPr/>
          <a:lstStyle/>
          <a:p>
            <a:r>
              <a:rPr lang="en-US"/>
              <a:t>D &amp; D Lecture 5 - Fall 2023</a:t>
            </a:r>
          </a:p>
        </p:txBody>
      </p:sp>
      <p:sp>
        <p:nvSpPr>
          <p:cNvPr id="10" name="Slide Number Placeholder 9">
            <a:extLst>
              <a:ext uri="{FF2B5EF4-FFF2-40B4-BE49-F238E27FC236}">
                <a16:creationId xmlns:a16="http://schemas.microsoft.com/office/drawing/2014/main" id="{D031096F-3A5B-647B-FE1A-0E4C24F90482}"/>
              </a:ext>
            </a:extLst>
          </p:cNvPr>
          <p:cNvSpPr>
            <a:spLocks noGrp="1"/>
          </p:cNvSpPr>
          <p:nvPr>
            <p:ph type="sldNum" sz="quarter" idx="12"/>
          </p:nvPr>
        </p:nvSpPr>
        <p:spPr/>
        <p:txBody>
          <a:bodyPr/>
          <a:lstStyle/>
          <a:p>
            <a:fld id="{DC3BB032-4020-48F4-953B-341806DC4A2B}" type="slidenum">
              <a:rPr lang="en-US" smtClean="0"/>
              <a:pPr/>
              <a:t>27</a:t>
            </a:fld>
            <a:endParaRPr lang="en-US"/>
          </a:p>
        </p:txBody>
      </p:sp>
      <mc:AlternateContent xmlns:mc="http://schemas.openxmlformats.org/markup-compatibility/2006">
        <mc:Choice xmlns:p14="http://schemas.microsoft.com/office/powerpoint/2010/main" Requires="p14">
          <p:contentPart p14:bwMode="auto" r:id="rId6">
            <p14:nvContentPartPr>
              <p14:cNvPr id="36" name="Ink 35">
                <a:extLst>
                  <a:ext uri="{FF2B5EF4-FFF2-40B4-BE49-F238E27FC236}">
                    <a16:creationId xmlns:a16="http://schemas.microsoft.com/office/drawing/2014/main" id="{189D3B01-F82C-A805-4666-B53674596F22}"/>
                  </a:ext>
                </a:extLst>
              </p14:cNvPr>
              <p14:cNvContentPartPr/>
              <p14:nvPr/>
            </p14:nvContentPartPr>
            <p14:xfrm>
              <a:off x="6253137" y="2843794"/>
              <a:ext cx="421920" cy="327600"/>
            </p14:xfrm>
          </p:contentPart>
        </mc:Choice>
        <mc:Fallback>
          <p:pic>
            <p:nvPicPr>
              <p:cNvPr id="36" name="Ink 35">
                <a:extLst>
                  <a:ext uri="{FF2B5EF4-FFF2-40B4-BE49-F238E27FC236}">
                    <a16:creationId xmlns:a16="http://schemas.microsoft.com/office/drawing/2014/main" id="{189D3B01-F82C-A805-4666-B53674596F22}"/>
                  </a:ext>
                </a:extLst>
              </p:cNvPr>
              <p:cNvPicPr/>
              <p:nvPr/>
            </p:nvPicPr>
            <p:blipFill>
              <a:blip r:embed="rId7"/>
              <a:stretch>
                <a:fillRect/>
              </a:stretch>
            </p:blipFill>
            <p:spPr>
              <a:xfrm>
                <a:off x="6244497" y="2834794"/>
                <a:ext cx="439560" cy="345240"/>
              </a:xfrm>
              <a:prstGeom prst="rect">
                <a:avLst/>
              </a:prstGeom>
            </p:spPr>
          </p:pic>
        </mc:Fallback>
      </mc:AlternateContent>
      <mc:AlternateContent xmlns:mc="http://schemas.openxmlformats.org/markup-compatibility/2006">
        <mc:Choice xmlns:p14="http://schemas.microsoft.com/office/powerpoint/2010/main" Requires="p14">
          <p:contentPart p14:bwMode="auto" r:id="rId8">
            <p14:nvContentPartPr>
              <p14:cNvPr id="51" name="Ink 50">
                <a:extLst>
                  <a:ext uri="{FF2B5EF4-FFF2-40B4-BE49-F238E27FC236}">
                    <a16:creationId xmlns:a16="http://schemas.microsoft.com/office/drawing/2014/main" id="{15F9F60C-5287-6B78-ADFD-25D68C9F97CE}"/>
                  </a:ext>
                </a:extLst>
              </p14:cNvPr>
              <p14:cNvContentPartPr/>
              <p14:nvPr/>
            </p14:nvContentPartPr>
            <p14:xfrm>
              <a:off x="9550377" y="1612954"/>
              <a:ext cx="341640" cy="296640"/>
            </p14:xfrm>
          </p:contentPart>
        </mc:Choice>
        <mc:Fallback>
          <p:pic>
            <p:nvPicPr>
              <p:cNvPr id="51" name="Ink 50">
                <a:extLst>
                  <a:ext uri="{FF2B5EF4-FFF2-40B4-BE49-F238E27FC236}">
                    <a16:creationId xmlns:a16="http://schemas.microsoft.com/office/drawing/2014/main" id="{15F9F60C-5287-6B78-ADFD-25D68C9F97CE}"/>
                  </a:ext>
                </a:extLst>
              </p:cNvPr>
              <p:cNvPicPr/>
              <p:nvPr/>
            </p:nvPicPr>
            <p:blipFill>
              <a:blip r:embed="rId9"/>
              <a:stretch>
                <a:fillRect/>
              </a:stretch>
            </p:blipFill>
            <p:spPr>
              <a:xfrm>
                <a:off x="9541377" y="1604314"/>
                <a:ext cx="359280" cy="31428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52" name="Ink 51">
                <a:extLst>
                  <a:ext uri="{FF2B5EF4-FFF2-40B4-BE49-F238E27FC236}">
                    <a16:creationId xmlns:a16="http://schemas.microsoft.com/office/drawing/2014/main" id="{6FC64DBA-1C7A-7C55-7987-4EE869787A7B}"/>
                  </a:ext>
                </a:extLst>
              </p14:cNvPr>
              <p14:cNvContentPartPr/>
              <p14:nvPr/>
            </p14:nvContentPartPr>
            <p14:xfrm>
              <a:off x="6870897" y="2394514"/>
              <a:ext cx="693000" cy="636480"/>
            </p14:xfrm>
          </p:contentPart>
        </mc:Choice>
        <mc:Fallback>
          <p:pic>
            <p:nvPicPr>
              <p:cNvPr id="52" name="Ink 51">
                <a:extLst>
                  <a:ext uri="{FF2B5EF4-FFF2-40B4-BE49-F238E27FC236}">
                    <a16:creationId xmlns:a16="http://schemas.microsoft.com/office/drawing/2014/main" id="{6FC64DBA-1C7A-7C55-7987-4EE869787A7B}"/>
                  </a:ext>
                </a:extLst>
              </p:cNvPr>
              <p:cNvPicPr/>
              <p:nvPr/>
            </p:nvPicPr>
            <p:blipFill>
              <a:blip r:embed="rId11"/>
              <a:stretch>
                <a:fillRect/>
              </a:stretch>
            </p:blipFill>
            <p:spPr>
              <a:xfrm>
                <a:off x="6862257" y="2385874"/>
                <a:ext cx="710640" cy="654120"/>
              </a:xfrm>
              <a:prstGeom prst="rect">
                <a:avLst/>
              </a:prstGeom>
            </p:spPr>
          </p:pic>
        </mc:Fallback>
      </mc:AlternateContent>
      <mc:AlternateContent xmlns:mc="http://schemas.openxmlformats.org/markup-compatibility/2006">
        <mc:Choice xmlns:p14="http://schemas.microsoft.com/office/powerpoint/2010/main" Requires="p14">
          <p:contentPart p14:bwMode="auto" r:id="rId12">
            <p14:nvContentPartPr>
              <p14:cNvPr id="54" name="Ink 53">
                <a:extLst>
                  <a:ext uri="{FF2B5EF4-FFF2-40B4-BE49-F238E27FC236}">
                    <a16:creationId xmlns:a16="http://schemas.microsoft.com/office/drawing/2014/main" id="{CFF908B2-56FB-3E43-EA6B-470871497E3B}"/>
                  </a:ext>
                </a:extLst>
              </p14:cNvPr>
              <p14:cNvContentPartPr/>
              <p14:nvPr/>
            </p14:nvContentPartPr>
            <p14:xfrm>
              <a:off x="9759177" y="806554"/>
              <a:ext cx="1586520" cy="523080"/>
            </p14:xfrm>
          </p:contentPart>
        </mc:Choice>
        <mc:Fallback>
          <p:pic>
            <p:nvPicPr>
              <p:cNvPr id="54" name="Ink 53">
                <a:extLst>
                  <a:ext uri="{FF2B5EF4-FFF2-40B4-BE49-F238E27FC236}">
                    <a16:creationId xmlns:a16="http://schemas.microsoft.com/office/drawing/2014/main" id="{CFF908B2-56FB-3E43-EA6B-470871497E3B}"/>
                  </a:ext>
                </a:extLst>
              </p:cNvPr>
              <p:cNvPicPr/>
              <p:nvPr/>
            </p:nvPicPr>
            <p:blipFill>
              <a:blip r:embed="rId13"/>
              <a:stretch>
                <a:fillRect/>
              </a:stretch>
            </p:blipFill>
            <p:spPr>
              <a:xfrm>
                <a:off x="9750537" y="797914"/>
                <a:ext cx="1604160" cy="540720"/>
              </a:xfrm>
              <a:prstGeom prst="rect">
                <a:avLst/>
              </a:prstGeom>
            </p:spPr>
          </p:pic>
        </mc:Fallback>
      </mc:AlternateContent>
      <p:grpSp>
        <p:nvGrpSpPr>
          <p:cNvPr id="66" name="Group 65">
            <a:extLst>
              <a:ext uri="{FF2B5EF4-FFF2-40B4-BE49-F238E27FC236}">
                <a16:creationId xmlns:a16="http://schemas.microsoft.com/office/drawing/2014/main" id="{6A489148-AB96-33AE-6859-601CBBF7B5E5}"/>
              </a:ext>
            </a:extLst>
          </p:cNvPr>
          <p:cNvGrpSpPr/>
          <p:nvPr/>
        </p:nvGrpSpPr>
        <p:grpSpPr>
          <a:xfrm>
            <a:off x="8608977" y="789274"/>
            <a:ext cx="892800" cy="992520"/>
            <a:chOff x="8608977" y="789274"/>
            <a:chExt cx="892800" cy="992520"/>
          </a:xfrm>
        </p:grpSpPr>
        <mc:AlternateContent xmlns:mc="http://schemas.openxmlformats.org/markup-compatibility/2006">
          <mc:Choice xmlns:p14="http://schemas.microsoft.com/office/powerpoint/2010/main" Requires="p14">
            <p:contentPart p14:bwMode="auto" r:id="rId14">
              <p14:nvContentPartPr>
                <p14:cNvPr id="55" name="Ink 54">
                  <a:extLst>
                    <a:ext uri="{FF2B5EF4-FFF2-40B4-BE49-F238E27FC236}">
                      <a16:creationId xmlns:a16="http://schemas.microsoft.com/office/drawing/2014/main" id="{D03C00EA-FBA6-796A-F45E-56D40D72DD4A}"/>
                    </a:ext>
                  </a:extLst>
                </p14:cNvPr>
                <p14:cNvContentPartPr/>
                <p14:nvPr/>
              </p14:nvContentPartPr>
              <p14:xfrm>
                <a:off x="9239337" y="853354"/>
                <a:ext cx="262440" cy="928440"/>
              </p14:xfrm>
            </p:contentPart>
          </mc:Choice>
          <mc:Fallback>
            <p:pic>
              <p:nvPicPr>
                <p:cNvPr id="55" name="Ink 54">
                  <a:extLst>
                    <a:ext uri="{FF2B5EF4-FFF2-40B4-BE49-F238E27FC236}">
                      <a16:creationId xmlns:a16="http://schemas.microsoft.com/office/drawing/2014/main" id="{D03C00EA-FBA6-796A-F45E-56D40D72DD4A}"/>
                    </a:ext>
                  </a:extLst>
                </p:cNvPr>
                <p:cNvPicPr/>
                <p:nvPr/>
              </p:nvPicPr>
              <p:blipFill>
                <a:blip r:embed="rId15"/>
                <a:stretch>
                  <a:fillRect/>
                </a:stretch>
              </p:blipFill>
              <p:spPr>
                <a:xfrm>
                  <a:off x="9230697" y="844714"/>
                  <a:ext cx="280080" cy="946080"/>
                </a:xfrm>
                <a:prstGeom prst="rect">
                  <a:avLst/>
                </a:prstGeom>
              </p:spPr>
            </p:pic>
          </mc:Fallback>
        </mc:AlternateContent>
        <mc:AlternateContent xmlns:mc="http://schemas.openxmlformats.org/markup-compatibility/2006">
          <mc:Choice xmlns:p14="http://schemas.microsoft.com/office/powerpoint/2010/main" Requires="p14">
            <p:contentPart p14:bwMode="auto" r:id="rId16">
              <p14:nvContentPartPr>
                <p14:cNvPr id="56" name="Ink 55">
                  <a:extLst>
                    <a:ext uri="{FF2B5EF4-FFF2-40B4-BE49-F238E27FC236}">
                      <a16:creationId xmlns:a16="http://schemas.microsoft.com/office/drawing/2014/main" id="{DA5D7C3F-8272-C273-7DEC-98FC292D3C2F}"/>
                    </a:ext>
                  </a:extLst>
                </p14:cNvPr>
                <p14:cNvContentPartPr/>
                <p14:nvPr/>
              </p14:nvContentPartPr>
              <p14:xfrm>
                <a:off x="8610417" y="1009594"/>
                <a:ext cx="146520" cy="131400"/>
              </p14:xfrm>
            </p:contentPart>
          </mc:Choice>
          <mc:Fallback>
            <p:pic>
              <p:nvPicPr>
                <p:cNvPr id="56" name="Ink 55">
                  <a:extLst>
                    <a:ext uri="{FF2B5EF4-FFF2-40B4-BE49-F238E27FC236}">
                      <a16:creationId xmlns:a16="http://schemas.microsoft.com/office/drawing/2014/main" id="{DA5D7C3F-8272-C273-7DEC-98FC292D3C2F}"/>
                    </a:ext>
                  </a:extLst>
                </p:cNvPr>
                <p:cNvPicPr/>
                <p:nvPr/>
              </p:nvPicPr>
              <p:blipFill>
                <a:blip r:embed="rId17"/>
                <a:stretch>
                  <a:fillRect/>
                </a:stretch>
              </p:blipFill>
              <p:spPr>
                <a:xfrm>
                  <a:off x="8601777" y="1000954"/>
                  <a:ext cx="164160" cy="149040"/>
                </a:xfrm>
                <a:prstGeom prst="rect">
                  <a:avLst/>
                </a:prstGeom>
              </p:spPr>
            </p:pic>
          </mc:Fallback>
        </mc:AlternateContent>
        <mc:AlternateContent xmlns:mc="http://schemas.openxmlformats.org/markup-compatibility/2006">
          <mc:Choice xmlns:p14="http://schemas.microsoft.com/office/powerpoint/2010/main" Requires="p14">
            <p:contentPart p14:bwMode="auto" r:id="rId18">
              <p14:nvContentPartPr>
                <p14:cNvPr id="57" name="Ink 56">
                  <a:extLst>
                    <a:ext uri="{FF2B5EF4-FFF2-40B4-BE49-F238E27FC236}">
                      <a16:creationId xmlns:a16="http://schemas.microsoft.com/office/drawing/2014/main" id="{F96A7C93-3514-B20A-AF6B-FB45971EA4F3}"/>
                    </a:ext>
                  </a:extLst>
                </p14:cNvPr>
                <p14:cNvContentPartPr/>
                <p14:nvPr/>
              </p14:nvContentPartPr>
              <p14:xfrm>
                <a:off x="8717337" y="961714"/>
                <a:ext cx="215640" cy="136800"/>
              </p14:xfrm>
            </p:contentPart>
          </mc:Choice>
          <mc:Fallback>
            <p:pic>
              <p:nvPicPr>
                <p:cNvPr id="57" name="Ink 56">
                  <a:extLst>
                    <a:ext uri="{FF2B5EF4-FFF2-40B4-BE49-F238E27FC236}">
                      <a16:creationId xmlns:a16="http://schemas.microsoft.com/office/drawing/2014/main" id="{F96A7C93-3514-B20A-AF6B-FB45971EA4F3}"/>
                    </a:ext>
                  </a:extLst>
                </p:cNvPr>
                <p:cNvPicPr/>
                <p:nvPr/>
              </p:nvPicPr>
              <p:blipFill>
                <a:blip r:embed="rId19"/>
                <a:stretch>
                  <a:fillRect/>
                </a:stretch>
              </p:blipFill>
              <p:spPr>
                <a:xfrm>
                  <a:off x="8708337" y="952714"/>
                  <a:ext cx="233280" cy="154440"/>
                </a:xfrm>
                <a:prstGeom prst="rect">
                  <a:avLst/>
                </a:prstGeom>
              </p:spPr>
            </p:pic>
          </mc:Fallback>
        </mc:AlternateContent>
        <mc:AlternateContent xmlns:mc="http://schemas.openxmlformats.org/markup-compatibility/2006">
          <mc:Choice xmlns:p14="http://schemas.microsoft.com/office/powerpoint/2010/main" Requires="p14">
            <p:contentPart p14:bwMode="auto" r:id="rId20">
              <p14:nvContentPartPr>
                <p14:cNvPr id="58" name="Ink 57">
                  <a:extLst>
                    <a:ext uri="{FF2B5EF4-FFF2-40B4-BE49-F238E27FC236}">
                      <a16:creationId xmlns:a16="http://schemas.microsoft.com/office/drawing/2014/main" id="{BE15A336-3C93-2EFD-067C-6CF399164059}"/>
                    </a:ext>
                  </a:extLst>
                </p14:cNvPr>
                <p14:cNvContentPartPr/>
                <p14:nvPr/>
              </p14:nvContentPartPr>
              <p14:xfrm>
                <a:off x="8843337" y="789274"/>
                <a:ext cx="157680" cy="182520"/>
              </p14:xfrm>
            </p:contentPart>
          </mc:Choice>
          <mc:Fallback>
            <p:pic>
              <p:nvPicPr>
                <p:cNvPr id="58" name="Ink 57">
                  <a:extLst>
                    <a:ext uri="{FF2B5EF4-FFF2-40B4-BE49-F238E27FC236}">
                      <a16:creationId xmlns:a16="http://schemas.microsoft.com/office/drawing/2014/main" id="{BE15A336-3C93-2EFD-067C-6CF399164059}"/>
                    </a:ext>
                  </a:extLst>
                </p:cNvPr>
                <p:cNvPicPr/>
                <p:nvPr/>
              </p:nvPicPr>
              <p:blipFill>
                <a:blip r:embed="rId21"/>
                <a:stretch>
                  <a:fillRect/>
                </a:stretch>
              </p:blipFill>
              <p:spPr>
                <a:xfrm>
                  <a:off x="8834697" y="780274"/>
                  <a:ext cx="175320" cy="200160"/>
                </a:xfrm>
                <a:prstGeom prst="rect">
                  <a:avLst/>
                </a:prstGeom>
              </p:spPr>
            </p:pic>
          </mc:Fallback>
        </mc:AlternateContent>
        <mc:AlternateContent xmlns:mc="http://schemas.openxmlformats.org/markup-compatibility/2006">
          <mc:Choice xmlns:p14="http://schemas.microsoft.com/office/powerpoint/2010/main" Requires="p14">
            <p:contentPart p14:bwMode="auto" r:id="rId22">
              <p14:nvContentPartPr>
                <p14:cNvPr id="59" name="Ink 58">
                  <a:extLst>
                    <a:ext uri="{FF2B5EF4-FFF2-40B4-BE49-F238E27FC236}">
                      <a16:creationId xmlns:a16="http://schemas.microsoft.com/office/drawing/2014/main" id="{0399ED2C-6C1E-9637-EE69-8F66F995AD21}"/>
                    </a:ext>
                  </a:extLst>
                </p14:cNvPr>
                <p14:cNvContentPartPr/>
                <p14:nvPr/>
              </p14:nvContentPartPr>
              <p14:xfrm>
                <a:off x="8891937" y="866674"/>
                <a:ext cx="92160" cy="59400"/>
              </p14:xfrm>
            </p:contentPart>
          </mc:Choice>
          <mc:Fallback>
            <p:pic>
              <p:nvPicPr>
                <p:cNvPr id="59" name="Ink 58">
                  <a:extLst>
                    <a:ext uri="{FF2B5EF4-FFF2-40B4-BE49-F238E27FC236}">
                      <a16:creationId xmlns:a16="http://schemas.microsoft.com/office/drawing/2014/main" id="{0399ED2C-6C1E-9637-EE69-8F66F995AD21}"/>
                    </a:ext>
                  </a:extLst>
                </p:cNvPr>
                <p:cNvPicPr/>
                <p:nvPr/>
              </p:nvPicPr>
              <p:blipFill>
                <a:blip r:embed="rId23"/>
                <a:stretch>
                  <a:fillRect/>
                </a:stretch>
              </p:blipFill>
              <p:spPr>
                <a:xfrm>
                  <a:off x="8883297" y="858034"/>
                  <a:ext cx="109800" cy="77040"/>
                </a:xfrm>
                <a:prstGeom prst="rect">
                  <a:avLst/>
                </a:prstGeom>
              </p:spPr>
            </p:pic>
          </mc:Fallback>
        </mc:AlternateContent>
        <mc:AlternateContent xmlns:mc="http://schemas.openxmlformats.org/markup-compatibility/2006">
          <mc:Choice xmlns:p14="http://schemas.microsoft.com/office/powerpoint/2010/main" Requires="p14">
            <p:contentPart p14:bwMode="auto" r:id="rId24">
              <p14:nvContentPartPr>
                <p14:cNvPr id="60" name="Ink 59">
                  <a:extLst>
                    <a:ext uri="{FF2B5EF4-FFF2-40B4-BE49-F238E27FC236}">
                      <a16:creationId xmlns:a16="http://schemas.microsoft.com/office/drawing/2014/main" id="{0628A477-EC53-E6C4-8B65-BD5C6D2AD20F}"/>
                    </a:ext>
                  </a:extLst>
                </p14:cNvPr>
                <p14:cNvContentPartPr/>
                <p14:nvPr/>
              </p14:nvContentPartPr>
              <p14:xfrm>
                <a:off x="8608977" y="1223794"/>
                <a:ext cx="117720" cy="118800"/>
              </p14:xfrm>
            </p:contentPart>
          </mc:Choice>
          <mc:Fallback>
            <p:pic>
              <p:nvPicPr>
                <p:cNvPr id="60" name="Ink 59">
                  <a:extLst>
                    <a:ext uri="{FF2B5EF4-FFF2-40B4-BE49-F238E27FC236}">
                      <a16:creationId xmlns:a16="http://schemas.microsoft.com/office/drawing/2014/main" id="{0628A477-EC53-E6C4-8B65-BD5C6D2AD20F}"/>
                    </a:ext>
                  </a:extLst>
                </p:cNvPr>
                <p:cNvPicPr/>
                <p:nvPr/>
              </p:nvPicPr>
              <p:blipFill>
                <a:blip r:embed="rId25"/>
                <a:stretch>
                  <a:fillRect/>
                </a:stretch>
              </p:blipFill>
              <p:spPr>
                <a:xfrm>
                  <a:off x="8600337" y="1214794"/>
                  <a:ext cx="135360" cy="136440"/>
                </a:xfrm>
                <a:prstGeom prst="rect">
                  <a:avLst/>
                </a:prstGeom>
              </p:spPr>
            </p:pic>
          </mc:Fallback>
        </mc:AlternateContent>
        <mc:AlternateContent xmlns:mc="http://schemas.openxmlformats.org/markup-compatibility/2006">
          <mc:Choice xmlns:p14="http://schemas.microsoft.com/office/powerpoint/2010/main" Requires="p14">
            <p:contentPart p14:bwMode="auto" r:id="rId26">
              <p14:nvContentPartPr>
                <p14:cNvPr id="61" name="Ink 60">
                  <a:extLst>
                    <a:ext uri="{FF2B5EF4-FFF2-40B4-BE49-F238E27FC236}">
                      <a16:creationId xmlns:a16="http://schemas.microsoft.com/office/drawing/2014/main" id="{78AD50E5-0C29-6786-2AD0-00DCAB5EF77F}"/>
                    </a:ext>
                  </a:extLst>
                </p14:cNvPr>
                <p14:cNvContentPartPr/>
                <p14:nvPr/>
              </p14:nvContentPartPr>
              <p14:xfrm>
                <a:off x="8736417" y="1225954"/>
                <a:ext cx="123480" cy="69840"/>
              </p14:xfrm>
            </p:contentPart>
          </mc:Choice>
          <mc:Fallback>
            <p:pic>
              <p:nvPicPr>
                <p:cNvPr id="61" name="Ink 60">
                  <a:extLst>
                    <a:ext uri="{FF2B5EF4-FFF2-40B4-BE49-F238E27FC236}">
                      <a16:creationId xmlns:a16="http://schemas.microsoft.com/office/drawing/2014/main" id="{78AD50E5-0C29-6786-2AD0-00DCAB5EF77F}"/>
                    </a:ext>
                  </a:extLst>
                </p:cNvPr>
                <p:cNvPicPr/>
                <p:nvPr/>
              </p:nvPicPr>
              <p:blipFill>
                <a:blip r:embed="rId27"/>
                <a:stretch>
                  <a:fillRect/>
                </a:stretch>
              </p:blipFill>
              <p:spPr>
                <a:xfrm>
                  <a:off x="8727777" y="1217314"/>
                  <a:ext cx="141120" cy="87480"/>
                </a:xfrm>
                <a:prstGeom prst="rect">
                  <a:avLst/>
                </a:prstGeom>
              </p:spPr>
            </p:pic>
          </mc:Fallback>
        </mc:AlternateContent>
        <mc:AlternateContent xmlns:mc="http://schemas.openxmlformats.org/markup-compatibility/2006">
          <mc:Choice xmlns:p14="http://schemas.microsoft.com/office/powerpoint/2010/main" Requires="p14">
            <p:contentPart p14:bwMode="auto" r:id="rId28">
              <p14:nvContentPartPr>
                <p14:cNvPr id="62" name="Ink 61">
                  <a:extLst>
                    <a:ext uri="{FF2B5EF4-FFF2-40B4-BE49-F238E27FC236}">
                      <a16:creationId xmlns:a16="http://schemas.microsoft.com/office/drawing/2014/main" id="{8A08CD37-F756-0967-8E0F-92F317800663}"/>
                    </a:ext>
                  </a:extLst>
                </p14:cNvPr>
                <p14:cNvContentPartPr/>
                <p14:nvPr/>
              </p14:nvContentPartPr>
              <p14:xfrm>
                <a:off x="8864937" y="1175194"/>
                <a:ext cx="73800" cy="82440"/>
              </p14:xfrm>
            </p:contentPart>
          </mc:Choice>
          <mc:Fallback>
            <p:pic>
              <p:nvPicPr>
                <p:cNvPr id="62" name="Ink 61">
                  <a:extLst>
                    <a:ext uri="{FF2B5EF4-FFF2-40B4-BE49-F238E27FC236}">
                      <a16:creationId xmlns:a16="http://schemas.microsoft.com/office/drawing/2014/main" id="{8A08CD37-F756-0967-8E0F-92F317800663}"/>
                    </a:ext>
                  </a:extLst>
                </p:cNvPr>
                <p:cNvPicPr/>
                <p:nvPr/>
              </p:nvPicPr>
              <p:blipFill>
                <a:blip r:embed="rId29"/>
                <a:stretch>
                  <a:fillRect/>
                </a:stretch>
              </p:blipFill>
              <p:spPr>
                <a:xfrm>
                  <a:off x="8856297" y="1166554"/>
                  <a:ext cx="91440" cy="100080"/>
                </a:xfrm>
                <a:prstGeom prst="rect">
                  <a:avLst/>
                </a:prstGeom>
              </p:spPr>
            </p:pic>
          </mc:Fallback>
        </mc:AlternateContent>
        <mc:AlternateContent xmlns:mc="http://schemas.openxmlformats.org/markup-compatibility/2006">
          <mc:Choice xmlns:p14="http://schemas.microsoft.com/office/powerpoint/2010/main" Requires="p14">
            <p:contentPart p14:bwMode="auto" r:id="rId30">
              <p14:nvContentPartPr>
                <p14:cNvPr id="63" name="Ink 62">
                  <a:extLst>
                    <a:ext uri="{FF2B5EF4-FFF2-40B4-BE49-F238E27FC236}">
                      <a16:creationId xmlns:a16="http://schemas.microsoft.com/office/drawing/2014/main" id="{004BEE5B-5EA5-9150-FD64-8234A90B032E}"/>
                    </a:ext>
                  </a:extLst>
                </p14:cNvPr>
                <p14:cNvContentPartPr/>
                <p14:nvPr/>
              </p14:nvContentPartPr>
              <p14:xfrm>
                <a:off x="8951697" y="1144594"/>
                <a:ext cx="104760" cy="94680"/>
              </p14:xfrm>
            </p:contentPart>
          </mc:Choice>
          <mc:Fallback>
            <p:pic>
              <p:nvPicPr>
                <p:cNvPr id="63" name="Ink 62">
                  <a:extLst>
                    <a:ext uri="{FF2B5EF4-FFF2-40B4-BE49-F238E27FC236}">
                      <a16:creationId xmlns:a16="http://schemas.microsoft.com/office/drawing/2014/main" id="{004BEE5B-5EA5-9150-FD64-8234A90B032E}"/>
                    </a:ext>
                  </a:extLst>
                </p:cNvPr>
                <p:cNvPicPr/>
                <p:nvPr/>
              </p:nvPicPr>
              <p:blipFill>
                <a:blip r:embed="rId31"/>
                <a:stretch>
                  <a:fillRect/>
                </a:stretch>
              </p:blipFill>
              <p:spPr>
                <a:xfrm>
                  <a:off x="8942697" y="1135594"/>
                  <a:ext cx="122400" cy="112320"/>
                </a:xfrm>
                <a:prstGeom prst="rect">
                  <a:avLst/>
                </a:prstGeom>
              </p:spPr>
            </p:pic>
          </mc:Fallback>
        </mc:AlternateContent>
        <mc:AlternateContent xmlns:mc="http://schemas.openxmlformats.org/markup-compatibility/2006">
          <mc:Choice xmlns:p14="http://schemas.microsoft.com/office/powerpoint/2010/main" Requires="p14">
            <p:contentPart p14:bwMode="auto" r:id="rId32">
              <p14:nvContentPartPr>
                <p14:cNvPr id="65" name="Ink 64">
                  <a:extLst>
                    <a:ext uri="{FF2B5EF4-FFF2-40B4-BE49-F238E27FC236}">
                      <a16:creationId xmlns:a16="http://schemas.microsoft.com/office/drawing/2014/main" id="{59E5FE0E-7E27-2A37-C2B1-60D3E4148128}"/>
                    </a:ext>
                  </a:extLst>
                </p14:cNvPr>
                <p14:cNvContentPartPr/>
                <p14:nvPr/>
              </p14:nvContentPartPr>
              <p14:xfrm>
                <a:off x="9054297" y="903754"/>
                <a:ext cx="159480" cy="248040"/>
              </p14:xfrm>
            </p:contentPart>
          </mc:Choice>
          <mc:Fallback>
            <p:pic>
              <p:nvPicPr>
                <p:cNvPr id="65" name="Ink 64">
                  <a:extLst>
                    <a:ext uri="{FF2B5EF4-FFF2-40B4-BE49-F238E27FC236}">
                      <a16:creationId xmlns:a16="http://schemas.microsoft.com/office/drawing/2014/main" id="{59E5FE0E-7E27-2A37-C2B1-60D3E4148128}"/>
                    </a:ext>
                  </a:extLst>
                </p:cNvPr>
                <p:cNvPicPr/>
                <p:nvPr/>
              </p:nvPicPr>
              <p:blipFill>
                <a:blip r:embed="rId33"/>
                <a:stretch>
                  <a:fillRect/>
                </a:stretch>
              </p:blipFill>
              <p:spPr>
                <a:xfrm>
                  <a:off x="9045657" y="895114"/>
                  <a:ext cx="177120" cy="26568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34">
            <p14:nvContentPartPr>
              <p14:cNvPr id="108" name="Ink 107">
                <a:extLst>
                  <a:ext uri="{FF2B5EF4-FFF2-40B4-BE49-F238E27FC236}">
                    <a16:creationId xmlns:a16="http://schemas.microsoft.com/office/drawing/2014/main" id="{0BB109B7-5F21-C8A0-3FB2-1EB3A10FF788}"/>
                  </a:ext>
                </a:extLst>
              </p14:cNvPr>
              <p14:cNvContentPartPr/>
              <p14:nvPr/>
            </p14:nvContentPartPr>
            <p14:xfrm>
              <a:off x="9884097" y="1994914"/>
              <a:ext cx="189360" cy="206640"/>
            </p14:xfrm>
          </p:contentPart>
        </mc:Choice>
        <mc:Fallback>
          <p:pic>
            <p:nvPicPr>
              <p:cNvPr id="108" name="Ink 107">
                <a:extLst>
                  <a:ext uri="{FF2B5EF4-FFF2-40B4-BE49-F238E27FC236}">
                    <a16:creationId xmlns:a16="http://schemas.microsoft.com/office/drawing/2014/main" id="{0BB109B7-5F21-C8A0-3FB2-1EB3A10FF788}"/>
                  </a:ext>
                </a:extLst>
              </p:cNvPr>
              <p:cNvPicPr/>
              <p:nvPr/>
            </p:nvPicPr>
            <p:blipFill>
              <a:blip r:embed="rId35"/>
              <a:stretch>
                <a:fillRect/>
              </a:stretch>
            </p:blipFill>
            <p:spPr>
              <a:xfrm>
                <a:off x="9875097" y="1985914"/>
                <a:ext cx="207000" cy="224280"/>
              </a:xfrm>
              <a:prstGeom prst="rect">
                <a:avLst/>
              </a:prstGeom>
            </p:spPr>
          </p:pic>
        </mc:Fallback>
      </mc:AlternateContent>
      <p:grpSp>
        <p:nvGrpSpPr>
          <p:cNvPr id="111" name="Group 110">
            <a:extLst>
              <a:ext uri="{FF2B5EF4-FFF2-40B4-BE49-F238E27FC236}">
                <a16:creationId xmlns:a16="http://schemas.microsoft.com/office/drawing/2014/main" id="{67BD5483-F724-DABC-E9FE-F52BE477B498}"/>
              </a:ext>
            </a:extLst>
          </p:cNvPr>
          <p:cNvGrpSpPr/>
          <p:nvPr/>
        </p:nvGrpSpPr>
        <p:grpSpPr>
          <a:xfrm>
            <a:off x="8758377" y="1966834"/>
            <a:ext cx="579240" cy="228600"/>
            <a:chOff x="8758377" y="1966834"/>
            <a:chExt cx="579240" cy="228600"/>
          </a:xfrm>
        </p:grpSpPr>
        <mc:AlternateContent xmlns:mc="http://schemas.openxmlformats.org/markup-compatibility/2006">
          <mc:Choice xmlns:p14="http://schemas.microsoft.com/office/powerpoint/2010/main" Requires="p14">
            <p:contentPart p14:bwMode="auto" r:id="rId36">
              <p14:nvContentPartPr>
                <p14:cNvPr id="109" name="Ink 108">
                  <a:extLst>
                    <a:ext uri="{FF2B5EF4-FFF2-40B4-BE49-F238E27FC236}">
                      <a16:creationId xmlns:a16="http://schemas.microsoft.com/office/drawing/2014/main" id="{592441A3-6799-C022-807F-0C012FC7AF02}"/>
                    </a:ext>
                  </a:extLst>
                </p14:cNvPr>
                <p14:cNvContentPartPr/>
                <p14:nvPr/>
              </p14:nvContentPartPr>
              <p14:xfrm>
                <a:off x="9174537" y="1990594"/>
                <a:ext cx="163080" cy="204840"/>
              </p14:xfrm>
            </p:contentPart>
          </mc:Choice>
          <mc:Fallback>
            <p:pic>
              <p:nvPicPr>
                <p:cNvPr id="109" name="Ink 108">
                  <a:extLst>
                    <a:ext uri="{FF2B5EF4-FFF2-40B4-BE49-F238E27FC236}">
                      <a16:creationId xmlns:a16="http://schemas.microsoft.com/office/drawing/2014/main" id="{592441A3-6799-C022-807F-0C012FC7AF02}"/>
                    </a:ext>
                  </a:extLst>
                </p:cNvPr>
                <p:cNvPicPr/>
                <p:nvPr/>
              </p:nvPicPr>
              <p:blipFill>
                <a:blip r:embed="rId37"/>
                <a:stretch>
                  <a:fillRect/>
                </a:stretch>
              </p:blipFill>
              <p:spPr>
                <a:xfrm>
                  <a:off x="9165897" y="1981594"/>
                  <a:ext cx="180720" cy="222480"/>
                </a:xfrm>
                <a:prstGeom prst="rect">
                  <a:avLst/>
                </a:prstGeom>
              </p:spPr>
            </p:pic>
          </mc:Fallback>
        </mc:AlternateContent>
        <mc:AlternateContent xmlns:mc="http://schemas.openxmlformats.org/markup-compatibility/2006">
          <mc:Choice xmlns:p14="http://schemas.microsoft.com/office/powerpoint/2010/main" Requires="p14">
            <p:contentPart p14:bwMode="auto" r:id="rId38">
              <p14:nvContentPartPr>
                <p14:cNvPr id="110" name="Ink 109">
                  <a:extLst>
                    <a:ext uri="{FF2B5EF4-FFF2-40B4-BE49-F238E27FC236}">
                      <a16:creationId xmlns:a16="http://schemas.microsoft.com/office/drawing/2014/main" id="{E5611123-1A7F-3DD8-76B9-22A11AC45EF1}"/>
                    </a:ext>
                  </a:extLst>
                </p14:cNvPr>
                <p14:cNvContentPartPr/>
                <p14:nvPr/>
              </p14:nvContentPartPr>
              <p14:xfrm>
                <a:off x="8758377" y="1966834"/>
                <a:ext cx="178560" cy="216000"/>
              </p14:xfrm>
            </p:contentPart>
          </mc:Choice>
          <mc:Fallback>
            <p:pic>
              <p:nvPicPr>
                <p:cNvPr id="110" name="Ink 109">
                  <a:extLst>
                    <a:ext uri="{FF2B5EF4-FFF2-40B4-BE49-F238E27FC236}">
                      <a16:creationId xmlns:a16="http://schemas.microsoft.com/office/drawing/2014/main" id="{E5611123-1A7F-3DD8-76B9-22A11AC45EF1}"/>
                    </a:ext>
                  </a:extLst>
                </p:cNvPr>
                <p:cNvPicPr/>
                <p:nvPr/>
              </p:nvPicPr>
              <p:blipFill>
                <a:blip r:embed="rId39"/>
                <a:stretch>
                  <a:fillRect/>
                </a:stretch>
              </p:blipFill>
              <p:spPr>
                <a:xfrm>
                  <a:off x="8749377" y="1958194"/>
                  <a:ext cx="196200" cy="233640"/>
                </a:xfrm>
                <a:prstGeom prst="rect">
                  <a:avLst/>
                </a:prstGeom>
              </p:spPr>
            </p:pic>
          </mc:Fallback>
        </mc:AlternateContent>
      </p:grpSp>
      <p:grpSp>
        <p:nvGrpSpPr>
          <p:cNvPr id="141" name="Group 140">
            <a:extLst>
              <a:ext uri="{FF2B5EF4-FFF2-40B4-BE49-F238E27FC236}">
                <a16:creationId xmlns:a16="http://schemas.microsoft.com/office/drawing/2014/main" id="{3BECBE18-9840-FD35-6E9A-FD416FF87631}"/>
              </a:ext>
            </a:extLst>
          </p:cNvPr>
          <p:cNvGrpSpPr/>
          <p:nvPr/>
        </p:nvGrpSpPr>
        <p:grpSpPr>
          <a:xfrm>
            <a:off x="5415777" y="2341234"/>
            <a:ext cx="6641280" cy="3238560"/>
            <a:chOff x="5415777" y="2341234"/>
            <a:chExt cx="6641280" cy="3238560"/>
          </a:xfrm>
        </p:grpSpPr>
        <mc:AlternateContent xmlns:mc="http://schemas.openxmlformats.org/markup-compatibility/2006">
          <mc:Choice xmlns:p14="http://schemas.microsoft.com/office/powerpoint/2010/main" Requires="p14">
            <p:contentPart p14:bwMode="auto" r:id="rId40">
              <p14:nvContentPartPr>
                <p14:cNvPr id="38" name="Ink 37">
                  <a:extLst>
                    <a:ext uri="{FF2B5EF4-FFF2-40B4-BE49-F238E27FC236}">
                      <a16:creationId xmlns:a16="http://schemas.microsoft.com/office/drawing/2014/main" id="{163C3C27-237D-09B4-A901-D38D2BB6991C}"/>
                    </a:ext>
                  </a:extLst>
                </p14:cNvPr>
                <p14:cNvContentPartPr/>
                <p14:nvPr/>
              </p14:nvContentPartPr>
              <p14:xfrm>
                <a:off x="9045297" y="2586034"/>
                <a:ext cx="1197360" cy="591480"/>
              </p14:xfrm>
            </p:contentPart>
          </mc:Choice>
          <mc:Fallback>
            <p:pic>
              <p:nvPicPr>
                <p:cNvPr id="38" name="Ink 37">
                  <a:extLst>
                    <a:ext uri="{FF2B5EF4-FFF2-40B4-BE49-F238E27FC236}">
                      <a16:creationId xmlns:a16="http://schemas.microsoft.com/office/drawing/2014/main" id="{163C3C27-237D-09B4-A901-D38D2BB6991C}"/>
                    </a:ext>
                  </a:extLst>
                </p:cNvPr>
                <p:cNvPicPr/>
                <p:nvPr/>
              </p:nvPicPr>
              <p:blipFill>
                <a:blip r:embed="rId41"/>
                <a:stretch>
                  <a:fillRect/>
                </a:stretch>
              </p:blipFill>
              <p:spPr>
                <a:xfrm>
                  <a:off x="9036297" y="2577034"/>
                  <a:ext cx="1215000" cy="609120"/>
                </a:xfrm>
                <a:prstGeom prst="rect">
                  <a:avLst/>
                </a:prstGeom>
              </p:spPr>
            </p:pic>
          </mc:Fallback>
        </mc:AlternateContent>
        <mc:AlternateContent xmlns:mc="http://schemas.openxmlformats.org/markup-compatibility/2006">
          <mc:Choice xmlns:p14="http://schemas.microsoft.com/office/powerpoint/2010/main" Requires="p14">
            <p:contentPart p14:bwMode="auto" r:id="rId42">
              <p14:nvContentPartPr>
                <p14:cNvPr id="40" name="Ink 39">
                  <a:extLst>
                    <a:ext uri="{FF2B5EF4-FFF2-40B4-BE49-F238E27FC236}">
                      <a16:creationId xmlns:a16="http://schemas.microsoft.com/office/drawing/2014/main" id="{18A28063-4046-A9FA-4C75-0B797B373402}"/>
                    </a:ext>
                  </a:extLst>
                </p14:cNvPr>
                <p14:cNvContentPartPr/>
                <p14:nvPr/>
              </p14:nvContentPartPr>
              <p14:xfrm>
                <a:off x="9928017" y="2431234"/>
                <a:ext cx="723240" cy="131760"/>
              </p14:xfrm>
            </p:contentPart>
          </mc:Choice>
          <mc:Fallback>
            <p:pic>
              <p:nvPicPr>
                <p:cNvPr id="40" name="Ink 39">
                  <a:extLst>
                    <a:ext uri="{FF2B5EF4-FFF2-40B4-BE49-F238E27FC236}">
                      <a16:creationId xmlns:a16="http://schemas.microsoft.com/office/drawing/2014/main" id="{18A28063-4046-A9FA-4C75-0B797B373402}"/>
                    </a:ext>
                  </a:extLst>
                </p:cNvPr>
                <p:cNvPicPr/>
                <p:nvPr/>
              </p:nvPicPr>
              <p:blipFill>
                <a:blip r:embed="rId43"/>
                <a:stretch>
                  <a:fillRect/>
                </a:stretch>
              </p:blipFill>
              <p:spPr>
                <a:xfrm>
                  <a:off x="9919017" y="2422234"/>
                  <a:ext cx="740880" cy="149400"/>
                </a:xfrm>
                <a:prstGeom prst="rect">
                  <a:avLst/>
                </a:prstGeom>
              </p:spPr>
            </p:pic>
          </mc:Fallback>
        </mc:AlternateContent>
        <mc:AlternateContent xmlns:mc="http://schemas.openxmlformats.org/markup-compatibility/2006">
          <mc:Choice xmlns:p14="http://schemas.microsoft.com/office/powerpoint/2010/main" Requires="p14">
            <p:contentPart p14:bwMode="auto" r:id="rId44">
              <p14:nvContentPartPr>
                <p14:cNvPr id="41" name="Ink 40">
                  <a:extLst>
                    <a:ext uri="{FF2B5EF4-FFF2-40B4-BE49-F238E27FC236}">
                      <a16:creationId xmlns:a16="http://schemas.microsoft.com/office/drawing/2014/main" id="{31E7FE3C-40BE-20D4-A853-25AF782ACC69}"/>
                    </a:ext>
                  </a:extLst>
                </p14:cNvPr>
                <p14:cNvContentPartPr/>
                <p14:nvPr/>
              </p14:nvContentPartPr>
              <p14:xfrm>
                <a:off x="10771497" y="2509354"/>
                <a:ext cx="102960" cy="133920"/>
              </p14:xfrm>
            </p:contentPart>
          </mc:Choice>
          <mc:Fallback>
            <p:pic>
              <p:nvPicPr>
                <p:cNvPr id="41" name="Ink 40">
                  <a:extLst>
                    <a:ext uri="{FF2B5EF4-FFF2-40B4-BE49-F238E27FC236}">
                      <a16:creationId xmlns:a16="http://schemas.microsoft.com/office/drawing/2014/main" id="{31E7FE3C-40BE-20D4-A853-25AF782ACC69}"/>
                    </a:ext>
                  </a:extLst>
                </p:cNvPr>
                <p:cNvPicPr/>
                <p:nvPr/>
              </p:nvPicPr>
              <p:blipFill>
                <a:blip r:embed="rId45"/>
                <a:stretch>
                  <a:fillRect/>
                </a:stretch>
              </p:blipFill>
              <p:spPr>
                <a:xfrm>
                  <a:off x="10762857" y="2500354"/>
                  <a:ext cx="120600" cy="151560"/>
                </a:xfrm>
                <a:prstGeom prst="rect">
                  <a:avLst/>
                </a:prstGeom>
              </p:spPr>
            </p:pic>
          </mc:Fallback>
        </mc:AlternateContent>
        <mc:AlternateContent xmlns:mc="http://schemas.openxmlformats.org/markup-compatibility/2006">
          <mc:Choice xmlns:p14="http://schemas.microsoft.com/office/powerpoint/2010/main" Requires="p14">
            <p:contentPart p14:bwMode="auto" r:id="rId46">
              <p14:nvContentPartPr>
                <p14:cNvPr id="42" name="Ink 41">
                  <a:extLst>
                    <a:ext uri="{FF2B5EF4-FFF2-40B4-BE49-F238E27FC236}">
                      <a16:creationId xmlns:a16="http://schemas.microsoft.com/office/drawing/2014/main" id="{2F6B4809-BB19-D70D-D99E-ED50DD02CA9D}"/>
                    </a:ext>
                  </a:extLst>
                </p14:cNvPr>
                <p14:cNvContentPartPr/>
                <p14:nvPr/>
              </p14:nvContentPartPr>
              <p14:xfrm>
                <a:off x="10747377" y="2596114"/>
                <a:ext cx="82800" cy="31680"/>
              </p14:xfrm>
            </p:contentPart>
          </mc:Choice>
          <mc:Fallback>
            <p:pic>
              <p:nvPicPr>
                <p:cNvPr id="42" name="Ink 41">
                  <a:extLst>
                    <a:ext uri="{FF2B5EF4-FFF2-40B4-BE49-F238E27FC236}">
                      <a16:creationId xmlns:a16="http://schemas.microsoft.com/office/drawing/2014/main" id="{2F6B4809-BB19-D70D-D99E-ED50DD02CA9D}"/>
                    </a:ext>
                  </a:extLst>
                </p:cNvPr>
                <p:cNvPicPr/>
                <p:nvPr/>
              </p:nvPicPr>
              <p:blipFill>
                <a:blip r:embed="rId47"/>
                <a:stretch>
                  <a:fillRect/>
                </a:stretch>
              </p:blipFill>
              <p:spPr>
                <a:xfrm>
                  <a:off x="10738377" y="2587474"/>
                  <a:ext cx="100440" cy="49320"/>
                </a:xfrm>
                <a:prstGeom prst="rect">
                  <a:avLst/>
                </a:prstGeom>
              </p:spPr>
            </p:pic>
          </mc:Fallback>
        </mc:AlternateContent>
        <mc:AlternateContent xmlns:mc="http://schemas.openxmlformats.org/markup-compatibility/2006">
          <mc:Choice xmlns:p14="http://schemas.microsoft.com/office/powerpoint/2010/main" Requires="p14">
            <p:contentPart p14:bwMode="auto" r:id="rId48">
              <p14:nvContentPartPr>
                <p14:cNvPr id="43" name="Ink 42">
                  <a:extLst>
                    <a:ext uri="{FF2B5EF4-FFF2-40B4-BE49-F238E27FC236}">
                      <a16:creationId xmlns:a16="http://schemas.microsoft.com/office/drawing/2014/main" id="{04E03028-8692-B29E-3302-82C334960B83}"/>
                    </a:ext>
                  </a:extLst>
                </p14:cNvPr>
                <p14:cNvContentPartPr/>
                <p14:nvPr/>
              </p14:nvContentPartPr>
              <p14:xfrm>
                <a:off x="10905417" y="2452474"/>
                <a:ext cx="118800" cy="124920"/>
              </p14:xfrm>
            </p:contentPart>
          </mc:Choice>
          <mc:Fallback>
            <p:pic>
              <p:nvPicPr>
                <p:cNvPr id="43" name="Ink 42">
                  <a:extLst>
                    <a:ext uri="{FF2B5EF4-FFF2-40B4-BE49-F238E27FC236}">
                      <a16:creationId xmlns:a16="http://schemas.microsoft.com/office/drawing/2014/main" id="{04E03028-8692-B29E-3302-82C334960B83}"/>
                    </a:ext>
                  </a:extLst>
                </p:cNvPr>
                <p:cNvPicPr/>
                <p:nvPr/>
              </p:nvPicPr>
              <p:blipFill>
                <a:blip r:embed="rId49"/>
                <a:stretch>
                  <a:fillRect/>
                </a:stretch>
              </p:blipFill>
              <p:spPr>
                <a:xfrm>
                  <a:off x="10896417" y="2443474"/>
                  <a:ext cx="136440" cy="142560"/>
                </a:xfrm>
                <a:prstGeom prst="rect">
                  <a:avLst/>
                </a:prstGeom>
              </p:spPr>
            </p:pic>
          </mc:Fallback>
        </mc:AlternateContent>
        <mc:AlternateContent xmlns:mc="http://schemas.openxmlformats.org/markup-compatibility/2006">
          <mc:Choice xmlns:p14="http://schemas.microsoft.com/office/powerpoint/2010/main" Requires="p14">
            <p:contentPart p14:bwMode="auto" r:id="rId50">
              <p14:nvContentPartPr>
                <p14:cNvPr id="44" name="Ink 43">
                  <a:extLst>
                    <a:ext uri="{FF2B5EF4-FFF2-40B4-BE49-F238E27FC236}">
                      <a16:creationId xmlns:a16="http://schemas.microsoft.com/office/drawing/2014/main" id="{89A07923-76C3-D861-1D2D-B62E45D652AD}"/>
                    </a:ext>
                  </a:extLst>
                </p14:cNvPr>
                <p14:cNvContentPartPr/>
                <p14:nvPr/>
              </p14:nvContentPartPr>
              <p14:xfrm>
                <a:off x="11022057" y="2431594"/>
                <a:ext cx="73080" cy="110160"/>
              </p14:xfrm>
            </p:contentPart>
          </mc:Choice>
          <mc:Fallback>
            <p:pic>
              <p:nvPicPr>
                <p:cNvPr id="44" name="Ink 43">
                  <a:extLst>
                    <a:ext uri="{FF2B5EF4-FFF2-40B4-BE49-F238E27FC236}">
                      <a16:creationId xmlns:a16="http://schemas.microsoft.com/office/drawing/2014/main" id="{89A07923-76C3-D861-1D2D-B62E45D652AD}"/>
                    </a:ext>
                  </a:extLst>
                </p:cNvPr>
                <p:cNvPicPr/>
                <p:nvPr/>
              </p:nvPicPr>
              <p:blipFill>
                <a:blip r:embed="rId51"/>
                <a:stretch>
                  <a:fillRect/>
                </a:stretch>
              </p:blipFill>
              <p:spPr>
                <a:xfrm>
                  <a:off x="11013417" y="2422954"/>
                  <a:ext cx="90720" cy="127800"/>
                </a:xfrm>
                <a:prstGeom prst="rect">
                  <a:avLst/>
                </a:prstGeom>
              </p:spPr>
            </p:pic>
          </mc:Fallback>
        </mc:AlternateContent>
        <mc:AlternateContent xmlns:mc="http://schemas.openxmlformats.org/markup-compatibility/2006">
          <mc:Choice xmlns:p14="http://schemas.microsoft.com/office/powerpoint/2010/main" Requires="p14">
            <p:contentPart p14:bwMode="auto" r:id="rId52">
              <p14:nvContentPartPr>
                <p14:cNvPr id="45" name="Ink 44">
                  <a:extLst>
                    <a:ext uri="{FF2B5EF4-FFF2-40B4-BE49-F238E27FC236}">
                      <a16:creationId xmlns:a16="http://schemas.microsoft.com/office/drawing/2014/main" id="{12CA660E-B05D-1537-6B7D-51DA1DE1CB58}"/>
                    </a:ext>
                  </a:extLst>
                </p14:cNvPr>
                <p14:cNvContentPartPr/>
                <p14:nvPr/>
              </p14:nvContentPartPr>
              <p14:xfrm>
                <a:off x="11101977" y="2341234"/>
                <a:ext cx="76320" cy="143280"/>
              </p14:xfrm>
            </p:contentPart>
          </mc:Choice>
          <mc:Fallback>
            <p:pic>
              <p:nvPicPr>
                <p:cNvPr id="45" name="Ink 44">
                  <a:extLst>
                    <a:ext uri="{FF2B5EF4-FFF2-40B4-BE49-F238E27FC236}">
                      <a16:creationId xmlns:a16="http://schemas.microsoft.com/office/drawing/2014/main" id="{12CA660E-B05D-1537-6B7D-51DA1DE1CB58}"/>
                    </a:ext>
                  </a:extLst>
                </p:cNvPr>
                <p:cNvPicPr/>
                <p:nvPr/>
              </p:nvPicPr>
              <p:blipFill>
                <a:blip r:embed="rId53"/>
                <a:stretch>
                  <a:fillRect/>
                </a:stretch>
              </p:blipFill>
              <p:spPr>
                <a:xfrm>
                  <a:off x="11092977" y="2332594"/>
                  <a:ext cx="93960" cy="160920"/>
                </a:xfrm>
                <a:prstGeom prst="rect">
                  <a:avLst/>
                </a:prstGeom>
              </p:spPr>
            </p:pic>
          </mc:Fallback>
        </mc:AlternateContent>
        <mc:AlternateContent xmlns:mc="http://schemas.openxmlformats.org/markup-compatibility/2006">
          <mc:Choice xmlns:p14="http://schemas.microsoft.com/office/powerpoint/2010/main" Requires="p14">
            <p:contentPart p14:bwMode="auto" r:id="rId54">
              <p14:nvContentPartPr>
                <p14:cNvPr id="46" name="Ink 45">
                  <a:extLst>
                    <a:ext uri="{FF2B5EF4-FFF2-40B4-BE49-F238E27FC236}">
                      <a16:creationId xmlns:a16="http://schemas.microsoft.com/office/drawing/2014/main" id="{5B7B2A0F-D09F-417A-2477-2CB0B888F4FF}"/>
                    </a:ext>
                  </a:extLst>
                </p14:cNvPr>
                <p14:cNvContentPartPr/>
                <p14:nvPr/>
              </p14:nvContentPartPr>
              <p14:xfrm>
                <a:off x="11113497" y="2405314"/>
                <a:ext cx="112680" cy="41760"/>
              </p14:xfrm>
            </p:contentPart>
          </mc:Choice>
          <mc:Fallback>
            <p:pic>
              <p:nvPicPr>
                <p:cNvPr id="46" name="Ink 45">
                  <a:extLst>
                    <a:ext uri="{FF2B5EF4-FFF2-40B4-BE49-F238E27FC236}">
                      <a16:creationId xmlns:a16="http://schemas.microsoft.com/office/drawing/2014/main" id="{5B7B2A0F-D09F-417A-2477-2CB0B888F4FF}"/>
                    </a:ext>
                  </a:extLst>
                </p:cNvPr>
                <p:cNvPicPr/>
                <p:nvPr/>
              </p:nvPicPr>
              <p:blipFill>
                <a:blip r:embed="rId55"/>
                <a:stretch>
                  <a:fillRect/>
                </a:stretch>
              </p:blipFill>
              <p:spPr>
                <a:xfrm>
                  <a:off x="11104497" y="2396314"/>
                  <a:ext cx="130320" cy="59400"/>
                </a:xfrm>
                <a:prstGeom prst="rect">
                  <a:avLst/>
                </a:prstGeom>
              </p:spPr>
            </p:pic>
          </mc:Fallback>
        </mc:AlternateContent>
        <mc:AlternateContent xmlns:mc="http://schemas.openxmlformats.org/markup-compatibility/2006">
          <mc:Choice xmlns:p14="http://schemas.microsoft.com/office/powerpoint/2010/main" Requires="p14">
            <p:contentPart p14:bwMode="auto" r:id="rId56">
              <p14:nvContentPartPr>
                <p14:cNvPr id="48" name="Ink 47">
                  <a:extLst>
                    <a:ext uri="{FF2B5EF4-FFF2-40B4-BE49-F238E27FC236}">
                      <a16:creationId xmlns:a16="http://schemas.microsoft.com/office/drawing/2014/main" id="{A7B61CA6-6E61-973E-C2E4-4C67DF59202B}"/>
                    </a:ext>
                  </a:extLst>
                </p14:cNvPr>
                <p14:cNvContentPartPr/>
                <p14:nvPr/>
              </p14:nvContentPartPr>
              <p14:xfrm>
                <a:off x="9776817" y="3013354"/>
                <a:ext cx="360" cy="3240"/>
              </p14:xfrm>
            </p:contentPart>
          </mc:Choice>
          <mc:Fallback>
            <p:pic>
              <p:nvPicPr>
                <p:cNvPr id="48" name="Ink 47">
                  <a:extLst>
                    <a:ext uri="{FF2B5EF4-FFF2-40B4-BE49-F238E27FC236}">
                      <a16:creationId xmlns:a16="http://schemas.microsoft.com/office/drawing/2014/main" id="{A7B61CA6-6E61-973E-C2E4-4C67DF59202B}"/>
                    </a:ext>
                  </a:extLst>
                </p:cNvPr>
                <p:cNvPicPr/>
                <p:nvPr/>
              </p:nvPicPr>
              <p:blipFill>
                <a:blip r:embed="rId57"/>
                <a:stretch>
                  <a:fillRect/>
                </a:stretch>
              </p:blipFill>
              <p:spPr>
                <a:xfrm>
                  <a:off x="9767817" y="3004714"/>
                  <a:ext cx="18000" cy="20880"/>
                </a:xfrm>
                <a:prstGeom prst="rect">
                  <a:avLst/>
                </a:prstGeom>
              </p:spPr>
            </p:pic>
          </mc:Fallback>
        </mc:AlternateContent>
        <mc:AlternateContent xmlns:mc="http://schemas.openxmlformats.org/markup-compatibility/2006">
          <mc:Choice xmlns:p14="http://schemas.microsoft.com/office/powerpoint/2010/main" Requires="p14">
            <p:contentPart p14:bwMode="auto" r:id="rId58">
              <p14:nvContentPartPr>
                <p14:cNvPr id="49" name="Ink 48">
                  <a:extLst>
                    <a:ext uri="{FF2B5EF4-FFF2-40B4-BE49-F238E27FC236}">
                      <a16:creationId xmlns:a16="http://schemas.microsoft.com/office/drawing/2014/main" id="{7877E4D5-5AE1-7FCE-6D75-C7D3EF31D389}"/>
                    </a:ext>
                  </a:extLst>
                </p14:cNvPr>
                <p14:cNvContentPartPr/>
                <p14:nvPr/>
              </p14:nvContentPartPr>
              <p14:xfrm>
                <a:off x="9577377" y="2762434"/>
                <a:ext cx="321480" cy="299880"/>
              </p14:xfrm>
            </p:contentPart>
          </mc:Choice>
          <mc:Fallback>
            <p:pic>
              <p:nvPicPr>
                <p:cNvPr id="49" name="Ink 48">
                  <a:extLst>
                    <a:ext uri="{FF2B5EF4-FFF2-40B4-BE49-F238E27FC236}">
                      <a16:creationId xmlns:a16="http://schemas.microsoft.com/office/drawing/2014/main" id="{7877E4D5-5AE1-7FCE-6D75-C7D3EF31D389}"/>
                    </a:ext>
                  </a:extLst>
                </p:cNvPr>
                <p:cNvPicPr/>
                <p:nvPr/>
              </p:nvPicPr>
              <p:blipFill>
                <a:blip r:embed="rId59"/>
                <a:stretch>
                  <a:fillRect/>
                </a:stretch>
              </p:blipFill>
              <p:spPr>
                <a:xfrm>
                  <a:off x="9568737" y="2753794"/>
                  <a:ext cx="339120" cy="317520"/>
                </a:xfrm>
                <a:prstGeom prst="rect">
                  <a:avLst/>
                </a:prstGeom>
              </p:spPr>
            </p:pic>
          </mc:Fallback>
        </mc:AlternateContent>
        <mc:AlternateContent xmlns:mc="http://schemas.openxmlformats.org/markup-compatibility/2006">
          <mc:Choice xmlns:p14="http://schemas.microsoft.com/office/powerpoint/2010/main" Requires="p14">
            <p:contentPart p14:bwMode="auto" r:id="rId60">
              <p14:nvContentPartPr>
                <p14:cNvPr id="23" name="Ink 22">
                  <a:extLst>
                    <a:ext uri="{FF2B5EF4-FFF2-40B4-BE49-F238E27FC236}">
                      <a16:creationId xmlns:a16="http://schemas.microsoft.com/office/drawing/2014/main" id="{681E1A11-E948-16DE-951F-924F65E8D38E}"/>
                    </a:ext>
                  </a:extLst>
                </p14:cNvPr>
                <p14:cNvContentPartPr/>
                <p14:nvPr/>
              </p14:nvContentPartPr>
              <p14:xfrm>
                <a:off x="6920937" y="2851714"/>
                <a:ext cx="528480" cy="786600"/>
              </p14:xfrm>
            </p:contentPart>
          </mc:Choice>
          <mc:Fallback>
            <p:pic>
              <p:nvPicPr>
                <p:cNvPr id="23" name="Ink 22">
                  <a:extLst>
                    <a:ext uri="{FF2B5EF4-FFF2-40B4-BE49-F238E27FC236}">
                      <a16:creationId xmlns:a16="http://schemas.microsoft.com/office/drawing/2014/main" id="{681E1A11-E948-16DE-951F-924F65E8D38E}"/>
                    </a:ext>
                  </a:extLst>
                </p:cNvPr>
                <p:cNvPicPr/>
                <p:nvPr/>
              </p:nvPicPr>
              <p:blipFill>
                <a:blip r:embed="rId61"/>
                <a:stretch>
                  <a:fillRect/>
                </a:stretch>
              </p:blipFill>
              <p:spPr>
                <a:xfrm>
                  <a:off x="6911937" y="2843074"/>
                  <a:ext cx="546120" cy="804240"/>
                </a:xfrm>
                <a:prstGeom prst="rect">
                  <a:avLst/>
                </a:prstGeom>
              </p:spPr>
            </p:pic>
          </mc:Fallback>
        </mc:AlternateContent>
        <mc:AlternateContent xmlns:mc="http://schemas.openxmlformats.org/markup-compatibility/2006">
          <mc:Choice xmlns:p14="http://schemas.microsoft.com/office/powerpoint/2010/main" Requires="p14">
            <p:contentPart p14:bwMode="auto" r:id="rId62">
              <p14:nvContentPartPr>
                <p14:cNvPr id="24" name="Ink 23">
                  <a:extLst>
                    <a:ext uri="{FF2B5EF4-FFF2-40B4-BE49-F238E27FC236}">
                      <a16:creationId xmlns:a16="http://schemas.microsoft.com/office/drawing/2014/main" id="{CD637CBB-C0E8-6D24-2BF7-936F33396C8F}"/>
                    </a:ext>
                  </a:extLst>
                </p14:cNvPr>
                <p14:cNvContentPartPr/>
                <p14:nvPr/>
              </p14:nvContentPartPr>
              <p14:xfrm>
                <a:off x="6428817" y="3164194"/>
                <a:ext cx="544320" cy="157680"/>
              </p14:xfrm>
            </p:contentPart>
          </mc:Choice>
          <mc:Fallback>
            <p:pic>
              <p:nvPicPr>
                <p:cNvPr id="24" name="Ink 23">
                  <a:extLst>
                    <a:ext uri="{FF2B5EF4-FFF2-40B4-BE49-F238E27FC236}">
                      <a16:creationId xmlns:a16="http://schemas.microsoft.com/office/drawing/2014/main" id="{CD637CBB-C0E8-6D24-2BF7-936F33396C8F}"/>
                    </a:ext>
                  </a:extLst>
                </p:cNvPr>
                <p:cNvPicPr/>
                <p:nvPr/>
              </p:nvPicPr>
              <p:blipFill>
                <a:blip r:embed="rId63"/>
                <a:stretch>
                  <a:fillRect/>
                </a:stretch>
              </p:blipFill>
              <p:spPr>
                <a:xfrm>
                  <a:off x="6419817" y="3155554"/>
                  <a:ext cx="561960" cy="175320"/>
                </a:xfrm>
                <a:prstGeom prst="rect">
                  <a:avLst/>
                </a:prstGeom>
              </p:spPr>
            </p:pic>
          </mc:Fallback>
        </mc:AlternateContent>
        <mc:AlternateContent xmlns:mc="http://schemas.openxmlformats.org/markup-compatibility/2006">
          <mc:Choice xmlns:p14="http://schemas.microsoft.com/office/powerpoint/2010/main" Requires="p14">
            <p:contentPart p14:bwMode="auto" r:id="rId64">
              <p14:nvContentPartPr>
                <p14:cNvPr id="25" name="Ink 24">
                  <a:extLst>
                    <a:ext uri="{FF2B5EF4-FFF2-40B4-BE49-F238E27FC236}">
                      <a16:creationId xmlns:a16="http://schemas.microsoft.com/office/drawing/2014/main" id="{3000DF2A-FC5C-1B71-3F39-7EA693E045C1}"/>
                    </a:ext>
                  </a:extLst>
                </p14:cNvPr>
                <p14:cNvContentPartPr/>
                <p14:nvPr/>
              </p14:nvContentPartPr>
              <p14:xfrm>
                <a:off x="6037857" y="2817514"/>
                <a:ext cx="239760" cy="253440"/>
              </p14:xfrm>
            </p:contentPart>
          </mc:Choice>
          <mc:Fallback>
            <p:pic>
              <p:nvPicPr>
                <p:cNvPr id="25" name="Ink 24">
                  <a:extLst>
                    <a:ext uri="{FF2B5EF4-FFF2-40B4-BE49-F238E27FC236}">
                      <a16:creationId xmlns:a16="http://schemas.microsoft.com/office/drawing/2014/main" id="{3000DF2A-FC5C-1B71-3F39-7EA693E045C1}"/>
                    </a:ext>
                  </a:extLst>
                </p:cNvPr>
                <p:cNvPicPr/>
                <p:nvPr/>
              </p:nvPicPr>
              <p:blipFill>
                <a:blip r:embed="rId65"/>
                <a:stretch>
                  <a:fillRect/>
                </a:stretch>
              </p:blipFill>
              <p:spPr>
                <a:xfrm>
                  <a:off x="6029217" y="2808514"/>
                  <a:ext cx="257400" cy="271080"/>
                </a:xfrm>
                <a:prstGeom prst="rect">
                  <a:avLst/>
                </a:prstGeom>
              </p:spPr>
            </p:pic>
          </mc:Fallback>
        </mc:AlternateContent>
        <mc:AlternateContent xmlns:mc="http://schemas.openxmlformats.org/markup-compatibility/2006">
          <mc:Choice xmlns:p14="http://schemas.microsoft.com/office/powerpoint/2010/main" Requires="p14">
            <p:contentPart p14:bwMode="auto" r:id="rId66">
              <p14:nvContentPartPr>
                <p14:cNvPr id="26" name="Ink 25">
                  <a:extLst>
                    <a:ext uri="{FF2B5EF4-FFF2-40B4-BE49-F238E27FC236}">
                      <a16:creationId xmlns:a16="http://schemas.microsoft.com/office/drawing/2014/main" id="{02A9E7B4-D8DF-A4E7-1DD3-3824E6659BE6}"/>
                    </a:ext>
                  </a:extLst>
                </p14:cNvPr>
                <p14:cNvContentPartPr/>
                <p14:nvPr/>
              </p14:nvContentPartPr>
              <p14:xfrm>
                <a:off x="6158817" y="2879434"/>
                <a:ext cx="146520" cy="119880"/>
              </p14:xfrm>
            </p:contentPart>
          </mc:Choice>
          <mc:Fallback>
            <p:pic>
              <p:nvPicPr>
                <p:cNvPr id="26" name="Ink 25">
                  <a:extLst>
                    <a:ext uri="{FF2B5EF4-FFF2-40B4-BE49-F238E27FC236}">
                      <a16:creationId xmlns:a16="http://schemas.microsoft.com/office/drawing/2014/main" id="{02A9E7B4-D8DF-A4E7-1DD3-3824E6659BE6}"/>
                    </a:ext>
                  </a:extLst>
                </p:cNvPr>
                <p:cNvPicPr/>
                <p:nvPr/>
              </p:nvPicPr>
              <p:blipFill>
                <a:blip r:embed="rId67"/>
                <a:stretch>
                  <a:fillRect/>
                </a:stretch>
              </p:blipFill>
              <p:spPr>
                <a:xfrm>
                  <a:off x="6149817" y="2870434"/>
                  <a:ext cx="164160" cy="137520"/>
                </a:xfrm>
                <a:prstGeom prst="rect">
                  <a:avLst/>
                </a:prstGeom>
              </p:spPr>
            </p:pic>
          </mc:Fallback>
        </mc:AlternateContent>
        <mc:AlternateContent xmlns:mc="http://schemas.openxmlformats.org/markup-compatibility/2006">
          <mc:Choice xmlns:p14="http://schemas.microsoft.com/office/powerpoint/2010/main" Requires="p14">
            <p:contentPart p14:bwMode="auto" r:id="rId68">
              <p14:nvContentPartPr>
                <p14:cNvPr id="27" name="Ink 26">
                  <a:extLst>
                    <a:ext uri="{FF2B5EF4-FFF2-40B4-BE49-F238E27FC236}">
                      <a16:creationId xmlns:a16="http://schemas.microsoft.com/office/drawing/2014/main" id="{6B05E06A-715F-0444-007D-4B52F1F6370A}"/>
                    </a:ext>
                  </a:extLst>
                </p14:cNvPr>
                <p14:cNvContentPartPr/>
                <p14:nvPr/>
              </p14:nvContentPartPr>
              <p14:xfrm>
                <a:off x="6331977" y="2767114"/>
                <a:ext cx="127800" cy="123120"/>
              </p14:xfrm>
            </p:contentPart>
          </mc:Choice>
          <mc:Fallback>
            <p:pic>
              <p:nvPicPr>
                <p:cNvPr id="27" name="Ink 26">
                  <a:extLst>
                    <a:ext uri="{FF2B5EF4-FFF2-40B4-BE49-F238E27FC236}">
                      <a16:creationId xmlns:a16="http://schemas.microsoft.com/office/drawing/2014/main" id="{6B05E06A-715F-0444-007D-4B52F1F6370A}"/>
                    </a:ext>
                  </a:extLst>
                </p:cNvPr>
                <p:cNvPicPr/>
                <p:nvPr/>
              </p:nvPicPr>
              <p:blipFill>
                <a:blip r:embed="rId69"/>
                <a:stretch>
                  <a:fillRect/>
                </a:stretch>
              </p:blipFill>
              <p:spPr>
                <a:xfrm>
                  <a:off x="6323337" y="2758114"/>
                  <a:ext cx="145440" cy="140760"/>
                </a:xfrm>
                <a:prstGeom prst="rect">
                  <a:avLst/>
                </a:prstGeom>
              </p:spPr>
            </p:pic>
          </mc:Fallback>
        </mc:AlternateContent>
        <mc:AlternateContent xmlns:mc="http://schemas.openxmlformats.org/markup-compatibility/2006">
          <mc:Choice xmlns:p14="http://schemas.microsoft.com/office/powerpoint/2010/main" Requires="p14">
            <p:contentPart p14:bwMode="auto" r:id="rId70">
              <p14:nvContentPartPr>
                <p14:cNvPr id="28" name="Ink 27">
                  <a:extLst>
                    <a:ext uri="{FF2B5EF4-FFF2-40B4-BE49-F238E27FC236}">
                      <a16:creationId xmlns:a16="http://schemas.microsoft.com/office/drawing/2014/main" id="{CA963EFD-B5C9-ADD3-E1B9-49438DD64398}"/>
                    </a:ext>
                  </a:extLst>
                </p14:cNvPr>
                <p14:cNvContentPartPr/>
                <p14:nvPr/>
              </p14:nvContentPartPr>
              <p14:xfrm>
                <a:off x="6543657" y="2655874"/>
                <a:ext cx="97200" cy="195120"/>
              </p14:xfrm>
            </p:contentPart>
          </mc:Choice>
          <mc:Fallback>
            <p:pic>
              <p:nvPicPr>
                <p:cNvPr id="28" name="Ink 27">
                  <a:extLst>
                    <a:ext uri="{FF2B5EF4-FFF2-40B4-BE49-F238E27FC236}">
                      <a16:creationId xmlns:a16="http://schemas.microsoft.com/office/drawing/2014/main" id="{CA963EFD-B5C9-ADD3-E1B9-49438DD64398}"/>
                    </a:ext>
                  </a:extLst>
                </p:cNvPr>
                <p:cNvPicPr/>
                <p:nvPr/>
              </p:nvPicPr>
              <p:blipFill>
                <a:blip r:embed="rId71"/>
                <a:stretch>
                  <a:fillRect/>
                </a:stretch>
              </p:blipFill>
              <p:spPr>
                <a:xfrm>
                  <a:off x="6534657" y="2646874"/>
                  <a:ext cx="114840" cy="212760"/>
                </a:xfrm>
                <a:prstGeom prst="rect">
                  <a:avLst/>
                </a:prstGeom>
              </p:spPr>
            </p:pic>
          </mc:Fallback>
        </mc:AlternateContent>
        <mc:AlternateContent xmlns:mc="http://schemas.openxmlformats.org/markup-compatibility/2006">
          <mc:Choice xmlns:p14="http://schemas.microsoft.com/office/powerpoint/2010/main" Requires="p14">
            <p:contentPart p14:bwMode="auto" r:id="rId72">
              <p14:nvContentPartPr>
                <p14:cNvPr id="30" name="Ink 29">
                  <a:extLst>
                    <a:ext uri="{FF2B5EF4-FFF2-40B4-BE49-F238E27FC236}">
                      <a16:creationId xmlns:a16="http://schemas.microsoft.com/office/drawing/2014/main" id="{30B69B87-20EA-D02B-E319-2C1D9173F35A}"/>
                    </a:ext>
                  </a:extLst>
                </p14:cNvPr>
                <p14:cNvContentPartPr/>
                <p14:nvPr/>
              </p14:nvContentPartPr>
              <p14:xfrm>
                <a:off x="8010657" y="3494674"/>
                <a:ext cx="72360" cy="123120"/>
              </p14:xfrm>
            </p:contentPart>
          </mc:Choice>
          <mc:Fallback>
            <p:pic>
              <p:nvPicPr>
                <p:cNvPr id="30" name="Ink 29">
                  <a:extLst>
                    <a:ext uri="{FF2B5EF4-FFF2-40B4-BE49-F238E27FC236}">
                      <a16:creationId xmlns:a16="http://schemas.microsoft.com/office/drawing/2014/main" id="{30B69B87-20EA-D02B-E319-2C1D9173F35A}"/>
                    </a:ext>
                  </a:extLst>
                </p:cNvPr>
                <p:cNvPicPr/>
                <p:nvPr/>
              </p:nvPicPr>
              <p:blipFill>
                <a:blip r:embed="rId73"/>
                <a:stretch>
                  <a:fillRect/>
                </a:stretch>
              </p:blipFill>
              <p:spPr>
                <a:xfrm>
                  <a:off x="8002017" y="3486034"/>
                  <a:ext cx="90000" cy="140760"/>
                </a:xfrm>
                <a:prstGeom prst="rect">
                  <a:avLst/>
                </a:prstGeom>
              </p:spPr>
            </p:pic>
          </mc:Fallback>
        </mc:AlternateContent>
        <mc:AlternateContent xmlns:mc="http://schemas.openxmlformats.org/markup-compatibility/2006">
          <mc:Choice xmlns:p14="http://schemas.microsoft.com/office/powerpoint/2010/main" Requires="p14">
            <p:contentPart p14:bwMode="auto" r:id="rId74">
              <p14:nvContentPartPr>
                <p14:cNvPr id="4" name="Ink 3">
                  <a:extLst>
                    <a:ext uri="{FF2B5EF4-FFF2-40B4-BE49-F238E27FC236}">
                      <a16:creationId xmlns:a16="http://schemas.microsoft.com/office/drawing/2014/main" id="{1F4DDE30-ED64-B412-1E8A-086B9A729A33}"/>
                    </a:ext>
                  </a:extLst>
                </p14:cNvPr>
                <p14:cNvContentPartPr/>
                <p14:nvPr/>
              </p14:nvContentPartPr>
              <p14:xfrm>
                <a:off x="8148537" y="3242674"/>
                <a:ext cx="571320" cy="228240"/>
              </p14:xfrm>
            </p:contentPart>
          </mc:Choice>
          <mc:Fallback>
            <p:pic>
              <p:nvPicPr>
                <p:cNvPr id="4" name="Ink 3">
                  <a:extLst>
                    <a:ext uri="{FF2B5EF4-FFF2-40B4-BE49-F238E27FC236}">
                      <a16:creationId xmlns:a16="http://schemas.microsoft.com/office/drawing/2014/main" id="{1F4DDE30-ED64-B412-1E8A-086B9A729A33}"/>
                    </a:ext>
                  </a:extLst>
                </p:cNvPr>
                <p:cNvPicPr/>
                <p:nvPr/>
              </p:nvPicPr>
              <p:blipFill>
                <a:blip r:embed="rId75"/>
                <a:stretch>
                  <a:fillRect/>
                </a:stretch>
              </p:blipFill>
              <p:spPr>
                <a:xfrm>
                  <a:off x="8139897" y="3233674"/>
                  <a:ext cx="588960" cy="245880"/>
                </a:xfrm>
                <a:prstGeom prst="rect">
                  <a:avLst/>
                </a:prstGeom>
              </p:spPr>
            </p:pic>
          </mc:Fallback>
        </mc:AlternateContent>
        <mc:AlternateContent xmlns:mc="http://schemas.openxmlformats.org/markup-compatibility/2006">
          <mc:Choice xmlns:p14="http://schemas.microsoft.com/office/powerpoint/2010/main" Requires="p14">
            <p:contentPart p14:bwMode="auto" r:id="rId76">
              <p14:nvContentPartPr>
                <p14:cNvPr id="5" name="Ink 4">
                  <a:extLst>
                    <a:ext uri="{FF2B5EF4-FFF2-40B4-BE49-F238E27FC236}">
                      <a16:creationId xmlns:a16="http://schemas.microsoft.com/office/drawing/2014/main" id="{902474AD-E3B6-FFBD-2D02-BA48268D3DCF}"/>
                    </a:ext>
                  </a:extLst>
                </p14:cNvPr>
                <p14:cNvContentPartPr/>
                <p14:nvPr/>
              </p14:nvContentPartPr>
              <p14:xfrm>
                <a:off x="8686017" y="3216034"/>
                <a:ext cx="56880" cy="106560"/>
              </p14:xfrm>
            </p:contentPart>
          </mc:Choice>
          <mc:Fallback>
            <p:pic>
              <p:nvPicPr>
                <p:cNvPr id="5" name="Ink 4">
                  <a:extLst>
                    <a:ext uri="{FF2B5EF4-FFF2-40B4-BE49-F238E27FC236}">
                      <a16:creationId xmlns:a16="http://schemas.microsoft.com/office/drawing/2014/main" id="{902474AD-E3B6-FFBD-2D02-BA48268D3DCF}"/>
                    </a:ext>
                  </a:extLst>
                </p:cNvPr>
                <p:cNvPicPr/>
                <p:nvPr/>
              </p:nvPicPr>
              <p:blipFill>
                <a:blip r:embed="rId77"/>
                <a:stretch>
                  <a:fillRect/>
                </a:stretch>
              </p:blipFill>
              <p:spPr>
                <a:xfrm>
                  <a:off x="8677017" y="3207034"/>
                  <a:ext cx="74520" cy="124200"/>
                </a:xfrm>
                <a:prstGeom prst="rect">
                  <a:avLst/>
                </a:prstGeom>
              </p:spPr>
            </p:pic>
          </mc:Fallback>
        </mc:AlternateContent>
        <mc:AlternateContent xmlns:mc="http://schemas.openxmlformats.org/markup-compatibility/2006">
          <mc:Choice xmlns:p14="http://schemas.microsoft.com/office/powerpoint/2010/main" Requires="p14">
            <p:contentPart p14:bwMode="auto" r:id="rId78">
              <p14:nvContentPartPr>
                <p14:cNvPr id="11" name="Ink 10">
                  <a:extLst>
                    <a:ext uri="{FF2B5EF4-FFF2-40B4-BE49-F238E27FC236}">
                      <a16:creationId xmlns:a16="http://schemas.microsoft.com/office/drawing/2014/main" id="{D2ADE4B1-C961-7246-46C4-59E3C5A25D38}"/>
                    </a:ext>
                  </a:extLst>
                </p14:cNvPr>
                <p14:cNvContentPartPr/>
                <p14:nvPr/>
              </p14:nvContentPartPr>
              <p14:xfrm>
                <a:off x="7565337" y="3514114"/>
                <a:ext cx="159480" cy="206640"/>
              </p14:xfrm>
            </p:contentPart>
          </mc:Choice>
          <mc:Fallback>
            <p:pic>
              <p:nvPicPr>
                <p:cNvPr id="11" name="Ink 10">
                  <a:extLst>
                    <a:ext uri="{FF2B5EF4-FFF2-40B4-BE49-F238E27FC236}">
                      <a16:creationId xmlns:a16="http://schemas.microsoft.com/office/drawing/2014/main" id="{D2ADE4B1-C961-7246-46C4-59E3C5A25D38}"/>
                    </a:ext>
                  </a:extLst>
                </p:cNvPr>
                <p:cNvPicPr/>
                <p:nvPr/>
              </p:nvPicPr>
              <p:blipFill>
                <a:blip r:embed="rId79"/>
                <a:stretch>
                  <a:fillRect/>
                </a:stretch>
              </p:blipFill>
              <p:spPr>
                <a:xfrm>
                  <a:off x="7556697" y="3505114"/>
                  <a:ext cx="177120" cy="224280"/>
                </a:xfrm>
                <a:prstGeom prst="rect">
                  <a:avLst/>
                </a:prstGeom>
              </p:spPr>
            </p:pic>
          </mc:Fallback>
        </mc:AlternateContent>
        <mc:AlternateContent xmlns:mc="http://schemas.openxmlformats.org/markup-compatibility/2006">
          <mc:Choice xmlns:p14="http://schemas.microsoft.com/office/powerpoint/2010/main" Requires="p14">
            <p:contentPart p14:bwMode="auto" r:id="rId80">
              <p14:nvContentPartPr>
                <p14:cNvPr id="15" name="Ink 14">
                  <a:extLst>
                    <a:ext uri="{FF2B5EF4-FFF2-40B4-BE49-F238E27FC236}">
                      <a16:creationId xmlns:a16="http://schemas.microsoft.com/office/drawing/2014/main" id="{80A434F3-7098-4717-5351-CC02BB091CB9}"/>
                    </a:ext>
                  </a:extLst>
                </p14:cNvPr>
                <p14:cNvContentPartPr/>
                <p14:nvPr/>
              </p14:nvContentPartPr>
              <p14:xfrm>
                <a:off x="7763337" y="3493594"/>
                <a:ext cx="174960" cy="152280"/>
              </p14:xfrm>
            </p:contentPart>
          </mc:Choice>
          <mc:Fallback>
            <p:pic>
              <p:nvPicPr>
                <p:cNvPr id="15" name="Ink 14">
                  <a:extLst>
                    <a:ext uri="{FF2B5EF4-FFF2-40B4-BE49-F238E27FC236}">
                      <a16:creationId xmlns:a16="http://schemas.microsoft.com/office/drawing/2014/main" id="{80A434F3-7098-4717-5351-CC02BB091CB9}"/>
                    </a:ext>
                  </a:extLst>
                </p:cNvPr>
                <p:cNvPicPr/>
                <p:nvPr/>
              </p:nvPicPr>
              <p:blipFill>
                <a:blip r:embed="rId81"/>
                <a:stretch>
                  <a:fillRect/>
                </a:stretch>
              </p:blipFill>
              <p:spPr>
                <a:xfrm>
                  <a:off x="7754697" y="3484594"/>
                  <a:ext cx="192600" cy="169920"/>
                </a:xfrm>
                <a:prstGeom prst="rect">
                  <a:avLst/>
                </a:prstGeom>
              </p:spPr>
            </p:pic>
          </mc:Fallback>
        </mc:AlternateContent>
        <mc:AlternateContent xmlns:mc="http://schemas.openxmlformats.org/markup-compatibility/2006">
          <mc:Choice xmlns:p14="http://schemas.microsoft.com/office/powerpoint/2010/main" Requires="p14">
            <p:contentPart p14:bwMode="auto" r:id="rId82">
              <p14:nvContentPartPr>
                <p14:cNvPr id="32" name="Ink 31">
                  <a:extLst>
                    <a:ext uri="{FF2B5EF4-FFF2-40B4-BE49-F238E27FC236}">
                      <a16:creationId xmlns:a16="http://schemas.microsoft.com/office/drawing/2014/main" id="{7BFB418B-9303-7C96-8F67-6C5803E71472}"/>
                    </a:ext>
                  </a:extLst>
                </p14:cNvPr>
                <p14:cNvContentPartPr/>
                <p14:nvPr/>
              </p14:nvContentPartPr>
              <p14:xfrm>
                <a:off x="7760457" y="3683314"/>
                <a:ext cx="290520" cy="176040"/>
              </p14:xfrm>
            </p:contentPart>
          </mc:Choice>
          <mc:Fallback>
            <p:pic>
              <p:nvPicPr>
                <p:cNvPr id="32" name="Ink 31">
                  <a:extLst>
                    <a:ext uri="{FF2B5EF4-FFF2-40B4-BE49-F238E27FC236}">
                      <a16:creationId xmlns:a16="http://schemas.microsoft.com/office/drawing/2014/main" id="{7BFB418B-9303-7C96-8F67-6C5803E71472}"/>
                    </a:ext>
                  </a:extLst>
                </p:cNvPr>
                <p:cNvPicPr/>
                <p:nvPr/>
              </p:nvPicPr>
              <p:blipFill>
                <a:blip r:embed="rId83"/>
                <a:stretch>
                  <a:fillRect/>
                </a:stretch>
              </p:blipFill>
              <p:spPr>
                <a:xfrm>
                  <a:off x="7751817" y="3674674"/>
                  <a:ext cx="308160" cy="193680"/>
                </a:xfrm>
                <a:prstGeom prst="rect">
                  <a:avLst/>
                </a:prstGeom>
              </p:spPr>
            </p:pic>
          </mc:Fallback>
        </mc:AlternateContent>
        <mc:AlternateContent xmlns:mc="http://schemas.openxmlformats.org/markup-compatibility/2006">
          <mc:Choice xmlns:p14="http://schemas.microsoft.com/office/powerpoint/2010/main" Requires="p14">
            <p:contentPart p14:bwMode="auto" r:id="rId84">
              <p14:nvContentPartPr>
                <p14:cNvPr id="17" name="Ink 16">
                  <a:extLst>
                    <a:ext uri="{FF2B5EF4-FFF2-40B4-BE49-F238E27FC236}">
                      <a16:creationId xmlns:a16="http://schemas.microsoft.com/office/drawing/2014/main" id="{88F95A4B-A14E-C7D0-0CC7-E286DF0C0E0E}"/>
                    </a:ext>
                  </a:extLst>
                </p14:cNvPr>
                <p14:cNvContentPartPr/>
                <p14:nvPr/>
              </p14:nvContentPartPr>
              <p14:xfrm>
                <a:off x="7703937" y="2468674"/>
                <a:ext cx="699840" cy="275760"/>
              </p14:xfrm>
            </p:contentPart>
          </mc:Choice>
          <mc:Fallback>
            <p:pic>
              <p:nvPicPr>
                <p:cNvPr id="17" name="Ink 16">
                  <a:extLst>
                    <a:ext uri="{FF2B5EF4-FFF2-40B4-BE49-F238E27FC236}">
                      <a16:creationId xmlns:a16="http://schemas.microsoft.com/office/drawing/2014/main" id="{88F95A4B-A14E-C7D0-0CC7-E286DF0C0E0E}"/>
                    </a:ext>
                  </a:extLst>
                </p:cNvPr>
                <p:cNvPicPr/>
                <p:nvPr/>
              </p:nvPicPr>
              <p:blipFill>
                <a:blip r:embed="rId85"/>
                <a:stretch>
                  <a:fillRect/>
                </a:stretch>
              </p:blipFill>
              <p:spPr>
                <a:xfrm>
                  <a:off x="7695297" y="2460034"/>
                  <a:ext cx="717480" cy="293400"/>
                </a:xfrm>
                <a:prstGeom prst="rect">
                  <a:avLst/>
                </a:prstGeom>
              </p:spPr>
            </p:pic>
          </mc:Fallback>
        </mc:AlternateContent>
        <mc:AlternateContent xmlns:mc="http://schemas.openxmlformats.org/markup-compatibility/2006">
          <mc:Choice xmlns:p14="http://schemas.microsoft.com/office/powerpoint/2010/main" Requires="p14">
            <p:contentPart p14:bwMode="auto" r:id="rId86">
              <p14:nvContentPartPr>
                <p14:cNvPr id="18" name="Ink 17">
                  <a:extLst>
                    <a:ext uri="{FF2B5EF4-FFF2-40B4-BE49-F238E27FC236}">
                      <a16:creationId xmlns:a16="http://schemas.microsoft.com/office/drawing/2014/main" id="{A87633F2-E697-37F3-84D7-07B32A3B5019}"/>
                    </a:ext>
                  </a:extLst>
                </p14:cNvPr>
                <p14:cNvContentPartPr/>
                <p14:nvPr/>
              </p14:nvContentPartPr>
              <p14:xfrm>
                <a:off x="7042257" y="2618794"/>
                <a:ext cx="155880" cy="87120"/>
              </p14:xfrm>
            </p:contentPart>
          </mc:Choice>
          <mc:Fallback>
            <p:pic>
              <p:nvPicPr>
                <p:cNvPr id="18" name="Ink 17">
                  <a:extLst>
                    <a:ext uri="{FF2B5EF4-FFF2-40B4-BE49-F238E27FC236}">
                      <a16:creationId xmlns:a16="http://schemas.microsoft.com/office/drawing/2014/main" id="{A87633F2-E697-37F3-84D7-07B32A3B5019}"/>
                    </a:ext>
                  </a:extLst>
                </p:cNvPr>
                <p:cNvPicPr/>
                <p:nvPr/>
              </p:nvPicPr>
              <p:blipFill>
                <a:blip r:embed="rId87"/>
                <a:stretch>
                  <a:fillRect/>
                </a:stretch>
              </p:blipFill>
              <p:spPr>
                <a:xfrm>
                  <a:off x="7033257" y="2609794"/>
                  <a:ext cx="173520" cy="104760"/>
                </a:xfrm>
                <a:prstGeom prst="rect">
                  <a:avLst/>
                </a:prstGeom>
              </p:spPr>
            </p:pic>
          </mc:Fallback>
        </mc:AlternateContent>
        <mc:AlternateContent xmlns:mc="http://schemas.openxmlformats.org/markup-compatibility/2006">
          <mc:Choice xmlns:p14="http://schemas.microsoft.com/office/powerpoint/2010/main" Requires="p14">
            <p:contentPart p14:bwMode="auto" r:id="rId88">
              <p14:nvContentPartPr>
                <p14:cNvPr id="19" name="Ink 18">
                  <a:extLst>
                    <a:ext uri="{FF2B5EF4-FFF2-40B4-BE49-F238E27FC236}">
                      <a16:creationId xmlns:a16="http://schemas.microsoft.com/office/drawing/2014/main" id="{F28DBC47-3EFA-6CDF-3752-71A454C93749}"/>
                    </a:ext>
                  </a:extLst>
                </p14:cNvPr>
                <p14:cNvContentPartPr/>
                <p14:nvPr/>
              </p14:nvContentPartPr>
              <p14:xfrm>
                <a:off x="7047297" y="2699794"/>
                <a:ext cx="166320" cy="189000"/>
              </p14:xfrm>
            </p:contentPart>
          </mc:Choice>
          <mc:Fallback>
            <p:pic>
              <p:nvPicPr>
                <p:cNvPr id="19" name="Ink 18">
                  <a:extLst>
                    <a:ext uri="{FF2B5EF4-FFF2-40B4-BE49-F238E27FC236}">
                      <a16:creationId xmlns:a16="http://schemas.microsoft.com/office/drawing/2014/main" id="{F28DBC47-3EFA-6CDF-3752-71A454C93749}"/>
                    </a:ext>
                  </a:extLst>
                </p:cNvPr>
                <p:cNvPicPr/>
                <p:nvPr/>
              </p:nvPicPr>
              <p:blipFill>
                <a:blip r:embed="rId89"/>
                <a:stretch>
                  <a:fillRect/>
                </a:stretch>
              </p:blipFill>
              <p:spPr>
                <a:xfrm>
                  <a:off x="7038297" y="2690794"/>
                  <a:ext cx="183960" cy="206640"/>
                </a:xfrm>
                <a:prstGeom prst="rect">
                  <a:avLst/>
                </a:prstGeom>
              </p:spPr>
            </p:pic>
          </mc:Fallback>
        </mc:AlternateContent>
        <mc:AlternateContent xmlns:mc="http://schemas.openxmlformats.org/markup-compatibility/2006">
          <mc:Choice xmlns:p14="http://schemas.microsoft.com/office/powerpoint/2010/main" Requires="p14">
            <p:contentPart p14:bwMode="auto" r:id="rId90">
              <p14:nvContentPartPr>
                <p14:cNvPr id="20" name="Ink 19">
                  <a:extLst>
                    <a:ext uri="{FF2B5EF4-FFF2-40B4-BE49-F238E27FC236}">
                      <a16:creationId xmlns:a16="http://schemas.microsoft.com/office/drawing/2014/main" id="{6A6C18E8-FF09-B833-01FA-54E0D1AB11E9}"/>
                    </a:ext>
                  </a:extLst>
                </p14:cNvPr>
                <p14:cNvContentPartPr/>
                <p14:nvPr/>
              </p14:nvContentPartPr>
              <p14:xfrm>
                <a:off x="7241337" y="2625634"/>
                <a:ext cx="165240" cy="158040"/>
              </p14:xfrm>
            </p:contentPart>
          </mc:Choice>
          <mc:Fallback>
            <p:pic>
              <p:nvPicPr>
                <p:cNvPr id="20" name="Ink 19">
                  <a:extLst>
                    <a:ext uri="{FF2B5EF4-FFF2-40B4-BE49-F238E27FC236}">
                      <a16:creationId xmlns:a16="http://schemas.microsoft.com/office/drawing/2014/main" id="{6A6C18E8-FF09-B833-01FA-54E0D1AB11E9}"/>
                    </a:ext>
                  </a:extLst>
                </p:cNvPr>
                <p:cNvPicPr/>
                <p:nvPr/>
              </p:nvPicPr>
              <p:blipFill>
                <a:blip r:embed="rId91"/>
                <a:stretch>
                  <a:fillRect/>
                </a:stretch>
              </p:blipFill>
              <p:spPr>
                <a:xfrm>
                  <a:off x="7232337" y="2616994"/>
                  <a:ext cx="182880" cy="175680"/>
                </a:xfrm>
                <a:prstGeom prst="rect">
                  <a:avLst/>
                </a:prstGeom>
              </p:spPr>
            </p:pic>
          </mc:Fallback>
        </mc:AlternateContent>
        <mc:AlternateContent xmlns:mc="http://schemas.openxmlformats.org/markup-compatibility/2006">
          <mc:Choice xmlns:p14="http://schemas.microsoft.com/office/powerpoint/2010/main" Requires="p14">
            <p:contentPart p14:bwMode="auto" r:id="rId92">
              <p14:nvContentPartPr>
                <p14:cNvPr id="21" name="Ink 20">
                  <a:extLst>
                    <a:ext uri="{FF2B5EF4-FFF2-40B4-BE49-F238E27FC236}">
                      <a16:creationId xmlns:a16="http://schemas.microsoft.com/office/drawing/2014/main" id="{D0820E5F-058C-1FB1-ADD8-B09D82793DA1}"/>
                    </a:ext>
                  </a:extLst>
                </p14:cNvPr>
                <p14:cNvContentPartPr/>
                <p14:nvPr/>
              </p14:nvContentPartPr>
              <p14:xfrm>
                <a:off x="7460217" y="2620234"/>
                <a:ext cx="117000" cy="200520"/>
              </p14:xfrm>
            </p:contentPart>
          </mc:Choice>
          <mc:Fallback>
            <p:pic>
              <p:nvPicPr>
                <p:cNvPr id="21" name="Ink 20">
                  <a:extLst>
                    <a:ext uri="{FF2B5EF4-FFF2-40B4-BE49-F238E27FC236}">
                      <a16:creationId xmlns:a16="http://schemas.microsoft.com/office/drawing/2014/main" id="{D0820E5F-058C-1FB1-ADD8-B09D82793DA1}"/>
                    </a:ext>
                  </a:extLst>
                </p:cNvPr>
                <p:cNvPicPr/>
                <p:nvPr/>
              </p:nvPicPr>
              <p:blipFill>
                <a:blip r:embed="rId93"/>
                <a:stretch>
                  <a:fillRect/>
                </a:stretch>
              </p:blipFill>
              <p:spPr>
                <a:xfrm>
                  <a:off x="7451577" y="2611594"/>
                  <a:ext cx="134640" cy="218160"/>
                </a:xfrm>
                <a:prstGeom prst="rect">
                  <a:avLst/>
                </a:prstGeom>
              </p:spPr>
            </p:pic>
          </mc:Fallback>
        </mc:AlternateContent>
        <mc:AlternateContent xmlns:mc="http://schemas.openxmlformats.org/markup-compatibility/2006">
          <mc:Choice xmlns:p14="http://schemas.microsoft.com/office/powerpoint/2010/main" Requires="p14">
            <p:contentPart p14:bwMode="auto" r:id="rId94">
              <p14:nvContentPartPr>
                <p14:cNvPr id="34" name="Ink 33">
                  <a:extLst>
                    <a:ext uri="{FF2B5EF4-FFF2-40B4-BE49-F238E27FC236}">
                      <a16:creationId xmlns:a16="http://schemas.microsoft.com/office/drawing/2014/main" id="{941C9ABD-6065-181B-6A15-B9E1AB9CAD4F}"/>
                    </a:ext>
                  </a:extLst>
                </p14:cNvPr>
                <p14:cNvContentPartPr/>
                <p14:nvPr/>
              </p14:nvContentPartPr>
              <p14:xfrm>
                <a:off x="7296057" y="2905354"/>
                <a:ext cx="271800" cy="131400"/>
              </p14:xfrm>
            </p:contentPart>
          </mc:Choice>
          <mc:Fallback>
            <p:pic>
              <p:nvPicPr>
                <p:cNvPr id="34" name="Ink 33">
                  <a:extLst>
                    <a:ext uri="{FF2B5EF4-FFF2-40B4-BE49-F238E27FC236}">
                      <a16:creationId xmlns:a16="http://schemas.microsoft.com/office/drawing/2014/main" id="{941C9ABD-6065-181B-6A15-B9E1AB9CAD4F}"/>
                    </a:ext>
                  </a:extLst>
                </p:cNvPr>
                <p:cNvPicPr/>
                <p:nvPr/>
              </p:nvPicPr>
              <p:blipFill>
                <a:blip r:embed="rId95"/>
                <a:stretch>
                  <a:fillRect/>
                </a:stretch>
              </p:blipFill>
              <p:spPr>
                <a:xfrm>
                  <a:off x="7287417" y="2896354"/>
                  <a:ext cx="289440" cy="149040"/>
                </a:xfrm>
                <a:prstGeom prst="rect">
                  <a:avLst/>
                </a:prstGeom>
              </p:spPr>
            </p:pic>
          </mc:Fallback>
        </mc:AlternateContent>
        <mc:AlternateContent xmlns:mc="http://schemas.openxmlformats.org/markup-compatibility/2006">
          <mc:Choice xmlns:p14="http://schemas.microsoft.com/office/powerpoint/2010/main" Requires="p14">
            <p:contentPart p14:bwMode="auto" r:id="rId96">
              <p14:nvContentPartPr>
                <p14:cNvPr id="67" name="Ink 66">
                  <a:extLst>
                    <a:ext uri="{FF2B5EF4-FFF2-40B4-BE49-F238E27FC236}">
                      <a16:creationId xmlns:a16="http://schemas.microsoft.com/office/drawing/2014/main" id="{5F9E545D-411C-E94F-BBA4-3C4CC97CDA76}"/>
                    </a:ext>
                  </a:extLst>
                </p14:cNvPr>
                <p14:cNvContentPartPr/>
                <p14:nvPr/>
              </p14:nvContentPartPr>
              <p14:xfrm>
                <a:off x="6166377" y="4429594"/>
                <a:ext cx="1002600" cy="77040"/>
              </p14:xfrm>
            </p:contentPart>
          </mc:Choice>
          <mc:Fallback>
            <p:pic>
              <p:nvPicPr>
                <p:cNvPr id="67" name="Ink 66">
                  <a:extLst>
                    <a:ext uri="{FF2B5EF4-FFF2-40B4-BE49-F238E27FC236}">
                      <a16:creationId xmlns:a16="http://schemas.microsoft.com/office/drawing/2014/main" id="{5F9E545D-411C-E94F-BBA4-3C4CC97CDA76}"/>
                    </a:ext>
                  </a:extLst>
                </p:cNvPr>
                <p:cNvPicPr/>
                <p:nvPr/>
              </p:nvPicPr>
              <p:blipFill>
                <a:blip r:embed="rId97"/>
                <a:stretch>
                  <a:fillRect/>
                </a:stretch>
              </p:blipFill>
              <p:spPr>
                <a:xfrm>
                  <a:off x="6157377" y="4420594"/>
                  <a:ext cx="1020240" cy="94680"/>
                </a:xfrm>
                <a:prstGeom prst="rect">
                  <a:avLst/>
                </a:prstGeom>
              </p:spPr>
            </p:pic>
          </mc:Fallback>
        </mc:AlternateContent>
        <mc:AlternateContent xmlns:mc="http://schemas.openxmlformats.org/markup-compatibility/2006">
          <mc:Choice xmlns:p14="http://schemas.microsoft.com/office/powerpoint/2010/main" Requires="p14">
            <p:contentPart p14:bwMode="auto" r:id="rId98">
              <p14:nvContentPartPr>
                <p14:cNvPr id="68" name="Ink 67">
                  <a:extLst>
                    <a:ext uri="{FF2B5EF4-FFF2-40B4-BE49-F238E27FC236}">
                      <a16:creationId xmlns:a16="http://schemas.microsoft.com/office/drawing/2014/main" id="{FCB4AEE9-7685-E60E-4DE0-42FB890D097F}"/>
                    </a:ext>
                  </a:extLst>
                </p14:cNvPr>
                <p14:cNvContentPartPr/>
                <p14:nvPr/>
              </p14:nvContentPartPr>
              <p14:xfrm>
                <a:off x="6958737" y="4565674"/>
                <a:ext cx="446040" cy="59040"/>
              </p14:xfrm>
            </p:contentPart>
          </mc:Choice>
          <mc:Fallback>
            <p:pic>
              <p:nvPicPr>
                <p:cNvPr id="68" name="Ink 67">
                  <a:extLst>
                    <a:ext uri="{FF2B5EF4-FFF2-40B4-BE49-F238E27FC236}">
                      <a16:creationId xmlns:a16="http://schemas.microsoft.com/office/drawing/2014/main" id="{FCB4AEE9-7685-E60E-4DE0-42FB890D097F}"/>
                    </a:ext>
                  </a:extLst>
                </p:cNvPr>
                <p:cNvPicPr/>
                <p:nvPr/>
              </p:nvPicPr>
              <p:blipFill>
                <a:blip r:embed="rId99"/>
                <a:stretch>
                  <a:fillRect/>
                </a:stretch>
              </p:blipFill>
              <p:spPr>
                <a:xfrm>
                  <a:off x="6950097" y="4556674"/>
                  <a:ext cx="463680" cy="76680"/>
                </a:xfrm>
                <a:prstGeom prst="rect">
                  <a:avLst/>
                </a:prstGeom>
              </p:spPr>
            </p:pic>
          </mc:Fallback>
        </mc:AlternateContent>
        <mc:AlternateContent xmlns:mc="http://schemas.openxmlformats.org/markup-compatibility/2006">
          <mc:Choice xmlns:p14="http://schemas.microsoft.com/office/powerpoint/2010/main" Requires="p14">
            <p:contentPart p14:bwMode="auto" r:id="rId100">
              <p14:nvContentPartPr>
                <p14:cNvPr id="69" name="Ink 68">
                  <a:extLst>
                    <a:ext uri="{FF2B5EF4-FFF2-40B4-BE49-F238E27FC236}">
                      <a16:creationId xmlns:a16="http://schemas.microsoft.com/office/drawing/2014/main" id="{C451E39A-73D5-0611-EA9C-F4B9959B505D}"/>
                    </a:ext>
                  </a:extLst>
                </p14:cNvPr>
                <p14:cNvContentPartPr/>
                <p14:nvPr/>
              </p14:nvContentPartPr>
              <p14:xfrm>
                <a:off x="7489017" y="4451554"/>
                <a:ext cx="138600" cy="238320"/>
              </p14:xfrm>
            </p:contentPart>
          </mc:Choice>
          <mc:Fallback>
            <p:pic>
              <p:nvPicPr>
                <p:cNvPr id="69" name="Ink 68">
                  <a:extLst>
                    <a:ext uri="{FF2B5EF4-FFF2-40B4-BE49-F238E27FC236}">
                      <a16:creationId xmlns:a16="http://schemas.microsoft.com/office/drawing/2014/main" id="{C451E39A-73D5-0611-EA9C-F4B9959B505D}"/>
                    </a:ext>
                  </a:extLst>
                </p:cNvPr>
                <p:cNvPicPr/>
                <p:nvPr/>
              </p:nvPicPr>
              <p:blipFill>
                <a:blip r:embed="rId101"/>
                <a:stretch>
                  <a:fillRect/>
                </a:stretch>
              </p:blipFill>
              <p:spPr>
                <a:xfrm>
                  <a:off x="7480017" y="4442914"/>
                  <a:ext cx="156240" cy="255960"/>
                </a:xfrm>
                <a:prstGeom prst="rect">
                  <a:avLst/>
                </a:prstGeom>
              </p:spPr>
            </p:pic>
          </mc:Fallback>
        </mc:AlternateContent>
        <mc:AlternateContent xmlns:mc="http://schemas.openxmlformats.org/markup-compatibility/2006">
          <mc:Choice xmlns:p14="http://schemas.microsoft.com/office/powerpoint/2010/main" Requires="p14">
            <p:contentPart p14:bwMode="auto" r:id="rId102">
              <p14:nvContentPartPr>
                <p14:cNvPr id="70" name="Ink 69">
                  <a:extLst>
                    <a:ext uri="{FF2B5EF4-FFF2-40B4-BE49-F238E27FC236}">
                      <a16:creationId xmlns:a16="http://schemas.microsoft.com/office/drawing/2014/main" id="{E3CDD651-A8C6-54ED-8D6C-369D3D8C5B65}"/>
                    </a:ext>
                  </a:extLst>
                </p14:cNvPr>
                <p14:cNvContentPartPr/>
                <p14:nvPr/>
              </p14:nvContentPartPr>
              <p14:xfrm>
                <a:off x="7685577" y="4420954"/>
                <a:ext cx="93960" cy="146160"/>
              </p14:xfrm>
            </p:contentPart>
          </mc:Choice>
          <mc:Fallback>
            <p:pic>
              <p:nvPicPr>
                <p:cNvPr id="70" name="Ink 69">
                  <a:extLst>
                    <a:ext uri="{FF2B5EF4-FFF2-40B4-BE49-F238E27FC236}">
                      <a16:creationId xmlns:a16="http://schemas.microsoft.com/office/drawing/2014/main" id="{E3CDD651-A8C6-54ED-8D6C-369D3D8C5B65}"/>
                    </a:ext>
                  </a:extLst>
                </p:cNvPr>
                <p:cNvPicPr/>
                <p:nvPr/>
              </p:nvPicPr>
              <p:blipFill>
                <a:blip r:embed="rId103"/>
                <a:stretch>
                  <a:fillRect/>
                </a:stretch>
              </p:blipFill>
              <p:spPr>
                <a:xfrm>
                  <a:off x="7676577" y="4411954"/>
                  <a:ext cx="111600" cy="163800"/>
                </a:xfrm>
                <a:prstGeom prst="rect">
                  <a:avLst/>
                </a:prstGeom>
              </p:spPr>
            </p:pic>
          </mc:Fallback>
        </mc:AlternateContent>
        <mc:AlternateContent xmlns:mc="http://schemas.openxmlformats.org/markup-compatibility/2006">
          <mc:Choice xmlns:p14="http://schemas.microsoft.com/office/powerpoint/2010/main" Requires="p14">
            <p:contentPart p14:bwMode="auto" r:id="rId104">
              <p14:nvContentPartPr>
                <p14:cNvPr id="72" name="Ink 71">
                  <a:extLst>
                    <a:ext uri="{FF2B5EF4-FFF2-40B4-BE49-F238E27FC236}">
                      <a16:creationId xmlns:a16="http://schemas.microsoft.com/office/drawing/2014/main" id="{634BE181-6404-96F5-B1B6-35806439F693}"/>
                    </a:ext>
                  </a:extLst>
                </p14:cNvPr>
                <p14:cNvContentPartPr/>
                <p14:nvPr/>
              </p14:nvContentPartPr>
              <p14:xfrm>
                <a:off x="7856577" y="4406914"/>
                <a:ext cx="110520" cy="156240"/>
              </p14:xfrm>
            </p:contentPart>
          </mc:Choice>
          <mc:Fallback>
            <p:pic>
              <p:nvPicPr>
                <p:cNvPr id="72" name="Ink 71">
                  <a:extLst>
                    <a:ext uri="{FF2B5EF4-FFF2-40B4-BE49-F238E27FC236}">
                      <a16:creationId xmlns:a16="http://schemas.microsoft.com/office/drawing/2014/main" id="{634BE181-6404-96F5-B1B6-35806439F693}"/>
                    </a:ext>
                  </a:extLst>
                </p:cNvPr>
                <p:cNvPicPr/>
                <p:nvPr/>
              </p:nvPicPr>
              <p:blipFill>
                <a:blip r:embed="rId105"/>
                <a:stretch>
                  <a:fillRect/>
                </a:stretch>
              </p:blipFill>
              <p:spPr>
                <a:xfrm>
                  <a:off x="7847937" y="4398274"/>
                  <a:ext cx="128160" cy="173880"/>
                </a:xfrm>
                <a:prstGeom prst="rect">
                  <a:avLst/>
                </a:prstGeom>
              </p:spPr>
            </p:pic>
          </mc:Fallback>
        </mc:AlternateContent>
        <mc:AlternateContent xmlns:mc="http://schemas.openxmlformats.org/markup-compatibility/2006">
          <mc:Choice xmlns:p14="http://schemas.microsoft.com/office/powerpoint/2010/main" Requires="p14">
            <p:contentPart p14:bwMode="auto" r:id="rId106">
              <p14:nvContentPartPr>
                <p14:cNvPr id="73" name="Ink 72">
                  <a:extLst>
                    <a:ext uri="{FF2B5EF4-FFF2-40B4-BE49-F238E27FC236}">
                      <a16:creationId xmlns:a16="http://schemas.microsoft.com/office/drawing/2014/main" id="{439B7E1C-6447-5B70-F443-51EA83E3AE71}"/>
                    </a:ext>
                  </a:extLst>
                </p14:cNvPr>
                <p14:cNvContentPartPr/>
                <p14:nvPr/>
              </p14:nvContentPartPr>
              <p14:xfrm>
                <a:off x="5844177" y="4163194"/>
                <a:ext cx="377280" cy="145440"/>
              </p14:xfrm>
            </p:contentPart>
          </mc:Choice>
          <mc:Fallback>
            <p:pic>
              <p:nvPicPr>
                <p:cNvPr id="73" name="Ink 72">
                  <a:extLst>
                    <a:ext uri="{FF2B5EF4-FFF2-40B4-BE49-F238E27FC236}">
                      <a16:creationId xmlns:a16="http://schemas.microsoft.com/office/drawing/2014/main" id="{439B7E1C-6447-5B70-F443-51EA83E3AE71}"/>
                    </a:ext>
                  </a:extLst>
                </p:cNvPr>
                <p:cNvPicPr/>
                <p:nvPr/>
              </p:nvPicPr>
              <p:blipFill>
                <a:blip r:embed="rId107"/>
                <a:stretch>
                  <a:fillRect/>
                </a:stretch>
              </p:blipFill>
              <p:spPr>
                <a:xfrm>
                  <a:off x="5835537" y="4154194"/>
                  <a:ext cx="394920" cy="163080"/>
                </a:xfrm>
                <a:prstGeom prst="rect">
                  <a:avLst/>
                </a:prstGeom>
              </p:spPr>
            </p:pic>
          </mc:Fallback>
        </mc:AlternateContent>
        <mc:AlternateContent xmlns:mc="http://schemas.openxmlformats.org/markup-compatibility/2006">
          <mc:Choice xmlns:p14="http://schemas.microsoft.com/office/powerpoint/2010/main" Requires="p14">
            <p:contentPart p14:bwMode="auto" r:id="rId108">
              <p14:nvContentPartPr>
                <p14:cNvPr id="74" name="Ink 73">
                  <a:extLst>
                    <a:ext uri="{FF2B5EF4-FFF2-40B4-BE49-F238E27FC236}">
                      <a16:creationId xmlns:a16="http://schemas.microsoft.com/office/drawing/2014/main" id="{7E8731E5-CAD3-2AC7-2696-99150B4EF665}"/>
                    </a:ext>
                  </a:extLst>
                </p14:cNvPr>
                <p14:cNvContentPartPr/>
                <p14:nvPr/>
              </p14:nvContentPartPr>
              <p14:xfrm>
                <a:off x="6121377" y="4156354"/>
                <a:ext cx="73080" cy="66600"/>
              </p14:xfrm>
            </p:contentPart>
          </mc:Choice>
          <mc:Fallback>
            <p:pic>
              <p:nvPicPr>
                <p:cNvPr id="74" name="Ink 73">
                  <a:extLst>
                    <a:ext uri="{FF2B5EF4-FFF2-40B4-BE49-F238E27FC236}">
                      <a16:creationId xmlns:a16="http://schemas.microsoft.com/office/drawing/2014/main" id="{7E8731E5-CAD3-2AC7-2696-99150B4EF665}"/>
                    </a:ext>
                  </a:extLst>
                </p:cNvPr>
                <p:cNvPicPr/>
                <p:nvPr/>
              </p:nvPicPr>
              <p:blipFill>
                <a:blip r:embed="rId109"/>
                <a:stretch>
                  <a:fillRect/>
                </a:stretch>
              </p:blipFill>
              <p:spPr>
                <a:xfrm>
                  <a:off x="6112737" y="4147714"/>
                  <a:ext cx="90720" cy="84240"/>
                </a:xfrm>
                <a:prstGeom prst="rect">
                  <a:avLst/>
                </a:prstGeom>
              </p:spPr>
            </p:pic>
          </mc:Fallback>
        </mc:AlternateContent>
        <mc:AlternateContent xmlns:mc="http://schemas.openxmlformats.org/markup-compatibility/2006">
          <mc:Choice xmlns:p14="http://schemas.microsoft.com/office/powerpoint/2010/main" Requires="p14">
            <p:contentPart p14:bwMode="auto" r:id="rId110">
              <p14:nvContentPartPr>
                <p14:cNvPr id="75" name="Ink 74">
                  <a:extLst>
                    <a:ext uri="{FF2B5EF4-FFF2-40B4-BE49-F238E27FC236}">
                      <a16:creationId xmlns:a16="http://schemas.microsoft.com/office/drawing/2014/main" id="{EC98FABD-5A62-5E44-7658-A24926705254}"/>
                    </a:ext>
                  </a:extLst>
                </p14:cNvPr>
                <p14:cNvContentPartPr/>
                <p14:nvPr/>
              </p14:nvContentPartPr>
              <p14:xfrm>
                <a:off x="5422977" y="4419154"/>
                <a:ext cx="100080" cy="68400"/>
              </p14:xfrm>
            </p:contentPart>
          </mc:Choice>
          <mc:Fallback>
            <p:pic>
              <p:nvPicPr>
                <p:cNvPr id="75" name="Ink 74">
                  <a:extLst>
                    <a:ext uri="{FF2B5EF4-FFF2-40B4-BE49-F238E27FC236}">
                      <a16:creationId xmlns:a16="http://schemas.microsoft.com/office/drawing/2014/main" id="{EC98FABD-5A62-5E44-7658-A24926705254}"/>
                    </a:ext>
                  </a:extLst>
                </p:cNvPr>
                <p:cNvPicPr/>
                <p:nvPr/>
              </p:nvPicPr>
              <p:blipFill>
                <a:blip r:embed="rId111"/>
                <a:stretch>
                  <a:fillRect/>
                </a:stretch>
              </p:blipFill>
              <p:spPr>
                <a:xfrm>
                  <a:off x="5413977" y="4410154"/>
                  <a:ext cx="117720" cy="86040"/>
                </a:xfrm>
                <a:prstGeom prst="rect">
                  <a:avLst/>
                </a:prstGeom>
              </p:spPr>
            </p:pic>
          </mc:Fallback>
        </mc:AlternateContent>
        <mc:AlternateContent xmlns:mc="http://schemas.openxmlformats.org/markup-compatibility/2006">
          <mc:Choice xmlns:p14="http://schemas.microsoft.com/office/powerpoint/2010/main" Requires="p14">
            <p:contentPart p14:bwMode="auto" r:id="rId112">
              <p14:nvContentPartPr>
                <p14:cNvPr id="76" name="Ink 75">
                  <a:extLst>
                    <a:ext uri="{FF2B5EF4-FFF2-40B4-BE49-F238E27FC236}">
                      <a16:creationId xmlns:a16="http://schemas.microsoft.com/office/drawing/2014/main" id="{EAC45BA0-75CC-532D-9743-E92BB32DBEFC}"/>
                    </a:ext>
                  </a:extLst>
                </p14:cNvPr>
                <p14:cNvContentPartPr/>
                <p14:nvPr/>
              </p14:nvContentPartPr>
              <p14:xfrm>
                <a:off x="5415777" y="4485034"/>
                <a:ext cx="143640" cy="151200"/>
              </p14:xfrm>
            </p:contentPart>
          </mc:Choice>
          <mc:Fallback>
            <p:pic>
              <p:nvPicPr>
                <p:cNvPr id="76" name="Ink 75">
                  <a:extLst>
                    <a:ext uri="{FF2B5EF4-FFF2-40B4-BE49-F238E27FC236}">
                      <a16:creationId xmlns:a16="http://schemas.microsoft.com/office/drawing/2014/main" id="{EAC45BA0-75CC-532D-9743-E92BB32DBEFC}"/>
                    </a:ext>
                  </a:extLst>
                </p:cNvPr>
                <p:cNvPicPr/>
                <p:nvPr/>
              </p:nvPicPr>
              <p:blipFill>
                <a:blip r:embed="rId113"/>
                <a:stretch>
                  <a:fillRect/>
                </a:stretch>
              </p:blipFill>
              <p:spPr>
                <a:xfrm>
                  <a:off x="5406777" y="4476394"/>
                  <a:ext cx="161280" cy="168840"/>
                </a:xfrm>
                <a:prstGeom prst="rect">
                  <a:avLst/>
                </a:prstGeom>
              </p:spPr>
            </p:pic>
          </mc:Fallback>
        </mc:AlternateContent>
        <mc:AlternateContent xmlns:mc="http://schemas.openxmlformats.org/markup-compatibility/2006">
          <mc:Choice xmlns:p14="http://schemas.microsoft.com/office/powerpoint/2010/main" Requires="p14">
            <p:contentPart p14:bwMode="auto" r:id="rId114">
              <p14:nvContentPartPr>
                <p14:cNvPr id="77" name="Ink 76">
                  <a:extLst>
                    <a:ext uri="{FF2B5EF4-FFF2-40B4-BE49-F238E27FC236}">
                      <a16:creationId xmlns:a16="http://schemas.microsoft.com/office/drawing/2014/main" id="{A226D562-26A5-27CA-CC6D-5574F509FB90}"/>
                    </a:ext>
                  </a:extLst>
                </p14:cNvPr>
                <p14:cNvContentPartPr/>
                <p14:nvPr/>
              </p14:nvContentPartPr>
              <p14:xfrm>
                <a:off x="5563737" y="4460554"/>
                <a:ext cx="120240" cy="96480"/>
              </p14:xfrm>
            </p:contentPart>
          </mc:Choice>
          <mc:Fallback>
            <p:pic>
              <p:nvPicPr>
                <p:cNvPr id="77" name="Ink 76">
                  <a:extLst>
                    <a:ext uri="{FF2B5EF4-FFF2-40B4-BE49-F238E27FC236}">
                      <a16:creationId xmlns:a16="http://schemas.microsoft.com/office/drawing/2014/main" id="{A226D562-26A5-27CA-CC6D-5574F509FB90}"/>
                    </a:ext>
                  </a:extLst>
                </p:cNvPr>
                <p:cNvPicPr/>
                <p:nvPr/>
              </p:nvPicPr>
              <p:blipFill>
                <a:blip r:embed="rId115"/>
                <a:stretch>
                  <a:fillRect/>
                </a:stretch>
              </p:blipFill>
              <p:spPr>
                <a:xfrm>
                  <a:off x="5555097" y="4451554"/>
                  <a:ext cx="137880" cy="114120"/>
                </a:xfrm>
                <a:prstGeom prst="rect">
                  <a:avLst/>
                </a:prstGeom>
              </p:spPr>
            </p:pic>
          </mc:Fallback>
        </mc:AlternateContent>
        <mc:AlternateContent xmlns:mc="http://schemas.openxmlformats.org/markup-compatibility/2006">
          <mc:Choice xmlns:p14="http://schemas.microsoft.com/office/powerpoint/2010/main" Requires="p14">
            <p:contentPart p14:bwMode="auto" r:id="rId116">
              <p14:nvContentPartPr>
                <p14:cNvPr id="78" name="Ink 77">
                  <a:extLst>
                    <a:ext uri="{FF2B5EF4-FFF2-40B4-BE49-F238E27FC236}">
                      <a16:creationId xmlns:a16="http://schemas.microsoft.com/office/drawing/2014/main" id="{5044865E-E191-C60A-2402-058C767C32D2}"/>
                    </a:ext>
                  </a:extLst>
                </p14:cNvPr>
                <p14:cNvContentPartPr/>
                <p14:nvPr/>
              </p14:nvContentPartPr>
              <p14:xfrm>
                <a:off x="5608377" y="4267234"/>
                <a:ext cx="106560" cy="172800"/>
              </p14:xfrm>
            </p:contentPart>
          </mc:Choice>
          <mc:Fallback>
            <p:pic>
              <p:nvPicPr>
                <p:cNvPr id="78" name="Ink 77">
                  <a:extLst>
                    <a:ext uri="{FF2B5EF4-FFF2-40B4-BE49-F238E27FC236}">
                      <a16:creationId xmlns:a16="http://schemas.microsoft.com/office/drawing/2014/main" id="{5044865E-E191-C60A-2402-058C767C32D2}"/>
                    </a:ext>
                  </a:extLst>
                </p:cNvPr>
                <p:cNvPicPr/>
                <p:nvPr/>
              </p:nvPicPr>
              <p:blipFill>
                <a:blip r:embed="rId117"/>
                <a:stretch>
                  <a:fillRect/>
                </a:stretch>
              </p:blipFill>
              <p:spPr>
                <a:xfrm>
                  <a:off x="5599737" y="4258234"/>
                  <a:ext cx="124200" cy="190440"/>
                </a:xfrm>
                <a:prstGeom prst="rect">
                  <a:avLst/>
                </a:prstGeom>
              </p:spPr>
            </p:pic>
          </mc:Fallback>
        </mc:AlternateContent>
        <mc:AlternateContent xmlns:mc="http://schemas.openxmlformats.org/markup-compatibility/2006">
          <mc:Choice xmlns:p14="http://schemas.microsoft.com/office/powerpoint/2010/main" Requires="p14">
            <p:contentPart p14:bwMode="auto" r:id="rId118">
              <p14:nvContentPartPr>
                <p14:cNvPr id="81" name="Ink 80">
                  <a:extLst>
                    <a:ext uri="{FF2B5EF4-FFF2-40B4-BE49-F238E27FC236}">
                      <a16:creationId xmlns:a16="http://schemas.microsoft.com/office/drawing/2014/main" id="{957F756A-2A2E-2248-5D73-06E2C31D63FB}"/>
                    </a:ext>
                  </a:extLst>
                </p14:cNvPr>
                <p14:cNvContentPartPr/>
                <p14:nvPr/>
              </p14:nvContentPartPr>
              <p14:xfrm>
                <a:off x="6644457" y="3702754"/>
                <a:ext cx="20160" cy="14040"/>
              </p14:xfrm>
            </p:contentPart>
          </mc:Choice>
          <mc:Fallback>
            <p:pic>
              <p:nvPicPr>
                <p:cNvPr id="81" name="Ink 80">
                  <a:extLst>
                    <a:ext uri="{FF2B5EF4-FFF2-40B4-BE49-F238E27FC236}">
                      <a16:creationId xmlns:a16="http://schemas.microsoft.com/office/drawing/2014/main" id="{957F756A-2A2E-2248-5D73-06E2C31D63FB}"/>
                    </a:ext>
                  </a:extLst>
                </p:cNvPr>
                <p:cNvPicPr/>
                <p:nvPr/>
              </p:nvPicPr>
              <p:blipFill>
                <a:blip r:embed="rId119"/>
                <a:stretch>
                  <a:fillRect/>
                </a:stretch>
              </p:blipFill>
              <p:spPr>
                <a:xfrm>
                  <a:off x="6635457" y="3693754"/>
                  <a:ext cx="37800" cy="31680"/>
                </a:xfrm>
                <a:prstGeom prst="rect">
                  <a:avLst/>
                </a:prstGeom>
              </p:spPr>
            </p:pic>
          </mc:Fallback>
        </mc:AlternateContent>
        <mc:AlternateContent xmlns:mc="http://schemas.openxmlformats.org/markup-compatibility/2006">
          <mc:Choice xmlns:p14="http://schemas.microsoft.com/office/powerpoint/2010/main" Requires="p14">
            <p:contentPart p14:bwMode="auto" r:id="rId120">
              <p14:nvContentPartPr>
                <p14:cNvPr id="82" name="Ink 81">
                  <a:extLst>
                    <a:ext uri="{FF2B5EF4-FFF2-40B4-BE49-F238E27FC236}">
                      <a16:creationId xmlns:a16="http://schemas.microsoft.com/office/drawing/2014/main" id="{DA3360AB-C81D-67D4-241D-3DC6178EEAC2}"/>
                    </a:ext>
                  </a:extLst>
                </p14:cNvPr>
                <p14:cNvContentPartPr/>
                <p14:nvPr/>
              </p14:nvContentPartPr>
              <p14:xfrm>
                <a:off x="6277617" y="3457954"/>
                <a:ext cx="33480" cy="121680"/>
              </p14:xfrm>
            </p:contentPart>
          </mc:Choice>
          <mc:Fallback>
            <p:pic>
              <p:nvPicPr>
                <p:cNvPr id="82" name="Ink 81">
                  <a:extLst>
                    <a:ext uri="{FF2B5EF4-FFF2-40B4-BE49-F238E27FC236}">
                      <a16:creationId xmlns:a16="http://schemas.microsoft.com/office/drawing/2014/main" id="{DA3360AB-C81D-67D4-241D-3DC6178EEAC2}"/>
                    </a:ext>
                  </a:extLst>
                </p:cNvPr>
                <p:cNvPicPr/>
                <p:nvPr/>
              </p:nvPicPr>
              <p:blipFill>
                <a:blip r:embed="rId121"/>
                <a:stretch>
                  <a:fillRect/>
                </a:stretch>
              </p:blipFill>
              <p:spPr>
                <a:xfrm>
                  <a:off x="6268617" y="3448954"/>
                  <a:ext cx="51120" cy="139320"/>
                </a:xfrm>
                <a:prstGeom prst="rect">
                  <a:avLst/>
                </a:prstGeom>
              </p:spPr>
            </p:pic>
          </mc:Fallback>
        </mc:AlternateContent>
        <mc:AlternateContent xmlns:mc="http://schemas.openxmlformats.org/markup-compatibility/2006">
          <mc:Choice xmlns:p14="http://schemas.microsoft.com/office/powerpoint/2010/main" Requires="p14">
            <p:contentPart p14:bwMode="auto" r:id="rId122">
              <p14:nvContentPartPr>
                <p14:cNvPr id="83" name="Ink 82">
                  <a:extLst>
                    <a:ext uri="{FF2B5EF4-FFF2-40B4-BE49-F238E27FC236}">
                      <a16:creationId xmlns:a16="http://schemas.microsoft.com/office/drawing/2014/main" id="{380BAED2-0B03-3626-8B93-270D25E9938E}"/>
                    </a:ext>
                  </a:extLst>
                </p14:cNvPr>
                <p14:cNvContentPartPr/>
                <p14:nvPr/>
              </p14:nvContentPartPr>
              <p14:xfrm>
                <a:off x="6283017" y="3483154"/>
                <a:ext cx="116280" cy="21240"/>
              </p14:xfrm>
            </p:contentPart>
          </mc:Choice>
          <mc:Fallback>
            <p:pic>
              <p:nvPicPr>
                <p:cNvPr id="83" name="Ink 82">
                  <a:extLst>
                    <a:ext uri="{FF2B5EF4-FFF2-40B4-BE49-F238E27FC236}">
                      <a16:creationId xmlns:a16="http://schemas.microsoft.com/office/drawing/2014/main" id="{380BAED2-0B03-3626-8B93-270D25E9938E}"/>
                    </a:ext>
                  </a:extLst>
                </p:cNvPr>
                <p:cNvPicPr/>
                <p:nvPr/>
              </p:nvPicPr>
              <p:blipFill>
                <a:blip r:embed="rId123"/>
                <a:stretch>
                  <a:fillRect/>
                </a:stretch>
              </p:blipFill>
              <p:spPr>
                <a:xfrm>
                  <a:off x="6274377" y="3474514"/>
                  <a:ext cx="133920" cy="38880"/>
                </a:xfrm>
                <a:prstGeom prst="rect">
                  <a:avLst/>
                </a:prstGeom>
              </p:spPr>
            </p:pic>
          </mc:Fallback>
        </mc:AlternateContent>
        <mc:AlternateContent xmlns:mc="http://schemas.openxmlformats.org/markup-compatibility/2006">
          <mc:Choice xmlns:p14="http://schemas.microsoft.com/office/powerpoint/2010/main" Requires="p14">
            <p:contentPart p14:bwMode="auto" r:id="rId124">
              <p14:nvContentPartPr>
                <p14:cNvPr id="84" name="Ink 83">
                  <a:extLst>
                    <a:ext uri="{FF2B5EF4-FFF2-40B4-BE49-F238E27FC236}">
                      <a16:creationId xmlns:a16="http://schemas.microsoft.com/office/drawing/2014/main" id="{268C0275-9DE7-9422-5DBD-5DF942659B87}"/>
                    </a:ext>
                  </a:extLst>
                </p14:cNvPr>
                <p14:cNvContentPartPr/>
                <p14:nvPr/>
              </p14:nvContentPartPr>
              <p14:xfrm>
                <a:off x="6365457" y="3368314"/>
                <a:ext cx="47880" cy="158400"/>
              </p14:xfrm>
            </p:contentPart>
          </mc:Choice>
          <mc:Fallback>
            <p:pic>
              <p:nvPicPr>
                <p:cNvPr id="84" name="Ink 83">
                  <a:extLst>
                    <a:ext uri="{FF2B5EF4-FFF2-40B4-BE49-F238E27FC236}">
                      <a16:creationId xmlns:a16="http://schemas.microsoft.com/office/drawing/2014/main" id="{268C0275-9DE7-9422-5DBD-5DF942659B87}"/>
                    </a:ext>
                  </a:extLst>
                </p:cNvPr>
                <p:cNvPicPr/>
                <p:nvPr/>
              </p:nvPicPr>
              <p:blipFill>
                <a:blip r:embed="rId125"/>
                <a:stretch>
                  <a:fillRect/>
                </a:stretch>
              </p:blipFill>
              <p:spPr>
                <a:xfrm>
                  <a:off x="6356817" y="3359674"/>
                  <a:ext cx="65520" cy="176040"/>
                </a:xfrm>
                <a:prstGeom prst="rect">
                  <a:avLst/>
                </a:prstGeom>
              </p:spPr>
            </p:pic>
          </mc:Fallback>
        </mc:AlternateContent>
        <mc:AlternateContent xmlns:mc="http://schemas.openxmlformats.org/markup-compatibility/2006">
          <mc:Choice xmlns:p14="http://schemas.microsoft.com/office/powerpoint/2010/main" Requires="p14">
            <p:contentPart p14:bwMode="auto" r:id="rId126">
              <p14:nvContentPartPr>
                <p14:cNvPr id="86" name="Ink 85">
                  <a:extLst>
                    <a:ext uri="{FF2B5EF4-FFF2-40B4-BE49-F238E27FC236}">
                      <a16:creationId xmlns:a16="http://schemas.microsoft.com/office/drawing/2014/main" id="{050D8604-8B44-E0DE-093E-E13435E8685E}"/>
                    </a:ext>
                  </a:extLst>
                </p14:cNvPr>
                <p14:cNvContentPartPr/>
                <p14:nvPr/>
              </p14:nvContentPartPr>
              <p14:xfrm>
                <a:off x="6559497" y="3596554"/>
                <a:ext cx="1167480" cy="560160"/>
              </p14:xfrm>
            </p:contentPart>
          </mc:Choice>
          <mc:Fallback>
            <p:pic>
              <p:nvPicPr>
                <p:cNvPr id="86" name="Ink 85">
                  <a:extLst>
                    <a:ext uri="{FF2B5EF4-FFF2-40B4-BE49-F238E27FC236}">
                      <a16:creationId xmlns:a16="http://schemas.microsoft.com/office/drawing/2014/main" id="{050D8604-8B44-E0DE-093E-E13435E8685E}"/>
                    </a:ext>
                  </a:extLst>
                </p:cNvPr>
                <p:cNvPicPr/>
                <p:nvPr/>
              </p:nvPicPr>
              <p:blipFill>
                <a:blip r:embed="rId127"/>
                <a:stretch>
                  <a:fillRect/>
                </a:stretch>
              </p:blipFill>
              <p:spPr>
                <a:xfrm>
                  <a:off x="6550857" y="3587554"/>
                  <a:ext cx="1185120" cy="577800"/>
                </a:xfrm>
                <a:prstGeom prst="rect">
                  <a:avLst/>
                </a:prstGeom>
              </p:spPr>
            </p:pic>
          </mc:Fallback>
        </mc:AlternateContent>
        <mc:AlternateContent xmlns:mc="http://schemas.openxmlformats.org/markup-compatibility/2006">
          <mc:Choice xmlns:p14="http://schemas.microsoft.com/office/powerpoint/2010/main" Requires="p14">
            <p:contentPart p14:bwMode="auto" r:id="rId128">
              <p14:nvContentPartPr>
                <p14:cNvPr id="87" name="Ink 86">
                  <a:extLst>
                    <a:ext uri="{FF2B5EF4-FFF2-40B4-BE49-F238E27FC236}">
                      <a16:creationId xmlns:a16="http://schemas.microsoft.com/office/drawing/2014/main" id="{891DFE86-B978-4263-D9C0-C8DCB58B18D2}"/>
                    </a:ext>
                  </a:extLst>
                </p14:cNvPr>
                <p14:cNvContentPartPr/>
                <p14:nvPr/>
              </p14:nvContentPartPr>
              <p14:xfrm>
                <a:off x="7793937" y="4020634"/>
                <a:ext cx="361800" cy="235800"/>
              </p14:xfrm>
            </p:contentPart>
          </mc:Choice>
          <mc:Fallback>
            <p:pic>
              <p:nvPicPr>
                <p:cNvPr id="87" name="Ink 86">
                  <a:extLst>
                    <a:ext uri="{FF2B5EF4-FFF2-40B4-BE49-F238E27FC236}">
                      <a16:creationId xmlns:a16="http://schemas.microsoft.com/office/drawing/2014/main" id="{891DFE86-B978-4263-D9C0-C8DCB58B18D2}"/>
                    </a:ext>
                  </a:extLst>
                </p:cNvPr>
                <p:cNvPicPr/>
                <p:nvPr/>
              </p:nvPicPr>
              <p:blipFill>
                <a:blip r:embed="rId129"/>
                <a:stretch>
                  <a:fillRect/>
                </a:stretch>
              </p:blipFill>
              <p:spPr>
                <a:xfrm>
                  <a:off x="7784937" y="4011994"/>
                  <a:ext cx="379440" cy="253440"/>
                </a:xfrm>
                <a:prstGeom prst="rect">
                  <a:avLst/>
                </a:prstGeom>
              </p:spPr>
            </p:pic>
          </mc:Fallback>
        </mc:AlternateContent>
        <mc:AlternateContent xmlns:mc="http://schemas.openxmlformats.org/markup-compatibility/2006">
          <mc:Choice xmlns:p14="http://schemas.microsoft.com/office/powerpoint/2010/main" Requires="p14">
            <p:contentPart p14:bwMode="auto" r:id="rId130">
              <p14:nvContentPartPr>
                <p14:cNvPr id="88" name="Ink 87">
                  <a:extLst>
                    <a:ext uri="{FF2B5EF4-FFF2-40B4-BE49-F238E27FC236}">
                      <a16:creationId xmlns:a16="http://schemas.microsoft.com/office/drawing/2014/main" id="{4D349670-F410-10B4-34FB-632B9D14F6EE}"/>
                    </a:ext>
                  </a:extLst>
                </p14:cNvPr>
                <p14:cNvContentPartPr/>
                <p14:nvPr/>
              </p14:nvContentPartPr>
              <p14:xfrm>
                <a:off x="8198577" y="3913714"/>
                <a:ext cx="213840" cy="126720"/>
              </p14:xfrm>
            </p:contentPart>
          </mc:Choice>
          <mc:Fallback>
            <p:pic>
              <p:nvPicPr>
                <p:cNvPr id="88" name="Ink 87">
                  <a:extLst>
                    <a:ext uri="{FF2B5EF4-FFF2-40B4-BE49-F238E27FC236}">
                      <a16:creationId xmlns:a16="http://schemas.microsoft.com/office/drawing/2014/main" id="{4D349670-F410-10B4-34FB-632B9D14F6EE}"/>
                    </a:ext>
                  </a:extLst>
                </p:cNvPr>
                <p:cNvPicPr/>
                <p:nvPr/>
              </p:nvPicPr>
              <p:blipFill>
                <a:blip r:embed="rId131"/>
                <a:stretch>
                  <a:fillRect/>
                </a:stretch>
              </p:blipFill>
              <p:spPr>
                <a:xfrm>
                  <a:off x="8189577" y="3905074"/>
                  <a:ext cx="231480" cy="144360"/>
                </a:xfrm>
                <a:prstGeom prst="rect">
                  <a:avLst/>
                </a:prstGeom>
              </p:spPr>
            </p:pic>
          </mc:Fallback>
        </mc:AlternateContent>
        <mc:AlternateContent xmlns:mc="http://schemas.openxmlformats.org/markup-compatibility/2006">
          <mc:Choice xmlns:p14="http://schemas.microsoft.com/office/powerpoint/2010/main" Requires="p14">
            <p:contentPart p14:bwMode="auto" r:id="rId132">
              <p14:nvContentPartPr>
                <p14:cNvPr id="89" name="Ink 88">
                  <a:extLst>
                    <a:ext uri="{FF2B5EF4-FFF2-40B4-BE49-F238E27FC236}">
                      <a16:creationId xmlns:a16="http://schemas.microsoft.com/office/drawing/2014/main" id="{B71D9DF3-F6E6-F6AB-40D5-047C09FC9255}"/>
                    </a:ext>
                  </a:extLst>
                </p14:cNvPr>
                <p14:cNvContentPartPr/>
                <p14:nvPr/>
              </p14:nvContentPartPr>
              <p14:xfrm>
                <a:off x="8364537" y="3861154"/>
                <a:ext cx="3240" cy="5760"/>
              </p14:xfrm>
            </p:contentPart>
          </mc:Choice>
          <mc:Fallback>
            <p:pic>
              <p:nvPicPr>
                <p:cNvPr id="89" name="Ink 88">
                  <a:extLst>
                    <a:ext uri="{FF2B5EF4-FFF2-40B4-BE49-F238E27FC236}">
                      <a16:creationId xmlns:a16="http://schemas.microsoft.com/office/drawing/2014/main" id="{B71D9DF3-F6E6-F6AB-40D5-047C09FC9255}"/>
                    </a:ext>
                  </a:extLst>
                </p:cNvPr>
                <p:cNvPicPr/>
                <p:nvPr/>
              </p:nvPicPr>
              <p:blipFill>
                <a:blip r:embed="rId57"/>
                <a:stretch>
                  <a:fillRect/>
                </a:stretch>
              </p:blipFill>
              <p:spPr>
                <a:xfrm>
                  <a:off x="8355537" y="3852514"/>
                  <a:ext cx="20880" cy="23400"/>
                </a:xfrm>
                <a:prstGeom prst="rect">
                  <a:avLst/>
                </a:prstGeom>
              </p:spPr>
            </p:pic>
          </mc:Fallback>
        </mc:AlternateContent>
        <mc:AlternateContent xmlns:mc="http://schemas.openxmlformats.org/markup-compatibility/2006">
          <mc:Choice xmlns:p14="http://schemas.microsoft.com/office/powerpoint/2010/main" Requires="p14">
            <p:contentPart p14:bwMode="auto" r:id="rId133">
              <p14:nvContentPartPr>
                <p14:cNvPr id="90" name="Ink 89">
                  <a:extLst>
                    <a:ext uri="{FF2B5EF4-FFF2-40B4-BE49-F238E27FC236}">
                      <a16:creationId xmlns:a16="http://schemas.microsoft.com/office/drawing/2014/main" id="{12C6DB66-B836-51C7-D174-F435EC2C9571}"/>
                    </a:ext>
                  </a:extLst>
                </p14:cNvPr>
                <p14:cNvContentPartPr/>
                <p14:nvPr/>
              </p14:nvContentPartPr>
              <p14:xfrm>
                <a:off x="8475777" y="3865474"/>
                <a:ext cx="177480" cy="181800"/>
              </p14:xfrm>
            </p:contentPart>
          </mc:Choice>
          <mc:Fallback>
            <p:pic>
              <p:nvPicPr>
                <p:cNvPr id="90" name="Ink 89">
                  <a:extLst>
                    <a:ext uri="{FF2B5EF4-FFF2-40B4-BE49-F238E27FC236}">
                      <a16:creationId xmlns:a16="http://schemas.microsoft.com/office/drawing/2014/main" id="{12C6DB66-B836-51C7-D174-F435EC2C9571}"/>
                    </a:ext>
                  </a:extLst>
                </p:cNvPr>
                <p:cNvPicPr/>
                <p:nvPr/>
              </p:nvPicPr>
              <p:blipFill>
                <a:blip r:embed="rId134"/>
                <a:stretch>
                  <a:fillRect/>
                </a:stretch>
              </p:blipFill>
              <p:spPr>
                <a:xfrm>
                  <a:off x="8466777" y="3856834"/>
                  <a:ext cx="195120" cy="199440"/>
                </a:xfrm>
                <a:prstGeom prst="rect">
                  <a:avLst/>
                </a:prstGeom>
              </p:spPr>
            </p:pic>
          </mc:Fallback>
        </mc:AlternateContent>
        <mc:AlternateContent xmlns:mc="http://schemas.openxmlformats.org/markup-compatibility/2006">
          <mc:Choice xmlns:p14="http://schemas.microsoft.com/office/powerpoint/2010/main" Requires="p14">
            <p:contentPart p14:bwMode="auto" r:id="rId135">
              <p14:nvContentPartPr>
                <p14:cNvPr id="91" name="Ink 90">
                  <a:extLst>
                    <a:ext uri="{FF2B5EF4-FFF2-40B4-BE49-F238E27FC236}">
                      <a16:creationId xmlns:a16="http://schemas.microsoft.com/office/drawing/2014/main" id="{5099A093-0B04-4429-5429-3627065BFA7D}"/>
                    </a:ext>
                  </a:extLst>
                </p14:cNvPr>
                <p14:cNvContentPartPr/>
                <p14:nvPr/>
              </p14:nvContentPartPr>
              <p14:xfrm>
                <a:off x="8478657" y="4190554"/>
                <a:ext cx="91440" cy="195120"/>
              </p14:xfrm>
            </p:contentPart>
          </mc:Choice>
          <mc:Fallback>
            <p:pic>
              <p:nvPicPr>
                <p:cNvPr id="91" name="Ink 90">
                  <a:extLst>
                    <a:ext uri="{FF2B5EF4-FFF2-40B4-BE49-F238E27FC236}">
                      <a16:creationId xmlns:a16="http://schemas.microsoft.com/office/drawing/2014/main" id="{5099A093-0B04-4429-5429-3627065BFA7D}"/>
                    </a:ext>
                  </a:extLst>
                </p:cNvPr>
                <p:cNvPicPr/>
                <p:nvPr/>
              </p:nvPicPr>
              <p:blipFill>
                <a:blip r:embed="rId136"/>
                <a:stretch>
                  <a:fillRect/>
                </a:stretch>
              </p:blipFill>
              <p:spPr>
                <a:xfrm>
                  <a:off x="8470017" y="4181554"/>
                  <a:ext cx="109080" cy="212760"/>
                </a:xfrm>
                <a:prstGeom prst="rect">
                  <a:avLst/>
                </a:prstGeom>
              </p:spPr>
            </p:pic>
          </mc:Fallback>
        </mc:AlternateContent>
        <mc:AlternateContent xmlns:mc="http://schemas.openxmlformats.org/markup-compatibility/2006">
          <mc:Choice xmlns:p14="http://schemas.microsoft.com/office/powerpoint/2010/main" Requires="p14">
            <p:contentPart p14:bwMode="auto" r:id="rId137">
              <p14:nvContentPartPr>
                <p14:cNvPr id="92" name="Ink 91">
                  <a:extLst>
                    <a:ext uri="{FF2B5EF4-FFF2-40B4-BE49-F238E27FC236}">
                      <a16:creationId xmlns:a16="http://schemas.microsoft.com/office/drawing/2014/main" id="{7CB5C2A6-3B6A-345F-F9A0-78462130E8E9}"/>
                    </a:ext>
                  </a:extLst>
                </p14:cNvPr>
                <p14:cNvContentPartPr/>
                <p14:nvPr/>
              </p14:nvContentPartPr>
              <p14:xfrm>
                <a:off x="8578377" y="4130434"/>
                <a:ext cx="234000" cy="126360"/>
              </p14:xfrm>
            </p:contentPart>
          </mc:Choice>
          <mc:Fallback>
            <p:pic>
              <p:nvPicPr>
                <p:cNvPr id="92" name="Ink 91">
                  <a:extLst>
                    <a:ext uri="{FF2B5EF4-FFF2-40B4-BE49-F238E27FC236}">
                      <a16:creationId xmlns:a16="http://schemas.microsoft.com/office/drawing/2014/main" id="{7CB5C2A6-3B6A-345F-F9A0-78462130E8E9}"/>
                    </a:ext>
                  </a:extLst>
                </p:cNvPr>
                <p:cNvPicPr/>
                <p:nvPr/>
              </p:nvPicPr>
              <p:blipFill>
                <a:blip r:embed="rId138"/>
                <a:stretch>
                  <a:fillRect/>
                </a:stretch>
              </p:blipFill>
              <p:spPr>
                <a:xfrm>
                  <a:off x="8569377" y="4121794"/>
                  <a:ext cx="251640" cy="144000"/>
                </a:xfrm>
                <a:prstGeom prst="rect">
                  <a:avLst/>
                </a:prstGeom>
              </p:spPr>
            </p:pic>
          </mc:Fallback>
        </mc:AlternateContent>
        <mc:AlternateContent xmlns:mc="http://schemas.openxmlformats.org/markup-compatibility/2006">
          <mc:Choice xmlns:p14="http://schemas.microsoft.com/office/powerpoint/2010/main" Requires="p14">
            <p:contentPart p14:bwMode="auto" r:id="rId139">
              <p14:nvContentPartPr>
                <p14:cNvPr id="93" name="Ink 92">
                  <a:extLst>
                    <a:ext uri="{FF2B5EF4-FFF2-40B4-BE49-F238E27FC236}">
                      <a16:creationId xmlns:a16="http://schemas.microsoft.com/office/drawing/2014/main" id="{023C38EA-C09D-C327-9A41-EB134E325A36}"/>
                    </a:ext>
                  </a:extLst>
                </p14:cNvPr>
                <p14:cNvContentPartPr/>
                <p14:nvPr/>
              </p14:nvContentPartPr>
              <p14:xfrm>
                <a:off x="8809857" y="3929554"/>
                <a:ext cx="81000" cy="188640"/>
              </p14:xfrm>
            </p:contentPart>
          </mc:Choice>
          <mc:Fallback>
            <p:pic>
              <p:nvPicPr>
                <p:cNvPr id="93" name="Ink 92">
                  <a:extLst>
                    <a:ext uri="{FF2B5EF4-FFF2-40B4-BE49-F238E27FC236}">
                      <a16:creationId xmlns:a16="http://schemas.microsoft.com/office/drawing/2014/main" id="{023C38EA-C09D-C327-9A41-EB134E325A36}"/>
                    </a:ext>
                  </a:extLst>
                </p:cNvPr>
                <p:cNvPicPr/>
                <p:nvPr/>
              </p:nvPicPr>
              <p:blipFill>
                <a:blip r:embed="rId140"/>
                <a:stretch>
                  <a:fillRect/>
                </a:stretch>
              </p:blipFill>
              <p:spPr>
                <a:xfrm>
                  <a:off x="8800857" y="3920914"/>
                  <a:ext cx="98640" cy="206280"/>
                </a:xfrm>
                <a:prstGeom prst="rect">
                  <a:avLst/>
                </a:prstGeom>
              </p:spPr>
            </p:pic>
          </mc:Fallback>
        </mc:AlternateContent>
        <mc:AlternateContent xmlns:mc="http://schemas.openxmlformats.org/markup-compatibility/2006">
          <mc:Choice xmlns:p14="http://schemas.microsoft.com/office/powerpoint/2010/main" Requires="p14">
            <p:contentPart p14:bwMode="auto" r:id="rId141">
              <p14:nvContentPartPr>
                <p14:cNvPr id="94" name="Ink 93">
                  <a:extLst>
                    <a:ext uri="{FF2B5EF4-FFF2-40B4-BE49-F238E27FC236}">
                      <a16:creationId xmlns:a16="http://schemas.microsoft.com/office/drawing/2014/main" id="{E5FC7CBF-500F-A715-44B2-6AC69E7BE65E}"/>
                    </a:ext>
                  </a:extLst>
                </p14:cNvPr>
                <p14:cNvContentPartPr/>
                <p14:nvPr/>
              </p14:nvContentPartPr>
              <p14:xfrm>
                <a:off x="8910297" y="4002994"/>
                <a:ext cx="164520" cy="80280"/>
              </p14:xfrm>
            </p:contentPart>
          </mc:Choice>
          <mc:Fallback>
            <p:pic>
              <p:nvPicPr>
                <p:cNvPr id="94" name="Ink 93">
                  <a:extLst>
                    <a:ext uri="{FF2B5EF4-FFF2-40B4-BE49-F238E27FC236}">
                      <a16:creationId xmlns:a16="http://schemas.microsoft.com/office/drawing/2014/main" id="{E5FC7CBF-500F-A715-44B2-6AC69E7BE65E}"/>
                    </a:ext>
                  </a:extLst>
                </p:cNvPr>
                <p:cNvPicPr/>
                <p:nvPr/>
              </p:nvPicPr>
              <p:blipFill>
                <a:blip r:embed="rId142"/>
                <a:stretch>
                  <a:fillRect/>
                </a:stretch>
              </p:blipFill>
              <p:spPr>
                <a:xfrm>
                  <a:off x="8901297" y="3994354"/>
                  <a:ext cx="182160" cy="97920"/>
                </a:xfrm>
                <a:prstGeom prst="rect">
                  <a:avLst/>
                </a:prstGeom>
              </p:spPr>
            </p:pic>
          </mc:Fallback>
        </mc:AlternateContent>
        <mc:AlternateContent xmlns:mc="http://schemas.openxmlformats.org/markup-compatibility/2006">
          <mc:Choice xmlns:p14="http://schemas.microsoft.com/office/powerpoint/2010/main" Requires="p14">
            <p:contentPart p14:bwMode="auto" r:id="rId143">
              <p14:nvContentPartPr>
                <p14:cNvPr id="95" name="Ink 94">
                  <a:extLst>
                    <a:ext uri="{FF2B5EF4-FFF2-40B4-BE49-F238E27FC236}">
                      <a16:creationId xmlns:a16="http://schemas.microsoft.com/office/drawing/2014/main" id="{B20DD5F7-E1A3-034B-0104-DE0A54A033DA}"/>
                    </a:ext>
                  </a:extLst>
                </p14:cNvPr>
                <p14:cNvContentPartPr/>
                <p14:nvPr/>
              </p14:nvContentPartPr>
              <p14:xfrm>
                <a:off x="9008217" y="3938194"/>
                <a:ext cx="19080" cy="15480"/>
              </p14:xfrm>
            </p:contentPart>
          </mc:Choice>
          <mc:Fallback>
            <p:pic>
              <p:nvPicPr>
                <p:cNvPr id="95" name="Ink 94">
                  <a:extLst>
                    <a:ext uri="{FF2B5EF4-FFF2-40B4-BE49-F238E27FC236}">
                      <a16:creationId xmlns:a16="http://schemas.microsoft.com/office/drawing/2014/main" id="{B20DD5F7-E1A3-034B-0104-DE0A54A033DA}"/>
                    </a:ext>
                  </a:extLst>
                </p:cNvPr>
                <p:cNvPicPr/>
                <p:nvPr/>
              </p:nvPicPr>
              <p:blipFill>
                <a:blip r:embed="rId144"/>
                <a:stretch>
                  <a:fillRect/>
                </a:stretch>
              </p:blipFill>
              <p:spPr>
                <a:xfrm>
                  <a:off x="8999217" y="3929554"/>
                  <a:ext cx="36720" cy="33120"/>
                </a:xfrm>
                <a:prstGeom prst="rect">
                  <a:avLst/>
                </a:prstGeom>
              </p:spPr>
            </p:pic>
          </mc:Fallback>
        </mc:AlternateContent>
        <mc:AlternateContent xmlns:mc="http://schemas.openxmlformats.org/markup-compatibility/2006">
          <mc:Choice xmlns:p14="http://schemas.microsoft.com/office/powerpoint/2010/main" Requires="p14">
            <p:contentPart p14:bwMode="auto" r:id="rId145">
              <p14:nvContentPartPr>
                <p14:cNvPr id="96" name="Ink 95">
                  <a:extLst>
                    <a:ext uri="{FF2B5EF4-FFF2-40B4-BE49-F238E27FC236}">
                      <a16:creationId xmlns:a16="http://schemas.microsoft.com/office/drawing/2014/main" id="{086A3D40-75C0-22E9-F4AA-5B5CEA31AEA1}"/>
                    </a:ext>
                  </a:extLst>
                </p14:cNvPr>
                <p14:cNvContentPartPr/>
                <p14:nvPr/>
              </p14:nvContentPartPr>
              <p14:xfrm>
                <a:off x="9093537" y="3964474"/>
                <a:ext cx="166320" cy="62280"/>
              </p14:xfrm>
            </p:contentPart>
          </mc:Choice>
          <mc:Fallback>
            <p:pic>
              <p:nvPicPr>
                <p:cNvPr id="96" name="Ink 95">
                  <a:extLst>
                    <a:ext uri="{FF2B5EF4-FFF2-40B4-BE49-F238E27FC236}">
                      <a16:creationId xmlns:a16="http://schemas.microsoft.com/office/drawing/2014/main" id="{086A3D40-75C0-22E9-F4AA-5B5CEA31AEA1}"/>
                    </a:ext>
                  </a:extLst>
                </p:cNvPr>
                <p:cNvPicPr/>
                <p:nvPr/>
              </p:nvPicPr>
              <p:blipFill>
                <a:blip r:embed="rId146"/>
                <a:stretch>
                  <a:fillRect/>
                </a:stretch>
              </p:blipFill>
              <p:spPr>
                <a:xfrm>
                  <a:off x="9084537" y="3955834"/>
                  <a:ext cx="183960" cy="79920"/>
                </a:xfrm>
                <a:prstGeom prst="rect">
                  <a:avLst/>
                </a:prstGeom>
              </p:spPr>
            </p:pic>
          </mc:Fallback>
        </mc:AlternateContent>
        <mc:AlternateContent xmlns:mc="http://schemas.openxmlformats.org/markup-compatibility/2006">
          <mc:Choice xmlns:p14="http://schemas.microsoft.com/office/powerpoint/2010/main" Requires="p14">
            <p:contentPart p14:bwMode="auto" r:id="rId147">
              <p14:nvContentPartPr>
                <p14:cNvPr id="98" name="Ink 97">
                  <a:extLst>
                    <a:ext uri="{FF2B5EF4-FFF2-40B4-BE49-F238E27FC236}">
                      <a16:creationId xmlns:a16="http://schemas.microsoft.com/office/drawing/2014/main" id="{09A07530-6B27-C17E-FA28-F0408C43432C}"/>
                    </a:ext>
                  </a:extLst>
                </p14:cNvPr>
                <p14:cNvContentPartPr/>
                <p14:nvPr/>
              </p14:nvContentPartPr>
              <p14:xfrm>
                <a:off x="9866817" y="5295394"/>
                <a:ext cx="148320" cy="240120"/>
              </p14:xfrm>
            </p:contentPart>
          </mc:Choice>
          <mc:Fallback>
            <p:pic>
              <p:nvPicPr>
                <p:cNvPr id="98" name="Ink 97">
                  <a:extLst>
                    <a:ext uri="{FF2B5EF4-FFF2-40B4-BE49-F238E27FC236}">
                      <a16:creationId xmlns:a16="http://schemas.microsoft.com/office/drawing/2014/main" id="{09A07530-6B27-C17E-FA28-F0408C43432C}"/>
                    </a:ext>
                  </a:extLst>
                </p:cNvPr>
                <p:cNvPicPr/>
                <p:nvPr/>
              </p:nvPicPr>
              <p:blipFill>
                <a:blip r:embed="rId148"/>
                <a:stretch>
                  <a:fillRect/>
                </a:stretch>
              </p:blipFill>
              <p:spPr>
                <a:xfrm>
                  <a:off x="9858177" y="5286754"/>
                  <a:ext cx="165960" cy="257760"/>
                </a:xfrm>
                <a:prstGeom prst="rect">
                  <a:avLst/>
                </a:prstGeom>
              </p:spPr>
            </p:pic>
          </mc:Fallback>
        </mc:AlternateContent>
        <mc:AlternateContent xmlns:mc="http://schemas.openxmlformats.org/markup-compatibility/2006">
          <mc:Choice xmlns:p14="http://schemas.microsoft.com/office/powerpoint/2010/main" Requires="p14">
            <p:contentPart p14:bwMode="auto" r:id="rId149">
              <p14:nvContentPartPr>
                <p14:cNvPr id="99" name="Ink 98">
                  <a:extLst>
                    <a:ext uri="{FF2B5EF4-FFF2-40B4-BE49-F238E27FC236}">
                      <a16:creationId xmlns:a16="http://schemas.microsoft.com/office/drawing/2014/main" id="{18D9301C-DA1C-C7B6-F60B-4CD60D5A7F5C}"/>
                    </a:ext>
                  </a:extLst>
                </p14:cNvPr>
                <p14:cNvContentPartPr/>
                <p14:nvPr/>
              </p14:nvContentPartPr>
              <p14:xfrm>
                <a:off x="9910737" y="5400874"/>
                <a:ext cx="102600" cy="73800"/>
              </p14:xfrm>
            </p:contentPart>
          </mc:Choice>
          <mc:Fallback>
            <p:pic>
              <p:nvPicPr>
                <p:cNvPr id="99" name="Ink 98">
                  <a:extLst>
                    <a:ext uri="{FF2B5EF4-FFF2-40B4-BE49-F238E27FC236}">
                      <a16:creationId xmlns:a16="http://schemas.microsoft.com/office/drawing/2014/main" id="{18D9301C-DA1C-C7B6-F60B-4CD60D5A7F5C}"/>
                    </a:ext>
                  </a:extLst>
                </p:cNvPr>
                <p:cNvPicPr/>
                <p:nvPr/>
              </p:nvPicPr>
              <p:blipFill>
                <a:blip r:embed="rId150"/>
                <a:stretch>
                  <a:fillRect/>
                </a:stretch>
              </p:blipFill>
              <p:spPr>
                <a:xfrm>
                  <a:off x="9902097" y="5392234"/>
                  <a:ext cx="120240" cy="91440"/>
                </a:xfrm>
                <a:prstGeom prst="rect">
                  <a:avLst/>
                </a:prstGeom>
              </p:spPr>
            </p:pic>
          </mc:Fallback>
        </mc:AlternateContent>
        <mc:AlternateContent xmlns:mc="http://schemas.openxmlformats.org/markup-compatibility/2006">
          <mc:Choice xmlns:p14="http://schemas.microsoft.com/office/powerpoint/2010/main" Requires="p14">
            <p:contentPart p14:bwMode="auto" r:id="rId151">
              <p14:nvContentPartPr>
                <p14:cNvPr id="100" name="Ink 99">
                  <a:extLst>
                    <a:ext uri="{FF2B5EF4-FFF2-40B4-BE49-F238E27FC236}">
                      <a16:creationId xmlns:a16="http://schemas.microsoft.com/office/drawing/2014/main" id="{07C0A397-BDAA-72EE-DE5F-EE2289BFB2BF}"/>
                    </a:ext>
                  </a:extLst>
                </p14:cNvPr>
                <p14:cNvContentPartPr/>
                <p14:nvPr/>
              </p14:nvContentPartPr>
              <p14:xfrm>
                <a:off x="9381177" y="5279554"/>
                <a:ext cx="58680" cy="155520"/>
              </p14:xfrm>
            </p:contentPart>
          </mc:Choice>
          <mc:Fallback>
            <p:pic>
              <p:nvPicPr>
                <p:cNvPr id="100" name="Ink 99">
                  <a:extLst>
                    <a:ext uri="{FF2B5EF4-FFF2-40B4-BE49-F238E27FC236}">
                      <a16:creationId xmlns:a16="http://schemas.microsoft.com/office/drawing/2014/main" id="{07C0A397-BDAA-72EE-DE5F-EE2289BFB2BF}"/>
                    </a:ext>
                  </a:extLst>
                </p:cNvPr>
                <p:cNvPicPr/>
                <p:nvPr/>
              </p:nvPicPr>
              <p:blipFill>
                <a:blip r:embed="rId152"/>
                <a:stretch>
                  <a:fillRect/>
                </a:stretch>
              </p:blipFill>
              <p:spPr>
                <a:xfrm>
                  <a:off x="9372537" y="5270914"/>
                  <a:ext cx="76320" cy="173160"/>
                </a:xfrm>
                <a:prstGeom prst="rect">
                  <a:avLst/>
                </a:prstGeom>
              </p:spPr>
            </p:pic>
          </mc:Fallback>
        </mc:AlternateContent>
        <mc:AlternateContent xmlns:mc="http://schemas.openxmlformats.org/markup-compatibility/2006">
          <mc:Choice xmlns:p14="http://schemas.microsoft.com/office/powerpoint/2010/main" Requires="p14">
            <p:contentPart p14:bwMode="auto" r:id="rId153">
              <p14:nvContentPartPr>
                <p14:cNvPr id="101" name="Ink 100">
                  <a:extLst>
                    <a:ext uri="{FF2B5EF4-FFF2-40B4-BE49-F238E27FC236}">
                      <a16:creationId xmlns:a16="http://schemas.microsoft.com/office/drawing/2014/main" id="{5EE79D97-8B36-FEB6-E14B-C07C3C5F0723}"/>
                    </a:ext>
                  </a:extLst>
                </p14:cNvPr>
                <p14:cNvContentPartPr/>
                <p14:nvPr/>
              </p14:nvContentPartPr>
              <p14:xfrm>
                <a:off x="9350577" y="5229874"/>
                <a:ext cx="135720" cy="114120"/>
              </p14:xfrm>
            </p:contentPart>
          </mc:Choice>
          <mc:Fallback>
            <p:pic>
              <p:nvPicPr>
                <p:cNvPr id="101" name="Ink 100">
                  <a:extLst>
                    <a:ext uri="{FF2B5EF4-FFF2-40B4-BE49-F238E27FC236}">
                      <a16:creationId xmlns:a16="http://schemas.microsoft.com/office/drawing/2014/main" id="{5EE79D97-8B36-FEB6-E14B-C07C3C5F0723}"/>
                    </a:ext>
                  </a:extLst>
                </p:cNvPr>
                <p:cNvPicPr/>
                <p:nvPr/>
              </p:nvPicPr>
              <p:blipFill>
                <a:blip r:embed="rId154"/>
                <a:stretch>
                  <a:fillRect/>
                </a:stretch>
              </p:blipFill>
              <p:spPr>
                <a:xfrm>
                  <a:off x="9341577" y="5221234"/>
                  <a:ext cx="153360" cy="131760"/>
                </a:xfrm>
                <a:prstGeom prst="rect">
                  <a:avLst/>
                </a:prstGeom>
              </p:spPr>
            </p:pic>
          </mc:Fallback>
        </mc:AlternateContent>
        <mc:AlternateContent xmlns:mc="http://schemas.openxmlformats.org/markup-compatibility/2006">
          <mc:Choice xmlns:p14="http://schemas.microsoft.com/office/powerpoint/2010/main" Requires="p14">
            <p:contentPart p14:bwMode="auto" r:id="rId155">
              <p14:nvContentPartPr>
                <p14:cNvPr id="102" name="Ink 101">
                  <a:extLst>
                    <a:ext uri="{FF2B5EF4-FFF2-40B4-BE49-F238E27FC236}">
                      <a16:creationId xmlns:a16="http://schemas.microsoft.com/office/drawing/2014/main" id="{68E137D6-4FE2-CE38-E6BA-389F2868948D}"/>
                    </a:ext>
                  </a:extLst>
                </p14:cNvPr>
                <p14:cNvContentPartPr/>
                <p14:nvPr/>
              </p14:nvContentPartPr>
              <p14:xfrm>
                <a:off x="8815977" y="5406994"/>
                <a:ext cx="42120" cy="155520"/>
              </p14:xfrm>
            </p:contentPart>
          </mc:Choice>
          <mc:Fallback>
            <p:pic>
              <p:nvPicPr>
                <p:cNvPr id="102" name="Ink 101">
                  <a:extLst>
                    <a:ext uri="{FF2B5EF4-FFF2-40B4-BE49-F238E27FC236}">
                      <a16:creationId xmlns:a16="http://schemas.microsoft.com/office/drawing/2014/main" id="{68E137D6-4FE2-CE38-E6BA-389F2868948D}"/>
                    </a:ext>
                  </a:extLst>
                </p:cNvPr>
                <p:cNvPicPr/>
                <p:nvPr/>
              </p:nvPicPr>
              <p:blipFill>
                <a:blip r:embed="rId156"/>
                <a:stretch>
                  <a:fillRect/>
                </a:stretch>
              </p:blipFill>
              <p:spPr>
                <a:xfrm>
                  <a:off x="8806977" y="5398354"/>
                  <a:ext cx="59760" cy="173160"/>
                </a:xfrm>
                <a:prstGeom prst="rect">
                  <a:avLst/>
                </a:prstGeom>
              </p:spPr>
            </p:pic>
          </mc:Fallback>
        </mc:AlternateContent>
        <mc:AlternateContent xmlns:mc="http://schemas.openxmlformats.org/markup-compatibility/2006">
          <mc:Choice xmlns:p14="http://schemas.microsoft.com/office/powerpoint/2010/main" Requires="p14">
            <p:contentPart p14:bwMode="auto" r:id="rId157">
              <p14:nvContentPartPr>
                <p14:cNvPr id="103" name="Ink 102">
                  <a:extLst>
                    <a:ext uri="{FF2B5EF4-FFF2-40B4-BE49-F238E27FC236}">
                      <a16:creationId xmlns:a16="http://schemas.microsoft.com/office/drawing/2014/main" id="{73681AAB-6BFE-C349-0C3E-9EF48BEE9B53}"/>
                    </a:ext>
                  </a:extLst>
                </p14:cNvPr>
                <p14:cNvContentPartPr/>
                <p14:nvPr/>
              </p14:nvContentPartPr>
              <p14:xfrm>
                <a:off x="8808417" y="5301874"/>
                <a:ext cx="117000" cy="104760"/>
              </p14:xfrm>
            </p:contentPart>
          </mc:Choice>
          <mc:Fallback>
            <p:pic>
              <p:nvPicPr>
                <p:cNvPr id="103" name="Ink 102">
                  <a:extLst>
                    <a:ext uri="{FF2B5EF4-FFF2-40B4-BE49-F238E27FC236}">
                      <a16:creationId xmlns:a16="http://schemas.microsoft.com/office/drawing/2014/main" id="{73681AAB-6BFE-C349-0C3E-9EF48BEE9B53}"/>
                    </a:ext>
                  </a:extLst>
                </p:cNvPr>
                <p:cNvPicPr/>
                <p:nvPr/>
              </p:nvPicPr>
              <p:blipFill>
                <a:blip r:embed="rId158"/>
                <a:stretch>
                  <a:fillRect/>
                </a:stretch>
              </p:blipFill>
              <p:spPr>
                <a:xfrm>
                  <a:off x="8799777" y="5293234"/>
                  <a:ext cx="134640" cy="122400"/>
                </a:xfrm>
                <a:prstGeom prst="rect">
                  <a:avLst/>
                </a:prstGeom>
              </p:spPr>
            </p:pic>
          </mc:Fallback>
        </mc:AlternateContent>
        <mc:AlternateContent xmlns:mc="http://schemas.openxmlformats.org/markup-compatibility/2006">
          <mc:Choice xmlns:p14="http://schemas.microsoft.com/office/powerpoint/2010/main" Requires="p14">
            <p:contentPart p14:bwMode="auto" r:id="rId159">
              <p14:nvContentPartPr>
                <p14:cNvPr id="104" name="Ink 103">
                  <a:extLst>
                    <a:ext uri="{FF2B5EF4-FFF2-40B4-BE49-F238E27FC236}">
                      <a16:creationId xmlns:a16="http://schemas.microsoft.com/office/drawing/2014/main" id="{EC0CA26C-BFB2-96BB-4E60-254E3AED53FE}"/>
                    </a:ext>
                  </a:extLst>
                </p14:cNvPr>
                <p14:cNvContentPartPr/>
                <p14:nvPr/>
              </p14:nvContentPartPr>
              <p14:xfrm>
                <a:off x="8829657" y="5393674"/>
                <a:ext cx="152280" cy="186120"/>
              </p14:xfrm>
            </p:contentPart>
          </mc:Choice>
          <mc:Fallback>
            <p:pic>
              <p:nvPicPr>
                <p:cNvPr id="104" name="Ink 103">
                  <a:extLst>
                    <a:ext uri="{FF2B5EF4-FFF2-40B4-BE49-F238E27FC236}">
                      <a16:creationId xmlns:a16="http://schemas.microsoft.com/office/drawing/2014/main" id="{EC0CA26C-BFB2-96BB-4E60-254E3AED53FE}"/>
                    </a:ext>
                  </a:extLst>
                </p:cNvPr>
                <p:cNvPicPr/>
                <p:nvPr/>
              </p:nvPicPr>
              <p:blipFill>
                <a:blip r:embed="rId160"/>
                <a:stretch>
                  <a:fillRect/>
                </a:stretch>
              </p:blipFill>
              <p:spPr>
                <a:xfrm>
                  <a:off x="8820657" y="5385034"/>
                  <a:ext cx="169920" cy="203760"/>
                </a:xfrm>
                <a:prstGeom prst="rect">
                  <a:avLst/>
                </a:prstGeom>
              </p:spPr>
            </p:pic>
          </mc:Fallback>
        </mc:AlternateContent>
        <mc:AlternateContent xmlns:mc="http://schemas.openxmlformats.org/markup-compatibility/2006">
          <mc:Choice xmlns:p14="http://schemas.microsoft.com/office/powerpoint/2010/main" Requires="p14">
            <p:contentPart p14:bwMode="auto" r:id="rId161">
              <p14:nvContentPartPr>
                <p14:cNvPr id="114" name="Ink 113">
                  <a:extLst>
                    <a:ext uri="{FF2B5EF4-FFF2-40B4-BE49-F238E27FC236}">
                      <a16:creationId xmlns:a16="http://schemas.microsoft.com/office/drawing/2014/main" id="{133DD141-37FD-E458-A410-120F4AFA10ED}"/>
                    </a:ext>
                  </a:extLst>
                </p14:cNvPr>
                <p14:cNvContentPartPr/>
                <p14:nvPr/>
              </p14:nvContentPartPr>
              <p14:xfrm>
                <a:off x="11330577" y="3959794"/>
                <a:ext cx="105840" cy="199080"/>
              </p14:xfrm>
            </p:contentPart>
          </mc:Choice>
          <mc:Fallback>
            <p:pic>
              <p:nvPicPr>
                <p:cNvPr id="114" name="Ink 113">
                  <a:extLst>
                    <a:ext uri="{FF2B5EF4-FFF2-40B4-BE49-F238E27FC236}">
                      <a16:creationId xmlns:a16="http://schemas.microsoft.com/office/drawing/2014/main" id="{133DD141-37FD-E458-A410-120F4AFA10ED}"/>
                    </a:ext>
                  </a:extLst>
                </p:cNvPr>
                <p:cNvPicPr/>
                <p:nvPr/>
              </p:nvPicPr>
              <p:blipFill>
                <a:blip r:embed="rId162"/>
                <a:stretch>
                  <a:fillRect/>
                </a:stretch>
              </p:blipFill>
              <p:spPr>
                <a:xfrm>
                  <a:off x="11321577" y="3951154"/>
                  <a:ext cx="123480" cy="216720"/>
                </a:xfrm>
                <a:prstGeom prst="rect">
                  <a:avLst/>
                </a:prstGeom>
              </p:spPr>
            </p:pic>
          </mc:Fallback>
        </mc:AlternateContent>
        <mc:AlternateContent xmlns:mc="http://schemas.openxmlformats.org/markup-compatibility/2006">
          <mc:Choice xmlns:p14="http://schemas.microsoft.com/office/powerpoint/2010/main" Requires="p14">
            <p:contentPart p14:bwMode="auto" r:id="rId163">
              <p14:nvContentPartPr>
                <p14:cNvPr id="115" name="Ink 114">
                  <a:extLst>
                    <a:ext uri="{FF2B5EF4-FFF2-40B4-BE49-F238E27FC236}">
                      <a16:creationId xmlns:a16="http://schemas.microsoft.com/office/drawing/2014/main" id="{19E404C1-18E5-D86D-38AB-8ACEBF5F0B6D}"/>
                    </a:ext>
                  </a:extLst>
                </p14:cNvPr>
                <p14:cNvContentPartPr/>
                <p14:nvPr/>
              </p14:nvContentPartPr>
              <p14:xfrm>
                <a:off x="11301417" y="3995434"/>
                <a:ext cx="153000" cy="111600"/>
              </p14:xfrm>
            </p:contentPart>
          </mc:Choice>
          <mc:Fallback>
            <p:pic>
              <p:nvPicPr>
                <p:cNvPr id="115" name="Ink 114">
                  <a:extLst>
                    <a:ext uri="{FF2B5EF4-FFF2-40B4-BE49-F238E27FC236}">
                      <a16:creationId xmlns:a16="http://schemas.microsoft.com/office/drawing/2014/main" id="{19E404C1-18E5-D86D-38AB-8ACEBF5F0B6D}"/>
                    </a:ext>
                  </a:extLst>
                </p:cNvPr>
                <p:cNvPicPr/>
                <p:nvPr/>
              </p:nvPicPr>
              <p:blipFill>
                <a:blip r:embed="rId164"/>
                <a:stretch>
                  <a:fillRect/>
                </a:stretch>
              </p:blipFill>
              <p:spPr>
                <a:xfrm>
                  <a:off x="11292777" y="3986434"/>
                  <a:ext cx="170640" cy="129240"/>
                </a:xfrm>
                <a:prstGeom prst="rect">
                  <a:avLst/>
                </a:prstGeom>
              </p:spPr>
            </p:pic>
          </mc:Fallback>
        </mc:AlternateContent>
        <mc:AlternateContent xmlns:mc="http://schemas.openxmlformats.org/markup-compatibility/2006">
          <mc:Choice xmlns:p14="http://schemas.microsoft.com/office/powerpoint/2010/main" Requires="p14">
            <p:contentPart p14:bwMode="auto" r:id="rId165">
              <p14:nvContentPartPr>
                <p14:cNvPr id="116" name="Ink 115">
                  <a:extLst>
                    <a:ext uri="{FF2B5EF4-FFF2-40B4-BE49-F238E27FC236}">
                      <a16:creationId xmlns:a16="http://schemas.microsoft.com/office/drawing/2014/main" id="{B4D25F86-5536-A16A-C3E2-71629A890482}"/>
                    </a:ext>
                  </a:extLst>
                </p14:cNvPr>
                <p14:cNvContentPartPr/>
                <p14:nvPr/>
              </p14:nvContentPartPr>
              <p14:xfrm>
                <a:off x="11476377" y="3849634"/>
                <a:ext cx="252360" cy="199080"/>
              </p14:xfrm>
            </p:contentPart>
          </mc:Choice>
          <mc:Fallback>
            <p:pic>
              <p:nvPicPr>
                <p:cNvPr id="116" name="Ink 115">
                  <a:extLst>
                    <a:ext uri="{FF2B5EF4-FFF2-40B4-BE49-F238E27FC236}">
                      <a16:creationId xmlns:a16="http://schemas.microsoft.com/office/drawing/2014/main" id="{B4D25F86-5536-A16A-C3E2-71629A890482}"/>
                    </a:ext>
                  </a:extLst>
                </p:cNvPr>
                <p:cNvPicPr/>
                <p:nvPr/>
              </p:nvPicPr>
              <p:blipFill>
                <a:blip r:embed="rId166"/>
                <a:stretch>
                  <a:fillRect/>
                </a:stretch>
              </p:blipFill>
              <p:spPr>
                <a:xfrm>
                  <a:off x="11467377" y="3840994"/>
                  <a:ext cx="270000" cy="216720"/>
                </a:xfrm>
                <a:prstGeom prst="rect">
                  <a:avLst/>
                </a:prstGeom>
              </p:spPr>
            </p:pic>
          </mc:Fallback>
        </mc:AlternateContent>
        <mc:AlternateContent xmlns:mc="http://schemas.openxmlformats.org/markup-compatibility/2006">
          <mc:Choice xmlns:p14="http://schemas.microsoft.com/office/powerpoint/2010/main" Requires="p14">
            <p:contentPart p14:bwMode="auto" r:id="rId167">
              <p14:nvContentPartPr>
                <p14:cNvPr id="117" name="Ink 116">
                  <a:extLst>
                    <a:ext uri="{FF2B5EF4-FFF2-40B4-BE49-F238E27FC236}">
                      <a16:creationId xmlns:a16="http://schemas.microsoft.com/office/drawing/2014/main" id="{0F6C510E-A30B-C268-26E4-77986BCCDDB1}"/>
                    </a:ext>
                  </a:extLst>
                </p14:cNvPr>
                <p14:cNvContentPartPr/>
                <p14:nvPr/>
              </p14:nvContentPartPr>
              <p14:xfrm>
                <a:off x="11733057" y="3772594"/>
                <a:ext cx="120960" cy="115560"/>
              </p14:xfrm>
            </p:contentPart>
          </mc:Choice>
          <mc:Fallback>
            <p:pic>
              <p:nvPicPr>
                <p:cNvPr id="117" name="Ink 116">
                  <a:extLst>
                    <a:ext uri="{FF2B5EF4-FFF2-40B4-BE49-F238E27FC236}">
                      <a16:creationId xmlns:a16="http://schemas.microsoft.com/office/drawing/2014/main" id="{0F6C510E-A30B-C268-26E4-77986BCCDDB1}"/>
                    </a:ext>
                  </a:extLst>
                </p:cNvPr>
                <p:cNvPicPr/>
                <p:nvPr/>
              </p:nvPicPr>
              <p:blipFill>
                <a:blip r:embed="rId168"/>
                <a:stretch>
                  <a:fillRect/>
                </a:stretch>
              </p:blipFill>
              <p:spPr>
                <a:xfrm>
                  <a:off x="11724057" y="3763594"/>
                  <a:ext cx="138600" cy="133200"/>
                </a:xfrm>
                <a:prstGeom prst="rect">
                  <a:avLst/>
                </a:prstGeom>
              </p:spPr>
            </p:pic>
          </mc:Fallback>
        </mc:AlternateContent>
        <mc:AlternateContent xmlns:mc="http://schemas.openxmlformats.org/markup-compatibility/2006">
          <mc:Choice xmlns:p14="http://schemas.microsoft.com/office/powerpoint/2010/main" Requires="p14">
            <p:contentPart p14:bwMode="auto" r:id="rId169">
              <p14:nvContentPartPr>
                <p14:cNvPr id="118" name="Ink 117">
                  <a:extLst>
                    <a:ext uri="{FF2B5EF4-FFF2-40B4-BE49-F238E27FC236}">
                      <a16:creationId xmlns:a16="http://schemas.microsoft.com/office/drawing/2014/main" id="{50D4B6C2-8616-18BC-720E-76AC00D61328}"/>
                    </a:ext>
                  </a:extLst>
                </p14:cNvPr>
                <p14:cNvContentPartPr/>
                <p14:nvPr/>
              </p14:nvContentPartPr>
              <p14:xfrm>
                <a:off x="11787777" y="3820474"/>
                <a:ext cx="75600" cy="48600"/>
              </p14:xfrm>
            </p:contentPart>
          </mc:Choice>
          <mc:Fallback>
            <p:pic>
              <p:nvPicPr>
                <p:cNvPr id="118" name="Ink 117">
                  <a:extLst>
                    <a:ext uri="{FF2B5EF4-FFF2-40B4-BE49-F238E27FC236}">
                      <a16:creationId xmlns:a16="http://schemas.microsoft.com/office/drawing/2014/main" id="{50D4B6C2-8616-18BC-720E-76AC00D61328}"/>
                    </a:ext>
                  </a:extLst>
                </p:cNvPr>
                <p:cNvPicPr/>
                <p:nvPr/>
              </p:nvPicPr>
              <p:blipFill>
                <a:blip r:embed="rId170"/>
                <a:stretch>
                  <a:fillRect/>
                </a:stretch>
              </p:blipFill>
              <p:spPr>
                <a:xfrm>
                  <a:off x="11778777" y="3811474"/>
                  <a:ext cx="93240" cy="66240"/>
                </a:xfrm>
                <a:prstGeom prst="rect">
                  <a:avLst/>
                </a:prstGeom>
              </p:spPr>
            </p:pic>
          </mc:Fallback>
        </mc:AlternateContent>
        <mc:AlternateContent xmlns:mc="http://schemas.openxmlformats.org/markup-compatibility/2006">
          <mc:Choice xmlns:p14="http://schemas.microsoft.com/office/powerpoint/2010/main" Requires="p14">
            <p:contentPart p14:bwMode="auto" r:id="rId171">
              <p14:nvContentPartPr>
                <p14:cNvPr id="119" name="Ink 118">
                  <a:extLst>
                    <a:ext uri="{FF2B5EF4-FFF2-40B4-BE49-F238E27FC236}">
                      <a16:creationId xmlns:a16="http://schemas.microsoft.com/office/drawing/2014/main" id="{BA8E492E-20F7-E5DC-356C-52649727B837}"/>
                    </a:ext>
                  </a:extLst>
                </p14:cNvPr>
                <p14:cNvContentPartPr/>
                <p14:nvPr/>
              </p14:nvContentPartPr>
              <p14:xfrm>
                <a:off x="11783457" y="3635794"/>
                <a:ext cx="55080" cy="29880"/>
              </p14:xfrm>
            </p:contentPart>
          </mc:Choice>
          <mc:Fallback>
            <p:pic>
              <p:nvPicPr>
                <p:cNvPr id="119" name="Ink 118">
                  <a:extLst>
                    <a:ext uri="{FF2B5EF4-FFF2-40B4-BE49-F238E27FC236}">
                      <a16:creationId xmlns:a16="http://schemas.microsoft.com/office/drawing/2014/main" id="{BA8E492E-20F7-E5DC-356C-52649727B837}"/>
                    </a:ext>
                  </a:extLst>
                </p:cNvPr>
                <p:cNvPicPr/>
                <p:nvPr/>
              </p:nvPicPr>
              <p:blipFill>
                <a:blip r:embed="rId172"/>
                <a:stretch>
                  <a:fillRect/>
                </a:stretch>
              </p:blipFill>
              <p:spPr>
                <a:xfrm>
                  <a:off x="11774457" y="3627154"/>
                  <a:ext cx="72720" cy="47520"/>
                </a:xfrm>
                <a:prstGeom prst="rect">
                  <a:avLst/>
                </a:prstGeom>
              </p:spPr>
            </p:pic>
          </mc:Fallback>
        </mc:AlternateContent>
        <mc:AlternateContent xmlns:mc="http://schemas.openxmlformats.org/markup-compatibility/2006">
          <mc:Choice xmlns:p14="http://schemas.microsoft.com/office/powerpoint/2010/main" Requires="p14">
            <p:contentPart p14:bwMode="auto" r:id="rId173">
              <p14:nvContentPartPr>
                <p14:cNvPr id="120" name="Ink 119">
                  <a:extLst>
                    <a:ext uri="{FF2B5EF4-FFF2-40B4-BE49-F238E27FC236}">
                      <a16:creationId xmlns:a16="http://schemas.microsoft.com/office/drawing/2014/main" id="{270C5CB4-C582-CC50-8729-7BF43AFE34BF}"/>
                    </a:ext>
                  </a:extLst>
                </p14:cNvPr>
                <p14:cNvContentPartPr/>
                <p14:nvPr/>
              </p14:nvContentPartPr>
              <p14:xfrm>
                <a:off x="11872377" y="3539674"/>
                <a:ext cx="90000" cy="104040"/>
              </p14:xfrm>
            </p:contentPart>
          </mc:Choice>
          <mc:Fallback>
            <p:pic>
              <p:nvPicPr>
                <p:cNvPr id="120" name="Ink 119">
                  <a:extLst>
                    <a:ext uri="{FF2B5EF4-FFF2-40B4-BE49-F238E27FC236}">
                      <a16:creationId xmlns:a16="http://schemas.microsoft.com/office/drawing/2014/main" id="{270C5CB4-C582-CC50-8729-7BF43AFE34BF}"/>
                    </a:ext>
                  </a:extLst>
                </p:cNvPr>
                <p:cNvPicPr/>
                <p:nvPr/>
              </p:nvPicPr>
              <p:blipFill>
                <a:blip r:embed="rId174"/>
                <a:stretch>
                  <a:fillRect/>
                </a:stretch>
              </p:blipFill>
              <p:spPr>
                <a:xfrm>
                  <a:off x="11863737" y="3531034"/>
                  <a:ext cx="107640" cy="121680"/>
                </a:xfrm>
                <a:prstGeom prst="rect">
                  <a:avLst/>
                </a:prstGeom>
              </p:spPr>
            </p:pic>
          </mc:Fallback>
        </mc:AlternateContent>
        <mc:AlternateContent xmlns:mc="http://schemas.openxmlformats.org/markup-compatibility/2006">
          <mc:Choice xmlns:p14="http://schemas.microsoft.com/office/powerpoint/2010/main" Requires="p14">
            <p:contentPart p14:bwMode="auto" r:id="rId175">
              <p14:nvContentPartPr>
                <p14:cNvPr id="121" name="Ink 120">
                  <a:extLst>
                    <a:ext uri="{FF2B5EF4-FFF2-40B4-BE49-F238E27FC236}">
                      <a16:creationId xmlns:a16="http://schemas.microsoft.com/office/drawing/2014/main" id="{7FEB9608-3E7E-80C3-F63D-8D9616182049}"/>
                    </a:ext>
                  </a:extLst>
                </p14:cNvPr>
                <p14:cNvContentPartPr/>
                <p14:nvPr/>
              </p14:nvContentPartPr>
              <p14:xfrm>
                <a:off x="11886057" y="3576034"/>
                <a:ext cx="59760" cy="42480"/>
              </p14:xfrm>
            </p:contentPart>
          </mc:Choice>
          <mc:Fallback>
            <p:pic>
              <p:nvPicPr>
                <p:cNvPr id="121" name="Ink 120">
                  <a:extLst>
                    <a:ext uri="{FF2B5EF4-FFF2-40B4-BE49-F238E27FC236}">
                      <a16:creationId xmlns:a16="http://schemas.microsoft.com/office/drawing/2014/main" id="{7FEB9608-3E7E-80C3-F63D-8D9616182049}"/>
                    </a:ext>
                  </a:extLst>
                </p:cNvPr>
                <p:cNvPicPr/>
                <p:nvPr/>
              </p:nvPicPr>
              <p:blipFill>
                <a:blip r:embed="rId176"/>
                <a:stretch>
                  <a:fillRect/>
                </a:stretch>
              </p:blipFill>
              <p:spPr>
                <a:xfrm>
                  <a:off x="11877417" y="3567034"/>
                  <a:ext cx="77400" cy="60120"/>
                </a:xfrm>
                <a:prstGeom prst="rect">
                  <a:avLst/>
                </a:prstGeom>
              </p:spPr>
            </p:pic>
          </mc:Fallback>
        </mc:AlternateContent>
        <mc:AlternateContent xmlns:mc="http://schemas.openxmlformats.org/markup-compatibility/2006">
          <mc:Choice xmlns:p14="http://schemas.microsoft.com/office/powerpoint/2010/main" Requires="p14">
            <p:contentPart p14:bwMode="auto" r:id="rId177">
              <p14:nvContentPartPr>
                <p14:cNvPr id="122" name="Ink 121">
                  <a:extLst>
                    <a:ext uri="{FF2B5EF4-FFF2-40B4-BE49-F238E27FC236}">
                      <a16:creationId xmlns:a16="http://schemas.microsoft.com/office/drawing/2014/main" id="{42D7E17B-9F34-62E3-E776-68AF497BE84C}"/>
                    </a:ext>
                  </a:extLst>
                </p14:cNvPr>
                <p14:cNvContentPartPr/>
                <p14:nvPr/>
              </p14:nvContentPartPr>
              <p14:xfrm>
                <a:off x="11960217" y="3454714"/>
                <a:ext cx="96840" cy="138960"/>
              </p14:xfrm>
            </p:contentPart>
          </mc:Choice>
          <mc:Fallback>
            <p:pic>
              <p:nvPicPr>
                <p:cNvPr id="122" name="Ink 121">
                  <a:extLst>
                    <a:ext uri="{FF2B5EF4-FFF2-40B4-BE49-F238E27FC236}">
                      <a16:creationId xmlns:a16="http://schemas.microsoft.com/office/drawing/2014/main" id="{42D7E17B-9F34-62E3-E776-68AF497BE84C}"/>
                    </a:ext>
                  </a:extLst>
                </p:cNvPr>
                <p:cNvPicPr/>
                <p:nvPr/>
              </p:nvPicPr>
              <p:blipFill>
                <a:blip r:embed="rId178"/>
                <a:stretch>
                  <a:fillRect/>
                </a:stretch>
              </p:blipFill>
              <p:spPr>
                <a:xfrm>
                  <a:off x="11951217" y="3446074"/>
                  <a:ext cx="114480" cy="156600"/>
                </a:xfrm>
                <a:prstGeom prst="rect">
                  <a:avLst/>
                </a:prstGeom>
              </p:spPr>
            </p:pic>
          </mc:Fallback>
        </mc:AlternateContent>
        <mc:AlternateContent xmlns:mc="http://schemas.openxmlformats.org/markup-compatibility/2006">
          <mc:Choice xmlns:p14="http://schemas.microsoft.com/office/powerpoint/2010/main" Requires="p14">
            <p:contentPart p14:bwMode="auto" r:id="rId179">
              <p14:nvContentPartPr>
                <p14:cNvPr id="112" name="Ink 111">
                  <a:extLst>
                    <a:ext uri="{FF2B5EF4-FFF2-40B4-BE49-F238E27FC236}">
                      <a16:creationId xmlns:a16="http://schemas.microsoft.com/office/drawing/2014/main" id="{9F221730-8F8D-FA81-6866-73A7AB8A25BE}"/>
                    </a:ext>
                  </a:extLst>
                </p14:cNvPr>
                <p14:cNvContentPartPr/>
                <p14:nvPr/>
              </p14:nvContentPartPr>
              <p14:xfrm>
                <a:off x="10028097" y="4356514"/>
                <a:ext cx="1329480" cy="784800"/>
              </p14:xfrm>
            </p:contentPart>
          </mc:Choice>
          <mc:Fallback>
            <p:pic>
              <p:nvPicPr>
                <p:cNvPr id="112" name="Ink 111">
                  <a:extLst>
                    <a:ext uri="{FF2B5EF4-FFF2-40B4-BE49-F238E27FC236}">
                      <a16:creationId xmlns:a16="http://schemas.microsoft.com/office/drawing/2014/main" id="{9F221730-8F8D-FA81-6866-73A7AB8A25BE}"/>
                    </a:ext>
                  </a:extLst>
                </p:cNvPr>
                <p:cNvPicPr/>
                <p:nvPr/>
              </p:nvPicPr>
              <p:blipFill>
                <a:blip r:embed="rId180"/>
                <a:stretch>
                  <a:fillRect/>
                </a:stretch>
              </p:blipFill>
              <p:spPr>
                <a:xfrm>
                  <a:off x="10019097" y="4347874"/>
                  <a:ext cx="1347120" cy="802440"/>
                </a:xfrm>
                <a:prstGeom prst="rect">
                  <a:avLst/>
                </a:prstGeom>
              </p:spPr>
            </p:pic>
          </mc:Fallback>
        </mc:AlternateContent>
        <mc:AlternateContent xmlns:mc="http://schemas.openxmlformats.org/markup-compatibility/2006">
          <mc:Choice xmlns:p14="http://schemas.microsoft.com/office/powerpoint/2010/main" Requires="p14">
            <p:contentPart p14:bwMode="auto" r:id="rId181">
              <p14:nvContentPartPr>
                <p14:cNvPr id="113" name="Ink 112">
                  <a:extLst>
                    <a:ext uri="{FF2B5EF4-FFF2-40B4-BE49-F238E27FC236}">
                      <a16:creationId xmlns:a16="http://schemas.microsoft.com/office/drawing/2014/main" id="{2078BA00-2E6A-721E-57D1-339FBCA19F78}"/>
                    </a:ext>
                  </a:extLst>
                </p14:cNvPr>
                <p14:cNvContentPartPr/>
                <p14:nvPr/>
              </p14:nvContentPartPr>
              <p14:xfrm>
                <a:off x="10007217" y="5043394"/>
                <a:ext cx="89280" cy="134640"/>
              </p14:xfrm>
            </p:contentPart>
          </mc:Choice>
          <mc:Fallback>
            <p:pic>
              <p:nvPicPr>
                <p:cNvPr id="113" name="Ink 112">
                  <a:extLst>
                    <a:ext uri="{FF2B5EF4-FFF2-40B4-BE49-F238E27FC236}">
                      <a16:creationId xmlns:a16="http://schemas.microsoft.com/office/drawing/2014/main" id="{2078BA00-2E6A-721E-57D1-339FBCA19F78}"/>
                    </a:ext>
                  </a:extLst>
                </p:cNvPr>
                <p:cNvPicPr/>
                <p:nvPr/>
              </p:nvPicPr>
              <p:blipFill>
                <a:blip r:embed="rId182"/>
                <a:stretch>
                  <a:fillRect/>
                </a:stretch>
              </p:blipFill>
              <p:spPr>
                <a:xfrm>
                  <a:off x="9998217" y="5034754"/>
                  <a:ext cx="106920" cy="152280"/>
                </a:xfrm>
                <a:prstGeom prst="rect">
                  <a:avLst/>
                </a:prstGeom>
              </p:spPr>
            </p:pic>
          </mc:Fallback>
        </mc:AlternateContent>
        <mc:AlternateContent xmlns:mc="http://schemas.openxmlformats.org/markup-compatibility/2006">
          <mc:Choice xmlns:p14="http://schemas.microsoft.com/office/powerpoint/2010/main" Requires="p14">
            <p:contentPart p14:bwMode="auto" r:id="rId183">
              <p14:nvContentPartPr>
                <p14:cNvPr id="126" name="Ink 125">
                  <a:extLst>
                    <a:ext uri="{FF2B5EF4-FFF2-40B4-BE49-F238E27FC236}">
                      <a16:creationId xmlns:a16="http://schemas.microsoft.com/office/drawing/2014/main" id="{C6C49D8C-F0F9-D70F-CA35-FEF1D3122C90}"/>
                    </a:ext>
                  </a:extLst>
                </p14:cNvPr>
                <p14:cNvContentPartPr/>
                <p14:nvPr/>
              </p14:nvContentPartPr>
              <p14:xfrm>
                <a:off x="9567297" y="4902274"/>
                <a:ext cx="374760" cy="190800"/>
              </p14:xfrm>
            </p:contentPart>
          </mc:Choice>
          <mc:Fallback>
            <p:pic>
              <p:nvPicPr>
                <p:cNvPr id="126" name="Ink 125">
                  <a:extLst>
                    <a:ext uri="{FF2B5EF4-FFF2-40B4-BE49-F238E27FC236}">
                      <a16:creationId xmlns:a16="http://schemas.microsoft.com/office/drawing/2014/main" id="{C6C49D8C-F0F9-D70F-CA35-FEF1D3122C90}"/>
                    </a:ext>
                  </a:extLst>
                </p:cNvPr>
                <p:cNvPicPr/>
                <p:nvPr/>
              </p:nvPicPr>
              <p:blipFill>
                <a:blip r:embed="rId184"/>
                <a:stretch>
                  <a:fillRect/>
                </a:stretch>
              </p:blipFill>
              <p:spPr>
                <a:xfrm>
                  <a:off x="9558657" y="4893274"/>
                  <a:ext cx="392400" cy="208440"/>
                </a:xfrm>
                <a:prstGeom prst="rect">
                  <a:avLst/>
                </a:prstGeom>
              </p:spPr>
            </p:pic>
          </mc:Fallback>
        </mc:AlternateContent>
        <mc:AlternateContent xmlns:mc="http://schemas.openxmlformats.org/markup-compatibility/2006">
          <mc:Choice xmlns:p14="http://schemas.microsoft.com/office/powerpoint/2010/main" Requires="p14">
            <p:contentPart p14:bwMode="auto" r:id="rId185">
              <p14:nvContentPartPr>
                <p14:cNvPr id="127" name="Ink 126">
                  <a:extLst>
                    <a:ext uri="{FF2B5EF4-FFF2-40B4-BE49-F238E27FC236}">
                      <a16:creationId xmlns:a16="http://schemas.microsoft.com/office/drawing/2014/main" id="{4F34CD92-E788-5866-3965-794E26D81D8F}"/>
                    </a:ext>
                  </a:extLst>
                </p14:cNvPr>
                <p14:cNvContentPartPr/>
                <p14:nvPr/>
              </p14:nvContentPartPr>
              <p14:xfrm>
                <a:off x="9564417" y="5027194"/>
                <a:ext cx="120240" cy="96480"/>
              </p14:xfrm>
            </p:contentPart>
          </mc:Choice>
          <mc:Fallback>
            <p:pic>
              <p:nvPicPr>
                <p:cNvPr id="127" name="Ink 126">
                  <a:extLst>
                    <a:ext uri="{FF2B5EF4-FFF2-40B4-BE49-F238E27FC236}">
                      <a16:creationId xmlns:a16="http://schemas.microsoft.com/office/drawing/2014/main" id="{4F34CD92-E788-5866-3965-794E26D81D8F}"/>
                    </a:ext>
                  </a:extLst>
                </p:cNvPr>
                <p:cNvPicPr/>
                <p:nvPr/>
              </p:nvPicPr>
              <p:blipFill>
                <a:blip r:embed="rId186"/>
                <a:stretch>
                  <a:fillRect/>
                </a:stretch>
              </p:blipFill>
              <p:spPr>
                <a:xfrm>
                  <a:off x="9555417" y="5018194"/>
                  <a:ext cx="137880" cy="114120"/>
                </a:xfrm>
                <a:prstGeom prst="rect">
                  <a:avLst/>
                </a:prstGeom>
              </p:spPr>
            </p:pic>
          </mc:Fallback>
        </mc:AlternateContent>
        <mc:AlternateContent xmlns:mc="http://schemas.openxmlformats.org/markup-compatibility/2006">
          <mc:Choice xmlns:p14="http://schemas.microsoft.com/office/powerpoint/2010/main" Requires="p14">
            <p:contentPart p14:bwMode="auto" r:id="rId187">
              <p14:nvContentPartPr>
                <p14:cNvPr id="129" name="Ink 128">
                  <a:extLst>
                    <a:ext uri="{FF2B5EF4-FFF2-40B4-BE49-F238E27FC236}">
                      <a16:creationId xmlns:a16="http://schemas.microsoft.com/office/drawing/2014/main" id="{A3B5811D-952A-3507-89AF-667F2FDBE4E0}"/>
                    </a:ext>
                  </a:extLst>
                </p14:cNvPr>
                <p14:cNvContentPartPr/>
                <p14:nvPr/>
              </p14:nvContentPartPr>
              <p14:xfrm>
                <a:off x="8889057" y="4942594"/>
                <a:ext cx="664920" cy="285120"/>
              </p14:xfrm>
            </p:contentPart>
          </mc:Choice>
          <mc:Fallback>
            <p:pic>
              <p:nvPicPr>
                <p:cNvPr id="129" name="Ink 128">
                  <a:extLst>
                    <a:ext uri="{FF2B5EF4-FFF2-40B4-BE49-F238E27FC236}">
                      <a16:creationId xmlns:a16="http://schemas.microsoft.com/office/drawing/2014/main" id="{A3B5811D-952A-3507-89AF-667F2FDBE4E0}"/>
                    </a:ext>
                  </a:extLst>
                </p:cNvPr>
                <p:cNvPicPr/>
                <p:nvPr/>
              </p:nvPicPr>
              <p:blipFill>
                <a:blip r:embed="rId188"/>
                <a:stretch>
                  <a:fillRect/>
                </a:stretch>
              </p:blipFill>
              <p:spPr>
                <a:xfrm>
                  <a:off x="8880417" y="4933594"/>
                  <a:ext cx="682560" cy="302760"/>
                </a:xfrm>
                <a:prstGeom prst="rect">
                  <a:avLst/>
                </a:prstGeom>
              </p:spPr>
            </p:pic>
          </mc:Fallback>
        </mc:AlternateContent>
        <mc:AlternateContent xmlns:mc="http://schemas.openxmlformats.org/markup-compatibility/2006">
          <mc:Choice xmlns:p14="http://schemas.microsoft.com/office/powerpoint/2010/main" Requires="p14">
            <p:contentPart p14:bwMode="auto" r:id="rId189">
              <p14:nvContentPartPr>
                <p14:cNvPr id="130" name="Ink 129">
                  <a:extLst>
                    <a:ext uri="{FF2B5EF4-FFF2-40B4-BE49-F238E27FC236}">
                      <a16:creationId xmlns:a16="http://schemas.microsoft.com/office/drawing/2014/main" id="{E052456D-4FD4-6F61-9757-83D6B258A0B4}"/>
                    </a:ext>
                  </a:extLst>
                </p14:cNvPr>
                <p14:cNvContentPartPr/>
                <p14:nvPr/>
              </p14:nvContentPartPr>
              <p14:xfrm>
                <a:off x="8867817" y="5188834"/>
                <a:ext cx="58320" cy="67680"/>
              </p14:xfrm>
            </p:contentPart>
          </mc:Choice>
          <mc:Fallback>
            <p:pic>
              <p:nvPicPr>
                <p:cNvPr id="130" name="Ink 129">
                  <a:extLst>
                    <a:ext uri="{FF2B5EF4-FFF2-40B4-BE49-F238E27FC236}">
                      <a16:creationId xmlns:a16="http://schemas.microsoft.com/office/drawing/2014/main" id="{E052456D-4FD4-6F61-9757-83D6B258A0B4}"/>
                    </a:ext>
                  </a:extLst>
                </p:cNvPr>
                <p:cNvPicPr/>
                <p:nvPr/>
              </p:nvPicPr>
              <p:blipFill>
                <a:blip r:embed="rId190"/>
                <a:stretch>
                  <a:fillRect/>
                </a:stretch>
              </p:blipFill>
              <p:spPr>
                <a:xfrm>
                  <a:off x="8858817" y="5180194"/>
                  <a:ext cx="75960" cy="85320"/>
                </a:xfrm>
                <a:prstGeom prst="rect">
                  <a:avLst/>
                </a:prstGeom>
              </p:spPr>
            </p:pic>
          </mc:Fallback>
        </mc:AlternateContent>
        <mc:AlternateContent xmlns:mc="http://schemas.openxmlformats.org/markup-compatibility/2006">
          <mc:Choice xmlns:p14="http://schemas.microsoft.com/office/powerpoint/2010/main" Requires="p14">
            <p:contentPart p14:bwMode="auto" r:id="rId191">
              <p14:nvContentPartPr>
                <p14:cNvPr id="132" name="Ink 131">
                  <a:extLst>
                    <a:ext uri="{FF2B5EF4-FFF2-40B4-BE49-F238E27FC236}">
                      <a16:creationId xmlns:a16="http://schemas.microsoft.com/office/drawing/2014/main" id="{A2273653-5258-1B9D-6400-6AA698D9D43D}"/>
                    </a:ext>
                  </a:extLst>
                </p14:cNvPr>
                <p14:cNvContentPartPr/>
                <p14:nvPr/>
              </p14:nvContentPartPr>
              <p14:xfrm>
                <a:off x="8893737" y="5259034"/>
                <a:ext cx="61920" cy="13680"/>
              </p14:xfrm>
            </p:contentPart>
          </mc:Choice>
          <mc:Fallback>
            <p:pic>
              <p:nvPicPr>
                <p:cNvPr id="132" name="Ink 131">
                  <a:extLst>
                    <a:ext uri="{FF2B5EF4-FFF2-40B4-BE49-F238E27FC236}">
                      <a16:creationId xmlns:a16="http://schemas.microsoft.com/office/drawing/2014/main" id="{A2273653-5258-1B9D-6400-6AA698D9D43D}"/>
                    </a:ext>
                  </a:extLst>
                </p:cNvPr>
                <p:cNvPicPr/>
                <p:nvPr/>
              </p:nvPicPr>
              <p:blipFill>
                <a:blip r:embed="rId192"/>
                <a:stretch>
                  <a:fillRect/>
                </a:stretch>
              </p:blipFill>
              <p:spPr>
                <a:xfrm>
                  <a:off x="8885097" y="5250394"/>
                  <a:ext cx="79560" cy="31320"/>
                </a:xfrm>
                <a:prstGeom prst="rect">
                  <a:avLst/>
                </a:prstGeom>
              </p:spPr>
            </p:pic>
          </mc:Fallback>
        </mc:AlternateContent>
        <mc:AlternateContent xmlns:mc="http://schemas.openxmlformats.org/markup-compatibility/2006">
          <mc:Choice xmlns:p14="http://schemas.microsoft.com/office/powerpoint/2010/main" Requires="p14">
            <p:contentPart p14:bwMode="auto" r:id="rId193">
              <p14:nvContentPartPr>
                <p14:cNvPr id="133" name="Ink 132">
                  <a:extLst>
                    <a:ext uri="{FF2B5EF4-FFF2-40B4-BE49-F238E27FC236}">
                      <a16:creationId xmlns:a16="http://schemas.microsoft.com/office/drawing/2014/main" id="{3F975871-E791-8294-A229-FA9D9952924A}"/>
                    </a:ext>
                  </a:extLst>
                </p14:cNvPr>
                <p14:cNvContentPartPr/>
                <p14:nvPr/>
              </p14:nvContentPartPr>
              <p14:xfrm>
                <a:off x="7728057" y="5262634"/>
                <a:ext cx="1004040" cy="117000"/>
              </p14:xfrm>
            </p:contentPart>
          </mc:Choice>
          <mc:Fallback>
            <p:pic>
              <p:nvPicPr>
                <p:cNvPr id="133" name="Ink 132">
                  <a:extLst>
                    <a:ext uri="{FF2B5EF4-FFF2-40B4-BE49-F238E27FC236}">
                      <a16:creationId xmlns:a16="http://schemas.microsoft.com/office/drawing/2014/main" id="{3F975871-E791-8294-A229-FA9D9952924A}"/>
                    </a:ext>
                  </a:extLst>
                </p:cNvPr>
                <p:cNvPicPr/>
                <p:nvPr/>
              </p:nvPicPr>
              <p:blipFill>
                <a:blip r:embed="rId194"/>
                <a:stretch>
                  <a:fillRect/>
                </a:stretch>
              </p:blipFill>
              <p:spPr>
                <a:xfrm>
                  <a:off x="7719057" y="5253634"/>
                  <a:ext cx="1021680" cy="134640"/>
                </a:xfrm>
                <a:prstGeom prst="rect">
                  <a:avLst/>
                </a:prstGeom>
              </p:spPr>
            </p:pic>
          </mc:Fallback>
        </mc:AlternateContent>
        <mc:AlternateContent xmlns:mc="http://schemas.openxmlformats.org/markup-compatibility/2006">
          <mc:Choice xmlns:p14="http://schemas.microsoft.com/office/powerpoint/2010/main" Requires="p14">
            <p:contentPart p14:bwMode="auto" r:id="rId195">
              <p14:nvContentPartPr>
                <p14:cNvPr id="135" name="Ink 134">
                  <a:extLst>
                    <a:ext uri="{FF2B5EF4-FFF2-40B4-BE49-F238E27FC236}">
                      <a16:creationId xmlns:a16="http://schemas.microsoft.com/office/drawing/2014/main" id="{2D2B2843-F7C9-7EE6-DC07-9B78E187B295}"/>
                    </a:ext>
                  </a:extLst>
                </p14:cNvPr>
                <p14:cNvContentPartPr/>
                <p14:nvPr/>
              </p14:nvContentPartPr>
              <p14:xfrm>
                <a:off x="7369857" y="5216554"/>
                <a:ext cx="111960" cy="235800"/>
              </p14:xfrm>
            </p:contentPart>
          </mc:Choice>
          <mc:Fallback>
            <p:pic>
              <p:nvPicPr>
                <p:cNvPr id="135" name="Ink 134">
                  <a:extLst>
                    <a:ext uri="{FF2B5EF4-FFF2-40B4-BE49-F238E27FC236}">
                      <a16:creationId xmlns:a16="http://schemas.microsoft.com/office/drawing/2014/main" id="{2D2B2843-F7C9-7EE6-DC07-9B78E187B295}"/>
                    </a:ext>
                  </a:extLst>
                </p:cNvPr>
                <p:cNvPicPr/>
                <p:nvPr/>
              </p:nvPicPr>
              <p:blipFill>
                <a:blip r:embed="rId196"/>
                <a:stretch>
                  <a:fillRect/>
                </a:stretch>
              </p:blipFill>
              <p:spPr>
                <a:xfrm>
                  <a:off x="7361217" y="5207914"/>
                  <a:ext cx="129600" cy="253440"/>
                </a:xfrm>
                <a:prstGeom prst="rect">
                  <a:avLst/>
                </a:prstGeom>
              </p:spPr>
            </p:pic>
          </mc:Fallback>
        </mc:AlternateContent>
        <mc:AlternateContent xmlns:mc="http://schemas.openxmlformats.org/markup-compatibility/2006">
          <mc:Choice xmlns:p14="http://schemas.microsoft.com/office/powerpoint/2010/main" Requires="p14">
            <p:contentPart p14:bwMode="auto" r:id="rId197">
              <p14:nvContentPartPr>
                <p14:cNvPr id="136" name="Ink 135">
                  <a:extLst>
                    <a:ext uri="{FF2B5EF4-FFF2-40B4-BE49-F238E27FC236}">
                      <a16:creationId xmlns:a16="http://schemas.microsoft.com/office/drawing/2014/main" id="{0AFEE0A0-3A0E-7644-ECA4-E5E9AC6E5535}"/>
                    </a:ext>
                  </a:extLst>
                </p14:cNvPr>
                <p14:cNvContentPartPr/>
                <p14:nvPr/>
              </p14:nvContentPartPr>
              <p14:xfrm>
                <a:off x="7336017" y="5309794"/>
                <a:ext cx="102960" cy="96480"/>
              </p14:xfrm>
            </p:contentPart>
          </mc:Choice>
          <mc:Fallback>
            <p:pic>
              <p:nvPicPr>
                <p:cNvPr id="136" name="Ink 135">
                  <a:extLst>
                    <a:ext uri="{FF2B5EF4-FFF2-40B4-BE49-F238E27FC236}">
                      <a16:creationId xmlns:a16="http://schemas.microsoft.com/office/drawing/2014/main" id="{0AFEE0A0-3A0E-7644-ECA4-E5E9AC6E5535}"/>
                    </a:ext>
                  </a:extLst>
                </p:cNvPr>
                <p:cNvPicPr/>
                <p:nvPr/>
              </p:nvPicPr>
              <p:blipFill>
                <a:blip r:embed="rId198"/>
                <a:stretch>
                  <a:fillRect/>
                </a:stretch>
              </p:blipFill>
              <p:spPr>
                <a:xfrm>
                  <a:off x="7327377" y="5300794"/>
                  <a:ext cx="120600" cy="114120"/>
                </a:xfrm>
                <a:prstGeom prst="rect">
                  <a:avLst/>
                </a:prstGeom>
              </p:spPr>
            </p:pic>
          </mc:Fallback>
        </mc:AlternateContent>
        <mc:AlternateContent xmlns:mc="http://schemas.openxmlformats.org/markup-compatibility/2006">
          <mc:Choice xmlns:p14="http://schemas.microsoft.com/office/powerpoint/2010/main" Requires="p14">
            <p:contentPart p14:bwMode="auto" r:id="rId199">
              <p14:nvContentPartPr>
                <p14:cNvPr id="137" name="Ink 136">
                  <a:extLst>
                    <a:ext uri="{FF2B5EF4-FFF2-40B4-BE49-F238E27FC236}">
                      <a16:creationId xmlns:a16="http://schemas.microsoft.com/office/drawing/2014/main" id="{256AF7E7-DC3F-5B97-CC6A-D0C77EDB3D1E}"/>
                    </a:ext>
                  </a:extLst>
                </p14:cNvPr>
                <p14:cNvContentPartPr/>
                <p14:nvPr/>
              </p14:nvContentPartPr>
              <p14:xfrm>
                <a:off x="7488657" y="5091994"/>
                <a:ext cx="156600" cy="206280"/>
              </p14:xfrm>
            </p:contentPart>
          </mc:Choice>
          <mc:Fallback>
            <p:pic>
              <p:nvPicPr>
                <p:cNvPr id="137" name="Ink 136">
                  <a:extLst>
                    <a:ext uri="{FF2B5EF4-FFF2-40B4-BE49-F238E27FC236}">
                      <a16:creationId xmlns:a16="http://schemas.microsoft.com/office/drawing/2014/main" id="{256AF7E7-DC3F-5B97-CC6A-D0C77EDB3D1E}"/>
                    </a:ext>
                  </a:extLst>
                </p:cNvPr>
                <p:cNvPicPr/>
                <p:nvPr/>
              </p:nvPicPr>
              <p:blipFill>
                <a:blip r:embed="rId200"/>
                <a:stretch>
                  <a:fillRect/>
                </a:stretch>
              </p:blipFill>
              <p:spPr>
                <a:xfrm>
                  <a:off x="7480017" y="5083354"/>
                  <a:ext cx="174240" cy="223920"/>
                </a:xfrm>
                <a:prstGeom prst="rect">
                  <a:avLst/>
                </a:prstGeom>
              </p:spPr>
            </p:pic>
          </mc:Fallback>
        </mc:AlternateContent>
        <mc:AlternateContent xmlns:mc="http://schemas.openxmlformats.org/markup-compatibility/2006">
          <mc:Choice xmlns:p14="http://schemas.microsoft.com/office/powerpoint/2010/main" Requires="p14">
            <p:contentPart p14:bwMode="auto" r:id="rId201">
              <p14:nvContentPartPr>
                <p14:cNvPr id="138" name="Ink 137">
                  <a:extLst>
                    <a:ext uri="{FF2B5EF4-FFF2-40B4-BE49-F238E27FC236}">
                      <a16:creationId xmlns:a16="http://schemas.microsoft.com/office/drawing/2014/main" id="{9B5C3A64-F1D6-FEC7-2700-ADF842AC2CA8}"/>
                    </a:ext>
                  </a:extLst>
                </p14:cNvPr>
                <p14:cNvContentPartPr/>
                <p14:nvPr/>
              </p14:nvContentPartPr>
              <p14:xfrm>
                <a:off x="7649937" y="5030074"/>
                <a:ext cx="124920" cy="179640"/>
              </p14:xfrm>
            </p:contentPart>
          </mc:Choice>
          <mc:Fallback>
            <p:pic>
              <p:nvPicPr>
                <p:cNvPr id="138" name="Ink 137">
                  <a:extLst>
                    <a:ext uri="{FF2B5EF4-FFF2-40B4-BE49-F238E27FC236}">
                      <a16:creationId xmlns:a16="http://schemas.microsoft.com/office/drawing/2014/main" id="{9B5C3A64-F1D6-FEC7-2700-ADF842AC2CA8}"/>
                    </a:ext>
                  </a:extLst>
                </p:cNvPr>
                <p:cNvPicPr/>
                <p:nvPr/>
              </p:nvPicPr>
              <p:blipFill>
                <a:blip r:embed="rId202"/>
                <a:stretch>
                  <a:fillRect/>
                </a:stretch>
              </p:blipFill>
              <p:spPr>
                <a:xfrm>
                  <a:off x="7640937" y="5021434"/>
                  <a:ext cx="142560" cy="197280"/>
                </a:xfrm>
                <a:prstGeom prst="rect">
                  <a:avLst/>
                </a:prstGeom>
              </p:spPr>
            </p:pic>
          </mc:Fallback>
        </mc:AlternateContent>
        <mc:AlternateContent xmlns:mc="http://schemas.openxmlformats.org/markup-compatibility/2006">
          <mc:Choice xmlns:p14="http://schemas.microsoft.com/office/powerpoint/2010/main" Requires="p14">
            <p:contentPart p14:bwMode="auto" r:id="rId203">
              <p14:nvContentPartPr>
                <p14:cNvPr id="139" name="Ink 138">
                  <a:extLst>
                    <a:ext uri="{FF2B5EF4-FFF2-40B4-BE49-F238E27FC236}">
                      <a16:creationId xmlns:a16="http://schemas.microsoft.com/office/drawing/2014/main" id="{02CBCE57-436F-F8B5-C879-3DCCEF82C560}"/>
                    </a:ext>
                  </a:extLst>
                </p14:cNvPr>
                <p14:cNvContentPartPr/>
                <p14:nvPr/>
              </p14:nvContentPartPr>
              <p14:xfrm>
                <a:off x="7781337" y="4919914"/>
                <a:ext cx="151200" cy="153720"/>
              </p14:xfrm>
            </p:contentPart>
          </mc:Choice>
          <mc:Fallback>
            <p:pic>
              <p:nvPicPr>
                <p:cNvPr id="139" name="Ink 138">
                  <a:extLst>
                    <a:ext uri="{FF2B5EF4-FFF2-40B4-BE49-F238E27FC236}">
                      <a16:creationId xmlns:a16="http://schemas.microsoft.com/office/drawing/2014/main" id="{02CBCE57-436F-F8B5-C879-3DCCEF82C560}"/>
                    </a:ext>
                  </a:extLst>
                </p:cNvPr>
                <p:cNvPicPr/>
                <p:nvPr/>
              </p:nvPicPr>
              <p:blipFill>
                <a:blip r:embed="rId204"/>
                <a:stretch>
                  <a:fillRect/>
                </a:stretch>
              </p:blipFill>
              <p:spPr>
                <a:xfrm>
                  <a:off x="7772697" y="4910914"/>
                  <a:ext cx="168840" cy="171360"/>
                </a:xfrm>
                <a:prstGeom prst="rect">
                  <a:avLst/>
                </a:prstGeom>
              </p:spPr>
            </p:pic>
          </mc:Fallback>
        </mc:AlternateContent>
        <mc:AlternateContent xmlns:mc="http://schemas.openxmlformats.org/markup-compatibility/2006">
          <mc:Choice xmlns:p14="http://schemas.microsoft.com/office/powerpoint/2010/main" Requires="p14">
            <p:contentPart p14:bwMode="auto" r:id="rId205">
              <p14:nvContentPartPr>
                <p14:cNvPr id="140" name="Ink 139">
                  <a:extLst>
                    <a:ext uri="{FF2B5EF4-FFF2-40B4-BE49-F238E27FC236}">
                      <a16:creationId xmlns:a16="http://schemas.microsoft.com/office/drawing/2014/main" id="{FB129EFF-2F08-3245-B4EF-76D0C1FD230A}"/>
                    </a:ext>
                  </a:extLst>
                </p14:cNvPr>
                <p14:cNvContentPartPr/>
                <p14:nvPr/>
              </p14:nvContentPartPr>
              <p14:xfrm>
                <a:off x="7829577" y="5001994"/>
                <a:ext cx="62280" cy="31680"/>
              </p14:xfrm>
            </p:contentPart>
          </mc:Choice>
          <mc:Fallback>
            <p:pic>
              <p:nvPicPr>
                <p:cNvPr id="140" name="Ink 139">
                  <a:extLst>
                    <a:ext uri="{FF2B5EF4-FFF2-40B4-BE49-F238E27FC236}">
                      <a16:creationId xmlns:a16="http://schemas.microsoft.com/office/drawing/2014/main" id="{FB129EFF-2F08-3245-B4EF-76D0C1FD230A}"/>
                    </a:ext>
                  </a:extLst>
                </p:cNvPr>
                <p:cNvPicPr/>
                <p:nvPr/>
              </p:nvPicPr>
              <p:blipFill>
                <a:blip r:embed="rId206"/>
                <a:stretch>
                  <a:fillRect/>
                </a:stretch>
              </p:blipFill>
              <p:spPr>
                <a:xfrm>
                  <a:off x="7820577" y="4992994"/>
                  <a:ext cx="79920" cy="49320"/>
                </a:xfrm>
                <a:prstGeom prst="rect">
                  <a:avLst/>
                </a:prstGeom>
              </p:spPr>
            </p:pic>
          </mc:Fallback>
        </mc:AlternateContent>
      </p:grpSp>
    </p:spTree>
    <p:extLst>
      <p:ext uri="{BB962C8B-B14F-4D97-AF65-F5344CB8AC3E}">
        <p14:creationId xmlns:p14="http://schemas.microsoft.com/office/powerpoint/2010/main" val="109849194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4294967295"/>
          </p:nvPr>
        </p:nvSpPr>
        <p:spPr>
          <a:xfrm>
            <a:off x="262746" y="4473578"/>
            <a:ext cx="4790776" cy="1752600"/>
          </a:xfrm>
        </p:spPr>
        <p:txBody>
          <a:bodyPr>
            <a:noAutofit/>
          </a:bodyPr>
          <a:lstStyle/>
          <a:p>
            <a:pPr>
              <a:spcBef>
                <a:spcPts val="0"/>
              </a:spcBef>
            </a:pPr>
            <a:r>
              <a:rPr lang="en-US" sz="1800" dirty="0"/>
              <a:t>The adapter molecules are called transfer RNAs or </a:t>
            </a:r>
            <a:r>
              <a:rPr lang="en-US" sz="1800" dirty="0" err="1"/>
              <a:t>tRNAs</a:t>
            </a:r>
            <a:r>
              <a:rPr lang="en-US" sz="1800" dirty="0"/>
              <a:t>.</a:t>
            </a:r>
          </a:p>
          <a:p>
            <a:pPr>
              <a:spcBef>
                <a:spcPts val="0"/>
              </a:spcBef>
            </a:pPr>
            <a:r>
              <a:rPr lang="en-US" sz="1800" dirty="0"/>
              <a:t>Contain a CCA sequence at 3’ end where AA’s are attached</a:t>
            </a:r>
          </a:p>
          <a:p>
            <a:pPr>
              <a:spcBef>
                <a:spcPts val="0"/>
              </a:spcBef>
            </a:pPr>
            <a:r>
              <a:rPr lang="en-US" sz="1800" dirty="0"/>
              <a:t>a triplet anticodon to form base pairs with the mRNA codon – </a:t>
            </a:r>
            <a:r>
              <a:rPr lang="en-US" sz="1800" b="1" i="1" dirty="0"/>
              <a:t>anti-parallel as always.</a:t>
            </a:r>
          </a:p>
        </p:txBody>
      </p:sp>
      <p:pic>
        <p:nvPicPr>
          <p:cNvPr id="8" name="Content Placeholder 7"/>
          <p:cNvPicPr>
            <a:picLocks noGrp="1" noChangeAspect="1"/>
          </p:cNvPicPr>
          <p:nvPr>
            <p:ph sz="half" idx="4294967295"/>
          </p:nvPr>
        </p:nvPicPr>
        <p:blipFill rotWithShape="1">
          <a:blip r:embed="rId3" cstate="print">
            <a:extLst>
              <a:ext uri="{28A0092B-C50C-407E-A947-70E740481C1C}">
                <a14:useLocalDpi xmlns:a14="http://schemas.microsoft.com/office/drawing/2010/main" val="0"/>
              </a:ext>
            </a:extLst>
          </a:blip>
          <a:srcRect b="2699"/>
          <a:stretch/>
        </p:blipFill>
        <p:spPr>
          <a:xfrm>
            <a:off x="6470650" y="407988"/>
            <a:ext cx="5721350" cy="5688012"/>
          </a:xfrm>
        </p:spPr>
      </p:pic>
      <p:pic>
        <p:nvPicPr>
          <p:cNvPr id="9" name="Picture 4">
            <a:extLst>
              <a:ext uri="{FF2B5EF4-FFF2-40B4-BE49-F238E27FC236}">
                <a16:creationId xmlns:a16="http://schemas.microsoft.com/office/drawing/2014/main" id="{FF9524D6-2F56-4433-A287-6F4092986903}"/>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3350"/>
          <a:stretch/>
        </p:blipFill>
        <p:spPr>
          <a:xfrm>
            <a:off x="222062" y="501052"/>
            <a:ext cx="6082149" cy="3737577"/>
          </a:xfrm>
          <a:prstGeom prst="rect">
            <a:avLst/>
          </a:prstGeom>
          <a:noFill/>
        </p:spPr>
      </p:pic>
      <p:sp>
        <p:nvSpPr>
          <p:cNvPr id="7" name="TextBox 6">
            <a:extLst>
              <a:ext uri="{FF2B5EF4-FFF2-40B4-BE49-F238E27FC236}">
                <a16:creationId xmlns:a16="http://schemas.microsoft.com/office/drawing/2014/main" id="{08D8AF35-0519-4E19-8AAC-0E193BF0D160}"/>
              </a:ext>
            </a:extLst>
          </p:cNvPr>
          <p:cNvSpPr txBox="1"/>
          <p:nvPr/>
        </p:nvSpPr>
        <p:spPr>
          <a:xfrm>
            <a:off x="9553477" y="4870296"/>
            <a:ext cx="320922" cy="307777"/>
          </a:xfrm>
          <a:prstGeom prst="rect">
            <a:avLst/>
          </a:prstGeom>
          <a:noFill/>
        </p:spPr>
        <p:txBody>
          <a:bodyPr wrap="none" rtlCol="0">
            <a:spAutoFit/>
          </a:bodyPr>
          <a:lstStyle/>
          <a:p>
            <a:r>
              <a:rPr lang="en-US" sz="1400" b="1" dirty="0">
                <a:solidFill>
                  <a:srgbClr val="FF0000"/>
                </a:solidFill>
              </a:rPr>
              <a:t>5’</a:t>
            </a:r>
          </a:p>
        </p:txBody>
      </p:sp>
      <p:sp>
        <p:nvSpPr>
          <p:cNvPr id="12" name="Rectangle 11">
            <a:extLst>
              <a:ext uri="{FF2B5EF4-FFF2-40B4-BE49-F238E27FC236}">
                <a16:creationId xmlns:a16="http://schemas.microsoft.com/office/drawing/2014/main" id="{97F79E9E-FCA5-4733-8F75-23D66780249E}"/>
              </a:ext>
            </a:extLst>
          </p:cNvPr>
          <p:cNvSpPr/>
          <p:nvPr/>
        </p:nvSpPr>
        <p:spPr>
          <a:xfrm>
            <a:off x="-36945" y="-22167"/>
            <a:ext cx="6274538" cy="523220"/>
          </a:xfrm>
          <a:prstGeom prst="rect">
            <a:avLst/>
          </a:prstGeom>
        </p:spPr>
        <p:txBody>
          <a:bodyPr wrap="none">
            <a:spAutoFit/>
          </a:bodyPr>
          <a:lstStyle/>
          <a:p>
            <a:r>
              <a:rPr lang="en-US" sz="2800" dirty="0"/>
              <a:t>Translation- The Adapter Molecule (tRNA)</a:t>
            </a:r>
          </a:p>
        </p:txBody>
      </p:sp>
      <p:sp>
        <p:nvSpPr>
          <p:cNvPr id="15" name="TextBox 14">
            <a:extLst>
              <a:ext uri="{FF2B5EF4-FFF2-40B4-BE49-F238E27FC236}">
                <a16:creationId xmlns:a16="http://schemas.microsoft.com/office/drawing/2014/main" id="{4C0A5E0E-7849-4958-8C13-12FE130C2E08}"/>
              </a:ext>
            </a:extLst>
          </p:cNvPr>
          <p:cNvSpPr txBox="1"/>
          <p:nvPr/>
        </p:nvSpPr>
        <p:spPr>
          <a:xfrm>
            <a:off x="9170864" y="4860203"/>
            <a:ext cx="320922" cy="307777"/>
          </a:xfrm>
          <a:prstGeom prst="rect">
            <a:avLst/>
          </a:prstGeom>
          <a:noFill/>
        </p:spPr>
        <p:txBody>
          <a:bodyPr wrap="none" rtlCol="0">
            <a:spAutoFit/>
          </a:bodyPr>
          <a:lstStyle/>
          <a:p>
            <a:r>
              <a:rPr lang="en-US" sz="1400" b="1" dirty="0">
                <a:solidFill>
                  <a:srgbClr val="FF0000"/>
                </a:solidFill>
              </a:rPr>
              <a:t>3’</a:t>
            </a:r>
          </a:p>
        </p:txBody>
      </p:sp>
      <p:sp>
        <p:nvSpPr>
          <p:cNvPr id="2" name="Date Placeholder 1">
            <a:extLst>
              <a:ext uri="{FF2B5EF4-FFF2-40B4-BE49-F238E27FC236}">
                <a16:creationId xmlns:a16="http://schemas.microsoft.com/office/drawing/2014/main" id="{3C486086-8067-314B-29EE-C37433811A75}"/>
              </a:ext>
            </a:extLst>
          </p:cNvPr>
          <p:cNvSpPr>
            <a:spLocks noGrp="1"/>
          </p:cNvSpPr>
          <p:nvPr>
            <p:ph type="dt" sz="half" idx="10"/>
          </p:nvPr>
        </p:nvSpPr>
        <p:spPr/>
        <p:txBody>
          <a:bodyPr/>
          <a:lstStyle/>
          <a:p>
            <a:fld id="{1C9A12D1-FEEB-4F8F-8E7D-793E3827A66A}" type="datetime1">
              <a:rPr lang="en-US" smtClean="0"/>
              <a:t>9/9/2023</a:t>
            </a:fld>
            <a:endParaRPr lang="en-US"/>
          </a:p>
        </p:txBody>
      </p:sp>
      <p:sp>
        <p:nvSpPr>
          <p:cNvPr id="10" name="Footer Placeholder 9">
            <a:extLst>
              <a:ext uri="{FF2B5EF4-FFF2-40B4-BE49-F238E27FC236}">
                <a16:creationId xmlns:a16="http://schemas.microsoft.com/office/drawing/2014/main" id="{76ADEB1A-90D1-44F1-9FD1-D4AA2262D62F}"/>
              </a:ext>
            </a:extLst>
          </p:cNvPr>
          <p:cNvSpPr>
            <a:spLocks noGrp="1"/>
          </p:cNvSpPr>
          <p:nvPr>
            <p:ph type="ftr" sz="quarter" idx="11"/>
          </p:nvPr>
        </p:nvSpPr>
        <p:spPr/>
        <p:txBody>
          <a:bodyPr/>
          <a:lstStyle/>
          <a:p>
            <a:r>
              <a:rPr lang="en-US"/>
              <a:t>D &amp; D Lecture 5 - Fall 2023</a:t>
            </a:r>
          </a:p>
        </p:txBody>
      </p:sp>
      <p:sp>
        <p:nvSpPr>
          <p:cNvPr id="11" name="Slide Number Placeholder 10">
            <a:extLst>
              <a:ext uri="{FF2B5EF4-FFF2-40B4-BE49-F238E27FC236}">
                <a16:creationId xmlns:a16="http://schemas.microsoft.com/office/drawing/2014/main" id="{0E1DD360-167F-3597-ABAE-623FF08E0A7D}"/>
              </a:ext>
            </a:extLst>
          </p:cNvPr>
          <p:cNvSpPr>
            <a:spLocks noGrp="1"/>
          </p:cNvSpPr>
          <p:nvPr>
            <p:ph type="sldNum" sz="quarter" idx="12"/>
          </p:nvPr>
        </p:nvSpPr>
        <p:spPr/>
        <p:txBody>
          <a:bodyPr/>
          <a:lstStyle/>
          <a:p>
            <a:fld id="{DC3BB032-4020-48F4-953B-341806DC4A2B}" type="slidenum">
              <a:rPr lang="en-US" smtClean="0"/>
              <a:pPr/>
              <a:t>28</a:t>
            </a:fld>
            <a:endParaRPr lang="en-US"/>
          </a:p>
        </p:txBody>
      </p:sp>
      <mc:AlternateContent xmlns:mc="http://schemas.openxmlformats.org/markup-compatibility/2006">
        <mc:Choice xmlns:p14="http://schemas.microsoft.com/office/powerpoint/2010/main" Requires="p14">
          <p:contentPart p14:bwMode="auto" r:id="rId5">
            <p14:nvContentPartPr>
              <p14:cNvPr id="3" name="Ink 2">
                <a:extLst>
                  <a:ext uri="{FF2B5EF4-FFF2-40B4-BE49-F238E27FC236}">
                    <a16:creationId xmlns:a16="http://schemas.microsoft.com/office/drawing/2014/main" id="{03F4F4D2-BADD-5EB9-89BF-BF1F3511C9B0}"/>
                  </a:ext>
                </a:extLst>
              </p14:cNvPr>
              <p14:cNvContentPartPr/>
              <p14:nvPr/>
            </p14:nvContentPartPr>
            <p14:xfrm>
              <a:off x="8998817" y="5774554"/>
              <a:ext cx="1026720" cy="417600"/>
            </p14:xfrm>
          </p:contentPart>
        </mc:Choice>
        <mc:Fallback>
          <p:pic>
            <p:nvPicPr>
              <p:cNvPr id="3" name="Ink 2">
                <a:extLst>
                  <a:ext uri="{FF2B5EF4-FFF2-40B4-BE49-F238E27FC236}">
                    <a16:creationId xmlns:a16="http://schemas.microsoft.com/office/drawing/2014/main" id="{03F4F4D2-BADD-5EB9-89BF-BF1F3511C9B0}"/>
                  </a:ext>
                </a:extLst>
              </p:cNvPr>
              <p:cNvPicPr/>
              <p:nvPr/>
            </p:nvPicPr>
            <p:blipFill>
              <a:blip r:embed="rId6"/>
              <a:stretch>
                <a:fillRect/>
              </a:stretch>
            </p:blipFill>
            <p:spPr>
              <a:xfrm>
                <a:off x="8990177" y="5765914"/>
                <a:ext cx="1044360" cy="43524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5" name="Ink 4">
                <a:extLst>
                  <a:ext uri="{FF2B5EF4-FFF2-40B4-BE49-F238E27FC236}">
                    <a16:creationId xmlns:a16="http://schemas.microsoft.com/office/drawing/2014/main" id="{D901D9D1-CA23-A3CB-C8EF-3F56D3DC5B2F}"/>
                  </a:ext>
                </a:extLst>
              </p14:cNvPr>
              <p14:cNvContentPartPr/>
              <p14:nvPr/>
            </p14:nvContentPartPr>
            <p14:xfrm>
              <a:off x="6678257" y="5769514"/>
              <a:ext cx="701640" cy="48960"/>
            </p14:xfrm>
          </p:contentPart>
        </mc:Choice>
        <mc:Fallback>
          <p:pic>
            <p:nvPicPr>
              <p:cNvPr id="5" name="Ink 4">
                <a:extLst>
                  <a:ext uri="{FF2B5EF4-FFF2-40B4-BE49-F238E27FC236}">
                    <a16:creationId xmlns:a16="http://schemas.microsoft.com/office/drawing/2014/main" id="{D901D9D1-CA23-A3CB-C8EF-3F56D3DC5B2F}"/>
                  </a:ext>
                </a:extLst>
              </p:cNvPr>
              <p:cNvPicPr/>
              <p:nvPr/>
            </p:nvPicPr>
            <p:blipFill>
              <a:blip r:embed="rId8"/>
              <a:stretch>
                <a:fillRect/>
              </a:stretch>
            </p:blipFill>
            <p:spPr>
              <a:xfrm>
                <a:off x="6669617" y="5760514"/>
                <a:ext cx="719280" cy="66600"/>
              </a:xfrm>
              <a:prstGeom prst="rect">
                <a:avLst/>
              </a:prstGeom>
            </p:spPr>
          </p:pic>
        </mc:Fallback>
      </mc:AlternateContent>
      <p:grpSp>
        <p:nvGrpSpPr>
          <p:cNvPr id="22" name="Group 21">
            <a:extLst>
              <a:ext uri="{FF2B5EF4-FFF2-40B4-BE49-F238E27FC236}">
                <a16:creationId xmlns:a16="http://schemas.microsoft.com/office/drawing/2014/main" id="{92F6DC96-34DD-0E39-386E-24499B0EDD38}"/>
              </a:ext>
            </a:extLst>
          </p:cNvPr>
          <p:cNvGrpSpPr/>
          <p:nvPr/>
        </p:nvGrpSpPr>
        <p:grpSpPr>
          <a:xfrm>
            <a:off x="10753457" y="534034"/>
            <a:ext cx="1144080" cy="920160"/>
            <a:chOff x="10753457" y="534034"/>
            <a:chExt cx="1144080" cy="920160"/>
          </a:xfrm>
        </p:grpSpPr>
        <mc:AlternateContent xmlns:mc="http://schemas.openxmlformats.org/markup-compatibility/2006">
          <mc:Choice xmlns:p14="http://schemas.microsoft.com/office/powerpoint/2010/main" Requires="p14">
            <p:contentPart p14:bwMode="auto" r:id="rId9">
              <p14:nvContentPartPr>
                <p14:cNvPr id="6" name="Ink 5">
                  <a:extLst>
                    <a:ext uri="{FF2B5EF4-FFF2-40B4-BE49-F238E27FC236}">
                      <a16:creationId xmlns:a16="http://schemas.microsoft.com/office/drawing/2014/main" id="{9A57E162-8523-CCDB-1DBA-22FE622AB349}"/>
                    </a:ext>
                  </a:extLst>
                </p14:cNvPr>
                <p14:cNvContentPartPr/>
                <p14:nvPr/>
              </p14:nvContentPartPr>
              <p14:xfrm>
                <a:off x="10753457" y="1230634"/>
                <a:ext cx="267840" cy="223560"/>
              </p14:xfrm>
            </p:contentPart>
          </mc:Choice>
          <mc:Fallback>
            <p:pic>
              <p:nvPicPr>
                <p:cNvPr id="6" name="Ink 5">
                  <a:extLst>
                    <a:ext uri="{FF2B5EF4-FFF2-40B4-BE49-F238E27FC236}">
                      <a16:creationId xmlns:a16="http://schemas.microsoft.com/office/drawing/2014/main" id="{9A57E162-8523-CCDB-1DBA-22FE622AB349}"/>
                    </a:ext>
                  </a:extLst>
                </p:cNvPr>
                <p:cNvPicPr/>
                <p:nvPr/>
              </p:nvPicPr>
              <p:blipFill>
                <a:blip r:embed="rId10"/>
                <a:stretch>
                  <a:fillRect/>
                </a:stretch>
              </p:blipFill>
              <p:spPr>
                <a:xfrm>
                  <a:off x="10744817" y="1221634"/>
                  <a:ext cx="285480" cy="24120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13" name="Ink 12">
                  <a:extLst>
                    <a:ext uri="{FF2B5EF4-FFF2-40B4-BE49-F238E27FC236}">
                      <a16:creationId xmlns:a16="http://schemas.microsoft.com/office/drawing/2014/main" id="{033AEBB0-0118-11BD-A927-032A50C493FF}"/>
                    </a:ext>
                  </a:extLst>
                </p14:cNvPr>
                <p14:cNvContentPartPr/>
                <p14:nvPr/>
              </p14:nvContentPartPr>
              <p14:xfrm>
                <a:off x="10762457" y="1313074"/>
                <a:ext cx="206640" cy="138240"/>
              </p14:xfrm>
            </p:contentPart>
          </mc:Choice>
          <mc:Fallback>
            <p:pic>
              <p:nvPicPr>
                <p:cNvPr id="13" name="Ink 12">
                  <a:extLst>
                    <a:ext uri="{FF2B5EF4-FFF2-40B4-BE49-F238E27FC236}">
                      <a16:creationId xmlns:a16="http://schemas.microsoft.com/office/drawing/2014/main" id="{033AEBB0-0118-11BD-A927-032A50C493FF}"/>
                    </a:ext>
                  </a:extLst>
                </p:cNvPr>
                <p:cNvPicPr/>
                <p:nvPr/>
              </p:nvPicPr>
              <p:blipFill>
                <a:blip r:embed="rId12"/>
                <a:stretch>
                  <a:fillRect/>
                </a:stretch>
              </p:blipFill>
              <p:spPr>
                <a:xfrm>
                  <a:off x="10753817" y="1304074"/>
                  <a:ext cx="224280" cy="15588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14" name="Ink 13">
                  <a:extLst>
                    <a:ext uri="{FF2B5EF4-FFF2-40B4-BE49-F238E27FC236}">
                      <a16:creationId xmlns:a16="http://schemas.microsoft.com/office/drawing/2014/main" id="{2765B938-FFB1-6FB1-8744-323F5BA84E8B}"/>
                    </a:ext>
                  </a:extLst>
                </p14:cNvPr>
                <p14:cNvContentPartPr/>
                <p14:nvPr/>
              </p14:nvContentPartPr>
              <p14:xfrm>
                <a:off x="11104817" y="985114"/>
                <a:ext cx="118440" cy="198000"/>
              </p14:xfrm>
            </p:contentPart>
          </mc:Choice>
          <mc:Fallback>
            <p:pic>
              <p:nvPicPr>
                <p:cNvPr id="14" name="Ink 13">
                  <a:extLst>
                    <a:ext uri="{FF2B5EF4-FFF2-40B4-BE49-F238E27FC236}">
                      <a16:creationId xmlns:a16="http://schemas.microsoft.com/office/drawing/2014/main" id="{2765B938-FFB1-6FB1-8744-323F5BA84E8B}"/>
                    </a:ext>
                  </a:extLst>
                </p:cNvPr>
                <p:cNvPicPr/>
                <p:nvPr/>
              </p:nvPicPr>
              <p:blipFill>
                <a:blip r:embed="rId14"/>
                <a:stretch>
                  <a:fillRect/>
                </a:stretch>
              </p:blipFill>
              <p:spPr>
                <a:xfrm>
                  <a:off x="11096177" y="976474"/>
                  <a:ext cx="136080" cy="21564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16" name="Ink 15">
                  <a:extLst>
                    <a:ext uri="{FF2B5EF4-FFF2-40B4-BE49-F238E27FC236}">
                      <a16:creationId xmlns:a16="http://schemas.microsoft.com/office/drawing/2014/main" id="{C642F4F5-C197-DDFA-B5B6-69B40D6FF362}"/>
                    </a:ext>
                  </a:extLst>
                </p14:cNvPr>
                <p14:cNvContentPartPr/>
                <p14:nvPr/>
              </p14:nvContentPartPr>
              <p14:xfrm>
                <a:off x="11060177" y="1067554"/>
                <a:ext cx="113400" cy="119880"/>
              </p14:xfrm>
            </p:contentPart>
          </mc:Choice>
          <mc:Fallback>
            <p:pic>
              <p:nvPicPr>
                <p:cNvPr id="16" name="Ink 15">
                  <a:extLst>
                    <a:ext uri="{FF2B5EF4-FFF2-40B4-BE49-F238E27FC236}">
                      <a16:creationId xmlns:a16="http://schemas.microsoft.com/office/drawing/2014/main" id="{C642F4F5-C197-DDFA-B5B6-69B40D6FF362}"/>
                    </a:ext>
                  </a:extLst>
                </p:cNvPr>
                <p:cNvPicPr/>
                <p:nvPr/>
              </p:nvPicPr>
              <p:blipFill>
                <a:blip r:embed="rId16"/>
                <a:stretch>
                  <a:fillRect/>
                </a:stretch>
              </p:blipFill>
              <p:spPr>
                <a:xfrm>
                  <a:off x="11051177" y="1058554"/>
                  <a:ext cx="131040" cy="13752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17" name="Ink 16">
                  <a:extLst>
                    <a:ext uri="{FF2B5EF4-FFF2-40B4-BE49-F238E27FC236}">
                      <a16:creationId xmlns:a16="http://schemas.microsoft.com/office/drawing/2014/main" id="{A030B53D-1BDD-58BB-FFCA-4CE574CD0DAA}"/>
                    </a:ext>
                  </a:extLst>
                </p14:cNvPr>
                <p14:cNvContentPartPr/>
                <p14:nvPr/>
              </p14:nvContentPartPr>
              <p14:xfrm>
                <a:off x="11256017" y="800074"/>
                <a:ext cx="185040" cy="225360"/>
              </p14:xfrm>
            </p:contentPart>
          </mc:Choice>
          <mc:Fallback>
            <p:pic>
              <p:nvPicPr>
                <p:cNvPr id="17" name="Ink 16">
                  <a:extLst>
                    <a:ext uri="{FF2B5EF4-FFF2-40B4-BE49-F238E27FC236}">
                      <a16:creationId xmlns:a16="http://schemas.microsoft.com/office/drawing/2014/main" id="{A030B53D-1BDD-58BB-FFCA-4CE574CD0DAA}"/>
                    </a:ext>
                  </a:extLst>
                </p:cNvPr>
                <p:cNvPicPr/>
                <p:nvPr/>
              </p:nvPicPr>
              <p:blipFill>
                <a:blip r:embed="rId18"/>
                <a:stretch>
                  <a:fillRect/>
                </a:stretch>
              </p:blipFill>
              <p:spPr>
                <a:xfrm>
                  <a:off x="11247377" y="791074"/>
                  <a:ext cx="202680" cy="24300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18" name="Ink 17">
                  <a:extLst>
                    <a:ext uri="{FF2B5EF4-FFF2-40B4-BE49-F238E27FC236}">
                      <a16:creationId xmlns:a16="http://schemas.microsoft.com/office/drawing/2014/main" id="{663E34BE-D893-AABF-5EEC-8125794D1711}"/>
                    </a:ext>
                  </a:extLst>
                </p14:cNvPr>
                <p14:cNvContentPartPr/>
                <p14:nvPr/>
              </p14:nvContentPartPr>
              <p14:xfrm>
                <a:off x="11442497" y="648514"/>
                <a:ext cx="167400" cy="243000"/>
              </p14:xfrm>
            </p:contentPart>
          </mc:Choice>
          <mc:Fallback>
            <p:pic>
              <p:nvPicPr>
                <p:cNvPr id="18" name="Ink 17">
                  <a:extLst>
                    <a:ext uri="{FF2B5EF4-FFF2-40B4-BE49-F238E27FC236}">
                      <a16:creationId xmlns:a16="http://schemas.microsoft.com/office/drawing/2014/main" id="{663E34BE-D893-AABF-5EEC-8125794D1711}"/>
                    </a:ext>
                  </a:extLst>
                </p:cNvPr>
                <p:cNvPicPr/>
                <p:nvPr/>
              </p:nvPicPr>
              <p:blipFill>
                <a:blip r:embed="rId20"/>
                <a:stretch>
                  <a:fillRect/>
                </a:stretch>
              </p:blipFill>
              <p:spPr>
                <a:xfrm>
                  <a:off x="11433497" y="639874"/>
                  <a:ext cx="185040" cy="26064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19" name="Ink 18">
                  <a:extLst>
                    <a:ext uri="{FF2B5EF4-FFF2-40B4-BE49-F238E27FC236}">
                      <a16:creationId xmlns:a16="http://schemas.microsoft.com/office/drawing/2014/main" id="{2CEF417F-A1EB-6D1B-1F2C-CEB0F7F3FACD}"/>
                    </a:ext>
                  </a:extLst>
                </p14:cNvPr>
                <p14:cNvContentPartPr/>
                <p14:nvPr/>
              </p14:nvContentPartPr>
              <p14:xfrm>
                <a:off x="11640137" y="534034"/>
                <a:ext cx="151560" cy="182520"/>
              </p14:xfrm>
            </p:contentPart>
          </mc:Choice>
          <mc:Fallback>
            <p:pic>
              <p:nvPicPr>
                <p:cNvPr id="19" name="Ink 18">
                  <a:extLst>
                    <a:ext uri="{FF2B5EF4-FFF2-40B4-BE49-F238E27FC236}">
                      <a16:creationId xmlns:a16="http://schemas.microsoft.com/office/drawing/2014/main" id="{2CEF417F-A1EB-6D1B-1F2C-CEB0F7F3FACD}"/>
                    </a:ext>
                  </a:extLst>
                </p:cNvPr>
                <p:cNvPicPr/>
                <p:nvPr/>
              </p:nvPicPr>
              <p:blipFill>
                <a:blip r:embed="rId22"/>
                <a:stretch>
                  <a:fillRect/>
                </a:stretch>
              </p:blipFill>
              <p:spPr>
                <a:xfrm>
                  <a:off x="11631137" y="525394"/>
                  <a:ext cx="169200" cy="20016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20" name="Ink 19">
                  <a:extLst>
                    <a:ext uri="{FF2B5EF4-FFF2-40B4-BE49-F238E27FC236}">
                      <a16:creationId xmlns:a16="http://schemas.microsoft.com/office/drawing/2014/main" id="{2556BDCD-7880-697C-47A8-D546A6148459}"/>
                    </a:ext>
                  </a:extLst>
                </p14:cNvPr>
                <p14:cNvContentPartPr/>
                <p14:nvPr/>
              </p14:nvContentPartPr>
              <p14:xfrm>
                <a:off x="11729057" y="617194"/>
                <a:ext cx="168480" cy="50760"/>
              </p14:xfrm>
            </p:contentPart>
          </mc:Choice>
          <mc:Fallback>
            <p:pic>
              <p:nvPicPr>
                <p:cNvPr id="20" name="Ink 19">
                  <a:extLst>
                    <a:ext uri="{FF2B5EF4-FFF2-40B4-BE49-F238E27FC236}">
                      <a16:creationId xmlns:a16="http://schemas.microsoft.com/office/drawing/2014/main" id="{2556BDCD-7880-697C-47A8-D546A6148459}"/>
                    </a:ext>
                  </a:extLst>
                </p:cNvPr>
                <p:cNvPicPr/>
                <p:nvPr/>
              </p:nvPicPr>
              <p:blipFill>
                <a:blip r:embed="rId24"/>
                <a:stretch>
                  <a:fillRect/>
                </a:stretch>
              </p:blipFill>
              <p:spPr>
                <a:xfrm>
                  <a:off x="11720057" y="608554"/>
                  <a:ext cx="186120" cy="6840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21" name="Ink 20">
                  <a:extLst>
                    <a:ext uri="{FF2B5EF4-FFF2-40B4-BE49-F238E27FC236}">
                      <a16:creationId xmlns:a16="http://schemas.microsoft.com/office/drawing/2014/main" id="{4D97138A-F651-1D6C-C5B0-E7F52B1DD62F}"/>
                    </a:ext>
                  </a:extLst>
                </p14:cNvPr>
                <p14:cNvContentPartPr/>
                <p14:nvPr/>
              </p14:nvContentPartPr>
              <p14:xfrm>
                <a:off x="11245217" y="1242874"/>
                <a:ext cx="128520" cy="130320"/>
              </p14:xfrm>
            </p:contentPart>
          </mc:Choice>
          <mc:Fallback>
            <p:pic>
              <p:nvPicPr>
                <p:cNvPr id="21" name="Ink 20">
                  <a:extLst>
                    <a:ext uri="{FF2B5EF4-FFF2-40B4-BE49-F238E27FC236}">
                      <a16:creationId xmlns:a16="http://schemas.microsoft.com/office/drawing/2014/main" id="{4D97138A-F651-1D6C-C5B0-E7F52B1DD62F}"/>
                    </a:ext>
                  </a:extLst>
                </p:cNvPr>
                <p:cNvPicPr/>
                <p:nvPr/>
              </p:nvPicPr>
              <p:blipFill>
                <a:blip r:embed="rId26"/>
                <a:stretch>
                  <a:fillRect/>
                </a:stretch>
              </p:blipFill>
              <p:spPr>
                <a:xfrm>
                  <a:off x="11236217" y="1233874"/>
                  <a:ext cx="146160" cy="14796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27">
            <p14:nvContentPartPr>
              <p14:cNvPr id="23" name="Ink 22">
                <a:extLst>
                  <a:ext uri="{FF2B5EF4-FFF2-40B4-BE49-F238E27FC236}">
                    <a16:creationId xmlns:a16="http://schemas.microsoft.com/office/drawing/2014/main" id="{DC4E113A-0D1E-6D77-624A-AB945D57A2E3}"/>
                  </a:ext>
                </a:extLst>
              </p14:cNvPr>
              <p14:cNvContentPartPr/>
              <p14:nvPr/>
            </p14:nvContentPartPr>
            <p14:xfrm>
              <a:off x="8915297" y="4719034"/>
              <a:ext cx="1102680" cy="796680"/>
            </p14:xfrm>
          </p:contentPart>
        </mc:Choice>
        <mc:Fallback>
          <p:pic>
            <p:nvPicPr>
              <p:cNvPr id="23" name="Ink 22">
                <a:extLst>
                  <a:ext uri="{FF2B5EF4-FFF2-40B4-BE49-F238E27FC236}">
                    <a16:creationId xmlns:a16="http://schemas.microsoft.com/office/drawing/2014/main" id="{DC4E113A-0D1E-6D77-624A-AB945D57A2E3}"/>
                  </a:ext>
                </a:extLst>
              </p:cNvPr>
              <p:cNvPicPr/>
              <p:nvPr/>
            </p:nvPicPr>
            <p:blipFill>
              <a:blip r:embed="rId28"/>
              <a:stretch>
                <a:fillRect/>
              </a:stretch>
            </p:blipFill>
            <p:spPr>
              <a:xfrm>
                <a:off x="8906657" y="4710034"/>
                <a:ext cx="1120320" cy="814320"/>
              </a:xfrm>
              <a:prstGeom prst="rect">
                <a:avLst/>
              </a:prstGeom>
            </p:spPr>
          </p:pic>
        </mc:Fallback>
      </mc:AlternateContent>
      <mc:AlternateContent xmlns:mc="http://schemas.openxmlformats.org/markup-compatibility/2006">
        <mc:Choice xmlns:p14="http://schemas.microsoft.com/office/powerpoint/2010/main" Requires="p14">
          <p:contentPart p14:bwMode="auto" r:id="rId29">
            <p14:nvContentPartPr>
              <p14:cNvPr id="49" name="Ink 48">
                <a:extLst>
                  <a:ext uri="{FF2B5EF4-FFF2-40B4-BE49-F238E27FC236}">
                    <a16:creationId xmlns:a16="http://schemas.microsoft.com/office/drawing/2014/main" id="{73A374A7-433F-A041-2E1B-1FAB7119466D}"/>
                  </a:ext>
                </a:extLst>
              </p14:cNvPr>
              <p14:cNvContentPartPr/>
              <p14:nvPr/>
            </p14:nvContentPartPr>
            <p14:xfrm>
              <a:off x="6200897" y="282394"/>
              <a:ext cx="1439280" cy="1420200"/>
            </p14:xfrm>
          </p:contentPart>
        </mc:Choice>
        <mc:Fallback>
          <p:pic>
            <p:nvPicPr>
              <p:cNvPr id="49" name="Ink 48">
                <a:extLst>
                  <a:ext uri="{FF2B5EF4-FFF2-40B4-BE49-F238E27FC236}">
                    <a16:creationId xmlns:a16="http://schemas.microsoft.com/office/drawing/2014/main" id="{73A374A7-433F-A041-2E1B-1FAB7119466D}"/>
                  </a:ext>
                </a:extLst>
              </p:cNvPr>
              <p:cNvPicPr/>
              <p:nvPr/>
            </p:nvPicPr>
            <p:blipFill>
              <a:blip r:embed="rId30"/>
              <a:stretch>
                <a:fillRect/>
              </a:stretch>
            </p:blipFill>
            <p:spPr>
              <a:xfrm>
                <a:off x="6192257" y="273754"/>
                <a:ext cx="1456920" cy="1437840"/>
              </a:xfrm>
              <a:prstGeom prst="rect">
                <a:avLst/>
              </a:prstGeom>
            </p:spPr>
          </p:pic>
        </mc:Fallback>
      </mc:AlternateContent>
      <p:grpSp>
        <p:nvGrpSpPr>
          <p:cNvPr id="54" name="Group 53">
            <a:extLst>
              <a:ext uri="{FF2B5EF4-FFF2-40B4-BE49-F238E27FC236}">
                <a16:creationId xmlns:a16="http://schemas.microsoft.com/office/drawing/2014/main" id="{B03A5468-07D6-36A0-05EA-014D2A6E0431}"/>
              </a:ext>
            </a:extLst>
          </p:cNvPr>
          <p:cNvGrpSpPr/>
          <p:nvPr/>
        </p:nvGrpSpPr>
        <p:grpSpPr>
          <a:xfrm>
            <a:off x="6428057" y="451234"/>
            <a:ext cx="821160" cy="753840"/>
            <a:chOff x="6428057" y="451234"/>
            <a:chExt cx="821160" cy="753840"/>
          </a:xfrm>
        </p:grpSpPr>
        <mc:AlternateContent xmlns:mc="http://schemas.openxmlformats.org/markup-compatibility/2006">
          <mc:Choice xmlns:p14="http://schemas.microsoft.com/office/powerpoint/2010/main" Requires="p14">
            <p:contentPart p14:bwMode="auto" r:id="rId31">
              <p14:nvContentPartPr>
                <p14:cNvPr id="50" name="Ink 49">
                  <a:extLst>
                    <a:ext uri="{FF2B5EF4-FFF2-40B4-BE49-F238E27FC236}">
                      <a16:creationId xmlns:a16="http://schemas.microsoft.com/office/drawing/2014/main" id="{3C0BE071-2A70-312B-0B53-B383A7099B14}"/>
                    </a:ext>
                  </a:extLst>
                </p14:cNvPr>
                <p14:cNvContentPartPr/>
                <p14:nvPr/>
              </p14:nvContentPartPr>
              <p14:xfrm>
                <a:off x="6428057" y="451234"/>
                <a:ext cx="821160" cy="653760"/>
              </p14:xfrm>
            </p:contentPart>
          </mc:Choice>
          <mc:Fallback>
            <p:pic>
              <p:nvPicPr>
                <p:cNvPr id="50" name="Ink 49">
                  <a:extLst>
                    <a:ext uri="{FF2B5EF4-FFF2-40B4-BE49-F238E27FC236}">
                      <a16:creationId xmlns:a16="http://schemas.microsoft.com/office/drawing/2014/main" id="{3C0BE071-2A70-312B-0B53-B383A7099B14}"/>
                    </a:ext>
                  </a:extLst>
                </p:cNvPr>
                <p:cNvPicPr/>
                <p:nvPr/>
              </p:nvPicPr>
              <p:blipFill>
                <a:blip r:embed="rId32"/>
                <a:stretch>
                  <a:fillRect/>
                </a:stretch>
              </p:blipFill>
              <p:spPr>
                <a:xfrm>
                  <a:off x="6419417" y="442594"/>
                  <a:ext cx="838800" cy="67140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51" name="Ink 50">
                  <a:extLst>
                    <a:ext uri="{FF2B5EF4-FFF2-40B4-BE49-F238E27FC236}">
                      <a16:creationId xmlns:a16="http://schemas.microsoft.com/office/drawing/2014/main" id="{6F31E760-8DD8-9BE7-E317-2043CF1D3645}"/>
                    </a:ext>
                  </a:extLst>
                </p14:cNvPr>
                <p14:cNvContentPartPr/>
                <p14:nvPr/>
              </p14:nvContentPartPr>
              <p14:xfrm>
                <a:off x="7188737" y="1203994"/>
                <a:ext cx="2880" cy="1080"/>
              </p14:xfrm>
            </p:contentPart>
          </mc:Choice>
          <mc:Fallback>
            <p:pic>
              <p:nvPicPr>
                <p:cNvPr id="51" name="Ink 50">
                  <a:extLst>
                    <a:ext uri="{FF2B5EF4-FFF2-40B4-BE49-F238E27FC236}">
                      <a16:creationId xmlns:a16="http://schemas.microsoft.com/office/drawing/2014/main" id="{6F31E760-8DD8-9BE7-E317-2043CF1D3645}"/>
                    </a:ext>
                  </a:extLst>
                </p:cNvPr>
                <p:cNvPicPr/>
                <p:nvPr/>
              </p:nvPicPr>
              <p:blipFill>
                <a:blip r:embed="rId34"/>
                <a:stretch>
                  <a:fillRect/>
                </a:stretch>
              </p:blipFill>
              <p:spPr>
                <a:xfrm>
                  <a:off x="7179737" y="1194994"/>
                  <a:ext cx="20520" cy="18720"/>
                </a:xfrm>
                <a:prstGeom prst="rect">
                  <a:avLst/>
                </a:prstGeom>
              </p:spPr>
            </p:pic>
          </mc:Fallback>
        </mc:AlternateContent>
        <mc:AlternateContent xmlns:mc="http://schemas.openxmlformats.org/markup-compatibility/2006">
          <mc:Choice xmlns:p14="http://schemas.microsoft.com/office/powerpoint/2010/main" Requires="p14">
            <p:contentPart p14:bwMode="auto" r:id="rId35">
              <p14:nvContentPartPr>
                <p14:cNvPr id="53" name="Ink 52">
                  <a:extLst>
                    <a:ext uri="{FF2B5EF4-FFF2-40B4-BE49-F238E27FC236}">
                      <a16:creationId xmlns:a16="http://schemas.microsoft.com/office/drawing/2014/main" id="{C2AF24E1-6673-F52B-E204-FA3AB12DE3A9}"/>
                    </a:ext>
                  </a:extLst>
                </p14:cNvPr>
                <p14:cNvContentPartPr/>
                <p14:nvPr/>
              </p14:nvContentPartPr>
              <p14:xfrm>
                <a:off x="6765017" y="765874"/>
                <a:ext cx="279000" cy="280080"/>
              </p14:xfrm>
            </p:contentPart>
          </mc:Choice>
          <mc:Fallback>
            <p:pic>
              <p:nvPicPr>
                <p:cNvPr id="53" name="Ink 52">
                  <a:extLst>
                    <a:ext uri="{FF2B5EF4-FFF2-40B4-BE49-F238E27FC236}">
                      <a16:creationId xmlns:a16="http://schemas.microsoft.com/office/drawing/2014/main" id="{C2AF24E1-6673-F52B-E204-FA3AB12DE3A9}"/>
                    </a:ext>
                  </a:extLst>
                </p:cNvPr>
                <p:cNvPicPr/>
                <p:nvPr/>
              </p:nvPicPr>
              <p:blipFill>
                <a:blip r:embed="rId36"/>
                <a:stretch>
                  <a:fillRect/>
                </a:stretch>
              </p:blipFill>
              <p:spPr>
                <a:xfrm>
                  <a:off x="6756017" y="757234"/>
                  <a:ext cx="296640" cy="2977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37">
            <p14:nvContentPartPr>
              <p14:cNvPr id="55" name="Ink 54">
                <a:extLst>
                  <a:ext uri="{FF2B5EF4-FFF2-40B4-BE49-F238E27FC236}">
                    <a16:creationId xmlns:a16="http://schemas.microsoft.com/office/drawing/2014/main" id="{B68762BD-1EFB-19AF-63AC-9FF5C96A00AE}"/>
                  </a:ext>
                </a:extLst>
              </p14:cNvPr>
              <p14:cNvContentPartPr/>
              <p14:nvPr/>
            </p14:nvContentPartPr>
            <p14:xfrm>
              <a:off x="10579937" y="3249514"/>
              <a:ext cx="44280" cy="20160"/>
            </p14:xfrm>
          </p:contentPart>
        </mc:Choice>
        <mc:Fallback>
          <p:pic>
            <p:nvPicPr>
              <p:cNvPr id="55" name="Ink 54">
                <a:extLst>
                  <a:ext uri="{FF2B5EF4-FFF2-40B4-BE49-F238E27FC236}">
                    <a16:creationId xmlns:a16="http://schemas.microsoft.com/office/drawing/2014/main" id="{B68762BD-1EFB-19AF-63AC-9FF5C96A00AE}"/>
                  </a:ext>
                </a:extLst>
              </p:cNvPr>
              <p:cNvPicPr/>
              <p:nvPr/>
            </p:nvPicPr>
            <p:blipFill>
              <a:blip r:embed="rId38"/>
              <a:stretch>
                <a:fillRect/>
              </a:stretch>
            </p:blipFill>
            <p:spPr>
              <a:xfrm>
                <a:off x="10571297" y="3240874"/>
                <a:ext cx="61920" cy="37800"/>
              </a:xfrm>
              <a:prstGeom prst="rect">
                <a:avLst/>
              </a:prstGeom>
            </p:spPr>
          </p:pic>
        </mc:Fallback>
      </mc:AlternateContent>
      <mc:AlternateContent xmlns:mc="http://schemas.openxmlformats.org/markup-compatibility/2006">
        <mc:Choice xmlns:p14="http://schemas.microsoft.com/office/powerpoint/2010/main" Requires="p14">
          <p:contentPart p14:bwMode="auto" r:id="rId39">
            <p14:nvContentPartPr>
              <p14:cNvPr id="56" name="Ink 55">
                <a:extLst>
                  <a:ext uri="{FF2B5EF4-FFF2-40B4-BE49-F238E27FC236}">
                    <a16:creationId xmlns:a16="http://schemas.microsoft.com/office/drawing/2014/main" id="{75617705-02F1-6934-FCDE-65B9BB39EE66}"/>
                  </a:ext>
                </a:extLst>
              </p14:cNvPr>
              <p14:cNvContentPartPr/>
              <p14:nvPr/>
            </p14:nvContentPartPr>
            <p14:xfrm>
              <a:off x="1932737" y="918514"/>
              <a:ext cx="1239840" cy="810360"/>
            </p14:xfrm>
          </p:contentPart>
        </mc:Choice>
        <mc:Fallback>
          <p:pic>
            <p:nvPicPr>
              <p:cNvPr id="56" name="Ink 55">
                <a:extLst>
                  <a:ext uri="{FF2B5EF4-FFF2-40B4-BE49-F238E27FC236}">
                    <a16:creationId xmlns:a16="http://schemas.microsoft.com/office/drawing/2014/main" id="{75617705-02F1-6934-FCDE-65B9BB39EE66}"/>
                  </a:ext>
                </a:extLst>
              </p:cNvPr>
              <p:cNvPicPr/>
              <p:nvPr/>
            </p:nvPicPr>
            <p:blipFill>
              <a:blip r:embed="rId40"/>
              <a:stretch>
                <a:fillRect/>
              </a:stretch>
            </p:blipFill>
            <p:spPr>
              <a:xfrm>
                <a:off x="1924097" y="909514"/>
                <a:ext cx="1257480" cy="828000"/>
              </a:xfrm>
              <a:prstGeom prst="rect">
                <a:avLst/>
              </a:prstGeom>
            </p:spPr>
          </p:pic>
        </mc:Fallback>
      </mc:AlternateContent>
      <p:grpSp>
        <p:nvGrpSpPr>
          <p:cNvPr id="58" name="Group 57">
            <a:extLst>
              <a:ext uri="{FF2B5EF4-FFF2-40B4-BE49-F238E27FC236}">
                <a16:creationId xmlns:a16="http://schemas.microsoft.com/office/drawing/2014/main" id="{2C9209D0-FDDA-CDC4-89E3-AFAB1A14D8F6}"/>
              </a:ext>
            </a:extLst>
          </p:cNvPr>
          <p:cNvGrpSpPr/>
          <p:nvPr/>
        </p:nvGrpSpPr>
        <p:grpSpPr>
          <a:xfrm>
            <a:off x="7868417" y="3486754"/>
            <a:ext cx="3893040" cy="2292120"/>
            <a:chOff x="7868417" y="3486754"/>
            <a:chExt cx="3893040" cy="2292120"/>
          </a:xfrm>
        </p:grpSpPr>
        <mc:AlternateContent xmlns:mc="http://schemas.openxmlformats.org/markup-compatibility/2006">
          <mc:Choice xmlns:p14="http://schemas.microsoft.com/office/powerpoint/2010/main" Requires="p14">
            <p:contentPart p14:bwMode="auto" r:id="rId41">
              <p14:nvContentPartPr>
                <p14:cNvPr id="24" name="Ink 23">
                  <a:extLst>
                    <a:ext uri="{FF2B5EF4-FFF2-40B4-BE49-F238E27FC236}">
                      <a16:creationId xmlns:a16="http://schemas.microsoft.com/office/drawing/2014/main" id="{333879C3-74D7-2C84-8F28-2D3A74031294}"/>
                    </a:ext>
                  </a:extLst>
                </p14:cNvPr>
                <p14:cNvContentPartPr/>
                <p14:nvPr/>
              </p14:nvContentPartPr>
              <p14:xfrm>
                <a:off x="7868417" y="5249314"/>
                <a:ext cx="794520" cy="23760"/>
              </p14:xfrm>
            </p:contentPart>
          </mc:Choice>
          <mc:Fallback>
            <p:pic>
              <p:nvPicPr>
                <p:cNvPr id="24" name="Ink 23">
                  <a:extLst>
                    <a:ext uri="{FF2B5EF4-FFF2-40B4-BE49-F238E27FC236}">
                      <a16:creationId xmlns:a16="http://schemas.microsoft.com/office/drawing/2014/main" id="{333879C3-74D7-2C84-8F28-2D3A74031294}"/>
                    </a:ext>
                  </a:extLst>
                </p:cNvPr>
                <p:cNvPicPr/>
                <p:nvPr/>
              </p:nvPicPr>
              <p:blipFill>
                <a:blip r:embed="rId42"/>
                <a:stretch>
                  <a:fillRect/>
                </a:stretch>
              </p:blipFill>
              <p:spPr>
                <a:xfrm>
                  <a:off x="7859777" y="5240314"/>
                  <a:ext cx="812160" cy="41400"/>
                </a:xfrm>
                <a:prstGeom prst="rect">
                  <a:avLst/>
                </a:prstGeom>
              </p:spPr>
            </p:pic>
          </mc:Fallback>
        </mc:AlternateContent>
        <mc:AlternateContent xmlns:mc="http://schemas.openxmlformats.org/markup-compatibility/2006">
          <mc:Choice xmlns:p14="http://schemas.microsoft.com/office/powerpoint/2010/main" Requires="p14">
            <p:contentPart p14:bwMode="auto" r:id="rId43">
              <p14:nvContentPartPr>
                <p14:cNvPr id="25" name="Ink 24">
                  <a:extLst>
                    <a:ext uri="{FF2B5EF4-FFF2-40B4-BE49-F238E27FC236}">
                      <a16:creationId xmlns:a16="http://schemas.microsoft.com/office/drawing/2014/main" id="{E1C0C582-6694-EA46-0F97-7E060D6E1830}"/>
                    </a:ext>
                  </a:extLst>
                </p14:cNvPr>
                <p14:cNvContentPartPr/>
                <p14:nvPr/>
              </p14:nvContentPartPr>
              <p14:xfrm>
                <a:off x="8760857" y="5241754"/>
                <a:ext cx="65160" cy="8280"/>
              </p14:xfrm>
            </p:contentPart>
          </mc:Choice>
          <mc:Fallback>
            <p:pic>
              <p:nvPicPr>
                <p:cNvPr id="25" name="Ink 24">
                  <a:extLst>
                    <a:ext uri="{FF2B5EF4-FFF2-40B4-BE49-F238E27FC236}">
                      <a16:creationId xmlns:a16="http://schemas.microsoft.com/office/drawing/2014/main" id="{E1C0C582-6694-EA46-0F97-7E060D6E1830}"/>
                    </a:ext>
                  </a:extLst>
                </p:cNvPr>
                <p:cNvPicPr/>
                <p:nvPr/>
              </p:nvPicPr>
              <p:blipFill>
                <a:blip r:embed="rId44"/>
                <a:stretch>
                  <a:fillRect/>
                </a:stretch>
              </p:blipFill>
              <p:spPr>
                <a:xfrm>
                  <a:off x="8751857" y="5233114"/>
                  <a:ext cx="82800" cy="25920"/>
                </a:xfrm>
                <a:prstGeom prst="rect">
                  <a:avLst/>
                </a:prstGeom>
              </p:spPr>
            </p:pic>
          </mc:Fallback>
        </mc:AlternateContent>
        <mc:AlternateContent xmlns:mc="http://schemas.openxmlformats.org/markup-compatibility/2006">
          <mc:Choice xmlns:p14="http://schemas.microsoft.com/office/powerpoint/2010/main" Requires="p14">
            <p:contentPart p14:bwMode="auto" r:id="rId45">
              <p14:nvContentPartPr>
                <p14:cNvPr id="27" name="Ink 26">
                  <a:extLst>
                    <a:ext uri="{FF2B5EF4-FFF2-40B4-BE49-F238E27FC236}">
                      <a16:creationId xmlns:a16="http://schemas.microsoft.com/office/drawing/2014/main" id="{3DDEDE0E-2D29-3022-97F4-0F6CF15CEAA2}"/>
                    </a:ext>
                  </a:extLst>
                </p14:cNvPr>
                <p14:cNvContentPartPr/>
                <p14:nvPr/>
              </p14:nvContentPartPr>
              <p14:xfrm>
                <a:off x="9672017" y="5228074"/>
                <a:ext cx="7560" cy="22680"/>
              </p14:xfrm>
            </p:contentPart>
          </mc:Choice>
          <mc:Fallback>
            <p:pic>
              <p:nvPicPr>
                <p:cNvPr id="27" name="Ink 26">
                  <a:extLst>
                    <a:ext uri="{FF2B5EF4-FFF2-40B4-BE49-F238E27FC236}">
                      <a16:creationId xmlns:a16="http://schemas.microsoft.com/office/drawing/2014/main" id="{3DDEDE0E-2D29-3022-97F4-0F6CF15CEAA2}"/>
                    </a:ext>
                  </a:extLst>
                </p:cNvPr>
                <p:cNvPicPr/>
                <p:nvPr/>
              </p:nvPicPr>
              <p:blipFill>
                <a:blip r:embed="rId46"/>
                <a:stretch>
                  <a:fillRect/>
                </a:stretch>
              </p:blipFill>
              <p:spPr>
                <a:xfrm>
                  <a:off x="9663017" y="5219074"/>
                  <a:ext cx="25200" cy="40320"/>
                </a:xfrm>
                <a:prstGeom prst="rect">
                  <a:avLst/>
                </a:prstGeom>
              </p:spPr>
            </p:pic>
          </mc:Fallback>
        </mc:AlternateContent>
        <mc:AlternateContent xmlns:mc="http://schemas.openxmlformats.org/markup-compatibility/2006">
          <mc:Choice xmlns:p14="http://schemas.microsoft.com/office/powerpoint/2010/main" Requires="p14">
            <p:contentPart p14:bwMode="auto" r:id="rId47">
              <p14:nvContentPartPr>
                <p14:cNvPr id="28" name="Ink 27">
                  <a:extLst>
                    <a:ext uri="{FF2B5EF4-FFF2-40B4-BE49-F238E27FC236}">
                      <a16:creationId xmlns:a16="http://schemas.microsoft.com/office/drawing/2014/main" id="{4C051115-EED5-5F90-A167-1D1ACCE9D3FD}"/>
                    </a:ext>
                  </a:extLst>
                </p14:cNvPr>
                <p14:cNvContentPartPr/>
                <p14:nvPr/>
              </p14:nvContentPartPr>
              <p14:xfrm>
                <a:off x="9432977" y="4278394"/>
                <a:ext cx="959040" cy="945000"/>
              </p14:xfrm>
            </p:contentPart>
          </mc:Choice>
          <mc:Fallback>
            <p:pic>
              <p:nvPicPr>
                <p:cNvPr id="28" name="Ink 27">
                  <a:extLst>
                    <a:ext uri="{FF2B5EF4-FFF2-40B4-BE49-F238E27FC236}">
                      <a16:creationId xmlns:a16="http://schemas.microsoft.com/office/drawing/2014/main" id="{4C051115-EED5-5F90-A167-1D1ACCE9D3FD}"/>
                    </a:ext>
                  </a:extLst>
                </p:cNvPr>
                <p:cNvPicPr/>
                <p:nvPr/>
              </p:nvPicPr>
              <p:blipFill>
                <a:blip r:embed="rId48"/>
                <a:stretch>
                  <a:fillRect/>
                </a:stretch>
              </p:blipFill>
              <p:spPr>
                <a:xfrm>
                  <a:off x="9424337" y="4269754"/>
                  <a:ext cx="976680" cy="962640"/>
                </a:xfrm>
                <a:prstGeom prst="rect">
                  <a:avLst/>
                </a:prstGeom>
              </p:spPr>
            </p:pic>
          </mc:Fallback>
        </mc:AlternateContent>
        <mc:AlternateContent xmlns:mc="http://schemas.openxmlformats.org/markup-compatibility/2006">
          <mc:Choice xmlns:p14="http://schemas.microsoft.com/office/powerpoint/2010/main" Requires="p14">
            <p:contentPart p14:bwMode="auto" r:id="rId49">
              <p14:nvContentPartPr>
                <p14:cNvPr id="29" name="Ink 28">
                  <a:extLst>
                    <a:ext uri="{FF2B5EF4-FFF2-40B4-BE49-F238E27FC236}">
                      <a16:creationId xmlns:a16="http://schemas.microsoft.com/office/drawing/2014/main" id="{DF43FDAA-8F25-4742-F18A-245C36B15A3D}"/>
                    </a:ext>
                  </a:extLst>
                </p14:cNvPr>
                <p14:cNvContentPartPr/>
                <p14:nvPr/>
              </p14:nvContentPartPr>
              <p14:xfrm>
                <a:off x="10481297" y="4025314"/>
                <a:ext cx="221760" cy="203400"/>
              </p14:xfrm>
            </p:contentPart>
          </mc:Choice>
          <mc:Fallback>
            <p:pic>
              <p:nvPicPr>
                <p:cNvPr id="29" name="Ink 28">
                  <a:extLst>
                    <a:ext uri="{FF2B5EF4-FFF2-40B4-BE49-F238E27FC236}">
                      <a16:creationId xmlns:a16="http://schemas.microsoft.com/office/drawing/2014/main" id="{DF43FDAA-8F25-4742-F18A-245C36B15A3D}"/>
                    </a:ext>
                  </a:extLst>
                </p:cNvPr>
                <p:cNvPicPr/>
                <p:nvPr/>
              </p:nvPicPr>
              <p:blipFill>
                <a:blip r:embed="rId50"/>
                <a:stretch>
                  <a:fillRect/>
                </a:stretch>
              </p:blipFill>
              <p:spPr>
                <a:xfrm>
                  <a:off x="10472657" y="4016314"/>
                  <a:ext cx="239400" cy="221040"/>
                </a:xfrm>
                <a:prstGeom prst="rect">
                  <a:avLst/>
                </a:prstGeom>
              </p:spPr>
            </p:pic>
          </mc:Fallback>
        </mc:AlternateContent>
        <mc:AlternateContent xmlns:mc="http://schemas.openxmlformats.org/markup-compatibility/2006">
          <mc:Choice xmlns:p14="http://schemas.microsoft.com/office/powerpoint/2010/main" Requires="p14">
            <p:contentPart p14:bwMode="auto" r:id="rId51">
              <p14:nvContentPartPr>
                <p14:cNvPr id="30" name="Ink 29">
                  <a:extLst>
                    <a:ext uri="{FF2B5EF4-FFF2-40B4-BE49-F238E27FC236}">
                      <a16:creationId xmlns:a16="http://schemas.microsoft.com/office/drawing/2014/main" id="{3911161F-96A9-5B98-86FE-F650FD86FE43}"/>
                    </a:ext>
                  </a:extLst>
                </p14:cNvPr>
                <p14:cNvContentPartPr/>
                <p14:nvPr/>
              </p14:nvContentPartPr>
              <p14:xfrm>
                <a:off x="10728977" y="3899674"/>
                <a:ext cx="325080" cy="230400"/>
              </p14:xfrm>
            </p:contentPart>
          </mc:Choice>
          <mc:Fallback>
            <p:pic>
              <p:nvPicPr>
                <p:cNvPr id="30" name="Ink 29">
                  <a:extLst>
                    <a:ext uri="{FF2B5EF4-FFF2-40B4-BE49-F238E27FC236}">
                      <a16:creationId xmlns:a16="http://schemas.microsoft.com/office/drawing/2014/main" id="{3911161F-96A9-5B98-86FE-F650FD86FE43}"/>
                    </a:ext>
                  </a:extLst>
                </p:cNvPr>
                <p:cNvPicPr/>
                <p:nvPr/>
              </p:nvPicPr>
              <p:blipFill>
                <a:blip r:embed="rId52"/>
                <a:stretch>
                  <a:fillRect/>
                </a:stretch>
              </p:blipFill>
              <p:spPr>
                <a:xfrm>
                  <a:off x="10719977" y="3890674"/>
                  <a:ext cx="342720" cy="248040"/>
                </a:xfrm>
                <a:prstGeom prst="rect">
                  <a:avLst/>
                </a:prstGeom>
              </p:spPr>
            </p:pic>
          </mc:Fallback>
        </mc:AlternateContent>
        <mc:AlternateContent xmlns:mc="http://schemas.openxmlformats.org/markup-compatibility/2006">
          <mc:Choice xmlns:p14="http://schemas.microsoft.com/office/powerpoint/2010/main" Requires="p14">
            <p:contentPart p14:bwMode="auto" r:id="rId53">
              <p14:nvContentPartPr>
                <p14:cNvPr id="31" name="Ink 30">
                  <a:extLst>
                    <a:ext uri="{FF2B5EF4-FFF2-40B4-BE49-F238E27FC236}">
                      <a16:creationId xmlns:a16="http://schemas.microsoft.com/office/drawing/2014/main" id="{121DB965-A896-447C-5D28-32F9D3F8C30C}"/>
                    </a:ext>
                  </a:extLst>
                </p14:cNvPr>
                <p14:cNvContentPartPr/>
                <p14:nvPr/>
              </p14:nvContentPartPr>
              <p14:xfrm>
                <a:off x="11096897" y="3740914"/>
                <a:ext cx="95400" cy="227160"/>
              </p14:xfrm>
            </p:contentPart>
          </mc:Choice>
          <mc:Fallback>
            <p:pic>
              <p:nvPicPr>
                <p:cNvPr id="31" name="Ink 30">
                  <a:extLst>
                    <a:ext uri="{FF2B5EF4-FFF2-40B4-BE49-F238E27FC236}">
                      <a16:creationId xmlns:a16="http://schemas.microsoft.com/office/drawing/2014/main" id="{121DB965-A896-447C-5D28-32F9D3F8C30C}"/>
                    </a:ext>
                  </a:extLst>
                </p:cNvPr>
                <p:cNvPicPr/>
                <p:nvPr/>
              </p:nvPicPr>
              <p:blipFill>
                <a:blip r:embed="rId54"/>
                <a:stretch>
                  <a:fillRect/>
                </a:stretch>
              </p:blipFill>
              <p:spPr>
                <a:xfrm>
                  <a:off x="11087897" y="3732274"/>
                  <a:ext cx="113040" cy="244800"/>
                </a:xfrm>
                <a:prstGeom prst="rect">
                  <a:avLst/>
                </a:prstGeom>
              </p:spPr>
            </p:pic>
          </mc:Fallback>
        </mc:AlternateContent>
        <mc:AlternateContent xmlns:mc="http://schemas.openxmlformats.org/markup-compatibility/2006">
          <mc:Choice xmlns:p14="http://schemas.microsoft.com/office/powerpoint/2010/main" Requires="p14">
            <p:contentPart p14:bwMode="auto" r:id="rId55">
              <p14:nvContentPartPr>
                <p14:cNvPr id="32" name="Ink 31">
                  <a:extLst>
                    <a:ext uri="{FF2B5EF4-FFF2-40B4-BE49-F238E27FC236}">
                      <a16:creationId xmlns:a16="http://schemas.microsoft.com/office/drawing/2014/main" id="{67596D65-2428-6A78-AD44-48CFC08BBD04}"/>
                    </a:ext>
                  </a:extLst>
                </p14:cNvPr>
                <p14:cNvContentPartPr/>
                <p14:nvPr/>
              </p14:nvContentPartPr>
              <p14:xfrm>
                <a:off x="11225057" y="3640474"/>
                <a:ext cx="154440" cy="115200"/>
              </p14:xfrm>
            </p:contentPart>
          </mc:Choice>
          <mc:Fallback>
            <p:pic>
              <p:nvPicPr>
                <p:cNvPr id="32" name="Ink 31">
                  <a:extLst>
                    <a:ext uri="{FF2B5EF4-FFF2-40B4-BE49-F238E27FC236}">
                      <a16:creationId xmlns:a16="http://schemas.microsoft.com/office/drawing/2014/main" id="{67596D65-2428-6A78-AD44-48CFC08BBD04}"/>
                    </a:ext>
                  </a:extLst>
                </p:cNvPr>
                <p:cNvPicPr/>
                <p:nvPr/>
              </p:nvPicPr>
              <p:blipFill>
                <a:blip r:embed="rId56"/>
                <a:stretch>
                  <a:fillRect/>
                </a:stretch>
              </p:blipFill>
              <p:spPr>
                <a:xfrm>
                  <a:off x="11216057" y="3631474"/>
                  <a:ext cx="172080" cy="132840"/>
                </a:xfrm>
                <a:prstGeom prst="rect">
                  <a:avLst/>
                </a:prstGeom>
              </p:spPr>
            </p:pic>
          </mc:Fallback>
        </mc:AlternateContent>
        <mc:AlternateContent xmlns:mc="http://schemas.openxmlformats.org/markup-compatibility/2006">
          <mc:Choice xmlns:p14="http://schemas.microsoft.com/office/powerpoint/2010/main" Requires="p14">
            <p:contentPart p14:bwMode="auto" r:id="rId57">
              <p14:nvContentPartPr>
                <p14:cNvPr id="33" name="Ink 32">
                  <a:extLst>
                    <a:ext uri="{FF2B5EF4-FFF2-40B4-BE49-F238E27FC236}">
                      <a16:creationId xmlns:a16="http://schemas.microsoft.com/office/drawing/2014/main" id="{43A5B511-B9A7-D23C-4846-3ADD5A46AA7B}"/>
                    </a:ext>
                  </a:extLst>
                </p14:cNvPr>
                <p14:cNvContentPartPr/>
                <p14:nvPr/>
              </p14:nvContentPartPr>
              <p14:xfrm>
                <a:off x="11306417" y="3526714"/>
                <a:ext cx="27360" cy="22680"/>
              </p14:xfrm>
            </p:contentPart>
          </mc:Choice>
          <mc:Fallback>
            <p:pic>
              <p:nvPicPr>
                <p:cNvPr id="33" name="Ink 32">
                  <a:extLst>
                    <a:ext uri="{FF2B5EF4-FFF2-40B4-BE49-F238E27FC236}">
                      <a16:creationId xmlns:a16="http://schemas.microsoft.com/office/drawing/2014/main" id="{43A5B511-B9A7-D23C-4846-3ADD5A46AA7B}"/>
                    </a:ext>
                  </a:extLst>
                </p:cNvPr>
                <p:cNvPicPr/>
                <p:nvPr/>
              </p:nvPicPr>
              <p:blipFill>
                <a:blip r:embed="rId58"/>
                <a:stretch>
                  <a:fillRect/>
                </a:stretch>
              </p:blipFill>
              <p:spPr>
                <a:xfrm>
                  <a:off x="11297777" y="3517714"/>
                  <a:ext cx="45000" cy="40320"/>
                </a:xfrm>
                <a:prstGeom prst="rect">
                  <a:avLst/>
                </a:prstGeom>
              </p:spPr>
            </p:pic>
          </mc:Fallback>
        </mc:AlternateContent>
        <mc:AlternateContent xmlns:mc="http://schemas.openxmlformats.org/markup-compatibility/2006">
          <mc:Choice xmlns:p14="http://schemas.microsoft.com/office/powerpoint/2010/main" Requires="p14">
            <p:contentPart p14:bwMode="auto" r:id="rId59">
              <p14:nvContentPartPr>
                <p14:cNvPr id="34" name="Ink 33">
                  <a:extLst>
                    <a:ext uri="{FF2B5EF4-FFF2-40B4-BE49-F238E27FC236}">
                      <a16:creationId xmlns:a16="http://schemas.microsoft.com/office/drawing/2014/main" id="{67DE1F9A-66E2-777B-C1B4-4DE55C9BBCE0}"/>
                    </a:ext>
                  </a:extLst>
                </p14:cNvPr>
                <p14:cNvContentPartPr/>
                <p14:nvPr/>
              </p14:nvContentPartPr>
              <p14:xfrm>
                <a:off x="11379137" y="3486754"/>
                <a:ext cx="155520" cy="99360"/>
              </p14:xfrm>
            </p:contentPart>
          </mc:Choice>
          <mc:Fallback>
            <p:pic>
              <p:nvPicPr>
                <p:cNvPr id="34" name="Ink 33">
                  <a:extLst>
                    <a:ext uri="{FF2B5EF4-FFF2-40B4-BE49-F238E27FC236}">
                      <a16:creationId xmlns:a16="http://schemas.microsoft.com/office/drawing/2014/main" id="{67DE1F9A-66E2-777B-C1B4-4DE55C9BBCE0}"/>
                    </a:ext>
                  </a:extLst>
                </p:cNvPr>
                <p:cNvPicPr/>
                <p:nvPr/>
              </p:nvPicPr>
              <p:blipFill>
                <a:blip r:embed="rId60"/>
                <a:stretch>
                  <a:fillRect/>
                </a:stretch>
              </p:blipFill>
              <p:spPr>
                <a:xfrm>
                  <a:off x="11370497" y="3478114"/>
                  <a:ext cx="173160" cy="117000"/>
                </a:xfrm>
                <a:prstGeom prst="rect">
                  <a:avLst/>
                </a:prstGeom>
              </p:spPr>
            </p:pic>
          </mc:Fallback>
        </mc:AlternateContent>
        <mc:AlternateContent xmlns:mc="http://schemas.openxmlformats.org/markup-compatibility/2006">
          <mc:Choice xmlns:p14="http://schemas.microsoft.com/office/powerpoint/2010/main" Requires="p14">
            <p:contentPart p14:bwMode="auto" r:id="rId61">
              <p14:nvContentPartPr>
                <p14:cNvPr id="36" name="Ink 35">
                  <a:extLst>
                    <a:ext uri="{FF2B5EF4-FFF2-40B4-BE49-F238E27FC236}">
                      <a16:creationId xmlns:a16="http://schemas.microsoft.com/office/drawing/2014/main" id="{3B4AFDDB-2142-766E-7BC2-F305787C3973}"/>
                    </a:ext>
                  </a:extLst>
                </p14:cNvPr>
                <p14:cNvContentPartPr/>
                <p14:nvPr/>
              </p14:nvContentPartPr>
              <p14:xfrm>
                <a:off x="10872977" y="4320514"/>
                <a:ext cx="276840" cy="231120"/>
              </p14:xfrm>
            </p:contentPart>
          </mc:Choice>
          <mc:Fallback>
            <p:pic>
              <p:nvPicPr>
                <p:cNvPr id="36" name="Ink 35">
                  <a:extLst>
                    <a:ext uri="{FF2B5EF4-FFF2-40B4-BE49-F238E27FC236}">
                      <a16:creationId xmlns:a16="http://schemas.microsoft.com/office/drawing/2014/main" id="{3B4AFDDB-2142-766E-7BC2-F305787C3973}"/>
                    </a:ext>
                  </a:extLst>
                </p:cNvPr>
                <p:cNvPicPr/>
                <p:nvPr/>
              </p:nvPicPr>
              <p:blipFill>
                <a:blip r:embed="rId62"/>
                <a:stretch>
                  <a:fillRect/>
                </a:stretch>
              </p:blipFill>
              <p:spPr>
                <a:xfrm>
                  <a:off x="10863977" y="4311514"/>
                  <a:ext cx="294480" cy="248760"/>
                </a:xfrm>
                <a:prstGeom prst="rect">
                  <a:avLst/>
                </a:prstGeom>
              </p:spPr>
            </p:pic>
          </mc:Fallback>
        </mc:AlternateContent>
        <mc:AlternateContent xmlns:mc="http://schemas.openxmlformats.org/markup-compatibility/2006">
          <mc:Choice xmlns:p14="http://schemas.microsoft.com/office/powerpoint/2010/main" Requires="p14">
            <p:contentPart p14:bwMode="auto" r:id="rId63">
              <p14:nvContentPartPr>
                <p14:cNvPr id="37" name="Ink 36">
                  <a:extLst>
                    <a:ext uri="{FF2B5EF4-FFF2-40B4-BE49-F238E27FC236}">
                      <a16:creationId xmlns:a16="http://schemas.microsoft.com/office/drawing/2014/main" id="{7161B387-4574-703E-C6DC-E9AC7BDCC737}"/>
                    </a:ext>
                  </a:extLst>
                </p14:cNvPr>
                <p14:cNvContentPartPr/>
                <p14:nvPr/>
              </p14:nvContentPartPr>
              <p14:xfrm>
                <a:off x="11232977" y="4084714"/>
                <a:ext cx="146520" cy="261360"/>
              </p14:xfrm>
            </p:contentPart>
          </mc:Choice>
          <mc:Fallback>
            <p:pic>
              <p:nvPicPr>
                <p:cNvPr id="37" name="Ink 36">
                  <a:extLst>
                    <a:ext uri="{FF2B5EF4-FFF2-40B4-BE49-F238E27FC236}">
                      <a16:creationId xmlns:a16="http://schemas.microsoft.com/office/drawing/2014/main" id="{7161B387-4574-703E-C6DC-E9AC7BDCC737}"/>
                    </a:ext>
                  </a:extLst>
                </p:cNvPr>
                <p:cNvPicPr/>
                <p:nvPr/>
              </p:nvPicPr>
              <p:blipFill>
                <a:blip r:embed="rId64"/>
                <a:stretch>
                  <a:fillRect/>
                </a:stretch>
              </p:blipFill>
              <p:spPr>
                <a:xfrm>
                  <a:off x="11224337" y="4075714"/>
                  <a:ext cx="164160" cy="279000"/>
                </a:xfrm>
                <a:prstGeom prst="rect">
                  <a:avLst/>
                </a:prstGeom>
              </p:spPr>
            </p:pic>
          </mc:Fallback>
        </mc:AlternateContent>
        <mc:AlternateContent xmlns:mc="http://schemas.openxmlformats.org/markup-compatibility/2006">
          <mc:Choice xmlns:p14="http://schemas.microsoft.com/office/powerpoint/2010/main" Requires="p14">
            <p:contentPart p14:bwMode="auto" r:id="rId65">
              <p14:nvContentPartPr>
                <p14:cNvPr id="38" name="Ink 37">
                  <a:extLst>
                    <a:ext uri="{FF2B5EF4-FFF2-40B4-BE49-F238E27FC236}">
                      <a16:creationId xmlns:a16="http://schemas.microsoft.com/office/drawing/2014/main" id="{A6B1572E-9B99-0EB8-BA63-FB87AA80D060}"/>
                    </a:ext>
                  </a:extLst>
                </p14:cNvPr>
                <p14:cNvContentPartPr/>
                <p14:nvPr/>
              </p14:nvContentPartPr>
              <p14:xfrm>
                <a:off x="11404697" y="4142314"/>
                <a:ext cx="145440" cy="79920"/>
              </p14:xfrm>
            </p:contentPart>
          </mc:Choice>
          <mc:Fallback>
            <p:pic>
              <p:nvPicPr>
                <p:cNvPr id="38" name="Ink 37">
                  <a:extLst>
                    <a:ext uri="{FF2B5EF4-FFF2-40B4-BE49-F238E27FC236}">
                      <a16:creationId xmlns:a16="http://schemas.microsoft.com/office/drawing/2014/main" id="{A6B1572E-9B99-0EB8-BA63-FB87AA80D060}"/>
                    </a:ext>
                  </a:extLst>
                </p:cNvPr>
                <p:cNvPicPr/>
                <p:nvPr/>
              </p:nvPicPr>
              <p:blipFill>
                <a:blip r:embed="rId66"/>
                <a:stretch>
                  <a:fillRect/>
                </a:stretch>
              </p:blipFill>
              <p:spPr>
                <a:xfrm>
                  <a:off x="11395697" y="4133674"/>
                  <a:ext cx="163080" cy="97560"/>
                </a:xfrm>
                <a:prstGeom prst="rect">
                  <a:avLst/>
                </a:prstGeom>
              </p:spPr>
            </p:pic>
          </mc:Fallback>
        </mc:AlternateContent>
        <mc:AlternateContent xmlns:mc="http://schemas.openxmlformats.org/markup-compatibility/2006">
          <mc:Choice xmlns:p14="http://schemas.microsoft.com/office/powerpoint/2010/main" Requires="p14">
            <p:contentPart p14:bwMode="auto" r:id="rId67">
              <p14:nvContentPartPr>
                <p14:cNvPr id="39" name="Ink 38">
                  <a:extLst>
                    <a:ext uri="{FF2B5EF4-FFF2-40B4-BE49-F238E27FC236}">
                      <a16:creationId xmlns:a16="http://schemas.microsoft.com/office/drawing/2014/main" id="{81784BEC-12DF-14B1-20BD-059A47CF041F}"/>
                    </a:ext>
                  </a:extLst>
                </p14:cNvPr>
                <p14:cNvContentPartPr/>
                <p14:nvPr/>
              </p14:nvContentPartPr>
              <p14:xfrm>
                <a:off x="11389577" y="4006954"/>
                <a:ext cx="371880" cy="215640"/>
              </p14:xfrm>
            </p:contentPart>
          </mc:Choice>
          <mc:Fallback>
            <p:pic>
              <p:nvPicPr>
                <p:cNvPr id="39" name="Ink 38">
                  <a:extLst>
                    <a:ext uri="{FF2B5EF4-FFF2-40B4-BE49-F238E27FC236}">
                      <a16:creationId xmlns:a16="http://schemas.microsoft.com/office/drawing/2014/main" id="{81784BEC-12DF-14B1-20BD-059A47CF041F}"/>
                    </a:ext>
                  </a:extLst>
                </p:cNvPr>
                <p:cNvPicPr/>
                <p:nvPr/>
              </p:nvPicPr>
              <p:blipFill>
                <a:blip r:embed="rId68"/>
                <a:stretch>
                  <a:fillRect/>
                </a:stretch>
              </p:blipFill>
              <p:spPr>
                <a:xfrm>
                  <a:off x="11380577" y="3997954"/>
                  <a:ext cx="389520" cy="233280"/>
                </a:xfrm>
                <a:prstGeom prst="rect">
                  <a:avLst/>
                </a:prstGeom>
              </p:spPr>
            </p:pic>
          </mc:Fallback>
        </mc:AlternateContent>
        <mc:AlternateContent xmlns:mc="http://schemas.openxmlformats.org/markup-compatibility/2006">
          <mc:Choice xmlns:p14="http://schemas.microsoft.com/office/powerpoint/2010/main" Requires="p14">
            <p:contentPart p14:bwMode="auto" r:id="rId69">
              <p14:nvContentPartPr>
                <p14:cNvPr id="41" name="Ink 40">
                  <a:extLst>
                    <a:ext uri="{FF2B5EF4-FFF2-40B4-BE49-F238E27FC236}">
                      <a16:creationId xmlns:a16="http://schemas.microsoft.com/office/drawing/2014/main" id="{64739DD3-9E19-2030-E758-9B60BCA29E0F}"/>
                    </a:ext>
                  </a:extLst>
                </p14:cNvPr>
                <p14:cNvContentPartPr/>
                <p14:nvPr/>
              </p14:nvContentPartPr>
              <p14:xfrm>
                <a:off x="9272057" y="5363074"/>
                <a:ext cx="21600" cy="151200"/>
              </p14:xfrm>
            </p:contentPart>
          </mc:Choice>
          <mc:Fallback>
            <p:pic>
              <p:nvPicPr>
                <p:cNvPr id="41" name="Ink 40">
                  <a:extLst>
                    <a:ext uri="{FF2B5EF4-FFF2-40B4-BE49-F238E27FC236}">
                      <a16:creationId xmlns:a16="http://schemas.microsoft.com/office/drawing/2014/main" id="{64739DD3-9E19-2030-E758-9B60BCA29E0F}"/>
                    </a:ext>
                  </a:extLst>
                </p:cNvPr>
                <p:cNvPicPr/>
                <p:nvPr/>
              </p:nvPicPr>
              <p:blipFill>
                <a:blip r:embed="rId70"/>
                <a:stretch>
                  <a:fillRect/>
                </a:stretch>
              </p:blipFill>
              <p:spPr>
                <a:xfrm>
                  <a:off x="9263057" y="5354434"/>
                  <a:ext cx="39240" cy="168840"/>
                </a:xfrm>
                <a:prstGeom prst="rect">
                  <a:avLst/>
                </a:prstGeom>
              </p:spPr>
            </p:pic>
          </mc:Fallback>
        </mc:AlternateContent>
        <mc:AlternateContent xmlns:mc="http://schemas.openxmlformats.org/markup-compatibility/2006">
          <mc:Choice xmlns:p14="http://schemas.microsoft.com/office/powerpoint/2010/main" Requires="p14">
            <p:contentPart p14:bwMode="auto" r:id="rId71">
              <p14:nvContentPartPr>
                <p14:cNvPr id="43" name="Ink 42">
                  <a:extLst>
                    <a:ext uri="{FF2B5EF4-FFF2-40B4-BE49-F238E27FC236}">
                      <a16:creationId xmlns:a16="http://schemas.microsoft.com/office/drawing/2014/main" id="{BD8B4A61-2124-51D5-5201-924716B2B147}"/>
                    </a:ext>
                  </a:extLst>
                </p14:cNvPr>
                <p14:cNvContentPartPr/>
                <p14:nvPr/>
              </p14:nvContentPartPr>
              <p14:xfrm>
                <a:off x="9275657" y="5539114"/>
                <a:ext cx="16560" cy="20160"/>
              </p14:xfrm>
            </p:contentPart>
          </mc:Choice>
          <mc:Fallback>
            <p:pic>
              <p:nvPicPr>
                <p:cNvPr id="43" name="Ink 42">
                  <a:extLst>
                    <a:ext uri="{FF2B5EF4-FFF2-40B4-BE49-F238E27FC236}">
                      <a16:creationId xmlns:a16="http://schemas.microsoft.com/office/drawing/2014/main" id="{BD8B4A61-2124-51D5-5201-924716B2B147}"/>
                    </a:ext>
                  </a:extLst>
                </p:cNvPr>
                <p:cNvPicPr/>
                <p:nvPr/>
              </p:nvPicPr>
              <p:blipFill>
                <a:blip r:embed="rId72"/>
                <a:stretch>
                  <a:fillRect/>
                </a:stretch>
              </p:blipFill>
              <p:spPr>
                <a:xfrm>
                  <a:off x="9267017" y="5530474"/>
                  <a:ext cx="34200" cy="37800"/>
                </a:xfrm>
                <a:prstGeom prst="rect">
                  <a:avLst/>
                </a:prstGeom>
              </p:spPr>
            </p:pic>
          </mc:Fallback>
        </mc:AlternateContent>
        <mc:AlternateContent xmlns:mc="http://schemas.openxmlformats.org/markup-compatibility/2006">
          <mc:Choice xmlns:p14="http://schemas.microsoft.com/office/powerpoint/2010/main" Requires="p14">
            <p:contentPart p14:bwMode="auto" r:id="rId73">
              <p14:nvContentPartPr>
                <p14:cNvPr id="45" name="Ink 44">
                  <a:extLst>
                    <a:ext uri="{FF2B5EF4-FFF2-40B4-BE49-F238E27FC236}">
                      <a16:creationId xmlns:a16="http://schemas.microsoft.com/office/drawing/2014/main" id="{015B754B-355B-3524-33C9-A04DF70EB836}"/>
                    </a:ext>
                  </a:extLst>
                </p14:cNvPr>
                <p14:cNvContentPartPr/>
                <p14:nvPr/>
              </p14:nvContentPartPr>
              <p14:xfrm>
                <a:off x="9517217" y="5401234"/>
                <a:ext cx="14400" cy="99000"/>
              </p14:xfrm>
            </p:contentPart>
          </mc:Choice>
          <mc:Fallback>
            <p:pic>
              <p:nvPicPr>
                <p:cNvPr id="45" name="Ink 44">
                  <a:extLst>
                    <a:ext uri="{FF2B5EF4-FFF2-40B4-BE49-F238E27FC236}">
                      <a16:creationId xmlns:a16="http://schemas.microsoft.com/office/drawing/2014/main" id="{015B754B-355B-3524-33C9-A04DF70EB836}"/>
                    </a:ext>
                  </a:extLst>
                </p:cNvPr>
                <p:cNvPicPr/>
                <p:nvPr/>
              </p:nvPicPr>
              <p:blipFill>
                <a:blip r:embed="rId74"/>
                <a:stretch>
                  <a:fillRect/>
                </a:stretch>
              </p:blipFill>
              <p:spPr>
                <a:xfrm>
                  <a:off x="9508577" y="5392234"/>
                  <a:ext cx="32040" cy="116640"/>
                </a:xfrm>
                <a:prstGeom prst="rect">
                  <a:avLst/>
                </a:prstGeom>
              </p:spPr>
            </p:pic>
          </mc:Fallback>
        </mc:AlternateContent>
        <mc:AlternateContent xmlns:mc="http://schemas.openxmlformats.org/markup-compatibility/2006">
          <mc:Choice xmlns:p14="http://schemas.microsoft.com/office/powerpoint/2010/main" Requires="p14">
            <p:contentPart p14:bwMode="auto" r:id="rId75">
              <p14:nvContentPartPr>
                <p14:cNvPr id="47" name="Ink 46">
                  <a:extLst>
                    <a:ext uri="{FF2B5EF4-FFF2-40B4-BE49-F238E27FC236}">
                      <a16:creationId xmlns:a16="http://schemas.microsoft.com/office/drawing/2014/main" id="{505C2F35-45D9-542B-3325-83E73F3E1CB8}"/>
                    </a:ext>
                  </a:extLst>
                </p14:cNvPr>
                <p14:cNvContentPartPr/>
                <p14:nvPr/>
              </p14:nvContentPartPr>
              <p14:xfrm>
                <a:off x="9686777" y="5388274"/>
                <a:ext cx="24480" cy="96120"/>
              </p14:xfrm>
            </p:contentPart>
          </mc:Choice>
          <mc:Fallback>
            <p:pic>
              <p:nvPicPr>
                <p:cNvPr id="47" name="Ink 46">
                  <a:extLst>
                    <a:ext uri="{FF2B5EF4-FFF2-40B4-BE49-F238E27FC236}">
                      <a16:creationId xmlns:a16="http://schemas.microsoft.com/office/drawing/2014/main" id="{505C2F35-45D9-542B-3325-83E73F3E1CB8}"/>
                    </a:ext>
                  </a:extLst>
                </p:cNvPr>
                <p:cNvPicPr/>
                <p:nvPr/>
              </p:nvPicPr>
              <p:blipFill>
                <a:blip r:embed="rId76"/>
                <a:stretch>
                  <a:fillRect/>
                </a:stretch>
              </p:blipFill>
              <p:spPr>
                <a:xfrm>
                  <a:off x="9678137" y="5379274"/>
                  <a:ext cx="42120" cy="113760"/>
                </a:xfrm>
                <a:prstGeom prst="rect">
                  <a:avLst/>
                </a:prstGeom>
              </p:spPr>
            </p:pic>
          </mc:Fallback>
        </mc:AlternateContent>
        <mc:AlternateContent xmlns:mc="http://schemas.openxmlformats.org/markup-compatibility/2006">
          <mc:Choice xmlns:p14="http://schemas.microsoft.com/office/powerpoint/2010/main" Requires="p14">
            <p:contentPart p14:bwMode="auto" r:id="rId77">
              <p14:nvContentPartPr>
                <p14:cNvPr id="57" name="Ink 56">
                  <a:extLst>
                    <a:ext uri="{FF2B5EF4-FFF2-40B4-BE49-F238E27FC236}">
                      <a16:creationId xmlns:a16="http://schemas.microsoft.com/office/drawing/2014/main" id="{71FD6934-C8BB-908E-5870-B12FA31CFAA1}"/>
                    </a:ext>
                  </a:extLst>
                </p14:cNvPr>
                <p14:cNvContentPartPr/>
                <p14:nvPr/>
              </p14:nvContentPartPr>
              <p14:xfrm>
                <a:off x="9045977" y="5467114"/>
                <a:ext cx="928800" cy="311760"/>
              </p14:xfrm>
            </p:contentPart>
          </mc:Choice>
          <mc:Fallback>
            <p:pic>
              <p:nvPicPr>
                <p:cNvPr id="57" name="Ink 56">
                  <a:extLst>
                    <a:ext uri="{FF2B5EF4-FFF2-40B4-BE49-F238E27FC236}">
                      <a16:creationId xmlns:a16="http://schemas.microsoft.com/office/drawing/2014/main" id="{71FD6934-C8BB-908E-5870-B12FA31CFAA1}"/>
                    </a:ext>
                  </a:extLst>
                </p:cNvPr>
                <p:cNvPicPr/>
                <p:nvPr/>
              </p:nvPicPr>
              <p:blipFill>
                <a:blip r:embed="rId78"/>
                <a:stretch>
                  <a:fillRect/>
                </a:stretch>
              </p:blipFill>
              <p:spPr>
                <a:xfrm>
                  <a:off x="9037337" y="5458474"/>
                  <a:ext cx="946440" cy="3294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79">
            <p14:nvContentPartPr>
              <p14:cNvPr id="59" name="Ink 58">
                <a:extLst>
                  <a:ext uri="{FF2B5EF4-FFF2-40B4-BE49-F238E27FC236}">
                    <a16:creationId xmlns:a16="http://schemas.microsoft.com/office/drawing/2014/main" id="{07A3A34E-1562-A2D7-0AD6-99F38E92037D}"/>
                  </a:ext>
                </a:extLst>
              </p14:cNvPr>
              <p14:cNvContentPartPr/>
              <p14:nvPr/>
            </p14:nvContentPartPr>
            <p14:xfrm>
              <a:off x="2042177" y="1314514"/>
              <a:ext cx="400680" cy="249480"/>
            </p14:xfrm>
          </p:contentPart>
        </mc:Choice>
        <mc:Fallback>
          <p:pic>
            <p:nvPicPr>
              <p:cNvPr id="59" name="Ink 58">
                <a:extLst>
                  <a:ext uri="{FF2B5EF4-FFF2-40B4-BE49-F238E27FC236}">
                    <a16:creationId xmlns:a16="http://schemas.microsoft.com/office/drawing/2014/main" id="{07A3A34E-1562-A2D7-0AD6-99F38E92037D}"/>
                  </a:ext>
                </a:extLst>
              </p:cNvPr>
              <p:cNvPicPr/>
              <p:nvPr/>
            </p:nvPicPr>
            <p:blipFill>
              <a:blip r:embed="rId80"/>
              <a:stretch>
                <a:fillRect/>
              </a:stretch>
            </p:blipFill>
            <p:spPr>
              <a:xfrm>
                <a:off x="2033177" y="1305514"/>
                <a:ext cx="418320" cy="267120"/>
              </a:xfrm>
              <a:prstGeom prst="rect">
                <a:avLst/>
              </a:prstGeom>
            </p:spPr>
          </p:pic>
        </mc:Fallback>
      </mc:AlternateContent>
    </p:spTree>
    <p:extLst>
      <p:ext uri="{BB962C8B-B14F-4D97-AF65-F5344CB8AC3E}">
        <p14:creationId xmlns:p14="http://schemas.microsoft.com/office/powerpoint/2010/main" val="397793993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roteinSynthesis_Pro">
            <a:hlinkClick r:id="" action="ppaction://media"/>
            <a:extLst>
              <a:ext uri="{FF2B5EF4-FFF2-40B4-BE49-F238E27FC236}">
                <a16:creationId xmlns:a16="http://schemas.microsoft.com/office/drawing/2014/main" id="{15374398-DF1C-45D1-970F-A9085FC283DB}"/>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2667000" y="261524"/>
            <a:ext cx="7116630" cy="4003104"/>
          </a:xfrm>
          <a:prstGeom prst="rect">
            <a:avLst/>
          </a:prstGeom>
        </p:spPr>
      </p:pic>
      <p:sp>
        <p:nvSpPr>
          <p:cNvPr id="6" name="TextBox 5">
            <a:extLst>
              <a:ext uri="{FF2B5EF4-FFF2-40B4-BE49-F238E27FC236}">
                <a16:creationId xmlns:a16="http://schemas.microsoft.com/office/drawing/2014/main" id="{3202672D-5544-44D8-A77D-6AE48F6E74CD}"/>
              </a:ext>
            </a:extLst>
          </p:cNvPr>
          <p:cNvSpPr txBox="1"/>
          <p:nvPr/>
        </p:nvSpPr>
        <p:spPr>
          <a:xfrm>
            <a:off x="3962400" y="102356"/>
            <a:ext cx="4681090" cy="461665"/>
          </a:xfrm>
          <a:prstGeom prst="rect">
            <a:avLst/>
          </a:prstGeom>
          <a:noFill/>
        </p:spPr>
        <p:txBody>
          <a:bodyPr wrap="none" rtlCol="0">
            <a:spAutoFit/>
          </a:bodyPr>
          <a:lstStyle/>
          <a:p>
            <a:r>
              <a:rPr lang="en-US" sz="2400" dirty="0"/>
              <a:t>Protein Synthesis – Prokaryotic Cells</a:t>
            </a:r>
          </a:p>
        </p:txBody>
      </p:sp>
      <p:sp>
        <p:nvSpPr>
          <p:cNvPr id="7" name="TextBox 6">
            <a:extLst>
              <a:ext uri="{FF2B5EF4-FFF2-40B4-BE49-F238E27FC236}">
                <a16:creationId xmlns:a16="http://schemas.microsoft.com/office/drawing/2014/main" id="{B01F48D5-66CC-4ED7-8743-8DED4F56A6E5}"/>
              </a:ext>
            </a:extLst>
          </p:cNvPr>
          <p:cNvSpPr txBox="1"/>
          <p:nvPr/>
        </p:nvSpPr>
        <p:spPr>
          <a:xfrm>
            <a:off x="1274737" y="4908689"/>
            <a:ext cx="2886688" cy="1200329"/>
          </a:xfrm>
          <a:prstGeom prst="rect">
            <a:avLst/>
          </a:prstGeom>
          <a:noFill/>
        </p:spPr>
        <p:txBody>
          <a:bodyPr wrap="none" rtlCol="0">
            <a:spAutoFit/>
          </a:bodyPr>
          <a:lstStyle/>
          <a:p>
            <a:r>
              <a:rPr lang="en-US" b="1" dirty="0"/>
              <a:t>Initiation</a:t>
            </a:r>
          </a:p>
          <a:p>
            <a:pPr marL="342900" indent="-342900">
              <a:buAutoNum type="arabicPeriod"/>
            </a:pPr>
            <a:r>
              <a:rPr lang="en-US" dirty="0"/>
              <a:t>30 s subunit binds to RBS</a:t>
            </a:r>
          </a:p>
          <a:p>
            <a:pPr marL="342900" indent="-342900">
              <a:buAutoNum type="arabicPeriod"/>
            </a:pPr>
            <a:r>
              <a:rPr lang="en-US" dirty="0"/>
              <a:t>tRNA-</a:t>
            </a:r>
            <a:r>
              <a:rPr lang="en-US" dirty="0" err="1"/>
              <a:t>fMet</a:t>
            </a:r>
            <a:r>
              <a:rPr lang="en-US" dirty="0"/>
              <a:t> in P-site</a:t>
            </a:r>
          </a:p>
          <a:p>
            <a:pPr marL="342900" indent="-342900">
              <a:buAutoNum type="arabicPeriod"/>
            </a:pPr>
            <a:r>
              <a:rPr lang="en-US" dirty="0"/>
              <a:t>50 s subunit binds</a:t>
            </a:r>
          </a:p>
        </p:txBody>
      </p:sp>
      <p:sp>
        <p:nvSpPr>
          <p:cNvPr id="8" name="TextBox 7">
            <a:extLst>
              <a:ext uri="{FF2B5EF4-FFF2-40B4-BE49-F238E27FC236}">
                <a16:creationId xmlns:a16="http://schemas.microsoft.com/office/drawing/2014/main" id="{1451ADD3-42F6-4C82-B29E-A141EBB52C56}"/>
              </a:ext>
            </a:extLst>
          </p:cNvPr>
          <p:cNvSpPr txBox="1"/>
          <p:nvPr/>
        </p:nvSpPr>
        <p:spPr>
          <a:xfrm>
            <a:off x="4343400" y="4915709"/>
            <a:ext cx="3124200" cy="1477328"/>
          </a:xfrm>
          <a:prstGeom prst="rect">
            <a:avLst/>
          </a:prstGeom>
          <a:noFill/>
        </p:spPr>
        <p:txBody>
          <a:bodyPr wrap="square" rtlCol="0">
            <a:spAutoFit/>
          </a:bodyPr>
          <a:lstStyle/>
          <a:p>
            <a:r>
              <a:rPr lang="en-US" b="1" dirty="0"/>
              <a:t>Elongation</a:t>
            </a:r>
          </a:p>
          <a:p>
            <a:pPr marL="342900" indent="-342900">
              <a:buAutoNum type="arabicPeriod"/>
            </a:pPr>
            <a:r>
              <a:rPr lang="en-US" dirty="0"/>
              <a:t>tRNA-AA binds to A-site</a:t>
            </a:r>
          </a:p>
          <a:p>
            <a:pPr marL="342900" indent="-342900">
              <a:buAutoNum type="arabicPeriod"/>
            </a:pPr>
            <a:r>
              <a:rPr lang="en-US" dirty="0"/>
              <a:t>Peptide bond forms</a:t>
            </a:r>
          </a:p>
          <a:p>
            <a:pPr marL="342900" indent="-342900">
              <a:buAutoNum type="arabicPeriod"/>
            </a:pPr>
            <a:r>
              <a:rPr lang="en-US" dirty="0"/>
              <a:t>Ribosome shifts, protein-tRNA returns to P-site</a:t>
            </a:r>
          </a:p>
        </p:txBody>
      </p:sp>
      <p:sp>
        <p:nvSpPr>
          <p:cNvPr id="9" name="TextBox 8">
            <a:extLst>
              <a:ext uri="{FF2B5EF4-FFF2-40B4-BE49-F238E27FC236}">
                <a16:creationId xmlns:a16="http://schemas.microsoft.com/office/drawing/2014/main" id="{D70B7AEE-2900-482C-A1B1-71780F5442D0}"/>
              </a:ext>
            </a:extLst>
          </p:cNvPr>
          <p:cNvSpPr txBox="1"/>
          <p:nvPr/>
        </p:nvSpPr>
        <p:spPr>
          <a:xfrm>
            <a:off x="7696201" y="4807986"/>
            <a:ext cx="3657599" cy="1754326"/>
          </a:xfrm>
          <a:prstGeom prst="rect">
            <a:avLst/>
          </a:prstGeom>
          <a:noFill/>
        </p:spPr>
        <p:txBody>
          <a:bodyPr wrap="square" rtlCol="0">
            <a:spAutoFit/>
          </a:bodyPr>
          <a:lstStyle/>
          <a:p>
            <a:r>
              <a:rPr lang="en-US" b="1" dirty="0"/>
              <a:t>Termination</a:t>
            </a:r>
          </a:p>
          <a:p>
            <a:pPr marL="342900" indent="-342900">
              <a:buAutoNum type="arabicPeriod"/>
            </a:pPr>
            <a:r>
              <a:rPr lang="en-US" dirty="0"/>
              <a:t>Stop codon interpreted by release factor (protein)</a:t>
            </a:r>
          </a:p>
          <a:p>
            <a:pPr marL="342900" indent="-342900">
              <a:buAutoNum type="arabicPeriod"/>
            </a:pPr>
            <a:r>
              <a:rPr lang="en-US" dirty="0"/>
              <a:t>Covalent bond between C-term of protein and last tRNA used is hydrolyzed.</a:t>
            </a:r>
          </a:p>
        </p:txBody>
      </p:sp>
      <p:sp>
        <p:nvSpPr>
          <p:cNvPr id="10" name="Date Placeholder 9">
            <a:extLst>
              <a:ext uri="{FF2B5EF4-FFF2-40B4-BE49-F238E27FC236}">
                <a16:creationId xmlns:a16="http://schemas.microsoft.com/office/drawing/2014/main" id="{9B11CBB1-5EFF-11EA-28A3-45B534D8FF5F}"/>
              </a:ext>
            </a:extLst>
          </p:cNvPr>
          <p:cNvSpPr>
            <a:spLocks noGrp="1"/>
          </p:cNvSpPr>
          <p:nvPr>
            <p:ph type="dt" sz="half" idx="10"/>
          </p:nvPr>
        </p:nvSpPr>
        <p:spPr/>
        <p:txBody>
          <a:bodyPr/>
          <a:lstStyle/>
          <a:p>
            <a:fld id="{B4F518AB-ECE7-431A-8921-05412CC065B2}" type="datetime1">
              <a:rPr lang="en-US" smtClean="0"/>
              <a:t>9/9/2023</a:t>
            </a:fld>
            <a:endParaRPr lang="en-US"/>
          </a:p>
        </p:txBody>
      </p:sp>
      <p:sp>
        <p:nvSpPr>
          <p:cNvPr id="11" name="Footer Placeholder 10">
            <a:extLst>
              <a:ext uri="{FF2B5EF4-FFF2-40B4-BE49-F238E27FC236}">
                <a16:creationId xmlns:a16="http://schemas.microsoft.com/office/drawing/2014/main" id="{F9A1F828-7175-69FF-5104-9CAEB5BF6076}"/>
              </a:ext>
            </a:extLst>
          </p:cNvPr>
          <p:cNvSpPr>
            <a:spLocks noGrp="1"/>
          </p:cNvSpPr>
          <p:nvPr>
            <p:ph type="ftr" sz="quarter" idx="11"/>
          </p:nvPr>
        </p:nvSpPr>
        <p:spPr/>
        <p:txBody>
          <a:bodyPr/>
          <a:lstStyle/>
          <a:p>
            <a:r>
              <a:rPr lang="en-US"/>
              <a:t>D &amp; D Lecture 5 - Fall 2023</a:t>
            </a:r>
          </a:p>
        </p:txBody>
      </p:sp>
      <p:sp>
        <p:nvSpPr>
          <p:cNvPr id="12" name="Slide Number Placeholder 11">
            <a:extLst>
              <a:ext uri="{FF2B5EF4-FFF2-40B4-BE49-F238E27FC236}">
                <a16:creationId xmlns:a16="http://schemas.microsoft.com/office/drawing/2014/main" id="{DC545A98-5FC3-1E95-5514-06C6D6B96CA0}"/>
              </a:ext>
            </a:extLst>
          </p:cNvPr>
          <p:cNvSpPr>
            <a:spLocks noGrp="1"/>
          </p:cNvSpPr>
          <p:nvPr>
            <p:ph type="sldNum" sz="quarter" idx="12"/>
          </p:nvPr>
        </p:nvSpPr>
        <p:spPr/>
        <p:txBody>
          <a:bodyPr/>
          <a:lstStyle/>
          <a:p>
            <a:fld id="{DC3BB032-4020-48F4-953B-341806DC4A2B}" type="slidenum">
              <a:rPr lang="en-US" smtClean="0"/>
              <a:pPr/>
              <a:t>29</a:t>
            </a:fld>
            <a:endParaRPr lang="en-US"/>
          </a:p>
        </p:txBody>
      </p:sp>
      <p:grpSp>
        <p:nvGrpSpPr>
          <p:cNvPr id="16" name="Group 15">
            <a:extLst>
              <a:ext uri="{FF2B5EF4-FFF2-40B4-BE49-F238E27FC236}">
                <a16:creationId xmlns:a16="http://schemas.microsoft.com/office/drawing/2014/main" id="{BE293059-09D1-B26E-BBE8-DC439CD08DDC}"/>
              </a:ext>
            </a:extLst>
          </p:cNvPr>
          <p:cNvGrpSpPr/>
          <p:nvPr/>
        </p:nvGrpSpPr>
        <p:grpSpPr>
          <a:xfrm>
            <a:off x="733617" y="3576394"/>
            <a:ext cx="1901160" cy="994680"/>
            <a:chOff x="733617" y="3576394"/>
            <a:chExt cx="1901160" cy="994680"/>
          </a:xfrm>
        </p:grpSpPr>
        <mc:AlternateContent xmlns:mc="http://schemas.openxmlformats.org/markup-compatibility/2006">
          <mc:Choice xmlns:p14="http://schemas.microsoft.com/office/powerpoint/2010/main" Requires="p14">
            <p:contentPart p14:bwMode="auto" r:id="rId5">
              <p14:nvContentPartPr>
                <p14:cNvPr id="2" name="Ink 1">
                  <a:extLst>
                    <a:ext uri="{FF2B5EF4-FFF2-40B4-BE49-F238E27FC236}">
                      <a16:creationId xmlns:a16="http://schemas.microsoft.com/office/drawing/2014/main" id="{A199929E-1E45-FDC4-DD51-F0D9B6BC8298}"/>
                    </a:ext>
                  </a:extLst>
                </p14:cNvPr>
                <p14:cNvContentPartPr/>
                <p14:nvPr/>
              </p14:nvContentPartPr>
              <p14:xfrm>
                <a:off x="1678257" y="3587914"/>
                <a:ext cx="956520" cy="483480"/>
              </p14:xfrm>
            </p:contentPart>
          </mc:Choice>
          <mc:Fallback>
            <p:pic>
              <p:nvPicPr>
                <p:cNvPr id="2" name="Ink 1">
                  <a:extLst>
                    <a:ext uri="{FF2B5EF4-FFF2-40B4-BE49-F238E27FC236}">
                      <a16:creationId xmlns:a16="http://schemas.microsoft.com/office/drawing/2014/main" id="{A199929E-1E45-FDC4-DD51-F0D9B6BC8298}"/>
                    </a:ext>
                  </a:extLst>
                </p:cNvPr>
                <p:cNvPicPr/>
                <p:nvPr/>
              </p:nvPicPr>
              <p:blipFill>
                <a:blip r:embed="rId6"/>
                <a:stretch>
                  <a:fillRect/>
                </a:stretch>
              </p:blipFill>
              <p:spPr>
                <a:xfrm>
                  <a:off x="1669617" y="3578914"/>
                  <a:ext cx="974160" cy="50112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3" name="Ink 2">
                  <a:extLst>
                    <a:ext uri="{FF2B5EF4-FFF2-40B4-BE49-F238E27FC236}">
                      <a16:creationId xmlns:a16="http://schemas.microsoft.com/office/drawing/2014/main" id="{823EDEBD-BF7A-062C-37F9-E7BF1E8F011C}"/>
                    </a:ext>
                  </a:extLst>
                </p14:cNvPr>
                <p14:cNvContentPartPr/>
                <p14:nvPr/>
              </p14:nvContentPartPr>
              <p14:xfrm>
                <a:off x="2268297" y="3576394"/>
                <a:ext cx="111600" cy="126000"/>
              </p14:xfrm>
            </p:contentPart>
          </mc:Choice>
          <mc:Fallback>
            <p:pic>
              <p:nvPicPr>
                <p:cNvPr id="3" name="Ink 2">
                  <a:extLst>
                    <a:ext uri="{FF2B5EF4-FFF2-40B4-BE49-F238E27FC236}">
                      <a16:creationId xmlns:a16="http://schemas.microsoft.com/office/drawing/2014/main" id="{823EDEBD-BF7A-062C-37F9-E7BF1E8F011C}"/>
                    </a:ext>
                  </a:extLst>
                </p:cNvPr>
                <p:cNvPicPr/>
                <p:nvPr/>
              </p:nvPicPr>
              <p:blipFill>
                <a:blip r:embed="rId8"/>
                <a:stretch>
                  <a:fillRect/>
                </a:stretch>
              </p:blipFill>
              <p:spPr>
                <a:xfrm>
                  <a:off x="2259297" y="3567754"/>
                  <a:ext cx="129240" cy="14364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4" name="Ink 3">
                  <a:extLst>
                    <a:ext uri="{FF2B5EF4-FFF2-40B4-BE49-F238E27FC236}">
                      <a16:creationId xmlns:a16="http://schemas.microsoft.com/office/drawing/2014/main" id="{B220FFCC-996E-92AF-12AE-7396F09D55D2}"/>
                    </a:ext>
                  </a:extLst>
                </p14:cNvPr>
                <p14:cNvContentPartPr/>
                <p14:nvPr/>
              </p14:nvContentPartPr>
              <p14:xfrm>
                <a:off x="733617" y="4407634"/>
                <a:ext cx="217440" cy="163440"/>
              </p14:xfrm>
            </p:contentPart>
          </mc:Choice>
          <mc:Fallback>
            <p:pic>
              <p:nvPicPr>
                <p:cNvPr id="4" name="Ink 3">
                  <a:extLst>
                    <a:ext uri="{FF2B5EF4-FFF2-40B4-BE49-F238E27FC236}">
                      <a16:creationId xmlns:a16="http://schemas.microsoft.com/office/drawing/2014/main" id="{B220FFCC-996E-92AF-12AE-7396F09D55D2}"/>
                    </a:ext>
                  </a:extLst>
                </p:cNvPr>
                <p:cNvPicPr/>
                <p:nvPr/>
              </p:nvPicPr>
              <p:blipFill>
                <a:blip r:embed="rId10"/>
                <a:stretch>
                  <a:fillRect/>
                </a:stretch>
              </p:blipFill>
              <p:spPr>
                <a:xfrm>
                  <a:off x="724977" y="4398994"/>
                  <a:ext cx="235080" cy="18108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13" name="Ink 12">
                  <a:extLst>
                    <a:ext uri="{FF2B5EF4-FFF2-40B4-BE49-F238E27FC236}">
                      <a16:creationId xmlns:a16="http://schemas.microsoft.com/office/drawing/2014/main" id="{D08E4717-950B-CE6B-CFD2-5E8E1EFB4DE6}"/>
                    </a:ext>
                  </a:extLst>
                </p14:cNvPr>
                <p14:cNvContentPartPr/>
                <p14:nvPr/>
              </p14:nvContentPartPr>
              <p14:xfrm>
                <a:off x="971577" y="4076434"/>
                <a:ext cx="315000" cy="263520"/>
              </p14:xfrm>
            </p:contentPart>
          </mc:Choice>
          <mc:Fallback>
            <p:pic>
              <p:nvPicPr>
                <p:cNvPr id="13" name="Ink 12">
                  <a:extLst>
                    <a:ext uri="{FF2B5EF4-FFF2-40B4-BE49-F238E27FC236}">
                      <a16:creationId xmlns:a16="http://schemas.microsoft.com/office/drawing/2014/main" id="{D08E4717-950B-CE6B-CFD2-5E8E1EFB4DE6}"/>
                    </a:ext>
                  </a:extLst>
                </p:cNvPr>
                <p:cNvPicPr/>
                <p:nvPr/>
              </p:nvPicPr>
              <p:blipFill>
                <a:blip r:embed="rId12"/>
                <a:stretch>
                  <a:fillRect/>
                </a:stretch>
              </p:blipFill>
              <p:spPr>
                <a:xfrm>
                  <a:off x="962937" y="4067794"/>
                  <a:ext cx="332640" cy="28116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14" name="Ink 13">
                  <a:extLst>
                    <a:ext uri="{FF2B5EF4-FFF2-40B4-BE49-F238E27FC236}">
                      <a16:creationId xmlns:a16="http://schemas.microsoft.com/office/drawing/2014/main" id="{FA7F2F9F-E53E-9946-8E81-C76491916A42}"/>
                    </a:ext>
                  </a:extLst>
                </p14:cNvPr>
                <p14:cNvContentPartPr/>
                <p14:nvPr/>
              </p14:nvContentPartPr>
              <p14:xfrm>
                <a:off x="1221777" y="3986074"/>
                <a:ext cx="73800" cy="132480"/>
              </p14:xfrm>
            </p:contentPart>
          </mc:Choice>
          <mc:Fallback>
            <p:pic>
              <p:nvPicPr>
                <p:cNvPr id="14" name="Ink 13">
                  <a:extLst>
                    <a:ext uri="{FF2B5EF4-FFF2-40B4-BE49-F238E27FC236}">
                      <a16:creationId xmlns:a16="http://schemas.microsoft.com/office/drawing/2014/main" id="{FA7F2F9F-E53E-9946-8E81-C76491916A42}"/>
                    </a:ext>
                  </a:extLst>
                </p:cNvPr>
                <p:cNvPicPr/>
                <p:nvPr/>
              </p:nvPicPr>
              <p:blipFill>
                <a:blip r:embed="rId14"/>
                <a:stretch>
                  <a:fillRect/>
                </a:stretch>
              </p:blipFill>
              <p:spPr>
                <a:xfrm>
                  <a:off x="1212777" y="3977074"/>
                  <a:ext cx="91440" cy="15012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15" name="Ink 14">
                  <a:extLst>
                    <a:ext uri="{FF2B5EF4-FFF2-40B4-BE49-F238E27FC236}">
                      <a16:creationId xmlns:a16="http://schemas.microsoft.com/office/drawing/2014/main" id="{9A366212-25B2-8F28-E39B-9168D0C74B03}"/>
                    </a:ext>
                  </a:extLst>
                </p14:cNvPr>
                <p14:cNvContentPartPr/>
                <p14:nvPr/>
              </p14:nvContentPartPr>
              <p14:xfrm>
                <a:off x="1299897" y="3857554"/>
                <a:ext cx="160920" cy="215640"/>
              </p14:xfrm>
            </p:contentPart>
          </mc:Choice>
          <mc:Fallback>
            <p:pic>
              <p:nvPicPr>
                <p:cNvPr id="15" name="Ink 14">
                  <a:extLst>
                    <a:ext uri="{FF2B5EF4-FFF2-40B4-BE49-F238E27FC236}">
                      <a16:creationId xmlns:a16="http://schemas.microsoft.com/office/drawing/2014/main" id="{9A366212-25B2-8F28-E39B-9168D0C74B03}"/>
                    </a:ext>
                  </a:extLst>
                </p:cNvPr>
                <p:cNvPicPr/>
                <p:nvPr/>
              </p:nvPicPr>
              <p:blipFill>
                <a:blip r:embed="rId16"/>
                <a:stretch>
                  <a:fillRect/>
                </a:stretch>
              </p:blipFill>
              <p:spPr>
                <a:xfrm>
                  <a:off x="1290897" y="3848554"/>
                  <a:ext cx="178560" cy="23328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7">
            <p14:nvContentPartPr>
              <p14:cNvPr id="17" name="Ink 16">
                <a:extLst>
                  <a:ext uri="{FF2B5EF4-FFF2-40B4-BE49-F238E27FC236}">
                    <a16:creationId xmlns:a16="http://schemas.microsoft.com/office/drawing/2014/main" id="{9B235CDF-062E-3577-6BC3-D7C006AD16DF}"/>
                  </a:ext>
                </a:extLst>
              </p14:cNvPr>
              <p14:cNvContentPartPr/>
              <p14:nvPr/>
            </p14:nvContentPartPr>
            <p14:xfrm>
              <a:off x="1313577" y="4856554"/>
              <a:ext cx="1184400" cy="386280"/>
            </p14:xfrm>
          </p:contentPart>
        </mc:Choice>
        <mc:Fallback>
          <p:pic>
            <p:nvPicPr>
              <p:cNvPr id="17" name="Ink 16">
                <a:extLst>
                  <a:ext uri="{FF2B5EF4-FFF2-40B4-BE49-F238E27FC236}">
                    <a16:creationId xmlns:a16="http://schemas.microsoft.com/office/drawing/2014/main" id="{9B235CDF-062E-3577-6BC3-D7C006AD16DF}"/>
                  </a:ext>
                </a:extLst>
              </p:cNvPr>
              <p:cNvPicPr/>
              <p:nvPr/>
            </p:nvPicPr>
            <p:blipFill>
              <a:blip r:embed="rId18"/>
              <a:stretch>
                <a:fillRect/>
              </a:stretch>
            </p:blipFill>
            <p:spPr>
              <a:xfrm>
                <a:off x="1304937" y="4847914"/>
                <a:ext cx="1202040" cy="40392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18" name="Ink 17">
                <a:extLst>
                  <a:ext uri="{FF2B5EF4-FFF2-40B4-BE49-F238E27FC236}">
                    <a16:creationId xmlns:a16="http://schemas.microsoft.com/office/drawing/2014/main" id="{B23AC799-7A2A-E146-0E2F-6B9EB0D0F8F7}"/>
                  </a:ext>
                </a:extLst>
              </p14:cNvPr>
              <p14:cNvContentPartPr/>
              <p14:nvPr/>
            </p14:nvContentPartPr>
            <p14:xfrm>
              <a:off x="4446297" y="4884274"/>
              <a:ext cx="1068120" cy="406800"/>
            </p14:xfrm>
          </p:contentPart>
        </mc:Choice>
        <mc:Fallback>
          <p:pic>
            <p:nvPicPr>
              <p:cNvPr id="18" name="Ink 17">
                <a:extLst>
                  <a:ext uri="{FF2B5EF4-FFF2-40B4-BE49-F238E27FC236}">
                    <a16:creationId xmlns:a16="http://schemas.microsoft.com/office/drawing/2014/main" id="{B23AC799-7A2A-E146-0E2F-6B9EB0D0F8F7}"/>
                  </a:ext>
                </a:extLst>
              </p:cNvPr>
              <p:cNvPicPr/>
              <p:nvPr/>
            </p:nvPicPr>
            <p:blipFill>
              <a:blip r:embed="rId20"/>
              <a:stretch>
                <a:fillRect/>
              </a:stretch>
            </p:blipFill>
            <p:spPr>
              <a:xfrm>
                <a:off x="4437657" y="4875634"/>
                <a:ext cx="1085760" cy="42444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19" name="Ink 18">
                <a:extLst>
                  <a:ext uri="{FF2B5EF4-FFF2-40B4-BE49-F238E27FC236}">
                    <a16:creationId xmlns:a16="http://schemas.microsoft.com/office/drawing/2014/main" id="{CD5E1D7B-E409-368B-3ADE-9B448511512E}"/>
                  </a:ext>
                </a:extLst>
              </p14:cNvPr>
              <p14:cNvContentPartPr/>
              <p14:nvPr/>
            </p14:nvContentPartPr>
            <p14:xfrm>
              <a:off x="7753617" y="4796074"/>
              <a:ext cx="1243800" cy="446040"/>
            </p14:xfrm>
          </p:contentPart>
        </mc:Choice>
        <mc:Fallback>
          <p:pic>
            <p:nvPicPr>
              <p:cNvPr id="19" name="Ink 18">
                <a:extLst>
                  <a:ext uri="{FF2B5EF4-FFF2-40B4-BE49-F238E27FC236}">
                    <a16:creationId xmlns:a16="http://schemas.microsoft.com/office/drawing/2014/main" id="{CD5E1D7B-E409-368B-3ADE-9B448511512E}"/>
                  </a:ext>
                </a:extLst>
              </p:cNvPr>
              <p:cNvPicPr/>
              <p:nvPr/>
            </p:nvPicPr>
            <p:blipFill>
              <a:blip r:embed="rId22"/>
              <a:stretch>
                <a:fillRect/>
              </a:stretch>
            </p:blipFill>
            <p:spPr>
              <a:xfrm>
                <a:off x="7744977" y="4787074"/>
                <a:ext cx="1261440" cy="46368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20" name="Ink 19">
                <a:extLst>
                  <a:ext uri="{FF2B5EF4-FFF2-40B4-BE49-F238E27FC236}">
                    <a16:creationId xmlns:a16="http://schemas.microsoft.com/office/drawing/2014/main" id="{3EC2FE7C-36CC-66A0-777D-62658A419E53}"/>
                  </a:ext>
                </a:extLst>
              </p14:cNvPr>
              <p14:cNvContentPartPr/>
              <p14:nvPr/>
            </p14:nvContentPartPr>
            <p14:xfrm>
              <a:off x="1255977" y="5328874"/>
              <a:ext cx="27000" cy="641880"/>
            </p14:xfrm>
          </p:contentPart>
        </mc:Choice>
        <mc:Fallback>
          <p:pic>
            <p:nvPicPr>
              <p:cNvPr id="20" name="Ink 19">
                <a:extLst>
                  <a:ext uri="{FF2B5EF4-FFF2-40B4-BE49-F238E27FC236}">
                    <a16:creationId xmlns:a16="http://schemas.microsoft.com/office/drawing/2014/main" id="{3EC2FE7C-36CC-66A0-777D-62658A419E53}"/>
                  </a:ext>
                </a:extLst>
              </p:cNvPr>
              <p:cNvPicPr/>
              <p:nvPr/>
            </p:nvPicPr>
            <p:blipFill>
              <a:blip r:embed="rId24"/>
              <a:stretch>
                <a:fillRect/>
              </a:stretch>
            </p:blipFill>
            <p:spPr>
              <a:xfrm>
                <a:off x="1246977" y="5320234"/>
                <a:ext cx="44640" cy="65952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21" name="Ink 20">
                <a:extLst>
                  <a:ext uri="{FF2B5EF4-FFF2-40B4-BE49-F238E27FC236}">
                    <a16:creationId xmlns:a16="http://schemas.microsoft.com/office/drawing/2014/main" id="{ECE34F10-0747-B0F5-ADC4-F8439E56C02C}"/>
                  </a:ext>
                </a:extLst>
              </p14:cNvPr>
              <p14:cNvContentPartPr/>
              <p14:nvPr/>
            </p14:nvContentPartPr>
            <p14:xfrm>
              <a:off x="4288617" y="5320594"/>
              <a:ext cx="28440" cy="767880"/>
            </p14:xfrm>
          </p:contentPart>
        </mc:Choice>
        <mc:Fallback>
          <p:pic>
            <p:nvPicPr>
              <p:cNvPr id="21" name="Ink 20">
                <a:extLst>
                  <a:ext uri="{FF2B5EF4-FFF2-40B4-BE49-F238E27FC236}">
                    <a16:creationId xmlns:a16="http://schemas.microsoft.com/office/drawing/2014/main" id="{ECE34F10-0747-B0F5-ADC4-F8439E56C02C}"/>
                  </a:ext>
                </a:extLst>
              </p:cNvPr>
              <p:cNvPicPr/>
              <p:nvPr/>
            </p:nvPicPr>
            <p:blipFill>
              <a:blip r:embed="rId26"/>
              <a:stretch>
                <a:fillRect/>
              </a:stretch>
            </p:blipFill>
            <p:spPr>
              <a:xfrm>
                <a:off x="4279617" y="5311594"/>
                <a:ext cx="46080" cy="78552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22" name="Ink 21">
                <a:extLst>
                  <a:ext uri="{FF2B5EF4-FFF2-40B4-BE49-F238E27FC236}">
                    <a16:creationId xmlns:a16="http://schemas.microsoft.com/office/drawing/2014/main" id="{06A32B1B-1B50-085F-6B0B-22AF9691765A}"/>
                  </a:ext>
                </a:extLst>
              </p14:cNvPr>
              <p14:cNvContentPartPr/>
              <p14:nvPr/>
            </p14:nvContentPartPr>
            <p14:xfrm>
              <a:off x="7666857" y="5339674"/>
              <a:ext cx="17280" cy="585360"/>
            </p14:xfrm>
          </p:contentPart>
        </mc:Choice>
        <mc:Fallback>
          <p:pic>
            <p:nvPicPr>
              <p:cNvPr id="22" name="Ink 21">
                <a:extLst>
                  <a:ext uri="{FF2B5EF4-FFF2-40B4-BE49-F238E27FC236}">
                    <a16:creationId xmlns:a16="http://schemas.microsoft.com/office/drawing/2014/main" id="{06A32B1B-1B50-085F-6B0B-22AF9691765A}"/>
                  </a:ext>
                </a:extLst>
              </p:cNvPr>
              <p:cNvPicPr/>
              <p:nvPr/>
            </p:nvPicPr>
            <p:blipFill>
              <a:blip r:embed="rId28"/>
              <a:stretch>
                <a:fillRect/>
              </a:stretch>
            </p:blipFill>
            <p:spPr>
              <a:xfrm>
                <a:off x="7658217" y="5331034"/>
                <a:ext cx="34920" cy="603000"/>
              </a:xfrm>
              <a:prstGeom prst="rect">
                <a:avLst/>
              </a:prstGeom>
            </p:spPr>
          </p:pic>
        </mc:Fallback>
      </mc:AlternateContent>
    </p:spTree>
    <p:extLst>
      <p:ext uri="{BB962C8B-B14F-4D97-AF65-F5344CB8AC3E}">
        <p14:creationId xmlns:p14="http://schemas.microsoft.com/office/powerpoint/2010/main" val="15919362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945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BAE646EF-072A-4A87-A1C6-AA97E05D3884}"/>
              </a:ext>
            </a:extLst>
          </p:cNvPr>
          <p:cNvSpPr/>
          <p:nvPr/>
        </p:nvSpPr>
        <p:spPr>
          <a:xfrm>
            <a:off x="153552" y="447207"/>
            <a:ext cx="7462967" cy="2873222"/>
          </a:xfrm>
          <a:prstGeom prst="rect">
            <a:avLst/>
          </a:prstGeom>
        </p:spPr>
        <p:txBody>
          <a:bodyPr wrap="square">
            <a:spAutoFit/>
          </a:bodyPr>
          <a:lstStyle/>
          <a:p>
            <a:r>
              <a:rPr lang="en-US" sz="1807" b="1" dirty="0">
                <a:latin typeface="Arial" panose="020B0604020202020204" pitchFamily="34" charset="0"/>
                <a:ea typeface="Times New Roman" panose="02020603050405020304" pitchFamily="18" charset="0"/>
                <a:cs typeface="Arial" panose="020B0604020202020204" pitchFamily="34" charset="0"/>
              </a:rPr>
              <a:t>Studies on Inhibitors are useful for:</a:t>
            </a:r>
          </a:p>
          <a:p>
            <a:pPr marL="361321" indent="-195775"/>
            <a:r>
              <a:rPr lang="en-US" sz="1807" dirty="0">
                <a:latin typeface="Arial" panose="020B0604020202020204" pitchFamily="34" charset="0"/>
                <a:ea typeface="Times New Roman" panose="02020603050405020304" pitchFamily="18" charset="0"/>
                <a:cs typeface="Arial" panose="020B0604020202020204" pitchFamily="34" charset="0"/>
              </a:rPr>
              <a:t>1. Mechanistic studies to learn about how enzymes interact with their substrates.</a:t>
            </a:r>
          </a:p>
          <a:p>
            <a:pPr marL="361321" indent="-195775"/>
            <a:r>
              <a:rPr lang="en-US" sz="1807" dirty="0">
                <a:latin typeface="Arial" panose="020B0604020202020204" pitchFamily="34" charset="0"/>
                <a:ea typeface="Times New Roman" panose="02020603050405020304" pitchFamily="18" charset="0"/>
                <a:cs typeface="Arial" panose="020B0604020202020204" pitchFamily="34" charset="0"/>
              </a:rPr>
              <a:t>2. Understanding the role of inhibitors in enzyme regulation.</a:t>
            </a:r>
          </a:p>
          <a:p>
            <a:pPr marL="361321" indent="-195775"/>
            <a:r>
              <a:rPr lang="en-US" sz="1807" dirty="0">
                <a:latin typeface="Arial" panose="020B0604020202020204" pitchFamily="34" charset="0"/>
                <a:ea typeface="Times New Roman" panose="02020603050405020304" pitchFamily="18" charset="0"/>
                <a:cs typeface="Arial" panose="020B0604020202020204" pitchFamily="34" charset="0"/>
              </a:rPr>
              <a:t>3. Drugs if they inhibit aberrant biochemical reactions:</a:t>
            </a:r>
          </a:p>
          <a:p>
            <a:pPr marL="725521" lvl="1" indent="-310937">
              <a:buFont typeface="Symbol" panose="05050102010706020507" pitchFamily="18" charset="2"/>
              <a:buChar char=""/>
              <a:tabLst>
                <a:tab pos="621875" algn="l"/>
              </a:tabLst>
            </a:pPr>
            <a:r>
              <a:rPr lang="en-US" sz="1807" dirty="0">
                <a:latin typeface="Arial" panose="020B0604020202020204" pitchFamily="34" charset="0"/>
                <a:ea typeface="Times New Roman" panose="02020603050405020304" pitchFamily="18" charset="0"/>
                <a:cs typeface="Arial" panose="020B0604020202020204" pitchFamily="34" charset="0"/>
              </a:rPr>
              <a:t>penicillin, ampicillin, etc. interfere with the synthesis of bacterial cell walls, acting as suicide inhibitors.</a:t>
            </a:r>
          </a:p>
          <a:p>
            <a:pPr indent="165833"/>
            <a:r>
              <a:rPr lang="en-US" sz="1807" dirty="0">
                <a:latin typeface="Arial" panose="020B0604020202020204" pitchFamily="34" charset="0"/>
                <a:ea typeface="Times New Roman" panose="02020603050405020304" pitchFamily="18" charset="0"/>
                <a:cs typeface="Arial" panose="020B0604020202020204" pitchFamily="34" charset="0"/>
              </a:rPr>
              <a:t>4. Understanding the role of biological toxins.</a:t>
            </a:r>
          </a:p>
          <a:p>
            <a:pPr marL="725521" lvl="1" indent="-310937">
              <a:buFont typeface="Symbol" panose="05050102010706020507" pitchFamily="18" charset="2"/>
              <a:buChar char=""/>
              <a:tabLst>
                <a:tab pos="580416" algn="l"/>
              </a:tabLst>
            </a:pPr>
            <a:r>
              <a:rPr lang="en-US" sz="1807" dirty="0">
                <a:latin typeface="Arial" panose="020B0604020202020204" pitchFamily="34" charset="0"/>
                <a:ea typeface="Times New Roman" panose="02020603050405020304" pitchFamily="18" charset="0"/>
                <a:cs typeface="Arial" panose="020B0604020202020204" pitchFamily="34" charset="0"/>
              </a:rPr>
              <a:t>Amino acid analogs - useful herbicides (i.e. roundup)</a:t>
            </a:r>
          </a:p>
          <a:p>
            <a:pPr marL="725521" lvl="1" indent="-310937">
              <a:buFont typeface="Symbol" panose="05050102010706020507" pitchFamily="18" charset="2"/>
              <a:buChar char=""/>
              <a:tabLst>
                <a:tab pos="580416" algn="l"/>
              </a:tabLst>
            </a:pPr>
            <a:r>
              <a:rPr lang="en-US" sz="1807" dirty="0">
                <a:latin typeface="Arial" panose="020B0604020202020204" pitchFamily="34" charset="0"/>
                <a:ea typeface="Times New Roman" panose="02020603050405020304" pitchFamily="18" charset="0"/>
                <a:cs typeface="Arial" panose="020B0604020202020204" pitchFamily="34" charset="0"/>
              </a:rPr>
              <a:t>Insecticides - chemicals targeted for insect nervous system.</a:t>
            </a:r>
          </a:p>
        </p:txBody>
      </p:sp>
      <mc:AlternateContent xmlns:mc="http://schemas.openxmlformats.org/markup-compatibility/2006" xmlns:p14="http://schemas.microsoft.com/office/powerpoint/2010/main">
        <mc:Choice Requires="p14">
          <p:contentPart p14:bwMode="auto" r:id="rId2">
            <p14:nvContentPartPr>
              <p14:cNvPr id="45" name="Ink 44">
                <a:extLst>
                  <a:ext uri="{FF2B5EF4-FFF2-40B4-BE49-F238E27FC236}">
                    <a16:creationId xmlns:a16="http://schemas.microsoft.com/office/drawing/2014/main" id="{B1282F16-EA8B-43A9-B5A7-AE563F1E3976}"/>
                  </a:ext>
                </a:extLst>
              </p14:cNvPr>
              <p14:cNvContentPartPr/>
              <p14:nvPr/>
            </p14:nvContentPartPr>
            <p14:xfrm>
              <a:off x="5760060" y="2712783"/>
              <a:ext cx="30033" cy="52232"/>
            </p14:xfrm>
          </p:contentPart>
        </mc:Choice>
        <mc:Fallback xmlns="">
          <p:pic>
            <p:nvPicPr>
              <p:cNvPr id="45" name="Ink 44">
                <a:extLst>
                  <a:ext uri="{FF2B5EF4-FFF2-40B4-BE49-F238E27FC236}">
                    <a16:creationId xmlns:a16="http://schemas.microsoft.com/office/drawing/2014/main" id="{B1282F16-EA8B-43A9-B5A7-AE563F1E3976}"/>
                  </a:ext>
                </a:extLst>
              </p:cNvPr>
              <p:cNvPicPr/>
              <p:nvPr/>
            </p:nvPicPr>
            <p:blipFill>
              <a:blip r:embed="rId3"/>
              <a:stretch>
                <a:fillRect/>
              </a:stretch>
            </p:blipFill>
            <p:spPr>
              <a:xfrm>
                <a:off x="5755718" y="2708490"/>
                <a:ext cx="38717" cy="60818"/>
              </a:xfrm>
              <a:prstGeom prst="rect">
                <a:avLst/>
              </a:prstGeom>
            </p:spPr>
          </p:pic>
        </mc:Fallback>
      </mc:AlternateContent>
      <p:sp>
        <p:nvSpPr>
          <p:cNvPr id="13" name="TextBox 12">
            <a:extLst>
              <a:ext uri="{FF2B5EF4-FFF2-40B4-BE49-F238E27FC236}">
                <a16:creationId xmlns:a16="http://schemas.microsoft.com/office/drawing/2014/main" id="{A809BB33-4618-4B8B-AA88-47DB84DAAF48}"/>
              </a:ext>
            </a:extLst>
          </p:cNvPr>
          <p:cNvSpPr txBox="1"/>
          <p:nvPr/>
        </p:nvSpPr>
        <p:spPr>
          <a:xfrm>
            <a:off x="4156959" y="1"/>
            <a:ext cx="2771913" cy="483081"/>
          </a:xfrm>
          <a:prstGeom prst="rect">
            <a:avLst/>
          </a:prstGeom>
          <a:noFill/>
        </p:spPr>
        <p:txBody>
          <a:bodyPr wrap="none" rtlCol="0">
            <a:spAutoFit/>
          </a:bodyPr>
          <a:lstStyle/>
          <a:p>
            <a:r>
              <a:rPr lang="en-US" sz="2539" dirty="0">
                <a:latin typeface="Arial" panose="020B0604020202020204" pitchFamily="34" charset="0"/>
              </a:rPr>
              <a:t>Enzyme Inhibitors</a:t>
            </a:r>
          </a:p>
        </p:txBody>
      </p:sp>
      <p:sp>
        <p:nvSpPr>
          <p:cNvPr id="10" name="Rectangle 9">
            <a:extLst>
              <a:ext uri="{FF2B5EF4-FFF2-40B4-BE49-F238E27FC236}">
                <a16:creationId xmlns:a16="http://schemas.microsoft.com/office/drawing/2014/main" id="{F18439EC-E198-4A05-A7ED-A1F331EF22C7}"/>
              </a:ext>
            </a:extLst>
          </p:cNvPr>
          <p:cNvSpPr/>
          <p:nvPr/>
        </p:nvSpPr>
        <p:spPr>
          <a:xfrm>
            <a:off x="104023" y="3450260"/>
            <a:ext cx="7076808" cy="3065583"/>
          </a:xfrm>
          <a:prstGeom prst="rect">
            <a:avLst/>
          </a:prstGeom>
        </p:spPr>
        <p:txBody>
          <a:bodyPr wrap="square">
            <a:spAutoFit/>
          </a:bodyPr>
          <a:lstStyle/>
          <a:p>
            <a:pPr>
              <a:spcBef>
                <a:spcPts val="544"/>
              </a:spcBef>
            </a:pPr>
            <a:r>
              <a:rPr lang="en-US" sz="1807" b="1" dirty="0">
                <a:latin typeface="Arial" panose="020B0604020202020204" pitchFamily="34" charset="0"/>
                <a:ea typeface="Times New Roman" panose="02020603050405020304" pitchFamily="18" charset="0"/>
                <a:cs typeface="Arial" panose="020B0604020202020204" pitchFamily="34" charset="0"/>
              </a:rPr>
              <a:t>Types of Inhibitors:</a:t>
            </a:r>
            <a:endParaRPr lang="en-US" sz="1807" dirty="0">
              <a:latin typeface="Arial" panose="020B0604020202020204" pitchFamily="34" charset="0"/>
              <a:ea typeface="Times New Roman" panose="02020603050405020304" pitchFamily="18" charset="0"/>
              <a:cs typeface="Arial" panose="020B0604020202020204" pitchFamily="34" charset="0"/>
            </a:endParaRPr>
          </a:p>
          <a:p>
            <a:pPr marL="310937" indent="-310937">
              <a:spcBef>
                <a:spcPts val="544"/>
              </a:spcBef>
              <a:buFont typeface="+mj-lt"/>
              <a:buAutoNum type="arabicPeriod"/>
            </a:pPr>
            <a:r>
              <a:rPr lang="en-US" sz="1807" dirty="0">
                <a:latin typeface="Arial" panose="020B0604020202020204" pitchFamily="34" charset="0"/>
                <a:ea typeface="Times New Roman" panose="02020603050405020304" pitchFamily="18" charset="0"/>
                <a:cs typeface="Arial" panose="020B0604020202020204" pitchFamily="34" charset="0"/>
              </a:rPr>
              <a:t>Covalent – inhibitor </a:t>
            </a:r>
            <a:r>
              <a:rPr lang="en-US" sz="1807" i="1" dirty="0">
                <a:latin typeface="Arial" panose="020B0604020202020204" pitchFamily="34" charset="0"/>
                <a:ea typeface="Times New Roman" panose="02020603050405020304" pitchFamily="18" charset="0"/>
                <a:cs typeface="Arial" panose="020B0604020202020204" pitchFamily="34" charset="0"/>
              </a:rPr>
              <a:t>covalently</a:t>
            </a:r>
            <a:r>
              <a:rPr lang="en-US" sz="1807" dirty="0">
                <a:latin typeface="Arial" panose="020B0604020202020204" pitchFamily="34" charset="0"/>
                <a:ea typeface="Times New Roman" panose="02020603050405020304" pitchFamily="18" charset="0"/>
                <a:cs typeface="Arial" panose="020B0604020202020204" pitchFamily="34" charset="0"/>
              </a:rPr>
              <a:t> modifies enzyme, usually in active site, these are generally </a:t>
            </a:r>
            <a:r>
              <a:rPr lang="en-US" sz="1807" i="1" dirty="0">
                <a:latin typeface="Arial" panose="020B0604020202020204" pitchFamily="34" charset="0"/>
                <a:ea typeface="Times New Roman" panose="02020603050405020304" pitchFamily="18" charset="0"/>
                <a:cs typeface="Arial" panose="020B0604020202020204" pitchFamily="34" charset="0"/>
              </a:rPr>
              <a:t>irreversible</a:t>
            </a:r>
            <a:r>
              <a:rPr lang="en-US" sz="1807" dirty="0">
                <a:latin typeface="Arial" panose="020B0604020202020204" pitchFamily="34" charset="0"/>
                <a:ea typeface="Times New Roman" panose="02020603050405020304" pitchFamily="18" charset="0"/>
                <a:cs typeface="Arial" panose="020B0604020202020204" pitchFamily="34" charset="0"/>
              </a:rPr>
              <a:t> – the enzyme is dead!  </a:t>
            </a:r>
            <a:r>
              <a:rPr lang="en-US" sz="1807" i="1" dirty="0">
                <a:latin typeface="Arial" panose="020B0604020202020204" pitchFamily="34" charset="0"/>
                <a:ea typeface="Times New Roman" panose="02020603050405020304" pitchFamily="18" charset="0"/>
                <a:cs typeface="Arial" panose="020B0604020202020204" pitchFamily="34" charset="0"/>
              </a:rPr>
              <a:t>Example – Sarin gas (Tokyo subway 1995)</a:t>
            </a:r>
          </a:p>
          <a:p>
            <a:pPr marL="310937" indent="-310937">
              <a:spcBef>
                <a:spcPts val="544"/>
              </a:spcBef>
              <a:buFont typeface="+mj-lt"/>
              <a:buAutoNum type="arabicPeriod"/>
            </a:pPr>
            <a:r>
              <a:rPr lang="en-US" sz="1807" dirty="0">
                <a:latin typeface="Arial" panose="020B0604020202020204" pitchFamily="34" charset="0"/>
                <a:ea typeface="Times New Roman" panose="02020603050405020304" pitchFamily="18" charset="0"/>
                <a:cs typeface="Arial" panose="020B0604020202020204" pitchFamily="34" charset="0"/>
              </a:rPr>
              <a:t>Competitive – inhibitor blocks substrate, binds </a:t>
            </a:r>
            <a:r>
              <a:rPr lang="en-US" sz="1807" i="1" dirty="0">
                <a:latin typeface="Arial" panose="020B0604020202020204" pitchFamily="34" charset="0"/>
                <a:ea typeface="Times New Roman" panose="02020603050405020304" pitchFamily="18" charset="0"/>
                <a:cs typeface="Arial" panose="020B0604020202020204" pitchFamily="34" charset="0"/>
              </a:rPr>
              <a:t>reversibly to active site with a K</a:t>
            </a:r>
            <a:r>
              <a:rPr lang="en-US" sz="1807" i="1" baseline="-25000" dirty="0">
                <a:latin typeface="Arial" panose="020B0604020202020204" pitchFamily="34" charset="0"/>
                <a:ea typeface="Times New Roman" panose="02020603050405020304" pitchFamily="18" charset="0"/>
                <a:cs typeface="Arial" panose="020B0604020202020204" pitchFamily="34" charset="0"/>
              </a:rPr>
              <a:t>D</a:t>
            </a:r>
            <a:r>
              <a:rPr lang="en-US" sz="1807" i="1" dirty="0">
                <a:latin typeface="Arial" panose="020B0604020202020204" pitchFamily="34" charset="0"/>
                <a:ea typeface="Times New Roman" panose="02020603050405020304" pitchFamily="18" charset="0"/>
                <a:cs typeface="Arial" panose="020B0604020202020204" pitchFamily="34" charset="0"/>
              </a:rPr>
              <a:t> = K</a:t>
            </a:r>
            <a:r>
              <a:rPr lang="en-US" sz="1807" i="1" baseline="-25000" dirty="0">
                <a:latin typeface="Arial" panose="020B0604020202020204" pitchFamily="34" charset="0"/>
                <a:ea typeface="Times New Roman" panose="02020603050405020304" pitchFamily="18" charset="0"/>
                <a:cs typeface="Arial" panose="020B0604020202020204" pitchFamily="34" charset="0"/>
              </a:rPr>
              <a:t>I</a:t>
            </a:r>
            <a:r>
              <a:rPr lang="en-US" sz="1807" dirty="0">
                <a:latin typeface="Arial" panose="020B0604020202020204" pitchFamily="34" charset="0"/>
                <a:ea typeface="Times New Roman" panose="02020603050405020304" pitchFamily="18" charset="0"/>
                <a:cs typeface="Arial" panose="020B0604020202020204" pitchFamily="34" charset="0"/>
              </a:rPr>
              <a:t>. Enzyme activity returns when drug is removed.</a:t>
            </a:r>
          </a:p>
          <a:p>
            <a:pPr marL="310937" indent="-310937">
              <a:spcBef>
                <a:spcPts val="544"/>
              </a:spcBef>
              <a:buFont typeface="+mj-lt"/>
              <a:buAutoNum type="arabicPeriod"/>
            </a:pPr>
            <a:r>
              <a:rPr lang="en-US" sz="1807" dirty="0">
                <a:latin typeface="Arial" panose="020B0604020202020204" pitchFamily="34" charset="0"/>
                <a:ea typeface="Times New Roman" panose="02020603050405020304" pitchFamily="18" charset="0"/>
                <a:cs typeface="Arial" panose="020B0604020202020204" pitchFamily="34" charset="0"/>
              </a:rPr>
              <a:t>Allosteric (mixed type) – inhibitor causes allosteric change. Binds </a:t>
            </a:r>
            <a:r>
              <a:rPr lang="en-US" sz="1807" i="1" dirty="0">
                <a:latin typeface="Arial" panose="020B0604020202020204" pitchFamily="34" charset="0"/>
                <a:ea typeface="Times New Roman" panose="02020603050405020304" pitchFamily="18" charset="0"/>
                <a:cs typeface="Arial" panose="020B0604020202020204" pitchFamily="34" charset="0"/>
              </a:rPr>
              <a:t>reversibly to a different location, with two different K</a:t>
            </a:r>
            <a:r>
              <a:rPr lang="en-US" sz="1807" i="1" baseline="-25000" dirty="0">
                <a:latin typeface="Arial" panose="020B0604020202020204" pitchFamily="34" charset="0"/>
                <a:ea typeface="Times New Roman" panose="02020603050405020304" pitchFamily="18" charset="0"/>
                <a:cs typeface="Arial" panose="020B0604020202020204" pitchFamily="34" charset="0"/>
              </a:rPr>
              <a:t>D</a:t>
            </a:r>
            <a:r>
              <a:rPr lang="en-US" sz="1807" i="1" dirty="0">
                <a:latin typeface="Arial" panose="020B0604020202020204" pitchFamily="34" charset="0"/>
                <a:ea typeface="Times New Roman" panose="02020603050405020304" pitchFamily="18" charset="0"/>
                <a:cs typeface="Arial" panose="020B0604020202020204" pitchFamily="34" charset="0"/>
              </a:rPr>
              <a:t>s: K</a:t>
            </a:r>
            <a:r>
              <a:rPr lang="en-US" sz="1807" i="1" baseline="-25000" dirty="0">
                <a:latin typeface="Arial" panose="020B0604020202020204" pitchFamily="34" charset="0"/>
                <a:ea typeface="Times New Roman" panose="02020603050405020304" pitchFamily="18" charset="0"/>
                <a:cs typeface="Arial" panose="020B0604020202020204" pitchFamily="34" charset="0"/>
              </a:rPr>
              <a:t>I</a:t>
            </a:r>
            <a:r>
              <a:rPr lang="en-US" sz="1807" i="1" dirty="0">
                <a:latin typeface="Arial" panose="020B0604020202020204" pitchFamily="34" charset="0"/>
                <a:ea typeface="Times New Roman" panose="02020603050405020304" pitchFamily="18" charset="0"/>
                <a:cs typeface="Arial" panose="020B0604020202020204" pitchFamily="34" charset="0"/>
              </a:rPr>
              <a:t> and K</a:t>
            </a:r>
            <a:r>
              <a:rPr lang="en-US" sz="1807" i="1" baseline="-25000" dirty="0">
                <a:latin typeface="Arial" panose="020B0604020202020204" pitchFamily="34" charset="0"/>
                <a:ea typeface="Times New Roman" panose="02020603050405020304" pitchFamily="18" charset="0"/>
                <a:cs typeface="Arial" panose="020B0604020202020204" pitchFamily="34" charset="0"/>
              </a:rPr>
              <a:t>I</a:t>
            </a:r>
            <a:r>
              <a:rPr lang="en-US" sz="1807" i="1" dirty="0">
                <a:latin typeface="Arial" panose="020B0604020202020204" pitchFamily="34" charset="0"/>
                <a:ea typeface="Times New Roman" panose="02020603050405020304" pitchFamily="18" charset="0"/>
                <a:cs typeface="Arial" panose="020B0604020202020204" pitchFamily="34" charset="0"/>
              </a:rPr>
              <a:t>’. Enzyme activity returns when drug is removed.</a:t>
            </a:r>
            <a:endParaRPr lang="en-US" sz="1807" dirty="0">
              <a:latin typeface="Arial" panose="020B0604020202020204" pitchFamily="34" charset="0"/>
              <a:ea typeface="Times New Roman" panose="02020603050405020304" pitchFamily="18" charset="0"/>
              <a:cs typeface="Arial" panose="020B0604020202020204" pitchFamily="34" charset="0"/>
            </a:endParaRPr>
          </a:p>
        </p:txBody>
      </p:sp>
      <p:cxnSp>
        <p:nvCxnSpPr>
          <p:cNvPr id="7" name="Straight Arrow Connector 6">
            <a:extLst>
              <a:ext uri="{FF2B5EF4-FFF2-40B4-BE49-F238E27FC236}">
                <a16:creationId xmlns:a16="http://schemas.microsoft.com/office/drawing/2014/main" id="{649879EC-7A90-41A0-B905-1CA9BC0BC203}"/>
              </a:ext>
            </a:extLst>
          </p:cNvPr>
          <p:cNvCxnSpPr>
            <a:cxnSpLocks/>
          </p:cNvCxnSpPr>
          <p:nvPr/>
        </p:nvCxnSpPr>
        <p:spPr>
          <a:xfrm flipV="1">
            <a:off x="7161262" y="1965590"/>
            <a:ext cx="1285147" cy="214641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4DF24E90-8EDF-45F7-BB52-F3B4A0FA4104}"/>
              </a:ext>
            </a:extLst>
          </p:cNvPr>
          <p:cNvCxnSpPr>
            <a:cxnSpLocks/>
          </p:cNvCxnSpPr>
          <p:nvPr/>
        </p:nvCxnSpPr>
        <p:spPr>
          <a:xfrm flipV="1">
            <a:off x="7239847" y="3874399"/>
            <a:ext cx="1373547" cy="104023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aphicFrame>
        <p:nvGraphicFramePr>
          <p:cNvPr id="15" name="Object 14">
            <a:extLst>
              <a:ext uri="{FF2B5EF4-FFF2-40B4-BE49-F238E27FC236}">
                <a16:creationId xmlns:a16="http://schemas.microsoft.com/office/drawing/2014/main" id="{CA3CE5B3-B0F6-439E-B4D3-A01AA017FB55}"/>
              </a:ext>
            </a:extLst>
          </p:cNvPr>
          <p:cNvGraphicFramePr>
            <a:graphicFrameLocks noChangeAspect="1"/>
          </p:cNvGraphicFramePr>
          <p:nvPr/>
        </p:nvGraphicFramePr>
        <p:xfrm>
          <a:off x="8944492" y="808786"/>
          <a:ext cx="2053344" cy="1494388"/>
        </p:xfrm>
        <a:graphic>
          <a:graphicData uri="http://schemas.openxmlformats.org/presentationml/2006/ole">
            <mc:AlternateContent xmlns:mc="http://schemas.openxmlformats.org/markup-compatibility/2006">
              <mc:Choice xmlns:v="urn:schemas-microsoft-com:vml" Requires="v">
                <p:oleObj name="MDLDrawObject Class" r:id="rId4" imgW="2714594" imgH="1780715" progId="MDLDrawOLE.MDLDrawObject.1">
                  <p:embed/>
                </p:oleObj>
              </mc:Choice>
              <mc:Fallback>
                <p:oleObj name="MDLDrawObject Class" r:id="rId4" imgW="2714594" imgH="1780715" progId="MDLDrawOLE.MDLDrawObject.1">
                  <p:embed/>
                  <p:pic>
                    <p:nvPicPr>
                      <p:cNvPr id="15" name="Object 14">
                        <a:extLst>
                          <a:ext uri="{FF2B5EF4-FFF2-40B4-BE49-F238E27FC236}">
                            <a16:creationId xmlns:a16="http://schemas.microsoft.com/office/drawing/2014/main" id="{CA3CE5B3-B0F6-439E-B4D3-A01AA017FB55}"/>
                          </a:ext>
                        </a:extLst>
                      </p:cNvPr>
                      <p:cNvPicPr>
                        <a:picLocks noChangeAspect="1" noChangeArrowheads="1"/>
                      </p:cNvPicPr>
                      <p:nvPr/>
                    </p:nvPicPr>
                    <p:blipFill>
                      <a:blip r:embed="rId5"/>
                      <a:srcRect/>
                      <a:stretch>
                        <a:fillRect/>
                      </a:stretch>
                    </p:blipFill>
                    <p:spPr bwMode="auto">
                      <a:xfrm>
                        <a:off x="8944492" y="808786"/>
                        <a:ext cx="2053344" cy="1494388"/>
                      </a:xfrm>
                      <a:prstGeom prst="rect">
                        <a:avLst/>
                      </a:prstGeom>
                      <a:noFill/>
                      <a:ln>
                        <a:solidFill>
                          <a:srgbClr val="808080"/>
                        </a:solidFill>
                      </a:ln>
                    </p:spPr>
                  </p:pic>
                </p:oleObj>
              </mc:Fallback>
            </mc:AlternateContent>
          </a:graphicData>
        </a:graphic>
      </p:graphicFrame>
      <p:grpSp>
        <p:nvGrpSpPr>
          <p:cNvPr id="6" name="Group 5">
            <a:extLst>
              <a:ext uri="{FF2B5EF4-FFF2-40B4-BE49-F238E27FC236}">
                <a16:creationId xmlns:a16="http://schemas.microsoft.com/office/drawing/2014/main" id="{2557A300-5FA9-3757-B386-3469D8CF5E7D}"/>
              </a:ext>
            </a:extLst>
          </p:cNvPr>
          <p:cNvGrpSpPr/>
          <p:nvPr/>
        </p:nvGrpSpPr>
        <p:grpSpPr>
          <a:xfrm>
            <a:off x="8691980" y="2824077"/>
            <a:ext cx="2820366" cy="3788372"/>
            <a:chOff x="9631832" y="1008497"/>
            <a:chExt cx="3110237" cy="4177733"/>
          </a:xfrm>
        </p:grpSpPr>
        <p:graphicFrame>
          <p:nvGraphicFramePr>
            <p:cNvPr id="9" name="Object 8">
              <a:extLst>
                <a:ext uri="{FF2B5EF4-FFF2-40B4-BE49-F238E27FC236}">
                  <a16:creationId xmlns:a16="http://schemas.microsoft.com/office/drawing/2014/main" id="{EC88ACDF-CAB2-458B-AF4F-6AD67426C48A}"/>
                </a:ext>
              </a:extLst>
            </p:cNvPr>
            <p:cNvGraphicFramePr>
              <a:graphicFrameLocks noChangeAspect="1"/>
            </p:cNvGraphicFramePr>
            <p:nvPr/>
          </p:nvGraphicFramePr>
          <p:xfrm>
            <a:off x="9852020" y="1343619"/>
            <a:ext cx="2264382" cy="1647978"/>
          </p:xfrm>
          <a:graphic>
            <a:graphicData uri="http://schemas.openxmlformats.org/presentationml/2006/ole">
              <mc:AlternateContent xmlns:mc="http://schemas.openxmlformats.org/markup-compatibility/2006">
                <mc:Choice xmlns:v="urn:schemas-microsoft-com:vml" Requires="v">
                  <p:oleObj name="MDLDrawObject Class" r:id="rId6" imgW="2714594" imgH="1780715" progId="MDLDrawOLE.MDLDrawObject.1">
                    <p:embed/>
                  </p:oleObj>
                </mc:Choice>
                <mc:Fallback>
                  <p:oleObj name="MDLDrawObject Class" r:id="rId6" imgW="2714594" imgH="1780715" progId="MDLDrawOLE.MDLDrawObject.1">
                    <p:embed/>
                    <p:pic>
                      <p:nvPicPr>
                        <p:cNvPr id="9" name="Object 8">
                          <a:extLst>
                            <a:ext uri="{FF2B5EF4-FFF2-40B4-BE49-F238E27FC236}">
                              <a16:creationId xmlns:a16="http://schemas.microsoft.com/office/drawing/2014/main" id="{EC88ACDF-CAB2-458B-AF4F-6AD67426C48A}"/>
                            </a:ext>
                          </a:extLst>
                        </p:cNvPr>
                        <p:cNvPicPr>
                          <a:picLocks noChangeAspect="1" noChangeArrowheads="1"/>
                        </p:cNvPicPr>
                        <p:nvPr/>
                      </p:nvPicPr>
                      <p:blipFill>
                        <a:blip r:embed="rId7"/>
                        <a:srcRect/>
                        <a:stretch>
                          <a:fillRect/>
                        </a:stretch>
                      </p:blipFill>
                      <p:spPr bwMode="auto">
                        <a:xfrm>
                          <a:off x="9852020" y="1343619"/>
                          <a:ext cx="2264382" cy="1647978"/>
                        </a:xfrm>
                        <a:prstGeom prst="rect">
                          <a:avLst/>
                        </a:prstGeom>
                        <a:noFill/>
                        <a:ln>
                          <a:solidFill>
                            <a:srgbClr val="808080"/>
                          </a:solidFill>
                        </a:ln>
                      </p:spPr>
                    </p:pic>
                  </p:oleObj>
                </mc:Fallback>
              </mc:AlternateContent>
            </a:graphicData>
          </a:graphic>
        </p:graphicFrame>
        <p:graphicFrame>
          <p:nvGraphicFramePr>
            <p:cNvPr id="11" name="Object 10">
              <a:extLst>
                <a:ext uri="{FF2B5EF4-FFF2-40B4-BE49-F238E27FC236}">
                  <a16:creationId xmlns:a16="http://schemas.microsoft.com/office/drawing/2014/main" id="{179D95E0-ED3A-4FF8-A440-4D2AC9444D03}"/>
                </a:ext>
              </a:extLst>
            </p:cNvPr>
            <p:cNvGraphicFramePr>
              <a:graphicFrameLocks noChangeAspect="1"/>
            </p:cNvGraphicFramePr>
            <p:nvPr/>
          </p:nvGraphicFramePr>
          <p:xfrm>
            <a:off x="9852020" y="3507882"/>
            <a:ext cx="2890049" cy="1678348"/>
          </p:xfrm>
          <a:graphic>
            <a:graphicData uri="http://schemas.openxmlformats.org/presentationml/2006/ole">
              <mc:AlternateContent xmlns:mc="http://schemas.openxmlformats.org/markup-compatibility/2006">
                <mc:Choice xmlns:v="urn:schemas-microsoft-com:vml" Requires="v">
                  <p:oleObj name="MDLDrawObject Class" r:id="rId8" imgW="5181403" imgH="3019097" progId="MDLDrawOLE.MDLDrawObject.1">
                    <p:embed/>
                  </p:oleObj>
                </mc:Choice>
                <mc:Fallback>
                  <p:oleObj name="MDLDrawObject Class" r:id="rId8" imgW="5181403" imgH="3019097" progId="MDLDrawOLE.MDLDrawObject.1">
                    <p:embed/>
                    <p:pic>
                      <p:nvPicPr>
                        <p:cNvPr id="11" name="Object 10">
                          <a:extLst>
                            <a:ext uri="{FF2B5EF4-FFF2-40B4-BE49-F238E27FC236}">
                              <a16:creationId xmlns:a16="http://schemas.microsoft.com/office/drawing/2014/main" id="{179D95E0-ED3A-4FF8-A440-4D2AC9444D03}"/>
                            </a:ext>
                          </a:extLst>
                        </p:cNvPr>
                        <p:cNvPicPr>
                          <a:picLocks noChangeAspect="1" noChangeArrowheads="1"/>
                        </p:cNvPicPr>
                        <p:nvPr/>
                      </p:nvPicPr>
                      <p:blipFill>
                        <a:blip r:embed="rId9"/>
                        <a:srcRect/>
                        <a:stretch>
                          <a:fillRect/>
                        </a:stretch>
                      </p:blipFill>
                      <p:spPr bwMode="auto">
                        <a:xfrm>
                          <a:off x="9852020" y="3507882"/>
                          <a:ext cx="2890049" cy="1678348"/>
                        </a:xfrm>
                        <a:prstGeom prst="rect">
                          <a:avLst/>
                        </a:prstGeom>
                        <a:noFill/>
                        <a:ln>
                          <a:solidFill>
                            <a:srgbClr val="808080"/>
                          </a:solidFill>
                        </a:ln>
                      </p:spPr>
                    </p:pic>
                  </p:oleObj>
                </mc:Fallback>
              </mc:AlternateContent>
            </a:graphicData>
          </a:graphic>
        </p:graphicFrame>
        <p:sp>
          <p:nvSpPr>
            <p:cNvPr id="14" name="TextBox 13">
              <a:extLst>
                <a:ext uri="{FF2B5EF4-FFF2-40B4-BE49-F238E27FC236}">
                  <a16:creationId xmlns:a16="http://schemas.microsoft.com/office/drawing/2014/main" id="{5EF1B8AE-68CB-4B8C-A32F-05D64BDBC3DB}"/>
                </a:ext>
              </a:extLst>
            </p:cNvPr>
            <p:cNvSpPr txBox="1"/>
            <p:nvPr/>
          </p:nvSpPr>
          <p:spPr>
            <a:xfrm>
              <a:off x="9631832" y="1008497"/>
              <a:ext cx="1547140" cy="408493"/>
            </a:xfrm>
            <a:prstGeom prst="rect">
              <a:avLst/>
            </a:prstGeom>
            <a:noFill/>
          </p:spPr>
          <p:txBody>
            <a:bodyPr wrap="none" rtlCol="0">
              <a:spAutoFit/>
            </a:bodyPr>
            <a:lstStyle/>
            <a:p>
              <a:r>
                <a:rPr lang="en-US" sz="1807" dirty="0">
                  <a:latin typeface="Arial" panose="020B0604020202020204" pitchFamily="34" charset="0"/>
                </a:rPr>
                <a:t>Competitive</a:t>
              </a:r>
            </a:p>
          </p:txBody>
        </p:sp>
        <p:sp>
          <p:nvSpPr>
            <p:cNvPr id="16" name="TextBox 15">
              <a:extLst>
                <a:ext uri="{FF2B5EF4-FFF2-40B4-BE49-F238E27FC236}">
                  <a16:creationId xmlns:a16="http://schemas.microsoft.com/office/drawing/2014/main" id="{251876F5-9325-418C-B60D-9F2C7361946B}"/>
                </a:ext>
              </a:extLst>
            </p:cNvPr>
            <p:cNvSpPr txBox="1"/>
            <p:nvPr/>
          </p:nvSpPr>
          <p:spPr>
            <a:xfrm>
              <a:off x="9631832" y="3109194"/>
              <a:ext cx="2706788" cy="408493"/>
            </a:xfrm>
            <a:prstGeom prst="rect">
              <a:avLst/>
            </a:prstGeom>
            <a:noFill/>
          </p:spPr>
          <p:txBody>
            <a:bodyPr wrap="none" rtlCol="0">
              <a:spAutoFit/>
            </a:bodyPr>
            <a:lstStyle/>
            <a:p>
              <a:r>
                <a:rPr lang="en-US" sz="1807" dirty="0">
                  <a:latin typeface="Arial" panose="020B0604020202020204" pitchFamily="34" charset="0"/>
                </a:rPr>
                <a:t>Allosteric (Mixed type)</a:t>
              </a:r>
            </a:p>
          </p:txBody>
        </p:sp>
      </p:grpSp>
      <p:sp>
        <p:nvSpPr>
          <p:cNvPr id="17" name="TextBox 16">
            <a:extLst>
              <a:ext uri="{FF2B5EF4-FFF2-40B4-BE49-F238E27FC236}">
                <a16:creationId xmlns:a16="http://schemas.microsoft.com/office/drawing/2014/main" id="{B48A2E27-6805-4AD3-B882-1966B7A76CC5}"/>
              </a:ext>
            </a:extLst>
          </p:cNvPr>
          <p:cNvSpPr txBox="1"/>
          <p:nvPr/>
        </p:nvSpPr>
        <p:spPr>
          <a:xfrm>
            <a:off x="8744826" y="435595"/>
            <a:ext cx="1095172" cy="370422"/>
          </a:xfrm>
          <a:prstGeom prst="rect">
            <a:avLst/>
          </a:prstGeom>
          <a:noFill/>
        </p:spPr>
        <p:txBody>
          <a:bodyPr wrap="none" rtlCol="0">
            <a:spAutoFit/>
          </a:bodyPr>
          <a:lstStyle/>
          <a:p>
            <a:r>
              <a:rPr lang="en-US" sz="1807" dirty="0">
                <a:latin typeface="Arial" panose="020B0604020202020204" pitchFamily="34" charset="0"/>
              </a:rPr>
              <a:t>Covalent</a:t>
            </a:r>
          </a:p>
        </p:txBody>
      </p:sp>
      <p:cxnSp>
        <p:nvCxnSpPr>
          <p:cNvPr id="21" name="Straight Arrow Connector 20">
            <a:extLst>
              <a:ext uri="{FF2B5EF4-FFF2-40B4-BE49-F238E27FC236}">
                <a16:creationId xmlns:a16="http://schemas.microsoft.com/office/drawing/2014/main" id="{35713988-3B8D-4D4F-86AC-3A4725A1B463}"/>
              </a:ext>
            </a:extLst>
          </p:cNvPr>
          <p:cNvCxnSpPr/>
          <p:nvPr/>
        </p:nvCxnSpPr>
        <p:spPr>
          <a:xfrm>
            <a:off x="7180831" y="5854100"/>
            <a:ext cx="1553564"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8" name="Date Placeholder 7">
            <a:extLst>
              <a:ext uri="{FF2B5EF4-FFF2-40B4-BE49-F238E27FC236}">
                <a16:creationId xmlns:a16="http://schemas.microsoft.com/office/drawing/2014/main" id="{255E18B9-DACD-3F35-B9AC-733410AD9073}"/>
              </a:ext>
            </a:extLst>
          </p:cNvPr>
          <p:cNvSpPr>
            <a:spLocks noGrp="1"/>
          </p:cNvSpPr>
          <p:nvPr>
            <p:ph type="dt" sz="half" idx="10"/>
          </p:nvPr>
        </p:nvSpPr>
        <p:spPr/>
        <p:txBody>
          <a:bodyPr/>
          <a:lstStyle/>
          <a:p>
            <a:fld id="{713B012A-7480-4BFC-94DB-F90D4E10088E}" type="datetime1">
              <a:rPr lang="en-US" smtClean="0"/>
              <a:t>9/9/2023</a:t>
            </a:fld>
            <a:endParaRPr lang="en-US"/>
          </a:p>
        </p:txBody>
      </p:sp>
      <p:sp>
        <p:nvSpPr>
          <p:cNvPr id="18" name="Footer Placeholder 17">
            <a:extLst>
              <a:ext uri="{FF2B5EF4-FFF2-40B4-BE49-F238E27FC236}">
                <a16:creationId xmlns:a16="http://schemas.microsoft.com/office/drawing/2014/main" id="{94156ED6-33E1-6D3D-FCE2-61C41099E2DF}"/>
              </a:ext>
            </a:extLst>
          </p:cNvPr>
          <p:cNvSpPr>
            <a:spLocks noGrp="1"/>
          </p:cNvSpPr>
          <p:nvPr>
            <p:ph type="ftr" sz="quarter" idx="11"/>
          </p:nvPr>
        </p:nvSpPr>
        <p:spPr/>
        <p:txBody>
          <a:bodyPr/>
          <a:lstStyle/>
          <a:p>
            <a:r>
              <a:rPr lang="en-US"/>
              <a:t>D &amp; D Lecture 5 - Fall 2023</a:t>
            </a:r>
          </a:p>
        </p:txBody>
      </p:sp>
      <p:sp>
        <p:nvSpPr>
          <p:cNvPr id="19" name="Slide Number Placeholder 18">
            <a:extLst>
              <a:ext uri="{FF2B5EF4-FFF2-40B4-BE49-F238E27FC236}">
                <a16:creationId xmlns:a16="http://schemas.microsoft.com/office/drawing/2014/main" id="{54DD95BB-2F92-F100-CA73-74901AFC8C0C}"/>
              </a:ext>
            </a:extLst>
          </p:cNvPr>
          <p:cNvSpPr>
            <a:spLocks noGrp="1"/>
          </p:cNvSpPr>
          <p:nvPr>
            <p:ph type="sldNum" sz="quarter" idx="12"/>
          </p:nvPr>
        </p:nvSpPr>
        <p:spPr/>
        <p:txBody>
          <a:bodyPr/>
          <a:lstStyle/>
          <a:p>
            <a:fld id="{DC3BB032-4020-48F4-953B-341806DC4A2B}" type="slidenum">
              <a:rPr lang="en-US" smtClean="0"/>
              <a:pPr/>
              <a:t>3</a:t>
            </a:fld>
            <a:endParaRPr lang="en-US"/>
          </a:p>
        </p:txBody>
      </p:sp>
      <mc:AlternateContent xmlns:mc="http://schemas.openxmlformats.org/markup-compatibility/2006">
        <mc:Choice xmlns:p14="http://schemas.microsoft.com/office/powerpoint/2010/main" Requires="p14">
          <p:contentPart p14:bwMode="auto" r:id="rId10">
            <p14:nvContentPartPr>
              <p14:cNvPr id="2" name="Ink 1">
                <a:extLst>
                  <a:ext uri="{FF2B5EF4-FFF2-40B4-BE49-F238E27FC236}">
                    <a16:creationId xmlns:a16="http://schemas.microsoft.com/office/drawing/2014/main" id="{F46A80FF-9EFD-2174-9C93-B0EE4DEBAEB2}"/>
                  </a:ext>
                </a:extLst>
              </p14:cNvPr>
              <p14:cNvContentPartPr/>
              <p14:nvPr/>
            </p14:nvContentPartPr>
            <p14:xfrm>
              <a:off x="523360" y="1534570"/>
              <a:ext cx="917280" cy="362520"/>
            </p14:xfrm>
          </p:contentPart>
        </mc:Choice>
        <mc:Fallback>
          <p:pic>
            <p:nvPicPr>
              <p:cNvPr id="2" name="Ink 1">
                <a:extLst>
                  <a:ext uri="{FF2B5EF4-FFF2-40B4-BE49-F238E27FC236}">
                    <a16:creationId xmlns:a16="http://schemas.microsoft.com/office/drawing/2014/main" id="{F46A80FF-9EFD-2174-9C93-B0EE4DEBAEB2}"/>
                  </a:ext>
                </a:extLst>
              </p:cNvPr>
              <p:cNvPicPr/>
              <p:nvPr/>
            </p:nvPicPr>
            <p:blipFill>
              <a:blip r:embed="rId11"/>
              <a:stretch>
                <a:fillRect/>
              </a:stretch>
            </p:blipFill>
            <p:spPr>
              <a:xfrm>
                <a:off x="514360" y="1525930"/>
                <a:ext cx="934920" cy="380160"/>
              </a:xfrm>
              <a:prstGeom prst="rect">
                <a:avLst/>
              </a:prstGeom>
            </p:spPr>
          </p:pic>
        </mc:Fallback>
      </mc:AlternateContent>
      <mc:AlternateContent xmlns:mc="http://schemas.openxmlformats.org/markup-compatibility/2006">
        <mc:Choice xmlns:p14="http://schemas.microsoft.com/office/powerpoint/2010/main" Requires="p14">
          <p:contentPart p14:bwMode="auto" r:id="rId12">
            <p14:nvContentPartPr>
              <p14:cNvPr id="3" name="Ink 2">
                <a:extLst>
                  <a:ext uri="{FF2B5EF4-FFF2-40B4-BE49-F238E27FC236}">
                    <a16:creationId xmlns:a16="http://schemas.microsoft.com/office/drawing/2014/main" id="{49962E69-8FFB-B3B9-954E-28C3D775454D}"/>
                  </a:ext>
                </a:extLst>
              </p14:cNvPr>
              <p14:cNvContentPartPr/>
              <p14:nvPr/>
            </p14:nvContentPartPr>
            <p14:xfrm>
              <a:off x="8684920" y="318850"/>
              <a:ext cx="1186200" cy="467640"/>
            </p14:xfrm>
          </p:contentPart>
        </mc:Choice>
        <mc:Fallback>
          <p:pic>
            <p:nvPicPr>
              <p:cNvPr id="3" name="Ink 2">
                <a:extLst>
                  <a:ext uri="{FF2B5EF4-FFF2-40B4-BE49-F238E27FC236}">
                    <a16:creationId xmlns:a16="http://schemas.microsoft.com/office/drawing/2014/main" id="{49962E69-8FFB-B3B9-954E-28C3D775454D}"/>
                  </a:ext>
                </a:extLst>
              </p:cNvPr>
              <p:cNvPicPr/>
              <p:nvPr/>
            </p:nvPicPr>
            <p:blipFill>
              <a:blip r:embed="rId13"/>
              <a:stretch>
                <a:fillRect/>
              </a:stretch>
            </p:blipFill>
            <p:spPr>
              <a:xfrm>
                <a:off x="8675920" y="310210"/>
                <a:ext cx="1203840" cy="485280"/>
              </a:xfrm>
              <a:prstGeom prst="rect">
                <a:avLst/>
              </a:prstGeom>
            </p:spPr>
          </p:pic>
        </mc:Fallback>
      </mc:AlternateContent>
      <mc:AlternateContent xmlns:mc="http://schemas.openxmlformats.org/markup-compatibility/2006">
        <mc:Choice xmlns:p14="http://schemas.microsoft.com/office/powerpoint/2010/main" Requires="p14">
          <p:contentPart p14:bwMode="auto" r:id="rId14">
            <p14:nvContentPartPr>
              <p14:cNvPr id="4" name="Ink 3">
                <a:extLst>
                  <a:ext uri="{FF2B5EF4-FFF2-40B4-BE49-F238E27FC236}">
                    <a16:creationId xmlns:a16="http://schemas.microsoft.com/office/drawing/2014/main" id="{E47AC343-C0AC-5191-4DCA-7079B5B476DF}"/>
                  </a:ext>
                </a:extLst>
              </p14:cNvPr>
              <p14:cNvContentPartPr/>
              <p14:nvPr/>
            </p14:nvContentPartPr>
            <p14:xfrm>
              <a:off x="8776000" y="989170"/>
              <a:ext cx="325080" cy="152640"/>
            </p14:xfrm>
          </p:contentPart>
        </mc:Choice>
        <mc:Fallback>
          <p:pic>
            <p:nvPicPr>
              <p:cNvPr id="4" name="Ink 3">
                <a:extLst>
                  <a:ext uri="{FF2B5EF4-FFF2-40B4-BE49-F238E27FC236}">
                    <a16:creationId xmlns:a16="http://schemas.microsoft.com/office/drawing/2014/main" id="{E47AC343-C0AC-5191-4DCA-7079B5B476DF}"/>
                  </a:ext>
                </a:extLst>
              </p:cNvPr>
              <p:cNvPicPr/>
              <p:nvPr/>
            </p:nvPicPr>
            <p:blipFill>
              <a:blip r:embed="rId15"/>
              <a:stretch>
                <a:fillRect/>
              </a:stretch>
            </p:blipFill>
            <p:spPr>
              <a:xfrm>
                <a:off x="8767000" y="980530"/>
                <a:ext cx="342720" cy="170280"/>
              </a:xfrm>
              <a:prstGeom prst="rect">
                <a:avLst/>
              </a:prstGeom>
            </p:spPr>
          </p:pic>
        </mc:Fallback>
      </mc:AlternateContent>
      <mc:AlternateContent xmlns:mc="http://schemas.openxmlformats.org/markup-compatibility/2006">
        <mc:Choice xmlns:p14="http://schemas.microsoft.com/office/powerpoint/2010/main" Requires="p14">
          <p:contentPart p14:bwMode="auto" r:id="rId16">
            <p14:nvContentPartPr>
              <p14:cNvPr id="20" name="Ink 19">
                <a:extLst>
                  <a:ext uri="{FF2B5EF4-FFF2-40B4-BE49-F238E27FC236}">
                    <a16:creationId xmlns:a16="http://schemas.microsoft.com/office/drawing/2014/main" id="{BD8A6044-C946-EDF3-67B7-D12961321DBC}"/>
                  </a:ext>
                </a:extLst>
              </p14:cNvPr>
              <p14:cNvContentPartPr/>
              <p14:nvPr/>
            </p14:nvContentPartPr>
            <p14:xfrm>
              <a:off x="8273800" y="1212730"/>
              <a:ext cx="30960" cy="162000"/>
            </p14:xfrm>
          </p:contentPart>
        </mc:Choice>
        <mc:Fallback>
          <p:pic>
            <p:nvPicPr>
              <p:cNvPr id="20" name="Ink 19">
                <a:extLst>
                  <a:ext uri="{FF2B5EF4-FFF2-40B4-BE49-F238E27FC236}">
                    <a16:creationId xmlns:a16="http://schemas.microsoft.com/office/drawing/2014/main" id="{BD8A6044-C946-EDF3-67B7-D12961321DBC}"/>
                  </a:ext>
                </a:extLst>
              </p:cNvPr>
              <p:cNvPicPr/>
              <p:nvPr/>
            </p:nvPicPr>
            <p:blipFill>
              <a:blip r:embed="rId17"/>
              <a:stretch>
                <a:fillRect/>
              </a:stretch>
            </p:blipFill>
            <p:spPr>
              <a:xfrm>
                <a:off x="8264800" y="1203730"/>
                <a:ext cx="48600" cy="179640"/>
              </a:xfrm>
              <a:prstGeom prst="rect">
                <a:avLst/>
              </a:prstGeom>
            </p:spPr>
          </p:pic>
        </mc:Fallback>
      </mc:AlternateContent>
      <mc:AlternateContent xmlns:mc="http://schemas.openxmlformats.org/markup-compatibility/2006">
        <mc:Choice xmlns:p14="http://schemas.microsoft.com/office/powerpoint/2010/main" Requires="p14">
          <p:contentPart p14:bwMode="auto" r:id="rId18">
            <p14:nvContentPartPr>
              <p14:cNvPr id="22" name="Ink 21">
                <a:extLst>
                  <a:ext uri="{FF2B5EF4-FFF2-40B4-BE49-F238E27FC236}">
                    <a16:creationId xmlns:a16="http://schemas.microsoft.com/office/drawing/2014/main" id="{BE26EACA-EC83-422E-1821-FE67AAB568C0}"/>
                  </a:ext>
                </a:extLst>
              </p14:cNvPr>
              <p14:cNvContentPartPr/>
              <p14:nvPr/>
            </p14:nvContentPartPr>
            <p14:xfrm>
              <a:off x="8259400" y="1165210"/>
              <a:ext cx="114480" cy="93960"/>
            </p14:xfrm>
          </p:contentPart>
        </mc:Choice>
        <mc:Fallback>
          <p:pic>
            <p:nvPicPr>
              <p:cNvPr id="22" name="Ink 21">
                <a:extLst>
                  <a:ext uri="{FF2B5EF4-FFF2-40B4-BE49-F238E27FC236}">
                    <a16:creationId xmlns:a16="http://schemas.microsoft.com/office/drawing/2014/main" id="{BE26EACA-EC83-422E-1821-FE67AAB568C0}"/>
                  </a:ext>
                </a:extLst>
              </p:cNvPr>
              <p:cNvPicPr/>
              <p:nvPr/>
            </p:nvPicPr>
            <p:blipFill>
              <a:blip r:embed="rId19"/>
              <a:stretch>
                <a:fillRect/>
              </a:stretch>
            </p:blipFill>
            <p:spPr>
              <a:xfrm>
                <a:off x="8250760" y="1156210"/>
                <a:ext cx="132120" cy="111600"/>
              </a:xfrm>
              <a:prstGeom prst="rect">
                <a:avLst/>
              </a:prstGeom>
            </p:spPr>
          </p:pic>
        </mc:Fallback>
      </mc:AlternateContent>
      <mc:AlternateContent xmlns:mc="http://schemas.openxmlformats.org/markup-compatibility/2006">
        <mc:Choice xmlns:p14="http://schemas.microsoft.com/office/powerpoint/2010/main" Requires="p14">
          <p:contentPart p14:bwMode="auto" r:id="rId20">
            <p14:nvContentPartPr>
              <p14:cNvPr id="23" name="Ink 22">
                <a:extLst>
                  <a:ext uri="{FF2B5EF4-FFF2-40B4-BE49-F238E27FC236}">
                    <a16:creationId xmlns:a16="http://schemas.microsoft.com/office/drawing/2014/main" id="{ADE1D312-415C-FB34-8415-7E2B7F4C1220}"/>
                  </a:ext>
                </a:extLst>
              </p14:cNvPr>
              <p14:cNvContentPartPr/>
              <p14:nvPr/>
            </p14:nvContentPartPr>
            <p14:xfrm>
              <a:off x="8251480" y="1260970"/>
              <a:ext cx="158760" cy="132480"/>
            </p14:xfrm>
          </p:contentPart>
        </mc:Choice>
        <mc:Fallback>
          <p:pic>
            <p:nvPicPr>
              <p:cNvPr id="23" name="Ink 22">
                <a:extLst>
                  <a:ext uri="{FF2B5EF4-FFF2-40B4-BE49-F238E27FC236}">
                    <a16:creationId xmlns:a16="http://schemas.microsoft.com/office/drawing/2014/main" id="{ADE1D312-415C-FB34-8415-7E2B7F4C1220}"/>
                  </a:ext>
                </a:extLst>
              </p:cNvPr>
              <p:cNvPicPr/>
              <p:nvPr/>
            </p:nvPicPr>
            <p:blipFill>
              <a:blip r:embed="rId21"/>
              <a:stretch>
                <a:fillRect/>
              </a:stretch>
            </p:blipFill>
            <p:spPr>
              <a:xfrm>
                <a:off x="8242840" y="1252330"/>
                <a:ext cx="176400" cy="150120"/>
              </a:xfrm>
              <a:prstGeom prst="rect">
                <a:avLst/>
              </a:prstGeom>
            </p:spPr>
          </p:pic>
        </mc:Fallback>
      </mc:AlternateContent>
      <mc:AlternateContent xmlns:mc="http://schemas.openxmlformats.org/markup-compatibility/2006">
        <mc:Choice xmlns:p14="http://schemas.microsoft.com/office/powerpoint/2010/main" Requires="p14">
          <p:contentPart p14:bwMode="auto" r:id="rId22">
            <p14:nvContentPartPr>
              <p14:cNvPr id="24" name="Ink 23">
                <a:extLst>
                  <a:ext uri="{FF2B5EF4-FFF2-40B4-BE49-F238E27FC236}">
                    <a16:creationId xmlns:a16="http://schemas.microsoft.com/office/drawing/2014/main" id="{EEEE22B4-72CF-3BCE-CD03-4418733A23A4}"/>
                  </a:ext>
                </a:extLst>
              </p14:cNvPr>
              <p14:cNvContentPartPr/>
              <p14:nvPr/>
            </p14:nvContentPartPr>
            <p14:xfrm>
              <a:off x="9461800" y="662650"/>
              <a:ext cx="430920" cy="329400"/>
            </p14:xfrm>
          </p:contentPart>
        </mc:Choice>
        <mc:Fallback>
          <p:pic>
            <p:nvPicPr>
              <p:cNvPr id="24" name="Ink 23">
                <a:extLst>
                  <a:ext uri="{FF2B5EF4-FFF2-40B4-BE49-F238E27FC236}">
                    <a16:creationId xmlns:a16="http://schemas.microsoft.com/office/drawing/2014/main" id="{EEEE22B4-72CF-3BCE-CD03-4418733A23A4}"/>
                  </a:ext>
                </a:extLst>
              </p:cNvPr>
              <p:cNvPicPr/>
              <p:nvPr/>
            </p:nvPicPr>
            <p:blipFill>
              <a:blip r:embed="rId23"/>
              <a:stretch>
                <a:fillRect/>
              </a:stretch>
            </p:blipFill>
            <p:spPr>
              <a:xfrm>
                <a:off x="9452800" y="654010"/>
                <a:ext cx="448560" cy="347040"/>
              </a:xfrm>
              <a:prstGeom prst="rect">
                <a:avLst/>
              </a:prstGeom>
            </p:spPr>
          </p:pic>
        </mc:Fallback>
      </mc:AlternateContent>
      <mc:AlternateContent xmlns:mc="http://schemas.openxmlformats.org/markup-compatibility/2006">
        <mc:Choice xmlns:p14="http://schemas.microsoft.com/office/powerpoint/2010/main" Requires="p14">
          <p:contentPart p14:bwMode="auto" r:id="rId24">
            <p14:nvContentPartPr>
              <p14:cNvPr id="25" name="Ink 24">
                <a:extLst>
                  <a:ext uri="{FF2B5EF4-FFF2-40B4-BE49-F238E27FC236}">
                    <a16:creationId xmlns:a16="http://schemas.microsoft.com/office/drawing/2014/main" id="{35A5309C-42C8-D028-62AD-4789436A0928}"/>
                  </a:ext>
                </a:extLst>
              </p14:cNvPr>
              <p14:cNvContentPartPr/>
              <p14:nvPr/>
            </p14:nvContentPartPr>
            <p14:xfrm>
              <a:off x="10022320" y="381490"/>
              <a:ext cx="147240" cy="245160"/>
            </p14:xfrm>
          </p:contentPart>
        </mc:Choice>
        <mc:Fallback>
          <p:pic>
            <p:nvPicPr>
              <p:cNvPr id="25" name="Ink 24">
                <a:extLst>
                  <a:ext uri="{FF2B5EF4-FFF2-40B4-BE49-F238E27FC236}">
                    <a16:creationId xmlns:a16="http://schemas.microsoft.com/office/drawing/2014/main" id="{35A5309C-42C8-D028-62AD-4789436A0928}"/>
                  </a:ext>
                </a:extLst>
              </p:cNvPr>
              <p:cNvPicPr/>
              <p:nvPr/>
            </p:nvPicPr>
            <p:blipFill>
              <a:blip r:embed="rId25"/>
              <a:stretch>
                <a:fillRect/>
              </a:stretch>
            </p:blipFill>
            <p:spPr>
              <a:xfrm>
                <a:off x="10013320" y="372850"/>
                <a:ext cx="164880" cy="262800"/>
              </a:xfrm>
              <a:prstGeom prst="rect">
                <a:avLst/>
              </a:prstGeom>
            </p:spPr>
          </p:pic>
        </mc:Fallback>
      </mc:AlternateContent>
      <mc:AlternateContent xmlns:mc="http://schemas.openxmlformats.org/markup-compatibility/2006">
        <mc:Choice xmlns:p14="http://schemas.microsoft.com/office/powerpoint/2010/main" Requires="p14">
          <p:contentPart p14:bwMode="auto" r:id="rId26">
            <p14:nvContentPartPr>
              <p14:cNvPr id="36" name="Ink 35">
                <a:extLst>
                  <a:ext uri="{FF2B5EF4-FFF2-40B4-BE49-F238E27FC236}">
                    <a16:creationId xmlns:a16="http://schemas.microsoft.com/office/drawing/2014/main" id="{C3B7FB29-AD7D-EB53-76E4-2765B877EBEF}"/>
                  </a:ext>
                </a:extLst>
              </p14:cNvPr>
              <p14:cNvContentPartPr/>
              <p14:nvPr/>
            </p14:nvContentPartPr>
            <p14:xfrm>
              <a:off x="8627320" y="1001050"/>
              <a:ext cx="729720" cy="564480"/>
            </p14:xfrm>
          </p:contentPart>
        </mc:Choice>
        <mc:Fallback>
          <p:pic>
            <p:nvPicPr>
              <p:cNvPr id="36" name="Ink 35">
                <a:extLst>
                  <a:ext uri="{FF2B5EF4-FFF2-40B4-BE49-F238E27FC236}">
                    <a16:creationId xmlns:a16="http://schemas.microsoft.com/office/drawing/2014/main" id="{C3B7FB29-AD7D-EB53-76E4-2765B877EBEF}"/>
                  </a:ext>
                </a:extLst>
              </p:cNvPr>
              <p:cNvPicPr/>
              <p:nvPr/>
            </p:nvPicPr>
            <p:blipFill>
              <a:blip r:embed="rId27"/>
              <a:stretch>
                <a:fillRect/>
              </a:stretch>
            </p:blipFill>
            <p:spPr>
              <a:xfrm>
                <a:off x="8618680" y="992050"/>
                <a:ext cx="747360" cy="582120"/>
              </a:xfrm>
              <a:prstGeom prst="rect">
                <a:avLst/>
              </a:prstGeom>
            </p:spPr>
          </p:pic>
        </mc:Fallback>
      </mc:AlternateContent>
      <mc:AlternateContent xmlns:mc="http://schemas.openxmlformats.org/markup-compatibility/2006">
        <mc:Choice xmlns:p14="http://schemas.microsoft.com/office/powerpoint/2010/main" Requires="p14">
          <p:contentPart p14:bwMode="auto" r:id="rId28">
            <p14:nvContentPartPr>
              <p14:cNvPr id="37" name="Ink 36">
                <a:extLst>
                  <a:ext uri="{FF2B5EF4-FFF2-40B4-BE49-F238E27FC236}">
                    <a16:creationId xmlns:a16="http://schemas.microsoft.com/office/drawing/2014/main" id="{69AC4A68-F230-330C-FC8B-E44CFC30611D}"/>
                  </a:ext>
                </a:extLst>
              </p14:cNvPr>
              <p14:cNvContentPartPr/>
              <p14:nvPr/>
            </p14:nvContentPartPr>
            <p14:xfrm>
              <a:off x="7869160" y="1727170"/>
              <a:ext cx="132480" cy="194760"/>
            </p14:xfrm>
          </p:contentPart>
        </mc:Choice>
        <mc:Fallback>
          <p:pic>
            <p:nvPicPr>
              <p:cNvPr id="37" name="Ink 36">
                <a:extLst>
                  <a:ext uri="{FF2B5EF4-FFF2-40B4-BE49-F238E27FC236}">
                    <a16:creationId xmlns:a16="http://schemas.microsoft.com/office/drawing/2014/main" id="{69AC4A68-F230-330C-FC8B-E44CFC30611D}"/>
                  </a:ext>
                </a:extLst>
              </p:cNvPr>
              <p:cNvPicPr/>
              <p:nvPr/>
            </p:nvPicPr>
            <p:blipFill>
              <a:blip r:embed="rId29"/>
              <a:stretch>
                <a:fillRect/>
              </a:stretch>
            </p:blipFill>
            <p:spPr>
              <a:xfrm>
                <a:off x="7860160" y="1718530"/>
                <a:ext cx="150120" cy="212400"/>
              </a:xfrm>
              <a:prstGeom prst="rect">
                <a:avLst/>
              </a:prstGeom>
            </p:spPr>
          </p:pic>
        </mc:Fallback>
      </mc:AlternateContent>
      <mc:AlternateContent xmlns:mc="http://schemas.openxmlformats.org/markup-compatibility/2006">
        <mc:Choice xmlns:p14="http://schemas.microsoft.com/office/powerpoint/2010/main" Requires="p14">
          <p:contentPart p14:bwMode="auto" r:id="rId30">
            <p14:nvContentPartPr>
              <p14:cNvPr id="38" name="Ink 37">
                <a:extLst>
                  <a:ext uri="{FF2B5EF4-FFF2-40B4-BE49-F238E27FC236}">
                    <a16:creationId xmlns:a16="http://schemas.microsoft.com/office/drawing/2014/main" id="{18D8EEAE-BDC0-236F-A26E-D473E4DAF865}"/>
                  </a:ext>
                </a:extLst>
              </p14:cNvPr>
              <p14:cNvContentPartPr/>
              <p14:nvPr/>
            </p14:nvContentPartPr>
            <p14:xfrm>
              <a:off x="7905520" y="1773970"/>
              <a:ext cx="111960" cy="78840"/>
            </p14:xfrm>
          </p:contentPart>
        </mc:Choice>
        <mc:Fallback>
          <p:pic>
            <p:nvPicPr>
              <p:cNvPr id="38" name="Ink 37">
                <a:extLst>
                  <a:ext uri="{FF2B5EF4-FFF2-40B4-BE49-F238E27FC236}">
                    <a16:creationId xmlns:a16="http://schemas.microsoft.com/office/drawing/2014/main" id="{18D8EEAE-BDC0-236F-A26E-D473E4DAF865}"/>
                  </a:ext>
                </a:extLst>
              </p:cNvPr>
              <p:cNvPicPr/>
              <p:nvPr/>
            </p:nvPicPr>
            <p:blipFill>
              <a:blip r:embed="rId31"/>
              <a:stretch>
                <a:fillRect/>
              </a:stretch>
            </p:blipFill>
            <p:spPr>
              <a:xfrm>
                <a:off x="7896880" y="1764970"/>
                <a:ext cx="129600" cy="96480"/>
              </a:xfrm>
              <a:prstGeom prst="rect">
                <a:avLst/>
              </a:prstGeom>
            </p:spPr>
          </p:pic>
        </mc:Fallback>
      </mc:AlternateContent>
      <mc:AlternateContent xmlns:mc="http://schemas.openxmlformats.org/markup-compatibility/2006">
        <mc:Choice xmlns:p14="http://schemas.microsoft.com/office/powerpoint/2010/main" Requires="p14">
          <p:contentPart p14:bwMode="auto" r:id="rId32">
            <p14:nvContentPartPr>
              <p14:cNvPr id="39" name="Ink 38">
                <a:extLst>
                  <a:ext uri="{FF2B5EF4-FFF2-40B4-BE49-F238E27FC236}">
                    <a16:creationId xmlns:a16="http://schemas.microsoft.com/office/drawing/2014/main" id="{EF4411F9-16E2-FDCA-86E8-EDBEC8FE83A2}"/>
                  </a:ext>
                </a:extLst>
              </p14:cNvPr>
              <p14:cNvContentPartPr/>
              <p14:nvPr/>
            </p14:nvContentPartPr>
            <p14:xfrm>
              <a:off x="8044480" y="1620610"/>
              <a:ext cx="147960" cy="178560"/>
            </p14:xfrm>
          </p:contentPart>
        </mc:Choice>
        <mc:Fallback>
          <p:pic>
            <p:nvPicPr>
              <p:cNvPr id="39" name="Ink 38">
                <a:extLst>
                  <a:ext uri="{FF2B5EF4-FFF2-40B4-BE49-F238E27FC236}">
                    <a16:creationId xmlns:a16="http://schemas.microsoft.com/office/drawing/2014/main" id="{EF4411F9-16E2-FDCA-86E8-EDBEC8FE83A2}"/>
                  </a:ext>
                </a:extLst>
              </p:cNvPr>
              <p:cNvPicPr/>
              <p:nvPr/>
            </p:nvPicPr>
            <p:blipFill>
              <a:blip r:embed="rId33"/>
              <a:stretch>
                <a:fillRect/>
              </a:stretch>
            </p:blipFill>
            <p:spPr>
              <a:xfrm>
                <a:off x="8035480" y="1611610"/>
                <a:ext cx="165600" cy="196200"/>
              </a:xfrm>
              <a:prstGeom prst="rect">
                <a:avLst/>
              </a:prstGeom>
            </p:spPr>
          </p:pic>
        </mc:Fallback>
      </mc:AlternateContent>
      <mc:AlternateContent xmlns:mc="http://schemas.openxmlformats.org/markup-compatibility/2006">
        <mc:Choice xmlns:p14="http://schemas.microsoft.com/office/powerpoint/2010/main" Requires="p14">
          <p:contentPart p14:bwMode="auto" r:id="rId34">
            <p14:nvContentPartPr>
              <p14:cNvPr id="40" name="Ink 39">
                <a:extLst>
                  <a:ext uri="{FF2B5EF4-FFF2-40B4-BE49-F238E27FC236}">
                    <a16:creationId xmlns:a16="http://schemas.microsoft.com/office/drawing/2014/main" id="{073731DF-BD6A-C669-1599-90A742C0E853}"/>
                  </a:ext>
                </a:extLst>
              </p14:cNvPr>
              <p14:cNvContentPartPr/>
              <p14:nvPr/>
            </p14:nvContentPartPr>
            <p14:xfrm>
              <a:off x="8150680" y="1602250"/>
              <a:ext cx="111960" cy="125640"/>
            </p14:xfrm>
          </p:contentPart>
        </mc:Choice>
        <mc:Fallback>
          <p:pic>
            <p:nvPicPr>
              <p:cNvPr id="40" name="Ink 39">
                <a:extLst>
                  <a:ext uri="{FF2B5EF4-FFF2-40B4-BE49-F238E27FC236}">
                    <a16:creationId xmlns:a16="http://schemas.microsoft.com/office/drawing/2014/main" id="{073731DF-BD6A-C669-1599-90A742C0E853}"/>
                  </a:ext>
                </a:extLst>
              </p:cNvPr>
              <p:cNvPicPr/>
              <p:nvPr/>
            </p:nvPicPr>
            <p:blipFill>
              <a:blip r:embed="rId35"/>
              <a:stretch>
                <a:fillRect/>
              </a:stretch>
            </p:blipFill>
            <p:spPr>
              <a:xfrm>
                <a:off x="8142040" y="1593610"/>
                <a:ext cx="129600" cy="143280"/>
              </a:xfrm>
              <a:prstGeom prst="rect">
                <a:avLst/>
              </a:prstGeom>
            </p:spPr>
          </p:pic>
        </mc:Fallback>
      </mc:AlternateContent>
      <mc:AlternateContent xmlns:mc="http://schemas.openxmlformats.org/markup-compatibility/2006">
        <mc:Choice xmlns:p14="http://schemas.microsoft.com/office/powerpoint/2010/main" Requires="p14">
          <p:contentPart p14:bwMode="auto" r:id="rId36">
            <p14:nvContentPartPr>
              <p14:cNvPr id="41" name="Ink 40">
                <a:extLst>
                  <a:ext uri="{FF2B5EF4-FFF2-40B4-BE49-F238E27FC236}">
                    <a16:creationId xmlns:a16="http://schemas.microsoft.com/office/drawing/2014/main" id="{681182B8-7490-9AD6-600F-EB756142DE82}"/>
                  </a:ext>
                </a:extLst>
              </p14:cNvPr>
              <p14:cNvContentPartPr/>
              <p14:nvPr/>
            </p14:nvContentPartPr>
            <p14:xfrm>
              <a:off x="8265880" y="1554010"/>
              <a:ext cx="190080" cy="135360"/>
            </p14:xfrm>
          </p:contentPart>
        </mc:Choice>
        <mc:Fallback>
          <p:pic>
            <p:nvPicPr>
              <p:cNvPr id="41" name="Ink 40">
                <a:extLst>
                  <a:ext uri="{FF2B5EF4-FFF2-40B4-BE49-F238E27FC236}">
                    <a16:creationId xmlns:a16="http://schemas.microsoft.com/office/drawing/2014/main" id="{681182B8-7490-9AD6-600F-EB756142DE82}"/>
                  </a:ext>
                </a:extLst>
              </p:cNvPr>
              <p:cNvPicPr/>
              <p:nvPr/>
            </p:nvPicPr>
            <p:blipFill>
              <a:blip r:embed="rId37"/>
              <a:stretch>
                <a:fillRect/>
              </a:stretch>
            </p:blipFill>
            <p:spPr>
              <a:xfrm>
                <a:off x="8256880" y="1545370"/>
                <a:ext cx="207720" cy="153000"/>
              </a:xfrm>
              <a:prstGeom prst="rect">
                <a:avLst/>
              </a:prstGeom>
            </p:spPr>
          </p:pic>
        </mc:Fallback>
      </mc:AlternateContent>
      <mc:AlternateContent xmlns:mc="http://schemas.openxmlformats.org/markup-compatibility/2006">
        <mc:Choice xmlns:p14="http://schemas.microsoft.com/office/powerpoint/2010/main" Requires="p14">
          <p:contentPart p14:bwMode="auto" r:id="rId38">
            <p14:nvContentPartPr>
              <p14:cNvPr id="42" name="Ink 41">
                <a:extLst>
                  <a:ext uri="{FF2B5EF4-FFF2-40B4-BE49-F238E27FC236}">
                    <a16:creationId xmlns:a16="http://schemas.microsoft.com/office/drawing/2014/main" id="{941BEE1B-AC71-9B38-B1A6-5F569C49695C}"/>
                  </a:ext>
                </a:extLst>
              </p14:cNvPr>
              <p14:cNvContentPartPr/>
              <p14:nvPr/>
            </p14:nvContentPartPr>
            <p14:xfrm>
              <a:off x="7872760" y="2064490"/>
              <a:ext cx="67680" cy="149040"/>
            </p14:xfrm>
          </p:contentPart>
        </mc:Choice>
        <mc:Fallback>
          <p:pic>
            <p:nvPicPr>
              <p:cNvPr id="42" name="Ink 41">
                <a:extLst>
                  <a:ext uri="{FF2B5EF4-FFF2-40B4-BE49-F238E27FC236}">
                    <a16:creationId xmlns:a16="http://schemas.microsoft.com/office/drawing/2014/main" id="{941BEE1B-AC71-9B38-B1A6-5F569C49695C}"/>
                  </a:ext>
                </a:extLst>
              </p:cNvPr>
              <p:cNvPicPr/>
              <p:nvPr/>
            </p:nvPicPr>
            <p:blipFill>
              <a:blip r:embed="rId39"/>
              <a:stretch>
                <a:fillRect/>
              </a:stretch>
            </p:blipFill>
            <p:spPr>
              <a:xfrm>
                <a:off x="7863760" y="2055850"/>
                <a:ext cx="85320" cy="166680"/>
              </a:xfrm>
              <a:prstGeom prst="rect">
                <a:avLst/>
              </a:prstGeom>
            </p:spPr>
          </p:pic>
        </mc:Fallback>
      </mc:AlternateContent>
      <mc:AlternateContent xmlns:mc="http://schemas.openxmlformats.org/markup-compatibility/2006">
        <mc:Choice xmlns:p14="http://schemas.microsoft.com/office/powerpoint/2010/main" Requires="p14">
          <p:contentPart p14:bwMode="auto" r:id="rId40">
            <p14:nvContentPartPr>
              <p14:cNvPr id="43" name="Ink 42">
                <a:extLst>
                  <a:ext uri="{FF2B5EF4-FFF2-40B4-BE49-F238E27FC236}">
                    <a16:creationId xmlns:a16="http://schemas.microsoft.com/office/drawing/2014/main" id="{B783232C-8622-89A6-1B4B-3C56938075DF}"/>
                  </a:ext>
                </a:extLst>
              </p14:cNvPr>
              <p14:cNvContentPartPr/>
              <p14:nvPr/>
            </p14:nvContentPartPr>
            <p14:xfrm>
              <a:off x="7940440" y="2036770"/>
              <a:ext cx="75960" cy="95040"/>
            </p14:xfrm>
          </p:contentPart>
        </mc:Choice>
        <mc:Fallback>
          <p:pic>
            <p:nvPicPr>
              <p:cNvPr id="43" name="Ink 42">
                <a:extLst>
                  <a:ext uri="{FF2B5EF4-FFF2-40B4-BE49-F238E27FC236}">
                    <a16:creationId xmlns:a16="http://schemas.microsoft.com/office/drawing/2014/main" id="{B783232C-8622-89A6-1B4B-3C56938075DF}"/>
                  </a:ext>
                </a:extLst>
              </p:cNvPr>
              <p:cNvPicPr/>
              <p:nvPr/>
            </p:nvPicPr>
            <p:blipFill>
              <a:blip r:embed="rId41"/>
              <a:stretch>
                <a:fillRect/>
              </a:stretch>
            </p:blipFill>
            <p:spPr>
              <a:xfrm>
                <a:off x="7931440" y="2027770"/>
                <a:ext cx="93600" cy="112680"/>
              </a:xfrm>
              <a:prstGeom prst="rect">
                <a:avLst/>
              </a:prstGeom>
            </p:spPr>
          </p:pic>
        </mc:Fallback>
      </mc:AlternateContent>
      <mc:AlternateContent xmlns:mc="http://schemas.openxmlformats.org/markup-compatibility/2006">
        <mc:Choice xmlns:p14="http://schemas.microsoft.com/office/powerpoint/2010/main" Requires="p14">
          <p:contentPart p14:bwMode="auto" r:id="rId42">
            <p14:nvContentPartPr>
              <p14:cNvPr id="44" name="Ink 43">
                <a:extLst>
                  <a:ext uri="{FF2B5EF4-FFF2-40B4-BE49-F238E27FC236}">
                    <a16:creationId xmlns:a16="http://schemas.microsoft.com/office/drawing/2014/main" id="{FA7E02F5-F661-786F-CA49-89D8EA439102}"/>
                  </a:ext>
                </a:extLst>
              </p14:cNvPr>
              <p14:cNvContentPartPr/>
              <p14:nvPr/>
            </p14:nvContentPartPr>
            <p14:xfrm>
              <a:off x="8023960" y="1925170"/>
              <a:ext cx="78840" cy="171720"/>
            </p14:xfrm>
          </p:contentPart>
        </mc:Choice>
        <mc:Fallback>
          <p:pic>
            <p:nvPicPr>
              <p:cNvPr id="44" name="Ink 43">
                <a:extLst>
                  <a:ext uri="{FF2B5EF4-FFF2-40B4-BE49-F238E27FC236}">
                    <a16:creationId xmlns:a16="http://schemas.microsoft.com/office/drawing/2014/main" id="{FA7E02F5-F661-786F-CA49-89D8EA439102}"/>
                  </a:ext>
                </a:extLst>
              </p:cNvPr>
              <p:cNvPicPr/>
              <p:nvPr/>
            </p:nvPicPr>
            <p:blipFill>
              <a:blip r:embed="rId43"/>
              <a:stretch>
                <a:fillRect/>
              </a:stretch>
            </p:blipFill>
            <p:spPr>
              <a:xfrm>
                <a:off x="8014960" y="1916530"/>
                <a:ext cx="96480" cy="189360"/>
              </a:xfrm>
              <a:prstGeom prst="rect">
                <a:avLst/>
              </a:prstGeom>
            </p:spPr>
          </p:pic>
        </mc:Fallback>
      </mc:AlternateContent>
      <mc:AlternateContent xmlns:mc="http://schemas.openxmlformats.org/markup-compatibility/2006">
        <mc:Choice xmlns:p14="http://schemas.microsoft.com/office/powerpoint/2010/main" Requires="p14">
          <p:contentPart p14:bwMode="auto" r:id="rId44">
            <p14:nvContentPartPr>
              <p14:cNvPr id="46" name="Ink 45">
                <a:extLst>
                  <a:ext uri="{FF2B5EF4-FFF2-40B4-BE49-F238E27FC236}">
                    <a16:creationId xmlns:a16="http://schemas.microsoft.com/office/drawing/2014/main" id="{1F82CFC0-7105-8097-038B-39343773EE29}"/>
                  </a:ext>
                </a:extLst>
              </p14:cNvPr>
              <p14:cNvContentPartPr/>
              <p14:nvPr/>
            </p14:nvContentPartPr>
            <p14:xfrm>
              <a:off x="8127640" y="1919410"/>
              <a:ext cx="164160" cy="100800"/>
            </p14:xfrm>
          </p:contentPart>
        </mc:Choice>
        <mc:Fallback>
          <p:pic>
            <p:nvPicPr>
              <p:cNvPr id="46" name="Ink 45">
                <a:extLst>
                  <a:ext uri="{FF2B5EF4-FFF2-40B4-BE49-F238E27FC236}">
                    <a16:creationId xmlns:a16="http://schemas.microsoft.com/office/drawing/2014/main" id="{1F82CFC0-7105-8097-038B-39343773EE29}"/>
                  </a:ext>
                </a:extLst>
              </p:cNvPr>
              <p:cNvPicPr/>
              <p:nvPr/>
            </p:nvPicPr>
            <p:blipFill>
              <a:blip r:embed="rId45"/>
              <a:stretch>
                <a:fillRect/>
              </a:stretch>
            </p:blipFill>
            <p:spPr>
              <a:xfrm>
                <a:off x="8119000" y="1910410"/>
                <a:ext cx="181800" cy="118440"/>
              </a:xfrm>
              <a:prstGeom prst="rect">
                <a:avLst/>
              </a:prstGeom>
            </p:spPr>
          </p:pic>
        </mc:Fallback>
      </mc:AlternateContent>
      <p:grpSp>
        <p:nvGrpSpPr>
          <p:cNvPr id="63" name="Group 62">
            <a:extLst>
              <a:ext uri="{FF2B5EF4-FFF2-40B4-BE49-F238E27FC236}">
                <a16:creationId xmlns:a16="http://schemas.microsoft.com/office/drawing/2014/main" id="{F338C35E-4E8C-4688-95ED-5AF49B928823}"/>
              </a:ext>
            </a:extLst>
          </p:cNvPr>
          <p:cNvGrpSpPr/>
          <p:nvPr/>
        </p:nvGrpSpPr>
        <p:grpSpPr>
          <a:xfrm>
            <a:off x="9294040" y="1259170"/>
            <a:ext cx="1728000" cy="1276920"/>
            <a:chOff x="9294040" y="1259170"/>
            <a:chExt cx="1728000" cy="1276920"/>
          </a:xfrm>
        </p:grpSpPr>
        <mc:AlternateContent xmlns:mc="http://schemas.openxmlformats.org/markup-compatibility/2006">
          <mc:Choice xmlns:p14="http://schemas.microsoft.com/office/powerpoint/2010/main" Requires="p14">
            <p:contentPart p14:bwMode="auto" r:id="rId46">
              <p14:nvContentPartPr>
                <p14:cNvPr id="28" name="Ink 27">
                  <a:extLst>
                    <a:ext uri="{FF2B5EF4-FFF2-40B4-BE49-F238E27FC236}">
                      <a16:creationId xmlns:a16="http://schemas.microsoft.com/office/drawing/2014/main" id="{F662B766-67E9-057F-AA10-06CBEE3650EA}"/>
                    </a:ext>
                  </a:extLst>
                </p14:cNvPr>
                <p14:cNvContentPartPr/>
                <p14:nvPr/>
              </p14:nvContentPartPr>
              <p14:xfrm>
                <a:off x="9913240" y="1259170"/>
                <a:ext cx="387000" cy="267120"/>
              </p14:xfrm>
            </p:contentPart>
          </mc:Choice>
          <mc:Fallback>
            <p:pic>
              <p:nvPicPr>
                <p:cNvPr id="28" name="Ink 27">
                  <a:extLst>
                    <a:ext uri="{FF2B5EF4-FFF2-40B4-BE49-F238E27FC236}">
                      <a16:creationId xmlns:a16="http://schemas.microsoft.com/office/drawing/2014/main" id="{F662B766-67E9-057F-AA10-06CBEE3650EA}"/>
                    </a:ext>
                  </a:extLst>
                </p:cNvPr>
                <p:cNvPicPr/>
                <p:nvPr/>
              </p:nvPicPr>
              <p:blipFill>
                <a:blip r:embed="rId47"/>
                <a:stretch>
                  <a:fillRect/>
                </a:stretch>
              </p:blipFill>
              <p:spPr>
                <a:xfrm>
                  <a:off x="9904240" y="1250170"/>
                  <a:ext cx="404640" cy="284760"/>
                </a:xfrm>
                <a:prstGeom prst="rect">
                  <a:avLst/>
                </a:prstGeom>
              </p:spPr>
            </p:pic>
          </mc:Fallback>
        </mc:AlternateContent>
        <mc:AlternateContent xmlns:mc="http://schemas.openxmlformats.org/markup-compatibility/2006">
          <mc:Choice xmlns:p14="http://schemas.microsoft.com/office/powerpoint/2010/main" Requires="p14">
            <p:contentPart p14:bwMode="auto" r:id="rId48">
              <p14:nvContentPartPr>
                <p14:cNvPr id="29" name="Ink 28">
                  <a:extLst>
                    <a:ext uri="{FF2B5EF4-FFF2-40B4-BE49-F238E27FC236}">
                      <a16:creationId xmlns:a16="http://schemas.microsoft.com/office/drawing/2014/main" id="{3573205A-0520-9B99-591F-09FB8AEB89E7}"/>
                    </a:ext>
                  </a:extLst>
                </p14:cNvPr>
                <p14:cNvContentPartPr/>
                <p14:nvPr/>
              </p14:nvContentPartPr>
              <p14:xfrm>
                <a:off x="10490320" y="1269250"/>
                <a:ext cx="358560" cy="258840"/>
              </p14:xfrm>
            </p:contentPart>
          </mc:Choice>
          <mc:Fallback>
            <p:pic>
              <p:nvPicPr>
                <p:cNvPr id="29" name="Ink 28">
                  <a:extLst>
                    <a:ext uri="{FF2B5EF4-FFF2-40B4-BE49-F238E27FC236}">
                      <a16:creationId xmlns:a16="http://schemas.microsoft.com/office/drawing/2014/main" id="{3573205A-0520-9B99-591F-09FB8AEB89E7}"/>
                    </a:ext>
                  </a:extLst>
                </p:cNvPr>
                <p:cNvPicPr/>
                <p:nvPr/>
              </p:nvPicPr>
              <p:blipFill>
                <a:blip r:embed="rId49"/>
                <a:stretch>
                  <a:fillRect/>
                </a:stretch>
              </p:blipFill>
              <p:spPr>
                <a:xfrm>
                  <a:off x="10481320" y="1260610"/>
                  <a:ext cx="376200" cy="276480"/>
                </a:xfrm>
                <a:prstGeom prst="rect">
                  <a:avLst/>
                </a:prstGeom>
              </p:spPr>
            </p:pic>
          </mc:Fallback>
        </mc:AlternateContent>
        <mc:AlternateContent xmlns:mc="http://schemas.openxmlformats.org/markup-compatibility/2006">
          <mc:Choice xmlns:p14="http://schemas.microsoft.com/office/powerpoint/2010/main" Requires="p14">
            <p:contentPart p14:bwMode="auto" r:id="rId50">
              <p14:nvContentPartPr>
                <p14:cNvPr id="31" name="Ink 30">
                  <a:extLst>
                    <a:ext uri="{FF2B5EF4-FFF2-40B4-BE49-F238E27FC236}">
                      <a16:creationId xmlns:a16="http://schemas.microsoft.com/office/drawing/2014/main" id="{0BF6AF9A-32F3-4B1E-B66C-9EC7BD8DA607}"/>
                    </a:ext>
                  </a:extLst>
                </p14:cNvPr>
                <p14:cNvContentPartPr/>
                <p14:nvPr/>
              </p14:nvContentPartPr>
              <p14:xfrm>
                <a:off x="9294040" y="1718530"/>
                <a:ext cx="142920" cy="48240"/>
              </p14:xfrm>
            </p:contentPart>
          </mc:Choice>
          <mc:Fallback>
            <p:pic>
              <p:nvPicPr>
                <p:cNvPr id="31" name="Ink 30">
                  <a:extLst>
                    <a:ext uri="{FF2B5EF4-FFF2-40B4-BE49-F238E27FC236}">
                      <a16:creationId xmlns:a16="http://schemas.microsoft.com/office/drawing/2014/main" id="{0BF6AF9A-32F3-4B1E-B66C-9EC7BD8DA607}"/>
                    </a:ext>
                  </a:extLst>
                </p:cNvPr>
                <p:cNvPicPr/>
                <p:nvPr/>
              </p:nvPicPr>
              <p:blipFill>
                <a:blip r:embed="rId51"/>
                <a:stretch>
                  <a:fillRect/>
                </a:stretch>
              </p:blipFill>
              <p:spPr>
                <a:xfrm>
                  <a:off x="9285040" y="1709890"/>
                  <a:ext cx="160560" cy="65880"/>
                </a:xfrm>
                <a:prstGeom prst="rect">
                  <a:avLst/>
                </a:prstGeom>
              </p:spPr>
            </p:pic>
          </mc:Fallback>
        </mc:AlternateContent>
        <mc:AlternateContent xmlns:mc="http://schemas.openxmlformats.org/markup-compatibility/2006">
          <mc:Choice xmlns:p14="http://schemas.microsoft.com/office/powerpoint/2010/main" Requires="p14">
            <p:contentPart p14:bwMode="auto" r:id="rId52">
              <p14:nvContentPartPr>
                <p14:cNvPr id="32" name="Ink 31">
                  <a:extLst>
                    <a:ext uri="{FF2B5EF4-FFF2-40B4-BE49-F238E27FC236}">
                      <a16:creationId xmlns:a16="http://schemas.microsoft.com/office/drawing/2014/main" id="{85E3EDC3-B06C-042D-80A4-A639D0C0B1AF}"/>
                    </a:ext>
                  </a:extLst>
                </p14:cNvPr>
                <p14:cNvContentPartPr/>
                <p14:nvPr/>
              </p14:nvContentPartPr>
              <p14:xfrm>
                <a:off x="9493840" y="1639330"/>
                <a:ext cx="72000" cy="100440"/>
              </p14:xfrm>
            </p:contentPart>
          </mc:Choice>
          <mc:Fallback>
            <p:pic>
              <p:nvPicPr>
                <p:cNvPr id="32" name="Ink 31">
                  <a:extLst>
                    <a:ext uri="{FF2B5EF4-FFF2-40B4-BE49-F238E27FC236}">
                      <a16:creationId xmlns:a16="http://schemas.microsoft.com/office/drawing/2014/main" id="{85E3EDC3-B06C-042D-80A4-A639D0C0B1AF}"/>
                    </a:ext>
                  </a:extLst>
                </p:cNvPr>
                <p:cNvPicPr/>
                <p:nvPr/>
              </p:nvPicPr>
              <p:blipFill>
                <a:blip r:embed="rId53"/>
                <a:stretch>
                  <a:fillRect/>
                </a:stretch>
              </p:blipFill>
              <p:spPr>
                <a:xfrm>
                  <a:off x="9484840" y="1630330"/>
                  <a:ext cx="89640" cy="118080"/>
                </a:xfrm>
                <a:prstGeom prst="rect">
                  <a:avLst/>
                </a:prstGeom>
              </p:spPr>
            </p:pic>
          </mc:Fallback>
        </mc:AlternateContent>
        <mc:AlternateContent xmlns:mc="http://schemas.openxmlformats.org/markup-compatibility/2006">
          <mc:Choice xmlns:p14="http://schemas.microsoft.com/office/powerpoint/2010/main" Requires="p14">
            <p:contentPart p14:bwMode="auto" r:id="rId54">
              <p14:nvContentPartPr>
                <p14:cNvPr id="33" name="Ink 32">
                  <a:extLst>
                    <a:ext uri="{FF2B5EF4-FFF2-40B4-BE49-F238E27FC236}">
                      <a16:creationId xmlns:a16="http://schemas.microsoft.com/office/drawing/2014/main" id="{DE907379-E356-E129-9B2D-DC63C3501349}"/>
                    </a:ext>
                  </a:extLst>
                </p14:cNvPr>
                <p14:cNvContentPartPr/>
                <p14:nvPr/>
              </p14:nvContentPartPr>
              <p14:xfrm>
                <a:off x="9447400" y="1591450"/>
                <a:ext cx="147960" cy="92880"/>
              </p14:xfrm>
            </p:contentPart>
          </mc:Choice>
          <mc:Fallback>
            <p:pic>
              <p:nvPicPr>
                <p:cNvPr id="33" name="Ink 32">
                  <a:extLst>
                    <a:ext uri="{FF2B5EF4-FFF2-40B4-BE49-F238E27FC236}">
                      <a16:creationId xmlns:a16="http://schemas.microsoft.com/office/drawing/2014/main" id="{DE907379-E356-E129-9B2D-DC63C3501349}"/>
                    </a:ext>
                  </a:extLst>
                </p:cNvPr>
                <p:cNvPicPr/>
                <p:nvPr/>
              </p:nvPicPr>
              <p:blipFill>
                <a:blip r:embed="rId55"/>
                <a:stretch>
                  <a:fillRect/>
                </a:stretch>
              </p:blipFill>
              <p:spPr>
                <a:xfrm>
                  <a:off x="9438760" y="1582810"/>
                  <a:ext cx="165600" cy="110520"/>
                </a:xfrm>
                <a:prstGeom prst="rect">
                  <a:avLst/>
                </a:prstGeom>
              </p:spPr>
            </p:pic>
          </mc:Fallback>
        </mc:AlternateContent>
        <mc:AlternateContent xmlns:mc="http://schemas.openxmlformats.org/markup-compatibility/2006">
          <mc:Choice xmlns:p14="http://schemas.microsoft.com/office/powerpoint/2010/main" Requires="p14">
            <p:contentPart p14:bwMode="auto" r:id="rId56">
              <p14:nvContentPartPr>
                <p14:cNvPr id="34" name="Ink 33">
                  <a:extLst>
                    <a:ext uri="{FF2B5EF4-FFF2-40B4-BE49-F238E27FC236}">
                      <a16:creationId xmlns:a16="http://schemas.microsoft.com/office/drawing/2014/main" id="{E7AFE64F-E61B-F375-A2BD-167F8A9A32CB}"/>
                    </a:ext>
                  </a:extLst>
                </p14:cNvPr>
                <p14:cNvContentPartPr/>
                <p14:nvPr/>
              </p14:nvContentPartPr>
              <p14:xfrm>
                <a:off x="9490960" y="1708090"/>
                <a:ext cx="161280" cy="62280"/>
              </p14:xfrm>
            </p:contentPart>
          </mc:Choice>
          <mc:Fallback>
            <p:pic>
              <p:nvPicPr>
                <p:cNvPr id="34" name="Ink 33">
                  <a:extLst>
                    <a:ext uri="{FF2B5EF4-FFF2-40B4-BE49-F238E27FC236}">
                      <a16:creationId xmlns:a16="http://schemas.microsoft.com/office/drawing/2014/main" id="{E7AFE64F-E61B-F375-A2BD-167F8A9A32CB}"/>
                    </a:ext>
                  </a:extLst>
                </p:cNvPr>
                <p:cNvPicPr/>
                <p:nvPr/>
              </p:nvPicPr>
              <p:blipFill>
                <a:blip r:embed="rId57"/>
                <a:stretch>
                  <a:fillRect/>
                </a:stretch>
              </p:blipFill>
              <p:spPr>
                <a:xfrm>
                  <a:off x="9482320" y="1699450"/>
                  <a:ext cx="178920" cy="79920"/>
                </a:xfrm>
                <a:prstGeom prst="rect">
                  <a:avLst/>
                </a:prstGeom>
              </p:spPr>
            </p:pic>
          </mc:Fallback>
        </mc:AlternateContent>
        <mc:AlternateContent xmlns:mc="http://schemas.openxmlformats.org/markup-compatibility/2006">
          <mc:Choice xmlns:p14="http://schemas.microsoft.com/office/powerpoint/2010/main" Requires="p14">
            <p:contentPart p14:bwMode="auto" r:id="rId58">
              <p14:nvContentPartPr>
                <p14:cNvPr id="48" name="Ink 47">
                  <a:extLst>
                    <a:ext uri="{FF2B5EF4-FFF2-40B4-BE49-F238E27FC236}">
                      <a16:creationId xmlns:a16="http://schemas.microsoft.com/office/drawing/2014/main" id="{6F568170-C06D-E308-F75E-575DCCC6123E}"/>
                    </a:ext>
                  </a:extLst>
                </p14:cNvPr>
                <p14:cNvContentPartPr/>
                <p14:nvPr/>
              </p14:nvContentPartPr>
              <p14:xfrm>
                <a:off x="9485920" y="2158450"/>
                <a:ext cx="289440" cy="246960"/>
              </p14:xfrm>
            </p:contentPart>
          </mc:Choice>
          <mc:Fallback>
            <p:pic>
              <p:nvPicPr>
                <p:cNvPr id="48" name="Ink 47">
                  <a:extLst>
                    <a:ext uri="{FF2B5EF4-FFF2-40B4-BE49-F238E27FC236}">
                      <a16:creationId xmlns:a16="http://schemas.microsoft.com/office/drawing/2014/main" id="{6F568170-C06D-E308-F75E-575DCCC6123E}"/>
                    </a:ext>
                  </a:extLst>
                </p:cNvPr>
                <p:cNvPicPr/>
                <p:nvPr/>
              </p:nvPicPr>
              <p:blipFill>
                <a:blip r:embed="rId59"/>
                <a:stretch>
                  <a:fillRect/>
                </a:stretch>
              </p:blipFill>
              <p:spPr>
                <a:xfrm>
                  <a:off x="9476920" y="2149450"/>
                  <a:ext cx="307080" cy="264600"/>
                </a:xfrm>
                <a:prstGeom prst="rect">
                  <a:avLst/>
                </a:prstGeom>
              </p:spPr>
            </p:pic>
          </mc:Fallback>
        </mc:AlternateContent>
        <mc:AlternateContent xmlns:mc="http://schemas.openxmlformats.org/markup-compatibility/2006">
          <mc:Choice xmlns:p14="http://schemas.microsoft.com/office/powerpoint/2010/main" Requires="p14">
            <p:contentPart p14:bwMode="auto" r:id="rId60">
              <p14:nvContentPartPr>
                <p14:cNvPr id="49" name="Ink 48">
                  <a:extLst>
                    <a:ext uri="{FF2B5EF4-FFF2-40B4-BE49-F238E27FC236}">
                      <a16:creationId xmlns:a16="http://schemas.microsoft.com/office/drawing/2014/main" id="{069DA0E4-D1EC-6A11-2CFD-18B20FE8EA3A}"/>
                    </a:ext>
                  </a:extLst>
                </p14:cNvPr>
                <p14:cNvContentPartPr/>
                <p14:nvPr/>
              </p14:nvContentPartPr>
              <p14:xfrm>
                <a:off x="9866080" y="2277970"/>
                <a:ext cx="228240" cy="143640"/>
              </p14:xfrm>
            </p:contentPart>
          </mc:Choice>
          <mc:Fallback>
            <p:pic>
              <p:nvPicPr>
                <p:cNvPr id="49" name="Ink 48">
                  <a:extLst>
                    <a:ext uri="{FF2B5EF4-FFF2-40B4-BE49-F238E27FC236}">
                      <a16:creationId xmlns:a16="http://schemas.microsoft.com/office/drawing/2014/main" id="{069DA0E4-D1EC-6A11-2CFD-18B20FE8EA3A}"/>
                    </a:ext>
                  </a:extLst>
                </p:cNvPr>
                <p:cNvPicPr/>
                <p:nvPr/>
              </p:nvPicPr>
              <p:blipFill>
                <a:blip r:embed="rId61"/>
                <a:stretch>
                  <a:fillRect/>
                </a:stretch>
              </p:blipFill>
              <p:spPr>
                <a:xfrm>
                  <a:off x="9857440" y="2269330"/>
                  <a:ext cx="245880" cy="161280"/>
                </a:xfrm>
                <a:prstGeom prst="rect">
                  <a:avLst/>
                </a:prstGeom>
              </p:spPr>
            </p:pic>
          </mc:Fallback>
        </mc:AlternateContent>
        <mc:AlternateContent xmlns:mc="http://schemas.openxmlformats.org/markup-compatibility/2006">
          <mc:Choice xmlns:p14="http://schemas.microsoft.com/office/powerpoint/2010/main" Requires="p14">
            <p:contentPart p14:bwMode="auto" r:id="rId62">
              <p14:nvContentPartPr>
                <p14:cNvPr id="50" name="Ink 49">
                  <a:extLst>
                    <a:ext uri="{FF2B5EF4-FFF2-40B4-BE49-F238E27FC236}">
                      <a16:creationId xmlns:a16="http://schemas.microsoft.com/office/drawing/2014/main" id="{81952CBF-3790-66AA-2587-D6E0D2509FB4}"/>
                    </a:ext>
                  </a:extLst>
                </p14:cNvPr>
                <p14:cNvContentPartPr/>
                <p14:nvPr/>
              </p14:nvContentPartPr>
              <p14:xfrm>
                <a:off x="10127440" y="2158450"/>
                <a:ext cx="113040" cy="124200"/>
              </p14:xfrm>
            </p:contentPart>
          </mc:Choice>
          <mc:Fallback>
            <p:pic>
              <p:nvPicPr>
                <p:cNvPr id="50" name="Ink 49">
                  <a:extLst>
                    <a:ext uri="{FF2B5EF4-FFF2-40B4-BE49-F238E27FC236}">
                      <a16:creationId xmlns:a16="http://schemas.microsoft.com/office/drawing/2014/main" id="{81952CBF-3790-66AA-2587-D6E0D2509FB4}"/>
                    </a:ext>
                  </a:extLst>
                </p:cNvPr>
                <p:cNvPicPr/>
                <p:nvPr/>
              </p:nvPicPr>
              <p:blipFill>
                <a:blip r:embed="rId63"/>
                <a:stretch>
                  <a:fillRect/>
                </a:stretch>
              </p:blipFill>
              <p:spPr>
                <a:xfrm>
                  <a:off x="10118440" y="2149450"/>
                  <a:ext cx="130680" cy="141840"/>
                </a:xfrm>
                <a:prstGeom prst="rect">
                  <a:avLst/>
                </a:prstGeom>
              </p:spPr>
            </p:pic>
          </mc:Fallback>
        </mc:AlternateContent>
        <mc:AlternateContent xmlns:mc="http://schemas.openxmlformats.org/markup-compatibility/2006">
          <mc:Choice xmlns:p14="http://schemas.microsoft.com/office/powerpoint/2010/main" Requires="p14">
            <p:contentPart p14:bwMode="auto" r:id="rId64">
              <p14:nvContentPartPr>
                <p14:cNvPr id="51" name="Ink 50">
                  <a:extLst>
                    <a:ext uri="{FF2B5EF4-FFF2-40B4-BE49-F238E27FC236}">
                      <a16:creationId xmlns:a16="http://schemas.microsoft.com/office/drawing/2014/main" id="{4321F4A7-998A-0864-7B18-2CC8DA09012F}"/>
                    </a:ext>
                  </a:extLst>
                </p14:cNvPr>
                <p14:cNvContentPartPr/>
                <p14:nvPr/>
              </p14:nvContentPartPr>
              <p14:xfrm>
                <a:off x="10276120" y="2132530"/>
                <a:ext cx="116280" cy="92520"/>
              </p14:xfrm>
            </p:contentPart>
          </mc:Choice>
          <mc:Fallback>
            <p:pic>
              <p:nvPicPr>
                <p:cNvPr id="51" name="Ink 50">
                  <a:extLst>
                    <a:ext uri="{FF2B5EF4-FFF2-40B4-BE49-F238E27FC236}">
                      <a16:creationId xmlns:a16="http://schemas.microsoft.com/office/drawing/2014/main" id="{4321F4A7-998A-0864-7B18-2CC8DA09012F}"/>
                    </a:ext>
                  </a:extLst>
                </p:cNvPr>
                <p:cNvPicPr/>
                <p:nvPr/>
              </p:nvPicPr>
              <p:blipFill>
                <a:blip r:embed="rId65"/>
                <a:stretch>
                  <a:fillRect/>
                </a:stretch>
              </p:blipFill>
              <p:spPr>
                <a:xfrm>
                  <a:off x="10267120" y="2123530"/>
                  <a:ext cx="133920" cy="110160"/>
                </a:xfrm>
                <a:prstGeom prst="rect">
                  <a:avLst/>
                </a:prstGeom>
              </p:spPr>
            </p:pic>
          </mc:Fallback>
        </mc:AlternateContent>
        <mc:AlternateContent xmlns:mc="http://schemas.openxmlformats.org/markup-compatibility/2006">
          <mc:Choice xmlns:p14="http://schemas.microsoft.com/office/powerpoint/2010/main" Requires="p14">
            <p:contentPart p14:bwMode="auto" r:id="rId66">
              <p14:nvContentPartPr>
                <p14:cNvPr id="52" name="Ink 51">
                  <a:extLst>
                    <a:ext uri="{FF2B5EF4-FFF2-40B4-BE49-F238E27FC236}">
                      <a16:creationId xmlns:a16="http://schemas.microsoft.com/office/drawing/2014/main" id="{05E88BD6-9B91-21E9-104F-93D30D4CE0DB}"/>
                    </a:ext>
                  </a:extLst>
                </p14:cNvPr>
                <p14:cNvContentPartPr/>
                <p14:nvPr/>
              </p14:nvContentPartPr>
              <p14:xfrm>
                <a:off x="10385200" y="1950010"/>
                <a:ext cx="56520" cy="177480"/>
              </p14:xfrm>
            </p:contentPart>
          </mc:Choice>
          <mc:Fallback>
            <p:pic>
              <p:nvPicPr>
                <p:cNvPr id="52" name="Ink 51">
                  <a:extLst>
                    <a:ext uri="{FF2B5EF4-FFF2-40B4-BE49-F238E27FC236}">
                      <a16:creationId xmlns:a16="http://schemas.microsoft.com/office/drawing/2014/main" id="{05E88BD6-9B91-21E9-104F-93D30D4CE0DB}"/>
                    </a:ext>
                  </a:extLst>
                </p:cNvPr>
                <p:cNvPicPr/>
                <p:nvPr/>
              </p:nvPicPr>
              <p:blipFill>
                <a:blip r:embed="rId67"/>
                <a:stretch>
                  <a:fillRect/>
                </a:stretch>
              </p:blipFill>
              <p:spPr>
                <a:xfrm>
                  <a:off x="10376200" y="1941010"/>
                  <a:ext cx="74160" cy="195120"/>
                </a:xfrm>
                <a:prstGeom prst="rect">
                  <a:avLst/>
                </a:prstGeom>
              </p:spPr>
            </p:pic>
          </mc:Fallback>
        </mc:AlternateContent>
        <mc:AlternateContent xmlns:mc="http://schemas.openxmlformats.org/markup-compatibility/2006">
          <mc:Choice xmlns:p14="http://schemas.microsoft.com/office/powerpoint/2010/main" Requires="p14">
            <p:contentPart p14:bwMode="auto" r:id="rId68">
              <p14:nvContentPartPr>
                <p14:cNvPr id="53" name="Ink 52">
                  <a:extLst>
                    <a:ext uri="{FF2B5EF4-FFF2-40B4-BE49-F238E27FC236}">
                      <a16:creationId xmlns:a16="http://schemas.microsoft.com/office/drawing/2014/main" id="{C7A8C671-345F-1F5F-3EC5-8A22D9862135}"/>
                    </a:ext>
                  </a:extLst>
                </p14:cNvPr>
                <p14:cNvContentPartPr/>
                <p14:nvPr/>
              </p14:nvContentPartPr>
              <p14:xfrm>
                <a:off x="10449640" y="1808170"/>
                <a:ext cx="287640" cy="283680"/>
              </p14:xfrm>
            </p:contentPart>
          </mc:Choice>
          <mc:Fallback>
            <p:pic>
              <p:nvPicPr>
                <p:cNvPr id="53" name="Ink 52">
                  <a:extLst>
                    <a:ext uri="{FF2B5EF4-FFF2-40B4-BE49-F238E27FC236}">
                      <a16:creationId xmlns:a16="http://schemas.microsoft.com/office/drawing/2014/main" id="{C7A8C671-345F-1F5F-3EC5-8A22D9862135}"/>
                    </a:ext>
                  </a:extLst>
                </p:cNvPr>
                <p:cNvPicPr/>
                <p:nvPr/>
              </p:nvPicPr>
              <p:blipFill>
                <a:blip r:embed="rId69"/>
                <a:stretch>
                  <a:fillRect/>
                </a:stretch>
              </p:blipFill>
              <p:spPr>
                <a:xfrm>
                  <a:off x="10441000" y="1799530"/>
                  <a:ext cx="305280" cy="301320"/>
                </a:xfrm>
                <a:prstGeom prst="rect">
                  <a:avLst/>
                </a:prstGeom>
              </p:spPr>
            </p:pic>
          </mc:Fallback>
        </mc:AlternateContent>
        <mc:AlternateContent xmlns:mc="http://schemas.openxmlformats.org/markup-compatibility/2006">
          <mc:Choice xmlns:p14="http://schemas.microsoft.com/office/powerpoint/2010/main" Requires="p14">
            <p:contentPart p14:bwMode="auto" r:id="rId70">
              <p14:nvContentPartPr>
                <p14:cNvPr id="54" name="Ink 53">
                  <a:extLst>
                    <a:ext uri="{FF2B5EF4-FFF2-40B4-BE49-F238E27FC236}">
                      <a16:creationId xmlns:a16="http://schemas.microsoft.com/office/drawing/2014/main" id="{C9BE54EA-34F8-D08F-976B-5480AED2FE42}"/>
                    </a:ext>
                  </a:extLst>
                </p14:cNvPr>
                <p14:cNvContentPartPr/>
                <p14:nvPr/>
              </p14:nvContentPartPr>
              <p14:xfrm>
                <a:off x="10647280" y="1902490"/>
                <a:ext cx="103320" cy="63000"/>
              </p14:xfrm>
            </p:contentPart>
          </mc:Choice>
          <mc:Fallback>
            <p:pic>
              <p:nvPicPr>
                <p:cNvPr id="54" name="Ink 53">
                  <a:extLst>
                    <a:ext uri="{FF2B5EF4-FFF2-40B4-BE49-F238E27FC236}">
                      <a16:creationId xmlns:a16="http://schemas.microsoft.com/office/drawing/2014/main" id="{C9BE54EA-34F8-D08F-976B-5480AED2FE42}"/>
                    </a:ext>
                  </a:extLst>
                </p:cNvPr>
                <p:cNvPicPr/>
                <p:nvPr/>
              </p:nvPicPr>
              <p:blipFill>
                <a:blip r:embed="rId71"/>
                <a:stretch>
                  <a:fillRect/>
                </a:stretch>
              </p:blipFill>
              <p:spPr>
                <a:xfrm>
                  <a:off x="10638640" y="1893850"/>
                  <a:ext cx="120960" cy="80640"/>
                </a:xfrm>
                <a:prstGeom prst="rect">
                  <a:avLst/>
                </a:prstGeom>
              </p:spPr>
            </p:pic>
          </mc:Fallback>
        </mc:AlternateContent>
        <mc:AlternateContent xmlns:mc="http://schemas.openxmlformats.org/markup-compatibility/2006">
          <mc:Choice xmlns:p14="http://schemas.microsoft.com/office/powerpoint/2010/main" Requires="p14">
            <p:contentPart p14:bwMode="auto" r:id="rId72">
              <p14:nvContentPartPr>
                <p14:cNvPr id="55" name="Ink 54">
                  <a:extLst>
                    <a:ext uri="{FF2B5EF4-FFF2-40B4-BE49-F238E27FC236}">
                      <a16:creationId xmlns:a16="http://schemas.microsoft.com/office/drawing/2014/main" id="{23653AC4-704A-FA9B-F2CB-EEE33439AF45}"/>
                    </a:ext>
                  </a:extLst>
                </p14:cNvPr>
                <p14:cNvContentPartPr/>
                <p14:nvPr/>
              </p14:nvContentPartPr>
              <p14:xfrm>
                <a:off x="10290520" y="2340250"/>
                <a:ext cx="149040" cy="195840"/>
              </p14:xfrm>
            </p:contentPart>
          </mc:Choice>
          <mc:Fallback>
            <p:pic>
              <p:nvPicPr>
                <p:cNvPr id="55" name="Ink 54">
                  <a:extLst>
                    <a:ext uri="{FF2B5EF4-FFF2-40B4-BE49-F238E27FC236}">
                      <a16:creationId xmlns:a16="http://schemas.microsoft.com/office/drawing/2014/main" id="{23653AC4-704A-FA9B-F2CB-EEE33439AF45}"/>
                    </a:ext>
                  </a:extLst>
                </p:cNvPr>
                <p:cNvPicPr/>
                <p:nvPr/>
              </p:nvPicPr>
              <p:blipFill>
                <a:blip r:embed="rId73"/>
                <a:stretch>
                  <a:fillRect/>
                </a:stretch>
              </p:blipFill>
              <p:spPr>
                <a:xfrm>
                  <a:off x="10281520" y="2331250"/>
                  <a:ext cx="166680" cy="213480"/>
                </a:xfrm>
                <a:prstGeom prst="rect">
                  <a:avLst/>
                </a:prstGeom>
              </p:spPr>
            </p:pic>
          </mc:Fallback>
        </mc:AlternateContent>
        <mc:AlternateContent xmlns:mc="http://schemas.openxmlformats.org/markup-compatibility/2006">
          <mc:Choice xmlns:p14="http://schemas.microsoft.com/office/powerpoint/2010/main" Requires="p14">
            <p:contentPart p14:bwMode="auto" r:id="rId74">
              <p14:nvContentPartPr>
                <p14:cNvPr id="56" name="Ink 55">
                  <a:extLst>
                    <a:ext uri="{FF2B5EF4-FFF2-40B4-BE49-F238E27FC236}">
                      <a16:creationId xmlns:a16="http://schemas.microsoft.com/office/drawing/2014/main" id="{EA9A96B5-1477-317E-9132-C99F575CCA3E}"/>
                    </a:ext>
                  </a:extLst>
                </p14:cNvPr>
                <p14:cNvContentPartPr/>
                <p14:nvPr/>
              </p14:nvContentPartPr>
              <p14:xfrm>
                <a:off x="10471600" y="2299570"/>
                <a:ext cx="243000" cy="156960"/>
              </p14:xfrm>
            </p:contentPart>
          </mc:Choice>
          <mc:Fallback>
            <p:pic>
              <p:nvPicPr>
                <p:cNvPr id="56" name="Ink 55">
                  <a:extLst>
                    <a:ext uri="{FF2B5EF4-FFF2-40B4-BE49-F238E27FC236}">
                      <a16:creationId xmlns:a16="http://schemas.microsoft.com/office/drawing/2014/main" id="{EA9A96B5-1477-317E-9132-C99F575CCA3E}"/>
                    </a:ext>
                  </a:extLst>
                </p:cNvPr>
                <p:cNvPicPr/>
                <p:nvPr/>
              </p:nvPicPr>
              <p:blipFill>
                <a:blip r:embed="rId75"/>
                <a:stretch>
                  <a:fillRect/>
                </a:stretch>
              </p:blipFill>
              <p:spPr>
                <a:xfrm>
                  <a:off x="10462960" y="2290930"/>
                  <a:ext cx="260640" cy="174600"/>
                </a:xfrm>
                <a:prstGeom prst="rect">
                  <a:avLst/>
                </a:prstGeom>
              </p:spPr>
            </p:pic>
          </mc:Fallback>
        </mc:AlternateContent>
        <mc:AlternateContent xmlns:mc="http://schemas.openxmlformats.org/markup-compatibility/2006">
          <mc:Choice xmlns:p14="http://schemas.microsoft.com/office/powerpoint/2010/main" Requires="p14">
            <p:contentPart p14:bwMode="auto" r:id="rId76">
              <p14:nvContentPartPr>
                <p14:cNvPr id="57" name="Ink 56">
                  <a:extLst>
                    <a:ext uri="{FF2B5EF4-FFF2-40B4-BE49-F238E27FC236}">
                      <a16:creationId xmlns:a16="http://schemas.microsoft.com/office/drawing/2014/main" id="{D37FB071-4D0A-278E-ADCB-57F11C3B82EF}"/>
                    </a:ext>
                  </a:extLst>
                </p14:cNvPr>
                <p14:cNvContentPartPr/>
                <p14:nvPr/>
              </p14:nvContentPartPr>
              <p14:xfrm>
                <a:off x="10737640" y="2094730"/>
                <a:ext cx="178920" cy="214920"/>
              </p14:xfrm>
            </p:contentPart>
          </mc:Choice>
          <mc:Fallback>
            <p:pic>
              <p:nvPicPr>
                <p:cNvPr id="57" name="Ink 56">
                  <a:extLst>
                    <a:ext uri="{FF2B5EF4-FFF2-40B4-BE49-F238E27FC236}">
                      <a16:creationId xmlns:a16="http://schemas.microsoft.com/office/drawing/2014/main" id="{D37FB071-4D0A-278E-ADCB-57F11C3B82EF}"/>
                    </a:ext>
                  </a:extLst>
                </p:cNvPr>
                <p:cNvPicPr/>
                <p:nvPr/>
              </p:nvPicPr>
              <p:blipFill>
                <a:blip r:embed="rId77"/>
                <a:stretch>
                  <a:fillRect/>
                </a:stretch>
              </p:blipFill>
              <p:spPr>
                <a:xfrm>
                  <a:off x="10729000" y="2085730"/>
                  <a:ext cx="196560" cy="232560"/>
                </a:xfrm>
                <a:prstGeom prst="rect">
                  <a:avLst/>
                </a:prstGeom>
              </p:spPr>
            </p:pic>
          </mc:Fallback>
        </mc:AlternateContent>
        <mc:AlternateContent xmlns:mc="http://schemas.openxmlformats.org/markup-compatibility/2006">
          <mc:Choice xmlns:p14="http://schemas.microsoft.com/office/powerpoint/2010/main" Requires="p14">
            <p:contentPart p14:bwMode="auto" r:id="rId78">
              <p14:nvContentPartPr>
                <p14:cNvPr id="58" name="Ink 57">
                  <a:extLst>
                    <a:ext uri="{FF2B5EF4-FFF2-40B4-BE49-F238E27FC236}">
                      <a16:creationId xmlns:a16="http://schemas.microsoft.com/office/drawing/2014/main" id="{815DD7C0-B974-86B7-A4AA-5D47D491A8DF}"/>
                    </a:ext>
                  </a:extLst>
                </p14:cNvPr>
                <p14:cNvContentPartPr/>
                <p14:nvPr/>
              </p14:nvContentPartPr>
              <p14:xfrm>
                <a:off x="11000800" y="2185450"/>
                <a:ext cx="21240" cy="16560"/>
              </p14:xfrm>
            </p:contentPart>
          </mc:Choice>
          <mc:Fallback>
            <p:pic>
              <p:nvPicPr>
                <p:cNvPr id="58" name="Ink 57">
                  <a:extLst>
                    <a:ext uri="{FF2B5EF4-FFF2-40B4-BE49-F238E27FC236}">
                      <a16:creationId xmlns:a16="http://schemas.microsoft.com/office/drawing/2014/main" id="{815DD7C0-B974-86B7-A4AA-5D47D491A8DF}"/>
                    </a:ext>
                  </a:extLst>
                </p:cNvPr>
                <p:cNvPicPr/>
                <p:nvPr/>
              </p:nvPicPr>
              <p:blipFill>
                <a:blip r:embed="rId79"/>
                <a:stretch>
                  <a:fillRect/>
                </a:stretch>
              </p:blipFill>
              <p:spPr>
                <a:xfrm>
                  <a:off x="10992160" y="2176810"/>
                  <a:ext cx="38880" cy="34200"/>
                </a:xfrm>
                <a:prstGeom prst="rect">
                  <a:avLst/>
                </a:prstGeom>
              </p:spPr>
            </p:pic>
          </mc:Fallback>
        </mc:AlternateContent>
        <mc:AlternateContent xmlns:mc="http://schemas.openxmlformats.org/markup-compatibility/2006">
          <mc:Choice xmlns:p14="http://schemas.microsoft.com/office/powerpoint/2010/main" Requires="p14">
            <p:contentPart p14:bwMode="auto" r:id="rId80">
              <p14:nvContentPartPr>
                <p14:cNvPr id="60" name="Ink 59">
                  <a:extLst>
                    <a:ext uri="{FF2B5EF4-FFF2-40B4-BE49-F238E27FC236}">
                      <a16:creationId xmlns:a16="http://schemas.microsoft.com/office/drawing/2014/main" id="{E3216AD6-19DF-7E58-DD27-88FEB07C10C4}"/>
                    </a:ext>
                  </a:extLst>
                </p14:cNvPr>
                <p14:cNvContentPartPr/>
                <p14:nvPr/>
              </p14:nvContentPartPr>
              <p14:xfrm>
                <a:off x="9899560" y="1792330"/>
                <a:ext cx="262800" cy="207000"/>
              </p14:xfrm>
            </p:contentPart>
          </mc:Choice>
          <mc:Fallback>
            <p:pic>
              <p:nvPicPr>
                <p:cNvPr id="60" name="Ink 59">
                  <a:extLst>
                    <a:ext uri="{FF2B5EF4-FFF2-40B4-BE49-F238E27FC236}">
                      <a16:creationId xmlns:a16="http://schemas.microsoft.com/office/drawing/2014/main" id="{E3216AD6-19DF-7E58-DD27-88FEB07C10C4}"/>
                    </a:ext>
                  </a:extLst>
                </p:cNvPr>
                <p:cNvPicPr/>
                <p:nvPr/>
              </p:nvPicPr>
              <p:blipFill>
                <a:blip r:embed="rId81"/>
                <a:stretch>
                  <a:fillRect/>
                </a:stretch>
              </p:blipFill>
              <p:spPr>
                <a:xfrm>
                  <a:off x="9890920" y="1783330"/>
                  <a:ext cx="280440" cy="224640"/>
                </a:xfrm>
                <a:prstGeom prst="rect">
                  <a:avLst/>
                </a:prstGeom>
              </p:spPr>
            </p:pic>
          </mc:Fallback>
        </mc:AlternateContent>
        <mc:AlternateContent xmlns:mc="http://schemas.openxmlformats.org/markup-compatibility/2006">
          <mc:Choice xmlns:p14="http://schemas.microsoft.com/office/powerpoint/2010/main" Requires="p14">
            <p:contentPart p14:bwMode="auto" r:id="rId82">
              <p14:nvContentPartPr>
                <p14:cNvPr id="61" name="Ink 60">
                  <a:extLst>
                    <a:ext uri="{FF2B5EF4-FFF2-40B4-BE49-F238E27FC236}">
                      <a16:creationId xmlns:a16="http://schemas.microsoft.com/office/drawing/2014/main" id="{22C16EFE-B6D8-0815-8E1B-FE8888A4FE69}"/>
                    </a:ext>
                  </a:extLst>
                </p14:cNvPr>
                <p14:cNvContentPartPr/>
                <p14:nvPr/>
              </p14:nvContentPartPr>
              <p14:xfrm>
                <a:off x="10151560" y="1797010"/>
                <a:ext cx="122040" cy="100080"/>
              </p14:xfrm>
            </p:contentPart>
          </mc:Choice>
          <mc:Fallback>
            <p:pic>
              <p:nvPicPr>
                <p:cNvPr id="61" name="Ink 60">
                  <a:extLst>
                    <a:ext uri="{FF2B5EF4-FFF2-40B4-BE49-F238E27FC236}">
                      <a16:creationId xmlns:a16="http://schemas.microsoft.com/office/drawing/2014/main" id="{22C16EFE-B6D8-0815-8E1B-FE8888A4FE69}"/>
                    </a:ext>
                  </a:extLst>
                </p:cNvPr>
                <p:cNvPicPr/>
                <p:nvPr/>
              </p:nvPicPr>
              <p:blipFill>
                <a:blip r:embed="rId83"/>
                <a:stretch>
                  <a:fillRect/>
                </a:stretch>
              </p:blipFill>
              <p:spPr>
                <a:xfrm>
                  <a:off x="10142920" y="1788370"/>
                  <a:ext cx="139680" cy="117720"/>
                </a:xfrm>
                <a:prstGeom prst="rect">
                  <a:avLst/>
                </a:prstGeom>
              </p:spPr>
            </p:pic>
          </mc:Fallback>
        </mc:AlternateContent>
        <mc:AlternateContent xmlns:mc="http://schemas.openxmlformats.org/markup-compatibility/2006">
          <mc:Choice xmlns:p14="http://schemas.microsoft.com/office/powerpoint/2010/main" Requires="p14">
            <p:contentPart p14:bwMode="auto" r:id="rId84">
              <p14:nvContentPartPr>
                <p14:cNvPr id="62" name="Ink 61">
                  <a:extLst>
                    <a:ext uri="{FF2B5EF4-FFF2-40B4-BE49-F238E27FC236}">
                      <a16:creationId xmlns:a16="http://schemas.microsoft.com/office/drawing/2014/main" id="{89AD7499-7892-5C94-0890-58C18D260A37}"/>
                    </a:ext>
                  </a:extLst>
                </p14:cNvPr>
                <p14:cNvContentPartPr/>
                <p14:nvPr/>
              </p14:nvContentPartPr>
              <p14:xfrm>
                <a:off x="10266760" y="1619170"/>
                <a:ext cx="200880" cy="219240"/>
              </p14:xfrm>
            </p:contentPart>
          </mc:Choice>
          <mc:Fallback>
            <p:pic>
              <p:nvPicPr>
                <p:cNvPr id="62" name="Ink 61">
                  <a:extLst>
                    <a:ext uri="{FF2B5EF4-FFF2-40B4-BE49-F238E27FC236}">
                      <a16:creationId xmlns:a16="http://schemas.microsoft.com/office/drawing/2014/main" id="{89AD7499-7892-5C94-0890-58C18D260A37}"/>
                    </a:ext>
                  </a:extLst>
                </p:cNvPr>
                <p:cNvPicPr/>
                <p:nvPr/>
              </p:nvPicPr>
              <p:blipFill>
                <a:blip r:embed="rId85"/>
                <a:stretch>
                  <a:fillRect/>
                </a:stretch>
              </p:blipFill>
              <p:spPr>
                <a:xfrm>
                  <a:off x="10257760" y="1610530"/>
                  <a:ext cx="218520" cy="23688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86">
            <p14:nvContentPartPr>
              <p14:cNvPr id="64" name="Ink 63">
                <a:extLst>
                  <a:ext uri="{FF2B5EF4-FFF2-40B4-BE49-F238E27FC236}">
                    <a16:creationId xmlns:a16="http://schemas.microsoft.com/office/drawing/2014/main" id="{E497E6AE-2FA7-4975-F60F-E7058954762B}"/>
                  </a:ext>
                </a:extLst>
              </p14:cNvPr>
              <p14:cNvContentPartPr/>
              <p14:nvPr/>
            </p14:nvContentPartPr>
            <p14:xfrm>
              <a:off x="8266960" y="2700610"/>
              <a:ext cx="3621600" cy="70920"/>
            </p14:xfrm>
          </p:contentPart>
        </mc:Choice>
        <mc:Fallback>
          <p:pic>
            <p:nvPicPr>
              <p:cNvPr id="64" name="Ink 63">
                <a:extLst>
                  <a:ext uri="{FF2B5EF4-FFF2-40B4-BE49-F238E27FC236}">
                    <a16:creationId xmlns:a16="http://schemas.microsoft.com/office/drawing/2014/main" id="{E497E6AE-2FA7-4975-F60F-E7058954762B}"/>
                  </a:ext>
                </a:extLst>
              </p:cNvPr>
              <p:cNvPicPr/>
              <p:nvPr/>
            </p:nvPicPr>
            <p:blipFill>
              <a:blip r:embed="rId87"/>
              <a:stretch>
                <a:fillRect/>
              </a:stretch>
            </p:blipFill>
            <p:spPr>
              <a:xfrm>
                <a:off x="8257960" y="2691610"/>
                <a:ext cx="3639240" cy="88560"/>
              </a:xfrm>
              <a:prstGeom prst="rect">
                <a:avLst/>
              </a:prstGeom>
            </p:spPr>
          </p:pic>
        </mc:Fallback>
      </mc:AlternateContent>
      <mc:AlternateContent xmlns:mc="http://schemas.openxmlformats.org/markup-compatibility/2006">
        <mc:Choice xmlns:p14="http://schemas.microsoft.com/office/powerpoint/2010/main" Requires="p14">
          <p:contentPart p14:bwMode="auto" r:id="rId88">
            <p14:nvContentPartPr>
              <p14:cNvPr id="98" name="Ink 97">
                <a:extLst>
                  <a:ext uri="{FF2B5EF4-FFF2-40B4-BE49-F238E27FC236}">
                    <a16:creationId xmlns:a16="http://schemas.microsoft.com/office/drawing/2014/main" id="{8F13D0F0-A280-A0C7-E61B-1E663C3914DD}"/>
                  </a:ext>
                </a:extLst>
              </p14:cNvPr>
              <p14:cNvContentPartPr/>
              <p14:nvPr/>
            </p14:nvContentPartPr>
            <p14:xfrm>
              <a:off x="8797421" y="5031731"/>
              <a:ext cx="770760" cy="83880"/>
            </p14:xfrm>
          </p:contentPart>
        </mc:Choice>
        <mc:Fallback>
          <p:pic>
            <p:nvPicPr>
              <p:cNvPr id="98" name="Ink 97">
                <a:extLst>
                  <a:ext uri="{FF2B5EF4-FFF2-40B4-BE49-F238E27FC236}">
                    <a16:creationId xmlns:a16="http://schemas.microsoft.com/office/drawing/2014/main" id="{8F13D0F0-A280-A0C7-E61B-1E663C3914DD}"/>
                  </a:ext>
                </a:extLst>
              </p:cNvPr>
              <p:cNvPicPr/>
              <p:nvPr/>
            </p:nvPicPr>
            <p:blipFill>
              <a:blip r:embed="rId89"/>
              <a:stretch>
                <a:fillRect/>
              </a:stretch>
            </p:blipFill>
            <p:spPr>
              <a:xfrm>
                <a:off x="8788781" y="5023091"/>
                <a:ext cx="788400" cy="101520"/>
              </a:xfrm>
              <a:prstGeom prst="rect">
                <a:avLst/>
              </a:prstGeom>
            </p:spPr>
          </p:pic>
        </mc:Fallback>
      </mc:AlternateContent>
      <mc:AlternateContent xmlns:mc="http://schemas.openxmlformats.org/markup-compatibility/2006">
        <mc:Choice xmlns:p14="http://schemas.microsoft.com/office/powerpoint/2010/main" Requires="p14">
          <p:contentPart p14:bwMode="auto" r:id="rId90">
            <p14:nvContentPartPr>
              <p14:cNvPr id="126" name="Ink 125">
                <a:extLst>
                  <a:ext uri="{FF2B5EF4-FFF2-40B4-BE49-F238E27FC236}">
                    <a16:creationId xmlns:a16="http://schemas.microsoft.com/office/drawing/2014/main" id="{3EC848E4-5556-B986-76B5-FFFACF6EF36E}"/>
                  </a:ext>
                </a:extLst>
              </p14:cNvPr>
              <p14:cNvContentPartPr/>
              <p14:nvPr/>
            </p14:nvContentPartPr>
            <p14:xfrm>
              <a:off x="9235541" y="5595131"/>
              <a:ext cx="311400" cy="383400"/>
            </p14:xfrm>
          </p:contentPart>
        </mc:Choice>
        <mc:Fallback>
          <p:pic>
            <p:nvPicPr>
              <p:cNvPr id="126" name="Ink 125">
                <a:extLst>
                  <a:ext uri="{FF2B5EF4-FFF2-40B4-BE49-F238E27FC236}">
                    <a16:creationId xmlns:a16="http://schemas.microsoft.com/office/drawing/2014/main" id="{3EC848E4-5556-B986-76B5-FFFACF6EF36E}"/>
                  </a:ext>
                </a:extLst>
              </p:cNvPr>
              <p:cNvPicPr/>
              <p:nvPr/>
            </p:nvPicPr>
            <p:blipFill>
              <a:blip r:embed="rId91"/>
              <a:stretch>
                <a:fillRect/>
              </a:stretch>
            </p:blipFill>
            <p:spPr>
              <a:xfrm>
                <a:off x="9226541" y="5586131"/>
                <a:ext cx="329040" cy="401040"/>
              </a:xfrm>
              <a:prstGeom prst="rect">
                <a:avLst/>
              </a:prstGeom>
            </p:spPr>
          </p:pic>
        </mc:Fallback>
      </mc:AlternateContent>
      <p:grpSp>
        <p:nvGrpSpPr>
          <p:cNvPr id="129" name="Group 128">
            <a:extLst>
              <a:ext uri="{FF2B5EF4-FFF2-40B4-BE49-F238E27FC236}">
                <a16:creationId xmlns:a16="http://schemas.microsoft.com/office/drawing/2014/main" id="{CBF06285-614F-2FFC-9B83-5630F7360374}"/>
              </a:ext>
            </a:extLst>
          </p:cNvPr>
          <p:cNvGrpSpPr/>
          <p:nvPr/>
        </p:nvGrpSpPr>
        <p:grpSpPr>
          <a:xfrm>
            <a:off x="9364421" y="6276971"/>
            <a:ext cx="123120" cy="562680"/>
            <a:chOff x="9364421" y="6276971"/>
            <a:chExt cx="123120" cy="562680"/>
          </a:xfrm>
        </p:grpSpPr>
        <mc:AlternateContent xmlns:mc="http://schemas.openxmlformats.org/markup-compatibility/2006">
          <mc:Choice xmlns:p14="http://schemas.microsoft.com/office/powerpoint/2010/main" Requires="p14">
            <p:contentPart p14:bwMode="auto" r:id="rId92">
              <p14:nvContentPartPr>
                <p14:cNvPr id="127" name="Ink 126">
                  <a:extLst>
                    <a:ext uri="{FF2B5EF4-FFF2-40B4-BE49-F238E27FC236}">
                      <a16:creationId xmlns:a16="http://schemas.microsoft.com/office/drawing/2014/main" id="{F1FF4849-134B-5906-9927-43FC3CFEE001}"/>
                    </a:ext>
                  </a:extLst>
                </p14:cNvPr>
                <p14:cNvContentPartPr/>
                <p14:nvPr/>
              </p14:nvContentPartPr>
              <p14:xfrm>
                <a:off x="9364421" y="6285971"/>
                <a:ext cx="123120" cy="553680"/>
              </p14:xfrm>
            </p:contentPart>
          </mc:Choice>
          <mc:Fallback>
            <p:pic>
              <p:nvPicPr>
                <p:cNvPr id="127" name="Ink 126">
                  <a:extLst>
                    <a:ext uri="{FF2B5EF4-FFF2-40B4-BE49-F238E27FC236}">
                      <a16:creationId xmlns:a16="http://schemas.microsoft.com/office/drawing/2014/main" id="{F1FF4849-134B-5906-9927-43FC3CFEE001}"/>
                    </a:ext>
                  </a:extLst>
                </p:cNvPr>
                <p:cNvPicPr/>
                <p:nvPr/>
              </p:nvPicPr>
              <p:blipFill>
                <a:blip r:embed="rId93"/>
                <a:stretch>
                  <a:fillRect/>
                </a:stretch>
              </p:blipFill>
              <p:spPr>
                <a:xfrm>
                  <a:off x="9355781" y="6277331"/>
                  <a:ext cx="140760" cy="571320"/>
                </a:xfrm>
                <a:prstGeom prst="rect">
                  <a:avLst/>
                </a:prstGeom>
              </p:spPr>
            </p:pic>
          </mc:Fallback>
        </mc:AlternateContent>
        <mc:AlternateContent xmlns:mc="http://schemas.openxmlformats.org/markup-compatibility/2006">
          <mc:Choice xmlns:p14="http://schemas.microsoft.com/office/powerpoint/2010/main" Requires="p14">
            <p:contentPart p14:bwMode="auto" r:id="rId94">
              <p14:nvContentPartPr>
                <p14:cNvPr id="128" name="Ink 127">
                  <a:extLst>
                    <a:ext uri="{FF2B5EF4-FFF2-40B4-BE49-F238E27FC236}">
                      <a16:creationId xmlns:a16="http://schemas.microsoft.com/office/drawing/2014/main" id="{FCFF1B88-00A1-F5B3-3E3A-D62FFB10C7C5}"/>
                    </a:ext>
                  </a:extLst>
                </p14:cNvPr>
                <p14:cNvContentPartPr/>
                <p14:nvPr/>
              </p14:nvContentPartPr>
              <p14:xfrm>
                <a:off x="9366581" y="6276971"/>
                <a:ext cx="84240" cy="105120"/>
              </p14:xfrm>
            </p:contentPart>
          </mc:Choice>
          <mc:Fallback>
            <p:pic>
              <p:nvPicPr>
                <p:cNvPr id="128" name="Ink 127">
                  <a:extLst>
                    <a:ext uri="{FF2B5EF4-FFF2-40B4-BE49-F238E27FC236}">
                      <a16:creationId xmlns:a16="http://schemas.microsoft.com/office/drawing/2014/main" id="{FCFF1B88-00A1-F5B3-3E3A-D62FFB10C7C5}"/>
                    </a:ext>
                  </a:extLst>
                </p:cNvPr>
                <p:cNvPicPr/>
                <p:nvPr/>
              </p:nvPicPr>
              <p:blipFill>
                <a:blip r:embed="rId95"/>
                <a:stretch>
                  <a:fillRect/>
                </a:stretch>
              </p:blipFill>
              <p:spPr>
                <a:xfrm>
                  <a:off x="9357581" y="6268331"/>
                  <a:ext cx="101880" cy="122760"/>
                </a:xfrm>
                <a:prstGeom prst="rect">
                  <a:avLst/>
                </a:prstGeom>
              </p:spPr>
            </p:pic>
          </mc:Fallback>
        </mc:AlternateContent>
      </p:grpSp>
      <p:grpSp>
        <p:nvGrpSpPr>
          <p:cNvPr id="144" name="Group 143">
            <a:extLst>
              <a:ext uri="{FF2B5EF4-FFF2-40B4-BE49-F238E27FC236}">
                <a16:creationId xmlns:a16="http://schemas.microsoft.com/office/drawing/2014/main" id="{0A98A4AF-68FF-304F-871E-868BBF46555C}"/>
              </a:ext>
            </a:extLst>
          </p:cNvPr>
          <p:cNvGrpSpPr/>
          <p:nvPr/>
        </p:nvGrpSpPr>
        <p:grpSpPr>
          <a:xfrm>
            <a:off x="7621301" y="6186611"/>
            <a:ext cx="1123560" cy="586440"/>
            <a:chOff x="7621301" y="6186611"/>
            <a:chExt cx="1123560" cy="586440"/>
          </a:xfrm>
        </p:grpSpPr>
        <mc:AlternateContent xmlns:mc="http://schemas.openxmlformats.org/markup-compatibility/2006">
          <mc:Choice xmlns:p14="http://schemas.microsoft.com/office/powerpoint/2010/main" Requires="p14">
            <p:contentPart p14:bwMode="auto" r:id="rId96">
              <p14:nvContentPartPr>
                <p14:cNvPr id="130" name="Ink 129">
                  <a:extLst>
                    <a:ext uri="{FF2B5EF4-FFF2-40B4-BE49-F238E27FC236}">
                      <a16:creationId xmlns:a16="http://schemas.microsoft.com/office/drawing/2014/main" id="{48947F1E-8E2D-F94D-8C35-584B846805C5}"/>
                    </a:ext>
                  </a:extLst>
                </p14:cNvPr>
                <p14:cNvContentPartPr/>
                <p14:nvPr/>
              </p14:nvContentPartPr>
              <p14:xfrm>
                <a:off x="7621301" y="6588371"/>
                <a:ext cx="135000" cy="114840"/>
              </p14:xfrm>
            </p:contentPart>
          </mc:Choice>
          <mc:Fallback>
            <p:pic>
              <p:nvPicPr>
                <p:cNvPr id="130" name="Ink 129">
                  <a:extLst>
                    <a:ext uri="{FF2B5EF4-FFF2-40B4-BE49-F238E27FC236}">
                      <a16:creationId xmlns:a16="http://schemas.microsoft.com/office/drawing/2014/main" id="{48947F1E-8E2D-F94D-8C35-584B846805C5}"/>
                    </a:ext>
                  </a:extLst>
                </p:cNvPr>
                <p:cNvPicPr/>
                <p:nvPr/>
              </p:nvPicPr>
              <p:blipFill>
                <a:blip r:embed="rId97"/>
                <a:stretch>
                  <a:fillRect/>
                </a:stretch>
              </p:blipFill>
              <p:spPr>
                <a:xfrm>
                  <a:off x="7612661" y="6579731"/>
                  <a:ext cx="152640" cy="132480"/>
                </a:xfrm>
                <a:prstGeom prst="rect">
                  <a:avLst/>
                </a:prstGeom>
              </p:spPr>
            </p:pic>
          </mc:Fallback>
        </mc:AlternateContent>
        <mc:AlternateContent xmlns:mc="http://schemas.openxmlformats.org/markup-compatibility/2006">
          <mc:Choice xmlns:p14="http://schemas.microsoft.com/office/powerpoint/2010/main" Requires="p14">
            <p:contentPart p14:bwMode="auto" r:id="rId98">
              <p14:nvContentPartPr>
                <p14:cNvPr id="131" name="Ink 130">
                  <a:extLst>
                    <a:ext uri="{FF2B5EF4-FFF2-40B4-BE49-F238E27FC236}">
                      <a16:creationId xmlns:a16="http://schemas.microsoft.com/office/drawing/2014/main" id="{CD798D2A-2981-9401-92BD-94DED24C19ED}"/>
                    </a:ext>
                  </a:extLst>
                </p14:cNvPr>
                <p14:cNvContentPartPr/>
                <p14:nvPr/>
              </p14:nvContentPartPr>
              <p14:xfrm>
                <a:off x="7708061" y="6454451"/>
                <a:ext cx="155880" cy="150480"/>
              </p14:xfrm>
            </p:contentPart>
          </mc:Choice>
          <mc:Fallback>
            <p:pic>
              <p:nvPicPr>
                <p:cNvPr id="131" name="Ink 130">
                  <a:extLst>
                    <a:ext uri="{FF2B5EF4-FFF2-40B4-BE49-F238E27FC236}">
                      <a16:creationId xmlns:a16="http://schemas.microsoft.com/office/drawing/2014/main" id="{CD798D2A-2981-9401-92BD-94DED24C19ED}"/>
                    </a:ext>
                  </a:extLst>
                </p:cNvPr>
                <p:cNvPicPr/>
                <p:nvPr/>
              </p:nvPicPr>
              <p:blipFill>
                <a:blip r:embed="rId99"/>
                <a:stretch>
                  <a:fillRect/>
                </a:stretch>
              </p:blipFill>
              <p:spPr>
                <a:xfrm>
                  <a:off x="7699421" y="6445811"/>
                  <a:ext cx="173520" cy="168120"/>
                </a:xfrm>
                <a:prstGeom prst="rect">
                  <a:avLst/>
                </a:prstGeom>
              </p:spPr>
            </p:pic>
          </mc:Fallback>
        </mc:AlternateContent>
        <mc:AlternateContent xmlns:mc="http://schemas.openxmlformats.org/markup-compatibility/2006">
          <mc:Choice xmlns:p14="http://schemas.microsoft.com/office/powerpoint/2010/main" Requires="p14">
            <p:contentPart p14:bwMode="auto" r:id="rId100">
              <p14:nvContentPartPr>
                <p14:cNvPr id="132" name="Ink 131">
                  <a:extLst>
                    <a:ext uri="{FF2B5EF4-FFF2-40B4-BE49-F238E27FC236}">
                      <a16:creationId xmlns:a16="http://schemas.microsoft.com/office/drawing/2014/main" id="{7755B3DF-DD62-55B1-AF05-C96D173DA1D8}"/>
                    </a:ext>
                  </a:extLst>
                </p14:cNvPr>
                <p14:cNvContentPartPr/>
                <p14:nvPr/>
              </p14:nvContentPartPr>
              <p14:xfrm>
                <a:off x="7881581" y="6346091"/>
                <a:ext cx="189360" cy="171720"/>
              </p14:xfrm>
            </p:contentPart>
          </mc:Choice>
          <mc:Fallback>
            <p:pic>
              <p:nvPicPr>
                <p:cNvPr id="132" name="Ink 131">
                  <a:extLst>
                    <a:ext uri="{FF2B5EF4-FFF2-40B4-BE49-F238E27FC236}">
                      <a16:creationId xmlns:a16="http://schemas.microsoft.com/office/drawing/2014/main" id="{7755B3DF-DD62-55B1-AF05-C96D173DA1D8}"/>
                    </a:ext>
                  </a:extLst>
                </p:cNvPr>
                <p:cNvPicPr/>
                <p:nvPr/>
              </p:nvPicPr>
              <p:blipFill>
                <a:blip r:embed="rId101"/>
                <a:stretch>
                  <a:fillRect/>
                </a:stretch>
              </p:blipFill>
              <p:spPr>
                <a:xfrm>
                  <a:off x="7872941" y="6337451"/>
                  <a:ext cx="207000" cy="189360"/>
                </a:xfrm>
                <a:prstGeom prst="rect">
                  <a:avLst/>
                </a:prstGeom>
              </p:spPr>
            </p:pic>
          </mc:Fallback>
        </mc:AlternateContent>
        <mc:AlternateContent xmlns:mc="http://schemas.openxmlformats.org/markup-compatibility/2006">
          <mc:Choice xmlns:p14="http://schemas.microsoft.com/office/powerpoint/2010/main" Requires="p14">
            <p:contentPart p14:bwMode="auto" r:id="rId102">
              <p14:nvContentPartPr>
                <p14:cNvPr id="133" name="Ink 132">
                  <a:extLst>
                    <a:ext uri="{FF2B5EF4-FFF2-40B4-BE49-F238E27FC236}">
                      <a16:creationId xmlns:a16="http://schemas.microsoft.com/office/drawing/2014/main" id="{405D14A7-5527-792A-B9BF-095AF8A9C770}"/>
                    </a:ext>
                  </a:extLst>
                </p14:cNvPr>
                <p14:cNvContentPartPr/>
                <p14:nvPr/>
              </p14:nvContentPartPr>
              <p14:xfrm>
                <a:off x="8082101" y="6186611"/>
                <a:ext cx="156960" cy="303840"/>
              </p14:xfrm>
            </p:contentPart>
          </mc:Choice>
          <mc:Fallback>
            <p:pic>
              <p:nvPicPr>
                <p:cNvPr id="133" name="Ink 132">
                  <a:extLst>
                    <a:ext uri="{FF2B5EF4-FFF2-40B4-BE49-F238E27FC236}">
                      <a16:creationId xmlns:a16="http://schemas.microsoft.com/office/drawing/2014/main" id="{405D14A7-5527-792A-B9BF-095AF8A9C770}"/>
                    </a:ext>
                  </a:extLst>
                </p:cNvPr>
                <p:cNvPicPr/>
                <p:nvPr/>
              </p:nvPicPr>
              <p:blipFill>
                <a:blip r:embed="rId103"/>
                <a:stretch>
                  <a:fillRect/>
                </a:stretch>
              </p:blipFill>
              <p:spPr>
                <a:xfrm>
                  <a:off x="8073101" y="6177611"/>
                  <a:ext cx="174600" cy="321480"/>
                </a:xfrm>
                <a:prstGeom prst="rect">
                  <a:avLst/>
                </a:prstGeom>
              </p:spPr>
            </p:pic>
          </mc:Fallback>
        </mc:AlternateContent>
        <mc:AlternateContent xmlns:mc="http://schemas.openxmlformats.org/markup-compatibility/2006">
          <mc:Choice xmlns:p14="http://schemas.microsoft.com/office/powerpoint/2010/main" Requires="p14">
            <p:contentPart p14:bwMode="auto" r:id="rId104">
              <p14:nvContentPartPr>
                <p14:cNvPr id="134" name="Ink 133">
                  <a:extLst>
                    <a:ext uri="{FF2B5EF4-FFF2-40B4-BE49-F238E27FC236}">
                      <a16:creationId xmlns:a16="http://schemas.microsoft.com/office/drawing/2014/main" id="{BA6CCBA2-3686-A261-4C1E-4B49C943A2FC}"/>
                    </a:ext>
                  </a:extLst>
                </p14:cNvPr>
                <p14:cNvContentPartPr/>
                <p14:nvPr/>
              </p14:nvContentPartPr>
              <p14:xfrm>
                <a:off x="8039261" y="6688811"/>
                <a:ext cx="176400" cy="84240"/>
              </p14:xfrm>
            </p:contentPart>
          </mc:Choice>
          <mc:Fallback>
            <p:pic>
              <p:nvPicPr>
                <p:cNvPr id="134" name="Ink 133">
                  <a:extLst>
                    <a:ext uri="{FF2B5EF4-FFF2-40B4-BE49-F238E27FC236}">
                      <a16:creationId xmlns:a16="http://schemas.microsoft.com/office/drawing/2014/main" id="{BA6CCBA2-3686-A261-4C1E-4B49C943A2FC}"/>
                    </a:ext>
                  </a:extLst>
                </p:cNvPr>
                <p:cNvPicPr/>
                <p:nvPr/>
              </p:nvPicPr>
              <p:blipFill>
                <a:blip r:embed="rId105"/>
                <a:stretch>
                  <a:fillRect/>
                </a:stretch>
              </p:blipFill>
              <p:spPr>
                <a:xfrm>
                  <a:off x="8030621" y="6679811"/>
                  <a:ext cx="194040" cy="101880"/>
                </a:xfrm>
                <a:prstGeom prst="rect">
                  <a:avLst/>
                </a:prstGeom>
              </p:spPr>
            </p:pic>
          </mc:Fallback>
        </mc:AlternateContent>
        <mc:AlternateContent xmlns:mc="http://schemas.openxmlformats.org/markup-compatibility/2006">
          <mc:Choice xmlns:p14="http://schemas.microsoft.com/office/powerpoint/2010/main" Requires="p14">
            <p:contentPart p14:bwMode="auto" r:id="rId106">
              <p14:nvContentPartPr>
                <p14:cNvPr id="135" name="Ink 134">
                  <a:extLst>
                    <a:ext uri="{FF2B5EF4-FFF2-40B4-BE49-F238E27FC236}">
                      <a16:creationId xmlns:a16="http://schemas.microsoft.com/office/drawing/2014/main" id="{BC42E5B6-1FFE-B9CC-F214-15F844393888}"/>
                    </a:ext>
                  </a:extLst>
                </p14:cNvPr>
                <p14:cNvContentPartPr/>
                <p14:nvPr/>
              </p14:nvContentPartPr>
              <p14:xfrm>
                <a:off x="8029181" y="6623291"/>
                <a:ext cx="59400" cy="41760"/>
              </p14:xfrm>
            </p:contentPart>
          </mc:Choice>
          <mc:Fallback>
            <p:pic>
              <p:nvPicPr>
                <p:cNvPr id="135" name="Ink 134">
                  <a:extLst>
                    <a:ext uri="{FF2B5EF4-FFF2-40B4-BE49-F238E27FC236}">
                      <a16:creationId xmlns:a16="http://schemas.microsoft.com/office/drawing/2014/main" id="{BC42E5B6-1FFE-B9CC-F214-15F844393888}"/>
                    </a:ext>
                  </a:extLst>
                </p:cNvPr>
                <p:cNvPicPr/>
                <p:nvPr/>
              </p:nvPicPr>
              <p:blipFill>
                <a:blip r:embed="rId107"/>
                <a:stretch>
                  <a:fillRect/>
                </a:stretch>
              </p:blipFill>
              <p:spPr>
                <a:xfrm>
                  <a:off x="8020541" y="6614291"/>
                  <a:ext cx="77040" cy="59400"/>
                </a:xfrm>
                <a:prstGeom prst="rect">
                  <a:avLst/>
                </a:prstGeom>
              </p:spPr>
            </p:pic>
          </mc:Fallback>
        </mc:AlternateContent>
        <mc:AlternateContent xmlns:mc="http://schemas.openxmlformats.org/markup-compatibility/2006">
          <mc:Choice xmlns:p14="http://schemas.microsoft.com/office/powerpoint/2010/main" Requires="p14">
            <p:contentPart p14:bwMode="auto" r:id="rId108">
              <p14:nvContentPartPr>
                <p14:cNvPr id="136" name="Ink 135">
                  <a:extLst>
                    <a:ext uri="{FF2B5EF4-FFF2-40B4-BE49-F238E27FC236}">
                      <a16:creationId xmlns:a16="http://schemas.microsoft.com/office/drawing/2014/main" id="{90819CCF-4794-C4B2-F734-A14FA6FBB8A5}"/>
                    </a:ext>
                  </a:extLst>
                </p14:cNvPr>
                <p14:cNvContentPartPr/>
                <p14:nvPr/>
              </p14:nvContentPartPr>
              <p14:xfrm>
                <a:off x="8298461" y="6419531"/>
                <a:ext cx="102600" cy="183240"/>
              </p14:xfrm>
            </p:contentPart>
          </mc:Choice>
          <mc:Fallback>
            <p:pic>
              <p:nvPicPr>
                <p:cNvPr id="136" name="Ink 135">
                  <a:extLst>
                    <a:ext uri="{FF2B5EF4-FFF2-40B4-BE49-F238E27FC236}">
                      <a16:creationId xmlns:a16="http://schemas.microsoft.com/office/drawing/2014/main" id="{90819CCF-4794-C4B2-F734-A14FA6FBB8A5}"/>
                    </a:ext>
                  </a:extLst>
                </p:cNvPr>
                <p:cNvPicPr/>
                <p:nvPr/>
              </p:nvPicPr>
              <p:blipFill>
                <a:blip r:embed="rId109"/>
                <a:stretch>
                  <a:fillRect/>
                </a:stretch>
              </p:blipFill>
              <p:spPr>
                <a:xfrm>
                  <a:off x="8289461" y="6410891"/>
                  <a:ext cx="120240" cy="200880"/>
                </a:xfrm>
                <a:prstGeom prst="rect">
                  <a:avLst/>
                </a:prstGeom>
              </p:spPr>
            </p:pic>
          </mc:Fallback>
        </mc:AlternateContent>
        <mc:AlternateContent xmlns:mc="http://schemas.openxmlformats.org/markup-compatibility/2006">
          <mc:Choice xmlns:p14="http://schemas.microsoft.com/office/powerpoint/2010/main" Requires="p14">
            <p:contentPart p14:bwMode="auto" r:id="rId110">
              <p14:nvContentPartPr>
                <p14:cNvPr id="137" name="Ink 136">
                  <a:extLst>
                    <a:ext uri="{FF2B5EF4-FFF2-40B4-BE49-F238E27FC236}">
                      <a16:creationId xmlns:a16="http://schemas.microsoft.com/office/drawing/2014/main" id="{BDFBB8EC-8A58-1FE6-EEC2-70A31F3B600B}"/>
                    </a:ext>
                  </a:extLst>
                </p14:cNvPr>
                <p14:cNvContentPartPr/>
                <p14:nvPr/>
              </p14:nvContentPartPr>
              <p14:xfrm>
                <a:off x="8410421" y="6283811"/>
                <a:ext cx="105120" cy="216720"/>
              </p14:xfrm>
            </p:contentPart>
          </mc:Choice>
          <mc:Fallback>
            <p:pic>
              <p:nvPicPr>
                <p:cNvPr id="137" name="Ink 136">
                  <a:extLst>
                    <a:ext uri="{FF2B5EF4-FFF2-40B4-BE49-F238E27FC236}">
                      <a16:creationId xmlns:a16="http://schemas.microsoft.com/office/drawing/2014/main" id="{BDFBB8EC-8A58-1FE6-EEC2-70A31F3B600B}"/>
                    </a:ext>
                  </a:extLst>
                </p:cNvPr>
                <p:cNvPicPr/>
                <p:nvPr/>
              </p:nvPicPr>
              <p:blipFill>
                <a:blip r:embed="rId111"/>
                <a:stretch>
                  <a:fillRect/>
                </a:stretch>
              </p:blipFill>
              <p:spPr>
                <a:xfrm>
                  <a:off x="8401421" y="6275171"/>
                  <a:ext cx="122760" cy="234360"/>
                </a:xfrm>
                <a:prstGeom prst="rect">
                  <a:avLst/>
                </a:prstGeom>
              </p:spPr>
            </p:pic>
          </mc:Fallback>
        </mc:AlternateContent>
        <mc:AlternateContent xmlns:mc="http://schemas.openxmlformats.org/markup-compatibility/2006">
          <mc:Choice xmlns:p14="http://schemas.microsoft.com/office/powerpoint/2010/main" Requires="p14">
            <p:contentPart p14:bwMode="auto" r:id="rId112">
              <p14:nvContentPartPr>
                <p14:cNvPr id="138" name="Ink 137">
                  <a:extLst>
                    <a:ext uri="{FF2B5EF4-FFF2-40B4-BE49-F238E27FC236}">
                      <a16:creationId xmlns:a16="http://schemas.microsoft.com/office/drawing/2014/main" id="{04E2396C-256F-2FEE-3F53-D7FA45F45B00}"/>
                    </a:ext>
                  </a:extLst>
                </p14:cNvPr>
                <p14:cNvContentPartPr/>
                <p14:nvPr/>
              </p14:nvContentPartPr>
              <p14:xfrm>
                <a:off x="8485661" y="6287051"/>
                <a:ext cx="85320" cy="115560"/>
              </p14:xfrm>
            </p:contentPart>
          </mc:Choice>
          <mc:Fallback>
            <p:pic>
              <p:nvPicPr>
                <p:cNvPr id="138" name="Ink 137">
                  <a:extLst>
                    <a:ext uri="{FF2B5EF4-FFF2-40B4-BE49-F238E27FC236}">
                      <a16:creationId xmlns:a16="http://schemas.microsoft.com/office/drawing/2014/main" id="{04E2396C-256F-2FEE-3F53-D7FA45F45B00}"/>
                    </a:ext>
                  </a:extLst>
                </p:cNvPr>
                <p:cNvPicPr/>
                <p:nvPr/>
              </p:nvPicPr>
              <p:blipFill>
                <a:blip r:embed="rId113"/>
                <a:stretch>
                  <a:fillRect/>
                </a:stretch>
              </p:blipFill>
              <p:spPr>
                <a:xfrm>
                  <a:off x="8476661" y="6278411"/>
                  <a:ext cx="102960" cy="133200"/>
                </a:xfrm>
                <a:prstGeom prst="rect">
                  <a:avLst/>
                </a:prstGeom>
              </p:spPr>
            </p:pic>
          </mc:Fallback>
        </mc:AlternateContent>
        <mc:AlternateContent xmlns:mc="http://schemas.openxmlformats.org/markup-compatibility/2006">
          <mc:Choice xmlns:p14="http://schemas.microsoft.com/office/powerpoint/2010/main" Requires="p14">
            <p:contentPart p14:bwMode="auto" r:id="rId114">
              <p14:nvContentPartPr>
                <p14:cNvPr id="139" name="Ink 138">
                  <a:extLst>
                    <a:ext uri="{FF2B5EF4-FFF2-40B4-BE49-F238E27FC236}">
                      <a16:creationId xmlns:a16="http://schemas.microsoft.com/office/drawing/2014/main" id="{7DFD307A-6DC2-ED5B-C2CF-4A9B54B7F0D4}"/>
                    </a:ext>
                  </a:extLst>
                </p14:cNvPr>
                <p14:cNvContentPartPr/>
                <p14:nvPr/>
              </p14:nvContentPartPr>
              <p14:xfrm>
                <a:off x="8568101" y="6191651"/>
                <a:ext cx="142200" cy="156600"/>
              </p14:xfrm>
            </p:contentPart>
          </mc:Choice>
          <mc:Fallback>
            <p:pic>
              <p:nvPicPr>
                <p:cNvPr id="139" name="Ink 138">
                  <a:extLst>
                    <a:ext uri="{FF2B5EF4-FFF2-40B4-BE49-F238E27FC236}">
                      <a16:creationId xmlns:a16="http://schemas.microsoft.com/office/drawing/2014/main" id="{7DFD307A-6DC2-ED5B-C2CF-4A9B54B7F0D4}"/>
                    </a:ext>
                  </a:extLst>
                </p:cNvPr>
                <p:cNvPicPr/>
                <p:nvPr/>
              </p:nvPicPr>
              <p:blipFill>
                <a:blip r:embed="rId115"/>
                <a:stretch>
                  <a:fillRect/>
                </a:stretch>
              </p:blipFill>
              <p:spPr>
                <a:xfrm>
                  <a:off x="8559461" y="6182651"/>
                  <a:ext cx="159840" cy="174240"/>
                </a:xfrm>
                <a:prstGeom prst="rect">
                  <a:avLst/>
                </a:prstGeom>
              </p:spPr>
            </p:pic>
          </mc:Fallback>
        </mc:AlternateContent>
        <mc:AlternateContent xmlns:mc="http://schemas.openxmlformats.org/markup-compatibility/2006">
          <mc:Choice xmlns:p14="http://schemas.microsoft.com/office/powerpoint/2010/main" Requires="p14">
            <p:contentPart p14:bwMode="auto" r:id="rId116">
              <p14:nvContentPartPr>
                <p14:cNvPr id="140" name="Ink 139">
                  <a:extLst>
                    <a:ext uri="{FF2B5EF4-FFF2-40B4-BE49-F238E27FC236}">
                      <a16:creationId xmlns:a16="http://schemas.microsoft.com/office/drawing/2014/main" id="{42495F20-221A-2D73-C765-2D9DEC840010}"/>
                    </a:ext>
                  </a:extLst>
                </p14:cNvPr>
                <p14:cNvContentPartPr/>
                <p14:nvPr/>
              </p14:nvContentPartPr>
              <p14:xfrm>
                <a:off x="8435621" y="6636611"/>
                <a:ext cx="64440" cy="121320"/>
              </p14:xfrm>
            </p:contentPart>
          </mc:Choice>
          <mc:Fallback>
            <p:pic>
              <p:nvPicPr>
                <p:cNvPr id="140" name="Ink 139">
                  <a:extLst>
                    <a:ext uri="{FF2B5EF4-FFF2-40B4-BE49-F238E27FC236}">
                      <a16:creationId xmlns:a16="http://schemas.microsoft.com/office/drawing/2014/main" id="{42495F20-221A-2D73-C765-2D9DEC840010}"/>
                    </a:ext>
                  </a:extLst>
                </p:cNvPr>
                <p:cNvPicPr/>
                <p:nvPr/>
              </p:nvPicPr>
              <p:blipFill>
                <a:blip r:embed="rId117"/>
                <a:stretch>
                  <a:fillRect/>
                </a:stretch>
              </p:blipFill>
              <p:spPr>
                <a:xfrm>
                  <a:off x="8426981" y="6627971"/>
                  <a:ext cx="82080" cy="138960"/>
                </a:xfrm>
                <a:prstGeom prst="rect">
                  <a:avLst/>
                </a:prstGeom>
              </p:spPr>
            </p:pic>
          </mc:Fallback>
        </mc:AlternateContent>
        <mc:AlternateContent xmlns:mc="http://schemas.openxmlformats.org/markup-compatibility/2006">
          <mc:Choice xmlns:p14="http://schemas.microsoft.com/office/powerpoint/2010/main" Requires="p14">
            <p:contentPart p14:bwMode="auto" r:id="rId118">
              <p14:nvContentPartPr>
                <p14:cNvPr id="141" name="Ink 140">
                  <a:extLst>
                    <a:ext uri="{FF2B5EF4-FFF2-40B4-BE49-F238E27FC236}">
                      <a16:creationId xmlns:a16="http://schemas.microsoft.com/office/drawing/2014/main" id="{12874114-0C5D-11C5-2CE6-0CF692B2A46C}"/>
                    </a:ext>
                  </a:extLst>
                </p14:cNvPr>
                <p14:cNvContentPartPr/>
                <p14:nvPr/>
              </p14:nvContentPartPr>
              <p14:xfrm>
                <a:off x="8518421" y="6594131"/>
                <a:ext cx="52920" cy="95040"/>
              </p14:xfrm>
            </p:contentPart>
          </mc:Choice>
          <mc:Fallback>
            <p:pic>
              <p:nvPicPr>
                <p:cNvPr id="141" name="Ink 140">
                  <a:extLst>
                    <a:ext uri="{FF2B5EF4-FFF2-40B4-BE49-F238E27FC236}">
                      <a16:creationId xmlns:a16="http://schemas.microsoft.com/office/drawing/2014/main" id="{12874114-0C5D-11C5-2CE6-0CF692B2A46C}"/>
                    </a:ext>
                  </a:extLst>
                </p:cNvPr>
                <p:cNvPicPr/>
                <p:nvPr/>
              </p:nvPicPr>
              <p:blipFill>
                <a:blip r:embed="rId119"/>
                <a:stretch>
                  <a:fillRect/>
                </a:stretch>
              </p:blipFill>
              <p:spPr>
                <a:xfrm>
                  <a:off x="8509781" y="6585491"/>
                  <a:ext cx="70560" cy="112680"/>
                </a:xfrm>
                <a:prstGeom prst="rect">
                  <a:avLst/>
                </a:prstGeom>
              </p:spPr>
            </p:pic>
          </mc:Fallback>
        </mc:AlternateContent>
        <mc:AlternateContent xmlns:mc="http://schemas.openxmlformats.org/markup-compatibility/2006">
          <mc:Choice xmlns:p14="http://schemas.microsoft.com/office/powerpoint/2010/main" Requires="p14">
            <p:contentPart p14:bwMode="auto" r:id="rId120">
              <p14:nvContentPartPr>
                <p14:cNvPr id="142" name="Ink 141">
                  <a:extLst>
                    <a:ext uri="{FF2B5EF4-FFF2-40B4-BE49-F238E27FC236}">
                      <a16:creationId xmlns:a16="http://schemas.microsoft.com/office/drawing/2014/main" id="{3FBF9C64-575D-6027-18BA-358B71D083F0}"/>
                    </a:ext>
                  </a:extLst>
                </p14:cNvPr>
                <p14:cNvContentPartPr/>
                <p14:nvPr/>
              </p14:nvContentPartPr>
              <p14:xfrm>
                <a:off x="8566661" y="6527531"/>
                <a:ext cx="66600" cy="119160"/>
              </p14:xfrm>
            </p:contentPart>
          </mc:Choice>
          <mc:Fallback>
            <p:pic>
              <p:nvPicPr>
                <p:cNvPr id="142" name="Ink 141">
                  <a:extLst>
                    <a:ext uri="{FF2B5EF4-FFF2-40B4-BE49-F238E27FC236}">
                      <a16:creationId xmlns:a16="http://schemas.microsoft.com/office/drawing/2014/main" id="{3FBF9C64-575D-6027-18BA-358B71D083F0}"/>
                    </a:ext>
                  </a:extLst>
                </p:cNvPr>
                <p:cNvPicPr/>
                <p:nvPr/>
              </p:nvPicPr>
              <p:blipFill>
                <a:blip r:embed="rId121"/>
                <a:stretch>
                  <a:fillRect/>
                </a:stretch>
              </p:blipFill>
              <p:spPr>
                <a:xfrm>
                  <a:off x="8557661" y="6518531"/>
                  <a:ext cx="84240" cy="136800"/>
                </a:xfrm>
                <a:prstGeom prst="rect">
                  <a:avLst/>
                </a:prstGeom>
              </p:spPr>
            </p:pic>
          </mc:Fallback>
        </mc:AlternateContent>
        <mc:AlternateContent xmlns:mc="http://schemas.openxmlformats.org/markup-compatibility/2006">
          <mc:Choice xmlns:p14="http://schemas.microsoft.com/office/powerpoint/2010/main" Requires="p14">
            <p:contentPart p14:bwMode="auto" r:id="rId122">
              <p14:nvContentPartPr>
                <p14:cNvPr id="143" name="Ink 142">
                  <a:extLst>
                    <a:ext uri="{FF2B5EF4-FFF2-40B4-BE49-F238E27FC236}">
                      <a16:creationId xmlns:a16="http://schemas.microsoft.com/office/drawing/2014/main" id="{4ECA0779-B837-A844-C686-62CEF5DD2BF3}"/>
                    </a:ext>
                  </a:extLst>
                </p14:cNvPr>
                <p14:cNvContentPartPr/>
                <p14:nvPr/>
              </p14:nvContentPartPr>
              <p14:xfrm>
                <a:off x="8665301" y="6522131"/>
                <a:ext cx="79560" cy="66240"/>
              </p14:xfrm>
            </p:contentPart>
          </mc:Choice>
          <mc:Fallback>
            <p:pic>
              <p:nvPicPr>
                <p:cNvPr id="143" name="Ink 142">
                  <a:extLst>
                    <a:ext uri="{FF2B5EF4-FFF2-40B4-BE49-F238E27FC236}">
                      <a16:creationId xmlns:a16="http://schemas.microsoft.com/office/drawing/2014/main" id="{4ECA0779-B837-A844-C686-62CEF5DD2BF3}"/>
                    </a:ext>
                  </a:extLst>
                </p:cNvPr>
                <p:cNvPicPr/>
                <p:nvPr/>
              </p:nvPicPr>
              <p:blipFill>
                <a:blip r:embed="rId123"/>
                <a:stretch>
                  <a:fillRect/>
                </a:stretch>
              </p:blipFill>
              <p:spPr>
                <a:xfrm>
                  <a:off x="8656301" y="6513491"/>
                  <a:ext cx="97200" cy="83880"/>
                </a:xfrm>
                <a:prstGeom prst="rect">
                  <a:avLst/>
                </a:prstGeom>
              </p:spPr>
            </p:pic>
          </mc:Fallback>
        </mc:AlternateContent>
      </p:grpSp>
      <p:grpSp>
        <p:nvGrpSpPr>
          <p:cNvPr id="147" name="Group 146">
            <a:extLst>
              <a:ext uri="{FF2B5EF4-FFF2-40B4-BE49-F238E27FC236}">
                <a16:creationId xmlns:a16="http://schemas.microsoft.com/office/drawing/2014/main" id="{1DE310A2-63EB-2B74-50FB-97C44685E001}"/>
              </a:ext>
            </a:extLst>
          </p:cNvPr>
          <p:cNvGrpSpPr/>
          <p:nvPr/>
        </p:nvGrpSpPr>
        <p:grpSpPr>
          <a:xfrm>
            <a:off x="10542897" y="5875354"/>
            <a:ext cx="330120" cy="331200"/>
            <a:chOff x="10542897" y="5875354"/>
            <a:chExt cx="330120" cy="331200"/>
          </a:xfrm>
        </p:grpSpPr>
        <mc:AlternateContent xmlns:mc="http://schemas.openxmlformats.org/markup-compatibility/2006">
          <mc:Choice xmlns:p14="http://schemas.microsoft.com/office/powerpoint/2010/main" Requires="p14">
            <p:contentPart p14:bwMode="auto" r:id="rId124">
              <p14:nvContentPartPr>
                <p14:cNvPr id="145" name="Ink 144">
                  <a:extLst>
                    <a:ext uri="{FF2B5EF4-FFF2-40B4-BE49-F238E27FC236}">
                      <a16:creationId xmlns:a16="http://schemas.microsoft.com/office/drawing/2014/main" id="{5B6FF75A-B483-02AC-5D06-7C7752DFDD9C}"/>
                    </a:ext>
                  </a:extLst>
                </p14:cNvPr>
                <p14:cNvContentPartPr/>
                <p14:nvPr/>
              </p14:nvContentPartPr>
              <p14:xfrm>
                <a:off x="10542897" y="6077674"/>
                <a:ext cx="175320" cy="128880"/>
              </p14:xfrm>
            </p:contentPart>
          </mc:Choice>
          <mc:Fallback>
            <p:pic>
              <p:nvPicPr>
                <p:cNvPr id="145" name="Ink 144">
                  <a:extLst>
                    <a:ext uri="{FF2B5EF4-FFF2-40B4-BE49-F238E27FC236}">
                      <a16:creationId xmlns:a16="http://schemas.microsoft.com/office/drawing/2014/main" id="{5B6FF75A-B483-02AC-5D06-7C7752DFDD9C}"/>
                    </a:ext>
                  </a:extLst>
                </p:cNvPr>
                <p:cNvPicPr/>
                <p:nvPr/>
              </p:nvPicPr>
              <p:blipFill>
                <a:blip r:embed="rId125"/>
                <a:stretch>
                  <a:fillRect/>
                </a:stretch>
              </p:blipFill>
              <p:spPr>
                <a:xfrm>
                  <a:off x="10534257" y="6069034"/>
                  <a:ext cx="192960" cy="146520"/>
                </a:xfrm>
                <a:prstGeom prst="rect">
                  <a:avLst/>
                </a:prstGeom>
              </p:spPr>
            </p:pic>
          </mc:Fallback>
        </mc:AlternateContent>
        <mc:AlternateContent xmlns:mc="http://schemas.openxmlformats.org/markup-compatibility/2006">
          <mc:Choice xmlns:p14="http://schemas.microsoft.com/office/powerpoint/2010/main" Requires="p14">
            <p:contentPart p14:bwMode="auto" r:id="rId126">
              <p14:nvContentPartPr>
                <p14:cNvPr id="146" name="Ink 145">
                  <a:extLst>
                    <a:ext uri="{FF2B5EF4-FFF2-40B4-BE49-F238E27FC236}">
                      <a16:creationId xmlns:a16="http://schemas.microsoft.com/office/drawing/2014/main" id="{2C2AB156-00BE-1B29-334D-B830D6E1101D}"/>
                    </a:ext>
                  </a:extLst>
                </p14:cNvPr>
                <p14:cNvContentPartPr/>
                <p14:nvPr/>
              </p14:nvContentPartPr>
              <p14:xfrm>
                <a:off x="10764657" y="5875354"/>
                <a:ext cx="108360" cy="181080"/>
              </p14:xfrm>
            </p:contentPart>
          </mc:Choice>
          <mc:Fallback>
            <p:pic>
              <p:nvPicPr>
                <p:cNvPr id="146" name="Ink 145">
                  <a:extLst>
                    <a:ext uri="{FF2B5EF4-FFF2-40B4-BE49-F238E27FC236}">
                      <a16:creationId xmlns:a16="http://schemas.microsoft.com/office/drawing/2014/main" id="{2C2AB156-00BE-1B29-334D-B830D6E1101D}"/>
                    </a:ext>
                  </a:extLst>
                </p:cNvPr>
                <p:cNvPicPr/>
                <p:nvPr/>
              </p:nvPicPr>
              <p:blipFill>
                <a:blip r:embed="rId127"/>
                <a:stretch>
                  <a:fillRect/>
                </a:stretch>
              </p:blipFill>
              <p:spPr>
                <a:xfrm>
                  <a:off x="10755657" y="5866354"/>
                  <a:ext cx="126000" cy="198720"/>
                </a:xfrm>
                <a:prstGeom prst="rect">
                  <a:avLst/>
                </a:prstGeom>
              </p:spPr>
            </p:pic>
          </mc:Fallback>
        </mc:AlternateContent>
      </p:grpSp>
      <p:grpSp>
        <p:nvGrpSpPr>
          <p:cNvPr id="150" name="Group 149">
            <a:extLst>
              <a:ext uri="{FF2B5EF4-FFF2-40B4-BE49-F238E27FC236}">
                <a16:creationId xmlns:a16="http://schemas.microsoft.com/office/drawing/2014/main" id="{635DD141-B92B-ADAE-D8EF-9085EDDC0A4F}"/>
              </a:ext>
            </a:extLst>
          </p:cNvPr>
          <p:cNvGrpSpPr/>
          <p:nvPr/>
        </p:nvGrpSpPr>
        <p:grpSpPr>
          <a:xfrm>
            <a:off x="10793457" y="6153274"/>
            <a:ext cx="172080" cy="149040"/>
            <a:chOff x="10793457" y="6153274"/>
            <a:chExt cx="172080" cy="149040"/>
          </a:xfrm>
        </p:grpSpPr>
        <mc:AlternateContent xmlns:mc="http://schemas.openxmlformats.org/markup-compatibility/2006">
          <mc:Choice xmlns:p14="http://schemas.microsoft.com/office/powerpoint/2010/main" Requires="p14">
            <p:contentPart p14:bwMode="auto" r:id="rId128">
              <p14:nvContentPartPr>
                <p14:cNvPr id="148" name="Ink 147">
                  <a:extLst>
                    <a:ext uri="{FF2B5EF4-FFF2-40B4-BE49-F238E27FC236}">
                      <a16:creationId xmlns:a16="http://schemas.microsoft.com/office/drawing/2014/main" id="{501EEFF2-6E98-0C0D-65D7-E69DD42A7789}"/>
                    </a:ext>
                  </a:extLst>
                </p14:cNvPr>
                <p14:cNvContentPartPr/>
                <p14:nvPr/>
              </p14:nvContentPartPr>
              <p14:xfrm>
                <a:off x="10815417" y="6153274"/>
                <a:ext cx="67320" cy="149040"/>
              </p14:xfrm>
            </p:contentPart>
          </mc:Choice>
          <mc:Fallback>
            <p:pic>
              <p:nvPicPr>
                <p:cNvPr id="148" name="Ink 147">
                  <a:extLst>
                    <a:ext uri="{FF2B5EF4-FFF2-40B4-BE49-F238E27FC236}">
                      <a16:creationId xmlns:a16="http://schemas.microsoft.com/office/drawing/2014/main" id="{501EEFF2-6E98-0C0D-65D7-E69DD42A7789}"/>
                    </a:ext>
                  </a:extLst>
                </p:cNvPr>
                <p:cNvPicPr/>
                <p:nvPr/>
              </p:nvPicPr>
              <p:blipFill>
                <a:blip r:embed="rId129"/>
                <a:stretch>
                  <a:fillRect/>
                </a:stretch>
              </p:blipFill>
              <p:spPr>
                <a:xfrm>
                  <a:off x="10806417" y="6144634"/>
                  <a:ext cx="84960" cy="166680"/>
                </a:xfrm>
                <a:prstGeom prst="rect">
                  <a:avLst/>
                </a:prstGeom>
              </p:spPr>
            </p:pic>
          </mc:Fallback>
        </mc:AlternateContent>
        <mc:AlternateContent xmlns:mc="http://schemas.openxmlformats.org/markup-compatibility/2006">
          <mc:Choice xmlns:p14="http://schemas.microsoft.com/office/powerpoint/2010/main" Requires="p14">
            <p:contentPart p14:bwMode="auto" r:id="rId130">
              <p14:nvContentPartPr>
                <p14:cNvPr id="149" name="Ink 148">
                  <a:extLst>
                    <a:ext uri="{FF2B5EF4-FFF2-40B4-BE49-F238E27FC236}">
                      <a16:creationId xmlns:a16="http://schemas.microsoft.com/office/drawing/2014/main" id="{E3E04C30-3835-B12F-B357-AE511C3C4213}"/>
                    </a:ext>
                  </a:extLst>
                </p14:cNvPr>
                <p14:cNvContentPartPr/>
                <p14:nvPr/>
              </p14:nvContentPartPr>
              <p14:xfrm>
                <a:off x="10793457" y="6209434"/>
                <a:ext cx="172080" cy="72720"/>
              </p14:xfrm>
            </p:contentPart>
          </mc:Choice>
          <mc:Fallback>
            <p:pic>
              <p:nvPicPr>
                <p:cNvPr id="149" name="Ink 148">
                  <a:extLst>
                    <a:ext uri="{FF2B5EF4-FFF2-40B4-BE49-F238E27FC236}">
                      <a16:creationId xmlns:a16="http://schemas.microsoft.com/office/drawing/2014/main" id="{E3E04C30-3835-B12F-B357-AE511C3C4213}"/>
                    </a:ext>
                  </a:extLst>
                </p:cNvPr>
                <p:cNvPicPr/>
                <p:nvPr/>
              </p:nvPicPr>
              <p:blipFill>
                <a:blip r:embed="rId131"/>
                <a:stretch>
                  <a:fillRect/>
                </a:stretch>
              </p:blipFill>
              <p:spPr>
                <a:xfrm>
                  <a:off x="10784457" y="6200794"/>
                  <a:ext cx="189720" cy="90360"/>
                </a:xfrm>
                <a:prstGeom prst="rect">
                  <a:avLst/>
                </a:prstGeom>
              </p:spPr>
            </p:pic>
          </mc:Fallback>
        </mc:AlternateContent>
      </p:grpSp>
      <p:grpSp>
        <p:nvGrpSpPr>
          <p:cNvPr id="163" name="Group 162">
            <a:extLst>
              <a:ext uri="{FF2B5EF4-FFF2-40B4-BE49-F238E27FC236}">
                <a16:creationId xmlns:a16="http://schemas.microsoft.com/office/drawing/2014/main" id="{59D83DEE-7606-88EC-3943-FBA500F68372}"/>
              </a:ext>
            </a:extLst>
          </p:cNvPr>
          <p:cNvGrpSpPr/>
          <p:nvPr/>
        </p:nvGrpSpPr>
        <p:grpSpPr>
          <a:xfrm>
            <a:off x="7747661" y="3305233"/>
            <a:ext cx="4190596" cy="2432601"/>
            <a:chOff x="7747661" y="3305233"/>
            <a:chExt cx="4190596" cy="2432601"/>
          </a:xfrm>
        </p:grpSpPr>
        <mc:AlternateContent xmlns:mc="http://schemas.openxmlformats.org/markup-compatibility/2006">
          <mc:Choice xmlns:p14="http://schemas.microsoft.com/office/powerpoint/2010/main" Requires="p14">
            <p:contentPart p14:bwMode="auto" r:id="rId132">
              <p14:nvContentPartPr>
                <p14:cNvPr id="70" name="Ink 69">
                  <a:extLst>
                    <a:ext uri="{FF2B5EF4-FFF2-40B4-BE49-F238E27FC236}">
                      <a16:creationId xmlns:a16="http://schemas.microsoft.com/office/drawing/2014/main" id="{DE9BE065-759D-2795-32E9-FBA185A0064A}"/>
                    </a:ext>
                  </a:extLst>
                </p14:cNvPr>
                <p14:cNvContentPartPr/>
                <p14:nvPr/>
              </p14:nvContentPartPr>
              <p14:xfrm>
                <a:off x="8524386" y="3305233"/>
                <a:ext cx="659520" cy="421200"/>
              </p14:xfrm>
            </p:contentPart>
          </mc:Choice>
          <mc:Fallback>
            <p:pic>
              <p:nvPicPr>
                <p:cNvPr id="70" name="Ink 69">
                  <a:extLst>
                    <a:ext uri="{FF2B5EF4-FFF2-40B4-BE49-F238E27FC236}">
                      <a16:creationId xmlns:a16="http://schemas.microsoft.com/office/drawing/2014/main" id="{DE9BE065-759D-2795-32E9-FBA185A0064A}"/>
                    </a:ext>
                  </a:extLst>
                </p:cNvPr>
                <p:cNvPicPr/>
                <p:nvPr/>
              </p:nvPicPr>
              <p:blipFill>
                <a:blip r:embed="rId133"/>
                <a:stretch>
                  <a:fillRect/>
                </a:stretch>
              </p:blipFill>
              <p:spPr>
                <a:xfrm>
                  <a:off x="8515746" y="3296233"/>
                  <a:ext cx="677160" cy="438840"/>
                </a:xfrm>
                <a:prstGeom prst="rect">
                  <a:avLst/>
                </a:prstGeom>
              </p:spPr>
            </p:pic>
          </mc:Fallback>
        </mc:AlternateContent>
        <mc:AlternateContent xmlns:mc="http://schemas.openxmlformats.org/markup-compatibility/2006">
          <mc:Choice xmlns:p14="http://schemas.microsoft.com/office/powerpoint/2010/main" Requires="p14">
            <p:contentPart p14:bwMode="auto" r:id="rId134">
              <p14:nvContentPartPr>
                <p14:cNvPr id="71" name="Ink 70">
                  <a:extLst>
                    <a:ext uri="{FF2B5EF4-FFF2-40B4-BE49-F238E27FC236}">
                      <a16:creationId xmlns:a16="http://schemas.microsoft.com/office/drawing/2014/main" id="{FAC717E5-00D5-26B4-D741-DB115B4A06FA}"/>
                    </a:ext>
                  </a:extLst>
                </p14:cNvPr>
                <p14:cNvContentPartPr/>
                <p14:nvPr/>
              </p14:nvContentPartPr>
              <p14:xfrm>
                <a:off x="7814106" y="3718513"/>
                <a:ext cx="144720" cy="244800"/>
              </p14:xfrm>
            </p:contentPart>
          </mc:Choice>
          <mc:Fallback>
            <p:pic>
              <p:nvPicPr>
                <p:cNvPr id="71" name="Ink 70">
                  <a:extLst>
                    <a:ext uri="{FF2B5EF4-FFF2-40B4-BE49-F238E27FC236}">
                      <a16:creationId xmlns:a16="http://schemas.microsoft.com/office/drawing/2014/main" id="{FAC717E5-00D5-26B4-D741-DB115B4A06FA}"/>
                    </a:ext>
                  </a:extLst>
                </p:cNvPr>
                <p:cNvPicPr/>
                <p:nvPr/>
              </p:nvPicPr>
              <p:blipFill>
                <a:blip r:embed="rId135"/>
                <a:stretch>
                  <a:fillRect/>
                </a:stretch>
              </p:blipFill>
              <p:spPr>
                <a:xfrm>
                  <a:off x="7805466" y="3709873"/>
                  <a:ext cx="162360" cy="262440"/>
                </a:xfrm>
                <a:prstGeom prst="rect">
                  <a:avLst/>
                </a:prstGeom>
              </p:spPr>
            </p:pic>
          </mc:Fallback>
        </mc:AlternateContent>
        <mc:AlternateContent xmlns:mc="http://schemas.openxmlformats.org/markup-compatibility/2006">
          <mc:Choice xmlns:p14="http://schemas.microsoft.com/office/powerpoint/2010/main" Requires="p14">
            <p:contentPart p14:bwMode="auto" r:id="rId136">
              <p14:nvContentPartPr>
                <p14:cNvPr id="72" name="Ink 71">
                  <a:extLst>
                    <a:ext uri="{FF2B5EF4-FFF2-40B4-BE49-F238E27FC236}">
                      <a16:creationId xmlns:a16="http://schemas.microsoft.com/office/drawing/2014/main" id="{4BAA7ABA-8A66-E7E0-BE9A-E2DD7FC76297}"/>
                    </a:ext>
                  </a:extLst>
                </p14:cNvPr>
                <p14:cNvContentPartPr/>
                <p14:nvPr/>
              </p14:nvContentPartPr>
              <p14:xfrm>
                <a:off x="7820226" y="3786913"/>
                <a:ext cx="151920" cy="118080"/>
              </p14:xfrm>
            </p:contentPart>
          </mc:Choice>
          <mc:Fallback>
            <p:pic>
              <p:nvPicPr>
                <p:cNvPr id="72" name="Ink 71">
                  <a:extLst>
                    <a:ext uri="{FF2B5EF4-FFF2-40B4-BE49-F238E27FC236}">
                      <a16:creationId xmlns:a16="http://schemas.microsoft.com/office/drawing/2014/main" id="{4BAA7ABA-8A66-E7E0-BE9A-E2DD7FC76297}"/>
                    </a:ext>
                  </a:extLst>
                </p:cNvPr>
                <p:cNvPicPr/>
                <p:nvPr/>
              </p:nvPicPr>
              <p:blipFill>
                <a:blip r:embed="rId137"/>
                <a:stretch>
                  <a:fillRect/>
                </a:stretch>
              </p:blipFill>
              <p:spPr>
                <a:xfrm>
                  <a:off x="7811226" y="3777913"/>
                  <a:ext cx="169560" cy="135720"/>
                </a:xfrm>
                <a:prstGeom prst="rect">
                  <a:avLst/>
                </a:prstGeom>
              </p:spPr>
            </p:pic>
          </mc:Fallback>
        </mc:AlternateContent>
        <mc:AlternateContent xmlns:mc="http://schemas.openxmlformats.org/markup-compatibility/2006">
          <mc:Choice xmlns:p14="http://schemas.microsoft.com/office/powerpoint/2010/main" Requires="p14">
            <p:contentPart p14:bwMode="auto" r:id="rId138">
              <p14:nvContentPartPr>
                <p14:cNvPr id="73" name="Ink 72">
                  <a:extLst>
                    <a:ext uri="{FF2B5EF4-FFF2-40B4-BE49-F238E27FC236}">
                      <a16:creationId xmlns:a16="http://schemas.microsoft.com/office/drawing/2014/main" id="{E0635CCB-A00F-7FD4-0873-9A05E3890B59}"/>
                    </a:ext>
                  </a:extLst>
                </p14:cNvPr>
                <p14:cNvContentPartPr/>
                <p14:nvPr/>
              </p14:nvContentPartPr>
              <p14:xfrm>
                <a:off x="8005626" y="3577753"/>
                <a:ext cx="149400" cy="237240"/>
              </p14:xfrm>
            </p:contentPart>
          </mc:Choice>
          <mc:Fallback>
            <p:pic>
              <p:nvPicPr>
                <p:cNvPr id="73" name="Ink 72">
                  <a:extLst>
                    <a:ext uri="{FF2B5EF4-FFF2-40B4-BE49-F238E27FC236}">
                      <a16:creationId xmlns:a16="http://schemas.microsoft.com/office/drawing/2014/main" id="{E0635CCB-A00F-7FD4-0873-9A05E3890B59}"/>
                    </a:ext>
                  </a:extLst>
                </p:cNvPr>
                <p:cNvPicPr/>
                <p:nvPr/>
              </p:nvPicPr>
              <p:blipFill>
                <a:blip r:embed="rId139"/>
                <a:stretch>
                  <a:fillRect/>
                </a:stretch>
              </p:blipFill>
              <p:spPr>
                <a:xfrm>
                  <a:off x="7996986" y="3568753"/>
                  <a:ext cx="167040" cy="254880"/>
                </a:xfrm>
                <a:prstGeom prst="rect">
                  <a:avLst/>
                </a:prstGeom>
              </p:spPr>
            </p:pic>
          </mc:Fallback>
        </mc:AlternateContent>
        <mc:AlternateContent xmlns:mc="http://schemas.openxmlformats.org/markup-compatibility/2006">
          <mc:Choice xmlns:p14="http://schemas.microsoft.com/office/powerpoint/2010/main" Requires="p14">
            <p:contentPart p14:bwMode="auto" r:id="rId140">
              <p14:nvContentPartPr>
                <p14:cNvPr id="74" name="Ink 73">
                  <a:extLst>
                    <a:ext uri="{FF2B5EF4-FFF2-40B4-BE49-F238E27FC236}">
                      <a16:creationId xmlns:a16="http://schemas.microsoft.com/office/drawing/2014/main" id="{F8766D76-C2C0-FCA8-F921-F6F4B2AC80B4}"/>
                    </a:ext>
                  </a:extLst>
                </p14:cNvPr>
                <p14:cNvContentPartPr/>
                <p14:nvPr/>
              </p14:nvContentPartPr>
              <p14:xfrm>
                <a:off x="8103186" y="3574873"/>
                <a:ext cx="127080" cy="119880"/>
              </p14:xfrm>
            </p:contentPart>
          </mc:Choice>
          <mc:Fallback>
            <p:pic>
              <p:nvPicPr>
                <p:cNvPr id="74" name="Ink 73">
                  <a:extLst>
                    <a:ext uri="{FF2B5EF4-FFF2-40B4-BE49-F238E27FC236}">
                      <a16:creationId xmlns:a16="http://schemas.microsoft.com/office/drawing/2014/main" id="{F8766D76-C2C0-FCA8-F921-F6F4B2AC80B4}"/>
                    </a:ext>
                  </a:extLst>
                </p:cNvPr>
                <p:cNvPicPr/>
                <p:nvPr/>
              </p:nvPicPr>
              <p:blipFill>
                <a:blip r:embed="rId141"/>
                <a:stretch>
                  <a:fillRect/>
                </a:stretch>
              </p:blipFill>
              <p:spPr>
                <a:xfrm>
                  <a:off x="8094186" y="3566233"/>
                  <a:ext cx="144720" cy="137520"/>
                </a:xfrm>
                <a:prstGeom prst="rect">
                  <a:avLst/>
                </a:prstGeom>
              </p:spPr>
            </p:pic>
          </mc:Fallback>
        </mc:AlternateContent>
        <mc:AlternateContent xmlns:mc="http://schemas.openxmlformats.org/markup-compatibility/2006">
          <mc:Choice xmlns:p14="http://schemas.microsoft.com/office/powerpoint/2010/main" Requires="p14">
            <p:contentPart p14:bwMode="auto" r:id="rId142">
              <p14:nvContentPartPr>
                <p14:cNvPr id="75" name="Ink 74">
                  <a:extLst>
                    <a:ext uri="{FF2B5EF4-FFF2-40B4-BE49-F238E27FC236}">
                      <a16:creationId xmlns:a16="http://schemas.microsoft.com/office/drawing/2014/main" id="{B0ED933E-B3F5-4F68-371D-449C78D8C685}"/>
                    </a:ext>
                  </a:extLst>
                </p14:cNvPr>
                <p14:cNvContentPartPr/>
                <p14:nvPr/>
              </p14:nvContentPartPr>
              <p14:xfrm>
                <a:off x="8234586" y="3437713"/>
                <a:ext cx="203040" cy="180720"/>
              </p14:xfrm>
            </p:contentPart>
          </mc:Choice>
          <mc:Fallback>
            <p:pic>
              <p:nvPicPr>
                <p:cNvPr id="75" name="Ink 74">
                  <a:extLst>
                    <a:ext uri="{FF2B5EF4-FFF2-40B4-BE49-F238E27FC236}">
                      <a16:creationId xmlns:a16="http://schemas.microsoft.com/office/drawing/2014/main" id="{B0ED933E-B3F5-4F68-371D-449C78D8C685}"/>
                    </a:ext>
                  </a:extLst>
                </p:cNvPr>
                <p:cNvPicPr/>
                <p:nvPr/>
              </p:nvPicPr>
              <p:blipFill>
                <a:blip r:embed="rId143"/>
                <a:stretch>
                  <a:fillRect/>
                </a:stretch>
              </p:blipFill>
              <p:spPr>
                <a:xfrm>
                  <a:off x="8225946" y="3429073"/>
                  <a:ext cx="220680" cy="198360"/>
                </a:xfrm>
                <a:prstGeom prst="rect">
                  <a:avLst/>
                </a:prstGeom>
              </p:spPr>
            </p:pic>
          </mc:Fallback>
        </mc:AlternateContent>
        <mc:AlternateContent xmlns:mc="http://schemas.openxmlformats.org/markup-compatibility/2006">
          <mc:Choice xmlns:p14="http://schemas.microsoft.com/office/powerpoint/2010/main" Requires="p14">
            <p:contentPart p14:bwMode="auto" r:id="rId144">
              <p14:nvContentPartPr>
                <p14:cNvPr id="76" name="Ink 75">
                  <a:extLst>
                    <a:ext uri="{FF2B5EF4-FFF2-40B4-BE49-F238E27FC236}">
                      <a16:creationId xmlns:a16="http://schemas.microsoft.com/office/drawing/2014/main" id="{CAE0E21C-D91E-DF94-BD25-AD18500C4AA4}"/>
                    </a:ext>
                  </a:extLst>
                </p14:cNvPr>
                <p14:cNvContentPartPr/>
                <p14:nvPr/>
              </p14:nvContentPartPr>
              <p14:xfrm>
                <a:off x="7844346" y="4057633"/>
                <a:ext cx="87840" cy="148320"/>
              </p14:xfrm>
            </p:contentPart>
          </mc:Choice>
          <mc:Fallback>
            <p:pic>
              <p:nvPicPr>
                <p:cNvPr id="76" name="Ink 75">
                  <a:extLst>
                    <a:ext uri="{FF2B5EF4-FFF2-40B4-BE49-F238E27FC236}">
                      <a16:creationId xmlns:a16="http://schemas.microsoft.com/office/drawing/2014/main" id="{CAE0E21C-D91E-DF94-BD25-AD18500C4AA4}"/>
                    </a:ext>
                  </a:extLst>
                </p:cNvPr>
                <p:cNvPicPr/>
                <p:nvPr/>
              </p:nvPicPr>
              <p:blipFill>
                <a:blip r:embed="rId145"/>
                <a:stretch>
                  <a:fillRect/>
                </a:stretch>
              </p:blipFill>
              <p:spPr>
                <a:xfrm>
                  <a:off x="7835346" y="4048993"/>
                  <a:ext cx="105480" cy="165960"/>
                </a:xfrm>
                <a:prstGeom prst="rect">
                  <a:avLst/>
                </a:prstGeom>
              </p:spPr>
            </p:pic>
          </mc:Fallback>
        </mc:AlternateContent>
        <mc:AlternateContent xmlns:mc="http://schemas.openxmlformats.org/markup-compatibility/2006">
          <mc:Choice xmlns:p14="http://schemas.microsoft.com/office/powerpoint/2010/main" Requires="p14">
            <p:contentPart p14:bwMode="auto" r:id="rId146">
              <p14:nvContentPartPr>
                <p14:cNvPr id="77" name="Ink 76">
                  <a:extLst>
                    <a:ext uri="{FF2B5EF4-FFF2-40B4-BE49-F238E27FC236}">
                      <a16:creationId xmlns:a16="http://schemas.microsoft.com/office/drawing/2014/main" id="{48DE29EB-A838-EE4F-8BA6-514A9ABAE968}"/>
                    </a:ext>
                  </a:extLst>
                </p14:cNvPr>
                <p14:cNvContentPartPr/>
                <p14:nvPr/>
              </p14:nvContentPartPr>
              <p14:xfrm>
                <a:off x="7935786" y="3993553"/>
                <a:ext cx="74880" cy="125640"/>
              </p14:xfrm>
            </p:contentPart>
          </mc:Choice>
          <mc:Fallback>
            <p:pic>
              <p:nvPicPr>
                <p:cNvPr id="77" name="Ink 76">
                  <a:extLst>
                    <a:ext uri="{FF2B5EF4-FFF2-40B4-BE49-F238E27FC236}">
                      <a16:creationId xmlns:a16="http://schemas.microsoft.com/office/drawing/2014/main" id="{48DE29EB-A838-EE4F-8BA6-514A9ABAE968}"/>
                    </a:ext>
                  </a:extLst>
                </p:cNvPr>
                <p:cNvPicPr/>
                <p:nvPr/>
              </p:nvPicPr>
              <p:blipFill>
                <a:blip r:embed="rId147"/>
                <a:stretch>
                  <a:fillRect/>
                </a:stretch>
              </p:blipFill>
              <p:spPr>
                <a:xfrm>
                  <a:off x="7926786" y="3984553"/>
                  <a:ext cx="92520" cy="143280"/>
                </a:xfrm>
                <a:prstGeom prst="rect">
                  <a:avLst/>
                </a:prstGeom>
              </p:spPr>
            </p:pic>
          </mc:Fallback>
        </mc:AlternateContent>
        <mc:AlternateContent xmlns:mc="http://schemas.openxmlformats.org/markup-compatibility/2006">
          <mc:Choice xmlns:p14="http://schemas.microsoft.com/office/powerpoint/2010/main" Requires="p14">
            <p:contentPart p14:bwMode="auto" r:id="rId148">
              <p14:nvContentPartPr>
                <p14:cNvPr id="78" name="Ink 77">
                  <a:extLst>
                    <a:ext uri="{FF2B5EF4-FFF2-40B4-BE49-F238E27FC236}">
                      <a16:creationId xmlns:a16="http://schemas.microsoft.com/office/drawing/2014/main" id="{0B3F2EEA-A1D2-5B2B-97DE-4CA4ED2CFAEB}"/>
                    </a:ext>
                  </a:extLst>
                </p14:cNvPr>
                <p14:cNvContentPartPr/>
                <p14:nvPr/>
              </p14:nvContentPartPr>
              <p14:xfrm>
                <a:off x="8017146" y="3907153"/>
                <a:ext cx="102240" cy="151560"/>
              </p14:xfrm>
            </p:contentPart>
          </mc:Choice>
          <mc:Fallback>
            <p:pic>
              <p:nvPicPr>
                <p:cNvPr id="78" name="Ink 77">
                  <a:extLst>
                    <a:ext uri="{FF2B5EF4-FFF2-40B4-BE49-F238E27FC236}">
                      <a16:creationId xmlns:a16="http://schemas.microsoft.com/office/drawing/2014/main" id="{0B3F2EEA-A1D2-5B2B-97DE-4CA4ED2CFAEB}"/>
                    </a:ext>
                  </a:extLst>
                </p:cNvPr>
                <p:cNvPicPr/>
                <p:nvPr/>
              </p:nvPicPr>
              <p:blipFill>
                <a:blip r:embed="rId149"/>
                <a:stretch>
                  <a:fillRect/>
                </a:stretch>
              </p:blipFill>
              <p:spPr>
                <a:xfrm>
                  <a:off x="8008506" y="3898513"/>
                  <a:ext cx="119880" cy="169200"/>
                </a:xfrm>
                <a:prstGeom prst="rect">
                  <a:avLst/>
                </a:prstGeom>
              </p:spPr>
            </p:pic>
          </mc:Fallback>
        </mc:AlternateContent>
        <mc:AlternateContent xmlns:mc="http://schemas.openxmlformats.org/markup-compatibility/2006">
          <mc:Choice xmlns:p14="http://schemas.microsoft.com/office/powerpoint/2010/main" Requires="p14">
            <p:contentPart p14:bwMode="auto" r:id="rId150">
              <p14:nvContentPartPr>
                <p14:cNvPr id="79" name="Ink 78">
                  <a:extLst>
                    <a:ext uri="{FF2B5EF4-FFF2-40B4-BE49-F238E27FC236}">
                      <a16:creationId xmlns:a16="http://schemas.microsoft.com/office/drawing/2014/main" id="{1A8D4CE1-5D8E-7571-7084-F5518AFE45C7}"/>
                    </a:ext>
                  </a:extLst>
                </p14:cNvPr>
                <p14:cNvContentPartPr/>
                <p14:nvPr/>
              </p14:nvContentPartPr>
              <p14:xfrm>
                <a:off x="8147106" y="3877993"/>
                <a:ext cx="255960" cy="140760"/>
              </p14:xfrm>
            </p:contentPart>
          </mc:Choice>
          <mc:Fallback>
            <p:pic>
              <p:nvPicPr>
                <p:cNvPr id="79" name="Ink 78">
                  <a:extLst>
                    <a:ext uri="{FF2B5EF4-FFF2-40B4-BE49-F238E27FC236}">
                      <a16:creationId xmlns:a16="http://schemas.microsoft.com/office/drawing/2014/main" id="{1A8D4CE1-5D8E-7571-7084-F5518AFE45C7}"/>
                    </a:ext>
                  </a:extLst>
                </p:cNvPr>
                <p:cNvPicPr/>
                <p:nvPr/>
              </p:nvPicPr>
              <p:blipFill>
                <a:blip r:embed="rId151"/>
                <a:stretch>
                  <a:fillRect/>
                </a:stretch>
              </p:blipFill>
              <p:spPr>
                <a:xfrm>
                  <a:off x="8138106" y="3868993"/>
                  <a:ext cx="273600" cy="158400"/>
                </a:xfrm>
                <a:prstGeom prst="rect">
                  <a:avLst/>
                </a:prstGeom>
              </p:spPr>
            </p:pic>
          </mc:Fallback>
        </mc:AlternateContent>
        <mc:AlternateContent xmlns:mc="http://schemas.openxmlformats.org/markup-compatibility/2006">
          <mc:Choice xmlns:p14="http://schemas.microsoft.com/office/powerpoint/2010/main" Requires="p14">
            <p:contentPart p14:bwMode="auto" r:id="rId152">
              <p14:nvContentPartPr>
                <p14:cNvPr id="65" name="Ink 64">
                  <a:extLst>
                    <a:ext uri="{FF2B5EF4-FFF2-40B4-BE49-F238E27FC236}">
                      <a16:creationId xmlns:a16="http://schemas.microsoft.com/office/drawing/2014/main" id="{F5FEEFB7-DFCC-30BB-1D59-459F1E9FA99A}"/>
                    </a:ext>
                  </a:extLst>
                </p14:cNvPr>
                <p14:cNvContentPartPr/>
                <p14:nvPr/>
              </p14:nvContentPartPr>
              <p14:xfrm>
                <a:off x="9309186" y="3994633"/>
                <a:ext cx="137880" cy="46440"/>
              </p14:xfrm>
            </p:contentPart>
          </mc:Choice>
          <mc:Fallback>
            <p:pic>
              <p:nvPicPr>
                <p:cNvPr id="65" name="Ink 64">
                  <a:extLst>
                    <a:ext uri="{FF2B5EF4-FFF2-40B4-BE49-F238E27FC236}">
                      <a16:creationId xmlns:a16="http://schemas.microsoft.com/office/drawing/2014/main" id="{F5FEEFB7-DFCC-30BB-1D59-459F1E9FA99A}"/>
                    </a:ext>
                  </a:extLst>
                </p:cNvPr>
                <p:cNvPicPr/>
                <p:nvPr/>
              </p:nvPicPr>
              <p:blipFill>
                <a:blip r:embed="rId153"/>
                <a:stretch>
                  <a:fillRect/>
                </a:stretch>
              </p:blipFill>
              <p:spPr>
                <a:xfrm>
                  <a:off x="9300546" y="3985633"/>
                  <a:ext cx="155520" cy="64080"/>
                </a:xfrm>
                <a:prstGeom prst="rect">
                  <a:avLst/>
                </a:prstGeom>
              </p:spPr>
            </p:pic>
          </mc:Fallback>
        </mc:AlternateContent>
        <mc:AlternateContent xmlns:mc="http://schemas.openxmlformats.org/markup-compatibility/2006">
          <mc:Choice xmlns:p14="http://schemas.microsoft.com/office/powerpoint/2010/main" Requires="p14">
            <p:contentPart p14:bwMode="auto" r:id="rId154">
              <p14:nvContentPartPr>
                <p14:cNvPr id="66" name="Ink 65">
                  <a:extLst>
                    <a:ext uri="{FF2B5EF4-FFF2-40B4-BE49-F238E27FC236}">
                      <a16:creationId xmlns:a16="http://schemas.microsoft.com/office/drawing/2014/main" id="{757CCECC-D7CF-70AD-1727-0D3D88A0BCD2}"/>
                    </a:ext>
                  </a:extLst>
                </p14:cNvPr>
                <p14:cNvContentPartPr/>
                <p14:nvPr/>
              </p14:nvContentPartPr>
              <p14:xfrm>
                <a:off x="9550386" y="3920473"/>
                <a:ext cx="28800" cy="120600"/>
              </p14:xfrm>
            </p:contentPart>
          </mc:Choice>
          <mc:Fallback>
            <p:pic>
              <p:nvPicPr>
                <p:cNvPr id="66" name="Ink 65">
                  <a:extLst>
                    <a:ext uri="{FF2B5EF4-FFF2-40B4-BE49-F238E27FC236}">
                      <a16:creationId xmlns:a16="http://schemas.microsoft.com/office/drawing/2014/main" id="{757CCECC-D7CF-70AD-1727-0D3D88A0BCD2}"/>
                    </a:ext>
                  </a:extLst>
                </p:cNvPr>
                <p:cNvPicPr/>
                <p:nvPr/>
              </p:nvPicPr>
              <p:blipFill>
                <a:blip r:embed="rId155"/>
                <a:stretch>
                  <a:fillRect/>
                </a:stretch>
              </p:blipFill>
              <p:spPr>
                <a:xfrm>
                  <a:off x="9541746" y="3911473"/>
                  <a:ext cx="46440" cy="138240"/>
                </a:xfrm>
                <a:prstGeom prst="rect">
                  <a:avLst/>
                </a:prstGeom>
              </p:spPr>
            </p:pic>
          </mc:Fallback>
        </mc:AlternateContent>
        <mc:AlternateContent xmlns:mc="http://schemas.openxmlformats.org/markup-compatibility/2006">
          <mc:Choice xmlns:p14="http://schemas.microsoft.com/office/powerpoint/2010/main" Requires="p14">
            <p:contentPart p14:bwMode="auto" r:id="rId156">
              <p14:nvContentPartPr>
                <p14:cNvPr id="67" name="Ink 66">
                  <a:extLst>
                    <a:ext uri="{FF2B5EF4-FFF2-40B4-BE49-F238E27FC236}">
                      <a16:creationId xmlns:a16="http://schemas.microsoft.com/office/drawing/2014/main" id="{298FA5EF-D6A6-51F9-DD9A-6CC4667CF849}"/>
                    </a:ext>
                  </a:extLst>
                </p14:cNvPr>
                <p14:cNvContentPartPr/>
                <p14:nvPr/>
              </p14:nvContentPartPr>
              <p14:xfrm>
                <a:off x="9505026" y="3895273"/>
                <a:ext cx="99000" cy="68400"/>
              </p14:xfrm>
            </p:contentPart>
          </mc:Choice>
          <mc:Fallback>
            <p:pic>
              <p:nvPicPr>
                <p:cNvPr id="67" name="Ink 66">
                  <a:extLst>
                    <a:ext uri="{FF2B5EF4-FFF2-40B4-BE49-F238E27FC236}">
                      <a16:creationId xmlns:a16="http://schemas.microsoft.com/office/drawing/2014/main" id="{298FA5EF-D6A6-51F9-DD9A-6CC4667CF849}"/>
                    </a:ext>
                  </a:extLst>
                </p:cNvPr>
                <p:cNvPicPr/>
                <p:nvPr/>
              </p:nvPicPr>
              <p:blipFill>
                <a:blip r:embed="rId157"/>
                <a:stretch>
                  <a:fillRect/>
                </a:stretch>
              </p:blipFill>
              <p:spPr>
                <a:xfrm>
                  <a:off x="9496386" y="3886273"/>
                  <a:ext cx="116640" cy="86040"/>
                </a:xfrm>
                <a:prstGeom prst="rect">
                  <a:avLst/>
                </a:prstGeom>
              </p:spPr>
            </p:pic>
          </mc:Fallback>
        </mc:AlternateContent>
        <mc:AlternateContent xmlns:mc="http://schemas.openxmlformats.org/markup-compatibility/2006">
          <mc:Choice xmlns:p14="http://schemas.microsoft.com/office/powerpoint/2010/main" Requires="p14">
            <p:contentPart p14:bwMode="auto" r:id="rId158">
              <p14:nvContentPartPr>
                <p14:cNvPr id="68" name="Ink 67">
                  <a:extLst>
                    <a:ext uri="{FF2B5EF4-FFF2-40B4-BE49-F238E27FC236}">
                      <a16:creationId xmlns:a16="http://schemas.microsoft.com/office/drawing/2014/main" id="{6441A15E-A26F-7A43-92A2-ADAD0CAD293D}"/>
                    </a:ext>
                  </a:extLst>
                </p14:cNvPr>
                <p14:cNvContentPartPr/>
                <p14:nvPr/>
              </p14:nvContentPartPr>
              <p14:xfrm>
                <a:off x="9539586" y="3997873"/>
                <a:ext cx="108000" cy="56160"/>
              </p14:xfrm>
            </p:contentPart>
          </mc:Choice>
          <mc:Fallback>
            <p:pic>
              <p:nvPicPr>
                <p:cNvPr id="68" name="Ink 67">
                  <a:extLst>
                    <a:ext uri="{FF2B5EF4-FFF2-40B4-BE49-F238E27FC236}">
                      <a16:creationId xmlns:a16="http://schemas.microsoft.com/office/drawing/2014/main" id="{6441A15E-A26F-7A43-92A2-ADAD0CAD293D}"/>
                    </a:ext>
                  </a:extLst>
                </p:cNvPr>
                <p:cNvPicPr/>
                <p:nvPr/>
              </p:nvPicPr>
              <p:blipFill>
                <a:blip r:embed="rId159"/>
                <a:stretch>
                  <a:fillRect/>
                </a:stretch>
              </p:blipFill>
              <p:spPr>
                <a:xfrm>
                  <a:off x="9530946" y="3989233"/>
                  <a:ext cx="125640" cy="73800"/>
                </a:xfrm>
                <a:prstGeom prst="rect">
                  <a:avLst/>
                </a:prstGeom>
              </p:spPr>
            </p:pic>
          </mc:Fallback>
        </mc:AlternateContent>
        <mc:AlternateContent xmlns:mc="http://schemas.openxmlformats.org/markup-compatibility/2006">
          <mc:Choice xmlns:p14="http://schemas.microsoft.com/office/powerpoint/2010/main" Requires="p14">
            <p:contentPart p14:bwMode="auto" r:id="rId160">
              <p14:nvContentPartPr>
                <p14:cNvPr id="81" name="Ink 80">
                  <a:extLst>
                    <a:ext uri="{FF2B5EF4-FFF2-40B4-BE49-F238E27FC236}">
                      <a16:creationId xmlns:a16="http://schemas.microsoft.com/office/drawing/2014/main" id="{63FF78DB-4B33-C380-FC8E-28A257D6E71F}"/>
                    </a:ext>
                  </a:extLst>
                </p14:cNvPr>
                <p14:cNvContentPartPr/>
                <p14:nvPr/>
              </p14:nvContentPartPr>
              <p14:xfrm>
                <a:off x="9724266" y="4188313"/>
                <a:ext cx="80280" cy="227520"/>
              </p14:xfrm>
            </p:contentPart>
          </mc:Choice>
          <mc:Fallback>
            <p:pic>
              <p:nvPicPr>
                <p:cNvPr id="81" name="Ink 80">
                  <a:extLst>
                    <a:ext uri="{FF2B5EF4-FFF2-40B4-BE49-F238E27FC236}">
                      <a16:creationId xmlns:a16="http://schemas.microsoft.com/office/drawing/2014/main" id="{63FF78DB-4B33-C380-FC8E-28A257D6E71F}"/>
                    </a:ext>
                  </a:extLst>
                </p:cNvPr>
                <p:cNvPicPr/>
                <p:nvPr/>
              </p:nvPicPr>
              <p:blipFill>
                <a:blip r:embed="rId161"/>
                <a:stretch>
                  <a:fillRect/>
                </a:stretch>
              </p:blipFill>
              <p:spPr>
                <a:xfrm>
                  <a:off x="9715266" y="4179313"/>
                  <a:ext cx="97920" cy="245160"/>
                </a:xfrm>
                <a:prstGeom prst="rect">
                  <a:avLst/>
                </a:prstGeom>
              </p:spPr>
            </p:pic>
          </mc:Fallback>
        </mc:AlternateContent>
        <mc:AlternateContent xmlns:mc="http://schemas.openxmlformats.org/markup-compatibility/2006">
          <mc:Choice xmlns:p14="http://schemas.microsoft.com/office/powerpoint/2010/main" Requires="p14">
            <p:contentPart p14:bwMode="auto" r:id="rId162">
              <p14:nvContentPartPr>
                <p14:cNvPr id="82" name="Ink 81">
                  <a:extLst>
                    <a:ext uri="{FF2B5EF4-FFF2-40B4-BE49-F238E27FC236}">
                      <a16:creationId xmlns:a16="http://schemas.microsoft.com/office/drawing/2014/main" id="{BFCFD992-38A9-5DDE-738E-8C65BDFE043C}"/>
                    </a:ext>
                  </a:extLst>
                </p14:cNvPr>
                <p14:cNvContentPartPr/>
                <p14:nvPr/>
              </p14:nvContentPartPr>
              <p14:xfrm>
                <a:off x="9758826" y="4304593"/>
                <a:ext cx="106920" cy="101880"/>
              </p14:xfrm>
            </p:contentPart>
          </mc:Choice>
          <mc:Fallback>
            <p:pic>
              <p:nvPicPr>
                <p:cNvPr id="82" name="Ink 81">
                  <a:extLst>
                    <a:ext uri="{FF2B5EF4-FFF2-40B4-BE49-F238E27FC236}">
                      <a16:creationId xmlns:a16="http://schemas.microsoft.com/office/drawing/2014/main" id="{BFCFD992-38A9-5DDE-738E-8C65BDFE043C}"/>
                    </a:ext>
                  </a:extLst>
                </p:cNvPr>
                <p:cNvPicPr/>
                <p:nvPr/>
              </p:nvPicPr>
              <p:blipFill>
                <a:blip r:embed="rId163"/>
                <a:stretch>
                  <a:fillRect/>
                </a:stretch>
              </p:blipFill>
              <p:spPr>
                <a:xfrm>
                  <a:off x="9749826" y="4295953"/>
                  <a:ext cx="124560" cy="119520"/>
                </a:xfrm>
                <a:prstGeom prst="rect">
                  <a:avLst/>
                </a:prstGeom>
              </p:spPr>
            </p:pic>
          </mc:Fallback>
        </mc:AlternateContent>
        <mc:AlternateContent xmlns:mc="http://schemas.openxmlformats.org/markup-compatibility/2006">
          <mc:Choice xmlns:p14="http://schemas.microsoft.com/office/powerpoint/2010/main" Requires="p14">
            <p:contentPart p14:bwMode="auto" r:id="rId164">
              <p14:nvContentPartPr>
                <p14:cNvPr id="83" name="Ink 82">
                  <a:extLst>
                    <a:ext uri="{FF2B5EF4-FFF2-40B4-BE49-F238E27FC236}">
                      <a16:creationId xmlns:a16="http://schemas.microsoft.com/office/drawing/2014/main" id="{3545F541-AF4F-F772-A766-1B42F5A7B8E4}"/>
                    </a:ext>
                  </a:extLst>
                </p14:cNvPr>
                <p14:cNvContentPartPr/>
                <p14:nvPr/>
              </p14:nvContentPartPr>
              <p14:xfrm>
                <a:off x="9860706" y="4115593"/>
                <a:ext cx="69840" cy="173160"/>
              </p14:xfrm>
            </p:contentPart>
          </mc:Choice>
          <mc:Fallback>
            <p:pic>
              <p:nvPicPr>
                <p:cNvPr id="83" name="Ink 82">
                  <a:extLst>
                    <a:ext uri="{FF2B5EF4-FFF2-40B4-BE49-F238E27FC236}">
                      <a16:creationId xmlns:a16="http://schemas.microsoft.com/office/drawing/2014/main" id="{3545F541-AF4F-F772-A766-1B42F5A7B8E4}"/>
                    </a:ext>
                  </a:extLst>
                </p:cNvPr>
                <p:cNvPicPr/>
                <p:nvPr/>
              </p:nvPicPr>
              <p:blipFill>
                <a:blip r:embed="rId165"/>
                <a:stretch>
                  <a:fillRect/>
                </a:stretch>
              </p:blipFill>
              <p:spPr>
                <a:xfrm>
                  <a:off x="9852066" y="4106593"/>
                  <a:ext cx="87480" cy="190800"/>
                </a:xfrm>
                <a:prstGeom prst="rect">
                  <a:avLst/>
                </a:prstGeom>
              </p:spPr>
            </p:pic>
          </mc:Fallback>
        </mc:AlternateContent>
        <mc:AlternateContent xmlns:mc="http://schemas.openxmlformats.org/markup-compatibility/2006">
          <mc:Choice xmlns:p14="http://schemas.microsoft.com/office/powerpoint/2010/main" Requires="p14">
            <p:contentPart p14:bwMode="auto" r:id="rId166">
              <p14:nvContentPartPr>
                <p14:cNvPr id="84" name="Ink 83">
                  <a:extLst>
                    <a:ext uri="{FF2B5EF4-FFF2-40B4-BE49-F238E27FC236}">
                      <a16:creationId xmlns:a16="http://schemas.microsoft.com/office/drawing/2014/main" id="{59DE5C08-95FE-5FBA-8B5D-E6005A489458}"/>
                    </a:ext>
                  </a:extLst>
                </p14:cNvPr>
                <p14:cNvContentPartPr/>
                <p14:nvPr/>
              </p14:nvContentPartPr>
              <p14:xfrm>
                <a:off x="9947826" y="4198033"/>
                <a:ext cx="78120" cy="85320"/>
              </p14:xfrm>
            </p:contentPart>
          </mc:Choice>
          <mc:Fallback>
            <p:pic>
              <p:nvPicPr>
                <p:cNvPr id="84" name="Ink 83">
                  <a:extLst>
                    <a:ext uri="{FF2B5EF4-FFF2-40B4-BE49-F238E27FC236}">
                      <a16:creationId xmlns:a16="http://schemas.microsoft.com/office/drawing/2014/main" id="{59DE5C08-95FE-5FBA-8B5D-E6005A489458}"/>
                    </a:ext>
                  </a:extLst>
                </p:cNvPr>
                <p:cNvPicPr/>
                <p:nvPr/>
              </p:nvPicPr>
              <p:blipFill>
                <a:blip r:embed="rId167"/>
                <a:stretch>
                  <a:fillRect/>
                </a:stretch>
              </p:blipFill>
              <p:spPr>
                <a:xfrm>
                  <a:off x="9939186" y="4189033"/>
                  <a:ext cx="95760" cy="102960"/>
                </a:xfrm>
                <a:prstGeom prst="rect">
                  <a:avLst/>
                </a:prstGeom>
              </p:spPr>
            </p:pic>
          </mc:Fallback>
        </mc:AlternateContent>
        <mc:AlternateContent xmlns:mc="http://schemas.openxmlformats.org/markup-compatibility/2006">
          <mc:Choice xmlns:p14="http://schemas.microsoft.com/office/powerpoint/2010/main" Requires="p14">
            <p:contentPart p14:bwMode="auto" r:id="rId168">
              <p14:nvContentPartPr>
                <p14:cNvPr id="85" name="Ink 84">
                  <a:extLst>
                    <a:ext uri="{FF2B5EF4-FFF2-40B4-BE49-F238E27FC236}">
                      <a16:creationId xmlns:a16="http://schemas.microsoft.com/office/drawing/2014/main" id="{08180EC3-99C2-C389-900C-7AE8E19D7B99}"/>
                    </a:ext>
                  </a:extLst>
                </p14:cNvPr>
                <p14:cNvContentPartPr/>
                <p14:nvPr/>
              </p14:nvContentPartPr>
              <p14:xfrm>
                <a:off x="10065186" y="4006153"/>
                <a:ext cx="140040" cy="224640"/>
              </p14:xfrm>
            </p:contentPart>
          </mc:Choice>
          <mc:Fallback>
            <p:pic>
              <p:nvPicPr>
                <p:cNvPr id="85" name="Ink 84">
                  <a:extLst>
                    <a:ext uri="{FF2B5EF4-FFF2-40B4-BE49-F238E27FC236}">
                      <a16:creationId xmlns:a16="http://schemas.microsoft.com/office/drawing/2014/main" id="{08180EC3-99C2-C389-900C-7AE8E19D7B99}"/>
                    </a:ext>
                  </a:extLst>
                </p:cNvPr>
                <p:cNvPicPr/>
                <p:nvPr/>
              </p:nvPicPr>
              <p:blipFill>
                <a:blip r:embed="rId169"/>
                <a:stretch>
                  <a:fillRect/>
                </a:stretch>
              </p:blipFill>
              <p:spPr>
                <a:xfrm>
                  <a:off x="10056186" y="3997153"/>
                  <a:ext cx="157680" cy="242280"/>
                </a:xfrm>
                <a:prstGeom prst="rect">
                  <a:avLst/>
                </a:prstGeom>
              </p:spPr>
            </p:pic>
          </mc:Fallback>
        </mc:AlternateContent>
        <mc:AlternateContent xmlns:mc="http://schemas.openxmlformats.org/markup-compatibility/2006">
          <mc:Choice xmlns:p14="http://schemas.microsoft.com/office/powerpoint/2010/main" Requires="p14">
            <p:contentPart p14:bwMode="auto" r:id="rId170">
              <p14:nvContentPartPr>
                <p14:cNvPr id="86" name="Ink 85">
                  <a:extLst>
                    <a:ext uri="{FF2B5EF4-FFF2-40B4-BE49-F238E27FC236}">
                      <a16:creationId xmlns:a16="http://schemas.microsoft.com/office/drawing/2014/main" id="{BFE56252-A3E2-3E8A-5314-3AC8B9A19FC7}"/>
                    </a:ext>
                  </a:extLst>
                </p14:cNvPr>
                <p14:cNvContentPartPr/>
                <p14:nvPr/>
              </p14:nvContentPartPr>
              <p14:xfrm>
                <a:off x="10193346" y="4046833"/>
                <a:ext cx="123480" cy="136440"/>
              </p14:xfrm>
            </p:contentPart>
          </mc:Choice>
          <mc:Fallback>
            <p:pic>
              <p:nvPicPr>
                <p:cNvPr id="86" name="Ink 85">
                  <a:extLst>
                    <a:ext uri="{FF2B5EF4-FFF2-40B4-BE49-F238E27FC236}">
                      <a16:creationId xmlns:a16="http://schemas.microsoft.com/office/drawing/2014/main" id="{BFE56252-A3E2-3E8A-5314-3AC8B9A19FC7}"/>
                    </a:ext>
                  </a:extLst>
                </p:cNvPr>
                <p:cNvPicPr/>
                <p:nvPr/>
              </p:nvPicPr>
              <p:blipFill>
                <a:blip r:embed="rId171"/>
                <a:stretch>
                  <a:fillRect/>
                </a:stretch>
              </p:blipFill>
              <p:spPr>
                <a:xfrm>
                  <a:off x="10184346" y="4038193"/>
                  <a:ext cx="141120" cy="154080"/>
                </a:xfrm>
                <a:prstGeom prst="rect">
                  <a:avLst/>
                </a:prstGeom>
              </p:spPr>
            </p:pic>
          </mc:Fallback>
        </mc:AlternateContent>
        <mc:AlternateContent xmlns:mc="http://schemas.openxmlformats.org/markup-compatibility/2006">
          <mc:Choice xmlns:p14="http://schemas.microsoft.com/office/powerpoint/2010/main" Requires="p14">
            <p:contentPart p14:bwMode="auto" r:id="rId172">
              <p14:nvContentPartPr>
                <p14:cNvPr id="87" name="Ink 86">
                  <a:extLst>
                    <a:ext uri="{FF2B5EF4-FFF2-40B4-BE49-F238E27FC236}">
                      <a16:creationId xmlns:a16="http://schemas.microsoft.com/office/drawing/2014/main" id="{1905C17B-C292-6673-68DE-AEDF765A8645}"/>
                    </a:ext>
                  </a:extLst>
                </p14:cNvPr>
                <p14:cNvContentPartPr/>
                <p14:nvPr/>
              </p14:nvContentPartPr>
              <p14:xfrm>
                <a:off x="10162386" y="4325473"/>
                <a:ext cx="96840" cy="165240"/>
              </p14:xfrm>
            </p:contentPart>
          </mc:Choice>
          <mc:Fallback>
            <p:pic>
              <p:nvPicPr>
                <p:cNvPr id="87" name="Ink 86">
                  <a:extLst>
                    <a:ext uri="{FF2B5EF4-FFF2-40B4-BE49-F238E27FC236}">
                      <a16:creationId xmlns:a16="http://schemas.microsoft.com/office/drawing/2014/main" id="{1905C17B-C292-6673-68DE-AEDF765A8645}"/>
                    </a:ext>
                  </a:extLst>
                </p:cNvPr>
                <p:cNvPicPr/>
                <p:nvPr/>
              </p:nvPicPr>
              <p:blipFill>
                <a:blip r:embed="rId173"/>
                <a:stretch>
                  <a:fillRect/>
                </a:stretch>
              </p:blipFill>
              <p:spPr>
                <a:xfrm>
                  <a:off x="10153746" y="4316473"/>
                  <a:ext cx="114480" cy="182880"/>
                </a:xfrm>
                <a:prstGeom prst="rect">
                  <a:avLst/>
                </a:prstGeom>
              </p:spPr>
            </p:pic>
          </mc:Fallback>
        </mc:AlternateContent>
        <mc:AlternateContent xmlns:mc="http://schemas.openxmlformats.org/markup-compatibility/2006">
          <mc:Choice xmlns:p14="http://schemas.microsoft.com/office/powerpoint/2010/main" Requires="p14">
            <p:contentPart p14:bwMode="auto" r:id="rId174">
              <p14:nvContentPartPr>
                <p14:cNvPr id="88" name="Ink 87">
                  <a:extLst>
                    <a:ext uri="{FF2B5EF4-FFF2-40B4-BE49-F238E27FC236}">
                      <a16:creationId xmlns:a16="http://schemas.microsoft.com/office/drawing/2014/main" id="{9989426B-7D19-0EFF-5FE0-D2795BE34832}"/>
                    </a:ext>
                  </a:extLst>
                </p14:cNvPr>
                <p14:cNvContentPartPr/>
                <p14:nvPr/>
              </p14:nvContentPartPr>
              <p14:xfrm>
                <a:off x="10280826" y="4199113"/>
                <a:ext cx="225360" cy="231120"/>
              </p14:xfrm>
            </p:contentPart>
          </mc:Choice>
          <mc:Fallback>
            <p:pic>
              <p:nvPicPr>
                <p:cNvPr id="88" name="Ink 87">
                  <a:extLst>
                    <a:ext uri="{FF2B5EF4-FFF2-40B4-BE49-F238E27FC236}">
                      <a16:creationId xmlns:a16="http://schemas.microsoft.com/office/drawing/2014/main" id="{9989426B-7D19-0EFF-5FE0-D2795BE34832}"/>
                    </a:ext>
                  </a:extLst>
                </p:cNvPr>
                <p:cNvPicPr/>
                <p:nvPr/>
              </p:nvPicPr>
              <p:blipFill>
                <a:blip r:embed="rId175"/>
                <a:stretch>
                  <a:fillRect/>
                </a:stretch>
              </p:blipFill>
              <p:spPr>
                <a:xfrm>
                  <a:off x="10272186" y="4190473"/>
                  <a:ext cx="243000" cy="248760"/>
                </a:xfrm>
                <a:prstGeom prst="rect">
                  <a:avLst/>
                </a:prstGeom>
              </p:spPr>
            </p:pic>
          </mc:Fallback>
        </mc:AlternateContent>
        <mc:AlternateContent xmlns:mc="http://schemas.openxmlformats.org/markup-compatibility/2006">
          <mc:Choice xmlns:p14="http://schemas.microsoft.com/office/powerpoint/2010/main" Requires="p14">
            <p:contentPart p14:bwMode="auto" r:id="rId176">
              <p14:nvContentPartPr>
                <p14:cNvPr id="89" name="Ink 88">
                  <a:extLst>
                    <a:ext uri="{FF2B5EF4-FFF2-40B4-BE49-F238E27FC236}">
                      <a16:creationId xmlns:a16="http://schemas.microsoft.com/office/drawing/2014/main" id="{2F0C0210-205F-0634-1415-BB83A134517B}"/>
                    </a:ext>
                  </a:extLst>
                </p14:cNvPr>
                <p14:cNvContentPartPr/>
                <p14:nvPr/>
              </p14:nvContentPartPr>
              <p14:xfrm>
                <a:off x="10562346" y="4206313"/>
                <a:ext cx="89280" cy="140400"/>
              </p14:xfrm>
            </p:contentPart>
          </mc:Choice>
          <mc:Fallback>
            <p:pic>
              <p:nvPicPr>
                <p:cNvPr id="89" name="Ink 88">
                  <a:extLst>
                    <a:ext uri="{FF2B5EF4-FFF2-40B4-BE49-F238E27FC236}">
                      <a16:creationId xmlns:a16="http://schemas.microsoft.com/office/drawing/2014/main" id="{2F0C0210-205F-0634-1415-BB83A134517B}"/>
                    </a:ext>
                  </a:extLst>
                </p:cNvPr>
                <p:cNvPicPr/>
                <p:nvPr/>
              </p:nvPicPr>
              <p:blipFill>
                <a:blip r:embed="rId177"/>
                <a:stretch>
                  <a:fillRect/>
                </a:stretch>
              </p:blipFill>
              <p:spPr>
                <a:xfrm>
                  <a:off x="10553706" y="4197673"/>
                  <a:ext cx="106920" cy="158040"/>
                </a:xfrm>
                <a:prstGeom prst="rect">
                  <a:avLst/>
                </a:prstGeom>
              </p:spPr>
            </p:pic>
          </mc:Fallback>
        </mc:AlternateContent>
        <mc:AlternateContent xmlns:mc="http://schemas.openxmlformats.org/markup-compatibility/2006">
          <mc:Choice xmlns:p14="http://schemas.microsoft.com/office/powerpoint/2010/main" Requires="p14">
            <p:contentPart p14:bwMode="auto" r:id="rId178">
              <p14:nvContentPartPr>
                <p14:cNvPr id="90" name="Ink 89">
                  <a:extLst>
                    <a:ext uri="{FF2B5EF4-FFF2-40B4-BE49-F238E27FC236}">
                      <a16:creationId xmlns:a16="http://schemas.microsoft.com/office/drawing/2014/main" id="{011D0B6D-4FEF-F598-AF26-29C68772198E}"/>
                    </a:ext>
                  </a:extLst>
                </p14:cNvPr>
                <p14:cNvContentPartPr/>
                <p14:nvPr/>
              </p14:nvContentPartPr>
              <p14:xfrm>
                <a:off x="10658106" y="4060153"/>
                <a:ext cx="41760" cy="186480"/>
              </p14:xfrm>
            </p:contentPart>
          </mc:Choice>
          <mc:Fallback>
            <p:pic>
              <p:nvPicPr>
                <p:cNvPr id="90" name="Ink 89">
                  <a:extLst>
                    <a:ext uri="{FF2B5EF4-FFF2-40B4-BE49-F238E27FC236}">
                      <a16:creationId xmlns:a16="http://schemas.microsoft.com/office/drawing/2014/main" id="{011D0B6D-4FEF-F598-AF26-29C68772198E}"/>
                    </a:ext>
                  </a:extLst>
                </p:cNvPr>
                <p:cNvPicPr/>
                <p:nvPr/>
              </p:nvPicPr>
              <p:blipFill>
                <a:blip r:embed="rId179"/>
                <a:stretch>
                  <a:fillRect/>
                </a:stretch>
              </p:blipFill>
              <p:spPr>
                <a:xfrm>
                  <a:off x="10649466" y="4051153"/>
                  <a:ext cx="59400" cy="204120"/>
                </a:xfrm>
                <a:prstGeom prst="rect">
                  <a:avLst/>
                </a:prstGeom>
              </p:spPr>
            </p:pic>
          </mc:Fallback>
        </mc:AlternateContent>
        <mc:AlternateContent xmlns:mc="http://schemas.openxmlformats.org/markup-compatibility/2006">
          <mc:Choice xmlns:p14="http://schemas.microsoft.com/office/powerpoint/2010/main" Requires="p14">
            <p:contentPart p14:bwMode="auto" r:id="rId180">
              <p14:nvContentPartPr>
                <p14:cNvPr id="91" name="Ink 90">
                  <a:extLst>
                    <a:ext uri="{FF2B5EF4-FFF2-40B4-BE49-F238E27FC236}">
                      <a16:creationId xmlns:a16="http://schemas.microsoft.com/office/drawing/2014/main" id="{A31EA683-B18E-F87E-EDDD-FC808F5C162D}"/>
                    </a:ext>
                  </a:extLst>
                </p14:cNvPr>
                <p14:cNvContentPartPr/>
                <p14:nvPr/>
              </p14:nvContentPartPr>
              <p14:xfrm>
                <a:off x="10639386" y="4103353"/>
                <a:ext cx="190800" cy="111960"/>
              </p14:xfrm>
            </p:contentPart>
          </mc:Choice>
          <mc:Fallback>
            <p:pic>
              <p:nvPicPr>
                <p:cNvPr id="91" name="Ink 90">
                  <a:extLst>
                    <a:ext uri="{FF2B5EF4-FFF2-40B4-BE49-F238E27FC236}">
                      <a16:creationId xmlns:a16="http://schemas.microsoft.com/office/drawing/2014/main" id="{A31EA683-B18E-F87E-EDDD-FC808F5C162D}"/>
                    </a:ext>
                  </a:extLst>
                </p:cNvPr>
                <p:cNvPicPr/>
                <p:nvPr/>
              </p:nvPicPr>
              <p:blipFill>
                <a:blip r:embed="rId181"/>
                <a:stretch>
                  <a:fillRect/>
                </a:stretch>
              </p:blipFill>
              <p:spPr>
                <a:xfrm>
                  <a:off x="10630746" y="4094353"/>
                  <a:ext cx="208440" cy="129600"/>
                </a:xfrm>
                <a:prstGeom prst="rect">
                  <a:avLst/>
                </a:prstGeom>
              </p:spPr>
            </p:pic>
          </mc:Fallback>
        </mc:AlternateContent>
        <mc:AlternateContent xmlns:mc="http://schemas.openxmlformats.org/markup-compatibility/2006">
          <mc:Choice xmlns:p14="http://schemas.microsoft.com/office/powerpoint/2010/main" Requires="p14">
            <p:contentPart p14:bwMode="auto" r:id="rId182">
              <p14:nvContentPartPr>
                <p14:cNvPr id="92" name="Ink 91">
                  <a:extLst>
                    <a:ext uri="{FF2B5EF4-FFF2-40B4-BE49-F238E27FC236}">
                      <a16:creationId xmlns:a16="http://schemas.microsoft.com/office/drawing/2014/main" id="{8E921FF3-AC8B-B3E1-62B6-6BFDD099CCF7}"/>
                    </a:ext>
                  </a:extLst>
                </p14:cNvPr>
                <p14:cNvContentPartPr/>
                <p14:nvPr/>
              </p14:nvContentPartPr>
              <p14:xfrm>
                <a:off x="10837026" y="3902473"/>
                <a:ext cx="186480" cy="252000"/>
              </p14:xfrm>
            </p:contentPart>
          </mc:Choice>
          <mc:Fallback>
            <p:pic>
              <p:nvPicPr>
                <p:cNvPr id="92" name="Ink 91">
                  <a:extLst>
                    <a:ext uri="{FF2B5EF4-FFF2-40B4-BE49-F238E27FC236}">
                      <a16:creationId xmlns:a16="http://schemas.microsoft.com/office/drawing/2014/main" id="{8E921FF3-AC8B-B3E1-62B6-6BFDD099CCF7}"/>
                    </a:ext>
                  </a:extLst>
                </p:cNvPr>
                <p:cNvPicPr/>
                <p:nvPr/>
              </p:nvPicPr>
              <p:blipFill>
                <a:blip r:embed="rId183"/>
                <a:stretch>
                  <a:fillRect/>
                </a:stretch>
              </p:blipFill>
              <p:spPr>
                <a:xfrm>
                  <a:off x="10828026" y="3893473"/>
                  <a:ext cx="204120" cy="269640"/>
                </a:xfrm>
                <a:prstGeom prst="rect">
                  <a:avLst/>
                </a:prstGeom>
              </p:spPr>
            </p:pic>
          </mc:Fallback>
        </mc:AlternateContent>
        <mc:AlternateContent xmlns:mc="http://schemas.openxmlformats.org/markup-compatibility/2006">
          <mc:Choice xmlns:p14="http://schemas.microsoft.com/office/powerpoint/2010/main" Requires="p14">
            <p:contentPart p14:bwMode="auto" r:id="rId184">
              <p14:nvContentPartPr>
                <p14:cNvPr id="93" name="Ink 92">
                  <a:extLst>
                    <a:ext uri="{FF2B5EF4-FFF2-40B4-BE49-F238E27FC236}">
                      <a16:creationId xmlns:a16="http://schemas.microsoft.com/office/drawing/2014/main" id="{0C7466E8-B23A-341A-62AF-3727405DE573}"/>
                    </a:ext>
                  </a:extLst>
                </p14:cNvPr>
                <p14:cNvContentPartPr/>
                <p14:nvPr/>
              </p14:nvContentPartPr>
              <p14:xfrm>
                <a:off x="10939626" y="3954673"/>
                <a:ext cx="98280" cy="45360"/>
              </p14:xfrm>
            </p:contentPart>
          </mc:Choice>
          <mc:Fallback>
            <p:pic>
              <p:nvPicPr>
                <p:cNvPr id="93" name="Ink 92">
                  <a:extLst>
                    <a:ext uri="{FF2B5EF4-FFF2-40B4-BE49-F238E27FC236}">
                      <a16:creationId xmlns:a16="http://schemas.microsoft.com/office/drawing/2014/main" id="{0C7466E8-B23A-341A-62AF-3727405DE573}"/>
                    </a:ext>
                  </a:extLst>
                </p:cNvPr>
                <p:cNvPicPr/>
                <p:nvPr/>
              </p:nvPicPr>
              <p:blipFill>
                <a:blip r:embed="rId185"/>
                <a:stretch>
                  <a:fillRect/>
                </a:stretch>
              </p:blipFill>
              <p:spPr>
                <a:xfrm>
                  <a:off x="10930986" y="3946033"/>
                  <a:ext cx="115920" cy="63000"/>
                </a:xfrm>
                <a:prstGeom prst="rect">
                  <a:avLst/>
                </a:prstGeom>
              </p:spPr>
            </p:pic>
          </mc:Fallback>
        </mc:AlternateContent>
        <mc:AlternateContent xmlns:mc="http://schemas.openxmlformats.org/markup-compatibility/2006">
          <mc:Choice xmlns:p14="http://schemas.microsoft.com/office/powerpoint/2010/main" Requires="p14">
            <p:contentPart p14:bwMode="auto" r:id="rId186">
              <p14:nvContentPartPr>
                <p14:cNvPr id="94" name="Ink 93">
                  <a:extLst>
                    <a:ext uri="{FF2B5EF4-FFF2-40B4-BE49-F238E27FC236}">
                      <a16:creationId xmlns:a16="http://schemas.microsoft.com/office/drawing/2014/main" id="{755BA104-83D8-D4D3-6091-F5D5DB5EB2FA}"/>
                    </a:ext>
                  </a:extLst>
                </p14:cNvPr>
                <p14:cNvContentPartPr/>
                <p14:nvPr/>
              </p14:nvContentPartPr>
              <p14:xfrm>
                <a:off x="11058066" y="3961153"/>
                <a:ext cx="209880" cy="70560"/>
              </p14:xfrm>
            </p:contentPart>
          </mc:Choice>
          <mc:Fallback>
            <p:pic>
              <p:nvPicPr>
                <p:cNvPr id="94" name="Ink 93">
                  <a:extLst>
                    <a:ext uri="{FF2B5EF4-FFF2-40B4-BE49-F238E27FC236}">
                      <a16:creationId xmlns:a16="http://schemas.microsoft.com/office/drawing/2014/main" id="{755BA104-83D8-D4D3-6091-F5D5DB5EB2FA}"/>
                    </a:ext>
                  </a:extLst>
                </p:cNvPr>
                <p:cNvPicPr/>
                <p:nvPr/>
              </p:nvPicPr>
              <p:blipFill>
                <a:blip r:embed="rId187"/>
                <a:stretch>
                  <a:fillRect/>
                </a:stretch>
              </p:blipFill>
              <p:spPr>
                <a:xfrm>
                  <a:off x="11049426" y="3952153"/>
                  <a:ext cx="227520" cy="88200"/>
                </a:xfrm>
                <a:prstGeom prst="rect">
                  <a:avLst/>
                </a:prstGeom>
              </p:spPr>
            </p:pic>
          </mc:Fallback>
        </mc:AlternateContent>
        <mc:AlternateContent xmlns:mc="http://schemas.openxmlformats.org/markup-compatibility/2006">
          <mc:Choice xmlns:p14="http://schemas.microsoft.com/office/powerpoint/2010/main" Requires="p14">
            <p:contentPart p14:bwMode="auto" r:id="rId188">
              <p14:nvContentPartPr>
                <p14:cNvPr id="96" name="Ink 95">
                  <a:extLst>
                    <a:ext uri="{FF2B5EF4-FFF2-40B4-BE49-F238E27FC236}">
                      <a16:creationId xmlns:a16="http://schemas.microsoft.com/office/drawing/2014/main" id="{C91CC687-5D54-D00B-CF86-660513F024E8}"/>
                    </a:ext>
                  </a:extLst>
                </p14:cNvPr>
                <p14:cNvContentPartPr/>
                <p14:nvPr/>
              </p14:nvContentPartPr>
              <p14:xfrm>
                <a:off x="8954946" y="4958353"/>
                <a:ext cx="615960" cy="73800"/>
              </p14:xfrm>
            </p:contentPart>
          </mc:Choice>
          <mc:Fallback>
            <p:pic>
              <p:nvPicPr>
                <p:cNvPr id="96" name="Ink 95">
                  <a:extLst>
                    <a:ext uri="{FF2B5EF4-FFF2-40B4-BE49-F238E27FC236}">
                      <a16:creationId xmlns:a16="http://schemas.microsoft.com/office/drawing/2014/main" id="{C91CC687-5D54-D00B-CF86-660513F024E8}"/>
                    </a:ext>
                  </a:extLst>
                </p:cNvPr>
                <p:cNvPicPr/>
                <p:nvPr/>
              </p:nvPicPr>
              <p:blipFill>
                <a:blip r:embed="rId189"/>
                <a:stretch>
                  <a:fillRect/>
                </a:stretch>
              </p:blipFill>
              <p:spPr>
                <a:xfrm>
                  <a:off x="8945946" y="4949713"/>
                  <a:ext cx="633600" cy="91440"/>
                </a:xfrm>
                <a:prstGeom prst="rect">
                  <a:avLst/>
                </a:prstGeom>
              </p:spPr>
            </p:pic>
          </mc:Fallback>
        </mc:AlternateContent>
        <mc:AlternateContent xmlns:mc="http://schemas.openxmlformats.org/markup-compatibility/2006">
          <mc:Choice xmlns:p14="http://schemas.microsoft.com/office/powerpoint/2010/main" Requires="p14">
            <p:contentPart p14:bwMode="auto" r:id="rId190">
              <p14:nvContentPartPr>
                <p14:cNvPr id="97" name="Ink 96">
                  <a:extLst>
                    <a:ext uri="{FF2B5EF4-FFF2-40B4-BE49-F238E27FC236}">
                      <a16:creationId xmlns:a16="http://schemas.microsoft.com/office/drawing/2014/main" id="{44A75DB8-7F55-5A45-09A3-810D0261FF6C}"/>
                    </a:ext>
                  </a:extLst>
                </p14:cNvPr>
                <p14:cNvContentPartPr/>
                <p14:nvPr/>
              </p14:nvContentPartPr>
              <p14:xfrm>
                <a:off x="9955386" y="5006233"/>
                <a:ext cx="787320" cy="75240"/>
              </p14:xfrm>
            </p:contentPart>
          </mc:Choice>
          <mc:Fallback>
            <p:pic>
              <p:nvPicPr>
                <p:cNvPr id="97" name="Ink 96">
                  <a:extLst>
                    <a:ext uri="{FF2B5EF4-FFF2-40B4-BE49-F238E27FC236}">
                      <a16:creationId xmlns:a16="http://schemas.microsoft.com/office/drawing/2014/main" id="{44A75DB8-7F55-5A45-09A3-810D0261FF6C}"/>
                    </a:ext>
                  </a:extLst>
                </p:cNvPr>
                <p:cNvPicPr/>
                <p:nvPr/>
              </p:nvPicPr>
              <p:blipFill>
                <a:blip r:embed="rId191"/>
                <a:stretch>
                  <a:fillRect/>
                </a:stretch>
              </p:blipFill>
              <p:spPr>
                <a:xfrm>
                  <a:off x="9946746" y="4997593"/>
                  <a:ext cx="804960" cy="92880"/>
                </a:xfrm>
                <a:prstGeom prst="rect">
                  <a:avLst/>
                </a:prstGeom>
              </p:spPr>
            </p:pic>
          </mc:Fallback>
        </mc:AlternateContent>
        <mc:AlternateContent xmlns:mc="http://schemas.openxmlformats.org/markup-compatibility/2006">
          <mc:Choice xmlns:p14="http://schemas.microsoft.com/office/powerpoint/2010/main" Requires="p14">
            <p:contentPart p14:bwMode="auto" r:id="rId192">
              <p14:nvContentPartPr>
                <p14:cNvPr id="99" name="Ink 98">
                  <a:extLst>
                    <a:ext uri="{FF2B5EF4-FFF2-40B4-BE49-F238E27FC236}">
                      <a16:creationId xmlns:a16="http://schemas.microsoft.com/office/drawing/2014/main" id="{28CE284B-2064-09FE-5D15-629FBE8DAC44}"/>
                    </a:ext>
                  </a:extLst>
                </p14:cNvPr>
                <p14:cNvContentPartPr/>
                <p14:nvPr/>
              </p14:nvContentPartPr>
              <p14:xfrm>
                <a:off x="9349301" y="5304971"/>
                <a:ext cx="271800" cy="178200"/>
              </p14:xfrm>
            </p:contentPart>
          </mc:Choice>
          <mc:Fallback>
            <p:pic>
              <p:nvPicPr>
                <p:cNvPr id="99" name="Ink 98">
                  <a:extLst>
                    <a:ext uri="{FF2B5EF4-FFF2-40B4-BE49-F238E27FC236}">
                      <a16:creationId xmlns:a16="http://schemas.microsoft.com/office/drawing/2014/main" id="{28CE284B-2064-09FE-5D15-629FBE8DAC44}"/>
                    </a:ext>
                  </a:extLst>
                </p:cNvPr>
                <p:cNvPicPr/>
                <p:nvPr/>
              </p:nvPicPr>
              <p:blipFill>
                <a:blip r:embed="rId193"/>
                <a:stretch>
                  <a:fillRect/>
                </a:stretch>
              </p:blipFill>
              <p:spPr>
                <a:xfrm>
                  <a:off x="9340301" y="5296331"/>
                  <a:ext cx="289440" cy="195840"/>
                </a:xfrm>
                <a:prstGeom prst="rect">
                  <a:avLst/>
                </a:prstGeom>
              </p:spPr>
            </p:pic>
          </mc:Fallback>
        </mc:AlternateContent>
        <mc:AlternateContent xmlns:mc="http://schemas.openxmlformats.org/markup-compatibility/2006">
          <mc:Choice xmlns:p14="http://schemas.microsoft.com/office/powerpoint/2010/main" Requires="p14">
            <p:contentPart p14:bwMode="auto" r:id="rId194">
              <p14:nvContentPartPr>
                <p14:cNvPr id="100" name="Ink 99">
                  <a:extLst>
                    <a:ext uri="{FF2B5EF4-FFF2-40B4-BE49-F238E27FC236}">
                      <a16:creationId xmlns:a16="http://schemas.microsoft.com/office/drawing/2014/main" id="{DA012670-83B3-8AA3-3068-BACACDCEE502}"/>
                    </a:ext>
                  </a:extLst>
                </p14:cNvPr>
                <p14:cNvContentPartPr/>
                <p14:nvPr/>
              </p14:nvContentPartPr>
              <p14:xfrm>
                <a:off x="9347501" y="5439251"/>
                <a:ext cx="87120" cy="77040"/>
              </p14:xfrm>
            </p:contentPart>
          </mc:Choice>
          <mc:Fallback>
            <p:pic>
              <p:nvPicPr>
                <p:cNvPr id="100" name="Ink 99">
                  <a:extLst>
                    <a:ext uri="{FF2B5EF4-FFF2-40B4-BE49-F238E27FC236}">
                      <a16:creationId xmlns:a16="http://schemas.microsoft.com/office/drawing/2014/main" id="{DA012670-83B3-8AA3-3068-BACACDCEE502}"/>
                    </a:ext>
                  </a:extLst>
                </p:cNvPr>
                <p:cNvPicPr/>
                <p:nvPr/>
              </p:nvPicPr>
              <p:blipFill>
                <a:blip r:embed="rId195"/>
                <a:stretch>
                  <a:fillRect/>
                </a:stretch>
              </p:blipFill>
              <p:spPr>
                <a:xfrm>
                  <a:off x="9338501" y="5430251"/>
                  <a:ext cx="104760" cy="94680"/>
                </a:xfrm>
                <a:prstGeom prst="rect">
                  <a:avLst/>
                </a:prstGeom>
              </p:spPr>
            </p:pic>
          </mc:Fallback>
        </mc:AlternateContent>
        <mc:AlternateContent xmlns:mc="http://schemas.openxmlformats.org/markup-compatibility/2006">
          <mc:Choice xmlns:p14="http://schemas.microsoft.com/office/powerpoint/2010/main" Requires="p14">
            <p:contentPart p14:bwMode="auto" r:id="rId196">
              <p14:nvContentPartPr>
                <p14:cNvPr id="102" name="Ink 101">
                  <a:extLst>
                    <a:ext uri="{FF2B5EF4-FFF2-40B4-BE49-F238E27FC236}">
                      <a16:creationId xmlns:a16="http://schemas.microsoft.com/office/drawing/2014/main" id="{DB40AF30-97D8-D30A-7C39-568AFE66E8C3}"/>
                    </a:ext>
                  </a:extLst>
                </p14:cNvPr>
                <p14:cNvContentPartPr/>
                <p14:nvPr/>
              </p14:nvContentPartPr>
              <p14:xfrm>
                <a:off x="9735581" y="5176091"/>
                <a:ext cx="96840" cy="146160"/>
              </p14:xfrm>
            </p:contentPart>
          </mc:Choice>
          <mc:Fallback>
            <p:pic>
              <p:nvPicPr>
                <p:cNvPr id="102" name="Ink 101">
                  <a:extLst>
                    <a:ext uri="{FF2B5EF4-FFF2-40B4-BE49-F238E27FC236}">
                      <a16:creationId xmlns:a16="http://schemas.microsoft.com/office/drawing/2014/main" id="{DB40AF30-97D8-D30A-7C39-568AFE66E8C3}"/>
                    </a:ext>
                  </a:extLst>
                </p:cNvPr>
                <p:cNvPicPr/>
                <p:nvPr/>
              </p:nvPicPr>
              <p:blipFill>
                <a:blip r:embed="rId197"/>
                <a:stretch>
                  <a:fillRect/>
                </a:stretch>
              </p:blipFill>
              <p:spPr>
                <a:xfrm>
                  <a:off x="9726581" y="5167091"/>
                  <a:ext cx="114480" cy="163800"/>
                </a:xfrm>
                <a:prstGeom prst="rect">
                  <a:avLst/>
                </a:prstGeom>
              </p:spPr>
            </p:pic>
          </mc:Fallback>
        </mc:AlternateContent>
        <mc:AlternateContent xmlns:mc="http://schemas.openxmlformats.org/markup-compatibility/2006">
          <mc:Choice xmlns:p14="http://schemas.microsoft.com/office/powerpoint/2010/main" Requires="p14">
            <p:contentPart p14:bwMode="auto" r:id="rId198">
              <p14:nvContentPartPr>
                <p14:cNvPr id="103" name="Ink 102">
                  <a:extLst>
                    <a:ext uri="{FF2B5EF4-FFF2-40B4-BE49-F238E27FC236}">
                      <a16:creationId xmlns:a16="http://schemas.microsoft.com/office/drawing/2014/main" id="{9B10F78D-BC14-66C0-9E61-406643742EC0}"/>
                    </a:ext>
                  </a:extLst>
                </p14:cNvPr>
                <p14:cNvContentPartPr/>
                <p14:nvPr/>
              </p14:nvContentPartPr>
              <p14:xfrm>
                <a:off x="9740621" y="5257091"/>
                <a:ext cx="78480" cy="21600"/>
              </p14:xfrm>
            </p:contentPart>
          </mc:Choice>
          <mc:Fallback>
            <p:pic>
              <p:nvPicPr>
                <p:cNvPr id="103" name="Ink 102">
                  <a:extLst>
                    <a:ext uri="{FF2B5EF4-FFF2-40B4-BE49-F238E27FC236}">
                      <a16:creationId xmlns:a16="http://schemas.microsoft.com/office/drawing/2014/main" id="{9B10F78D-BC14-66C0-9E61-406643742EC0}"/>
                    </a:ext>
                  </a:extLst>
                </p:cNvPr>
                <p:cNvPicPr/>
                <p:nvPr/>
              </p:nvPicPr>
              <p:blipFill>
                <a:blip r:embed="rId199"/>
                <a:stretch>
                  <a:fillRect/>
                </a:stretch>
              </p:blipFill>
              <p:spPr>
                <a:xfrm>
                  <a:off x="9731981" y="5248451"/>
                  <a:ext cx="96120" cy="39240"/>
                </a:xfrm>
                <a:prstGeom prst="rect">
                  <a:avLst/>
                </a:prstGeom>
              </p:spPr>
            </p:pic>
          </mc:Fallback>
        </mc:AlternateContent>
        <mc:AlternateContent xmlns:mc="http://schemas.openxmlformats.org/markup-compatibility/2006">
          <mc:Choice xmlns:p14="http://schemas.microsoft.com/office/powerpoint/2010/main" Requires="p14">
            <p:contentPart p14:bwMode="auto" r:id="rId200">
              <p14:nvContentPartPr>
                <p14:cNvPr id="104" name="Ink 103">
                  <a:extLst>
                    <a:ext uri="{FF2B5EF4-FFF2-40B4-BE49-F238E27FC236}">
                      <a16:creationId xmlns:a16="http://schemas.microsoft.com/office/drawing/2014/main" id="{12009736-A505-0CF1-266B-F77BC1C15DC0}"/>
                    </a:ext>
                  </a:extLst>
                </p14:cNvPr>
                <p14:cNvContentPartPr/>
                <p14:nvPr/>
              </p14:nvContentPartPr>
              <p14:xfrm>
                <a:off x="9888221" y="5216051"/>
                <a:ext cx="96120" cy="75240"/>
              </p14:xfrm>
            </p:contentPart>
          </mc:Choice>
          <mc:Fallback>
            <p:pic>
              <p:nvPicPr>
                <p:cNvPr id="104" name="Ink 103">
                  <a:extLst>
                    <a:ext uri="{FF2B5EF4-FFF2-40B4-BE49-F238E27FC236}">
                      <a16:creationId xmlns:a16="http://schemas.microsoft.com/office/drawing/2014/main" id="{12009736-A505-0CF1-266B-F77BC1C15DC0}"/>
                    </a:ext>
                  </a:extLst>
                </p:cNvPr>
                <p:cNvPicPr/>
                <p:nvPr/>
              </p:nvPicPr>
              <p:blipFill>
                <a:blip r:embed="rId201"/>
                <a:stretch>
                  <a:fillRect/>
                </a:stretch>
              </p:blipFill>
              <p:spPr>
                <a:xfrm>
                  <a:off x="9879581" y="5207411"/>
                  <a:ext cx="113760" cy="92880"/>
                </a:xfrm>
                <a:prstGeom prst="rect">
                  <a:avLst/>
                </a:prstGeom>
              </p:spPr>
            </p:pic>
          </mc:Fallback>
        </mc:AlternateContent>
        <mc:AlternateContent xmlns:mc="http://schemas.openxmlformats.org/markup-compatibility/2006">
          <mc:Choice xmlns:p14="http://schemas.microsoft.com/office/powerpoint/2010/main" Requires="p14">
            <p:contentPart p14:bwMode="auto" r:id="rId202">
              <p14:nvContentPartPr>
                <p14:cNvPr id="105" name="Ink 104">
                  <a:extLst>
                    <a:ext uri="{FF2B5EF4-FFF2-40B4-BE49-F238E27FC236}">
                      <a16:creationId xmlns:a16="http://schemas.microsoft.com/office/drawing/2014/main" id="{749D3090-2B5B-F5E1-F184-18D22A969D2B}"/>
                    </a:ext>
                  </a:extLst>
                </p14:cNvPr>
                <p14:cNvContentPartPr/>
                <p14:nvPr/>
              </p14:nvContentPartPr>
              <p14:xfrm>
                <a:off x="9989741" y="5159171"/>
                <a:ext cx="75960" cy="106200"/>
              </p14:xfrm>
            </p:contentPart>
          </mc:Choice>
          <mc:Fallback>
            <p:pic>
              <p:nvPicPr>
                <p:cNvPr id="105" name="Ink 104">
                  <a:extLst>
                    <a:ext uri="{FF2B5EF4-FFF2-40B4-BE49-F238E27FC236}">
                      <a16:creationId xmlns:a16="http://schemas.microsoft.com/office/drawing/2014/main" id="{749D3090-2B5B-F5E1-F184-18D22A969D2B}"/>
                    </a:ext>
                  </a:extLst>
                </p:cNvPr>
                <p:cNvPicPr/>
                <p:nvPr/>
              </p:nvPicPr>
              <p:blipFill>
                <a:blip r:embed="rId203"/>
                <a:stretch>
                  <a:fillRect/>
                </a:stretch>
              </p:blipFill>
              <p:spPr>
                <a:xfrm>
                  <a:off x="9981101" y="5150171"/>
                  <a:ext cx="93600" cy="123840"/>
                </a:xfrm>
                <a:prstGeom prst="rect">
                  <a:avLst/>
                </a:prstGeom>
              </p:spPr>
            </p:pic>
          </mc:Fallback>
        </mc:AlternateContent>
        <mc:AlternateContent xmlns:mc="http://schemas.openxmlformats.org/markup-compatibility/2006">
          <mc:Choice xmlns:p14="http://schemas.microsoft.com/office/powerpoint/2010/main" Requires="p14">
            <p:contentPart p14:bwMode="auto" r:id="rId204">
              <p14:nvContentPartPr>
                <p14:cNvPr id="106" name="Ink 105">
                  <a:extLst>
                    <a:ext uri="{FF2B5EF4-FFF2-40B4-BE49-F238E27FC236}">
                      <a16:creationId xmlns:a16="http://schemas.microsoft.com/office/drawing/2014/main" id="{41354B00-FAF7-78BA-A9A4-BFBFEA0BAE60}"/>
                    </a:ext>
                  </a:extLst>
                </p14:cNvPr>
                <p14:cNvContentPartPr/>
                <p14:nvPr/>
              </p14:nvContentPartPr>
              <p14:xfrm>
                <a:off x="10080821" y="5209931"/>
                <a:ext cx="17640" cy="10440"/>
              </p14:xfrm>
            </p:contentPart>
          </mc:Choice>
          <mc:Fallback>
            <p:pic>
              <p:nvPicPr>
                <p:cNvPr id="106" name="Ink 105">
                  <a:extLst>
                    <a:ext uri="{FF2B5EF4-FFF2-40B4-BE49-F238E27FC236}">
                      <a16:creationId xmlns:a16="http://schemas.microsoft.com/office/drawing/2014/main" id="{41354B00-FAF7-78BA-A9A4-BFBFEA0BAE60}"/>
                    </a:ext>
                  </a:extLst>
                </p:cNvPr>
                <p:cNvPicPr/>
                <p:nvPr/>
              </p:nvPicPr>
              <p:blipFill>
                <a:blip r:embed="rId205"/>
                <a:stretch>
                  <a:fillRect/>
                </a:stretch>
              </p:blipFill>
              <p:spPr>
                <a:xfrm>
                  <a:off x="10072181" y="5200931"/>
                  <a:ext cx="35280" cy="28080"/>
                </a:xfrm>
                <a:prstGeom prst="rect">
                  <a:avLst/>
                </a:prstGeom>
              </p:spPr>
            </p:pic>
          </mc:Fallback>
        </mc:AlternateContent>
        <mc:AlternateContent xmlns:mc="http://schemas.openxmlformats.org/markup-compatibility/2006">
          <mc:Choice xmlns:p14="http://schemas.microsoft.com/office/powerpoint/2010/main" Requires="p14">
            <p:contentPart p14:bwMode="auto" r:id="rId206">
              <p14:nvContentPartPr>
                <p14:cNvPr id="107" name="Ink 106">
                  <a:extLst>
                    <a:ext uri="{FF2B5EF4-FFF2-40B4-BE49-F238E27FC236}">
                      <a16:creationId xmlns:a16="http://schemas.microsoft.com/office/drawing/2014/main" id="{4CF9E99F-0A14-AF5F-48F8-8A02B781B482}"/>
                    </a:ext>
                  </a:extLst>
                </p14:cNvPr>
                <p14:cNvContentPartPr/>
                <p14:nvPr/>
              </p14:nvContentPartPr>
              <p14:xfrm>
                <a:off x="10115381" y="5155931"/>
                <a:ext cx="156600" cy="86400"/>
              </p14:xfrm>
            </p:contentPart>
          </mc:Choice>
          <mc:Fallback>
            <p:pic>
              <p:nvPicPr>
                <p:cNvPr id="107" name="Ink 106">
                  <a:extLst>
                    <a:ext uri="{FF2B5EF4-FFF2-40B4-BE49-F238E27FC236}">
                      <a16:creationId xmlns:a16="http://schemas.microsoft.com/office/drawing/2014/main" id="{4CF9E99F-0A14-AF5F-48F8-8A02B781B482}"/>
                    </a:ext>
                  </a:extLst>
                </p:cNvPr>
                <p:cNvPicPr/>
                <p:nvPr/>
              </p:nvPicPr>
              <p:blipFill>
                <a:blip r:embed="rId207"/>
                <a:stretch>
                  <a:fillRect/>
                </a:stretch>
              </p:blipFill>
              <p:spPr>
                <a:xfrm>
                  <a:off x="10106381" y="5146931"/>
                  <a:ext cx="174240" cy="104040"/>
                </a:xfrm>
                <a:prstGeom prst="rect">
                  <a:avLst/>
                </a:prstGeom>
              </p:spPr>
            </p:pic>
          </mc:Fallback>
        </mc:AlternateContent>
        <mc:AlternateContent xmlns:mc="http://schemas.openxmlformats.org/markup-compatibility/2006">
          <mc:Choice xmlns:p14="http://schemas.microsoft.com/office/powerpoint/2010/main" Requires="p14">
            <p:contentPart p14:bwMode="auto" r:id="rId208">
              <p14:nvContentPartPr>
                <p14:cNvPr id="108" name="Ink 107">
                  <a:extLst>
                    <a:ext uri="{FF2B5EF4-FFF2-40B4-BE49-F238E27FC236}">
                      <a16:creationId xmlns:a16="http://schemas.microsoft.com/office/drawing/2014/main" id="{67C62BD6-C8EF-1C1D-F1C6-57783F81C424}"/>
                    </a:ext>
                  </a:extLst>
                </p14:cNvPr>
                <p14:cNvContentPartPr/>
                <p14:nvPr/>
              </p14:nvContentPartPr>
              <p14:xfrm>
                <a:off x="10018541" y="5341331"/>
                <a:ext cx="63720" cy="113400"/>
              </p14:xfrm>
            </p:contentPart>
          </mc:Choice>
          <mc:Fallback>
            <p:pic>
              <p:nvPicPr>
                <p:cNvPr id="108" name="Ink 107">
                  <a:extLst>
                    <a:ext uri="{FF2B5EF4-FFF2-40B4-BE49-F238E27FC236}">
                      <a16:creationId xmlns:a16="http://schemas.microsoft.com/office/drawing/2014/main" id="{67C62BD6-C8EF-1C1D-F1C6-57783F81C424}"/>
                    </a:ext>
                  </a:extLst>
                </p:cNvPr>
                <p:cNvPicPr/>
                <p:nvPr/>
              </p:nvPicPr>
              <p:blipFill>
                <a:blip r:embed="rId209"/>
                <a:stretch>
                  <a:fillRect/>
                </a:stretch>
              </p:blipFill>
              <p:spPr>
                <a:xfrm>
                  <a:off x="10009541" y="5332331"/>
                  <a:ext cx="81360" cy="131040"/>
                </a:xfrm>
                <a:prstGeom prst="rect">
                  <a:avLst/>
                </a:prstGeom>
              </p:spPr>
            </p:pic>
          </mc:Fallback>
        </mc:AlternateContent>
        <mc:AlternateContent xmlns:mc="http://schemas.openxmlformats.org/markup-compatibility/2006">
          <mc:Choice xmlns:p14="http://schemas.microsoft.com/office/powerpoint/2010/main" Requires="p14">
            <p:contentPart p14:bwMode="auto" r:id="rId210">
              <p14:nvContentPartPr>
                <p14:cNvPr id="109" name="Ink 108">
                  <a:extLst>
                    <a:ext uri="{FF2B5EF4-FFF2-40B4-BE49-F238E27FC236}">
                      <a16:creationId xmlns:a16="http://schemas.microsoft.com/office/drawing/2014/main" id="{CB4BF3E8-676F-CBAC-36A9-AF64A719DB08}"/>
                    </a:ext>
                  </a:extLst>
                </p14:cNvPr>
                <p14:cNvContentPartPr/>
                <p14:nvPr/>
              </p14:nvContentPartPr>
              <p14:xfrm>
                <a:off x="10082261" y="5384891"/>
                <a:ext cx="46080" cy="28080"/>
              </p14:xfrm>
            </p:contentPart>
          </mc:Choice>
          <mc:Fallback>
            <p:pic>
              <p:nvPicPr>
                <p:cNvPr id="109" name="Ink 108">
                  <a:extLst>
                    <a:ext uri="{FF2B5EF4-FFF2-40B4-BE49-F238E27FC236}">
                      <a16:creationId xmlns:a16="http://schemas.microsoft.com/office/drawing/2014/main" id="{CB4BF3E8-676F-CBAC-36A9-AF64A719DB08}"/>
                    </a:ext>
                  </a:extLst>
                </p:cNvPr>
                <p:cNvPicPr/>
                <p:nvPr/>
              </p:nvPicPr>
              <p:blipFill>
                <a:blip r:embed="rId211"/>
                <a:stretch>
                  <a:fillRect/>
                </a:stretch>
              </p:blipFill>
              <p:spPr>
                <a:xfrm>
                  <a:off x="10073261" y="5376251"/>
                  <a:ext cx="63720" cy="45720"/>
                </a:xfrm>
                <a:prstGeom prst="rect">
                  <a:avLst/>
                </a:prstGeom>
              </p:spPr>
            </p:pic>
          </mc:Fallback>
        </mc:AlternateContent>
        <mc:AlternateContent xmlns:mc="http://schemas.openxmlformats.org/markup-compatibility/2006">
          <mc:Choice xmlns:p14="http://schemas.microsoft.com/office/powerpoint/2010/main" Requires="p14">
            <p:contentPart p14:bwMode="auto" r:id="rId212">
              <p14:nvContentPartPr>
                <p14:cNvPr id="110" name="Ink 109">
                  <a:extLst>
                    <a:ext uri="{FF2B5EF4-FFF2-40B4-BE49-F238E27FC236}">
                      <a16:creationId xmlns:a16="http://schemas.microsoft.com/office/drawing/2014/main" id="{FD6A4ABD-8841-9CFE-ED1B-2E7604028BBF}"/>
                    </a:ext>
                  </a:extLst>
                </p14:cNvPr>
                <p14:cNvContentPartPr/>
                <p14:nvPr/>
              </p14:nvContentPartPr>
              <p14:xfrm>
                <a:off x="10068581" y="5299211"/>
                <a:ext cx="113400" cy="106200"/>
              </p14:xfrm>
            </p:contentPart>
          </mc:Choice>
          <mc:Fallback>
            <p:pic>
              <p:nvPicPr>
                <p:cNvPr id="110" name="Ink 109">
                  <a:extLst>
                    <a:ext uri="{FF2B5EF4-FFF2-40B4-BE49-F238E27FC236}">
                      <a16:creationId xmlns:a16="http://schemas.microsoft.com/office/drawing/2014/main" id="{FD6A4ABD-8841-9CFE-ED1B-2E7604028BBF}"/>
                    </a:ext>
                  </a:extLst>
                </p:cNvPr>
                <p:cNvPicPr/>
                <p:nvPr/>
              </p:nvPicPr>
              <p:blipFill>
                <a:blip r:embed="rId213"/>
                <a:stretch>
                  <a:fillRect/>
                </a:stretch>
              </p:blipFill>
              <p:spPr>
                <a:xfrm>
                  <a:off x="10059581" y="5290571"/>
                  <a:ext cx="131040" cy="123840"/>
                </a:xfrm>
                <a:prstGeom prst="rect">
                  <a:avLst/>
                </a:prstGeom>
              </p:spPr>
            </p:pic>
          </mc:Fallback>
        </mc:AlternateContent>
        <mc:AlternateContent xmlns:mc="http://schemas.openxmlformats.org/markup-compatibility/2006">
          <mc:Choice xmlns:p14="http://schemas.microsoft.com/office/powerpoint/2010/main" Requires="p14">
            <p:contentPart p14:bwMode="auto" r:id="rId214">
              <p14:nvContentPartPr>
                <p14:cNvPr id="111" name="Ink 110">
                  <a:extLst>
                    <a:ext uri="{FF2B5EF4-FFF2-40B4-BE49-F238E27FC236}">
                      <a16:creationId xmlns:a16="http://schemas.microsoft.com/office/drawing/2014/main" id="{1ADCC6B2-2263-A148-3A57-EB7EB8097B75}"/>
                    </a:ext>
                  </a:extLst>
                </p14:cNvPr>
                <p14:cNvContentPartPr/>
                <p14:nvPr/>
              </p14:nvContentPartPr>
              <p14:xfrm>
                <a:off x="10145621" y="5320811"/>
                <a:ext cx="137520" cy="78480"/>
              </p14:xfrm>
            </p:contentPart>
          </mc:Choice>
          <mc:Fallback>
            <p:pic>
              <p:nvPicPr>
                <p:cNvPr id="111" name="Ink 110">
                  <a:extLst>
                    <a:ext uri="{FF2B5EF4-FFF2-40B4-BE49-F238E27FC236}">
                      <a16:creationId xmlns:a16="http://schemas.microsoft.com/office/drawing/2014/main" id="{1ADCC6B2-2263-A148-3A57-EB7EB8097B75}"/>
                    </a:ext>
                  </a:extLst>
                </p:cNvPr>
                <p:cNvPicPr/>
                <p:nvPr/>
              </p:nvPicPr>
              <p:blipFill>
                <a:blip r:embed="rId215"/>
                <a:stretch>
                  <a:fillRect/>
                </a:stretch>
              </p:blipFill>
              <p:spPr>
                <a:xfrm>
                  <a:off x="10136621" y="5311811"/>
                  <a:ext cx="155160" cy="96120"/>
                </a:xfrm>
                <a:prstGeom prst="rect">
                  <a:avLst/>
                </a:prstGeom>
              </p:spPr>
            </p:pic>
          </mc:Fallback>
        </mc:AlternateContent>
        <mc:AlternateContent xmlns:mc="http://schemas.openxmlformats.org/markup-compatibility/2006">
          <mc:Choice xmlns:p14="http://schemas.microsoft.com/office/powerpoint/2010/main" Requires="p14">
            <p:contentPart p14:bwMode="auto" r:id="rId216">
              <p14:nvContentPartPr>
                <p14:cNvPr id="113" name="Ink 112">
                  <a:extLst>
                    <a:ext uri="{FF2B5EF4-FFF2-40B4-BE49-F238E27FC236}">
                      <a16:creationId xmlns:a16="http://schemas.microsoft.com/office/drawing/2014/main" id="{2097DADF-7CF0-6440-95B4-161F2D47D6B7}"/>
                    </a:ext>
                  </a:extLst>
                </p14:cNvPr>
                <p14:cNvContentPartPr/>
                <p14:nvPr/>
              </p14:nvContentPartPr>
              <p14:xfrm>
                <a:off x="8929181" y="5295251"/>
                <a:ext cx="270720" cy="190440"/>
              </p14:xfrm>
            </p:contentPart>
          </mc:Choice>
          <mc:Fallback>
            <p:pic>
              <p:nvPicPr>
                <p:cNvPr id="113" name="Ink 112">
                  <a:extLst>
                    <a:ext uri="{FF2B5EF4-FFF2-40B4-BE49-F238E27FC236}">
                      <a16:creationId xmlns:a16="http://schemas.microsoft.com/office/drawing/2014/main" id="{2097DADF-7CF0-6440-95B4-161F2D47D6B7}"/>
                    </a:ext>
                  </a:extLst>
                </p:cNvPr>
                <p:cNvPicPr/>
                <p:nvPr/>
              </p:nvPicPr>
              <p:blipFill>
                <a:blip r:embed="rId217"/>
                <a:stretch>
                  <a:fillRect/>
                </a:stretch>
              </p:blipFill>
              <p:spPr>
                <a:xfrm>
                  <a:off x="8920181" y="5286251"/>
                  <a:ext cx="288360" cy="208080"/>
                </a:xfrm>
                <a:prstGeom prst="rect">
                  <a:avLst/>
                </a:prstGeom>
              </p:spPr>
            </p:pic>
          </mc:Fallback>
        </mc:AlternateContent>
        <mc:AlternateContent xmlns:mc="http://schemas.openxmlformats.org/markup-compatibility/2006">
          <mc:Choice xmlns:p14="http://schemas.microsoft.com/office/powerpoint/2010/main" Requires="p14">
            <p:contentPart p14:bwMode="auto" r:id="rId218">
              <p14:nvContentPartPr>
                <p14:cNvPr id="114" name="Ink 113">
                  <a:extLst>
                    <a:ext uri="{FF2B5EF4-FFF2-40B4-BE49-F238E27FC236}">
                      <a16:creationId xmlns:a16="http://schemas.microsoft.com/office/drawing/2014/main" id="{6034049E-98AF-22F0-DE00-75FF5D737766}"/>
                    </a:ext>
                  </a:extLst>
                </p14:cNvPr>
                <p14:cNvContentPartPr/>
                <p14:nvPr/>
              </p14:nvContentPartPr>
              <p14:xfrm>
                <a:off x="8439221" y="5373011"/>
                <a:ext cx="586800" cy="13680"/>
              </p14:xfrm>
            </p:contentPart>
          </mc:Choice>
          <mc:Fallback>
            <p:pic>
              <p:nvPicPr>
                <p:cNvPr id="114" name="Ink 113">
                  <a:extLst>
                    <a:ext uri="{FF2B5EF4-FFF2-40B4-BE49-F238E27FC236}">
                      <a16:creationId xmlns:a16="http://schemas.microsoft.com/office/drawing/2014/main" id="{6034049E-98AF-22F0-DE00-75FF5D737766}"/>
                    </a:ext>
                  </a:extLst>
                </p:cNvPr>
                <p:cNvPicPr/>
                <p:nvPr/>
              </p:nvPicPr>
              <p:blipFill>
                <a:blip r:embed="rId219"/>
                <a:stretch>
                  <a:fillRect/>
                </a:stretch>
              </p:blipFill>
              <p:spPr>
                <a:xfrm>
                  <a:off x="8430581" y="5364011"/>
                  <a:ext cx="604440" cy="31320"/>
                </a:xfrm>
                <a:prstGeom prst="rect">
                  <a:avLst/>
                </a:prstGeom>
              </p:spPr>
            </p:pic>
          </mc:Fallback>
        </mc:AlternateContent>
        <mc:AlternateContent xmlns:mc="http://schemas.openxmlformats.org/markup-compatibility/2006">
          <mc:Choice xmlns:p14="http://schemas.microsoft.com/office/powerpoint/2010/main" Requires="p14">
            <p:contentPart p14:bwMode="auto" r:id="rId220">
              <p14:nvContentPartPr>
                <p14:cNvPr id="115" name="Ink 114">
                  <a:extLst>
                    <a:ext uri="{FF2B5EF4-FFF2-40B4-BE49-F238E27FC236}">
                      <a16:creationId xmlns:a16="http://schemas.microsoft.com/office/drawing/2014/main" id="{D508529A-D958-0A07-9278-4DC301F34DEA}"/>
                    </a:ext>
                  </a:extLst>
                </p14:cNvPr>
                <p14:cNvContentPartPr/>
                <p14:nvPr/>
              </p14:nvContentPartPr>
              <p14:xfrm>
                <a:off x="7747661" y="5095091"/>
                <a:ext cx="428400" cy="439920"/>
              </p14:xfrm>
            </p:contentPart>
          </mc:Choice>
          <mc:Fallback>
            <p:pic>
              <p:nvPicPr>
                <p:cNvPr id="115" name="Ink 114">
                  <a:extLst>
                    <a:ext uri="{FF2B5EF4-FFF2-40B4-BE49-F238E27FC236}">
                      <a16:creationId xmlns:a16="http://schemas.microsoft.com/office/drawing/2014/main" id="{D508529A-D958-0A07-9278-4DC301F34DEA}"/>
                    </a:ext>
                  </a:extLst>
                </p:cNvPr>
                <p:cNvPicPr/>
                <p:nvPr/>
              </p:nvPicPr>
              <p:blipFill>
                <a:blip r:embed="rId221"/>
                <a:stretch>
                  <a:fillRect/>
                </a:stretch>
              </p:blipFill>
              <p:spPr>
                <a:xfrm>
                  <a:off x="7739021" y="5086451"/>
                  <a:ext cx="446040" cy="457560"/>
                </a:xfrm>
                <a:prstGeom prst="rect">
                  <a:avLst/>
                </a:prstGeom>
              </p:spPr>
            </p:pic>
          </mc:Fallback>
        </mc:AlternateContent>
        <mc:AlternateContent xmlns:mc="http://schemas.openxmlformats.org/markup-compatibility/2006">
          <mc:Choice xmlns:p14="http://schemas.microsoft.com/office/powerpoint/2010/main" Requires="p14">
            <p:contentPart p14:bwMode="auto" r:id="rId222">
              <p14:nvContentPartPr>
                <p14:cNvPr id="116" name="Ink 115">
                  <a:extLst>
                    <a:ext uri="{FF2B5EF4-FFF2-40B4-BE49-F238E27FC236}">
                      <a16:creationId xmlns:a16="http://schemas.microsoft.com/office/drawing/2014/main" id="{DDDEEC17-4F31-DA9B-30E3-C13D540591D4}"/>
                    </a:ext>
                  </a:extLst>
                </p14:cNvPr>
                <p14:cNvContentPartPr/>
                <p14:nvPr/>
              </p14:nvContentPartPr>
              <p14:xfrm>
                <a:off x="8201621" y="5085371"/>
                <a:ext cx="68760" cy="126720"/>
              </p14:xfrm>
            </p:contentPart>
          </mc:Choice>
          <mc:Fallback>
            <p:pic>
              <p:nvPicPr>
                <p:cNvPr id="116" name="Ink 115">
                  <a:extLst>
                    <a:ext uri="{FF2B5EF4-FFF2-40B4-BE49-F238E27FC236}">
                      <a16:creationId xmlns:a16="http://schemas.microsoft.com/office/drawing/2014/main" id="{DDDEEC17-4F31-DA9B-30E3-C13D540591D4}"/>
                    </a:ext>
                  </a:extLst>
                </p:cNvPr>
                <p:cNvPicPr/>
                <p:nvPr/>
              </p:nvPicPr>
              <p:blipFill>
                <a:blip r:embed="rId223"/>
                <a:stretch>
                  <a:fillRect/>
                </a:stretch>
              </p:blipFill>
              <p:spPr>
                <a:xfrm>
                  <a:off x="8192621" y="5076731"/>
                  <a:ext cx="86400" cy="144360"/>
                </a:xfrm>
                <a:prstGeom prst="rect">
                  <a:avLst/>
                </a:prstGeom>
              </p:spPr>
            </p:pic>
          </mc:Fallback>
        </mc:AlternateContent>
        <mc:AlternateContent xmlns:mc="http://schemas.openxmlformats.org/markup-compatibility/2006">
          <mc:Choice xmlns:p14="http://schemas.microsoft.com/office/powerpoint/2010/main" Requires="p14">
            <p:contentPart p14:bwMode="auto" r:id="rId224">
              <p14:nvContentPartPr>
                <p14:cNvPr id="117" name="Ink 116">
                  <a:extLst>
                    <a:ext uri="{FF2B5EF4-FFF2-40B4-BE49-F238E27FC236}">
                      <a16:creationId xmlns:a16="http://schemas.microsoft.com/office/drawing/2014/main" id="{C3AD698C-E8C0-2A8A-F7F3-BC09D8AE90AC}"/>
                    </a:ext>
                  </a:extLst>
                </p14:cNvPr>
                <p14:cNvContentPartPr/>
                <p14:nvPr/>
              </p14:nvContentPartPr>
              <p14:xfrm>
                <a:off x="8271101" y="4901051"/>
                <a:ext cx="54360" cy="220320"/>
              </p14:xfrm>
            </p:contentPart>
          </mc:Choice>
          <mc:Fallback>
            <p:pic>
              <p:nvPicPr>
                <p:cNvPr id="117" name="Ink 116">
                  <a:extLst>
                    <a:ext uri="{FF2B5EF4-FFF2-40B4-BE49-F238E27FC236}">
                      <a16:creationId xmlns:a16="http://schemas.microsoft.com/office/drawing/2014/main" id="{C3AD698C-E8C0-2A8A-F7F3-BC09D8AE90AC}"/>
                    </a:ext>
                  </a:extLst>
                </p:cNvPr>
                <p:cNvPicPr/>
                <p:nvPr/>
              </p:nvPicPr>
              <p:blipFill>
                <a:blip r:embed="rId225"/>
                <a:stretch>
                  <a:fillRect/>
                </a:stretch>
              </p:blipFill>
              <p:spPr>
                <a:xfrm>
                  <a:off x="8262461" y="4892411"/>
                  <a:ext cx="72000" cy="237960"/>
                </a:xfrm>
                <a:prstGeom prst="rect">
                  <a:avLst/>
                </a:prstGeom>
              </p:spPr>
            </p:pic>
          </mc:Fallback>
        </mc:AlternateContent>
        <mc:AlternateContent xmlns:mc="http://schemas.openxmlformats.org/markup-compatibility/2006">
          <mc:Choice xmlns:p14="http://schemas.microsoft.com/office/powerpoint/2010/main" Requires="p14">
            <p:contentPart p14:bwMode="auto" r:id="rId226">
              <p14:nvContentPartPr>
                <p14:cNvPr id="118" name="Ink 117">
                  <a:extLst>
                    <a:ext uri="{FF2B5EF4-FFF2-40B4-BE49-F238E27FC236}">
                      <a16:creationId xmlns:a16="http://schemas.microsoft.com/office/drawing/2014/main" id="{F62D14C9-9404-814B-887D-ADFBFDF97472}"/>
                    </a:ext>
                  </a:extLst>
                </p14:cNvPr>
                <p14:cNvContentPartPr/>
                <p14:nvPr/>
              </p14:nvContentPartPr>
              <p14:xfrm>
                <a:off x="8260661" y="5009411"/>
                <a:ext cx="86760" cy="67680"/>
              </p14:xfrm>
            </p:contentPart>
          </mc:Choice>
          <mc:Fallback>
            <p:pic>
              <p:nvPicPr>
                <p:cNvPr id="118" name="Ink 117">
                  <a:extLst>
                    <a:ext uri="{FF2B5EF4-FFF2-40B4-BE49-F238E27FC236}">
                      <a16:creationId xmlns:a16="http://schemas.microsoft.com/office/drawing/2014/main" id="{F62D14C9-9404-814B-887D-ADFBFDF97472}"/>
                    </a:ext>
                  </a:extLst>
                </p:cNvPr>
                <p:cNvPicPr/>
                <p:nvPr/>
              </p:nvPicPr>
              <p:blipFill>
                <a:blip r:embed="rId227"/>
                <a:stretch>
                  <a:fillRect/>
                </a:stretch>
              </p:blipFill>
              <p:spPr>
                <a:xfrm>
                  <a:off x="8251661" y="5000411"/>
                  <a:ext cx="104400" cy="85320"/>
                </a:xfrm>
                <a:prstGeom prst="rect">
                  <a:avLst/>
                </a:prstGeom>
              </p:spPr>
            </p:pic>
          </mc:Fallback>
        </mc:AlternateContent>
        <mc:AlternateContent xmlns:mc="http://schemas.openxmlformats.org/markup-compatibility/2006">
          <mc:Choice xmlns:p14="http://schemas.microsoft.com/office/powerpoint/2010/main" Requires="p14">
            <p:contentPart p14:bwMode="auto" r:id="rId228">
              <p14:nvContentPartPr>
                <p14:cNvPr id="119" name="Ink 118">
                  <a:extLst>
                    <a:ext uri="{FF2B5EF4-FFF2-40B4-BE49-F238E27FC236}">
                      <a16:creationId xmlns:a16="http://schemas.microsoft.com/office/drawing/2014/main" id="{50BEBEE9-61A5-F30D-F69D-CDF797FF73B2}"/>
                    </a:ext>
                  </a:extLst>
                </p14:cNvPr>
                <p14:cNvContentPartPr/>
                <p14:nvPr/>
              </p14:nvContentPartPr>
              <p14:xfrm>
                <a:off x="8362901" y="4811771"/>
                <a:ext cx="207000" cy="250560"/>
              </p14:xfrm>
            </p:contentPart>
          </mc:Choice>
          <mc:Fallback>
            <p:pic>
              <p:nvPicPr>
                <p:cNvPr id="119" name="Ink 118">
                  <a:extLst>
                    <a:ext uri="{FF2B5EF4-FFF2-40B4-BE49-F238E27FC236}">
                      <a16:creationId xmlns:a16="http://schemas.microsoft.com/office/drawing/2014/main" id="{50BEBEE9-61A5-F30D-F69D-CDF797FF73B2}"/>
                    </a:ext>
                  </a:extLst>
                </p:cNvPr>
                <p:cNvPicPr/>
                <p:nvPr/>
              </p:nvPicPr>
              <p:blipFill>
                <a:blip r:embed="rId229"/>
                <a:stretch>
                  <a:fillRect/>
                </a:stretch>
              </p:blipFill>
              <p:spPr>
                <a:xfrm>
                  <a:off x="8354261" y="4803131"/>
                  <a:ext cx="224640" cy="268200"/>
                </a:xfrm>
                <a:prstGeom prst="rect">
                  <a:avLst/>
                </a:prstGeom>
              </p:spPr>
            </p:pic>
          </mc:Fallback>
        </mc:AlternateContent>
        <mc:AlternateContent xmlns:mc="http://schemas.openxmlformats.org/markup-compatibility/2006">
          <mc:Choice xmlns:p14="http://schemas.microsoft.com/office/powerpoint/2010/main" Requires="p14">
            <p:contentPart p14:bwMode="auto" r:id="rId230">
              <p14:nvContentPartPr>
                <p14:cNvPr id="120" name="Ink 119">
                  <a:extLst>
                    <a:ext uri="{FF2B5EF4-FFF2-40B4-BE49-F238E27FC236}">
                      <a16:creationId xmlns:a16="http://schemas.microsoft.com/office/drawing/2014/main" id="{15A10088-1460-D53D-94B1-CB32E7052154}"/>
                    </a:ext>
                  </a:extLst>
                </p14:cNvPr>
                <p14:cNvContentPartPr/>
                <p14:nvPr/>
              </p14:nvContentPartPr>
              <p14:xfrm>
                <a:off x="8592941" y="4811771"/>
                <a:ext cx="79200" cy="84240"/>
              </p14:xfrm>
            </p:contentPart>
          </mc:Choice>
          <mc:Fallback>
            <p:pic>
              <p:nvPicPr>
                <p:cNvPr id="120" name="Ink 119">
                  <a:extLst>
                    <a:ext uri="{FF2B5EF4-FFF2-40B4-BE49-F238E27FC236}">
                      <a16:creationId xmlns:a16="http://schemas.microsoft.com/office/drawing/2014/main" id="{15A10088-1460-D53D-94B1-CB32E7052154}"/>
                    </a:ext>
                  </a:extLst>
                </p:cNvPr>
                <p:cNvPicPr/>
                <p:nvPr/>
              </p:nvPicPr>
              <p:blipFill>
                <a:blip r:embed="rId231"/>
                <a:stretch>
                  <a:fillRect/>
                </a:stretch>
              </p:blipFill>
              <p:spPr>
                <a:xfrm>
                  <a:off x="8584301" y="4803131"/>
                  <a:ext cx="96840" cy="101880"/>
                </a:xfrm>
                <a:prstGeom prst="rect">
                  <a:avLst/>
                </a:prstGeom>
              </p:spPr>
            </p:pic>
          </mc:Fallback>
        </mc:AlternateContent>
        <mc:AlternateContent xmlns:mc="http://schemas.openxmlformats.org/markup-compatibility/2006">
          <mc:Choice xmlns:p14="http://schemas.microsoft.com/office/powerpoint/2010/main" Requires="p14">
            <p:contentPart p14:bwMode="auto" r:id="rId232">
              <p14:nvContentPartPr>
                <p14:cNvPr id="121" name="Ink 120">
                  <a:extLst>
                    <a:ext uri="{FF2B5EF4-FFF2-40B4-BE49-F238E27FC236}">
                      <a16:creationId xmlns:a16="http://schemas.microsoft.com/office/drawing/2014/main" id="{C88416D2-7928-1A29-58D6-F372777F2C83}"/>
                    </a:ext>
                  </a:extLst>
                </p14:cNvPr>
                <p14:cNvContentPartPr/>
                <p14:nvPr/>
              </p14:nvContentPartPr>
              <p14:xfrm>
                <a:off x="7944941" y="5473091"/>
                <a:ext cx="131760" cy="137880"/>
              </p14:xfrm>
            </p:contentPart>
          </mc:Choice>
          <mc:Fallback>
            <p:pic>
              <p:nvPicPr>
                <p:cNvPr id="121" name="Ink 120">
                  <a:extLst>
                    <a:ext uri="{FF2B5EF4-FFF2-40B4-BE49-F238E27FC236}">
                      <a16:creationId xmlns:a16="http://schemas.microsoft.com/office/drawing/2014/main" id="{C88416D2-7928-1A29-58D6-F372777F2C83}"/>
                    </a:ext>
                  </a:extLst>
                </p:cNvPr>
                <p:cNvPicPr/>
                <p:nvPr/>
              </p:nvPicPr>
              <p:blipFill>
                <a:blip r:embed="rId233"/>
                <a:stretch>
                  <a:fillRect/>
                </a:stretch>
              </p:blipFill>
              <p:spPr>
                <a:xfrm>
                  <a:off x="7936301" y="5464451"/>
                  <a:ext cx="149400" cy="155520"/>
                </a:xfrm>
                <a:prstGeom prst="rect">
                  <a:avLst/>
                </a:prstGeom>
              </p:spPr>
            </p:pic>
          </mc:Fallback>
        </mc:AlternateContent>
        <mc:AlternateContent xmlns:mc="http://schemas.openxmlformats.org/markup-compatibility/2006">
          <mc:Choice xmlns:p14="http://schemas.microsoft.com/office/powerpoint/2010/main" Requires="p14">
            <p:contentPart p14:bwMode="auto" r:id="rId234">
              <p14:nvContentPartPr>
                <p14:cNvPr id="122" name="Ink 121">
                  <a:extLst>
                    <a:ext uri="{FF2B5EF4-FFF2-40B4-BE49-F238E27FC236}">
                      <a16:creationId xmlns:a16="http://schemas.microsoft.com/office/drawing/2014/main" id="{037156E1-1A28-4D9F-6D07-C770AED6A683}"/>
                    </a:ext>
                  </a:extLst>
                </p14:cNvPr>
                <p14:cNvContentPartPr/>
                <p14:nvPr/>
              </p14:nvContentPartPr>
              <p14:xfrm>
                <a:off x="8056541" y="5423411"/>
                <a:ext cx="61920" cy="101520"/>
              </p14:xfrm>
            </p:contentPart>
          </mc:Choice>
          <mc:Fallback>
            <p:pic>
              <p:nvPicPr>
                <p:cNvPr id="122" name="Ink 121">
                  <a:extLst>
                    <a:ext uri="{FF2B5EF4-FFF2-40B4-BE49-F238E27FC236}">
                      <a16:creationId xmlns:a16="http://schemas.microsoft.com/office/drawing/2014/main" id="{037156E1-1A28-4D9F-6D07-C770AED6A683}"/>
                    </a:ext>
                  </a:extLst>
                </p:cNvPr>
                <p:cNvPicPr/>
                <p:nvPr/>
              </p:nvPicPr>
              <p:blipFill>
                <a:blip r:embed="rId235"/>
                <a:stretch>
                  <a:fillRect/>
                </a:stretch>
              </p:blipFill>
              <p:spPr>
                <a:xfrm>
                  <a:off x="8047541" y="5414771"/>
                  <a:ext cx="79560" cy="119160"/>
                </a:xfrm>
                <a:prstGeom prst="rect">
                  <a:avLst/>
                </a:prstGeom>
              </p:spPr>
            </p:pic>
          </mc:Fallback>
        </mc:AlternateContent>
        <mc:AlternateContent xmlns:mc="http://schemas.openxmlformats.org/markup-compatibility/2006">
          <mc:Choice xmlns:p14="http://schemas.microsoft.com/office/powerpoint/2010/main" Requires="p14">
            <p:contentPart p14:bwMode="auto" r:id="rId236">
              <p14:nvContentPartPr>
                <p14:cNvPr id="123" name="Ink 122">
                  <a:extLst>
                    <a:ext uri="{FF2B5EF4-FFF2-40B4-BE49-F238E27FC236}">
                      <a16:creationId xmlns:a16="http://schemas.microsoft.com/office/drawing/2014/main" id="{8C8642D3-C0CA-9EE1-BBB0-5C595C5D7196}"/>
                    </a:ext>
                  </a:extLst>
                </p14:cNvPr>
                <p14:cNvContentPartPr/>
                <p14:nvPr/>
              </p14:nvContentPartPr>
              <p14:xfrm>
                <a:off x="8140061" y="5340611"/>
                <a:ext cx="66600" cy="142920"/>
              </p14:xfrm>
            </p:contentPart>
          </mc:Choice>
          <mc:Fallback>
            <p:pic>
              <p:nvPicPr>
                <p:cNvPr id="123" name="Ink 122">
                  <a:extLst>
                    <a:ext uri="{FF2B5EF4-FFF2-40B4-BE49-F238E27FC236}">
                      <a16:creationId xmlns:a16="http://schemas.microsoft.com/office/drawing/2014/main" id="{8C8642D3-C0CA-9EE1-BBB0-5C595C5D7196}"/>
                    </a:ext>
                  </a:extLst>
                </p:cNvPr>
                <p:cNvPicPr/>
                <p:nvPr/>
              </p:nvPicPr>
              <p:blipFill>
                <a:blip r:embed="rId237"/>
                <a:stretch>
                  <a:fillRect/>
                </a:stretch>
              </p:blipFill>
              <p:spPr>
                <a:xfrm>
                  <a:off x="8131061" y="5331971"/>
                  <a:ext cx="84240" cy="160560"/>
                </a:xfrm>
                <a:prstGeom prst="rect">
                  <a:avLst/>
                </a:prstGeom>
              </p:spPr>
            </p:pic>
          </mc:Fallback>
        </mc:AlternateContent>
        <mc:AlternateContent xmlns:mc="http://schemas.openxmlformats.org/markup-compatibility/2006">
          <mc:Choice xmlns:p14="http://schemas.microsoft.com/office/powerpoint/2010/main" Requires="p14">
            <p:contentPart p14:bwMode="auto" r:id="rId238">
              <p14:nvContentPartPr>
                <p14:cNvPr id="124" name="Ink 123">
                  <a:extLst>
                    <a:ext uri="{FF2B5EF4-FFF2-40B4-BE49-F238E27FC236}">
                      <a16:creationId xmlns:a16="http://schemas.microsoft.com/office/drawing/2014/main" id="{C9B30654-2E7E-DF2D-06A5-1FFB0A39C4B2}"/>
                    </a:ext>
                  </a:extLst>
                </p14:cNvPr>
                <p14:cNvContentPartPr/>
                <p14:nvPr/>
              </p14:nvContentPartPr>
              <p14:xfrm>
                <a:off x="8227541" y="5370491"/>
                <a:ext cx="174240" cy="74160"/>
              </p14:xfrm>
            </p:contentPart>
          </mc:Choice>
          <mc:Fallback>
            <p:pic>
              <p:nvPicPr>
                <p:cNvPr id="124" name="Ink 123">
                  <a:extLst>
                    <a:ext uri="{FF2B5EF4-FFF2-40B4-BE49-F238E27FC236}">
                      <a16:creationId xmlns:a16="http://schemas.microsoft.com/office/drawing/2014/main" id="{C9B30654-2E7E-DF2D-06A5-1FFB0A39C4B2}"/>
                    </a:ext>
                  </a:extLst>
                </p:cNvPr>
                <p:cNvPicPr/>
                <p:nvPr/>
              </p:nvPicPr>
              <p:blipFill>
                <a:blip r:embed="rId239"/>
                <a:stretch>
                  <a:fillRect/>
                </a:stretch>
              </p:blipFill>
              <p:spPr>
                <a:xfrm>
                  <a:off x="8218541" y="5361491"/>
                  <a:ext cx="191880" cy="91800"/>
                </a:xfrm>
                <a:prstGeom prst="rect">
                  <a:avLst/>
                </a:prstGeom>
              </p:spPr>
            </p:pic>
          </mc:Fallback>
        </mc:AlternateContent>
        <mc:AlternateContent xmlns:mc="http://schemas.openxmlformats.org/markup-compatibility/2006">
          <mc:Choice xmlns:p14="http://schemas.microsoft.com/office/powerpoint/2010/main" Requires="p14">
            <p:contentPart p14:bwMode="auto" r:id="rId240">
              <p14:nvContentPartPr>
                <p14:cNvPr id="151" name="Ink 150">
                  <a:extLst>
                    <a:ext uri="{FF2B5EF4-FFF2-40B4-BE49-F238E27FC236}">
                      <a16:creationId xmlns:a16="http://schemas.microsoft.com/office/drawing/2014/main" id="{3638A741-765A-377E-52B5-CB7E94520272}"/>
                    </a:ext>
                  </a:extLst>
                </p14:cNvPr>
                <p14:cNvContentPartPr/>
                <p14:nvPr/>
              </p14:nvContentPartPr>
              <p14:xfrm>
                <a:off x="11335617" y="3829114"/>
                <a:ext cx="357120" cy="1908720"/>
              </p14:xfrm>
            </p:contentPart>
          </mc:Choice>
          <mc:Fallback>
            <p:pic>
              <p:nvPicPr>
                <p:cNvPr id="151" name="Ink 150">
                  <a:extLst>
                    <a:ext uri="{FF2B5EF4-FFF2-40B4-BE49-F238E27FC236}">
                      <a16:creationId xmlns:a16="http://schemas.microsoft.com/office/drawing/2014/main" id="{3638A741-765A-377E-52B5-CB7E94520272}"/>
                    </a:ext>
                  </a:extLst>
                </p:cNvPr>
                <p:cNvPicPr/>
                <p:nvPr/>
              </p:nvPicPr>
              <p:blipFill>
                <a:blip r:embed="rId241"/>
                <a:stretch>
                  <a:fillRect/>
                </a:stretch>
              </p:blipFill>
              <p:spPr>
                <a:xfrm>
                  <a:off x="11326977" y="3820474"/>
                  <a:ext cx="374760" cy="1926360"/>
                </a:xfrm>
                <a:prstGeom prst="rect">
                  <a:avLst/>
                </a:prstGeom>
              </p:spPr>
            </p:pic>
          </mc:Fallback>
        </mc:AlternateContent>
        <mc:AlternateContent xmlns:mc="http://schemas.openxmlformats.org/markup-compatibility/2006">
          <mc:Choice xmlns:p14="http://schemas.microsoft.com/office/powerpoint/2010/main" Requires="p14">
            <p:contentPart p14:bwMode="auto" r:id="rId242">
              <p14:nvContentPartPr>
                <p14:cNvPr id="152" name="Ink 151">
                  <a:extLst>
                    <a:ext uri="{FF2B5EF4-FFF2-40B4-BE49-F238E27FC236}">
                      <a16:creationId xmlns:a16="http://schemas.microsoft.com/office/drawing/2014/main" id="{591485FA-45F9-452D-FFFD-78DE7C122AE1}"/>
                    </a:ext>
                  </a:extLst>
                </p14:cNvPr>
                <p14:cNvContentPartPr/>
                <p14:nvPr/>
              </p14:nvContentPartPr>
              <p14:xfrm>
                <a:off x="11121417" y="4384594"/>
                <a:ext cx="109800" cy="187920"/>
              </p14:xfrm>
            </p:contentPart>
          </mc:Choice>
          <mc:Fallback>
            <p:pic>
              <p:nvPicPr>
                <p:cNvPr id="152" name="Ink 151">
                  <a:extLst>
                    <a:ext uri="{FF2B5EF4-FFF2-40B4-BE49-F238E27FC236}">
                      <a16:creationId xmlns:a16="http://schemas.microsoft.com/office/drawing/2014/main" id="{591485FA-45F9-452D-FFFD-78DE7C122AE1}"/>
                    </a:ext>
                  </a:extLst>
                </p:cNvPr>
                <p:cNvPicPr/>
                <p:nvPr/>
              </p:nvPicPr>
              <p:blipFill>
                <a:blip r:embed="rId243"/>
                <a:stretch>
                  <a:fillRect/>
                </a:stretch>
              </p:blipFill>
              <p:spPr>
                <a:xfrm>
                  <a:off x="11112417" y="4375594"/>
                  <a:ext cx="127440" cy="205560"/>
                </a:xfrm>
                <a:prstGeom prst="rect">
                  <a:avLst/>
                </a:prstGeom>
              </p:spPr>
            </p:pic>
          </mc:Fallback>
        </mc:AlternateContent>
        <mc:AlternateContent xmlns:mc="http://schemas.openxmlformats.org/markup-compatibility/2006">
          <mc:Choice xmlns:p14="http://schemas.microsoft.com/office/powerpoint/2010/main" Requires="p14">
            <p:contentPart p14:bwMode="auto" r:id="rId244">
              <p14:nvContentPartPr>
                <p14:cNvPr id="153" name="Ink 152">
                  <a:extLst>
                    <a:ext uri="{FF2B5EF4-FFF2-40B4-BE49-F238E27FC236}">
                      <a16:creationId xmlns:a16="http://schemas.microsoft.com/office/drawing/2014/main" id="{CA301020-1CDA-7AD5-28B3-4D81832F236E}"/>
                    </a:ext>
                  </a:extLst>
                </p14:cNvPr>
                <p14:cNvContentPartPr/>
                <p14:nvPr/>
              </p14:nvContentPartPr>
              <p14:xfrm>
                <a:off x="11247057" y="4398274"/>
                <a:ext cx="103320" cy="103680"/>
              </p14:xfrm>
            </p:contentPart>
          </mc:Choice>
          <mc:Fallback>
            <p:pic>
              <p:nvPicPr>
                <p:cNvPr id="153" name="Ink 152">
                  <a:extLst>
                    <a:ext uri="{FF2B5EF4-FFF2-40B4-BE49-F238E27FC236}">
                      <a16:creationId xmlns:a16="http://schemas.microsoft.com/office/drawing/2014/main" id="{CA301020-1CDA-7AD5-28B3-4D81832F236E}"/>
                    </a:ext>
                  </a:extLst>
                </p:cNvPr>
                <p:cNvPicPr/>
                <p:nvPr/>
              </p:nvPicPr>
              <p:blipFill>
                <a:blip r:embed="rId245"/>
                <a:stretch>
                  <a:fillRect/>
                </a:stretch>
              </p:blipFill>
              <p:spPr>
                <a:xfrm>
                  <a:off x="11238057" y="4389634"/>
                  <a:ext cx="120960" cy="121320"/>
                </a:xfrm>
                <a:prstGeom prst="rect">
                  <a:avLst/>
                </a:prstGeom>
              </p:spPr>
            </p:pic>
          </mc:Fallback>
        </mc:AlternateContent>
        <mc:AlternateContent xmlns:mc="http://schemas.openxmlformats.org/markup-compatibility/2006">
          <mc:Choice xmlns:p14="http://schemas.microsoft.com/office/powerpoint/2010/main" Requires="p14">
            <p:contentPart p14:bwMode="auto" r:id="rId246">
              <p14:nvContentPartPr>
                <p14:cNvPr id="154" name="Ink 153">
                  <a:extLst>
                    <a:ext uri="{FF2B5EF4-FFF2-40B4-BE49-F238E27FC236}">
                      <a16:creationId xmlns:a16="http://schemas.microsoft.com/office/drawing/2014/main" id="{28AC3E9A-FEE9-736A-4AAA-E530EEFD09A8}"/>
                    </a:ext>
                  </a:extLst>
                </p14:cNvPr>
                <p14:cNvContentPartPr/>
                <p14:nvPr/>
              </p14:nvContentPartPr>
              <p14:xfrm>
                <a:off x="11330217" y="4273714"/>
                <a:ext cx="61920" cy="121680"/>
              </p14:xfrm>
            </p:contentPart>
          </mc:Choice>
          <mc:Fallback>
            <p:pic>
              <p:nvPicPr>
                <p:cNvPr id="154" name="Ink 153">
                  <a:extLst>
                    <a:ext uri="{FF2B5EF4-FFF2-40B4-BE49-F238E27FC236}">
                      <a16:creationId xmlns:a16="http://schemas.microsoft.com/office/drawing/2014/main" id="{28AC3E9A-FEE9-736A-4AAA-E530EEFD09A8}"/>
                    </a:ext>
                  </a:extLst>
                </p:cNvPr>
                <p:cNvPicPr/>
                <p:nvPr/>
              </p:nvPicPr>
              <p:blipFill>
                <a:blip r:embed="rId247"/>
                <a:stretch>
                  <a:fillRect/>
                </a:stretch>
              </p:blipFill>
              <p:spPr>
                <a:xfrm>
                  <a:off x="11321577" y="4264714"/>
                  <a:ext cx="79560" cy="139320"/>
                </a:xfrm>
                <a:prstGeom prst="rect">
                  <a:avLst/>
                </a:prstGeom>
              </p:spPr>
            </p:pic>
          </mc:Fallback>
        </mc:AlternateContent>
        <mc:AlternateContent xmlns:mc="http://schemas.openxmlformats.org/markup-compatibility/2006">
          <mc:Choice xmlns:p14="http://schemas.microsoft.com/office/powerpoint/2010/main" Requires="p14">
            <p:contentPart p14:bwMode="auto" r:id="rId248">
              <p14:nvContentPartPr>
                <p14:cNvPr id="155" name="Ink 154">
                  <a:extLst>
                    <a:ext uri="{FF2B5EF4-FFF2-40B4-BE49-F238E27FC236}">
                      <a16:creationId xmlns:a16="http://schemas.microsoft.com/office/drawing/2014/main" id="{38AC022C-396E-8142-3D0A-DC223CB39B2D}"/>
                    </a:ext>
                  </a:extLst>
                </p14:cNvPr>
                <p14:cNvContentPartPr/>
                <p14:nvPr/>
              </p14:nvContentPartPr>
              <p14:xfrm>
                <a:off x="11401137" y="4251034"/>
                <a:ext cx="71640" cy="91080"/>
              </p14:xfrm>
            </p:contentPart>
          </mc:Choice>
          <mc:Fallback>
            <p:pic>
              <p:nvPicPr>
                <p:cNvPr id="155" name="Ink 154">
                  <a:extLst>
                    <a:ext uri="{FF2B5EF4-FFF2-40B4-BE49-F238E27FC236}">
                      <a16:creationId xmlns:a16="http://schemas.microsoft.com/office/drawing/2014/main" id="{38AC022C-396E-8142-3D0A-DC223CB39B2D}"/>
                    </a:ext>
                  </a:extLst>
                </p:cNvPr>
                <p:cNvPicPr/>
                <p:nvPr/>
              </p:nvPicPr>
              <p:blipFill>
                <a:blip r:embed="rId249"/>
                <a:stretch>
                  <a:fillRect/>
                </a:stretch>
              </p:blipFill>
              <p:spPr>
                <a:xfrm>
                  <a:off x="11392137" y="4242394"/>
                  <a:ext cx="89280" cy="108720"/>
                </a:xfrm>
                <a:prstGeom prst="rect">
                  <a:avLst/>
                </a:prstGeom>
              </p:spPr>
            </p:pic>
          </mc:Fallback>
        </mc:AlternateContent>
        <mc:AlternateContent xmlns:mc="http://schemas.openxmlformats.org/markup-compatibility/2006">
          <mc:Choice xmlns:p14="http://schemas.microsoft.com/office/powerpoint/2010/main" Requires="p14">
            <p:contentPart p14:bwMode="auto" r:id="rId250">
              <p14:nvContentPartPr>
                <p14:cNvPr id="156" name="Ink 155">
                  <a:extLst>
                    <a:ext uri="{FF2B5EF4-FFF2-40B4-BE49-F238E27FC236}">
                      <a16:creationId xmlns:a16="http://schemas.microsoft.com/office/drawing/2014/main" id="{92A71937-B1E4-D2DA-B89E-E9B7E7FACA7C}"/>
                    </a:ext>
                  </a:extLst>
                </p14:cNvPr>
                <p14:cNvContentPartPr/>
                <p14:nvPr/>
              </p14:nvContentPartPr>
              <p14:xfrm>
                <a:off x="11461257" y="4161394"/>
                <a:ext cx="54720" cy="113760"/>
              </p14:xfrm>
            </p:contentPart>
          </mc:Choice>
          <mc:Fallback>
            <p:pic>
              <p:nvPicPr>
                <p:cNvPr id="156" name="Ink 155">
                  <a:extLst>
                    <a:ext uri="{FF2B5EF4-FFF2-40B4-BE49-F238E27FC236}">
                      <a16:creationId xmlns:a16="http://schemas.microsoft.com/office/drawing/2014/main" id="{92A71937-B1E4-D2DA-B89E-E9B7E7FACA7C}"/>
                    </a:ext>
                  </a:extLst>
                </p:cNvPr>
                <p:cNvPicPr/>
                <p:nvPr/>
              </p:nvPicPr>
              <p:blipFill>
                <a:blip r:embed="rId251"/>
                <a:stretch>
                  <a:fillRect/>
                </a:stretch>
              </p:blipFill>
              <p:spPr>
                <a:xfrm>
                  <a:off x="11452617" y="4152394"/>
                  <a:ext cx="72360" cy="131400"/>
                </a:xfrm>
                <a:prstGeom prst="rect">
                  <a:avLst/>
                </a:prstGeom>
              </p:spPr>
            </p:pic>
          </mc:Fallback>
        </mc:AlternateContent>
        <mc:AlternateContent xmlns:mc="http://schemas.openxmlformats.org/markup-compatibility/2006">
          <mc:Choice xmlns:p14="http://schemas.microsoft.com/office/powerpoint/2010/main" Requires="p14">
            <p:contentPart p14:bwMode="auto" r:id="rId252">
              <p14:nvContentPartPr>
                <p14:cNvPr id="157" name="Ink 156">
                  <a:extLst>
                    <a:ext uri="{FF2B5EF4-FFF2-40B4-BE49-F238E27FC236}">
                      <a16:creationId xmlns:a16="http://schemas.microsoft.com/office/drawing/2014/main" id="{8AFF135E-E679-72B3-89A8-E0BCA08DF3EC}"/>
                    </a:ext>
                  </a:extLst>
                </p14:cNvPr>
                <p14:cNvContentPartPr/>
                <p14:nvPr/>
              </p14:nvContentPartPr>
              <p14:xfrm>
                <a:off x="11524977" y="4089034"/>
                <a:ext cx="121680" cy="141120"/>
              </p14:xfrm>
            </p:contentPart>
          </mc:Choice>
          <mc:Fallback>
            <p:pic>
              <p:nvPicPr>
                <p:cNvPr id="157" name="Ink 156">
                  <a:extLst>
                    <a:ext uri="{FF2B5EF4-FFF2-40B4-BE49-F238E27FC236}">
                      <a16:creationId xmlns:a16="http://schemas.microsoft.com/office/drawing/2014/main" id="{8AFF135E-E679-72B3-89A8-E0BCA08DF3EC}"/>
                    </a:ext>
                  </a:extLst>
                </p:cNvPr>
                <p:cNvPicPr/>
                <p:nvPr/>
              </p:nvPicPr>
              <p:blipFill>
                <a:blip r:embed="rId253"/>
                <a:stretch>
                  <a:fillRect/>
                </a:stretch>
              </p:blipFill>
              <p:spPr>
                <a:xfrm>
                  <a:off x="11516337" y="4080394"/>
                  <a:ext cx="139320" cy="158760"/>
                </a:xfrm>
                <a:prstGeom prst="rect">
                  <a:avLst/>
                </a:prstGeom>
              </p:spPr>
            </p:pic>
          </mc:Fallback>
        </mc:AlternateContent>
        <mc:AlternateContent xmlns:mc="http://schemas.openxmlformats.org/markup-compatibility/2006">
          <mc:Choice xmlns:p14="http://schemas.microsoft.com/office/powerpoint/2010/main" Requires="p14">
            <p:contentPart p14:bwMode="auto" r:id="rId254">
              <p14:nvContentPartPr>
                <p14:cNvPr id="158" name="Ink 157">
                  <a:extLst>
                    <a:ext uri="{FF2B5EF4-FFF2-40B4-BE49-F238E27FC236}">
                      <a16:creationId xmlns:a16="http://schemas.microsoft.com/office/drawing/2014/main" id="{D8A597F3-AB3E-A407-70F7-C1DAF82515C9}"/>
                    </a:ext>
                  </a:extLst>
                </p14:cNvPr>
                <p14:cNvContentPartPr/>
                <p14:nvPr/>
              </p14:nvContentPartPr>
              <p14:xfrm>
                <a:off x="11567097" y="4017034"/>
                <a:ext cx="21960" cy="10440"/>
              </p14:xfrm>
            </p:contentPart>
          </mc:Choice>
          <mc:Fallback>
            <p:pic>
              <p:nvPicPr>
                <p:cNvPr id="158" name="Ink 157">
                  <a:extLst>
                    <a:ext uri="{FF2B5EF4-FFF2-40B4-BE49-F238E27FC236}">
                      <a16:creationId xmlns:a16="http://schemas.microsoft.com/office/drawing/2014/main" id="{D8A597F3-AB3E-A407-70F7-C1DAF82515C9}"/>
                    </a:ext>
                  </a:extLst>
                </p:cNvPr>
                <p:cNvPicPr/>
                <p:nvPr/>
              </p:nvPicPr>
              <p:blipFill>
                <a:blip r:embed="rId255"/>
                <a:stretch>
                  <a:fillRect/>
                </a:stretch>
              </p:blipFill>
              <p:spPr>
                <a:xfrm>
                  <a:off x="11558097" y="4008034"/>
                  <a:ext cx="39600" cy="28080"/>
                </a:xfrm>
                <a:prstGeom prst="rect">
                  <a:avLst/>
                </a:prstGeom>
              </p:spPr>
            </p:pic>
          </mc:Fallback>
        </mc:AlternateContent>
        <mc:AlternateContent xmlns:mc="http://schemas.openxmlformats.org/markup-compatibility/2006">
          <mc:Choice xmlns:p14="http://schemas.microsoft.com/office/powerpoint/2010/main" Requires="p14">
            <p:contentPart p14:bwMode="auto" r:id="rId256">
              <p14:nvContentPartPr>
                <p14:cNvPr id="159" name="Ink 158">
                  <a:extLst>
                    <a:ext uri="{FF2B5EF4-FFF2-40B4-BE49-F238E27FC236}">
                      <a16:creationId xmlns:a16="http://schemas.microsoft.com/office/drawing/2014/main" id="{981362C0-A13D-10DE-7089-8B698656F50D}"/>
                    </a:ext>
                  </a:extLst>
                </p14:cNvPr>
                <p14:cNvContentPartPr/>
                <p14:nvPr/>
              </p14:nvContentPartPr>
              <p14:xfrm>
                <a:off x="11665377" y="3800314"/>
                <a:ext cx="120600" cy="286560"/>
              </p14:xfrm>
            </p:contentPart>
          </mc:Choice>
          <mc:Fallback>
            <p:pic>
              <p:nvPicPr>
                <p:cNvPr id="159" name="Ink 158">
                  <a:extLst>
                    <a:ext uri="{FF2B5EF4-FFF2-40B4-BE49-F238E27FC236}">
                      <a16:creationId xmlns:a16="http://schemas.microsoft.com/office/drawing/2014/main" id="{981362C0-A13D-10DE-7089-8B698656F50D}"/>
                    </a:ext>
                  </a:extLst>
                </p:cNvPr>
                <p:cNvPicPr/>
                <p:nvPr/>
              </p:nvPicPr>
              <p:blipFill>
                <a:blip r:embed="rId257"/>
                <a:stretch>
                  <a:fillRect/>
                </a:stretch>
              </p:blipFill>
              <p:spPr>
                <a:xfrm>
                  <a:off x="11656377" y="3791674"/>
                  <a:ext cx="138240" cy="304200"/>
                </a:xfrm>
                <a:prstGeom prst="rect">
                  <a:avLst/>
                </a:prstGeom>
              </p:spPr>
            </p:pic>
          </mc:Fallback>
        </mc:AlternateContent>
        <mc:AlternateContent xmlns:mc="http://schemas.openxmlformats.org/markup-compatibility/2006">
          <mc:Choice xmlns:p14="http://schemas.microsoft.com/office/powerpoint/2010/main" Requires="p14">
            <p:contentPart p14:bwMode="auto" r:id="rId258">
              <p14:nvContentPartPr>
                <p14:cNvPr id="160" name="Ink 159">
                  <a:extLst>
                    <a:ext uri="{FF2B5EF4-FFF2-40B4-BE49-F238E27FC236}">
                      <a16:creationId xmlns:a16="http://schemas.microsoft.com/office/drawing/2014/main" id="{057C7790-5BEF-E384-F25D-4C06D9405881}"/>
                    </a:ext>
                  </a:extLst>
                </p14:cNvPr>
                <p14:cNvContentPartPr/>
                <p14:nvPr/>
              </p14:nvContentPartPr>
              <p14:xfrm>
                <a:off x="11802177" y="3721474"/>
                <a:ext cx="136080" cy="271800"/>
              </p14:xfrm>
            </p:contentPart>
          </mc:Choice>
          <mc:Fallback>
            <p:pic>
              <p:nvPicPr>
                <p:cNvPr id="160" name="Ink 159">
                  <a:extLst>
                    <a:ext uri="{FF2B5EF4-FFF2-40B4-BE49-F238E27FC236}">
                      <a16:creationId xmlns:a16="http://schemas.microsoft.com/office/drawing/2014/main" id="{057C7790-5BEF-E384-F25D-4C06D9405881}"/>
                    </a:ext>
                  </a:extLst>
                </p:cNvPr>
                <p:cNvPicPr/>
                <p:nvPr/>
              </p:nvPicPr>
              <p:blipFill>
                <a:blip r:embed="rId259"/>
                <a:stretch>
                  <a:fillRect/>
                </a:stretch>
              </p:blipFill>
              <p:spPr>
                <a:xfrm>
                  <a:off x="11793177" y="3712834"/>
                  <a:ext cx="153720" cy="289440"/>
                </a:xfrm>
                <a:prstGeom prst="rect">
                  <a:avLst/>
                </a:prstGeom>
              </p:spPr>
            </p:pic>
          </mc:Fallback>
        </mc:AlternateContent>
        <mc:AlternateContent xmlns:mc="http://schemas.openxmlformats.org/markup-compatibility/2006">
          <mc:Choice xmlns:p14="http://schemas.microsoft.com/office/powerpoint/2010/main" Requires="p14">
            <p:contentPart p14:bwMode="auto" r:id="rId260">
              <p14:nvContentPartPr>
                <p14:cNvPr id="161" name="Ink 160">
                  <a:extLst>
                    <a:ext uri="{FF2B5EF4-FFF2-40B4-BE49-F238E27FC236}">
                      <a16:creationId xmlns:a16="http://schemas.microsoft.com/office/drawing/2014/main" id="{0B393886-17DA-64A9-8032-01B7465D953D}"/>
                    </a:ext>
                  </a:extLst>
                </p14:cNvPr>
                <p14:cNvContentPartPr/>
                <p14:nvPr/>
              </p14:nvContentPartPr>
              <p14:xfrm>
                <a:off x="11299617" y="4051234"/>
                <a:ext cx="609120" cy="566640"/>
              </p14:xfrm>
            </p:contentPart>
          </mc:Choice>
          <mc:Fallback>
            <p:pic>
              <p:nvPicPr>
                <p:cNvPr id="161" name="Ink 160">
                  <a:extLst>
                    <a:ext uri="{FF2B5EF4-FFF2-40B4-BE49-F238E27FC236}">
                      <a16:creationId xmlns:a16="http://schemas.microsoft.com/office/drawing/2014/main" id="{0B393886-17DA-64A9-8032-01B7465D953D}"/>
                    </a:ext>
                  </a:extLst>
                </p:cNvPr>
                <p:cNvPicPr/>
                <p:nvPr/>
              </p:nvPicPr>
              <p:blipFill>
                <a:blip r:embed="rId261"/>
                <a:stretch>
                  <a:fillRect/>
                </a:stretch>
              </p:blipFill>
              <p:spPr>
                <a:xfrm>
                  <a:off x="11290977" y="4042234"/>
                  <a:ext cx="626760" cy="584280"/>
                </a:xfrm>
                <a:prstGeom prst="rect">
                  <a:avLst/>
                </a:prstGeom>
              </p:spPr>
            </p:pic>
          </mc:Fallback>
        </mc:AlternateContent>
        <mc:AlternateContent xmlns:mc="http://schemas.openxmlformats.org/markup-compatibility/2006">
          <mc:Choice xmlns:p14="http://schemas.microsoft.com/office/powerpoint/2010/main" Requires="p14">
            <p:contentPart p14:bwMode="auto" r:id="rId262">
              <p14:nvContentPartPr>
                <p14:cNvPr id="162" name="Ink 161">
                  <a:extLst>
                    <a:ext uri="{FF2B5EF4-FFF2-40B4-BE49-F238E27FC236}">
                      <a16:creationId xmlns:a16="http://schemas.microsoft.com/office/drawing/2014/main" id="{35430518-2644-D5ED-250C-0B843ABE05CE}"/>
                    </a:ext>
                  </a:extLst>
                </p14:cNvPr>
                <p14:cNvContentPartPr/>
                <p14:nvPr/>
              </p14:nvContentPartPr>
              <p14:xfrm>
                <a:off x="11394657" y="4279474"/>
                <a:ext cx="460080" cy="378720"/>
              </p14:xfrm>
            </p:contentPart>
          </mc:Choice>
          <mc:Fallback>
            <p:pic>
              <p:nvPicPr>
                <p:cNvPr id="162" name="Ink 161">
                  <a:extLst>
                    <a:ext uri="{FF2B5EF4-FFF2-40B4-BE49-F238E27FC236}">
                      <a16:creationId xmlns:a16="http://schemas.microsoft.com/office/drawing/2014/main" id="{35430518-2644-D5ED-250C-0B843ABE05CE}"/>
                    </a:ext>
                  </a:extLst>
                </p:cNvPr>
                <p:cNvPicPr/>
                <p:nvPr/>
              </p:nvPicPr>
              <p:blipFill>
                <a:blip r:embed="rId263"/>
                <a:stretch>
                  <a:fillRect/>
                </a:stretch>
              </p:blipFill>
              <p:spPr>
                <a:xfrm>
                  <a:off x="11385657" y="4270474"/>
                  <a:ext cx="477720" cy="396360"/>
                </a:xfrm>
                <a:prstGeom prst="rect">
                  <a:avLst/>
                </a:prstGeom>
              </p:spPr>
            </p:pic>
          </mc:Fallback>
        </mc:AlternateContent>
      </p:grpSp>
      <p:grpSp>
        <p:nvGrpSpPr>
          <p:cNvPr id="172" name="Group 171">
            <a:extLst>
              <a:ext uri="{FF2B5EF4-FFF2-40B4-BE49-F238E27FC236}">
                <a16:creationId xmlns:a16="http://schemas.microsoft.com/office/drawing/2014/main" id="{6B679385-3C73-E102-679A-732595502D1F}"/>
              </a:ext>
            </a:extLst>
          </p:cNvPr>
          <p:cNvGrpSpPr/>
          <p:nvPr/>
        </p:nvGrpSpPr>
        <p:grpSpPr>
          <a:xfrm>
            <a:off x="11135097" y="965314"/>
            <a:ext cx="591840" cy="865440"/>
            <a:chOff x="11135097" y="965314"/>
            <a:chExt cx="591840" cy="865440"/>
          </a:xfrm>
        </p:grpSpPr>
        <mc:AlternateContent xmlns:mc="http://schemas.openxmlformats.org/markup-compatibility/2006">
          <mc:Choice xmlns:p14="http://schemas.microsoft.com/office/powerpoint/2010/main" Requires="p14">
            <p:contentPart p14:bwMode="auto" r:id="rId264">
              <p14:nvContentPartPr>
                <p14:cNvPr id="164" name="Ink 163">
                  <a:extLst>
                    <a:ext uri="{FF2B5EF4-FFF2-40B4-BE49-F238E27FC236}">
                      <a16:creationId xmlns:a16="http://schemas.microsoft.com/office/drawing/2014/main" id="{182DDAE9-6F8C-660D-D893-59F678EDB02E}"/>
                    </a:ext>
                  </a:extLst>
                </p14:cNvPr>
                <p14:cNvContentPartPr/>
                <p14:nvPr/>
              </p14:nvContentPartPr>
              <p14:xfrm>
                <a:off x="11148057" y="1234594"/>
                <a:ext cx="74160" cy="157680"/>
              </p14:xfrm>
            </p:contentPart>
          </mc:Choice>
          <mc:Fallback>
            <p:pic>
              <p:nvPicPr>
                <p:cNvPr id="164" name="Ink 163">
                  <a:extLst>
                    <a:ext uri="{FF2B5EF4-FFF2-40B4-BE49-F238E27FC236}">
                      <a16:creationId xmlns:a16="http://schemas.microsoft.com/office/drawing/2014/main" id="{182DDAE9-6F8C-660D-D893-59F678EDB02E}"/>
                    </a:ext>
                  </a:extLst>
                </p:cNvPr>
                <p:cNvPicPr/>
                <p:nvPr/>
              </p:nvPicPr>
              <p:blipFill>
                <a:blip r:embed="rId265"/>
                <a:stretch>
                  <a:fillRect/>
                </a:stretch>
              </p:blipFill>
              <p:spPr>
                <a:xfrm>
                  <a:off x="11139417" y="1225594"/>
                  <a:ext cx="91800" cy="175320"/>
                </a:xfrm>
                <a:prstGeom prst="rect">
                  <a:avLst/>
                </a:prstGeom>
              </p:spPr>
            </p:pic>
          </mc:Fallback>
        </mc:AlternateContent>
        <mc:AlternateContent xmlns:mc="http://schemas.openxmlformats.org/markup-compatibility/2006">
          <mc:Choice xmlns:p14="http://schemas.microsoft.com/office/powerpoint/2010/main" Requires="p14">
            <p:contentPart p14:bwMode="auto" r:id="rId266">
              <p14:nvContentPartPr>
                <p14:cNvPr id="165" name="Ink 164">
                  <a:extLst>
                    <a:ext uri="{FF2B5EF4-FFF2-40B4-BE49-F238E27FC236}">
                      <a16:creationId xmlns:a16="http://schemas.microsoft.com/office/drawing/2014/main" id="{C26B488F-4CA7-6665-E69F-7AFAA7C31E91}"/>
                    </a:ext>
                  </a:extLst>
                </p14:cNvPr>
                <p14:cNvContentPartPr/>
                <p14:nvPr/>
              </p14:nvContentPartPr>
              <p14:xfrm>
                <a:off x="11135097" y="1241794"/>
                <a:ext cx="176400" cy="58320"/>
              </p14:xfrm>
            </p:contentPart>
          </mc:Choice>
          <mc:Fallback>
            <p:pic>
              <p:nvPicPr>
                <p:cNvPr id="165" name="Ink 164">
                  <a:extLst>
                    <a:ext uri="{FF2B5EF4-FFF2-40B4-BE49-F238E27FC236}">
                      <a16:creationId xmlns:a16="http://schemas.microsoft.com/office/drawing/2014/main" id="{C26B488F-4CA7-6665-E69F-7AFAA7C31E91}"/>
                    </a:ext>
                  </a:extLst>
                </p:cNvPr>
                <p:cNvPicPr/>
                <p:nvPr/>
              </p:nvPicPr>
              <p:blipFill>
                <a:blip r:embed="rId267"/>
                <a:stretch>
                  <a:fillRect/>
                </a:stretch>
              </p:blipFill>
              <p:spPr>
                <a:xfrm>
                  <a:off x="11126097" y="1232794"/>
                  <a:ext cx="194040" cy="75960"/>
                </a:xfrm>
                <a:prstGeom prst="rect">
                  <a:avLst/>
                </a:prstGeom>
              </p:spPr>
            </p:pic>
          </mc:Fallback>
        </mc:AlternateContent>
        <mc:AlternateContent xmlns:mc="http://schemas.openxmlformats.org/markup-compatibility/2006">
          <mc:Choice xmlns:p14="http://schemas.microsoft.com/office/powerpoint/2010/main" Requires="p14">
            <p:contentPart p14:bwMode="auto" r:id="rId268">
              <p14:nvContentPartPr>
                <p14:cNvPr id="166" name="Ink 165">
                  <a:extLst>
                    <a:ext uri="{FF2B5EF4-FFF2-40B4-BE49-F238E27FC236}">
                      <a16:creationId xmlns:a16="http://schemas.microsoft.com/office/drawing/2014/main" id="{EDF7DA2F-F604-D0B4-17CB-21E2C6BB9798}"/>
                    </a:ext>
                  </a:extLst>
                </p14:cNvPr>
                <p14:cNvContentPartPr/>
                <p14:nvPr/>
              </p14:nvContentPartPr>
              <p14:xfrm>
                <a:off x="11244897" y="1128754"/>
                <a:ext cx="185040" cy="152280"/>
              </p14:xfrm>
            </p:contentPart>
          </mc:Choice>
          <mc:Fallback>
            <p:pic>
              <p:nvPicPr>
                <p:cNvPr id="166" name="Ink 165">
                  <a:extLst>
                    <a:ext uri="{FF2B5EF4-FFF2-40B4-BE49-F238E27FC236}">
                      <a16:creationId xmlns:a16="http://schemas.microsoft.com/office/drawing/2014/main" id="{EDF7DA2F-F604-D0B4-17CB-21E2C6BB9798}"/>
                    </a:ext>
                  </a:extLst>
                </p:cNvPr>
                <p:cNvPicPr/>
                <p:nvPr/>
              </p:nvPicPr>
              <p:blipFill>
                <a:blip r:embed="rId269"/>
                <a:stretch>
                  <a:fillRect/>
                </a:stretch>
              </p:blipFill>
              <p:spPr>
                <a:xfrm>
                  <a:off x="11236257" y="1119754"/>
                  <a:ext cx="202680" cy="169920"/>
                </a:xfrm>
                <a:prstGeom prst="rect">
                  <a:avLst/>
                </a:prstGeom>
              </p:spPr>
            </p:pic>
          </mc:Fallback>
        </mc:AlternateContent>
        <mc:AlternateContent xmlns:mc="http://schemas.openxmlformats.org/markup-compatibility/2006">
          <mc:Choice xmlns:p14="http://schemas.microsoft.com/office/powerpoint/2010/main" Requires="p14">
            <p:contentPart p14:bwMode="auto" r:id="rId270">
              <p14:nvContentPartPr>
                <p14:cNvPr id="167" name="Ink 166">
                  <a:extLst>
                    <a:ext uri="{FF2B5EF4-FFF2-40B4-BE49-F238E27FC236}">
                      <a16:creationId xmlns:a16="http://schemas.microsoft.com/office/drawing/2014/main" id="{D5D751B1-CC78-86D9-8798-75DF45E4DC14}"/>
                    </a:ext>
                  </a:extLst>
                </p14:cNvPr>
                <p14:cNvContentPartPr/>
                <p14:nvPr/>
              </p14:nvContentPartPr>
              <p14:xfrm>
                <a:off x="11377737" y="965314"/>
                <a:ext cx="151200" cy="222840"/>
              </p14:xfrm>
            </p:contentPart>
          </mc:Choice>
          <mc:Fallback>
            <p:pic>
              <p:nvPicPr>
                <p:cNvPr id="167" name="Ink 166">
                  <a:extLst>
                    <a:ext uri="{FF2B5EF4-FFF2-40B4-BE49-F238E27FC236}">
                      <a16:creationId xmlns:a16="http://schemas.microsoft.com/office/drawing/2014/main" id="{D5D751B1-CC78-86D9-8798-75DF45E4DC14}"/>
                    </a:ext>
                  </a:extLst>
                </p:cNvPr>
                <p:cNvPicPr/>
                <p:nvPr/>
              </p:nvPicPr>
              <p:blipFill>
                <a:blip r:embed="rId271"/>
                <a:stretch>
                  <a:fillRect/>
                </a:stretch>
              </p:blipFill>
              <p:spPr>
                <a:xfrm>
                  <a:off x="11369097" y="956314"/>
                  <a:ext cx="168840" cy="240480"/>
                </a:xfrm>
                <a:prstGeom prst="rect">
                  <a:avLst/>
                </a:prstGeom>
              </p:spPr>
            </p:pic>
          </mc:Fallback>
        </mc:AlternateContent>
        <mc:AlternateContent xmlns:mc="http://schemas.openxmlformats.org/markup-compatibility/2006">
          <mc:Choice xmlns:p14="http://schemas.microsoft.com/office/powerpoint/2010/main" Requires="p14">
            <p:contentPart p14:bwMode="auto" r:id="rId272">
              <p14:nvContentPartPr>
                <p14:cNvPr id="168" name="Ink 167">
                  <a:extLst>
                    <a:ext uri="{FF2B5EF4-FFF2-40B4-BE49-F238E27FC236}">
                      <a16:creationId xmlns:a16="http://schemas.microsoft.com/office/drawing/2014/main" id="{FC3107EE-0127-C2E1-8D4C-2E7794F1D89B}"/>
                    </a:ext>
                  </a:extLst>
                </p14:cNvPr>
                <p14:cNvContentPartPr/>
                <p14:nvPr/>
              </p14:nvContentPartPr>
              <p14:xfrm>
                <a:off x="11204217" y="1651474"/>
                <a:ext cx="97560" cy="179280"/>
              </p14:xfrm>
            </p:contentPart>
          </mc:Choice>
          <mc:Fallback>
            <p:pic>
              <p:nvPicPr>
                <p:cNvPr id="168" name="Ink 167">
                  <a:extLst>
                    <a:ext uri="{FF2B5EF4-FFF2-40B4-BE49-F238E27FC236}">
                      <a16:creationId xmlns:a16="http://schemas.microsoft.com/office/drawing/2014/main" id="{FC3107EE-0127-C2E1-8D4C-2E7794F1D89B}"/>
                    </a:ext>
                  </a:extLst>
                </p:cNvPr>
                <p:cNvPicPr/>
                <p:nvPr/>
              </p:nvPicPr>
              <p:blipFill>
                <a:blip r:embed="rId273"/>
                <a:stretch>
                  <a:fillRect/>
                </a:stretch>
              </p:blipFill>
              <p:spPr>
                <a:xfrm>
                  <a:off x="11195217" y="1642834"/>
                  <a:ext cx="115200" cy="196920"/>
                </a:xfrm>
                <a:prstGeom prst="rect">
                  <a:avLst/>
                </a:prstGeom>
              </p:spPr>
            </p:pic>
          </mc:Fallback>
        </mc:AlternateContent>
        <mc:AlternateContent xmlns:mc="http://schemas.openxmlformats.org/markup-compatibility/2006">
          <mc:Choice xmlns:p14="http://schemas.microsoft.com/office/powerpoint/2010/main" Requires="p14">
            <p:contentPart p14:bwMode="auto" r:id="rId274">
              <p14:nvContentPartPr>
                <p14:cNvPr id="169" name="Ink 168">
                  <a:extLst>
                    <a:ext uri="{FF2B5EF4-FFF2-40B4-BE49-F238E27FC236}">
                      <a16:creationId xmlns:a16="http://schemas.microsoft.com/office/drawing/2014/main" id="{FB24E4CD-76B3-791E-B41F-1726B62A5A4D}"/>
                    </a:ext>
                  </a:extLst>
                </p14:cNvPr>
                <p14:cNvContentPartPr/>
                <p14:nvPr/>
              </p14:nvContentPartPr>
              <p14:xfrm>
                <a:off x="11353257" y="1622314"/>
                <a:ext cx="119160" cy="101880"/>
              </p14:xfrm>
            </p:contentPart>
          </mc:Choice>
          <mc:Fallback>
            <p:pic>
              <p:nvPicPr>
                <p:cNvPr id="169" name="Ink 168">
                  <a:extLst>
                    <a:ext uri="{FF2B5EF4-FFF2-40B4-BE49-F238E27FC236}">
                      <a16:creationId xmlns:a16="http://schemas.microsoft.com/office/drawing/2014/main" id="{FB24E4CD-76B3-791E-B41F-1726B62A5A4D}"/>
                    </a:ext>
                  </a:extLst>
                </p:cNvPr>
                <p:cNvPicPr/>
                <p:nvPr/>
              </p:nvPicPr>
              <p:blipFill>
                <a:blip r:embed="rId275"/>
                <a:stretch>
                  <a:fillRect/>
                </a:stretch>
              </p:blipFill>
              <p:spPr>
                <a:xfrm>
                  <a:off x="11344257" y="1613674"/>
                  <a:ext cx="136800" cy="119520"/>
                </a:xfrm>
                <a:prstGeom prst="rect">
                  <a:avLst/>
                </a:prstGeom>
              </p:spPr>
            </p:pic>
          </mc:Fallback>
        </mc:AlternateContent>
        <mc:AlternateContent xmlns:mc="http://schemas.openxmlformats.org/markup-compatibility/2006">
          <mc:Choice xmlns:p14="http://schemas.microsoft.com/office/powerpoint/2010/main" Requires="p14">
            <p:contentPart p14:bwMode="auto" r:id="rId276">
              <p14:nvContentPartPr>
                <p14:cNvPr id="170" name="Ink 169">
                  <a:extLst>
                    <a:ext uri="{FF2B5EF4-FFF2-40B4-BE49-F238E27FC236}">
                      <a16:creationId xmlns:a16="http://schemas.microsoft.com/office/drawing/2014/main" id="{C3F77934-C1B7-3FB0-00A7-EA4F18D2282E}"/>
                    </a:ext>
                  </a:extLst>
                </p14:cNvPr>
                <p14:cNvContentPartPr/>
                <p14:nvPr/>
              </p14:nvContentPartPr>
              <p14:xfrm>
                <a:off x="11458377" y="1463914"/>
                <a:ext cx="122400" cy="160920"/>
              </p14:xfrm>
            </p:contentPart>
          </mc:Choice>
          <mc:Fallback>
            <p:pic>
              <p:nvPicPr>
                <p:cNvPr id="170" name="Ink 169">
                  <a:extLst>
                    <a:ext uri="{FF2B5EF4-FFF2-40B4-BE49-F238E27FC236}">
                      <a16:creationId xmlns:a16="http://schemas.microsoft.com/office/drawing/2014/main" id="{C3F77934-C1B7-3FB0-00A7-EA4F18D2282E}"/>
                    </a:ext>
                  </a:extLst>
                </p:cNvPr>
                <p:cNvPicPr/>
                <p:nvPr/>
              </p:nvPicPr>
              <p:blipFill>
                <a:blip r:embed="rId277"/>
                <a:stretch>
                  <a:fillRect/>
                </a:stretch>
              </p:blipFill>
              <p:spPr>
                <a:xfrm>
                  <a:off x="11449377" y="1455274"/>
                  <a:ext cx="140040" cy="178560"/>
                </a:xfrm>
                <a:prstGeom prst="rect">
                  <a:avLst/>
                </a:prstGeom>
              </p:spPr>
            </p:pic>
          </mc:Fallback>
        </mc:AlternateContent>
        <mc:AlternateContent xmlns:mc="http://schemas.openxmlformats.org/markup-compatibility/2006">
          <mc:Choice xmlns:p14="http://schemas.microsoft.com/office/powerpoint/2010/main" Requires="p14">
            <p:contentPart p14:bwMode="auto" r:id="rId278">
              <p14:nvContentPartPr>
                <p14:cNvPr id="171" name="Ink 170">
                  <a:extLst>
                    <a:ext uri="{FF2B5EF4-FFF2-40B4-BE49-F238E27FC236}">
                      <a16:creationId xmlns:a16="http://schemas.microsoft.com/office/drawing/2014/main" id="{57DEC86D-AE3A-1D5B-87FE-4BBF20BE3BAE}"/>
                    </a:ext>
                  </a:extLst>
                </p14:cNvPr>
                <p14:cNvContentPartPr/>
                <p14:nvPr/>
              </p14:nvContentPartPr>
              <p14:xfrm>
                <a:off x="11713257" y="1552834"/>
                <a:ext cx="13680" cy="6480"/>
              </p14:xfrm>
            </p:contentPart>
          </mc:Choice>
          <mc:Fallback>
            <p:pic>
              <p:nvPicPr>
                <p:cNvPr id="171" name="Ink 170">
                  <a:extLst>
                    <a:ext uri="{FF2B5EF4-FFF2-40B4-BE49-F238E27FC236}">
                      <a16:creationId xmlns:a16="http://schemas.microsoft.com/office/drawing/2014/main" id="{57DEC86D-AE3A-1D5B-87FE-4BBF20BE3BAE}"/>
                    </a:ext>
                  </a:extLst>
                </p:cNvPr>
                <p:cNvPicPr/>
                <p:nvPr/>
              </p:nvPicPr>
              <p:blipFill>
                <a:blip r:embed="rId279"/>
                <a:stretch>
                  <a:fillRect/>
                </a:stretch>
              </p:blipFill>
              <p:spPr>
                <a:xfrm>
                  <a:off x="11704257" y="1544194"/>
                  <a:ext cx="31320" cy="241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280">
            <p14:nvContentPartPr>
              <p14:cNvPr id="173" name="Ink 172">
                <a:extLst>
                  <a:ext uri="{FF2B5EF4-FFF2-40B4-BE49-F238E27FC236}">
                    <a16:creationId xmlns:a16="http://schemas.microsoft.com/office/drawing/2014/main" id="{7DB64D1B-D2F7-A4D5-8924-550A0AF6F621}"/>
                  </a:ext>
                </a:extLst>
              </p14:cNvPr>
              <p14:cNvContentPartPr/>
              <p14:nvPr/>
            </p14:nvContentPartPr>
            <p14:xfrm>
              <a:off x="8293617" y="453754"/>
              <a:ext cx="187920" cy="106920"/>
            </p14:xfrm>
          </p:contentPart>
        </mc:Choice>
        <mc:Fallback>
          <p:pic>
            <p:nvPicPr>
              <p:cNvPr id="173" name="Ink 172">
                <a:extLst>
                  <a:ext uri="{FF2B5EF4-FFF2-40B4-BE49-F238E27FC236}">
                    <a16:creationId xmlns:a16="http://schemas.microsoft.com/office/drawing/2014/main" id="{7DB64D1B-D2F7-A4D5-8924-550A0AF6F621}"/>
                  </a:ext>
                </a:extLst>
              </p:cNvPr>
              <p:cNvPicPr/>
              <p:nvPr/>
            </p:nvPicPr>
            <p:blipFill>
              <a:blip r:embed="rId281"/>
              <a:stretch>
                <a:fillRect/>
              </a:stretch>
            </p:blipFill>
            <p:spPr>
              <a:xfrm>
                <a:off x="8284617" y="445114"/>
                <a:ext cx="205560" cy="124560"/>
              </a:xfrm>
              <a:prstGeom prst="rect">
                <a:avLst/>
              </a:prstGeom>
            </p:spPr>
          </p:pic>
        </mc:Fallback>
      </mc:AlternateContent>
    </p:spTree>
    <p:extLst>
      <p:ext uri="{BB962C8B-B14F-4D97-AF65-F5344CB8AC3E}">
        <p14:creationId xmlns:p14="http://schemas.microsoft.com/office/powerpoint/2010/main" val="74851239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2658" name="Picture 2" descr="16-15_slide1-U"/>
          <p:cNvPicPr>
            <a:picLocks noChangeAspect="1" noChangeArrowheads="1"/>
          </p:cNvPicPr>
          <p:nvPr/>
        </p:nvPicPr>
        <p:blipFill rotWithShape="1">
          <a:blip r:embed="rId3">
            <a:extLst>
              <a:ext uri="{28A0092B-C50C-407E-A947-70E740481C1C}">
                <a14:useLocalDpi xmlns:a14="http://schemas.microsoft.com/office/drawing/2010/main" val="0"/>
              </a:ext>
            </a:extLst>
          </a:blip>
          <a:srcRect l="27725" t="39585" r="19164" b="3304"/>
          <a:stretch/>
        </p:blipFill>
        <p:spPr bwMode="auto">
          <a:xfrm>
            <a:off x="4191000" y="2743200"/>
            <a:ext cx="4540252" cy="3760728"/>
          </a:xfrm>
          <a:prstGeom prst="rect">
            <a:avLst/>
          </a:prstGeom>
          <a:noFill/>
          <a:extLst>
            <a:ext uri="{909E8E84-426E-40dd-AFC4-6F175D3DCCD1}">
              <a14:hiddenFill xmlns:a14="http://schemas.microsoft.com/office/drawing/2010/main" xmlns="">
                <a:solidFill>
                  <a:srgbClr val="FFFFFF"/>
                </a:solidFill>
              </a14:hiddenFill>
            </a:ext>
          </a:extLst>
        </p:spPr>
      </p:pic>
      <p:sp>
        <p:nvSpPr>
          <p:cNvPr id="582661" name="Text Box 5"/>
          <p:cNvSpPr txBox="1">
            <a:spLocks noChangeArrowheads="1"/>
          </p:cNvSpPr>
          <p:nvPr/>
        </p:nvSpPr>
        <p:spPr bwMode="auto">
          <a:xfrm>
            <a:off x="5308600" y="1962151"/>
            <a:ext cx="1225550" cy="7223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lstStyle/>
          <a:p>
            <a:pPr algn="ctr"/>
            <a:r>
              <a:rPr lang="en-US" altLang="en-US" sz="1600" b="1">
                <a:latin typeface="Arial" charset="0"/>
              </a:rPr>
              <a:t>Ribosome</a:t>
            </a:r>
          </a:p>
          <a:p>
            <a:pPr algn="ctr"/>
            <a:r>
              <a:rPr lang="en-US" altLang="en-US" sz="1600" b="1">
                <a:latin typeface="Arial" charset="0"/>
              </a:rPr>
              <a:t>binding</a:t>
            </a:r>
          </a:p>
          <a:p>
            <a:pPr algn="ctr"/>
            <a:r>
              <a:rPr lang="en-US" altLang="en-US" sz="1600" b="1">
                <a:latin typeface="Arial" charset="0"/>
              </a:rPr>
              <a:t>site</a:t>
            </a:r>
            <a:endParaRPr lang="en-US" altLang="en-US" sz="1600" b="1"/>
          </a:p>
        </p:txBody>
      </p:sp>
      <p:sp>
        <p:nvSpPr>
          <p:cNvPr id="582662" name="Text Box 6"/>
          <p:cNvSpPr txBox="1">
            <a:spLocks noChangeArrowheads="1"/>
          </p:cNvSpPr>
          <p:nvPr/>
        </p:nvSpPr>
        <p:spPr bwMode="auto">
          <a:xfrm>
            <a:off x="6680200" y="2870201"/>
            <a:ext cx="812800" cy="4921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lstStyle/>
          <a:p>
            <a:pPr algn="ctr"/>
            <a:r>
              <a:rPr lang="en-US" altLang="en-US" sz="1600" b="1">
                <a:latin typeface="Arial" charset="0"/>
              </a:rPr>
              <a:t>Start</a:t>
            </a:r>
          </a:p>
          <a:p>
            <a:pPr algn="ctr"/>
            <a:r>
              <a:rPr lang="en-US" altLang="en-US" sz="1600" b="1">
                <a:latin typeface="Arial" charset="0"/>
              </a:rPr>
              <a:t>codon</a:t>
            </a:r>
            <a:endParaRPr lang="en-US" altLang="en-US" sz="1600" b="1"/>
          </a:p>
        </p:txBody>
      </p:sp>
      <p:sp>
        <p:nvSpPr>
          <p:cNvPr id="582663" name="AutoShape 7"/>
          <p:cNvSpPr>
            <a:spLocks/>
          </p:cNvSpPr>
          <p:nvPr/>
        </p:nvSpPr>
        <p:spPr bwMode="auto">
          <a:xfrm rot="-4465260">
            <a:off x="5771357" y="2185194"/>
            <a:ext cx="190500" cy="1179513"/>
          </a:xfrm>
          <a:prstGeom prst="rightBrace">
            <a:avLst>
              <a:gd name="adj1" fmla="val 51597"/>
              <a:gd name="adj2" fmla="val 50000"/>
            </a:avLst>
          </a:prstGeom>
          <a:noFill/>
          <a:ln w="12700">
            <a:solidFill>
              <a:schemeClr val="tx1"/>
            </a:solidFill>
            <a:round/>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582664" name="AutoShape 8"/>
          <p:cNvSpPr>
            <a:spLocks/>
          </p:cNvSpPr>
          <p:nvPr/>
        </p:nvSpPr>
        <p:spPr bwMode="auto">
          <a:xfrm rot="-3908417">
            <a:off x="6904831" y="3251994"/>
            <a:ext cx="166688" cy="387350"/>
          </a:xfrm>
          <a:prstGeom prst="rightBrace">
            <a:avLst>
              <a:gd name="adj1" fmla="val 19365"/>
              <a:gd name="adj2" fmla="val 50000"/>
            </a:avLst>
          </a:prstGeom>
          <a:noFill/>
          <a:ln w="12700">
            <a:solidFill>
              <a:schemeClr val="tx1"/>
            </a:solidFill>
            <a:round/>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582665" name="Text Box 9"/>
          <p:cNvSpPr txBox="1">
            <a:spLocks noChangeArrowheads="1"/>
          </p:cNvSpPr>
          <p:nvPr/>
        </p:nvSpPr>
        <p:spPr bwMode="auto">
          <a:xfrm rot="-1132493">
            <a:off x="7570789" y="3290888"/>
            <a:ext cx="788987" cy="254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lstStyle/>
          <a:p>
            <a:pPr algn="ctr"/>
            <a:r>
              <a:rPr lang="en-US" altLang="en-US" sz="1600" b="1">
                <a:latin typeface="Arial" charset="0"/>
              </a:rPr>
              <a:t>mRNA</a:t>
            </a:r>
            <a:endParaRPr lang="en-US" altLang="en-US" sz="1600" b="1"/>
          </a:p>
        </p:txBody>
      </p:sp>
      <p:sp>
        <p:nvSpPr>
          <p:cNvPr id="582666" name="Text Box 10"/>
          <p:cNvSpPr txBox="1">
            <a:spLocks noChangeArrowheads="1"/>
          </p:cNvSpPr>
          <p:nvPr/>
        </p:nvSpPr>
        <p:spPr bwMode="auto">
          <a:xfrm>
            <a:off x="5476875" y="5229226"/>
            <a:ext cx="920750" cy="4921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lstStyle/>
          <a:p>
            <a:r>
              <a:rPr lang="en-US" altLang="en-US" sz="1600" b="1">
                <a:latin typeface="Arial" charset="0"/>
              </a:rPr>
              <a:t>Initiation</a:t>
            </a:r>
          </a:p>
          <a:p>
            <a:r>
              <a:rPr lang="en-US" altLang="en-US" sz="1600" b="1">
                <a:latin typeface="Arial" charset="0"/>
              </a:rPr>
              <a:t>factor</a:t>
            </a:r>
            <a:endParaRPr lang="en-US" altLang="en-US" sz="1600" b="1"/>
          </a:p>
        </p:txBody>
      </p:sp>
      <p:sp>
        <p:nvSpPr>
          <p:cNvPr id="582667" name="Line 11"/>
          <p:cNvSpPr>
            <a:spLocks noChangeShapeType="1"/>
          </p:cNvSpPr>
          <p:nvPr/>
        </p:nvSpPr>
        <p:spPr bwMode="auto">
          <a:xfrm>
            <a:off x="4675188" y="5368925"/>
            <a:ext cx="741362" cy="0"/>
          </a:xfrm>
          <a:prstGeom prst="line">
            <a:avLst/>
          </a:prstGeom>
          <a:noFill/>
          <a:ln w="12700">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582668" name="Line 12"/>
          <p:cNvSpPr>
            <a:spLocks noChangeShapeType="1"/>
          </p:cNvSpPr>
          <p:nvPr/>
        </p:nvSpPr>
        <p:spPr bwMode="auto">
          <a:xfrm>
            <a:off x="6672263" y="5129213"/>
            <a:ext cx="1154112" cy="430212"/>
          </a:xfrm>
          <a:prstGeom prst="line">
            <a:avLst/>
          </a:prstGeom>
          <a:noFill/>
          <a:ln w="12700">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582669" name="Text Box 13"/>
          <p:cNvSpPr txBox="1">
            <a:spLocks noChangeArrowheads="1"/>
          </p:cNvSpPr>
          <p:nvPr/>
        </p:nvSpPr>
        <p:spPr bwMode="auto">
          <a:xfrm>
            <a:off x="7893050" y="5443538"/>
            <a:ext cx="1447800" cy="50006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lstStyle/>
          <a:p>
            <a:r>
              <a:rPr lang="en-US" altLang="en-US" sz="1600" b="1" dirty="0">
                <a:latin typeface="Arial" charset="0"/>
              </a:rPr>
              <a:t>Small subunit</a:t>
            </a:r>
          </a:p>
          <a:p>
            <a:r>
              <a:rPr lang="en-US" altLang="en-US" sz="1600" b="1" dirty="0">
                <a:latin typeface="Arial" charset="0"/>
              </a:rPr>
              <a:t>of ribosome</a:t>
            </a:r>
            <a:endParaRPr lang="en-US" altLang="en-US" sz="1600" b="1" dirty="0"/>
          </a:p>
        </p:txBody>
      </p:sp>
      <p:sp>
        <p:nvSpPr>
          <p:cNvPr id="582670" name="Text Box 14"/>
          <p:cNvSpPr txBox="1">
            <a:spLocks noChangeArrowheads="1"/>
          </p:cNvSpPr>
          <p:nvPr/>
        </p:nvSpPr>
        <p:spPr bwMode="auto">
          <a:xfrm>
            <a:off x="152400" y="115279"/>
            <a:ext cx="4681537" cy="2635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lstStyle/>
          <a:p>
            <a:r>
              <a:rPr lang="en-US" altLang="en-US" b="1" dirty="0">
                <a:latin typeface="Arial" charset="0"/>
              </a:rPr>
              <a:t>Initiation 1. mRNA binds to small subunit of ribosome</a:t>
            </a:r>
            <a:endParaRPr lang="en-US" altLang="en-US" b="1" dirty="0"/>
          </a:p>
        </p:txBody>
      </p:sp>
      <p:sp>
        <p:nvSpPr>
          <p:cNvPr id="2" name="TextBox 1">
            <a:extLst>
              <a:ext uri="{FF2B5EF4-FFF2-40B4-BE49-F238E27FC236}">
                <a16:creationId xmlns:a16="http://schemas.microsoft.com/office/drawing/2014/main" id="{0E160256-5523-41BC-96E0-CEB2E29FE48E}"/>
              </a:ext>
            </a:extLst>
          </p:cNvPr>
          <p:cNvSpPr txBox="1"/>
          <p:nvPr/>
        </p:nvSpPr>
        <p:spPr>
          <a:xfrm>
            <a:off x="283513" y="2011270"/>
            <a:ext cx="4191151" cy="1754326"/>
          </a:xfrm>
          <a:prstGeom prst="rect">
            <a:avLst/>
          </a:prstGeom>
          <a:noFill/>
        </p:spPr>
        <p:txBody>
          <a:bodyPr wrap="square" rtlCol="0">
            <a:spAutoFit/>
          </a:bodyPr>
          <a:lstStyle/>
          <a:p>
            <a:r>
              <a:rPr lang="en-US" dirty="0"/>
              <a:t>Formation of Initiation Complex -</a:t>
            </a:r>
            <a:endParaRPr lang="en-US" b="1" dirty="0"/>
          </a:p>
          <a:p>
            <a:pPr marL="285750" indent="-285750">
              <a:buFont typeface="Arial" panose="020B0604020202020204" pitchFamily="34" charset="0"/>
              <a:buChar char="•"/>
            </a:pPr>
            <a:r>
              <a:rPr lang="en-US" dirty="0"/>
              <a:t>30 S + mRNA</a:t>
            </a:r>
          </a:p>
          <a:p>
            <a:pPr marL="285750" indent="-285750">
              <a:buFont typeface="Arial" panose="020B0604020202020204" pitchFamily="34" charset="0"/>
              <a:buChar char="•"/>
            </a:pPr>
            <a:r>
              <a:rPr lang="en-US" dirty="0"/>
              <a:t>Ribosome binding site binds to </a:t>
            </a:r>
            <a:r>
              <a:rPr lang="en-US" dirty="0" err="1"/>
              <a:t>rRNA</a:t>
            </a:r>
            <a:endParaRPr lang="en-US" dirty="0"/>
          </a:p>
          <a:p>
            <a:pPr marL="285750" indent="-285750">
              <a:buFont typeface="Arial" panose="020B0604020202020204" pitchFamily="34" charset="0"/>
              <a:buChar char="•"/>
            </a:pPr>
            <a:r>
              <a:rPr lang="en-US" dirty="0"/>
              <a:t>AUG start codon is ~4-6 bases from ribosome binding site, and will be in the P-site after initiation is complete.</a:t>
            </a:r>
          </a:p>
        </p:txBody>
      </p:sp>
      <p:grpSp>
        <p:nvGrpSpPr>
          <p:cNvPr id="7" name="Group 6">
            <a:extLst>
              <a:ext uri="{FF2B5EF4-FFF2-40B4-BE49-F238E27FC236}">
                <a16:creationId xmlns:a16="http://schemas.microsoft.com/office/drawing/2014/main" id="{33E5F40C-5D06-47E7-AC1A-FF37F12AE498}"/>
              </a:ext>
            </a:extLst>
          </p:cNvPr>
          <p:cNvGrpSpPr/>
          <p:nvPr/>
        </p:nvGrpSpPr>
        <p:grpSpPr>
          <a:xfrm>
            <a:off x="4953000" y="1059403"/>
            <a:ext cx="4876800" cy="966248"/>
            <a:chOff x="3784600" y="429562"/>
            <a:chExt cx="4876800" cy="966248"/>
          </a:xfrm>
        </p:grpSpPr>
        <p:sp>
          <p:nvSpPr>
            <p:cNvPr id="3" name="TextBox 2">
              <a:extLst>
                <a:ext uri="{FF2B5EF4-FFF2-40B4-BE49-F238E27FC236}">
                  <a16:creationId xmlns:a16="http://schemas.microsoft.com/office/drawing/2014/main" id="{5752EA27-6F90-46CC-B461-78A9ED0D66F8}"/>
                </a:ext>
              </a:extLst>
            </p:cNvPr>
            <p:cNvSpPr txBox="1"/>
            <p:nvPr/>
          </p:nvSpPr>
          <p:spPr>
            <a:xfrm>
              <a:off x="3784600" y="429562"/>
              <a:ext cx="4876800" cy="923330"/>
            </a:xfrm>
            <a:prstGeom prst="rect">
              <a:avLst/>
            </a:prstGeom>
            <a:noFill/>
          </p:spPr>
          <p:txBody>
            <a:bodyPr wrap="square" rtlCol="0">
              <a:spAutoFit/>
            </a:bodyPr>
            <a:lstStyle/>
            <a:p>
              <a:r>
                <a:rPr lang="en-US" dirty="0">
                  <a:latin typeface="Courier New" panose="02070309020205020404" pitchFamily="49" charset="0"/>
                  <a:cs typeface="Courier New" panose="02070309020205020404" pitchFamily="49" charset="0"/>
                </a:rPr>
                <a:t>              </a:t>
              </a:r>
              <a:r>
                <a:rPr lang="en-US" dirty="0" err="1">
                  <a:latin typeface="Courier New" panose="02070309020205020404" pitchFamily="49" charset="0"/>
                  <a:cs typeface="Courier New" panose="02070309020205020404" pitchFamily="49" charset="0"/>
                </a:rPr>
                <a:t>MetGluArgLeuAspAla</a:t>
              </a:r>
              <a:endParaRPr lang="en-US" dirty="0">
                <a:latin typeface="Courier New" panose="02070309020205020404" pitchFamily="49" charset="0"/>
                <a:cs typeface="Courier New" panose="02070309020205020404" pitchFamily="49" charset="0"/>
              </a:endParaRPr>
            </a:p>
            <a:p>
              <a:r>
                <a:rPr lang="en-US" dirty="0">
                  <a:latin typeface="Courier New" panose="02070309020205020404" pitchFamily="49" charset="0"/>
                  <a:cs typeface="Courier New" panose="02070309020205020404" pitchFamily="49" charset="0"/>
                </a:rPr>
                <a:t>CGU</a:t>
              </a:r>
              <a:r>
                <a:rPr lang="en-US" b="1" dirty="0">
                  <a:latin typeface="Courier New" panose="02070309020205020404" pitchFamily="49" charset="0"/>
                  <a:cs typeface="Courier New" panose="02070309020205020404" pitchFamily="49" charset="0"/>
                </a:rPr>
                <a:t>AGGAGGU</a:t>
              </a:r>
              <a:r>
                <a:rPr lang="en-US" dirty="0">
                  <a:latin typeface="Courier New" panose="02070309020205020404" pitchFamily="49" charset="0"/>
                  <a:cs typeface="Courier New" panose="02070309020205020404" pitchFamily="49" charset="0"/>
                </a:rPr>
                <a:t>UAGCAUGGAACGCCUCGAUGCCC</a:t>
              </a:r>
            </a:p>
            <a:p>
              <a:r>
                <a:rPr lang="en-US" dirty="0">
                  <a:latin typeface="Courier New" panose="02070309020205020404" pitchFamily="49" charset="0"/>
                  <a:cs typeface="Courier New" panose="02070309020205020404" pitchFamily="49" charset="0"/>
                </a:rPr>
                <a:t>                           </a:t>
              </a:r>
              <a:r>
                <a:rPr lang="en-US" dirty="0" err="1">
                  <a:latin typeface="Courier New" panose="02070309020205020404" pitchFamily="49" charset="0"/>
                  <a:cs typeface="Courier New" panose="02070309020205020404" pitchFamily="49" charset="0"/>
                </a:rPr>
                <a:t>MetPro</a:t>
              </a:r>
              <a:endParaRPr lang="en-US" dirty="0">
                <a:latin typeface="Courier New" panose="02070309020205020404" pitchFamily="49" charset="0"/>
                <a:cs typeface="Courier New" panose="02070309020205020404" pitchFamily="49" charset="0"/>
              </a:endParaRPr>
            </a:p>
          </p:txBody>
        </p:sp>
        <p:cxnSp>
          <p:nvCxnSpPr>
            <p:cNvPr id="5" name="Straight Connector 4">
              <a:extLst>
                <a:ext uri="{FF2B5EF4-FFF2-40B4-BE49-F238E27FC236}">
                  <a16:creationId xmlns:a16="http://schemas.microsoft.com/office/drawing/2014/main" id="{C62DFA24-F0D8-42A3-A945-E6CC0501999E}"/>
                </a:ext>
              </a:extLst>
            </p:cNvPr>
            <p:cNvCxnSpPr>
              <a:cxnSpLocks/>
            </p:cNvCxnSpPr>
            <p:nvPr/>
          </p:nvCxnSpPr>
          <p:spPr>
            <a:xfrm>
              <a:off x="5791200" y="429562"/>
              <a:ext cx="0" cy="483124"/>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37AB0BB9-CC45-487F-B266-1570CC331689}"/>
                </a:ext>
              </a:extLst>
            </p:cNvPr>
            <p:cNvCxnSpPr>
              <a:cxnSpLocks/>
            </p:cNvCxnSpPr>
            <p:nvPr/>
          </p:nvCxnSpPr>
          <p:spPr>
            <a:xfrm>
              <a:off x="6172200" y="429562"/>
              <a:ext cx="0" cy="483124"/>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196A8D91-8A4C-4734-9518-39016A47F799}"/>
                </a:ext>
              </a:extLst>
            </p:cNvPr>
            <p:cNvCxnSpPr>
              <a:cxnSpLocks/>
            </p:cNvCxnSpPr>
            <p:nvPr/>
          </p:nvCxnSpPr>
          <p:spPr>
            <a:xfrm>
              <a:off x="6629400" y="429562"/>
              <a:ext cx="0" cy="483124"/>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C1C76485-3FC4-450E-8810-93434F47F367}"/>
                </a:ext>
              </a:extLst>
            </p:cNvPr>
            <p:cNvCxnSpPr>
              <a:cxnSpLocks/>
            </p:cNvCxnSpPr>
            <p:nvPr/>
          </p:nvCxnSpPr>
          <p:spPr>
            <a:xfrm>
              <a:off x="7010400" y="429562"/>
              <a:ext cx="0" cy="483124"/>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6BA033AD-20FE-4435-9DAD-EA91F86D1CC0}"/>
                </a:ext>
              </a:extLst>
            </p:cNvPr>
            <p:cNvCxnSpPr>
              <a:cxnSpLocks/>
            </p:cNvCxnSpPr>
            <p:nvPr/>
          </p:nvCxnSpPr>
          <p:spPr>
            <a:xfrm>
              <a:off x="7391400" y="429562"/>
              <a:ext cx="0" cy="483124"/>
            </a:xfrm>
            <a:prstGeom prst="line">
              <a:avLst/>
            </a:prstGeom>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40F5B22D-A652-49FF-AF7C-4649F283C4E4}"/>
                </a:ext>
              </a:extLst>
            </p:cNvPr>
            <p:cNvCxnSpPr>
              <a:cxnSpLocks/>
            </p:cNvCxnSpPr>
            <p:nvPr/>
          </p:nvCxnSpPr>
          <p:spPr>
            <a:xfrm>
              <a:off x="7816850" y="429562"/>
              <a:ext cx="0" cy="483124"/>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ABBCAD2D-F7C5-4D02-9AF3-3DB4C2B05E0F}"/>
                </a:ext>
              </a:extLst>
            </p:cNvPr>
            <p:cNvCxnSpPr>
              <a:cxnSpLocks/>
            </p:cNvCxnSpPr>
            <p:nvPr/>
          </p:nvCxnSpPr>
          <p:spPr>
            <a:xfrm>
              <a:off x="7543800" y="869768"/>
              <a:ext cx="0" cy="483124"/>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3FA4E191-8087-48F1-9861-1EF8CFB0FD27}"/>
                </a:ext>
              </a:extLst>
            </p:cNvPr>
            <p:cNvCxnSpPr>
              <a:cxnSpLocks/>
            </p:cNvCxnSpPr>
            <p:nvPr/>
          </p:nvCxnSpPr>
          <p:spPr>
            <a:xfrm>
              <a:off x="8001000" y="912686"/>
              <a:ext cx="0" cy="483124"/>
            </a:xfrm>
            <a:prstGeom prst="line">
              <a:avLst/>
            </a:prstGeom>
          </p:spPr>
          <p:style>
            <a:lnRef idx="1">
              <a:schemeClr val="accent1"/>
            </a:lnRef>
            <a:fillRef idx="0">
              <a:schemeClr val="accent1"/>
            </a:fillRef>
            <a:effectRef idx="0">
              <a:schemeClr val="accent1"/>
            </a:effectRef>
            <a:fontRef idx="minor">
              <a:schemeClr val="tx1"/>
            </a:fontRef>
          </p:style>
        </p:cxnSp>
      </p:grpSp>
      <p:sp>
        <p:nvSpPr>
          <p:cNvPr id="8" name="TextBox 7">
            <a:extLst>
              <a:ext uri="{FF2B5EF4-FFF2-40B4-BE49-F238E27FC236}">
                <a16:creationId xmlns:a16="http://schemas.microsoft.com/office/drawing/2014/main" id="{DBFD4C83-8ACB-49E4-9CFC-200851BF9DD4}"/>
              </a:ext>
            </a:extLst>
          </p:cNvPr>
          <p:cNvSpPr txBox="1"/>
          <p:nvPr/>
        </p:nvSpPr>
        <p:spPr>
          <a:xfrm>
            <a:off x="5841610" y="663143"/>
            <a:ext cx="1956190" cy="369332"/>
          </a:xfrm>
          <a:prstGeom prst="rect">
            <a:avLst/>
          </a:prstGeom>
          <a:noFill/>
        </p:spPr>
        <p:txBody>
          <a:bodyPr wrap="square" rtlCol="0">
            <a:spAutoFit/>
          </a:bodyPr>
          <a:lstStyle/>
          <a:p>
            <a:r>
              <a:rPr lang="en-US" dirty="0"/>
              <a:t>Reading frame 1</a:t>
            </a:r>
          </a:p>
        </p:txBody>
      </p:sp>
      <p:sp>
        <p:nvSpPr>
          <p:cNvPr id="27" name="TextBox 26">
            <a:extLst>
              <a:ext uri="{FF2B5EF4-FFF2-40B4-BE49-F238E27FC236}">
                <a16:creationId xmlns:a16="http://schemas.microsoft.com/office/drawing/2014/main" id="{72F2CD36-7D6D-4816-9298-78E5F6FC8845}"/>
              </a:ext>
            </a:extLst>
          </p:cNvPr>
          <p:cNvSpPr txBox="1"/>
          <p:nvPr/>
        </p:nvSpPr>
        <p:spPr>
          <a:xfrm>
            <a:off x="7878133" y="2086842"/>
            <a:ext cx="1956190" cy="369332"/>
          </a:xfrm>
          <a:prstGeom prst="rect">
            <a:avLst/>
          </a:prstGeom>
          <a:noFill/>
        </p:spPr>
        <p:txBody>
          <a:bodyPr wrap="square" rtlCol="0">
            <a:spAutoFit/>
          </a:bodyPr>
          <a:lstStyle/>
          <a:p>
            <a:r>
              <a:rPr lang="en-US" dirty="0"/>
              <a:t>Reading frame 2</a:t>
            </a:r>
          </a:p>
        </p:txBody>
      </p:sp>
      <p:sp>
        <p:nvSpPr>
          <p:cNvPr id="4" name="TextBox 3">
            <a:extLst>
              <a:ext uri="{FF2B5EF4-FFF2-40B4-BE49-F238E27FC236}">
                <a16:creationId xmlns:a16="http://schemas.microsoft.com/office/drawing/2014/main" id="{2BBF7399-FCAB-4FE8-A777-9FD3A2CBAC3C}"/>
              </a:ext>
            </a:extLst>
          </p:cNvPr>
          <p:cNvSpPr txBox="1"/>
          <p:nvPr/>
        </p:nvSpPr>
        <p:spPr>
          <a:xfrm>
            <a:off x="3048000" y="4735093"/>
            <a:ext cx="685800" cy="369332"/>
          </a:xfrm>
          <a:prstGeom prst="rect">
            <a:avLst/>
          </a:prstGeom>
          <a:noFill/>
        </p:spPr>
        <p:txBody>
          <a:bodyPr wrap="square" rtlCol="0">
            <a:spAutoFit/>
          </a:bodyPr>
          <a:lstStyle/>
          <a:p>
            <a:r>
              <a:rPr lang="en-US" dirty="0"/>
              <a:t>rRNA </a:t>
            </a:r>
          </a:p>
        </p:txBody>
      </p:sp>
      <p:cxnSp>
        <p:nvCxnSpPr>
          <p:cNvPr id="9" name="Straight Arrow Connector 8">
            <a:extLst>
              <a:ext uri="{FF2B5EF4-FFF2-40B4-BE49-F238E27FC236}">
                <a16:creationId xmlns:a16="http://schemas.microsoft.com/office/drawing/2014/main" id="{7572130D-56E2-4F36-97B5-9E4D3921C24D}"/>
              </a:ext>
            </a:extLst>
          </p:cNvPr>
          <p:cNvCxnSpPr>
            <a:stCxn id="4" idx="3"/>
          </p:cNvCxnSpPr>
          <p:nvPr/>
        </p:nvCxnSpPr>
        <p:spPr>
          <a:xfrm>
            <a:off x="3733800" y="4919760"/>
            <a:ext cx="609600" cy="3324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120A26F1-D986-413F-BADF-BB714C4CE91C}"/>
              </a:ext>
            </a:extLst>
          </p:cNvPr>
          <p:cNvSpPr/>
          <p:nvPr/>
        </p:nvSpPr>
        <p:spPr>
          <a:xfrm>
            <a:off x="2971800" y="4648201"/>
            <a:ext cx="1371600" cy="4562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 name="Straight Connector 14">
            <a:extLst>
              <a:ext uri="{FF2B5EF4-FFF2-40B4-BE49-F238E27FC236}">
                <a16:creationId xmlns:a16="http://schemas.microsoft.com/office/drawing/2014/main" id="{2D4EB529-327E-4BFF-985D-90EDC8A1D244}"/>
              </a:ext>
            </a:extLst>
          </p:cNvPr>
          <p:cNvCxnSpPr/>
          <p:nvPr/>
        </p:nvCxnSpPr>
        <p:spPr>
          <a:xfrm flipV="1">
            <a:off x="8001000" y="2025651"/>
            <a:ext cx="1524000" cy="499158"/>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4B411097-B60A-4C51-BBC2-7517AAE1807F}"/>
              </a:ext>
            </a:extLst>
          </p:cNvPr>
          <p:cNvCxnSpPr/>
          <p:nvPr/>
        </p:nvCxnSpPr>
        <p:spPr>
          <a:xfrm>
            <a:off x="8077200" y="2025652"/>
            <a:ext cx="1295400" cy="430523"/>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13" name="Date Placeholder 12">
            <a:extLst>
              <a:ext uri="{FF2B5EF4-FFF2-40B4-BE49-F238E27FC236}">
                <a16:creationId xmlns:a16="http://schemas.microsoft.com/office/drawing/2014/main" id="{49995019-46AC-BF4F-E2DD-642392539B59}"/>
              </a:ext>
            </a:extLst>
          </p:cNvPr>
          <p:cNvSpPr>
            <a:spLocks noGrp="1"/>
          </p:cNvSpPr>
          <p:nvPr>
            <p:ph type="dt" sz="half" idx="10"/>
          </p:nvPr>
        </p:nvSpPr>
        <p:spPr/>
        <p:txBody>
          <a:bodyPr/>
          <a:lstStyle/>
          <a:p>
            <a:fld id="{43627E53-612C-45DF-BAFF-D43C4208E238}" type="datetime1">
              <a:rPr lang="en-US" smtClean="0"/>
              <a:t>9/9/2023</a:t>
            </a:fld>
            <a:endParaRPr lang="en-US"/>
          </a:p>
        </p:txBody>
      </p:sp>
      <p:sp>
        <p:nvSpPr>
          <p:cNvPr id="14" name="Footer Placeholder 13">
            <a:extLst>
              <a:ext uri="{FF2B5EF4-FFF2-40B4-BE49-F238E27FC236}">
                <a16:creationId xmlns:a16="http://schemas.microsoft.com/office/drawing/2014/main" id="{74CAA8B8-6D02-FF8B-1136-4FD019855AE7}"/>
              </a:ext>
            </a:extLst>
          </p:cNvPr>
          <p:cNvSpPr>
            <a:spLocks noGrp="1"/>
          </p:cNvSpPr>
          <p:nvPr>
            <p:ph type="ftr" sz="quarter" idx="11"/>
          </p:nvPr>
        </p:nvSpPr>
        <p:spPr/>
        <p:txBody>
          <a:bodyPr/>
          <a:lstStyle/>
          <a:p>
            <a:r>
              <a:rPr lang="en-US"/>
              <a:t>D &amp; D Lecture 5 - Fall 2023</a:t>
            </a:r>
          </a:p>
        </p:txBody>
      </p:sp>
      <p:sp>
        <p:nvSpPr>
          <p:cNvPr id="16" name="Slide Number Placeholder 15">
            <a:extLst>
              <a:ext uri="{FF2B5EF4-FFF2-40B4-BE49-F238E27FC236}">
                <a16:creationId xmlns:a16="http://schemas.microsoft.com/office/drawing/2014/main" id="{3F06C7BD-BAF8-005D-91BA-E0752487E7C0}"/>
              </a:ext>
            </a:extLst>
          </p:cNvPr>
          <p:cNvSpPr>
            <a:spLocks noGrp="1"/>
          </p:cNvSpPr>
          <p:nvPr>
            <p:ph type="sldNum" sz="quarter" idx="12"/>
          </p:nvPr>
        </p:nvSpPr>
        <p:spPr/>
        <p:txBody>
          <a:bodyPr/>
          <a:lstStyle/>
          <a:p>
            <a:fld id="{DC3BB032-4020-48F4-953B-341806DC4A2B}" type="slidenum">
              <a:rPr lang="en-US" smtClean="0"/>
              <a:pPr/>
              <a:t>30</a:t>
            </a:fld>
            <a:endParaRPr lang="en-US"/>
          </a:p>
        </p:txBody>
      </p:sp>
      <mc:AlternateContent xmlns:mc="http://schemas.openxmlformats.org/markup-compatibility/2006">
        <mc:Choice xmlns:p14="http://schemas.microsoft.com/office/powerpoint/2010/main" Requires="p14">
          <p:contentPart p14:bwMode="auto" r:id="rId4">
            <p14:nvContentPartPr>
              <p14:cNvPr id="10" name="Ink 9">
                <a:extLst>
                  <a:ext uri="{FF2B5EF4-FFF2-40B4-BE49-F238E27FC236}">
                    <a16:creationId xmlns:a16="http://schemas.microsoft.com/office/drawing/2014/main" id="{DC3ADD2C-5455-43FA-6D48-470354A425F6}"/>
                  </a:ext>
                </a:extLst>
              </p14:cNvPr>
              <p14:cNvContentPartPr/>
              <p14:nvPr/>
            </p14:nvContentPartPr>
            <p14:xfrm>
              <a:off x="330417" y="459514"/>
              <a:ext cx="830520" cy="29160"/>
            </p14:xfrm>
          </p:contentPart>
        </mc:Choice>
        <mc:Fallback>
          <p:pic>
            <p:nvPicPr>
              <p:cNvPr id="10" name="Ink 9">
                <a:extLst>
                  <a:ext uri="{FF2B5EF4-FFF2-40B4-BE49-F238E27FC236}">
                    <a16:creationId xmlns:a16="http://schemas.microsoft.com/office/drawing/2014/main" id="{DC3ADD2C-5455-43FA-6D48-470354A425F6}"/>
                  </a:ext>
                </a:extLst>
              </p:cNvPr>
              <p:cNvPicPr/>
              <p:nvPr/>
            </p:nvPicPr>
            <p:blipFill>
              <a:blip r:embed="rId5"/>
              <a:stretch>
                <a:fillRect/>
              </a:stretch>
            </p:blipFill>
            <p:spPr>
              <a:xfrm>
                <a:off x="321777" y="450514"/>
                <a:ext cx="848160" cy="46800"/>
              </a:xfrm>
              <a:prstGeom prst="rect">
                <a:avLst/>
              </a:prstGeom>
            </p:spPr>
          </p:pic>
        </mc:Fallback>
      </mc:AlternateContent>
      <p:grpSp>
        <p:nvGrpSpPr>
          <p:cNvPr id="35" name="Group 34">
            <a:extLst>
              <a:ext uri="{FF2B5EF4-FFF2-40B4-BE49-F238E27FC236}">
                <a16:creationId xmlns:a16="http://schemas.microsoft.com/office/drawing/2014/main" id="{C1A13D20-7FA7-F348-670E-33E752181783}"/>
              </a:ext>
            </a:extLst>
          </p:cNvPr>
          <p:cNvGrpSpPr/>
          <p:nvPr/>
        </p:nvGrpSpPr>
        <p:grpSpPr>
          <a:xfrm>
            <a:off x="4379697" y="4778434"/>
            <a:ext cx="1541520" cy="429120"/>
            <a:chOff x="4379697" y="4778434"/>
            <a:chExt cx="1541520" cy="429120"/>
          </a:xfrm>
        </p:grpSpPr>
        <mc:AlternateContent xmlns:mc="http://schemas.openxmlformats.org/markup-compatibility/2006">
          <mc:Choice xmlns:p14="http://schemas.microsoft.com/office/powerpoint/2010/main" Requires="p14">
            <p:contentPart p14:bwMode="auto" r:id="rId6">
              <p14:nvContentPartPr>
                <p14:cNvPr id="33" name="Ink 32">
                  <a:extLst>
                    <a:ext uri="{FF2B5EF4-FFF2-40B4-BE49-F238E27FC236}">
                      <a16:creationId xmlns:a16="http://schemas.microsoft.com/office/drawing/2014/main" id="{984E4366-CBBF-CBBB-48DB-388C3429087D}"/>
                    </a:ext>
                  </a:extLst>
                </p14:cNvPr>
                <p14:cNvContentPartPr/>
                <p14:nvPr/>
              </p14:nvContentPartPr>
              <p14:xfrm>
                <a:off x="4379697" y="4778434"/>
                <a:ext cx="1259640" cy="372960"/>
              </p14:xfrm>
            </p:contentPart>
          </mc:Choice>
          <mc:Fallback>
            <p:pic>
              <p:nvPicPr>
                <p:cNvPr id="33" name="Ink 32">
                  <a:extLst>
                    <a:ext uri="{FF2B5EF4-FFF2-40B4-BE49-F238E27FC236}">
                      <a16:creationId xmlns:a16="http://schemas.microsoft.com/office/drawing/2014/main" id="{984E4366-CBBF-CBBB-48DB-388C3429087D}"/>
                    </a:ext>
                  </a:extLst>
                </p:cNvPr>
                <p:cNvPicPr/>
                <p:nvPr/>
              </p:nvPicPr>
              <p:blipFill>
                <a:blip r:embed="rId7"/>
                <a:stretch>
                  <a:fillRect/>
                </a:stretch>
              </p:blipFill>
              <p:spPr>
                <a:xfrm>
                  <a:off x="4370697" y="4769434"/>
                  <a:ext cx="1277280" cy="390600"/>
                </a:xfrm>
                <a:prstGeom prst="rect">
                  <a:avLst/>
                </a:prstGeom>
              </p:spPr>
            </p:pic>
          </mc:Fallback>
        </mc:AlternateContent>
        <mc:AlternateContent xmlns:mc="http://schemas.openxmlformats.org/markup-compatibility/2006">
          <mc:Choice xmlns:p14="http://schemas.microsoft.com/office/powerpoint/2010/main" Requires="p14">
            <p:contentPart p14:bwMode="auto" r:id="rId8">
              <p14:nvContentPartPr>
                <p14:cNvPr id="34" name="Ink 33">
                  <a:extLst>
                    <a:ext uri="{FF2B5EF4-FFF2-40B4-BE49-F238E27FC236}">
                      <a16:creationId xmlns:a16="http://schemas.microsoft.com/office/drawing/2014/main" id="{6383A66D-B345-14A4-8B25-73CC94977C84}"/>
                    </a:ext>
                  </a:extLst>
                </p14:cNvPr>
                <p14:cNvContentPartPr/>
                <p14:nvPr/>
              </p14:nvContentPartPr>
              <p14:xfrm>
                <a:off x="5674977" y="5119714"/>
                <a:ext cx="246240" cy="87840"/>
              </p14:xfrm>
            </p:contentPart>
          </mc:Choice>
          <mc:Fallback>
            <p:pic>
              <p:nvPicPr>
                <p:cNvPr id="34" name="Ink 33">
                  <a:extLst>
                    <a:ext uri="{FF2B5EF4-FFF2-40B4-BE49-F238E27FC236}">
                      <a16:creationId xmlns:a16="http://schemas.microsoft.com/office/drawing/2014/main" id="{6383A66D-B345-14A4-8B25-73CC94977C84}"/>
                    </a:ext>
                  </a:extLst>
                </p:cNvPr>
                <p:cNvPicPr/>
                <p:nvPr/>
              </p:nvPicPr>
              <p:blipFill>
                <a:blip r:embed="rId9"/>
                <a:stretch>
                  <a:fillRect/>
                </a:stretch>
              </p:blipFill>
              <p:spPr>
                <a:xfrm>
                  <a:off x="5666337" y="5111074"/>
                  <a:ext cx="263880" cy="105480"/>
                </a:xfrm>
                <a:prstGeom prst="rect">
                  <a:avLst/>
                </a:prstGeom>
              </p:spPr>
            </p:pic>
          </mc:Fallback>
        </mc:AlternateContent>
      </p:grpSp>
      <p:grpSp>
        <p:nvGrpSpPr>
          <p:cNvPr id="45" name="Group 44">
            <a:extLst>
              <a:ext uri="{FF2B5EF4-FFF2-40B4-BE49-F238E27FC236}">
                <a16:creationId xmlns:a16="http://schemas.microsoft.com/office/drawing/2014/main" id="{B8E7E85A-A736-F77D-C97E-65A07D3F1A05}"/>
              </a:ext>
            </a:extLst>
          </p:cNvPr>
          <p:cNvGrpSpPr/>
          <p:nvPr/>
        </p:nvGrpSpPr>
        <p:grpSpPr>
          <a:xfrm>
            <a:off x="6463017" y="5541634"/>
            <a:ext cx="462600" cy="225000"/>
            <a:chOff x="6463017" y="5541634"/>
            <a:chExt cx="462600" cy="225000"/>
          </a:xfrm>
        </p:grpSpPr>
        <mc:AlternateContent xmlns:mc="http://schemas.openxmlformats.org/markup-compatibility/2006">
          <mc:Choice xmlns:p14="http://schemas.microsoft.com/office/powerpoint/2010/main" Requires="p14">
            <p:contentPart p14:bwMode="auto" r:id="rId10">
              <p14:nvContentPartPr>
                <p14:cNvPr id="36" name="Ink 35">
                  <a:extLst>
                    <a:ext uri="{FF2B5EF4-FFF2-40B4-BE49-F238E27FC236}">
                      <a16:creationId xmlns:a16="http://schemas.microsoft.com/office/drawing/2014/main" id="{CA4E58DE-EB79-5C30-EEDB-CF8B3E3C05D2}"/>
                    </a:ext>
                  </a:extLst>
                </p14:cNvPr>
                <p14:cNvContentPartPr/>
                <p14:nvPr/>
              </p14:nvContentPartPr>
              <p14:xfrm>
                <a:off x="6463017" y="5541634"/>
                <a:ext cx="167760" cy="225000"/>
              </p14:xfrm>
            </p:contentPart>
          </mc:Choice>
          <mc:Fallback>
            <p:pic>
              <p:nvPicPr>
                <p:cNvPr id="36" name="Ink 35">
                  <a:extLst>
                    <a:ext uri="{FF2B5EF4-FFF2-40B4-BE49-F238E27FC236}">
                      <a16:creationId xmlns:a16="http://schemas.microsoft.com/office/drawing/2014/main" id="{CA4E58DE-EB79-5C30-EEDB-CF8B3E3C05D2}"/>
                    </a:ext>
                  </a:extLst>
                </p:cNvPr>
                <p:cNvPicPr/>
                <p:nvPr/>
              </p:nvPicPr>
              <p:blipFill>
                <a:blip r:embed="rId11"/>
                <a:stretch>
                  <a:fillRect/>
                </a:stretch>
              </p:blipFill>
              <p:spPr>
                <a:xfrm>
                  <a:off x="6454017" y="5532634"/>
                  <a:ext cx="185400" cy="242640"/>
                </a:xfrm>
                <a:prstGeom prst="rect">
                  <a:avLst/>
                </a:prstGeom>
              </p:spPr>
            </p:pic>
          </mc:Fallback>
        </mc:AlternateContent>
        <mc:AlternateContent xmlns:mc="http://schemas.openxmlformats.org/markup-compatibility/2006">
          <mc:Choice xmlns:p14="http://schemas.microsoft.com/office/powerpoint/2010/main" Requires="p14">
            <p:contentPart p14:bwMode="auto" r:id="rId12">
              <p14:nvContentPartPr>
                <p14:cNvPr id="37" name="Ink 36">
                  <a:extLst>
                    <a:ext uri="{FF2B5EF4-FFF2-40B4-BE49-F238E27FC236}">
                      <a16:creationId xmlns:a16="http://schemas.microsoft.com/office/drawing/2014/main" id="{B390F381-6EBE-0377-C234-18B2CFA305F5}"/>
                    </a:ext>
                  </a:extLst>
                </p14:cNvPr>
                <p14:cNvContentPartPr/>
                <p14:nvPr/>
              </p14:nvContentPartPr>
              <p14:xfrm>
                <a:off x="6652017" y="5558554"/>
                <a:ext cx="115920" cy="109800"/>
              </p14:xfrm>
            </p:contentPart>
          </mc:Choice>
          <mc:Fallback>
            <p:pic>
              <p:nvPicPr>
                <p:cNvPr id="37" name="Ink 36">
                  <a:extLst>
                    <a:ext uri="{FF2B5EF4-FFF2-40B4-BE49-F238E27FC236}">
                      <a16:creationId xmlns:a16="http://schemas.microsoft.com/office/drawing/2014/main" id="{B390F381-6EBE-0377-C234-18B2CFA305F5}"/>
                    </a:ext>
                  </a:extLst>
                </p:cNvPr>
                <p:cNvPicPr/>
                <p:nvPr/>
              </p:nvPicPr>
              <p:blipFill>
                <a:blip r:embed="rId13"/>
                <a:stretch>
                  <a:fillRect/>
                </a:stretch>
              </p:blipFill>
              <p:spPr>
                <a:xfrm>
                  <a:off x="6643377" y="5549554"/>
                  <a:ext cx="133560" cy="127440"/>
                </a:xfrm>
                <a:prstGeom prst="rect">
                  <a:avLst/>
                </a:prstGeom>
              </p:spPr>
            </p:pic>
          </mc:Fallback>
        </mc:AlternateContent>
        <mc:AlternateContent xmlns:mc="http://schemas.openxmlformats.org/markup-compatibility/2006">
          <mc:Choice xmlns:p14="http://schemas.microsoft.com/office/powerpoint/2010/main" Requires="p14">
            <p:contentPart p14:bwMode="auto" r:id="rId14">
              <p14:nvContentPartPr>
                <p14:cNvPr id="38" name="Ink 37">
                  <a:extLst>
                    <a:ext uri="{FF2B5EF4-FFF2-40B4-BE49-F238E27FC236}">
                      <a16:creationId xmlns:a16="http://schemas.microsoft.com/office/drawing/2014/main" id="{3BD0A80D-F070-253A-FF69-341F59ED94F6}"/>
                    </a:ext>
                  </a:extLst>
                </p14:cNvPr>
                <p14:cNvContentPartPr/>
                <p14:nvPr/>
              </p14:nvContentPartPr>
              <p14:xfrm>
                <a:off x="6845337" y="5560354"/>
                <a:ext cx="80280" cy="141480"/>
              </p14:xfrm>
            </p:contentPart>
          </mc:Choice>
          <mc:Fallback>
            <p:pic>
              <p:nvPicPr>
                <p:cNvPr id="38" name="Ink 37">
                  <a:extLst>
                    <a:ext uri="{FF2B5EF4-FFF2-40B4-BE49-F238E27FC236}">
                      <a16:creationId xmlns:a16="http://schemas.microsoft.com/office/drawing/2014/main" id="{3BD0A80D-F070-253A-FF69-341F59ED94F6}"/>
                    </a:ext>
                  </a:extLst>
                </p:cNvPr>
                <p:cNvPicPr/>
                <p:nvPr/>
              </p:nvPicPr>
              <p:blipFill>
                <a:blip r:embed="rId15"/>
                <a:stretch>
                  <a:fillRect/>
                </a:stretch>
              </p:blipFill>
              <p:spPr>
                <a:xfrm>
                  <a:off x="6836697" y="5551354"/>
                  <a:ext cx="97920" cy="159120"/>
                </a:xfrm>
                <a:prstGeom prst="rect">
                  <a:avLst/>
                </a:prstGeom>
              </p:spPr>
            </p:pic>
          </mc:Fallback>
        </mc:AlternateContent>
      </p:grpSp>
      <p:grpSp>
        <p:nvGrpSpPr>
          <p:cNvPr id="44" name="Group 43">
            <a:extLst>
              <a:ext uri="{FF2B5EF4-FFF2-40B4-BE49-F238E27FC236}">
                <a16:creationId xmlns:a16="http://schemas.microsoft.com/office/drawing/2014/main" id="{7DCEFB86-42BF-7907-8201-3EDFD4A15281}"/>
              </a:ext>
            </a:extLst>
          </p:cNvPr>
          <p:cNvGrpSpPr/>
          <p:nvPr/>
        </p:nvGrpSpPr>
        <p:grpSpPr>
          <a:xfrm>
            <a:off x="6027777" y="4974634"/>
            <a:ext cx="676440" cy="239400"/>
            <a:chOff x="6027777" y="4974634"/>
            <a:chExt cx="676440" cy="239400"/>
          </a:xfrm>
        </p:grpSpPr>
        <mc:AlternateContent xmlns:mc="http://schemas.openxmlformats.org/markup-compatibility/2006">
          <mc:Choice xmlns:p14="http://schemas.microsoft.com/office/powerpoint/2010/main" Requires="p14">
            <p:contentPart p14:bwMode="auto" r:id="rId16">
              <p14:nvContentPartPr>
                <p14:cNvPr id="39" name="Ink 38">
                  <a:extLst>
                    <a:ext uri="{FF2B5EF4-FFF2-40B4-BE49-F238E27FC236}">
                      <a16:creationId xmlns:a16="http://schemas.microsoft.com/office/drawing/2014/main" id="{CE269C0A-E8BF-2E6D-B7E0-AE41E02E3A21}"/>
                    </a:ext>
                  </a:extLst>
                </p14:cNvPr>
                <p14:cNvContentPartPr/>
                <p14:nvPr/>
              </p14:nvContentPartPr>
              <p14:xfrm>
                <a:off x="6027777" y="5102434"/>
                <a:ext cx="89280" cy="111600"/>
              </p14:xfrm>
            </p:contentPart>
          </mc:Choice>
          <mc:Fallback>
            <p:pic>
              <p:nvPicPr>
                <p:cNvPr id="39" name="Ink 38">
                  <a:extLst>
                    <a:ext uri="{FF2B5EF4-FFF2-40B4-BE49-F238E27FC236}">
                      <a16:creationId xmlns:a16="http://schemas.microsoft.com/office/drawing/2014/main" id="{CE269C0A-E8BF-2E6D-B7E0-AE41E02E3A21}"/>
                    </a:ext>
                  </a:extLst>
                </p:cNvPr>
                <p:cNvPicPr/>
                <p:nvPr/>
              </p:nvPicPr>
              <p:blipFill>
                <a:blip r:embed="rId17"/>
                <a:stretch>
                  <a:fillRect/>
                </a:stretch>
              </p:blipFill>
              <p:spPr>
                <a:xfrm>
                  <a:off x="6018777" y="5093434"/>
                  <a:ext cx="106920" cy="129240"/>
                </a:xfrm>
                <a:prstGeom prst="rect">
                  <a:avLst/>
                </a:prstGeom>
              </p:spPr>
            </p:pic>
          </mc:Fallback>
        </mc:AlternateContent>
        <mc:AlternateContent xmlns:mc="http://schemas.openxmlformats.org/markup-compatibility/2006">
          <mc:Choice xmlns:p14="http://schemas.microsoft.com/office/powerpoint/2010/main" Requires="p14">
            <p:contentPart p14:bwMode="auto" r:id="rId18">
              <p14:nvContentPartPr>
                <p14:cNvPr id="40" name="Ink 39">
                  <a:extLst>
                    <a:ext uri="{FF2B5EF4-FFF2-40B4-BE49-F238E27FC236}">
                      <a16:creationId xmlns:a16="http://schemas.microsoft.com/office/drawing/2014/main" id="{92746854-916A-80E7-EF69-7A9EECE282FD}"/>
                    </a:ext>
                  </a:extLst>
                </p14:cNvPr>
                <p14:cNvContentPartPr/>
                <p14:nvPr/>
              </p14:nvContentPartPr>
              <p14:xfrm>
                <a:off x="6153417" y="4988674"/>
                <a:ext cx="173880" cy="153720"/>
              </p14:xfrm>
            </p:contentPart>
          </mc:Choice>
          <mc:Fallback>
            <p:pic>
              <p:nvPicPr>
                <p:cNvPr id="40" name="Ink 39">
                  <a:extLst>
                    <a:ext uri="{FF2B5EF4-FFF2-40B4-BE49-F238E27FC236}">
                      <a16:creationId xmlns:a16="http://schemas.microsoft.com/office/drawing/2014/main" id="{92746854-916A-80E7-EF69-7A9EECE282FD}"/>
                    </a:ext>
                  </a:extLst>
                </p:cNvPr>
                <p:cNvPicPr/>
                <p:nvPr/>
              </p:nvPicPr>
              <p:blipFill>
                <a:blip r:embed="rId19"/>
                <a:stretch>
                  <a:fillRect/>
                </a:stretch>
              </p:blipFill>
              <p:spPr>
                <a:xfrm>
                  <a:off x="6144417" y="4979674"/>
                  <a:ext cx="191520" cy="171360"/>
                </a:xfrm>
                <a:prstGeom prst="rect">
                  <a:avLst/>
                </a:prstGeom>
              </p:spPr>
            </p:pic>
          </mc:Fallback>
        </mc:AlternateContent>
        <mc:AlternateContent xmlns:mc="http://schemas.openxmlformats.org/markup-compatibility/2006">
          <mc:Choice xmlns:p14="http://schemas.microsoft.com/office/powerpoint/2010/main" Requires="p14">
            <p:contentPart p14:bwMode="auto" r:id="rId20">
              <p14:nvContentPartPr>
                <p14:cNvPr id="41" name="Ink 40">
                  <a:extLst>
                    <a:ext uri="{FF2B5EF4-FFF2-40B4-BE49-F238E27FC236}">
                      <a16:creationId xmlns:a16="http://schemas.microsoft.com/office/drawing/2014/main" id="{D0FC1317-A5E3-10C4-F12D-33F26221651F}"/>
                    </a:ext>
                  </a:extLst>
                </p14:cNvPr>
                <p14:cNvContentPartPr/>
                <p14:nvPr/>
              </p14:nvContentPartPr>
              <p14:xfrm>
                <a:off x="6336657" y="4976794"/>
                <a:ext cx="136080" cy="159120"/>
              </p14:xfrm>
            </p:contentPart>
          </mc:Choice>
          <mc:Fallback>
            <p:pic>
              <p:nvPicPr>
                <p:cNvPr id="41" name="Ink 40">
                  <a:extLst>
                    <a:ext uri="{FF2B5EF4-FFF2-40B4-BE49-F238E27FC236}">
                      <a16:creationId xmlns:a16="http://schemas.microsoft.com/office/drawing/2014/main" id="{D0FC1317-A5E3-10C4-F12D-33F26221651F}"/>
                    </a:ext>
                  </a:extLst>
                </p:cNvPr>
                <p:cNvPicPr/>
                <p:nvPr/>
              </p:nvPicPr>
              <p:blipFill>
                <a:blip r:embed="rId21"/>
                <a:stretch>
                  <a:fillRect/>
                </a:stretch>
              </p:blipFill>
              <p:spPr>
                <a:xfrm>
                  <a:off x="6328017" y="4968154"/>
                  <a:ext cx="153720" cy="176760"/>
                </a:xfrm>
                <a:prstGeom prst="rect">
                  <a:avLst/>
                </a:prstGeom>
              </p:spPr>
            </p:pic>
          </mc:Fallback>
        </mc:AlternateContent>
        <mc:AlternateContent xmlns:mc="http://schemas.openxmlformats.org/markup-compatibility/2006">
          <mc:Choice xmlns:p14="http://schemas.microsoft.com/office/powerpoint/2010/main" Requires="p14">
            <p:contentPart p14:bwMode="auto" r:id="rId22">
              <p14:nvContentPartPr>
                <p14:cNvPr id="42" name="Ink 41">
                  <a:extLst>
                    <a:ext uri="{FF2B5EF4-FFF2-40B4-BE49-F238E27FC236}">
                      <a16:creationId xmlns:a16="http://schemas.microsoft.com/office/drawing/2014/main" id="{554947CB-8E57-10E7-F3A8-5A2DF4F5D3B7}"/>
                    </a:ext>
                  </a:extLst>
                </p14:cNvPr>
                <p14:cNvContentPartPr/>
                <p14:nvPr/>
              </p14:nvContentPartPr>
              <p14:xfrm>
                <a:off x="6548337" y="4974634"/>
                <a:ext cx="111600" cy="104040"/>
              </p14:xfrm>
            </p:contentPart>
          </mc:Choice>
          <mc:Fallback>
            <p:pic>
              <p:nvPicPr>
                <p:cNvPr id="42" name="Ink 41">
                  <a:extLst>
                    <a:ext uri="{FF2B5EF4-FFF2-40B4-BE49-F238E27FC236}">
                      <a16:creationId xmlns:a16="http://schemas.microsoft.com/office/drawing/2014/main" id="{554947CB-8E57-10E7-F3A8-5A2DF4F5D3B7}"/>
                    </a:ext>
                  </a:extLst>
                </p:cNvPr>
                <p:cNvPicPr/>
                <p:nvPr/>
              </p:nvPicPr>
              <p:blipFill>
                <a:blip r:embed="rId23"/>
                <a:stretch>
                  <a:fillRect/>
                </a:stretch>
              </p:blipFill>
              <p:spPr>
                <a:xfrm>
                  <a:off x="6539337" y="4965634"/>
                  <a:ext cx="129240" cy="121680"/>
                </a:xfrm>
                <a:prstGeom prst="rect">
                  <a:avLst/>
                </a:prstGeom>
              </p:spPr>
            </p:pic>
          </mc:Fallback>
        </mc:AlternateContent>
        <mc:AlternateContent xmlns:mc="http://schemas.openxmlformats.org/markup-compatibility/2006">
          <mc:Choice xmlns:p14="http://schemas.microsoft.com/office/powerpoint/2010/main" Requires="p14">
            <p:contentPart p14:bwMode="auto" r:id="rId24">
              <p14:nvContentPartPr>
                <p14:cNvPr id="43" name="Ink 42">
                  <a:extLst>
                    <a:ext uri="{FF2B5EF4-FFF2-40B4-BE49-F238E27FC236}">
                      <a16:creationId xmlns:a16="http://schemas.microsoft.com/office/drawing/2014/main" id="{B58DFCFB-AD6B-2F57-A418-8AF7F2E9BD4E}"/>
                    </a:ext>
                  </a:extLst>
                </p14:cNvPr>
                <p14:cNvContentPartPr/>
                <p14:nvPr/>
              </p14:nvContentPartPr>
              <p14:xfrm>
                <a:off x="6637257" y="5034394"/>
                <a:ext cx="66960" cy="25560"/>
              </p14:xfrm>
            </p:contentPart>
          </mc:Choice>
          <mc:Fallback>
            <p:pic>
              <p:nvPicPr>
                <p:cNvPr id="43" name="Ink 42">
                  <a:extLst>
                    <a:ext uri="{FF2B5EF4-FFF2-40B4-BE49-F238E27FC236}">
                      <a16:creationId xmlns:a16="http://schemas.microsoft.com/office/drawing/2014/main" id="{B58DFCFB-AD6B-2F57-A418-8AF7F2E9BD4E}"/>
                    </a:ext>
                  </a:extLst>
                </p:cNvPr>
                <p:cNvPicPr/>
                <p:nvPr/>
              </p:nvPicPr>
              <p:blipFill>
                <a:blip r:embed="rId25"/>
                <a:stretch>
                  <a:fillRect/>
                </a:stretch>
              </p:blipFill>
              <p:spPr>
                <a:xfrm>
                  <a:off x="6628257" y="5025754"/>
                  <a:ext cx="84600" cy="43200"/>
                </a:xfrm>
                <a:prstGeom prst="rect">
                  <a:avLst/>
                </a:prstGeom>
              </p:spPr>
            </p:pic>
          </mc:Fallback>
        </mc:AlternateContent>
      </p:grpSp>
      <p:grpSp>
        <p:nvGrpSpPr>
          <p:cNvPr id="47" name="Group 46">
            <a:extLst>
              <a:ext uri="{FF2B5EF4-FFF2-40B4-BE49-F238E27FC236}">
                <a16:creationId xmlns:a16="http://schemas.microsoft.com/office/drawing/2014/main" id="{6AE0FE1C-C986-2B34-8148-E0EC8CCBA3B9}"/>
              </a:ext>
            </a:extLst>
          </p:cNvPr>
          <p:cNvGrpSpPr/>
          <p:nvPr/>
        </p:nvGrpSpPr>
        <p:grpSpPr>
          <a:xfrm>
            <a:off x="4417857" y="2197954"/>
            <a:ext cx="3051000" cy="1741320"/>
            <a:chOff x="4417857" y="2197954"/>
            <a:chExt cx="3051000" cy="1741320"/>
          </a:xfrm>
        </p:grpSpPr>
        <mc:AlternateContent xmlns:mc="http://schemas.openxmlformats.org/markup-compatibility/2006">
          <mc:Choice xmlns:p14="http://schemas.microsoft.com/office/powerpoint/2010/main" Requires="p14">
            <p:contentPart p14:bwMode="auto" r:id="rId26">
              <p14:nvContentPartPr>
                <p14:cNvPr id="11" name="Ink 10">
                  <a:extLst>
                    <a:ext uri="{FF2B5EF4-FFF2-40B4-BE49-F238E27FC236}">
                      <a16:creationId xmlns:a16="http://schemas.microsoft.com/office/drawing/2014/main" id="{B727DFE0-7AA1-DD35-92FA-AEE207BAA612}"/>
                    </a:ext>
                  </a:extLst>
                </p14:cNvPr>
                <p14:cNvContentPartPr/>
                <p14:nvPr/>
              </p14:nvContentPartPr>
              <p14:xfrm>
                <a:off x="4417857" y="2553634"/>
                <a:ext cx="176400" cy="124920"/>
              </p14:xfrm>
            </p:contentPart>
          </mc:Choice>
          <mc:Fallback>
            <p:pic>
              <p:nvPicPr>
                <p:cNvPr id="11" name="Ink 10">
                  <a:extLst>
                    <a:ext uri="{FF2B5EF4-FFF2-40B4-BE49-F238E27FC236}">
                      <a16:creationId xmlns:a16="http://schemas.microsoft.com/office/drawing/2014/main" id="{B727DFE0-7AA1-DD35-92FA-AEE207BAA612}"/>
                    </a:ext>
                  </a:extLst>
                </p:cNvPr>
                <p:cNvPicPr/>
                <p:nvPr/>
              </p:nvPicPr>
              <p:blipFill>
                <a:blip r:embed="rId27"/>
                <a:stretch>
                  <a:fillRect/>
                </a:stretch>
              </p:blipFill>
              <p:spPr>
                <a:xfrm>
                  <a:off x="4408857" y="2544634"/>
                  <a:ext cx="194040" cy="142560"/>
                </a:xfrm>
                <a:prstGeom prst="rect">
                  <a:avLst/>
                </a:prstGeom>
              </p:spPr>
            </p:pic>
          </mc:Fallback>
        </mc:AlternateContent>
        <mc:AlternateContent xmlns:mc="http://schemas.openxmlformats.org/markup-compatibility/2006">
          <mc:Choice xmlns:p14="http://schemas.microsoft.com/office/powerpoint/2010/main" Requires="p14">
            <p:contentPart p14:bwMode="auto" r:id="rId28">
              <p14:nvContentPartPr>
                <p14:cNvPr id="12" name="Ink 11">
                  <a:extLst>
                    <a:ext uri="{FF2B5EF4-FFF2-40B4-BE49-F238E27FC236}">
                      <a16:creationId xmlns:a16="http://schemas.microsoft.com/office/drawing/2014/main" id="{6053CCB3-4D0D-A090-60D4-10065DA312C7}"/>
                    </a:ext>
                  </a:extLst>
                </p14:cNvPr>
                <p14:cNvContentPartPr/>
                <p14:nvPr/>
              </p14:nvContentPartPr>
              <p14:xfrm>
                <a:off x="4623417" y="2345194"/>
                <a:ext cx="162000" cy="211320"/>
              </p14:xfrm>
            </p:contentPart>
          </mc:Choice>
          <mc:Fallback>
            <p:pic>
              <p:nvPicPr>
                <p:cNvPr id="12" name="Ink 11">
                  <a:extLst>
                    <a:ext uri="{FF2B5EF4-FFF2-40B4-BE49-F238E27FC236}">
                      <a16:creationId xmlns:a16="http://schemas.microsoft.com/office/drawing/2014/main" id="{6053CCB3-4D0D-A090-60D4-10065DA312C7}"/>
                    </a:ext>
                  </a:extLst>
                </p:cNvPr>
                <p:cNvPicPr/>
                <p:nvPr/>
              </p:nvPicPr>
              <p:blipFill>
                <a:blip r:embed="rId29"/>
                <a:stretch>
                  <a:fillRect/>
                </a:stretch>
              </p:blipFill>
              <p:spPr>
                <a:xfrm>
                  <a:off x="4614417" y="2336554"/>
                  <a:ext cx="179640" cy="228960"/>
                </a:xfrm>
                <a:prstGeom prst="rect">
                  <a:avLst/>
                </a:prstGeom>
              </p:spPr>
            </p:pic>
          </mc:Fallback>
        </mc:AlternateContent>
        <mc:AlternateContent xmlns:mc="http://schemas.openxmlformats.org/markup-compatibility/2006">
          <mc:Choice xmlns:p14="http://schemas.microsoft.com/office/powerpoint/2010/main" Requires="p14">
            <p:contentPart p14:bwMode="auto" r:id="rId30">
              <p14:nvContentPartPr>
                <p14:cNvPr id="25" name="Ink 24">
                  <a:extLst>
                    <a:ext uri="{FF2B5EF4-FFF2-40B4-BE49-F238E27FC236}">
                      <a16:creationId xmlns:a16="http://schemas.microsoft.com/office/drawing/2014/main" id="{0487811C-D935-6A6D-5F2F-F5EE9305F559}"/>
                    </a:ext>
                  </a:extLst>
                </p14:cNvPr>
                <p14:cNvContentPartPr/>
                <p14:nvPr/>
              </p14:nvContentPartPr>
              <p14:xfrm>
                <a:off x="4785057" y="2197954"/>
                <a:ext cx="296640" cy="265680"/>
              </p14:xfrm>
            </p:contentPart>
          </mc:Choice>
          <mc:Fallback>
            <p:pic>
              <p:nvPicPr>
                <p:cNvPr id="25" name="Ink 24">
                  <a:extLst>
                    <a:ext uri="{FF2B5EF4-FFF2-40B4-BE49-F238E27FC236}">
                      <a16:creationId xmlns:a16="http://schemas.microsoft.com/office/drawing/2014/main" id="{0487811C-D935-6A6D-5F2F-F5EE9305F559}"/>
                    </a:ext>
                  </a:extLst>
                </p:cNvPr>
                <p:cNvPicPr/>
                <p:nvPr/>
              </p:nvPicPr>
              <p:blipFill>
                <a:blip r:embed="rId31"/>
                <a:stretch>
                  <a:fillRect/>
                </a:stretch>
              </p:blipFill>
              <p:spPr>
                <a:xfrm>
                  <a:off x="4776057" y="2189314"/>
                  <a:ext cx="314280" cy="283320"/>
                </a:xfrm>
                <a:prstGeom prst="rect">
                  <a:avLst/>
                </a:prstGeom>
              </p:spPr>
            </p:pic>
          </mc:Fallback>
        </mc:AlternateContent>
        <mc:AlternateContent xmlns:mc="http://schemas.openxmlformats.org/markup-compatibility/2006">
          <mc:Choice xmlns:p14="http://schemas.microsoft.com/office/powerpoint/2010/main" Requires="p14">
            <p:contentPart p14:bwMode="auto" r:id="rId32">
              <p14:nvContentPartPr>
                <p14:cNvPr id="26" name="Ink 25">
                  <a:extLst>
                    <a:ext uri="{FF2B5EF4-FFF2-40B4-BE49-F238E27FC236}">
                      <a16:creationId xmlns:a16="http://schemas.microsoft.com/office/drawing/2014/main" id="{593030DC-7342-6B25-7EC8-70B37A0A2F4B}"/>
                    </a:ext>
                  </a:extLst>
                </p14:cNvPr>
                <p14:cNvContentPartPr/>
                <p14:nvPr/>
              </p14:nvContentPartPr>
              <p14:xfrm>
                <a:off x="5030577" y="2267074"/>
                <a:ext cx="95760" cy="32040"/>
              </p14:xfrm>
            </p:contentPart>
          </mc:Choice>
          <mc:Fallback>
            <p:pic>
              <p:nvPicPr>
                <p:cNvPr id="26" name="Ink 25">
                  <a:extLst>
                    <a:ext uri="{FF2B5EF4-FFF2-40B4-BE49-F238E27FC236}">
                      <a16:creationId xmlns:a16="http://schemas.microsoft.com/office/drawing/2014/main" id="{593030DC-7342-6B25-7EC8-70B37A0A2F4B}"/>
                    </a:ext>
                  </a:extLst>
                </p:cNvPr>
                <p:cNvPicPr/>
                <p:nvPr/>
              </p:nvPicPr>
              <p:blipFill>
                <a:blip r:embed="rId33"/>
                <a:stretch>
                  <a:fillRect/>
                </a:stretch>
              </p:blipFill>
              <p:spPr>
                <a:xfrm>
                  <a:off x="5021937" y="2258074"/>
                  <a:ext cx="113400" cy="49680"/>
                </a:xfrm>
                <a:prstGeom prst="rect">
                  <a:avLst/>
                </a:prstGeom>
              </p:spPr>
            </p:pic>
          </mc:Fallback>
        </mc:AlternateContent>
        <mc:AlternateContent xmlns:mc="http://schemas.openxmlformats.org/markup-compatibility/2006">
          <mc:Choice xmlns:p14="http://schemas.microsoft.com/office/powerpoint/2010/main" Requires="p14">
            <p:contentPart p14:bwMode="auto" r:id="rId34">
              <p14:nvContentPartPr>
                <p14:cNvPr id="28" name="Ink 27">
                  <a:extLst>
                    <a:ext uri="{FF2B5EF4-FFF2-40B4-BE49-F238E27FC236}">
                      <a16:creationId xmlns:a16="http://schemas.microsoft.com/office/drawing/2014/main" id="{A63A6D31-38C0-9F25-006C-640B200CC1C2}"/>
                    </a:ext>
                  </a:extLst>
                </p14:cNvPr>
                <p14:cNvContentPartPr/>
                <p14:nvPr/>
              </p14:nvContentPartPr>
              <p14:xfrm>
                <a:off x="5211297" y="2560474"/>
                <a:ext cx="1190520" cy="699840"/>
              </p14:xfrm>
            </p:contentPart>
          </mc:Choice>
          <mc:Fallback>
            <p:pic>
              <p:nvPicPr>
                <p:cNvPr id="28" name="Ink 27">
                  <a:extLst>
                    <a:ext uri="{FF2B5EF4-FFF2-40B4-BE49-F238E27FC236}">
                      <a16:creationId xmlns:a16="http://schemas.microsoft.com/office/drawing/2014/main" id="{A63A6D31-38C0-9F25-006C-640B200CC1C2}"/>
                    </a:ext>
                  </a:extLst>
                </p:cNvPr>
                <p:cNvPicPr/>
                <p:nvPr/>
              </p:nvPicPr>
              <p:blipFill>
                <a:blip r:embed="rId35"/>
                <a:stretch>
                  <a:fillRect/>
                </a:stretch>
              </p:blipFill>
              <p:spPr>
                <a:xfrm>
                  <a:off x="5202657" y="2551474"/>
                  <a:ext cx="1208160" cy="717480"/>
                </a:xfrm>
                <a:prstGeom prst="rect">
                  <a:avLst/>
                </a:prstGeom>
              </p:spPr>
            </p:pic>
          </mc:Fallback>
        </mc:AlternateContent>
        <mc:AlternateContent xmlns:mc="http://schemas.openxmlformats.org/markup-compatibility/2006">
          <mc:Choice xmlns:p14="http://schemas.microsoft.com/office/powerpoint/2010/main" Requires="p14">
            <p:contentPart p14:bwMode="auto" r:id="rId36">
              <p14:nvContentPartPr>
                <p14:cNvPr id="29" name="Ink 28">
                  <a:extLst>
                    <a:ext uri="{FF2B5EF4-FFF2-40B4-BE49-F238E27FC236}">
                      <a16:creationId xmlns:a16="http://schemas.microsoft.com/office/drawing/2014/main" id="{D8202253-2D87-18CB-DB52-2ED1D6C1CACA}"/>
                    </a:ext>
                  </a:extLst>
                </p14:cNvPr>
                <p14:cNvContentPartPr/>
                <p14:nvPr/>
              </p14:nvContentPartPr>
              <p14:xfrm>
                <a:off x="6628257" y="3466234"/>
                <a:ext cx="463320" cy="348840"/>
              </p14:xfrm>
            </p:contentPart>
          </mc:Choice>
          <mc:Fallback>
            <p:pic>
              <p:nvPicPr>
                <p:cNvPr id="29" name="Ink 28">
                  <a:extLst>
                    <a:ext uri="{FF2B5EF4-FFF2-40B4-BE49-F238E27FC236}">
                      <a16:creationId xmlns:a16="http://schemas.microsoft.com/office/drawing/2014/main" id="{D8202253-2D87-18CB-DB52-2ED1D6C1CACA}"/>
                    </a:ext>
                  </a:extLst>
                </p:cNvPr>
                <p:cNvPicPr/>
                <p:nvPr/>
              </p:nvPicPr>
              <p:blipFill>
                <a:blip r:embed="rId37"/>
                <a:stretch>
                  <a:fillRect/>
                </a:stretch>
              </p:blipFill>
              <p:spPr>
                <a:xfrm>
                  <a:off x="6619257" y="3457234"/>
                  <a:ext cx="480960" cy="366480"/>
                </a:xfrm>
                <a:prstGeom prst="rect">
                  <a:avLst/>
                </a:prstGeom>
              </p:spPr>
            </p:pic>
          </mc:Fallback>
        </mc:AlternateContent>
        <mc:AlternateContent xmlns:mc="http://schemas.openxmlformats.org/markup-compatibility/2006">
          <mc:Choice xmlns:p14="http://schemas.microsoft.com/office/powerpoint/2010/main" Requires="p14">
            <p:contentPart p14:bwMode="auto" r:id="rId38">
              <p14:nvContentPartPr>
                <p14:cNvPr id="31" name="Ink 30">
                  <a:extLst>
                    <a:ext uri="{FF2B5EF4-FFF2-40B4-BE49-F238E27FC236}">
                      <a16:creationId xmlns:a16="http://schemas.microsoft.com/office/drawing/2014/main" id="{9F3022F0-52EE-B8FE-3435-15AB12B9AAD1}"/>
                    </a:ext>
                  </a:extLst>
                </p14:cNvPr>
                <p14:cNvContentPartPr/>
                <p14:nvPr/>
              </p14:nvContentPartPr>
              <p14:xfrm>
                <a:off x="6192297" y="2862514"/>
                <a:ext cx="16560" cy="14040"/>
              </p14:xfrm>
            </p:contentPart>
          </mc:Choice>
          <mc:Fallback>
            <p:pic>
              <p:nvPicPr>
                <p:cNvPr id="31" name="Ink 30">
                  <a:extLst>
                    <a:ext uri="{FF2B5EF4-FFF2-40B4-BE49-F238E27FC236}">
                      <a16:creationId xmlns:a16="http://schemas.microsoft.com/office/drawing/2014/main" id="{9F3022F0-52EE-B8FE-3435-15AB12B9AAD1}"/>
                    </a:ext>
                  </a:extLst>
                </p:cNvPr>
                <p:cNvPicPr/>
                <p:nvPr/>
              </p:nvPicPr>
              <p:blipFill>
                <a:blip r:embed="rId39"/>
                <a:stretch>
                  <a:fillRect/>
                </a:stretch>
              </p:blipFill>
              <p:spPr>
                <a:xfrm>
                  <a:off x="6183657" y="2853874"/>
                  <a:ext cx="34200" cy="31680"/>
                </a:xfrm>
                <a:prstGeom prst="rect">
                  <a:avLst/>
                </a:prstGeom>
              </p:spPr>
            </p:pic>
          </mc:Fallback>
        </mc:AlternateContent>
        <mc:AlternateContent xmlns:mc="http://schemas.openxmlformats.org/markup-compatibility/2006">
          <mc:Choice xmlns:p14="http://schemas.microsoft.com/office/powerpoint/2010/main" Requires="p14">
            <p:contentPart p14:bwMode="auto" r:id="rId40">
              <p14:nvContentPartPr>
                <p14:cNvPr id="32" name="Ink 31">
                  <a:extLst>
                    <a:ext uri="{FF2B5EF4-FFF2-40B4-BE49-F238E27FC236}">
                      <a16:creationId xmlns:a16="http://schemas.microsoft.com/office/drawing/2014/main" id="{2F1605BC-A93F-7C30-FCE9-08A58F302E21}"/>
                    </a:ext>
                  </a:extLst>
                </p14:cNvPr>
                <p14:cNvContentPartPr/>
                <p14:nvPr/>
              </p14:nvContentPartPr>
              <p14:xfrm>
                <a:off x="6286977" y="2354554"/>
                <a:ext cx="3240" cy="29880"/>
              </p14:xfrm>
            </p:contentPart>
          </mc:Choice>
          <mc:Fallback>
            <p:pic>
              <p:nvPicPr>
                <p:cNvPr id="32" name="Ink 31">
                  <a:extLst>
                    <a:ext uri="{FF2B5EF4-FFF2-40B4-BE49-F238E27FC236}">
                      <a16:creationId xmlns:a16="http://schemas.microsoft.com/office/drawing/2014/main" id="{2F1605BC-A93F-7C30-FCE9-08A58F302E21}"/>
                    </a:ext>
                  </a:extLst>
                </p:cNvPr>
                <p:cNvPicPr/>
                <p:nvPr/>
              </p:nvPicPr>
              <p:blipFill>
                <a:blip r:embed="rId41"/>
                <a:stretch>
                  <a:fillRect/>
                </a:stretch>
              </p:blipFill>
              <p:spPr>
                <a:xfrm>
                  <a:off x="6277977" y="2345914"/>
                  <a:ext cx="20880" cy="47520"/>
                </a:xfrm>
                <a:prstGeom prst="rect">
                  <a:avLst/>
                </a:prstGeom>
              </p:spPr>
            </p:pic>
          </mc:Fallback>
        </mc:AlternateContent>
        <mc:AlternateContent xmlns:mc="http://schemas.openxmlformats.org/markup-compatibility/2006">
          <mc:Choice xmlns:p14="http://schemas.microsoft.com/office/powerpoint/2010/main" Requires="p14">
            <p:contentPart p14:bwMode="auto" r:id="rId42">
              <p14:nvContentPartPr>
                <p14:cNvPr id="46" name="Ink 45">
                  <a:extLst>
                    <a:ext uri="{FF2B5EF4-FFF2-40B4-BE49-F238E27FC236}">
                      <a16:creationId xmlns:a16="http://schemas.microsoft.com/office/drawing/2014/main" id="{48D3AC0C-D704-C2E8-1C06-E8653101B21C}"/>
                    </a:ext>
                  </a:extLst>
                </p14:cNvPr>
                <p14:cNvContentPartPr/>
                <p14:nvPr/>
              </p14:nvContentPartPr>
              <p14:xfrm>
                <a:off x="6581097" y="2866834"/>
                <a:ext cx="887760" cy="1072440"/>
              </p14:xfrm>
            </p:contentPart>
          </mc:Choice>
          <mc:Fallback>
            <p:pic>
              <p:nvPicPr>
                <p:cNvPr id="46" name="Ink 45">
                  <a:extLst>
                    <a:ext uri="{FF2B5EF4-FFF2-40B4-BE49-F238E27FC236}">
                      <a16:creationId xmlns:a16="http://schemas.microsoft.com/office/drawing/2014/main" id="{48D3AC0C-D704-C2E8-1C06-E8653101B21C}"/>
                    </a:ext>
                  </a:extLst>
                </p:cNvPr>
                <p:cNvPicPr/>
                <p:nvPr/>
              </p:nvPicPr>
              <p:blipFill>
                <a:blip r:embed="rId43"/>
                <a:stretch>
                  <a:fillRect/>
                </a:stretch>
              </p:blipFill>
              <p:spPr>
                <a:xfrm>
                  <a:off x="6572097" y="2857834"/>
                  <a:ext cx="905400" cy="1090080"/>
                </a:xfrm>
                <a:prstGeom prst="rect">
                  <a:avLst/>
                </a:prstGeom>
              </p:spPr>
            </p:pic>
          </mc:Fallback>
        </mc:AlternateContent>
      </p:grpSp>
    </p:spTree>
    <p:extLst>
      <p:ext uri="{BB962C8B-B14F-4D97-AF65-F5344CB8AC3E}">
        <p14:creationId xmlns:p14="http://schemas.microsoft.com/office/powerpoint/2010/main" val="3133252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par>
                                <p:cTn id="13" presetID="10" presetClass="entr" presetSubtype="0"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071C9BD-72BC-4755-A38C-FE0E7116ABB9}"/>
              </a:ext>
            </a:extLst>
          </p:cNvPr>
          <p:cNvGrpSpPr/>
          <p:nvPr/>
        </p:nvGrpSpPr>
        <p:grpSpPr>
          <a:xfrm>
            <a:off x="2392060" y="2375385"/>
            <a:ext cx="5763476" cy="3835401"/>
            <a:chOff x="1214438" y="2338387"/>
            <a:chExt cx="5763476" cy="3835401"/>
          </a:xfrm>
        </p:grpSpPr>
        <p:pic>
          <p:nvPicPr>
            <p:cNvPr id="584706" name="Picture 2" descr="16-15_slide2-U"/>
            <p:cNvPicPr>
              <a:picLocks noChangeAspect="1" noChangeArrowheads="1"/>
            </p:cNvPicPr>
            <p:nvPr/>
          </p:nvPicPr>
          <p:blipFill rotWithShape="1">
            <a:blip r:embed="rId3">
              <a:extLst>
                <a:ext uri="{28A0092B-C50C-407E-A947-70E740481C1C}">
                  <a14:useLocalDpi xmlns:a14="http://schemas.microsoft.com/office/drawing/2010/main" val="0"/>
                </a:ext>
              </a:extLst>
            </a:blip>
            <a:srcRect l="22377" t="33800" r="22358" b="7955"/>
            <a:stretch/>
          </p:blipFill>
          <p:spPr bwMode="auto">
            <a:xfrm>
              <a:off x="2253514" y="2338387"/>
              <a:ext cx="4724400" cy="3835401"/>
            </a:xfrm>
            <a:prstGeom prst="rect">
              <a:avLst/>
            </a:prstGeom>
            <a:noFill/>
            <a:extLst>
              <a:ext uri="{909E8E84-426E-40dd-AFC4-6F175D3DCCD1}">
                <a14:hiddenFill xmlns:a14="http://schemas.microsoft.com/office/drawing/2010/main" xmlns="">
                  <a:solidFill>
                    <a:srgbClr val="FFFFFF"/>
                  </a:solidFill>
                </a14:hiddenFill>
              </a:ext>
            </a:extLst>
          </p:spPr>
        </p:pic>
        <p:sp>
          <p:nvSpPr>
            <p:cNvPr id="584711" name="Line 7"/>
            <p:cNvSpPr>
              <a:spLocks noChangeShapeType="1"/>
            </p:cNvSpPr>
            <p:nvPr/>
          </p:nvSpPr>
          <p:spPr bwMode="auto">
            <a:xfrm flipH="1">
              <a:off x="2581275" y="5129213"/>
              <a:ext cx="768350" cy="455612"/>
            </a:xfrm>
            <a:prstGeom prst="line">
              <a:avLst/>
            </a:prstGeom>
            <a:noFill/>
            <a:ln w="12700">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584712" name="Text Box 8"/>
            <p:cNvSpPr txBox="1">
              <a:spLocks noChangeArrowheads="1"/>
            </p:cNvSpPr>
            <p:nvPr/>
          </p:nvSpPr>
          <p:spPr bwMode="auto">
            <a:xfrm>
              <a:off x="1214438" y="5443538"/>
              <a:ext cx="1447800" cy="50006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lstStyle/>
            <a:p>
              <a:r>
                <a:rPr lang="en-US" altLang="en-US" sz="1600" b="1">
                  <a:latin typeface="Arial" charset="0"/>
                </a:rPr>
                <a:t>Small subunit</a:t>
              </a:r>
            </a:p>
            <a:p>
              <a:r>
                <a:rPr lang="en-US" altLang="en-US" sz="1600" b="1">
                  <a:latin typeface="Arial" charset="0"/>
                </a:rPr>
                <a:t>of ribosome</a:t>
              </a:r>
              <a:endParaRPr lang="en-US" altLang="en-US" sz="1600" b="1"/>
            </a:p>
          </p:txBody>
        </p:sp>
        <p:sp>
          <p:nvSpPr>
            <p:cNvPr id="584714" name="Text Box 10"/>
            <p:cNvSpPr txBox="1">
              <a:spLocks noChangeArrowheads="1"/>
            </p:cNvSpPr>
            <p:nvPr/>
          </p:nvSpPr>
          <p:spPr bwMode="auto">
            <a:xfrm>
              <a:off x="3116263" y="3513138"/>
              <a:ext cx="1193800" cy="4921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lstStyle/>
            <a:p>
              <a:r>
                <a:rPr lang="en-US" altLang="en-US" sz="1600" b="1">
                  <a:latin typeface="Arial" charset="0"/>
                </a:rPr>
                <a:t>Aminoacyl</a:t>
              </a:r>
            </a:p>
            <a:p>
              <a:r>
                <a:rPr lang="en-US" altLang="en-US" sz="1600" b="1">
                  <a:latin typeface="Arial" charset="0"/>
                </a:rPr>
                <a:t>tRNA</a:t>
              </a:r>
              <a:endParaRPr lang="en-US" altLang="en-US" sz="1600" b="1"/>
            </a:p>
          </p:txBody>
        </p:sp>
        <p:sp>
          <p:nvSpPr>
            <p:cNvPr id="584715" name="Line 11"/>
            <p:cNvSpPr>
              <a:spLocks noChangeShapeType="1"/>
            </p:cNvSpPr>
            <p:nvPr/>
          </p:nvSpPr>
          <p:spPr bwMode="auto">
            <a:xfrm>
              <a:off x="4189413" y="3636963"/>
              <a:ext cx="404812" cy="0"/>
            </a:xfrm>
            <a:prstGeom prst="line">
              <a:avLst/>
            </a:prstGeom>
            <a:noFill/>
            <a:ln w="12700">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grpSp>
      <p:sp>
        <p:nvSpPr>
          <p:cNvPr id="584709" name="Text Box 5"/>
          <p:cNvSpPr txBox="1">
            <a:spLocks noChangeArrowheads="1"/>
          </p:cNvSpPr>
          <p:nvPr/>
        </p:nvSpPr>
        <p:spPr bwMode="auto">
          <a:xfrm>
            <a:off x="6955310" y="3800960"/>
            <a:ext cx="920750" cy="4921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lstStyle/>
          <a:p>
            <a:r>
              <a:rPr lang="en-US" altLang="en-US" sz="1600" b="1" dirty="0">
                <a:latin typeface="Arial" charset="0"/>
              </a:rPr>
              <a:t>Initiation</a:t>
            </a:r>
          </a:p>
          <a:p>
            <a:r>
              <a:rPr lang="en-US" altLang="en-US" sz="1600" b="1" dirty="0">
                <a:latin typeface="Arial" charset="0"/>
              </a:rPr>
              <a:t>factor</a:t>
            </a:r>
            <a:endParaRPr lang="en-US" altLang="en-US" sz="1600" b="1" dirty="0"/>
          </a:p>
        </p:txBody>
      </p:sp>
      <p:sp>
        <p:nvSpPr>
          <p:cNvPr id="584710" name="Line 6"/>
          <p:cNvSpPr>
            <a:spLocks noChangeShapeType="1"/>
          </p:cNvSpPr>
          <p:nvPr/>
        </p:nvSpPr>
        <p:spPr bwMode="auto">
          <a:xfrm flipV="1">
            <a:off x="6540773" y="4095264"/>
            <a:ext cx="385763" cy="230188"/>
          </a:xfrm>
          <a:prstGeom prst="line">
            <a:avLst/>
          </a:prstGeom>
          <a:noFill/>
          <a:ln w="12700">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584713" name="Text Box 9"/>
          <p:cNvSpPr txBox="1">
            <a:spLocks noChangeArrowheads="1"/>
          </p:cNvSpPr>
          <p:nvPr/>
        </p:nvSpPr>
        <p:spPr bwMode="auto">
          <a:xfrm>
            <a:off x="76200" y="90586"/>
            <a:ext cx="2090737" cy="2794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lstStyle/>
          <a:p>
            <a:r>
              <a:rPr lang="en-US" altLang="en-US" b="1" dirty="0">
                <a:latin typeface="Arial" charset="0"/>
              </a:rPr>
              <a:t>Initiation 2. Initiator </a:t>
            </a:r>
            <a:r>
              <a:rPr lang="en-US" altLang="en-US" b="1" dirty="0" err="1">
                <a:latin typeface="Arial" charset="0"/>
              </a:rPr>
              <a:t>aminoacyl</a:t>
            </a:r>
            <a:r>
              <a:rPr lang="en-US" altLang="en-US" b="1" dirty="0">
                <a:latin typeface="Arial" charset="0"/>
              </a:rPr>
              <a:t> </a:t>
            </a:r>
            <a:r>
              <a:rPr lang="en-US" altLang="en-US" b="1" dirty="0" err="1">
                <a:latin typeface="Arial" charset="0"/>
              </a:rPr>
              <a:t>tRNA</a:t>
            </a:r>
            <a:r>
              <a:rPr lang="en-US" altLang="en-US" b="1" dirty="0">
                <a:latin typeface="Arial" charset="0"/>
              </a:rPr>
              <a:t> binds to start codon carrying f-met.</a:t>
            </a:r>
          </a:p>
        </p:txBody>
      </p:sp>
      <p:sp>
        <p:nvSpPr>
          <p:cNvPr id="584716" name="Text Box 12"/>
          <p:cNvSpPr txBox="1">
            <a:spLocks noChangeArrowheads="1"/>
          </p:cNvSpPr>
          <p:nvPr/>
        </p:nvSpPr>
        <p:spPr bwMode="auto">
          <a:xfrm>
            <a:off x="6232749" y="5005388"/>
            <a:ext cx="682625" cy="52546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lstStyle/>
          <a:p>
            <a:r>
              <a:rPr lang="en-US" altLang="en-US" sz="1600" b="1" dirty="0">
                <a:latin typeface="Arial" charset="0"/>
              </a:rPr>
              <a:t>Start</a:t>
            </a:r>
          </a:p>
          <a:p>
            <a:r>
              <a:rPr lang="en-US" altLang="en-US" sz="1600" b="1" dirty="0">
                <a:latin typeface="Arial" charset="0"/>
              </a:rPr>
              <a:t>codon</a:t>
            </a:r>
            <a:endParaRPr lang="en-US" altLang="en-US" sz="1600" b="1" dirty="0"/>
          </a:p>
        </p:txBody>
      </p:sp>
      <p:sp>
        <p:nvSpPr>
          <p:cNvPr id="584717" name="AutoShape 13"/>
          <p:cNvSpPr>
            <a:spLocks/>
          </p:cNvSpPr>
          <p:nvPr/>
        </p:nvSpPr>
        <p:spPr bwMode="auto">
          <a:xfrm rot="-5400000">
            <a:off x="6401817" y="4720432"/>
            <a:ext cx="165100" cy="446087"/>
          </a:xfrm>
          <a:prstGeom prst="leftBrace">
            <a:avLst>
              <a:gd name="adj1" fmla="val 22516"/>
              <a:gd name="adj2" fmla="val 50000"/>
            </a:avLst>
          </a:prstGeom>
          <a:noFill/>
          <a:ln w="12700">
            <a:solidFill>
              <a:schemeClr val="tx1"/>
            </a:solidFill>
            <a:round/>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2" name="Rectangle 1"/>
          <p:cNvSpPr/>
          <p:nvPr/>
        </p:nvSpPr>
        <p:spPr>
          <a:xfrm>
            <a:off x="206397" y="563346"/>
            <a:ext cx="6248400" cy="2031325"/>
          </a:xfrm>
          <a:prstGeom prst="rect">
            <a:avLst/>
          </a:prstGeom>
        </p:spPr>
        <p:txBody>
          <a:bodyPr wrap="square">
            <a:spAutoFit/>
          </a:bodyPr>
          <a:lstStyle/>
          <a:p>
            <a:r>
              <a:rPr lang="en-US" altLang="en-US" b="1" dirty="0"/>
              <a:t>Prokaryotic Cells</a:t>
            </a:r>
          </a:p>
          <a:p>
            <a:pPr marL="285750" indent="-285750">
              <a:buFont typeface="Arial" panose="020B0604020202020204" pitchFamily="34" charset="0"/>
              <a:buChar char="•"/>
            </a:pPr>
            <a:r>
              <a:rPr lang="en-US" altLang="en-US" dirty="0"/>
              <a:t>The initiator tRNA is charged with a</a:t>
            </a:r>
            <a:r>
              <a:rPr lang="en-US" dirty="0"/>
              <a:t> modified form of methionine called </a:t>
            </a:r>
            <a:r>
              <a:rPr lang="en-US" b="1" i="1" dirty="0">
                <a:solidFill>
                  <a:srgbClr val="C00000"/>
                </a:solidFill>
              </a:rPr>
              <a:t>N-</a:t>
            </a:r>
            <a:r>
              <a:rPr lang="en-US" b="1" i="1" dirty="0" err="1">
                <a:solidFill>
                  <a:srgbClr val="C00000"/>
                </a:solidFill>
              </a:rPr>
              <a:t>formylmethionine</a:t>
            </a:r>
            <a:r>
              <a:rPr lang="en-US" dirty="0"/>
              <a:t>. </a:t>
            </a:r>
          </a:p>
          <a:p>
            <a:pPr marL="285750" indent="-285750">
              <a:buFont typeface="Arial" panose="020B0604020202020204" pitchFamily="34" charset="0"/>
              <a:buChar char="•"/>
            </a:pPr>
            <a:r>
              <a:rPr lang="en-US" dirty="0"/>
              <a:t>Only the initiator tRNA  is capable of binding the P site on the small subunit.</a:t>
            </a:r>
          </a:p>
          <a:p>
            <a:pPr marL="285750" indent="-285750">
              <a:buFont typeface="Arial" panose="020B0604020202020204" pitchFamily="34" charset="0"/>
              <a:buChar char="•"/>
            </a:pPr>
            <a:r>
              <a:rPr lang="en-US" dirty="0"/>
              <a:t>Because it is in the P site, protein synthesis is ready to begin with the addition of the next charged tRNA to the A site.</a:t>
            </a:r>
          </a:p>
        </p:txBody>
      </p:sp>
      <p:pic>
        <p:nvPicPr>
          <p:cNvPr id="6" name="Picture 5">
            <a:extLst>
              <a:ext uri="{FF2B5EF4-FFF2-40B4-BE49-F238E27FC236}">
                <a16:creationId xmlns:a16="http://schemas.microsoft.com/office/drawing/2014/main" id="{D70A136E-68FD-4FC3-9DA5-C334F9D9AD3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94355" y="2788032"/>
            <a:ext cx="1644767" cy="1106106"/>
          </a:xfrm>
          <a:prstGeom prst="rect">
            <a:avLst/>
          </a:prstGeom>
        </p:spPr>
      </p:pic>
      <p:sp>
        <p:nvSpPr>
          <p:cNvPr id="7" name="Rectangle: Rounded Corners 6">
            <a:extLst>
              <a:ext uri="{FF2B5EF4-FFF2-40B4-BE49-F238E27FC236}">
                <a16:creationId xmlns:a16="http://schemas.microsoft.com/office/drawing/2014/main" id="{80E6C465-0510-4485-9551-D0DD621B68F6}"/>
              </a:ext>
            </a:extLst>
          </p:cNvPr>
          <p:cNvSpPr/>
          <p:nvPr/>
        </p:nvSpPr>
        <p:spPr>
          <a:xfrm>
            <a:off x="2711042" y="3303210"/>
            <a:ext cx="814797" cy="665746"/>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5975DDCF-2E8E-4D0A-8098-26C7E1564B0A}"/>
              </a:ext>
            </a:extLst>
          </p:cNvPr>
          <p:cNvSpPr txBox="1"/>
          <p:nvPr/>
        </p:nvSpPr>
        <p:spPr>
          <a:xfrm>
            <a:off x="3552374" y="3112056"/>
            <a:ext cx="1430263" cy="369332"/>
          </a:xfrm>
          <a:prstGeom prst="rect">
            <a:avLst/>
          </a:prstGeom>
          <a:noFill/>
        </p:spPr>
        <p:txBody>
          <a:bodyPr wrap="none" rtlCol="0">
            <a:spAutoFit/>
          </a:bodyPr>
          <a:lstStyle/>
          <a:p>
            <a:r>
              <a:rPr lang="en-US" dirty="0"/>
              <a:t>Formyl group</a:t>
            </a:r>
          </a:p>
        </p:txBody>
      </p:sp>
      <p:sp>
        <p:nvSpPr>
          <p:cNvPr id="10" name="Rectangle 9">
            <a:extLst>
              <a:ext uri="{FF2B5EF4-FFF2-40B4-BE49-F238E27FC236}">
                <a16:creationId xmlns:a16="http://schemas.microsoft.com/office/drawing/2014/main" id="{E88B61E5-82CA-4E3A-BF24-ED3C03D27CB7}"/>
              </a:ext>
            </a:extLst>
          </p:cNvPr>
          <p:cNvSpPr/>
          <p:nvPr/>
        </p:nvSpPr>
        <p:spPr>
          <a:xfrm>
            <a:off x="1752600" y="4108420"/>
            <a:ext cx="2093073" cy="369332"/>
          </a:xfrm>
          <a:prstGeom prst="rect">
            <a:avLst/>
          </a:prstGeom>
        </p:spPr>
        <p:txBody>
          <a:bodyPr wrap="none">
            <a:spAutoFit/>
          </a:bodyPr>
          <a:lstStyle/>
          <a:p>
            <a:r>
              <a:rPr lang="en-US" dirty="0"/>
              <a:t>N-</a:t>
            </a:r>
            <a:r>
              <a:rPr lang="en-US" dirty="0" err="1"/>
              <a:t>formylmethionine</a:t>
            </a:r>
            <a:endParaRPr lang="en-US" dirty="0"/>
          </a:p>
        </p:txBody>
      </p:sp>
      <p:sp>
        <p:nvSpPr>
          <p:cNvPr id="12" name="Rectangle 11">
            <a:extLst>
              <a:ext uri="{FF2B5EF4-FFF2-40B4-BE49-F238E27FC236}">
                <a16:creationId xmlns:a16="http://schemas.microsoft.com/office/drawing/2014/main" id="{D6820D52-D3B8-66B0-EC04-113165460BEE}"/>
              </a:ext>
            </a:extLst>
          </p:cNvPr>
          <p:cNvSpPr/>
          <p:nvPr/>
        </p:nvSpPr>
        <p:spPr>
          <a:xfrm>
            <a:off x="7492926" y="566670"/>
            <a:ext cx="4572000" cy="2031325"/>
          </a:xfrm>
          <a:prstGeom prst="rect">
            <a:avLst/>
          </a:prstGeom>
        </p:spPr>
        <p:txBody>
          <a:bodyPr>
            <a:spAutoFit/>
          </a:bodyPr>
          <a:lstStyle/>
          <a:p>
            <a:r>
              <a:rPr lang="en-US" b="1" dirty="0"/>
              <a:t>Eukaryotic Cells:</a:t>
            </a:r>
          </a:p>
          <a:p>
            <a:pPr marL="285750" indent="-285750">
              <a:buFont typeface="Arial" panose="020B0604020202020204" pitchFamily="34" charset="0"/>
              <a:buChar char="•"/>
            </a:pPr>
            <a:r>
              <a:rPr lang="en-US" b="1" i="1" dirty="0">
                <a:solidFill>
                  <a:srgbClr val="C00000"/>
                </a:solidFill>
              </a:rPr>
              <a:t>normal methionine </a:t>
            </a:r>
            <a:r>
              <a:rPr lang="en-US" dirty="0"/>
              <a:t>is used to start the protein</a:t>
            </a:r>
          </a:p>
          <a:p>
            <a:pPr marL="285750" indent="-285750">
              <a:buFont typeface="Arial" panose="020B0604020202020204" pitchFamily="34" charset="0"/>
              <a:buChar char="•"/>
            </a:pPr>
            <a:r>
              <a:rPr lang="en-US" dirty="0"/>
              <a:t>There is no ribosome binding site on the mRNA, ribosome scans for the first start codon, starting from the 5’ end of the mRNA</a:t>
            </a:r>
          </a:p>
        </p:txBody>
      </p:sp>
      <p:pic>
        <p:nvPicPr>
          <p:cNvPr id="13" name="Picture 12">
            <a:extLst>
              <a:ext uri="{FF2B5EF4-FFF2-40B4-BE49-F238E27FC236}">
                <a16:creationId xmlns:a16="http://schemas.microsoft.com/office/drawing/2014/main" id="{56CD7215-E93A-84FD-CFF5-58A6A0FBB557}"/>
              </a:ext>
            </a:extLst>
          </p:cNvPr>
          <p:cNvPicPr>
            <a:picLocks noChangeAspect="1"/>
          </p:cNvPicPr>
          <p:nvPr/>
        </p:nvPicPr>
        <p:blipFill>
          <a:blip r:embed="rId5"/>
          <a:stretch>
            <a:fillRect/>
          </a:stretch>
        </p:blipFill>
        <p:spPr>
          <a:xfrm>
            <a:off x="8802250" y="2294605"/>
            <a:ext cx="1751012" cy="833240"/>
          </a:xfrm>
          <a:prstGeom prst="rect">
            <a:avLst/>
          </a:prstGeom>
        </p:spPr>
      </p:pic>
      <p:sp>
        <p:nvSpPr>
          <p:cNvPr id="14" name="TextBox 13">
            <a:extLst>
              <a:ext uri="{FF2B5EF4-FFF2-40B4-BE49-F238E27FC236}">
                <a16:creationId xmlns:a16="http://schemas.microsoft.com/office/drawing/2014/main" id="{10381A64-E533-1A39-4074-BAA1613A12CB}"/>
              </a:ext>
            </a:extLst>
          </p:cNvPr>
          <p:cNvSpPr txBox="1"/>
          <p:nvPr/>
        </p:nvSpPr>
        <p:spPr>
          <a:xfrm>
            <a:off x="8472364" y="3316893"/>
            <a:ext cx="3227169" cy="1200329"/>
          </a:xfrm>
          <a:prstGeom prst="rect">
            <a:avLst/>
          </a:prstGeom>
          <a:noFill/>
          <a:ln>
            <a:solidFill>
              <a:srgbClr val="C00000"/>
            </a:solidFill>
          </a:ln>
        </p:spPr>
        <p:txBody>
          <a:bodyPr wrap="square" rtlCol="0">
            <a:spAutoFit/>
          </a:bodyPr>
          <a:lstStyle/>
          <a:p>
            <a:r>
              <a:rPr lang="en-US" dirty="0"/>
              <a:t>These, and other, differences allow the selective inhibition of prokaryotic ribosomes by antibiotics.</a:t>
            </a:r>
          </a:p>
        </p:txBody>
      </p:sp>
      <p:sp>
        <p:nvSpPr>
          <p:cNvPr id="9" name="Date Placeholder 8">
            <a:extLst>
              <a:ext uri="{FF2B5EF4-FFF2-40B4-BE49-F238E27FC236}">
                <a16:creationId xmlns:a16="http://schemas.microsoft.com/office/drawing/2014/main" id="{D6C53AC2-F4E4-C17C-862C-25EB5817057B}"/>
              </a:ext>
            </a:extLst>
          </p:cNvPr>
          <p:cNvSpPr>
            <a:spLocks noGrp="1"/>
          </p:cNvSpPr>
          <p:nvPr>
            <p:ph type="dt" sz="half" idx="10"/>
          </p:nvPr>
        </p:nvSpPr>
        <p:spPr/>
        <p:txBody>
          <a:bodyPr/>
          <a:lstStyle/>
          <a:p>
            <a:fld id="{A4EC5A97-0E5C-4C06-ABFE-3D7494F1F2C8}" type="datetime1">
              <a:rPr lang="en-US" smtClean="0"/>
              <a:t>9/9/2023</a:t>
            </a:fld>
            <a:endParaRPr lang="en-US"/>
          </a:p>
        </p:txBody>
      </p:sp>
      <p:sp>
        <p:nvSpPr>
          <p:cNvPr id="15" name="Footer Placeholder 14">
            <a:extLst>
              <a:ext uri="{FF2B5EF4-FFF2-40B4-BE49-F238E27FC236}">
                <a16:creationId xmlns:a16="http://schemas.microsoft.com/office/drawing/2014/main" id="{29C3C682-F3C9-1875-9304-9C421DB6D1BE}"/>
              </a:ext>
            </a:extLst>
          </p:cNvPr>
          <p:cNvSpPr>
            <a:spLocks noGrp="1"/>
          </p:cNvSpPr>
          <p:nvPr>
            <p:ph type="ftr" sz="quarter" idx="11"/>
          </p:nvPr>
        </p:nvSpPr>
        <p:spPr/>
        <p:txBody>
          <a:bodyPr/>
          <a:lstStyle/>
          <a:p>
            <a:r>
              <a:rPr lang="en-US"/>
              <a:t>D &amp; D Lecture 5 - Fall 2023</a:t>
            </a:r>
          </a:p>
        </p:txBody>
      </p:sp>
      <p:sp>
        <p:nvSpPr>
          <p:cNvPr id="16" name="Slide Number Placeholder 15">
            <a:extLst>
              <a:ext uri="{FF2B5EF4-FFF2-40B4-BE49-F238E27FC236}">
                <a16:creationId xmlns:a16="http://schemas.microsoft.com/office/drawing/2014/main" id="{185EB339-E277-4794-F87F-951E8BAEFBC5}"/>
              </a:ext>
            </a:extLst>
          </p:cNvPr>
          <p:cNvSpPr>
            <a:spLocks noGrp="1"/>
          </p:cNvSpPr>
          <p:nvPr>
            <p:ph type="sldNum" sz="quarter" idx="12"/>
          </p:nvPr>
        </p:nvSpPr>
        <p:spPr/>
        <p:txBody>
          <a:bodyPr/>
          <a:lstStyle/>
          <a:p>
            <a:fld id="{DC3BB032-4020-48F4-953B-341806DC4A2B}" type="slidenum">
              <a:rPr lang="en-US" smtClean="0"/>
              <a:pPr/>
              <a:t>31</a:t>
            </a:fld>
            <a:endParaRPr lang="en-US"/>
          </a:p>
        </p:txBody>
      </p:sp>
      <p:grpSp>
        <p:nvGrpSpPr>
          <p:cNvPr id="31" name="Group 30">
            <a:extLst>
              <a:ext uri="{FF2B5EF4-FFF2-40B4-BE49-F238E27FC236}">
                <a16:creationId xmlns:a16="http://schemas.microsoft.com/office/drawing/2014/main" id="{0ECDC60F-2492-0F5A-8619-A83969A8D879}"/>
              </a:ext>
            </a:extLst>
          </p:cNvPr>
          <p:cNvGrpSpPr/>
          <p:nvPr/>
        </p:nvGrpSpPr>
        <p:grpSpPr>
          <a:xfrm>
            <a:off x="6128823" y="2968714"/>
            <a:ext cx="1117080" cy="655560"/>
            <a:chOff x="6128823" y="2968714"/>
            <a:chExt cx="1117080" cy="655560"/>
          </a:xfrm>
        </p:grpSpPr>
        <mc:AlternateContent xmlns:mc="http://schemas.openxmlformats.org/markup-compatibility/2006">
          <mc:Choice xmlns:p14="http://schemas.microsoft.com/office/powerpoint/2010/main" Requires="p14">
            <p:contentPart p14:bwMode="auto" r:id="rId6">
              <p14:nvContentPartPr>
                <p14:cNvPr id="22" name="Ink 21">
                  <a:extLst>
                    <a:ext uri="{FF2B5EF4-FFF2-40B4-BE49-F238E27FC236}">
                      <a16:creationId xmlns:a16="http://schemas.microsoft.com/office/drawing/2014/main" id="{6D1B6F96-C8F0-F1A5-5012-55E22D2EBA5F}"/>
                    </a:ext>
                  </a:extLst>
                </p14:cNvPr>
                <p14:cNvContentPartPr/>
                <p14:nvPr/>
              </p14:nvContentPartPr>
              <p14:xfrm>
                <a:off x="6128823" y="3483874"/>
                <a:ext cx="261360" cy="140400"/>
              </p14:xfrm>
            </p:contentPart>
          </mc:Choice>
          <mc:Fallback>
            <p:pic>
              <p:nvPicPr>
                <p:cNvPr id="22" name="Ink 21">
                  <a:extLst>
                    <a:ext uri="{FF2B5EF4-FFF2-40B4-BE49-F238E27FC236}">
                      <a16:creationId xmlns:a16="http://schemas.microsoft.com/office/drawing/2014/main" id="{6D1B6F96-C8F0-F1A5-5012-55E22D2EBA5F}"/>
                    </a:ext>
                  </a:extLst>
                </p:cNvPr>
                <p:cNvPicPr/>
                <p:nvPr/>
              </p:nvPicPr>
              <p:blipFill>
                <a:blip r:embed="rId7"/>
                <a:stretch>
                  <a:fillRect/>
                </a:stretch>
              </p:blipFill>
              <p:spPr>
                <a:xfrm>
                  <a:off x="6119823" y="3475234"/>
                  <a:ext cx="279000" cy="158040"/>
                </a:xfrm>
                <a:prstGeom prst="rect">
                  <a:avLst/>
                </a:prstGeom>
              </p:spPr>
            </p:pic>
          </mc:Fallback>
        </mc:AlternateContent>
        <mc:AlternateContent xmlns:mc="http://schemas.openxmlformats.org/markup-compatibility/2006">
          <mc:Choice xmlns:p14="http://schemas.microsoft.com/office/powerpoint/2010/main" Requires="p14">
            <p:contentPart p14:bwMode="auto" r:id="rId8">
              <p14:nvContentPartPr>
                <p14:cNvPr id="25" name="Ink 24">
                  <a:extLst>
                    <a:ext uri="{FF2B5EF4-FFF2-40B4-BE49-F238E27FC236}">
                      <a16:creationId xmlns:a16="http://schemas.microsoft.com/office/drawing/2014/main" id="{D698415B-5FDC-BEB6-DA07-0B65A68A3ADD}"/>
                    </a:ext>
                  </a:extLst>
                </p14:cNvPr>
                <p14:cNvContentPartPr/>
                <p14:nvPr/>
              </p14:nvContentPartPr>
              <p14:xfrm>
                <a:off x="6505743" y="3340234"/>
                <a:ext cx="155880" cy="206280"/>
              </p14:xfrm>
            </p:contentPart>
          </mc:Choice>
          <mc:Fallback>
            <p:pic>
              <p:nvPicPr>
                <p:cNvPr id="25" name="Ink 24">
                  <a:extLst>
                    <a:ext uri="{FF2B5EF4-FFF2-40B4-BE49-F238E27FC236}">
                      <a16:creationId xmlns:a16="http://schemas.microsoft.com/office/drawing/2014/main" id="{D698415B-5FDC-BEB6-DA07-0B65A68A3ADD}"/>
                    </a:ext>
                  </a:extLst>
                </p:cNvPr>
                <p:cNvPicPr/>
                <p:nvPr/>
              </p:nvPicPr>
              <p:blipFill>
                <a:blip r:embed="rId9"/>
                <a:stretch>
                  <a:fillRect/>
                </a:stretch>
              </p:blipFill>
              <p:spPr>
                <a:xfrm>
                  <a:off x="6497103" y="3331234"/>
                  <a:ext cx="173520" cy="22392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26" name="Ink 25">
                  <a:extLst>
                    <a:ext uri="{FF2B5EF4-FFF2-40B4-BE49-F238E27FC236}">
                      <a16:creationId xmlns:a16="http://schemas.microsoft.com/office/drawing/2014/main" id="{CB6AC36E-A145-9943-1A72-3CB7329DC8E9}"/>
                    </a:ext>
                  </a:extLst>
                </p14:cNvPr>
                <p14:cNvContentPartPr/>
                <p14:nvPr/>
              </p14:nvContentPartPr>
              <p14:xfrm>
                <a:off x="6483783" y="3402154"/>
                <a:ext cx="136800" cy="133200"/>
              </p14:xfrm>
            </p:contentPart>
          </mc:Choice>
          <mc:Fallback>
            <p:pic>
              <p:nvPicPr>
                <p:cNvPr id="26" name="Ink 25">
                  <a:extLst>
                    <a:ext uri="{FF2B5EF4-FFF2-40B4-BE49-F238E27FC236}">
                      <a16:creationId xmlns:a16="http://schemas.microsoft.com/office/drawing/2014/main" id="{CB6AC36E-A145-9943-1A72-3CB7329DC8E9}"/>
                    </a:ext>
                  </a:extLst>
                </p:cNvPr>
                <p:cNvPicPr/>
                <p:nvPr/>
              </p:nvPicPr>
              <p:blipFill>
                <a:blip r:embed="rId11"/>
                <a:stretch>
                  <a:fillRect/>
                </a:stretch>
              </p:blipFill>
              <p:spPr>
                <a:xfrm>
                  <a:off x="6475143" y="3393514"/>
                  <a:ext cx="154440" cy="150840"/>
                </a:xfrm>
                <a:prstGeom prst="rect">
                  <a:avLst/>
                </a:prstGeom>
              </p:spPr>
            </p:pic>
          </mc:Fallback>
        </mc:AlternateContent>
        <mc:AlternateContent xmlns:mc="http://schemas.openxmlformats.org/markup-compatibility/2006">
          <mc:Choice xmlns:p14="http://schemas.microsoft.com/office/powerpoint/2010/main" Requires="p14">
            <p:contentPart p14:bwMode="auto" r:id="rId12">
              <p14:nvContentPartPr>
                <p14:cNvPr id="27" name="Ink 26">
                  <a:extLst>
                    <a:ext uri="{FF2B5EF4-FFF2-40B4-BE49-F238E27FC236}">
                      <a16:creationId xmlns:a16="http://schemas.microsoft.com/office/drawing/2014/main" id="{1A174EF3-2DE9-16B8-B6D0-509AE6B20965}"/>
                    </a:ext>
                  </a:extLst>
                </p14:cNvPr>
                <p14:cNvContentPartPr/>
                <p14:nvPr/>
              </p14:nvContentPartPr>
              <p14:xfrm>
                <a:off x="6683943" y="3221794"/>
                <a:ext cx="179280" cy="205560"/>
              </p14:xfrm>
            </p:contentPart>
          </mc:Choice>
          <mc:Fallback>
            <p:pic>
              <p:nvPicPr>
                <p:cNvPr id="27" name="Ink 26">
                  <a:extLst>
                    <a:ext uri="{FF2B5EF4-FFF2-40B4-BE49-F238E27FC236}">
                      <a16:creationId xmlns:a16="http://schemas.microsoft.com/office/drawing/2014/main" id="{1A174EF3-2DE9-16B8-B6D0-509AE6B20965}"/>
                    </a:ext>
                  </a:extLst>
                </p:cNvPr>
                <p:cNvPicPr/>
                <p:nvPr/>
              </p:nvPicPr>
              <p:blipFill>
                <a:blip r:embed="rId13"/>
                <a:stretch>
                  <a:fillRect/>
                </a:stretch>
              </p:blipFill>
              <p:spPr>
                <a:xfrm>
                  <a:off x="6675303" y="3212794"/>
                  <a:ext cx="196920" cy="223200"/>
                </a:xfrm>
                <a:prstGeom prst="rect">
                  <a:avLst/>
                </a:prstGeom>
              </p:spPr>
            </p:pic>
          </mc:Fallback>
        </mc:AlternateContent>
        <mc:AlternateContent xmlns:mc="http://schemas.openxmlformats.org/markup-compatibility/2006">
          <mc:Choice xmlns:p14="http://schemas.microsoft.com/office/powerpoint/2010/main" Requires="p14">
            <p:contentPart p14:bwMode="auto" r:id="rId14">
              <p14:nvContentPartPr>
                <p14:cNvPr id="28" name="Ink 27">
                  <a:extLst>
                    <a:ext uri="{FF2B5EF4-FFF2-40B4-BE49-F238E27FC236}">
                      <a16:creationId xmlns:a16="http://schemas.microsoft.com/office/drawing/2014/main" id="{AEF5DD71-B5C1-46E7-C185-68DCD37F20C1}"/>
                    </a:ext>
                  </a:extLst>
                </p14:cNvPr>
                <p14:cNvContentPartPr/>
                <p14:nvPr/>
              </p14:nvContentPartPr>
              <p14:xfrm>
                <a:off x="6886983" y="3104434"/>
                <a:ext cx="169920" cy="191880"/>
              </p14:xfrm>
            </p:contentPart>
          </mc:Choice>
          <mc:Fallback>
            <p:pic>
              <p:nvPicPr>
                <p:cNvPr id="28" name="Ink 27">
                  <a:extLst>
                    <a:ext uri="{FF2B5EF4-FFF2-40B4-BE49-F238E27FC236}">
                      <a16:creationId xmlns:a16="http://schemas.microsoft.com/office/drawing/2014/main" id="{AEF5DD71-B5C1-46E7-C185-68DCD37F20C1}"/>
                    </a:ext>
                  </a:extLst>
                </p:cNvPr>
                <p:cNvPicPr/>
                <p:nvPr/>
              </p:nvPicPr>
              <p:blipFill>
                <a:blip r:embed="rId15"/>
                <a:stretch>
                  <a:fillRect/>
                </a:stretch>
              </p:blipFill>
              <p:spPr>
                <a:xfrm>
                  <a:off x="6877983" y="3095794"/>
                  <a:ext cx="187560" cy="209520"/>
                </a:xfrm>
                <a:prstGeom prst="rect">
                  <a:avLst/>
                </a:prstGeom>
              </p:spPr>
            </p:pic>
          </mc:Fallback>
        </mc:AlternateContent>
        <mc:AlternateContent xmlns:mc="http://schemas.openxmlformats.org/markup-compatibility/2006">
          <mc:Choice xmlns:p14="http://schemas.microsoft.com/office/powerpoint/2010/main" Requires="p14">
            <p:contentPart p14:bwMode="auto" r:id="rId16">
              <p14:nvContentPartPr>
                <p14:cNvPr id="29" name="Ink 28">
                  <a:extLst>
                    <a:ext uri="{FF2B5EF4-FFF2-40B4-BE49-F238E27FC236}">
                      <a16:creationId xmlns:a16="http://schemas.microsoft.com/office/drawing/2014/main" id="{F35617BB-B51A-1373-B9DA-CC206E92F727}"/>
                    </a:ext>
                  </a:extLst>
                </p14:cNvPr>
                <p14:cNvContentPartPr/>
                <p14:nvPr/>
              </p14:nvContentPartPr>
              <p14:xfrm>
                <a:off x="7055823" y="2968714"/>
                <a:ext cx="190080" cy="228600"/>
              </p14:xfrm>
            </p:contentPart>
          </mc:Choice>
          <mc:Fallback>
            <p:pic>
              <p:nvPicPr>
                <p:cNvPr id="29" name="Ink 28">
                  <a:extLst>
                    <a:ext uri="{FF2B5EF4-FFF2-40B4-BE49-F238E27FC236}">
                      <a16:creationId xmlns:a16="http://schemas.microsoft.com/office/drawing/2014/main" id="{F35617BB-B51A-1373-B9DA-CC206E92F727}"/>
                    </a:ext>
                  </a:extLst>
                </p:cNvPr>
                <p:cNvPicPr/>
                <p:nvPr/>
              </p:nvPicPr>
              <p:blipFill>
                <a:blip r:embed="rId17"/>
                <a:stretch>
                  <a:fillRect/>
                </a:stretch>
              </p:blipFill>
              <p:spPr>
                <a:xfrm>
                  <a:off x="7047183" y="2960074"/>
                  <a:ext cx="207720" cy="246240"/>
                </a:xfrm>
                <a:prstGeom prst="rect">
                  <a:avLst/>
                </a:prstGeom>
              </p:spPr>
            </p:pic>
          </mc:Fallback>
        </mc:AlternateContent>
        <mc:AlternateContent xmlns:mc="http://schemas.openxmlformats.org/markup-compatibility/2006">
          <mc:Choice xmlns:p14="http://schemas.microsoft.com/office/powerpoint/2010/main" Requires="p14">
            <p:contentPart p14:bwMode="auto" r:id="rId18">
              <p14:nvContentPartPr>
                <p14:cNvPr id="30" name="Ink 29">
                  <a:extLst>
                    <a:ext uri="{FF2B5EF4-FFF2-40B4-BE49-F238E27FC236}">
                      <a16:creationId xmlns:a16="http://schemas.microsoft.com/office/drawing/2014/main" id="{F2C16BBF-8CD7-203F-5216-8165FF631E61}"/>
                    </a:ext>
                  </a:extLst>
                </p14:cNvPr>
                <p14:cNvContentPartPr/>
                <p14:nvPr/>
              </p14:nvContentPartPr>
              <p14:xfrm>
                <a:off x="7155183" y="3059074"/>
                <a:ext cx="86760" cy="66960"/>
              </p14:xfrm>
            </p:contentPart>
          </mc:Choice>
          <mc:Fallback>
            <p:pic>
              <p:nvPicPr>
                <p:cNvPr id="30" name="Ink 29">
                  <a:extLst>
                    <a:ext uri="{FF2B5EF4-FFF2-40B4-BE49-F238E27FC236}">
                      <a16:creationId xmlns:a16="http://schemas.microsoft.com/office/drawing/2014/main" id="{F2C16BBF-8CD7-203F-5216-8165FF631E61}"/>
                    </a:ext>
                  </a:extLst>
                </p:cNvPr>
                <p:cNvPicPr/>
                <p:nvPr/>
              </p:nvPicPr>
              <p:blipFill>
                <a:blip r:embed="rId19"/>
                <a:stretch>
                  <a:fillRect/>
                </a:stretch>
              </p:blipFill>
              <p:spPr>
                <a:xfrm>
                  <a:off x="7146183" y="3050074"/>
                  <a:ext cx="104400" cy="84600"/>
                </a:xfrm>
                <a:prstGeom prst="rect">
                  <a:avLst/>
                </a:prstGeom>
              </p:spPr>
            </p:pic>
          </mc:Fallback>
        </mc:AlternateContent>
      </p:grpSp>
      <p:grpSp>
        <p:nvGrpSpPr>
          <p:cNvPr id="44" name="Group 43">
            <a:extLst>
              <a:ext uri="{FF2B5EF4-FFF2-40B4-BE49-F238E27FC236}">
                <a16:creationId xmlns:a16="http://schemas.microsoft.com/office/drawing/2014/main" id="{129A55A4-E65E-564F-0701-8954A21DD6D2}"/>
              </a:ext>
            </a:extLst>
          </p:cNvPr>
          <p:cNvGrpSpPr/>
          <p:nvPr/>
        </p:nvGrpSpPr>
        <p:grpSpPr>
          <a:xfrm>
            <a:off x="2803863" y="4537234"/>
            <a:ext cx="3537360" cy="2182320"/>
            <a:chOff x="2803863" y="4537234"/>
            <a:chExt cx="3537360" cy="2182320"/>
          </a:xfrm>
        </p:grpSpPr>
        <mc:AlternateContent xmlns:mc="http://schemas.openxmlformats.org/markup-compatibility/2006">
          <mc:Choice xmlns:p14="http://schemas.microsoft.com/office/powerpoint/2010/main" Requires="p14">
            <p:contentPart p14:bwMode="auto" r:id="rId20">
              <p14:nvContentPartPr>
                <p14:cNvPr id="3" name="Ink 2">
                  <a:extLst>
                    <a:ext uri="{FF2B5EF4-FFF2-40B4-BE49-F238E27FC236}">
                      <a16:creationId xmlns:a16="http://schemas.microsoft.com/office/drawing/2014/main" id="{31C024ED-8474-5D30-23AF-DA3EEE5ABAA6}"/>
                    </a:ext>
                  </a:extLst>
                </p14:cNvPr>
                <p14:cNvContentPartPr/>
                <p14:nvPr/>
              </p14:nvContentPartPr>
              <p14:xfrm>
                <a:off x="5445543" y="5370634"/>
                <a:ext cx="171720" cy="226080"/>
              </p14:xfrm>
            </p:contentPart>
          </mc:Choice>
          <mc:Fallback>
            <p:pic>
              <p:nvPicPr>
                <p:cNvPr id="3" name="Ink 2">
                  <a:extLst>
                    <a:ext uri="{FF2B5EF4-FFF2-40B4-BE49-F238E27FC236}">
                      <a16:creationId xmlns:a16="http://schemas.microsoft.com/office/drawing/2014/main" id="{31C024ED-8474-5D30-23AF-DA3EEE5ABAA6}"/>
                    </a:ext>
                  </a:extLst>
                </p:cNvPr>
                <p:cNvPicPr/>
                <p:nvPr/>
              </p:nvPicPr>
              <p:blipFill>
                <a:blip r:embed="rId21"/>
                <a:stretch>
                  <a:fillRect/>
                </a:stretch>
              </p:blipFill>
              <p:spPr>
                <a:xfrm>
                  <a:off x="5436543" y="5361994"/>
                  <a:ext cx="189360" cy="243720"/>
                </a:xfrm>
                <a:prstGeom prst="rect">
                  <a:avLst/>
                </a:prstGeom>
              </p:spPr>
            </p:pic>
          </mc:Fallback>
        </mc:AlternateContent>
        <mc:AlternateContent xmlns:mc="http://schemas.openxmlformats.org/markup-compatibility/2006">
          <mc:Choice xmlns:p14="http://schemas.microsoft.com/office/powerpoint/2010/main" Requires="p14">
            <p:contentPart p14:bwMode="auto" r:id="rId22">
              <p14:nvContentPartPr>
                <p14:cNvPr id="4" name="Ink 3">
                  <a:extLst>
                    <a:ext uri="{FF2B5EF4-FFF2-40B4-BE49-F238E27FC236}">
                      <a16:creationId xmlns:a16="http://schemas.microsoft.com/office/drawing/2014/main" id="{44A7A9A1-678A-4610-7667-5354763FBDB0}"/>
                    </a:ext>
                  </a:extLst>
                </p14:cNvPr>
                <p14:cNvContentPartPr/>
                <p14:nvPr/>
              </p14:nvContentPartPr>
              <p14:xfrm>
                <a:off x="5624103" y="5333554"/>
                <a:ext cx="128520" cy="133560"/>
              </p14:xfrm>
            </p:contentPart>
          </mc:Choice>
          <mc:Fallback>
            <p:pic>
              <p:nvPicPr>
                <p:cNvPr id="4" name="Ink 3">
                  <a:extLst>
                    <a:ext uri="{FF2B5EF4-FFF2-40B4-BE49-F238E27FC236}">
                      <a16:creationId xmlns:a16="http://schemas.microsoft.com/office/drawing/2014/main" id="{44A7A9A1-678A-4610-7667-5354763FBDB0}"/>
                    </a:ext>
                  </a:extLst>
                </p:cNvPr>
                <p:cNvPicPr/>
                <p:nvPr/>
              </p:nvPicPr>
              <p:blipFill>
                <a:blip r:embed="rId23"/>
                <a:stretch>
                  <a:fillRect/>
                </a:stretch>
              </p:blipFill>
              <p:spPr>
                <a:xfrm>
                  <a:off x="5615103" y="5324914"/>
                  <a:ext cx="146160" cy="151200"/>
                </a:xfrm>
                <a:prstGeom prst="rect">
                  <a:avLst/>
                </a:prstGeom>
              </p:spPr>
            </p:pic>
          </mc:Fallback>
        </mc:AlternateContent>
        <mc:AlternateContent xmlns:mc="http://schemas.openxmlformats.org/markup-compatibility/2006">
          <mc:Choice xmlns:p14="http://schemas.microsoft.com/office/powerpoint/2010/main" Requires="p14">
            <p:contentPart p14:bwMode="auto" r:id="rId24">
              <p14:nvContentPartPr>
                <p14:cNvPr id="5" name="Ink 4">
                  <a:extLst>
                    <a:ext uri="{FF2B5EF4-FFF2-40B4-BE49-F238E27FC236}">
                      <a16:creationId xmlns:a16="http://schemas.microsoft.com/office/drawing/2014/main" id="{DBB79F9C-13C0-839A-DA79-ABF663DB2EF2}"/>
                    </a:ext>
                  </a:extLst>
                </p14:cNvPr>
                <p14:cNvContentPartPr/>
                <p14:nvPr/>
              </p14:nvContentPartPr>
              <p14:xfrm>
                <a:off x="5827863" y="5280994"/>
                <a:ext cx="75960" cy="224640"/>
              </p14:xfrm>
            </p:contentPart>
          </mc:Choice>
          <mc:Fallback>
            <p:pic>
              <p:nvPicPr>
                <p:cNvPr id="5" name="Ink 4">
                  <a:extLst>
                    <a:ext uri="{FF2B5EF4-FFF2-40B4-BE49-F238E27FC236}">
                      <a16:creationId xmlns:a16="http://schemas.microsoft.com/office/drawing/2014/main" id="{DBB79F9C-13C0-839A-DA79-ABF663DB2EF2}"/>
                    </a:ext>
                  </a:extLst>
                </p:cNvPr>
                <p:cNvPicPr/>
                <p:nvPr/>
              </p:nvPicPr>
              <p:blipFill>
                <a:blip r:embed="rId25"/>
                <a:stretch>
                  <a:fillRect/>
                </a:stretch>
              </p:blipFill>
              <p:spPr>
                <a:xfrm>
                  <a:off x="5819223" y="5271994"/>
                  <a:ext cx="93600" cy="242280"/>
                </a:xfrm>
                <a:prstGeom prst="rect">
                  <a:avLst/>
                </a:prstGeom>
              </p:spPr>
            </p:pic>
          </mc:Fallback>
        </mc:AlternateContent>
        <mc:AlternateContent xmlns:mc="http://schemas.openxmlformats.org/markup-compatibility/2006">
          <mc:Choice xmlns:p14="http://schemas.microsoft.com/office/powerpoint/2010/main" Requires="p14">
            <p:contentPart p14:bwMode="auto" r:id="rId26">
              <p14:nvContentPartPr>
                <p14:cNvPr id="17" name="Ink 16">
                  <a:extLst>
                    <a:ext uri="{FF2B5EF4-FFF2-40B4-BE49-F238E27FC236}">
                      <a16:creationId xmlns:a16="http://schemas.microsoft.com/office/drawing/2014/main" id="{A2A42797-596D-B9C4-B0BD-8618DEAF5368}"/>
                    </a:ext>
                  </a:extLst>
                </p14:cNvPr>
                <p14:cNvContentPartPr/>
                <p14:nvPr/>
              </p14:nvContentPartPr>
              <p14:xfrm>
                <a:off x="3630423" y="4869154"/>
                <a:ext cx="168120" cy="150480"/>
              </p14:xfrm>
            </p:contentPart>
          </mc:Choice>
          <mc:Fallback>
            <p:pic>
              <p:nvPicPr>
                <p:cNvPr id="17" name="Ink 16">
                  <a:extLst>
                    <a:ext uri="{FF2B5EF4-FFF2-40B4-BE49-F238E27FC236}">
                      <a16:creationId xmlns:a16="http://schemas.microsoft.com/office/drawing/2014/main" id="{A2A42797-596D-B9C4-B0BD-8618DEAF5368}"/>
                    </a:ext>
                  </a:extLst>
                </p:cNvPr>
                <p:cNvPicPr/>
                <p:nvPr/>
              </p:nvPicPr>
              <p:blipFill>
                <a:blip r:embed="rId27"/>
                <a:stretch>
                  <a:fillRect/>
                </a:stretch>
              </p:blipFill>
              <p:spPr>
                <a:xfrm>
                  <a:off x="3621423" y="4860514"/>
                  <a:ext cx="185760" cy="168120"/>
                </a:xfrm>
                <a:prstGeom prst="rect">
                  <a:avLst/>
                </a:prstGeom>
              </p:spPr>
            </p:pic>
          </mc:Fallback>
        </mc:AlternateContent>
        <mc:AlternateContent xmlns:mc="http://schemas.openxmlformats.org/markup-compatibility/2006">
          <mc:Choice xmlns:p14="http://schemas.microsoft.com/office/powerpoint/2010/main" Requires="p14">
            <p:contentPart p14:bwMode="auto" r:id="rId28">
              <p14:nvContentPartPr>
                <p14:cNvPr id="18" name="Ink 17">
                  <a:extLst>
                    <a:ext uri="{FF2B5EF4-FFF2-40B4-BE49-F238E27FC236}">
                      <a16:creationId xmlns:a16="http://schemas.microsoft.com/office/drawing/2014/main" id="{F644390D-971C-CF05-C346-F7822C429C47}"/>
                    </a:ext>
                  </a:extLst>
                </p14:cNvPr>
                <p14:cNvContentPartPr/>
                <p14:nvPr/>
              </p14:nvContentPartPr>
              <p14:xfrm>
                <a:off x="2803863" y="5236354"/>
                <a:ext cx="218520" cy="116640"/>
              </p14:xfrm>
            </p:contentPart>
          </mc:Choice>
          <mc:Fallback>
            <p:pic>
              <p:nvPicPr>
                <p:cNvPr id="18" name="Ink 17">
                  <a:extLst>
                    <a:ext uri="{FF2B5EF4-FFF2-40B4-BE49-F238E27FC236}">
                      <a16:creationId xmlns:a16="http://schemas.microsoft.com/office/drawing/2014/main" id="{F644390D-971C-CF05-C346-F7822C429C47}"/>
                    </a:ext>
                  </a:extLst>
                </p:cNvPr>
                <p:cNvPicPr/>
                <p:nvPr/>
              </p:nvPicPr>
              <p:blipFill>
                <a:blip r:embed="rId29"/>
                <a:stretch>
                  <a:fillRect/>
                </a:stretch>
              </p:blipFill>
              <p:spPr>
                <a:xfrm>
                  <a:off x="2795223" y="5227714"/>
                  <a:ext cx="236160" cy="134280"/>
                </a:xfrm>
                <a:prstGeom prst="rect">
                  <a:avLst/>
                </a:prstGeom>
              </p:spPr>
            </p:pic>
          </mc:Fallback>
        </mc:AlternateContent>
        <mc:AlternateContent xmlns:mc="http://schemas.openxmlformats.org/markup-compatibility/2006">
          <mc:Choice xmlns:p14="http://schemas.microsoft.com/office/powerpoint/2010/main" Requires="p14">
            <p:contentPart p14:bwMode="auto" r:id="rId30">
              <p14:nvContentPartPr>
                <p14:cNvPr id="19" name="Ink 18">
                  <a:extLst>
                    <a:ext uri="{FF2B5EF4-FFF2-40B4-BE49-F238E27FC236}">
                      <a16:creationId xmlns:a16="http://schemas.microsoft.com/office/drawing/2014/main" id="{5D94A345-A3CD-ECD9-2EAE-40F962D00C5F}"/>
                    </a:ext>
                  </a:extLst>
                </p14:cNvPr>
                <p14:cNvContentPartPr/>
                <p14:nvPr/>
              </p14:nvContentPartPr>
              <p14:xfrm>
                <a:off x="3040023" y="5037994"/>
                <a:ext cx="161280" cy="178920"/>
              </p14:xfrm>
            </p:contentPart>
          </mc:Choice>
          <mc:Fallback>
            <p:pic>
              <p:nvPicPr>
                <p:cNvPr id="19" name="Ink 18">
                  <a:extLst>
                    <a:ext uri="{FF2B5EF4-FFF2-40B4-BE49-F238E27FC236}">
                      <a16:creationId xmlns:a16="http://schemas.microsoft.com/office/drawing/2014/main" id="{5D94A345-A3CD-ECD9-2EAE-40F962D00C5F}"/>
                    </a:ext>
                  </a:extLst>
                </p:cNvPr>
                <p:cNvPicPr/>
                <p:nvPr/>
              </p:nvPicPr>
              <p:blipFill>
                <a:blip r:embed="rId31"/>
                <a:stretch>
                  <a:fillRect/>
                </a:stretch>
              </p:blipFill>
              <p:spPr>
                <a:xfrm>
                  <a:off x="3031383" y="5028994"/>
                  <a:ext cx="178920" cy="196560"/>
                </a:xfrm>
                <a:prstGeom prst="rect">
                  <a:avLst/>
                </a:prstGeom>
              </p:spPr>
            </p:pic>
          </mc:Fallback>
        </mc:AlternateContent>
        <mc:AlternateContent xmlns:mc="http://schemas.openxmlformats.org/markup-compatibility/2006">
          <mc:Choice xmlns:p14="http://schemas.microsoft.com/office/powerpoint/2010/main" Requires="p14">
            <p:contentPart p14:bwMode="auto" r:id="rId32">
              <p14:nvContentPartPr>
                <p14:cNvPr id="20" name="Ink 19">
                  <a:extLst>
                    <a:ext uri="{FF2B5EF4-FFF2-40B4-BE49-F238E27FC236}">
                      <a16:creationId xmlns:a16="http://schemas.microsoft.com/office/drawing/2014/main" id="{4D131E4E-CB49-9E93-00A2-C121B4F682EE}"/>
                    </a:ext>
                  </a:extLst>
                </p14:cNvPr>
                <p14:cNvContentPartPr/>
                <p14:nvPr/>
              </p14:nvContentPartPr>
              <p14:xfrm>
                <a:off x="3204903" y="4887154"/>
                <a:ext cx="281520" cy="254160"/>
              </p14:xfrm>
            </p:contentPart>
          </mc:Choice>
          <mc:Fallback>
            <p:pic>
              <p:nvPicPr>
                <p:cNvPr id="20" name="Ink 19">
                  <a:extLst>
                    <a:ext uri="{FF2B5EF4-FFF2-40B4-BE49-F238E27FC236}">
                      <a16:creationId xmlns:a16="http://schemas.microsoft.com/office/drawing/2014/main" id="{4D131E4E-CB49-9E93-00A2-C121B4F682EE}"/>
                    </a:ext>
                  </a:extLst>
                </p:cNvPr>
                <p:cNvPicPr/>
                <p:nvPr/>
              </p:nvPicPr>
              <p:blipFill>
                <a:blip r:embed="rId33"/>
                <a:stretch>
                  <a:fillRect/>
                </a:stretch>
              </p:blipFill>
              <p:spPr>
                <a:xfrm>
                  <a:off x="3195903" y="4878154"/>
                  <a:ext cx="299160" cy="271800"/>
                </a:xfrm>
                <a:prstGeom prst="rect">
                  <a:avLst/>
                </a:prstGeom>
              </p:spPr>
            </p:pic>
          </mc:Fallback>
        </mc:AlternateContent>
        <mc:AlternateContent xmlns:mc="http://schemas.openxmlformats.org/markup-compatibility/2006">
          <mc:Choice xmlns:p14="http://schemas.microsoft.com/office/powerpoint/2010/main" Requires="p14">
            <p:contentPart p14:bwMode="auto" r:id="rId34">
              <p14:nvContentPartPr>
                <p14:cNvPr id="21" name="Ink 20">
                  <a:extLst>
                    <a:ext uri="{FF2B5EF4-FFF2-40B4-BE49-F238E27FC236}">
                      <a16:creationId xmlns:a16="http://schemas.microsoft.com/office/drawing/2014/main" id="{9296CF13-B73A-C384-A54F-2B81A31604CD}"/>
                    </a:ext>
                  </a:extLst>
                </p14:cNvPr>
                <p14:cNvContentPartPr/>
                <p14:nvPr/>
              </p14:nvContentPartPr>
              <p14:xfrm>
                <a:off x="3463383" y="4935754"/>
                <a:ext cx="59760" cy="61200"/>
              </p14:xfrm>
            </p:contentPart>
          </mc:Choice>
          <mc:Fallback>
            <p:pic>
              <p:nvPicPr>
                <p:cNvPr id="21" name="Ink 20">
                  <a:extLst>
                    <a:ext uri="{FF2B5EF4-FFF2-40B4-BE49-F238E27FC236}">
                      <a16:creationId xmlns:a16="http://schemas.microsoft.com/office/drawing/2014/main" id="{9296CF13-B73A-C384-A54F-2B81A31604CD}"/>
                    </a:ext>
                  </a:extLst>
                </p:cNvPr>
                <p:cNvPicPr/>
                <p:nvPr/>
              </p:nvPicPr>
              <p:blipFill>
                <a:blip r:embed="rId35"/>
                <a:stretch>
                  <a:fillRect/>
                </a:stretch>
              </p:blipFill>
              <p:spPr>
                <a:xfrm>
                  <a:off x="3454383" y="4927114"/>
                  <a:ext cx="77400" cy="78840"/>
                </a:xfrm>
                <a:prstGeom prst="rect">
                  <a:avLst/>
                </a:prstGeom>
              </p:spPr>
            </p:pic>
          </mc:Fallback>
        </mc:AlternateContent>
        <mc:AlternateContent xmlns:mc="http://schemas.openxmlformats.org/markup-compatibility/2006">
          <mc:Choice xmlns:p14="http://schemas.microsoft.com/office/powerpoint/2010/main" Requires="p14">
            <p:contentPart p14:bwMode="auto" r:id="rId36">
              <p14:nvContentPartPr>
                <p14:cNvPr id="32" name="Ink 31">
                  <a:extLst>
                    <a:ext uri="{FF2B5EF4-FFF2-40B4-BE49-F238E27FC236}">
                      <a16:creationId xmlns:a16="http://schemas.microsoft.com/office/drawing/2014/main" id="{60D6911C-DFE0-26E2-AC5B-58B8A9EDB0D2}"/>
                    </a:ext>
                  </a:extLst>
                </p14:cNvPr>
                <p14:cNvContentPartPr/>
                <p14:nvPr/>
              </p14:nvContentPartPr>
              <p14:xfrm>
                <a:off x="5703303" y="4537234"/>
                <a:ext cx="637920" cy="426240"/>
              </p14:xfrm>
            </p:contentPart>
          </mc:Choice>
          <mc:Fallback>
            <p:pic>
              <p:nvPicPr>
                <p:cNvPr id="32" name="Ink 31">
                  <a:extLst>
                    <a:ext uri="{FF2B5EF4-FFF2-40B4-BE49-F238E27FC236}">
                      <a16:creationId xmlns:a16="http://schemas.microsoft.com/office/drawing/2014/main" id="{60D6911C-DFE0-26E2-AC5B-58B8A9EDB0D2}"/>
                    </a:ext>
                  </a:extLst>
                </p:cNvPr>
                <p:cNvPicPr/>
                <p:nvPr/>
              </p:nvPicPr>
              <p:blipFill>
                <a:blip r:embed="rId37"/>
                <a:stretch>
                  <a:fillRect/>
                </a:stretch>
              </p:blipFill>
              <p:spPr>
                <a:xfrm>
                  <a:off x="5694663" y="4528234"/>
                  <a:ext cx="655560" cy="443880"/>
                </a:xfrm>
                <a:prstGeom prst="rect">
                  <a:avLst/>
                </a:prstGeom>
              </p:spPr>
            </p:pic>
          </mc:Fallback>
        </mc:AlternateContent>
        <mc:AlternateContent xmlns:mc="http://schemas.openxmlformats.org/markup-compatibility/2006">
          <mc:Choice xmlns:p14="http://schemas.microsoft.com/office/powerpoint/2010/main" Requires="p14">
            <p:contentPart p14:bwMode="auto" r:id="rId38">
              <p14:nvContentPartPr>
                <p14:cNvPr id="33" name="Ink 32">
                  <a:extLst>
                    <a:ext uri="{FF2B5EF4-FFF2-40B4-BE49-F238E27FC236}">
                      <a16:creationId xmlns:a16="http://schemas.microsoft.com/office/drawing/2014/main" id="{92F966FE-88CA-D023-E75E-B8479A29D327}"/>
                    </a:ext>
                  </a:extLst>
                </p14:cNvPr>
                <p14:cNvContentPartPr/>
                <p14:nvPr/>
              </p14:nvContentPartPr>
              <p14:xfrm>
                <a:off x="4468863" y="5001274"/>
                <a:ext cx="1317960" cy="1222200"/>
              </p14:xfrm>
            </p:contentPart>
          </mc:Choice>
          <mc:Fallback>
            <p:pic>
              <p:nvPicPr>
                <p:cNvPr id="33" name="Ink 32">
                  <a:extLst>
                    <a:ext uri="{FF2B5EF4-FFF2-40B4-BE49-F238E27FC236}">
                      <a16:creationId xmlns:a16="http://schemas.microsoft.com/office/drawing/2014/main" id="{92F966FE-88CA-D023-E75E-B8479A29D327}"/>
                    </a:ext>
                  </a:extLst>
                </p:cNvPr>
                <p:cNvPicPr/>
                <p:nvPr/>
              </p:nvPicPr>
              <p:blipFill>
                <a:blip r:embed="rId39"/>
                <a:stretch>
                  <a:fillRect/>
                </a:stretch>
              </p:blipFill>
              <p:spPr>
                <a:xfrm>
                  <a:off x="4460223" y="4992274"/>
                  <a:ext cx="1335600" cy="1239840"/>
                </a:xfrm>
                <a:prstGeom prst="rect">
                  <a:avLst/>
                </a:prstGeom>
              </p:spPr>
            </p:pic>
          </mc:Fallback>
        </mc:AlternateContent>
        <mc:AlternateContent xmlns:mc="http://schemas.openxmlformats.org/markup-compatibility/2006">
          <mc:Choice xmlns:p14="http://schemas.microsoft.com/office/powerpoint/2010/main" Requires="p14">
            <p:contentPart p14:bwMode="auto" r:id="rId40">
              <p14:nvContentPartPr>
                <p14:cNvPr id="34" name="Ink 33">
                  <a:extLst>
                    <a:ext uri="{FF2B5EF4-FFF2-40B4-BE49-F238E27FC236}">
                      <a16:creationId xmlns:a16="http://schemas.microsoft.com/office/drawing/2014/main" id="{2ED4F057-8C8D-5693-AD00-5BAAB8CCDBCF}"/>
                    </a:ext>
                  </a:extLst>
                </p14:cNvPr>
                <p14:cNvContentPartPr/>
                <p14:nvPr/>
              </p14:nvContentPartPr>
              <p14:xfrm>
                <a:off x="3658863" y="6557194"/>
                <a:ext cx="149400" cy="162360"/>
              </p14:xfrm>
            </p:contentPart>
          </mc:Choice>
          <mc:Fallback>
            <p:pic>
              <p:nvPicPr>
                <p:cNvPr id="34" name="Ink 33">
                  <a:extLst>
                    <a:ext uri="{FF2B5EF4-FFF2-40B4-BE49-F238E27FC236}">
                      <a16:creationId xmlns:a16="http://schemas.microsoft.com/office/drawing/2014/main" id="{2ED4F057-8C8D-5693-AD00-5BAAB8CCDBCF}"/>
                    </a:ext>
                  </a:extLst>
                </p:cNvPr>
                <p:cNvPicPr/>
                <p:nvPr/>
              </p:nvPicPr>
              <p:blipFill>
                <a:blip r:embed="rId41"/>
                <a:stretch>
                  <a:fillRect/>
                </a:stretch>
              </p:blipFill>
              <p:spPr>
                <a:xfrm>
                  <a:off x="3649863" y="6548554"/>
                  <a:ext cx="167040" cy="180000"/>
                </a:xfrm>
                <a:prstGeom prst="rect">
                  <a:avLst/>
                </a:prstGeom>
              </p:spPr>
            </p:pic>
          </mc:Fallback>
        </mc:AlternateContent>
        <mc:AlternateContent xmlns:mc="http://schemas.openxmlformats.org/markup-compatibility/2006">
          <mc:Choice xmlns:p14="http://schemas.microsoft.com/office/powerpoint/2010/main" Requires="p14">
            <p:contentPart p14:bwMode="auto" r:id="rId42">
              <p14:nvContentPartPr>
                <p14:cNvPr id="35" name="Ink 34">
                  <a:extLst>
                    <a:ext uri="{FF2B5EF4-FFF2-40B4-BE49-F238E27FC236}">
                      <a16:creationId xmlns:a16="http://schemas.microsoft.com/office/drawing/2014/main" id="{38983B6D-E7E6-B057-E41C-4D5E05047C5B}"/>
                    </a:ext>
                  </a:extLst>
                </p14:cNvPr>
                <p14:cNvContentPartPr/>
                <p14:nvPr/>
              </p14:nvContentPartPr>
              <p14:xfrm>
                <a:off x="3800343" y="6477634"/>
                <a:ext cx="119520" cy="126720"/>
              </p14:xfrm>
            </p:contentPart>
          </mc:Choice>
          <mc:Fallback>
            <p:pic>
              <p:nvPicPr>
                <p:cNvPr id="35" name="Ink 34">
                  <a:extLst>
                    <a:ext uri="{FF2B5EF4-FFF2-40B4-BE49-F238E27FC236}">
                      <a16:creationId xmlns:a16="http://schemas.microsoft.com/office/drawing/2014/main" id="{38983B6D-E7E6-B057-E41C-4D5E05047C5B}"/>
                    </a:ext>
                  </a:extLst>
                </p:cNvPr>
                <p:cNvPicPr/>
                <p:nvPr/>
              </p:nvPicPr>
              <p:blipFill>
                <a:blip r:embed="rId43"/>
                <a:stretch>
                  <a:fillRect/>
                </a:stretch>
              </p:blipFill>
              <p:spPr>
                <a:xfrm>
                  <a:off x="3791703" y="6468634"/>
                  <a:ext cx="137160" cy="144360"/>
                </a:xfrm>
                <a:prstGeom prst="rect">
                  <a:avLst/>
                </a:prstGeom>
              </p:spPr>
            </p:pic>
          </mc:Fallback>
        </mc:AlternateContent>
        <mc:AlternateContent xmlns:mc="http://schemas.openxmlformats.org/markup-compatibility/2006">
          <mc:Choice xmlns:p14="http://schemas.microsoft.com/office/powerpoint/2010/main" Requires="p14">
            <p:contentPart p14:bwMode="auto" r:id="rId44">
              <p14:nvContentPartPr>
                <p14:cNvPr id="36" name="Ink 35">
                  <a:extLst>
                    <a:ext uri="{FF2B5EF4-FFF2-40B4-BE49-F238E27FC236}">
                      <a16:creationId xmlns:a16="http://schemas.microsoft.com/office/drawing/2014/main" id="{2E2B7499-6A83-EE5D-AE31-9394E704D2A6}"/>
                    </a:ext>
                  </a:extLst>
                </p14:cNvPr>
                <p14:cNvContentPartPr/>
                <p14:nvPr/>
              </p14:nvContentPartPr>
              <p14:xfrm>
                <a:off x="3816543" y="6484114"/>
                <a:ext cx="134640" cy="94680"/>
              </p14:xfrm>
            </p:contentPart>
          </mc:Choice>
          <mc:Fallback>
            <p:pic>
              <p:nvPicPr>
                <p:cNvPr id="36" name="Ink 35">
                  <a:extLst>
                    <a:ext uri="{FF2B5EF4-FFF2-40B4-BE49-F238E27FC236}">
                      <a16:creationId xmlns:a16="http://schemas.microsoft.com/office/drawing/2014/main" id="{2E2B7499-6A83-EE5D-AE31-9394E704D2A6}"/>
                    </a:ext>
                  </a:extLst>
                </p:cNvPr>
                <p:cNvPicPr/>
                <p:nvPr/>
              </p:nvPicPr>
              <p:blipFill>
                <a:blip r:embed="rId45"/>
                <a:stretch>
                  <a:fillRect/>
                </a:stretch>
              </p:blipFill>
              <p:spPr>
                <a:xfrm>
                  <a:off x="3807543" y="6475114"/>
                  <a:ext cx="152280" cy="112320"/>
                </a:xfrm>
                <a:prstGeom prst="rect">
                  <a:avLst/>
                </a:prstGeom>
              </p:spPr>
            </p:pic>
          </mc:Fallback>
        </mc:AlternateContent>
        <mc:AlternateContent xmlns:mc="http://schemas.openxmlformats.org/markup-compatibility/2006">
          <mc:Choice xmlns:p14="http://schemas.microsoft.com/office/powerpoint/2010/main" Requires="p14">
            <p:contentPart p14:bwMode="auto" r:id="rId46">
              <p14:nvContentPartPr>
                <p14:cNvPr id="37" name="Ink 36">
                  <a:extLst>
                    <a:ext uri="{FF2B5EF4-FFF2-40B4-BE49-F238E27FC236}">
                      <a16:creationId xmlns:a16="http://schemas.microsoft.com/office/drawing/2014/main" id="{FE72E5AD-AB21-B408-A070-7100F4A7EA2E}"/>
                    </a:ext>
                  </a:extLst>
                </p14:cNvPr>
                <p14:cNvContentPartPr/>
                <p14:nvPr/>
              </p14:nvContentPartPr>
              <p14:xfrm>
                <a:off x="3990783" y="6446314"/>
                <a:ext cx="109800" cy="78480"/>
              </p14:xfrm>
            </p:contentPart>
          </mc:Choice>
          <mc:Fallback>
            <p:pic>
              <p:nvPicPr>
                <p:cNvPr id="37" name="Ink 36">
                  <a:extLst>
                    <a:ext uri="{FF2B5EF4-FFF2-40B4-BE49-F238E27FC236}">
                      <a16:creationId xmlns:a16="http://schemas.microsoft.com/office/drawing/2014/main" id="{FE72E5AD-AB21-B408-A070-7100F4A7EA2E}"/>
                    </a:ext>
                  </a:extLst>
                </p:cNvPr>
                <p:cNvPicPr/>
                <p:nvPr/>
              </p:nvPicPr>
              <p:blipFill>
                <a:blip r:embed="rId47"/>
                <a:stretch>
                  <a:fillRect/>
                </a:stretch>
              </p:blipFill>
              <p:spPr>
                <a:xfrm>
                  <a:off x="3982143" y="6437314"/>
                  <a:ext cx="127440" cy="96120"/>
                </a:xfrm>
                <a:prstGeom prst="rect">
                  <a:avLst/>
                </a:prstGeom>
              </p:spPr>
            </p:pic>
          </mc:Fallback>
        </mc:AlternateContent>
        <mc:AlternateContent xmlns:mc="http://schemas.openxmlformats.org/markup-compatibility/2006">
          <mc:Choice xmlns:p14="http://schemas.microsoft.com/office/powerpoint/2010/main" Requires="p14">
            <p:contentPart p14:bwMode="auto" r:id="rId48">
              <p14:nvContentPartPr>
                <p14:cNvPr id="38" name="Ink 37">
                  <a:extLst>
                    <a:ext uri="{FF2B5EF4-FFF2-40B4-BE49-F238E27FC236}">
                      <a16:creationId xmlns:a16="http://schemas.microsoft.com/office/drawing/2014/main" id="{571C32B4-E9FE-D81F-AA08-298DE6A19749}"/>
                    </a:ext>
                  </a:extLst>
                </p14:cNvPr>
                <p14:cNvContentPartPr/>
                <p14:nvPr/>
              </p14:nvContentPartPr>
              <p14:xfrm>
                <a:off x="4102023" y="6186394"/>
                <a:ext cx="180360" cy="276840"/>
              </p14:xfrm>
            </p:contentPart>
          </mc:Choice>
          <mc:Fallback>
            <p:pic>
              <p:nvPicPr>
                <p:cNvPr id="38" name="Ink 37">
                  <a:extLst>
                    <a:ext uri="{FF2B5EF4-FFF2-40B4-BE49-F238E27FC236}">
                      <a16:creationId xmlns:a16="http://schemas.microsoft.com/office/drawing/2014/main" id="{571C32B4-E9FE-D81F-AA08-298DE6A19749}"/>
                    </a:ext>
                  </a:extLst>
                </p:cNvPr>
                <p:cNvPicPr/>
                <p:nvPr/>
              </p:nvPicPr>
              <p:blipFill>
                <a:blip r:embed="rId49"/>
                <a:stretch>
                  <a:fillRect/>
                </a:stretch>
              </p:blipFill>
              <p:spPr>
                <a:xfrm>
                  <a:off x="4093383" y="6177754"/>
                  <a:ext cx="198000" cy="294480"/>
                </a:xfrm>
                <a:prstGeom prst="rect">
                  <a:avLst/>
                </a:prstGeom>
              </p:spPr>
            </p:pic>
          </mc:Fallback>
        </mc:AlternateContent>
        <mc:AlternateContent xmlns:mc="http://schemas.openxmlformats.org/markup-compatibility/2006">
          <mc:Choice xmlns:p14="http://schemas.microsoft.com/office/powerpoint/2010/main" Requires="p14">
            <p:contentPart p14:bwMode="auto" r:id="rId50">
              <p14:nvContentPartPr>
                <p14:cNvPr id="39" name="Ink 38">
                  <a:extLst>
                    <a:ext uri="{FF2B5EF4-FFF2-40B4-BE49-F238E27FC236}">
                      <a16:creationId xmlns:a16="http://schemas.microsoft.com/office/drawing/2014/main" id="{E7616EA8-2CEE-90B2-4E00-B45D877DDF7C}"/>
                    </a:ext>
                  </a:extLst>
                </p14:cNvPr>
                <p14:cNvContentPartPr/>
                <p14:nvPr/>
              </p14:nvContentPartPr>
              <p14:xfrm>
                <a:off x="4154583" y="6242554"/>
                <a:ext cx="101880" cy="91080"/>
              </p14:xfrm>
            </p:contentPart>
          </mc:Choice>
          <mc:Fallback>
            <p:pic>
              <p:nvPicPr>
                <p:cNvPr id="39" name="Ink 38">
                  <a:extLst>
                    <a:ext uri="{FF2B5EF4-FFF2-40B4-BE49-F238E27FC236}">
                      <a16:creationId xmlns:a16="http://schemas.microsoft.com/office/drawing/2014/main" id="{E7616EA8-2CEE-90B2-4E00-B45D877DDF7C}"/>
                    </a:ext>
                  </a:extLst>
                </p:cNvPr>
                <p:cNvPicPr/>
                <p:nvPr/>
              </p:nvPicPr>
              <p:blipFill>
                <a:blip r:embed="rId51"/>
                <a:stretch>
                  <a:fillRect/>
                </a:stretch>
              </p:blipFill>
              <p:spPr>
                <a:xfrm>
                  <a:off x="4145583" y="6233554"/>
                  <a:ext cx="119520" cy="108720"/>
                </a:xfrm>
                <a:prstGeom prst="rect">
                  <a:avLst/>
                </a:prstGeom>
              </p:spPr>
            </p:pic>
          </mc:Fallback>
        </mc:AlternateContent>
        <mc:AlternateContent xmlns:mc="http://schemas.openxmlformats.org/markup-compatibility/2006">
          <mc:Choice xmlns:p14="http://schemas.microsoft.com/office/powerpoint/2010/main" Requires="p14">
            <p:contentPart p14:bwMode="auto" r:id="rId52">
              <p14:nvContentPartPr>
                <p14:cNvPr id="40" name="Ink 39">
                  <a:extLst>
                    <a:ext uri="{FF2B5EF4-FFF2-40B4-BE49-F238E27FC236}">
                      <a16:creationId xmlns:a16="http://schemas.microsoft.com/office/drawing/2014/main" id="{8165B82D-77BD-1FC8-A087-2511A5396885}"/>
                    </a:ext>
                  </a:extLst>
                </p14:cNvPr>
                <p14:cNvContentPartPr/>
                <p14:nvPr/>
              </p14:nvContentPartPr>
              <p14:xfrm>
                <a:off x="4303623" y="6529834"/>
                <a:ext cx="202320" cy="150120"/>
              </p14:xfrm>
            </p:contentPart>
          </mc:Choice>
          <mc:Fallback>
            <p:pic>
              <p:nvPicPr>
                <p:cNvPr id="40" name="Ink 39">
                  <a:extLst>
                    <a:ext uri="{FF2B5EF4-FFF2-40B4-BE49-F238E27FC236}">
                      <a16:creationId xmlns:a16="http://schemas.microsoft.com/office/drawing/2014/main" id="{8165B82D-77BD-1FC8-A087-2511A5396885}"/>
                    </a:ext>
                  </a:extLst>
                </p:cNvPr>
                <p:cNvPicPr/>
                <p:nvPr/>
              </p:nvPicPr>
              <p:blipFill>
                <a:blip r:embed="rId53"/>
                <a:stretch>
                  <a:fillRect/>
                </a:stretch>
              </p:blipFill>
              <p:spPr>
                <a:xfrm>
                  <a:off x="4294623" y="6520834"/>
                  <a:ext cx="219960" cy="167760"/>
                </a:xfrm>
                <a:prstGeom prst="rect">
                  <a:avLst/>
                </a:prstGeom>
              </p:spPr>
            </p:pic>
          </mc:Fallback>
        </mc:AlternateContent>
        <mc:AlternateContent xmlns:mc="http://schemas.openxmlformats.org/markup-compatibility/2006">
          <mc:Choice xmlns:p14="http://schemas.microsoft.com/office/powerpoint/2010/main" Requires="p14">
            <p:contentPart p14:bwMode="auto" r:id="rId54">
              <p14:nvContentPartPr>
                <p14:cNvPr id="41" name="Ink 40">
                  <a:extLst>
                    <a:ext uri="{FF2B5EF4-FFF2-40B4-BE49-F238E27FC236}">
                      <a16:creationId xmlns:a16="http://schemas.microsoft.com/office/drawing/2014/main" id="{84E9147B-5D9A-1C1B-DC43-F8C609DA5531}"/>
                    </a:ext>
                  </a:extLst>
                </p14:cNvPr>
                <p14:cNvContentPartPr/>
                <p14:nvPr/>
              </p14:nvContentPartPr>
              <p14:xfrm>
                <a:off x="4565343" y="6337234"/>
                <a:ext cx="137520" cy="186840"/>
              </p14:xfrm>
            </p:contentPart>
          </mc:Choice>
          <mc:Fallback>
            <p:pic>
              <p:nvPicPr>
                <p:cNvPr id="41" name="Ink 40">
                  <a:extLst>
                    <a:ext uri="{FF2B5EF4-FFF2-40B4-BE49-F238E27FC236}">
                      <a16:creationId xmlns:a16="http://schemas.microsoft.com/office/drawing/2014/main" id="{84E9147B-5D9A-1C1B-DC43-F8C609DA5531}"/>
                    </a:ext>
                  </a:extLst>
                </p:cNvPr>
                <p:cNvPicPr/>
                <p:nvPr/>
              </p:nvPicPr>
              <p:blipFill>
                <a:blip r:embed="rId55"/>
                <a:stretch>
                  <a:fillRect/>
                </a:stretch>
              </p:blipFill>
              <p:spPr>
                <a:xfrm>
                  <a:off x="4556343" y="6328234"/>
                  <a:ext cx="155160" cy="204480"/>
                </a:xfrm>
                <a:prstGeom prst="rect">
                  <a:avLst/>
                </a:prstGeom>
              </p:spPr>
            </p:pic>
          </mc:Fallback>
        </mc:AlternateContent>
        <mc:AlternateContent xmlns:mc="http://schemas.openxmlformats.org/markup-compatibility/2006">
          <mc:Choice xmlns:p14="http://schemas.microsoft.com/office/powerpoint/2010/main" Requires="p14">
            <p:contentPart p14:bwMode="auto" r:id="rId56">
              <p14:nvContentPartPr>
                <p14:cNvPr id="42" name="Ink 41">
                  <a:extLst>
                    <a:ext uri="{FF2B5EF4-FFF2-40B4-BE49-F238E27FC236}">
                      <a16:creationId xmlns:a16="http://schemas.microsoft.com/office/drawing/2014/main" id="{C4C7B18D-C64C-2150-462C-2EA3331C3EAC}"/>
                    </a:ext>
                  </a:extLst>
                </p14:cNvPr>
                <p14:cNvContentPartPr/>
                <p14:nvPr/>
              </p14:nvContentPartPr>
              <p14:xfrm>
                <a:off x="4721943" y="6211234"/>
                <a:ext cx="231840" cy="190800"/>
              </p14:xfrm>
            </p:contentPart>
          </mc:Choice>
          <mc:Fallback>
            <p:pic>
              <p:nvPicPr>
                <p:cNvPr id="42" name="Ink 41">
                  <a:extLst>
                    <a:ext uri="{FF2B5EF4-FFF2-40B4-BE49-F238E27FC236}">
                      <a16:creationId xmlns:a16="http://schemas.microsoft.com/office/drawing/2014/main" id="{C4C7B18D-C64C-2150-462C-2EA3331C3EAC}"/>
                    </a:ext>
                  </a:extLst>
                </p:cNvPr>
                <p:cNvPicPr/>
                <p:nvPr/>
              </p:nvPicPr>
              <p:blipFill>
                <a:blip r:embed="rId57"/>
                <a:stretch>
                  <a:fillRect/>
                </a:stretch>
              </p:blipFill>
              <p:spPr>
                <a:xfrm>
                  <a:off x="4713303" y="6202234"/>
                  <a:ext cx="249480" cy="208440"/>
                </a:xfrm>
                <a:prstGeom prst="rect">
                  <a:avLst/>
                </a:prstGeom>
              </p:spPr>
            </p:pic>
          </mc:Fallback>
        </mc:AlternateContent>
        <mc:AlternateContent xmlns:mc="http://schemas.openxmlformats.org/markup-compatibility/2006">
          <mc:Choice xmlns:p14="http://schemas.microsoft.com/office/powerpoint/2010/main" Requires="p14">
            <p:contentPart p14:bwMode="auto" r:id="rId58">
              <p14:nvContentPartPr>
                <p14:cNvPr id="43" name="Ink 42">
                  <a:extLst>
                    <a:ext uri="{FF2B5EF4-FFF2-40B4-BE49-F238E27FC236}">
                      <a16:creationId xmlns:a16="http://schemas.microsoft.com/office/drawing/2014/main" id="{C31055E9-66B5-0998-6ECD-BC094BA0D626}"/>
                    </a:ext>
                  </a:extLst>
                </p14:cNvPr>
                <p14:cNvContentPartPr/>
                <p14:nvPr/>
              </p14:nvContentPartPr>
              <p14:xfrm>
                <a:off x="4989783" y="6076594"/>
                <a:ext cx="35640" cy="15840"/>
              </p14:xfrm>
            </p:contentPart>
          </mc:Choice>
          <mc:Fallback>
            <p:pic>
              <p:nvPicPr>
                <p:cNvPr id="43" name="Ink 42">
                  <a:extLst>
                    <a:ext uri="{FF2B5EF4-FFF2-40B4-BE49-F238E27FC236}">
                      <a16:creationId xmlns:a16="http://schemas.microsoft.com/office/drawing/2014/main" id="{C31055E9-66B5-0998-6ECD-BC094BA0D626}"/>
                    </a:ext>
                  </a:extLst>
                </p:cNvPr>
                <p:cNvPicPr/>
                <p:nvPr/>
              </p:nvPicPr>
              <p:blipFill>
                <a:blip r:embed="rId59"/>
                <a:stretch>
                  <a:fillRect/>
                </a:stretch>
              </p:blipFill>
              <p:spPr>
                <a:xfrm>
                  <a:off x="4981143" y="6067594"/>
                  <a:ext cx="53280" cy="33480"/>
                </a:xfrm>
                <a:prstGeom prst="rect">
                  <a:avLst/>
                </a:prstGeom>
              </p:spPr>
            </p:pic>
          </mc:Fallback>
        </mc:AlternateContent>
      </p:grpSp>
      <p:grpSp>
        <p:nvGrpSpPr>
          <p:cNvPr id="47" name="Group 46">
            <a:extLst>
              <a:ext uri="{FF2B5EF4-FFF2-40B4-BE49-F238E27FC236}">
                <a16:creationId xmlns:a16="http://schemas.microsoft.com/office/drawing/2014/main" id="{A070A603-99C1-E730-6821-3A2A1B29A13C}"/>
              </a:ext>
            </a:extLst>
          </p:cNvPr>
          <p:cNvGrpSpPr/>
          <p:nvPr/>
        </p:nvGrpSpPr>
        <p:grpSpPr>
          <a:xfrm>
            <a:off x="3558063" y="2485234"/>
            <a:ext cx="2923560" cy="686880"/>
            <a:chOff x="3558063" y="2485234"/>
            <a:chExt cx="2923560" cy="686880"/>
          </a:xfrm>
        </p:grpSpPr>
        <mc:AlternateContent xmlns:mc="http://schemas.openxmlformats.org/markup-compatibility/2006">
          <mc:Choice xmlns:p14="http://schemas.microsoft.com/office/powerpoint/2010/main" Requires="p14">
            <p:contentPart p14:bwMode="auto" r:id="rId60">
              <p14:nvContentPartPr>
                <p14:cNvPr id="45" name="Ink 44">
                  <a:extLst>
                    <a:ext uri="{FF2B5EF4-FFF2-40B4-BE49-F238E27FC236}">
                      <a16:creationId xmlns:a16="http://schemas.microsoft.com/office/drawing/2014/main" id="{90EB08A7-DC10-E52E-D7D6-1843337CAE49}"/>
                    </a:ext>
                  </a:extLst>
                </p14:cNvPr>
                <p14:cNvContentPartPr/>
                <p14:nvPr/>
              </p14:nvContentPartPr>
              <p14:xfrm>
                <a:off x="5692863" y="2485234"/>
                <a:ext cx="788760" cy="565560"/>
              </p14:xfrm>
            </p:contentPart>
          </mc:Choice>
          <mc:Fallback>
            <p:pic>
              <p:nvPicPr>
                <p:cNvPr id="45" name="Ink 44">
                  <a:extLst>
                    <a:ext uri="{FF2B5EF4-FFF2-40B4-BE49-F238E27FC236}">
                      <a16:creationId xmlns:a16="http://schemas.microsoft.com/office/drawing/2014/main" id="{90EB08A7-DC10-E52E-D7D6-1843337CAE49}"/>
                    </a:ext>
                  </a:extLst>
                </p:cNvPr>
                <p:cNvPicPr/>
                <p:nvPr/>
              </p:nvPicPr>
              <p:blipFill>
                <a:blip r:embed="rId61"/>
                <a:stretch>
                  <a:fillRect/>
                </a:stretch>
              </p:blipFill>
              <p:spPr>
                <a:xfrm>
                  <a:off x="5684223" y="2476594"/>
                  <a:ext cx="806400" cy="583200"/>
                </a:xfrm>
                <a:prstGeom prst="rect">
                  <a:avLst/>
                </a:prstGeom>
              </p:spPr>
            </p:pic>
          </mc:Fallback>
        </mc:AlternateContent>
        <mc:AlternateContent xmlns:mc="http://schemas.openxmlformats.org/markup-compatibility/2006">
          <mc:Choice xmlns:p14="http://schemas.microsoft.com/office/powerpoint/2010/main" Requires="p14">
            <p:contentPart p14:bwMode="auto" r:id="rId62">
              <p14:nvContentPartPr>
                <p14:cNvPr id="46" name="Ink 45">
                  <a:extLst>
                    <a:ext uri="{FF2B5EF4-FFF2-40B4-BE49-F238E27FC236}">
                      <a16:creationId xmlns:a16="http://schemas.microsoft.com/office/drawing/2014/main" id="{BA9E9C48-A01E-4544-15D8-E86FD9928BD7}"/>
                    </a:ext>
                  </a:extLst>
                </p14:cNvPr>
                <p14:cNvContentPartPr/>
                <p14:nvPr/>
              </p14:nvContentPartPr>
              <p14:xfrm>
                <a:off x="3558063" y="2755594"/>
                <a:ext cx="2188080" cy="416520"/>
              </p14:xfrm>
            </p:contentPart>
          </mc:Choice>
          <mc:Fallback>
            <p:pic>
              <p:nvPicPr>
                <p:cNvPr id="46" name="Ink 45">
                  <a:extLst>
                    <a:ext uri="{FF2B5EF4-FFF2-40B4-BE49-F238E27FC236}">
                      <a16:creationId xmlns:a16="http://schemas.microsoft.com/office/drawing/2014/main" id="{BA9E9C48-A01E-4544-15D8-E86FD9928BD7}"/>
                    </a:ext>
                  </a:extLst>
                </p:cNvPr>
                <p:cNvPicPr/>
                <p:nvPr/>
              </p:nvPicPr>
              <p:blipFill>
                <a:blip r:embed="rId63"/>
                <a:stretch>
                  <a:fillRect/>
                </a:stretch>
              </p:blipFill>
              <p:spPr>
                <a:xfrm>
                  <a:off x="3549423" y="2746594"/>
                  <a:ext cx="2205720" cy="434160"/>
                </a:xfrm>
                <a:prstGeom prst="rect">
                  <a:avLst/>
                </a:prstGeom>
              </p:spPr>
            </p:pic>
          </mc:Fallback>
        </mc:AlternateContent>
      </p:grpSp>
      <p:grpSp>
        <p:nvGrpSpPr>
          <p:cNvPr id="52" name="Group 51">
            <a:extLst>
              <a:ext uri="{FF2B5EF4-FFF2-40B4-BE49-F238E27FC236}">
                <a16:creationId xmlns:a16="http://schemas.microsoft.com/office/drawing/2014/main" id="{BD884B23-3F74-7D35-8489-C987D2F3AA3C}"/>
              </a:ext>
            </a:extLst>
          </p:cNvPr>
          <p:cNvGrpSpPr/>
          <p:nvPr/>
        </p:nvGrpSpPr>
        <p:grpSpPr>
          <a:xfrm>
            <a:off x="2457183" y="2582794"/>
            <a:ext cx="465480" cy="380160"/>
            <a:chOff x="2457183" y="2582794"/>
            <a:chExt cx="465480" cy="380160"/>
          </a:xfrm>
        </p:grpSpPr>
        <mc:AlternateContent xmlns:mc="http://schemas.openxmlformats.org/markup-compatibility/2006">
          <mc:Choice xmlns:p14="http://schemas.microsoft.com/office/powerpoint/2010/main" Requires="p14">
            <p:contentPart p14:bwMode="auto" r:id="rId64">
              <p14:nvContentPartPr>
                <p14:cNvPr id="48" name="Ink 47">
                  <a:extLst>
                    <a:ext uri="{FF2B5EF4-FFF2-40B4-BE49-F238E27FC236}">
                      <a16:creationId xmlns:a16="http://schemas.microsoft.com/office/drawing/2014/main" id="{12C1A480-123C-5F34-4F82-3BC45C843575}"/>
                    </a:ext>
                  </a:extLst>
                </p14:cNvPr>
                <p14:cNvContentPartPr/>
                <p14:nvPr/>
              </p14:nvContentPartPr>
              <p14:xfrm>
                <a:off x="2457183" y="2751274"/>
                <a:ext cx="216720" cy="211680"/>
              </p14:xfrm>
            </p:contentPart>
          </mc:Choice>
          <mc:Fallback>
            <p:pic>
              <p:nvPicPr>
                <p:cNvPr id="48" name="Ink 47">
                  <a:extLst>
                    <a:ext uri="{FF2B5EF4-FFF2-40B4-BE49-F238E27FC236}">
                      <a16:creationId xmlns:a16="http://schemas.microsoft.com/office/drawing/2014/main" id="{12C1A480-123C-5F34-4F82-3BC45C843575}"/>
                    </a:ext>
                  </a:extLst>
                </p:cNvPr>
                <p:cNvPicPr/>
                <p:nvPr/>
              </p:nvPicPr>
              <p:blipFill>
                <a:blip r:embed="rId65"/>
                <a:stretch>
                  <a:fillRect/>
                </a:stretch>
              </p:blipFill>
              <p:spPr>
                <a:xfrm>
                  <a:off x="2448543" y="2742274"/>
                  <a:ext cx="234360" cy="229320"/>
                </a:xfrm>
                <a:prstGeom prst="rect">
                  <a:avLst/>
                </a:prstGeom>
              </p:spPr>
            </p:pic>
          </mc:Fallback>
        </mc:AlternateContent>
        <mc:AlternateContent xmlns:mc="http://schemas.openxmlformats.org/markup-compatibility/2006">
          <mc:Choice xmlns:p14="http://schemas.microsoft.com/office/powerpoint/2010/main" Requires="p14">
            <p:contentPart p14:bwMode="auto" r:id="rId66">
              <p14:nvContentPartPr>
                <p14:cNvPr id="49" name="Ink 48">
                  <a:extLst>
                    <a:ext uri="{FF2B5EF4-FFF2-40B4-BE49-F238E27FC236}">
                      <a16:creationId xmlns:a16="http://schemas.microsoft.com/office/drawing/2014/main" id="{CC107D4D-B0D5-EDA8-D2D7-94327BDDAE6E}"/>
                    </a:ext>
                  </a:extLst>
                </p14:cNvPr>
                <p14:cNvContentPartPr/>
                <p14:nvPr/>
              </p14:nvContentPartPr>
              <p14:xfrm>
                <a:off x="2683983" y="2582794"/>
                <a:ext cx="225000" cy="244440"/>
              </p14:xfrm>
            </p:contentPart>
          </mc:Choice>
          <mc:Fallback>
            <p:pic>
              <p:nvPicPr>
                <p:cNvPr id="49" name="Ink 48">
                  <a:extLst>
                    <a:ext uri="{FF2B5EF4-FFF2-40B4-BE49-F238E27FC236}">
                      <a16:creationId xmlns:a16="http://schemas.microsoft.com/office/drawing/2014/main" id="{CC107D4D-B0D5-EDA8-D2D7-94327BDDAE6E}"/>
                    </a:ext>
                  </a:extLst>
                </p:cNvPr>
                <p:cNvPicPr/>
                <p:nvPr/>
              </p:nvPicPr>
              <p:blipFill>
                <a:blip r:embed="rId67"/>
                <a:stretch>
                  <a:fillRect/>
                </a:stretch>
              </p:blipFill>
              <p:spPr>
                <a:xfrm>
                  <a:off x="2674983" y="2574154"/>
                  <a:ext cx="242640" cy="262080"/>
                </a:xfrm>
                <a:prstGeom prst="rect">
                  <a:avLst/>
                </a:prstGeom>
              </p:spPr>
            </p:pic>
          </mc:Fallback>
        </mc:AlternateContent>
        <mc:AlternateContent xmlns:mc="http://schemas.openxmlformats.org/markup-compatibility/2006">
          <mc:Choice xmlns:p14="http://schemas.microsoft.com/office/powerpoint/2010/main" Requires="p14">
            <p:contentPart p14:bwMode="auto" r:id="rId68">
              <p14:nvContentPartPr>
                <p14:cNvPr id="50" name="Ink 49">
                  <a:extLst>
                    <a:ext uri="{FF2B5EF4-FFF2-40B4-BE49-F238E27FC236}">
                      <a16:creationId xmlns:a16="http://schemas.microsoft.com/office/drawing/2014/main" id="{468E233C-743D-2818-EED5-D659E81EBBFB}"/>
                    </a:ext>
                  </a:extLst>
                </p14:cNvPr>
                <p14:cNvContentPartPr/>
                <p14:nvPr/>
              </p14:nvContentPartPr>
              <p14:xfrm>
                <a:off x="2781183" y="2645434"/>
                <a:ext cx="141480" cy="70200"/>
              </p14:xfrm>
            </p:contentPart>
          </mc:Choice>
          <mc:Fallback>
            <p:pic>
              <p:nvPicPr>
                <p:cNvPr id="50" name="Ink 49">
                  <a:extLst>
                    <a:ext uri="{FF2B5EF4-FFF2-40B4-BE49-F238E27FC236}">
                      <a16:creationId xmlns:a16="http://schemas.microsoft.com/office/drawing/2014/main" id="{468E233C-743D-2818-EED5-D659E81EBBFB}"/>
                    </a:ext>
                  </a:extLst>
                </p:cNvPr>
                <p:cNvPicPr/>
                <p:nvPr/>
              </p:nvPicPr>
              <p:blipFill>
                <a:blip r:embed="rId69"/>
                <a:stretch>
                  <a:fillRect/>
                </a:stretch>
              </p:blipFill>
              <p:spPr>
                <a:xfrm>
                  <a:off x="2772183" y="2636794"/>
                  <a:ext cx="159120" cy="8784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70">
            <p14:nvContentPartPr>
              <p14:cNvPr id="51" name="Ink 50">
                <a:extLst>
                  <a:ext uri="{FF2B5EF4-FFF2-40B4-BE49-F238E27FC236}">
                    <a16:creationId xmlns:a16="http://schemas.microsoft.com/office/drawing/2014/main" id="{C9E2E147-342E-6431-F0A7-BA3345A31E45}"/>
                  </a:ext>
                </a:extLst>
              </p14:cNvPr>
              <p14:cNvContentPartPr/>
              <p14:nvPr/>
            </p14:nvContentPartPr>
            <p14:xfrm>
              <a:off x="3493263" y="3414754"/>
              <a:ext cx="522720" cy="401760"/>
            </p14:xfrm>
          </p:contentPart>
        </mc:Choice>
        <mc:Fallback>
          <p:pic>
            <p:nvPicPr>
              <p:cNvPr id="51" name="Ink 50">
                <a:extLst>
                  <a:ext uri="{FF2B5EF4-FFF2-40B4-BE49-F238E27FC236}">
                    <a16:creationId xmlns:a16="http://schemas.microsoft.com/office/drawing/2014/main" id="{C9E2E147-342E-6431-F0A7-BA3345A31E45}"/>
                  </a:ext>
                </a:extLst>
              </p:cNvPr>
              <p:cNvPicPr/>
              <p:nvPr/>
            </p:nvPicPr>
            <p:blipFill>
              <a:blip r:embed="rId71"/>
              <a:stretch>
                <a:fillRect/>
              </a:stretch>
            </p:blipFill>
            <p:spPr>
              <a:xfrm>
                <a:off x="3484623" y="3406114"/>
                <a:ext cx="540360" cy="419400"/>
              </a:xfrm>
              <a:prstGeom prst="rect">
                <a:avLst/>
              </a:prstGeom>
            </p:spPr>
          </p:pic>
        </mc:Fallback>
      </mc:AlternateContent>
      <mc:AlternateContent xmlns:mc="http://schemas.openxmlformats.org/markup-compatibility/2006">
        <mc:Choice xmlns:p14="http://schemas.microsoft.com/office/powerpoint/2010/main" Requires="p14">
          <p:contentPart p14:bwMode="auto" r:id="rId72">
            <p14:nvContentPartPr>
              <p14:cNvPr id="53" name="Ink 52">
                <a:extLst>
                  <a:ext uri="{FF2B5EF4-FFF2-40B4-BE49-F238E27FC236}">
                    <a16:creationId xmlns:a16="http://schemas.microsoft.com/office/drawing/2014/main" id="{EEFE156A-0AC1-9719-73C8-69323C28E772}"/>
                  </a:ext>
                </a:extLst>
              </p14:cNvPr>
              <p14:cNvContentPartPr/>
              <p14:nvPr/>
            </p14:nvContentPartPr>
            <p14:xfrm>
              <a:off x="7720743" y="867754"/>
              <a:ext cx="1253160" cy="52560"/>
            </p14:xfrm>
          </p:contentPart>
        </mc:Choice>
        <mc:Fallback>
          <p:pic>
            <p:nvPicPr>
              <p:cNvPr id="53" name="Ink 52">
                <a:extLst>
                  <a:ext uri="{FF2B5EF4-FFF2-40B4-BE49-F238E27FC236}">
                    <a16:creationId xmlns:a16="http://schemas.microsoft.com/office/drawing/2014/main" id="{EEFE156A-0AC1-9719-73C8-69323C28E772}"/>
                  </a:ext>
                </a:extLst>
              </p:cNvPr>
              <p:cNvPicPr/>
              <p:nvPr/>
            </p:nvPicPr>
            <p:blipFill>
              <a:blip r:embed="rId73"/>
              <a:stretch>
                <a:fillRect/>
              </a:stretch>
            </p:blipFill>
            <p:spPr>
              <a:xfrm>
                <a:off x="7711743" y="859114"/>
                <a:ext cx="1270800" cy="70200"/>
              </a:xfrm>
              <a:prstGeom prst="rect">
                <a:avLst/>
              </a:prstGeom>
            </p:spPr>
          </p:pic>
        </mc:Fallback>
      </mc:AlternateContent>
      <mc:AlternateContent xmlns:mc="http://schemas.openxmlformats.org/markup-compatibility/2006">
        <mc:Choice xmlns:p14="http://schemas.microsoft.com/office/powerpoint/2010/main" Requires="p14">
          <p:contentPart p14:bwMode="auto" r:id="rId74">
            <p14:nvContentPartPr>
              <p14:cNvPr id="54" name="Ink 53">
                <a:extLst>
                  <a:ext uri="{FF2B5EF4-FFF2-40B4-BE49-F238E27FC236}">
                    <a16:creationId xmlns:a16="http://schemas.microsoft.com/office/drawing/2014/main" id="{752C605A-BE8A-D834-4C7A-801651120E49}"/>
                  </a:ext>
                </a:extLst>
              </p14:cNvPr>
              <p14:cNvContentPartPr/>
              <p14:nvPr/>
            </p14:nvContentPartPr>
            <p14:xfrm>
              <a:off x="8619663" y="1144954"/>
              <a:ext cx="844920" cy="79200"/>
            </p14:xfrm>
          </p:contentPart>
        </mc:Choice>
        <mc:Fallback>
          <p:pic>
            <p:nvPicPr>
              <p:cNvPr id="54" name="Ink 53">
                <a:extLst>
                  <a:ext uri="{FF2B5EF4-FFF2-40B4-BE49-F238E27FC236}">
                    <a16:creationId xmlns:a16="http://schemas.microsoft.com/office/drawing/2014/main" id="{752C605A-BE8A-D834-4C7A-801651120E49}"/>
                  </a:ext>
                </a:extLst>
              </p:cNvPr>
              <p:cNvPicPr/>
              <p:nvPr/>
            </p:nvPicPr>
            <p:blipFill>
              <a:blip r:embed="rId75"/>
              <a:stretch>
                <a:fillRect/>
              </a:stretch>
            </p:blipFill>
            <p:spPr>
              <a:xfrm>
                <a:off x="8611023" y="1135954"/>
                <a:ext cx="862560" cy="96840"/>
              </a:xfrm>
              <a:prstGeom prst="rect">
                <a:avLst/>
              </a:prstGeom>
            </p:spPr>
          </p:pic>
        </mc:Fallback>
      </mc:AlternateContent>
      <mc:AlternateContent xmlns:mc="http://schemas.openxmlformats.org/markup-compatibility/2006">
        <mc:Choice xmlns:p14="http://schemas.microsoft.com/office/powerpoint/2010/main" Requires="p14">
          <p:contentPart p14:bwMode="auto" r:id="rId76">
            <p14:nvContentPartPr>
              <p14:cNvPr id="55" name="Ink 54">
                <a:extLst>
                  <a:ext uri="{FF2B5EF4-FFF2-40B4-BE49-F238E27FC236}">
                    <a16:creationId xmlns:a16="http://schemas.microsoft.com/office/drawing/2014/main" id="{AC44D228-E9F0-1628-D62B-3E2D7B433E77}"/>
                  </a:ext>
                </a:extLst>
              </p14:cNvPr>
              <p14:cNvContentPartPr/>
              <p14:nvPr/>
            </p14:nvContentPartPr>
            <p14:xfrm>
              <a:off x="8691663" y="1661914"/>
              <a:ext cx="1768680" cy="63000"/>
            </p14:xfrm>
          </p:contentPart>
        </mc:Choice>
        <mc:Fallback>
          <p:pic>
            <p:nvPicPr>
              <p:cNvPr id="55" name="Ink 54">
                <a:extLst>
                  <a:ext uri="{FF2B5EF4-FFF2-40B4-BE49-F238E27FC236}">
                    <a16:creationId xmlns:a16="http://schemas.microsoft.com/office/drawing/2014/main" id="{AC44D228-E9F0-1628-D62B-3E2D7B433E77}"/>
                  </a:ext>
                </a:extLst>
              </p:cNvPr>
              <p:cNvPicPr/>
              <p:nvPr/>
            </p:nvPicPr>
            <p:blipFill>
              <a:blip r:embed="rId77"/>
              <a:stretch>
                <a:fillRect/>
              </a:stretch>
            </p:blipFill>
            <p:spPr>
              <a:xfrm>
                <a:off x="8683023" y="1653274"/>
                <a:ext cx="1786320" cy="80640"/>
              </a:xfrm>
              <a:prstGeom prst="rect">
                <a:avLst/>
              </a:prstGeom>
            </p:spPr>
          </p:pic>
        </mc:Fallback>
      </mc:AlternateContent>
      <p:grpSp>
        <p:nvGrpSpPr>
          <p:cNvPr id="58" name="Group 57">
            <a:extLst>
              <a:ext uri="{FF2B5EF4-FFF2-40B4-BE49-F238E27FC236}">
                <a16:creationId xmlns:a16="http://schemas.microsoft.com/office/drawing/2014/main" id="{D3918BED-F082-DD12-B70B-CA5A499662DD}"/>
              </a:ext>
            </a:extLst>
          </p:cNvPr>
          <p:cNvGrpSpPr/>
          <p:nvPr/>
        </p:nvGrpSpPr>
        <p:grpSpPr>
          <a:xfrm>
            <a:off x="8176143" y="3056194"/>
            <a:ext cx="263520" cy="234720"/>
            <a:chOff x="8176143" y="3056194"/>
            <a:chExt cx="263520" cy="234720"/>
          </a:xfrm>
        </p:grpSpPr>
        <mc:AlternateContent xmlns:mc="http://schemas.openxmlformats.org/markup-compatibility/2006">
          <mc:Choice xmlns:p14="http://schemas.microsoft.com/office/powerpoint/2010/main" Requires="p14">
            <p:contentPart p14:bwMode="auto" r:id="rId78">
              <p14:nvContentPartPr>
                <p14:cNvPr id="56" name="Ink 55">
                  <a:extLst>
                    <a:ext uri="{FF2B5EF4-FFF2-40B4-BE49-F238E27FC236}">
                      <a16:creationId xmlns:a16="http://schemas.microsoft.com/office/drawing/2014/main" id="{9AAD120E-7FA3-90B9-FD90-997358748AB3}"/>
                    </a:ext>
                  </a:extLst>
                </p14:cNvPr>
                <p14:cNvContentPartPr/>
                <p14:nvPr/>
              </p14:nvContentPartPr>
              <p14:xfrm>
                <a:off x="8176143" y="3072394"/>
                <a:ext cx="263520" cy="218520"/>
              </p14:xfrm>
            </p:contentPart>
          </mc:Choice>
          <mc:Fallback>
            <p:pic>
              <p:nvPicPr>
                <p:cNvPr id="56" name="Ink 55">
                  <a:extLst>
                    <a:ext uri="{FF2B5EF4-FFF2-40B4-BE49-F238E27FC236}">
                      <a16:creationId xmlns:a16="http://schemas.microsoft.com/office/drawing/2014/main" id="{9AAD120E-7FA3-90B9-FD90-997358748AB3}"/>
                    </a:ext>
                  </a:extLst>
                </p:cNvPr>
                <p:cNvPicPr/>
                <p:nvPr/>
              </p:nvPicPr>
              <p:blipFill>
                <a:blip r:embed="rId79"/>
                <a:stretch>
                  <a:fillRect/>
                </a:stretch>
              </p:blipFill>
              <p:spPr>
                <a:xfrm>
                  <a:off x="8167503" y="3063394"/>
                  <a:ext cx="281160" cy="236160"/>
                </a:xfrm>
                <a:prstGeom prst="rect">
                  <a:avLst/>
                </a:prstGeom>
              </p:spPr>
            </p:pic>
          </mc:Fallback>
        </mc:AlternateContent>
        <mc:AlternateContent xmlns:mc="http://schemas.openxmlformats.org/markup-compatibility/2006">
          <mc:Choice xmlns:p14="http://schemas.microsoft.com/office/powerpoint/2010/main" Requires="p14">
            <p:contentPart p14:bwMode="auto" r:id="rId80">
              <p14:nvContentPartPr>
                <p14:cNvPr id="57" name="Ink 56">
                  <a:extLst>
                    <a:ext uri="{FF2B5EF4-FFF2-40B4-BE49-F238E27FC236}">
                      <a16:creationId xmlns:a16="http://schemas.microsoft.com/office/drawing/2014/main" id="{E4995B42-243D-D9DD-4E0E-825FB8884C0B}"/>
                    </a:ext>
                  </a:extLst>
                </p14:cNvPr>
                <p14:cNvContentPartPr/>
                <p14:nvPr/>
              </p14:nvContentPartPr>
              <p14:xfrm>
                <a:off x="8230503" y="3056194"/>
                <a:ext cx="167040" cy="210960"/>
              </p14:xfrm>
            </p:contentPart>
          </mc:Choice>
          <mc:Fallback>
            <p:pic>
              <p:nvPicPr>
                <p:cNvPr id="57" name="Ink 56">
                  <a:extLst>
                    <a:ext uri="{FF2B5EF4-FFF2-40B4-BE49-F238E27FC236}">
                      <a16:creationId xmlns:a16="http://schemas.microsoft.com/office/drawing/2014/main" id="{E4995B42-243D-D9DD-4E0E-825FB8884C0B}"/>
                    </a:ext>
                  </a:extLst>
                </p:cNvPr>
                <p:cNvPicPr/>
                <p:nvPr/>
              </p:nvPicPr>
              <p:blipFill>
                <a:blip r:embed="rId81"/>
                <a:stretch>
                  <a:fillRect/>
                </a:stretch>
              </p:blipFill>
              <p:spPr>
                <a:xfrm>
                  <a:off x="8221863" y="3047194"/>
                  <a:ext cx="184680" cy="228600"/>
                </a:xfrm>
                <a:prstGeom prst="rect">
                  <a:avLst/>
                </a:prstGeom>
              </p:spPr>
            </p:pic>
          </mc:Fallback>
        </mc:AlternateContent>
      </p:grpSp>
    </p:spTree>
    <p:extLst>
      <p:ext uri="{BB962C8B-B14F-4D97-AF65-F5344CB8AC3E}">
        <p14:creationId xmlns:p14="http://schemas.microsoft.com/office/powerpoint/2010/main" val="32308784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6754" name="Picture 2" descr="16-15_slide3-U"/>
          <p:cNvPicPr>
            <a:picLocks noChangeAspect="1" noChangeArrowheads="1"/>
          </p:cNvPicPr>
          <p:nvPr/>
        </p:nvPicPr>
        <p:blipFill rotWithShape="1">
          <a:blip r:embed="rId3">
            <a:extLst>
              <a:ext uri="{28A0092B-C50C-407E-A947-70E740481C1C}">
                <a14:useLocalDpi xmlns:a14="http://schemas.microsoft.com/office/drawing/2010/main" val="0"/>
              </a:ext>
            </a:extLst>
          </a:blip>
          <a:srcRect b="3722"/>
          <a:stretch/>
        </p:blipFill>
        <p:spPr bwMode="auto">
          <a:xfrm>
            <a:off x="1820864" y="136525"/>
            <a:ext cx="8548687" cy="6339902"/>
          </a:xfrm>
          <a:prstGeom prst="rect">
            <a:avLst/>
          </a:prstGeom>
          <a:noFill/>
          <a:extLst>
            <a:ext uri="{909E8E84-426E-40dd-AFC4-6F175D3DCCD1}">
              <a14:hiddenFill xmlns:a14="http://schemas.microsoft.com/office/drawing/2010/main" xmlns="">
                <a:solidFill>
                  <a:srgbClr val="FFFFFF"/>
                </a:solidFill>
              </a14:hiddenFill>
            </a:ext>
          </a:extLst>
        </p:spPr>
      </p:pic>
      <p:sp>
        <p:nvSpPr>
          <p:cNvPr id="586757" name="Text Box 5"/>
          <p:cNvSpPr txBox="1">
            <a:spLocks noChangeArrowheads="1"/>
          </p:cNvSpPr>
          <p:nvPr/>
        </p:nvSpPr>
        <p:spPr bwMode="auto">
          <a:xfrm>
            <a:off x="228600" y="136520"/>
            <a:ext cx="2255837" cy="3127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lstStyle/>
          <a:p>
            <a:r>
              <a:rPr lang="en-US" altLang="en-US" b="1" dirty="0">
                <a:latin typeface="Arial" charset="0"/>
              </a:rPr>
              <a:t>Initiation 3. Large subunit binds completing the complex</a:t>
            </a:r>
            <a:endParaRPr lang="en-US" altLang="en-US" b="1" dirty="0"/>
          </a:p>
        </p:txBody>
      </p:sp>
      <p:sp>
        <p:nvSpPr>
          <p:cNvPr id="586758" name="Text Box 6"/>
          <p:cNvSpPr txBox="1">
            <a:spLocks noChangeArrowheads="1"/>
          </p:cNvSpPr>
          <p:nvPr/>
        </p:nvSpPr>
        <p:spPr bwMode="auto">
          <a:xfrm>
            <a:off x="3252788" y="2670175"/>
            <a:ext cx="1111250" cy="8715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lstStyle/>
          <a:p>
            <a:r>
              <a:rPr lang="en-US" altLang="en-US" sz="1600" b="1">
                <a:latin typeface="Arial" charset="0"/>
              </a:rPr>
              <a:t>Large</a:t>
            </a:r>
          </a:p>
          <a:p>
            <a:r>
              <a:rPr lang="en-US" altLang="en-US" sz="1600" b="1">
                <a:latin typeface="Arial" charset="0"/>
              </a:rPr>
              <a:t>subunit of</a:t>
            </a:r>
          </a:p>
          <a:p>
            <a:r>
              <a:rPr lang="en-US" altLang="en-US" sz="1600" b="1">
                <a:latin typeface="Arial" charset="0"/>
              </a:rPr>
              <a:t>ribosome</a:t>
            </a:r>
            <a:endParaRPr lang="en-US" altLang="en-US" sz="1600" b="1"/>
          </a:p>
        </p:txBody>
      </p:sp>
      <p:sp>
        <p:nvSpPr>
          <p:cNvPr id="586759" name="Line 7"/>
          <p:cNvSpPr>
            <a:spLocks noChangeShapeType="1"/>
          </p:cNvSpPr>
          <p:nvPr/>
        </p:nvSpPr>
        <p:spPr bwMode="auto">
          <a:xfrm>
            <a:off x="4292601" y="3059113"/>
            <a:ext cx="396875" cy="0"/>
          </a:xfrm>
          <a:prstGeom prst="line">
            <a:avLst/>
          </a:prstGeom>
          <a:noFill/>
          <a:ln w="12700">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2" name="TextBox 1">
            <a:extLst>
              <a:ext uri="{FF2B5EF4-FFF2-40B4-BE49-F238E27FC236}">
                <a16:creationId xmlns:a16="http://schemas.microsoft.com/office/drawing/2014/main" id="{1CE89FC6-DEA1-476C-B825-C3FB935F8B3C}"/>
              </a:ext>
            </a:extLst>
          </p:cNvPr>
          <p:cNvSpPr txBox="1"/>
          <p:nvPr/>
        </p:nvSpPr>
        <p:spPr>
          <a:xfrm>
            <a:off x="6095207" y="762000"/>
            <a:ext cx="1189749" cy="369332"/>
          </a:xfrm>
          <a:prstGeom prst="rect">
            <a:avLst/>
          </a:prstGeom>
          <a:noFill/>
        </p:spPr>
        <p:txBody>
          <a:bodyPr wrap="none" rtlCol="0">
            <a:spAutoFit/>
          </a:bodyPr>
          <a:lstStyle/>
          <a:p>
            <a:r>
              <a:rPr lang="en-US" dirty="0"/>
              <a:t>Exit tunnel</a:t>
            </a:r>
          </a:p>
        </p:txBody>
      </p:sp>
      <p:cxnSp>
        <p:nvCxnSpPr>
          <p:cNvPr id="4" name="Straight Arrow Connector 3">
            <a:extLst>
              <a:ext uri="{FF2B5EF4-FFF2-40B4-BE49-F238E27FC236}">
                <a16:creationId xmlns:a16="http://schemas.microsoft.com/office/drawing/2014/main" id="{B4D04608-6B43-4735-A028-F7304E5A0E40}"/>
              </a:ext>
            </a:extLst>
          </p:cNvPr>
          <p:cNvCxnSpPr>
            <a:stCxn id="2" idx="2"/>
          </p:cNvCxnSpPr>
          <p:nvPr/>
        </p:nvCxnSpPr>
        <p:spPr>
          <a:xfrm flipH="1">
            <a:off x="5943601" y="1131332"/>
            <a:ext cx="746481" cy="54506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644A11F4-7822-4FEA-9EBC-BFE5763C171D}"/>
              </a:ext>
            </a:extLst>
          </p:cNvPr>
          <p:cNvSpPr txBox="1"/>
          <p:nvPr/>
        </p:nvSpPr>
        <p:spPr>
          <a:xfrm>
            <a:off x="3153955" y="5257800"/>
            <a:ext cx="2277290" cy="369332"/>
          </a:xfrm>
          <a:prstGeom prst="rect">
            <a:avLst/>
          </a:prstGeom>
          <a:noFill/>
        </p:spPr>
        <p:txBody>
          <a:bodyPr wrap="none" rtlCol="0">
            <a:spAutoFit/>
          </a:bodyPr>
          <a:lstStyle/>
          <a:p>
            <a:r>
              <a:rPr lang="en-US" dirty="0"/>
              <a:t>Ribosome Binding Site</a:t>
            </a:r>
          </a:p>
        </p:txBody>
      </p:sp>
      <p:cxnSp>
        <p:nvCxnSpPr>
          <p:cNvPr id="7" name="Straight Arrow Connector 6">
            <a:extLst>
              <a:ext uri="{FF2B5EF4-FFF2-40B4-BE49-F238E27FC236}">
                <a16:creationId xmlns:a16="http://schemas.microsoft.com/office/drawing/2014/main" id="{75BD348F-63C7-4C50-96CB-0A1AA4854851}"/>
              </a:ext>
            </a:extLst>
          </p:cNvPr>
          <p:cNvCxnSpPr/>
          <p:nvPr/>
        </p:nvCxnSpPr>
        <p:spPr>
          <a:xfrm flipV="1">
            <a:off x="4292600" y="4724400"/>
            <a:ext cx="584200" cy="5334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0843AE21-78B7-403D-A7A0-B830EE782900}"/>
              </a:ext>
            </a:extLst>
          </p:cNvPr>
          <p:cNvSpPr txBox="1"/>
          <p:nvPr/>
        </p:nvSpPr>
        <p:spPr>
          <a:xfrm>
            <a:off x="5562600" y="5277904"/>
            <a:ext cx="1295932" cy="369332"/>
          </a:xfrm>
          <a:prstGeom prst="rect">
            <a:avLst/>
          </a:prstGeom>
          <a:noFill/>
        </p:spPr>
        <p:txBody>
          <a:bodyPr wrap="none" rtlCol="0">
            <a:spAutoFit/>
          </a:bodyPr>
          <a:lstStyle/>
          <a:p>
            <a:r>
              <a:rPr lang="en-US" dirty="0"/>
              <a:t>Start Codon</a:t>
            </a:r>
          </a:p>
        </p:txBody>
      </p:sp>
      <p:cxnSp>
        <p:nvCxnSpPr>
          <p:cNvPr id="10" name="Straight Arrow Connector 9">
            <a:extLst>
              <a:ext uri="{FF2B5EF4-FFF2-40B4-BE49-F238E27FC236}">
                <a16:creationId xmlns:a16="http://schemas.microsoft.com/office/drawing/2014/main" id="{FAA0DF6C-2AA1-4826-8ED6-B3F052767B8D}"/>
              </a:ext>
            </a:extLst>
          </p:cNvPr>
          <p:cNvCxnSpPr/>
          <p:nvPr/>
        </p:nvCxnSpPr>
        <p:spPr>
          <a:xfrm flipV="1">
            <a:off x="6248400" y="4876800"/>
            <a:ext cx="0" cy="3810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6399FAE2-5A0F-4C72-8C8D-1B1C9D6E629F}"/>
              </a:ext>
            </a:extLst>
          </p:cNvPr>
          <p:cNvSpPr txBox="1"/>
          <p:nvPr/>
        </p:nvSpPr>
        <p:spPr>
          <a:xfrm>
            <a:off x="7170405" y="5277904"/>
            <a:ext cx="1530868" cy="369332"/>
          </a:xfrm>
          <a:prstGeom prst="rect">
            <a:avLst/>
          </a:prstGeom>
          <a:noFill/>
        </p:spPr>
        <p:txBody>
          <a:bodyPr wrap="none" rtlCol="0">
            <a:spAutoFit/>
          </a:bodyPr>
          <a:lstStyle/>
          <a:p>
            <a:r>
              <a:rPr lang="en-US" dirty="0"/>
              <a:t>Second Codon</a:t>
            </a:r>
          </a:p>
        </p:txBody>
      </p:sp>
      <p:cxnSp>
        <p:nvCxnSpPr>
          <p:cNvPr id="13" name="Straight Arrow Connector 12">
            <a:extLst>
              <a:ext uri="{FF2B5EF4-FFF2-40B4-BE49-F238E27FC236}">
                <a16:creationId xmlns:a16="http://schemas.microsoft.com/office/drawing/2014/main" id="{A856BC23-EE08-4E2A-B56D-E2AD423E37DA}"/>
              </a:ext>
            </a:extLst>
          </p:cNvPr>
          <p:cNvCxnSpPr>
            <a:stCxn id="11" idx="0"/>
          </p:cNvCxnSpPr>
          <p:nvPr/>
        </p:nvCxnSpPr>
        <p:spPr>
          <a:xfrm flipH="1" flipV="1">
            <a:off x="6781801" y="4876800"/>
            <a:ext cx="1154039" cy="40110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7133DF09-1767-4B71-9F3C-E11B791C02C8}"/>
              </a:ext>
            </a:extLst>
          </p:cNvPr>
          <p:cNvSpPr txBox="1"/>
          <p:nvPr/>
        </p:nvSpPr>
        <p:spPr>
          <a:xfrm>
            <a:off x="7300904" y="1314156"/>
            <a:ext cx="1664110" cy="369332"/>
          </a:xfrm>
          <a:prstGeom prst="rect">
            <a:avLst/>
          </a:prstGeom>
          <a:noFill/>
        </p:spPr>
        <p:txBody>
          <a:bodyPr wrap="none" rtlCol="0">
            <a:spAutoFit/>
          </a:bodyPr>
          <a:lstStyle/>
          <a:p>
            <a:r>
              <a:rPr lang="en-US" dirty="0"/>
              <a:t>First amino acid</a:t>
            </a:r>
          </a:p>
        </p:txBody>
      </p:sp>
      <p:cxnSp>
        <p:nvCxnSpPr>
          <p:cNvPr id="16" name="Straight Arrow Connector 15">
            <a:extLst>
              <a:ext uri="{FF2B5EF4-FFF2-40B4-BE49-F238E27FC236}">
                <a16:creationId xmlns:a16="http://schemas.microsoft.com/office/drawing/2014/main" id="{717D6AF8-CE47-4853-A286-8C1A3B86757D}"/>
              </a:ext>
            </a:extLst>
          </p:cNvPr>
          <p:cNvCxnSpPr/>
          <p:nvPr/>
        </p:nvCxnSpPr>
        <p:spPr>
          <a:xfrm flipH="1">
            <a:off x="6400801" y="1676400"/>
            <a:ext cx="884155" cy="7620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 name="Date Placeholder 2">
            <a:extLst>
              <a:ext uri="{FF2B5EF4-FFF2-40B4-BE49-F238E27FC236}">
                <a16:creationId xmlns:a16="http://schemas.microsoft.com/office/drawing/2014/main" id="{EE661219-07F7-78A7-B14B-4155B0D3352D}"/>
              </a:ext>
            </a:extLst>
          </p:cNvPr>
          <p:cNvSpPr>
            <a:spLocks noGrp="1"/>
          </p:cNvSpPr>
          <p:nvPr>
            <p:ph type="dt" sz="half" idx="10"/>
          </p:nvPr>
        </p:nvSpPr>
        <p:spPr/>
        <p:txBody>
          <a:bodyPr/>
          <a:lstStyle/>
          <a:p>
            <a:fld id="{D28EB410-3FB8-4F0A-AD10-C67D72F90FEB}" type="datetime1">
              <a:rPr lang="en-US" smtClean="0"/>
              <a:t>9/9/2023</a:t>
            </a:fld>
            <a:endParaRPr lang="en-US"/>
          </a:p>
        </p:txBody>
      </p:sp>
      <p:sp>
        <p:nvSpPr>
          <p:cNvPr id="6" name="Footer Placeholder 5">
            <a:extLst>
              <a:ext uri="{FF2B5EF4-FFF2-40B4-BE49-F238E27FC236}">
                <a16:creationId xmlns:a16="http://schemas.microsoft.com/office/drawing/2014/main" id="{7EFC7D38-1257-DAB3-0585-FFA8AF5E05AD}"/>
              </a:ext>
            </a:extLst>
          </p:cNvPr>
          <p:cNvSpPr>
            <a:spLocks noGrp="1"/>
          </p:cNvSpPr>
          <p:nvPr>
            <p:ph type="ftr" sz="quarter" idx="11"/>
          </p:nvPr>
        </p:nvSpPr>
        <p:spPr/>
        <p:txBody>
          <a:bodyPr/>
          <a:lstStyle/>
          <a:p>
            <a:r>
              <a:rPr lang="en-US"/>
              <a:t>D &amp; D Lecture 5 - Fall 2023</a:t>
            </a:r>
          </a:p>
        </p:txBody>
      </p:sp>
      <p:sp>
        <p:nvSpPr>
          <p:cNvPr id="9" name="Slide Number Placeholder 8">
            <a:extLst>
              <a:ext uri="{FF2B5EF4-FFF2-40B4-BE49-F238E27FC236}">
                <a16:creationId xmlns:a16="http://schemas.microsoft.com/office/drawing/2014/main" id="{A228EC42-F72D-217C-E044-F80D3E605E87}"/>
              </a:ext>
            </a:extLst>
          </p:cNvPr>
          <p:cNvSpPr>
            <a:spLocks noGrp="1"/>
          </p:cNvSpPr>
          <p:nvPr>
            <p:ph type="sldNum" sz="quarter" idx="12"/>
          </p:nvPr>
        </p:nvSpPr>
        <p:spPr/>
        <p:txBody>
          <a:bodyPr/>
          <a:lstStyle/>
          <a:p>
            <a:fld id="{DC3BB032-4020-48F4-953B-341806DC4A2B}" type="slidenum">
              <a:rPr lang="en-US" smtClean="0"/>
              <a:pPr/>
              <a:t>32</a:t>
            </a:fld>
            <a:endParaRPr lang="en-US"/>
          </a:p>
        </p:txBody>
      </p:sp>
    </p:spTree>
    <p:extLst>
      <p:ext uri="{BB962C8B-B14F-4D97-AF65-F5344CB8AC3E}">
        <p14:creationId xmlns:p14="http://schemas.microsoft.com/office/powerpoint/2010/main" val="22685426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152400"/>
            <a:ext cx="8229600" cy="1143000"/>
          </a:xfrm>
        </p:spPr>
        <p:txBody>
          <a:bodyPr>
            <a:normAutofit/>
          </a:bodyPr>
          <a:lstStyle/>
          <a:p>
            <a:r>
              <a:rPr lang="en-US" sz="2800" dirty="0"/>
              <a:t>Summary of Protein Synthesis &amp; Ribosomes</a:t>
            </a:r>
          </a:p>
        </p:txBody>
      </p:sp>
      <p:pic>
        <p:nvPicPr>
          <p:cNvPr id="12" name="Picture 11"/>
          <p:cNvPicPr>
            <a:picLocks noChangeAspect="1"/>
          </p:cNvPicPr>
          <p:nvPr/>
        </p:nvPicPr>
        <p:blipFill rotWithShape="1">
          <a:blip r:embed="rId3" cstate="print">
            <a:extLst>
              <a:ext uri="{28A0092B-C50C-407E-A947-70E740481C1C}">
                <a14:useLocalDpi xmlns:a14="http://schemas.microsoft.com/office/drawing/2010/main" val="0"/>
              </a:ext>
            </a:extLst>
          </a:blip>
          <a:srcRect t="7844" b="3260"/>
          <a:stretch/>
        </p:blipFill>
        <p:spPr>
          <a:xfrm>
            <a:off x="5825317" y="629055"/>
            <a:ext cx="4186575" cy="2590800"/>
          </a:xfrm>
          <a:prstGeom prst="rect">
            <a:avLst/>
          </a:prstGeom>
        </p:spPr>
      </p:pic>
      <p:sp>
        <p:nvSpPr>
          <p:cNvPr id="7" name="Rectangle 6">
            <a:extLst>
              <a:ext uri="{FF2B5EF4-FFF2-40B4-BE49-F238E27FC236}">
                <a16:creationId xmlns:a16="http://schemas.microsoft.com/office/drawing/2014/main" id="{A0909E7D-4888-4173-9C78-884B1108A391}"/>
              </a:ext>
            </a:extLst>
          </p:cNvPr>
          <p:cNvSpPr/>
          <p:nvPr/>
        </p:nvSpPr>
        <p:spPr>
          <a:xfrm>
            <a:off x="457200" y="629055"/>
            <a:ext cx="5368117" cy="5693866"/>
          </a:xfrm>
          <a:prstGeom prst="rect">
            <a:avLst/>
          </a:prstGeom>
        </p:spPr>
        <p:txBody>
          <a:bodyPr wrap="square">
            <a:spAutoFit/>
          </a:bodyPr>
          <a:lstStyle/>
          <a:p>
            <a:r>
              <a:rPr lang="en-US" sz="1600" b="1" dirty="0">
                <a:solidFill>
                  <a:srgbClr val="000000"/>
                </a:solidFill>
                <a:latin typeface="Calibri" panose="020F0502020204030204" pitchFamily="34" charset="0"/>
              </a:rPr>
              <a:t>Role of different Ribosomal subunits</a:t>
            </a:r>
          </a:p>
          <a:p>
            <a:pPr lvl="1"/>
            <a:r>
              <a:rPr lang="en-US" sz="1600" dirty="0">
                <a:solidFill>
                  <a:srgbClr val="000000"/>
                </a:solidFill>
                <a:latin typeface="Calibri" panose="020F0502020204030204" pitchFamily="34" charset="0"/>
              </a:rPr>
              <a:t>30S – RBS &amp; mRNA codon/anticodon</a:t>
            </a:r>
          </a:p>
          <a:p>
            <a:pPr lvl="1"/>
            <a:r>
              <a:rPr lang="en-US" sz="1600" dirty="0">
                <a:solidFill>
                  <a:srgbClr val="000000"/>
                </a:solidFill>
                <a:latin typeface="Calibri" panose="020F0502020204030204" pitchFamily="34" charset="0"/>
              </a:rPr>
              <a:t>50S – Peptide bond synthesis</a:t>
            </a:r>
          </a:p>
          <a:p>
            <a:pPr lvl="1"/>
            <a:r>
              <a:rPr lang="en-US" sz="1600" dirty="0">
                <a:solidFill>
                  <a:srgbClr val="000000"/>
                </a:solidFill>
                <a:latin typeface="Calibri" panose="020F0502020204030204" pitchFamily="34" charset="0"/>
              </a:rPr>
              <a:t>Exit tunnel – new protein emerges</a:t>
            </a:r>
          </a:p>
          <a:p>
            <a:r>
              <a:rPr lang="en-US" sz="1600" b="1" dirty="0">
                <a:solidFill>
                  <a:srgbClr val="000000"/>
                </a:solidFill>
                <a:latin typeface="Calibri" panose="020F0502020204030204" pitchFamily="34" charset="0"/>
              </a:rPr>
              <a:t>tRNA sites:</a:t>
            </a:r>
          </a:p>
          <a:p>
            <a:pPr lvl="1"/>
            <a:r>
              <a:rPr lang="en-US" sz="1600" dirty="0">
                <a:solidFill>
                  <a:srgbClr val="000000"/>
                </a:solidFill>
                <a:latin typeface="Calibri" panose="020F0502020204030204" pitchFamily="34" charset="0"/>
              </a:rPr>
              <a:t>A – aminoacyl – next </a:t>
            </a:r>
            <a:r>
              <a:rPr lang="en-US" sz="1600" dirty="0" err="1">
                <a:solidFill>
                  <a:srgbClr val="000000"/>
                </a:solidFill>
                <a:latin typeface="Calibri" panose="020F0502020204030204" pitchFamily="34" charset="0"/>
              </a:rPr>
              <a:t>tRNA</a:t>
            </a:r>
            <a:r>
              <a:rPr lang="en-US" sz="1600" dirty="0">
                <a:solidFill>
                  <a:srgbClr val="000000"/>
                </a:solidFill>
                <a:latin typeface="Calibri" panose="020F0502020204030204" pitchFamily="34" charset="0"/>
              </a:rPr>
              <a:t>-AA binds</a:t>
            </a:r>
          </a:p>
          <a:p>
            <a:pPr lvl="1"/>
            <a:r>
              <a:rPr lang="en-US" sz="1600" dirty="0">
                <a:solidFill>
                  <a:srgbClr val="000000"/>
                </a:solidFill>
                <a:latin typeface="Calibri" panose="020F0502020204030204" pitchFamily="34" charset="0"/>
              </a:rPr>
              <a:t>P – initiation &amp; contains the growing peptide</a:t>
            </a:r>
          </a:p>
          <a:p>
            <a:pPr lvl="1"/>
            <a:r>
              <a:rPr lang="en-US" sz="1600" dirty="0">
                <a:solidFill>
                  <a:srgbClr val="000000"/>
                </a:solidFill>
                <a:latin typeface="Calibri" panose="020F0502020204030204" pitchFamily="34" charset="0"/>
              </a:rPr>
              <a:t>E – empty </a:t>
            </a:r>
            <a:r>
              <a:rPr lang="en-US" sz="1600" dirty="0" err="1">
                <a:solidFill>
                  <a:srgbClr val="000000"/>
                </a:solidFill>
                <a:latin typeface="Calibri" panose="020F0502020204030204" pitchFamily="34" charset="0"/>
              </a:rPr>
              <a:t>tRNA</a:t>
            </a:r>
            <a:r>
              <a:rPr lang="en-US" sz="1600" dirty="0">
                <a:solidFill>
                  <a:srgbClr val="000000"/>
                </a:solidFill>
                <a:latin typeface="Calibri" panose="020F0502020204030204" pitchFamily="34" charset="0"/>
              </a:rPr>
              <a:t> leave from here </a:t>
            </a:r>
          </a:p>
          <a:p>
            <a:r>
              <a:rPr lang="en-US" sz="1600" b="1" dirty="0">
                <a:latin typeface="Calibri" panose="020F0502020204030204" pitchFamily="34" charset="0"/>
              </a:rPr>
              <a:t>Initiation: </a:t>
            </a:r>
            <a:endParaRPr lang="en-US" sz="1600" dirty="0">
              <a:latin typeface="Calibri" panose="020F0502020204030204" pitchFamily="34" charset="0"/>
            </a:endParaRPr>
          </a:p>
          <a:p>
            <a:pPr lvl="1"/>
            <a:r>
              <a:rPr lang="en-US" sz="1600" dirty="0">
                <a:latin typeface="Calibri" panose="020F0502020204030204" pitchFamily="34" charset="0"/>
              </a:rPr>
              <a:t>1. Ribosome binding site &amp; rRNA interaction (</a:t>
            </a:r>
            <a:r>
              <a:rPr lang="en-US" sz="1600" dirty="0" err="1">
                <a:latin typeface="Calibri" panose="020F0502020204030204" pitchFamily="34" charset="0"/>
              </a:rPr>
              <a:t>Proks</a:t>
            </a:r>
            <a:r>
              <a:rPr lang="en-US" sz="1600" dirty="0">
                <a:latin typeface="Calibri" panose="020F0502020204030204" pitchFamily="34" charset="0"/>
              </a:rPr>
              <a:t>)/AUG scanning (</a:t>
            </a:r>
            <a:r>
              <a:rPr lang="en-US" sz="1600" dirty="0" err="1">
                <a:latin typeface="Calibri" panose="020F0502020204030204" pitchFamily="34" charset="0"/>
              </a:rPr>
              <a:t>Euks</a:t>
            </a:r>
            <a:r>
              <a:rPr lang="en-US" sz="1600" dirty="0">
                <a:latin typeface="Calibri" panose="020F0502020204030204" pitchFamily="34" charset="0"/>
              </a:rPr>
              <a:t>). </a:t>
            </a:r>
          </a:p>
          <a:p>
            <a:pPr lvl="1"/>
            <a:r>
              <a:rPr lang="nl-NL" sz="1600" dirty="0">
                <a:latin typeface="Calibri" panose="020F0502020204030204" pitchFamily="34" charset="0"/>
              </a:rPr>
              <a:t>2. fMet-tRNA (Proks) or Met (Euks) in P site</a:t>
            </a:r>
          </a:p>
          <a:p>
            <a:pPr marR="105590"/>
            <a:r>
              <a:rPr lang="en-US" sz="1600" b="1" dirty="0">
                <a:latin typeface="Calibri" panose="020F0502020204030204" pitchFamily="34" charset="0"/>
              </a:rPr>
              <a:t>Elongation: </a:t>
            </a:r>
            <a:endParaRPr lang="en-US" sz="1600" dirty="0">
              <a:latin typeface="Calibri" panose="020F0502020204030204" pitchFamily="34" charset="0"/>
            </a:endParaRPr>
          </a:p>
          <a:p>
            <a:pPr marL="627063" lvl="1" indent="-169863"/>
            <a:r>
              <a:rPr lang="en-US" sz="1600" dirty="0">
                <a:latin typeface="Calibri" panose="020F0502020204030204" pitchFamily="34" charset="0"/>
              </a:rPr>
              <a:t>1. New AA-</a:t>
            </a:r>
            <a:r>
              <a:rPr lang="en-US" sz="1600" dirty="0" err="1">
                <a:latin typeface="Calibri" panose="020F0502020204030204" pitchFamily="34" charset="0"/>
              </a:rPr>
              <a:t>tRNA</a:t>
            </a:r>
            <a:r>
              <a:rPr lang="en-US" sz="1600" dirty="0">
                <a:latin typeface="Calibri" panose="020F0502020204030204" pitchFamily="34" charset="0"/>
              </a:rPr>
              <a:t> in A site </a:t>
            </a:r>
          </a:p>
          <a:p>
            <a:pPr marL="627063" lvl="1" indent="-169863"/>
            <a:r>
              <a:rPr lang="en-US" sz="1600" dirty="0">
                <a:latin typeface="Calibri" panose="020F0502020204030204" pitchFamily="34" charset="0"/>
              </a:rPr>
              <a:t>2. Peptide bond formation (amino acid in A site added to C-term of peptide in P site) </a:t>
            </a:r>
          </a:p>
          <a:p>
            <a:pPr marL="627063" lvl="1" indent="-169863"/>
            <a:r>
              <a:rPr lang="en-US" sz="1600" dirty="0">
                <a:latin typeface="Calibri" panose="020F0502020204030204" pitchFamily="34" charset="0"/>
              </a:rPr>
              <a:t>3. Translocation (tRNA-peptide moves to P site) </a:t>
            </a:r>
          </a:p>
          <a:p>
            <a:pPr marL="627063" lvl="1" indent="-169863"/>
            <a:r>
              <a:rPr lang="en-US" sz="1600" dirty="0">
                <a:latin typeface="Calibri" panose="020F0502020204030204" pitchFamily="34" charset="0"/>
              </a:rPr>
              <a:t>4. </a:t>
            </a:r>
            <a:r>
              <a:rPr lang="en-US" sz="1600" dirty="0" err="1">
                <a:latin typeface="Calibri" panose="020F0502020204030204" pitchFamily="34" charset="0"/>
              </a:rPr>
              <a:t>tRNA</a:t>
            </a:r>
            <a:r>
              <a:rPr lang="en-US" sz="1600" dirty="0">
                <a:latin typeface="Calibri" panose="020F0502020204030204" pitchFamily="34" charset="0"/>
              </a:rPr>
              <a:t> exits </a:t>
            </a:r>
          </a:p>
          <a:p>
            <a:pPr marR="79140"/>
            <a:r>
              <a:rPr lang="en-US" sz="1600" b="1" dirty="0">
                <a:latin typeface="Calibri" panose="020F0502020204030204" pitchFamily="34" charset="0"/>
              </a:rPr>
              <a:t>Termination: </a:t>
            </a:r>
            <a:endParaRPr lang="en-US" sz="1600" dirty="0">
              <a:latin typeface="Calibri" panose="020F0502020204030204" pitchFamily="34" charset="0"/>
            </a:endParaRPr>
          </a:p>
          <a:p>
            <a:pPr marL="627063" lvl="1" indent="-169863"/>
            <a:r>
              <a:rPr lang="en-US" sz="1600" dirty="0">
                <a:latin typeface="Calibri" panose="020F0502020204030204" pitchFamily="34" charset="0"/>
              </a:rPr>
              <a:t>1. Stop codon at A site </a:t>
            </a:r>
          </a:p>
          <a:p>
            <a:pPr marL="627063" lvl="1" indent="-169863"/>
            <a:r>
              <a:rPr lang="en-US" sz="1600" dirty="0">
                <a:latin typeface="Calibri" panose="020F0502020204030204" pitchFamily="34" charset="0"/>
              </a:rPr>
              <a:t>2. Termination factor (protein) adds water to bond between C-terminal of peptide &amp; last tRNA </a:t>
            </a:r>
          </a:p>
        </p:txBody>
      </p:sp>
      <p:sp>
        <p:nvSpPr>
          <p:cNvPr id="6" name="Date Placeholder 5">
            <a:extLst>
              <a:ext uri="{FF2B5EF4-FFF2-40B4-BE49-F238E27FC236}">
                <a16:creationId xmlns:a16="http://schemas.microsoft.com/office/drawing/2014/main" id="{E54543CD-6766-40A1-FA97-F37A173420BC}"/>
              </a:ext>
            </a:extLst>
          </p:cNvPr>
          <p:cNvSpPr>
            <a:spLocks noGrp="1"/>
          </p:cNvSpPr>
          <p:nvPr>
            <p:ph type="dt" sz="half" idx="10"/>
          </p:nvPr>
        </p:nvSpPr>
        <p:spPr/>
        <p:txBody>
          <a:bodyPr/>
          <a:lstStyle/>
          <a:p>
            <a:fld id="{648848B8-244F-4435-96E8-616B43F769B2}" type="datetime1">
              <a:rPr lang="en-US" smtClean="0"/>
              <a:t>9/9/2023</a:t>
            </a:fld>
            <a:endParaRPr lang="en-US"/>
          </a:p>
        </p:txBody>
      </p:sp>
      <p:sp>
        <p:nvSpPr>
          <p:cNvPr id="8" name="Footer Placeholder 7">
            <a:extLst>
              <a:ext uri="{FF2B5EF4-FFF2-40B4-BE49-F238E27FC236}">
                <a16:creationId xmlns:a16="http://schemas.microsoft.com/office/drawing/2014/main" id="{85B0B6FD-FC67-1CD2-3659-EFAFC370D77B}"/>
              </a:ext>
            </a:extLst>
          </p:cNvPr>
          <p:cNvSpPr>
            <a:spLocks noGrp="1"/>
          </p:cNvSpPr>
          <p:nvPr>
            <p:ph type="ftr" sz="quarter" idx="11"/>
          </p:nvPr>
        </p:nvSpPr>
        <p:spPr/>
        <p:txBody>
          <a:bodyPr/>
          <a:lstStyle/>
          <a:p>
            <a:r>
              <a:rPr lang="en-US"/>
              <a:t>D &amp; D Lecture 5 - Fall 2023</a:t>
            </a:r>
          </a:p>
        </p:txBody>
      </p:sp>
      <p:sp>
        <p:nvSpPr>
          <p:cNvPr id="9" name="Slide Number Placeholder 8">
            <a:extLst>
              <a:ext uri="{FF2B5EF4-FFF2-40B4-BE49-F238E27FC236}">
                <a16:creationId xmlns:a16="http://schemas.microsoft.com/office/drawing/2014/main" id="{80196F4C-0C21-27A4-FBA9-6DF4610452FA}"/>
              </a:ext>
            </a:extLst>
          </p:cNvPr>
          <p:cNvSpPr>
            <a:spLocks noGrp="1"/>
          </p:cNvSpPr>
          <p:nvPr>
            <p:ph type="sldNum" sz="quarter" idx="12"/>
          </p:nvPr>
        </p:nvSpPr>
        <p:spPr/>
        <p:txBody>
          <a:bodyPr/>
          <a:lstStyle/>
          <a:p>
            <a:fld id="{DC3BB032-4020-48F4-953B-341806DC4A2B}" type="slidenum">
              <a:rPr lang="en-US" smtClean="0"/>
              <a:pPr/>
              <a:t>33</a:t>
            </a:fld>
            <a:endParaRPr lang="en-US"/>
          </a:p>
        </p:txBody>
      </p:sp>
    </p:spTree>
    <p:extLst>
      <p:ext uri="{BB962C8B-B14F-4D97-AF65-F5344CB8AC3E}">
        <p14:creationId xmlns:p14="http://schemas.microsoft.com/office/powerpoint/2010/main" val="414785417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BB7769C-5F08-FD2E-3221-83CAB028CBEB}"/>
              </a:ext>
            </a:extLst>
          </p:cNvPr>
          <p:cNvGrpSpPr/>
          <p:nvPr/>
        </p:nvGrpSpPr>
        <p:grpSpPr>
          <a:xfrm>
            <a:off x="2013803" y="609600"/>
            <a:ext cx="4197223" cy="5105400"/>
            <a:chOff x="1746377" y="609600"/>
            <a:chExt cx="4197223" cy="5105400"/>
          </a:xfrm>
        </p:grpSpPr>
        <p:pic>
          <p:nvPicPr>
            <p:cNvPr id="601090" name="Picture 2" descr="16-17_slide10-U"/>
            <p:cNvPicPr>
              <a:picLocks noChangeAspect="1" noChangeArrowheads="1"/>
            </p:cNvPicPr>
            <p:nvPr/>
          </p:nvPicPr>
          <p:blipFill rotWithShape="1">
            <a:blip r:embed="rId3">
              <a:extLst>
                <a:ext uri="{28A0092B-C50C-407E-A947-70E740481C1C}">
                  <a14:useLocalDpi xmlns:a14="http://schemas.microsoft.com/office/drawing/2010/main" val="0"/>
                </a:ext>
              </a:extLst>
            </a:blip>
            <a:srcRect l="25344" t="2620" r="24872" b="9604"/>
            <a:stretch/>
          </p:blipFill>
          <p:spPr bwMode="auto">
            <a:xfrm>
              <a:off x="2030301" y="609600"/>
              <a:ext cx="3759139" cy="5105400"/>
            </a:xfrm>
            <a:prstGeom prst="rect">
              <a:avLst/>
            </a:prstGeom>
            <a:noFill/>
            <a:extLst>
              <a:ext uri="{909E8E84-426E-40dd-AFC4-6F175D3DCCD1}">
                <a14:hiddenFill xmlns="" xmlns:a14="http://schemas.microsoft.com/office/drawing/2010/main">
                  <a:solidFill>
                    <a:srgbClr val="FFFFFF"/>
                  </a:solidFill>
                </a14:hiddenFill>
              </a:ext>
            </a:extLst>
          </p:spPr>
        </p:pic>
        <p:sp>
          <p:nvSpPr>
            <p:cNvPr id="601095" name="Text Box 7"/>
            <p:cNvSpPr txBox="1">
              <a:spLocks noChangeArrowheads="1"/>
            </p:cNvSpPr>
            <p:nvPr/>
          </p:nvSpPr>
          <p:spPr bwMode="auto">
            <a:xfrm>
              <a:off x="5111750" y="3508966"/>
              <a:ext cx="831850" cy="5111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0" tIns="0" rIns="0" bIns="0"/>
            <a:lstStyle/>
            <a:p>
              <a:r>
                <a:rPr lang="en-US" altLang="en-US" sz="1600" b="1" dirty="0">
                  <a:latin typeface="Arial" charset="0"/>
                </a:rPr>
                <a:t>Release</a:t>
              </a:r>
            </a:p>
            <a:p>
              <a:r>
                <a:rPr lang="en-US" altLang="en-US" sz="1600" b="1" dirty="0">
                  <a:latin typeface="Arial" charset="0"/>
                </a:rPr>
                <a:t>factor</a:t>
              </a:r>
              <a:endParaRPr lang="en-US" altLang="en-US" sz="1600" b="1" dirty="0"/>
            </a:p>
          </p:txBody>
        </p:sp>
        <p:sp>
          <p:nvSpPr>
            <p:cNvPr id="601096" name="Line 8"/>
            <p:cNvSpPr>
              <a:spLocks noChangeShapeType="1"/>
            </p:cNvSpPr>
            <p:nvPr/>
          </p:nvSpPr>
          <p:spPr bwMode="auto">
            <a:xfrm>
              <a:off x="2467695" y="2761253"/>
              <a:ext cx="1203325" cy="0"/>
            </a:xfrm>
            <a:prstGeom prst="line">
              <a:avLst/>
            </a:prstGeom>
            <a:noFill/>
            <a:ln w="19050">
              <a:solidFill>
                <a:srgbClr val="5F656B"/>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1097" name="Arc 9"/>
            <p:cNvSpPr>
              <a:spLocks/>
            </p:cNvSpPr>
            <p:nvPr/>
          </p:nvSpPr>
          <p:spPr bwMode="auto">
            <a:xfrm rot="174826" flipH="1" flipV="1">
              <a:off x="2974107" y="2521541"/>
              <a:ext cx="1668463" cy="717550"/>
            </a:xfrm>
            <a:custGeom>
              <a:avLst/>
              <a:gdLst>
                <a:gd name="G0" fmla="+- 787 0 0"/>
                <a:gd name="G1" fmla="+- 21600 0 0"/>
                <a:gd name="G2" fmla="+- 21600 0 0"/>
                <a:gd name="T0" fmla="*/ 0 w 20644"/>
                <a:gd name="T1" fmla="*/ 15 h 21600"/>
                <a:gd name="T2" fmla="*/ 20644 w 20644"/>
                <a:gd name="T3" fmla="*/ 13102 h 21600"/>
                <a:gd name="T4" fmla="*/ 787 w 20644"/>
                <a:gd name="T5" fmla="*/ 21600 h 21600"/>
              </a:gdLst>
              <a:ahLst/>
              <a:cxnLst>
                <a:cxn ang="0">
                  <a:pos x="T0" y="T1"/>
                </a:cxn>
                <a:cxn ang="0">
                  <a:pos x="T2" y="T3"/>
                </a:cxn>
                <a:cxn ang="0">
                  <a:pos x="T4" y="T5"/>
                </a:cxn>
              </a:cxnLst>
              <a:rect l="0" t="0" r="r" b="b"/>
              <a:pathLst>
                <a:path w="20644" h="21600" fill="none" extrusionOk="0">
                  <a:moveTo>
                    <a:pt x="-1" y="14"/>
                  </a:moveTo>
                  <a:cubicBezTo>
                    <a:pt x="262" y="4"/>
                    <a:pt x="524" y="-1"/>
                    <a:pt x="787" y="0"/>
                  </a:cubicBezTo>
                  <a:cubicBezTo>
                    <a:pt x="9431" y="0"/>
                    <a:pt x="17243" y="5154"/>
                    <a:pt x="20644" y="13101"/>
                  </a:cubicBezTo>
                </a:path>
                <a:path w="20644" h="21600" stroke="0" extrusionOk="0">
                  <a:moveTo>
                    <a:pt x="-1" y="14"/>
                  </a:moveTo>
                  <a:cubicBezTo>
                    <a:pt x="262" y="4"/>
                    <a:pt x="524" y="-1"/>
                    <a:pt x="787" y="0"/>
                  </a:cubicBezTo>
                  <a:cubicBezTo>
                    <a:pt x="9431" y="0"/>
                    <a:pt x="17243" y="5154"/>
                    <a:pt x="20644" y="13101"/>
                  </a:cubicBezTo>
                  <a:lnTo>
                    <a:pt x="787" y="21600"/>
                  </a:lnTo>
                  <a:close/>
                </a:path>
              </a:pathLst>
            </a:custGeom>
            <a:noFill/>
            <a:ln w="19050">
              <a:solidFill>
                <a:srgbClr val="5F656B"/>
              </a:solidFill>
              <a:prstDash val="sysDot"/>
              <a:round/>
              <a:headEnd type="triangle" w="med" len="lg"/>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1098" name="Line 10"/>
            <p:cNvSpPr>
              <a:spLocks noChangeShapeType="1"/>
            </p:cNvSpPr>
            <p:nvPr/>
          </p:nvSpPr>
          <p:spPr bwMode="auto">
            <a:xfrm flipH="1">
              <a:off x="4731469" y="3764553"/>
              <a:ext cx="292100" cy="0"/>
            </a:xfrm>
            <a:prstGeom prst="line">
              <a:avLst/>
            </a:prstGeom>
            <a:noFill/>
            <a:ln w="12700">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1099" name="Line 11"/>
            <p:cNvSpPr>
              <a:spLocks noChangeShapeType="1"/>
            </p:cNvSpPr>
            <p:nvPr/>
          </p:nvSpPr>
          <p:spPr bwMode="auto">
            <a:xfrm flipH="1">
              <a:off x="3326531" y="4107453"/>
              <a:ext cx="406400" cy="0"/>
            </a:xfrm>
            <a:prstGeom prst="line">
              <a:avLst/>
            </a:prstGeom>
            <a:noFill/>
            <a:ln w="12700">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1100" name="Text Box 12"/>
            <p:cNvSpPr txBox="1">
              <a:spLocks noChangeArrowheads="1"/>
            </p:cNvSpPr>
            <p:nvPr/>
          </p:nvSpPr>
          <p:spPr bwMode="auto">
            <a:xfrm>
              <a:off x="2778844" y="3985217"/>
              <a:ext cx="577850" cy="2571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0" tIns="0" rIns="0" bIns="0"/>
            <a:lstStyle/>
            <a:p>
              <a:r>
                <a:rPr lang="en-US" altLang="en-US" sz="1600" b="1">
                  <a:latin typeface="Arial" charset="0"/>
                </a:rPr>
                <a:t>tRNA</a:t>
              </a:r>
              <a:endParaRPr lang="en-US" altLang="en-US" sz="1600" b="1"/>
            </a:p>
          </p:txBody>
        </p:sp>
        <p:sp>
          <p:nvSpPr>
            <p:cNvPr id="601101" name="Text Box 13"/>
            <p:cNvSpPr txBox="1">
              <a:spLocks noChangeArrowheads="1"/>
            </p:cNvSpPr>
            <p:nvPr/>
          </p:nvSpPr>
          <p:spPr bwMode="auto">
            <a:xfrm>
              <a:off x="1746377" y="4678954"/>
              <a:ext cx="658812" cy="2571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0" tIns="0" rIns="0" bIns="0"/>
            <a:lstStyle/>
            <a:p>
              <a:r>
                <a:rPr lang="en-US" altLang="en-US" sz="1600" b="1" dirty="0">
                  <a:latin typeface="Arial" charset="0"/>
                </a:rPr>
                <a:t>mRNA</a:t>
              </a:r>
              <a:endParaRPr lang="en-US" altLang="en-US" sz="1600" b="1" dirty="0"/>
            </a:p>
          </p:txBody>
        </p:sp>
        <p:sp>
          <p:nvSpPr>
            <p:cNvPr id="601102" name="Text Box 14"/>
            <p:cNvSpPr txBox="1">
              <a:spLocks noChangeArrowheads="1"/>
            </p:cNvSpPr>
            <p:nvPr/>
          </p:nvSpPr>
          <p:spPr bwMode="auto">
            <a:xfrm>
              <a:off x="4318417" y="4851318"/>
              <a:ext cx="682625" cy="52546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0" tIns="0" rIns="0" bIns="0"/>
            <a:lstStyle/>
            <a:p>
              <a:r>
                <a:rPr lang="en-US" altLang="en-US" sz="1600" b="1" dirty="0">
                  <a:latin typeface="Arial" charset="0"/>
                </a:rPr>
                <a:t>STOP</a:t>
              </a:r>
            </a:p>
            <a:p>
              <a:r>
                <a:rPr lang="en-US" altLang="en-US" sz="1600" b="1" dirty="0">
                  <a:latin typeface="Arial" charset="0"/>
                </a:rPr>
                <a:t>codon</a:t>
              </a:r>
              <a:endParaRPr lang="en-US" altLang="en-US" sz="1600" b="1" dirty="0"/>
            </a:p>
          </p:txBody>
        </p:sp>
        <p:sp>
          <p:nvSpPr>
            <p:cNvPr id="601103" name="AutoShape 15"/>
            <p:cNvSpPr>
              <a:spLocks/>
            </p:cNvSpPr>
            <p:nvPr/>
          </p:nvSpPr>
          <p:spPr bwMode="auto">
            <a:xfrm rot="16200000">
              <a:off x="4482723" y="4563187"/>
              <a:ext cx="157162" cy="422275"/>
            </a:xfrm>
            <a:prstGeom prst="leftBrace">
              <a:avLst>
                <a:gd name="adj1" fmla="val 22391"/>
                <a:gd name="adj2" fmla="val 51125"/>
              </a:avLst>
            </a:prstGeom>
            <a:noFill/>
            <a:ln w="12700">
              <a:solidFill>
                <a:schemeClr val="tx1"/>
              </a:solidFill>
              <a:round/>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7" name="TextBox 6">
            <a:extLst>
              <a:ext uri="{FF2B5EF4-FFF2-40B4-BE49-F238E27FC236}">
                <a16:creationId xmlns:a16="http://schemas.microsoft.com/office/drawing/2014/main" id="{1ADF96F7-2B53-4B53-8528-9E18179115E5}"/>
              </a:ext>
            </a:extLst>
          </p:cNvPr>
          <p:cNvSpPr txBox="1"/>
          <p:nvPr/>
        </p:nvSpPr>
        <p:spPr>
          <a:xfrm>
            <a:off x="1686723" y="1227036"/>
            <a:ext cx="1806700" cy="1200329"/>
          </a:xfrm>
          <a:prstGeom prst="rect">
            <a:avLst/>
          </a:prstGeom>
          <a:noFill/>
        </p:spPr>
        <p:txBody>
          <a:bodyPr wrap="square" rtlCol="0">
            <a:spAutoFit/>
          </a:bodyPr>
          <a:lstStyle/>
          <a:p>
            <a:r>
              <a:rPr lang="en-US" b="1" dirty="0"/>
              <a:t>6. E</a:t>
            </a:r>
            <a:r>
              <a:rPr lang="en-US" dirty="0"/>
              <a:t>rythromycin (macrolide, blocks exit tunnel)</a:t>
            </a:r>
          </a:p>
        </p:txBody>
      </p:sp>
      <p:sp>
        <p:nvSpPr>
          <p:cNvPr id="22" name="TextBox 21">
            <a:extLst>
              <a:ext uri="{FF2B5EF4-FFF2-40B4-BE49-F238E27FC236}">
                <a16:creationId xmlns:a16="http://schemas.microsoft.com/office/drawing/2014/main" id="{52248625-F795-2A10-782E-17DE0BB15009}"/>
              </a:ext>
            </a:extLst>
          </p:cNvPr>
          <p:cNvSpPr txBox="1"/>
          <p:nvPr/>
        </p:nvSpPr>
        <p:spPr>
          <a:xfrm>
            <a:off x="574734" y="4002643"/>
            <a:ext cx="1524000" cy="923330"/>
          </a:xfrm>
          <a:prstGeom prst="rect">
            <a:avLst/>
          </a:prstGeom>
          <a:noFill/>
        </p:spPr>
        <p:txBody>
          <a:bodyPr wrap="square">
            <a:spAutoFit/>
          </a:bodyPr>
          <a:lstStyle/>
          <a:p>
            <a:r>
              <a:rPr lang="en-US" b="1" dirty="0"/>
              <a:t>1. L</a:t>
            </a:r>
            <a:r>
              <a:rPr lang="en-US" dirty="0"/>
              <a:t>inezolid (blocks 70s formation)</a:t>
            </a:r>
          </a:p>
        </p:txBody>
      </p:sp>
      <p:sp>
        <p:nvSpPr>
          <p:cNvPr id="24" name="TextBox 23">
            <a:extLst>
              <a:ext uri="{FF2B5EF4-FFF2-40B4-BE49-F238E27FC236}">
                <a16:creationId xmlns:a16="http://schemas.microsoft.com/office/drawing/2014/main" id="{1ECAEB9A-A996-A567-730B-1CCF9074CA2E}"/>
              </a:ext>
            </a:extLst>
          </p:cNvPr>
          <p:cNvSpPr txBox="1"/>
          <p:nvPr/>
        </p:nvSpPr>
        <p:spPr>
          <a:xfrm>
            <a:off x="5775407" y="1902306"/>
            <a:ext cx="2296685" cy="923330"/>
          </a:xfrm>
          <a:prstGeom prst="rect">
            <a:avLst/>
          </a:prstGeom>
          <a:noFill/>
        </p:spPr>
        <p:txBody>
          <a:bodyPr wrap="square">
            <a:spAutoFit/>
          </a:bodyPr>
          <a:lstStyle/>
          <a:p>
            <a:r>
              <a:rPr lang="en-US" b="1" dirty="0"/>
              <a:t>2. T</a:t>
            </a:r>
            <a:r>
              <a:rPr lang="en-US" dirty="0"/>
              <a:t>etracycline</a:t>
            </a:r>
          </a:p>
          <a:p>
            <a:r>
              <a:rPr lang="en-US" dirty="0"/>
              <a:t>(binding of charged tRNA)</a:t>
            </a:r>
          </a:p>
        </p:txBody>
      </p:sp>
      <p:sp>
        <p:nvSpPr>
          <p:cNvPr id="26" name="TextBox 25">
            <a:extLst>
              <a:ext uri="{FF2B5EF4-FFF2-40B4-BE49-F238E27FC236}">
                <a16:creationId xmlns:a16="http://schemas.microsoft.com/office/drawing/2014/main" id="{52B1A145-568D-581B-712E-3F86CC346521}"/>
              </a:ext>
            </a:extLst>
          </p:cNvPr>
          <p:cNvSpPr txBox="1"/>
          <p:nvPr/>
        </p:nvSpPr>
        <p:spPr>
          <a:xfrm>
            <a:off x="6147724" y="4151335"/>
            <a:ext cx="3505705" cy="646331"/>
          </a:xfrm>
          <a:prstGeom prst="rect">
            <a:avLst/>
          </a:prstGeom>
          <a:noFill/>
        </p:spPr>
        <p:txBody>
          <a:bodyPr wrap="square">
            <a:spAutoFit/>
          </a:bodyPr>
          <a:lstStyle/>
          <a:p>
            <a:r>
              <a:rPr lang="en-US" b="1" dirty="0"/>
              <a:t>3. K</a:t>
            </a:r>
            <a:r>
              <a:rPr lang="en-US" dirty="0"/>
              <a:t>anamycin (Aminoglycoside)</a:t>
            </a:r>
          </a:p>
          <a:p>
            <a:r>
              <a:rPr lang="en-US" dirty="0"/>
              <a:t>(codon/anticodon pairing)</a:t>
            </a:r>
          </a:p>
        </p:txBody>
      </p:sp>
      <p:sp>
        <p:nvSpPr>
          <p:cNvPr id="28" name="TextBox 27">
            <a:extLst>
              <a:ext uri="{FF2B5EF4-FFF2-40B4-BE49-F238E27FC236}">
                <a16:creationId xmlns:a16="http://schemas.microsoft.com/office/drawing/2014/main" id="{6A033FA6-6715-910E-024F-A1E68176B712}"/>
              </a:ext>
            </a:extLst>
          </p:cNvPr>
          <p:cNvSpPr txBox="1"/>
          <p:nvPr/>
        </p:nvSpPr>
        <p:spPr>
          <a:xfrm>
            <a:off x="4828730" y="1256617"/>
            <a:ext cx="4696270" cy="369332"/>
          </a:xfrm>
          <a:prstGeom prst="rect">
            <a:avLst/>
          </a:prstGeom>
          <a:noFill/>
        </p:spPr>
        <p:txBody>
          <a:bodyPr wrap="square">
            <a:spAutoFit/>
          </a:bodyPr>
          <a:lstStyle/>
          <a:p>
            <a:r>
              <a:rPr lang="en-US" b="1" dirty="0"/>
              <a:t>4. C</a:t>
            </a:r>
            <a:r>
              <a:rPr lang="en-US" dirty="0"/>
              <a:t>hloramphenicol (peptide bond formation)</a:t>
            </a:r>
          </a:p>
        </p:txBody>
      </p:sp>
      <p:sp>
        <p:nvSpPr>
          <p:cNvPr id="30" name="TextBox 29">
            <a:extLst>
              <a:ext uri="{FF2B5EF4-FFF2-40B4-BE49-F238E27FC236}">
                <a16:creationId xmlns:a16="http://schemas.microsoft.com/office/drawing/2014/main" id="{E28F3F92-E4D5-0CA6-45DC-12ECD13DDF40}"/>
              </a:ext>
            </a:extLst>
          </p:cNvPr>
          <p:cNvSpPr txBox="1"/>
          <p:nvPr/>
        </p:nvSpPr>
        <p:spPr>
          <a:xfrm>
            <a:off x="304800" y="2899623"/>
            <a:ext cx="2184397" cy="646331"/>
          </a:xfrm>
          <a:prstGeom prst="rect">
            <a:avLst/>
          </a:prstGeom>
          <a:noFill/>
        </p:spPr>
        <p:txBody>
          <a:bodyPr wrap="square">
            <a:spAutoFit/>
          </a:bodyPr>
          <a:lstStyle/>
          <a:p>
            <a:r>
              <a:rPr lang="en-US" b="1" dirty="0"/>
              <a:t>5. V</a:t>
            </a:r>
            <a:r>
              <a:rPr lang="en-US" dirty="0"/>
              <a:t>iomycin</a:t>
            </a:r>
          </a:p>
          <a:p>
            <a:r>
              <a:rPr lang="en-US" dirty="0"/>
              <a:t>(blocks translocation)</a:t>
            </a:r>
          </a:p>
        </p:txBody>
      </p:sp>
      <p:sp>
        <p:nvSpPr>
          <p:cNvPr id="3" name="TextBox 2">
            <a:extLst>
              <a:ext uri="{FF2B5EF4-FFF2-40B4-BE49-F238E27FC236}">
                <a16:creationId xmlns:a16="http://schemas.microsoft.com/office/drawing/2014/main" id="{1F266903-5B35-28B2-2BE2-DFD0145F559B}"/>
              </a:ext>
            </a:extLst>
          </p:cNvPr>
          <p:cNvSpPr txBox="1"/>
          <p:nvPr/>
        </p:nvSpPr>
        <p:spPr>
          <a:xfrm>
            <a:off x="3557849" y="61774"/>
            <a:ext cx="6021264" cy="523220"/>
          </a:xfrm>
          <a:prstGeom prst="rect">
            <a:avLst/>
          </a:prstGeom>
          <a:noFill/>
        </p:spPr>
        <p:txBody>
          <a:bodyPr wrap="none" rtlCol="0">
            <a:spAutoFit/>
          </a:bodyPr>
          <a:lstStyle/>
          <a:p>
            <a:r>
              <a:rPr lang="en-US" sz="2800" dirty="0"/>
              <a:t>Antibiotics that Inhibit Protein Synthesis</a:t>
            </a:r>
          </a:p>
        </p:txBody>
      </p:sp>
      <p:cxnSp>
        <p:nvCxnSpPr>
          <p:cNvPr id="9" name="Straight Arrow Connector 8">
            <a:extLst>
              <a:ext uri="{FF2B5EF4-FFF2-40B4-BE49-F238E27FC236}">
                <a16:creationId xmlns:a16="http://schemas.microsoft.com/office/drawing/2014/main" id="{0677AE3C-4E18-FCE3-6BA8-DEF83B4CC3FC}"/>
              </a:ext>
            </a:extLst>
          </p:cNvPr>
          <p:cNvCxnSpPr>
            <a:stCxn id="26" idx="1"/>
          </p:cNvCxnSpPr>
          <p:nvPr/>
        </p:nvCxnSpPr>
        <p:spPr>
          <a:xfrm flipH="1" flipV="1">
            <a:off x="5039868" y="4336001"/>
            <a:ext cx="1107856" cy="138500"/>
          </a:xfrm>
          <a:prstGeom prst="straightConnector1">
            <a:avLst/>
          </a:prstGeom>
          <a:ln w="412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926037EA-2E25-B4AF-0097-2007A65E6FC5}"/>
              </a:ext>
            </a:extLst>
          </p:cNvPr>
          <p:cNvCxnSpPr/>
          <p:nvPr/>
        </p:nvCxnSpPr>
        <p:spPr>
          <a:xfrm flipH="1">
            <a:off x="4585843" y="1664063"/>
            <a:ext cx="1321031" cy="1203548"/>
          </a:xfrm>
          <a:prstGeom prst="straightConnector1">
            <a:avLst/>
          </a:prstGeom>
          <a:ln w="412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8" name="Date Placeholder 7">
            <a:extLst>
              <a:ext uri="{FF2B5EF4-FFF2-40B4-BE49-F238E27FC236}">
                <a16:creationId xmlns:a16="http://schemas.microsoft.com/office/drawing/2014/main" id="{F7C63371-F198-643C-D49D-447F3C24F529}"/>
              </a:ext>
            </a:extLst>
          </p:cNvPr>
          <p:cNvSpPr>
            <a:spLocks noGrp="1"/>
          </p:cNvSpPr>
          <p:nvPr>
            <p:ph type="dt" sz="half" idx="10"/>
          </p:nvPr>
        </p:nvSpPr>
        <p:spPr/>
        <p:txBody>
          <a:bodyPr/>
          <a:lstStyle/>
          <a:p>
            <a:fld id="{E19E30EB-1F69-4291-AECC-590D5BB8981C}" type="datetime1">
              <a:rPr lang="en-US" smtClean="0"/>
              <a:t>9/9/2023</a:t>
            </a:fld>
            <a:endParaRPr lang="en-US"/>
          </a:p>
        </p:txBody>
      </p:sp>
      <p:sp>
        <p:nvSpPr>
          <p:cNvPr id="10" name="Footer Placeholder 9">
            <a:extLst>
              <a:ext uri="{FF2B5EF4-FFF2-40B4-BE49-F238E27FC236}">
                <a16:creationId xmlns:a16="http://schemas.microsoft.com/office/drawing/2014/main" id="{AFB3D18B-6916-C17F-FCD7-85C4CADCE319}"/>
              </a:ext>
            </a:extLst>
          </p:cNvPr>
          <p:cNvSpPr>
            <a:spLocks noGrp="1"/>
          </p:cNvSpPr>
          <p:nvPr>
            <p:ph type="ftr" sz="quarter" idx="11"/>
          </p:nvPr>
        </p:nvSpPr>
        <p:spPr/>
        <p:txBody>
          <a:bodyPr/>
          <a:lstStyle/>
          <a:p>
            <a:r>
              <a:rPr lang="en-US"/>
              <a:t>D &amp; D Lecture 5 - Fall 2023</a:t>
            </a:r>
          </a:p>
        </p:txBody>
      </p:sp>
      <p:sp>
        <p:nvSpPr>
          <p:cNvPr id="12" name="Slide Number Placeholder 11">
            <a:extLst>
              <a:ext uri="{FF2B5EF4-FFF2-40B4-BE49-F238E27FC236}">
                <a16:creationId xmlns:a16="http://schemas.microsoft.com/office/drawing/2014/main" id="{2590AD28-AEA9-5912-7742-525872E91CA2}"/>
              </a:ext>
            </a:extLst>
          </p:cNvPr>
          <p:cNvSpPr>
            <a:spLocks noGrp="1"/>
          </p:cNvSpPr>
          <p:nvPr>
            <p:ph type="sldNum" sz="quarter" idx="12"/>
          </p:nvPr>
        </p:nvSpPr>
        <p:spPr/>
        <p:txBody>
          <a:bodyPr/>
          <a:lstStyle/>
          <a:p>
            <a:fld id="{DC3BB032-4020-48F4-953B-341806DC4A2B}" type="slidenum">
              <a:rPr lang="en-US" smtClean="0"/>
              <a:pPr/>
              <a:t>34</a:t>
            </a:fld>
            <a:endParaRPr lang="en-US"/>
          </a:p>
        </p:txBody>
      </p:sp>
      <p:grpSp>
        <p:nvGrpSpPr>
          <p:cNvPr id="14" name="Group 13">
            <a:extLst>
              <a:ext uri="{FF2B5EF4-FFF2-40B4-BE49-F238E27FC236}">
                <a16:creationId xmlns:a16="http://schemas.microsoft.com/office/drawing/2014/main" id="{8895FCD6-C7E0-996F-24B4-6470CB165E39}"/>
              </a:ext>
            </a:extLst>
          </p:cNvPr>
          <p:cNvGrpSpPr/>
          <p:nvPr/>
        </p:nvGrpSpPr>
        <p:grpSpPr>
          <a:xfrm>
            <a:off x="429417" y="3871594"/>
            <a:ext cx="1636560" cy="1279080"/>
            <a:chOff x="429417" y="3871594"/>
            <a:chExt cx="1636560" cy="1279080"/>
          </a:xfrm>
        </p:grpSpPr>
        <mc:AlternateContent xmlns:mc="http://schemas.openxmlformats.org/markup-compatibility/2006">
          <mc:Choice xmlns:p14="http://schemas.microsoft.com/office/powerpoint/2010/main" Requires="p14">
            <p:contentPart p14:bwMode="auto" r:id="rId4">
              <p14:nvContentPartPr>
                <p14:cNvPr id="4" name="Ink 3">
                  <a:extLst>
                    <a:ext uri="{FF2B5EF4-FFF2-40B4-BE49-F238E27FC236}">
                      <a16:creationId xmlns:a16="http://schemas.microsoft.com/office/drawing/2014/main" id="{A260FAC9-F60D-FBC5-67B2-BFEB5723FC88}"/>
                    </a:ext>
                  </a:extLst>
                </p14:cNvPr>
                <p14:cNvContentPartPr/>
                <p14:nvPr/>
              </p14:nvContentPartPr>
              <p14:xfrm>
                <a:off x="429417" y="3871594"/>
                <a:ext cx="1636560" cy="1279080"/>
              </p14:xfrm>
            </p:contentPart>
          </mc:Choice>
          <mc:Fallback>
            <p:pic>
              <p:nvPicPr>
                <p:cNvPr id="4" name="Ink 3">
                  <a:extLst>
                    <a:ext uri="{FF2B5EF4-FFF2-40B4-BE49-F238E27FC236}">
                      <a16:creationId xmlns:a16="http://schemas.microsoft.com/office/drawing/2014/main" id="{A260FAC9-F60D-FBC5-67B2-BFEB5723FC88}"/>
                    </a:ext>
                  </a:extLst>
                </p:cNvPr>
                <p:cNvPicPr/>
                <p:nvPr/>
              </p:nvPicPr>
              <p:blipFill>
                <a:blip r:embed="rId5"/>
                <a:stretch>
                  <a:fillRect/>
                </a:stretch>
              </p:blipFill>
              <p:spPr>
                <a:xfrm>
                  <a:off x="420417" y="3862954"/>
                  <a:ext cx="1654200" cy="1296720"/>
                </a:xfrm>
                <a:prstGeom prst="rect">
                  <a:avLst/>
                </a:prstGeom>
              </p:spPr>
            </p:pic>
          </mc:Fallback>
        </mc:AlternateContent>
        <mc:AlternateContent xmlns:mc="http://schemas.openxmlformats.org/markup-compatibility/2006">
          <mc:Choice xmlns:p14="http://schemas.microsoft.com/office/powerpoint/2010/main" Requires="p14">
            <p:contentPart p14:bwMode="auto" r:id="rId6">
              <p14:nvContentPartPr>
                <p14:cNvPr id="5" name="Ink 4">
                  <a:extLst>
                    <a:ext uri="{FF2B5EF4-FFF2-40B4-BE49-F238E27FC236}">
                      <a16:creationId xmlns:a16="http://schemas.microsoft.com/office/drawing/2014/main" id="{E7CB12BE-7316-56AA-BEE9-34D2407D622F}"/>
                    </a:ext>
                  </a:extLst>
                </p14:cNvPr>
                <p14:cNvContentPartPr/>
                <p14:nvPr/>
              </p14:nvContentPartPr>
              <p14:xfrm>
                <a:off x="1137897" y="4294594"/>
                <a:ext cx="532440" cy="48960"/>
              </p14:xfrm>
            </p:contentPart>
          </mc:Choice>
          <mc:Fallback>
            <p:pic>
              <p:nvPicPr>
                <p:cNvPr id="5" name="Ink 4">
                  <a:extLst>
                    <a:ext uri="{FF2B5EF4-FFF2-40B4-BE49-F238E27FC236}">
                      <a16:creationId xmlns:a16="http://schemas.microsoft.com/office/drawing/2014/main" id="{E7CB12BE-7316-56AA-BEE9-34D2407D622F}"/>
                    </a:ext>
                  </a:extLst>
                </p:cNvPr>
                <p:cNvPicPr/>
                <p:nvPr/>
              </p:nvPicPr>
              <p:blipFill>
                <a:blip r:embed="rId7"/>
                <a:stretch>
                  <a:fillRect/>
                </a:stretch>
              </p:blipFill>
              <p:spPr>
                <a:xfrm>
                  <a:off x="1129257" y="4285954"/>
                  <a:ext cx="550080" cy="66600"/>
                </a:xfrm>
                <a:prstGeom prst="rect">
                  <a:avLst/>
                </a:prstGeom>
              </p:spPr>
            </p:pic>
          </mc:Fallback>
        </mc:AlternateContent>
        <mc:AlternateContent xmlns:mc="http://schemas.openxmlformats.org/markup-compatibility/2006">
          <mc:Choice xmlns:p14="http://schemas.microsoft.com/office/powerpoint/2010/main" Requires="p14">
            <p:contentPart p14:bwMode="auto" r:id="rId8">
              <p14:nvContentPartPr>
                <p14:cNvPr id="13" name="Ink 12">
                  <a:extLst>
                    <a:ext uri="{FF2B5EF4-FFF2-40B4-BE49-F238E27FC236}">
                      <a16:creationId xmlns:a16="http://schemas.microsoft.com/office/drawing/2014/main" id="{FB8FFE5C-A959-74FD-8529-3B94FBA83872}"/>
                    </a:ext>
                  </a:extLst>
                </p14:cNvPr>
                <p14:cNvContentPartPr/>
                <p14:nvPr/>
              </p14:nvContentPartPr>
              <p14:xfrm>
                <a:off x="1455777" y="4662514"/>
                <a:ext cx="248400" cy="22680"/>
              </p14:xfrm>
            </p:contentPart>
          </mc:Choice>
          <mc:Fallback>
            <p:pic>
              <p:nvPicPr>
                <p:cNvPr id="13" name="Ink 12">
                  <a:extLst>
                    <a:ext uri="{FF2B5EF4-FFF2-40B4-BE49-F238E27FC236}">
                      <a16:creationId xmlns:a16="http://schemas.microsoft.com/office/drawing/2014/main" id="{FB8FFE5C-A959-74FD-8529-3B94FBA83872}"/>
                    </a:ext>
                  </a:extLst>
                </p:cNvPr>
                <p:cNvPicPr/>
                <p:nvPr/>
              </p:nvPicPr>
              <p:blipFill>
                <a:blip r:embed="rId9"/>
                <a:stretch>
                  <a:fillRect/>
                </a:stretch>
              </p:blipFill>
              <p:spPr>
                <a:xfrm>
                  <a:off x="1447137" y="4653514"/>
                  <a:ext cx="266040" cy="403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0">
            <p14:nvContentPartPr>
              <p14:cNvPr id="15" name="Ink 14">
                <a:extLst>
                  <a:ext uri="{FF2B5EF4-FFF2-40B4-BE49-F238E27FC236}">
                    <a16:creationId xmlns:a16="http://schemas.microsoft.com/office/drawing/2014/main" id="{9639ACE9-A334-36A2-BB03-909558CE610E}"/>
                  </a:ext>
                </a:extLst>
              </p14:cNvPr>
              <p14:cNvContentPartPr/>
              <p14:nvPr/>
            </p14:nvContentPartPr>
            <p14:xfrm>
              <a:off x="5937777" y="2203354"/>
              <a:ext cx="157320" cy="25560"/>
            </p14:xfrm>
          </p:contentPart>
        </mc:Choice>
        <mc:Fallback>
          <p:pic>
            <p:nvPicPr>
              <p:cNvPr id="15" name="Ink 14">
                <a:extLst>
                  <a:ext uri="{FF2B5EF4-FFF2-40B4-BE49-F238E27FC236}">
                    <a16:creationId xmlns:a16="http://schemas.microsoft.com/office/drawing/2014/main" id="{9639ACE9-A334-36A2-BB03-909558CE610E}"/>
                  </a:ext>
                </a:extLst>
              </p:cNvPr>
              <p:cNvPicPr/>
              <p:nvPr/>
            </p:nvPicPr>
            <p:blipFill>
              <a:blip r:embed="rId11"/>
              <a:stretch>
                <a:fillRect/>
              </a:stretch>
            </p:blipFill>
            <p:spPr>
              <a:xfrm>
                <a:off x="5928777" y="2194354"/>
                <a:ext cx="174960" cy="43200"/>
              </a:xfrm>
              <a:prstGeom prst="rect">
                <a:avLst/>
              </a:prstGeom>
            </p:spPr>
          </p:pic>
        </mc:Fallback>
      </mc:AlternateContent>
      <p:grpSp>
        <p:nvGrpSpPr>
          <p:cNvPr id="31" name="Group 30">
            <a:extLst>
              <a:ext uri="{FF2B5EF4-FFF2-40B4-BE49-F238E27FC236}">
                <a16:creationId xmlns:a16="http://schemas.microsoft.com/office/drawing/2014/main" id="{3F2DC3B3-357D-A956-BA61-98E307EF30DA}"/>
              </a:ext>
            </a:extLst>
          </p:cNvPr>
          <p:cNvGrpSpPr/>
          <p:nvPr/>
        </p:nvGrpSpPr>
        <p:grpSpPr>
          <a:xfrm>
            <a:off x="4836537" y="2707354"/>
            <a:ext cx="2322360" cy="851040"/>
            <a:chOff x="4836537" y="2707354"/>
            <a:chExt cx="2322360" cy="851040"/>
          </a:xfrm>
        </p:grpSpPr>
        <mc:AlternateContent xmlns:mc="http://schemas.openxmlformats.org/markup-compatibility/2006">
          <mc:Choice xmlns:p14="http://schemas.microsoft.com/office/powerpoint/2010/main" Requires="p14">
            <p:contentPart p14:bwMode="auto" r:id="rId12">
              <p14:nvContentPartPr>
                <p14:cNvPr id="16" name="Ink 15">
                  <a:extLst>
                    <a:ext uri="{FF2B5EF4-FFF2-40B4-BE49-F238E27FC236}">
                      <a16:creationId xmlns:a16="http://schemas.microsoft.com/office/drawing/2014/main" id="{07A86D0A-D5F4-539F-FE3C-8833676E7036}"/>
                    </a:ext>
                  </a:extLst>
                </p14:cNvPr>
                <p14:cNvContentPartPr/>
                <p14:nvPr/>
              </p14:nvContentPartPr>
              <p14:xfrm>
                <a:off x="4836537" y="2889154"/>
                <a:ext cx="344520" cy="335880"/>
              </p14:xfrm>
            </p:contentPart>
          </mc:Choice>
          <mc:Fallback>
            <p:pic>
              <p:nvPicPr>
                <p:cNvPr id="16" name="Ink 15">
                  <a:extLst>
                    <a:ext uri="{FF2B5EF4-FFF2-40B4-BE49-F238E27FC236}">
                      <a16:creationId xmlns:a16="http://schemas.microsoft.com/office/drawing/2014/main" id="{07A86D0A-D5F4-539F-FE3C-8833676E7036}"/>
                    </a:ext>
                  </a:extLst>
                </p:cNvPr>
                <p:cNvPicPr/>
                <p:nvPr/>
              </p:nvPicPr>
              <p:blipFill>
                <a:blip r:embed="rId13"/>
                <a:stretch>
                  <a:fillRect/>
                </a:stretch>
              </p:blipFill>
              <p:spPr>
                <a:xfrm>
                  <a:off x="4827897" y="2880514"/>
                  <a:ext cx="362160" cy="353520"/>
                </a:xfrm>
                <a:prstGeom prst="rect">
                  <a:avLst/>
                </a:prstGeom>
              </p:spPr>
            </p:pic>
          </mc:Fallback>
        </mc:AlternateContent>
        <mc:AlternateContent xmlns:mc="http://schemas.openxmlformats.org/markup-compatibility/2006">
          <mc:Choice xmlns:p14="http://schemas.microsoft.com/office/powerpoint/2010/main" Requires="p14">
            <p:contentPart p14:bwMode="auto" r:id="rId14">
              <p14:nvContentPartPr>
                <p14:cNvPr id="17" name="Ink 16">
                  <a:extLst>
                    <a:ext uri="{FF2B5EF4-FFF2-40B4-BE49-F238E27FC236}">
                      <a16:creationId xmlns:a16="http://schemas.microsoft.com/office/drawing/2014/main" id="{69AE5C0A-8F04-EE17-A359-01C59FE94D84}"/>
                    </a:ext>
                  </a:extLst>
                </p14:cNvPr>
                <p14:cNvContentPartPr/>
                <p14:nvPr/>
              </p14:nvContentPartPr>
              <p14:xfrm>
                <a:off x="5060817" y="3214954"/>
                <a:ext cx="1190520" cy="343440"/>
              </p14:xfrm>
            </p:contentPart>
          </mc:Choice>
          <mc:Fallback>
            <p:pic>
              <p:nvPicPr>
                <p:cNvPr id="17" name="Ink 16">
                  <a:extLst>
                    <a:ext uri="{FF2B5EF4-FFF2-40B4-BE49-F238E27FC236}">
                      <a16:creationId xmlns:a16="http://schemas.microsoft.com/office/drawing/2014/main" id="{69AE5C0A-8F04-EE17-A359-01C59FE94D84}"/>
                    </a:ext>
                  </a:extLst>
                </p:cNvPr>
                <p:cNvPicPr/>
                <p:nvPr/>
              </p:nvPicPr>
              <p:blipFill>
                <a:blip r:embed="rId15"/>
                <a:stretch>
                  <a:fillRect/>
                </a:stretch>
              </p:blipFill>
              <p:spPr>
                <a:xfrm>
                  <a:off x="5051817" y="3205954"/>
                  <a:ext cx="1208160" cy="361080"/>
                </a:xfrm>
                <a:prstGeom prst="rect">
                  <a:avLst/>
                </a:prstGeom>
              </p:spPr>
            </p:pic>
          </mc:Fallback>
        </mc:AlternateContent>
        <mc:AlternateContent xmlns:mc="http://schemas.openxmlformats.org/markup-compatibility/2006">
          <mc:Choice xmlns:p14="http://schemas.microsoft.com/office/powerpoint/2010/main" Requires="p14">
            <p:contentPart p14:bwMode="auto" r:id="rId16">
              <p14:nvContentPartPr>
                <p14:cNvPr id="18" name="Ink 17">
                  <a:extLst>
                    <a:ext uri="{FF2B5EF4-FFF2-40B4-BE49-F238E27FC236}">
                      <a16:creationId xmlns:a16="http://schemas.microsoft.com/office/drawing/2014/main" id="{FD3A88AD-2253-701B-4479-94E5BAFCB22F}"/>
                    </a:ext>
                  </a:extLst>
                </p14:cNvPr>
                <p14:cNvContentPartPr/>
                <p14:nvPr/>
              </p14:nvContentPartPr>
              <p14:xfrm>
                <a:off x="6435657" y="3164914"/>
                <a:ext cx="125280" cy="200520"/>
              </p14:xfrm>
            </p:contentPart>
          </mc:Choice>
          <mc:Fallback>
            <p:pic>
              <p:nvPicPr>
                <p:cNvPr id="18" name="Ink 17">
                  <a:extLst>
                    <a:ext uri="{FF2B5EF4-FFF2-40B4-BE49-F238E27FC236}">
                      <a16:creationId xmlns:a16="http://schemas.microsoft.com/office/drawing/2014/main" id="{FD3A88AD-2253-701B-4479-94E5BAFCB22F}"/>
                    </a:ext>
                  </a:extLst>
                </p:cNvPr>
                <p:cNvPicPr/>
                <p:nvPr/>
              </p:nvPicPr>
              <p:blipFill>
                <a:blip r:embed="rId17"/>
                <a:stretch>
                  <a:fillRect/>
                </a:stretch>
              </p:blipFill>
              <p:spPr>
                <a:xfrm>
                  <a:off x="6426657" y="3155914"/>
                  <a:ext cx="142920" cy="218160"/>
                </a:xfrm>
                <a:prstGeom prst="rect">
                  <a:avLst/>
                </a:prstGeom>
              </p:spPr>
            </p:pic>
          </mc:Fallback>
        </mc:AlternateContent>
        <mc:AlternateContent xmlns:mc="http://schemas.openxmlformats.org/markup-compatibility/2006">
          <mc:Choice xmlns:p14="http://schemas.microsoft.com/office/powerpoint/2010/main" Requires="p14">
            <p:contentPart p14:bwMode="auto" r:id="rId18">
              <p14:nvContentPartPr>
                <p14:cNvPr id="19" name="Ink 18">
                  <a:extLst>
                    <a:ext uri="{FF2B5EF4-FFF2-40B4-BE49-F238E27FC236}">
                      <a16:creationId xmlns:a16="http://schemas.microsoft.com/office/drawing/2014/main" id="{6ACE3F38-6D76-4E67-780E-4F592F041B89}"/>
                    </a:ext>
                  </a:extLst>
                </p14:cNvPr>
                <p14:cNvContentPartPr/>
                <p14:nvPr/>
              </p14:nvContentPartPr>
              <p14:xfrm>
                <a:off x="6388497" y="3277234"/>
                <a:ext cx="101160" cy="73080"/>
              </p14:xfrm>
            </p:contentPart>
          </mc:Choice>
          <mc:Fallback>
            <p:pic>
              <p:nvPicPr>
                <p:cNvPr id="19" name="Ink 18">
                  <a:extLst>
                    <a:ext uri="{FF2B5EF4-FFF2-40B4-BE49-F238E27FC236}">
                      <a16:creationId xmlns:a16="http://schemas.microsoft.com/office/drawing/2014/main" id="{6ACE3F38-6D76-4E67-780E-4F592F041B89}"/>
                    </a:ext>
                  </a:extLst>
                </p:cNvPr>
                <p:cNvPicPr/>
                <p:nvPr/>
              </p:nvPicPr>
              <p:blipFill>
                <a:blip r:embed="rId19"/>
                <a:stretch>
                  <a:fillRect/>
                </a:stretch>
              </p:blipFill>
              <p:spPr>
                <a:xfrm>
                  <a:off x="6379497" y="3268234"/>
                  <a:ext cx="118800" cy="90720"/>
                </a:xfrm>
                <a:prstGeom prst="rect">
                  <a:avLst/>
                </a:prstGeom>
              </p:spPr>
            </p:pic>
          </mc:Fallback>
        </mc:AlternateContent>
        <mc:AlternateContent xmlns:mc="http://schemas.openxmlformats.org/markup-compatibility/2006">
          <mc:Choice xmlns:p14="http://schemas.microsoft.com/office/powerpoint/2010/main" Requires="p14">
            <p:contentPart p14:bwMode="auto" r:id="rId20">
              <p14:nvContentPartPr>
                <p14:cNvPr id="20" name="Ink 19">
                  <a:extLst>
                    <a:ext uri="{FF2B5EF4-FFF2-40B4-BE49-F238E27FC236}">
                      <a16:creationId xmlns:a16="http://schemas.microsoft.com/office/drawing/2014/main" id="{AAA409DB-15D3-B30A-A4F5-FEC35D5C8E04}"/>
                    </a:ext>
                  </a:extLst>
                </p14:cNvPr>
                <p14:cNvContentPartPr/>
                <p14:nvPr/>
              </p14:nvContentPartPr>
              <p14:xfrm>
                <a:off x="6582537" y="3082474"/>
                <a:ext cx="136800" cy="163800"/>
              </p14:xfrm>
            </p:contentPart>
          </mc:Choice>
          <mc:Fallback>
            <p:pic>
              <p:nvPicPr>
                <p:cNvPr id="20" name="Ink 19">
                  <a:extLst>
                    <a:ext uri="{FF2B5EF4-FFF2-40B4-BE49-F238E27FC236}">
                      <a16:creationId xmlns:a16="http://schemas.microsoft.com/office/drawing/2014/main" id="{AAA409DB-15D3-B30A-A4F5-FEC35D5C8E04}"/>
                    </a:ext>
                  </a:extLst>
                </p:cNvPr>
                <p:cNvPicPr/>
                <p:nvPr/>
              </p:nvPicPr>
              <p:blipFill>
                <a:blip r:embed="rId21"/>
                <a:stretch>
                  <a:fillRect/>
                </a:stretch>
              </p:blipFill>
              <p:spPr>
                <a:xfrm>
                  <a:off x="6573537" y="3073474"/>
                  <a:ext cx="154440" cy="181440"/>
                </a:xfrm>
                <a:prstGeom prst="rect">
                  <a:avLst/>
                </a:prstGeom>
              </p:spPr>
            </p:pic>
          </mc:Fallback>
        </mc:AlternateContent>
        <mc:AlternateContent xmlns:mc="http://schemas.openxmlformats.org/markup-compatibility/2006">
          <mc:Choice xmlns:p14="http://schemas.microsoft.com/office/powerpoint/2010/main" Requires="p14">
            <p:contentPart p14:bwMode="auto" r:id="rId22">
              <p14:nvContentPartPr>
                <p14:cNvPr id="21" name="Ink 20">
                  <a:extLst>
                    <a:ext uri="{FF2B5EF4-FFF2-40B4-BE49-F238E27FC236}">
                      <a16:creationId xmlns:a16="http://schemas.microsoft.com/office/drawing/2014/main" id="{1FE0F9A3-784C-2EF0-B77D-EAEFAE966EB6}"/>
                    </a:ext>
                  </a:extLst>
                </p14:cNvPr>
                <p14:cNvContentPartPr/>
                <p14:nvPr/>
              </p14:nvContentPartPr>
              <p14:xfrm>
                <a:off x="6721497" y="3048994"/>
                <a:ext cx="137880" cy="112680"/>
              </p14:xfrm>
            </p:contentPart>
          </mc:Choice>
          <mc:Fallback>
            <p:pic>
              <p:nvPicPr>
                <p:cNvPr id="21" name="Ink 20">
                  <a:extLst>
                    <a:ext uri="{FF2B5EF4-FFF2-40B4-BE49-F238E27FC236}">
                      <a16:creationId xmlns:a16="http://schemas.microsoft.com/office/drawing/2014/main" id="{1FE0F9A3-784C-2EF0-B77D-EAEFAE966EB6}"/>
                    </a:ext>
                  </a:extLst>
                </p:cNvPr>
                <p:cNvPicPr/>
                <p:nvPr/>
              </p:nvPicPr>
              <p:blipFill>
                <a:blip r:embed="rId23"/>
                <a:stretch>
                  <a:fillRect/>
                </a:stretch>
              </p:blipFill>
              <p:spPr>
                <a:xfrm>
                  <a:off x="6712497" y="3039994"/>
                  <a:ext cx="155520" cy="130320"/>
                </a:xfrm>
                <a:prstGeom prst="rect">
                  <a:avLst/>
                </a:prstGeom>
              </p:spPr>
            </p:pic>
          </mc:Fallback>
        </mc:AlternateContent>
        <mc:AlternateContent xmlns:mc="http://schemas.openxmlformats.org/markup-compatibility/2006">
          <mc:Choice xmlns:p14="http://schemas.microsoft.com/office/powerpoint/2010/main" Requires="p14">
            <p:contentPart p14:bwMode="auto" r:id="rId24">
              <p14:nvContentPartPr>
                <p14:cNvPr id="23" name="Ink 22">
                  <a:extLst>
                    <a:ext uri="{FF2B5EF4-FFF2-40B4-BE49-F238E27FC236}">
                      <a16:creationId xmlns:a16="http://schemas.microsoft.com/office/drawing/2014/main" id="{466D67C8-BF78-B343-EAE3-C2913E84C727}"/>
                    </a:ext>
                  </a:extLst>
                </p14:cNvPr>
                <p14:cNvContentPartPr/>
                <p14:nvPr/>
              </p14:nvContentPartPr>
              <p14:xfrm>
                <a:off x="6907617" y="2958634"/>
                <a:ext cx="109800" cy="131760"/>
              </p14:xfrm>
            </p:contentPart>
          </mc:Choice>
          <mc:Fallback>
            <p:pic>
              <p:nvPicPr>
                <p:cNvPr id="23" name="Ink 22">
                  <a:extLst>
                    <a:ext uri="{FF2B5EF4-FFF2-40B4-BE49-F238E27FC236}">
                      <a16:creationId xmlns:a16="http://schemas.microsoft.com/office/drawing/2014/main" id="{466D67C8-BF78-B343-EAE3-C2913E84C727}"/>
                    </a:ext>
                  </a:extLst>
                </p:cNvPr>
                <p:cNvPicPr/>
                <p:nvPr/>
              </p:nvPicPr>
              <p:blipFill>
                <a:blip r:embed="rId25"/>
                <a:stretch>
                  <a:fillRect/>
                </a:stretch>
              </p:blipFill>
              <p:spPr>
                <a:xfrm>
                  <a:off x="6898977" y="2949634"/>
                  <a:ext cx="127440" cy="149400"/>
                </a:xfrm>
                <a:prstGeom prst="rect">
                  <a:avLst/>
                </a:prstGeom>
              </p:spPr>
            </p:pic>
          </mc:Fallback>
        </mc:AlternateContent>
        <mc:AlternateContent xmlns:mc="http://schemas.openxmlformats.org/markup-compatibility/2006">
          <mc:Choice xmlns:p14="http://schemas.microsoft.com/office/powerpoint/2010/main" Requires="p14">
            <p:contentPart p14:bwMode="auto" r:id="rId26">
              <p14:nvContentPartPr>
                <p14:cNvPr id="25" name="Ink 24">
                  <a:extLst>
                    <a:ext uri="{FF2B5EF4-FFF2-40B4-BE49-F238E27FC236}">
                      <a16:creationId xmlns:a16="http://schemas.microsoft.com/office/drawing/2014/main" id="{9C960F09-F865-D1D6-088E-FD52F8F73296}"/>
                    </a:ext>
                  </a:extLst>
                </p14:cNvPr>
                <p14:cNvContentPartPr/>
                <p14:nvPr/>
              </p14:nvContentPartPr>
              <p14:xfrm>
                <a:off x="6928497" y="2777914"/>
                <a:ext cx="94320" cy="104400"/>
              </p14:xfrm>
            </p:contentPart>
          </mc:Choice>
          <mc:Fallback>
            <p:pic>
              <p:nvPicPr>
                <p:cNvPr id="25" name="Ink 24">
                  <a:extLst>
                    <a:ext uri="{FF2B5EF4-FFF2-40B4-BE49-F238E27FC236}">
                      <a16:creationId xmlns:a16="http://schemas.microsoft.com/office/drawing/2014/main" id="{9C960F09-F865-D1D6-088E-FD52F8F73296}"/>
                    </a:ext>
                  </a:extLst>
                </p:cNvPr>
                <p:cNvPicPr/>
                <p:nvPr/>
              </p:nvPicPr>
              <p:blipFill>
                <a:blip r:embed="rId27"/>
                <a:stretch>
                  <a:fillRect/>
                </a:stretch>
              </p:blipFill>
              <p:spPr>
                <a:xfrm>
                  <a:off x="6919857" y="2768914"/>
                  <a:ext cx="111960" cy="122040"/>
                </a:xfrm>
                <a:prstGeom prst="rect">
                  <a:avLst/>
                </a:prstGeom>
              </p:spPr>
            </p:pic>
          </mc:Fallback>
        </mc:AlternateContent>
        <mc:AlternateContent xmlns:mc="http://schemas.openxmlformats.org/markup-compatibility/2006">
          <mc:Choice xmlns:p14="http://schemas.microsoft.com/office/powerpoint/2010/main" Requires="p14">
            <p:contentPart p14:bwMode="auto" r:id="rId28">
              <p14:nvContentPartPr>
                <p14:cNvPr id="27" name="Ink 26">
                  <a:extLst>
                    <a:ext uri="{FF2B5EF4-FFF2-40B4-BE49-F238E27FC236}">
                      <a16:creationId xmlns:a16="http://schemas.microsoft.com/office/drawing/2014/main" id="{0AF0CB2C-5627-C42D-79F7-12EB74AE6E99}"/>
                    </a:ext>
                  </a:extLst>
                </p14:cNvPr>
                <p14:cNvContentPartPr/>
                <p14:nvPr/>
              </p14:nvContentPartPr>
              <p14:xfrm>
                <a:off x="6959817" y="2825434"/>
                <a:ext cx="62280" cy="38160"/>
              </p14:xfrm>
            </p:contentPart>
          </mc:Choice>
          <mc:Fallback>
            <p:pic>
              <p:nvPicPr>
                <p:cNvPr id="27" name="Ink 26">
                  <a:extLst>
                    <a:ext uri="{FF2B5EF4-FFF2-40B4-BE49-F238E27FC236}">
                      <a16:creationId xmlns:a16="http://schemas.microsoft.com/office/drawing/2014/main" id="{0AF0CB2C-5627-C42D-79F7-12EB74AE6E99}"/>
                    </a:ext>
                  </a:extLst>
                </p:cNvPr>
                <p:cNvPicPr/>
                <p:nvPr/>
              </p:nvPicPr>
              <p:blipFill>
                <a:blip r:embed="rId29"/>
                <a:stretch>
                  <a:fillRect/>
                </a:stretch>
              </p:blipFill>
              <p:spPr>
                <a:xfrm>
                  <a:off x="6951177" y="2816434"/>
                  <a:ext cx="79920" cy="55800"/>
                </a:xfrm>
                <a:prstGeom prst="rect">
                  <a:avLst/>
                </a:prstGeom>
              </p:spPr>
            </p:pic>
          </mc:Fallback>
        </mc:AlternateContent>
        <mc:AlternateContent xmlns:mc="http://schemas.openxmlformats.org/markup-compatibility/2006">
          <mc:Choice xmlns:p14="http://schemas.microsoft.com/office/powerpoint/2010/main" Requires="p14">
            <p:contentPart p14:bwMode="auto" r:id="rId30">
              <p14:nvContentPartPr>
                <p14:cNvPr id="29" name="Ink 28">
                  <a:extLst>
                    <a:ext uri="{FF2B5EF4-FFF2-40B4-BE49-F238E27FC236}">
                      <a16:creationId xmlns:a16="http://schemas.microsoft.com/office/drawing/2014/main" id="{59763DAD-07DE-94CE-2E79-AD1ECB1DDF64}"/>
                    </a:ext>
                  </a:extLst>
                </p14:cNvPr>
                <p14:cNvContentPartPr/>
                <p14:nvPr/>
              </p14:nvContentPartPr>
              <p14:xfrm>
                <a:off x="7057377" y="2707354"/>
                <a:ext cx="101520" cy="123480"/>
              </p14:xfrm>
            </p:contentPart>
          </mc:Choice>
          <mc:Fallback>
            <p:pic>
              <p:nvPicPr>
                <p:cNvPr id="29" name="Ink 28">
                  <a:extLst>
                    <a:ext uri="{FF2B5EF4-FFF2-40B4-BE49-F238E27FC236}">
                      <a16:creationId xmlns:a16="http://schemas.microsoft.com/office/drawing/2014/main" id="{59763DAD-07DE-94CE-2E79-AD1ECB1DDF64}"/>
                    </a:ext>
                  </a:extLst>
                </p:cNvPr>
                <p:cNvPicPr/>
                <p:nvPr/>
              </p:nvPicPr>
              <p:blipFill>
                <a:blip r:embed="rId31"/>
                <a:stretch>
                  <a:fillRect/>
                </a:stretch>
              </p:blipFill>
              <p:spPr>
                <a:xfrm>
                  <a:off x="7048377" y="2698354"/>
                  <a:ext cx="119160" cy="1411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32">
            <p14:nvContentPartPr>
              <p14:cNvPr id="32" name="Ink 31">
                <a:extLst>
                  <a:ext uri="{FF2B5EF4-FFF2-40B4-BE49-F238E27FC236}">
                    <a16:creationId xmlns:a16="http://schemas.microsoft.com/office/drawing/2014/main" id="{E91C84E8-2B1C-C1F7-4907-23BE53717BBA}"/>
                  </a:ext>
                </a:extLst>
              </p14:cNvPr>
              <p14:cNvContentPartPr/>
              <p14:nvPr/>
            </p14:nvContentPartPr>
            <p14:xfrm>
              <a:off x="6285537" y="4405834"/>
              <a:ext cx="1313640" cy="81000"/>
            </p14:xfrm>
          </p:contentPart>
        </mc:Choice>
        <mc:Fallback>
          <p:pic>
            <p:nvPicPr>
              <p:cNvPr id="32" name="Ink 31">
                <a:extLst>
                  <a:ext uri="{FF2B5EF4-FFF2-40B4-BE49-F238E27FC236}">
                    <a16:creationId xmlns:a16="http://schemas.microsoft.com/office/drawing/2014/main" id="{E91C84E8-2B1C-C1F7-4907-23BE53717BBA}"/>
                  </a:ext>
                </a:extLst>
              </p:cNvPr>
              <p:cNvPicPr/>
              <p:nvPr/>
            </p:nvPicPr>
            <p:blipFill>
              <a:blip r:embed="rId33"/>
              <a:stretch>
                <a:fillRect/>
              </a:stretch>
            </p:blipFill>
            <p:spPr>
              <a:xfrm>
                <a:off x="6276537" y="4396834"/>
                <a:ext cx="1331280" cy="98640"/>
              </a:xfrm>
              <a:prstGeom prst="rect">
                <a:avLst/>
              </a:prstGeom>
            </p:spPr>
          </p:pic>
        </mc:Fallback>
      </mc:AlternateContent>
      <p:grpSp>
        <p:nvGrpSpPr>
          <p:cNvPr id="36" name="Group 35">
            <a:extLst>
              <a:ext uri="{FF2B5EF4-FFF2-40B4-BE49-F238E27FC236}">
                <a16:creationId xmlns:a16="http://schemas.microsoft.com/office/drawing/2014/main" id="{5AB615A9-C896-5843-43D0-692950F797C1}"/>
              </a:ext>
            </a:extLst>
          </p:cNvPr>
          <p:cNvGrpSpPr/>
          <p:nvPr/>
        </p:nvGrpSpPr>
        <p:grpSpPr>
          <a:xfrm>
            <a:off x="4085217" y="4059154"/>
            <a:ext cx="1628280" cy="1970280"/>
            <a:chOff x="4085217" y="4059154"/>
            <a:chExt cx="1628280" cy="1970280"/>
          </a:xfrm>
        </p:grpSpPr>
        <mc:AlternateContent xmlns:mc="http://schemas.openxmlformats.org/markup-compatibility/2006">
          <mc:Choice xmlns:p14="http://schemas.microsoft.com/office/powerpoint/2010/main" Requires="p14">
            <p:contentPart p14:bwMode="auto" r:id="rId34">
              <p14:nvContentPartPr>
                <p14:cNvPr id="33" name="Ink 32">
                  <a:extLst>
                    <a:ext uri="{FF2B5EF4-FFF2-40B4-BE49-F238E27FC236}">
                      <a16:creationId xmlns:a16="http://schemas.microsoft.com/office/drawing/2014/main" id="{77550598-AC48-7CFE-C783-DD938EFC6B28}"/>
                    </a:ext>
                  </a:extLst>
                </p14:cNvPr>
                <p14:cNvContentPartPr/>
                <p14:nvPr/>
              </p14:nvContentPartPr>
              <p14:xfrm>
                <a:off x="4576617" y="4309714"/>
                <a:ext cx="200520" cy="198360"/>
              </p14:xfrm>
            </p:contentPart>
          </mc:Choice>
          <mc:Fallback>
            <p:pic>
              <p:nvPicPr>
                <p:cNvPr id="33" name="Ink 32">
                  <a:extLst>
                    <a:ext uri="{FF2B5EF4-FFF2-40B4-BE49-F238E27FC236}">
                      <a16:creationId xmlns:a16="http://schemas.microsoft.com/office/drawing/2014/main" id="{77550598-AC48-7CFE-C783-DD938EFC6B28}"/>
                    </a:ext>
                  </a:extLst>
                </p:cNvPr>
                <p:cNvPicPr/>
                <p:nvPr/>
              </p:nvPicPr>
              <p:blipFill>
                <a:blip r:embed="rId35"/>
                <a:stretch>
                  <a:fillRect/>
                </a:stretch>
              </p:blipFill>
              <p:spPr>
                <a:xfrm>
                  <a:off x="4567617" y="4301074"/>
                  <a:ext cx="218160" cy="216000"/>
                </a:xfrm>
                <a:prstGeom prst="rect">
                  <a:avLst/>
                </a:prstGeom>
              </p:spPr>
            </p:pic>
          </mc:Fallback>
        </mc:AlternateContent>
        <mc:AlternateContent xmlns:mc="http://schemas.openxmlformats.org/markup-compatibility/2006">
          <mc:Choice xmlns:p14="http://schemas.microsoft.com/office/powerpoint/2010/main" Requires="p14">
            <p:contentPart p14:bwMode="auto" r:id="rId36">
              <p14:nvContentPartPr>
                <p14:cNvPr id="34" name="Ink 33">
                  <a:extLst>
                    <a:ext uri="{FF2B5EF4-FFF2-40B4-BE49-F238E27FC236}">
                      <a16:creationId xmlns:a16="http://schemas.microsoft.com/office/drawing/2014/main" id="{35195176-D4B8-1110-9A49-BD886320AFCE}"/>
                    </a:ext>
                  </a:extLst>
                </p14:cNvPr>
                <p14:cNvContentPartPr/>
                <p14:nvPr/>
              </p14:nvContentPartPr>
              <p14:xfrm>
                <a:off x="4085217" y="4059154"/>
                <a:ext cx="574200" cy="739440"/>
              </p14:xfrm>
            </p:contentPart>
          </mc:Choice>
          <mc:Fallback>
            <p:pic>
              <p:nvPicPr>
                <p:cNvPr id="34" name="Ink 33">
                  <a:extLst>
                    <a:ext uri="{FF2B5EF4-FFF2-40B4-BE49-F238E27FC236}">
                      <a16:creationId xmlns:a16="http://schemas.microsoft.com/office/drawing/2014/main" id="{35195176-D4B8-1110-9A49-BD886320AFCE}"/>
                    </a:ext>
                  </a:extLst>
                </p:cNvPr>
                <p:cNvPicPr/>
                <p:nvPr/>
              </p:nvPicPr>
              <p:blipFill>
                <a:blip r:embed="rId37"/>
                <a:stretch>
                  <a:fillRect/>
                </a:stretch>
              </p:blipFill>
              <p:spPr>
                <a:xfrm>
                  <a:off x="4076217" y="4050514"/>
                  <a:ext cx="591840" cy="757080"/>
                </a:xfrm>
                <a:prstGeom prst="rect">
                  <a:avLst/>
                </a:prstGeom>
              </p:spPr>
            </p:pic>
          </mc:Fallback>
        </mc:AlternateContent>
        <mc:AlternateContent xmlns:mc="http://schemas.openxmlformats.org/markup-compatibility/2006">
          <mc:Choice xmlns:p14="http://schemas.microsoft.com/office/powerpoint/2010/main" Requires="p14">
            <p:contentPart p14:bwMode="auto" r:id="rId38">
              <p14:nvContentPartPr>
                <p14:cNvPr id="35" name="Ink 34">
                  <a:extLst>
                    <a:ext uri="{FF2B5EF4-FFF2-40B4-BE49-F238E27FC236}">
                      <a16:creationId xmlns:a16="http://schemas.microsoft.com/office/drawing/2014/main" id="{98EE950A-BE54-8001-0D38-E95B59705B1F}"/>
                    </a:ext>
                  </a:extLst>
                </p14:cNvPr>
                <p14:cNvContentPartPr/>
                <p14:nvPr/>
              </p14:nvContentPartPr>
              <p14:xfrm>
                <a:off x="4373937" y="4648834"/>
                <a:ext cx="1339560" cy="1380600"/>
              </p14:xfrm>
            </p:contentPart>
          </mc:Choice>
          <mc:Fallback>
            <p:pic>
              <p:nvPicPr>
                <p:cNvPr id="35" name="Ink 34">
                  <a:extLst>
                    <a:ext uri="{FF2B5EF4-FFF2-40B4-BE49-F238E27FC236}">
                      <a16:creationId xmlns:a16="http://schemas.microsoft.com/office/drawing/2014/main" id="{98EE950A-BE54-8001-0D38-E95B59705B1F}"/>
                    </a:ext>
                  </a:extLst>
                </p:cNvPr>
                <p:cNvPicPr/>
                <p:nvPr/>
              </p:nvPicPr>
              <p:blipFill>
                <a:blip r:embed="rId39"/>
                <a:stretch>
                  <a:fillRect/>
                </a:stretch>
              </p:blipFill>
              <p:spPr>
                <a:xfrm>
                  <a:off x="4365297" y="4639834"/>
                  <a:ext cx="1357200" cy="1398240"/>
                </a:xfrm>
                <a:prstGeom prst="rect">
                  <a:avLst/>
                </a:prstGeom>
              </p:spPr>
            </p:pic>
          </mc:Fallback>
        </mc:AlternateContent>
      </p:grpSp>
      <p:grpSp>
        <p:nvGrpSpPr>
          <p:cNvPr id="58" name="Group 57">
            <a:extLst>
              <a:ext uri="{FF2B5EF4-FFF2-40B4-BE49-F238E27FC236}">
                <a16:creationId xmlns:a16="http://schemas.microsoft.com/office/drawing/2014/main" id="{CB40E09D-C9FF-B03A-EB0A-9CCE5B8DD659}"/>
              </a:ext>
            </a:extLst>
          </p:cNvPr>
          <p:cNvGrpSpPr/>
          <p:nvPr/>
        </p:nvGrpSpPr>
        <p:grpSpPr>
          <a:xfrm>
            <a:off x="5817537" y="5207554"/>
            <a:ext cx="2533320" cy="907560"/>
            <a:chOff x="5817537" y="5207554"/>
            <a:chExt cx="2533320" cy="907560"/>
          </a:xfrm>
        </p:grpSpPr>
        <mc:AlternateContent xmlns:mc="http://schemas.openxmlformats.org/markup-compatibility/2006">
          <mc:Choice xmlns:p14="http://schemas.microsoft.com/office/powerpoint/2010/main" Requires="p14">
            <p:contentPart p14:bwMode="auto" r:id="rId40">
              <p14:nvContentPartPr>
                <p14:cNvPr id="37" name="Ink 36">
                  <a:extLst>
                    <a:ext uri="{FF2B5EF4-FFF2-40B4-BE49-F238E27FC236}">
                      <a16:creationId xmlns:a16="http://schemas.microsoft.com/office/drawing/2014/main" id="{29821DED-0918-1041-474E-D6F3F337AD5F}"/>
                    </a:ext>
                  </a:extLst>
                </p14:cNvPr>
                <p14:cNvContentPartPr/>
                <p14:nvPr/>
              </p14:nvContentPartPr>
              <p14:xfrm>
                <a:off x="5817537" y="5662954"/>
                <a:ext cx="177120" cy="149400"/>
              </p14:xfrm>
            </p:contentPart>
          </mc:Choice>
          <mc:Fallback>
            <p:pic>
              <p:nvPicPr>
                <p:cNvPr id="37" name="Ink 36">
                  <a:extLst>
                    <a:ext uri="{FF2B5EF4-FFF2-40B4-BE49-F238E27FC236}">
                      <a16:creationId xmlns:a16="http://schemas.microsoft.com/office/drawing/2014/main" id="{29821DED-0918-1041-474E-D6F3F337AD5F}"/>
                    </a:ext>
                  </a:extLst>
                </p:cNvPr>
                <p:cNvPicPr/>
                <p:nvPr/>
              </p:nvPicPr>
              <p:blipFill>
                <a:blip r:embed="rId41"/>
                <a:stretch>
                  <a:fillRect/>
                </a:stretch>
              </p:blipFill>
              <p:spPr>
                <a:xfrm>
                  <a:off x="5808537" y="5654314"/>
                  <a:ext cx="194760" cy="167040"/>
                </a:xfrm>
                <a:prstGeom prst="rect">
                  <a:avLst/>
                </a:prstGeom>
              </p:spPr>
            </p:pic>
          </mc:Fallback>
        </mc:AlternateContent>
        <mc:AlternateContent xmlns:mc="http://schemas.openxmlformats.org/markup-compatibility/2006">
          <mc:Choice xmlns:p14="http://schemas.microsoft.com/office/powerpoint/2010/main" Requires="p14">
            <p:contentPart p14:bwMode="auto" r:id="rId42">
              <p14:nvContentPartPr>
                <p14:cNvPr id="38" name="Ink 37">
                  <a:extLst>
                    <a:ext uri="{FF2B5EF4-FFF2-40B4-BE49-F238E27FC236}">
                      <a16:creationId xmlns:a16="http://schemas.microsoft.com/office/drawing/2014/main" id="{4E9D57D6-15C3-426D-E11B-4043CEB3D139}"/>
                    </a:ext>
                  </a:extLst>
                </p14:cNvPr>
                <p14:cNvContentPartPr/>
                <p14:nvPr/>
              </p14:nvContentPartPr>
              <p14:xfrm>
                <a:off x="5843457" y="5649274"/>
                <a:ext cx="192600" cy="126720"/>
              </p14:xfrm>
            </p:contentPart>
          </mc:Choice>
          <mc:Fallback>
            <p:pic>
              <p:nvPicPr>
                <p:cNvPr id="38" name="Ink 37">
                  <a:extLst>
                    <a:ext uri="{FF2B5EF4-FFF2-40B4-BE49-F238E27FC236}">
                      <a16:creationId xmlns:a16="http://schemas.microsoft.com/office/drawing/2014/main" id="{4E9D57D6-15C3-426D-E11B-4043CEB3D139}"/>
                    </a:ext>
                  </a:extLst>
                </p:cNvPr>
                <p:cNvPicPr/>
                <p:nvPr/>
              </p:nvPicPr>
              <p:blipFill>
                <a:blip r:embed="rId43"/>
                <a:stretch>
                  <a:fillRect/>
                </a:stretch>
              </p:blipFill>
              <p:spPr>
                <a:xfrm>
                  <a:off x="5834457" y="5640274"/>
                  <a:ext cx="210240" cy="144360"/>
                </a:xfrm>
                <a:prstGeom prst="rect">
                  <a:avLst/>
                </a:prstGeom>
              </p:spPr>
            </p:pic>
          </mc:Fallback>
        </mc:AlternateContent>
        <mc:AlternateContent xmlns:mc="http://schemas.openxmlformats.org/markup-compatibility/2006">
          <mc:Choice xmlns:p14="http://schemas.microsoft.com/office/powerpoint/2010/main" Requires="p14">
            <p:contentPart p14:bwMode="auto" r:id="rId44">
              <p14:nvContentPartPr>
                <p14:cNvPr id="39" name="Ink 38">
                  <a:extLst>
                    <a:ext uri="{FF2B5EF4-FFF2-40B4-BE49-F238E27FC236}">
                      <a16:creationId xmlns:a16="http://schemas.microsoft.com/office/drawing/2014/main" id="{D68BF8D9-98C9-0AA5-5203-9378F0729FFE}"/>
                    </a:ext>
                  </a:extLst>
                </p14:cNvPr>
                <p14:cNvContentPartPr/>
                <p14:nvPr/>
              </p14:nvContentPartPr>
              <p14:xfrm>
                <a:off x="6170337" y="5498434"/>
                <a:ext cx="164520" cy="136440"/>
              </p14:xfrm>
            </p:contentPart>
          </mc:Choice>
          <mc:Fallback>
            <p:pic>
              <p:nvPicPr>
                <p:cNvPr id="39" name="Ink 38">
                  <a:extLst>
                    <a:ext uri="{FF2B5EF4-FFF2-40B4-BE49-F238E27FC236}">
                      <a16:creationId xmlns:a16="http://schemas.microsoft.com/office/drawing/2014/main" id="{D68BF8D9-98C9-0AA5-5203-9378F0729FFE}"/>
                    </a:ext>
                  </a:extLst>
                </p:cNvPr>
                <p:cNvPicPr/>
                <p:nvPr/>
              </p:nvPicPr>
              <p:blipFill>
                <a:blip r:embed="rId45"/>
                <a:stretch>
                  <a:fillRect/>
                </a:stretch>
              </p:blipFill>
              <p:spPr>
                <a:xfrm>
                  <a:off x="6161337" y="5489434"/>
                  <a:ext cx="182160" cy="154080"/>
                </a:xfrm>
                <a:prstGeom prst="rect">
                  <a:avLst/>
                </a:prstGeom>
              </p:spPr>
            </p:pic>
          </mc:Fallback>
        </mc:AlternateContent>
        <mc:AlternateContent xmlns:mc="http://schemas.openxmlformats.org/markup-compatibility/2006">
          <mc:Choice xmlns:p14="http://schemas.microsoft.com/office/powerpoint/2010/main" Requires="p14">
            <p:contentPart p14:bwMode="auto" r:id="rId46">
              <p14:nvContentPartPr>
                <p14:cNvPr id="40" name="Ink 39">
                  <a:extLst>
                    <a:ext uri="{FF2B5EF4-FFF2-40B4-BE49-F238E27FC236}">
                      <a16:creationId xmlns:a16="http://schemas.microsoft.com/office/drawing/2014/main" id="{53E8F630-A531-EAC6-2D4F-282590D3EA28}"/>
                    </a:ext>
                  </a:extLst>
                </p14:cNvPr>
                <p14:cNvContentPartPr/>
                <p14:nvPr/>
              </p14:nvContentPartPr>
              <p14:xfrm>
                <a:off x="6367977" y="5386474"/>
                <a:ext cx="75600" cy="125640"/>
              </p14:xfrm>
            </p:contentPart>
          </mc:Choice>
          <mc:Fallback>
            <p:pic>
              <p:nvPicPr>
                <p:cNvPr id="40" name="Ink 39">
                  <a:extLst>
                    <a:ext uri="{FF2B5EF4-FFF2-40B4-BE49-F238E27FC236}">
                      <a16:creationId xmlns:a16="http://schemas.microsoft.com/office/drawing/2014/main" id="{53E8F630-A531-EAC6-2D4F-282590D3EA28}"/>
                    </a:ext>
                  </a:extLst>
                </p:cNvPr>
                <p:cNvPicPr/>
                <p:nvPr/>
              </p:nvPicPr>
              <p:blipFill>
                <a:blip r:embed="rId47"/>
                <a:stretch>
                  <a:fillRect/>
                </a:stretch>
              </p:blipFill>
              <p:spPr>
                <a:xfrm>
                  <a:off x="6358977" y="5377474"/>
                  <a:ext cx="93240" cy="143280"/>
                </a:xfrm>
                <a:prstGeom prst="rect">
                  <a:avLst/>
                </a:prstGeom>
              </p:spPr>
            </p:pic>
          </mc:Fallback>
        </mc:AlternateContent>
        <mc:AlternateContent xmlns:mc="http://schemas.openxmlformats.org/markup-compatibility/2006">
          <mc:Choice xmlns:p14="http://schemas.microsoft.com/office/powerpoint/2010/main" Requires="p14">
            <p:contentPart p14:bwMode="auto" r:id="rId48">
              <p14:nvContentPartPr>
                <p14:cNvPr id="42" name="Ink 41">
                  <a:extLst>
                    <a:ext uri="{FF2B5EF4-FFF2-40B4-BE49-F238E27FC236}">
                      <a16:creationId xmlns:a16="http://schemas.microsoft.com/office/drawing/2014/main" id="{A84889C4-2606-5F3F-5B01-8917EBF89D6E}"/>
                    </a:ext>
                  </a:extLst>
                </p14:cNvPr>
                <p14:cNvContentPartPr/>
                <p14:nvPr/>
              </p14:nvContentPartPr>
              <p14:xfrm>
                <a:off x="6461577" y="5297914"/>
                <a:ext cx="216000" cy="162360"/>
              </p14:xfrm>
            </p:contentPart>
          </mc:Choice>
          <mc:Fallback>
            <p:pic>
              <p:nvPicPr>
                <p:cNvPr id="42" name="Ink 41">
                  <a:extLst>
                    <a:ext uri="{FF2B5EF4-FFF2-40B4-BE49-F238E27FC236}">
                      <a16:creationId xmlns:a16="http://schemas.microsoft.com/office/drawing/2014/main" id="{A84889C4-2606-5F3F-5B01-8917EBF89D6E}"/>
                    </a:ext>
                  </a:extLst>
                </p:cNvPr>
                <p:cNvPicPr/>
                <p:nvPr/>
              </p:nvPicPr>
              <p:blipFill>
                <a:blip r:embed="rId49"/>
                <a:stretch>
                  <a:fillRect/>
                </a:stretch>
              </p:blipFill>
              <p:spPr>
                <a:xfrm>
                  <a:off x="6452937" y="5288914"/>
                  <a:ext cx="233640" cy="180000"/>
                </a:xfrm>
                <a:prstGeom prst="rect">
                  <a:avLst/>
                </a:prstGeom>
              </p:spPr>
            </p:pic>
          </mc:Fallback>
        </mc:AlternateContent>
        <mc:AlternateContent xmlns:mc="http://schemas.openxmlformats.org/markup-compatibility/2006">
          <mc:Choice xmlns:p14="http://schemas.microsoft.com/office/powerpoint/2010/main" Requires="p14">
            <p:contentPart p14:bwMode="auto" r:id="rId50">
              <p14:nvContentPartPr>
                <p14:cNvPr id="43" name="Ink 42">
                  <a:extLst>
                    <a:ext uri="{FF2B5EF4-FFF2-40B4-BE49-F238E27FC236}">
                      <a16:creationId xmlns:a16="http://schemas.microsoft.com/office/drawing/2014/main" id="{F60ACD95-74A9-BD34-C1DE-38563F067D02}"/>
                    </a:ext>
                  </a:extLst>
                </p14:cNvPr>
                <p14:cNvContentPartPr/>
                <p14:nvPr/>
              </p14:nvContentPartPr>
              <p14:xfrm>
                <a:off x="6713577" y="5207554"/>
                <a:ext cx="134280" cy="285840"/>
              </p14:xfrm>
            </p:contentPart>
          </mc:Choice>
          <mc:Fallback>
            <p:pic>
              <p:nvPicPr>
                <p:cNvPr id="43" name="Ink 42">
                  <a:extLst>
                    <a:ext uri="{FF2B5EF4-FFF2-40B4-BE49-F238E27FC236}">
                      <a16:creationId xmlns:a16="http://schemas.microsoft.com/office/drawing/2014/main" id="{F60ACD95-74A9-BD34-C1DE-38563F067D02}"/>
                    </a:ext>
                  </a:extLst>
                </p:cNvPr>
                <p:cNvPicPr/>
                <p:nvPr/>
              </p:nvPicPr>
              <p:blipFill>
                <a:blip r:embed="rId51"/>
                <a:stretch>
                  <a:fillRect/>
                </a:stretch>
              </p:blipFill>
              <p:spPr>
                <a:xfrm>
                  <a:off x="6704577" y="5198554"/>
                  <a:ext cx="151920" cy="303480"/>
                </a:xfrm>
                <a:prstGeom prst="rect">
                  <a:avLst/>
                </a:prstGeom>
              </p:spPr>
            </p:pic>
          </mc:Fallback>
        </mc:AlternateContent>
        <mc:AlternateContent xmlns:mc="http://schemas.openxmlformats.org/markup-compatibility/2006">
          <mc:Choice xmlns:p14="http://schemas.microsoft.com/office/powerpoint/2010/main" Requires="p14">
            <p:contentPart p14:bwMode="auto" r:id="rId52">
              <p14:nvContentPartPr>
                <p14:cNvPr id="44" name="Ink 43">
                  <a:extLst>
                    <a:ext uri="{FF2B5EF4-FFF2-40B4-BE49-F238E27FC236}">
                      <a16:creationId xmlns:a16="http://schemas.microsoft.com/office/drawing/2014/main" id="{5B5F2B43-0E79-30EA-F845-7B1351233B34}"/>
                    </a:ext>
                  </a:extLst>
                </p14:cNvPr>
                <p14:cNvContentPartPr/>
                <p14:nvPr/>
              </p14:nvContentPartPr>
              <p14:xfrm>
                <a:off x="6425577" y="5750794"/>
                <a:ext cx="165960" cy="235440"/>
              </p14:xfrm>
            </p:contentPart>
          </mc:Choice>
          <mc:Fallback>
            <p:pic>
              <p:nvPicPr>
                <p:cNvPr id="44" name="Ink 43">
                  <a:extLst>
                    <a:ext uri="{FF2B5EF4-FFF2-40B4-BE49-F238E27FC236}">
                      <a16:creationId xmlns:a16="http://schemas.microsoft.com/office/drawing/2014/main" id="{5B5F2B43-0E79-30EA-F845-7B1351233B34}"/>
                    </a:ext>
                  </a:extLst>
                </p:cNvPr>
                <p:cNvPicPr/>
                <p:nvPr/>
              </p:nvPicPr>
              <p:blipFill>
                <a:blip r:embed="rId53"/>
                <a:stretch>
                  <a:fillRect/>
                </a:stretch>
              </p:blipFill>
              <p:spPr>
                <a:xfrm>
                  <a:off x="6416937" y="5741794"/>
                  <a:ext cx="183600" cy="253080"/>
                </a:xfrm>
                <a:prstGeom prst="rect">
                  <a:avLst/>
                </a:prstGeom>
              </p:spPr>
            </p:pic>
          </mc:Fallback>
        </mc:AlternateContent>
        <mc:AlternateContent xmlns:mc="http://schemas.openxmlformats.org/markup-compatibility/2006">
          <mc:Choice xmlns:p14="http://schemas.microsoft.com/office/powerpoint/2010/main" Requires="p14">
            <p:contentPart p14:bwMode="auto" r:id="rId54">
              <p14:nvContentPartPr>
                <p14:cNvPr id="45" name="Ink 44">
                  <a:extLst>
                    <a:ext uri="{FF2B5EF4-FFF2-40B4-BE49-F238E27FC236}">
                      <a16:creationId xmlns:a16="http://schemas.microsoft.com/office/drawing/2014/main" id="{CD15BA01-A5A5-F8D4-C434-79E028B5E6FD}"/>
                    </a:ext>
                  </a:extLst>
                </p14:cNvPr>
                <p14:cNvContentPartPr/>
                <p14:nvPr/>
              </p14:nvContentPartPr>
              <p14:xfrm>
                <a:off x="6461217" y="5815594"/>
                <a:ext cx="121320" cy="101880"/>
              </p14:xfrm>
            </p:contentPart>
          </mc:Choice>
          <mc:Fallback>
            <p:pic>
              <p:nvPicPr>
                <p:cNvPr id="45" name="Ink 44">
                  <a:extLst>
                    <a:ext uri="{FF2B5EF4-FFF2-40B4-BE49-F238E27FC236}">
                      <a16:creationId xmlns:a16="http://schemas.microsoft.com/office/drawing/2014/main" id="{CD15BA01-A5A5-F8D4-C434-79E028B5E6FD}"/>
                    </a:ext>
                  </a:extLst>
                </p:cNvPr>
                <p:cNvPicPr/>
                <p:nvPr/>
              </p:nvPicPr>
              <p:blipFill>
                <a:blip r:embed="rId55"/>
                <a:stretch>
                  <a:fillRect/>
                </a:stretch>
              </p:blipFill>
              <p:spPr>
                <a:xfrm>
                  <a:off x="6452217" y="5806954"/>
                  <a:ext cx="138960" cy="119520"/>
                </a:xfrm>
                <a:prstGeom prst="rect">
                  <a:avLst/>
                </a:prstGeom>
              </p:spPr>
            </p:pic>
          </mc:Fallback>
        </mc:AlternateContent>
        <mc:AlternateContent xmlns:mc="http://schemas.openxmlformats.org/markup-compatibility/2006">
          <mc:Choice xmlns:p14="http://schemas.microsoft.com/office/powerpoint/2010/main" Requires="p14">
            <p:contentPart p14:bwMode="auto" r:id="rId56">
              <p14:nvContentPartPr>
                <p14:cNvPr id="46" name="Ink 45">
                  <a:extLst>
                    <a:ext uri="{FF2B5EF4-FFF2-40B4-BE49-F238E27FC236}">
                      <a16:creationId xmlns:a16="http://schemas.microsoft.com/office/drawing/2014/main" id="{EBB0C8DB-42DC-01CC-9932-03C1FEC40D8C}"/>
                    </a:ext>
                  </a:extLst>
                </p14:cNvPr>
                <p14:cNvContentPartPr/>
                <p14:nvPr/>
              </p14:nvContentPartPr>
              <p14:xfrm>
                <a:off x="6643737" y="5664034"/>
                <a:ext cx="121320" cy="159480"/>
              </p14:xfrm>
            </p:contentPart>
          </mc:Choice>
          <mc:Fallback>
            <p:pic>
              <p:nvPicPr>
                <p:cNvPr id="46" name="Ink 45">
                  <a:extLst>
                    <a:ext uri="{FF2B5EF4-FFF2-40B4-BE49-F238E27FC236}">
                      <a16:creationId xmlns:a16="http://schemas.microsoft.com/office/drawing/2014/main" id="{EBB0C8DB-42DC-01CC-9932-03C1FEC40D8C}"/>
                    </a:ext>
                  </a:extLst>
                </p:cNvPr>
                <p:cNvPicPr/>
                <p:nvPr/>
              </p:nvPicPr>
              <p:blipFill>
                <a:blip r:embed="rId57"/>
                <a:stretch>
                  <a:fillRect/>
                </a:stretch>
              </p:blipFill>
              <p:spPr>
                <a:xfrm>
                  <a:off x="6635097" y="5655394"/>
                  <a:ext cx="138960" cy="177120"/>
                </a:xfrm>
                <a:prstGeom prst="rect">
                  <a:avLst/>
                </a:prstGeom>
              </p:spPr>
            </p:pic>
          </mc:Fallback>
        </mc:AlternateContent>
        <mc:AlternateContent xmlns:mc="http://schemas.openxmlformats.org/markup-compatibility/2006">
          <mc:Choice xmlns:p14="http://schemas.microsoft.com/office/powerpoint/2010/main" Requires="p14">
            <p:contentPart p14:bwMode="auto" r:id="rId58">
              <p14:nvContentPartPr>
                <p14:cNvPr id="47" name="Ink 46">
                  <a:extLst>
                    <a:ext uri="{FF2B5EF4-FFF2-40B4-BE49-F238E27FC236}">
                      <a16:creationId xmlns:a16="http://schemas.microsoft.com/office/drawing/2014/main" id="{FD361307-1510-14BE-2F19-5F37B9C04C94}"/>
                    </a:ext>
                  </a:extLst>
                </p14:cNvPr>
                <p14:cNvContentPartPr/>
                <p14:nvPr/>
              </p14:nvContentPartPr>
              <p14:xfrm>
                <a:off x="6934617" y="5554954"/>
                <a:ext cx="159480" cy="127080"/>
              </p14:xfrm>
            </p:contentPart>
          </mc:Choice>
          <mc:Fallback>
            <p:pic>
              <p:nvPicPr>
                <p:cNvPr id="47" name="Ink 46">
                  <a:extLst>
                    <a:ext uri="{FF2B5EF4-FFF2-40B4-BE49-F238E27FC236}">
                      <a16:creationId xmlns:a16="http://schemas.microsoft.com/office/drawing/2014/main" id="{FD361307-1510-14BE-2F19-5F37B9C04C94}"/>
                    </a:ext>
                  </a:extLst>
                </p:cNvPr>
                <p:cNvPicPr/>
                <p:nvPr/>
              </p:nvPicPr>
              <p:blipFill>
                <a:blip r:embed="rId59"/>
                <a:stretch>
                  <a:fillRect/>
                </a:stretch>
              </p:blipFill>
              <p:spPr>
                <a:xfrm>
                  <a:off x="6925977" y="5545954"/>
                  <a:ext cx="177120" cy="144720"/>
                </a:xfrm>
                <a:prstGeom prst="rect">
                  <a:avLst/>
                </a:prstGeom>
              </p:spPr>
            </p:pic>
          </mc:Fallback>
        </mc:AlternateContent>
        <mc:AlternateContent xmlns:mc="http://schemas.openxmlformats.org/markup-compatibility/2006">
          <mc:Choice xmlns:p14="http://schemas.microsoft.com/office/powerpoint/2010/main" Requires="p14">
            <p:contentPart p14:bwMode="auto" r:id="rId60">
              <p14:nvContentPartPr>
                <p14:cNvPr id="48" name="Ink 47">
                  <a:extLst>
                    <a:ext uri="{FF2B5EF4-FFF2-40B4-BE49-F238E27FC236}">
                      <a16:creationId xmlns:a16="http://schemas.microsoft.com/office/drawing/2014/main" id="{6E9BD113-A8A2-6021-E3E7-4C3C9103BCAB}"/>
                    </a:ext>
                  </a:extLst>
                </p14:cNvPr>
                <p14:cNvContentPartPr/>
                <p14:nvPr/>
              </p14:nvContentPartPr>
              <p14:xfrm>
                <a:off x="7135857" y="5400874"/>
                <a:ext cx="148320" cy="172080"/>
              </p14:xfrm>
            </p:contentPart>
          </mc:Choice>
          <mc:Fallback>
            <p:pic>
              <p:nvPicPr>
                <p:cNvPr id="48" name="Ink 47">
                  <a:extLst>
                    <a:ext uri="{FF2B5EF4-FFF2-40B4-BE49-F238E27FC236}">
                      <a16:creationId xmlns:a16="http://schemas.microsoft.com/office/drawing/2014/main" id="{6E9BD113-A8A2-6021-E3E7-4C3C9103BCAB}"/>
                    </a:ext>
                  </a:extLst>
                </p:cNvPr>
                <p:cNvPicPr/>
                <p:nvPr/>
              </p:nvPicPr>
              <p:blipFill>
                <a:blip r:embed="rId61"/>
                <a:stretch>
                  <a:fillRect/>
                </a:stretch>
              </p:blipFill>
              <p:spPr>
                <a:xfrm>
                  <a:off x="7127217" y="5392234"/>
                  <a:ext cx="165960" cy="189720"/>
                </a:xfrm>
                <a:prstGeom prst="rect">
                  <a:avLst/>
                </a:prstGeom>
              </p:spPr>
            </p:pic>
          </mc:Fallback>
        </mc:AlternateContent>
        <mc:AlternateContent xmlns:mc="http://schemas.openxmlformats.org/markup-compatibility/2006">
          <mc:Choice xmlns:p14="http://schemas.microsoft.com/office/powerpoint/2010/main" Requires="p14">
            <p:contentPart p14:bwMode="auto" r:id="rId62">
              <p14:nvContentPartPr>
                <p14:cNvPr id="49" name="Ink 48">
                  <a:extLst>
                    <a:ext uri="{FF2B5EF4-FFF2-40B4-BE49-F238E27FC236}">
                      <a16:creationId xmlns:a16="http://schemas.microsoft.com/office/drawing/2014/main" id="{E816871C-8429-7DAF-8875-AB3ECDB2EE0F}"/>
                    </a:ext>
                  </a:extLst>
                </p14:cNvPr>
                <p14:cNvContentPartPr/>
                <p14:nvPr/>
              </p14:nvContentPartPr>
              <p14:xfrm>
                <a:off x="7328457" y="5231674"/>
                <a:ext cx="113040" cy="238680"/>
              </p14:xfrm>
            </p:contentPart>
          </mc:Choice>
          <mc:Fallback>
            <p:pic>
              <p:nvPicPr>
                <p:cNvPr id="49" name="Ink 48">
                  <a:extLst>
                    <a:ext uri="{FF2B5EF4-FFF2-40B4-BE49-F238E27FC236}">
                      <a16:creationId xmlns:a16="http://schemas.microsoft.com/office/drawing/2014/main" id="{E816871C-8429-7DAF-8875-AB3ECDB2EE0F}"/>
                    </a:ext>
                  </a:extLst>
                </p:cNvPr>
                <p:cNvPicPr/>
                <p:nvPr/>
              </p:nvPicPr>
              <p:blipFill>
                <a:blip r:embed="rId63"/>
                <a:stretch>
                  <a:fillRect/>
                </a:stretch>
              </p:blipFill>
              <p:spPr>
                <a:xfrm>
                  <a:off x="7319817" y="5223034"/>
                  <a:ext cx="130680" cy="256320"/>
                </a:xfrm>
                <a:prstGeom prst="rect">
                  <a:avLst/>
                </a:prstGeom>
              </p:spPr>
            </p:pic>
          </mc:Fallback>
        </mc:AlternateContent>
        <mc:AlternateContent xmlns:mc="http://schemas.openxmlformats.org/markup-compatibility/2006">
          <mc:Choice xmlns:p14="http://schemas.microsoft.com/office/powerpoint/2010/main" Requires="p14">
            <p:contentPart p14:bwMode="auto" r:id="rId64">
              <p14:nvContentPartPr>
                <p14:cNvPr id="50" name="Ink 49">
                  <a:extLst>
                    <a:ext uri="{FF2B5EF4-FFF2-40B4-BE49-F238E27FC236}">
                      <a16:creationId xmlns:a16="http://schemas.microsoft.com/office/drawing/2014/main" id="{6FE6A551-742C-260E-6B0B-570CCBDEF522}"/>
                    </a:ext>
                  </a:extLst>
                </p14:cNvPr>
                <p14:cNvContentPartPr/>
                <p14:nvPr/>
              </p14:nvContentPartPr>
              <p14:xfrm>
                <a:off x="6988977" y="5892634"/>
                <a:ext cx="360720" cy="222480"/>
              </p14:xfrm>
            </p:contentPart>
          </mc:Choice>
          <mc:Fallback>
            <p:pic>
              <p:nvPicPr>
                <p:cNvPr id="50" name="Ink 49">
                  <a:extLst>
                    <a:ext uri="{FF2B5EF4-FFF2-40B4-BE49-F238E27FC236}">
                      <a16:creationId xmlns:a16="http://schemas.microsoft.com/office/drawing/2014/main" id="{6FE6A551-742C-260E-6B0B-570CCBDEF522}"/>
                    </a:ext>
                  </a:extLst>
                </p:cNvPr>
                <p:cNvPicPr/>
                <p:nvPr/>
              </p:nvPicPr>
              <p:blipFill>
                <a:blip r:embed="rId65"/>
                <a:stretch>
                  <a:fillRect/>
                </a:stretch>
              </p:blipFill>
              <p:spPr>
                <a:xfrm>
                  <a:off x="6979977" y="5883634"/>
                  <a:ext cx="378360" cy="240120"/>
                </a:xfrm>
                <a:prstGeom prst="rect">
                  <a:avLst/>
                </a:prstGeom>
              </p:spPr>
            </p:pic>
          </mc:Fallback>
        </mc:AlternateContent>
        <mc:AlternateContent xmlns:mc="http://schemas.openxmlformats.org/markup-compatibility/2006">
          <mc:Choice xmlns:p14="http://schemas.microsoft.com/office/powerpoint/2010/main" Requires="p14">
            <p:contentPart p14:bwMode="auto" r:id="rId66">
              <p14:nvContentPartPr>
                <p14:cNvPr id="51" name="Ink 50">
                  <a:extLst>
                    <a:ext uri="{FF2B5EF4-FFF2-40B4-BE49-F238E27FC236}">
                      <a16:creationId xmlns:a16="http://schemas.microsoft.com/office/drawing/2014/main" id="{1F3B4BC4-F4DE-532C-0D35-CC6D5C2374E3}"/>
                    </a:ext>
                  </a:extLst>
                </p14:cNvPr>
                <p14:cNvContentPartPr/>
                <p14:nvPr/>
              </p14:nvContentPartPr>
              <p14:xfrm>
                <a:off x="7255017" y="5816314"/>
                <a:ext cx="14040" cy="5040"/>
              </p14:xfrm>
            </p:contentPart>
          </mc:Choice>
          <mc:Fallback>
            <p:pic>
              <p:nvPicPr>
                <p:cNvPr id="51" name="Ink 50">
                  <a:extLst>
                    <a:ext uri="{FF2B5EF4-FFF2-40B4-BE49-F238E27FC236}">
                      <a16:creationId xmlns:a16="http://schemas.microsoft.com/office/drawing/2014/main" id="{1F3B4BC4-F4DE-532C-0D35-CC6D5C2374E3}"/>
                    </a:ext>
                  </a:extLst>
                </p:cNvPr>
                <p:cNvPicPr/>
                <p:nvPr/>
              </p:nvPicPr>
              <p:blipFill>
                <a:blip r:embed="rId67"/>
                <a:stretch>
                  <a:fillRect/>
                </a:stretch>
              </p:blipFill>
              <p:spPr>
                <a:xfrm>
                  <a:off x="7246017" y="5807314"/>
                  <a:ext cx="31680" cy="22680"/>
                </a:xfrm>
                <a:prstGeom prst="rect">
                  <a:avLst/>
                </a:prstGeom>
              </p:spPr>
            </p:pic>
          </mc:Fallback>
        </mc:AlternateContent>
        <mc:AlternateContent xmlns:mc="http://schemas.openxmlformats.org/markup-compatibility/2006">
          <mc:Choice xmlns:p14="http://schemas.microsoft.com/office/powerpoint/2010/main" Requires="p14">
            <p:contentPart p14:bwMode="auto" r:id="rId68">
              <p14:nvContentPartPr>
                <p14:cNvPr id="52" name="Ink 51">
                  <a:extLst>
                    <a:ext uri="{FF2B5EF4-FFF2-40B4-BE49-F238E27FC236}">
                      <a16:creationId xmlns:a16="http://schemas.microsoft.com/office/drawing/2014/main" id="{C29CDA84-8E15-1FB8-34EF-07A7F5033BBA}"/>
                    </a:ext>
                  </a:extLst>
                </p14:cNvPr>
                <p14:cNvContentPartPr/>
                <p14:nvPr/>
              </p14:nvContentPartPr>
              <p14:xfrm>
                <a:off x="7361937" y="5797594"/>
                <a:ext cx="91440" cy="147240"/>
              </p14:xfrm>
            </p:contentPart>
          </mc:Choice>
          <mc:Fallback>
            <p:pic>
              <p:nvPicPr>
                <p:cNvPr id="52" name="Ink 51">
                  <a:extLst>
                    <a:ext uri="{FF2B5EF4-FFF2-40B4-BE49-F238E27FC236}">
                      <a16:creationId xmlns:a16="http://schemas.microsoft.com/office/drawing/2014/main" id="{C29CDA84-8E15-1FB8-34EF-07A7F5033BBA}"/>
                    </a:ext>
                  </a:extLst>
                </p:cNvPr>
                <p:cNvPicPr/>
                <p:nvPr/>
              </p:nvPicPr>
              <p:blipFill>
                <a:blip r:embed="rId69"/>
                <a:stretch>
                  <a:fillRect/>
                </a:stretch>
              </p:blipFill>
              <p:spPr>
                <a:xfrm>
                  <a:off x="7352937" y="5788954"/>
                  <a:ext cx="109080" cy="164880"/>
                </a:xfrm>
                <a:prstGeom prst="rect">
                  <a:avLst/>
                </a:prstGeom>
              </p:spPr>
            </p:pic>
          </mc:Fallback>
        </mc:AlternateContent>
        <mc:AlternateContent xmlns:mc="http://schemas.openxmlformats.org/markup-compatibility/2006">
          <mc:Choice xmlns:p14="http://schemas.microsoft.com/office/powerpoint/2010/main" Requires="p14">
            <p:contentPart p14:bwMode="auto" r:id="rId70">
              <p14:nvContentPartPr>
                <p14:cNvPr id="53" name="Ink 52">
                  <a:extLst>
                    <a:ext uri="{FF2B5EF4-FFF2-40B4-BE49-F238E27FC236}">
                      <a16:creationId xmlns:a16="http://schemas.microsoft.com/office/drawing/2014/main" id="{657B42B6-E111-258D-390A-E6C26B11EF20}"/>
                    </a:ext>
                  </a:extLst>
                </p14:cNvPr>
                <p14:cNvContentPartPr/>
                <p14:nvPr/>
              </p14:nvContentPartPr>
              <p14:xfrm>
                <a:off x="7518177" y="5733874"/>
                <a:ext cx="88920" cy="233640"/>
              </p14:xfrm>
            </p:contentPart>
          </mc:Choice>
          <mc:Fallback>
            <p:pic>
              <p:nvPicPr>
                <p:cNvPr id="53" name="Ink 52">
                  <a:extLst>
                    <a:ext uri="{FF2B5EF4-FFF2-40B4-BE49-F238E27FC236}">
                      <a16:creationId xmlns:a16="http://schemas.microsoft.com/office/drawing/2014/main" id="{657B42B6-E111-258D-390A-E6C26B11EF20}"/>
                    </a:ext>
                  </a:extLst>
                </p:cNvPr>
                <p:cNvPicPr/>
                <p:nvPr/>
              </p:nvPicPr>
              <p:blipFill>
                <a:blip r:embed="rId71"/>
                <a:stretch>
                  <a:fillRect/>
                </a:stretch>
              </p:blipFill>
              <p:spPr>
                <a:xfrm>
                  <a:off x="7509537" y="5724874"/>
                  <a:ext cx="106560" cy="251280"/>
                </a:xfrm>
                <a:prstGeom prst="rect">
                  <a:avLst/>
                </a:prstGeom>
              </p:spPr>
            </p:pic>
          </mc:Fallback>
        </mc:AlternateContent>
        <mc:AlternateContent xmlns:mc="http://schemas.openxmlformats.org/markup-compatibility/2006">
          <mc:Choice xmlns:p14="http://schemas.microsoft.com/office/powerpoint/2010/main" Requires="p14">
            <p:contentPart p14:bwMode="auto" r:id="rId72">
              <p14:nvContentPartPr>
                <p14:cNvPr id="54" name="Ink 53">
                  <a:extLst>
                    <a:ext uri="{FF2B5EF4-FFF2-40B4-BE49-F238E27FC236}">
                      <a16:creationId xmlns:a16="http://schemas.microsoft.com/office/drawing/2014/main" id="{5269DA3D-073F-B151-AE18-B70CDDF634D8}"/>
                    </a:ext>
                  </a:extLst>
                </p14:cNvPr>
                <p14:cNvContentPartPr/>
                <p14:nvPr/>
              </p14:nvContentPartPr>
              <p14:xfrm>
                <a:off x="7638057" y="5574034"/>
                <a:ext cx="160560" cy="182880"/>
              </p14:xfrm>
            </p:contentPart>
          </mc:Choice>
          <mc:Fallback>
            <p:pic>
              <p:nvPicPr>
                <p:cNvPr id="54" name="Ink 53">
                  <a:extLst>
                    <a:ext uri="{FF2B5EF4-FFF2-40B4-BE49-F238E27FC236}">
                      <a16:creationId xmlns:a16="http://schemas.microsoft.com/office/drawing/2014/main" id="{5269DA3D-073F-B151-AE18-B70CDDF634D8}"/>
                    </a:ext>
                  </a:extLst>
                </p:cNvPr>
                <p:cNvPicPr/>
                <p:nvPr/>
              </p:nvPicPr>
              <p:blipFill>
                <a:blip r:embed="rId73"/>
                <a:stretch>
                  <a:fillRect/>
                </a:stretch>
              </p:blipFill>
              <p:spPr>
                <a:xfrm>
                  <a:off x="7629057" y="5565394"/>
                  <a:ext cx="178200" cy="200520"/>
                </a:xfrm>
                <a:prstGeom prst="rect">
                  <a:avLst/>
                </a:prstGeom>
              </p:spPr>
            </p:pic>
          </mc:Fallback>
        </mc:AlternateContent>
        <mc:AlternateContent xmlns:mc="http://schemas.openxmlformats.org/markup-compatibility/2006">
          <mc:Choice xmlns:p14="http://schemas.microsoft.com/office/powerpoint/2010/main" Requires="p14">
            <p:contentPart p14:bwMode="auto" r:id="rId74">
              <p14:nvContentPartPr>
                <p14:cNvPr id="55" name="Ink 54">
                  <a:extLst>
                    <a:ext uri="{FF2B5EF4-FFF2-40B4-BE49-F238E27FC236}">
                      <a16:creationId xmlns:a16="http://schemas.microsoft.com/office/drawing/2014/main" id="{F4DD9DCD-11CA-E962-9673-8F02C067830E}"/>
                    </a:ext>
                  </a:extLst>
                </p14:cNvPr>
                <p14:cNvContentPartPr/>
                <p14:nvPr/>
              </p14:nvContentPartPr>
              <p14:xfrm>
                <a:off x="7834257" y="5476834"/>
                <a:ext cx="146880" cy="159840"/>
              </p14:xfrm>
            </p:contentPart>
          </mc:Choice>
          <mc:Fallback>
            <p:pic>
              <p:nvPicPr>
                <p:cNvPr id="55" name="Ink 54">
                  <a:extLst>
                    <a:ext uri="{FF2B5EF4-FFF2-40B4-BE49-F238E27FC236}">
                      <a16:creationId xmlns:a16="http://schemas.microsoft.com/office/drawing/2014/main" id="{F4DD9DCD-11CA-E962-9673-8F02C067830E}"/>
                    </a:ext>
                  </a:extLst>
                </p:cNvPr>
                <p:cNvPicPr/>
                <p:nvPr/>
              </p:nvPicPr>
              <p:blipFill>
                <a:blip r:embed="rId75"/>
                <a:stretch>
                  <a:fillRect/>
                </a:stretch>
              </p:blipFill>
              <p:spPr>
                <a:xfrm>
                  <a:off x="7825617" y="5467834"/>
                  <a:ext cx="164520" cy="177480"/>
                </a:xfrm>
                <a:prstGeom prst="rect">
                  <a:avLst/>
                </a:prstGeom>
              </p:spPr>
            </p:pic>
          </mc:Fallback>
        </mc:AlternateContent>
        <mc:AlternateContent xmlns:mc="http://schemas.openxmlformats.org/markup-compatibility/2006">
          <mc:Choice xmlns:p14="http://schemas.microsoft.com/office/powerpoint/2010/main" Requires="p14">
            <p:contentPart p14:bwMode="auto" r:id="rId76">
              <p14:nvContentPartPr>
                <p14:cNvPr id="56" name="Ink 55">
                  <a:extLst>
                    <a:ext uri="{FF2B5EF4-FFF2-40B4-BE49-F238E27FC236}">
                      <a16:creationId xmlns:a16="http://schemas.microsoft.com/office/drawing/2014/main" id="{6CECAC64-9493-3F97-87EF-781A5AEBBDF2}"/>
                    </a:ext>
                  </a:extLst>
                </p14:cNvPr>
                <p14:cNvContentPartPr/>
                <p14:nvPr/>
              </p14:nvContentPartPr>
              <p14:xfrm>
                <a:off x="7980417" y="5337154"/>
                <a:ext cx="292320" cy="271800"/>
              </p14:xfrm>
            </p:contentPart>
          </mc:Choice>
          <mc:Fallback>
            <p:pic>
              <p:nvPicPr>
                <p:cNvPr id="56" name="Ink 55">
                  <a:extLst>
                    <a:ext uri="{FF2B5EF4-FFF2-40B4-BE49-F238E27FC236}">
                      <a16:creationId xmlns:a16="http://schemas.microsoft.com/office/drawing/2014/main" id="{6CECAC64-9493-3F97-87EF-781A5AEBBDF2}"/>
                    </a:ext>
                  </a:extLst>
                </p:cNvPr>
                <p:cNvPicPr/>
                <p:nvPr/>
              </p:nvPicPr>
              <p:blipFill>
                <a:blip r:embed="rId77"/>
                <a:stretch>
                  <a:fillRect/>
                </a:stretch>
              </p:blipFill>
              <p:spPr>
                <a:xfrm>
                  <a:off x="7971417" y="5328514"/>
                  <a:ext cx="309960" cy="289440"/>
                </a:xfrm>
                <a:prstGeom prst="rect">
                  <a:avLst/>
                </a:prstGeom>
              </p:spPr>
            </p:pic>
          </mc:Fallback>
        </mc:AlternateContent>
        <mc:AlternateContent xmlns:mc="http://schemas.openxmlformats.org/markup-compatibility/2006">
          <mc:Choice xmlns:p14="http://schemas.microsoft.com/office/powerpoint/2010/main" Requires="p14">
            <p:contentPart p14:bwMode="auto" r:id="rId78">
              <p14:nvContentPartPr>
                <p14:cNvPr id="57" name="Ink 56">
                  <a:extLst>
                    <a:ext uri="{FF2B5EF4-FFF2-40B4-BE49-F238E27FC236}">
                      <a16:creationId xmlns:a16="http://schemas.microsoft.com/office/drawing/2014/main" id="{7AB9982E-BFA2-5E96-AF1E-238766854687}"/>
                    </a:ext>
                  </a:extLst>
                </p14:cNvPr>
                <p14:cNvContentPartPr/>
                <p14:nvPr/>
              </p14:nvContentPartPr>
              <p14:xfrm>
                <a:off x="8307297" y="5299354"/>
                <a:ext cx="43560" cy="20880"/>
              </p14:xfrm>
            </p:contentPart>
          </mc:Choice>
          <mc:Fallback>
            <p:pic>
              <p:nvPicPr>
                <p:cNvPr id="57" name="Ink 56">
                  <a:extLst>
                    <a:ext uri="{FF2B5EF4-FFF2-40B4-BE49-F238E27FC236}">
                      <a16:creationId xmlns:a16="http://schemas.microsoft.com/office/drawing/2014/main" id="{7AB9982E-BFA2-5E96-AF1E-238766854687}"/>
                    </a:ext>
                  </a:extLst>
                </p:cNvPr>
                <p:cNvPicPr/>
                <p:nvPr/>
              </p:nvPicPr>
              <p:blipFill>
                <a:blip r:embed="rId79"/>
                <a:stretch>
                  <a:fillRect/>
                </a:stretch>
              </p:blipFill>
              <p:spPr>
                <a:xfrm>
                  <a:off x="8298657" y="5290714"/>
                  <a:ext cx="61200" cy="385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80">
            <p14:nvContentPartPr>
              <p14:cNvPr id="59" name="Ink 58">
                <a:extLst>
                  <a:ext uri="{FF2B5EF4-FFF2-40B4-BE49-F238E27FC236}">
                    <a16:creationId xmlns:a16="http://schemas.microsoft.com/office/drawing/2014/main" id="{D68CC52F-FFA3-24BE-BECA-DD159F1DDA41}"/>
                  </a:ext>
                </a:extLst>
              </p14:cNvPr>
              <p14:cNvContentPartPr/>
              <p14:nvPr/>
            </p14:nvContentPartPr>
            <p14:xfrm>
              <a:off x="4786137" y="1079794"/>
              <a:ext cx="2205000" cy="664560"/>
            </p14:xfrm>
          </p:contentPart>
        </mc:Choice>
        <mc:Fallback>
          <p:pic>
            <p:nvPicPr>
              <p:cNvPr id="59" name="Ink 58">
                <a:extLst>
                  <a:ext uri="{FF2B5EF4-FFF2-40B4-BE49-F238E27FC236}">
                    <a16:creationId xmlns:a16="http://schemas.microsoft.com/office/drawing/2014/main" id="{D68CC52F-FFA3-24BE-BECA-DD159F1DDA41}"/>
                  </a:ext>
                </a:extLst>
              </p:cNvPr>
              <p:cNvPicPr/>
              <p:nvPr/>
            </p:nvPicPr>
            <p:blipFill>
              <a:blip r:embed="rId81"/>
              <a:stretch>
                <a:fillRect/>
              </a:stretch>
            </p:blipFill>
            <p:spPr>
              <a:xfrm>
                <a:off x="4777137" y="1071154"/>
                <a:ext cx="2222640" cy="682200"/>
              </a:xfrm>
              <a:prstGeom prst="rect">
                <a:avLst/>
              </a:prstGeom>
            </p:spPr>
          </p:pic>
        </mc:Fallback>
      </mc:AlternateContent>
      <mc:AlternateContent xmlns:mc="http://schemas.openxmlformats.org/markup-compatibility/2006">
        <mc:Choice xmlns:p14="http://schemas.microsoft.com/office/powerpoint/2010/main" Requires="p14">
          <p:contentPart p14:bwMode="auto" r:id="rId82">
            <p14:nvContentPartPr>
              <p14:cNvPr id="60" name="Ink 59">
                <a:extLst>
                  <a:ext uri="{FF2B5EF4-FFF2-40B4-BE49-F238E27FC236}">
                    <a16:creationId xmlns:a16="http://schemas.microsoft.com/office/drawing/2014/main" id="{7E7A257F-A1E1-1607-F6E8-CE69D8471F28}"/>
                  </a:ext>
                </a:extLst>
              </p14:cNvPr>
              <p14:cNvContentPartPr/>
              <p14:nvPr/>
            </p14:nvContentPartPr>
            <p14:xfrm>
              <a:off x="209457" y="2690434"/>
              <a:ext cx="2272680" cy="979920"/>
            </p14:xfrm>
          </p:contentPart>
        </mc:Choice>
        <mc:Fallback>
          <p:pic>
            <p:nvPicPr>
              <p:cNvPr id="60" name="Ink 59">
                <a:extLst>
                  <a:ext uri="{FF2B5EF4-FFF2-40B4-BE49-F238E27FC236}">
                    <a16:creationId xmlns:a16="http://schemas.microsoft.com/office/drawing/2014/main" id="{7E7A257F-A1E1-1607-F6E8-CE69D8471F28}"/>
                  </a:ext>
                </a:extLst>
              </p:cNvPr>
              <p:cNvPicPr/>
              <p:nvPr/>
            </p:nvPicPr>
            <p:blipFill>
              <a:blip r:embed="rId83"/>
              <a:stretch>
                <a:fillRect/>
              </a:stretch>
            </p:blipFill>
            <p:spPr>
              <a:xfrm>
                <a:off x="200457" y="2681794"/>
                <a:ext cx="2290320" cy="997560"/>
              </a:xfrm>
              <a:prstGeom prst="rect">
                <a:avLst/>
              </a:prstGeom>
            </p:spPr>
          </p:pic>
        </mc:Fallback>
      </mc:AlternateContent>
      <mc:AlternateContent xmlns:mc="http://schemas.openxmlformats.org/markup-compatibility/2006">
        <mc:Choice xmlns:p14="http://schemas.microsoft.com/office/powerpoint/2010/main" Requires="p14">
          <p:contentPart p14:bwMode="auto" r:id="rId84">
            <p14:nvContentPartPr>
              <p14:cNvPr id="61" name="Ink 60">
                <a:extLst>
                  <a:ext uri="{FF2B5EF4-FFF2-40B4-BE49-F238E27FC236}">
                    <a16:creationId xmlns:a16="http://schemas.microsoft.com/office/drawing/2014/main" id="{00234FF0-160B-A46D-B2FD-91676CA09663}"/>
                  </a:ext>
                </a:extLst>
              </p14:cNvPr>
              <p14:cNvContentPartPr/>
              <p14:nvPr/>
            </p14:nvContentPartPr>
            <p14:xfrm>
              <a:off x="1487817" y="1017154"/>
              <a:ext cx="1768680" cy="1629000"/>
            </p14:xfrm>
          </p:contentPart>
        </mc:Choice>
        <mc:Fallback>
          <p:pic>
            <p:nvPicPr>
              <p:cNvPr id="61" name="Ink 60">
                <a:extLst>
                  <a:ext uri="{FF2B5EF4-FFF2-40B4-BE49-F238E27FC236}">
                    <a16:creationId xmlns:a16="http://schemas.microsoft.com/office/drawing/2014/main" id="{00234FF0-160B-A46D-B2FD-91676CA09663}"/>
                  </a:ext>
                </a:extLst>
              </p:cNvPr>
              <p:cNvPicPr/>
              <p:nvPr/>
            </p:nvPicPr>
            <p:blipFill>
              <a:blip r:embed="rId85"/>
              <a:stretch>
                <a:fillRect/>
              </a:stretch>
            </p:blipFill>
            <p:spPr>
              <a:xfrm>
                <a:off x="1478817" y="1008154"/>
                <a:ext cx="1786320" cy="1646640"/>
              </a:xfrm>
              <a:prstGeom prst="rect">
                <a:avLst/>
              </a:prstGeom>
            </p:spPr>
          </p:pic>
        </mc:Fallback>
      </mc:AlternateContent>
      <p:grpSp>
        <p:nvGrpSpPr>
          <p:cNvPr id="601089" name="Group 601088">
            <a:extLst>
              <a:ext uri="{FF2B5EF4-FFF2-40B4-BE49-F238E27FC236}">
                <a16:creationId xmlns:a16="http://schemas.microsoft.com/office/drawing/2014/main" id="{36E6BA20-4D81-9852-77F9-355A9F7599AB}"/>
              </a:ext>
            </a:extLst>
          </p:cNvPr>
          <p:cNvGrpSpPr/>
          <p:nvPr/>
        </p:nvGrpSpPr>
        <p:grpSpPr>
          <a:xfrm>
            <a:off x="3120057" y="1316314"/>
            <a:ext cx="1041480" cy="1174320"/>
            <a:chOff x="3120057" y="1316314"/>
            <a:chExt cx="1041480" cy="1174320"/>
          </a:xfrm>
        </p:grpSpPr>
        <mc:AlternateContent xmlns:mc="http://schemas.openxmlformats.org/markup-compatibility/2006">
          <mc:Choice xmlns:p14="http://schemas.microsoft.com/office/powerpoint/2010/main" Requires="p14">
            <p:contentPart p14:bwMode="auto" r:id="rId86">
              <p14:nvContentPartPr>
                <p14:cNvPr id="62" name="Ink 61">
                  <a:extLst>
                    <a:ext uri="{FF2B5EF4-FFF2-40B4-BE49-F238E27FC236}">
                      <a16:creationId xmlns:a16="http://schemas.microsoft.com/office/drawing/2014/main" id="{4B57EFAB-8296-F9D7-7E75-90631C9AE365}"/>
                    </a:ext>
                  </a:extLst>
                </p14:cNvPr>
                <p14:cNvContentPartPr/>
                <p14:nvPr/>
              </p14:nvContentPartPr>
              <p14:xfrm>
                <a:off x="3120057" y="1316314"/>
                <a:ext cx="1015560" cy="834480"/>
              </p14:xfrm>
            </p:contentPart>
          </mc:Choice>
          <mc:Fallback>
            <p:pic>
              <p:nvPicPr>
                <p:cNvPr id="62" name="Ink 61">
                  <a:extLst>
                    <a:ext uri="{FF2B5EF4-FFF2-40B4-BE49-F238E27FC236}">
                      <a16:creationId xmlns:a16="http://schemas.microsoft.com/office/drawing/2014/main" id="{4B57EFAB-8296-F9D7-7E75-90631C9AE365}"/>
                    </a:ext>
                  </a:extLst>
                </p:cNvPr>
                <p:cNvPicPr/>
                <p:nvPr/>
              </p:nvPicPr>
              <p:blipFill>
                <a:blip r:embed="rId87"/>
                <a:stretch>
                  <a:fillRect/>
                </a:stretch>
              </p:blipFill>
              <p:spPr>
                <a:xfrm>
                  <a:off x="3111057" y="1307674"/>
                  <a:ext cx="1033200" cy="852120"/>
                </a:xfrm>
                <a:prstGeom prst="rect">
                  <a:avLst/>
                </a:prstGeom>
              </p:spPr>
            </p:pic>
          </mc:Fallback>
        </mc:AlternateContent>
        <mc:AlternateContent xmlns:mc="http://schemas.openxmlformats.org/markup-compatibility/2006">
          <mc:Choice xmlns:p14="http://schemas.microsoft.com/office/powerpoint/2010/main" Requires="p14">
            <p:contentPart p14:bwMode="auto" r:id="rId88">
              <p14:nvContentPartPr>
                <p14:cNvPr id="63" name="Ink 62">
                  <a:extLst>
                    <a:ext uri="{FF2B5EF4-FFF2-40B4-BE49-F238E27FC236}">
                      <a16:creationId xmlns:a16="http://schemas.microsoft.com/office/drawing/2014/main" id="{C1EB2E86-71BF-A339-558C-D2551AA5D864}"/>
                    </a:ext>
                  </a:extLst>
                </p14:cNvPr>
                <p14:cNvContentPartPr/>
                <p14:nvPr/>
              </p14:nvContentPartPr>
              <p14:xfrm>
                <a:off x="4080177" y="2070154"/>
                <a:ext cx="61920" cy="106560"/>
              </p14:xfrm>
            </p:contentPart>
          </mc:Choice>
          <mc:Fallback>
            <p:pic>
              <p:nvPicPr>
                <p:cNvPr id="63" name="Ink 62">
                  <a:extLst>
                    <a:ext uri="{FF2B5EF4-FFF2-40B4-BE49-F238E27FC236}">
                      <a16:creationId xmlns:a16="http://schemas.microsoft.com/office/drawing/2014/main" id="{C1EB2E86-71BF-A339-558C-D2551AA5D864}"/>
                    </a:ext>
                  </a:extLst>
                </p:cNvPr>
                <p:cNvPicPr/>
                <p:nvPr/>
              </p:nvPicPr>
              <p:blipFill>
                <a:blip r:embed="rId89"/>
                <a:stretch>
                  <a:fillRect/>
                </a:stretch>
              </p:blipFill>
              <p:spPr>
                <a:xfrm>
                  <a:off x="4071537" y="2061514"/>
                  <a:ext cx="79560" cy="124200"/>
                </a:xfrm>
                <a:prstGeom prst="rect">
                  <a:avLst/>
                </a:prstGeom>
              </p:spPr>
            </p:pic>
          </mc:Fallback>
        </mc:AlternateContent>
        <mc:AlternateContent xmlns:mc="http://schemas.openxmlformats.org/markup-compatibility/2006">
          <mc:Choice xmlns:p14="http://schemas.microsoft.com/office/powerpoint/2010/main" Requires="p14">
            <p:contentPart p14:bwMode="auto" r:id="rId90">
              <p14:nvContentPartPr>
                <p14:cNvPr id="601088" name="Ink 601087">
                  <a:extLst>
                    <a:ext uri="{FF2B5EF4-FFF2-40B4-BE49-F238E27FC236}">
                      <a16:creationId xmlns:a16="http://schemas.microsoft.com/office/drawing/2014/main" id="{F8CD8E47-D2F8-2BCA-AC16-93896839D97B}"/>
                    </a:ext>
                  </a:extLst>
                </p14:cNvPr>
                <p14:cNvContentPartPr/>
                <p14:nvPr/>
              </p14:nvContentPartPr>
              <p14:xfrm>
                <a:off x="3896937" y="2013274"/>
                <a:ext cx="264600" cy="477360"/>
              </p14:xfrm>
            </p:contentPart>
          </mc:Choice>
          <mc:Fallback>
            <p:pic>
              <p:nvPicPr>
                <p:cNvPr id="601088" name="Ink 601087">
                  <a:extLst>
                    <a:ext uri="{FF2B5EF4-FFF2-40B4-BE49-F238E27FC236}">
                      <a16:creationId xmlns:a16="http://schemas.microsoft.com/office/drawing/2014/main" id="{F8CD8E47-D2F8-2BCA-AC16-93896839D97B}"/>
                    </a:ext>
                  </a:extLst>
                </p:cNvPr>
                <p:cNvPicPr/>
                <p:nvPr/>
              </p:nvPicPr>
              <p:blipFill>
                <a:blip r:embed="rId91"/>
                <a:stretch>
                  <a:fillRect/>
                </a:stretch>
              </p:blipFill>
              <p:spPr>
                <a:xfrm>
                  <a:off x="3888297" y="2004634"/>
                  <a:ext cx="282240" cy="495000"/>
                </a:xfrm>
                <a:prstGeom prst="rect">
                  <a:avLst/>
                </a:prstGeom>
              </p:spPr>
            </p:pic>
          </mc:Fallback>
        </mc:AlternateContent>
      </p:grpSp>
    </p:spTree>
    <p:extLst>
      <p:ext uri="{BB962C8B-B14F-4D97-AF65-F5344CB8AC3E}">
        <p14:creationId xmlns:p14="http://schemas.microsoft.com/office/powerpoint/2010/main" val="321100968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Text Box 3">
            <a:extLst>
              <a:ext uri="{FF2B5EF4-FFF2-40B4-BE49-F238E27FC236}">
                <a16:creationId xmlns:a16="http://schemas.microsoft.com/office/drawing/2014/main" id="{7F6735B6-43BD-4D7C-B9EC-85AE3352DAB0}"/>
              </a:ext>
            </a:extLst>
          </p:cNvPr>
          <p:cNvSpPr txBox="1">
            <a:spLocks noChangeArrowheads="1"/>
          </p:cNvSpPr>
          <p:nvPr/>
        </p:nvSpPr>
        <p:spPr bwMode="auto">
          <a:xfrm>
            <a:off x="4953000" y="3200400"/>
            <a:ext cx="251338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en-US" sz="2800" dirty="0">
                <a:latin typeface="Calibri" panose="020F0502020204030204" pitchFamily="34" charset="0"/>
                <a:cs typeface="Calibri" panose="020F0502020204030204" pitchFamily="34" charset="0"/>
              </a:rPr>
              <a:t>Genome Editing</a:t>
            </a:r>
          </a:p>
        </p:txBody>
      </p:sp>
      <p:sp>
        <p:nvSpPr>
          <p:cNvPr id="5" name="Date Placeholder 4">
            <a:extLst>
              <a:ext uri="{FF2B5EF4-FFF2-40B4-BE49-F238E27FC236}">
                <a16:creationId xmlns:a16="http://schemas.microsoft.com/office/drawing/2014/main" id="{F935F813-EAD0-3D88-143B-43233265DA19}"/>
              </a:ext>
            </a:extLst>
          </p:cNvPr>
          <p:cNvSpPr>
            <a:spLocks noGrp="1"/>
          </p:cNvSpPr>
          <p:nvPr>
            <p:ph type="dt" sz="half" idx="10"/>
          </p:nvPr>
        </p:nvSpPr>
        <p:spPr/>
        <p:txBody>
          <a:bodyPr/>
          <a:lstStyle/>
          <a:p>
            <a:fld id="{49AB047F-0328-4B18-A3FB-37B93A7D9B4A}" type="datetime1">
              <a:rPr lang="en-US" smtClean="0"/>
              <a:t>9/9/2023</a:t>
            </a:fld>
            <a:endParaRPr lang="en-US"/>
          </a:p>
        </p:txBody>
      </p:sp>
      <p:sp>
        <p:nvSpPr>
          <p:cNvPr id="6" name="Footer Placeholder 5">
            <a:extLst>
              <a:ext uri="{FF2B5EF4-FFF2-40B4-BE49-F238E27FC236}">
                <a16:creationId xmlns:a16="http://schemas.microsoft.com/office/drawing/2014/main" id="{82B36510-5D6D-03FC-CE55-937C1835ED6E}"/>
              </a:ext>
            </a:extLst>
          </p:cNvPr>
          <p:cNvSpPr>
            <a:spLocks noGrp="1"/>
          </p:cNvSpPr>
          <p:nvPr>
            <p:ph type="ftr" sz="quarter" idx="11"/>
          </p:nvPr>
        </p:nvSpPr>
        <p:spPr/>
        <p:txBody>
          <a:bodyPr/>
          <a:lstStyle/>
          <a:p>
            <a:r>
              <a:rPr lang="en-US"/>
              <a:t>D &amp; D Lecture 5 - Fall 2023</a:t>
            </a:r>
          </a:p>
        </p:txBody>
      </p:sp>
      <p:sp>
        <p:nvSpPr>
          <p:cNvPr id="7" name="Slide Number Placeholder 6">
            <a:extLst>
              <a:ext uri="{FF2B5EF4-FFF2-40B4-BE49-F238E27FC236}">
                <a16:creationId xmlns:a16="http://schemas.microsoft.com/office/drawing/2014/main" id="{A3BED0EA-494A-9C7D-04BE-47723018FC2E}"/>
              </a:ext>
            </a:extLst>
          </p:cNvPr>
          <p:cNvSpPr>
            <a:spLocks noGrp="1"/>
          </p:cNvSpPr>
          <p:nvPr>
            <p:ph type="sldNum" sz="quarter" idx="12"/>
          </p:nvPr>
        </p:nvSpPr>
        <p:spPr/>
        <p:txBody>
          <a:bodyPr/>
          <a:lstStyle/>
          <a:p>
            <a:fld id="{DC3BB032-4020-48F4-953B-341806DC4A2B}" type="slidenum">
              <a:rPr lang="en-US" smtClean="0"/>
              <a:pPr/>
              <a:t>35</a:t>
            </a:fld>
            <a:endParaRPr lang="en-US"/>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screenshot of a cell phone&#10;&#10;Description automatically generated">
            <a:extLst>
              <a:ext uri="{FF2B5EF4-FFF2-40B4-BE49-F238E27FC236}">
                <a16:creationId xmlns:a16="http://schemas.microsoft.com/office/drawing/2014/main" id="{98AC7F55-D447-4CF1-AF46-19DFCF2C4B22}"/>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6066"/>
          <a:stretch/>
        </p:blipFill>
        <p:spPr>
          <a:xfrm>
            <a:off x="304800" y="789032"/>
            <a:ext cx="5468218" cy="3540275"/>
          </a:xfrm>
          <a:prstGeom prst="rect">
            <a:avLst/>
          </a:prstGeom>
        </p:spPr>
      </p:pic>
      <p:graphicFrame>
        <p:nvGraphicFramePr>
          <p:cNvPr id="2" name="Object 1">
            <a:extLst>
              <a:ext uri="{FF2B5EF4-FFF2-40B4-BE49-F238E27FC236}">
                <a16:creationId xmlns:a16="http://schemas.microsoft.com/office/drawing/2014/main" id="{9C392278-B4EF-4983-9D92-1391EB868A44}"/>
              </a:ext>
            </a:extLst>
          </p:cNvPr>
          <p:cNvGraphicFramePr>
            <a:graphicFrameLocks noChangeAspect="1"/>
          </p:cNvGraphicFramePr>
          <p:nvPr/>
        </p:nvGraphicFramePr>
        <p:xfrm>
          <a:off x="304800" y="4305670"/>
          <a:ext cx="4892898" cy="304353"/>
        </p:xfrm>
        <a:graphic>
          <a:graphicData uri="http://schemas.openxmlformats.org/presentationml/2006/ole">
            <mc:AlternateContent xmlns:mc="http://schemas.openxmlformats.org/markup-compatibility/2006">
              <mc:Choice xmlns:v="urn:schemas-microsoft-com:vml" Requires="v">
                <p:oleObj name="Image" r:id="rId3" imgW="3675600" imgH="228600" progId="Photoshop.Image.13">
                  <p:embed/>
                </p:oleObj>
              </mc:Choice>
              <mc:Fallback>
                <p:oleObj name="Image" r:id="rId3" imgW="3675600" imgH="228600" progId="Photoshop.Image.13">
                  <p:embed/>
                  <p:pic>
                    <p:nvPicPr>
                      <p:cNvPr id="2" name="Object 1">
                        <a:extLst>
                          <a:ext uri="{FF2B5EF4-FFF2-40B4-BE49-F238E27FC236}">
                            <a16:creationId xmlns:a16="http://schemas.microsoft.com/office/drawing/2014/main" id="{9C392278-B4EF-4983-9D92-1391EB868A44}"/>
                          </a:ext>
                        </a:extLst>
                      </p:cNvPr>
                      <p:cNvPicPr/>
                      <p:nvPr/>
                    </p:nvPicPr>
                    <p:blipFill>
                      <a:blip r:embed="rId4"/>
                      <a:stretch>
                        <a:fillRect/>
                      </a:stretch>
                    </p:blipFill>
                    <p:spPr>
                      <a:xfrm>
                        <a:off x="304800" y="4305670"/>
                        <a:ext cx="4892898" cy="304353"/>
                      </a:xfrm>
                      <a:prstGeom prst="rect">
                        <a:avLst/>
                      </a:prstGeom>
                    </p:spPr>
                  </p:pic>
                </p:oleObj>
              </mc:Fallback>
            </mc:AlternateContent>
          </a:graphicData>
        </a:graphic>
      </p:graphicFrame>
      <p:sp>
        <p:nvSpPr>
          <p:cNvPr id="6" name="Text Box 3">
            <a:extLst>
              <a:ext uri="{FF2B5EF4-FFF2-40B4-BE49-F238E27FC236}">
                <a16:creationId xmlns:a16="http://schemas.microsoft.com/office/drawing/2014/main" id="{189DEB10-2C0E-1D53-B1A7-6C8DCE7EC481}"/>
              </a:ext>
            </a:extLst>
          </p:cNvPr>
          <p:cNvSpPr txBox="1">
            <a:spLocks noChangeArrowheads="1"/>
          </p:cNvSpPr>
          <p:nvPr/>
        </p:nvSpPr>
        <p:spPr bwMode="auto">
          <a:xfrm>
            <a:off x="3523822" y="114358"/>
            <a:ext cx="4646977"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en-US" sz="2800" dirty="0">
                <a:latin typeface="Calibri" panose="020F0502020204030204" pitchFamily="34" charset="0"/>
                <a:cs typeface="Calibri" panose="020F0502020204030204" pitchFamily="34" charset="0"/>
              </a:rPr>
              <a:t>Genome Editing – CRISPR Cas9</a:t>
            </a:r>
          </a:p>
        </p:txBody>
      </p:sp>
      <p:pic>
        <p:nvPicPr>
          <p:cNvPr id="8" name="Picture 7">
            <a:extLst>
              <a:ext uri="{FF2B5EF4-FFF2-40B4-BE49-F238E27FC236}">
                <a16:creationId xmlns:a16="http://schemas.microsoft.com/office/drawing/2014/main" id="{9412AE50-A41A-9380-C49B-93A88142B797}"/>
              </a:ext>
            </a:extLst>
          </p:cNvPr>
          <p:cNvPicPr>
            <a:picLocks noChangeAspect="1"/>
          </p:cNvPicPr>
          <p:nvPr/>
        </p:nvPicPr>
        <p:blipFill>
          <a:blip r:embed="rId5"/>
          <a:stretch>
            <a:fillRect/>
          </a:stretch>
        </p:blipFill>
        <p:spPr>
          <a:xfrm>
            <a:off x="6858000" y="789032"/>
            <a:ext cx="4578516" cy="5197436"/>
          </a:xfrm>
          <a:prstGeom prst="rect">
            <a:avLst/>
          </a:prstGeom>
        </p:spPr>
      </p:pic>
      <p:sp>
        <p:nvSpPr>
          <p:cNvPr id="7" name="Date Placeholder 6">
            <a:extLst>
              <a:ext uri="{FF2B5EF4-FFF2-40B4-BE49-F238E27FC236}">
                <a16:creationId xmlns:a16="http://schemas.microsoft.com/office/drawing/2014/main" id="{157A4492-5BB3-DA17-B344-856431C1F524}"/>
              </a:ext>
            </a:extLst>
          </p:cNvPr>
          <p:cNvSpPr>
            <a:spLocks noGrp="1"/>
          </p:cNvSpPr>
          <p:nvPr>
            <p:ph type="dt" sz="half" idx="10"/>
          </p:nvPr>
        </p:nvSpPr>
        <p:spPr/>
        <p:txBody>
          <a:bodyPr/>
          <a:lstStyle/>
          <a:p>
            <a:fld id="{7C1C5C56-8198-40AB-852B-C73642008799}" type="datetime1">
              <a:rPr lang="en-US" smtClean="0"/>
              <a:t>9/9/2023</a:t>
            </a:fld>
            <a:endParaRPr lang="en-US"/>
          </a:p>
        </p:txBody>
      </p:sp>
      <p:sp>
        <p:nvSpPr>
          <p:cNvPr id="9" name="Footer Placeholder 8">
            <a:extLst>
              <a:ext uri="{FF2B5EF4-FFF2-40B4-BE49-F238E27FC236}">
                <a16:creationId xmlns:a16="http://schemas.microsoft.com/office/drawing/2014/main" id="{321E0482-64C4-8073-F17B-FD111B448460}"/>
              </a:ext>
            </a:extLst>
          </p:cNvPr>
          <p:cNvSpPr>
            <a:spLocks noGrp="1"/>
          </p:cNvSpPr>
          <p:nvPr>
            <p:ph type="ftr" sz="quarter" idx="11"/>
          </p:nvPr>
        </p:nvSpPr>
        <p:spPr/>
        <p:txBody>
          <a:bodyPr/>
          <a:lstStyle/>
          <a:p>
            <a:r>
              <a:rPr lang="en-US"/>
              <a:t>D &amp; D Lecture 5 - Fall 2023</a:t>
            </a:r>
          </a:p>
        </p:txBody>
      </p:sp>
      <p:sp>
        <p:nvSpPr>
          <p:cNvPr id="11" name="Slide Number Placeholder 10">
            <a:extLst>
              <a:ext uri="{FF2B5EF4-FFF2-40B4-BE49-F238E27FC236}">
                <a16:creationId xmlns:a16="http://schemas.microsoft.com/office/drawing/2014/main" id="{84B60026-B990-535A-52C5-FD9A14CB283B}"/>
              </a:ext>
            </a:extLst>
          </p:cNvPr>
          <p:cNvSpPr>
            <a:spLocks noGrp="1"/>
          </p:cNvSpPr>
          <p:nvPr>
            <p:ph type="sldNum" sz="quarter" idx="12"/>
          </p:nvPr>
        </p:nvSpPr>
        <p:spPr/>
        <p:txBody>
          <a:bodyPr/>
          <a:lstStyle/>
          <a:p>
            <a:fld id="{DC3BB032-4020-48F4-953B-341806DC4A2B}" type="slidenum">
              <a:rPr lang="en-US" smtClean="0"/>
              <a:pPr/>
              <a:t>36</a:t>
            </a:fld>
            <a:endParaRPr lang="en-US"/>
          </a:p>
        </p:txBody>
      </p:sp>
      <mc:AlternateContent xmlns:mc="http://schemas.openxmlformats.org/markup-compatibility/2006">
        <mc:Choice xmlns:p14="http://schemas.microsoft.com/office/powerpoint/2010/main" Requires="p14">
          <p:contentPart p14:bwMode="auto" r:id="rId6">
            <p14:nvContentPartPr>
              <p14:cNvPr id="4" name="Ink 3">
                <a:extLst>
                  <a:ext uri="{FF2B5EF4-FFF2-40B4-BE49-F238E27FC236}">
                    <a16:creationId xmlns:a16="http://schemas.microsoft.com/office/drawing/2014/main" id="{7EDE460E-7D64-7B3A-098E-7FA50E691B53}"/>
                  </a:ext>
                </a:extLst>
              </p14:cNvPr>
              <p14:cNvContentPartPr/>
              <p14:nvPr/>
            </p14:nvContentPartPr>
            <p14:xfrm>
              <a:off x="6861537" y="4243114"/>
              <a:ext cx="863640" cy="333720"/>
            </p14:xfrm>
          </p:contentPart>
        </mc:Choice>
        <mc:Fallback>
          <p:pic>
            <p:nvPicPr>
              <p:cNvPr id="4" name="Ink 3">
                <a:extLst>
                  <a:ext uri="{FF2B5EF4-FFF2-40B4-BE49-F238E27FC236}">
                    <a16:creationId xmlns:a16="http://schemas.microsoft.com/office/drawing/2014/main" id="{7EDE460E-7D64-7B3A-098E-7FA50E691B53}"/>
                  </a:ext>
                </a:extLst>
              </p:cNvPr>
              <p:cNvPicPr/>
              <p:nvPr/>
            </p:nvPicPr>
            <p:blipFill>
              <a:blip r:embed="rId7"/>
              <a:stretch>
                <a:fillRect/>
              </a:stretch>
            </p:blipFill>
            <p:spPr>
              <a:xfrm>
                <a:off x="6852537" y="4234114"/>
                <a:ext cx="881280" cy="351360"/>
              </a:xfrm>
              <a:prstGeom prst="rect">
                <a:avLst/>
              </a:prstGeom>
            </p:spPr>
          </p:pic>
        </mc:Fallback>
      </mc:AlternateContent>
      <mc:AlternateContent xmlns:mc="http://schemas.openxmlformats.org/markup-compatibility/2006">
        <mc:Choice xmlns:p14="http://schemas.microsoft.com/office/powerpoint/2010/main" Requires="p14">
          <p:contentPart p14:bwMode="auto" r:id="rId8">
            <p14:nvContentPartPr>
              <p14:cNvPr id="5" name="Ink 4">
                <a:extLst>
                  <a:ext uri="{FF2B5EF4-FFF2-40B4-BE49-F238E27FC236}">
                    <a16:creationId xmlns:a16="http://schemas.microsoft.com/office/drawing/2014/main" id="{E0D0C592-FBA9-E9A6-5BB9-E7181F69B5DE}"/>
                  </a:ext>
                </a:extLst>
              </p14:cNvPr>
              <p14:cNvContentPartPr/>
              <p14:nvPr/>
            </p14:nvContentPartPr>
            <p14:xfrm>
              <a:off x="9115857" y="4088674"/>
              <a:ext cx="630000" cy="350640"/>
            </p14:xfrm>
          </p:contentPart>
        </mc:Choice>
        <mc:Fallback>
          <p:pic>
            <p:nvPicPr>
              <p:cNvPr id="5" name="Ink 4">
                <a:extLst>
                  <a:ext uri="{FF2B5EF4-FFF2-40B4-BE49-F238E27FC236}">
                    <a16:creationId xmlns:a16="http://schemas.microsoft.com/office/drawing/2014/main" id="{E0D0C592-FBA9-E9A6-5BB9-E7181F69B5DE}"/>
                  </a:ext>
                </a:extLst>
              </p:cNvPr>
              <p:cNvPicPr/>
              <p:nvPr/>
            </p:nvPicPr>
            <p:blipFill>
              <a:blip r:embed="rId9"/>
              <a:stretch>
                <a:fillRect/>
              </a:stretch>
            </p:blipFill>
            <p:spPr>
              <a:xfrm>
                <a:off x="9106857" y="4080034"/>
                <a:ext cx="647640" cy="36828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10" name="Ink 9">
                <a:extLst>
                  <a:ext uri="{FF2B5EF4-FFF2-40B4-BE49-F238E27FC236}">
                    <a16:creationId xmlns:a16="http://schemas.microsoft.com/office/drawing/2014/main" id="{6E40E9D9-4CFD-2C32-4AF1-722BE524D88F}"/>
                  </a:ext>
                </a:extLst>
              </p14:cNvPr>
              <p14:cNvContentPartPr/>
              <p14:nvPr/>
            </p14:nvContentPartPr>
            <p14:xfrm>
              <a:off x="7042257" y="1438714"/>
              <a:ext cx="505440" cy="55080"/>
            </p14:xfrm>
          </p:contentPart>
        </mc:Choice>
        <mc:Fallback>
          <p:pic>
            <p:nvPicPr>
              <p:cNvPr id="10" name="Ink 9">
                <a:extLst>
                  <a:ext uri="{FF2B5EF4-FFF2-40B4-BE49-F238E27FC236}">
                    <a16:creationId xmlns:a16="http://schemas.microsoft.com/office/drawing/2014/main" id="{6E40E9D9-4CFD-2C32-4AF1-722BE524D88F}"/>
                  </a:ext>
                </a:extLst>
              </p:cNvPr>
              <p:cNvPicPr/>
              <p:nvPr/>
            </p:nvPicPr>
            <p:blipFill>
              <a:blip r:embed="rId11"/>
              <a:stretch>
                <a:fillRect/>
              </a:stretch>
            </p:blipFill>
            <p:spPr>
              <a:xfrm>
                <a:off x="7033257" y="1430074"/>
                <a:ext cx="523080" cy="72720"/>
              </a:xfrm>
              <a:prstGeom prst="rect">
                <a:avLst/>
              </a:prstGeom>
            </p:spPr>
          </p:pic>
        </mc:Fallback>
      </mc:AlternateContent>
    </p:spTree>
    <p:extLst>
      <p:ext uri="{BB962C8B-B14F-4D97-AF65-F5344CB8AC3E}">
        <p14:creationId xmlns:p14="http://schemas.microsoft.com/office/powerpoint/2010/main" val="58654205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9" name="Text Box 3">
            <a:extLst>
              <a:ext uri="{FF2B5EF4-FFF2-40B4-BE49-F238E27FC236}">
                <a16:creationId xmlns:a16="http://schemas.microsoft.com/office/drawing/2014/main" id="{F0C3FD7B-4483-4D64-9FA4-1344B23A69D3}"/>
              </a:ext>
            </a:extLst>
          </p:cNvPr>
          <p:cNvSpPr txBox="1">
            <a:spLocks noChangeArrowheads="1"/>
          </p:cNvSpPr>
          <p:nvPr/>
        </p:nvSpPr>
        <p:spPr bwMode="auto">
          <a:xfrm>
            <a:off x="4235427" y="55207"/>
            <a:ext cx="3862981"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en-US" sz="2800" dirty="0">
                <a:latin typeface="Calibri" panose="020F0502020204030204" pitchFamily="34" charset="0"/>
                <a:cs typeface="Calibri" panose="020F0502020204030204" pitchFamily="34" charset="0"/>
              </a:rPr>
              <a:t>CRISPR-Cas9-directed cut</a:t>
            </a:r>
          </a:p>
        </p:txBody>
      </p:sp>
      <p:sp>
        <p:nvSpPr>
          <p:cNvPr id="173061" name="Rectangle 5">
            <a:extLst>
              <a:ext uri="{FF2B5EF4-FFF2-40B4-BE49-F238E27FC236}">
                <a16:creationId xmlns:a16="http://schemas.microsoft.com/office/drawing/2014/main" id="{FBE7A54C-7237-427B-83F8-6986BED50F1A}"/>
              </a:ext>
            </a:extLst>
          </p:cNvPr>
          <p:cNvSpPr>
            <a:spLocks noChangeArrowheads="1"/>
          </p:cNvSpPr>
          <p:nvPr/>
        </p:nvSpPr>
        <p:spPr bwMode="auto">
          <a:xfrm>
            <a:off x="1819275" y="2330453"/>
            <a:ext cx="420688" cy="377825"/>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latin typeface="Calibri" panose="020F0502020204030204" pitchFamily="34" charset="0"/>
              <a:cs typeface="Calibri" panose="020F0502020204030204" pitchFamily="34" charset="0"/>
            </a:endParaRPr>
          </a:p>
        </p:txBody>
      </p:sp>
      <p:grpSp>
        <p:nvGrpSpPr>
          <p:cNvPr id="173062" name="Group 6">
            <a:extLst>
              <a:ext uri="{FF2B5EF4-FFF2-40B4-BE49-F238E27FC236}">
                <a16:creationId xmlns:a16="http://schemas.microsoft.com/office/drawing/2014/main" id="{844EB55D-6596-48CB-8301-0AEAA21AD50C}"/>
              </a:ext>
            </a:extLst>
          </p:cNvPr>
          <p:cNvGrpSpPr>
            <a:grpSpLocks/>
          </p:cNvGrpSpPr>
          <p:nvPr/>
        </p:nvGrpSpPr>
        <p:grpSpPr bwMode="auto">
          <a:xfrm>
            <a:off x="456678" y="4005662"/>
            <a:ext cx="8921750" cy="1246188"/>
            <a:chOff x="65" y="2376"/>
            <a:chExt cx="5620" cy="785"/>
          </a:xfrm>
        </p:grpSpPr>
        <p:pic>
          <p:nvPicPr>
            <p:cNvPr id="173063" name="Picture 7">
              <a:extLst>
                <a:ext uri="{FF2B5EF4-FFF2-40B4-BE49-F238E27FC236}">
                  <a16:creationId xmlns:a16="http://schemas.microsoft.com/office/drawing/2014/main" id="{E6BE30BD-6887-40A7-AE80-B79AFF81F1F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71109" b="3633"/>
            <a:stretch>
              <a:fillRect/>
            </a:stretch>
          </p:blipFill>
          <p:spPr bwMode="auto">
            <a:xfrm>
              <a:off x="65" y="2376"/>
              <a:ext cx="5620" cy="7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3064" name="Rectangle 8">
              <a:extLst>
                <a:ext uri="{FF2B5EF4-FFF2-40B4-BE49-F238E27FC236}">
                  <a16:creationId xmlns:a16="http://schemas.microsoft.com/office/drawing/2014/main" id="{2E1102AF-9E9D-4D4B-9138-58AC3C42D3C6}"/>
                </a:ext>
              </a:extLst>
            </p:cNvPr>
            <p:cNvSpPr>
              <a:spLocks noChangeArrowheads="1"/>
            </p:cNvSpPr>
            <p:nvPr/>
          </p:nvSpPr>
          <p:spPr bwMode="auto">
            <a:xfrm>
              <a:off x="1778" y="2433"/>
              <a:ext cx="996" cy="216"/>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latin typeface="Calibri" panose="020F0502020204030204" pitchFamily="34" charset="0"/>
                <a:cs typeface="Calibri" panose="020F0502020204030204" pitchFamily="34" charset="0"/>
              </a:endParaRPr>
            </a:p>
          </p:txBody>
        </p:sp>
      </p:grpSp>
      <p:sp>
        <p:nvSpPr>
          <p:cNvPr id="173065" name="Text Box 9">
            <a:extLst>
              <a:ext uri="{FF2B5EF4-FFF2-40B4-BE49-F238E27FC236}">
                <a16:creationId xmlns:a16="http://schemas.microsoft.com/office/drawing/2014/main" id="{912A00BB-3342-406F-AB46-195B4FB06B7B}"/>
              </a:ext>
            </a:extLst>
          </p:cNvPr>
          <p:cNvSpPr txBox="1">
            <a:spLocks noChangeArrowheads="1"/>
          </p:cNvSpPr>
          <p:nvPr/>
        </p:nvSpPr>
        <p:spPr bwMode="auto">
          <a:xfrm>
            <a:off x="587096" y="5331221"/>
            <a:ext cx="4460516"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800" dirty="0">
                <a:latin typeface="Calibri" panose="020F0502020204030204" pitchFamily="34" charset="0"/>
                <a:cs typeface="Calibri" panose="020F0502020204030204" pitchFamily="34" charset="0"/>
              </a:rPr>
              <a:t>Cleavage site:</a:t>
            </a:r>
          </a:p>
          <a:p>
            <a:pPr marL="285750" indent="-285750">
              <a:buFont typeface="Arial" panose="020B0604020202020204" pitchFamily="34" charset="0"/>
              <a:buChar char="•"/>
            </a:pPr>
            <a:r>
              <a:rPr lang="en-US" altLang="en-US" sz="1800" dirty="0">
                <a:latin typeface="Calibri" panose="020F0502020204030204" pitchFamily="34" charset="0"/>
                <a:cs typeface="Calibri" panose="020F0502020204030204" pitchFamily="34" charset="0"/>
              </a:rPr>
              <a:t>Predictable with a high degree of certainty</a:t>
            </a:r>
          </a:p>
          <a:p>
            <a:pPr marL="285750" indent="-285750">
              <a:buFont typeface="Arial" panose="020B0604020202020204" pitchFamily="34" charset="0"/>
              <a:buChar char="•"/>
            </a:pPr>
            <a:r>
              <a:rPr lang="en-US" altLang="en-US" sz="1800" dirty="0">
                <a:latin typeface="Calibri" panose="020F0502020204030204" pitchFamily="34" charset="0"/>
                <a:cs typeface="Calibri" panose="020F0502020204030204" pitchFamily="34" charset="0"/>
              </a:rPr>
              <a:t>Can have off-target cleavages</a:t>
            </a:r>
          </a:p>
        </p:txBody>
      </p:sp>
      <p:grpSp>
        <p:nvGrpSpPr>
          <p:cNvPr id="12" name="Group 4">
            <a:extLst>
              <a:ext uri="{FF2B5EF4-FFF2-40B4-BE49-F238E27FC236}">
                <a16:creationId xmlns:a16="http://schemas.microsoft.com/office/drawing/2014/main" id="{0574CAE7-F5B6-4DD4-ADD8-4E98D9A83A6C}"/>
              </a:ext>
            </a:extLst>
          </p:cNvPr>
          <p:cNvGrpSpPr>
            <a:grpSpLocks/>
          </p:cNvGrpSpPr>
          <p:nvPr/>
        </p:nvGrpSpPr>
        <p:grpSpPr bwMode="auto">
          <a:xfrm>
            <a:off x="323850" y="812009"/>
            <a:ext cx="9124950" cy="3414712"/>
            <a:chOff x="12" y="1627"/>
            <a:chExt cx="5698" cy="2079"/>
          </a:xfrm>
        </p:grpSpPr>
        <p:pic>
          <p:nvPicPr>
            <p:cNvPr id="13" name="Picture 5">
              <a:extLst>
                <a:ext uri="{FF2B5EF4-FFF2-40B4-BE49-F238E27FC236}">
                  <a16:creationId xmlns:a16="http://schemas.microsoft.com/office/drawing/2014/main" id="{6789220C-C73B-459C-9DC0-7B34EA53440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 y="1647"/>
              <a:ext cx="5659" cy="20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Rectangle 6">
              <a:extLst>
                <a:ext uri="{FF2B5EF4-FFF2-40B4-BE49-F238E27FC236}">
                  <a16:creationId xmlns:a16="http://schemas.microsoft.com/office/drawing/2014/main" id="{8F010940-46EA-40DA-9723-5E4D3D30AC18}"/>
                </a:ext>
              </a:extLst>
            </p:cNvPr>
            <p:cNvSpPr>
              <a:spLocks noChangeArrowheads="1"/>
            </p:cNvSpPr>
            <p:nvPr/>
          </p:nvSpPr>
          <p:spPr bwMode="auto">
            <a:xfrm>
              <a:off x="12" y="1627"/>
              <a:ext cx="451" cy="457"/>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latin typeface="Calibri" panose="020F0502020204030204" pitchFamily="34" charset="0"/>
                <a:cs typeface="Calibri" panose="020F0502020204030204" pitchFamily="34" charset="0"/>
              </a:endParaRPr>
            </a:p>
          </p:txBody>
        </p:sp>
      </p:grpSp>
      <p:sp>
        <p:nvSpPr>
          <p:cNvPr id="5" name="TextBox 4">
            <a:extLst>
              <a:ext uri="{FF2B5EF4-FFF2-40B4-BE49-F238E27FC236}">
                <a16:creationId xmlns:a16="http://schemas.microsoft.com/office/drawing/2014/main" id="{530209E2-631C-467E-8CC4-CD11C147B7A9}"/>
              </a:ext>
            </a:extLst>
          </p:cNvPr>
          <p:cNvSpPr txBox="1"/>
          <p:nvPr/>
        </p:nvSpPr>
        <p:spPr>
          <a:xfrm>
            <a:off x="6133204" y="959819"/>
            <a:ext cx="4500282" cy="646331"/>
          </a:xfrm>
          <a:prstGeom prst="rect">
            <a:avLst/>
          </a:prstGeom>
          <a:solidFill>
            <a:schemeClr val="bg1"/>
          </a:solidFill>
        </p:spPr>
        <p:txBody>
          <a:bodyPr wrap="square" rtlCol="0">
            <a:spAutoFit/>
          </a:bodyPr>
          <a:lstStyle/>
          <a:p>
            <a:r>
              <a:rPr lang="en-US" sz="1800" dirty="0"/>
              <a:t>DNA target – sequence complementary to crRNA guide sequence + PAM (NGG)</a:t>
            </a:r>
          </a:p>
        </p:txBody>
      </p:sp>
      <p:sp>
        <p:nvSpPr>
          <p:cNvPr id="6" name="TextBox 5">
            <a:extLst>
              <a:ext uri="{FF2B5EF4-FFF2-40B4-BE49-F238E27FC236}">
                <a16:creationId xmlns:a16="http://schemas.microsoft.com/office/drawing/2014/main" id="{6A06F3F0-BA6A-410B-949F-71EF0BBEDD4B}"/>
              </a:ext>
            </a:extLst>
          </p:cNvPr>
          <p:cNvSpPr txBox="1"/>
          <p:nvPr/>
        </p:nvSpPr>
        <p:spPr>
          <a:xfrm>
            <a:off x="323850" y="573409"/>
            <a:ext cx="3102131" cy="369332"/>
          </a:xfrm>
          <a:prstGeom prst="rect">
            <a:avLst/>
          </a:prstGeom>
          <a:noFill/>
        </p:spPr>
        <p:txBody>
          <a:bodyPr wrap="none" rtlCol="0">
            <a:spAutoFit/>
          </a:bodyPr>
          <a:lstStyle/>
          <a:p>
            <a:r>
              <a:rPr lang="en-US" sz="1800" dirty="0"/>
              <a:t>Cas9 = nuclease (cuts DNA)</a:t>
            </a:r>
          </a:p>
        </p:txBody>
      </p:sp>
      <p:sp>
        <p:nvSpPr>
          <p:cNvPr id="7" name="TextBox 6">
            <a:extLst>
              <a:ext uri="{FF2B5EF4-FFF2-40B4-BE49-F238E27FC236}">
                <a16:creationId xmlns:a16="http://schemas.microsoft.com/office/drawing/2014/main" id="{59277B2B-12E2-44E8-B51F-35637C225CB3}"/>
              </a:ext>
            </a:extLst>
          </p:cNvPr>
          <p:cNvSpPr txBox="1"/>
          <p:nvPr/>
        </p:nvSpPr>
        <p:spPr>
          <a:xfrm>
            <a:off x="7027480" y="3083023"/>
            <a:ext cx="2954720" cy="369332"/>
          </a:xfrm>
          <a:prstGeom prst="rect">
            <a:avLst/>
          </a:prstGeom>
          <a:solidFill>
            <a:schemeClr val="bg1"/>
          </a:solidFill>
        </p:spPr>
        <p:txBody>
          <a:bodyPr wrap="none" rtlCol="0">
            <a:spAutoFit/>
          </a:bodyPr>
          <a:lstStyle/>
          <a:p>
            <a:r>
              <a:rPr lang="en-US" sz="1800" dirty="0" err="1"/>
              <a:t>tracrRNA</a:t>
            </a:r>
            <a:r>
              <a:rPr lang="en-US" sz="1800" dirty="0"/>
              <a:t> – activates Cas9 </a:t>
            </a:r>
          </a:p>
        </p:txBody>
      </p:sp>
      <p:sp>
        <p:nvSpPr>
          <p:cNvPr id="8" name="TextBox 7">
            <a:extLst>
              <a:ext uri="{FF2B5EF4-FFF2-40B4-BE49-F238E27FC236}">
                <a16:creationId xmlns:a16="http://schemas.microsoft.com/office/drawing/2014/main" id="{DDF03CB1-C32E-41F2-818C-03FF36D56D89}"/>
              </a:ext>
            </a:extLst>
          </p:cNvPr>
          <p:cNvSpPr txBox="1"/>
          <p:nvPr/>
        </p:nvSpPr>
        <p:spPr>
          <a:xfrm>
            <a:off x="9152555" y="2023968"/>
            <a:ext cx="2961862" cy="923330"/>
          </a:xfrm>
          <a:prstGeom prst="rect">
            <a:avLst/>
          </a:prstGeom>
          <a:solidFill>
            <a:schemeClr val="bg1"/>
          </a:solidFill>
        </p:spPr>
        <p:txBody>
          <a:bodyPr wrap="square" rtlCol="0">
            <a:spAutoFit/>
          </a:bodyPr>
          <a:lstStyle/>
          <a:p>
            <a:r>
              <a:rPr lang="en-US" sz="1800" dirty="0"/>
              <a:t>crRNA – targets DNA – Complementary to both DNA &amp; </a:t>
            </a:r>
            <a:r>
              <a:rPr lang="en-US" sz="1800" dirty="0" err="1"/>
              <a:t>tracrRNA</a:t>
            </a:r>
            <a:endParaRPr lang="en-US" sz="1800" dirty="0"/>
          </a:p>
        </p:txBody>
      </p:sp>
      <p:sp>
        <p:nvSpPr>
          <p:cNvPr id="9" name="Date Placeholder 8">
            <a:extLst>
              <a:ext uri="{FF2B5EF4-FFF2-40B4-BE49-F238E27FC236}">
                <a16:creationId xmlns:a16="http://schemas.microsoft.com/office/drawing/2014/main" id="{4DC4D2FE-2481-678C-B80B-77EA935D56EC}"/>
              </a:ext>
            </a:extLst>
          </p:cNvPr>
          <p:cNvSpPr>
            <a:spLocks noGrp="1"/>
          </p:cNvSpPr>
          <p:nvPr>
            <p:ph type="dt" sz="half" idx="10"/>
          </p:nvPr>
        </p:nvSpPr>
        <p:spPr/>
        <p:txBody>
          <a:bodyPr/>
          <a:lstStyle/>
          <a:p>
            <a:fld id="{71FC9B99-A2AD-4CFF-AF74-0BE804C6244C}" type="datetime1">
              <a:rPr lang="en-US" smtClean="0"/>
              <a:t>9/9/2023</a:t>
            </a:fld>
            <a:endParaRPr lang="en-US"/>
          </a:p>
        </p:txBody>
      </p:sp>
      <p:sp>
        <p:nvSpPr>
          <p:cNvPr id="10" name="Footer Placeholder 9">
            <a:extLst>
              <a:ext uri="{FF2B5EF4-FFF2-40B4-BE49-F238E27FC236}">
                <a16:creationId xmlns:a16="http://schemas.microsoft.com/office/drawing/2014/main" id="{39D0321D-3C2D-448F-163A-93E11FEA6E1F}"/>
              </a:ext>
            </a:extLst>
          </p:cNvPr>
          <p:cNvSpPr>
            <a:spLocks noGrp="1"/>
          </p:cNvSpPr>
          <p:nvPr>
            <p:ph type="ftr" sz="quarter" idx="11"/>
          </p:nvPr>
        </p:nvSpPr>
        <p:spPr/>
        <p:txBody>
          <a:bodyPr/>
          <a:lstStyle/>
          <a:p>
            <a:r>
              <a:rPr lang="en-US"/>
              <a:t>D &amp; D Lecture 5 - Fall 2023</a:t>
            </a:r>
          </a:p>
        </p:txBody>
      </p:sp>
      <p:sp>
        <p:nvSpPr>
          <p:cNvPr id="11" name="Slide Number Placeholder 10">
            <a:extLst>
              <a:ext uri="{FF2B5EF4-FFF2-40B4-BE49-F238E27FC236}">
                <a16:creationId xmlns:a16="http://schemas.microsoft.com/office/drawing/2014/main" id="{83565231-C4AB-90E8-F762-933ED77757BD}"/>
              </a:ext>
            </a:extLst>
          </p:cNvPr>
          <p:cNvSpPr>
            <a:spLocks noGrp="1"/>
          </p:cNvSpPr>
          <p:nvPr>
            <p:ph type="sldNum" sz="quarter" idx="12"/>
          </p:nvPr>
        </p:nvSpPr>
        <p:spPr/>
        <p:txBody>
          <a:bodyPr/>
          <a:lstStyle/>
          <a:p>
            <a:fld id="{DC3BB032-4020-48F4-953B-341806DC4A2B}" type="slidenum">
              <a:rPr lang="en-US" smtClean="0"/>
              <a:pPr/>
              <a:t>37</a:t>
            </a:fld>
            <a:endParaRPr lang="en-US"/>
          </a:p>
        </p:txBody>
      </p:sp>
      <mc:AlternateContent xmlns:mc="http://schemas.openxmlformats.org/markup-compatibility/2006">
        <mc:Choice xmlns:p14="http://schemas.microsoft.com/office/powerpoint/2010/main" Requires="p14">
          <p:contentPart p14:bwMode="auto" r:id="rId5">
            <p14:nvContentPartPr>
              <p14:cNvPr id="2" name="Ink 1">
                <a:extLst>
                  <a:ext uri="{FF2B5EF4-FFF2-40B4-BE49-F238E27FC236}">
                    <a16:creationId xmlns:a16="http://schemas.microsoft.com/office/drawing/2014/main" id="{824A7C51-7CE6-7ADF-A058-A0B64AE6A65F}"/>
                  </a:ext>
                </a:extLst>
              </p14:cNvPr>
              <p14:cNvContentPartPr/>
              <p14:nvPr/>
            </p14:nvContentPartPr>
            <p14:xfrm>
              <a:off x="515457" y="916714"/>
              <a:ext cx="749880" cy="52920"/>
            </p14:xfrm>
          </p:contentPart>
        </mc:Choice>
        <mc:Fallback>
          <p:pic>
            <p:nvPicPr>
              <p:cNvPr id="2" name="Ink 1">
                <a:extLst>
                  <a:ext uri="{FF2B5EF4-FFF2-40B4-BE49-F238E27FC236}">
                    <a16:creationId xmlns:a16="http://schemas.microsoft.com/office/drawing/2014/main" id="{824A7C51-7CE6-7ADF-A058-A0B64AE6A65F}"/>
                  </a:ext>
                </a:extLst>
              </p:cNvPr>
              <p:cNvPicPr/>
              <p:nvPr/>
            </p:nvPicPr>
            <p:blipFill>
              <a:blip r:embed="rId6"/>
              <a:stretch>
                <a:fillRect/>
              </a:stretch>
            </p:blipFill>
            <p:spPr>
              <a:xfrm>
                <a:off x="506817" y="907714"/>
                <a:ext cx="767520" cy="70560"/>
              </a:xfrm>
              <a:prstGeom prst="rect">
                <a:avLst/>
              </a:prstGeom>
            </p:spPr>
          </p:pic>
        </mc:Fallback>
      </mc:AlternateContent>
      <p:grpSp>
        <p:nvGrpSpPr>
          <p:cNvPr id="19" name="Group 18">
            <a:extLst>
              <a:ext uri="{FF2B5EF4-FFF2-40B4-BE49-F238E27FC236}">
                <a16:creationId xmlns:a16="http://schemas.microsoft.com/office/drawing/2014/main" id="{E6A152E5-BCD4-FD08-260D-9AFBDF4D3431}"/>
              </a:ext>
            </a:extLst>
          </p:cNvPr>
          <p:cNvGrpSpPr/>
          <p:nvPr/>
        </p:nvGrpSpPr>
        <p:grpSpPr>
          <a:xfrm>
            <a:off x="266697" y="1330354"/>
            <a:ext cx="785160" cy="736560"/>
            <a:chOff x="266697" y="1330354"/>
            <a:chExt cx="785160" cy="736560"/>
          </a:xfrm>
        </p:grpSpPr>
        <mc:AlternateContent xmlns:mc="http://schemas.openxmlformats.org/markup-compatibility/2006">
          <mc:Choice xmlns:p14="http://schemas.microsoft.com/office/powerpoint/2010/main" Requires="p14">
            <p:contentPart p14:bwMode="auto" r:id="rId7">
              <p14:nvContentPartPr>
                <p14:cNvPr id="3" name="Ink 2">
                  <a:extLst>
                    <a:ext uri="{FF2B5EF4-FFF2-40B4-BE49-F238E27FC236}">
                      <a16:creationId xmlns:a16="http://schemas.microsoft.com/office/drawing/2014/main" id="{21F57CB6-9DE8-AB54-F032-3195DDC84F42}"/>
                    </a:ext>
                  </a:extLst>
                </p14:cNvPr>
                <p14:cNvContentPartPr/>
                <p14:nvPr/>
              </p14:nvContentPartPr>
              <p14:xfrm>
                <a:off x="726417" y="1632394"/>
                <a:ext cx="232920" cy="434520"/>
              </p14:xfrm>
            </p:contentPart>
          </mc:Choice>
          <mc:Fallback>
            <p:pic>
              <p:nvPicPr>
                <p:cNvPr id="3" name="Ink 2">
                  <a:extLst>
                    <a:ext uri="{FF2B5EF4-FFF2-40B4-BE49-F238E27FC236}">
                      <a16:creationId xmlns:a16="http://schemas.microsoft.com/office/drawing/2014/main" id="{21F57CB6-9DE8-AB54-F032-3195DDC84F42}"/>
                    </a:ext>
                  </a:extLst>
                </p:cNvPr>
                <p:cNvPicPr/>
                <p:nvPr/>
              </p:nvPicPr>
              <p:blipFill>
                <a:blip r:embed="rId8"/>
                <a:stretch>
                  <a:fillRect/>
                </a:stretch>
              </p:blipFill>
              <p:spPr>
                <a:xfrm>
                  <a:off x="717777" y="1623394"/>
                  <a:ext cx="250560" cy="45216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4" name="Ink 3">
                  <a:extLst>
                    <a:ext uri="{FF2B5EF4-FFF2-40B4-BE49-F238E27FC236}">
                      <a16:creationId xmlns:a16="http://schemas.microsoft.com/office/drawing/2014/main" id="{07AD6A1A-F910-F972-1DB2-7EFE62F01ABD}"/>
                    </a:ext>
                  </a:extLst>
                </p14:cNvPr>
                <p14:cNvContentPartPr/>
                <p14:nvPr/>
              </p14:nvContentPartPr>
              <p14:xfrm>
                <a:off x="272817" y="1584154"/>
                <a:ext cx="157680" cy="156600"/>
              </p14:xfrm>
            </p:contentPart>
          </mc:Choice>
          <mc:Fallback>
            <p:pic>
              <p:nvPicPr>
                <p:cNvPr id="4" name="Ink 3">
                  <a:extLst>
                    <a:ext uri="{FF2B5EF4-FFF2-40B4-BE49-F238E27FC236}">
                      <a16:creationId xmlns:a16="http://schemas.microsoft.com/office/drawing/2014/main" id="{07AD6A1A-F910-F972-1DB2-7EFE62F01ABD}"/>
                    </a:ext>
                  </a:extLst>
                </p:cNvPr>
                <p:cNvPicPr/>
                <p:nvPr/>
              </p:nvPicPr>
              <p:blipFill>
                <a:blip r:embed="rId10"/>
                <a:stretch>
                  <a:fillRect/>
                </a:stretch>
              </p:blipFill>
              <p:spPr>
                <a:xfrm>
                  <a:off x="263817" y="1575514"/>
                  <a:ext cx="175320" cy="17424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15" name="Ink 14">
                  <a:extLst>
                    <a:ext uri="{FF2B5EF4-FFF2-40B4-BE49-F238E27FC236}">
                      <a16:creationId xmlns:a16="http://schemas.microsoft.com/office/drawing/2014/main" id="{E2BB5666-43F6-0FC6-0837-62ACDEF6C398}"/>
                    </a:ext>
                  </a:extLst>
                </p14:cNvPr>
                <p14:cNvContentPartPr/>
                <p14:nvPr/>
              </p14:nvContentPartPr>
              <p14:xfrm>
                <a:off x="266697" y="1552114"/>
                <a:ext cx="194040" cy="206640"/>
              </p14:xfrm>
            </p:contentPart>
          </mc:Choice>
          <mc:Fallback>
            <p:pic>
              <p:nvPicPr>
                <p:cNvPr id="15" name="Ink 14">
                  <a:extLst>
                    <a:ext uri="{FF2B5EF4-FFF2-40B4-BE49-F238E27FC236}">
                      <a16:creationId xmlns:a16="http://schemas.microsoft.com/office/drawing/2014/main" id="{E2BB5666-43F6-0FC6-0837-62ACDEF6C398}"/>
                    </a:ext>
                  </a:extLst>
                </p:cNvPr>
                <p:cNvPicPr/>
                <p:nvPr/>
              </p:nvPicPr>
              <p:blipFill>
                <a:blip r:embed="rId12"/>
                <a:stretch>
                  <a:fillRect/>
                </a:stretch>
              </p:blipFill>
              <p:spPr>
                <a:xfrm>
                  <a:off x="258057" y="1543114"/>
                  <a:ext cx="211680" cy="22428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16" name="Ink 15">
                  <a:extLst>
                    <a:ext uri="{FF2B5EF4-FFF2-40B4-BE49-F238E27FC236}">
                      <a16:creationId xmlns:a16="http://schemas.microsoft.com/office/drawing/2014/main" id="{A49A0F71-3E4D-ACE5-1520-568F5D204597}"/>
                    </a:ext>
                  </a:extLst>
                </p14:cNvPr>
                <p14:cNvContentPartPr/>
                <p14:nvPr/>
              </p14:nvContentPartPr>
              <p14:xfrm>
                <a:off x="504297" y="1411714"/>
                <a:ext cx="153360" cy="227520"/>
              </p14:xfrm>
            </p:contentPart>
          </mc:Choice>
          <mc:Fallback>
            <p:pic>
              <p:nvPicPr>
                <p:cNvPr id="16" name="Ink 15">
                  <a:extLst>
                    <a:ext uri="{FF2B5EF4-FFF2-40B4-BE49-F238E27FC236}">
                      <a16:creationId xmlns:a16="http://schemas.microsoft.com/office/drawing/2014/main" id="{A49A0F71-3E4D-ACE5-1520-568F5D204597}"/>
                    </a:ext>
                  </a:extLst>
                </p:cNvPr>
                <p:cNvPicPr/>
                <p:nvPr/>
              </p:nvPicPr>
              <p:blipFill>
                <a:blip r:embed="rId14"/>
                <a:stretch>
                  <a:fillRect/>
                </a:stretch>
              </p:blipFill>
              <p:spPr>
                <a:xfrm>
                  <a:off x="495297" y="1403074"/>
                  <a:ext cx="171000" cy="24516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17" name="Ink 16">
                  <a:extLst>
                    <a:ext uri="{FF2B5EF4-FFF2-40B4-BE49-F238E27FC236}">
                      <a16:creationId xmlns:a16="http://schemas.microsoft.com/office/drawing/2014/main" id="{F311D101-D6E8-0093-D7D4-079832AD9077}"/>
                    </a:ext>
                  </a:extLst>
                </p14:cNvPr>
                <p14:cNvContentPartPr/>
                <p14:nvPr/>
              </p14:nvContentPartPr>
              <p14:xfrm>
                <a:off x="669537" y="1330354"/>
                <a:ext cx="192600" cy="145800"/>
              </p14:xfrm>
            </p:contentPart>
          </mc:Choice>
          <mc:Fallback>
            <p:pic>
              <p:nvPicPr>
                <p:cNvPr id="17" name="Ink 16">
                  <a:extLst>
                    <a:ext uri="{FF2B5EF4-FFF2-40B4-BE49-F238E27FC236}">
                      <a16:creationId xmlns:a16="http://schemas.microsoft.com/office/drawing/2014/main" id="{F311D101-D6E8-0093-D7D4-079832AD9077}"/>
                    </a:ext>
                  </a:extLst>
                </p:cNvPr>
                <p:cNvPicPr/>
                <p:nvPr/>
              </p:nvPicPr>
              <p:blipFill>
                <a:blip r:embed="rId16"/>
                <a:stretch>
                  <a:fillRect/>
                </a:stretch>
              </p:blipFill>
              <p:spPr>
                <a:xfrm>
                  <a:off x="660897" y="1321714"/>
                  <a:ext cx="210240" cy="16344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18" name="Ink 17">
                  <a:extLst>
                    <a:ext uri="{FF2B5EF4-FFF2-40B4-BE49-F238E27FC236}">
                      <a16:creationId xmlns:a16="http://schemas.microsoft.com/office/drawing/2014/main" id="{9E405541-3794-F463-683E-FF902476AA1F}"/>
                    </a:ext>
                  </a:extLst>
                </p14:cNvPr>
                <p14:cNvContentPartPr/>
                <p14:nvPr/>
              </p14:nvContentPartPr>
              <p14:xfrm>
                <a:off x="741537" y="1342594"/>
                <a:ext cx="310320" cy="123120"/>
              </p14:xfrm>
            </p:contentPart>
          </mc:Choice>
          <mc:Fallback>
            <p:pic>
              <p:nvPicPr>
                <p:cNvPr id="18" name="Ink 17">
                  <a:extLst>
                    <a:ext uri="{FF2B5EF4-FFF2-40B4-BE49-F238E27FC236}">
                      <a16:creationId xmlns:a16="http://schemas.microsoft.com/office/drawing/2014/main" id="{9E405541-3794-F463-683E-FF902476AA1F}"/>
                    </a:ext>
                  </a:extLst>
                </p:cNvPr>
                <p:cNvPicPr/>
                <p:nvPr/>
              </p:nvPicPr>
              <p:blipFill>
                <a:blip r:embed="rId18"/>
                <a:stretch>
                  <a:fillRect/>
                </a:stretch>
              </p:blipFill>
              <p:spPr>
                <a:xfrm>
                  <a:off x="732537" y="1333954"/>
                  <a:ext cx="327960" cy="140760"/>
                </a:xfrm>
                <a:prstGeom prst="rect">
                  <a:avLst/>
                </a:prstGeom>
              </p:spPr>
            </p:pic>
          </mc:Fallback>
        </mc:AlternateContent>
      </p:grpSp>
      <p:grpSp>
        <p:nvGrpSpPr>
          <p:cNvPr id="22" name="Group 21">
            <a:extLst>
              <a:ext uri="{FF2B5EF4-FFF2-40B4-BE49-F238E27FC236}">
                <a16:creationId xmlns:a16="http://schemas.microsoft.com/office/drawing/2014/main" id="{71BC70FB-A455-569A-1B27-D130A3E79AA9}"/>
              </a:ext>
            </a:extLst>
          </p:cNvPr>
          <p:cNvGrpSpPr/>
          <p:nvPr/>
        </p:nvGrpSpPr>
        <p:grpSpPr>
          <a:xfrm>
            <a:off x="8366697" y="1906714"/>
            <a:ext cx="838800" cy="496800"/>
            <a:chOff x="8366697" y="1906714"/>
            <a:chExt cx="838800" cy="496800"/>
          </a:xfrm>
        </p:grpSpPr>
        <mc:AlternateContent xmlns:mc="http://schemas.openxmlformats.org/markup-compatibility/2006">
          <mc:Choice xmlns:p14="http://schemas.microsoft.com/office/powerpoint/2010/main" Requires="p14">
            <p:contentPart p14:bwMode="auto" r:id="rId19">
              <p14:nvContentPartPr>
                <p14:cNvPr id="20" name="Ink 19">
                  <a:extLst>
                    <a:ext uri="{FF2B5EF4-FFF2-40B4-BE49-F238E27FC236}">
                      <a16:creationId xmlns:a16="http://schemas.microsoft.com/office/drawing/2014/main" id="{7BCEC0A2-116C-B691-300A-26795984F76D}"/>
                    </a:ext>
                  </a:extLst>
                </p14:cNvPr>
                <p14:cNvContentPartPr/>
                <p14:nvPr/>
              </p14:nvContentPartPr>
              <p14:xfrm>
                <a:off x="8404137" y="1906714"/>
                <a:ext cx="801360" cy="445320"/>
              </p14:xfrm>
            </p:contentPart>
          </mc:Choice>
          <mc:Fallback>
            <p:pic>
              <p:nvPicPr>
                <p:cNvPr id="20" name="Ink 19">
                  <a:extLst>
                    <a:ext uri="{FF2B5EF4-FFF2-40B4-BE49-F238E27FC236}">
                      <a16:creationId xmlns:a16="http://schemas.microsoft.com/office/drawing/2014/main" id="{7BCEC0A2-116C-B691-300A-26795984F76D}"/>
                    </a:ext>
                  </a:extLst>
                </p:cNvPr>
                <p:cNvPicPr/>
                <p:nvPr/>
              </p:nvPicPr>
              <p:blipFill>
                <a:blip r:embed="rId20"/>
                <a:stretch>
                  <a:fillRect/>
                </a:stretch>
              </p:blipFill>
              <p:spPr>
                <a:xfrm>
                  <a:off x="8395137" y="1898074"/>
                  <a:ext cx="819000" cy="46296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21" name="Ink 20">
                  <a:extLst>
                    <a:ext uri="{FF2B5EF4-FFF2-40B4-BE49-F238E27FC236}">
                      <a16:creationId xmlns:a16="http://schemas.microsoft.com/office/drawing/2014/main" id="{7A4E7B04-FB3E-558A-DEB2-3087EB9075E5}"/>
                    </a:ext>
                  </a:extLst>
                </p14:cNvPr>
                <p14:cNvContentPartPr/>
                <p14:nvPr/>
              </p14:nvContentPartPr>
              <p14:xfrm>
                <a:off x="8366697" y="2297674"/>
                <a:ext cx="156960" cy="105840"/>
              </p14:xfrm>
            </p:contentPart>
          </mc:Choice>
          <mc:Fallback>
            <p:pic>
              <p:nvPicPr>
                <p:cNvPr id="21" name="Ink 20">
                  <a:extLst>
                    <a:ext uri="{FF2B5EF4-FFF2-40B4-BE49-F238E27FC236}">
                      <a16:creationId xmlns:a16="http://schemas.microsoft.com/office/drawing/2014/main" id="{7A4E7B04-FB3E-558A-DEB2-3087EB9075E5}"/>
                    </a:ext>
                  </a:extLst>
                </p:cNvPr>
                <p:cNvPicPr/>
                <p:nvPr/>
              </p:nvPicPr>
              <p:blipFill>
                <a:blip r:embed="rId22"/>
                <a:stretch>
                  <a:fillRect/>
                </a:stretch>
              </p:blipFill>
              <p:spPr>
                <a:xfrm>
                  <a:off x="8358057" y="2289034"/>
                  <a:ext cx="174600" cy="123480"/>
                </a:xfrm>
                <a:prstGeom prst="rect">
                  <a:avLst/>
                </a:prstGeom>
              </p:spPr>
            </p:pic>
          </mc:Fallback>
        </mc:AlternateContent>
      </p:grpSp>
      <p:grpSp>
        <p:nvGrpSpPr>
          <p:cNvPr id="41" name="Group 40">
            <a:extLst>
              <a:ext uri="{FF2B5EF4-FFF2-40B4-BE49-F238E27FC236}">
                <a16:creationId xmlns:a16="http://schemas.microsoft.com/office/drawing/2014/main" id="{54561543-C47F-E292-02A1-0E1C10690201}"/>
              </a:ext>
            </a:extLst>
          </p:cNvPr>
          <p:cNvGrpSpPr/>
          <p:nvPr/>
        </p:nvGrpSpPr>
        <p:grpSpPr>
          <a:xfrm>
            <a:off x="9366417" y="1040554"/>
            <a:ext cx="2377080" cy="1023840"/>
            <a:chOff x="9366417" y="1040554"/>
            <a:chExt cx="2377080" cy="1023840"/>
          </a:xfrm>
        </p:grpSpPr>
        <mc:AlternateContent xmlns:mc="http://schemas.openxmlformats.org/markup-compatibility/2006">
          <mc:Choice xmlns:p14="http://schemas.microsoft.com/office/powerpoint/2010/main" Requires="p14">
            <p:contentPart p14:bwMode="auto" r:id="rId23">
              <p14:nvContentPartPr>
                <p14:cNvPr id="23" name="Ink 22">
                  <a:extLst>
                    <a:ext uri="{FF2B5EF4-FFF2-40B4-BE49-F238E27FC236}">
                      <a16:creationId xmlns:a16="http://schemas.microsoft.com/office/drawing/2014/main" id="{45BF930E-6F5E-8E74-6015-9F4A70DC27CD}"/>
                    </a:ext>
                  </a:extLst>
                </p14:cNvPr>
                <p14:cNvContentPartPr/>
                <p14:nvPr/>
              </p14:nvContentPartPr>
              <p14:xfrm>
                <a:off x="9366417" y="1633474"/>
                <a:ext cx="349200" cy="430920"/>
              </p14:xfrm>
            </p:contentPart>
          </mc:Choice>
          <mc:Fallback>
            <p:pic>
              <p:nvPicPr>
                <p:cNvPr id="23" name="Ink 22">
                  <a:extLst>
                    <a:ext uri="{FF2B5EF4-FFF2-40B4-BE49-F238E27FC236}">
                      <a16:creationId xmlns:a16="http://schemas.microsoft.com/office/drawing/2014/main" id="{45BF930E-6F5E-8E74-6015-9F4A70DC27CD}"/>
                    </a:ext>
                  </a:extLst>
                </p:cNvPr>
                <p:cNvPicPr/>
                <p:nvPr/>
              </p:nvPicPr>
              <p:blipFill>
                <a:blip r:embed="rId24"/>
                <a:stretch>
                  <a:fillRect/>
                </a:stretch>
              </p:blipFill>
              <p:spPr>
                <a:xfrm>
                  <a:off x="9357417" y="1624834"/>
                  <a:ext cx="366840" cy="44856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24" name="Ink 23">
                  <a:extLst>
                    <a:ext uri="{FF2B5EF4-FFF2-40B4-BE49-F238E27FC236}">
                      <a16:creationId xmlns:a16="http://schemas.microsoft.com/office/drawing/2014/main" id="{8E8FECAC-9ABD-E8AA-AD4E-FBB03823ADD7}"/>
                    </a:ext>
                  </a:extLst>
                </p14:cNvPr>
                <p14:cNvContentPartPr/>
                <p14:nvPr/>
              </p14:nvContentPartPr>
              <p14:xfrm>
                <a:off x="9706257" y="1643194"/>
                <a:ext cx="30960" cy="67680"/>
              </p14:xfrm>
            </p:contentPart>
          </mc:Choice>
          <mc:Fallback>
            <p:pic>
              <p:nvPicPr>
                <p:cNvPr id="24" name="Ink 23">
                  <a:extLst>
                    <a:ext uri="{FF2B5EF4-FFF2-40B4-BE49-F238E27FC236}">
                      <a16:creationId xmlns:a16="http://schemas.microsoft.com/office/drawing/2014/main" id="{8E8FECAC-9ABD-E8AA-AD4E-FBB03823ADD7}"/>
                    </a:ext>
                  </a:extLst>
                </p:cNvPr>
                <p:cNvPicPr/>
                <p:nvPr/>
              </p:nvPicPr>
              <p:blipFill>
                <a:blip r:embed="rId26"/>
                <a:stretch>
                  <a:fillRect/>
                </a:stretch>
              </p:blipFill>
              <p:spPr>
                <a:xfrm>
                  <a:off x="9697617" y="1634194"/>
                  <a:ext cx="48600" cy="8532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25" name="Ink 24">
                  <a:extLst>
                    <a:ext uri="{FF2B5EF4-FFF2-40B4-BE49-F238E27FC236}">
                      <a16:creationId xmlns:a16="http://schemas.microsoft.com/office/drawing/2014/main" id="{7D297925-2CFD-EFA5-B92D-D9D8C8CA2769}"/>
                    </a:ext>
                  </a:extLst>
                </p14:cNvPr>
                <p14:cNvContentPartPr/>
                <p14:nvPr/>
              </p14:nvContentPartPr>
              <p14:xfrm>
                <a:off x="9709497" y="1583794"/>
                <a:ext cx="27360" cy="360"/>
              </p14:xfrm>
            </p:contentPart>
          </mc:Choice>
          <mc:Fallback>
            <p:pic>
              <p:nvPicPr>
                <p:cNvPr id="25" name="Ink 24">
                  <a:extLst>
                    <a:ext uri="{FF2B5EF4-FFF2-40B4-BE49-F238E27FC236}">
                      <a16:creationId xmlns:a16="http://schemas.microsoft.com/office/drawing/2014/main" id="{7D297925-2CFD-EFA5-B92D-D9D8C8CA2769}"/>
                    </a:ext>
                  </a:extLst>
                </p:cNvPr>
                <p:cNvPicPr/>
                <p:nvPr/>
              </p:nvPicPr>
              <p:blipFill>
                <a:blip r:embed="rId28"/>
                <a:stretch>
                  <a:fillRect/>
                </a:stretch>
              </p:blipFill>
              <p:spPr>
                <a:xfrm>
                  <a:off x="9700497" y="1574794"/>
                  <a:ext cx="45000" cy="18000"/>
                </a:xfrm>
                <a:prstGeom prst="rect">
                  <a:avLst/>
                </a:prstGeom>
              </p:spPr>
            </p:pic>
          </mc:Fallback>
        </mc:AlternateContent>
        <mc:AlternateContent xmlns:mc="http://schemas.openxmlformats.org/markup-compatibility/2006">
          <mc:Choice xmlns:p14="http://schemas.microsoft.com/office/powerpoint/2010/main" Requires="p14">
            <p:contentPart p14:bwMode="auto" r:id="rId29">
              <p14:nvContentPartPr>
                <p14:cNvPr id="26" name="Ink 25">
                  <a:extLst>
                    <a:ext uri="{FF2B5EF4-FFF2-40B4-BE49-F238E27FC236}">
                      <a16:creationId xmlns:a16="http://schemas.microsoft.com/office/drawing/2014/main" id="{F8775AFF-7148-E7FB-3FED-56F590BCED11}"/>
                    </a:ext>
                  </a:extLst>
                </p14:cNvPr>
                <p14:cNvContentPartPr/>
                <p14:nvPr/>
              </p14:nvContentPartPr>
              <p14:xfrm>
                <a:off x="9779337" y="1450954"/>
                <a:ext cx="233280" cy="219960"/>
              </p14:xfrm>
            </p:contentPart>
          </mc:Choice>
          <mc:Fallback>
            <p:pic>
              <p:nvPicPr>
                <p:cNvPr id="26" name="Ink 25">
                  <a:extLst>
                    <a:ext uri="{FF2B5EF4-FFF2-40B4-BE49-F238E27FC236}">
                      <a16:creationId xmlns:a16="http://schemas.microsoft.com/office/drawing/2014/main" id="{F8775AFF-7148-E7FB-3FED-56F590BCED11}"/>
                    </a:ext>
                  </a:extLst>
                </p:cNvPr>
                <p:cNvPicPr/>
                <p:nvPr/>
              </p:nvPicPr>
              <p:blipFill>
                <a:blip r:embed="rId30"/>
                <a:stretch>
                  <a:fillRect/>
                </a:stretch>
              </p:blipFill>
              <p:spPr>
                <a:xfrm>
                  <a:off x="9770337" y="1441954"/>
                  <a:ext cx="250920" cy="237600"/>
                </a:xfrm>
                <a:prstGeom prst="rect">
                  <a:avLst/>
                </a:prstGeom>
              </p:spPr>
            </p:pic>
          </mc:Fallback>
        </mc:AlternateContent>
        <mc:AlternateContent xmlns:mc="http://schemas.openxmlformats.org/markup-compatibility/2006">
          <mc:Choice xmlns:p14="http://schemas.microsoft.com/office/powerpoint/2010/main" Requires="p14">
            <p:contentPart p14:bwMode="auto" r:id="rId31">
              <p14:nvContentPartPr>
                <p14:cNvPr id="27" name="Ink 26">
                  <a:extLst>
                    <a:ext uri="{FF2B5EF4-FFF2-40B4-BE49-F238E27FC236}">
                      <a16:creationId xmlns:a16="http://schemas.microsoft.com/office/drawing/2014/main" id="{0C800070-16DE-51DA-3A9B-E11E36A33597}"/>
                    </a:ext>
                  </a:extLst>
                </p14:cNvPr>
                <p14:cNvContentPartPr/>
                <p14:nvPr/>
              </p14:nvContentPartPr>
              <p14:xfrm>
                <a:off x="10155537" y="1273834"/>
                <a:ext cx="144720" cy="236520"/>
              </p14:xfrm>
            </p:contentPart>
          </mc:Choice>
          <mc:Fallback>
            <p:pic>
              <p:nvPicPr>
                <p:cNvPr id="27" name="Ink 26">
                  <a:extLst>
                    <a:ext uri="{FF2B5EF4-FFF2-40B4-BE49-F238E27FC236}">
                      <a16:creationId xmlns:a16="http://schemas.microsoft.com/office/drawing/2014/main" id="{0C800070-16DE-51DA-3A9B-E11E36A33597}"/>
                    </a:ext>
                  </a:extLst>
                </p:cNvPr>
                <p:cNvPicPr/>
                <p:nvPr/>
              </p:nvPicPr>
              <p:blipFill>
                <a:blip r:embed="rId32"/>
                <a:stretch>
                  <a:fillRect/>
                </a:stretch>
              </p:blipFill>
              <p:spPr>
                <a:xfrm>
                  <a:off x="10146537" y="1264834"/>
                  <a:ext cx="162360" cy="25416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28" name="Ink 27">
                  <a:extLst>
                    <a:ext uri="{FF2B5EF4-FFF2-40B4-BE49-F238E27FC236}">
                      <a16:creationId xmlns:a16="http://schemas.microsoft.com/office/drawing/2014/main" id="{F4A2F8CC-F525-3AC9-B2D3-3AB9E480D4BC}"/>
                    </a:ext>
                  </a:extLst>
                </p14:cNvPr>
                <p14:cNvContentPartPr/>
                <p14:nvPr/>
              </p14:nvContentPartPr>
              <p14:xfrm>
                <a:off x="10315377" y="1238914"/>
                <a:ext cx="119880" cy="172080"/>
              </p14:xfrm>
            </p:contentPart>
          </mc:Choice>
          <mc:Fallback>
            <p:pic>
              <p:nvPicPr>
                <p:cNvPr id="28" name="Ink 27">
                  <a:extLst>
                    <a:ext uri="{FF2B5EF4-FFF2-40B4-BE49-F238E27FC236}">
                      <a16:creationId xmlns:a16="http://schemas.microsoft.com/office/drawing/2014/main" id="{F4A2F8CC-F525-3AC9-B2D3-3AB9E480D4BC}"/>
                    </a:ext>
                  </a:extLst>
                </p:cNvPr>
                <p:cNvPicPr/>
                <p:nvPr/>
              </p:nvPicPr>
              <p:blipFill>
                <a:blip r:embed="rId34"/>
                <a:stretch>
                  <a:fillRect/>
                </a:stretch>
              </p:blipFill>
              <p:spPr>
                <a:xfrm>
                  <a:off x="10306377" y="1229914"/>
                  <a:ext cx="137520" cy="189720"/>
                </a:xfrm>
                <a:prstGeom prst="rect">
                  <a:avLst/>
                </a:prstGeom>
              </p:spPr>
            </p:pic>
          </mc:Fallback>
        </mc:AlternateContent>
        <mc:AlternateContent xmlns:mc="http://schemas.openxmlformats.org/markup-compatibility/2006">
          <mc:Choice xmlns:p14="http://schemas.microsoft.com/office/powerpoint/2010/main" Requires="p14">
            <p:contentPart p14:bwMode="auto" r:id="rId35">
              <p14:nvContentPartPr>
                <p14:cNvPr id="29" name="Ink 28">
                  <a:extLst>
                    <a:ext uri="{FF2B5EF4-FFF2-40B4-BE49-F238E27FC236}">
                      <a16:creationId xmlns:a16="http://schemas.microsoft.com/office/drawing/2014/main" id="{1BAEDBD2-F978-BCD1-1349-004A620463CE}"/>
                    </a:ext>
                  </a:extLst>
                </p14:cNvPr>
                <p14:cNvContentPartPr/>
                <p14:nvPr/>
              </p14:nvContentPartPr>
              <p14:xfrm>
                <a:off x="10444617" y="1116154"/>
                <a:ext cx="207000" cy="180000"/>
              </p14:xfrm>
            </p:contentPart>
          </mc:Choice>
          <mc:Fallback>
            <p:pic>
              <p:nvPicPr>
                <p:cNvPr id="29" name="Ink 28">
                  <a:extLst>
                    <a:ext uri="{FF2B5EF4-FFF2-40B4-BE49-F238E27FC236}">
                      <a16:creationId xmlns:a16="http://schemas.microsoft.com/office/drawing/2014/main" id="{1BAEDBD2-F978-BCD1-1349-004A620463CE}"/>
                    </a:ext>
                  </a:extLst>
                </p:cNvPr>
                <p:cNvPicPr/>
                <p:nvPr/>
              </p:nvPicPr>
              <p:blipFill>
                <a:blip r:embed="rId36"/>
                <a:stretch>
                  <a:fillRect/>
                </a:stretch>
              </p:blipFill>
              <p:spPr>
                <a:xfrm>
                  <a:off x="10435617" y="1107514"/>
                  <a:ext cx="224640" cy="197640"/>
                </a:xfrm>
                <a:prstGeom prst="rect">
                  <a:avLst/>
                </a:prstGeom>
              </p:spPr>
            </p:pic>
          </mc:Fallback>
        </mc:AlternateContent>
        <mc:AlternateContent xmlns:mc="http://schemas.openxmlformats.org/markup-compatibility/2006">
          <mc:Choice xmlns:p14="http://schemas.microsoft.com/office/powerpoint/2010/main" Requires="p14">
            <p:contentPart p14:bwMode="auto" r:id="rId37">
              <p14:nvContentPartPr>
                <p14:cNvPr id="31" name="Ink 30">
                  <a:extLst>
                    <a:ext uri="{FF2B5EF4-FFF2-40B4-BE49-F238E27FC236}">
                      <a16:creationId xmlns:a16="http://schemas.microsoft.com/office/drawing/2014/main" id="{5D483605-1648-164F-2187-FF6DF8A33769}"/>
                    </a:ext>
                  </a:extLst>
                </p14:cNvPr>
                <p14:cNvContentPartPr/>
                <p14:nvPr/>
              </p14:nvContentPartPr>
              <p14:xfrm>
                <a:off x="10452897" y="1515754"/>
                <a:ext cx="80280" cy="190800"/>
              </p14:xfrm>
            </p:contentPart>
          </mc:Choice>
          <mc:Fallback>
            <p:pic>
              <p:nvPicPr>
                <p:cNvPr id="31" name="Ink 30">
                  <a:extLst>
                    <a:ext uri="{FF2B5EF4-FFF2-40B4-BE49-F238E27FC236}">
                      <a16:creationId xmlns:a16="http://schemas.microsoft.com/office/drawing/2014/main" id="{5D483605-1648-164F-2187-FF6DF8A33769}"/>
                    </a:ext>
                  </a:extLst>
                </p:cNvPr>
                <p:cNvPicPr/>
                <p:nvPr/>
              </p:nvPicPr>
              <p:blipFill>
                <a:blip r:embed="rId38"/>
                <a:stretch>
                  <a:fillRect/>
                </a:stretch>
              </p:blipFill>
              <p:spPr>
                <a:xfrm>
                  <a:off x="10443897" y="1506754"/>
                  <a:ext cx="97920" cy="208440"/>
                </a:xfrm>
                <a:prstGeom prst="rect">
                  <a:avLst/>
                </a:prstGeom>
              </p:spPr>
            </p:pic>
          </mc:Fallback>
        </mc:AlternateContent>
        <mc:AlternateContent xmlns:mc="http://schemas.openxmlformats.org/markup-compatibility/2006">
          <mc:Choice xmlns:p14="http://schemas.microsoft.com/office/powerpoint/2010/main" Requires="p14">
            <p:contentPart p14:bwMode="auto" r:id="rId39">
              <p14:nvContentPartPr>
                <p14:cNvPr id="32" name="Ink 31">
                  <a:extLst>
                    <a:ext uri="{FF2B5EF4-FFF2-40B4-BE49-F238E27FC236}">
                      <a16:creationId xmlns:a16="http://schemas.microsoft.com/office/drawing/2014/main" id="{E9CEE4D4-A53B-A1BE-CEAA-64028ECCE5B0}"/>
                    </a:ext>
                  </a:extLst>
                </p14:cNvPr>
                <p14:cNvContentPartPr/>
                <p14:nvPr/>
              </p14:nvContentPartPr>
              <p14:xfrm>
                <a:off x="10505817" y="1583074"/>
                <a:ext cx="104400" cy="132120"/>
              </p14:xfrm>
            </p:contentPart>
          </mc:Choice>
          <mc:Fallback>
            <p:pic>
              <p:nvPicPr>
                <p:cNvPr id="32" name="Ink 31">
                  <a:extLst>
                    <a:ext uri="{FF2B5EF4-FFF2-40B4-BE49-F238E27FC236}">
                      <a16:creationId xmlns:a16="http://schemas.microsoft.com/office/drawing/2014/main" id="{E9CEE4D4-A53B-A1BE-CEAA-64028ECCE5B0}"/>
                    </a:ext>
                  </a:extLst>
                </p:cNvPr>
                <p:cNvPicPr/>
                <p:nvPr/>
              </p:nvPicPr>
              <p:blipFill>
                <a:blip r:embed="rId40"/>
                <a:stretch>
                  <a:fillRect/>
                </a:stretch>
              </p:blipFill>
              <p:spPr>
                <a:xfrm>
                  <a:off x="10497177" y="1574434"/>
                  <a:ext cx="122040" cy="149760"/>
                </a:xfrm>
                <a:prstGeom prst="rect">
                  <a:avLst/>
                </a:prstGeom>
              </p:spPr>
            </p:pic>
          </mc:Fallback>
        </mc:AlternateContent>
        <mc:AlternateContent xmlns:mc="http://schemas.openxmlformats.org/markup-compatibility/2006">
          <mc:Choice xmlns:p14="http://schemas.microsoft.com/office/powerpoint/2010/main" Requires="p14">
            <p:contentPart p14:bwMode="auto" r:id="rId41">
              <p14:nvContentPartPr>
                <p14:cNvPr id="33" name="Ink 32">
                  <a:extLst>
                    <a:ext uri="{FF2B5EF4-FFF2-40B4-BE49-F238E27FC236}">
                      <a16:creationId xmlns:a16="http://schemas.microsoft.com/office/drawing/2014/main" id="{0ABE188A-3130-EC9F-FA7C-58E4F90D3685}"/>
                    </a:ext>
                  </a:extLst>
                </p14:cNvPr>
                <p14:cNvContentPartPr/>
                <p14:nvPr/>
              </p14:nvContentPartPr>
              <p14:xfrm>
                <a:off x="10664217" y="1522954"/>
                <a:ext cx="68400" cy="90720"/>
              </p14:xfrm>
            </p:contentPart>
          </mc:Choice>
          <mc:Fallback>
            <p:pic>
              <p:nvPicPr>
                <p:cNvPr id="33" name="Ink 32">
                  <a:extLst>
                    <a:ext uri="{FF2B5EF4-FFF2-40B4-BE49-F238E27FC236}">
                      <a16:creationId xmlns:a16="http://schemas.microsoft.com/office/drawing/2014/main" id="{0ABE188A-3130-EC9F-FA7C-58E4F90D3685}"/>
                    </a:ext>
                  </a:extLst>
                </p:cNvPr>
                <p:cNvPicPr/>
                <p:nvPr/>
              </p:nvPicPr>
              <p:blipFill>
                <a:blip r:embed="rId42"/>
                <a:stretch>
                  <a:fillRect/>
                </a:stretch>
              </p:blipFill>
              <p:spPr>
                <a:xfrm>
                  <a:off x="10655217" y="1514314"/>
                  <a:ext cx="86040" cy="108360"/>
                </a:xfrm>
                <a:prstGeom prst="rect">
                  <a:avLst/>
                </a:prstGeom>
              </p:spPr>
            </p:pic>
          </mc:Fallback>
        </mc:AlternateContent>
        <mc:AlternateContent xmlns:mc="http://schemas.openxmlformats.org/markup-compatibility/2006">
          <mc:Choice xmlns:p14="http://schemas.microsoft.com/office/powerpoint/2010/main" Requires="p14">
            <p:contentPart p14:bwMode="auto" r:id="rId43">
              <p14:nvContentPartPr>
                <p14:cNvPr id="34" name="Ink 33">
                  <a:extLst>
                    <a:ext uri="{FF2B5EF4-FFF2-40B4-BE49-F238E27FC236}">
                      <a16:creationId xmlns:a16="http://schemas.microsoft.com/office/drawing/2014/main" id="{EDC9B0D8-DF11-CF2E-BCDD-3200060EF2DF}"/>
                    </a:ext>
                  </a:extLst>
                </p14:cNvPr>
                <p14:cNvContentPartPr/>
                <p14:nvPr/>
              </p14:nvContentPartPr>
              <p14:xfrm>
                <a:off x="10774737" y="1212634"/>
                <a:ext cx="428040" cy="342720"/>
              </p14:xfrm>
            </p:contentPart>
          </mc:Choice>
          <mc:Fallback>
            <p:pic>
              <p:nvPicPr>
                <p:cNvPr id="34" name="Ink 33">
                  <a:extLst>
                    <a:ext uri="{FF2B5EF4-FFF2-40B4-BE49-F238E27FC236}">
                      <a16:creationId xmlns:a16="http://schemas.microsoft.com/office/drawing/2014/main" id="{EDC9B0D8-DF11-CF2E-BCDD-3200060EF2DF}"/>
                    </a:ext>
                  </a:extLst>
                </p:cNvPr>
                <p:cNvPicPr/>
                <p:nvPr/>
              </p:nvPicPr>
              <p:blipFill>
                <a:blip r:embed="rId44"/>
                <a:stretch>
                  <a:fillRect/>
                </a:stretch>
              </p:blipFill>
              <p:spPr>
                <a:xfrm>
                  <a:off x="10765737" y="1203634"/>
                  <a:ext cx="445680" cy="360360"/>
                </a:xfrm>
                <a:prstGeom prst="rect">
                  <a:avLst/>
                </a:prstGeom>
              </p:spPr>
            </p:pic>
          </mc:Fallback>
        </mc:AlternateContent>
        <mc:AlternateContent xmlns:mc="http://schemas.openxmlformats.org/markup-compatibility/2006">
          <mc:Choice xmlns:p14="http://schemas.microsoft.com/office/powerpoint/2010/main" Requires="p14">
            <p:contentPart p14:bwMode="auto" r:id="rId45">
              <p14:nvContentPartPr>
                <p14:cNvPr id="35" name="Ink 34">
                  <a:extLst>
                    <a:ext uri="{FF2B5EF4-FFF2-40B4-BE49-F238E27FC236}">
                      <a16:creationId xmlns:a16="http://schemas.microsoft.com/office/drawing/2014/main" id="{E188FE43-F6A0-9ED9-B3E0-1F77C79F2D43}"/>
                    </a:ext>
                  </a:extLst>
                </p14:cNvPr>
                <p14:cNvContentPartPr/>
                <p14:nvPr/>
              </p14:nvContentPartPr>
              <p14:xfrm>
                <a:off x="11303937" y="1040554"/>
                <a:ext cx="33120" cy="230760"/>
              </p14:xfrm>
            </p:contentPart>
          </mc:Choice>
          <mc:Fallback>
            <p:pic>
              <p:nvPicPr>
                <p:cNvPr id="35" name="Ink 34">
                  <a:extLst>
                    <a:ext uri="{FF2B5EF4-FFF2-40B4-BE49-F238E27FC236}">
                      <a16:creationId xmlns:a16="http://schemas.microsoft.com/office/drawing/2014/main" id="{E188FE43-F6A0-9ED9-B3E0-1F77C79F2D43}"/>
                    </a:ext>
                  </a:extLst>
                </p:cNvPr>
                <p:cNvPicPr/>
                <p:nvPr/>
              </p:nvPicPr>
              <p:blipFill>
                <a:blip r:embed="rId46"/>
                <a:stretch>
                  <a:fillRect/>
                </a:stretch>
              </p:blipFill>
              <p:spPr>
                <a:xfrm>
                  <a:off x="11294937" y="1031554"/>
                  <a:ext cx="50760" cy="248400"/>
                </a:xfrm>
                <a:prstGeom prst="rect">
                  <a:avLst/>
                </a:prstGeom>
              </p:spPr>
            </p:pic>
          </mc:Fallback>
        </mc:AlternateContent>
        <mc:AlternateContent xmlns:mc="http://schemas.openxmlformats.org/markup-compatibility/2006">
          <mc:Choice xmlns:p14="http://schemas.microsoft.com/office/powerpoint/2010/main" Requires="p14">
            <p:contentPart p14:bwMode="auto" r:id="rId47">
              <p14:nvContentPartPr>
                <p14:cNvPr id="36" name="Ink 35">
                  <a:extLst>
                    <a:ext uri="{FF2B5EF4-FFF2-40B4-BE49-F238E27FC236}">
                      <a16:creationId xmlns:a16="http://schemas.microsoft.com/office/drawing/2014/main" id="{9C9166F0-0609-0EB9-1435-90D0C65630B1}"/>
                    </a:ext>
                  </a:extLst>
                </p14:cNvPr>
                <p14:cNvContentPartPr/>
                <p14:nvPr/>
              </p14:nvContentPartPr>
              <p14:xfrm>
                <a:off x="11322657" y="1101754"/>
                <a:ext cx="131400" cy="126000"/>
              </p14:xfrm>
            </p:contentPart>
          </mc:Choice>
          <mc:Fallback>
            <p:pic>
              <p:nvPicPr>
                <p:cNvPr id="36" name="Ink 35">
                  <a:extLst>
                    <a:ext uri="{FF2B5EF4-FFF2-40B4-BE49-F238E27FC236}">
                      <a16:creationId xmlns:a16="http://schemas.microsoft.com/office/drawing/2014/main" id="{9C9166F0-0609-0EB9-1435-90D0C65630B1}"/>
                    </a:ext>
                  </a:extLst>
                </p:cNvPr>
                <p:cNvPicPr/>
                <p:nvPr/>
              </p:nvPicPr>
              <p:blipFill>
                <a:blip r:embed="rId48"/>
                <a:stretch>
                  <a:fillRect/>
                </a:stretch>
              </p:blipFill>
              <p:spPr>
                <a:xfrm>
                  <a:off x="11313657" y="1092754"/>
                  <a:ext cx="149040" cy="143640"/>
                </a:xfrm>
                <a:prstGeom prst="rect">
                  <a:avLst/>
                </a:prstGeom>
              </p:spPr>
            </p:pic>
          </mc:Fallback>
        </mc:AlternateContent>
        <mc:AlternateContent xmlns:mc="http://schemas.openxmlformats.org/markup-compatibility/2006">
          <mc:Choice xmlns:p14="http://schemas.microsoft.com/office/powerpoint/2010/main" Requires="p14">
            <p:contentPart p14:bwMode="auto" r:id="rId49">
              <p14:nvContentPartPr>
                <p14:cNvPr id="37" name="Ink 36">
                  <a:extLst>
                    <a:ext uri="{FF2B5EF4-FFF2-40B4-BE49-F238E27FC236}">
                      <a16:creationId xmlns:a16="http://schemas.microsoft.com/office/drawing/2014/main" id="{98CE3624-5DA0-88EE-918F-B08249D917CB}"/>
                    </a:ext>
                  </a:extLst>
                </p14:cNvPr>
                <p14:cNvContentPartPr/>
                <p14:nvPr/>
              </p14:nvContentPartPr>
              <p14:xfrm>
                <a:off x="11019177" y="1649314"/>
                <a:ext cx="156600" cy="131040"/>
              </p14:xfrm>
            </p:contentPart>
          </mc:Choice>
          <mc:Fallback>
            <p:pic>
              <p:nvPicPr>
                <p:cNvPr id="37" name="Ink 36">
                  <a:extLst>
                    <a:ext uri="{FF2B5EF4-FFF2-40B4-BE49-F238E27FC236}">
                      <a16:creationId xmlns:a16="http://schemas.microsoft.com/office/drawing/2014/main" id="{98CE3624-5DA0-88EE-918F-B08249D917CB}"/>
                    </a:ext>
                  </a:extLst>
                </p:cNvPr>
                <p:cNvPicPr/>
                <p:nvPr/>
              </p:nvPicPr>
              <p:blipFill>
                <a:blip r:embed="rId50"/>
                <a:stretch>
                  <a:fillRect/>
                </a:stretch>
              </p:blipFill>
              <p:spPr>
                <a:xfrm>
                  <a:off x="11010177" y="1640314"/>
                  <a:ext cx="174240" cy="148680"/>
                </a:xfrm>
                <a:prstGeom prst="rect">
                  <a:avLst/>
                </a:prstGeom>
              </p:spPr>
            </p:pic>
          </mc:Fallback>
        </mc:AlternateContent>
        <mc:AlternateContent xmlns:mc="http://schemas.openxmlformats.org/markup-compatibility/2006">
          <mc:Choice xmlns:p14="http://schemas.microsoft.com/office/powerpoint/2010/main" Requires="p14">
            <p:contentPart p14:bwMode="auto" r:id="rId51">
              <p14:nvContentPartPr>
                <p14:cNvPr id="38" name="Ink 37">
                  <a:extLst>
                    <a:ext uri="{FF2B5EF4-FFF2-40B4-BE49-F238E27FC236}">
                      <a16:creationId xmlns:a16="http://schemas.microsoft.com/office/drawing/2014/main" id="{00305759-48CD-CE6D-F780-EC098919D527}"/>
                    </a:ext>
                  </a:extLst>
                </p14:cNvPr>
                <p14:cNvContentPartPr/>
                <p14:nvPr/>
              </p14:nvContentPartPr>
              <p14:xfrm>
                <a:off x="11186937" y="1542034"/>
                <a:ext cx="190440" cy="161640"/>
              </p14:xfrm>
            </p:contentPart>
          </mc:Choice>
          <mc:Fallback>
            <p:pic>
              <p:nvPicPr>
                <p:cNvPr id="38" name="Ink 37">
                  <a:extLst>
                    <a:ext uri="{FF2B5EF4-FFF2-40B4-BE49-F238E27FC236}">
                      <a16:creationId xmlns:a16="http://schemas.microsoft.com/office/drawing/2014/main" id="{00305759-48CD-CE6D-F780-EC098919D527}"/>
                    </a:ext>
                  </a:extLst>
                </p:cNvPr>
                <p:cNvPicPr/>
                <p:nvPr/>
              </p:nvPicPr>
              <p:blipFill>
                <a:blip r:embed="rId52"/>
                <a:stretch>
                  <a:fillRect/>
                </a:stretch>
              </p:blipFill>
              <p:spPr>
                <a:xfrm>
                  <a:off x="11177937" y="1533394"/>
                  <a:ext cx="208080" cy="179280"/>
                </a:xfrm>
                <a:prstGeom prst="rect">
                  <a:avLst/>
                </a:prstGeom>
              </p:spPr>
            </p:pic>
          </mc:Fallback>
        </mc:AlternateContent>
        <mc:AlternateContent xmlns:mc="http://schemas.openxmlformats.org/markup-compatibility/2006">
          <mc:Choice xmlns:p14="http://schemas.microsoft.com/office/powerpoint/2010/main" Requires="p14">
            <p:contentPart p14:bwMode="auto" r:id="rId53">
              <p14:nvContentPartPr>
                <p14:cNvPr id="39" name="Ink 38">
                  <a:extLst>
                    <a:ext uri="{FF2B5EF4-FFF2-40B4-BE49-F238E27FC236}">
                      <a16:creationId xmlns:a16="http://schemas.microsoft.com/office/drawing/2014/main" id="{00DDD02B-F613-FF0B-CE03-E34D74C0EB38}"/>
                    </a:ext>
                  </a:extLst>
                </p14:cNvPr>
                <p14:cNvContentPartPr/>
                <p14:nvPr/>
              </p14:nvContentPartPr>
              <p14:xfrm>
                <a:off x="11474217" y="1309474"/>
                <a:ext cx="190800" cy="207720"/>
              </p14:xfrm>
            </p:contentPart>
          </mc:Choice>
          <mc:Fallback>
            <p:pic>
              <p:nvPicPr>
                <p:cNvPr id="39" name="Ink 38">
                  <a:extLst>
                    <a:ext uri="{FF2B5EF4-FFF2-40B4-BE49-F238E27FC236}">
                      <a16:creationId xmlns:a16="http://schemas.microsoft.com/office/drawing/2014/main" id="{00DDD02B-F613-FF0B-CE03-E34D74C0EB38}"/>
                    </a:ext>
                  </a:extLst>
                </p:cNvPr>
                <p:cNvPicPr/>
                <p:nvPr/>
              </p:nvPicPr>
              <p:blipFill>
                <a:blip r:embed="rId54"/>
                <a:stretch>
                  <a:fillRect/>
                </a:stretch>
              </p:blipFill>
              <p:spPr>
                <a:xfrm>
                  <a:off x="11465217" y="1300474"/>
                  <a:ext cx="208440" cy="225360"/>
                </a:xfrm>
                <a:prstGeom prst="rect">
                  <a:avLst/>
                </a:prstGeom>
              </p:spPr>
            </p:pic>
          </mc:Fallback>
        </mc:AlternateContent>
        <mc:AlternateContent xmlns:mc="http://schemas.openxmlformats.org/markup-compatibility/2006">
          <mc:Choice xmlns:p14="http://schemas.microsoft.com/office/powerpoint/2010/main" Requires="p14">
            <p:contentPart p14:bwMode="auto" r:id="rId55">
              <p14:nvContentPartPr>
                <p14:cNvPr id="40" name="Ink 39">
                  <a:extLst>
                    <a:ext uri="{FF2B5EF4-FFF2-40B4-BE49-F238E27FC236}">
                      <a16:creationId xmlns:a16="http://schemas.microsoft.com/office/drawing/2014/main" id="{69C68778-85C0-F587-7D23-32EDFDE8E0D4}"/>
                    </a:ext>
                  </a:extLst>
                </p14:cNvPr>
                <p14:cNvContentPartPr/>
                <p14:nvPr/>
              </p14:nvContentPartPr>
              <p14:xfrm>
                <a:off x="11726217" y="1483714"/>
                <a:ext cx="17280" cy="14760"/>
              </p14:xfrm>
            </p:contentPart>
          </mc:Choice>
          <mc:Fallback>
            <p:pic>
              <p:nvPicPr>
                <p:cNvPr id="40" name="Ink 39">
                  <a:extLst>
                    <a:ext uri="{FF2B5EF4-FFF2-40B4-BE49-F238E27FC236}">
                      <a16:creationId xmlns:a16="http://schemas.microsoft.com/office/drawing/2014/main" id="{69C68778-85C0-F587-7D23-32EDFDE8E0D4}"/>
                    </a:ext>
                  </a:extLst>
                </p:cNvPr>
                <p:cNvPicPr/>
                <p:nvPr/>
              </p:nvPicPr>
              <p:blipFill>
                <a:blip r:embed="rId56"/>
                <a:stretch>
                  <a:fillRect/>
                </a:stretch>
              </p:blipFill>
              <p:spPr>
                <a:xfrm>
                  <a:off x="11717577" y="1475074"/>
                  <a:ext cx="34920" cy="324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57">
            <p14:nvContentPartPr>
              <p14:cNvPr id="42" name="Ink 41">
                <a:extLst>
                  <a:ext uri="{FF2B5EF4-FFF2-40B4-BE49-F238E27FC236}">
                    <a16:creationId xmlns:a16="http://schemas.microsoft.com/office/drawing/2014/main" id="{E74CA199-18D4-298D-282A-75B1D84CDEFE}"/>
                  </a:ext>
                </a:extLst>
              </p14:cNvPr>
              <p14:cNvContentPartPr/>
              <p14:nvPr/>
            </p14:nvContentPartPr>
            <p14:xfrm>
              <a:off x="2151657" y="2204074"/>
              <a:ext cx="2723040" cy="379440"/>
            </p14:xfrm>
          </p:contentPart>
        </mc:Choice>
        <mc:Fallback>
          <p:pic>
            <p:nvPicPr>
              <p:cNvPr id="42" name="Ink 41">
                <a:extLst>
                  <a:ext uri="{FF2B5EF4-FFF2-40B4-BE49-F238E27FC236}">
                    <a16:creationId xmlns:a16="http://schemas.microsoft.com/office/drawing/2014/main" id="{E74CA199-18D4-298D-282A-75B1D84CDEFE}"/>
                  </a:ext>
                </a:extLst>
              </p:cNvPr>
              <p:cNvPicPr/>
              <p:nvPr/>
            </p:nvPicPr>
            <p:blipFill>
              <a:blip r:embed="rId58"/>
              <a:stretch>
                <a:fillRect/>
              </a:stretch>
            </p:blipFill>
            <p:spPr>
              <a:xfrm>
                <a:off x="2142657" y="2195434"/>
                <a:ext cx="2740680" cy="397080"/>
              </a:xfrm>
              <a:prstGeom prst="rect">
                <a:avLst/>
              </a:prstGeom>
            </p:spPr>
          </p:pic>
        </mc:Fallback>
      </mc:AlternateContent>
      <mc:AlternateContent xmlns:mc="http://schemas.openxmlformats.org/markup-compatibility/2006">
        <mc:Choice xmlns:p14="http://schemas.microsoft.com/office/powerpoint/2010/main" Requires="p14">
          <p:contentPart p14:bwMode="auto" r:id="rId59">
            <p14:nvContentPartPr>
              <p14:cNvPr id="55" name="Ink 54">
                <a:extLst>
                  <a:ext uri="{FF2B5EF4-FFF2-40B4-BE49-F238E27FC236}">
                    <a16:creationId xmlns:a16="http://schemas.microsoft.com/office/drawing/2014/main" id="{2158F533-7289-17B3-DFBF-B6C97E468D73}"/>
                  </a:ext>
                </a:extLst>
              </p14:cNvPr>
              <p14:cNvContentPartPr/>
              <p14:nvPr/>
            </p14:nvContentPartPr>
            <p14:xfrm>
              <a:off x="4593177" y="1225234"/>
              <a:ext cx="782280" cy="346680"/>
            </p14:xfrm>
          </p:contentPart>
        </mc:Choice>
        <mc:Fallback>
          <p:pic>
            <p:nvPicPr>
              <p:cNvPr id="55" name="Ink 54">
                <a:extLst>
                  <a:ext uri="{FF2B5EF4-FFF2-40B4-BE49-F238E27FC236}">
                    <a16:creationId xmlns:a16="http://schemas.microsoft.com/office/drawing/2014/main" id="{2158F533-7289-17B3-DFBF-B6C97E468D73}"/>
                  </a:ext>
                </a:extLst>
              </p:cNvPr>
              <p:cNvPicPr/>
              <p:nvPr/>
            </p:nvPicPr>
            <p:blipFill>
              <a:blip r:embed="rId60"/>
              <a:stretch>
                <a:fillRect/>
              </a:stretch>
            </p:blipFill>
            <p:spPr>
              <a:xfrm>
                <a:off x="4584537" y="1216234"/>
                <a:ext cx="799920" cy="364320"/>
              </a:xfrm>
              <a:prstGeom prst="rect">
                <a:avLst/>
              </a:prstGeom>
            </p:spPr>
          </p:pic>
        </mc:Fallback>
      </mc:AlternateContent>
      <mc:AlternateContent xmlns:mc="http://schemas.openxmlformats.org/markup-compatibility/2006">
        <mc:Choice xmlns:p14="http://schemas.microsoft.com/office/powerpoint/2010/main" Requires="p14">
          <p:contentPart p14:bwMode="auto" r:id="rId61">
            <p14:nvContentPartPr>
              <p14:cNvPr id="60" name="Ink 59">
                <a:extLst>
                  <a:ext uri="{FF2B5EF4-FFF2-40B4-BE49-F238E27FC236}">
                    <a16:creationId xmlns:a16="http://schemas.microsoft.com/office/drawing/2014/main" id="{7381DBA6-19DB-367C-3CC8-4AA44BAFF3DA}"/>
                  </a:ext>
                </a:extLst>
              </p14:cNvPr>
              <p14:cNvContentPartPr/>
              <p14:nvPr/>
            </p14:nvContentPartPr>
            <p14:xfrm>
              <a:off x="4417137" y="1074034"/>
              <a:ext cx="1191960" cy="552960"/>
            </p14:xfrm>
          </p:contentPart>
        </mc:Choice>
        <mc:Fallback>
          <p:pic>
            <p:nvPicPr>
              <p:cNvPr id="60" name="Ink 59">
                <a:extLst>
                  <a:ext uri="{FF2B5EF4-FFF2-40B4-BE49-F238E27FC236}">
                    <a16:creationId xmlns:a16="http://schemas.microsoft.com/office/drawing/2014/main" id="{7381DBA6-19DB-367C-3CC8-4AA44BAFF3DA}"/>
                  </a:ext>
                </a:extLst>
              </p:cNvPr>
              <p:cNvPicPr/>
              <p:nvPr/>
            </p:nvPicPr>
            <p:blipFill>
              <a:blip r:embed="rId62"/>
              <a:stretch>
                <a:fillRect/>
              </a:stretch>
            </p:blipFill>
            <p:spPr>
              <a:xfrm>
                <a:off x="4408497" y="1065034"/>
                <a:ext cx="1209600" cy="570600"/>
              </a:xfrm>
              <a:prstGeom prst="rect">
                <a:avLst/>
              </a:prstGeom>
            </p:spPr>
          </p:pic>
        </mc:Fallback>
      </mc:AlternateContent>
      <mc:AlternateContent xmlns:mc="http://schemas.openxmlformats.org/markup-compatibility/2006">
        <mc:Choice xmlns:p14="http://schemas.microsoft.com/office/powerpoint/2010/main" Requires="p14">
          <p:contentPart p14:bwMode="auto" r:id="rId63">
            <p14:nvContentPartPr>
              <p14:cNvPr id="62" name="Ink 61">
                <a:extLst>
                  <a:ext uri="{FF2B5EF4-FFF2-40B4-BE49-F238E27FC236}">
                    <a16:creationId xmlns:a16="http://schemas.microsoft.com/office/drawing/2014/main" id="{CA83EF48-4A70-984E-10A6-96311FDB3914}"/>
                  </a:ext>
                </a:extLst>
              </p14:cNvPr>
              <p14:cNvContentPartPr/>
              <p14:nvPr/>
            </p14:nvContentPartPr>
            <p14:xfrm>
              <a:off x="3655017" y="1783954"/>
              <a:ext cx="360" cy="360"/>
            </p14:xfrm>
          </p:contentPart>
        </mc:Choice>
        <mc:Fallback>
          <p:pic>
            <p:nvPicPr>
              <p:cNvPr id="62" name="Ink 61">
                <a:extLst>
                  <a:ext uri="{FF2B5EF4-FFF2-40B4-BE49-F238E27FC236}">
                    <a16:creationId xmlns:a16="http://schemas.microsoft.com/office/drawing/2014/main" id="{CA83EF48-4A70-984E-10A6-96311FDB3914}"/>
                  </a:ext>
                </a:extLst>
              </p:cNvPr>
              <p:cNvPicPr/>
              <p:nvPr/>
            </p:nvPicPr>
            <p:blipFill>
              <a:blip r:embed="rId64"/>
              <a:stretch>
                <a:fillRect/>
              </a:stretch>
            </p:blipFill>
            <p:spPr>
              <a:xfrm>
                <a:off x="3646377" y="1774954"/>
                <a:ext cx="18000" cy="18000"/>
              </a:xfrm>
              <a:prstGeom prst="rect">
                <a:avLst/>
              </a:prstGeom>
            </p:spPr>
          </p:pic>
        </mc:Fallback>
      </mc:AlternateContent>
      <p:grpSp>
        <p:nvGrpSpPr>
          <p:cNvPr id="173066" name="Group 173065">
            <a:extLst>
              <a:ext uri="{FF2B5EF4-FFF2-40B4-BE49-F238E27FC236}">
                <a16:creationId xmlns:a16="http://schemas.microsoft.com/office/drawing/2014/main" id="{947C6341-95BE-7FD8-9492-020356E4A57E}"/>
              </a:ext>
            </a:extLst>
          </p:cNvPr>
          <p:cNvGrpSpPr/>
          <p:nvPr/>
        </p:nvGrpSpPr>
        <p:grpSpPr>
          <a:xfrm>
            <a:off x="6534657" y="2838034"/>
            <a:ext cx="508320" cy="345600"/>
            <a:chOff x="6534657" y="2838034"/>
            <a:chExt cx="508320" cy="345600"/>
          </a:xfrm>
        </p:grpSpPr>
        <mc:AlternateContent xmlns:mc="http://schemas.openxmlformats.org/markup-compatibility/2006">
          <mc:Choice xmlns:p14="http://schemas.microsoft.com/office/powerpoint/2010/main" Requires="p14">
            <p:contentPart p14:bwMode="auto" r:id="rId65">
              <p14:nvContentPartPr>
                <p14:cNvPr id="173056" name="Ink 173055">
                  <a:extLst>
                    <a:ext uri="{FF2B5EF4-FFF2-40B4-BE49-F238E27FC236}">
                      <a16:creationId xmlns:a16="http://schemas.microsoft.com/office/drawing/2014/main" id="{3174557E-2476-18C9-7B78-92B31C31D263}"/>
                    </a:ext>
                  </a:extLst>
                </p14:cNvPr>
                <p14:cNvContentPartPr/>
                <p14:nvPr/>
              </p14:nvContentPartPr>
              <p14:xfrm>
                <a:off x="6549777" y="2840914"/>
                <a:ext cx="189720" cy="236880"/>
              </p14:xfrm>
            </p:contentPart>
          </mc:Choice>
          <mc:Fallback>
            <p:pic>
              <p:nvPicPr>
                <p:cNvPr id="173056" name="Ink 173055">
                  <a:extLst>
                    <a:ext uri="{FF2B5EF4-FFF2-40B4-BE49-F238E27FC236}">
                      <a16:creationId xmlns:a16="http://schemas.microsoft.com/office/drawing/2014/main" id="{3174557E-2476-18C9-7B78-92B31C31D263}"/>
                    </a:ext>
                  </a:extLst>
                </p:cNvPr>
                <p:cNvPicPr/>
                <p:nvPr/>
              </p:nvPicPr>
              <p:blipFill>
                <a:blip r:embed="rId66"/>
                <a:stretch>
                  <a:fillRect/>
                </a:stretch>
              </p:blipFill>
              <p:spPr>
                <a:xfrm>
                  <a:off x="6541137" y="2831914"/>
                  <a:ext cx="207360" cy="254520"/>
                </a:xfrm>
                <a:prstGeom prst="rect">
                  <a:avLst/>
                </a:prstGeom>
              </p:spPr>
            </p:pic>
          </mc:Fallback>
        </mc:AlternateContent>
        <mc:AlternateContent xmlns:mc="http://schemas.openxmlformats.org/markup-compatibility/2006">
          <mc:Choice xmlns:p14="http://schemas.microsoft.com/office/powerpoint/2010/main" Requires="p14">
            <p:contentPart p14:bwMode="auto" r:id="rId67">
              <p14:nvContentPartPr>
                <p14:cNvPr id="173057" name="Ink 173056">
                  <a:extLst>
                    <a:ext uri="{FF2B5EF4-FFF2-40B4-BE49-F238E27FC236}">
                      <a16:creationId xmlns:a16="http://schemas.microsoft.com/office/drawing/2014/main" id="{22C21666-2C09-A41C-C36B-771F689C4022}"/>
                    </a:ext>
                  </a:extLst>
                </p14:cNvPr>
                <p14:cNvContentPartPr/>
                <p14:nvPr/>
              </p14:nvContentPartPr>
              <p14:xfrm>
                <a:off x="6534657" y="2838034"/>
                <a:ext cx="155880" cy="98640"/>
              </p14:xfrm>
            </p:contentPart>
          </mc:Choice>
          <mc:Fallback>
            <p:pic>
              <p:nvPicPr>
                <p:cNvPr id="173057" name="Ink 173056">
                  <a:extLst>
                    <a:ext uri="{FF2B5EF4-FFF2-40B4-BE49-F238E27FC236}">
                      <a16:creationId xmlns:a16="http://schemas.microsoft.com/office/drawing/2014/main" id="{22C21666-2C09-A41C-C36B-771F689C4022}"/>
                    </a:ext>
                  </a:extLst>
                </p:cNvPr>
                <p:cNvPicPr/>
                <p:nvPr/>
              </p:nvPicPr>
              <p:blipFill>
                <a:blip r:embed="rId68"/>
                <a:stretch>
                  <a:fillRect/>
                </a:stretch>
              </p:blipFill>
              <p:spPr>
                <a:xfrm>
                  <a:off x="6526017" y="2829034"/>
                  <a:ext cx="173520" cy="116280"/>
                </a:xfrm>
                <a:prstGeom prst="rect">
                  <a:avLst/>
                </a:prstGeom>
              </p:spPr>
            </p:pic>
          </mc:Fallback>
        </mc:AlternateContent>
        <mc:AlternateContent xmlns:mc="http://schemas.openxmlformats.org/markup-compatibility/2006">
          <mc:Choice xmlns:p14="http://schemas.microsoft.com/office/powerpoint/2010/main" Requires="p14">
            <p:contentPart p14:bwMode="auto" r:id="rId69">
              <p14:nvContentPartPr>
                <p14:cNvPr id="173060" name="Ink 173059">
                  <a:extLst>
                    <a:ext uri="{FF2B5EF4-FFF2-40B4-BE49-F238E27FC236}">
                      <a16:creationId xmlns:a16="http://schemas.microsoft.com/office/drawing/2014/main" id="{1524C23F-4957-CB59-ABB1-F9C5FA40E110}"/>
                    </a:ext>
                  </a:extLst>
                </p14:cNvPr>
                <p14:cNvContentPartPr/>
                <p14:nvPr/>
              </p14:nvContentPartPr>
              <p14:xfrm>
                <a:off x="6667857" y="3010474"/>
                <a:ext cx="375120" cy="173160"/>
              </p14:xfrm>
            </p:contentPart>
          </mc:Choice>
          <mc:Fallback>
            <p:pic>
              <p:nvPicPr>
                <p:cNvPr id="173060" name="Ink 173059">
                  <a:extLst>
                    <a:ext uri="{FF2B5EF4-FFF2-40B4-BE49-F238E27FC236}">
                      <a16:creationId xmlns:a16="http://schemas.microsoft.com/office/drawing/2014/main" id="{1524C23F-4957-CB59-ABB1-F9C5FA40E110}"/>
                    </a:ext>
                  </a:extLst>
                </p:cNvPr>
                <p:cNvPicPr/>
                <p:nvPr/>
              </p:nvPicPr>
              <p:blipFill>
                <a:blip r:embed="rId70"/>
                <a:stretch>
                  <a:fillRect/>
                </a:stretch>
              </p:blipFill>
              <p:spPr>
                <a:xfrm>
                  <a:off x="6659217" y="3001474"/>
                  <a:ext cx="392760" cy="1908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71">
            <p14:nvContentPartPr>
              <p14:cNvPr id="173067" name="Ink 173066">
                <a:extLst>
                  <a:ext uri="{FF2B5EF4-FFF2-40B4-BE49-F238E27FC236}">
                    <a16:creationId xmlns:a16="http://schemas.microsoft.com/office/drawing/2014/main" id="{685BB88A-2AEC-5A02-F7D3-96CAA8DBC522}"/>
                  </a:ext>
                </a:extLst>
              </p14:cNvPr>
              <p14:cNvContentPartPr/>
              <p14:nvPr/>
            </p14:nvContentPartPr>
            <p14:xfrm>
              <a:off x="8354097" y="3420874"/>
              <a:ext cx="1030320" cy="36720"/>
            </p14:xfrm>
          </p:contentPart>
        </mc:Choice>
        <mc:Fallback>
          <p:pic>
            <p:nvPicPr>
              <p:cNvPr id="173067" name="Ink 173066">
                <a:extLst>
                  <a:ext uri="{FF2B5EF4-FFF2-40B4-BE49-F238E27FC236}">
                    <a16:creationId xmlns:a16="http://schemas.microsoft.com/office/drawing/2014/main" id="{685BB88A-2AEC-5A02-F7D3-96CAA8DBC522}"/>
                  </a:ext>
                </a:extLst>
              </p:cNvPr>
              <p:cNvPicPr/>
              <p:nvPr/>
            </p:nvPicPr>
            <p:blipFill>
              <a:blip r:embed="rId72"/>
              <a:stretch>
                <a:fillRect/>
              </a:stretch>
            </p:blipFill>
            <p:spPr>
              <a:xfrm>
                <a:off x="8345457" y="3412234"/>
                <a:ext cx="1047960" cy="54360"/>
              </a:xfrm>
              <a:prstGeom prst="rect">
                <a:avLst/>
              </a:prstGeom>
            </p:spPr>
          </p:pic>
        </mc:Fallback>
      </mc:AlternateContent>
      <p:grpSp>
        <p:nvGrpSpPr>
          <p:cNvPr id="173078" name="Group 173077">
            <a:extLst>
              <a:ext uri="{FF2B5EF4-FFF2-40B4-BE49-F238E27FC236}">
                <a16:creationId xmlns:a16="http://schemas.microsoft.com/office/drawing/2014/main" id="{18E20A01-5D40-9B0E-2833-34FDE6E48F09}"/>
              </a:ext>
            </a:extLst>
          </p:cNvPr>
          <p:cNvGrpSpPr/>
          <p:nvPr/>
        </p:nvGrpSpPr>
        <p:grpSpPr>
          <a:xfrm>
            <a:off x="2185497" y="602794"/>
            <a:ext cx="4163040" cy="2014560"/>
            <a:chOff x="2185497" y="602794"/>
            <a:chExt cx="4163040" cy="2014560"/>
          </a:xfrm>
        </p:grpSpPr>
        <mc:AlternateContent xmlns:mc="http://schemas.openxmlformats.org/markup-compatibility/2006">
          <mc:Choice xmlns:p14="http://schemas.microsoft.com/office/powerpoint/2010/main" Requires="p14">
            <p:contentPart p14:bwMode="auto" r:id="rId73">
              <p14:nvContentPartPr>
                <p14:cNvPr id="43" name="Ink 42">
                  <a:extLst>
                    <a:ext uri="{FF2B5EF4-FFF2-40B4-BE49-F238E27FC236}">
                      <a16:creationId xmlns:a16="http://schemas.microsoft.com/office/drawing/2014/main" id="{BC022ABC-C3BE-FEFA-9208-D074BD4DFB54}"/>
                    </a:ext>
                  </a:extLst>
                </p14:cNvPr>
                <p14:cNvContentPartPr/>
                <p14:nvPr/>
              </p14:nvContentPartPr>
              <p14:xfrm>
                <a:off x="2198817" y="1527634"/>
                <a:ext cx="2616480" cy="372960"/>
              </p14:xfrm>
            </p:contentPart>
          </mc:Choice>
          <mc:Fallback>
            <p:pic>
              <p:nvPicPr>
                <p:cNvPr id="43" name="Ink 42">
                  <a:extLst>
                    <a:ext uri="{FF2B5EF4-FFF2-40B4-BE49-F238E27FC236}">
                      <a16:creationId xmlns:a16="http://schemas.microsoft.com/office/drawing/2014/main" id="{BC022ABC-C3BE-FEFA-9208-D074BD4DFB54}"/>
                    </a:ext>
                  </a:extLst>
                </p:cNvPr>
                <p:cNvPicPr/>
                <p:nvPr/>
              </p:nvPicPr>
              <p:blipFill>
                <a:blip r:embed="rId74"/>
                <a:stretch>
                  <a:fillRect/>
                </a:stretch>
              </p:blipFill>
              <p:spPr>
                <a:xfrm>
                  <a:off x="2189817" y="1518994"/>
                  <a:ext cx="2634120" cy="390600"/>
                </a:xfrm>
                <a:prstGeom prst="rect">
                  <a:avLst/>
                </a:prstGeom>
              </p:spPr>
            </p:pic>
          </mc:Fallback>
        </mc:AlternateContent>
        <mc:AlternateContent xmlns:mc="http://schemas.openxmlformats.org/markup-compatibility/2006">
          <mc:Choice xmlns:p14="http://schemas.microsoft.com/office/powerpoint/2010/main" Requires="p14">
            <p:contentPart p14:bwMode="auto" r:id="rId75">
              <p14:nvContentPartPr>
                <p14:cNvPr id="44" name="Ink 43">
                  <a:extLst>
                    <a:ext uri="{FF2B5EF4-FFF2-40B4-BE49-F238E27FC236}">
                      <a16:creationId xmlns:a16="http://schemas.microsoft.com/office/drawing/2014/main" id="{DFC64DF7-18A3-9335-6A8C-8D9D0E376B84}"/>
                    </a:ext>
                  </a:extLst>
                </p14:cNvPr>
                <p14:cNvContentPartPr/>
                <p14:nvPr/>
              </p14:nvContentPartPr>
              <p14:xfrm>
                <a:off x="3882537" y="1003834"/>
                <a:ext cx="668160" cy="667800"/>
              </p14:xfrm>
            </p:contentPart>
          </mc:Choice>
          <mc:Fallback>
            <p:pic>
              <p:nvPicPr>
                <p:cNvPr id="44" name="Ink 43">
                  <a:extLst>
                    <a:ext uri="{FF2B5EF4-FFF2-40B4-BE49-F238E27FC236}">
                      <a16:creationId xmlns:a16="http://schemas.microsoft.com/office/drawing/2014/main" id="{DFC64DF7-18A3-9335-6A8C-8D9D0E376B84}"/>
                    </a:ext>
                  </a:extLst>
                </p:cNvPr>
                <p:cNvPicPr/>
                <p:nvPr/>
              </p:nvPicPr>
              <p:blipFill>
                <a:blip r:embed="rId76"/>
                <a:stretch>
                  <a:fillRect/>
                </a:stretch>
              </p:blipFill>
              <p:spPr>
                <a:xfrm>
                  <a:off x="3873897" y="994834"/>
                  <a:ext cx="685800" cy="685440"/>
                </a:xfrm>
                <a:prstGeom prst="rect">
                  <a:avLst/>
                </a:prstGeom>
              </p:spPr>
            </p:pic>
          </mc:Fallback>
        </mc:AlternateContent>
        <mc:AlternateContent xmlns:mc="http://schemas.openxmlformats.org/markup-compatibility/2006">
          <mc:Choice xmlns:p14="http://schemas.microsoft.com/office/powerpoint/2010/main" Requires="p14">
            <p:contentPart p14:bwMode="auto" r:id="rId77">
              <p14:nvContentPartPr>
                <p14:cNvPr id="45" name="Ink 44">
                  <a:extLst>
                    <a:ext uri="{FF2B5EF4-FFF2-40B4-BE49-F238E27FC236}">
                      <a16:creationId xmlns:a16="http://schemas.microsoft.com/office/drawing/2014/main" id="{3791BDF8-79CC-9936-566E-7EF671BB5FF1}"/>
                    </a:ext>
                  </a:extLst>
                </p14:cNvPr>
                <p14:cNvContentPartPr/>
                <p14:nvPr/>
              </p14:nvContentPartPr>
              <p14:xfrm>
                <a:off x="4693617" y="873154"/>
                <a:ext cx="59760" cy="171000"/>
              </p14:xfrm>
            </p:contentPart>
          </mc:Choice>
          <mc:Fallback>
            <p:pic>
              <p:nvPicPr>
                <p:cNvPr id="45" name="Ink 44">
                  <a:extLst>
                    <a:ext uri="{FF2B5EF4-FFF2-40B4-BE49-F238E27FC236}">
                      <a16:creationId xmlns:a16="http://schemas.microsoft.com/office/drawing/2014/main" id="{3791BDF8-79CC-9936-566E-7EF671BB5FF1}"/>
                    </a:ext>
                  </a:extLst>
                </p:cNvPr>
                <p:cNvPicPr/>
                <p:nvPr/>
              </p:nvPicPr>
              <p:blipFill>
                <a:blip r:embed="rId78"/>
                <a:stretch>
                  <a:fillRect/>
                </a:stretch>
              </p:blipFill>
              <p:spPr>
                <a:xfrm>
                  <a:off x="4684617" y="864514"/>
                  <a:ext cx="77400" cy="188640"/>
                </a:xfrm>
                <a:prstGeom prst="rect">
                  <a:avLst/>
                </a:prstGeom>
              </p:spPr>
            </p:pic>
          </mc:Fallback>
        </mc:AlternateContent>
        <mc:AlternateContent xmlns:mc="http://schemas.openxmlformats.org/markup-compatibility/2006">
          <mc:Choice xmlns:p14="http://schemas.microsoft.com/office/powerpoint/2010/main" Requires="p14">
            <p:contentPart p14:bwMode="auto" r:id="rId79">
              <p14:nvContentPartPr>
                <p14:cNvPr id="46" name="Ink 45">
                  <a:extLst>
                    <a:ext uri="{FF2B5EF4-FFF2-40B4-BE49-F238E27FC236}">
                      <a16:creationId xmlns:a16="http://schemas.microsoft.com/office/drawing/2014/main" id="{DB2037B3-0F62-303D-2308-5A3EF3566C0E}"/>
                    </a:ext>
                  </a:extLst>
                </p14:cNvPr>
                <p14:cNvContentPartPr/>
                <p14:nvPr/>
              </p14:nvContentPartPr>
              <p14:xfrm>
                <a:off x="4589577" y="861274"/>
                <a:ext cx="177120" cy="116280"/>
              </p14:xfrm>
            </p:contentPart>
          </mc:Choice>
          <mc:Fallback>
            <p:pic>
              <p:nvPicPr>
                <p:cNvPr id="46" name="Ink 45">
                  <a:extLst>
                    <a:ext uri="{FF2B5EF4-FFF2-40B4-BE49-F238E27FC236}">
                      <a16:creationId xmlns:a16="http://schemas.microsoft.com/office/drawing/2014/main" id="{DB2037B3-0F62-303D-2308-5A3EF3566C0E}"/>
                    </a:ext>
                  </a:extLst>
                </p:cNvPr>
                <p:cNvPicPr/>
                <p:nvPr/>
              </p:nvPicPr>
              <p:blipFill>
                <a:blip r:embed="rId80"/>
                <a:stretch>
                  <a:fillRect/>
                </a:stretch>
              </p:blipFill>
              <p:spPr>
                <a:xfrm>
                  <a:off x="4580937" y="852634"/>
                  <a:ext cx="194760" cy="133920"/>
                </a:xfrm>
                <a:prstGeom prst="rect">
                  <a:avLst/>
                </a:prstGeom>
              </p:spPr>
            </p:pic>
          </mc:Fallback>
        </mc:AlternateContent>
        <mc:AlternateContent xmlns:mc="http://schemas.openxmlformats.org/markup-compatibility/2006">
          <mc:Choice xmlns:p14="http://schemas.microsoft.com/office/powerpoint/2010/main" Requires="p14">
            <p:contentPart p14:bwMode="auto" r:id="rId81">
              <p14:nvContentPartPr>
                <p14:cNvPr id="47" name="Ink 46">
                  <a:extLst>
                    <a:ext uri="{FF2B5EF4-FFF2-40B4-BE49-F238E27FC236}">
                      <a16:creationId xmlns:a16="http://schemas.microsoft.com/office/drawing/2014/main" id="{8A149965-90FF-F62E-A0DB-B4715BB874E1}"/>
                    </a:ext>
                  </a:extLst>
                </p14:cNvPr>
                <p14:cNvContentPartPr/>
                <p14:nvPr/>
              </p14:nvContentPartPr>
              <p14:xfrm>
                <a:off x="4782537" y="708994"/>
                <a:ext cx="538920" cy="318240"/>
              </p14:xfrm>
            </p:contentPart>
          </mc:Choice>
          <mc:Fallback>
            <p:pic>
              <p:nvPicPr>
                <p:cNvPr id="47" name="Ink 46">
                  <a:extLst>
                    <a:ext uri="{FF2B5EF4-FFF2-40B4-BE49-F238E27FC236}">
                      <a16:creationId xmlns:a16="http://schemas.microsoft.com/office/drawing/2014/main" id="{8A149965-90FF-F62E-A0DB-B4715BB874E1}"/>
                    </a:ext>
                  </a:extLst>
                </p:cNvPr>
                <p:cNvPicPr/>
                <p:nvPr/>
              </p:nvPicPr>
              <p:blipFill>
                <a:blip r:embed="rId82"/>
                <a:stretch>
                  <a:fillRect/>
                </a:stretch>
              </p:blipFill>
              <p:spPr>
                <a:xfrm>
                  <a:off x="4773897" y="699994"/>
                  <a:ext cx="556560" cy="335880"/>
                </a:xfrm>
                <a:prstGeom prst="rect">
                  <a:avLst/>
                </a:prstGeom>
              </p:spPr>
            </p:pic>
          </mc:Fallback>
        </mc:AlternateContent>
        <mc:AlternateContent xmlns:mc="http://schemas.openxmlformats.org/markup-compatibility/2006">
          <mc:Choice xmlns:p14="http://schemas.microsoft.com/office/powerpoint/2010/main" Requires="p14">
            <p:contentPart p14:bwMode="auto" r:id="rId83">
              <p14:nvContentPartPr>
                <p14:cNvPr id="48" name="Ink 47">
                  <a:extLst>
                    <a:ext uri="{FF2B5EF4-FFF2-40B4-BE49-F238E27FC236}">
                      <a16:creationId xmlns:a16="http://schemas.microsoft.com/office/drawing/2014/main" id="{8019D0D9-520D-AC65-5BD5-D4C927BCDC71}"/>
                    </a:ext>
                  </a:extLst>
                </p14:cNvPr>
                <p14:cNvContentPartPr/>
                <p14:nvPr/>
              </p14:nvContentPartPr>
              <p14:xfrm>
                <a:off x="5239737" y="718354"/>
                <a:ext cx="134280" cy="37080"/>
              </p14:xfrm>
            </p:contentPart>
          </mc:Choice>
          <mc:Fallback>
            <p:pic>
              <p:nvPicPr>
                <p:cNvPr id="48" name="Ink 47">
                  <a:extLst>
                    <a:ext uri="{FF2B5EF4-FFF2-40B4-BE49-F238E27FC236}">
                      <a16:creationId xmlns:a16="http://schemas.microsoft.com/office/drawing/2014/main" id="{8019D0D9-520D-AC65-5BD5-D4C927BCDC71}"/>
                    </a:ext>
                  </a:extLst>
                </p:cNvPr>
                <p:cNvPicPr/>
                <p:nvPr/>
              </p:nvPicPr>
              <p:blipFill>
                <a:blip r:embed="rId84"/>
                <a:stretch>
                  <a:fillRect/>
                </a:stretch>
              </p:blipFill>
              <p:spPr>
                <a:xfrm>
                  <a:off x="5231097" y="709354"/>
                  <a:ext cx="151920" cy="54720"/>
                </a:xfrm>
                <a:prstGeom prst="rect">
                  <a:avLst/>
                </a:prstGeom>
              </p:spPr>
            </p:pic>
          </mc:Fallback>
        </mc:AlternateContent>
        <mc:AlternateContent xmlns:mc="http://schemas.openxmlformats.org/markup-compatibility/2006">
          <mc:Choice xmlns:p14="http://schemas.microsoft.com/office/powerpoint/2010/main" Requires="p14">
            <p:contentPart p14:bwMode="auto" r:id="rId85">
              <p14:nvContentPartPr>
                <p14:cNvPr id="49" name="Ink 48">
                  <a:extLst>
                    <a:ext uri="{FF2B5EF4-FFF2-40B4-BE49-F238E27FC236}">
                      <a16:creationId xmlns:a16="http://schemas.microsoft.com/office/drawing/2014/main" id="{AF00A1AB-F160-80A1-C7DF-5C6A2D0A96D9}"/>
                    </a:ext>
                  </a:extLst>
                </p14:cNvPr>
                <p14:cNvContentPartPr/>
                <p14:nvPr/>
              </p14:nvContentPartPr>
              <p14:xfrm>
                <a:off x="5665977" y="690274"/>
                <a:ext cx="177120" cy="132480"/>
              </p14:xfrm>
            </p:contentPart>
          </mc:Choice>
          <mc:Fallback>
            <p:pic>
              <p:nvPicPr>
                <p:cNvPr id="49" name="Ink 48">
                  <a:extLst>
                    <a:ext uri="{FF2B5EF4-FFF2-40B4-BE49-F238E27FC236}">
                      <a16:creationId xmlns:a16="http://schemas.microsoft.com/office/drawing/2014/main" id="{AF00A1AB-F160-80A1-C7DF-5C6A2D0A96D9}"/>
                    </a:ext>
                  </a:extLst>
                </p:cNvPr>
                <p:cNvPicPr/>
                <p:nvPr/>
              </p:nvPicPr>
              <p:blipFill>
                <a:blip r:embed="rId86"/>
                <a:stretch>
                  <a:fillRect/>
                </a:stretch>
              </p:blipFill>
              <p:spPr>
                <a:xfrm>
                  <a:off x="5657337" y="681634"/>
                  <a:ext cx="194760" cy="150120"/>
                </a:xfrm>
                <a:prstGeom prst="rect">
                  <a:avLst/>
                </a:prstGeom>
              </p:spPr>
            </p:pic>
          </mc:Fallback>
        </mc:AlternateContent>
        <mc:AlternateContent xmlns:mc="http://schemas.openxmlformats.org/markup-compatibility/2006">
          <mc:Choice xmlns:p14="http://schemas.microsoft.com/office/powerpoint/2010/main" Requires="p14">
            <p:contentPart p14:bwMode="auto" r:id="rId87">
              <p14:nvContentPartPr>
                <p14:cNvPr id="50" name="Ink 49">
                  <a:extLst>
                    <a:ext uri="{FF2B5EF4-FFF2-40B4-BE49-F238E27FC236}">
                      <a16:creationId xmlns:a16="http://schemas.microsoft.com/office/drawing/2014/main" id="{92349EBF-2469-A210-7D4F-9207CAD802F4}"/>
                    </a:ext>
                  </a:extLst>
                </p14:cNvPr>
                <p14:cNvContentPartPr/>
                <p14:nvPr/>
              </p14:nvContentPartPr>
              <p14:xfrm>
                <a:off x="5865057" y="622234"/>
                <a:ext cx="145440" cy="167400"/>
              </p14:xfrm>
            </p:contentPart>
          </mc:Choice>
          <mc:Fallback>
            <p:pic>
              <p:nvPicPr>
                <p:cNvPr id="50" name="Ink 49">
                  <a:extLst>
                    <a:ext uri="{FF2B5EF4-FFF2-40B4-BE49-F238E27FC236}">
                      <a16:creationId xmlns:a16="http://schemas.microsoft.com/office/drawing/2014/main" id="{92349EBF-2469-A210-7D4F-9207CAD802F4}"/>
                    </a:ext>
                  </a:extLst>
                </p:cNvPr>
                <p:cNvPicPr/>
                <p:nvPr/>
              </p:nvPicPr>
              <p:blipFill>
                <a:blip r:embed="rId88"/>
                <a:stretch>
                  <a:fillRect/>
                </a:stretch>
              </p:blipFill>
              <p:spPr>
                <a:xfrm>
                  <a:off x="5856057" y="613594"/>
                  <a:ext cx="163080" cy="185040"/>
                </a:xfrm>
                <a:prstGeom prst="rect">
                  <a:avLst/>
                </a:prstGeom>
              </p:spPr>
            </p:pic>
          </mc:Fallback>
        </mc:AlternateContent>
        <mc:AlternateContent xmlns:mc="http://schemas.openxmlformats.org/markup-compatibility/2006">
          <mc:Choice xmlns:p14="http://schemas.microsoft.com/office/powerpoint/2010/main" Requires="p14">
            <p:contentPart p14:bwMode="auto" r:id="rId89">
              <p14:nvContentPartPr>
                <p14:cNvPr id="51" name="Ink 50">
                  <a:extLst>
                    <a:ext uri="{FF2B5EF4-FFF2-40B4-BE49-F238E27FC236}">
                      <a16:creationId xmlns:a16="http://schemas.microsoft.com/office/drawing/2014/main" id="{A34EB9C1-BE81-36C4-FFC8-3D2A476E48C8}"/>
                    </a:ext>
                  </a:extLst>
                </p14:cNvPr>
                <p14:cNvContentPartPr/>
                <p14:nvPr/>
              </p14:nvContentPartPr>
              <p14:xfrm>
                <a:off x="6064497" y="602794"/>
                <a:ext cx="102960" cy="156960"/>
              </p14:xfrm>
            </p:contentPart>
          </mc:Choice>
          <mc:Fallback>
            <p:pic>
              <p:nvPicPr>
                <p:cNvPr id="51" name="Ink 50">
                  <a:extLst>
                    <a:ext uri="{FF2B5EF4-FFF2-40B4-BE49-F238E27FC236}">
                      <a16:creationId xmlns:a16="http://schemas.microsoft.com/office/drawing/2014/main" id="{A34EB9C1-BE81-36C4-FFC8-3D2A476E48C8}"/>
                    </a:ext>
                  </a:extLst>
                </p:cNvPr>
                <p:cNvPicPr/>
                <p:nvPr/>
              </p:nvPicPr>
              <p:blipFill>
                <a:blip r:embed="rId90"/>
                <a:stretch>
                  <a:fillRect/>
                </a:stretch>
              </p:blipFill>
              <p:spPr>
                <a:xfrm>
                  <a:off x="6055497" y="594154"/>
                  <a:ext cx="120600" cy="174600"/>
                </a:xfrm>
                <a:prstGeom prst="rect">
                  <a:avLst/>
                </a:prstGeom>
              </p:spPr>
            </p:pic>
          </mc:Fallback>
        </mc:AlternateContent>
        <mc:AlternateContent xmlns:mc="http://schemas.openxmlformats.org/markup-compatibility/2006">
          <mc:Choice xmlns:p14="http://schemas.microsoft.com/office/powerpoint/2010/main" Requires="p14">
            <p:contentPart p14:bwMode="auto" r:id="rId91">
              <p14:nvContentPartPr>
                <p14:cNvPr id="52" name="Ink 51">
                  <a:extLst>
                    <a:ext uri="{FF2B5EF4-FFF2-40B4-BE49-F238E27FC236}">
                      <a16:creationId xmlns:a16="http://schemas.microsoft.com/office/drawing/2014/main" id="{4A5931ED-4453-CA8C-F74D-459379AAAEC5}"/>
                    </a:ext>
                  </a:extLst>
                </p14:cNvPr>
                <p14:cNvContentPartPr/>
                <p14:nvPr/>
              </p14:nvContentPartPr>
              <p14:xfrm>
                <a:off x="6140817" y="676954"/>
                <a:ext cx="144000" cy="37800"/>
              </p14:xfrm>
            </p:contentPart>
          </mc:Choice>
          <mc:Fallback>
            <p:pic>
              <p:nvPicPr>
                <p:cNvPr id="52" name="Ink 51">
                  <a:extLst>
                    <a:ext uri="{FF2B5EF4-FFF2-40B4-BE49-F238E27FC236}">
                      <a16:creationId xmlns:a16="http://schemas.microsoft.com/office/drawing/2014/main" id="{4A5931ED-4453-CA8C-F74D-459379AAAEC5}"/>
                    </a:ext>
                  </a:extLst>
                </p:cNvPr>
                <p:cNvPicPr/>
                <p:nvPr/>
              </p:nvPicPr>
              <p:blipFill>
                <a:blip r:embed="rId92"/>
                <a:stretch>
                  <a:fillRect/>
                </a:stretch>
              </p:blipFill>
              <p:spPr>
                <a:xfrm>
                  <a:off x="6131817" y="667954"/>
                  <a:ext cx="161640" cy="55440"/>
                </a:xfrm>
                <a:prstGeom prst="rect">
                  <a:avLst/>
                </a:prstGeom>
              </p:spPr>
            </p:pic>
          </mc:Fallback>
        </mc:AlternateContent>
        <mc:AlternateContent xmlns:mc="http://schemas.openxmlformats.org/markup-compatibility/2006">
          <mc:Choice xmlns:p14="http://schemas.microsoft.com/office/powerpoint/2010/main" Requires="p14">
            <p:contentPart p14:bwMode="auto" r:id="rId93">
              <p14:nvContentPartPr>
                <p14:cNvPr id="57" name="Ink 56">
                  <a:extLst>
                    <a:ext uri="{FF2B5EF4-FFF2-40B4-BE49-F238E27FC236}">
                      <a16:creationId xmlns:a16="http://schemas.microsoft.com/office/drawing/2014/main" id="{F80262FD-A7AB-182D-3641-6EACDF3C8F4E}"/>
                    </a:ext>
                  </a:extLst>
                </p14:cNvPr>
                <p14:cNvContentPartPr/>
                <p14:nvPr/>
              </p14:nvContentPartPr>
              <p14:xfrm>
                <a:off x="4826457" y="1868554"/>
                <a:ext cx="53280" cy="18360"/>
              </p14:xfrm>
            </p:contentPart>
          </mc:Choice>
          <mc:Fallback>
            <p:pic>
              <p:nvPicPr>
                <p:cNvPr id="57" name="Ink 56">
                  <a:extLst>
                    <a:ext uri="{FF2B5EF4-FFF2-40B4-BE49-F238E27FC236}">
                      <a16:creationId xmlns:a16="http://schemas.microsoft.com/office/drawing/2014/main" id="{F80262FD-A7AB-182D-3641-6EACDF3C8F4E}"/>
                    </a:ext>
                  </a:extLst>
                </p:cNvPr>
                <p:cNvPicPr/>
                <p:nvPr/>
              </p:nvPicPr>
              <p:blipFill>
                <a:blip r:embed="rId94"/>
                <a:stretch>
                  <a:fillRect/>
                </a:stretch>
              </p:blipFill>
              <p:spPr>
                <a:xfrm>
                  <a:off x="4817457" y="1859554"/>
                  <a:ext cx="70920" cy="36000"/>
                </a:xfrm>
                <a:prstGeom prst="rect">
                  <a:avLst/>
                </a:prstGeom>
              </p:spPr>
            </p:pic>
          </mc:Fallback>
        </mc:AlternateContent>
        <mc:AlternateContent xmlns:mc="http://schemas.openxmlformats.org/markup-compatibility/2006">
          <mc:Choice xmlns:p14="http://schemas.microsoft.com/office/powerpoint/2010/main" Requires="p14">
            <p:contentPart p14:bwMode="auto" r:id="rId95">
              <p14:nvContentPartPr>
                <p14:cNvPr id="58" name="Ink 57">
                  <a:extLst>
                    <a:ext uri="{FF2B5EF4-FFF2-40B4-BE49-F238E27FC236}">
                      <a16:creationId xmlns:a16="http://schemas.microsoft.com/office/drawing/2014/main" id="{3FB7BAB4-4F36-4634-0626-FDCE4EBC2A21}"/>
                    </a:ext>
                  </a:extLst>
                </p14:cNvPr>
                <p14:cNvContentPartPr/>
                <p14:nvPr/>
              </p14:nvContentPartPr>
              <p14:xfrm>
                <a:off x="4852017" y="1646434"/>
                <a:ext cx="396000" cy="252360"/>
              </p14:xfrm>
            </p:contentPart>
          </mc:Choice>
          <mc:Fallback>
            <p:pic>
              <p:nvPicPr>
                <p:cNvPr id="58" name="Ink 57">
                  <a:extLst>
                    <a:ext uri="{FF2B5EF4-FFF2-40B4-BE49-F238E27FC236}">
                      <a16:creationId xmlns:a16="http://schemas.microsoft.com/office/drawing/2014/main" id="{3FB7BAB4-4F36-4634-0626-FDCE4EBC2A21}"/>
                    </a:ext>
                  </a:extLst>
                </p:cNvPr>
                <p:cNvPicPr/>
                <p:nvPr/>
              </p:nvPicPr>
              <p:blipFill>
                <a:blip r:embed="rId96"/>
                <a:stretch>
                  <a:fillRect/>
                </a:stretch>
              </p:blipFill>
              <p:spPr>
                <a:xfrm>
                  <a:off x="4843377" y="1637794"/>
                  <a:ext cx="413640" cy="270000"/>
                </a:xfrm>
                <a:prstGeom prst="rect">
                  <a:avLst/>
                </a:prstGeom>
              </p:spPr>
            </p:pic>
          </mc:Fallback>
        </mc:AlternateContent>
        <mc:AlternateContent xmlns:mc="http://schemas.openxmlformats.org/markup-compatibility/2006">
          <mc:Choice xmlns:p14="http://schemas.microsoft.com/office/powerpoint/2010/main" Requires="p14">
            <p:contentPart p14:bwMode="auto" r:id="rId97">
              <p14:nvContentPartPr>
                <p14:cNvPr id="173068" name="Ink 173067">
                  <a:extLst>
                    <a:ext uri="{FF2B5EF4-FFF2-40B4-BE49-F238E27FC236}">
                      <a16:creationId xmlns:a16="http://schemas.microsoft.com/office/drawing/2014/main" id="{7F6BB81F-D9D3-BF19-7188-F35881BCE4F5}"/>
                    </a:ext>
                  </a:extLst>
                </p14:cNvPr>
                <p14:cNvContentPartPr/>
                <p14:nvPr/>
              </p14:nvContentPartPr>
              <p14:xfrm>
                <a:off x="3054537" y="1868554"/>
                <a:ext cx="165960" cy="409680"/>
              </p14:xfrm>
            </p:contentPart>
          </mc:Choice>
          <mc:Fallback>
            <p:pic>
              <p:nvPicPr>
                <p:cNvPr id="173068" name="Ink 173067">
                  <a:extLst>
                    <a:ext uri="{FF2B5EF4-FFF2-40B4-BE49-F238E27FC236}">
                      <a16:creationId xmlns:a16="http://schemas.microsoft.com/office/drawing/2014/main" id="{7F6BB81F-D9D3-BF19-7188-F35881BCE4F5}"/>
                    </a:ext>
                  </a:extLst>
                </p:cNvPr>
                <p:cNvPicPr/>
                <p:nvPr/>
              </p:nvPicPr>
              <p:blipFill>
                <a:blip r:embed="rId98"/>
                <a:stretch>
                  <a:fillRect/>
                </a:stretch>
              </p:blipFill>
              <p:spPr>
                <a:xfrm>
                  <a:off x="3045897" y="1859554"/>
                  <a:ext cx="183600" cy="427320"/>
                </a:xfrm>
                <a:prstGeom prst="rect">
                  <a:avLst/>
                </a:prstGeom>
              </p:spPr>
            </p:pic>
          </mc:Fallback>
        </mc:AlternateContent>
        <mc:AlternateContent xmlns:mc="http://schemas.openxmlformats.org/markup-compatibility/2006">
          <mc:Choice xmlns:p14="http://schemas.microsoft.com/office/powerpoint/2010/main" Requires="p14">
            <p:contentPart p14:bwMode="auto" r:id="rId99">
              <p14:nvContentPartPr>
                <p14:cNvPr id="173069" name="Ink 173068">
                  <a:extLst>
                    <a:ext uri="{FF2B5EF4-FFF2-40B4-BE49-F238E27FC236}">
                      <a16:creationId xmlns:a16="http://schemas.microsoft.com/office/drawing/2014/main" id="{D00D12FD-1A8C-AD0A-5B28-460DDF238E23}"/>
                    </a:ext>
                  </a:extLst>
                </p14:cNvPr>
                <p14:cNvContentPartPr/>
                <p14:nvPr/>
              </p14:nvContentPartPr>
              <p14:xfrm>
                <a:off x="3123657" y="1932994"/>
                <a:ext cx="205920" cy="315360"/>
              </p14:xfrm>
            </p:contentPart>
          </mc:Choice>
          <mc:Fallback>
            <p:pic>
              <p:nvPicPr>
                <p:cNvPr id="173069" name="Ink 173068">
                  <a:extLst>
                    <a:ext uri="{FF2B5EF4-FFF2-40B4-BE49-F238E27FC236}">
                      <a16:creationId xmlns:a16="http://schemas.microsoft.com/office/drawing/2014/main" id="{D00D12FD-1A8C-AD0A-5B28-460DDF238E23}"/>
                    </a:ext>
                  </a:extLst>
                </p:cNvPr>
                <p:cNvPicPr/>
                <p:nvPr/>
              </p:nvPicPr>
              <p:blipFill>
                <a:blip r:embed="rId100"/>
                <a:stretch>
                  <a:fillRect/>
                </a:stretch>
              </p:blipFill>
              <p:spPr>
                <a:xfrm>
                  <a:off x="3115017" y="1924354"/>
                  <a:ext cx="223560" cy="333000"/>
                </a:xfrm>
                <a:prstGeom prst="rect">
                  <a:avLst/>
                </a:prstGeom>
              </p:spPr>
            </p:pic>
          </mc:Fallback>
        </mc:AlternateContent>
        <mc:AlternateContent xmlns:mc="http://schemas.openxmlformats.org/markup-compatibility/2006">
          <mc:Choice xmlns:p14="http://schemas.microsoft.com/office/powerpoint/2010/main" Requires="p14">
            <p:contentPart p14:bwMode="auto" r:id="rId101">
              <p14:nvContentPartPr>
                <p14:cNvPr id="173071" name="Ink 173070">
                  <a:extLst>
                    <a:ext uri="{FF2B5EF4-FFF2-40B4-BE49-F238E27FC236}">
                      <a16:creationId xmlns:a16="http://schemas.microsoft.com/office/drawing/2014/main" id="{6C5A3FEF-B162-0C43-D905-9FD04787979A}"/>
                    </a:ext>
                  </a:extLst>
                </p14:cNvPr>
                <p14:cNvContentPartPr/>
                <p14:nvPr/>
              </p14:nvContentPartPr>
              <p14:xfrm>
                <a:off x="5288337" y="787114"/>
                <a:ext cx="1060200" cy="906480"/>
              </p14:xfrm>
            </p:contentPart>
          </mc:Choice>
          <mc:Fallback>
            <p:pic>
              <p:nvPicPr>
                <p:cNvPr id="173071" name="Ink 173070">
                  <a:extLst>
                    <a:ext uri="{FF2B5EF4-FFF2-40B4-BE49-F238E27FC236}">
                      <a16:creationId xmlns:a16="http://schemas.microsoft.com/office/drawing/2014/main" id="{6C5A3FEF-B162-0C43-D905-9FD04787979A}"/>
                    </a:ext>
                  </a:extLst>
                </p:cNvPr>
                <p:cNvPicPr/>
                <p:nvPr/>
              </p:nvPicPr>
              <p:blipFill>
                <a:blip r:embed="rId102"/>
                <a:stretch>
                  <a:fillRect/>
                </a:stretch>
              </p:blipFill>
              <p:spPr>
                <a:xfrm>
                  <a:off x="5279337" y="778114"/>
                  <a:ext cx="1077840" cy="924120"/>
                </a:xfrm>
                <a:prstGeom prst="rect">
                  <a:avLst/>
                </a:prstGeom>
              </p:spPr>
            </p:pic>
          </mc:Fallback>
        </mc:AlternateContent>
        <mc:AlternateContent xmlns:mc="http://schemas.openxmlformats.org/markup-compatibility/2006">
          <mc:Choice xmlns:p14="http://schemas.microsoft.com/office/powerpoint/2010/main" Requires="p14">
            <p:contentPart p14:bwMode="auto" r:id="rId103">
              <p14:nvContentPartPr>
                <p14:cNvPr id="173072" name="Ink 173071">
                  <a:extLst>
                    <a:ext uri="{FF2B5EF4-FFF2-40B4-BE49-F238E27FC236}">
                      <a16:creationId xmlns:a16="http://schemas.microsoft.com/office/drawing/2014/main" id="{9EBD41DF-27AA-1CCD-5EA3-8224D14BD530}"/>
                    </a:ext>
                  </a:extLst>
                </p14:cNvPr>
                <p14:cNvContentPartPr/>
                <p14:nvPr/>
              </p14:nvContentPartPr>
              <p14:xfrm>
                <a:off x="5384457" y="1482994"/>
                <a:ext cx="136800" cy="160920"/>
              </p14:xfrm>
            </p:contentPart>
          </mc:Choice>
          <mc:Fallback>
            <p:pic>
              <p:nvPicPr>
                <p:cNvPr id="173072" name="Ink 173071">
                  <a:extLst>
                    <a:ext uri="{FF2B5EF4-FFF2-40B4-BE49-F238E27FC236}">
                      <a16:creationId xmlns:a16="http://schemas.microsoft.com/office/drawing/2014/main" id="{9EBD41DF-27AA-1CCD-5EA3-8224D14BD530}"/>
                    </a:ext>
                  </a:extLst>
                </p:cNvPr>
                <p:cNvPicPr/>
                <p:nvPr/>
              </p:nvPicPr>
              <p:blipFill>
                <a:blip r:embed="rId104"/>
                <a:stretch>
                  <a:fillRect/>
                </a:stretch>
              </p:blipFill>
              <p:spPr>
                <a:xfrm>
                  <a:off x="5375457" y="1473994"/>
                  <a:ext cx="154440" cy="178560"/>
                </a:xfrm>
                <a:prstGeom prst="rect">
                  <a:avLst/>
                </a:prstGeom>
              </p:spPr>
            </p:pic>
          </mc:Fallback>
        </mc:AlternateContent>
        <mc:AlternateContent xmlns:mc="http://schemas.openxmlformats.org/markup-compatibility/2006">
          <mc:Choice xmlns:p14="http://schemas.microsoft.com/office/powerpoint/2010/main" Requires="p14">
            <p:contentPart p14:bwMode="auto" r:id="rId105">
              <p14:nvContentPartPr>
                <p14:cNvPr id="173074" name="Ink 173073">
                  <a:extLst>
                    <a:ext uri="{FF2B5EF4-FFF2-40B4-BE49-F238E27FC236}">
                      <a16:creationId xmlns:a16="http://schemas.microsoft.com/office/drawing/2014/main" id="{6317EFCE-EFBB-CEEE-B382-AE5D3D2E0332}"/>
                    </a:ext>
                  </a:extLst>
                </p14:cNvPr>
                <p14:cNvContentPartPr/>
                <p14:nvPr/>
              </p14:nvContentPartPr>
              <p14:xfrm>
                <a:off x="3427857" y="816994"/>
                <a:ext cx="90360" cy="839520"/>
              </p14:xfrm>
            </p:contentPart>
          </mc:Choice>
          <mc:Fallback>
            <p:pic>
              <p:nvPicPr>
                <p:cNvPr id="173074" name="Ink 173073">
                  <a:extLst>
                    <a:ext uri="{FF2B5EF4-FFF2-40B4-BE49-F238E27FC236}">
                      <a16:creationId xmlns:a16="http://schemas.microsoft.com/office/drawing/2014/main" id="{6317EFCE-EFBB-CEEE-B382-AE5D3D2E0332}"/>
                    </a:ext>
                  </a:extLst>
                </p:cNvPr>
                <p:cNvPicPr/>
                <p:nvPr/>
              </p:nvPicPr>
              <p:blipFill>
                <a:blip r:embed="rId106"/>
                <a:stretch>
                  <a:fillRect/>
                </a:stretch>
              </p:blipFill>
              <p:spPr>
                <a:xfrm>
                  <a:off x="3419217" y="808354"/>
                  <a:ext cx="108000" cy="857160"/>
                </a:xfrm>
                <a:prstGeom prst="rect">
                  <a:avLst/>
                </a:prstGeom>
              </p:spPr>
            </p:pic>
          </mc:Fallback>
        </mc:AlternateContent>
        <mc:AlternateContent xmlns:mc="http://schemas.openxmlformats.org/markup-compatibility/2006">
          <mc:Choice xmlns:p14="http://schemas.microsoft.com/office/powerpoint/2010/main" Requires="p14">
            <p:contentPart p14:bwMode="auto" r:id="rId107">
              <p14:nvContentPartPr>
                <p14:cNvPr id="173075" name="Ink 173074">
                  <a:extLst>
                    <a:ext uri="{FF2B5EF4-FFF2-40B4-BE49-F238E27FC236}">
                      <a16:creationId xmlns:a16="http://schemas.microsoft.com/office/drawing/2014/main" id="{F2BD1190-06B1-D738-0BDD-20676F949DF2}"/>
                    </a:ext>
                  </a:extLst>
                </p14:cNvPr>
                <p14:cNvContentPartPr/>
                <p14:nvPr/>
              </p14:nvContentPartPr>
              <p14:xfrm>
                <a:off x="3463137" y="1534474"/>
                <a:ext cx="99360" cy="115200"/>
              </p14:xfrm>
            </p:contentPart>
          </mc:Choice>
          <mc:Fallback>
            <p:pic>
              <p:nvPicPr>
                <p:cNvPr id="173075" name="Ink 173074">
                  <a:extLst>
                    <a:ext uri="{FF2B5EF4-FFF2-40B4-BE49-F238E27FC236}">
                      <a16:creationId xmlns:a16="http://schemas.microsoft.com/office/drawing/2014/main" id="{F2BD1190-06B1-D738-0BDD-20676F949DF2}"/>
                    </a:ext>
                  </a:extLst>
                </p:cNvPr>
                <p:cNvPicPr/>
                <p:nvPr/>
              </p:nvPicPr>
              <p:blipFill>
                <a:blip r:embed="rId108"/>
                <a:stretch>
                  <a:fillRect/>
                </a:stretch>
              </p:blipFill>
              <p:spPr>
                <a:xfrm>
                  <a:off x="3454137" y="1525474"/>
                  <a:ext cx="117000" cy="132840"/>
                </a:xfrm>
                <a:prstGeom prst="rect">
                  <a:avLst/>
                </a:prstGeom>
              </p:spPr>
            </p:pic>
          </mc:Fallback>
        </mc:AlternateContent>
        <mc:AlternateContent xmlns:mc="http://schemas.openxmlformats.org/markup-compatibility/2006">
          <mc:Choice xmlns:p14="http://schemas.microsoft.com/office/powerpoint/2010/main" Requires="p14">
            <p:contentPart p14:bwMode="auto" r:id="rId109">
              <p14:nvContentPartPr>
                <p14:cNvPr id="173077" name="Ink 173076">
                  <a:extLst>
                    <a:ext uri="{FF2B5EF4-FFF2-40B4-BE49-F238E27FC236}">
                      <a16:creationId xmlns:a16="http://schemas.microsoft.com/office/drawing/2014/main" id="{615A18D0-D75E-7C5A-CF44-51A9E9BAFA03}"/>
                    </a:ext>
                  </a:extLst>
                </p14:cNvPr>
                <p14:cNvContentPartPr/>
                <p14:nvPr/>
              </p14:nvContentPartPr>
              <p14:xfrm>
                <a:off x="2185497" y="2225314"/>
                <a:ext cx="2580840" cy="392040"/>
              </p14:xfrm>
            </p:contentPart>
          </mc:Choice>
          <mc:Fallback>
            <p:pic>
              <p:nvPicPr>
                <p:cNvPr id="173077" name="Ink 173076">
                  <a:extLst>
                    <a:ext uri="{FF2B5EF4-FFF2-40B4-BE49-F238E27FC236}">
                      <a16:creationId xmlns:a16="http://schemas.microsoft.com/office/drawing/2014/main" id="{615A18D0-D75E-7C5A-CF44-51A9E9BAFA03}"/>
                    </a:ext>
                  </a:extLst>
                </p:cNvPr>
                <p:cNvPicPr/>
                <p:nvPr/>
              </p:nvPicPr>
              <p:blipFill>
                <a:blip r:embed="rId110"/>
                <a:stretch>
                  <a:fillRect/>
                </a:stretch>
              </p:blipFill>
              <p:spPr>
                <a:xfrm>
                  <a:off x="2176857" y="2216314"/>
                  <a:ext cx="2598480" cy="409680"/>
                </a:xfrm>
                <a:prstGeom prst="rect">
                  <a:avLst/>
                </a:prstGeom>
              </p:spPr>
            </p:pic>
          </mc:Fallback>
        </mc:AlternateContent>
      </p:grpSp>
    </p:spTree>
    <p:extLst>
      <p:ext uri="{BB962C8B-B14F-4D97-AF65-F5344CB8AC3E}">
        <p14:creationId xmlns:p14="http://schemas.microsoft.com/office/powerpoint/2010/main" val="94420802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9" name="Text Box 3">
            <a:extLst>
              <a:ext uri="{FF2B5EF4-FFF2-40B4-BE49-F238E27FC236}">
                <a16:creationId xmlns:a16="http://schemas.microsoft.com/office/drawing/2014/main" id="{F0C3FD7B-4483-4D64-9FA4-1344B23A69D3}"/>
              </a:ext>
            </a:extLst>
          </p:cNvPr>
          <p:cNvSpPr txBox="1">
            <a:spLocks noChangeArrowheads="1"/>
          </p:cNvSpPr>
          <p:nvPr/>
        </p:nvSpPr>
        <p:spPr bwMode="auto">
          <a:xfrm>
            <a:off x="4235427" y="55207"/>
            <a:ext cx="3862981"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en-US" sz="2800" dirty="0">
                <a:latin typeface="Calibri" panose="020F0502020204030204" pitchFamily="34" charset="0"/>
                <a:cs typeface="Calibri" panose="020F0502020204030204" pitchFamily="34" charset="0"/>
              </a:rPr>
              <a:t>CRISPR-Cas9-directed cut</a:t>
            </a:r>
          </a:p>
        </p:txBody>
      </p:sp>
      <p:sp>
        <p:nvSpPr>
          <p:cNvPr id="173061" name="Rectangle 5">
            <a:extLst>
              <a:ext uri="{FF2B5EF4-FFF2-40B4-BE49-F238E27FC236}">
                <a16:creationId xmlns:a16="http://schemas.microsoft.com/office/drawing/2014/main" id="{FBE7A54C-7237-427B-83F8-6986BED50F1A}"/>
              </a:ext>
            </a:extLst>
          </p:cNvPr>
          <p:cNvSpPr>
            <a:spLocks noChangeArrowheads="1"/>
          </p:cNvSpPr>
          <p:nvPr/>
        </p:nvSpPr>
        <p:spPr bwMode="auto">
          <a:xfrm>
            <a:off x="1819275" y="2330453"/>
            <a:ext cx="420688" cy="377825"/>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latin typeface="Calibri" panose="020F0502020204030204" pitchFamily="34" charset="0"/>
              <a:cs typeface="Calibri" panose="020F0502020204030204" pitchFamily="34" charset="0"/>
            </a:endParaRPr>
          </a:p>
        </p:txBody>
      </p:sp>
      <p:sp>
        <p:nvSpPr>
          <p:cNvPr id="173065" name="Text Box 9">
            <a:extLst>
              <a:ext uri="{FF2B5EF4-FFF2-40B4-BE49-F238E27FC236}">
                <a16:creationId xmlns:a16="http://schemas.microsoft.com/office/drawing/2014/main" id="{912A00BB-3342-406F-AB46-195B4FB06B7B}"/>
              </a:ext>
            </a:extLst>
          </p:cNvPr>
          <p:cNvSpPr txBox="1">
            <a:spLocks noChangeArrowheads="1"/>
          </p:cNvSpPr>
          <p:nvPr/>
        </p:nvSpPr>
        <p:spPr bwMode="auto">
          <a:xfrm>
            <a:off x="7543800" y="558900"/>
            <a:ext cx="3984409" cy="1938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US" altLang="en-US" sz="2000" b="1" dirty="0">
                <a:latin typeface="Calibri" panose="020F0502020204030204" pitchFamily="34" charset="0"/>
                <a:cs typeface="Calibri" panose="020F0502020204030204" pitchFamily="34" charset="0"/>
              </a:rPr>
              <a:t>Cleavage site:</a:t>
            </a:r>
          </a:p>
          <a:p>
            <a:pPr marL="285750" indent="-285750">
              <a:buFont typeface="Arial" panose="020B0604020202020204" pitchFamily="34" charset="0"/>
              <a:buChar char="•"/>
            </a:pPr>
            <a:r>
              <a:rPr lang="en-US" altLang="en-US" sz="2000" dirty="0">
                <a:latin typeface="Calibri" panose="020F0502020204030204" pitchFamily="34" charset="0"/>
                <a:cs typeface="Calibri" panose="020F0502020204030204" pitchFamily="34" charset="0"/>
              </a:rPr>
              <a:t>Predictable with a high degree of certainty</a:t>
            </a:r>
          </a:p>
          <a:p>
            <a:pPr marL="285750" indent="-285750">
              <a:buFont typeface="Arial" panose="020B0604020202020204" pitchFamily="34" charset="0"/>
              <a:buChar char="•"/>
            </a:pPr>
            <a:r>
              <a:rPr lang="en-US" altLang="en-US" sz="2000" dirty="0">
                <a:latin typeface="Calibri" panose="020F0502020204030204" pitchFamily="34" charset="0"/>
                <a:cs typeface="Calibri" panose="020F0502020204030204" pitchFamily="34" charset="0"/>
              </a:rPr>
              <a:t>Can have off-target cleavages, currently limiting medical applications.</a:t>
            </a:r>
          </a:p>
        </p:txBody>
      </p:sp>
      <p:grpSp>
        <p:nvGrpSpPr>
          <p:cNvPr id="20" name="Group 19">
            <a:extLst>
              <a:ext uri="{FF2B5EF4-FFF2-40B4-BE49-F238E27FC236}">
                <a16:creationId xmlns:a16="http://schemas.microsoft.com/office/drawing/2014/main" id="{50DD6D71-A7BF-A983-1304-7269F4D26E04}"/>
              </a:ext>
            </a:extLst>
          </p:cNvPr>
          <p:cNvGrpSpPr/>
          <p:nvPr/>
        </p:nvGrpSpPr>
        <p:grpSpPr>
          <a:xfrm>
            <a:off x="1295400" y="820974"/>
            <a:ext cx="6076795" cy="4662488"/>
            <a:chOff x="7650836" y="2440193"/>
            <a:chExt cx="4987116" cy="3826422"/>
          </a:xfrm>
        </p:grpSpPr>
        <p:pic>
          <p:nvPicPr>
            <p:cNvPr id="10" name="Picture 9" descr="A picture containing text, clipart&#10;&#10;Description automatically generated">
              <a:extLst>
                <a:ext uri="{FF2B5EF4-FFF2-40B4-BE49-F238E27FC236}">
                  <a16:creationId xmlns:a16="http://schemas.microsoft.com/office/drawing/2014/main" id="{6057E821-1681-DE69-0637-41F063413115}"/>
                </a:ext>
              </a:extLst>
            </p:cNvPr>
            <p:cNvPicPr>
              <a:picLocks noChangeAspect="1"/>
            </p:cNvPicPr>
            <p:nvPr/>
          </p:nvPicPr>
          <p:blipFill rotWithShape="1">
            <a:blip r:embed="rId3">
              <a:extLst>
                <a:ext uri="{28A0092B-C50C-407E-A947-70E740481C1C}">
                  <a14:useLocalDpi xmlns:a14="http://schemas.microsoft.com/office/drawing/2010/main" val="0"/>
                </a:ext>
              </a:extLst>
            </a:blip>
            <a:srcRect l="15399" r="23333"/>
            <a:stretch/>
          </p:blipFill>
          <p:spPr>
            <a:xfrm flipV="1">
              <a:off x="7650836" y="2440193"/>
              <a:ext cx="4987116" cy="3826422"/>
            </a:xfrm>
            <a:prstGeom prst="rect">
              <a:avLst/>
            </a:prstGeom>
          </p:spPr>
        </p:pic>
        <p:sp>
          <p:nvSpPr>
            <p:cNvPr id="15" name="TextBox 14">
              <a:extLst>
                <a:ext uri="{FF2B5EF4-FFF2-40B4-BE49-F238E27FC236}">
                  <a16:creationId xmlns:a16="http://schemas.microsoft.com/office/drawing/2014/main" id="{A35CA847-CF30-311A-888D-0D7F31FA1FEE}"/>
                </a:ext>
              </a:extLst>
            </p:cNvPr>
            <p:cNvSpPr txBox="1"/>
            <p:nvPr/>
          </p:nvSpPr>
          <p:spPr>
            <a:xfrm>
              <a:off x="8776483" y="3132846"/>
              <a:ext cx="820940" cy="400110"/>
            </a:xfrm>
            <a:prstGeom prst="rect">
              <a:avLst/>
            </a:prstGeom>
            <a:noFill/>
          </p:spPr>
          <p:txBody>
            <a:bodyPr wrap="square" rtlCol="0">
              <a:spAutoFit/>
            </a:bodyPr>
            <a:lstStyle/>
            <a:p>
              <a:r>
                <a:rPr lang="en-US" sz="2000" dirty="0">
                  <a:solidFill>
                    <a:schemeClr val="bg1"/>
                  </a:solidFill>
                </a:rPr>
                <a:t>Cas9</a:t>
              </a:r>
            </a:p>
          </p:txBody>
        </p:sp>
        <p:sp>
          <p:nvSpPr>
            <p:cNvPr id="16" name="TextBox 15">
              <a:extLst>
                <a:ext uri="{FF2B5EF4-FFF2-40B4-BE49-F238E27FC236}">
                  <a16:creationId xmlns:a16="http://schemas.microsoft.com/office/drawing/2014/main" id="{CFE52FC9-4515-E711-7713-086389F9490D}"/>
                </a:ext>
              </a:extLst>
            </p:cNvPr>
            <p:cNvSpPr txBox="1"/>
            <p:nvPr/>
          </p:nvSpPr>
          <p:spPr>
            <a:xfrm>
              <a:off x="9597423" y="3698157"/>
              <a:ext cx="797551" cy="400110"/>
            </a:xfrm>
            <a:prstGeom prst="rect">
              <a:avLst/>
            </a:prstGeom>
            <a:noFill/>
          </p:spPr>
          <p:txBody>
            <a:bodyPr wrap="square" rtlCol="0">
              <a:spAutoFit/>
            </a:bodyPr>
            <a:lstStyle/>
            <a:p>
              <a:r>
                <a:rPr lang="en-US" sz="2000" dirty="0">
                  <a:solidFill>
                    <a:schemeClr val="bg1"/>
                  </a:solidFill>
                </a:rPr>
                <a:t>DNA</a:t>
              </a:r>
            </a:p>
          </p:txBody>
        </p:sp>
        <p:sp>
          <p:nvSpPr>
            <p:cNvPr id="17" name="TextBox 16">
              <a:extLst>
                <a:ext uri="{FF2B5EF4-FFF2-40B4-BE49-F238E27FC236}">
                  <a16:creationId xmlns:a16="http://schemas.microsoft.com/office/drawing/2014/main" id="{E5B09EA5-D35F-1249-65AD-107942BD4691}"/>
                </a:ext>
              </a:extLst>
            </p:cNvPr>
            <p:cNvSpPr txBox="1"/>
            <p:nvPr/>
          </p:nvSpPr>
          <p:spPr>
            <a:xfrm flipH="1">
              <a:off x="10590026" y="4799532"/>
              <a:ext cx="735747" cy="400110"/>
            </a:xfrm>
            <a:prstGeom prst="rect">
              <a:avLst/>
            </a:prstGeom>
            <a:noFill/>
          </p:spPr>
          <p:txBody>
            <a:bodyPr wrap="square" rtlCol="0">
              <a:spAutoFit/>
            </a:bodyPr>
            <a:lstStyle/>
            <a:p>
              <a:r>
                <a:rPr lang="en-US" sz="2000" dirty="0">
                  <a:solidFill>
                    <a:schemeClr val="bg1"/>
                  </a:solidFill>
                </a:rPr>
                <a:t>RNA</a:t>
              </a:r>
            </a:p>
          </p:txBody>
        </p:sp>
      </p:grpSp>
      <p:sp>
        <p:nvSpPr>
          <p:cNvPr id="19" name="TextBox 18">
            <a:extLst>
              <a:ext uri="{FF2B5EF4-FFF2-40B4-BE49-F238E27FC236}">
                <a16:creationId xmlns:a16="http://schemas.microsoft.com/office/drawing/2014/main" id="{48E22473-CF0F-4B8B-375A-743F1B7D1015}"/>
              </a:ext>
            </a:extLst>
          </p:cNvPr>
          <p:cNvSpPr txBox="1"/>
          <p:nvPr/>
        </p:nvSpPr>
        <p:spPr>
          <a:xfrm>
            <a:off x="1676400" y="5840861"/>
            <a:ext cx="4220560" cy="523220"/>
          </a:xfrm>
          <a:prstGeom prst="rect">
            <a:avLst/>
          </a:prstGeom>
          <a:noFill/>
        </p:spPr>
        <p:txBody>
          <a:bodyPr wrap="square">
            <a:spAutoFit/>
          </a:bodyPr>
          <a:lstStyle/>
          <a:p>
            <a:r>
              <a:rPr lang="en-US" sz="1400" dirty="0"/>
              <a:t>https://www.europeanscientist.com/en/public-health/crispr-cas-9-corrects-genetic-defects-in-mice/</a:t>
            </a:r>
          </a:p>
        </p:txBody>
      </p:sp>
      <p:sp>
        <p:nvSpPr>
          <p:cNvPr id="21" name="TextBox 20">
            <a:extLst>
              <a:ext uri="{FF2B5EF4-FFF2-40B4-BE49-F238E27FC236}">
                <a16:creationId xmlns:a16="http://schemas.microsoft.com/office/drawing/2014/main" id="{3827A6DB-16FF-6BA1-E8BF-F34C477C0688}"/>
              </a:ext>
            </a:extLst>
          </p:cNvPr>
          <p:cNvSpPr txBox="1"/>
          <p:nvPr/>
        </p:nvSpPr>
        <p:spPr>
          <a:xfrm>
            <a:off x="692613" y="451721"/>
            <a:ext cx="3216265" cy="400110"/>
          </a:xfrm>
          <a:prstGeom prst="rect">
            <a:avLst/>
          </a:prstGeom>
          <a:noFill/>
        </p:spPr>
        <p:txBody>
          <a:bodyPr wrap="none" rtlCol="0">
            <a:spAutoFit/>
          </a:bodyPr>
          <a:lstStyle/>
          <a:p>
            <a:r>
              <a:rPr lang="en-US" sz="2000" b="1" dirty="0"/>
              <a:t>Structure of Cas9+DNA+RNA</a:t>
            </a:r>
          </a:p>
        </p:txBody>
      </p:sp>
      <p:sp>
        <p:nvSpPr>
          <p:cNvPr id="5" name="Date Placeholder 4">
            <a:extLst>
              <a:ext uri="{FF2B5EF4-FFF2-40B4-BE49-F238E27FC236}">
                <a16:creationId xmlns:a16="http://schemas.microsoft.com/office/drawing/2014/main" id="{AF73650A-2145-7EE2-002C-83F847389593}"/>
              </a:ext>
            </a:extLst>
          </p:cNvPr>
          <p:cNvSpPr>
            <a:spLocks noGrp="1"/>
          </p:cNvSpPr>
          <p:nvPr>
            <p:ph type="dt" sz="half" idx="10"/>
          </p:nvPr>
        </p:nvSpPr>
        <p:spPr/>
        <p:txBody>
          <a:bodyPr/>
          <a:lstStyle/>
          <a:p>
            <a:fld id="{56EE8234-2519-497E-BB58-73D90BA8A28F}" type="datetime1">
              <a:rPr lang="en-US" smtClean="0"/>
              <a:t>9/9/2023</a:t>
            </a:fld>
            <a:endParaRPr lang="en-US"/>
          </a:p>
        </p:txBody>
      </p:sp>
      <p:sp>
        <p:nvSpPr>
          <p:cNvPr id="6" name="Footer Placeholder 5">
            <a:extLst>
              <a:ext uri="{FF2B5EF4-FFF2-40B4-BE49-F238E27FC236}">
                <a16:creationId xmlns:a16="http://schemas.microsoft.com/office/drawing/2014/main" id="{DF319281-3EE6-17B6-2F9B-5FF4F73556AA}"/>
              </a:ext>
            </a:extLst>
          </p:cNvPr>
          <p:cNvSpPr>
            <a:spLocks noGrp="1"/>
          </p:cNvSpPr>
          <p:nvPr>
            <p:ph type="ftr" sz="quarter" idx="11"/>
          </p:nvPr>
        </p:nvSpPr>
        <p:spPr/>
        <p:txBody>
          <a:bodyPr/>
          <a:lstStyle/>
          <a:p>
            <a:r>
              <a:rPr lang="en-US"/>
              <a:t>D &amp; D Lecture 5 - Fall 2023</a:t>
            </a:r>
          </a:p>
        </p:txBody>
      </p:sp>
      <p:sp>
        <p:nvSpPr>
          <p:cNvPr id="7" name="Slide Number Placeholder 6">
            <a:extLst>
              <a:ext uri="{FF2B5EF4-FFF2-40B4-BE49-F238E27FC236}">
                <a16:creationId xmlns:a16="http://schemas.microsoft.com/office/drawing/2014/main" id="{4C7BD087-07EA-B0DC-9281-7898D5F41FB3}"/>
              </a:ext>
            </a:extLst>
          </p:cNvPr>
          <p:cNvSpPr>
            <a:spLocks noGrp="1"/>
          </p:cNvSpPr>
          <p:nvPr>
            <p:ph type="sldNum" sz="quarter" idx="12"/>
          </p:nvPr>
        </p:nvSpPr>
        <p:spPr/>
        <p:txBody>
          <a:bodyPr/>
          <a:lstStyle/>
          <a:p>
            <a:fld id="{DC3BB032-4020-48F4-953B-341806DC4A2B}" type="slidenum">
              <a:rPr lang="en-US" smtClean="0"/>
              <a:pPr/>
              <a:t>38</a:t>
            </a:fld>
            <a:endParaRPr lang="en-US"/>
          </a:p>
        </p:txBody>
      </p:sp>
      <mc:AlternateContent xmlns:mc="http://schemas.openxmlformats.org/markup-compatibility/2006">
        <mc:Choice xmlns:p14="http://schemas.microsoft.com/office/powerpoint/2010/main" Requires="p14">
          <p:contentPart p14:bwMode="auto" r:id="rId4">
            <p14:nvContentPartPr>
              <p14:cNvPr id="2" name="Ink 1">
                <a:extLst>
                  <a:ext uri="{FF2B5EF4-FFF2-40B4-BE49-F238E27FC236}">
                    <a16:creationId xmlns:a16="http://schemas.microsoft.com/office/drawing/2014/main" id="{9E5B5D5B-BA9D-9202-C649-6D7EDD118AD5}"/>
                  </a:ext>
                </a:extLst>
              </p14:cNvPr>
              <p14:cNvContentPartPr/>
              <p14:nvPr/>
            </p14:nvContentPartPr>
            <p14:xfrm>
              <a:off x="2563497" y="1652554"/>
              <a:ext cx="917640" cy="462600"/>
            </p14:xfrm>
          </p:contentPart>
        </mc:Choice>
        <mc:Fallback>
          <p:pic>
            <p:nvPicPr>
              <p:cNvPr id="2" name="Ink 1">
                <a:extLst>
                  <a:ext uri="{FF2B5EF4-FFF2-40B4-BE49-F238E27FC236}">
                    <a16:creationId xmlns:a16="http://schemas.microsoft.com/office/drawing/2014/main" id="{9E5B5D5B-BA9D-9202-C649-6D7EDD118AD5}"/>
                  </a:ext>
                </a:extLst>
              </p:cNvPr>
              <p:cNvPicPr/>
              <p:nvPr/>
            </p:nvPicPr>
            <p:blipFill>
              <a:blip r:embed="rId5"/>
              <a:stretch>
                <a:fillRect/>
              </a:stretch>
            </p:blipFill>
            <p:spPr>
              <a:xfrm>
                <a:off x="2554497" y="1643914"/>
                <a:ext cx="935280" cy="480240"/>
              </a:xfrm>
              <a:prstGeom prst="rect">
                <a:avLst/>
              </a:prstGeom>
            </p:spPr>
          </p:pic>
        </mc:Fallback>
      </mc:AlternateContent>
      <mc:AlternateContent xmlns:mc="http://schemas.openxmlformats.org/markup-compatibility/2006">
        <mc:Choice xmlns:p14="http://schemas.microsoft.com/office/powerpoint/2010/main" Requires="p14">
          <p:contentPart p14:bwMode="auto" r:id="rId6">
            <p14:nvContentPartPr>
              <p14:cNvPr id="25" name="Ink 24">
                <a:extLst>
                  <a:ext uri="{FF2B5EF4-FFF2-40B4-BE49-F238E27FC236}">
                    <a16:creationId xmlns:a16="http://schemas.microsoft.com/office/drawing/2014/main" id="{E4C51D6E-92B8-5525-7A85-65457BAE7B7F}"/>
                  </a:ext>
                </a:extLst>
              </p14:cNvPr>
              <p14:cNvContentPartPr/>
              <p14:nvPr/>
            </p14:nvContentPartPr>
            <p14:xfrm>
              <a:off x="3709737" y="3991114"/>
              <a:ext cx="30960" cy="12240"/>
            </p14:xfrm>
          </p:contentPart>
        </mc:Choice>
        <mc:Fallback>
          <p:pic>
            <p:nvPicPr>
              <p:cNvPr id="25" name="Ink 24">
                <a:extLst>
                  <a:ext uri="{FF2B5EF4-FFF2-40B4-BE49-F238E27FC236}">
                    <a16:creationId xmlns:a16="http://schemas.microsoft.com/office/drawing/2014/main" id="{E4C51D6E-92B8-5525-7A85-65457BAE7B7F}"/>
                  </a:ext>
                </a:extLst>
              </p:cNvPr>
              <p:cNvPicPr/>
              <p:nvPr/>
            </p:nvPicPr>
            <p:blipFill>
              <a:blip r:embed="rId7"/>
              <a:stretch>
                <a:fillRect/>
              </a:stretch>
            </p:blipFill>
            <p:spPr>
              <a:xfrm>
                <a:off x="3701097" y="3982474"/>
                <a:ext cx="48600" cy="29880"/>
              </a:xfrm>
              <a:prstGeom prst="rect">
                <a:avLst/>
              </a:prstGeom>
            </p:spPr>
          </p:pic>
        </mc:Fallback>
      </mc:AlternateContent>
      <p:grpSp>
        <p:nvGrpSpPr>
          <p:cNvPr id="40" name="Group 39">
            <a:extLst>
              <a:ext uri="{FF2B5EF4-FFF2-40B4-BE49-F238E27FC236}">
                <a16:creationId xmlns:a16="http://schemas.microsoft.com/office/drawing/2014/main" id="{0A14F680-2DA7-12E8-73B0-B22130793334}"/>
              </a:ext>
            </a:extLst>
          </p:cNvPr>
          <p:cNvGrpSpPr/>
          <p:nvPr/>
        </p:nvGrpSpPr>
        <p:grpSpPr>
          <a:xfrm>
            <a:off x="323937" y="2990674"/>
            <a:ext cx="6314040" cy="2687040"/>
            <a:chOff x="323937" y="2990674"/>
            <a:chExt cx="6314040" cy="2687040"/>
          </a:xfrm>
        </p:grpSpPr>
        <mc:AlternateContent xmlns:mc="http://schemas.openxmlformats.org/markup-compatibility/2006">
          <mc:Choice xmlns:p14="http://schemas.microsoft.com/office/powerpoint/2010/main" Requires="p14">
            <p:contentPart p14:bwMode="auto" r:id="rId8">
              <p14:nvContentPartPr>
                <p14:cNvPr id="9" name="Ink 8">
                  <a:extLst>
                    <a:ext uri="{FF2B5EF4-FFF2-40B4-BE49-F238E27FC236}">
                      <a16:creationId xmlns:a16="http://schemas.microsoft.com/office/drawing/2014/main" id="{E09FED12-64D8-077E-3EBD-B1A32B12810C}"/>
                    </a:ext>
                  </a:extLst>
                </p14:cNvPr>
                <p14:cNvContentPartPr/>
                <p14:nvPr/>
              </p14:nvContentPartPr>
              <p14:xfrm>
                <a:off x="4850217" y="3646954"/>
                <a:ext cx="707760" cy="463680"/>
              </p14:xfrm>
            </p:contentPart>
          </mc:Choice>
          <mc:Fallback>
            <p:pic>
              <p:nvPicPr>
                <p:cNvPr id="9" name="Ink 8">
                  <a:extLst>
                    <a:ext uri="{FF2B5EF4-FFF2-40B4-BE49-F238E27FC236}">
                      <a16:creationId xmlns:a16="http://schemas.microsoft.com/office/drawing/2014/main" id="{E09FED12-64D8-077E-3EBD-B1A32B12810C}"/>
                    </a:ext>
                  </a:extLst>
                </p:cNvPr>
                <p:cNvPicPr/>
                <p:nvPr/>
              </p:nvPicPr>
              <p:blipFill>
                <a:blip r:embed="rId9"/>
                <a:stretch>
                  <a:fillRect/>
                </a:stretch>
              </p:blipFill>
              <p:spPr>
                <a:xfrm>
                  <a:off x="4841217" y="3638314"/>
                  <a:ext cx="725400" cy="48132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11" name="Ink 10">
                  <a:extLst>
                    <a:ext uri="{FF2B5EF4-FFF2-40B4-BE49-F238E27FC236}">
                      <a16:creationId xmlns:a16="http://schemas.microsoft.com/office/drawing/2014/main" id="{3913A545-998B-988E-A3CA-AECAEC573DB0}"/>
                    </a:ext>
                  </a:extLst>
                </p14:cNvPr>
                <p14:cNvContentPartPr/>
                <p14:nvPr/>
              </p14:nvContentPartPr>
              <p14:xfrm>
                <a:off x="4648617" y="4155274"/>
                <a:ext cx="494640" cy="548280"/>
              </p14:xfrm>
            </p:contentPart>
          </mc:Choice>
          <mc:Fallback>
            <p:pic>
              <p:nvPicPr>
                <p:cNvPr id="11" name="Ink 10">
                  <a:extLst>
                    <a:ext uri="{FF2B5EF4-FFF2-40B4-BE49-F238E27FC236}">
                      <a16:creationId xmlns:a16="http://schemas.microsoft.com/office/drawing/2014/main" id="{3913A545-998B-988E-A3CA-AECAEC573DB0}"/>
                    </a:ext>
                  </a:extLst>
                </p:cNvPr>
                <p:cNvPicPr/>
                <p:nvPr/>
              </p:nvPicPr>
              <p:blipFill>
                <a:blip r:embed="rId11"/>
                <a:stretch>
                  <a:fillRect/>
                </a:stretch>
              </p:blipFill>
              <p:spPr>
                <a:xfrm>
                  <a:off x="4639977" y="4146634"/>
                  <a:ext cx="512280" cy="565920"/>
                </a:xfrm>
                <a:prstGeom prst="rect">
                  <a:avLst/>
                </a:prstGeom>
              </p:spPr>
            </p:pic>
          </mc:Fallback>
        </mc:AlternateContent>
        <mc:AlternateContent xmlns:mc="http://schemas.openxmlformats.org/markup-compatibility/2006">
          <mc:Choice xmlns:p14="http://schemas.microsoft.com/office/powerpoint/2010/main" Requires="p14">
            <p:contentPart p14:bwMode="auto" r:id="rId12">
              <p14:nvContentPartPr>
                <p14:cNvPr id="12" name="Ink 11">
                  <a:extLst>
                    <a:ext uri="{FF2B5EF4-FFF2-40B4-BE49-F238E27FC236}">
                      <a16:creationId xmlns:a16="http://schemas.microsoft.com/office/drawing/2014/main" id="{4EEAFE02-CE86-1E62-86AE-24147110CE0E}"/>
                    </a:ext>
                  </a:extLst>
                </p14:cNvPr>
                <p14:cNvContentPartPr/>
                <p14:nvPr/>
              </p14:nvContentPartPr>
              <p14:xfrm>
                <a:off x="5316417" y="4552354"/>
                <a:ext cx="440640" cy="418680"/>
              </p14:xfrm>
            </p:contentPart>
          </mc:Choice>
          <mc:Fallback>
            <p:pic>
              <p:nvPicPr>
                <p:cNvPr id="12" name="Ink 11">
                  <a:extLst>
                    <a:ext uri="{FF2B5EF4-FFF2-40B4-BE49-F238E27FC236}">
                      <a16:creationId xmlns:a16="http://schemas.microsoft.com/office/drawing/2014/main" id="{4EEAFE02-CE86-1E62-86AE-24147110CE0E}"/>
                    </a:ext>
                  </a:extLst>
                </p:cNvPr>
                <p:cNvPicPr/>
                <p:nvPr/>
              </p:nvPicPr>
              <p:blipFill>
                <a:blip r:embed="rId13"/>
                <a:stretch>
                  <a:fillRect/>
                </a:stretch>
              </p:blipFill>
              <p:spPr>
                <a:xfrm>
                  <a:off x="5307417" y="4543714"/>
                  <a:ext cx="458280" cy="436320"/>
                </a:xfrm>
                <a:prstGeom prst="rect">
                  <a:avLst/>
                </a:prstGeom>
              </p:spPr>
            </p:pic>
          </mc:Fallback>
        </mc:AlternateContent>
        <mc:AlternateContent xmlns:mc="http://schemas.openxmlformats.org/markup-compatibility/2006">
          <mc:Choice xmlns:p14="http://schemas.microsoft.com/office/powerpoint/2010/main" Requires="p14">
            <p:contentPart p14:bwMode="auto" r:id="rId14">
              <p14:nvContentPartPr>
                <p14:cNvPr id="13" name="Ink 12">
                  <a:extLst>
                    <a:ext uri="{FF2B5EF4-FFF2-40B4-BE49-F238E27FC236}">
                      <a16:creationId xmlns:a16="http://schemas.microsoft.com/office/drawing/2014/main" id="{8ADBB8F1-B9F3-3AD6-F08F-96BAF527A0F9}"/>
                    </a:ext>
                  </a:extLst>
                </p14:cNvPr>
                <p14:cNvContentPartPr/>
                <p14:nvPr/>
              </p14:nvContentPartPr>
              <p14:xfrm>
                <a:off x="5683257" y="4442554"/>
                <a:ext cx="68400" cy="17280"/>
              </p14:xfrm>
            </p:contentPart>
          </mc:Choice>
          <mc:Fallback>
            <p:pic>
              <p:nvPicPr>
                <p:cNvPr id="13" name="Ink 12">
                  <a:extLst>
                    <a:ext uri="{FF2B5EF4-FFF2-40B4-BE49-F238E27FC236}">
                      <a16:creationId xmlns:a16="http://schemas.microsoft.com/office/drawing/2014/main" id="{8ADBB8F1-B9F3-3AD6-F08F-96BAF527A0F9}"/>
                    </a:ext>
                  </a:extLst>
                </p:cNvPr>
                <p:cNvPicPr/>
                <p:nvPr/>
              </p:nvPicPr>
              <p:blipFill>
                <a:blip r:embed="rId15"/>
                <a:stretch>
                  <a:fillRect/>
                </a:stretch>
              </p:blipFill>
              <p:spPr>
                <a:xfrm>
                  <a:off x="5674617" y="4433554"/>
                  <a:ext cx="86040" cy="34920"/>
                </a:xfrm>
                <a:prstGeom prst="rect">
                  <a:avLst/>
                </a:prstGeom>
              </p:spPr>
            </p:pic>
          </mc:Fallback>
        </mc:AlternateContent>
        <mc:AlternateContent xmlns:mc="http://schemas.openxmlformats.org/markup-compatibility/2006">
          <mc:Choice xmlns:p14="http://schemas.microsoft.com/office/powerpoint/2010/main" Requires="p14">
            <p:contentPart p14:bwMode="auto" r:id="rId16">
              <p14:nvContentPartPr>
                <p14:cNvPr id="14" name="Ink 13">
                  <a:extLst>
                    <a:ext uri="{FF2B5EF4-FFF2-40B4-BE49-F238E27FC236}">
                      <a16:creationId xmlns:a16="http://schemas.microsoft.com/office/drawing/2014/main" id="{4193E87F-7545-D9F1-9D50-3580D88B6E84}"/>
                    </a:ext>
                  </a:extLst>
                </p14:cNvPr>
                <p14:cNvContentPartPr/>
                <p14:nvPr/>
              </p14:nvContentPartPr>
              <p14:xfrm>
                <a:off x="5755977" y="4367674"/>
                <a:ext cx="282960" cy="164520"/>
              </p14:xfrm>
            </p:contentPart>
          </mc:Choice>
          <mc:Fallback>
            <p:pic>
              <p:nvPicPr>
                <p:cNvPr id="14" name="Ink 13">
                  <a:extLst>
                    <a:ext uri="{FF2B5EF4-FFF2-40B4-BE49-F238E27FC236}">
                      <a16:creationId xmlns:a16="http://schemas.microsoft.com/office/drawing/2014/main" id="{4193E87F-7545-D9F1-9D50-3580D88B6E84}"/>
                    </a:ext>
                  </a:extLst>
                </p:cNvPr>
                <p:cNvPicPr/>
                <p:nvPr/>
              </p:nvPicPr>
              <p:blipFill>
                <a:blip r:embed="rId17"/>
                <a:stretch>
                  <a:fillRect/>
                </a:stretch>
              </p:blipFill>
              <p:spPr>
                <a:xfrm>
                  <a:off x="5746977" y="4358674"/>
                  <a:ext cx="300600" cy="182160"/>
                </a:xfrm>
                <a:prstGeom prst="rect">
                  <a:avLst/>
                </a:prstGeom>
              </p:spPr>
            </p:pic>
          </mc:Fallback>
        </mc:AlternateContent>
        <mc:AlternateContent xmlns:mc="http://schemas.openxmlformats.org/markup-compatibility/2006">
          <mc:Choice xmlns:p14="http://schemas.microsoft.com/office/powerpoint/2010/main" Requires="p14">
            <p:contentPart p14:bwMode="auto" r:id="rId18">
              <p14:nvContentPartPr>
                <p14:cNvPr id="18" name="Ink 17">
                  <a:extLst>
                    <a:ext uri="{FF2B5EF4-FFF2-40B4-BE49-F238E27FC236}">
                      <a16:creationId xmlns:a16="http://schemas.microsoft.com/office/drawing/2014/main" id="{ABB6410B-A612-5549-E617-266C157C5DF9}"/>
                    </a:ext>
                  </a:extLst>
                </p14:cNvPr>
                <p14:cNvContentPartPr/>
                <p14:nvPr/>
              </p14:nvContentPartPr>
              <p14:xfrm>
                <a:off x="6148737" y="4027834"/>
                <a:ext cx="308160" cy="318240"/>
              </p14:xfrm>
            </p:contentPart>
          </mc:Choice>
          <mc:Fallback>
            <p:pic>
              <p:nvPicPr>
                <p:cNvPr id="18" name="Ink 17">
                  <a:extLst>
                    <a:ext uri="{FF2B5EF4-FFF2-40B4-BE49-F238E27FC236}">
                      <a16:creationId xmlns:a16="http://schemas.microsoft.com/office/drawing/2014/main" id="{ABB6410B-A612-5549-E617-266C157C5DF9}"/>
                    </a:ext>
                  </a:extLst>
                </p:cNvPr>
                <p:cNvPicPr/>
                <p:nvPr/>
              </p:nvPicPr>
              <p:blipFill>
                <a:blip r:embed="rId19"/>
                <a:stretch>
                  <a:fillRect/>
                </a:stretch>
              </p:blipFill>
              <p:spPr>
                <a:xfrm>
                  <a:off x="6140097" y="4019194"/>
                  <a:ext cx="325800" cy="335880"/>
                </a:xfrm>
                <a:prstGeom prst="rect">
                  <a:avLst/>
                </a:prstGeom>
              </p:spPr>
            </p:pic>
          </mc:Fallback>
        </mc:AlternateContent>
        <mc:AlternateContent xmlns:mc="http://schemas.openxmlformats.org/markup-compatibility/2006">
          <mc:Choice xmlns:p14="http://schemas.microsoft.com/office/powerpoint/2010/main" Requires="p14">
            <p:contentPart p14:bwMode="auto" r:id="rId20">
              <p14:nvContentPartPr>
                <p14:cNvPr id="22" name="Ink 21">
                  <a:extLst>
                    <a:ext uri="{FF2B5EF4-FFF2-40B4-BE49-F238E27FC236}">
                      <a16:creationId xmlns:a16="http://schemas.microsoft.com/office/drawing/2014/main" id="{6CA2DD66-F444-7BCD-7B0B-E4A7DC94B424}"/>
                    </a:ext>
                  </a:extLst>
                </p14:cNvPr>
                <p14:cNvContentPartPr/>
                <p14:nvPr/>
              </p14:nvContentPartPr>
              <p14:xfrm>
                <a:off x="6475617" y="3915154"/>
                <a:ext cx="117360" cy="187560"/>
              </p14:xfrm>
            </p:contentPart>
          </mc:Choice>
          <mc:Fallback>
            <p:pic>
              <p:nvPicPr>
                <p:cNvPr id="22" name="Ink 21">
                  <a:extLst>
                    <a:ext uri="{FF2B5EF4-FFF2-40B4-BE49-F238E27FC236}">
                      <a16:creationId xmlns:a16="http://schemas.microsoft.com/office/drawing/2014/main" id="{6CA2DD66-F444-7BCD-7B0B-E4A7DC94B424}"/>
                    </a:ext>
                  </a:extLst>
                </p:cNvPr>
                <p:cNvPicPr/>
                <p:nvPr/>
              </p:nvPicPr>
              <p:blipFill>
                <a:blip r:embed="rId21"/>
                <a:stretch>
                  <a:fillRect/>
                </a:stretch>
              </p:blipFill>
              <p:spPr>
                <a:xfrm>
                  <a:off x="6466977" y="3906514"/>
                  <a:ext cx="135000" cy="205200"/>
                </a:xfrm>
                <a:prstGeom prst="rect">
                  <a:avLst/>
                </a:prstGeom>
              </p:spPr>
            </p:pic>
          </mc:Fallback>
        </mc:AlternateContent>
        <mc:AlternateContent xmlns:mc="http://schemas.openxmlformats.org/markup-compatibility/2006">
          <mc:Choice xmlns:p14="http://schemas.microsoft.com/office/powerpoint/2010/main" Requires="p14">
            <p:contentPart p14:bwMode="auto" r:id="rId22">
              <p14:nvContentPartPr>
                <p14:cNvPr id="23" name="Ink 22">
                  <a:extLst>
                    <a:ext uri="{FF2B5EF4-FFF2-40B4-BE49-F238E27FC236}">
                      <a16:creationId xmlns:a16="http://schemas.microsoft.com/office/drawing/2014/main" id="{34F2AC1A-F1E3-ECB9-BB1B-76BF434CDC6E}"/>
                    </a:ext>
                  </a:extLst>
                </p14:cNvPr>
                <p14:cNvContentPartPr/>
                <p14:nvPr/>
              </p14:nvContentPartPr>
              <p14:xfrm>
                <a:off x="6551217" y="3981034"/>
                <a:ext cx="86760" cy="73080"/>
              </p14:xfrm>
            </p:contentPart>
          </mc:Choice>
          <mc:Fallback>
            <p:pic>
              <p:nvPicPr>
                <p:cNvPr id="23" name="Ink 22">
                  <a:extLst>
                    <a:ext uri="{FF2B5EF4-FFF2-40B4-BE49-F238E27FC236}">
                      <a16:creationId xmlns:a16="http://schemas.microsoft.com/office/drawing/2014/main" id="{34F2AC1A-F1E3-ECB9-BB1B-76BF434CDC6E}"/>
                    </a:ext>
                  </a:extLst>
                </p:cNvPr>
                <p:cNvPicPr/>
                <p:nvPr/>
              </p:nvPicPr>
              <p:blipFill>
                <a:blip r:embed="rId23"/>
                <a:stretch>
                  <a:fillRect/>
                </a:stretch>
              </p:blipFill>
              <p:spPr>
                <a:xfrm>
                  <a:off x="6542577" y="3972034"/>
                  <a:ext cx="104400" cy="90720"/>
                </a:xfrm>
                <a:prstGeom prst="rect">
                  <a:avLst/>
                </a:prstGeom>
              </p:spPr>
            </p:pic>
          </mc:Fallback>
        </mc:AlternateContent>
        <mc:AlternateContent xmlns:mc="http://schemas.openxmlformats.org/markup-compatibility/2006">
          <mc:Choice xmlns:p14="http://schemas.microsoft.com/office/powerpoint/2010/main" Requires="p14">
            <p:contentPart p14:bwMode="auto" r:id="rId24">
              <p14:nvContentPartPr>
                <p14:cNvPr id="26" name="Ink 25">
                  <a:extLst>
                    <a:ext uri="{FF2B5EF4-FFF2-40B4-BE49-F238E27FC236}">
                      <a16:creationId xmlns:a16="http://schemas.microsoft.com/office/drawing/2014/main" id="{D8C90B3C-F8FF-9CDC-ACB1-6F761DF3A0E2}"/>
                    </a:ext>
                  </a:extLst>
                </p14:cNvPr>
                <p14:cNvContentPartPr/>
                <p14:nvPr/>
              </p14:nvContentPartPr>
              <p14:xfrm>
                <a:off x="2224737" y="2990674"/>
                <a:ext cx="2739600" cy="1351800"/>
              </p14:xfrm>
            </p:contentPart>
          </mc:Choice>
          <mc:Fallback>
            <p:pic>
              <p:nvPicPr>
                <p:cNvPr id="26" name="Ink 25">
                  <a:extLst>
                    <a:ext uri="{FF2B5EF4-FFF2-40B4-BE49-F238E27FC236}">
                      <a16:creationId xmlns:a16="http://schemas.microsoft.com/office/drawing/2014/main" id="{D8C90B3C-F8FF-9CDC-ACB1-6F761DF3A0E2}"/>
                    </a:ext>
                  </a:extLst>
                </p:cNvPr>
                <p:cNvPicPr/>
                <p:nvPr/>
              </p:nvPicPr>
              <p:blipFill>
                <a:blip r:embed="rId25"/>
                <a:stretch>
                  <a:fillRect/>
                </a:stretch>
              </p:blipFill>
              <p:spPr>
                <a:xfrm>
                  <a:off x="2216097" y="2982034"/>
                  <a:ext cx="2757240" cy="1369440"/>
                </a:xfrm>
                <a:prstGeom prst="rect">
                  <a:avLst/>
                </a:prstGeom>
              </p:spPr>
            </p:pic>
          </mc:Fallback>
        </mc:AlternateContent>
        <mc:AlternateContent xmlns:mc="http://schemas.openxmlformats.org/markup-compatibility/2006">
          <mc:Choice xmlns:p14="http://schemas.microsoft.com/office/powerpoint/2010/main" Requires="p14">
            <p:contentPart p14:bwMode="auto" r:id="rId26">
              <p14:nvContentPartPr>
                <p14:cNvPr id="27" name="Ink 26">
                  <a:extLst>
                    <a:ext uri="{FF2B5EF4-FFF2-40B4-BE49-F238E27FC236}">
                      <a16:creationId xmlns:a16="http://schemas.microsoft.com/office/drawing/2014/main" id="{563EC75B-ABEA-A049-3493-E4068204E456}"/>
                    </a:ext>
                  </a:extLst>
                </p14:cNvPr>
                <p14:cNvContentPartPr/>
                <p14:nvPr/>
              </p14:nvContentPartPr>
              <p14:xfrm>
                <a:off x="1415817" y="3846394"/>
                <a:ext cx="1472040" cy="652680"/>
              </p14:xfrm>
            </p:contentPart>
          </mc:Choice>
          <mc:Fallback>
            <p:pic>
              <p:nvPicPr>
                <p:cNvPr id="27" name="Ink 26">
                  <a:extLst>
                    <a:ext uri="{FF2B5EF4-FFF2-40B4-BE49-F238E27FC236}">
                      <a16:creationId xmlns:a16="http://schemas.microsoft.com/office/drawing/2014/main" id="{563EC75B-ABEA-A049-3493-E4068204E456}"/>
                    </a:ext>
                  </a:extLst>
                </p:cNvPr>
                <p:cNvPicPr/>
                <p:nvPr/>
              </p:nvPicPr>
              <p:blipFill>
                <a:blip r:embed="rId27"/>
                <a:stretch>
                  <a:fillRect/>
                </a:stretch>
              </p:blipFill>
              <p:spPr>
                <a:xfrm>
                  <a:off x="1407177" y="3837754"/>
                  <a:ext cx="1489680" cy="670320"/>
                </a:xfrm>
                <a:prstGeom prst="rect">
                  <a:avLst/>
                </a:prstGeom>
              </p:spPr>
            </p:pic>
          </mc:Fallback>
        </mc:AlternateContent>
        <mc:AlternateContent xmlns:mc="http://schemas.openxmlformats.org/markup-compatibility/2006">
          <mc:Choice xmlns:p14="http://schemas.microsoft.com/office/powerpoint/2010/main" Requires="p14">
            <p:contentPart p14:bwMode="auto" r:id="rId28">
              <p14:nvContentPartPr>
                <p14:cNvPr id="29" name="Ink 28">
                  <a:extLst>
                    <a:ext uri="{FF2B5EF4-FFF2-40B4-BE49-F238E27FC236}">
                      <a16:creationId xmlns:a16="http://schemas.microsoft.com/office/drawing/2014/main" id="{43A87565-7334-F44C-B05C-9A2B6BF4DEBB}"/>
                    </a:ext>
                  </a:extLst>
                </p14:cNvPr>
                <p14:cNvContentPartPr/>
                <p14:nvPr/>
              </p14:nvContentPartPr>
              <p14:xfrm>
                <a:off x="346617" y="4604554"/>
                <a:ext cx="114120" cy="173520"/>
              </p14:xfrm>
            </p:contentPart>
          </mc:Choice>
          <mc:Fallback>
            <p:pic>
              <p:nvPicPr>
                <p:cNvPr id="29" name="Ink 28">
                  <a:extLst>
                    <a:ext uri="{FF2B5EF4-FFF2-40B4-BE49-F238E27FC236}">
                      <a16:creationId xmlns:a16="http://schemas.microsoft.com/office/drawing/2014/main" id="{43A87565-7334-F44C-B05C-9A2B6BF4DEBB}"/>
                    </a:ext>
                  </a:extLst>
                </p:cNvPr>
                <p:cNvPicPr/>
                <p:nvPr/>
              </p:nvPicPr>
              <p:blipFill>
                <a:blip r:embed="rId29"/>
                <a:stretch>
                  <a:fillRect/>
                </a:stretch>
              </p:blipFill>
              <p:spPr>
                <a:xfrm>
                  <a:off x="337977" y="4595914"/>
                  <a:ext cx="131760" cy="191160"/>
                </a:xfrm>
                <a:prstGeom prst="rect">
                  <a:avLst/>
                </a:prstGeom>
              </p:spPr>
            </p:pic>
          </mc:Fallback>
        </mc:AlternateContent>
        <mc:AlternateContent xmlns:mc="http://schemas.openxmlformats.org/markup-compatibility/2006">
          <mc:Choice xmlns:p14="http://schemas.microsoft.com/office/powerpoint/2010/main" Requires="p14">
            <p:contentPart p14:bwMode="auto" r:id="rId30">
              <p14:nvContentPartPr>
                <p14:cNvPr id="30" name="Ink 29">
                  <a:extLst>
                    <a:ext uri="{FF2B5EF4-FFF2-40B4-BE49-F238E27FC236}">
                      <a16:creationId xmlns:a16="http://schemas.microsoft.com/office/drawing/2014/main" id="{D0446E66-DB37-5412-BD09-01BFEEB10C84}"/>
                    </a:ext>
                  </a:extLst>
                </p14:cNvPr>
                <p14:cNvContentPartPr/>
                <p14:nvPr/>
              </p14:nvContentPartPr>
              <p14:xfrm>
                <a:off x="323937" y="4487914"/>
                <a:ext cx="257400" cy="195840"/>
              </p14:xfrm>
            </p:contentPart>
          </mc:Choice>
          <mc:Fallback>
            <p:pic>
              <p:nvPicPr>
                <p:cNvPr id="30" name="Ink 29">
                  <a:extLst>
                    <a:ext uri="{FF2B5EF4-FFF2-40B4-BE49-F238E27FC236}">
                      <a16:creationId xmlns:a16="http://schemas.microsoft.com/office/drawing/2014/main" id="{D0446E66-DB37-5412-BD09-01BFEEB10C84}"/>
                    </a:ext>
                  </a:extLst>
                </p:cNvPr>
                <p:cNvPicPr/>
                <p:nvPr/>
              </p:nvPicPr>
              <p:blipFill>
                <a:blip r:embed="rId31"/>
                <a:stretch>
                  <a:fillRect/>
                </a:stretch>
              </p:blipFill>
              <p:spPr>
                <a:xfrm>
                  <a:off x="314937" y="4479274"/>
                  <a:ext cx="275040" cy="213480"/>
                </a:xfrm>
                <a:prstGeom prst="rect">
                  <a:avLst/>
                </a:prstGeom>
              </p:spPr>
            </p:pic>
          </mc:Fallback>
        </mc:AlternateContent>
        <mc:AlternateContent xmlns:mc="http://schemas.openxmlformats.org/markup-compatibility/2006">
          <mc:Choice xmlns:p14="http://schemas.microsoft.com/office/powerpoint/2010/main" Requires="p14">
            <p:contentPart p14:bwMode="auto" r:id="rId32">
              <p14:nvContentPartPr>
                <p14:cNvPr id="31" name="Ink 30">
                  <a:extLst>
                    <a:ext uri="{FF2B5EF4-FFF2-40B4-BE49-F238E27FC236}">
                      <a16:creationId xmlns:a16="http://schemas.microsoft.com/office/drawing/2014/main" id="{F1170F37-8DDF-553B-EB81-D13CD03CBC36}"/>
                    </a:ext>
                  </a:extLst>
                </p14:cNvPr>
                <p14:cNvContentPartPr/>
                <p14:nvPr/>
              </p14:nvContentPartPr>
              <p14:xfrm>
                <a:off x="581697" y="4343914"/>
                <a:ext cx="120960" cy="229680"/>
              </p14:xfrm>
            </p:contentPart>
          </mc:Choice>
          <mc:Fallback>
            <p:pic>
              <p:nvPicPr>
                <p:cNvPr id="31" name="Ink 30">
                  <a:extLst>
                    <a:ext uri="{FF2B5EF4-FFF2-40B4-BE49-F238E27FC236}">
                      <a16:creationId xmlns:a16="http://schemas.microsoft.com/office/drawing/2014/main" id="{F1170F37-8DDF-553B-EB81-D13CD03CBC36}"/>
                    </a:ext>
                  </a:extLst>
                </p:cNvPr>
                <p:cNvPicPr/>
                <p:nvPr/>
              </p:nvPicPr>
              <p:blipFill>
                <a:blip r:embed="rId33"/>
                <a:stretch>
                  <a:fillRect/>
                </a:stretch>
              </p:blipFill>
              <p:spPr>
                <a:xfrm>
                  <a:off x="572697" y="4334914"/>
                  <a:ext cx="138600" cy="247320"/>
                </a:xfrm>
                <a:prstGeom prst="rect">
                  <a:avLst/>
                </a:prstGeom>
              </p:spPr>
            </p:pic>
          </mc:Fallback>
        </mc:AlternateContent>
        <mc:AlternateContent xmlns:mc="http://schemas.openxmlformats.org/markup-compatibility/2006">
          <mc:Choice xmlns:p14="http://schemas.microsoft.com/office/powerpoint/2010/main" Requires="p14">
            <p:contentPart p14:bwMode="auto" r:id="rId34">
              <p14:nvContentPartPr>
                <p14:cNvPr id="32" name="Ink 31">
                  <a:extLst>
                    <a:ext uri="{FF2B5EF4-FFF2-40B4-BE49-F238E27FC236}">
                      <a16:creationId xmlns:a16="http://schemas.microsoft.com/office/drawing/2014/main" id="{BEDB1912-BCAA-146A-242B-E147246CD571}"/>
                    </a:ext>
                  </a:extLst>
                </p14:cNvPr>
                <p14:cNvContentPartPr/>
                <p14:nvPr/>
              </p14:nvContentPartPr>
              <p14:xfrm>
                <a:off x="733257" y="4193794"/>
                <a:ext cx="146160" cy="230760"/>
              </p14:xfrm>
            </p:contentPart>
          </mc:Choice>
          <mc:Fallback>
            <p:pic>
              <p:nvPicPr>
                <p:cNvPr id="32" name="Ink 31">
                  <a:extLst>
                    <a:ext uri="{FF2B5EF4-FFF2-40B4-BE49-F238E27FC236}">
                      <a16:creationId xmlns:a16="http://schemas.microsoft.com/office/drawing/2014/main" id="{BEDB1912-BCAA-146A-242B-E147246CD571}"/>
                    </a:ext>
                  </a:extLst>
                </p:cNvPr>
                <p:cNvPicPr/>
                <p:nvPr/>
              </p:nvPicPr>
              <p:blipFill>
                <a:blip r:embed="rId35"/>
                <a:stretch>
                  <a:fillRect/>
                </a:stretch>
              </p:blipFill>
              <p:spPr>
                <a:xfrm>
                  <a:off x="724257" y="4184794"/>
                  <a:ext cx="163800" cy="248400"/>
                </a:xfrm>
                <a:prstGeom prst="rect">
                  <a:avLst/>
                </a:prstGeom>
              </p:spPr>
            </p:pic>
          </mc:Fallback>
        </mc:AlternateContent>
        <mc:AlternateContent xmlns:mc="http://schemas.openxmlformats.org/markup-compatibility/2006">
          <mc:Choice xmlns:p14="http://schemas.microsoft.com/office/powerpoint/2010/main" Requires="p14">
            <p:contentPart p14:bwMode="auto" r:id="rId36">
              <p14:nvContentPartPr>
                <p14:cNvPr id="33" name="Ink 32">
                  <a:extLst>
                    <a:ext uri="{FF2B5EF4-FFF2-40B4-BE49-F238E27FC236}">
                      <a16:creationId xmlns:a16="http://schemas.microsoft.com/office/drawing/2014/main" id="{71492CFF-FE42-2BE2-4D5B-5F0E98FDDCB4}"/>
                    </a:ext>
                  </a:extLst>
                </p14:cNvPr>
                <p14:cNvContentPartPr/>
                <p14:nvPr/>
              </p14:nvContentPartPr>
              <p14:xfrm>
                <a:off x="799137" y="4286314"/>
                <a:ext cx="83880" cy="56880"/>
              </p14:xfrm>
            </p:contentPart>
          </mc:Choice>
          <mc:Fallback>
            <p:pic>
              <p:nvPicPr>
                <p:cNvPr id="33" name="Ink 32">
                  <a:extLst>
                    <a:ext uri="{FF2B5EF4-FFF2-40B4-BE49-F238E27FC236}">
                      <a16:creationId xmlns:a16="http://schemas.microsoft.com/office/drawing/2014/main" id="{71492CFF-FE42-2BE2-4D5B-5F0E98FDDCB4}"/>
                    </a:ext>
                  </a:extLst>
                </p:cNvPr>
                <p:cNvPicPr/>
                <p:nvPr/>
              </p:nvPicPr>
              <p:blipFill>
                <a:blip r:embed="rId37"/>
                <a:stretch>
                  <a:fillRect/>
                </a:stretch>
              </p:blipFill>
              <p:spPr>
                <a:xfrm>
                  <a:off x="790497" y="4277314"/>
                  <a:ext cx="101520" cy="74520"/>
                </a:xfrm>
                <a:prstGeom prst="rect">
                  <a:avLst/>
                </a:prstGeom>
              </p:spPr>
            </p:pic>
          </mc:Fallback>
        </mc:AlternateContent>
        <mc:AlternateContent xmlns:mc="http://schemas.openxmlformats.org/markup-compatibility/2006">
          <mc:Choice xmlns:p14="http://schemas.microsoft.com/office/powerpoint/2010/main" Requires="p14">
            <p:contentPart p14:bwMode="auto" r:id="rId38">
              <p14:nvContentPartPr>
                <p14:cNvPr id="34" name="Ink 33">
                  <a:extLst>
                    <a:ext uri="{FF2B5EF4-FFF2-40B4-BE49-F238E27FC236}">
                      <a16:creationId xmlns:a16="http://schemas.microsoft.com/office/drawing/2014/main" id="{B7DDEE46-2EA4-2687-A0B9-7EBA5C9BF0C0}"/>
                    </a:ext>
                  </a:extLst>
                </p14:cNvPr>
                <p14:cNvContentPartPr/>
                <p14:nvPr/>
              </p14:nvContentPartPr>
              <p14:xfrm>
                <a:off x="495657" y="4967794"/>
                <a:ext cx="176400" cy="148320"/>
              </p14:xfrm>
            </p:contentPart>
          </mc:Choice>
          <mc:Fallback>
            <p:pic>
              <p:nvPicPr>
                <p:cNvPr id="34" name="Ink 33">
                  <a:extLst>
                    <a:ext uri="{FF2B5EF4-FFF2-40B4-BE49-F238E27FC236}">
                      <a16:creationId xmlns:a16="http://schemas.microsoft.com/office/drawing/2014/main" id="{B7DDEE46-2EA4-2687-A0B9-7EBA5C9BF0C0}"/>
                    </a:ext>
                  </a:extLst>
                </p:cNvPr>
                <p:cNvPicPr/>
                <p:nvPr/>
              </p:nvPicPr>
              <p:blipFill>
                <a:blip r:embed="rId39"/>
                <a:stretch>
                  <a:fillRect/>
                </a:stretch>
              </p:blipFill>
              <p:spPr>
                <a:xfrm>
                  <a:off x="487017" y="4958794"/>
                  <a:ext cx="194040" cy="165960"/>
                </a:xfrm>
                <a:prstGeom prst="rect">
                  <a:avLst/>
                </a:prstGeom>
              </p:spPr>
            </p:pic>
          </mc:Fallback>
        </mc:AlternateContent>
        <mc:AlternateContent xmlns:mc="http://schemas.openxmlformats.org/markup-compatibility/2006">
          <mc:Choice xmlns:p14="http://schemas.microsoft.com/office/powerpoint/2010/main" Requires="p14">
            <p:contentPart p14:bwMode="auto" r:id="rId40">
              <p14:nvContentPartPr>
                <p14:cNvPr id="35" name="Ink 34">
                  <a:extLst>
                    <a:ext uri="{FF2B5EF4-FFF2-40B4-BE49-F238E27FC236}">
                      <a16:creationId xmlns:a16="http://schemas.microsoft.com/office/drawing/2014/main" id="{238040F0-D57A-92C8-93BA-50BDD59FD662}"/>
                    </a:ext>
                  </a:extLst>
                </p14:cNvPr>
                <p14:cNvContentPartPr/>
                <p14:nvPr/>
              </p14:nvContentPartPr>
              <p14:xfrm>
                <a:off x="712737" y="4754674"/>
                <a:ext cx="144720" cy="231840"/>
              </p14:xfrm>
            </p:contentPart>
          </mc:Choice>
          <mc:Fallback>
            <p:pic>
              <p:nvPicPr>
                <p:cNvPr id="35" name="Ink 34">
                  <a:extLst>
                    <a:ext uri="{FF2B5EF4-FFF2-40B4-BE49-F238E27FC236}">
                      <a16:creationId xmlns:a16="http://schemas.microsoft.com/office/drawing/2014/main" id="{238040F0-D57A-92C8-93BA-50BDD59FD662}"/>
                    </a:ext>
                  </a:extLst>
                </p:cNvPr>
                <p:cNvPicPr/>
                <p:nvPr/>
              </p:nvPicPr>
              <p:blipFill>
                <a:blip r:embed="rId41"/>
                <a:stretch>
                  <a:fillRect/>
                </a:stretch>
              </p:blipFill>
              <p:spPr>
                <a:xfrm>
                  <a:off x="703737" y="4746034"/>
                  <a:ext cx="162360" cy="249480"/>
                </a:xfrm>
                <a:prstGeom prst="rect">
                  <a:avLst/>
                </a:prstGeom>
              </p:spPr>
            </p:pic>
          </mc:Fallback>
        </mc:AlternateContent>
        <mc:AlternateContent xmlns:mc="http://schemas.openxmlformats.org/markup-compatibility/2006">
          <mc:Choice xmlns:p14="http://schemas.microsoft.com/office/powerpoint/2010/main" Requires="p14">
            <p:contentPart p14:bwMode="auto" r:id="rId42">
              <p14:nvContentPartPr>
                <p14:cNvPr id="36" name="Ink 35">
                  <a:extLst>
                    <a:ext uri="{FF2B5EF4-FFF2-40B4-BE49-F238E27FC236}">
                      <a16:creationId xmlns:a16="http://schemas.microsoft.com/office/drawing/2014/main" id="{F15A977C-A8BA-14FB-24C9-2B04A340CA46}"/>
                    </a:ext>
                  </a:extLst>
                </p14:cNvPr>
                <p14:cNvContentPartPr/>
                <p14:nvPr/>
              </p14:nvContentPartPr>
              <p14:xfrm>
                <a:off x="856377" y="4641274"/>
                <a:ext cx="186840" cy="138600"/>
              </p14:xfrm>
            </p:contentPart>
          </mc:Choice>
          <mc:Fallback>
            <p:pic>
              <p:nvPicPr>
                <p:cNvPr id="36" name="Ink 35">
                  <a:extLst>
                    <a:ext uri="{FF2B5EF4-FFF2-40B4-BE49-F238E27FC236}">
                      <a16:creationId xmlns:a16="http://schemas.microsoft.com/office/drawing/2014/main" id="{F15A977C-A8BA-14FB-24C9-2B04A340CA46}"/>
                    </a:ext>
                  </a:extLst>
                </p:cNvPr>
                <p:cNvPicPr/>
                <p:nvPr/>
              </p:nvPicPr>
              <p:blipFill>
                <a:blip r:embed="rId43"/>
                <a:stretch>
                  <a:fillRect/>
                </a:stretch>
              </p:blipFill>
              <p:spPr>
                <a:xfrm>
                  <a:off x="847737" y="4632274"/>
                  <a:ext cx="204480" cy="156240"/>
                </a:xfrm>
                <a:prstGeom prst="rect">
                  <a:avLst/>
                </a:prstGeom>
              </p:spPr>
            </p:pic>
          </mc:Fallback>
        </mc:AlternateContent>
        <mc:AlternateContent xmlns:mc="http://schemas.openxmlformats.org/markup-compatibility/2006">
          <mc:Choice xmlns:p14="http://schemas.microsoft.com/office/powerpoint/2010/main" Requires="p14">
            <p:contentPart p14:bwMode="auto" r:id="rId44">
              <p14:nvContentPartPr>
                <p14:cNvPr id="37" name="Ink 36">
                  <a:extLst>
                    <a:ext uri="{FF2B5EF4-FFF2-40B4-BE49-F238E27FC236}">
                      <a16:creationId xmlns:a16="http://schemas.microsoft.com/office/drawing/2014/main" id="{8868DE9F-52A4-5478-DC7F-1005A0C6CC6E}"/>
                    </a:ext>
                  </a:extLst>
                </p14:cNvPr>
                <p14:cNvContentPartPr/>
                <p14:nvPr/>
              </p14:nvContentPartPr>
              <p14:xfrm>
                <a:off x="568017" y="5167234"/>
                <a:ext cx="529920" cy="510480"/>
              </p14:xfrm>
            </p:contentPart>
          </mc:Choice>
          <mc:Fallback>
            <p:pic>
              <p:nvPicPr>
                <p:cNvPr id="37" name="Ink 36">
                  <a:extLst>
                    <a:ext uri="{FF2B5EF4-FFF2-40B4-BE49-F238E27FC236}">
                      <a16:creationId xmlns:a16="http://schemas.microsoft.com/office/drawing/2014/main" id="{8868DE9F-52A4-5478-DC7F-1005A0C6CC6E}"/>
                    </a:ext>
                  </a:extLst>
                </p:cNvPr>
                <p:cNvPicPr/>
                <p:nvPr/>
              </p:nvPicPr>
              <p:blipFill>
                <a:blip r:embed="rId45"/>
                <a:stretch>
                  <a:fillRect/>
                </a:stretch>
              </p:blipFill>
              <p:spPr>
                <a:xfrm>
                  <a:off x="559017" y="5158234"/>
                  <a:ext cx="547560" cy="528120"/>
                </a:xfrm>
                <a:prstGeom prst="rect">
                  <a:avLst/>
                </a:prstGeom>
              </p:spPr>
            </p:pic>
          </mc:Fallback>
        </mc:AlternateContent>
        <mc:AlternateContent xmlns:mc="http://schemas.openxmlformats.org/markup-compatibility/2006">
          <mc:Choice xmlns:p14="http://schemas.microsoft.com/office/powerpoint/2010/main" Requires="p14">
            <p:contentPart p14:bwMode="auto" r:id="rId46">
              <p14:nvContentPartPr>
                <p14:cNvPr id="38" name="Ink 37">
                  <a:extLst>
                    <a:ext uri="{FF2B5EF4-FFF2-40B4-BE49-F238E27FC236}">
                      <a16:creationId xmlns:a16="http://schemas.microsoft.com/office/drawing/2014/main" id="{75C10C7B-E32C-3EBA-7840-8B9911BCF966}"/>
                    </a:ext>
                  </a:extLst>
                </p14:cNvPr>
                <p14:cNvContentPartPr/>
                <p14:nvPr/>
              </p14:nvContentPartPr>
              <p14:xfrm>
                <a:off x="1026297" y="4976794"/>
                <a:ext cx="311400" cy="197640"/>
              </p14:xfrm>
            </p:contentPart>
          </mc:Choice>
          <mc:Fallback>
            <p:pic>
              <p:nvPicPr>
                <p:cNvPr id="38" name="Ink 37">
                  <a:extLst>
                    <a:ext uri="{FF2B5EF4-FFF2-40B4-BE49-F238E27FC236}">
                      <a16:creationId xmlns:a16="http://schemas.microsoft.com/office/drawing/2014/main" id="{75C10C7B-E32C-3EBA-7840-8B9911BCF966}"/>
                    </a:ext>
                  </a:extLst>
                </p:cNvPr>
                <p:cNvPicPr/>
                <p:nvPr/>
              </p:nvPicPr>
              <p:blipFill>
                <a:blip r:embed="rId47"/>
                <a:stretch>
                  <a:fillRect/>
                </a:stretch>
              </p:blipFill>
              <p:spPr>
                <a:xfrm>
                  <a:off x="1017657" y="4967794"/>
                  <a:ext cx="329040" cy="215280"/>
                </a:xfrm>
                <a:prstGeom prst="rect">
                  <a:avLst/>
                </a:prstGeom>
              </p:spPr>
            </p:pic>
          </mc:Fallback>
        </mc:AlternateContent>
        <mc:AlternateContent xmlns:mc="http://schemas.openxmlformats.org/markup-compatibility/2006">
          <mc:Choice xmlns:p14="http://schemas.microsoft.com/office/powerpoint/2010/main" Requires="p14">
            <p:contentPart p14:bwMode="auto" r:id="rId48">
              <p14:nvContentPartPr>
                <p14:cNvPr id="39" name="Ink 38">
                  <a:extLst>
                    <a:ext uri="{FF2B5EF4-FFF2-40B4-BE49-F238E27FC236}">
                      <a16:creationId xmlns:a16="http://schemas.microsoft.com/office/drawing/2014/main" id="{FF2613DA-6D00-030F-838D-4E362A6E0CF2}"/>
                    </a:ext>
                  </a:extLst>
                </p14:cNvPr>
                <p14:cNvContentPartPr/>
                <p14:nvPr/>
              </p14:nvContentPartPr>
              <p14:xfrm>
                <a:off x="1325097" y="5019994"/>
                <a:ext cx="28080" cy="29880"/>
              </p14:xfrm>
            </p:contentPart>
          </mc:Choice>
          <mc:Fallback>
            <p:pic>
              <p:nvPicPr>
                <p:cNvPr id="39" name="Ink 38">
                  <a:extLst>
                    <a:ext uri="{FF2B5EF4-FFF2-40B4-BE49-F238E27FC236}">
                      <a16:creationId xmlns:a16="http://schemas.microsoft.com/office/drawing/2014/main" id="{FF2613DA-6D00-030F-838D-4E362A6E0CF2}"/>
                    </a:ext>
                  </a:extLst>
                </p:cNvPr>
                <p:cNvPicPr/>
                <p:nvPr/>
              </p:nvPicPr>
              <p:blipFill>
                <a:blip r:embed="rId49"/>
                <a:stretch>
                  <a:fillRect/>
                </a:stretch>
              </p:blipFill>
              <p:spPr>
                <a:xfrm>
                  <a:off x="1316097" y="5011354"/>
                  <a:ext cx="45720" cy="47520"/>
                </a:xfrm>
                <a:prstGeom prst="rect">
                  <a:avLst/>
                </a:prstGeom>
              </p:spPr>
            </p:pic>
          </mc:Fallback>
        </mc:AlternateContent>
      </p:grpSp>
      <p:grpSp>
        <p:nvGrpSpPr>
          <p:cNvPr id="45" name="Group 44">
            <a:extLst>
              <a:ext uri="{FF2B5EF4-FFF2-40B4-BE49-F238E27FC236}">
                <a16:creationId xmlns:a16="http://schemas.microsoft.com/office/drawing/2014/main" id="{AD6B3926-ADA8-E82F-7028-593913F678E3}"/>
              </a:ext>
            </a:extLst>
          </p:cNvPr>
          <p:cNvGrpSpPr/>
          <p:nvPr/>
        </p:nvGrpSpPr>
        <p:grpSpPr>
          <a:xfrm>
            <a:off x="5029497" y="1602874"/>
            <a:ext cx="755640" cy="1126800"/>
            <a:chOff x="5029497" y="1602874"/>
            <a:chExt cx="755640" cy="1126800"/>
          </a:xfrm>
        </p:grpSpPr>
        <mc:AlternateContent xmlns:mc="http://schemas.openxmlformats.org/markup-compatibility/2006">
          <mc:Choice xmlns:p14="http://schemas.microsoft.com/office/powerpoint/2010/main" Requires="p14">
            <p:contentPart p14:bwMode="auto" r:id="rId50">
              <p14:nvContentPartPr>
                <p14:cNvPr id="3" name="Ink 2">
                  <a:extLst>
                    <a:ext uri="{FF2B5EF4-FFF2-40B4-BE49-F238E27FC236}">
                      <a16:creationId xmlns:a16="http://schemas.microsoft.com/office/drawing/2014/main" id="{A6746C71-8A40-55D2-595B-F9110BE57BFC}"/>
                    </a:ext>
                  </a:extLst>
                </p14:cNvPr>
                <p14:cNvContentPartPr/>
                <p14:nvPr/>
              </p14:nvContentPartPr>
              <p14:xfrm>
                <a:off x="5029497" y="1602874"/>
                <a:ext cx="459360" cy="386640"/>
              </p14:xfrm>
            </p:contentPart>
          </mc:Choice>
          <mc:Fallback>
            <p:pic>
              <p:nvPicPr>
                <p:cNvPr id="3" name="Ink 2">
                  <a:extLst>
                    <a:ext uri="{FF2B5EF4-FFF2-40B4-BE49-F238E27FC236}">
                      <a16:creationId xmlns:a16="http://schemas.microsoft.com/office/drawing/2014/main" id="{A6746C71-8A40-55D2-595B-F9110BE57BFC}"/>
                    </a:ext>
                  </a:extLst>
                </p:cNvPr>
                <p:cNvPicPr/>
                <p:nvPr/>
              </p:nvPicPr>
              <p:blipFill>
                <a:blip r:embed="rId51"/>
                <a:stretch>
                  <a:fillRect/>
                </a:stretch>
              </p:blipFill>
              <p:spPr>
                <a:xfrm>
                  <a:off x="5020857" y="1594234"/>
                  <a:ext cx="477000" cy="404280"/>
                </a:xfrm>
                <a:prstGeom prst="rect">
                  <a:avLst/>
                </a:prstGeom>
              </p:spPr>
            </p:pic>
          </mc:Fallback>
        </mc:AlternateContent>
        <mc:AlternateContent xmlns:mc="http://schemas.openxmlformats.org/markup-compatibility/2006">
          <mc:Choice xmlns:p14="http://schemas.microsoft.com/office/powerpoint/2010/main" Requires="p14">
            <p:contentPart p14:bwMode="auto" r:id="rId52">
              <p14:nvContentPartPr>
                <p14:cNvPr id="4" name="Ink 3">
                  <a:extLst>
                    <a:ext uri="{FF2B5EF4-FFF2-40B4-BE49-F238E27FC236}">
                      <a16:creationId xmlns:a16="http://schemas.microsoft.com/office/drawing/2014/main" id="{0B403E43-C5F3-4F2C-F4BE-73D91DCD5FA0}"/>
                    </a:ext>
                  </a:extLst>
                </p14:cNvPr>
                <p14:cNvContentPartPr/>
                <p14:nvPr/>
              </p14:nvContentPartPr>
              <p14:xfrm>
                <a:off x="5065137" y="1831114"/>
                <a:ext cx="168120" cy="129600"/>
              </p14:xfrm>
            </p:contentPart>
          </mc:Choice>
          <mc:Fallback>
            <p:pic>
              <p:nvPicPr>
                <p:cNvPr id="4" name="Ink 3">
                  <a:extLst>
                    <a:ext uri="{FF2B5EF4-FFF2-40B4-BE49-F238E27FC236}">
                      <a16:creationId xmlns:a16="http://schemas.microsoft.com/office/drawing/2014/main" id="{0B403E43-C5F3-4F2C-F4BE-73D91DCD5FA0}"/>
                    </a:ext>
                  </a:extLst>
                </p:cNvPr>
                <p:cNvPicPr/>
                <p:nvPr/>
              </p:nvPicPr>
              <p:blipFill>
                <a:blip r:embed="rId53"/>
                <a:stretch>
                  <a:fillRect/>
                </a:stretch>
              </p:blipFill>
              <p:spPr>
                <a:xfrm>
                  <a:off x="5056137" y="1822114"/>
                  <a:ext cx="185760" cy="147240"/>
                </a:xfrm>
                <a:prstGeom prst="rect">
                  <a:avLst/>
                </a:prstGeom>
              </p:spPr>
            </p:pic>
          </mc:Fallback>
        </mc:AlternateContent>
        <mc:AlternateContent xmlns:mc="http://schemas.openxmlformats.org/markup-compatibility/2006">
          <mc:Choice xmlns:p14="http://schemas.microsoft.com/office/powerpoint/2010/main" Requires="p14">
            <p:contentPart p14:bwMode="auto" r:id="rId54">
              <p14:nvContentPartPr>
                <p14:cNvPr id="41" name="Ink 40">
                  <a:extLst>
                    <a:ext uri="{FF2B5EF4-FFF2-40B4-BE49-F238E27FC236}">
                      <a16:creationId xmlns:a16="http://schemas.microsoft.com/office/drawing/2014/main" id="{0870C898-64A9-BC44-67DA-8EFD04A2CBB0}"/>
                    </a:ext>
                  </a:extLst>
                </p14:cNvPr>
                <p14:cNvContentPartPr/>
                <p14:nvPr/>
              </p14:nvContentPartPr>
              <p14:xfrm>
                <a:off x="5453577" y="2472634"/>
                <a:ext cx="331560" cy="102240"/>
              </p14:xfrm>
            </p:contentPart>
          </mc:Choice>
          <mc:Fallback>
            <p:pic>
              <p:nvPicPr>
                <p:cNvPr id="41" name="Ink 40">
                  <a:extLst>
                    <a:ext uri="{FF2B5EF4-FFF2-40B4-BE49-F238E27FC236}">
                      <a16:creationId xmlns:a16="http://schemas.microsoft.com/office/drawing/2014/main" id="{0870C898-64A9-BC44-67DA-8EFD04A2CBB0}"/>
                    </a:ext>
                  </a:extLst>
                </p:cNvPr>
                <p:cNvPicPr/>
                <p:nvPr/>
              </p:nvPicPr>
              <p:blipFill>
                <a:blip r:embed="rId55"/>
                <a:stretch>
                  <a:fillRect/>
                </a:stretch>
              </p:blipFill>
              <p:spPr>
                <a:xfrm>
                  <a:off x="5444937" y="2463634"/>
                  <a:ext cx="349200" cy="119880"/>
                </a:xfrm>
                <a:prstGeom prst="rect">
                  <a:avLst/>
                </a:prstGeom>
              </p:spPr>
            </p:pic>
          </mc:Fallback>
        </mc:AlternateContent>
        <mc:AlternateContent xmlns:mc="http://schemas.openxmlformats.org/markup-compatibility/2006">
          <mc:Choice xmlns:p14="http://schemas.microsoft.com/office/powerpoint/2010/main" Requires="p14">
            <p:contentPart p14:bwMode="auto" r:id="rId56">
              <p14:nvContentPartPr>
                <p14:cNvPr id="42" name="Ink 41">
                  <a:extLst>
                    <a:ext uri="{FF2B5EF4-FFF2-40B4-BE49-F238E27FC236}">
                      <a16:creationId xmlns:a16="http://schemas.microsoft.com/office/drawing/2014/main" id="{D16EA5A7-FFE2-E2C1-1C3B-56A530A14404}"/>
                    </a:ext>
                  </a:extLst>
                </p14:cNvPr>
                <p14:cNvContentPartPr/>
                <p14:nvPr/>
              </p14:nvContentPartPr>
              <p14:xfrm>
                <a:off x="5561577" y="2370754"/>
                <a:ext cx="29520" cy="358920"/>
              </p14:xfrm>
            </p:contentPart>
          </mc:Choice>
          <mc:Fallback>
            <p:pic>
              <p:nvPicPr>
                <p:cNvPr id="42" name="Ink 41">
                  <a:extLst>
                    <a:ext uri="{FF2B5EF4-FFF2-40B4-BE49-F238E27FC236}">
                      <a16:creationId xmlns:a16="http://schemas.microsoft.com/office/drawing/2014/main" id="{D16EA5A7-FFE2-E2C1-1C3B-56A530A14404}"/>
                    </a:ext>
                  </a:extLst>
                </p:cNvPr>
                <p:cNvPicPr/>
                <p:nvPr/>
              </p:nvPicPr>
              <p:blipFill>
                <a:blip r:embed="rId57"/>
                <a:stretch>
                  <a:fillRect/>
                </a:stretch>
              </p:blipFill>
              <p:spPr>
                <a:xfrm>
                  <a:off x="5552937" y="2362114"/>
                  <a:ext cx="47160" cy="376560"/>
                </a:xfrm>
                <a:prstGeom prst="rect">
                  <a:avLst/>
                </a:prstGeom>
              </p:spPr>
            </p:pic>
          </mc:Fallback>
        </mc:AlternateContent>
        <mc:AlternateContent xmlns:mc="http://schemas.openxmlformats.org/markup-compatibility/2006">
          <mc:Choice xmlns:p14="http://schemas.microsoft.com/office/powerpoint/2010/main" Requires="p14">
            <p:contentPart p14:bwMode="auto" r:id="rId58">
              <p14:nvContentPartPr>
                <p14:cNvPr id="43" name="Ink 42">
                  <a:extLst>
                    <a:ext uri="{FF2B5EF4-FFF2-40B4-BE49-F238E27FC236}">
                      <a16:creationId xmlns:a16="http://schemas.microsoft.com/office/drawing/2014/main" id="{511FD305-0513-5FDE-789D-618E288DECAF}"/>
                    </a:ext>
                  </a:extLst>
                </p14:cNvPr>
                <p14:cNvContentPartPr/>
                <p14:nvPr/>
              </p14:nvContentPartPr>
              <p14:xfrm>
                <a:off x="5441337" y="2007514"/>
                <a:ext cx="108000" cy="343800"/>
              </p14:xfrm>
            </p:contentPart>
          </mc:Choice>
          <mc:Fallback>
            <p:pic>
              <p:nvPicPr>
                <p:cNvPr id="43" name="Ink 42">
                  <a:extLst>
                    <a:ext uri="{FF2B5EF4-FFF2-40B4-BE49-F238E27FC236}">
                      <a16:creationId xmlns:a16="http://schemas.microsoft.com/office/drawing/2014/main" id="{511FD305-0513-5FDE-789D-618E288DECAF}"/>
                    </a:ext>
                  </a:extLst>
                </p:cNvPr>
                <p:cNvPicPr/>
                <p:nvPr/>
              </p:nvPicPr>
              <p:blipFill>
                <a:blip r:embed="rId59"/>
                <a:stretch>
                  <a:fillRect/>
                </a:stretch>
              </p:blipFill>
              <p:spPr>
                <a:xfrm>
                  <a:off x="5432337" y="1998514"/>
                  <a:ext cx="125640" cy="361440"/>
                </a:xfrm>
                <a:prstGeom prst="rect">
                  <a:avLst/>
                </a:prstGeom>
              </p:spPr>
            </p:pic>
          </mc:Fallback>
        </mc:AlternateContent>
        <mc:AlternateContent xmlns:mc="http://schemas.openxmlformats.org/markup-compatibility/2006">
          <mc:Choice xmlns:p14="http://schemas.microsoft.com/office/powerpoint/2010/main" Requires="p14">
            <p:contentPart p14:bwMode="auto" r:id="rId60">
              <p14:nvContentPartPr>
                <p14:cNvPr id="44" name="Ink 43">
                  <a:extLst>
                    <a:ext uri="{FF2B5EF4-FFF2-40B4-BE49-F238E27FC236}">
                      <a16:creationId xmlns:a16="http://schemas.microsoft.com/office/drawing/2014/main" id="{8EDF9E4C-0831-5324-85DD-B60B2E96DA7B}"/>
                    </a:ext>
                  </a:extLst>
                </p14:cNvPr>
                <p14:cNvContentPartPr/>
                <p14:nvPr/>
              </p14:nvContentPartPr>
              <p14:xfrm>
                <a:off x="5354217" y="2156914"/>
                <a:ext cx="223920" cy="78480"/>
              </p14:xfrm>
            </p:contentPart>
          </mc:Choice>
          <mc:Fallback>
            <p:pic>
              <p:nvPicPr>
                <p:cNvPr id="44" name="Ink 43">
                  <a:extLst>
                    <a:ext uri="{FF2B5EF4-FFF2-40B4-BE49-F238E27FC236}">
                      <a16:creationId xmlns:a16="http://schemas.microsoft.com/office/drawing/2014/main" id="{8EDF9E4C-0831-5324-85DD-B60B2E96DA7B}"/>
                    </a:ext>
                  </a:extLst>
                </p:cNvPr>
                <p:cNvPicPr/>
                <p:nvPr/>
              </p:nvPicPr>
              <p:blipFill>
                <a:blip r:embed="rId61"/>
                <a:stretch>
                  <a:fillRect/>
                </a:stretch>
              </p:blipFill>
              <p:spPr>
                <a:xfrm>
                  <a:off x="5345217" y="2148274"/>
                  <a:ext cx="241560" cy="96120"/>
                </a:xfrm>
                <a:prstGeom prst="rect">
                  <a:avLst/>
                </a:prstGeom>
              </p:spPr>
            </p:pic>
          </mc:Fallback>
        </mc:AlternateContent>
      </p:grpSp>
    </p:spTree>
    <p:extLst>
      <p:ext uri="{BB962C8B-B14F-4D97-AF65-F5344CB8AC3E}">
        <p14:creationId xmlns:p14="http://schemas.microsoft.com/office/powerpoint/2010/main" val="164024139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8">
            <a:extLst>
              <a:ext uri="{FF2B5EF4-FFF2-40B4-BE49-F238E27FC236}">
                <a16:creationId xmlns:a16="http://schemas.microsoft.com/office/drawing/2014/main" id="{2FE4B284-D310-40FF-BC49-3289EB39948C}"/>
              </a:ext>
            </a:extLst>
          </p:cNvPr>
          <p:cNvSpPr txBox="1">
            <a:spLocks noChangeArrowheads="1"/>
          </p:cNvSpPr>
          <p:nvPr/>
        </p:nvSpPr>
        <p:spPr bwMode="auto">
          <a:xfrm>
            <a:off x="2380129" y="-61555"/>
            <a:ext cx="693867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b" anchorCtr="1">
            <a:spAutoFit/>
          </a:bodyPr>
          <a:lstStyle>
            <a:defPPr>
              <a:defRPr lang="en-US"/>
            </a:defPPr>
            <a:lvl1pPr algn="ctr"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ctr"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ctr"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ctr"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ctr"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pPr algn="l" eaLnBrk="1" hangingPunct="1"/>
            <a:r>
              <a:rPr lang="en-US" altLang="en-US" sz="2800" dirty="0">
                <a:latin typeface="Calibri" panose="020F0502020204030204" pitchFamily="34" charset="0"/>
              </a:rPr>
              <a:t>Overall Process of Cas9 DNA Cleavage</a:t>
            </a:r>
          </a:p>
        </p:txBody>
      </p:sp>
      <p:pic>
        <p:nvPicPr>
          <p:cNvPr id="3" name="Picture 2" descr="nature13011-f4">
            <a:extLst>
              <a:ext uri="{FF2B5EF4-FFF2-40B4-BE49-F238E27FC236}">
                <a16:creationId xmlns:a16="http://schemas.microsoft.com/office/drawing/2014/main" id="{CA175C2B-2529-4320-9BBD-7B8E989E762E}"/>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43692"/>
          <a:stretch/>
        </p:blipFill>
        <p:spPr bwMode="auto">
          <a:xfrm>
            <a:off x="1743522" y="461665"/>
            <a:ext cx="9037310" cy="4212252"/>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2AF3EFD3-6284-4C0F-9C71-CAF98CA2EE1C}"/>
              </a:ext>
            </a:extLst>
          </p:cNvPr>
          <p:cNvSpPr txBox="1"/>
          <p:nvPr/>
        </p:nvSpPr>
        <p:spPr>
          <a:xfrm>
            <a:off x="519953" y="5053468"/>
            <a:ext cx="8567538" cy="923330"/>
          </a:xfrm>
          <a:prstGeom prst="rect">
            <a:avLst/>
          </a:prstGeom>
          <a:noFill/>
        </p:spPr>
        <p:txBody>
          <a:bodyPr wrap="none" rtlCol="0">
            <a:spAutoFit/>
          </a:bodyPr>
          <a:lstStyle/>
          <a:p>
            <a:pPr marL="457200" indent="-457200">
              <a:buAutoNum type="arabicPeriod"/>
            </a:pPr>
            <a:r>
              <a:rPr lang="en-US" sz="1800" dirty="0"/>
              <a:t>Binds to DNA, slower off-rate when the targeting RNA matches the DNA target</a:t>
            </a:r>
          </a:p>
          <a:p>
            <a:pPr marL="457200" indent="-457200">
              <a:buAutoNum type="arabicPeriod"/>
            </a:pPr>
            <a:r>
              <a:rPr lang="en-US" sz="1800" dirty="0"/>
              <a:t>Unwinding of DNA, forming duplex with the targeting RNA</a:t>
            </a:r>
          </a:p>
          <a:p>
            <a:pPr marL="457200" indent="-457200">
              <a:buAutoNum type="arabicPeriod"/>
            </a:pPr>
            <a:r>
              <a:rPr lang="en-US" sz="1800" dirty="0"/>
              <a:t>Activation of nucleases, cutting each strand</a:t>
            </a:r>
          </a:p>
        </p:txBody>
      </p:sp>
      <p:sp>
        <p:nvSpPr>
          <p:cNvPr id="5" name="Date Placeholder 4">
            <a:extLst>
              <a:ext uri="{FF2B5EF4-FFF2-40B4-BE49-F238E27FC236}">
                <a16:creationId xmlns:a16="http://schemas.microsoft.com/office/drawing/2014/main" id="{0BA95E05-04EB-3448-EA16-4E311B6EE620}"/>
              </a:ext>
            </a:extLst>
          </p:cNvPr>
          <p:cNvSpPr>
            <a:spLocks noGrp="1"/>
          </p:cNvSpPr>
          <p:nvPr>
            <p:ph type="dt" sz="half" idx="10"/>
          </p:nvPr>
        </p:nvSpPr>
        <p:spPr/>
        <p:txBody>
          <a:bodyPr/>
          <a:lstStyle/>
          <a:p>
            <a:fld id="{37FF4345-DF61-4BDB-9C1E-7C48B035A5C3}" type="datetime1">
              <a:rPr lang="en-US" smtClean="0"/>
              <a:t>9/9/2023</a:t>
            </a:fld>
            <a:endParaRPr lang="en-US"/>
          </a:p>
        </p:txBody>
      </p:sp>
      <p:sp>
        <p:nvSpPr>
          <p:cNvPr id="9" name="Footer Placeholder 8">
            <a:extLst>
              <a:ext uri="{FF2B5EF4-FFF2-40B4-BE49-F238E27FC236}">
                <a16:creationId xmlns:a16="http://schemas.microsoft.com/office/drawing/2014/main" id="{151A720F-6A93-602D-533B-4EA099EDA66A}"/>
              </a:ext>
            </a:extLst>
          </p:cNvPr>
          <p:cNvSpPr>
            <a:spLocks noGrp="1"/>
          </p:cNvSpPr>
          <p:nvPr>
            <p:ph type="ftr" sz="quarter" idx="11"/>
          </p:nvPr>
        </p:nvSpPr>
        <p:spPr/>
        <p:txBody>
          <a:bodyPr/>
          <a:lstStyle/>
          <a:p>
            <a:r>
              <a:rPr lang="en-US"/>
              <a:t>D &amp; D Lecture 5 - Fall 2023</a:t>
            </a:r>
          </a:p>
        </p:txBody>
      </p:sp>
      <p:sp>
        <p:nvSpPr>
          <p:cNvPr id="10" name="Slide Number Placeholder 9">
            <a:extLst>
              <a:ext uri="{FF2B5EF4-FFF2-40B4-BE49-F238E27FC236}">
                <a16:creationId xmlns:a16="http://schemas.microsoft.com/office/drawing/2014/main" id="{C226661E-15B8-1B6E-46CE-C6B7E7C1DC8B}"/>
              </a:ext>
            </a:extLst>
          </p:cNvPr>
          <p:cNvSpPr>
            <a:spLocks noGrp="1"/>
          </p:cNvSpPr>
          <p:nvPr>
            <p:ph type="sldNum" sz="quarter" idx="12"/>
          </p:nvPr>
        </p:nvSpPr>
        <p:spPr/>
        <p:txBody>
          <a:bodyPr/>
          <a:lstStyle/>
          <a:p>
            <a:fld id="{DC3BB032-4020-48F4-953B-341806DC4A2B}" type="slidenum">
              <a:rPr lang="en-US" smtClean="0"/>
              <a:pPr/>
              <a:t>39</a:t>
            </a:fld>
            <a:endParaRPr lang="en-US"/>
          </a:p>
        </p:txBody>
      </p:sp>
      <mc:AlternateContent xmlns:mc="http://schemas.openxmlformats.org/markup-compatibility/2006">
        <mc:Choice xmlns:p14="http://schemas.microsoft.com/office/powerpoint/2010/main" Requires="p14">
          <p:contentPart p14:bwMode="auto" r:id="rId4">
            <p14:nvContentPartPr>
              <p14:cNvPr id="15" name="Ink 14">
                <a:extLst>
                  <a:ext uri="{FF2B5EF4-FFF2-40B4-BE49-F238E27FC236}">
                    <a16:creationId xmlns:a16="http://schemas.microsoft.com/office/drawing/2014/main" id="{7944112D-3FD9-20C9-2891-B3207E6C8478}"/>
                  </a:ext>
                </a:extLst>
              </p14:cNvPr>
              <p14:cNvContentPartPr/>
              <p14:nvPr/>
            </p14:nvContentPartPr>
            <p14:xfrm>
              <a:off x="9542817" y="2631034"/>
              <a:ext cx="816840" cy="339840"/>
            </p14:xfrm>
          </p:contentPart>
        </mc:Choice>
        <mc:Fallback>
          <p:pic>
            <p:nvPicPr>
              <p:cNvPr id="15" name="Ink 14">
                <a:extLst>
                  <a:ext uri="{FF2B5EF4-FFF2-40B4-BE49-F238E27FC236}">
                    <a16:creationId xmlns:a16="http://schemas.microsoft.com/office/drawing/2014/main" id="{7944112D-3FD9-20C9-2891-B3207E6C8478}"/>
                  </a:ext>
                </a:extLst>
              </p:cNvPr>
              <p:cNvPicPr/>
              <p:nvPr/>
            </p:nvPicPr>
            <p:blipFill>
              <a:blip r:embed="rId5"/>
              <a:stretch>
                <a:fillRect/>
              </a:stretch>
            </p:blipFill>
            <p:spPr>
              <a:xfrm>
                <a:off x="9533817" y="2622394"/>
                <a:ext cx="834480" cy="357480"/>
              </a:xfrm>
              <a:prstGeom prst="rect">
                <a:avLst/>
              </a:prstGeom>
            </p:spPr>
          </p:pic>
        </mc:Fallback>
      </mc:AlternateContent>
      <mc:AlternateContent xmlns:mc="http://schemas.openxmlformats.org/markup-compatibility/2006">
        <mc:Choice xmlns:p14="http://schemas.microsoft.com/office/powerpoint/2010/main" Requires="p14">
          <p:contentPart p14:bwMode="auto" r:id="rId6">
            <p14:nvContentPartPr>
              <p14:cNvPr id="16" name="Ink 15">
                <a:extLst>
                  <a:ext uri="{FF2B5EF4-FFF2-40B4-BE49-F238E27FC236}">
                    <a16:creationId xmlns:a16="http://schemas.microsoft.com/office/drawing/2014/main" id="{FDF72190-5921-1D85-BDEA-CAD3E0203878}"/>
                  </a:ext>
                </a:extLst>
              </p14:cNvPr>
              <p14:cNvContentPartPr/>
              <p14:nvPr/>
            </p14:nvContentPartPr>
            <p14:xfrm>
              <a:off x="8023977" y="2680714"/>
              <a:ext cx="840240" cy="288360"/>
            </p14:xfrm>
          </p:contentPart>
        </mc:Choice>
        <mc:Fallback>
          <p:pic>
            <p:nvPicPr>
              <p:cNvPr id="16" name="Ink 15">
                <a:extLst>
                  <a:ext uri="{FF2B5EF4-FFF2-40B4-BE49-F238E27FC236}">
                    <a16:creationId xmlns:a16="http://schemas.microsoft.com/office/drawing/2014/main" id="{FDF72190-5921-1D85-BDEA-CAD3E0203878}"/>
                  </a:ext>
                </a:extLst>
              </p:cNvPr>
              <p:cNvPicPr/>
              <p:nvPr/>
            </p:nvPicPr>
            <p:blipFill>
              <a:blip r:embed="rId7"/>
              <a:stretch>
                <a:fillRect/>
              </a:stretch>
            </p:blipFill>
            <p:spPr>
              <a:xfrm>
                <a:off x="8015337" y="2672074"/>
                <a:ext cx="857880" cy="306000"/>
              </a:xfrm>
              <a:prstGeom prst="rect">
                <a:avLst/>
              </a:prstGeom>
            </p:spPr>
          </p:pic>
        </mc:Fallback>
      </mc:AlternateContent>
      <mc:AlternateContent xmlns:mc="http://schemas.openxmlformats.org/markup-compatibility/2006">
        <mc:Choice xmlns:p14="http://schemas.microsoft.com/office/powerpoint/2010/main" Requires="p14">
          <p:contentPart p14:bwMode="auto" r:id="rId8">
            <p14:nvContentPartPr>
              <p14:cNvPr id="17" name="Ink 16">
                <a:extLst>
                  <a:ext uri="{FF2B5EF4-FFF2-40B4-BE49-F238E27FC236}">
                    <a16:creationId xmlns:a16="http://schemas.microsoft.com/office/drawing/2014/main" id="{08801EE2-0A8E-4856-B8B1-A86144C93C99}"/>
                  </a:ext>
                </a:extLst>
              </p14:cNvPr>
              <p14:cNvContentPartPr/>
              <p14:nvPr/>
            </p14:nvContentPartPr>
            <p14:xfrm>
              <a:off x="6460857" y="2401714"/>
              <a:ext cx="676800" cy="410400"/>
            </p14:xfrm>
          </p:contentPart>
        </mc:Choice>
        <mc:Fallback>
          <p:pic>
            <p:nvPicPr>
              <p:cNvPr id="17" name="Ink 16">
                <a:extLst>
                  <a:ext uri="{FF2B5EF4-FFF2-40B4-BE49-F238E27FC236}">
                    <a16:creationId xmlns:a16="http://schemas.microsoft.com/office/drawing/2014/main" id="{08801EE2-0A8E-4856-B8B1-A86144C93C99}"/>
                  </a:ext>
                </a:extLst>
              </p:cNvPr>
              <p:cNvPicPr/>
              <p:nvPr/>
            </p:nvPicPr>
            <p:blipFill>
              <a:blip r:embed="rId9"/>
              <a:stretch>
                <a:fillRect/>
              </a:stretch>
            </p:blipFill>
            <p:spPr>
              <a:xfrm>
                <a:off x="6452217" y="2392714"/>
                <a:ext cx="694440" cy="42804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35" name="Ink 34">
                <a:extLst>
                  <a:ext uri="{FF2B5EF4-FFF2-40B4-BE49-F238E27FC236}">
                    <a16:creationId xmlns:a16="http://schemas.microsoft.com/office/drawing/2014/main" id="{5791A16C-B6B4-B60A-4BC0-388EFAD8B5EA}"/>
                  </a:ext>
                </a:extLst>
              </p14:cNvPr>
              <p14:cNvContentPartPr/>
              <p14:nvPr/>
            </p14:nvContentPartPr>
            <p14:xfrm>
              <a:off x="9527697" y="2582434"/>
              <a:ext cx="849600" cy="426960"/>
            </p14:xfrm>
          </p:contentPart>
        </mc:Choice>
        <mc:Fallback>
          <p:pic>
            <p:nvPicPr>
              <p:cNvPr id="35" name="Ink 34">
                <a:extLst>
                  <a:ext uri="{FF2B5EF4-FFF2-40B4-BE49-F238E27FC236}">
                    <a16:creationId xmlns:a16="http://schemas.microsoft.com/office/drawing/2014/main" id="{5791A16C-B6B4-B60A-4BC0-388EFAD8B5EA}"/>
                  </a:ext>
                </a:extLst>
              </p:cNvPr>
              <p:cNvPicPr/>
              <p:nvPr/>
            </p:nvPicPr>
            <p:blipFill>
              <a:blip r:embed="rId11"/>
              <a:stretch>
                <a:fillRect/>
              </a:stretch>
            </p:blipFill>
            <p:spPr>
              <a:xfrm>
                <a:off x="9519057" y="2573434"/>
                <a:ext cx="867240" cy="444600"/>
              </a:xfrm>
              <a:prstGeom prst="rect">
                <a:avLst/>
              </a:prstGeom>
            </p:spPr>
          </p:pic>
        </mc:Fallback>
      </mc:AlternateContent>
      <mc:AlternateContent xmlns:mc="http://schemas.openxmlformats.org/markup-compatibility/2006">
        <mc:Choice xmlns:p14="http://schemas.microsoft.com/office/powerpoint/2010/main" Requires="p14">
          <p:contentPart p14:bwMode="auto" r:id="rId12">
            <p14:nvContentPartPr>
              <p14:cNvPr id="60" name="Ink 59">
                <a:extLst>
                  <a:ext uri="{FF2B5EF4-FFF2-40B4-BE49-F238E27FC236}">
                    <a16:creationId xmlns:a16="http://schemas.microsoft.com/office/drawing/2014/main" id="{AB8DEF31-77BC-1A3F-6D62-E465C44B8C54}"/>
                  </a:ext>
                </a:extLst>
              </p14:cNvPr>
              <p14:cNvContentPartPr/>
              <p14:nvPr/>
            </p14:nvContentPartPr>
            <p14:xfrm>
              <a:off x="6701697" y="2545354"/>
              <a:ext cx="177480" cy="203760"/>
            </p14:xfrm>
          </p:contentPart>
        </mc:Choice>
        <mc:Fallback>
          <p:pic>
            <p:nvPicPr>
              <p:cNvPr id="60" name="Ink 59">
                <a:extLst>
                  <a:ext uri="{FF2B5EF4-FFF2-40B4-BE49-F238E27FC236}">
                    <a16:creationId xmlns:a16="http://schemas.microsoft.com/office/drawing/2014/main" id="{AB8DEF31-77BC-1A3F-6D62-E465C44B8C54}"/>
                  </a:ext>
                </a:extLst>
              </p:cNvPr>
              <p:cNvPicPr/>
              <p:nvPr/>
            </p:nvPicPr>
            <p:blipFill>
              <a:blip r:embed="rId13"/>
              <a:stretch>
                <a:fillRect/>
              </a:stretch>
            </p:blipFill>
            <p:spPr>
              <a:xfrm>
                <a:off x="6692697" y="2536714"/>
                <a:ext cx="195120" cy="221400"/>
              </a:xfrm>
              <a:prstGeom prst="rect">
                <a:avLst/>
              </a:prstGeom>
            </p:spPr>
          </p:pic>
        </mc:Fallback>
      </mc:AlternateContent>
      <mc:AlternateContent xmlns:mc="http://schemas.openxmlformats.org/markup-compatibility/2006">
        <mc:Choice xmlns:p14="http://schemas.microsoft.com/office/powerpoint/2010/main" Requires="p14">
          <p:contentPart p14:bwMode="auto" r:id="rId14">
            <p14:nvContentPartPr>
              <p14:cNvPr id="61" name="Ink 60">
                <a:extLst>
                  <a:ext uri="{FF2B5EF4-FFF2-40B4-BE49-F238E27FC236}">
                    <a16:creationId xmlns:a16="http://schemas.microsoft.com/office/drawing/2014/main" id="{0798311B-D6EA-D69E-DDE2-1DF8361E01B8}"/>
                  </a:ext>
                </a:extLst>
              </p14:cNvPr>
              <p14:cNvContentPartPr/>
              <p14:nvPr/>
            </p14:nvContentPartPr>
            <p14:xfrm>
              <a:off x="7132977" y="2281474"/>
              <a:ext cx="10440" cy="23760"/>
            </p14:xfrm>
          </p:contentPart>
        </mc:Choice>
        <mc:Fallback>
          <p:pic>
            <p:nvPicPr>
              <p:cNvPr id="61" name="Ink 60">
                <a:extLst>
                  <a:ext uri="{FF2B5EF4-FFF2-40B4-BE49-F238E27FC236}">
                    <a16:creationId xmlns:a16="http://schemas.microsoft.com/office/drawing/2014/main" id="{0798311B-D6EA-D69E-DDE2-1DF8361E01B8}"/>
                  </a:ext>
                </a:extLst>
              </p:cNvPr>
              <p:cNvPicPr/>
              <p:nvPr/>
            </p:nvPicPr>
            <p:blipFill>
              <a:blip r:embed="rId15"/>
              <a:stretch>
                <a:fillRect/>
              </a:stretch>
            </p:blipFill>
            <p:spPr>
              <a:xfrm>
                <a:off x="7124337" y="2272474"/>
                <a:ext cx="28080" cy="41400"/>
              </a:xfrm>
              <a:prstGeom prst="rect">
                <a:avLst/>
              </a:prstGeom>
            </p:spPr>
          </p:pic>
        </mc:Fallback>
      </mc:AlternateContent>
      <mc:AlternateContent xmlns:mc="http://schemas.openxmlformats.org/markup-compatibility/2006">
        <mc:Choice xmlns:p14="http://schemas.microsoft.com/office/powerpoint/2010/main" Requires="p14">
          <p:contentPart p14:bwMode="auto" r:id="rId16">
            <p14:nvContentPartPr>
              <p14:cNvPr id="62" name="Ink 61">
                <a:extLst>
                  <a:ext uri="{FF2B5EF4-FFF2-40B4-BE49-F238E27FC236}">
                    <a16:creationId xmlns:a16="http://schemas.microsoft.com/office/drawing/2014/main" id="{BEDC4724-57F4-EC50-B002-742D76199953}"/>
                  </a:ext>
                </a:extLst>
              </p14:cNvPr>
              <p14:cNvContentPartPr/>
              <p14:nvPr/>
            </p14:nvContentPartPr>
            <p14:xfrm>
              <a:off x="4952457" y="2517994"/>
              <a:ext cx="331920" cy="194760"/>
            </p14:xfrm>
          </p:contentPart>
        </mc:Choice>
        <mc:Fallback>
          <p:pic>
            <p:nvPicPr>
              <p:cNvPr id="62" name="Ink 61">
                <a:extLst>
                  <a:ext uri="{FF2B5EF4-FFF2-40B4-BE49-F238E27FC236}">
                    <a16:creationId xmlns:a16="http://schemas.microsoft.com/office/drawing/2014/main" id="{BEDC4724-57F4-EC50-B002-742D76199953}"/>
                  </a:ext>
                </a:extLst>
              </p:cNvPr>
              <p:cNvPicPr/>
              <p:nvPr/>
            </p:nvPicPr>
            <p:blipFill>
              <a:blip r:embed="rId17"/>
              <a:stretch>
                <a:fillRect/>
              </a:stretch>
            </p:blipFill>
            <p:spPr>
              <a:xfrm>
                <a:off x="4943817" y="2508994"/>
                <a:ext cx="349560" cy="212400"/>
              </a:xfrm>
              <a:prstGeom prst="rect">
                <a:avLst/>
              </a:prstGeom>
            </p:spPr>
          </p:pic>
        </mc:Fallback>
      </mc:AlternateContent>
      <mc:AlternateContent xmlns:mc="http://schemas.openxmlformats.org/markup-compatibility/2006">
        <mc:Choice xmlns:p14="http://schemas.microsoft.com/office/powerpoint/2010/main" Requires="p14">
          <p:contentPart p14:bwMode="auto" r:id="rId18">
            <p14:nvContentPartPr>
              <p14:cNvPr id="63" name="Ink 62">
                <a:extLst>
                  <a:ext uri="{FF2B5EF4-FFF2-40B4-BE49-F238E27FC236}">
                    <a16:creationId xmlns:a16="http://schemas.microsoft.com/office/drawing/2014/main" id="{99D26F4E-6E76-CB28-AB7A-8791F24D3820}"/>
                  </a:ext>
                </a:extLst>
              </p14:cNvPr>
              <p14:cNvContentPartPr/>
              <p14:nvPr/>
            </p14:nvContentPartPr>
            <p14:xfrm>
              <a:off x="2947257" y="2406394"/>
              <a:ext cx="803520" cy="383040"/>
            </p14:xfrm>
          </p:contentPart>
        </mc:Choice>
        <mc:Fallback>
          <p:pic>
            <p:nvPicPr>
              <p:cNvPr id="63" name="Ink 62">
                <a:extLst>
                  <a:ext uri="{FF2B5EF4-FFF2-40B4-BE49-F238E27FC236}">
                    <a16:creationId xmlns:a16="http://schemas.microsoft.com/office/drawing/2014/main" id="{99D26F4E-6E76-CB28-AB7A-8791F24D3820}"/>
                  </a:ext>
                </a:extLst>
              </p:cNvPr>
              <p:cNvPicPr/>
              <p:nvPr/>
            </p:nvPicPr>
            <p:blipFill>
              <a:blip r:embed="rId19"/>
              <a:stretch>
                <a:fillRect/>
              </a:stretch>
            </p:blipFill>
            <p:spPr>
              <a:xfrm>
                <a:off x="2938617" y="2397754"/>
                <a:ext cx="821160" cy="400680"/>
              </a:xfrm>
              <a:prstGeom prst="rect">
                <a:avLst/>
              </a:prstGeom>
            </p:spPr>
          </p:pic>
        </mc:Fallback>
      </mc:AlternateContent>
      <p:grpSp>
        <p:nvGrpSpPr>
          <p:cNvPr id="77" name="Group 76">
            <a:extLst>
              <a:ext uri="{FF2B5EF4-FFF2-40B4-BE49-F238E27FC236}">
                <a16:creationId xmlns:a16="http://schemas.microsoft.com/office/drawing/2014/main" id="{5A78A111-7C70-7D4A-E0EC-9C5AD83698CB}"/>
              </a:ext>
            </a:extLst>
          </p:cNvPr>
          <p:cNvGrpSpPr/>
          <p:nvPr/>
        </p:nvGrpSpPr>
        <p:grpSpPr>
          <a:xfrm>
            <a:off x="2788137" y="1579474"/>
            <a:ext cx="2697480" cy="1222920"/>
            <a:chOff x="2788137" y="1579474"/>
            <a:chExt cx="2697480" cy="1222920"/>
          </a:xfrm>
        </p:grpSpPr>
        <mc:AlternateContent xmlns:mc="http://schemas.openxmlformats.org/markup-compatibility/2006">
          <mc:Choice xmlns:p14="http://schemas.microsoft.com/office/powerpoint/2010/main" Requires="p14">
            <p:contentPart p14:bwMode="auto" r:id="rId20">
              <p14:nvContentPartPr>
                <p14:cNvPr id="18" name="Ink 17">
                  <a:extLst>
                    <a:ext uri="{FF2B5EF4-FFF2-40B4-BE49-F238E27FC236}">
                      <a16:creationId xmlns:a16="http://schemas.microsoft.com/office/drawing/2014/main" id="{36A39D8B-44F4-0A1D-D89D-D8E45EEE9E16}"/>
                    </a:ext>
                  </a:extLst>
                </p14:cNvPr>
                <p14:cNvContentPartPr/>
                <p14:nvPr/>
              </p14:nvContentPartPr>
              <p14:xfrm>
                <a:off x="4729617" y="2395954"/>
                <a:ext cx="756000" cy="406440"/>
              </p14:xfrm>
            </p:contentPart>
          </mc:Choice>
          <mc:Fallback>
            <p:pic>
              <p:nvPicPr>
                <p:cNvPr id="18" name="Ink 17">
                  <a:extLst>
                    <a:ext uri="{FF2B5EF4-FFF2-40B4-BE49-F238E27FC236}">
                      <a16:creationId xmlns:a16="http://schemas.microsoft.com/office/drawing/2014/main" id="{36A39D8B-44F4-0A1D-D89D-D8E45EEE9E16}"/>
                    </a:ext>
                  </a:extLst>
                </p:cNvPr>
                <p:cNvPicPr/>
                <p:nvPr/>
              </p:nvPicPr>
              <p:blipFill>
                <a:blip r:embed="rId21"/>
                <a:stretch>
                  <a:fillRect/>
                </a:stretch>
              </p:blipFill>
              <p:spPr>
                <a:xfrm>
                  <a:off x="4720977" y="2387314"/>
                  <a:ext cx="773640" cy="424080"/>
                </a:xfrm>
                <a:prstGeom prst="rect">
                  <a:avLst/>
                </a:prstGeom>
              </p:spPr>
            </p:pic>
          </mc:Fallback>
        </mc:AlternateContent>
        <mc:AlternateContent xmlns:mc="http://schemas.openxmlformats.org/markup-compatibility/2006">
          <mc:Choice xmlns:p14="http://schemas.microsoft.com/office/powerpoint/2010/main" Requires="p14">
            <p:contentPart p14:bwMode="auto" r:id="rId22">
              <p14:nvContentPartPr>
                <p14:cNvPr id="19" name="Ink 18">
                  <a:extLst>
                    <a:ext uri="{FF2B5EF4-FFF2-40B4-BE49-F238E27FC236}">
                      <a16:creationId xmlns:a16="http://schemas.microsoft.com/office/drawing/2014/main" id="{2DB0E5D0-86B9-2FFB-E27E-700168EAFE01}"/>
                    </a:ext>
                  </a:extLst>
                </p14:cNvPr>
                <p14:cNvContentPartPr/>
                <p14:nvPr/>
              </p14:nvContentPartPr>
              <p14:xfrm>
                <a:off x="2788137" y="2375794"/>
                <a:ext cx="1277280" cy="411480"/>
              </p14:xfrm>
            </p:contentPart>
          </mc:Choice>
          <mc:Fallback>
            <p:pic>
              <p:nvPicPr>
                <p:cNvPr id="19" name="Ink 18">
                  <a:extLst>
                    <a:ext uri="{FF2B5EF4-FFF2-40B4-BE49-F238E27FC236}">
                      <a16:creationId xmlns:a16="http://schemas.microsoft.com/office/drawing/2014/main" id="{2DB0E5D0-86B9-2FFB-E27E-700168EAFE01}"/>
                    </a:ext>
                  </a:extLst>
                </p:cNvPr>
                <p:cNvPicPr/>
                <p:nvPr/>
              </p:nvPicPr>
              <p:blipFill>
                <a:blip r:embed="rId23"/>
                <a:stretch>
                  <a:fillRect/>
                </a:stretch>
              </p:blipFill>
              <p:spPr>
                <a:xfrm>
                  <a:off x="2779497" y="2367154"/>
                  <a:ext cx="1294920" cy="429120"/>
                </a:xfrm>
                <a:prstGeom prst="rect">
                  <a:avLst/>
                </a:prstGeom>
              </p:spPr>
            </p:pic>
          </mc:Fallback>
        </mc:AlternateContent>
        <mc:AlternateContent xmlns:mc="http://schemas.openxmlformats.org/markup-compatibility/2006">
          <mc:Choice xmlns:p14="http://schemas.microsoft.com/office/powerpoint/2010/main" Requires="p14">
            <p:contentPart p14:bwMode="auto" r:id="rId24">
              <p14:nvContentPartPr>
                <p14:cNvPr id="64" name="Ink 63">
                  <a:extLst>
                    <a:ext uri="{FF2B5EF4-FFF2-40B4-BE49-F238E27FC236}">
                      <a16:creationId xmlns:a16="http://schemas.microsoft.com/office/drawing/2014/main" id="{99AA8C63-D769-F891-DDCD-0FB86D702418}"/>
                    </a:ext>
                  </a:extLst>
                </p14:cNvPr>
                <p14:cNvContentPartPr/>
                <p14:nvPr/>
              </p14:nvContentPartPr>
              <p14:xfrm>
                <a:off x="3970737" y="2216314"/>
                <a:ext cx="131400" cy="177120"/>
              </p14:xfrm>
            </p:contentPart>
          </mc:Choice>
          <mc:Fallback>
            <p:pic>
              <p:nvPicPr>
                <p:cNvPr id="64" name="Ink 63">
                  <a:extLst>
                    <a:ext uri="{FF2B5EF4-FFF2-40B4-BE49-F238E27FC236}">
                      <a16:creationId xmlns:a16="http://schemas.microsoft.com/office/drawing/2014/main" id="{99AA8C63-D769-F891-DDCD-0FB86D702418}"/>
                    </a:ext>
                  </a:extLst>
                </p:cNvPr>
                <p:cNvPicPr/>
                <p:nvPr/>
              </p:nvPicPr>
              <p:blipFill>
                <a:blip r:embed="rId25"/>
                <a:stretch>
                  <a:fillRect/>
                </a:stretch>
              </p:blipFill>
              <p:spPr>
                <a:xfrm>
                  <a:off x="3961737" y="2207314"/>
                  <a:ext cx="149040" cy="194760"/>
                </a:xfrm>
                <a:prstGeom prst="rect">
                  <a:avLst/>
                </a:prstGeom>
              </p:spPr>
            </p:pic>
          </mc:Fallback>
        </mc:AlternateContent>
        <mc:AlternateContent xmlns:mc="http://schemas.openxmlformats.org/markup-compatibility/2006">
          <mc:Choice xmlns:p14="http://schemas.microsoft.com/office/powerpoint/2010/main" Requires="p14">
            <p:contentPart p14:bwMode="auto" r:id="rId26">
              <p14:nvContentPartPr>
                <p14:cNvPr id="65" name="Ink 64">
                  <a:extLst>
                    <a:ext uri="{FF2B5EF4-FFF2-40B4-BE49-F238E27FC236}">
                      <a16:creationId xmlns:a16="http://schemas.microsoft.com/office/drawing/2014/main" id="{28233BF1-ADCA-41DA-B4C7-19CB7C37C0C9}"/>
                    </a:ext>
                  </a:extLst>
                </p14:cNvPr>
                <p14:cNvContentPartPr/>
                <p14:nvPr/>
              </p14:nvContentPartPr>
              <p14:xfrm>
                <a:off x="4050297" y="2034874"/>
                <a:ext cx="120240" cy="242280"/>
              </p14:xfrm>
            </p:contentPart>
          </mc:Choice>
          <mc:Fallback>
            <p:pic>
              <p:nvPicPr>
                <p:cNvPr id="65" name="Ink 64">
                  <a:extLst>
                    <a:ext uri="{FF2B5EF4-FFF2-40B4-BE49-F238E27FC236}">
                      <a16:creationId xmlns:a16="http://schemas.microsoft.com/office/drawing/2014/main" id="{28233BF1-ADCA-41DA-B4C7-19CB7C37C0C9}"/>
                    </a:ext>
                  </a:extLst>
                </p:cNvPr>
                <p:cNvPicPr/>
                <p:nvPr/>
              </p:nvPicPr>
              <p:blipFill>
                <a:blip r:embed="rId27"/>
                <a:stretch>
                  <a:fillRect/>
                </a:stretch>
              </p:blipFill>
              <p:spPr>
                <a:xfrm>
                  <a:off x="4041297" y="2025874"/>
                  <a:ext cx="137880" cy="259920"/>
                </a:xfrm>
                <a:prstGeom prst="rect">
                  <a:avLst/>
                </a:prstGeom>
              </p:spPr>
            </p:pic>
          </mc:Fallback>
        </mc:AlternateContent>
        <mc:AlternateContent xmlns:mc="http://schemas.openxmlformats.org/markup-compatibility/2006">
          <mc:Choice xmlns:p14="http://schemas.microsoft.com/office/powerpoint/2010/main" Requires="p14">
            <p:contentPart p14:bwMode="auto" r:id="rId28">
              <p14:nvContentPartPr>
                <p14:cNvPr id="66" name="Ink 65">
                  <a:extLst>
                    <a:ext uri="{FF2B5EF4-FFF2-40B4-BE49-F238E27FC236}">
                      <a16:creationId xmlns:a16="http://schemas.microsoft.com/office/drawing/2014/main" id="{1D1FB2A8-C305-BFA7-7652-29DA0C076775}"/>
                    </a:ext>
                  </a:extLst>
                </p14:cNvPr>
                <p14:cNvContentPartPr/>
                <p14:nvPr/>
              </p14:nvContentPartPr>
              <p14:xfrm>
                <a:off x="4086657" y="2082034"/>
                <a:ext cx="160200" cy="164880"/>
              </p14:xfrm>
            </p:contentPart>
          </mc:Choice>
          <mc:Fallback>
            <p:pic>
              <p:nvPicPr>
                <p:cNvPr id="66" name="Ink 65">
                  <a:extLst>
                    <a:ext uri="{FF2B5EF4-FFF2-40B4-BE49-F238E27FC236}">
                      <a16:creationId xmlns:a16="http://schemas.microsoft.com/office/drawing/2014/main" id="{1D1FB2A8-C305-BFA7-7652-29DA0C076775}"/>
                    </a:ext>
                  </a:extLst>
                </p:cNvPr>
                <p:cNvPicPr/>
                <p:nvPr/>
              </p:nvPicPr>
              <p:blipFill>
                <a:blip r:embed="rId29"/>
                <a:stretch>
                  <a:fillRect/>
                </a:stretch>
              </p:blipFill>
              <p:spPr>
                <a:xfrm>
                  <a:off x="4078017" y="2073034"/>
                  <a:ext cx="177840" cy="182520"/>
                </a:xfrm>
                <a:prstGeom prst="rect">
                  <a:avLst/>
                </a:prstGeom>
              </p:spPr>
            </p:pic>
          </mc:Fallback>
        </mc:AlternateContent>
        <mc:AlternateContent xmlns:mc="http://schemas.openxmlformats.org/markup-compatibility/2006">
          <mc:Choice xmlns:p14="http://schemas.microsoft.com/office/powerpoint/2010/main" Requires="p14">
            <p:contentPart p14:bwMode="auto" r:id="rId30">
              <p14:nvContentPartPr>
                <p14:cNvPr id="68" name="Ink 67">
                  <a:extLst>
                    <a:ext uri="{FF2B5EF4-FFF2-40B4-BE49-F238E27FC236}">
                      <a16:creationId xmlns:a16="http://schemas.microsoft.com/office/drawing/2014/main" id="{4A82F8F1-3D85-F8C4-612D-E809C4EA98D6}"/>
                    </a:ext>
                  </a:extLst>
                </p14:cNvPr>
                <p14:cNvContentPartPr/>
                <p14:nvPr/>
              </p14:nvContentPartPr>
              <p14:xfrm>
                <a:off x="4276017" y="1713754"/>
                <a:ext cx="337320" cy="447480"/>
              </p14:xfrm>
            </p:contentPart>
          </mc:Choice>
          <mc:Fallback>
            <p:pic>
              <p:nvPicPr>
                <p:cNvPr id="68" name="Ink 67">
                  <a:extLst>
                    <a:ext uri="{FF2B5EF4-FFF2-40B4-BE49-F238E27FC236}">
                      <a16:creationId xmlns:a16="http://schemas.microsoft.com/office/drawing/2014/main" id="{4A82F8F1-3D85-F8C4-612D-E809C4EA98D6}"/>
                    </a:ext>
                  </a:extLst>
                </p:cNvPr>
                <p:cNvPicPr/>
                <p:nvPr/>
              </p:nvPicPr>
              <p:blipFill>
                <a:blip r:embed="rId31"/>
                <a:stretch>
                  <a:fillRect/>
                </a:stretch>
              </p:blipFill>
              <p:spPr>
                <a:xfrm>
                  <a:off x="4267017" y="1704754"/>
                  <a:ext cx="354960" cy="465120"/>
                </a:xfrm>
                <a:prstGeom prst="rect">
                  <a:avLst/>
                </a:prstGeom>
              </p:spPr>
            </p:pic>
          </mc:Fallback>
        </mc:AlternateContent>
        <mc:AlternateContent xmlns:mc="http://schemas.openxmlformats.org/markup-compatibility/2006">
          <mc:Choice xmlns:p14="http://schemas.microsoft.com/office/powerpoint/2010/main" Requires="p14">
            <p:contentPart p14:bwMode="auto" r:id="rId32">
              <p14:nvContentPartPr>
                <p14:cNvPr id="69" name="Ink 68">
                  <a:extLst>
                    <a:ext uri="{FF2B5EF4-FFF2-40B4-BE49-F238E27FC236}">
                      <a16:creationId xmlns:a16="http://schemas.microsoft.com/office/drawing/2014/main" id="{0FD488F3-3AD6-0614-98C9-C4BC3B34DEC3}"/>
                    </a:ext>
                  </a:extLst>
                </p14:cNvPr>
                <p14:cNvContentPartPr/>
                <p14:nvPr/>
              </p14:nvContentPartPr>
              <p14:xfrm>
                <a:off x="4269177" y="2463994"/>
                <a:ext cx="52560" cy="100080"/>
              </p14:xfrm>
            </p:contentPart>
          </mc:Choice>
          <mc:Fallback>
            <p:pic>
              <p:nvPicPr>
                <p:cNvPr id="69" name="Ink 68">
                  <a:extLst>
                    <a:ext uri="{FF2B5EF4-FFF2-40B4-BE49-F238E27FC236}">
                      <a16:creationId xmlns:a16="http://schemas.microsoft.com/office/drawing/2014/main" id="{0FD488F3-3AD6-0614-98C9-C4BC3B34DEC3}"/>
                    </a:ext>
                  </a:extLst>
                </p:cNvPr>
                <p:cNvPicPr/>
                <p:nvPr/>
              </p:nvPicPr>
              <p:blipFill>
                <a:blip r:embed="rId33"/>
                <a:stretch>
                  <a:fillRect/>
                </a:stretch>
              </p:blipFill>
              <p:spPr>
                <a:xfrm>
                  <a:off x="4260537" y="2455354"/>
                  <a:ext cx="70200" cy="117720"/>
                </a:xfrm>
                <a:prstGeom prst="rect">
                  <a:avLst/>
                </a:prstGeom>
              </p:spPr>
            </p:pic>
          </mc:Fallback>
        </mc:AlternateContent>
        <mc:AlternateContent xmlns:mc="http://schemas.openxmlformats.org/markup-compatibility/2006">
          <mc:Choice xmlns:p14="http://schemas.microsoft.com/office/powerpoint/2010/main" Requires="p14">
            <p:contentPart p14:bwMode="auto" r:id="rId34">
              <p14:nvContentPartPr>
                <p14:cNvPr id="70" name="Ink 69">
                  <a:extLst>
                    <a:ext uri="{FF2B5EF4-FFF2-40B4-BE49-F238E27FC236}">
                      <a16:creationId xmlns:a16="http://schemas.microsoft.com/office/drawing/2014/main" id="{D90EAFF0-26EB-A066-9782-C43BE86CD64D}"/>
                    </a:ext>
                  </a:extLst>
                </p14:cNvPr>
                <p14:cNvContentPartPr/>
                <p14:nvPr/>
              </p14:nvContentPartPr>
              <p14:xfrm>
                <a:off x="4234977" y="2445274"/>
                <a:ext cx="2160" cy="1440"/>
              </p14:xfrm>
            </p:contentPart>
          </mc:Choice>
          <mc:Fallback>
            <p:pic>
              <p:nvPicPr>
                <p:cNvPr id="70" name="Ink 69">
                  <a:extLst>
                    <a:ext uri="{FF2B5EF4-FFF2-40B4-BE49-F238E27FC236}">
                      <a16:creationId xmlns:a16="http://schemas.microsoft.com/office/drawing/2014/main" id="{D90EAFF0-26EB-A066-9782-C43BE86CD64D}"/>
                    </a:ext>
                  </a:extLst>
                </p:cNvPr>
                <p:cNvPicPr/>
                <p:nvPr/>
              </p:nvPicPr>
              <p:blipFill>
                <a:blip r:embed="rId35"/>
                <a:stretch>
                  <a:fillRect/>
                </a:stretch>
              </p:blipFill>
              <p:spPr>
                <a:xfrm>
                  <a:off x="4226337" y="2436634"/>
                  <a:ext cx="19800" cy="19080"/>
                </a:xfrm>
                <a:prstGeom prst="rect">
                  <a:avLst/>
                </a:prstGeom>
              </p:spPr>
            </p:pic>
          </mc:Fallback>
        </mc:AlternateContent>
        <mc:AlternateContent xmlns:mc="http://schemas.openxmlformats.org/markup-compatibility/2006">
          <mc:Choice xmlns:p14="http://schemas.microsoft.com/office/powerpoint/2010/main" Requires="p14">
            <p:contentPart p14:bwMode="auto" r:id="rId36">
              <p14:nvContentPartPr>
                <p14:cNvPr id="71" name="Ink 70">
                  <a:extLst>
                    <a:ext uri="{FF2B5EF4-FFF2-40B4-BE49-F238E27FC236}">
                      <a16:creationId xmlns:a16="http://schemas.microsoft.com/office/drawing/2014/main" id="{4D86CE7A-6ED3-E5E4-F5C2-CDCCFDA178F4}"/>
                    </a:ext>
                  </a:extLst>
                </p14:cNvPr>
                <p14:cNvContentPartPr/>
                <p14:nvPr/>
              </p14:nvContentPartPr>
              <p14:xfrm>
                <a:off x="4357737" y="2139274"/>
                <a:ext cx="207000" cy="361800"/>
              </p14:xfrm>
            </p:contentPart>
          </mc:Choice>
          <mc:Fallback>
            <p:pic>
              <p:nvPicPr>
                <p:cNvPr id="71" name="Ink 70">
                  <a:extLst>
                    <a:ext uri="{FF2B5EF4-FFF2-40B4-BE49-F238E27FC236}">
                      <a16:creationId xmlns:a16="http://schemas.microsoft.com/office/drawing/2014/main" id="{4D86CE7A-6ED3-E5E4-F5C2-CDCCFDA178F4}"/>
                    </a:ext>
                  </a:extLst>
                </p:cNvPr>
                <p:cNvPicPr/>
                <p:nvPr/>
              </p:nvPicPr>
              <p:blipFill>
                <a:blip r:embed="rId37"/>
                <a:stretch>
                  <a:fillRect/>
                </a:stretch>
              </p:blipFill>
              <p:spPr>
                <a:xfrm>
                  <a:off x="4348737" y="2130274"/>
                  <a:ext cx="224640" cy="379440"/>
                </a:xfrm>
                <a:prstGeom prst="rect">
                  <a:avLst/>
                </a:prstGeom>
              </p:spPr>
            </p:pic>
          </mc:Fallback>
        </mc:AlternateContent>
        <mc:AlternateContent xmlns:mc="http://schemas.openxmlformats.org/markup-compatibility/2006">
          <mc:Choice xmlns:p14="http://schemas.microsoft.com/office/powerpoint/2010/main" Requires="p14">
            <p:contentPart p14:bwMode="auto" r:id="rId38">
              <p14:nvContentPartPr>
                <p14:cNvPr id="72" name="Ink 71">
                  <a:extLst>
                    <a:ext uri="{FF2B5EF4-FFF2-40B4-BE49-F238E27FC236}">
                      <a16:creationId xmlns:a16="http://schemas.microsoft.com/office/drawing/2014/main" id="{04D9F91A-3C4F-2070-0976-FB3E56561C67}"/>
                    </a:ext>
                  </a:extLst>
                </p14:cNvPr>
                <p14:cNvContentPartPr/>
                <p14:nvPr/>
              </p14:nvContentPartPr>
              <p14:xfrm>
                <a:off x="4427217" y="2233954"/>
                <a:ext cx="89280" cy="62280"/>
              </p14:xfrm>
            </p:contentPart>
          </mc:Choice>
          <mc:Fallback>
            <p:pic>
              <p:nvPicPr>
                <p:cNvPr id="72" name="Ink 71">
                  <a:extLst>
                    <a:ext uri="{FF2B5EF4-FFF2-40B4-BE49-F238E27FC236}">
                      <a16:creationId xmlns:a16="http://schemas.microsoft.com/office/drawing/2014/main" id="{04D9F91A-3C4F-2070-0976-FB3E56561C67}"/>
                    </a:ext>
                  </a:extLst>
                </p:cNvPr>
                <p:cNvPicPr/>
                <p:nvPr/>
              </p:nvPicPr>
              <p:blipFill>
                <a:blip r:embed="rId39"/>
                <a:stretch>
                  <a:fillRect/>
                </a:stretch>
              </p:blipFill>
              <p:spPr>
                <a:xfrm>
                  <a:off x="4418577" y="2224954"/>
                  <a:ext cx="106920" cy="79920"/>
                </a:xfrm>
                <a:prstGeom prst="rect">
                  <a:avLst/>
                </a:prstGeom>
              </p:spPr>
            </p:pic>
          </mc:Fallback>
        </mc:AlternateContent>
        <mc:AlternateContent xmlns:mc="http://schemas.openxmlformats.org/markup-compatibility/2006">
          <mc:Choice xmlns:p14="http://schemas.microsoft.com/office/powerpoint/2010/main" Requires="p14">
            <p:contentPart p14:bwMode="auto" r:id="rId40">
              <p14:nvContentPartPr>
                <p14:cNvPr id="73" name="Ink 72">
                  <a:extLst>
                    <a:ext uri="{FF2B5EF4-FFF2-40B4-BE49-F238E27FC236}">
                      <a16:creationId xmlns:a16="http://schemas.microsoft.com/office/drawing/2014/main" id="{BD0CE040-2760-E319-5A22-2F9DFCFAD554}"/>
                    </a:ext>
                  </a:extLst>
                </p14:cNvPr>
                <p14:cNvContentPartPr/>
                <p14:nvPr/>
              </p14:nvContentPartPr>
              <p14:xfrm>
                <a:off x="4549977" y="1728514"/>
                <a:ext cx="424080" cy="564840"/>
              </p14:xfrm>
            </p:contentPart>
          </mc:Choice>
          <mc:Fallback>
            <p:pic>
              <p:nvPicPr>
                <p:cNvPr id="73" name="Ink 72">
                  <a:extLst>
                    <a:ext uri="{FF2B5EF4-FFF2-40B4-BE49-F238E27FC236}">
                      <a16:creationId xmlns:a16="http://schemas.microsoft.com/office/drawing/2014/main" id="{BD0CE040-2760-E319-5A22-2F9DFCFAD554}"/>
                    </a:ext>
                  </a:extLst>
                </p:cNvPr>
                <p:cNvPicPr/>
                <p:nvPr/>
              </p:nvPicPr>
              <p:blipFill>
                <a:blip r:embed="rId41"/>
                <a:stretch>
                  <a:fillRect/>
                </a:stretch>
              </p:blipFill>
              <p:spPr>
                <a:xfrm>
                  <a:off x="4540977" y="1719514"/>
                  <a:ext cx="441720" cy="582480"/>
                </a:xfrm>
                <a:prstGeom prst="rect">
                  <a:avLst/>
                </a:prstGeom>
              </p:spPr>
            </p:pic>
          </mc:Fallback>
        </mc:AlternateContent>
        <mc:AlternateContent xmlns:mc="http://schemas.openxmlformats.org/markup-compatibility/2006">
          <mc:Choice xmlns:p14="http://schemas.microsoft.com/office/powerpoint/2010/main" Requires="p14">
            <p:contentPart p14:bwMode="auto" r:id="rId42">
              <p14:nvContentPartPr>
                <p14:cNvPr id="74" name="Ink 73">
                  <a:extLst>
                    <a:ext uri="{FF2B5EF4-FFF2-40B4-BE49-F238E27FC236}">
                      <a16:creationId xmlns:a16="http://schemas.microsoft.com/office/drawing/2014/main" id="{A12748F8-BEBF-D69E-002E-62362F171441}"/>
                    </a:ext>
                  </a:extLst>
                </p14:cNvPr>
                <p14:cNvContentPartPr/>
                <p14:nvPr/>
              </p14:nvContentPartPr>
              <p14:xfrm>
                <a:off x="4976577" y="1761994"/>
                <a:ext cx="360" cy="13680"/>
              </p14:xfrm>
            </p:contentPart>
          </mc:Choice>
          <mc:Fallback>
            <p:pic>
              <p:nvPicPr>
                <p:cNvPr id="74" name="Ink 73">
                  <a:extLst>
                    <a:ext uri="{FF2B5EF4-FFF2-40B4-BE49-F238E27FC236}">
                      <a16:creationId xmlns:a16="http://schemas.microsoft.com/office/drawing/2014/main" id="{A12748F8-BEBF-D69E-002E-62362F171441}"/>
                    </a:ext>
                  </a:extLst>
                </p:cNvPr>
                <p:cNvPicPr/>
                <p:nvPr/>
              </p:nvPicPr>
              <p:blipFill>
                <a:blip r:embed="rId43"/>
                <a:stretch>
                  <a:fillRect/>
                </a:stretch>
              </p:blipFill>
              <p:spPr>
                <a:xfrm>
                  <a:off x="4967937" y="1753354"/>
                  <a:ext cx="18000" cy="31320"/>
                </a:xfrm>
                <a:prstGeom prst="rect">
                  <a:avLst/>
                </a:prstGeom>
              </p:spPr>
            </p:pic>
          </mc:Fallback>
        </mc:AlternateContent>
        <mc:AlternateContent xmlns:mc="http://schemas.openxmlformats.org/markup-compatibility/2006">
          <mc:Choice xmlns:p14="http://schemas.microsoft.com/office/powerpoint/2010/main" Requires="p14">
            <p:contentPart p14:bwMode="auto" r:id="rId44">
              <p14:nvContentPartPr>
                <p14:cNvPr id="75" name="Ink 74">
                  <a:extLst>
                    <a:ext uri="{FF2B5EF4-FFF2-40B4-BE49-F238E27FC236}">
                      <a16:creationId xmlns:a16="http://schemas.microsoft.com/office/drawing/2014/main" id="{C275DC80-033D-CDF5-333E-D2078F04D043}"/>
                    </a:ext>
                  </a:extLst>
                </p14:cNvPr>
                <p14:cNvContentPartPr/>
                <p14:nvPr/>
              </p14:nvContentPartPr>
              <p14:xfrm>
                <a:off x="4925097" y="1727434"/>
                <a:ext cx="134640" cy="86040"/>
              </p14:xfrm>
            </p:contentPart>
          </mc:Choice>
          <mc:Fallback>
            <p:pic>
              <p:nvPicPr>
                <p:cNvPr id="75" name="Ink 74">
                  <a:extLst>
                    <a:ext uri="{FF2B5EF4-FFF2-40B4-BE49-F238E27FC236}">
                      <a16:creationId xmlns:a16="http://schemas.microsoft.com/office/drawing/2014/main" id="{C275DC80-033D-CDF5-333E-D2078F04D043}"/>
                    </a:ext>
                  </a:extLst>
                </p:cNvPr>
                <p:cNvPicPr/>
                <p:nvPr/>
              </p:nvPicPr>
              <p:blipFill>
                <a:blip r:embed="rId45"/>
                <a:stretch>
                  <a:fillRect/>
                </a:stretch>
              </p:blipFill>
              <p:spPr>
                <a:xfrm>
                  <a:off x="4916097" y="1718434"/>
                  <a:ext cx="152280" cy="103680"/>
                </a:xfrm>
                <a:prstGeom prst="rect">
                  <a:avLst/>
                </a:prstGeom>
              </p:spPr>
            </p:pic>
          </mc:Fallback>
        </mc:AlternateContent>
        <mc:AlternateContent xmlns:mc="http://schemas.openxmlformats.org/markup-compatibility/2006">
          <mc:Choice xmlns:p14="http://schemas.microsoft.com/office/powerpoint/2010/main" Requires="p14">
            <p:contentPart p14:bwMode="auto" r:id="rId46">
              <p14:nvContentPartPr>
                <p14:cNvPr id="76" name="Ink 75">
                  <a:extLst>
                    <a:ext uri="{FF2B5EF4-FFF2-40B4-BE49-F238E27FC236}">
                      <a16:creationId xmlns:a16="http://schemas.microsoft.com/office/drawing/2014/main" id="{FB1F51E3-4BBA-C8DD-C0AA-360919157C7F}"/>
                    </a:ext>
                  </a:extLst>
                </p14:cNvPr>
                <p14:cNvContentPartPr/>
                <p14:nvPr/>
              </p14:nvContentPartPr>
              <p14:xfrm>
                <a:off x="4825377" y="1579474"/>
                <a:ext cx="271440" cy="271440"/>
              </p14:xfrm>
            </p:contentPart>
          </mc:Choice>
          <mc:Fallback>
            <p:pic>
              <p:nvPicPr>
                <p:cNvPr id="76" name="Ink 75">
                  <a:extLst>
                    <a:ext uri="{FF2B5EF4-FFF2-40B4-BE49-F238E27FC236}">
                      <a16:creationId xmlns:a16="http://schemas.microsoft.com/office/drawing/2014/main" id="{FB1F51E3-4BBA-C8DD-C0AA-360919157C7F}"/>
                    </a:ext>
                  </a:extLst>
                </p:cNvPr>
                <p:cNvPicPr/>
                <p:nvPr/>
              </p:nvPicPr>
              <p:blipFill>
                <a:blip r:embed="rId47"/>
                <a:stretch>
                  <a:fillRect/>
                </a:stretch>
              </p:blipFill>
              <p:spPr>
                <a:xfrm>
                  <a:off x="4816377" y="1570474"/>
                  <a:ext cx="289080" cy="289080"/>
                </a:xfrm>
                <a:prstGeom prst="rect">
                  <a:avLst/>
                </a:prstGeom>
              </p:spPr>
            </p:pic>
          </mc:Fallback>
        </mc:AlternateContent>
      </p:grpSp>
      <p:grpSp>
        <p:nvGrpSpPr>
          <p:cNvPr id="83" name="Group 82">
            <a:extLst>
              <a:ext uri="{FF2B5EF4-FFF2-40B4-BE49-F238E27FC236}">
                <a16:creationId xmlns:a16="http://schemas.microsoft.com/office/drawing/2014/main" id="{3E274C7E-F77D-9DB9-D136-787163EA53A8}"/>
              </a:ext>
            </a:extLst>
          </p:cNvPr>
          <p:cNvGrpSpPr/>
          <p:nvPr/>
        </p:nvGrpSpPr>
        <p:grpSpPr>
          <a:xfrm>
            <a:off x="3534777" y="3079594"/>
            <a:ext cx="432000" cy="962640"/>
            <a:chOff x="3534777" y="3079594"/>
            <a:chExt cx="432000" cy="962640"/>
          </a:xfrm>
        </p:grpSpPr>
        <mc:AlternateContent xmlns:mc="http://schemas.openxmlformats.org/markup-compatibility/2006">
          <mc:Choice xmlns:p14="http://schemas.microsoft.com/office/powerpoint/2010/main" Requires="p14">
            <p:contentPart p14:bwMode="auto" r:id="rId48">
              <p14:nvContentPartPr>
                <p14:cNvPr id="78" name="Ink 77">
                  <a:extLst>
                    <a:ext uri="{FF2B5EF4-FFF2-40B4-BE49-F238E27FC236}">
                      <a16:creationId xmlns:a16="http://schemas.microsoft.com/office/drawing/2014/main" id="{F2F43059-8695-D660-D536-54611A553324}"/>
                    </a:ext>
                  </a:extLst>
                </p14:cNvPr>
                <p14:cNvContentPartPr/>
                <p14:nvPr/>
              </p14:nvContentPartPr>
              <p14:xfrm>
                <a:off x="3557817" y="3553714"/>
                <a:ext cx="99000" cy="488520"/>
              </p14:xfrm>
            </p:contentPart>
          </mc:Choice>
          <mc:Fallback>
            <p:pic>
              <p:nvPicPr>
                <p:cNvPr id="78" name="Ink 77">
                  <a:extLst>
                    <a:ext uri="{FF2B5EF4-FFF2-40B4-BE49-F238E27FC236}">
                      <a16:creationId xmlns:a16="http://schemas.microsoft.com/office/drawing/2014/main" id="{F2F43059-8695-D660-D536-54611A553324}"/>
                    </a:ext>
                  </a:extLst>
                </p:cNvPr>
                <p:cNvPicPr/>
                <p:nvPr/>
              </p:nvPicPr>
              <p:blipFill>
                <a:blip r:embed="rId49"/>
                <a:stretch>
                  <a:fillRect/>
                </a:stretch>
              </p:blipFill>
              <p:spPr>
                <a:xfrm>
                  <a:off x="3548817" y="3544714"/>
                  <a:ext cx="116640" cy="506160"/>
                </a:xfrm>
                <a:prstGeom prst="rect">
                  <a:avLst/>
                </a:prstGeom>
              </p:spPr>
            </p:pic>
          </mc:Fallback>
        </mc:AlternateContent>
        <mc:AlternateContent xmlns:mc="http://schemas.openxmlformats.org/markup-compatibility/2006">
          <mc:Choice xmlns:p14="http://schemas.microsoft.com/office/powerpoint/2010/main" Requires="p14">
            <p:contentPart p14:bwMode="auto" r:id="rId50">
              <p14:nvContentPartPr>
                <p14:cNvPr id="79" name="Ink 78">
                  <a:extLst>
                    <a:ext uri="{FF2B5EF4-FFF2-40B4-BE49-F238E27FC236}">
                      <a16:creationId xmlns:a16="http://schemas.microsoft.com/office/drawing/2014/main" id="{E2A03445-CA1C-7DF5-1796-CE8EA9FC6EEB}"/>
                    </a:ext>
                  </a:extLst>
                </p14:cNvPr>
                <p14:cNvContentPartPr/>
                <p14:nvPr/>
              </p14:nvContentPartPr>
              <p14:xfrm>
                <a:off x="3534777" y="3326554"/>
                <a:ext cx="76320" cy="101520"/>
              </p14:xfrm>
            </p:contentPart>
          </mc:Choice>
          <mc:Fallback>
            <p:pic>
              <p:nvPicPr>
                <p:cNvPr id="79" name="Ink 78">
                  <a:extLst>
                    <a:ext uri="{FF2B5EF4-FFF2-40B4-BE49-F238E27FC236}">
                      <a16:creationId xmlns:a16="http://schemas.microsoft.com/office/drawing/2014/main" id="{E2A03445-CA1C-7DF5-1796-CE8EA9FC6EEB}"/>
                    </a:ext>
                  </a:extLst>
                </p:cNvPr>
                <p:cNvPicPr/>
                <p:nvPr/>
              </p:nvPicPr>
              <p:blipFill>
                <a:blip r:embed="rId51"/>
                <a:stretch>
                  <a:fillRect/>
                </a:stretch>
              </p:blipFill>
              <p:spPr>
                <a:xfrm>
                  <a:off x="3525777" y="3317554"/>
                  <a:ext cx="93960" cy="119160"/>
                </a:xfrm>
                <a:prstGeom prst="rect">
                  <a:avLst/>
                </a:prstGeom>
              </p:spPr>
            </p:pic>
          </mc:Fallback>
        </mc:AlternateContent>
        <mc:AlternateContent xmlns:mc="http://schemas.openxmlformats.org/markup-compatibility/2006">
          <mc:Choice xmlns:p14="http://schemas.microsoft.com/office/powerpoint/2010/main" Requires="p14">
            <p:contentPart p14:bwMode="auto" r:id="rId52">
              <p14:nvContentPartPr>
                <p14:cNvPr id="80" name="Ink 79">
                  <a:extLst>
                    <a:ext uri="{FF2B5EF4-FFF2-40B4-BE49-F238E27FC236}">
                      <a16:creationId xmlns:a16="http://schemas.microsoft.com/office/drawing/2014/main" id="{F57885CC-EB6D-2A19-2896-414307CFA9EC}"/>
                    </a:ext>
                  </a:extLst>
                </p14:cNvPr>
                <p14:cNvContentPartPr/>
                <p14:nvPr/>
              </p14:nvContentPartPr>
              <p14:xfrm>
                <a:off x="3640977" y="3182194"/>
                <a:ext cx="72000" cy="169200"/>
              </p14:xfrm>
            </p:contentPart>
          </mc:Choice>
          <mc:Fallback>
            <p:pic>
              <p:nvPicPr>
                <p:cNvPr id="80" name="Ink 79">
                  <a:extLst>
                    <a:ext uri="{FF2B5EF4-FFF2-40B4-BE49-F238E27FC236}">
                      <a16:creationId xmlns:a16="http://schemas.microsoft.com/office/drawing/2014/main" id="{F57885CC-EB6D-2A19-2896-414307CFA9EC}"/>
                    </a:ext>
                  </a:extLst>
                </p:cNvPr>
                <p:cNvPicPr/>
                <p:nvPr/>
              </p:nvPicPr>
              <p:blipFill>
                <a:blip r:embed="rId53"/>
                <a:stretch>
                  <a:fillRect/>
                </a:stretch>
              </p:blipFill>
              <p:spPr>
                <a:xfrm>
                  <a:off x="3631977" y="3173554"/>
                  <a:ext cx="89640" cy="186840"/>
                </a:xfrm>
                <a:prstGeom prst="rect">
                  <a:avLst/>
                </a:prstGeom>
              </p:spPr>
            </p:pic>
          </mc:Fallback>
        </mc:AlternateContent>
        <mc:AlternateContent xmlns:mc="http://schemas.openxmlformats.org/markup-compatibility/2006">
          <mc:Choice xmlns:p14="http://schemas.microsoft.com/office/powerpoint/2010/main" Requires="p14">
            <p:contentPart p14:bwMode="auto" r:id="rId54">
              <p14:nvContentPartPr>
                <p14:cNvPr id="81" name="Ink 80">
                  <a:extLst>
                    <a:ext uri="{FF2B5EF4-FFF2-40B4-BE49-F238E27FC236}">
                      <a16:creationId xmlns:a16="http://schemas.microsoft.com/office/drawing/2014/main" id="{1FDE6652-0D74-3917-CB2D-2BD758116EA5}"/>
                    </a:ext>
                  </a:extLst>
                </p14:cNvPr>
                <p14:cNvContentPartPr/>
                <p14:nvPr/>
              </p14:nvContentPartPr>
              <p14:xfrm>
                <a:off x="3742857" y="3124594"/>
                <a:ext cx="105480" cy="86040"/>
              </p14:xfrm>
            </p:contentPart>
          </mc:Choice>
          <mc:Fallback>
            <p:pic>
              <p:nvPicPr>
                <p:cNvPr id="81" name="Ink 80">
                  <a:extLst>
                    <a:ext uri="{FF2B5EF4-FFF2-40B4-BE49-F238E27FC236}">
                      <a16:creationId xmlns:a16="http://schemas.microsoft.com/office/drawing/2014/main" id="{1FDE6652-0D74-3917-CB2D-2BD758116EA5}"/>
                    </a:ext>
                  </a:extLst>
                </p:cNvPr>
                <p:cNvPicPr/>
                <p:nvPr/>
              </p:nvPicPr>
              <p:blipFill>
                <a:blip r:embed="rId55"/>
                <a:stretch>
                  <a:fillRect/>
                </a:stretch>
              </p:blipFill>
              <p:spPr>
                <a:xfrm>
                  <a:off x="3734217" y="3115954"/>
                  <a:ext cx="123120" cy="103680"/>
                </a:xfrm>
                <a:prstGeom prst="rect">
                  <a:avLst/>
                </a:prstGeom>
              </p:spPr>
            </p:pic>
          </mc:Fallback>
        </mc:AlternateContent>
        <mc:AlternateContent xmlns:mc="http://schemas.openxmlformats.org/markup-compatibility/2006">
          <mc:Choice xmlns:p14="http://schemas.microsoft.com/office/powerpoint/2010/main" Requires="p14">
            <p:contentPart p14:bwMode="auto" r:id="rId56">
              <p14:nvContentPartPr>
                <p14:cNvPr id="82" name="Ink 81">
                  <a:extLst>
                    <a:ext uri="{FF2B5EF4-FFF2-40B4-BE49-F238E27FC236}">
                      <a16:creationId xmlns:a16="http://schemas.microsoft.com/office/drawing/2014/main" id="{11878DF6-13A2-7A46-F802-8E367815C9FA}"/>
                    </a:ext>
                  </a:extLst>
                </p14:cNvPr>
                <p14:cNvContentPartPr/>
                <p14:nvPr/>
              </p14:nvContentPartPr>
              <p14:xfrm>
                <a:off x="3845457" y="3079594"/>
                <a:ext cx="121320" cy="89280"/>
              </p14:xfrm>
            </p:contentPart>
          </mc:Choice>
          <mc:Fallback>
            <p:pic>
              <p:nvPicPr>
                <p:cNvPr id="82" name="Ink 81">
                  <a:extLst>
                    <a:ext uri="{FF2B5EF4-FFF2-40B4-BE49-F238E27FC236}">
                      <a16:creationId xmlns:a16="http://schemas.microsoft.com/office/drawing/2014/main" id="{11878DF6-13A2-7A46-F802-8E367815C9FA}"/>
                    </a:ext>
                  </a:extLst>
                </p:cNvPr>
                <p:cNvPicPr/>
                <p:nvPr/>
              </p:nvPicPr>
              <p:blipFill>
                <a:blip r:embed="rId57"/>
                <a:stretch>
                  <a:fillRect/>
                </a:stretch>
              </p:blipFill>
              <p:spPr>
                <a:xfrm>
                  <a:off x="3836457" y="3070954"/>
                  <a:ext cx="138960" cy="106920"/>
                </a:xfrm>
                <a:prstGeom prst="rect">
                  <a:avLst/>
                </a:prstGeom>
              </p:spPr>
            </p:pic>
          </mc:Fallback>
        </mc:AlternateContent>
      </p:grpSp>
      <p:grpSp>
        <p:nvGrpSpPr>
          <p:cNvPr id="95" name="Group 94">
            <a:extLst>
              <a:ext uri="{FF2B5EF4-FFF2-40B4-BE49-F238E27FC236}">
                <a16:creationId xmlns:a16="http://schemas.microsoft.com/office/drawing/2014/main" id="{F8D48D31-67D0-D5DC-80AF-B9D740514F6F}"/>
              </a:ext>
            </a:extLst>
          </p:cNvPr>
          <p:cNvGrpSpPr/>
          <p:nvPr/>
        </p:nvGrpSpPr>
        <p:grpSpPr>
          <a:xfrm>
            <a:off x="5157297" y="4375594"/>
            <a:ext cx="938160" cy="844560"/>
            <a:chOff x="5157297" y="4375594"/>
            <a:chExt cx="938160" cy="844560"/>
          </a:xfrm>
        </p:grpSpPr>
        <mc:AlternateContent xmlns:mc="http://schemas.openxmlformats.org/markup-compatibility/2006">
          <mc:Choice xmlns:p14="http://schemas.microsoft.com/office/powerpoint/2010/main" Requires="p14">
            <p:contentPart p14:bwMode="auto" r:id="rId58">
              <p14:nvContentPartPr>
                <p14:cNvPr id="84" name="Ink 83">
                  <a:extLst>
                    <a:ext uri="{FF2B5EF4-FFF2-40B4-BE49-F238E27FC236}">
                      <a16:creationId xmlns:a16="http://schemas.microsoft.com/office/drawing/2014/main" id="{28DDB7C6-7BCA-7EED-9D64-CBF9DE3168E2}"/>
                    </a:ext>
                  </a:extLst>
                </p14:cNvPr>
                <p14:cNvContentPartPr/>
                <p14:nvPr/>
              </p14:nvContentPartPr>
              <p14:xfrm>
                <a:off x="5285097" y="4375594"/>
                <a:ext cx="155880" cy="394920"/>
              </p14:xfrm>
            </p:contentPart>
          </mc:Choice>
          <mc:Fallback>
            <p:pic>
              <p:nvPicPr>
                <p:cNvPr id="84" name="Ink 83">
                  <a:extLst>
                    <a:ext uri="{FF2B5EF4-FFF2-40B4-BE49-F238E27FC236}">
                      <a16:creationId xmlns:a16="http://schemas.microsoft.com/office/drawing/2014/main" id="{28DDB7C6-7BCA-7EED-9D64-CBF9DE3168E2}"/>
                    </a:ext>
                  </a:extLst>
                </p:cNvPr>
                <p:cNvPicPr/>
                <p:nvPr/>
              </p:nvPicPr>
              <p:blipFill>
                <a:blip r:embed="rId59"/>
                <a:stretch>
                  <a:fillRect/>
                </a:stretch>
              </p:blipFill>
              <p:spPr>
                <a:xfrm>
                  <a:off x="5276097" y="4366594"/>
                  <a:ext cx="173520" cy="412560"/>
                </a:xfrm>
                <a:prstGeom prst="rect">
                  <a:avLst/>
                </a:prstGeom>
              </p:spPr>
            </p:pic>
          </mc:Fallback>
        </mc:AlternateContent>
        <mc:AlternateContent xmlns:mc="http://schemas.openxmlformats.org/markup-compatibility/2006">
          <mc:Choice xmlns:p14="http://schemas.microsoft.com/office/powerpoint/2010/main" Requires="p14">
            <p:contentPart p14:bwMode="auto" r:id="rId60">
              <p14:nvContentPartPr>
                <p14:cNvPr id="85" name="Ink 84">
                  <a:extLst>
                    <a:ext uri="{FF2B5EF4-FFF2-40B4-BE49-F238E27FC236}">
                      <a16:creationId xmlns:a16="http://schemas.microsoft.com/office/drawing/2014/main" id="{0C512BBA-4BB8-5E91-FE9F-5C612C0E697C}"/>
                    </a:ext>
                  </a:extLst>
                </p14:cNvPr>
                <p14:cNvContentPartPr/>
                <p14:nvPr/>
              </p14:nvContentPartPr>
              <p14:xfrm>
                <a:off x="5157297" y="4981834"/>
                <a:ext cx="112680" cy="238320"/>
              </p14:xfrm>
            </p:contentPart>
          </mc:Choice>
          <mc:Fallback>
            <p:pic>
              <p:nvPicPr>
                <p:cNvPr id="85" name="Ink 84">
                  <a:extLst>
                    <a:ext uri="{FF2B5EF4-FFF2-40B4-BE49-F238E27FC236}">
                      <a16:creationId xmlns:a16="http://schemas.microsoft.com/office/drawing/2014/main" id="{0C512BBA-4BB8-5E91-FE9F-5C612C0E697C}"/>
                    </a:ext>
                  </a:extLst>
                </p:cNvPr>
                <p:cNvPicPr/>
                <p:nvPr/>
              </p:nvPicPr>
              <p:blipFill>
                <a:blip r:embed="rId61"/>
                <a:stretch>
                  <a:fillRect/>
                </a:stretch>
              </p:blipFill>
              <p:spPr>
                <a:xfrm>
                  <a:off x="5148297" y="4972834"/>
                  <a:ext cx="130320" cy="255960"/>
                </a:xfrm>
                <a:prstGeom prst="rect">
                  <a:avLst/>
                </a:prstGeom>
              </p:spPr>
            </p:pic>
          </mc:Fallback>
        </mc:AlternateContent>
        <mc:AlternateContent xmlns:mc="http://schemas.openxmlformats.org/markup-compatibility/2006">
          <mc:Choice xmlns:p14="http://schemas.microsoft.com/office/powerpoint/2010/main" Requires="p14">
            <p:contentPart p14:bwMode="auto" r:id="rId62">
              <p14:nvContentPartPr>
                <p14:cNvPr id="86" name="Ink 85">
                  <a:extLst>
                    <a:ext uri="{FF2B5EF4-FFF2-40B4-BE49-F238E27FC236}">
                      <a16:creationId xmlns:a16="http://schemas.microsoft.com/office/drawing/2014/main" id="{D6A5AFAA-7F50-6BD4-FE77-D01F2F9C5A02}"/>
                    </a:ext>
                  </a:extLst>
                </p14:cNvPr>
                <p14:cNvContentPartPr/>
                <p14:nvPr/>
              </p14:nvContentPartPr>
              <p14:xfrm>
                <a:off x="5290497" y="5012794"/>
                <a:ext cx="70560" cy="56880"/>
              </p14:xfrm>
            </p:contentPart>
          </mc:Choice>
          <mc:Fallback>
            <p:pic>
              <p:nvPicPr>
                <p:cNvPr id="86" name="Ink 85">
                  <a:extLst>
                    <a:ext uri="{FF2B5EF4-FFF2-40B4-BE49-F238E27FC236}">
                      <a16:creationId xmlns:a16="http://schemas.microsoft.com/office/drawing/2014/main" id="{D6A5AFAA-7F50-6BD4-FE77-D01F2F9C5A02}"/>
                    </a:ext>
                  </a:extLst>
                </p:cNvPr>
                <p:cNvPicPr/>
                <p:nvPr/>
              </p:nvPicPr>
              <p:blipFill>
                <a:blip r:embed="rId63"/>
                <a:stretch>
                  <a:fillRect/>
                </a:stretch>
              </p:blipFill>
              <p:spPr>
                <a:xfrm>
                  <a:off x="5281497" y="5004154"/>
                  <a:ext cx="88200" cy="74520"/>
                </a:xfrm>
                <a:prstGeom prst="rect">
                  <a:avLst/>
                </a:prstGeom>
              </p:spPr>
            </p:pic>
          </mc:Fallback>
        </mc:AlternateContent>
        <mc:AlternateContent xmlns:mc="http://schemas.openxmlformats.org/markup-compatibility/2006">
          <mc:Choice xmlns:p14="http://schemas.microsoft.com/office/powerpoint/2010/main" Requires="p14">
            <p:contentPart p14:bwMode="auto" r:id="rId64">
              <p14:nvContentPartPr>
                <p14:cNvPr id="87" name="Ink 86">
                  <a:extLst>
                    <a:ext uri="{FF2B5EF4-FFF2-40B4-BE49-F238E27FC236}">
                      <a16:creationId xmlns:a16="http://schemas.microsoft.com/office/drawing/2014/main" id="{C4FEDF43-9202-D8F3-F049-E31A61C781BB}"/>
                    </a:ext>
                  </a:extLst>
                </p14:cNvPr>
                <p14:cNvContentPartPr/>
                <p14:nvPr/>
              </p14:nvContentPartPr>
              <p14:xfrm>
                <a:off x="5438817" y="4868794"/>
                <a:ext cx="114840" cy="173520"/>
              </p14:xfrm>
            </p:contentPart>
          </mc:Choice>
          <mc:Fallback>
            <p:pic>
              <p:nvPicPr>
                <p:cNvPr id="87" name="Ink 86">
                  <a:extLst>
                    <a:ext uri="{FF2B5EF4-FFF2-40B4-BE49-F238E27FC236}">
                      <a16:creationId xmlns:a16="http://schemas.microsoft.com/office/drawing/2014/main" id="{C4FEDF43-9202-D8F3-F049-E31A61C781BB}"/>
                    </a:ext>
                  </a:extLst>
                </p:cNvPr>
                <p:cNvPicPr/>
                <p:nvPr/>
              </p:nvPicPr>
              <p:blipFill>
                <a:blip r:embed="rId65"/>
                <a:stretch>
                  <a:fillRect/>
                </a:stretch>
              </p:blipFill>
              <p:spPr>
                <a:xfrm>
                  <a:off x="5429817" y="4859794"/>
                  <a:ext cx="132480" cy="191160"/>
                </a:xfrm>
                <a:prstGeom prst="rect">
                  <a:avLst/>
                </a:prstGeom>
              </p:spPr>
            </p:pic>
          </mc:Fallback>
        </mc:AlternateContent>
        <mc:AlternateContent xmlns:mc="http://schemas.openxmlformats.org/markup-compatibility/2006">
          <mc:Choice xmlns:p14="http://schemas.microsoft.com/office/powerpoint/2010/main" Requires="p14">
            <p:contentPart p14:bwMode="auto" r:id="rId66">
              <p14:nvContentPartPr>
                <p14:cNvPr id="88" name="Ink 87">
                  <a:extLst>
                    <a:ext uri="{FF2B5EF4-FFF2-40B4-BE49-F238E27FC236}">
                      <a16:creationId xmlns:a16="http://schemas.microsoft.com/office/drawing/2014/main" id="{2FF15A43-86FB-E1FC-5177-1736CE206540}"/>
                    </a:ext>
                  </a:extLst>
                </p14:cNvPr>
                <p14:cNvContentPartPr/>
                <p14:nvPr/>
              </p14:nvContentPartPr>
              <p14:xfrm>
                <a:off x="5563377" y="4937194"/>
                <a:ext cx="14760" cy="78840"/>
              </p14:xfrm>
            </p:contentPart>
          </mc:Choice>
          <mc:Fallback>
            <p:pic>
              <p:nvPicPr>
                <p:cNvPr id="88" name="Ink 87">
                  <a:extLst>
                    <a:ext uri="{FF2B5EF4-FFF2-40B4-BE49-F238E27FC236}">
                      <a16:creationId xmlns:a16="http://schemas.microsoft.com/office/drawing/2014/main" id="{2FF15A43-86FB-E1FC-5177-1736CE206540}"/>
                    </a:ext>
                  </a:extLst>
                </p:cNvPr>
                <p:cNvPicPr/>
                <p:nvPr/>
              </p:nvPicPr>
              <p:blipFill>
                <a:blip r:embed="rId67"/>
                <a:stretch>
                  <a:fillRect/>
                </a:stretch>
              </p:blipFill>
              <p:spPr>
                <a:xfrm>
                  <a:off x="5554377" y="4928554"/>
                  <a:ext cx="32400" cy="96480"/>
                </a:xfrm>
                <a:prstGeom prst="rect">
                  <a:avLst/>
                </a:prstGeom>
              </p:spPr>
            </p:pic>
          </mc:Fallback>
        </mc:AlternateContent>
        <mc:AlternateContent xmlns:mc="http://schemas.openxmlformats.org/markup-compatibility/2006">
          <mc:Choice xmlns:p14="http://schemas.microsoft.com/office/powerpoint/2010/main" Requires="p14">
            <p:contentPart p14:bwMode="auto" r:id="rId68">
              <p14:nvContentPartPr>
                <p14:cNvPr id="89" name="Ink 88">
                  <a:extLst>
                    <a:ext uri="{FF2B5EF4-FFF2-40B4-BE49-F238E27FC236}">
                      <a16:creationId xmlns:a16="http://schemas.microsoft.com/office/drawing/2014/main" id="{6CA3D909-2552-9EBA-C71C-C2DA74B9506A}"/>
                    </a:ext>
                  </a:extLst>
                </p14:cNvPr>
                <p14:cNvContentPartPr/>
                <p14:nvPr/>
              </p14:nvContentPartPr>
              <p14:xfrm>
                <a:off x="5551137" y="4898674"/>
                <a:ext cx="178200" cy="108000"/>
              </p14:xfrm>
            </p:contentPart>
          </mc:Choice>
          <mc:Fallback>
            <p:pic>
              <p:nvPicPr>
                <p:cNvPr id="89" name="Ink 88">
                  <a:extLst>
                    <a:ext uri="{FF2B5EF4-FFF2-40B4-BE49-F238E27FC236}">
                      <a16:creationId xmlns:a16="http://schemas.microsoft.com/office/drawing/2014/main" id="{6CA3D909-2552-9EBA-C71C-C2DA74B9506A}"/>
                    </a:ext>
                  </a:extLst>
                </p:cNvPr>
                <p:cNvPicPr/>
                <p:nvPr/>
              </p:nvPicPr>
              <p:blipFill>
                <a:blip r:embed="rId69"/>
                <a:stretch>
                  <a:fillRect/>
                </a:stretch>
              </p:blipFill>
              <p:spPr>
                <a:xfrm>
                  <a:off x="5542497" y="4890034"/>
                  <a:ext cx="195840" cy="125640"/>
                </a:xfrm>
                <a:prstGeom prst="rect">
                  <a:avLst/>
                </a:prstGeom>
              </p:spPr>
            </p:pic>
          </mc:Fallback>
        </mc:AlternateContent>
        <mc:AlternateContent xmlns:mc="http://schemas.openxmlformats.org/markup-compatibility/2006">
          <mc:Choice xmlns:p14="http://schemas.microsoft.com/office/powerpoint/2010/main" Requires="p14">
            <p:contentPart p14:bwMode="auto" r:id="rId70">
              <p14:nvContentPartPr>
                <p14:cNvPr id="90" name="Ink 89">
                  <a:extLst>
                    <a:ext uri="{FF2B5EF4-FFF2-40B4-BE49-F238E27FC236}">
                      <a16:creationId xmlns:a16="http://schemas.microsoft.com/office/drawing/2014/main" id="{AE085D5F-9B3C-A6FA-AD37-5752F688DF6C}"/>
                    </a:ext>
                  </a:extLst>
                </p14:cNvPr>
                <p14:cNvContentPartPr/>
                <p14:nvPr/>
              </p14:nvContentPartPr>
              <p14:xfrm>
                <a:off x="5677857" y="4839274"/>
                <a:ext cx="79200" cy="109080"/>
              </p14:xfrm>
            </p:contentPart>
          </mc:Choice>
          <mc:Fallback>
            <p:pic>
              <p:nvPicPr>
                <p:cNvPr id="90" name="Ink 89">
                  <a:extLst>
                    <a:ext uri="{FF2B5EF4-FFF2-40B4-BE49-F238E27FC236}">
                      <a16:creationId xmlns:a16="http://schemas.microsoft.com/office/drawing/2014/main" id="{AE085D5F-9B3C-A6FA-AD37-5752F688DF6C}"/>
                    </a:ext>
                  </a:extLst>
                </p:cNvPr>
                <p:cNvPicPr/>
                <p:nvPr/>
              </p:nvPicPr>
              <p:blipFill>
                <a:blip r:embed="rId71"/>
                <a:stretch>
                  <a:fillRect/>
                </a:stretch>
              </p:blipFill>
              <p:spPr>
                <a:xfrm>
                  <a:off x="5669217" y="4830274"/>
                  <a:ext cx="96840" cy="126720"/>
                </a:xfrm>
                <a:prstGeom prst="rect">
                  <a:avLst/>
                </a:prstGeom>
              </p:spPr>
            </p:pic>
          </mc:Fallback>
        </mc:AlternateContent>
        <mc:AlternateContent xmlns:mc="http://schemas.openxmlformats.org/markup-compatibility/2006">
          <mc:Choice xmlns:p14="http://schemas.microsoft.com/office/powerpoint/2010/main" Requires="p14">
            <p:contentPart p14:bwMode="auto" r:id="rId72">
              <p14:nvContentPartPr>
                <p14:cNvPr id="91" name="Ink 90">
                  <a:extLst>
                    <a:ext uri="{FF2B5EF4-FFF2-40B4-BE49-F238E27FC236}">
                      <a16:creationId xmlns:a16="http://schemas.microsoft.com/office/drawing/2014/main" id="{D0132D2B-80AA-36FC-808B-BA956E6C9C71}"/>
                    </a:ext>
                  </a:extLst>
                </p14:cNvPr>
                <p14:cNvContentPartPr/>
                <p14:nvPr/>
              </p14:nvContentPartPr>
              <p14:xfrm>
                <a:off x="5771817" y="4796434"/>
                <a:ext cx="222840" cy="157320"/>
              </p14:xfrm>
            </p:contentPart>
          </mc:Choice>
          <mc:Fallback>
            <p:pic>
              <p:nvPicPr>
                <p:cNvPr id="91" name="Ink 90">
                  <a:extLst>
                    <a:ext uri="{FF2B5EF4-FFF2-40B4-BE49-F238E27FC236}">
                      <a16:creationId xmlns:a16="http://schemas.microsoft.com/office/drawing/2014/main" id="{D0132D2B-80AA-36FC-808B-BA956E6C9C71}"/>
                    </a:ext>
                  </a:extLst>
                </p:cNvPr>
                <p:cNvPicPr/>
                <p:nvPr/>
              </p:nvPicPr>
              <p:blipFill>
                <a:blip r:embed="rId73"/>
                <a:stretch>
                  <a:fillRect/>
                </a:stretch>
              </p:blipFill>
              <p:spPr>
                <a:xfrm>
                  <a:off x="5762817" y="4787794"/>
                  <a:ext cx="240480" cy="174960"/>
                </a:xfrm>
                <a:prstGeom prst="rect">
                  <a:avLst/>
                </a:prstGeom>
              </p:spPr>
            </p:pic>
          </mc:Fallback>
        </mc:AlternateContent>
        <mc:AlternateContent xmlns:mc="http://schemas.openxmlformats.org/markup-compatibility/2006">
          <mc:Choice xmlns:p14="http://schemas.microsoft.com/office/powerpoint/2010/main" Requires="p14">
            <p:contentPart p14:bwMode="auto" r:id="rId74">
              <p14:nvContentPartPr>
                <p14:cNvPr id="92" name="Ink 91">
                  <a:extLst>
                    <a:ext uri="{FF2B5EF4-FFF2-40B4-BE49-F238E27FC236}">
                      <a16:creationId xmlns:a16="http://schemas.microsoft.com/office/drawing/2014/main" id="{4470DC87-A822-6858-7DFD-DF6634813C7A}"/>
                    </a:ext>
                  </a:extLst>
                </p14:cNvPr>
                <p14:cNvContentPartPr/>
                <p14:nvPr/>
              </p14:nvContentPartPr>
              <p14:xfrm>
                <a:off x="6077097" y="4864474"/>
                <a:ext cx="18360" cy="25560"/>
              </p14:xfrm>
            </p:contentPart>
          </mc:Choice>
          <mc:Fallback>
            <p:pic>
              <p:nvPicPr>
                <p:cNvPr id="92" name="Ink 91">
                  <a:extLst>
                    <a:ext uri="{FF2B5EF4-FFF2-40B4-BE49-F238E27FC236}">
                      <a16:creationId xmlns:a16="http://schemas.microsoft.com/office/drawing/2014/main" id="{4470DC87-A822-6858-7DFD-DF6634813C7A}"/>
                    </a:ext>
                  </a:extLst>
                </p:cNvPr>
                <p:cNvPicPr/>
                <p:nvPr/>
              </p:nvPicPr>
              <p:blipFill>
                <a:blip r:embed="rId75"/>
                <a:stretch>
                  <a:fillRect/>
                </a:stretch>
              </p:blipFill>
              <p:spPr>
                <a:xfrm>
                  <a:off x="6068097" y="4855474"/>
                  <a:ext cx="36000" cy="43200"/>
                </a:xfrm>
                <a:prstGeom prst="rect">
                  <a:avLst/>
                </a:prstGeom>
              </p:spPr>
            </p:pic>
          </mc:Fallback>
        </mc:AlternateContent>
        <mc:AlternateContent xmlns:mc="http://schemas.openxmlformats.org/markup-compatibility/2006">
          <mc:Choice xmlns:p14="http://schemas.microsoft.com/office/powerpoint/2010/main" Requires="p14">
            <p:contentPart p14:bwMode="auto" r:id="rId76">
              <p14:nvContentPartPr>
                <p14:cNvPr id="94" name="Ink 93">
                  <a:extLst>
                    <a:ext uri="{FF2B5EF4-FFF2-40B4-BE49-F238E27FC236}">
                      <a16:creationId xmlns:a16="http://schemas.microsoft.com/office/drawing/2014/main" id="{C3D74C1A-15FA-DA88-0618-52F254B1220B}"/>
                    </a:ext>
                  </a:extLst>
                </p14:cNvPr>
                <p14:cNvContentPartPr/>
                <p14:nvPr/>
              </p14:nvContentPartPr>
              <p14:xfrm>
                <a:off x="5762097" y="4844674"/>
                <a:ext cx="128520" cy="137160"/>
              </p14:xfrm>
            </p:contentPart>
          </mc:Choice>
          <mc:Fallback>
            <p:pic>
              <p:nvPicPr>
                <p:cNvPr id="94" name="Ink 93">
                  <a:extLst>
                    <a:ext uri="{FF2B5EF4-FFF2-40B4-BE49-F238E27FC236}">
                      <a16:creationId xmlns:a16="http://schemas.microsoft.com/office/drawing/2014/main" id="{C3D74C1A-15FA-DA88-0618-52F254B1220B}"/>
                    </a:ext>
                  </a:extLst>
                </p:cNvPr>
                <p:cNvPicPr/>
                <p:nvPr/>
              </p:nvPicPr>
              <p:blipFill>
                <a:blip r:embed="rId77"/>
                <a:stretch>
                  <a:fillRect/>
                </a:stretch>
              </p:blipFill>
              <p:spPr>
                <a:xfrm>
                  <a:off x="5753097" y="4835674"/>
                  <a:ext cx="146160" cy="154800"/>
                </a:xfrm>
                <a:prstGeom prst="rect">
                  <a:avLst/>
                </a:prstGeom>
              </p:spPr>
            </p:pic>
          </mc:Fallback>
        </mc:AlternateContent>
      </p:grpSp>
      <p:grpSp>
        <p:nvGrpSpPr>
          <p:cNvPr id="110" name="Group 109">
            <a:extLst>
              <a:ext uri="{FF2B5EF4-FFF2-40B4-BE49-F238E27FC236}">
                <a16:creationId xmlns:a16="http://schemas.microsoft.com/office/drawing/2014/main" id="{7E553C95-CEA9-9455-D854-7BC2E44F0ECE}"/>
              </a:ext>
            </a:extLst>
          </p:cNvPr>
          <p:cNvGrpSpPr/>
          <p:nvPr/>
        </p:nvGrpSpPr>
        <p:grpSpPr>
          <a:xfrm>
            <a:off x="6860817" y="3579994"/>
            <a:ext cx="1156680" cy="1606320"/>
            <a:chOff x="6860817" y="3579994"/>
            <a:chExt cx="1156680" cy="1606320"/>
          </a:xfrm>
        </p:grpSpPr>
        <mc:AlternateContent xmlns:mc="http://schemas.openxmlformats.org/markup-compatibility/2006">
          <mc:Choice xmlns:p14="http://schemas.microsoft.com/office/powerpoint/2010/main" Requires="p14">
            <p:contentPart p14:bwMode="auto" r:id="rId78">
              <p14:nvContentPartPr>
                <p14:cNvPr id="96" name="Ink 95">
                  <a:extLst>
                    <a:ext uri="{FF2B5EF4-FFF2-40B4-BE49-F238E27FC236}">
                      <a16:creationId xmlns:a16="http://schemas.microsoft.com/office/drawing/2014/main" id="{E24DCE3D-E136-3EBD-901C-B1B0E7C9CA43}"/>
                    </a:ext>
                  </a:extLst>
                </p14:cNvPr>
                <p14:cNvContentPartPr/>
                <p14:nvPr/>
              </p14:nvContentPartPr>
              <p14:xfrm>
                <a:off x="7328817" y="4147714"/>
                <a:ext cx="688680" cy="322560"/>
              </p14:xfrm>
            </p:contentPart>
          </mc:Choice>
          <mc:Fallback>
            <p:pic>
              <p:nvPicPr>
                <p:cNvPr id="96" name="Ink 95">
                  <a:extLst>
                    <a:ext uri="{FF2B5EF4-FFF2-40B4-BE49-F238E27FC236}">
                      <a16:creationId xmlns:a16="http://schemas.microsoft.com/office/drawing/2014/main" id="{E24DCE3D-E136-3EBD-901C-B1B0E7C9CA43}"/>
                    </a:ext>
                  </a:extLst>
                </p:cNvPr>
                <p:cNvPicPr/>
                <p:nvPr/>
              </p:nvPicPr>
              <p:blipFill>
                <a:blip r:embed="rId79"/>
                <a:stretch>
                  <a:fillRect/>
                </a:stretch>
              </p:blipFill>
              <p:spPr>
                <a:xfrm>
                  <a:off x="7319817" y="4138714"/>
                  <a:ext cx="706320" cy="340200"/>
                </a:xfrm>
                <a:prstGeom prst="rect">
                  <a:avLst/>
                </a:prstGeom>
              </p:spPr>
            </p:pic>
          </mc:Fallback>
        </mc:AlternateContent>
        <mc:AlternateContent xmlns:mc="http://schemas.openxmlformats.org/markup-compatibility/2006">
          <mc:Choice xmlns:p14="http://schemas.microsoft.com/office/powerpoint/2010/main" Requires="p14">
            <p:contentPart p14:bwMode="auto" r:id="rId80">
              <p14:nvContentPartPr>
                <p14:cNvPr id="97" name="Ink 96">
                  <a:extLst>
                    <a:ext uri="{FF2B5EF4-FFF2-40B4-BE49-F238E27FC236}">
                      <a16:creationId xmlns:a16="http://schemas.microsoft.com/office/drawing/2014/main" id="{916A9DFD-C421-5DA5-C2D6-947A8BC6F26E}"/>
                    </a:ext>
                  </a:extLst>
                </p14:cNvPr>
                <p14:cNvContentPartPr/>
                <p14:nvPr/>
              </p14:nvContentPartPr>
              <p14:xfrm>
                <a:off x="7288137" y="4437514"/>
                <a:ext cx="353520" cy="364320"/>
              </p14:xfrm>
            </p:contentPart>
          </mc:Choice>
          <mc:Fallback>
            <p:pic>
              <p:nvPicPr>
                <p:cNvPr id="97" name="Ink 96">
                  <a:extLst>
                    <a:ext uri="{FF2B5EF4-FFF2-40B4-BE49-F238E27FC236}">
                      <a16:creationId xmlns:a16="http://schemas.microsoft.com/office/drawing/2014/main" id="{916A9DFD-C421-5DA5-C2D6-947A8BC6F26E}"/>
                    </a:ext>
                  </a:extLst>
                </p:cNvPr>
                <p:cNvPicPr/>
                <p:nvPr/>
              </p:nvPicPr>
              <p:blipFill>
                <a:blip r:embed="rId81"/>
                <a:stretch>
                  <a:fillRect/>
                </a:stretch>
              </p:blipFill>
              <p:spPr>
                <a:xfrm>
                  <a:off x="7279497" y="4428514"/>
                  <a:ext cx="371160" cy="381960"/>
                </a:xfrm>
                <a:prstGeom prst="rect">
                  <a:avLst/>
                </a:prstGeom>
              </p:spPr>
            </p:pic>
          </mc:Fallback>
        </mc:AlternateContent>
        <mc:AlternateContent xmlns:mc="http://schemas.openxmlformats.org/markup-compatibility/2006">
          <mc:Choice xmlns:p14="http://schemas.microsoft.com/office/powerpoint/2010/main" Requires="p14">
            <p:contentPart p14:bwMode="auto" r:id="rId82">
              <p14:nvContentPartPr>
                <p14:cNvPr id="99" name="Ink 98">
                  <a:extLst>
                    <a:ext uri="{FF2B5EF4-FFF2-40B4-BE49-F238E27FC236}">
                      <a16:creationId xmlns:a16="http://schemas.microsoft.com/office/drawing/2014/main" id="{1465AE94-3885-BDA4-487B-D2450D4A914F}"/>
                    </a:ext>
                  </a:extLst>
                </p14:cNvPr>
                <p14:cNvContentPartPr/>
                <p14:nvPr/>
              </p14:nvContentPartPr>
              <p14:xfrm>
                <a:off x="6877017" y="5045914"/>
                <a:ext cx="79200" cy="140400"/>
              </p14:xfrm>
            </p:contentPart>
          </mc:Choice>
          <mc:Fallback>
            <p:pic>
              <p:nvPicPr>
                <p:cNvPr id="99" name="Ink 98">
                  <a:extLst>
                    <a:ext uri="{FF2B5EF4-FFF2-40B4-BE49-F238E27FC236}">
                      <a16:creationId xmlns:a16="http://schemas.microsoft.com/office/drawing/2014/main" id="{1465AE94-3885-BDA4-487B-D2450D4A914F}"/>
                    </a:ext>
                  </a:extLst>
                </p:cNvPr>
                <p:cNvPicPr/>
                <p:nvPr/>
              </p:nvPicPr>
              <p:blipFill>
                <a:blip r:embed="rId83"/>
                <a:stretch>
                  <a:fillRect/>
                </a:stretch>
              </p:blipFill>
              <p:spPr>
                <a:xfrm>
                  <a:off x="6868017" y="5036914"/>
                  <a:ext cx="96840" cy="158040"/>
                </a:xfrm>
                <a:prstGeom prst="rect">
                  <a:avLst/>
                </a:prstGeom>
              </p:spPr>
            </p:pic>
          </mc:Fallback>
        </mc:AlternateContent>
        <mc:AlternateContent xmlns:mc="http://schemas.openxmlformats.org/markup-compatibility/2006">
          <mc:Choice xmlns:p14="http://schemas.microsoft.com/office/powerpoint/2010/main" Requires="p14">
            <p:contentPart p14:bwMode="auto" r:id="rId84">
              <p14:nvContentPartPr>
                <p14:cNvPr id="100" name="Ink 99">
                  <a:extLst>
                    <a:ext uri="{FF2B5EF4-FFF2-40B4-BE49-F238E27FC236}">
                      <a16:creationId xmlns:a16="http://schemas.microsoft.com/office/drawing/2014/main" id="{EAD58A97-2D81-85B7-6501-4FF58316D65C}"/>
                    </a:ext>
                  </a:extLst>
                </p14:cNvPr>
                <p14:cNvContentPartPr/>
                <p14:nvPr/>
              </p14:nvContentPartPr>
              <p14:xfrm>
                <a:off x="6860817" y="5014594"/>
                <a:ext cx="109080" cy="81000"/>
              </p14:xfrm>
            </p:contentPart>
          </mc:Choice>
          <mc:Fallback>
            <p:pic>
              <p:nvPicPr>
                <p:cNvPr id="100" name="Ink 99">
                  <a:extLst>
                    <a:ext uri="{FF2B5EF4-FFF2-40B4-BE49-F238E27FC236}">
                      <a16:creationId xmlns:a16="http://schemas.microsoft.com/office/drawing/2014/main" id="{EAD58A97-2D81-85B7-6501-4FF58316D65C}"/>
                    </a:ext>
                  </a:extLst>
                </p:cNvPr>
                <p:cNvPicPr/>
                <p:nvPr/>
              </p:nvPicPr>
              <p:blipFill>
                <a:blip r:embed="rId85"/>
                <a:stretch>
                  <a:fillRect/>
                </a:stretch>
              </p:blipFill>
              <p:spPr>
                <a:xfrm>
                  <a:off x="6851817" y="5005954"/>
                  <a:ext cx="126720" cy="98640"/>
                </a:xfrm>
                <a:prstGeom prst="rect">
                  <a:avLst/>
                </a:prstGeom>
              </p:spPr>
            </p:pic>
          </mc:Fallback>
        </mc:AlternateContent>
        <mc:AlternateContent xmlns:mc="http://schemas.openxmlformats.org/markup-compatibility/2006">
          <mc:Choice xmlns:p14="http://schemas.microsoft.com/office/powerpoint/2010/main" Requires="p14">
            <p:contentPart p14:bwMode="auto" r:id="rId86">
              <p14:nvContentPartPr>
                <p14:cNvPr id="101" name="Ink 100">
                  <a:extLst>
                    <a:ext uri="{FF2B5EF4-FFF2-40B4-BE49-F238E27FC236}">
                      <a16:creationId xmlns:a16="http://schemas.microsoft.com/office/drawing/2014/main" id="{081F09F2-58C7-EC65-9EFA-61F7DE9C6829}"/>
                    </a:ext>
                  </a:extLst>
                </p14:cNvPr>
                <p14:cNvContentPartPr/>
                <p14:nvPr/>
              </p14:nvContentPartPr>
              <p14:xfrm>
                <a:off x="7029297" y="4970674"/>
                <a:ext cx="134280" cy="68400"/>
              </p14:xfrm>
            </p:contentPart>
          </mc:Choice>
          <mc:Fallback>
            <p:pic>
              <p:nvPicPr>
                <p:cNvPr id="101" name="Ink 100">
                  <a:extLst>
                    <a:ext uri="{FF2B5EF4-FFF2-40B4-BE49-F238E27FC236}">
                      <a16:creationId xmlns:a16="http://schemas.microsoft.com/office/drawing/2014/main" id="{081F09F2-58C7-EC65-9EFA-61F7DE9C6829}"/>
                    </a:ext>
                  </a:extLst>
                </p:cNvPr>
                <p:cNvPicPr/>
                <p:nvPr/>
              </p:nvPicPr>
              <p:blipFill>
                <a:blip r:embed="rId87"/>
                <a:stretch>
                  <a:fillRect/>
                </a:stretch>
              </p:blipFill>
              <p:spPr>
                <a:xfrm>
                  <a:off x="7020297" y="4962034"/>
                  <a:ext cx="151920" cy="86040"/>
                </a:xfrm>
                <a:prstGeom prst="rect">
                  <a:avLst/>
                </a:prstGeom>
              </p:spPr>
            </p:pic>
          </mc:Fallback>
        </mc:AlternateContent>
        <mc:AlternateContent xmlns:mc="http://schemas.openxmlformats.org/markup-compatibility/2006">
          <mc:Choice xmlns:p14="http://schemas.microsoft.com/office/powerpoint/2010/main" Requires="p14">
            <p:contentPart p14:bwMode="auto" r:id="rId88">
              <p14:nvContentPartPr>
                <p14:cNvPr id="102" name="Ink 101">
                  <a:extLst>
                    <a:ext uri="{FF2B5EF4-FFF2-40B4-BE49-F238E27FC236}">
                      <a16:creationId xmlns:a16="http://schemas.microsoft.com/office/drawing/2014/main" id="{0276B14B-91D1-4B9C-C7BA-F1F4803C7B4B}"/>
                    </a:ext>
                  </a:extLst>
                </p14:cNvPr>
                <p14:cNvContentPartPr/>
                <p14:nvPr/>
              </p14:nvContentPartPr>
              <p14:xfrm>
                <a:off x="7116777" y="4918474"/>
                <a:ext cx="98280" cy="66600"/>
              </p14:xfrm>
            </p:contentPart>
          </mc:Choice>
          <mc:Fallback>
            <p:pic>
              <p:nvPicPr>
                <p:cNvPr id="102" name="Ink 101">
                  <a:extLst>
                    <a:ext uri="{FF2B5EF4-FFF2-40B4-BE49-F238E27FC236}">
                      <a16:creationId xmlns:a16="http://schemas.microsoft.com/office/drawing/2014/main" id="{0276B14B-91D1-4B9C-C7BA-F1F4803C7B4B}"/>
                    </a:ext>
                  </a:extLst>
                </p:cNvPr>
                <p:cNvPicPr/>
                <p:nvPr/>
              </p:nvPicPr>
              <p:blipFill>
                <a:blip r:embed="rId89"/>
                <a:stretch>
                  <a:fillRect/>
                </a:stretch>
              </p:blipFill>
              <p:spPr>
                <a:xfrm>
                  <a:off x="7108137" y="4909474"/>
                  <a:ext cx="115920" cy="84240"/>
                </a:xfrm>
                <a:prstGeom prst="rect">
                  <a:avLst/>
                </a:prstGeom>
              </p:spPr>
            </p:pic>
          </mc:Fallback>
        </mc:AlternateContent>
        <mc:AlternateContent xmlns:mc="http://schemas.openxmlformats.org/markup-compatibility/2006">
          <mc:Choice xmlns:p14="http://schemas.microsoft.com/office/powerpoint/2010/main" Requires="p14">
            <p:contentPart p14:bwMode="auto" r:id="rId90">
              <p14:nvContentPartPr>
                <p14:cNvPr id="103" name="Ink 102">
                  <a:extLst>
                    <a:ext uri="{FF2B5EF4-FFF2-40B4-BE49-F238E27FC236}">
                      <a16:creationId xmlns:a16="http://schemas.microsoft.com/office/drawing/2014/main" id="{D9163DD7-4214-0AFA-B790-80BB980B1F8C}"/>
                    </a:ext>
                  </a:extLst>
                </p14:cNvPr>
                <p14:cNvContentPartPr/>
                <p14:nvPr/>
              </p14:nvContentPartPr>
              <p14:xfrm>
                <a:off x="7204977" y="4893634"/>
                <a:ext cx="91800" cy="68400"/>
              </p14:xfrm>
            </p:contentPart>
          </mc:Choice>
          <mc:Fallback>
            <p:pic>
              <p:nvPicPr>
                <p:cNvPr id="103" name="Ink 102">
                  <a:extLst>
                    <a:ext uri="{FF2B5EF4-FFF2-40B4-BE49-F238E27FC236}">
                      <a16:creationId xmlns:a16="http://schemas.microsoft.com/office/drawing/2014/main" id="{D9163DD7-4214-0AFA-B790-80BB980B1F8C}"/>
                    </a:ext>
                  </a:extLst>
                </p:cNvPr>
                <p:cNvPicPr/>
                <p:nvPr/>
              </p:nvPicPr>
              <p:blipFill>
                <a:blip r:embed="rId91"/>
                <a:stretch>
                  <a:fillRect/>
                </a:stretch>
              </p:blipFill>
              <p:spPr>
                <a:xfrm>
                  <a:off x="7196337" y="4884994"/>
                  <a:ext cx="109440" cy="86040"/>
                </a:xfrm>
                <a:prstGeom prst="rect">
                  <a:avLst/>
                </a:prstGeom>
              </p:spPr>
            </p:pic>
          </mc:Fallback>
        </mc:AlternateContent>
        <mc:AlternateContent xmlns:mc="http://schemas.openxmlformats.org/markup-compatibility/2006">
          <mc:Choice xmlns:p14="http://schemas.microsoft.com/office/powerpoint/2010/main" Requires="p14">
            <p:contentPart p14:bwMode="auto" r:id="rId92">
              <p14:nvContentPartPr>
                <p14:cNvPr id="104" name="Ink 103">
                  <a:extLst>
                    <a:ext uri="{FF2B5EF4-FFF2-40B4-BE49-F238E27FC236}">
                      <a16:creationId xmlns:a16="http://schemas.microsoft.com/office/drawing/2014/main" id="{70F7AA9D-9323-4B67-CC97-37E2D0F2B860}"/>
                    </a:ext>
                  </a:extLst>
                </p14:cNvPr>
                <p14:cNvContentPartPr/>
                <p14:nvPr/>
              </p14:nvContentPartPr>
              <p14:xfrm>
                <a:off x="7337817" y="4845034"/>
                <a:ext cx="82080" cy="65160"/>
              </p14:xfrm>
            </p:contentPart>
          </mc:Choice>
          <mc:Fallback>
            <p:pic>
              <p:nvPicPr>
                <p:cNvPr id="104" name="Ink 103">
                  <a:extLst>
                    <a:ext uri="{FF2B5EF4-FFF2-40B4-BE49-F238E27FC236}">
                      <a16:creationId xmlns:a16="http://schemas.microsoft.com/office/drawing/2014/main" id="{70F7AA9D-9323-4B67-CC97-37E2D0F2B860}"/>
                    </a:ext>
                  </a:extLst>
                </p:cNvPr>
                <p:cNvPicPr/>
                <p:nvPr/>
              </p:nvPicPr>
              <p:blipFill>
                <a:blip r:embed="rId93"/>
                <a:stretch>
                  <a:fillRect/>
                </a:stretch>
              </p:blipFill>
              <p:spPr>
                <a:xfrm>
                  <a:off x="7329177" y="4836394"/>
                  <a:ext cx="99720" cy="82800"/>
                </a:xfrm>
                <a:prstGeom prst="rect">
                  <a:avLst/>
                </a:prstGeom>
              </p:spPr>
            </p:pic>
          </mc:Fallback>
        </mc:AlternateContent>
        <mc:AlternateContent xmlns:mc="http://schemas.openxmlformats.org/markup-compatibility/2006">
          <mc:Choice xmlns:p14="http://schemas.microsoft.com/office/powerpoint/2010/main" Requires="p14">
            <p:contentPart p14:bwMode="auto" r:id="rId94">
              <p14:nvContentPartPr>
                <p14:cNvPr id="105" name="Ink 104">
                  <a:extLst>
                    <a:ext uri="{FF2B5EF4-FFF2-40B4-BE49-F238E27FC236}">
                      <a16:creationId xmlns:a16="http://schemas.microsoft.com/office/drawing/2014/main" id="{DBEFABD2-75DF-A0BE-DF33-240BE8226848}"/>
                    </a:ext>
                  </a:extLst>
                </p14:cNvPr>
                <p14:cNvContentPartPr/>
                <p14:nvPr/>
              </p14:nvContentPartPr>
              <p14:xfrm>
                <a:off x="7423857" y="4832074"/>
                <a:ext cx="75240" cy="18720"/>
              </p14:xfrm>
            </p:contentPart>
          </mc:Choice>
          <mc:Fallback>
            <p:pic>
              <p:nvPicPr>
                <p:cNvPr id="105" name="Ink 104">
                  <a:extLst>
                    <a:ext uri="{FF2B5EF4-FFF2-40B4-BE49-F238E27FC236}">
                      <a16:creationId xmlns:a16="http://schemas.microsoft.com/office/drawing/2014/main" id="{DBEFABD2-75DF-A0BE-DF33-240BE8226848}"/>
                    </a:ext>
                  </a:extLst>
                </p:cNvPr>
                <p:cNvPicPr/>
                <p:nvPr/>
              </p:nvPicPr>
              <p:blipFill>
                <a:blip r:embed="rId95"/>
                <a:stretch>
                  <a:fillRect/>
                </a:stretch>
              </p:blipFill>
              <p:spPr>
                <a:xfrm>
                  <a:off x="7415217" y="4823434"/>
                  <a:ext cx="92880" cy="36360"/>
                </a:xfrm>
                <a:prstGeom prst="rect">
                  <a:avLst/>
                </a:prstGeom>
              </p:spPr>
            </p:pic>
          </mc:Fallback>
        </mc:AlternateContent>
        <mc:AlternateContent xmlns:mc="http://schemas.openxmlformats.org/markup-compatibility/2006">
          <mc:Choice xmlns:p14="http://schemas.microsoft.com/office/powerpoint/2010/main" Requires="p14">
            <p:contentPart p14:bwMode="auto" r:id="rId96">
              <p14:nvContentPartPr>
                <p14:cNvPr id="106" name="Ink 105">
                  <a:extLst>
                    <a:ext uri="{FF2B5EF4-FFF2-40B4-BE49-F238E27FC236}">
                      <a16:creationId xmlns:a16="http://schemas.microsoft.com/office/drawing/2014/main" id="{741B11DE-7C6E-41BD-2EFF-F3741B06EEF0}"/>
                    </a:ext>
                  </a:extLst>
                </p14:cNvPr>
                <p14:cNvContentPartPr/>
                <p14:nvPr/>
              </p14:nvContentPartPr>
              <p14:xfrm>
                <a:off x="7538697" y="4766554"/>
                <a:ext cx="145800" cy="180720"/>
              </p14:xfrm>
            </p:contentPart>
          </mc:Choice>
          <mc:Fallback>
            <p:pic>
              <p:nvPicPr>
                <p:cNvPr id="106" name="Ink 105">
                  <a:extLst>
                    <a:ext uri="{FF2B5EF4-FFF2-40B4-BE49-F238E27FC236}">
                      <a16:creationId xmlns:a16="http://schemas.microsoft.com/office/drawing/2014/main" id="{741B11DE-7C6E-41BD-2EFF-F3741B06EEF0}"/>
                    </a:ext>
                  </a:extLst>
                </p:cNvPr>
                <p:cNvPicPr/>
                <p:nvPr/>
              </p:nvPicPr>
              <p:blipFill>
                <a:blip r:embed="rId97"/>
                <a:stretch>
                  <a:fillRect/>
                </a:stretch>
              </p:blipFill>
              <p:spPr>
                <a:xfrm>
                  <a:off x="7529697" y="4757554"/>
                  <a:ext cx="163440" cy="198360"/>
                </a:xfrm>
                <a:prstGeom prst="rect">
                  <a:avLst/>
                </a:prstGeom>
              </p:spPr>
            </p:pic>
          </mc:Fallback>
        </mc:AlternateContent>
        <mc:AlternateContent xmlns:mc="http://schemas.openxmlformats.org/markup-compatibility/2006">
          <mc:Choice xmlns:p14="http://schemas.microsoft.com/office/powerpoint/2010/main" Requires="p14">
            <p:contentPart p14:bwMode="auto" r:id="rId98">
              <p14:nvContentPartPr>
                <p14:cNvPr id="108" name="Ink 107">
                  <a:extLst>
                    <a:ext uri="{FF2B5EF4-FFF2-40B4-BE49-F238E27FC236}">
                      <a16:creationId xmlns:a16="http://schemas.microsoft.com/office/drawing/2014/main" id="{3F263CB2-4342-2308-F1FD-4FB2B710A98F}"/>
                    </a:ext>
                  </a:extLst>
                </p14:cNvPr>
                <p14:cNvContentPartPr/>
                <p14:nvPr/>
              </p14:nvContentPartPr>
              <p14:xfrm>
                <a:off x="7749297" y="3579994"/>
                <a:ext cx="209880" cy="425520"/>
              </p14:xfrm>
            </p:contentPart>
          </mc:Choice>
          <mc:Fallback>
            <p:pic>
              <p:nvPicPr>
                <p:cNvPr id="108" name="Ink 107">
                  <a:extLst>
                    <a:ext uri="{FF2B5EF4-FFF2-40B4-BE49-F238E27FC236}">
                      <a16:creationId xmlns:a16="http://schemas.microsoft.com/office/drawing/2014/main" id="{3F263CB2-4342-2308-F1FD-4FB2B710A98F}"/>
                    </a:ext>
                  </a:extLst>
                </p:cNvPr>
                <p:cNvPicPr/>
                <p:nvPr/>
              </p:nvPicPr>
              <p:blipFill>
                <a:blip r:embed="rId99"/>
                <a:stretch>
                  <a:fillRect/>
                </a:stretch>
              </p:blipFill>
              <p:spPr>
                <a:xfrm>
                  <a:off x="7740657" y="3571354"/>
                  <a:ext cx="227520" cy="443160"/>
                </a:xfrm>
                <a:prstGeom prst="rect">
                  <a:avLst/>
                </a:prstGeom>
              </p:spPr>
            </p:pic>
          </mc:Fallback>
        </mc:AlternateContent>
        <mc:AlternateContent xmlns:mc="http://schemas.openxmlformats.org/markup-compatibility/2006">
          <mc:Choice xmlns:p14="http://schemas.microsoft.com/office/powerpoint/2010/main" Requires="p14">
            <p:contentPart p14:bwMode="auto" r:id="rId100">
              <p14:nvContentPartPr>
                <p14:cNvPr id="109" name="Ink 108">
                  <a:extLst>
                    <a:ext uri="{FF2B5EF4-FFF2-40B4-BE49-F238E27FC236}">
                      <a16:creationId xmlns:a16="http://schemas.microsoft.com/office/drawing/2014/main" id="{22387D96-D527-C29C-CF07-176CC50A4073}"/>
                    </a:ext>
                  </a:extLst>
                </p14:cNvPr>
                <p14:cNvContentPartPr/>
                <p14:nvPr/>
              </p14:nvContentPartPr>
              <p14:xfrm>
                <a:off x="7789977" y="3990394"/>
                <a:ext cx="210600" cy="381600"/>
              </p14:xfrm>
            </p:contentPart>
          </mc:Choice>
          <mc:Fallback>
            <p:pic>
              <p:nvPicPr>
                <p:cNvPr id="109" name="Ink 108">
                  <a:extLst>
                    <a:ext uri="{FF2B5EF4-FFF2-40B4-BE49-F238E27FC236}">
                      <a16:creationId xmlns:a16="http://schemas.microsoft.com/office/drawing/2014/main" id="{22387D96-D527-C29C-CF07-176CC50A4073}"/>
                    </a:ext>
                  </a:extLst>
                </p:cNvPr>
                <p:cNvPicPr/>
                <p:nvPr/>
              </p:nvPicPr>
              <p:blipFill>
                <a:blip r:embed="rId101"/>
                <a:stretch>
                  <a:fillRect/>
                </a:stretch>
              </p:blipFill>
              <p:spPr>
                <a:xfrm>
                  <a:off x="7781337" y="3981394"/>
                  <a:ext cx="228240" cy="399240"/>
                </a:xfrm>
                <a:prstGeom prst="rect">
                  <a:avLst/>
                </a:prstGeom>
              </p:spPr>
            </p:pic>
          </mc:Fallback>
        </mc:AlternateContent>
      </p:grpSp>
      <p:grpSp>
        <p:nvGrpSpPr>
          <p:cNvPr id="132" name="Group 131">
            <a:extLst>
              <a:ext uri="{FF2B5EF4-FFF2-40B4-BE49-F238E27FC236}">
                <a16:creationId xmlns:a16="http://schemas.microsoft.com/office/drawing/2014/main" id="{A99AA6E3-E5EF-FD24-3A23-ED0322E9605F}"/>
              </a:ext>
            </a:extLst>
          </p:cNvPr>
          <p:cNvGrpSpPr/>
          <p:nvPr/>
        </p:nvGrpSpPr>
        <p:grpSpPr>
          <a:xfrm>
            <a:off x="8254737" y="431794"/>
            <a:ext cx="4017960" cy="3943800"/>
            <a:chOff x="8254737" y="431794"/>
            <a:chExt cx="4017960" cy="3943800"/>
          </a:xfrm>
        </p:grpSpPr>
        <mc:AlternateContent xmlns:mc="http://schemas.openxmlformats.org/markup-compatibility/2006">
          <mc:Choice xmlns:p14="http://schemas.microsoft.com/office/powerpoint/2010/main" Requires="p14">
            <p:contentPart p14:bwMode="auto" r:id="rId102">
              <p14:nvContentPartPr>
                <p14:cNvPr id="6" name="Ink 5">
                  <a:extLst>
                    <a:ext uri="{FF2B5EF4-FFF2-40B4-BE49-F238E27FC236}">
                      <a16:creationId xmlns:a16="http://schemas.microsoft.com/office/drawing/2014/main" id="{D72F5175-275D-3BB9-1023-BDCA5BBA695A}"/>
                    </a:ext>
                  </a:extLst>
                </p14:cNvPr>
                <p14:cNvContentPartPr/>
                <p14:nvPr/>
              </p14:nvContentPartPr>
              <p14:xfrm>
                <a:off x="10713177" y="2447434"/>
                <a:ext cx="209520" cy="156960"/>
              </p14:xfrm>
            </p:contentPart>
          </mc:Choice>
          <mc:Fallback>
            <p:pic>
              <p:nvPicPr>
                <p:cNvPr id="6" name="Ink 5">
                  <a:extLst>
                    <a:ext uri="{FF2B5EF4-FFF2-40B4-BE49-F238E27FC236}">
                      <a16:creationId xmlns:a16="http://schemas.microsoft.com/office/drawing/2014/main" id="{D72F5175-275D-3BB9-1023-BDCA5BBA695A}"/>
                    </a:ext>
                  </a:extLst>
                </p:cNvPr>
                <p:cNvPicPr/>
                <p:nvPr/>
              </p:nvPicPr>
              <p:blipFill>
                <a:blip r:embed="rId103"/>
                <a:stretch>
                  <a:fillRect/>
                </a:stretch>
              </p:blipFill>
              <p:spPr>
                <a:xfrm>
                  <a:off x="10704177" y="2438434"/>
                  <a:ext cx="227160" cy="174600"/>
                </a:xfrm>
                <a:prstGeom prst="rect">
                  <a:avLst/>
                </a:prstGeom>
              </p:spPr>
            </p:pic>
          </mc:Fallback>
        </mc:AlternateContent>
        <mc:AlternateContent xmlns:mc="http://schemas.openxmlformats.org/markup-compatibility/2006">
          <mc:Choice xmlns:p14="http://schemas.microsoft.com/office/powerpoint/2010/main" Requires="p14">
            <p:contentPart p14:bwMode="auto" r:id="rId104">
              <p14:nvContentPartPr>
                <p14:cNvPr id="7" name="Ink 6">
                  <a:extLst>
                    <a:ext uri="{FF2B5EF4-FFF2-40B4-BE49-F238E27FC236}">
                      <a16:creationId xmlns:a16="http://schemas.microsoft.com/office/drawing/2014/main" id="{3E9FB4C1-6FB8-70E6-619A-0B9F397BBBEB}"/>
                    </a:ext>
                  </a:extLst>
                </p14:cNvPr>
                <p14:cNvContentPartPr/>
                <p14:nvPr/>
              </p14:nvContentPartPr>
              <p14:xfrm>
                <a:off x="10723977" y="2503234"/>
                <a:ext cx="123120" cy="121680"/>
              </p14:xfrm>
            </p:contentPart>
          </mc:Choice>
          <mc:Fallback>
            <p:pic>
              <p:nvPicPr>
                <p:cNvPr id="7" name="Ink 6">
                  <a:extLst>
                    <a:ext uri="{FF2B5EF4-FFF2-40B4-BE49-F238E27FC236}">
                      <a16:creationId xmlns:a16="http://schemas.microsoft.com/office/drawing/2014/main" id="{3E9FB4C1-6FB8-70E6-619A-0B9F397BBBEB}"/>
                    </a:ext>
                  </a:extLst>
                </p:cNvPr>
                <p:cNvPicPr/>
                <p:nvPr/>
              </p:nvPicPr>
              <p:blipFill>
                <a:blip r:embed="rId105"/>
                <a:stretch>
                  <a:fillRect/>
                </a:stretch>
              </p:blipFill>
              <p:spPr>
                <a:xfrm>
                  <a:off x="10714977" y="2494234"/>
                  <a:ext cx="140760" cy="139320"/>
                </a:xfrm>
                <a:prstGeom prst="rect">
                  <a:avLst/>
                </a:prstGeom>
              </p:spPr>
            </p:pic>
          </mc:Fallback>
        </mc:AlternateContent>
        <mc:AlternateContent xmlns:mc="http://schemas.openxmlformats.org/markup-compatibility/2006">
          <mc:Choice xmlns:p14="http://schemas.microsoft.com/office/powerpoint/2010/main" Requires="p14">
            <p:contentPart p14:bwMode="auto" r:id="rId106">
              <p14:nvContentPartPr>
                <p14:cNvPr id="8" name="Ink 7">
                  <a:extLst>
                    <a:ext uri="{FF2B5EF4-FFF2-40B4-BE49-F238E27FC236}">
                      <a16:creationId xmlns:a16="http://schemas.microsoft.com/office/drawing/2014/main" id="{AE7D9963-6C78-532A-7787-A51DC9F0F074}"/>
                    </a:ext>
                  </a:extLst>
                </p14:cNvPr>
                <p14:cNvContentPartPr/>
                <p14:nvPr/>
              </p14:nvContentPartPr>
              <p14:xfrm>
                <a:off x="11118897" y="2272474"/>
                <a:ext cx="33840" cy="131760"/>
              </p14:xfrm>
            </p:contentPart>
          </mc:Choice>
          <mc:Fallback>
            <p:pic>
              <p:nvPicPr>
                <p:cNvPr id="8" name="Ink 7">
                  <a:extLst>
                    <a:ext uri="{FF2B5EF4-FFF2-40B4-BE49-F238E27FC236}">
                      <a16:creationId xmlns:a16="http://schemas.microsoft.com/office/drawing/2014/main" id="{AE7D9963-6C78-532A-7787-A51DC9F0F074}"/>
                    </a:ext>
                  </a:extLst>
                </p:cNvPr>
                <p:cNvPicPr/>
                <p:nvPr/>
              </p:nvPicPr>
              <p:blipFill>
                <a:blip r:embed="rId107"/>
                <a:stretch>
                  <a:fillRect/>
                </a:stretch>
              </p:blipFill>
              <p:spPr>
                <a:xfrm>
                  <a:off x="11109897" y="2263474"/>
                  <a:ext cx="51480" cy="149400"/>
                </a:xfrm>
                <a:prstGeom prst="rect">
                  <a:avLst/>
                </a:prstGeom>
              </p:spPr>
            </p:pic>
          </mc:Fallback>
        </mc:AlternateContent>
        <mc:AlternateContent xmlns:mc="http://schemas.openxmlformats.org/markup-compatibility/2006">
          <mc:Choice xmlns:p14="http://schemas.microsoft.com/office/powerpoint/2010/main" Requires="p14">
            <p:contentPart p14:bwMode="auto" r:id="rId108">
              <p14:nvContentPartPr>
                <p14:cNvPr id="11" name="Ink 10">
                  <a:extLst>
                    <a:ext uri="{FF2B5EF4-FFF2-40B4-BE49-F238E27FC236}">
                      <a16:creationId xmlns:a16="http://schemas.microsoft.com/office/drawing/2014/main" id="{D82050CF-367D-DF9C-D883-E05B8A9C83A0}"/>
                    </a:ext>
                  </a:extLst>
                </p14:cNvPr>
                <p14:cNvContentPartPr/>
                <p14:nvPr/>
              </p14:nvContentPartPr>
              <p14:xfrm>
                <a:off x="11064177" y="2268514"/>
                <a:ext cx="176040" cy="112680"/>
              </p14:xfrm>
            </p:contentPart>
          </mc:Choice>
          <mc:Fallback>
            <p:pic>
              <p:nvPicPr>
                <p:cNvPr id="11" name="Ink 10">
                  <a:extLst>
                    <a:ext uri="{FF2B5EF4-FFF2-40B4-BE49-F238E27FC236}">
                      <a16:creationId xmlns:a16="http://schemas.microsoft.com/office/drawing/2014/main" id="{D82050CF-367D-DF9C-D883-E05B8A9C83A0}"/>
                    </a:ext>
                  </a:extLst>
                </p:cNvPr>
                <p:cNvPicPr/>
                <p:nvPr/>
              </p:nvPicPr>
              <p:blipFill>
                <a:blip r:embed="rId109"/>
                <a:stretch>
                  <a:fillRect/>
                </a:stretch>
              </p:blipFill>
              <p:spPr>
                <a:xfrm>
                  <a:off x="11055177" y="2259514"/>
                  <a:ext cx="193680" cy="130320"/>
                </a:xfrm>
                <a:prstGeom prst="rect">
                  <a:avLst/>
                </a:prstGeom>
              </p:spPr>
            </p:pic>
          </mc:Fallback>
        </mc:AlternateContent>
        <mc:AlternateContent xmlns:mc="http://schemas.openxmlformats.org/markup-compatibility/2006">
          <mc:Choice xmlns:p14="http://schemas.microsoft.com/office/powerpoint/2010/main" Requires="p14">
            <p:contentPart p14:bwMode="auto" r:id="rId110">
              <p14:nvContentPartPr>
                <p14:cNvPr id="12" name="Ink 11">
                  <a:extLst>
                    <a:ext uri="{FF2B5EF4-FFF2-40B4-BE49-F238E27FC236}">
                      <a16:creationId xmlns:a16="http://schemas.microsoft.com/office/drawing/2014/main" id="{A2FF590D-4041-683B-AD51-1BDFAA41F57F}"/>
                    </a:ext>
                  </a:extLst>
                </p14:cNvPr>
                <p14:cNvContentPartPr/>
                <p14:nvPr/>
              </p14:nvContentPartPr>
              <p14:xfrm>
                <a:off x="11279817" y="2124514"/>
                <a:ext cx="102960" cy="196920"/>
              </p14:xfrm>
            </p:contentPart>
          </mc:Choice>
          <mc:Fallback>
            <p:pic>
              <p:nvPicPr>
                <p:cNvPr id="12" name="Ink 11">
                  <a:extLst>
                    <a:ext uri="{FF2B5EF4-FFF2-40B4-BE49-F238E27FC236}">
                      <a16:creationId xmlns:a16="http://schemas.microsoft.com/office/drawing/2014/main" id="{A2FF590D-4041-683B-AD51-1BDFAA41F57F}"/>
                    </a:ext>
                  </a:extLst>
                </p:cNvPr>
                <p:cNvPicPr/>
                <p:nvPr/>
              </p:nvPicPr>
              <p:blipFill>
                <a:blip r:embed="rId111"/>
                <a:stretch>
                  <a:fillRect/>
                </a:stretch>
              </p:blipFill>
              <p:spPr>
                <a:xfrm>
                  <a:off x="11271177" y="2115874"/>
                  <a:ext cx="120600" cy="214560"/>
                </a:xfrm>
                <a:prstGeom prst="rect">
                  <a:avLst/>
                </a:prstGeom>
              </p:spPr>
            </p:pic>
          </mc:Fallback>
        </mc:AlternateContent>
        <mc:AlternateContent xmlns:mc="http://schemas.openxmlformats.org/markup-compatibility/2006">
          <mc:Choice xmlns:p14="http://schemas.microsoft.com/office/powerpoint/2010/main" Requires="p14">
            <p:contentPart p14:bwMode="auto" r:id="rId112">
              <p14:nvContentPartPr>
                <p14:cNvPr id="13" name="Ink 12">
                  <a:extLst>
                    <a:ext uri="{FF2B5EF4-FFF2-40B4-BE49-F238E27FC236}">
                      <a16:creationId xmlns:a16="http://schemas.microsoft.com/office/drawing/2014/main" id="{9BE5CDDB-728A-A2E8-8EDA-B08969FF4853}"/>
                    </a:ext>
                  </a:extLst>
                </p14:cNvPr>
                <p14:cNvContentPartPr/>
                <p14:nvPr/>
              </p14:nvContentPartPr>
              <p14:xfrm>
                <a:off x="11445777" y="2006794"/>
                <a:ext cx="175320" cy="184680"/>
              </p14:xfrm>
            </p:contentPart>
          </mc:Choice>
          <mc:Fallback>
            <p:pic>
              <p:nvPicPr>
                <p:cNvPr id="13" name="Ink 12">
                  <a:extLst>
                    <a:ext uri="{FF2B5EF4-FFF2-40B4-BE49-F238E27FC236}">
                      <a16:creationId xmlns:a16="http://schemas.microsoft.com/office/drawing/2014/main" id="{9BE5CDDB-728A-A2E8-8EDA-B08969FF4853}"/>
                    </a:ext>
                  </a:extLst>
                </p:cNvPr>
                <p:cNvPicPr/>
                <p:nvPr/>
              </p:nvPicPr>
              <p:blipFill>
                <a:blip r:embed="rId113"/>
                <a:stretch>
                  <a:fillRect/>
                </a:stretch>
              </p:blipFill>
              <p:spPr>
                <a:xfrm>
                  <a:off x="11436777" y="1997794"/>
                  <a:ext cx="192960" cy="202320"/>
                </a:xfrm>
                <a:prstGeom prst="rect">
                  <a:avLst/>
                </a:prstGeom>
              </p:spPr>
            </p:pic>
          </mc:Fallback>
        </mc:AlternateContent>
        <mc:AlternateContent xmlns:mc="http://schemas.openxmlformats.org/markup-compatibility/2006">
          <mc:Choice xmlns:p14="http://schemas.microsoft.com/office/powerpoint/2010/main" Requires="p14">
            <p:contentPart p14:bwMode="auto" r:id="rId114">
              <p14:nvContentPartPr>
                <p14:cNvPr id="21" name="Ink 20">
                  <a:extLst>
                    <a:ext uri="{FF2B5EF4-FFF2-40B4-BE49-F238E27FC236}">
                      <a16:creationId xmlns:a16="http://schemas.microsoft.com/office/drawing/2014/main" id="{38FDD48B-F93F-4790-8418-0C09DC551A2F}"/>
                    </a:ext>
                  </a:extLst>
                </p14:cNvPr>
                <p14:cNvContentPartPr/>
                <p14:nvPr/>
              </p14:nvContentPartPr>
              <p14:xfrm>
                <a:off x="9929097" y="971794"/>
                <a:ext cx="493560" cy="675720"/>
              </p14:xfrm>
            </p:contentPart>
          </mc:Choice>
          <mc:Fallback>
            <p:pic>
              <p:nvPicPr>
                <p:cNvPr id="21" name="Ink 20">
                  <a:extLst>
                    <a:ext uri="{FF2B5EF4-FFF2-40B4-BE49-F238E27FC236}">
                      <a16:creationId xmlns:a16="http://schemas.microsoft.com/office/drawing/2014/main" id="{38FDD48B-F93F-4790-8418-0C09DC551A2F}"/>
                    </a:ext>
                  </a:extLst>
                </p:cNvPr>
                <p:cNvPicPr/>
                <p:nvPr/>
              </p:nvPicPr>
              <p:blipFill>
                <a:blip r:embed="rId115"/>
                <a:stretch>
                  <a:fillRect/>
                </a:stretch>
              </p:blipFill>
              <p:spPr>
                <a:xfrm>
                  <a:off x="9920097" y="963154"/>
                  <a:ext cx="511200" cy="693360"/>
                </a:xfrm>
                <a:prstGeom prst="rect">
                  <a:avLst/>
                </a:prstGeom>
              </p:spPr>
            </p:pic>
          </mc:Fallback>
        </mc:AlternateContent>
        <mc:AlternateContent xmlns:mc="http://schemas.openxmlformats.org/markup-compatibility/2006">
          <mc:Choice xmlns:p14="http://schemas.microsoft.com/office/powerpoint/2010/main" Requires="p14">
            <p:contentPart p14:bwMode="auto" r:id="rId116">
              <p14:nvContentPartPr>
                <p14:cNvPr id="22" name="Ink 21">
                  <a:extLst>
                    <a:ext uri="{FF2B5EF4-FFF2-40B4-BE49-F238E27FC236}">
                      <a16:creationId xmlns:a16="http://schemas.microsoft.com/office/drawing/2014/main" id="{B60D61B0-E207-E5FF-8E95-4F2212ED65D5}"/>
                    </a:ext>
                  </a:extLst>
                </p14:cNvPr>
                <p14:cNvContentPartPr/>
                <p14:nvPr/>
              </p14:nvContentPartPr>
              <p14:xfrm>
                <a:off x="10558377" y="797194"/>
                <a:ext cx="154800" cy="168120"/>
              </p14:xfrm>
            </p:contentPart>
          </mc:Choice>
          <mc:Fallback>
            <p:pic>
              <p:nvPicPr>
                <p:cNvPr id="22" name="Ink 21">
                  <a:extLst>
                    <a:ext uri="{FF2B5EF4-FFF2-40B4-BE49-F238E27FC236}">
                      <a16:creationId xmlns:a16="http://schemas.microsoft.com/office/drawing/2014/main" id="{B60D61B0-E207-E5FF-8E95-4F2212ED65D5}"/>
                    </a:ext>
                  </a:extLst>
                </p:cNvPr>
                <p:cNvPicPr/>
                <p:nvPr/>
              </p:nvPicPr>
              <p:blipFill>
                <a:blip r:embed="rId117"/>
                <a:stretch>
                  <a:fillRect/>
                </a:stretch>
              </p:blipFill>
              <p:spPr>
                <a:xfrm>
                  <a:off x="10549737" y="788194"/>
                  <a:ext cx="172440" cy="185760"/>
                </a:xfrm>
                <a:prstGeom prst="rect">
                  <a:avLst/>
                </a:prstGeom>
              </p:spPr>
            </p:pic>
          </mc:Fallback>
        </mc:AlternateContent>
        <mc:AlternateContent xmlns:mc="http://schemas.openxmlformats.org/markup-compatibility/2006">
          <mc:Choice xmlns:p14="http://schemas.microsoft.com/office/powerpoint/2010/main" Requires="p14">
            <p:contentPart p14:bwMode="auto" r:id="rId118">
              <p14:nvContentPartPr>
                <p14:cNvPr id="23" name="Ink 22">
                  <a:extLst>
                    <a:ext uri="{FF2B5EF4-FFF2-40B4-BE49-F238E27FC236}">
                      <a16:creationId xmlns:a16="http://schemas.microsoft.com/office/drawing/2014/main" id="{BC7EC69D-E4FF-EB15-264A-A91E39CEE66D}"/>
                    </a:ext>
                  </a:extLst>
                </p14:cNvPr>
                <p14:cNvContentPartPr/>
                <p14:nvPr/>
              </p14:nvContentPartPr>
              <p14:xfrm>
                <a:off x="10699137" y="679834"/>
                <a:ext cx="209880" cy="178920"/>
              </p14:xfrm>
            </p:contentPart>
          </mc:Choice>
          <mc:Fallback>
            <p:pic>
              <p:nvPicPr>
                <p:cNvPr id="23" name="Ink 22">
                  <a:extLst>
                    <a:ext uri="{FF2B5EF4-FFF2-40B4-BE49-F238E27FC236}">
                      <a16:creationId xmlns:a16="http://schemas.microsoft.com/office/drawing/2014/main" id="{BC7EC69D-E4FF-EB15-264A-A91E39CEE66D}"/>
                    </a:ext>
                  </a:extLst>
                </p:cNvPr>
                <p:cNvPicPr/>
                <p:nvPr/>
              </p:nvPicPr>
              <p:blipFill>
                <a:blip r:embed="rId119"/>
                <a:stretch>
                  <a:fillRect/>
                </a:stretch>
              </p:blipFill>
              <p:spPr>
                <a:xfrm>
                  <a:off x="10690497" y="670834"/>
                  <a:ext cx="227520" cy="196560"/>
                </a:xfrm>
                <a:prstGeom prst="rect">
                  <a:avLst/>
                </a:prstGeom>
              </p:spPr>
            </p:pic>
          </mc:Fallback>
        </mc:AlternateContent>
        <mc:AlternateContent xmlns:mc="http://schemas.openxmlformats.org/markup-compatibility/2006">
          <mc:Choice xmlns:p14="http://schemas.microsoft.com/office/powerpoint/2010/main" Requires="p14">
            <p:contentPart p14:bwMode="auto" r:id="rId120">
              <p14:nvContentPartPr>
                <p14:cNvPr id="24" name="Ink 23">
                  <a:extLst>
                    <a:ext uri="{FF2B5EF4-FFF2-40B4-BE49-F238E27FC236}">
                      <a16:creationId xmlns:a16="http://schemas.microsoft.com/office/drawing/2014/main" id="{0F758288-53A8-91D3-496D-129B58D15909}"/>
                    </a:ext>
                  </a:extLst>
                </p14:cNvPr>
                <p14:cNvContentPartPr/>
                <p14:nvPr/>
              </p14:nvContentPartPr>
              <p14:xfrm>
                <a:off x="10960137" y="431794"/>
                <a:ext cx="201240" cy="249480"/>
              </p14:xfrm>
            </p:contentPart>
          </mc:Choice>
          <mc:Fallback>
            <p:pic>
              <p:nvPicPr>
                <p:cNvPr id="24" name="Ink 23">
                  <a:extLst>
                    <a:ext uri="{FF2B5EF4-FFF2-40B4-BE49-F238E27FC236}">
                      <a16:creationId xmlns:a16="http://schemas.microsoft.com/office/drawing/2014/main" id="{0F758288-53A8-91D3-496D-129B58D15909}"/>
                    </a:ext>
                  </a:extLst>
                </p:cNvPr>
                <p:cNvPicPr/>
                <p:nvPr/>
              </p:nvPicPr>
              <p:blipFill>
                <a:blip r:embed="rId121"/>
                <a:stretch>
                  <a:fillRect/>
                </a:stretch>
              </p:blipFill>
              <p:spPr>
                <a:xfrm>
                  <a:off x="10951137" y="422794"/>
                  <a:ext cx="218880" cy="267120"/>
                </a:xfrm>
                <a:prstGeom prst="rect">
                  <a:avLst/>
                </a:prstGeom>
              </p:spPr>
            </p:pic>
          </mc:Fallback>
        </mc:AlternateContent>
        <mc:AlternateContent xmlns:mc="http://schemas.openxmlformats.org/markup-compatibility/2006">
          <mc:Choice xmlns:p14="http://schemas.microsoft.com/office/powerpoint/2010/main" Requires="p14">
            <p:contentPart p14:bwMode="auto" r:id="rId122">
              <p14:nvContentPartPr>
                <p14:cNvPr id="26" name="Ink 25">
                  <a:extLst>
                    <a:ext uri="{FF2B5EF4-FFF2-40B4-BE49-F238E27FC236}">
                      <a16:creationId xmlns:a16="http://schemas.microsoft.com/office/drawing/2014/main" id="{E93C1FB6-09B1-EE90-996E-4A656E6A26CB}"/>
                    </a:ext>
                  </a:extLst>
                </p14:cNvPr>
                <p14:cNvContentPartPr/>
                <p14:nvPr/>
              </p14:nvContentPartPr>
              <p14:xfrm>
                <a:off x="10253457" y="1596754"/>
                <a:ext cx="365760" cy="203040"/>
              </p14:xfrm>
            </p:contentPart>
          </mc:Choice>
          <mc:Fallback>
            <p:pic>
              <p:nvPicPr>
                <p:cNvPr id="26" name="Ink 25">
                  <a:extLst>
                    <a:ext uri="{FF2B5EF4-FFF2-40B4-BE49-F238E27FC236}">
                      <a16:creationId xmlns:a16="http://schemas.microsoft.com/office/drawing/2014/main" id="{E93C1FB6-09B1-EE90-996E-4A656E6A26CB}"/>
                    </a:ext>
                  </a:extLst>
                </p:cNvPr>
                <p:cNvPicPr/>
                <p:nvPr/>
              </p:nvPicPr>
              <p:blipFill>
                <a:blip r:embed="rId123"/>
                <a:stretch>
                  <a:fillRect/>
                </a:stretch>
              </p:blipFill>
              <p:spPr>
                <a:xfrm>
                  <a:off x="10244457" y="1588114"/>
                  <a:ext cx="383400" cy="220680"/>
                </a:xfrm>
                <a:prstGeom prst="rect">
                  <a:avLst/>
                </a:prstGeom>
              </p:spPr>
            </p:pic>
          </mc:Fallback>
        </mc:AlternateContent>
        <mc:AlternateContent xmlns:mc="http://schemas.openxmlformats.org/markup-compatibility/2006">
          <mc:Choice xmlns:p14="http://schemas.microsoft.com/office/powerpoint/2010/main" Requires="p14">
            <p:contentPart p14:bwMode="auto" r:id="rId124">
              <p14:nvContentPartPr>
                <p14:cNvPr id="27" name="Ink 26">
                  <a:extLst>
                    <a:ext uri="{FF2B5EF4-FFF2-40B4-BE49-F238E27FC236}">
                      <a16:creationId xmlns:a16="http://schemas.microsoft.com/office/drawing/2014/main" id="{E6ADF735-B106-D764-9584-D2BD6E542F09}"/>
                    </a:ext>
                  </a:extLst>
                </p14:cNvPr>
                <p14:cNvContentPartPr/>
                <p14:nvPr/>
              </p14:nvContentPartPr>
              <p14:xfrm>
                <a:off x="10718577" y="1556074"/>
                <a:ext cx="423360" cy="412920"/>
              </p14:xfrm>
            </p:contentPart>
          </mc:Choice>
          <mc:Fallback>
            <p:pic>
              <p:nvPicPr>
                <p:cNvPr id="27" name="Ink 26">
                  <a:extLst>
                    <a:ext uri="{FF2B5EF4-FFF2-40B4-BE49-F238E27FC236}">
                      <a16:creationId xmlns:a16="http://schemas.microsoft.com/office/drawing/2014/main" id="{E6ADF735-B106-D764-9584-D2BD6E542F09}"/>
                    </a:ext>
                  </a:extLst>
                </p:cNvPr>
                <p:cNvPicPr/>
                <p:nvPr/>
              </p:nvPicPr>
              <p:blipFill>
                <a:blip r:embed="rId125"/>
                <a:stretch>
                  <a:fillRect/>
                </a:stretch>
              </p:blipFill>
              <p:spPr>
                <a:xfrm>
                  <a:off x="10709937" y="1547074"/>
                  <a:ext cx="441000" cy="430560"/>
                </a:xfrm>
                <a:prstGeom prst="rect">
                  <a:avLst/>
                </a:prstGeom>
              </p:spPr>
            </p:pic>
          </mc:Fallback>
        </mc:AlternateContent>
        <mc:AlternateContent xmlns:mc="http://schemas.openxmlformats.org/markup-compatibility/2006">
          <mc:Choice xmlns:p14="http://schemas.microsoft.com/office/powerpoint/2010/main" Requires="p14">
            <p:contentPart p14:bwMode="auto" r:id="rId126">
              <p14:nvContentPartPr>
                <p14:cNvPr id="28" name="Ink 27">
                  <a:extLst>
                    <a:ext uri="{FF2B5EF4-FFF2-40B4-BE49-F238E27FC236}">
                      <a16:creationId xmlns:a16="http://schemas.microsoft.com/office/drawing/2014/main" id="{78D47190-E60D-FC4A-5D63-0DEFA3C96EB9}"/>
                    </a:ext>
                  </a:extLst>
                </p14:cNvPr>
                <p14:cNvContentPartPr/>
                <p14:nvPr/>
              </p14:nvContentPartPr>
              <p14:xfrm>
                <a:off x="10988217" y="1434754"/>
                <a:ext cx="30240" cy="15480"/>
              </p14:xfrm>
            </p:contentPart>
          </mc:Choice>
          <mc:Fallback>
            <p:pic>
              <p:nvPicPr>
                <p:cNvPr id="28" name="Ink 27">
                  <a:extLst>
                    <a:ext uri="{FF2B5EF4-FFF2-40B4-BE49-F238E27FC236}">
                      <a16:creationId xmlns:a16="http://schemas.microsoft.com/office/drawing/2014/main" id="{78D47190-E60D-FC4A-5D63-0DEFA3C96EB9}"/>
                    </a:ext>
                  </a:extLst>
                </p:cNvPr>
                <p:cNvPicPr/>
                <p:nvPr/>
              </p:nvPicPr>
              <p:blipFill>
                <a:blip r:embed="rId127"/>
                <a:stretch>
                  <a:fillRect/>
                </a:stretch>
              </p:blipFill>
              <p:spPr>
                <a:xfrm>
                  <a:off x="10979577" y="1425754"/>
                  <a:ext cx="47880" cy="33120"/>
                </a:xfrm>
                <a:prstGeom prst="rect">
                  <a:avLst/>
                </a:prstGeom>
              </p:spPr>
            </p:pic>
          </mc:Fallback>
        </mc:AlternateContent>
        <mc:AlternateContent xmlns:mc="http://schemas.openxmlformats.org/markup-compatibility/2006">
          <mc:Choice xmlns:p14="http://schemas.microsoft.com/office/powerpoint/2010/main" Requires="p14">
            <p:contentPart p14:bwMode="auto" r:id="rId128">
              <p14:nvContentPartPr>
                <p14:cNvPr id="29" name="Ink 28">
                  <a:extLst>
                    <a:ext uri="{FF2B5EF4-FFF2-40B4-BE49-F238E27FC236}">
                      <a16:creationId xmlns:a16="http://schemas.microsoft.com/office/drawing/2014/main" id="{C62A7800-CAC7-6030-877E-9EEBDC075D10}"/>
                    </a:ext>
                  </a:extLst>
                </p14:cNvPr>
                <p14:cNvContentPartPr/>
                <p14:nvPr/>
              </p14:nvContentPartPr>
              <p14:xfrm>
                <a:off x="11128977" y="1321714"/>
                <a:ext cx="195120" cy="226440"/>
              </p14:xfrm>
            </p:contentPart>
          </mc:Choice>
          <mc:Fallback>
            <p:pic>
              <p:nvPicPr>
                <p:cNvPr id="29" name="Ink 28">
                  <a:extLst>
                    <a:ext uri="{FF2B5EF4-FFF2-40B4-BE49-F238E27FC236}">
                      <a16:creationId xmlns:a16="http://schemas.microsoft.com/office/drawing/2014/main" id="{C62A7800-CAC7-6030-877E-9EEBDC075D10}"/>
                    </a:ext>
                  </a:extLst>
                </p:cNvPr>
                <p:cNvPicPr/>
                <p:nvPr/>
              </p:nvPicPr>
              <p:blipFill>
                <a:blip r:embed="rId129"/>
                <a:stretch>
                  <a:fillRect/>
                </a:stretch>
              </p:blipFill>
              <p:spPr>
                <a:xfrm>
                  <a:off x="11119977" y="1312714"/>
                  <a:ext cx="212760" cy="244080"/>
                </a:xfrm>
                <a:prstGeom prst="rect">
                  <a:avLst/>
                </a:prstGeom>
              </p:spPr>
            </p:pic>
          </mc:Fallback>
        </mc:AlternateContent>
        <mc:AlternateContent xmlns:mc="http://schemas.openxmlformats.org/markup-compatibility/2006">
          <mc:Choice xmlns:p14="http://schemas.microsoft.com/office/powerpoint/2010/main" Requires="p14">
            <p:contentPart p14:bwMode="auto" r:id="rId130">
              <p14:nvContentPartPr>
                <p14:cNvPr id="30" name="Ink 29">
                  <a:extLst>
                    <a:ext uri="{FF2B5EF4-FFF2-40B4-BE49-F238E27FC236}">
                      <a16:creationId xmlns:a16="http://schemas.microsoft.com/office/drawing/2014/main" id="{E900225C-3DEB-D483-9B53-6224ECA4D5FA}"/>
                    </a:ext>
                  </a:extLst>
                </p14:cNvPr>
                <p14:cNvContentPartPr/>
                <p14:nvPr/>
              </p14:nvContentPartPr>
              <p14:xfrm>
                <a:off x="11275497" y="1337914"/>
                <a:ext cx="133920" cy="165600"/>
              </p14:xfrm>
            </p:contentPart>
          </mc:Choice>
          <mc:Fallback>
            <p:pic>
              <p:nvPicPr>
                <p:cNvPr id="30" name="Ink 29">
                  <a:extLst>
                    <a:ext uri="{FF2B5EF4-FFF2-40B4-BE49-F238E27FC236}">
                      <a16:creationId xmlns:a16="http://schemas.microsoft.com/office/drawing/2014/main" id="{E900225C-3DEB-D483-9B53-6224ECA4D5FA}"/>
                    </a:ext>
                  </a:extLst>
                </p:cNvPr>
                <p:cNvPicPr/>
                <p:nvPr/>
              </p:nvPicPr>
              <p:blipFill>
                <a:blip r:embed="rId131"/>
                <a:stretch>
                  <a:fillRect/>
                </a:stretch>
              </p:blipFill>
              <p:spPr>
                <a:xfrm>
                  <a:off x="11266497" y="1328914"/>
                  <a:ext cx="151560" cy="183240"/>
                </a:xfrm>
                <a:prstGeom prst="rect">
                  <a:avLst/>
                </a:prstGeom>
              </p:spPr>
            </p:pic>
          </mc:Fallback>
        </mc:AlternateContent>
        <mc:AlternateContent xmlns:mc="http://schemas.openxmlformats.org/markup-compatibility/2006">
          <mc:Choice xmlns:p14="http://schemas.microsoft.com/office/powerpoint/2010/main" Requires="p14">
            <p:contentPart p14:bwMode="auto" r:id="rId132">
              <p14:nvContentPartPr>
                <p14:cNvPr id="31" name="Ink 30">
                  <a:extLst>
                    <a:ext uri="{FF2B5EF4-FFF2-40B4-BE49-F238E27FC236}">
                      <a16:creationId xmlns:a16="http://schemas.microsoft.com/office/drawing/2014/main" id="{5C9D288C-2B69-AA50-BD39-B4FA517F9183}"/>
                    </a:ext>
                  </a:extLst>
                </p14:cNvPr>
                <p14:cNvContentPartPr/>
                <p14:nvPr/>
              </p14:nvContentPartPr>
              <p14:xfrm>
                <a:off x="11492217" y="1074754"/>
                <a:ext cx="150480" cy="211320"/>
              </p14:xfrm>
            </p:contentPart>
          </mc:Choice>
          <mc:Fallback>
            <p:pic>
              <p:nvPicPr>
                <p:cNvPr id="31" name="Ink 30">
                  <a:extLst>
                    <a:ext uri="{FF2B5EF4-FFF2-40B4-BE49-F238E27FC236}">
                      <a16:creationId xmlns:a16="http://schemas.microsoft.com/office/drawing/2014/main" id="{5C9D288C-2B69-AA50-BD39-B4FA517F9183}"/>
                    </a:ext>
                  </a:extLst>
                </p:cNvPr>
                <p:cNvPicPr/>
                <p:nvPr/>
              </p:nvPicPr>
              <p:blipFill>
                <a:blip r:embed="rId133"/>
                <a:stretch>
                  <a:fillRect/>
                </a:stretch>
              </p:blipFill>
              <p:spPr>
                <a:xfrm>
                  <a:off x="11483577" y="1065754"/>
                  <a:ext cx="168120" cy="228960"/>
                </a:xfrm>
                <a:prstGeom prst="rect">
                  <a:avLst/>
                </a:prstGeom>
              </p:spPr>
            </p:pic>
          </mc:Fallback>
        </mc:AlternateContent>
        <mc:AlternateContent xmlns:mc="http://schemas.openxmlformats.org/markup-compatibility/2006">
          <mc:Choice xmlns:p14="http://schemas.microsoft.com/office/powerpoint/2010/main" Requires="p14">
            <p:contentPart p14:bwMode="auto" r:id="rId134">
              <p14:nvContentPartPr>
                <p14:cNvPr id="32" name="Ink 31">
                  <a:extLst>
                    <a:ext uri="{FF2B5EF4-FFF2-40B4-BE49-F238E27FC236}">
                      <a16:creationId xmlns:a16="http://schemas.microsoft.com/office/drawing/2014/main" id="{4BC14F7A-901E-6423-5438-B566D3534E74}"/>
                    </a:ext>
                  </a:extLst>
                </p14:cNvPr>
                <p14:cNvContentPartPr/>
                <p14:nvPr/>
              </p14:nvContentPartPr>
              <p14:xfrm>
                <a:off x="11652417" y="890794"/>
                <a:ext cx="256680" cy="298800"/>
              </p14:xfrm>
            </p:contentPart>
          </mc:Choice>
          <mc:Fallback>
            <p:pic>
              <p:nvPicPr>
                <p:cNvPr id="32" name="Ink 31">
                  <a:extLst>
                    <a:ext uri="{FF2B5EF4-FFF2-40B4-BE49-F238E27FC236}">
                      <a16:creationId xmlns:a16="http://schemas.microsoft.com/office/drawing/2014/main" id="{4BC14F7A-901E-6423-5438-B566D3534E74}"/>
                    </a:ext>
                  </a:extLst>
                </p:cNvPr>
                <p:cNvPicPr/>
                <p:nvPr/>
              </p:nvPicPr>
              <p:blipFill>
                <a:blip r:embed="rId135"/>
                <a:stretch>
                  <a:fillRect/>
                </a:stretch>
              </p:blipFill>
              <p:spPr>
                <a:xfrm>
                  <a:off x="11643777" y="882154"/>
                  <a:ext cx="274320" cy="316440"/>
                </a:xfrm>
                <a:prstGeom prst="rect">
                  <a:avLst/>
                </a:prstGeom>
              </p:spPr>
            </p:pic>
          </mc:Fallback>
        </mc:AlternateContent>
        <mc:AlternateContent xmlns:mc="http://schemas.openxmlformats.org/markup-compatibility/2006">
          <mc:Choice xmlns:p14="http://schemas.microsoft.com/office/powerpoint/2010/main" Requires="p14">
            <p:contentPart p14:bwMode="auto" r:id="rId136">
              <p14:nvContentPartPr>
                <p14:cNvPr id="33" name="Ink 32">
                  <a:extLst>
                    <a:ext uri="{FF2B5EF4-FFF2-40B4-BE49-F238E27FC236}">
                      <a16:creationId xmlns:a16="http://schemas.microsoft.com/office/drawing/2014/main" id="{28296F2A-38DB-1866-66CA-41B04D6063C6}"/>
                    </a:ext>
                  </a:extLst>
                </p14:cNvPr>
                <p14:cNvContentPartPr/>
                <p14:nvPr/>
              </p14:nvContentPartPr>
              <p14:xfrm>
                <a:off x="11879577" y="954874"/>
                <a:ext cx="75960" cy="60480"/>
              </p14:xfrm>
            </p:contentPart>
          </mc:Choice>
          <mc:Fallback>
            <p:pic>
              <p:nvPicPr>
                <p:cNvPr id="33" name="Ink 32">
                  <a:extLst>
                    <a:ext uri="{FF2B5EF4-FFF2-40B4-BE49-F238E27FC236}">
                      <a16:creationId xmlns:a16="http://schemas.microsoft.com/office/drawing/2014/main" id="{28296F2A-38DB-1866-66CA-41B04D6063C6}"/>
                    </a:ext>
                  </a:extLst>
                </p:cNvPr>
                <p:cNvPicPr/>
                <p:nvPr/>
              </p:nvPicPr>
              <p:blipFill>
                <a:blip r:embed="rId137"/>
                <a:stretch>
                  <a:fillRect/>
                </a:stretch>
              </p:blipFill>
              <p:spPr>
                <a:xfrm>
                  <a:off x="11870937" y="946234"/>
                  <a:ext cx="93600" cy="78120"/>
                </a:xfrm>
                <a:prstGeom prst="rect">
                  <a:avLst/>
                </a:prstGeom>
              </p:spPr>
            </p:pic>
          </mc:Fallback>
        </mc:AlternateContent>
        <mc:AlternateContent xmlns:mc="http://schemas.openxmlformats.org/markup-compatibility/2006">
          <mc:Choice xmlns:p14="http://schemas.microsoft.com/office/powerpoint/2010/main" Requires="p14">
            <p:contentPart p14:bwMode="auto" r:id="rId138">
              <p14:nvContentPartPr>
                <p14:cNvPr id="36" name="Ink 35">
                  <a:extLst>
                    <a:ext uri="{FF2B5EF4-FFF2-40B4-BE49-F238E27FC236}">
                      <a16:creationId xmlns:a16="http://schemas.microsoft.com/office/drawing/2014/main" id="{18FA7F35-D3E2-F9EE-45E4-29B58DEA2954}"/>
                    </a:ext>
                  </a:extLst>
                </p14:cNvPr>
                <p14:cNvContentPartPr/>
                <p14:nvPr/>
              </p14:nvContentPartPr>
              <p14:xfrm>
                <a:off x="10353177" y="2235754"/>
                <a:ext cx="52200" cy="114120"/>
              </p14:xfrm>
            </p:contentPart>
          </mc:Choice>
          <mc:Fallback>
            <p:pic>
              <p:nvPicPr>
                <p:cNvPr id="36" name="Ink 35">
                  <a:extLst>
                    <a:ext uri="{FF2B5EF4-FFF2-40B4-BE49-F238E27FC236}">
                      <a16:creationId xmlns:a16="http://schemas.microsoft.com/office/drawing/2014/main" id="{18FA7F35-D3E2-F9EE-45E4-29B58DEA2954}"/>
                    </a:ext>
                  </a:extLst>
                </p:cNvPr>
                <p:cNvPicPr/>
                <p:nvPr/>
              </p:nvPicPr>
              <p:blipFill>
                <a:blip r:embed="rId139"/>
                <a:stretch>
                  <a:fillRect/>
                </a:stretch>
              </p:blipFill>
              <p:spPr>
                <a:xfrm>
                  <a:off x="10344177" y="2226754"/>
                  <a:ext cx="69840" cy="131760"/>
                </a:xfrm>
                <a:prstGeom prst="rect">
                  <a:avLst/>
                </a:prstGeom>
              </p:spPr>
            </p:pic>
          </mc:Fallback>
        </mc:AlternateContent>
        <mc:AlternateContent xmlns:mc="http://schemas.openxmlformats.org/markup-compatibility/2006">
          <mc:Choice xmlns:p14="http://schemas.microsoft.com/office/powerpoint/2010/main" Requires="p14">
            <p:contentPart p14:bwMode="auto" r:id="rId140">
              <p14:nvContentPartPr>
                <p14:cNvPr id="37" name="Ink 36">
                  <a:extLst>
                    <a:ext uri="{FF2B5EF4-FFF2-40B4-BE49-F238E27FC236}">
                      <a16:creationId xmlns:a16="http://schemas.microsoft.com/office/drawing/2014/main" id="{42FAF582-2A89-52EE-A57A-45FB6883C45E}"/>
                    </a:ext>
                  </a:extLst>
                </p14:cNvPr>
                <p14:cNvContentPartPr/>
                <p14:nvPr/>
              </p14:nvContentPartPr>
              <p14:xfrm>
                <a:off x="10350657" y="2155834"/>
                <a:ext cx="191520" cy="149400"/>
              </p14:xfrm>
            </p:contentPart>
          </mc:Choice>
          <mc:Fallback>
            <p:pic>
              <p:nvPicPr>
                <p:cNvPr id="37" name="Ink 36">
                  <a:extLst>
                    <a:ext uri="{FF2B5EF4-FFF2-40B4-BE49-F238E27FC236}">
                      <a16:creationId xmlns:a16="http://schemas.microsoft.com/office/drawing/2014/main" id="{42FAF582-2A89-52EE-A57A-45FB6883C45E}"/>
                    </a:ext>
                  </a:extLst>
                </p:cNvPr>
                <p:cNvPicPr/>
                <p:nvPr/>
              </p:nvPicPr>
              <p:blipFill>
                <a:blip r:embed="rId141"/>
                <a:stretch>
                  <a:fillRect/>
                </a:stretch>
              </p:blipFill>
              <p:spPr>
                <a:xfrm>
                  <a:off x="10342017" y="2146834"/>
                  <a:ext cx="209160" cy="167040"/>
                </a:xfrm>
                <a:prstGeom prst="rect">
                  <a:avLst/>
                </a:prstGeom>
              </p:spPr>
            </p:pic>
          </mc:Fallback>
        </mc:AlternateContent>
        <mc:AlternateContent xmlns:mc="http://schemas.openxmlformats.org/markup-compatibility/2006">
          <mc:Choice xmlns:p14="http://schemas.microsoft.com/office/powerpoint/2010/main" Requires="p14">
            <p:contentPart p14:bwMode="auto" r:id="rId142">
              <p14:nvContentPartPr>
                <p14:cNvPr id="38" name="Ink 37">
                  <a:extLst>
                    <a:ext uri="{FF2B5EF4-FFF2-40B4-BE49-F238E27FC236}">
                      <a16:creationId xmlns:a16="http://schemas.microsoft.com/office/drawing/2014/main" id="{392C8AB9-69CB-C5CE-7F1A-FA2BAC94C9AB}"/>
                    </a:ext>
                  </a:extLst>
                </p14:cNvPr>
                <p14:cNvContentPartPr/>
                <p14:nvPr/>
              </p14:nvContentPartPr>
              <p14:xfrm>
                <a:off x="10559097" y="2182114"/>
                <a:ext cx="81720" cy="57960"/>
              </p14:xfrm>
            </p:contentPart>
          </mc:Choice>
          <mc:Fallback>
            <p:pic>
              <p:nvPicPr>
                <p:cNvPr id="38" name="Ink 37">
                  <a:extLst>
                    <a:ext uri="{FF2B5EF4-FFF2-40B4-BE49-F238E27FC236}">
                      <a16:creationId xmlns:a16="http://schemas.microsoft.com/office/drawing/2014/main" id="{392C8AB9-69CB-C5CE-7F1A-FA2BAC94C9AB}"/>
                    </a:ext>
                  </a:extLst>
                </p:cNvPr>
                <p:cNvPicPr/>
                <p:nvPr/>
              </p:nvPicPr>
              <p:blipFill>
                <a:blip r:embed="rId143"/>
                <a:stretch>
                  <a:fillRect/>
                </a:stretch>
              </p:blipFill>
              <p:spPr>
                <a:xfrm>
                  <a:off x="10550457" y="2173474"/>
                  <a:ext cx="99360" cy="75600"/>
                </a:xfrm>
                <a:prstGeom prst="rect">
                  <a:avLst/>
                </a:prstGeom>
              </p:spPr>
            </p:pic>
          </mc:Fallback>
        </mc:AlternateContent>
        <mc:AlternateContent xmlns:mc="http://schemas.openxmlformats.org/markup-compatibility/2006">
          <mc:Choice xmlns:p14="http://schemas.microsoft.com/office/powerpoint/2010/main" Requires="p14">
            <p:contentPart p14:bwMode="auto" r:id="rId144">
              <p14:nvContentPartPr>
                <p14:cNvPr id="39" name="Ink 38">
                  <a:extLst>
                    <a:ext uri="{FF2B5EF4-FFF2-40B4-BE49-F238E27FC236}">
                      <a16:creationId xmlns:a16="http://schemas.microsoft.com/office/drawing/2014/main" id="{7F3ED5CB-43C2-0020-EF32-B989943EC7CC}"/>
                    </a:ext>
                  </a:extLst>
                </p14:cNvPr>
                <p14:cNvContentPartPr/>
                <p14:nvPr/>
              </p14:nvContentPartPr>
              <p14:xfrm>
                <a:off x="10748457" y="2017594"/>
                <a:ext cx="128520" cy="157320"/>
              </p14:xfrm>
            </p:contentPart>
          </mc:Choice>
          <mc:Fallback>
            <p:pic>
              <p:nvPicPr>
                <p:cNvPr id="39" name="Ink 38">
                  <a:extLst>
                    <a:ext uri="{FF2B5EF4-FFF2-40B4-BE49-F238E27FC236}">
                      <a16:creationId xmlns:a16="http://schemas.microsoft.com/office/drawing/2014/main" id="{7F3ED5CB-43C2-0020-EF32-B989943EC7CC}"/>
                    </a:ext>
                  </a:extLst>
                </p:cNvPr>
                <p:cNvPicPr/>
                <p:nvPr/>
              </p:nvPicPr>
              <p:blipFill>
                <a:blip r:embed="rId145"/>
                <a:stretch>
                  <a:fillRect/>
                </a:stretch>
              </p:blipFill>
              <p:spPr>
                <a:xfrm>
                  <a:off x="10739457" y="2008594"/>
                  <a:ext cx="146160" cy="174960"/>
                </a:xfrm>
                <a:prstGeom prst="rect">
                  <a:avLst/>
                </a:prstGeom>
              </p:spPr>
            </p:pic>
          </mc:Fallback>
        </mc:AlternateContent>
        <mc:AlternateContent xmlns:mc="http://schemas.openxmlformats.org/markup-compatibility/2006">
          <mc:Choice xmlns:p14="http://schemas.microsoft.com/office/powerpoint/2010/main" Requires="p14">
            <p:contentPart p14:bwMode="auto" r:id="rId146">
              <p14:nvContentPartPr>
                <p14:cNvPr id="40" name="Ink 39">
                  <a:extLst>
                    <a:ext uri="{FF2B5EF4-FFF2-40B4-BE49-F238E27FC236}">
                      <a16:creationId xmlns:a16="http://schemas.microsoft.com/office/drawing/2014/main" id="{0D351B48-8F54-5193-ACB9-24CFB15E4DA1}"/>
                    </a:ext>
                  </a:extLst>
                </p14:cNvPr>
                <p14:cNvContentPartPr/>
                <p14:nvPr/>
              </p14:nvContentPartPr>
              <p14:xfrm>
                <a:off x="10927737" y="2018314"/>
                <a:ext cx="40680" cy="97200"/>
              </p14:xfrm>
            </p:contentPart>
          </mc:Choice>
          <mc:Fallback>
            <p:pic>
              <p:nvPicPr>
                <p:cNvPr id="40" name="Ink 39">
                  <a:extLst>
                    <a:ext uri="{FF2B5EF4-FFF2-40B4-BE49-F238E27FC236}">
                      <a16:creationId xmlns:a16="http://schemas.microsoft.com/office/drawing/2014/main" id="{0D351B48-8F54-5193-ACB9-24CFB15E4DA1}"/>
                    </a:ext>
                  </a:extLst>
                </p:cNvPr>
                <p:cNvPicPr/>
                <p:nvPr/>
              </p:nvPicPr>
              <p:blipFill>
                <a:blip r:embed="rId147"/>
                <a:stretch>
                  <a:fillRect/>
                </a:stretch>
              </p:blipFill>
              <p:spPr>
                <a:xfrm>
                  <a:off x="10918737" y="2009314"/>
                  <a:ext cx="58320" cy="114840"/>
                </a:xfrm>
                <a:prstGeom prst="rect">
                  <a:avLst/>
                </a:prstGeom>
              </p:spPr>
            </p:pic>
          </mc:Fallback>
        </mc:AlternateContent>
        <mc:AlternateContent xmlns:mc="http://schemas.openxmlformats.org/markup-compatibility/2006">
          <mc:Choice xmlns:p14="http://schemas.microsoft.com/office/powerpoint/2010/main" Requires="p14">
            <p:contentPart p14:bwMode="auto" r:id="rId148">
              <p14:nvContentPartPr>
                <p14:cNvPr id="41" name="Ink 40">
                  <a:extLst>
                    <a:ext uri="{FF2B5EF4-FFF2-40B4-BE49-F238E27FC236}">
                      <a16:creationId xmlns:a16="http://schemas.microsoft.com/office/drawing/2014/main" id="{BD08F15D-F32D-CA7B-95C4-6CB7D6A31E8B}"/>
                    </a:ext>
                  </a:extLst>
                </p14:cNvPr>
                <p14:cNvContentPartPr/>
                <p14:nvPr/>
              </p14:nvContentPartPr>
              <p14:xfrm>
                <a:off x="10977417" y="1974394"/>
                <a:ext cx="111240" cy="95400"/>
              </p14:xfrm>
            </p:contentPart>
          </mc:Choice>
          <mc:Fallback>
            <p:pic>
              <p:nvPicPr>
                <p:cNvPr id="41" name="Ink 40">
                  <a:extLst>
                    <a:ext uri="{FF2B5EF4-FFF2-40B4-BE49-F238E27FC236}">
                      <a16:creationId xmlns:a16="http://schemas.microsoft.com/office/drawing/2014/main" id="{BD08F15D-F32D-CA7B-95C4-6CB7D6A31E8B}"/>
                    </a:ext>
                  </a:extLst>
                </p:cNvPr>
                <p:cNvPicPr/>
                <p:nvPr/>
              </p:nvPicPr>
              <p:blipFill>
                <a:blip r:embed="rId149"/>
                <a:stretch>
                  <a:fillRect/>
                </a:stretch>
              </p:blipFill>
              <p:spPr>
                <a:xfrm>
                  <a:off x="10968777" y="1965394"/>
                  <a:ext cx="128880" cy="113040"/>
                </a:xfrm>
                <a:prstGeom prst="rect">
                  <a:avLst/>
                </a:prstGeom>
              </p:spPr>
            </p:pic>
          </mc:Fallback>
        </mc:AlternateContent>
        <mc:AlternateContent xmlns:mc="http://schemas.openxmlformats.org/markup-compatibility/2006">
          <mc:Choice xmlns:p14="http://schemas.microsoft.com/office/powerpoint/2010/main" Requires="p14">
            <p:contentPart p14:bwMode="auto" r:id="rId150">
              <p14:nvContentPartPr>
                <p14:cNvPr id="42" name="Ink 41">
                  <a:extLst>
                    <a:ext uri="{FF2B5EF4-FFF2-40B4-BE49-F238E27FC236}">
                      <a16:creationId xmlns:a16="http://schemas.microsoft.com/office/drawing/2014/main" id="{08A4B2D8-A061-19B1-7B4A-A137FCB3760A}"/>
                    </a:ext>
                  </a:extLst>
                </p14:cNvPr>
                <p14:cNvContentPartPr/>
                <p14:nvPr/>
              </p14:nvContentPartPr>
              <p14:xfrm>
                <a:off x="11139777" y="1815274"/>
                <a:ext cx="182520" cy="189720"/>
              </p14:xfrm>
            </p:contentPart>
          </mc:Choice>
          <mc:Fallback>
            <p:pic>
              <p:nvPicPr>
                <p:cNvPr id="42" name="Ink 41">
                  <a:extLst>
                    <a:ext uri="{FF2B5EF4-FFF2-40B4-BE49-F238E27FC236}">
                      <a16:creationId xmlns:a16="http://schemas.microsoft.com/office/drawing/2014/main" id="{08A4B2D8-A061-19B1-7B4A-A137FCB3760A}"/>
                    </a:ext>
                  </a:extLst>
                </p:cNvPr>
                <p:cNvPicPr/>
                <p:nvPr/>
              </p:nvPicPr>
              <p:blipFill>
                <a:blip r:embed="rId151"/>
                <a:stretch>
                  <a:fillRect/>
                </a:stretch>
              </p:blipFill>
              <p:spPr>
                <a:xfrm>
                  <a:off x="11130777" y="1806274"/>
                  <a:ext cx="200160" cy="207360"/>
                </a:xfrm>
                <a:prstGeom prst="rect">
                  <a:avLst/>
                </a:prstGeom>
              </p:spPr>
            </p:pic>
          </mc:Fallback>
        </mc:AlternateContent>
        <mc:AlternateContent xmlns:mc="http://schemas.openxmlformats.org/markup-compatibility/2006">
          <mc:Choice xmlns:p14="http://schemas.microsoft.com/office/powerpoint/2010/main" Requires="p14">
            <p:contentPart p14:bwMode="auto" r:id="rId152">
              <p14:nvContentPartPr>
                <p14:cNvPr id="43" name="Ink 42">
                  <a:extLst>
                    <a:ext uri="{FF2B5EF4-FFF2-40B4-BE49-F238E27FC236}">
                      <a16:creationId xmlns:a16="http://schemas.microsoft.com/office/drawing/2014/main" id="{DD4AFD5F-96D0-7E54-BFAE-71009767A98C}"/>
                    </a:ext>
                  </a:extLst>
                </p14:cNvPr>
                <p14:cNvContentPartPr/>
                <p14:nvPr/>
              </p14:nvContentPartPr>
              <p14:xfrm>
                <a:off x="11294937" y="1840114"/>
                <a:ext cx="20160" cy="8280"/>
              </p14:xfrm>
            </p:contentPart>
          </mc:Choice>
          <mc:Fallback>
            <p:pic>
              <p:nvPicPr>
                <p:cNvPr id="43" name="Ink 42">
                  <a:extLst>
                    <a:ext uri="{FF2B5EF4-FFF2-40B4-BE49-F238E27FC236}">
                      <a16:creationId xmlns:a16="http://schemas.microsoft.com/office/drawing/2014/main" id="{DD4AFD5F-96D0-7E54-BFAE-71009767A98C}"/>
                    </a:ext>
                  </a:extLst>
                </p:cNvPr>
                <p:cNvPicPr/>
                <p:nvPr/>
              </p:nvPicPr>
              <p:blipFill>
                <a:blip r:embed="rId153"/>
                <a:stretch>
                  <a:fillRect/>
                </a:stretch>
              </p:blipFill>
              <p:spPr>
                <a:xfrm>
                  <a:off x="11285937" y="1831474"/>
                  <a:ext cx="37800" cy="25920"/>
                </a:xfrm>
                <a:prstGeom prst="rect">
                  <a:avLst/>
                </a:prstGeom>
              </p:spPr>
            </p:pic>
          </mc:Fallback>
        </mc:AlternateContent>
        <mc:AlternateContent xmlns:mc="http://schemas.openxmlformats.org/markup-compatibility/2006">
          <mc:Choice xmlns:p14="http://schemas.microsoft.com/office/powerpoint/2010/main" Requires="p14">
            <p:contentPart p14:bwMode="auto" r:id="rId154">
              <p14:nvContentPartPr>
                <p14:cNvPr id="44" name="Ink 43">
                  <a:extLst>
                    <a:ext uri="{FF2B5EF4-FFF2-40B4-BE49-F238E27FC236}">
                      <a16:creationId xmlns:a16="http://schemas.microsoft.com/office/drawing/2014/main" id="{2311BAE0-3609-FD1D-3751-15AC45CE7E57}"/>
                    </a:ext>
                  </a:extLst>
                </p14:cNvPr>
                <p14:cNvContentPartPr/>
                <p14:nvPr/>
              </p14:nvContentPartPr>
              <p14:xfrm>
                <a:off x="11344617" y="1778194"/>
                <a:ext cx="252000" cy="208080"/>
              </p14:xfrm>
            </p:contentPart>
          </mc:Choice>
          <mc:Fallback>
            <p:pic>
              <p:nvPicPr>
                <p:cNvPr id="44" name="Ink 43">
                  <a:extLst>
                    <a:ext uri="{FF2B5EF4-FFF2-40B4-BE49-F238E27FC236}">
                      <a16:creationId xmlns:a16="http://schemas.microsoft.com/office/drawing/2014/main" id="{2311BAE0-3609-FD1D-3751-15AC45CE7E57}"/>
                    </a:ext>
                  </a:extLst>
                </p:cNvPr>
                <p:cNvPicPr/>
                <p:nvPr/>
              </p:nvPicPr>
              <p:blipFill>
                <a:blip r:embed="rId155"/>
                <a:stretch>
                  <a:fillRect/>
                </a:stretch>
              </p:blipFill>
              <p:spPr>
                <a:xfrm>
                  <a:off x="11335977" y="1769554"/>
                  <a:ext cx="269640" cy="225720"/>
                </a:xfrm>
                <a:prstGeom prst="rect">
                  <a:avLst/>
                </a:prstGeom>
              </p:spPr>
            </p:pic>
          </mc:Fallback>
        </mc:AlternateContent>
        <mc:AlternateContent xmlns:mc="http://schemas.openxmlformats.org/markup-compatibility/2006">
          <mc:Choice xmlns:p14="http://schemas.microsoft.com/office/powerpoint/2010/main" Requires="p14">
            <p:contentPart p14:bwMode="auto" r:id="rId156">
              <p14:nvContentPartPr>
                <p14:cNvPr id="45" name="Ink 44">
                  <a:extLst>
                    <a:ext uri="{FF2B5EF4-FFF2-40B4-BE49-F238E27FC236}">
                      <a16:creationId xmlns:a16="http://schemas.microsoft.com/office/drawing/2014/main" id="{EC912FEB-C506-34AB-44B8-CEE63C913634}"/>
                    </a:ext>
                  </a:extLst>
                </p14:cNvPr>
                <p14:cNvContentPartPr/>
                <p14:nvPr/>
              </p14:nvContentPartPr>
              <p14:xfrm>
                <a:off x="8254737" y="2448874"/>
                <a:ext cx="339480" cy="318960"/>
              </p14:xfrm>
            </p:contentPart>
          </mc:Choice>
          <mc:Fallback>
            <p:pic>
              <p:nvPicPr>
                <p:cNvPr id="45" name="Ink 44">
                  <a:extLst>
                    <a:ext uri="{FF2B5EF4-FFF2-40B4-BE49-F238E27FC236}">
                      <a16:creationId xmlns:a16="http://schemas.microsoft.com/office/drawing/2014/main" id="{EC912FEB-C506-34AB-44B8-CEE63C913634}"/>
                    </a:ext>
                  </a:extLst>
                </p:cNvPr>
                <p:cNvPicPr/>
                <p:nvPr/>
              </p:nvPicPr>
              <p:blipFill>
                <a:blip r:embed="rId157"/>
                <a:stretch>
                  <a:fillRect/>
                </a:stretch>
              </p:blipFill>
              <p:spPr>
                <a:xfrm>
                  <a:off x="8245737" y="2439874"/>
                  <a:ext cx="357120" cy="336600"/>
                </a:xfrm>
                <a:prstGeom prst="rect">
                  <a:avLst/>
                </a:prstGeom>
              </p:spPr>
            </p:pic>
          </mc:Fallback>
        </mc:AlternateContent>
        <mc:AlternateContent xmlns:mc="http://schemas.openxmlformats.org/markup-compatibility/2006">
          <mc:Choice xmlns:p14="http://schemas.microsoft.com/office/powerpoint/2010/main" Requires="p14">
            <p:contentPart p14:bwMode="auto" r:id="rId158">
              <p14:nvContentPartPr>
                <p14:cNvPr id="47" name="Ink 46">
                  <a:extLst>
                    <a:ext uri="{FF2B5EF4-FFF2-40B4-BE49-F238E27FC236}">
                      <a16:creationId xmlns:a16="http://schemas.microsoft.com/office/drawing/2014/main" id="{082D21C6-2192-4909-57DE-250A6777F1E7}"/>
                    </a:ext>
                  </a:extLst>
                </p14:cNvPr>
                <p14:cNvContentPartPr/>
                <p14:nvPr/>
              </p14:nvContentPartPr>
              <p14:xfrm>
                <a:off x="8596377" y="2164834"/>
                <a:ext cx="91800" cy="87480"/>
              </p14:xfrm>
            </p:contentPart>
          </mc:Choice>
          <mc:Fallback>
            <p:pic>
              <p:nvPicPr>
                <p:cNvPr id="47" name="Ink 46">
                  <a:extLst>
                    <a:ext uri="{FF2B5EF4-FFF2-40B4-BE49-F238E27FC236}">
                      <a16:creationId xmlns:a16="http://schemas.microsoft.com/office/drawing/2014/main" id="{082D21C6-2192-4909-57DE-250A6777F1E7}"/>
                    </a:ext>
                  </a:extLst>
                </p:cNvPr>
                <p:cNvPicPr/>
                <p:nvPr/>
              </p:nvPicPr>
              <p:blipFill>
                <a:blip r:embed="rId159"/>
                <a:stretch>
                  <a:fillRect/>
                </a:stretch>
              </p:blipFill>
              <p:spPr>
                <a:xfrm>
                  <a:off x="8587737" y="2155834"/>
                  <a:ext cx="109440" cy="105120"/>
                </a:xfrm>
                <a:prstGeom prst="rect">
                  <a:avLst/>
                </a:prstGeom>
              </p:spPr>
            </p:pic>
          </mc:Fallback>
        </mc:AlternateContent>
        <mc:AlternateContent xmlns:mc="http://schemas.openxmlformats.org/markup-compatibility/2006">
          <mc:Choice xmlns:p14="http://schemas.microsoft.com/office/powerpoint/2010/main" Requires="p14">
            <p:contentPart p14:bwMode="auto" r:id="rId160">
              <p14:nvContentPartPr>
                <p14:cNvPr id="48" name="Ink 47">
                  <a:extLst>
                    <a:ext uri="{FF2B5EF4-FFF2-40B4-BE49-F238E27FC236}">
                      <a16:creationId xmlns:a16="http://schemas.microsoft.com/office/drawing/2014/main" id="{8E980BBA-E7AF-32AC-9347-65D7E54C174D}"/>
                    </a:ext>
                  </a:extLst>
                </p14:cNvPr>
                <p14:cNvContentPartPr/>
                <p14:nvPr/>
              </p14:nvContentPartPr>
              <p14:xfrm>
                <a:off x="8767377" y="1824634"/>
                <a:ext cx="176760" cy="229320"/>
              </p14:xfrm>
            </p:contentPart>
          </mc:Choice>
          <mc:Fallback>
            <p:pic>
              <p:nvPicPr>
                <p:cNvPr id="48" name="Ink 47">
                  <a:extLst>
                    <a:ext uri="{FF2B5EF4-FFF2-40B4-BE49-F238E27FC236}">
                      <a16:creationId xmlns:a16="http://schemas.microsoft.com/office/drawing/2014/main" id="{8E980BBA-E7AF-32AC-9347-65D7E54C174D}"/>
                    </a:ext>
                  </a:extLst>
                </p:cNvPr>
                <p:cNvPicPr/>
                <p:nvPr/>
              </p:nvPicPr>
              <p:blipFill>
                <a:blip r:embed="rId161"/>
                <a:stretch>
                  <a:fillRect/>
                </a:stretch>
              </p:blipFill>
              <p:spPr>
                <a:xfrm>
                  <a:off x="8758377" y="1815994"/>
                  <a:ext cx="194400" cy="246960"/>
                </a:xfrm>
                <a:prstGeom prst="rect">
                  <a:avLst/>
                </a:prstGeom>
              </p:spPr>
            </p:pic>
          </mc:Fallback>
        </mc:AlternateContent>
        <mc:AlternateContent xmlns:mc="http://schemas.openxmlformats.org/markup-compatibility/2006">
          <mc:Choice xmlns:p14="http://schemas.microsoft.com/office/powerpoint/2010/main" Requires="p14">
            <p:contentPart p14:bwMode="auto" r:id="rId162">
              <p14:nvContentPartPr>
                <p14:cNvPr id="49" name="Ink 48">
                  <a:extLst>
                    <a:ext uri="{FF2B5EF4-FFF2-40B4-BE49-F238E27FC236}">
                      <a16:creationId xmlns:a16="http://schemas.microsoft.com/office/drawing/2014/main" id="{DD64F0CF-9221-4A49-3FA6-96C0057350D3}"/>
                    </a:ext>
                  </a:extLst>
                </p14:cNvPr>
                <p14:cNvContentPartPr/>
                <p14:nvPr/>
              </p14:nvContentPartPr>
              <p14:xfrm>
                <a:off x="8961777" y="1765234"/>
                <a:ext cx="144000" cy="88200"/>
              </p14:xfrm>
            </p:contentPart>
          </mc:Choice>
          <mc:Fallback>
            <p:pic>
              <p:nvPicPr>
                <p:cNvPr id="49" name="Ink 48">
                  <a:extLst>
                    <a:ext uri="{FF2B5EF4-FFF2-40B4-BE49-F238E27FC236}">
                      <a16:creationId xmlns:a16="http://schemas.microsoft.com/office/drawing/2014/main" id="{DD64F0CF-9221-4A49-3FA6-96C0057350D3}"/>
                    </a:ext>
                  </a:extLst>
                </p:cNvPr>
                <p:cNvPicPr/>
                <p:nvPr/>
              </p:nvPicPr>
              <p:blipFill>
                <a:blip r:embed="rId163"/>
                <a:stretch>
                  <a:fillRect/>
                </a:stretch>
              </p:blipFill>
              <p:spPr>
                <a:xfrm>
                  <a:off x="8953137" y="1756234"/>
                  <a:ext cx="161640" cy="105840"/>
                </a:xfrm>
                <a:prstGeom prst="rect">
                  <a:avLst/>
                </a:prstGeom>
              </p:spPr>
            </p:pic>
          </mc:Fallback>
        </mc:AlternateContent>
        <mc:AlternateContent xmlns:mc="http://schemas.openxmlformats.org/markup-compatibility/2006">
          <mc:Choice xmlns:p14="http://schemas.microsoft.com/office/powerpoint/2010/main" Requires="p14">
            <p:contentPart p14:bwMode="auto" r:id="rId164">
              <p14:nvContentPartPr>
                <p14:cNvPr id="50" name="Ink 49">
                  <a:extLst>
                    <a:ext uri="{FF2B5EF4-FFF2-40B4-BE49-F238E27FC236}">
                      <a16:creationId xmlns:a16="http://schemas.microsoft.com/office/drawing/2014/main" id="{3D99A7CD-C530-5379-AD98-CC9512DF5712}"/>
                    </a:ext>
                  </a:extLst>
                </p14:cNvPr>
                <p14:cNvContentPartPr/>
                <p14:nvPr/>
              </p14:nvContentPartPr>
              <p14:xfrm>
                <a:off x="9103257" y="1662274"/>
                <a:ext cx="91440" cy="124200"/>
              </p14:xfrm>
            </p:contentPart>
          </mc:Choice>
          <mc:Fallback>
            <p:pic>
              <p:nvPicPr>
                <p:cNvPr id="50" name="Ink 49">
                  <a:extLst>
                    <a:ext uri="{FF2B5EF4-FFF2-40B4-BE49-F238E27FC236}">
                      <a16:creationId xmlns:a16="http://schemas.microsoft.com/office/drawing/2014/main" id="{3D99A7CD-C530-5379-AD98-CC9512DF5712}"/>
                    </a:ext>
                  </a:extLst>
                </p:cNvPr>
                <p:cNvPicPr/>
                <p:nvPr/>
              </p:nvPicPr>
              <p:blipFill>
                <a:blip r:embed="rId165"/>
                <a:stretch>
                  <a:fillRect/>
                </a:stretch>
              </p:blipFill>
              <p:spPr>
                <a:xfrm>
                  <a:off x="9094617" y="1653634"/>
                  <a:ext cx="109080" cy="141840"/>
                </a:xfrm>
                <a:prstGeom prst="rect">
                  <a:avLst/>
                </a:prstGeom>
              </p:spPr>
            </p:pic>
          </mc:Fallback>
        </mc:AlternateContent>
        <mc:AlternateContent xmlns:mc="http://schemas.openxmlformats.org/markup-compatibility/2006">
          <mc:Choice xmlns:p14="http://schemas.microsoft.com/office/powerpoint/2010/main" Requires="p14">
            <p:contentPart p14:bwMode="auto" r:id="rId166">
              <p14:nvContentPartPr>
                <p14:cNvPr id="51" name="Ink 50">
                  <a:extLst>
                    <a:ext uri="{FF2B5EF4-FFF2-40B4-BE49-F238E27FC236}">
                      <a16:creationId xmlns:a16="http://schemas.microsoft.com/office/drawing/2014/main" id="{16839A4B-5420-4EF9-44FA-CD9F8F86D578}"/>
                    </a:ext>
                  </a:extLst>
                </p14:cNvPr>
                <p14:cNvContentPartPr/>
                <p14:nvPr/>
              </p14:nvContentPartPr>
              <p14:xfrm>
                <a:off x="9167697" y="1484794"/>
                <a:ext cx="74520" cy="196920"/>
              </p14:xfrm>
            </p:contentPart>
          </mc:Choice>
          <mc:Fallback>
            <p:pic>
              <p:nvPicPr>
                <p:cNvPr id="51" name="Ink 50">
                  <a:extLst>
                    <a:ext uri="{FF2B5EF4-FFF2-40B4-BE49-F238E27FC236}">
                      <a16:creationId xmlns:a16="http://schemas.microsoft.com/office/drawing/2014/main" id="{16839A4B-5420-4EF9-44FA-CD9F8F86D578}"/>
                    </a:ext>
                  </a:extLst>
                </p:cNvPr>
                <p:cNvPicPr/>
                <p:nvPr/>
              </p:nvPicPr>
              <p:blipFill>
                <a:blip r:embed="rId167"/>
                <a:stretch>
                  <a:fillRect/>
                </a:stretch>
              </p:blipFill>
              <p:spPr>
                <a:xfrm>
                  <a:off x="9158697" y="1476154"/>
                  <a:ext cx="92160" cy="214560"/>
                </a:xfrm>
                <a:prstGeom prst="rect">
                  <a:avLst/>
                </a:prstGeom>
              </p:spPr>
            </p:pic>
          </mc:Fallback>
        </mc:AlternateContent>
        <mc:AlternateContent xmlns:mc="http://schemas.openxmlformats.org/markup-compatibility/2006">
          <mc:Choice xmlns:p14="http://schemas.microsoft.com/office/powerpoint/2010/main" Requires="p14">
            <p:contentPart p14:bwMode="auto" r:id="rId168">
              <p14:nvContentPartPr>
                <p14:cNvPr id="52" name="Ink 51">
                  <a:extLst>
                    <a:ext uri="{FF2B5EF4-FFF2-40B4-BE49-F238E27FC236}">
                      <a16:creationId xmlns:a16="http://schemas.microsoft.com/office/drawing/2014/main" id="{360E0EC4-A52F-2B20-5ACB-CF395EF904E0}"/>
                    </a:ext>
                  </a:extLst>
                </p14:cNvPr>
                <p14:cNvContentPartPr/>
                <p14:nvPr/>
              </p14:nvContentPartPr>
              <p14:xfrm>
                <a:off x="9225657" y="1530874"/>
                <a:ext cx="102960" cy="129600"/>
              </p14:xfrm>
            </p:contentPart>
          </mc:Choice>
          <mc:Fallback>
            <p:pic>
              <p:nvPicPr>
                <p:cNvPr id="52" name="Ink 51">
                  <a:extLst>
                    <a:ext uri="{FF2B5EF4-FFF2-40B4-BE49-F238E27FC236}">
                      <a16:creationId xmlns:a16="http://schemas.microsoft.com/office/drawing/2014/main" id="{360E0EC4-A52F-2B20-5ACB-CF395EF904E0}"/>
                    </a:ext>
                  </a:extLst>
                </p:cNvPr>
                <p:cNvPicPr/>
                <p:nvPr/>
              </p:nvPicPr>
              <p:blipFill>
                <a:blip r:embed="rId169"/>
                <a:stretch>
                  <a:fillRect/>
                </a:stretch>
              </p:blipFill>
              <p:spPr>
                <a:xfrm>
                  <a:off x="9216657" y="1521874"/>
                  <a:ext cx="120600" cy="147240"/>
                </a:xfrm>
                <a:prstGeom prst="rect">
                  <a:avLst/>
                </a:prstGeom>
              </p:spPr>
            </p:pic>
          </mc:Fallback>
        </mc:AlternateContent>
        <mc:AlternateContent xmlns:mc="http://schemas.openxmlformats.org/markup-compatibility/2006">
          <mc:Choice xmlns:p14="http://schemas.microsoft.com/office/powerpoint/2010/main" Requires="p14">
            <p:contentPart p14:bwMode="auto" r:id="rId170">
              <p14:nvContentPartPr>
                <p14:cNvPr id="53" name="Ink 52">
                  <a:extLst>
                    <a:ext uri="{FF2B5EF4-FFF2-40B4-BE49-F238E27FC236}">
                      <a16:creationId xmlns:a16="http://schemas.microsoft.com/office/drawing/2014/main" id="{45ED837B-BEF2-96C9-5616-CBDB54D4CC7E}"/>
                    </a:ext>
                  </a:extLst>
                </p14:cNvPr>
                <p14:cNvContentPartPr/>
                <p14:nvPr/>
              </p14:nvContentPartPr>
              <p14:xfrm>
                <a:off x="9326457" y="1264474"/>
                <a:ext cx="233280" cy="205920"/>
              </p14:xfrm>
            </p:contentPart>
          </mc:Choice>
          <mc:Fallback>
            <p:pic>
              <p:nvPicPr>
                <p:cNvPr id="53" name="Ink 52">
                  <a:extLst>
                    <a:ext uri="{FF2B5EF4-FFF2-40B4-BE49-F238E27FC236}">
                      <a16:creationId xmlns:a16="http://schemas.microsoft.com/office/drawing/2014/main" id="{45ED837B-BEF2-96C9-5616-CBDB54D4CC7E}"/>
                    </a:ext>
                  </a:extLst>
                </p:cNvPr>
                <p:cNvPicPr/>
                <p:nvPr/>
              </p:nvPicPr>
              <p:blipFill>
                <a:blip r:embed="rId171"/>
                <a:stretch>
                  <a:fillRect/>
                </a:stretch>
              </p:blipFill>
              <p:spPr>
                <a:xfrm>
                  <a:off x="9317457" y="1255834"/>
                  <a:ext cx="250920" cy="223560"/>
                </a:xfrm>
                <a:prstGeom prst="rect">
                  <a:avLst/>
                </a:prstGeom>
              </p:spPr>
            </p:pic>
          </mc:Fallback>
        </mc:AlternateContent>
        <mc:AlternateContent xmlns:mc="http://schemas.openxmlformats.org/markup-compatibility/2006">
          <mc:Choice xmlns:p14="http://schemas.microsoft.com/office/powerpoint/2010/main" Requires="p14">
            <p:contentPart p14:bwMode="auto" r:id="rId172">
              <p14:nvContentPartPr>
                <p14:cNvPr id="54" name="Ink 53">
                  <a:extLst>
                    <a:ext uri="{FF2B5EF4-FFF2-40B4-BE49-F238E27FC236}">
                      <a16:creationId xmlns:a16="http://schemas.microsoft.com/office/drawing/2014/main" id="{08500A83-A5AA-482B-4D04-59C118347FBF}"/>
                    </a:ext>
                  </a:extLst>
                </p14:cNvPr>
                <p14:cNvContentPartPr/>
                <p14:nvPr/>
              </p14:nvContentPartPr>
              <p14:xfrm>
                <a:off x="9516537" y="1198954"/>
                <a:ext cx="7560" cy="18360"/>
              </p14:xfrm>
            </p:contentPart>
          </mc:Choice>
          <mc:Fallback>
            <p:pic>
              <p:nvPicPr>
                <p:cNvPr id="54" name="Ink 53">
                  <a:extLst>
                    <a:ext uri="{FF2B5EF4-FFF2-40B4-BE49-F238E27FC236}">
                      <a16:creationId xmlns:a16="http://schemas.microsoft.com/office/drawing/2014/main" id="{08500A83-A5AA-482B-4D04-59C118347FBF}"/>
                    </a:ext>
                  </a:extLst>
                </p:cNvPr>
                <p:cNvPicPr/>
                <p:nvPr/>
              </p:nvPicPr>
              <p:blipFill>
                <a:blip r:embed="rId173"/>
                <a:stretch>
                  <a:fillRect/>
                </a:stretch>
              </p:blipFill>
              <p:spPr>
                <a:xfrm>
                  <a:off x="9507537" y="1190314"/>
                  <a:ext cx="25200" cy="36000"/>
                </a:xfrm>
                <a:prstGeom prst="rect">
                  <a:avLst/>
                </a:prstGeom>
              </p:spPr>
            </p:pic>
          </mc:Fallback>
        </mc:AlternateContent>
        <mc:AlternateContent xmlns:mc="http://schemas.openxmlformats.org/markup-compatibility/2006">
          <mc:Choice xmlns:p14="http://schemas.microsoft.com/office/powerpoint/2010/main" Requires="p14">
            <p:contentPart p14:bwMode="auto" r:id="rId174">
              <p14:nvContentPartPr>
                <p14:cNvPr id="55" name="Ink 54">
                  <a:extLst>
                    <a:ext uri="{FF2B5EF4-FFF2-40B4-BE49-F238E27FC236}">
                      <a16:creationId xmlns:a16="http://schemas.microsoft.com/office/drawing/2014/main" id="{B4FF360B-F1B4-F042-C279-7C5ECF34FC8C}"/>
                    </a:ext>
                  </a:extLst>
                </p14:cNvPr>
                <p14:cNvContentPartPr/>
                <p14:nvPr/>
              </p14:nvContentPartPr>
              <p14:xfrm>
                <a:off x="9610857" y="1125874"/>
                <a:ext cx="78480" cy="150120"/>
              </p14:xfrm>
            </p:contentPart>
          </mc:Choice>
          <mc:Fallback>
            <p:pic>
              <p:nvPicPr>
                <p:cNvPr id="55" name="Ink 54">
                  <a:extLst>
                    <a:ext uri="{FF2B5EF4-FFF2-40B4-BE49-F238E27FC236}">
                      <a16:creationId xmlns:a16="http://schemas.microsoft.com/office/drawing/2014/main" id="{B4FF360B-F1B4-F042-C279-7C5ECF34FC8C}"/>
                    </a:ext>
                  </a:extLst>
                </p:cNvPr>
                <p:cNvPicPr/>
                <p:nvPr/>
              </p:nvPicPr>
              <p:blipFill>
                <a:blip r:embed="rId175"/>
                <a:stretch>
                  <a:fillRect/>
                </a:stretch>
              </p:blipFill>
              <p:spPr>
                <a:xfrm>
                  <a:off x="9602217" y="1116874"/>
                  <a:ext cx="96120" cy="167760"/>
                </a:xfrm>
                <a:prstGeom prst="rect">
                  <a:avLst/>
                </a:prstGeom>
              </p:spPr>
            </p:pic>
          </mc:Fallback>
        </mc:AlternateContent>
        <mc:AlternateContent xmlns:mc="http://schemas.openxmlformats.org/markup-compatibility/2006">
          <mc:Choice xmlns:p14="http://schemas.microsoft.com/office/powerpoint/2010/main" Requires="p14">
            <p:contentPart p14:bwMode="auto" r:id="rId176">
              <p14:nvContentPartPr>
                <p14:cNvPr id="56" name="Ink 55">
                  <a:extLst>
                    <a:ext uri="{FF2B5EF4-FFF2-40B4-BE49-F238E27FC236}">
                      <a16:creationId xmlns:a16="http://schemas.microsoft.com/office/drawing/2014/main" id="{828BA2A4-0908-43FC-B3F3-55A86B1E7BBC}"/>
                    </a:ext>
                  </a:extLst>
                </p14:cNvPr>
                <p14:cNvContentPartPr/>
                <p14:nvPr/>
              </p14:nvContentPartPr>
              <p14:xfrm>
                <a:off x="9704817" y="926434"/>
                <a:ext cx="135360" cy="206640"/>
              </p14:xfrm>
            </p:contentPart>
          </mc:Choice>
          <mc:Fallback>
            <p:pic>
              <p:nvPicPr>
                <p:cNvPr id="56" name="Ink 55">
                  <a:extLst>
                    <a:ext uri="{FF2B5EF4-FFF2-40B4-BE49-F238E27FC236}">
                      <a16:creationId xmlns:a16="http://schemas.microsoft.com/office/drawing/2014/main" id="{828BA2A4-0908-43FC-B3F3-55A86B1E7BBC}"/>
                    </a:ext>
                  </a:extLst>
                </p:cNvPr>
                <p:cNvPicPr/>
                <p:nvPr/>
              </p:nvPicPr>
              <p:blipFill>
                <a:blip r:embed="rId177"/>
                <a:stretch>
                  <a:fillRect/>
                </a:stretch>
              </p:blipFill>
              <p:spPr>
                <a:xfrm>
                  <a:off x="9696177" y="917794"/>
                  <a:ext cx="153000" cy="224280"/>
                </a:xfrm>
                <a:prstGeom prst="rect">
                  <a:avLst/>
                </a:prstGeom>
              </p:spPr>
            </p:pic>
          </mc:Fallback>
        </mc:AlternateContent>
        <mc:AlternateContent xmlns:mc="http://schemas.openxmlformats.org/markup-compatibility/2006">
          <mc:Choice xmlns:p14="http://schemas.microsoft.com/office/powerpoint/2010/main" Requires="p14">
            <p:contentPart p14:bwMode="auto" r:id="rId178">
              <p14:nvContentPartPr>
                <p14:cNvPr id="57" name="Ink 56">
                  <a:extLst>
                    <a:ext uri="{FF2B5EF4-FFF2-40B4-BE49-F238E27FC236}">
                      <a16:creationId xmlns:a16="http://schemas.microsoft.com/office/drawing/2014/main" id="{FCBDD108-5C29-0A93-C28C-7842E45EDE94}"/>
                    </a:ext>
                  </a:extLst>
                </p14:cNvPr>
                <p14:cNvContentPartPr/>
                <p14:nvPr/>
              </p14:nvContentPartPr>
              <p14:xfrm>
                <a:off x="9817137" y="936514"/>
                <a:ext cx="110520" cy="74160"/>
              </p14:xfrm>
            </p:contentPart>
          </mc:Choice>
          <mc:Fallback>
            <p:pic>
              <p:nvPicPr>
                <p:cNvPr id="57" name="Ink 56">
                  <a:extLst>
                    <a:ext uri="{FF2B5EF4-FFF2-40B4-BE49-F238E27FC236}">
                      <a16:creationId xmlns:a16="http://schemas.microsoft.com/office/drawing/2014/main" id="{FCBDD108-5C29-0A93-C28C-7842E45EDE94}"/>
                    </a:ext>
                  </a:extLst>
                </p:cNvPr>
                <p:cNvPicPr/>
                <p:nvPr/>
              </p:nvPicPr>
              <p:blipFill>
                <a:blip r:embed="rId179"/>
                <a:stretch>
                  <a:fillRect/>
                </a:stretch>
              </p:blipFill>
              <p:spPr>
                <a:xfrm>
                  <a:off x="9808137" y="927514"/>
                  <a:ext cx="128160" cy="91800"/>
                </a:xfrm>
                <a:prstGeom prst="rect">
                  <a:avLst/>
                </a:prstGeom>
              </p:spPr>
            </p:pic>
          </mc:Fallback>
        </mc:AlternateContent>
        <mc:AlternateContent xmlns:mc="http://schemas.openxmlformats.org/markup-compatibility/2006">
          <mc:Choice xmlns:p14="http://schemas.microsoft.com/office/powerpoint/2010/main" Requires="p14">
            <p:contentPart p14:bwMode="auto" r:id="rId180">
              <p14:nvContentPartPr>
                <p14:cNvPr id="58" name="Ink 57">
                  <a:extLst>
                    <a:ext uri="{FF2B5EF4-FFF2-40B4-BE49-F238E27FC236}">
                      <a16:creationId xmlns:a16="http://schemas.microsoft.com/office/drawing/2014/main" id="{AFC26B8A-0DC8-5198-9F41-CAE0EC61315A}"/>
                    </a:ext>
                  </a:extLst>
                </p14:cNvPr>
                <p14:cNvContentPartPr/>
                <p14:nvPr/>
              </p14:nvContentPartPr>
              <p14:xfrm>
                <a:off x="9970857" y="501994"/>
                <a:ext cx="159480" cy="518760"/>
              </p14:xfrm>
            </p:contentPart>
          </mc:Choice>
          <mc:Fallback>
            <p:pic>
              <p:nvPicPr>
                <p:cNvPr id="58" name="Ink 57">
                  <a:extLst>
                    <a:ext uri="{FF2B5EF4-FFF2-40B4-BE49-F238E27FC236}">
                      <a16:creationId xmlns:a16="http://schemas.microsoft.com/office/drawing/2014/main" id="{AFC26B8A-0DC8-5198-9F41-CAE0EC61315A}"/>
                    </a:ext>
                  </a:extLst>
                </p:cNvPr>
                <p:cNvPicPr/>
                <p:nvPr/>
              </p:nvPicPr>
              <p:blipFill>
                <a:blip r:embed="rId181"/>
                <a:stretch>
                  <a:fillRect/>
                </a:stretch>
              </p:blipFill>
              <p:spPr>
                <a:xfrm>
                  <a:off x="9962217" y="492994"/>
                  <a:ext cx="177120" cy="536400"/>
                </a:xfrm>
                <a:prstGeom prst="rect">
                  <a:avLst/>
                </a:prstGeom>
              </p:spPr>
            </p:pic>
          </mc:Fallback>
        </mc:AlternateContent>
        <mc:AlternateContent xmlns:mc="http://schemas.openxmlformats.org/markup-compatibility/2006">
          <mc:Choice xmlns:p14="http://schemas.microsoft.com/office/powerpoint/2010/main" Requires="p14">
            <p:contentPart p14:bwMode="auto" r:id="rId182">
              <p14:nvContentPartPr>
                <p14:cNvPr id="111" name="Ink 110">
                  <a:extLst>
                    <a:ext uri="{FF2B5EF4-FFF2-40B4-BE49-F238E27FC236}">
                      <a16:creationId xmlns:a16="http://schemas.microsoft.com/office/drawing/2014/main" id="{11659EB9-BF1C-A06F-8125-176792CA4172}"/>
                    </a:ext>
                  </a:extLst>
                </p14:cNvPr>
                <p14:cNvContentPartPr/>
                <p14:nvPr/>
              </p14:nvContentPartPr>
              <p14:xfrm>
                <a:off x="10145097" y="3445714"/>
                <a:ext cx="311040" cy="357120"/>
              </p14:xfrm>
            </p:contentPart>
          </mc:Choice>
          <mc:Fallback>
            <p:pic>
              <p:nvPicPr>
                <p:cNvPr id="111" name="Ink 110">
                  <a:extLst>
                    <a:ext uri="{FF2B5EF4-FFF2-40B4-BE49-F238E27FC236}">
                      <a16:creationId xmlns:a16="http://schemas.microsoft.com/office/drawing/2014/main" id="{11659EB9-BF1C-A06F-8125-176792CA4172}"/>
                    </a:ext>
                  </a:extLst>
                </p:cNvPr>
                <p:cNvPicPr/>
                <p:nvPr/>
              </p:nvPicPr>
              <p:blipFill>
                <a:blip r:embed="rId183"/>
                <a:stretch>
                  <a:fillRect/>
                </a:stretch>
              </p:blipFill>
              <p:spPr>
                <a:xfrm>
                  <a:off x="10136457" y="3436714"/>
                  <a:ext cx="328680" cy="374760"/>
                </a:xfrm>
                <a:prstGeom prst="rect">
                  <a:avLst/>
                </a:prstGeom>
              </p:spPr>
            </p:pic>
          </mc:Fallback>
        </mc:AlternateContent>
        <mc:AlternateContent xmlns:mc="http://schemas.openxmlformats.org/markup-compatibility/2006">
          <mc:Choice xmlns:p14="http://schemas.microsoft.com/office/powerpoint/2010/main" Requires="p14">
            <p:contentPart p14:bwMode="auto" r:id="rId184">
              <p14:nvContentPartPr>
                <p14:cNvPr id="112" name="Ink 111">
                  <a:extLst>
                    <a:ext uri="{FF2B5EF4-FFF2-40B4-BE49-F238E27FC236}">
                      <a16:creationId xmlns:a16="http://schemas.microsoft.com/office/drawing/2014/main" id="{25760AAF-A69D-A0A7-84C5-8066D0178CED}"/>
                    </a:ext>
                  </a:extLst>
                </p14:cNvPr>
                <p14:cNvContentPartPr/>
                <p14:nvPr/>
              </p14:nvContentPartPr>
              <p14:xfrm>
                <a:off x="10096497" y="3781234"/>
                <a:ext cx="113760" cy="73080"/>
              </p14:xfrm>
            </p:contentPart>
          </mc:Choice>
          <mc:Fallback>
            <p:pic>
              <p:nvPicPr>
                <p:cNvPr id="112" name="Ink 111">
                  <a:extLst>
                    <a:ext uri="{FF2B5EF4-FFF2-40B4-BE49-F238E27FC236}">
                      <a16:creationId xmlns:a16="http://schemas.microsoft.com/office/drawing/2014/main" id="{25760AAF-A69D-A0A7-84C5-8066D0178CED}"/>
                    </a:ext>
                  </a:extLst>
                </p:cNvPr>
                <p:cNvPicPr/>
                <p:nvPr/>
              </p:nvPicPr>
              <p:blipFill>
                <a:blip r:embed="rId185"/>
                <a:stretch>
                  <a:fillRect/>
                </a:stretch>
              </p:blipFill>
              <p:spPr>
                <a:xfrm>
                  <a:off x="10087857" y="3772594"/>
                  <a:ext cx="131400" cy="90720"/>
                </a:xfrm>
                <a:prstGeom prst="rect">
                  <a:avLst/>
                </a:prstGeom>
              </p:spPr>
            </p:pic>
          </mc:Fallback>
        </mc:AlternateContent>
        <mc:AlternateContent xmlns:mc="http://schemas.openxmlformats.org/markup-compatibility/2006">
          <mc:Choice xmlns:p14="http://schemas.microsoft.com/office/powerpoint/2010/main" Requires="p14">
            <p:contentPart p14:bwMode="auto" r:id="rId186">
              <p14:nvContentPartPr>
                <p14:cNvPr id="113" name="Ink 112">
                  <a:extLst>
                    <a:ext uri="{FF2B5EF4-FFF2-40B4-BE49-F238E27FC236}">
                      <a16:creationId xmlns:a16="http://schemas.microsoft.com/office/drawing/2014/main" id="{4CB9F28A-92D6-4BA2-F90F-0A4B4D2B5FED}"/>
                    </a:ext>
                  </a:extLst>
                </p14:cNvPr>
                <p14:cNvContentPartPr/>
                <p14:nvPr/>
              </p14:nvContentPartPr>
              <p14:xfrm>
                <a:off x="10133217" y="3720034"/>
                <a:ext cx="376200" cy="502200"/>
              </p14:xfrm>
            </p:contentPart>
          </mc:Choice>
          <mc:Fallback>
            <p:pic>
              <p:nvPicPr>
                <p:cNvPr id="113" name="Ink 112">
                  <a:extLst>
                    <a:ext uri="{FF2B5EF4-FFF2-40B4-BE49-F238E27FC236}">
                      <a16:creationId xmlns:a16="http://schemas.microsoft.com/office/drawing/2014/main" id="{4CB9F28A-92D6-4BA2-F90F-0A4B4D2B5FED}"/>
                    </a:ext>
                  </a:extLst>
                </p:cNvPr>
                <p:cNvPicPr/>
                <p:nvPr/>
              </p:nvPicPr>
              <p:blipFill>
                <a:blip r:embed="rId187"/>
                <a:stretch>
                  <a:fillRect/>
                </a:stretch>
              </p:blipFill>
              <p:spPr>
                <a:xfrm>
                  <a:off x="10124577" y="3711394"/>
                  <a:ext cx="393840" cy="519840"/>
                </a:xfrm>
                <a:prstGeom prst="rect">
                  <a:avLst/>
                </a:prstGeom>
              </p:spPr>
            </p:pic>
          </mc:Fallback>
        </mc:AlternateContent>
        <mc:AlternateContent xmlns:mc="http://schemas.openxmlformats.org/markup-compatibility/2006">
          <mc:Choice xmlns:p14="http://schemas.microsoft.com/office/powerpoint/2010/main" Requires="p14">
            <p:contentPart p14:bwMode="auto" r:id="rId188">
              <p14:nvContentPartPr>
                <p14:cNvPr id="115" name="Ink 114">
                  <a:extLst>
                    <a:ext uri="{FF2B5EF4-FFF2-40B4-BE49-F238E27FC236}">
                      <a16:creationId xmlns:a16="http://schemas.microsoft.com/office/drawing/2014/main" id="{030A6FB6-C265-1539-8D2C-DBD42222A120}"/>
                    </a:ext>
                  </a:extLst>
                </p14:cNvPr>
                <p14:cNvContentPartPr/>
                <p14:nvPr/>
              </p14:nvContentPartPr>
              <p14:xfrm>
                <a:off x="10701657" y="3253834"/>
                <a:ext cx="149400" cy="306720"/>
              </p14:xfrm>
            </p:contentPart>
          </mc:Choice>
          <mc:Fallback>
            <p:pic>
              <p:nvPicPr>
                <p:cNvPr id="115" name="Ink 114">
                  <a:extLst>
                    <a:ext uri="{FF2B5EF4-FFF2-40B4-BE49-F238E27FC236}">
                      <a16:creationId xmlns:a16="http://schemas.microsoft.com/office/drawing/2014/main" id="{030A6FB6-C265-1539-8D2C-DBD42222A120}"/>
                    </a:ext>
                  </a:extLst>
                </p:cNvPr>
                <p:cNvPicPr/>
                <p:nvPr/>
              </p:nvPicPr>
              <p:blipFill>
                <a:blip r:embed="rId189"/>
                <a:stretch>
                  <a:fillRect/>
                </a:stretch>
              </p:blipFill>
              <p:spPr>
                <a:xfrm>
                  <a:off x="10692657" y="3245194"/>
                  <a:ext cx="167040" cy="324360"/>
                </a:xfrm>
                <a:prstGeom prst="rect">
                  <a:avLst/>
                </a:prstGeom>
              </p:spPr>
            </p:pic>
          </mc:Fallback>
        </mc:AlternateContent>
        <mc:AlternateContent xmlns:mc="http://schemas.openxmlformats.org/markup-compatibility/2006">
          <mc:Choice xmlns:p14="http://schemas.microsoft.com/office/powerpoint/2010/main" Requires="p14">
            <p:contentPart p14:bwMode="auto" r:id="rId190">
              <p14:nvContentPartPr>
                <p14:cNvPr id="116" name="Ink 115">
                  <a:extLst>
                    <a:ext uri="{FF2B5EF4-FFF2-40B4-BE49-F238E27FC236}">
                      <a16:creationId xmlns:a16="http://schemas.microsoft.com/office/drawing/2014/main" id="{BCC7BDC4-9D1F-1C7A-1C49-F919D95EFDFF}"/>
                    </a:ext>
                  </a:extLst>
                </p14:cNvPr>
                <p14:cNvContentPartPr/>
                <p14:nvPr/>
              </p14:nvContentPartPr>
              <p14:xfrm>
                <a:off x="10869777" y="3017674"/>
                <a:ext cx="385200" cy="372600"/>
              </p14:xfrm>
            </p:contentPart>
          </mc:Choice>
          <mc:Fallback>
            <p:pic>
              <p:nvPicPr>
                <p:cNvPr id="116" name="Ink 115">
                  <a:extLst>
                    <a:ext uri="{FF2B5EF4-FFF2-40B4-BE49-F238E27FC236}">
                      <a16:creationId xmlns:a16="http://schemas.microsoft.com/office/drawing/2014/main" id="{BCC7BDC4-9D1F-1C7A-1C49-F919D95EFDFF}"/>
                    </a:ext>
                  </a:extLst>
                </p:cNvPr>
                <p:cNvPicPr/>
                <p:nvPr/>
              </p:nvPicPr>
              <p:blipFill>
                <a:blip r:embed="rId191"/>
                <a:stretch>
                  <a:fillRect/>
                </a:stretch>
              </p:blipFill>
              <p:spPr>
                <a:xfrm>
                  <a:off x="10860777" y="3008674"/>
                  <a:ext cx="402840" cy="390240"/>
                </a:xfrm>
                <a:prstGeom prst="rect">
                  <a:avLst/>
                </a:prstGeom>
              </p:spPr>
            </p:pic>
          </mc:Fallback>
        </mc:AlternateContent>
        <mc:AlternateContent xmlns:mc="http://schemas.openxmlformats.org/markup-compatibility/2006">
          <mc:Choice xmlns:p14="http://schemas.microsoft.com/office/powerpoint/2010/main" Requires="p14">
            <p:contentPart p14:bwMode="auto" r:id="rId192">
              <p14:nvContentPartPr>
                <p14:cNvPr id="117" name="Ink 116">
                  <a:extLst>
                    <a:ext uri="{FF2B5EF4-FFF2-40B4-BE49-F238E27FC236}">
                      <a16:creationId xmlns:a16="http://schemas.microsoft.com/office/drawing/2014/main" id="{48F57034-6E51-FDAB-C8A5-9721CBCD0FE5}"/>
                    </a:ext>
                  </a:extLst>
                </p14:cNvPr>
                <p14:cNvContentPartPr/>
                <p14:nvPr/>
              </p14:nvContentPartPr>
              <p14:xfrm>
                <a:off x="11272617" y="2930914"/>
                <a:ext cx="106560" cy="201960"/>
              </p14:xfrm>
            </p:contentPart>
          </mc:Choice>
          <mc:Fallback>
            <p:pic>
              <p:nvPicPr>
                <p:cNvPr id="117" name="Ink 116">
                  <a:extLst>
                    <a:ext uri="{FF2B5EF4-FFF2-40B4-BE49-F238E27FC236}">
                      <a16:creationId xmlns:a16="http://schemas.microsoft.com/office/drawing/2014/main" id="{48F57034-6E51-FDAB-C8A5-9721CBCD0FE5}"/>
                    </a:ext>
                  </a:extLst>
                </p:cNvPr>
                <p:cNvPicPr/>
                <p:nvPr/>
              </p:nvPicPr>
              <p:blipFill>
                <a:blip r:embed="rId193"/>
                <a:stretch>
                  <a:fillRect/>
                </a:stretch>
              </p:blipFill>
              <p:spPr>
                <a:xfrm>
                  <a:off x="11263617" y="2921914"/>
                  <a:ext cx="124200" cy="219600"/>
                </a:xfrm>
                <a:prstGeom prst="rect">
                  <a:avLst/>
                </a:prstGeom>
              </p:spPr>
            </p:pic>
          </mc:Fallback>
        </mc:AlternateContent>
        <mc:AlternateContent xmlns:mc="http://schemas.openxmlformats.org/markup-compatibility/2006">
          <mc:Choice xmlns:p14="http://schemas.microsoft.com/office/powerpoint/2010/main" Requires="p14">
            <p:contentPart p14:bwMode="auto" r:id="rId194">
              <p14:nvContentPartPr>
                <p14:cNvPr id="118" name="Ink 117">
                  <a:extLst>
                    <a:ext uri="{FF2B5EF4-FFF2-40B4-BE49-F238E27FC236}">
                      <a16:creationId xmlns:a16="http://schemas.microsoft.com/office/drawing/2014/main" id="{2D9A11B5-A3EC-4C27-DF7A-89C30B072FEA}"/>
                    </a:ext>
                  </a:extLst>
                </p14:cNvPr>
                <p14:cNvContentPartPr/>
                <p14:nvPr/>
              </p14:nvContentPartPr>
              <p14:xfrm>
                <a:off x="11040417" y="3516994"/>
                <a:ext cx="90720" cy="150480"/>
              </p14:xfrm>
            </p:contentPart>
          </mc:Choice>
          <mc:Fallback>
            <p:pic>
              <p:nvPicPr>
                <p:cNvPr id="118" name="Ink 117">
                  <a:extLst>
                    <a:ext uri="{FF2B5EF4-FFF2-40B4-BE49-F238E27FC236}">
                      <a16:creationId xmlns:a16="http://schemas.microsoft.com/office/drawing/2014/main" id="{2D9A11B5-A3EC-4C27-DF7A-89C30B072FEA}"/>
                    </a:ext>
                  </a:extLst>
                </p:cNvPr>
                <p:cNvPicPr/>
                <p:nvPr/>
              </p:nvPicPr>
              <p:blipFill>
                <a:blip r:embed="rId195"/>
                <a:stretch>
                  <a:fillRect/>
                </a:stretch>
              </p:blipFill>
              <p:spPr>
                <a:xfrm>
                  <a:off x="11031777" y="3507994"/>
                  <a:ext cx="108360" cy="168120"/>
                </a:xfrm>
                <a:prstGeom prst="rect">
                  <a:avLst/>
                </a:prstGeom>
              </p:spPr>
            </p:pic>
          </mc:Fallback>
        </mc:AlternateContent>
        <mc:AlternateContent xmlns:mc="http://schemas.openxmlformats.org/markup-compatibility/2006">
          <mc:Choice xmlns:p14="http://schemas.microsoft.com/office/powerpoint/2010/main" Requires="p14">
            <p:contentPart p14:bwMode="auto" r:id="rId196">
              <p14:nvContentPartPr>
                <p14:cNvPr id="119" name="Ink 118">
                  <a:extLst>
                    <a:ext uri="{FF2B5EF4-FFF2-40B4-BE49-F238E27FC236}">
                      <a16:creationId xmlns:a16="http://schemas.microsoft.com/office/drawing/2014/main" id="{849160FC-C621-A1F4-199E-228D4489E94D}"/>
                    </a:ext>
                  </a:extLst>
                </p14:cNvPr>
                <p14:cNvContentPartPr/>
                <p14:nvPr/>
              </p14:nvContentPartPr>
              <p14:xfrm>
                <a:off x="11151297" y="3371914"/>
                <a:ext cx="50040" cy="212760"/>
              </p14:xfrm>
            </p:contentPart>
          </mc:Choice>
          <mc:Fallback>
            <p:pic>
              <p:nvPicPr>
                <p:cNvPr id="119" name="Ink 118">
                  <a:extLst>
                    <a:ext uri="{FF2B5EF4-FFF2-40B4-BE49-F238E27FC236}">
                      <a16:creationId xmlns:a16="http://schemas.microsoft.com/office/drawing/2014/main" id="{849160FC-C621-A1F4-199E-228D4489E94D}"/>
                    </a:ext>
                  </a:extLst>
                </p:cNvPr>
                <p:cNvPicPr/>
                <p:nvPr/>
              </p:nvPicPr>
              <p:blipFill>
                <a:blip r:embed="rId197"/>
                <a:stretch>
                  <a:fillRect/>
                </a:stretch>
              </p:blipFill>
              <p:spPr>
                <a:xfrm>
                  <a:off x="11142657" y="3363274"/>
                  <a:ext cx="67680" cy="230400"/>
                </a:xfrm>
                <a:prstGeom prst="rect">
                  <a:avLst/>
                </a:prstGeom>
              </p:spPr>
            </p:pic>
          </mc:Fallback>
        </mc:AlternateContent>
        <mc:AlternateContent xmlns:mc="http://schemas.openxmlformats.org/markup-compatibility/2006">
          <mc:Choice xmlns:p14="http://schemas.microsoft.com/office/powerpoint/2010/main" Requires="p14">
            <p:contentPart p14:bwMode="auto" r:id="rId198">
              <p14:nvContentPartPr>
                <p14:cNvPr id="120" name="Ink 119">
                  <a:extLst>
                    <a:ext uri="{FF2B5EF4-FFF2-40B4-BE49-F238E27FC236}">
                      <a16:creationId xmlns:a16="http://schemas.microsoft.com/office/drawing/2014/main" id="{CD4EF817-F62E-7A3A-00F4-3AA13D700722}"/>
                    </a:ext>
                  </a:extLst>
                </p14:cNvPr>
                <p14:cNvContentPartPr/>
                <p14:nvPr/>
              </p14:nvContentPartPr>
              <p14:xfrm>
                <a:off x="11144817" y="3415114"/>
                <a:ext cx="189360" cy="131040"/>
              </p14:xfrm>
            </p:contentPart>
          </mc:Choice>
          <mc:Fallback>
            <p:pic>
              <p:nvPicPr>
                <p:cNvPr id="120" name="Ink 119">
                  <a:extLst>
                    <a:ext uri="{FF2B5EF4-FFF2-40B4-BE49-F238E27FC236}">
                      <a16:creationId xmlns:a16="http://schemas.microsoft.com/office/drawing/2014/main" id="{CD4EF817-F62E-7A3A-00F4-3AA13D700722}"/>
                    </a:ext>
                  </a:extLst>
                </p:cNvPr>
                <p:cNvPicPr/>
                <p:nvPr/>
              </p:nvPicPr>
              <p:blipFill>
                <a:blip r:embed="rId199"/>
                <a:stretch>
                  <a:fillRect/>
                </a:stretch>
              </p:blipFill>
              <p:spPr>
                <a:xfrm>
                  <a:off x="11135817" y="3406474"/>
                  <a:ext cx="207000" cy="148680"/>
                </a:xfrm>
                <a:prstGeom prst="rect">
                  <a:avLst/>
                </a:prstGeom>
              </p:spPr>
            </p:pic>
          </mc:Fallback>
        </mc:AlternateContent>
        <mc:AlternateContent xmlns:mc="http://schemas.openxmlformats.org/markup-compatibility/2006">
          <mc:Choice xmlns:p14="http://schemas.microsoft.com/office/powerpoint/2010/main" Requires="p14">
            <p:contentPart p14:bwMode="auto" r:id="rId200">
              <p14:nvContentPartPr>
                <p14:cNvPr id="121" name="Ink 120">
                  <a:extLst>
                    <a:ext uri="{FF2B5EF4-FFF2-40B4-BE49-F238E27FC236}">
                      <a16:creationId xmlns:a16="http://schemas.microsoft.com/office/drawing/2014/main" id="{2A71F932-EEBF-5DD8-E025-11994EEAC2AD}"/>
                    </a:ext>
                  </a:extLst>
                </p14:cNvPr>
                <p14:cNvContentPartPr/>
                <p14:nvPr/>
              </p14:nvContentPartPr>
              <p14:xfrm>
                <a:off x="11360457" y="3057994"/>
                <a:ext cx="424080" cy="407160"/>
              </p14:xfrm>
            </p:contentPart>
          </mc:Choice>
          <mc:Fallback>
            <p:pic>
              <p:nvPicPr>
                <p:cNvPr id="121" name="Ink 120">
                  <a:extLst>
                    <a:ext uri="{FF2B5EF4-FFF2-40B4-BE49-F238E27FC236}">
                      <a16:creationId xmlns:a16="http://schemas.microsoft.com/office/drawing/2014/main" id="{2A71F932-EEBF-5DD8-E025-11994EEAC2AD}"/>
                    </a:ext>
                  </a:extLst>
                </p:cNvPr>
                <p:cNvPicPr/>
                <p:nvPr/>
              </p:nvPicPr>
              <p:blipFill>
                <a:blip r:embed="rId201"/>
                <a:stretch>
                  <a:fillRect/>
                </a:stretch>
              </p:blipFill>
              <p:spPr>
                <a:xfrm>
                  <a:off x="11351457" y="3048994"/>
                  <a:ext cx="441720" cy="424800"/>
                </a:xfrm>
                <a:prstGeom prst="rect">
                  <a:avLst/>
                </a:prstGeom>
              </p:spPr>
            </p:pic>
          </mc:Fallback>
        </mc:AlternateContent>
        <mc:AlternateContent xmlns:mc="http://schemas.openxmlformats.org/markup-compatibility/2006">
          <mc:Choice xmlns:p14="http://schemas.microsoft.com/office/powerpoint/2010/main" Requires="p14">
            <p:contentPart p14:bwMode="auto" r:id="rId202">
              <p14:nvContentPartPr>
                <p14:cNvPr id="122" name="Ink 121">
                  <a:extLst>
                    <a:ext uri="{FF2B5EF4-FFF2-40B4-BE49-F238E27FC236}">
                      <a16:creationId xmlns:a16="http://schemas.microsoft.com/office/drawing/2014/main" id="{DD072ECC-BB9C-7741-DAD9-1EB1BAB19F26}"/>
                    </a:ext>
                  </a:extLst>
                </p14:cNvPr>
                <p14:cNvContentPartPr/>
                <p14:nvPr/>
              </p14:nvContentPartPr>
              <p14:xfrm>
                <a:off x="11151297" y="3816514"/>
                <a:ext cx="92880" cy="127440"/>
              </p14:xfrm>
            </p:contentPart>
          </mc:Choice>
          <mc:Fallback>
            <p:pic>
              <p:nvPicPr>
                <p:cNvPr id="122" name="Ink 121">
                  <a:extLst>
                    <a:ext uri="{FF2B5EF4-FFF2-40B4-BE49-F238E27FC236}">
                      <a16:creationId xmlns:a16="http://schemas.microsoft.com/office/drawing/2014/main" id="{DD072ECC-BB9C-7741-DAD9-1EB1BAB19F26}"/>
                    </a:ext>
                  </a:extLst>
                </p:cNvPr>
                <p:cNvPicPr/>
                <p:nvPr/>
              </p:nvPicPr>
              <p:blipFill>
                <a:blip r:embed="rId203"/>
                <a:stretch>
                  <a:fillRect/>
                </a:stretch>
              </p:blipFill>
              <p:spPr>
                <a:xfrm>
                  <a:off x="11142657" y="3807514"/>
                  <a:ext cx="110520" cy="145080"/>
                </a:xfrm>
                <a:prstGeom prst="rect">
                  <a:avLst/>
                </a:prstGeom>
              </p:spPr>
            </p:pic>
          </mc:Fallback>
        </mc:AlternateContent>
        <mc:AlternateContent xmlns:mc="http://schemas.openxmlformats.org/markup-compatibility/2006">
          <mc:Choice xmlns:p14="http://schemas.microsoft.com/office/powerpoint/2010/main" Requires="p14">
            <p:contentPart p14:bwMode="auto" r:id="rId204">
              <p14:nvContentPartPr>
                <p14:cNvPr id="123" name="Ink 122">
                  <a:extLst>
                    <a:ext uri="{FF2B5EF4-FFF2-40B4-BE49-F238E27FC236}">
                      <a16:creationId xmlns:a16="http://schemas.microsoft.com/office/drawing/2014/main" id="{3CC8D3C0-059F-A496-6309-4FA8A4AA077B}"/>
                    </a:ext>
                  </a:extLst>
                </p14:cNvPr>
                <p14:cNvContentPartPr/>
                <p14:nvPr/>
              </p14:nvContentPartPr>
              <p14:xfrm>
                <a:off x="11155977" y="3769354"/>
                <a:ext cx="173160" cy="201240"/>
              </p14:xfrm>
            </p:contentPart>
          </mc:Choice>
          <mc:Fallback>
            <p:pic>
              <p:nvPicPr>
                <p:cNvPr id="123" name="Ink 122">
                  <a:extLst>
                    <a:ext uri="{FF2B5EF4-FFF2-40B4-BE49-F238E27FC236}">
                      <a16:creationId xmlns:a16="http://schemas.microsoft.com/office/drawing/2014/main" id="{3CC8D3C0-059F-A496-6309-4FA8A4AA077B}"/>
                    </a:ext>
                  </a:extLst>
                </p:cNvPr>
                <p:cNvPicPr/>
                <p:nvPr/>
              </p:nvPicPr>
              <p:blipFill>
                <a:blip r:embed="rId205"/>
                <a:stretch>
                  <a:fillRect/>
                </a:stretch>
              </p:blipFill>
              <p:spPr>
                <a:xfrm>
                  <a:off x="11146977" y="3760354"/>
                  <a:ext cx="190800" cy="218880"/>
                </a:xfrm>
                <a:prstGeom prst="rect">
                  <a:avLst/>
                </a:prstGeom>
              </p:spPr>
            </p:pic>
          </mc:Fallback>
        </mc:AlternateContent>
        <mc:AlternateContent xmlns:mc="http://schemas.openxmlformats.org/markup-compatibility/2006">
          <mc:Choice xmlns:p14="http://schemas.microsoft.com/office/powerpoint/2010/main" Requires="p14">
            <p:contentPart p14:bwMode="auto" r:id="rId206">
              <p14:nvContentPartPr>
                <p14:cNvPr id="124" name="Ink 123">
                  <a:extLst>
                    <a:ext uri="{FF2B5EF4-FFF2-40B4-BE49-F238E27FC236}">
                      <a16:creationId xmlns:a16="http://schemas.microsoft.com/office/drawing/2014/main" id="{2F2B447C-012C-0C28-7299-1BC86C604DED}"/>
                    </a:ext>
                  </a:extLst>
                </p14:cNvPr>
                <p14:cNvContentPartPr/>
                <p14:nvPr/>
              </p14:nvContentPartPr>
              <p14:xfrm>
                <a:off x="11300337" y="3748474"/>
                <a:ext cx="123120" cy="140760"/>
              </p14:xfrm>
            </p:contentPart>
          </mc:Choice>
          <mc:Fallback>
            <p:pic>
              <p:nvPicPr>
                <p:cNvPr id="124" name="Ink 123">
                  <a:extLst>
                    <a:ext uri="{FF2B5EF4-FFF2-40B4-BE49-F238E27FC236}">
                      <a16:creationId xmlns:a16="http://schemas.microsoft.com/office/drawing/2014/main" id="{2F2B447C-012C-0C28-7299-1BC86C604DED}"/>
                    </a:ext>
                  </a:extLst>
                </p:cNvPr>
                <p:cNvPicPr/>
                <p:nvPr/>
              </p:nvPicPr>
              <p:blipFill>
                <a:blip r:embed="rId207"/>
                <a:stretch>
                  <a:fillRect/>
                </a:stretch>
              </p:blipFill>
              <p:spPr>
                <a:xfrm>
                  <a:off x="11291337" y="3739834"/>
                  <a:ext cx="140760" cy="158400"/>
                </a:xfrm>
                <a:prstGeom prst="rect">
                  <a:avLst/>
                </a:prstGeom>
              </p:spPr>
            </p:pic>
          </mc:Fallback>
        </mc:AlternateContent>
        <mc:AlternateContent xmlns:mc="http://schemas.openxmlformats.org/markup-compatibility/2006">
          <mc:Choice xmlns:p14="http://schemas.microsoft.com/office/powerpoint/2010/main" Requires="p14">
            <p:contentPart p14:bwMode="auto" r:id="rId208">
              <p14:nvContentPartPr>
                <p14:cNvPr id="125" name="Ink 124">
                  <a:extLst>
                    <a:ext uri="{FF2B5EF4-FFF2-40B4-BE49-F238E27FC236}">
                      <a16:creationId xmlns:a16="http://schemas.microsoft.com/office/drawing/2014/main" id="{33BD8C21-C607-4497-7C13-ACC833442646}"/>
                    </a:ext>
                  </a:extLst>
                </p14:cNvPr>
                <p14:cNvContentPartPr/>
                <p14:nvPr/>
              </p14:nvContentPartPr>
              <p14:xfrm>
                <a:off x="11445777" y="3713914"/>
                <a:ext cx="92160" cy="120240"/>
              </p14:xfrm>
            </p:contentPart>
          </mc:Choice>
          <mc:Fallback>
            <p:pic>
              <p:nvPicPr>
                <p:cNvPr id="125" name="Ink 124">
                  <a:extLst>
                    <a:ext uri="{FF2B5EF4-FFF2-40B4-BE49-F238E27FC236}">
                      <a16:creationId xmlns:a16="http://schemas.microsoft.com/office/drawing/2014/main" id="{33BD8C21-C607-4497-7C13-ACC833442646}"/>
                    </a:ext>
                  </a:extLst>
                </p:cNvPr>
                <p:cNvPicPr/>
                <p:nvPr/>
              </p:nvPicPr>
              <p:blipFill>
                <a:blip r:embed="rId209"/>
                <a:stretch>
                  <a:fillRect/>
                </a:stretch>
              </p:blipFill>
              <p:spPr>
                <a:xfrm>
                  <a:off x="11436777" y="3705274"/>
                  <a:ext cx="109800" cy="137880"/>
                </a:xfrm>
                <a:prstGeom prst="rect">
                  <a:avLst/>
                </a:prstGeom>
              </p:spPr>
            </p:pic>
          </mc:Fallback>
        </mc:AlternateContent>
        <mc:AlternateContent xmlns:mc="http://schemas.openxmlformats.org/markup-compatibility/2006">
          <mc:Choice xmlns:p14="http://schemas.microsoft.com/office/powerpoint/2010/main" Requires="p14">
            <p:contentPart p14:bwMode="auto" r:id="rId210">
              <p14:nvContentPartPr>
                <p14:cNvPr id="126" name="Ink 125">
                  <a:extLst>
                    <a:ext uri="{FF2B5EF4-FFF2-40B4-BE49-F238E27FC236}">
                      <a16:creationId xmlns:a16="http://schemas.microsoft.com/office/drawing/2014/main" id="{419B6BC2-A922-887B-CAEC-8323D1FBF218}"/>
                    </a:ext>
                  </a:extLst>
                </p14:cNvPr>
                <p14:cNvContentPartPr/>
                <p14:nvPr/>
              </p14:nvContentPartPr>
              <p14:xfrm>
                <a:off x="11537577" y="3524554"/>
                <a:ext cx="131760" cy="279360"/>
              </p14:xfrm>
            </p:contentPart>
          </mc:Choice>
          <mc:Fallback>
            <p:pic>
              <p:nvPicPr>
                <p:cNvPr id="126" name="Ink 125">
                  <a:extLst>
                    <a:ext uri="{FF2B5EF4-FFF2-40B4-BE49-F238E27FC236}">
                      <a16:creationId xmlns:a16="http://schemas.microsoft.com/office/drawing/2014/main" id="{419B6BC2-A922-887B-CAEC-8323D1FBF218}"/>
                    </a:ext>
                  </a:extLst>
                </p:cNvPr>
                <p:cNvPicPr/>
                <p:nvPr/>
              </p:nvPicPr>
              <p:blipFill>
                <a:blip r:embed="rId211"/>
                <a:stretch>
                  <a:fillRect/>
                </a:stretch>
              </p:blipFill>
              <p:spPr>
                <a:xfrm>
                  <a:off x="11528937" y="3515914"/>
                  <a:ext cx="149400" cy="297000"/>
                </a:xfrm>
                <a:prstGeom prst="rect">
                  <a:avLst/>
                </a:prstGeom>
              </p:spPr>
            </p:pic>
          </mc:Fallback>
        </mc:AlternateContent>
        <mc:AlternateContent xmlns:mc="http://schemas.openxmlformats.org/markup-compatibility/2006">
          <mc:Choice xmlns:p14="http://schemas.microsoft.com/office/powerpoint/2010/main" Requires="p14">
            <p:contentPart p14:bwMode="auto" r:id="rId212">
              <p14:nvContentPartPr>
                <p14:cNvPr id="127" name="Ink 126">
                  <a:extLst>
                    <a:ext uri="{FF2B5EF4-FFF2-40B4-BE49-F238E27FC236}">
                      <a16:creationId xmlns:a16="http://schemas.microsoft.com/office/drawing/2014/main" id="{AF5AB996-69AA-56F5-15EA-5E3500546B56}"/>
                    </a:ext>
                  </a:extLst>
                </p14:cNvPr>
                <p14:cNvContentPartPr/>
                <p14:nvPr/>
              </p14:nvContentPartPr>
              <p14:xfrm>
                <a:off x="11670777" y="3569914"/>
                <a:ext cx="81000" cy="124920"/>
              </p14:xfrm>
            </p:contentPart>
          </mc:Choice>
          <mc:Fallback>
            <p:pic>
              <p:nvPicPr>
                <p:cNvPr id="127" name="Ink 126">
                  <a:extLst>
                    <a:ext uri="{FF2B5EF4-FFF2-40B4-BE49-F238E27FC236}">
                      <a16:creationId xmlns:a16="http://schemas.microsoft.com/office/drawing/2014/main" id="{AF5AB996-69AA-56F5-15EA-5E3500546B56}"/>
                    </a:ext>
                  </a:extLst>
                </p:cNvPr>
                <p:cNvPicPr/>
                <p:nvPr/>
              </p:nvPicPr>
              <p:blipFill>
                <a:blip r:embed="rId213"/>
                <a:stretch>
                  <a:fillRect/>
                </a:stretch>
              </p:blipFill>
              <p:spPr>
                <a:xfrm>
                  <a:off x="11662137" y="3560914"/>
                  <a:ext cx="98640" cy="142560"/>
                </a:xfrm>
                <a:prstGeom prst="rect">
                  <a:avLst/>
                </a:prstGeom>
              </p:spPr>
            </p:pic>
          </mc:Fallback>
        </mc:AlternateContent>
        <mc:AlternateContent xmlns:mc="http://schemas.openxmlformats.org/markup-compatibility/2006">
          <mc:Choice xmlns:p14="http://schemas.microsoft.com/office/powerpoint/2010/main" Requires="p14">
            <p:contentPart p14:bwMode="auto" r:id="rId214">
              <p14:nvContentPartPr>
                <p14:cNvPr id="128" name="Ink 127">
                  <a:extLst>
                    <a:ext uri="{FF2B5EF4-FFF2-40B4-BE49-F238E27FC236}">
                      <a16:creationId xmlns:a16="http://schemas.microsoft.com/office/drawing/2014/main" id="{FBA582AE-419E-025E-851C-519ED512F965}"/>
                    </a:ext>
                  </a:extLst>
                </p14:cNvPr>
                <p14:cNvContentPartPr/>
                <p14:nvPr/>
              </p14:nvContentPartPr>
              <p14:xfrm>
                <a:off x="11404377" y="3672154"/>
                <a:ext cx="471960" cy="420480"/>
              </p14:xfrm>
            </p:contentPart>
          </mc:Choice>
          <mc:Fallback>
            <p:pic>
              <p:nvPicPr>
                <p:cNvPr id="128" name="Ink 127">
                  <a:extLst>
                    <a:ext uri="{FF2B5EF4-FFF2-40B4-BE49-F238E27FC236}">
                      <a16:creationId xmlns:a16="http://schemas.microsoft.com/office/drawing/2014/main" id="{FBA582AE-419E-025E-851C-519ED512F965}"/>
                    </a:ext>
                  </a:extLst>
                </p:cNvPr>
                <p:cNvPicPr/>
                <p:nvPr/>
              </p:nvPicPr>
              <p:blipFill>
                <a:blip r:embed="rId215"/>
                <a:stretch>
                  <a:fillRect/>
                </a:stretch>
              </p:blipFill>
              <p:spPr>
                <a:xfrm>
                  <a:off x="11395377" y="3663154"/>
                  <a:ext cx="489600" cy="438120"/>
                </a:xfrm>
                <a:prstGeom prst="rect">
                  <a:avLst/>
                </a:prstGeom>
              </p:spPr>
            </p:pic>
          </mc:Fallback>
        </mc:AlternateContent>
        <mc:AlternateContent xmlns:mc="http://schemas.openxmlformats.org/markup-compatibility/2006">
          <mc:Choice xmlns:p14="http://schemas.microsoft.com/office/powerpoint/2010/main" Requires="p14">
            <p:contentPart p14:bwMode="auto" r:id="rId216">
              <p14:nvContentPartPr>
                <p14:cNvPr id="129" name="Ink 128">
                  <a:extLst>
                    <a:ext uri="{FF2B5EF4-FFF2-40B4-BE49-F238E27FC236}">
                      <a16:creationId xmlns:a16="http://schemas.microsoft.com/office/drawing/2014/main" id="{13C62E2A-7EE4-9A90-FD4F-44E49555FDE2}"/>
                    </a:ext>
                  </a:extLst>
                </p14:cNvPr>
                <p14:cNvContentPartPr/>
                <p14:nvPr/>
              </p14:nvContentPartPr>
              <p14:xfrm>
                <a:off x="11734137" y="3866914"/>
                <a:ext cx="40680" cy="28440"/>
              </p14:xfrm>
            </p:contentPart>
          </mc:Choice>
          <mc:Fallback>
            <p:pic>
              <p:nvPicPr>
                <p:cNvPr id="129" name="Ink 128">
                  <a:extLst>
                    <a:ext uri="{FF2B5EF4-FFF2-40B4-BE49-F238E27FC236}">
                      <a16:creationId xmlns:a16="http://schemas.microsoft.com/office/drawing/2014/main" id="{13C62E2A-7EE4-9A90-FD4F-44E49555FDE2}"/>
                    </a:ext>
                  </a:extLst>
                </p:cNvPr>
                <p:cNvPicPr/>
                <p:nvPr/>
              </p:nvPicPr>
              <p:blipFill>
                <a:blip r:embed="rId217"/>
                <a:stretch>
                  <a:fillRect/>
                </a:stretch>
              </p:blipFill>
              <p:spPr>
                <a:xfrm>
                  <a:off x="11725497" y="3857914"/>
                  <a:ext cx="58320" cy="46080"/>
                </a:xfrm>
                <a:prstGeom prst="rect">
                  <a:avLst/>
                </a:prstGeom>
              </p:spPr>
            </p:pic>
          </mc:Fallback>
        </mc:AlternateContent>
        <mc:AlternateContent xmlns:mc="http://schemas.openxmlformats.org/markup-compatibility/2006">
          <mc:Choice xmlns:p14="http://schemas.microsoft.com/office/powerpoint/2010/main" Requires="p14">
            <p:contentPart p14:bwMode="auto" r:id="rId218">
              <p14:nvContentPartPr>
                <p14:cNvPr id="131" name="Ink 130">
                  <a:extLst>
                    <a:ext uri="{FF2B5EF4-FFF2-40B4-BE49-F238E27FC236}">
                      <a16:creationId xmlns:a16="http://schemas.microsoft.com/office/drawing/2014/main" id="{C775B125-2D2E-2709-0189-31E7F0C69C83}"/>
                    </a:ext>
                  </a:extLst>
                </p14:cNvPr>
                <p14:cNvContentPartPr/>
                <p14:nvPr/>
              </p14:nvContentPartPr>
              <p14:xfrm>
                <a:off x="10486737" y="2493514"/>
                <a:ext cx="1785960" cy="1882080"/>
              </p14:xfrm>
            </p:contentPart>
          </mc:Choice>
          <mc:Fallback>
            <p:pic>
              <p:nvPicPr>
                <p:cNvPr id="131" name="Ink 130">
                  <a:extLst>
                    <a:ext uri="{FF2B5EF4-FFF2-40B4-BE49-F238E27FC236}">
                      <a16:creationId xmlns:a16="http://schemas.microsoft.com/office/drawing/2014/main" id="{C775B125-2D2E-2709-0189-31E7F0C69C83}"/>
                    </a:ext>
                  </a:extLst>
                </p:cNvPr>
                <p:cNvPicPr/>
                <p:nvPr/>
              </p:nvPicPr>
              <p:blipFill>
                <a:blip r:embed="rId219"/>
                <a:stretch>
                  <a:fillRect/>
                </a:stretch>
              </p:blipFill>
              <p:spPr>
                <a:xfrm>
                  <a:off x="10478097" y="2484514"/>
                  <a:ext cx="1803600" cy="1899720"/>
                </a:xfrm>
                <a:prstGeom prst="rect">
                  <a:avLst/>
                </a:prstGeom>
              </p:spPr>
            </p:pic>
          </mc:Fallback>
        </mc:AlternateContent>
      </p:grpSp>
    </p:spTree>
    <p:extLst>
      <p:ext uri="{BB962C8B-B14F-4D97-AF65-F5344CB8AC3E}">
        <p14:creationId xmlns:p14="http://schemas.microsoft.com/office/powerpoint/2010/main" val="41758589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C:\Users\rule\AppData\Local\Microsoft\Windows\INetCache\Content.Word\grambacterium.jpg">
            <a:extLst>
              <a:ext uri="{FF2B5EF4-FFF2-40B4-BE49-F238E27FC236}">
                <a16:creationId xmlns:a16="http://schemas.microsoft.com/office/drawing/2014/main" id="{DB1C54EA-4723-4599-B7FB-64E6354FC7E5}"/>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76200" y="458627"/>
            <a:ext cx="3627755" cy="2305050"/>
          </a:xfrm>
          <a:prstGeom prst="rect">
            <a:avLst/>
          </a:prstGeom>
          <a:noFill/>
          <a:ln>
            <a:noFill/>
          </a:ln>
        </p:spPr>
      </p:pic>
      <p:graphicFrame>
        <p:nvGraphicFramePr>
          <p:cNvPr id="8" name="Object 7">
            <a:extLst>
              <a:ext uri="{FF2B5EF4-FFF2-40B4-BE49-F238E27FC236}">
                <a16:creationId xmlns:a16="http://schemas.microsoft.com/office/drawing/2014/main" id="{D31AB22C-1CA2-4FC0-8009-694F2B09C365}"/>
              </a:ext>
            </a:extLst>
          </p:cNvPr>
          <p:cNvGraphicFramePr>
            <a:graphicFrameLocks noChangeAspect="1"/>
          </p:cNvGraphicFramePr>
          <p:nvPr/>
        </p:nvGraphicFramePr>
        <p:xfrm>
          <a:off x="5644397" y="232062"/>
          <a:ext cx="3124200" cy="2009497"/>
        </p:xfrm>
        <a:graphic>
          <a:graphicData uri="http://schemas.openxmlformats.org/presentationml/2006/ole">
            <mc:AlternateContent xmlns:mc="http://schemas.openxmlformats.org/markup-compatibility/2006">
              <mc:Choice xmlns:v="urn:schemas-microsoft-com:vml" Requires="v">
                <p:oleObj name="MDLDrawObject Class" r:id="rId3" imgW="5895957" imgH="3819197" progId="MDLDrawOLE.MDLDrawObject.1">
                  <p:embed/>
                </p:oleObj>
              </mc:Choice>
              <mc:Fallback>
                <p:oleObj name="MDLDrawObject Class" r:id="rId3" imgW="5895957" imgH="3819197" progId="MDLDrawOLE.MDLDrawObject.1">
                  <p:embed/>
                  <p:pic>
                    <p:nvPicPr>
                      <p:cNvPr id="8" name="Object 7">
                        <a:extLst>
                          <a:ext uri="{FF2B5EF4-FFF2-40B4-BE49-F238E27FC236}">
                            <a16:creationId xmlns:a16="http://schemas.microsoft.com/office/drawing/2014/main" id="{D31AB22C-1CA2-4FC0-8009-694F2B09C365}"/>
                          </a:ext>
                        </a:extLst>
                      </p:cNvPr>
                      <p:cNvPicPr>
                        <a:picLocks noChangeAspect="1" noChangeArrowheads="1"/>
                      </p:cNvPicPr>
                      <p:nvPr/>
                    </p:nvPicPr>
                    <p:blipFill>
                      <a:blip r:embed="rId4"/>
                      <a:srcRect/>
                      <a:stretch>
                        <a:fillRect/>
                      </a:stretch>
                    </p:blipFill>
                    <p:spPr bwMode="auto">
                      <a:xfrm>
                        <a:off x="5644397" y="232062"/>
                        <a:ext cx="3124200" cy="2009497"/>
                      </a:xfrm>
                      <a:prstGeom prst="rect">
                        <a:avLst/>
                      </a:prstGeom>
                      <a:noFill/>
                    </p:spPr>
                  </p:pic>
                </p:oleObj>
              </mc:Fallback>
            </mc:AlternateContent>
          </a:graphicData>
        </a:graphic>
      </p:graphicFrame>
      <p:sp>
        <p:nvSpPr>
          <p:cNvPr id="13" name="TextBox 12">
            <a:extLst>
              <a:ext uri="{FF2B5EF4-FFF2-40B4-BE49-F238E27FC236}">
                <a16:creationId xmlns:a16="http://schemas.microsoft.com/office/drawing/2014/main" id="{D651AC97-1A5C-4348-94EB-65531648DB28}"/>
              </a:ext>
            </a:extLst>
          </p:cNvPr>
          <p:cNvSpPr txBox="1"/>
          <p:nvPr/>
        </p:nvSpPr>
        <p:spPr>
          <a:xfrm>
            <a:off x="2786183" y="-32305"/>
            <a:ext cx="7577017" cy="461665"/>
          </a:xfrm>
          <a:prstGeom prst="rect">
            <a:avLst/>
          </a:prstGeom>
          <a:noFill/>
        </p:spPr>
        <p:txBody>
          <a:bodyPr wrap="square" rtlCol="0">
            <a:spAutoFit/>
          </a:bodyPr>
          <a:lstStyle/>
          <a:p>
            <a:r>
              <a:rPr lang="en-US" sz="2400" dirty="0">
                <a:latin typeface="Arial" panose="020B0604020202020204" pitchFamily="34" charset="0"/>
              </a:rPr>
              <a:t>Mechanism of Penicillin – A suicide Inhibitor</a:t>
            </a:r>
          </a:p>
        </p:txBody>
      </p:sp>
      <p:sp>
        <p:nvSpPr>
          <p:cNvPr id="14" name="TextBox 13">
            <a:extLst>
              <a:ext uri="{FF2B5EF4-FFF2-40B4-BE49-F238E27FC236}">
                <a16:creationId xmlns:a16="http://schemas.microsoft.com/office/drawing/2014/main" id="{58EABA82-0924-46E6-B7F3-DFB7255A8E63}"/>
              </a:ext>
            </a:extLst>
          </p:cNvPr>
          <p:cNvSpPr txBox="1"/>
          <p:nvPr/>
        </p:nvSpPr>
        <p:spPr>
          <a:xfrm>
            <a:off x="390951" y="89295"/>
            <a:ext cx="2048381" cy="369332"/>
          </a:xfrm>
          <a:prstGeom prst="rect">
            <a:avLst/>
          </a:prstGeom>
          <a:noFill/>
        </p:spPr>
        <p:txBody>
          <a:bodyPr wrap="none" rtlCol="0">
            <a:spAutoFit/>
          </a:bodyPr>
          <a:lstStyle/>
          <a:p>
            <a:r>
              <a:rPr lang="en-US" dirty="0">
                <a:latin typeface="Arial" panose="020B0604020202020204" pitchFamily="34" charset="0"/>
              </a:rPr>
              <a:t>Bacterial Cell Wall</a:t>
            </a:r>
          </a:p>
        </p:txBody>
      </p:sp>
      <p:sp>
        <p:nvSpPr>
          <p:cNvPr id="2" name="TextBox 1">
            <a:extLst>
              <a:ext uri="{FF2B5EF4-FFF2-40B4-BE49-F238E27FC236}">
                <a16:creationId xmlns:a16="http://schemas.microsoft.com/office/drawing/2014/main" id="{E2ACA521-B56A-E988-2B04-D29FCDD78B4C}"/>
              </a:ext>
            </a:extLst>
          </p:cNvPr>
          <p:cNvSpPr txBox="1"/>
          <p:nvPr/>
        </p:nvSpPr>
        <p:spPr>
          <a:xfrm>
            <a:off x="131692" y="2893260"/>
            <a:ext cx="3449708" cy="3416320"/>
          </a:xfrm>
          <a:prstGeom prst="rect">
            <a:avLst/>
          </a:prstGeom>
          <a:noFill/>
        </p:spPr>
        <p:txBody>
          <a:bodyPr wrap="square" rtlCol="0">
            <a:spAutoFit/>
          </a:bodyPr>
          <a:lstStyle/>
          <a:p>
            <a:r>
              <a:rPr lang="en-US" dirty="0">
                <a:latin typeface="Arial" panose="020B0604020202020204" pitchFamily="34" charset="0"/>
              </a:rPr>
              <a:t>Bacterial cell wall:</a:t>
            </a:r>
          </a:p>
          <a:p>
            <a:pPr marL="285750" indent="-285750">
              <a:buFont typeface="Arial" panose="020B0604020202020204" pitchFamily="34" charset="0"/>
              <a:buChar char="•"/>
            </a:pPr>
            <a:r>
              <a:rPr lang="en-US" dirty="0">
                <a:latin typeface="Arial" panose="020B0604020202020204" pitchFamily="34" charset="0"/>
              </a:rPr>
              <a:t>Linear polymers of alternating NAM (N-acetylmuramic acid) and NAG (N-acetylglucosamine), beta(1-4) linkage</a:t>
            </a:r>
          </a:p>
          <a:p>
            <a:pPr marL="285750" indent="-285750">
              <a:buFont typeface="Arial" panose="020B0604020202020204" pitchFamily="34" charset="0"/>
              <a:buChar char="•"/>
            </a:pPr>
            <a:r>
              <a:rPr lang="en-US" dirty="0">
                <a:latin typeface="Arial" panose="020B0604020202020204" pitchFamily="34" charset="0"/>
              </a:rPr>
              <a:t>NAM units on adjacent strands are linked via a peptide linker.</a:t>
            </a:r>
          </a:p>
          <a:p>
            <a:pPr marL="285750" indent="-285750">
              <a:buFont typeface="Arial" panose="020B0604020202020204" pitchFamily="34" charset="0"/>
              <a:buChar char="•"/>
            </a:pPr>
            <a:r>
              <a:rPr lang="en-US" dirty="0">
                <a:latin typeface="Arial" panose="020B0604020202020204" pitchFamily="34" charset="0"/>
              </a:rPr>
              <a:t>Crosslinking catalyzed by serine-containing </a:t>
            </a:r>
            <a:r>
              <a:rPr lang="en-US" b="1" i="1" dirty="0">
                <a:latin typeface="Arial" panose="020B0604020202020204" pitchFamily="34" charset="0"/>
              </a:rPr>
              <a:t>transpeptidase.</a:t>
            </a:r>
          </a:p>
        </p:txBody>
      </p:sp>
      <p:graphicFrame>
        <p:nvGraphicFramePr>
          <p:cNvPr id="11" name="Object 10">
            <a:extLst>
              <a:ext uri="{FF2B5EF4-FFF2-40B4-BE49-F238E27FC236}">
                <a16:creationId xmlns:a16="http://schemas.microsoft.com/office/drawing/2014/main" id="{1CE907AB-55B5-B886-B6C7-AEE7347803A4}"/>
              </a:ext>
            </a:extLst>
          </p:cNvPr>
          <p:cNvGraphicFramePr>
            <a:graphicFrameLocks noChangeAspect="1"/>
          </p:cNvGraphicFramePr>
          <p:nvPr/>
        </p:nvGraphicFramePr>
        <p:xfrm>
          <a:off x="3360232" y="1508226"/>
          <a:ext cx="6036646" cy="2103971"/>
        </p:xfrm>
        <a:graphic>
          <a:graphicData uri="http://schemas.openxmlformats.org/presentationml/2006/ole">
            <mc:AlternateContent xmlns:mc="http://schemas.openxmlformats.org/markup-compatibility/2006">
              <mc:Choice xmlns:v="urn:schemas-microsoft-com:vml" Requires="v">
                <p:oleObj name="MDLDrawObject Class" r:id="rId5" imgW="9010243" imgH="3161774" progId="MDLDrawOLE.MDLDrawObject.1">
                  <p:embed/>
                </p:oleObj>
              </mc:Choice>
              <mc:Fallback>
                <p:oleObj name="MDLDrawObject Class" r:id="rId5" imgW="9010243" imgH="3161774" progId="MDLDrawOLE.MDLDrawObject.1">
                  <p:embed/>
                  <p:pic>
                    <p:nvPicPr>
                      <p:cNvPr id="11" name="Object 10">
                        <a:extLst>
                          <a:ext uri="{FF2B5EF4-FFF2-40B4-BE49-F238E27FC236}">
                            <a16:creationId xmlns:a16="http://schemas.microsoft.com/office/drawing/2014/main" id="{1CE907AB-55B5-B886-B6C7-AEE7347803A4}"/>
                          </a:ext>
                        </a:extLst>
                      </p:cNvPr>
                      <p:cNvPicPr>
                        <a:picLocks noChangeAspect="1" noChangeArrowheads="1"/>
                      </p:cNvPicPr>
                      <p:nvPr/>
                    </p:nvPicPr>
                    <p:blipFill>
                      <a:blip r:embed="rId6"/>
                      <a:srcRect/>
                      <a:stretch>
                        <a:fillRect/>
                      </a:stretch>
                    </p:blipFill>
                    <p:spPr bwMode="auto">
                      <a:xfrm>
                        <a:off x="3360232" y="1508226"/>
                        <a:ext cx="6036646" cy="2103971"/>
                      </a:xfrm>
                      <a:prstGeom prst="rect">
                        <a:avLst/>
                      </a:prstGeom>
                      <a:noFill/>
                    </p:spPr>
                  </p:pic>
                </p:oleObj>
              </mc:Fallback>
            </mc:AlternateContent>
          </a:graphicData>
        </a:graphic>
      </p:graphicFrame>
      <p:graphicFrame>
        <p:nvGraphicFramePr>
          <p:cNvPr id="12" name="Object 11">
            <a:extLst>
              <a:ext uri="{FF2B5EF4-FFF2-40B4-BE49-F238E27FC236}">
                <a16:creationId xmlns:a16="http://schemas.microsoft.com/office/drawing/2014/main" id="{B84F49E6-DDB2-BEBA-B597-B3465BDDB06C}"/>
              </a:ext>
            </a:extLst>
          </p:cNvPr>
          <p:cNvGraphicFramePr>
            <a:graphicFrameLocks noChangeAspect="1"/>
          </p:cNvGraphicFramePr>
          <p:nvPr>
            <p:extLst>
              <p:ext uri="{D42A27DB-BD31-4B8C-83A1-F6EECF244321}">
                <p14:modId xmlns:p14="http://schemas.microsoft.com/office/powerpoint/2010/main" val="3582301607"/>
              </p:ext>
            </p:extLst>
          </p:nvPr>
        </p:nvGraphicFramePr>
        <p:xfrm>
          <a:off x="4537075" y="3954463"/>
          <a:ext cx="6746875" cy="2738437"/>
        </p:xfrm>
        <a:graphic>
          <a:graphicData uri="http://schemas.openxmlformats.org/presentationml/2006/ole">
            <mc:AlternateContent xmlns:mc="http://schemas.openxmlformats.org/markup-compatibility/2006">
              <mc:Choice xmlns:v="urn:schemas-microsoft-com:vml" Requires="v">
                <p:oleObj name="MDLDrawObject Class" r:id="rId7" imgW="8781791" imgH="3589808" progId="MDLDrawOLE.MDLDrawObject.1">
                  <p:embed/>
                </p:oleObj>
              </mc:Choice>
              <mc:Fallback>
                <p:oleObj name="MDLDrawObject Class" r:id="rId7" imgW="8781791" imgH="3589808" progId="MDLDrawOLE.MDLDrawObject.1">
                  <p:embed/>
                  <p:pic>
                    <p:nvPicPr>
                      <p:cNvPr id="12" name="Object 11">
                        <a:extLst>
                          <a:ext uri="{FF2B5EF4-FFF2-40B4-BE49-F238E27FC236}">
                            <a16:creationId xmlns:a16="http://schemas.microsoft.com/office/drawing/2014/main" id="{B84F49E6-DDB2-BEBA-B597-B3465BDDB06C}"/>
                          </a:ext>
                        </a:extLst>
                      </p:cNvPr>
                      <p:cNvPicPr>
                        <a:picLocks noChangeAspect="1" noChangeArrowheads="1"/>
                      </p:cNvPicPr>
                      <p:nvPr/>
                    </p:nvPicPr>
                    <p:blipFill>
                      <a:blip r:embed="rId8"/>
                      <a:srcRect/>
                      <a:stretch>
                        <a:fillRect/>
                      </a:stretch>
                    </p:blipFill>
                    <p:spPr bwMode="auto">
                      <a:xfrm>
                        <a:off x="4537075" y="3954463"/>
                        <a:ext cx="6746875" cy="2738437"/>
                      </a:xfrm>
                      <a:prstGeom prst="rect">
                        <a:avLst/>
                      </a:prstGeom>
                      <a:noFill/>
                    </p:spPr>
                  </p:pic>
                </p:oleObj>
              </mc:Fallback>
            </mc:AlternateContent>
          </a:graphicData>
        </a:graphic>
      </p:graphicFrame>
      <p:sp>
        <p:nvSpPr>
          <p:cNvPr id="15" name="TextBox 14">
            <a:extLst>
              <a:ext uri="{FF2B5EF4-FFF2-40B4-BE49-F238E27FC236}">
                <a16:creationId xmlns:a16="http://schemas.microsoft.com/office/drawing/2014/main" id="{9D8533AE-4A98-69CA-83C9-2CDBCEF2CD34}"/>
              </a:ext>
            </a:extLst>
          </p:cNvPr>
          <p:cNvSpPr txBox="1"/>
          <p:nvPr/>
        </p:nvSpPr>
        <p:spPr>
          <a:xfrm>
            <a:off x="9172210" y="1734331"/>
            <a:ext cx="2888098" cy="2062103"/>
          </a:xfrm>
          <a:prstGeom prst="rect">
            <a:avLst/>
          </a:prstGeom>
          <a:noFill/>
        </p:spPr>
        <p:txBody>
          <a:bodyPr wrap="square">
            <a:spAutoFit/>
          </a:bodyPr>
          <a:lstStyle/>
          <a:p>
            <a:pPr marL="342900" indent="-342900">
              <a:buFont typeface="+mj-lt"/>
              <a:buAutoNum type="arabicPeriod"/>
            </a:pPr>
            <a:r>
              <a:rPr lang="en-US" sz="1600" dirty="0">
                <a:latin typeface="Arial" panose="020B0604020202020204" pitchFamily="34" charset="0"/>
              </a:rPr>
              <a:t>Serine breaks peptide bond between terminal D-Ala residues</a:t>
            </a:r>
          </a:p>
          <a:p>
            <a:pPr marL="342900" indent="-342900">
              <a:buFont typeface="+mj-lt"/>
              <a:buAutoNum type="arabicPeriod"/>
            </a:pPr>
            <a:r>
              <a:rPr lang="en-US" sz="1600" dirty="0">
                <a:latin typeface="Arial" panose="020B0604020202020204" pitchFamily="34" charset="0"/>
              </a:rPr>
              <a:t>Covalent intermediate formed</a:t>
            </a:r>
          </a:p>
          <a:p>
            <a:pPr marL="342900" indent="-342900">
              <a:buFont typeface="+mj-lt"/>
              <a:buAutoNum type="arabicPeriod"/>
            </a:pPr>
            <a:r>
              <a:rPr lang="en-US" sz="1600" dirty="0">
                <a:latin typeface="Arial" panose="020B0604020202020204" pitchFamily="34" charset="0"/>
              </a:rPr>
              <a:t>Amino group of glycine forms peptide linkage with D-Ala = crosslink</a:t>
            </a:r>
          </a:p>
        </p:txBody>
      </p:sp>
      <p:cxnSp>
        <p:nvCxnSpPr>
          <p:cNvPr id="16" name="Straight Arrow Connector 15">
            <a:extLst>
              <a:ext uri="{FF2B5EF4-FFF2-40B4-BE49-F238E27FC236}">
                <a16:creationId xmlns:a16="http://schemas.microsoft.com/office/drawing/2014/main" id="{728D61C3-85F0-0CEF-AC10-0E8EB33BF6C1}"/>
              </a:ext>
            </a:extLst>
          </p:cNvPr>
          <p:cNvCxnSpPr/>
          <p:nvPr/>
        </p:nvCxnSpPr>
        <p:spPr>
          <a:xfrm>
            <a:off x="8768597" y="2763677"/>
            <a:ext cx="628281" cy="1503523"/>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2FB0B8A1-A23B-C368-290B-1754B0E67C20}"/>
              </a:ext>
            </a:extLst>
          </p:cNvPr>
          <p:cNvCxnSpPr>
            <a:cxnSpLocks/>
          </p:cNvCxnSpPr>
          <p:nvPr/>
        </p:nvCxnSpPr>
        <p:spPr>
          <a:xfrm>
            <a:off x="5092694" y="3050256"/>
            <a:ext cx="317506" cy="896805"/>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32EF8A11-7EF1-D31A-5409-2260C1CE0240}"/>
              </a:ext>
            </a:extLst>
          </p:cNvPr>
          <p:cNvCxnSpPr>
            <a:cxnSpLocks/>
          </p:cNvCxnSpPr>
          <p:nvPr/>
        </p:nvCxnSpPr>
        <p:spPr>
          <a:xfrm>
            <a:off x="5658902" y="3164107"/>
            <a:ext cx="298162" cy="1034514"/>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sp>
        <p:nvSpPr>
          <p:cNvPr id="4" name="Date Placeholder 3">
            <a:extLst>
              <a:ext uri="{FF2B5EF4-FFF2-40B4-BE49-F238E27FC236}">
                <a16:creationId xmlns:a16="http://schemas.microsoft.com/office/drawing/2014/main" id="{BD7A8934-1654-2AD1-A309-30CE4464B85C}"/>
              </a:ext>
            </a:extLst>
          </p:cNvPr>
          <p:cNvSpPr>
            <a:spLocks noGrp="1"/>
          </p:cNvSpPr>
          <p:nvPr>
            <p:ph type="dt" sz="half" idx="10"/>
          </p:nvPr>
        </p:nvSpPr>
        <p:spPr/>
        <p:txBody>
          <a:bodyPr/>
          <a:lstStyle/>
          <a:p>
            <a:fld id="{85EA60CB-7BAB-4B20-A150-944C05F02648}" type="datetime1">
              <a:rPr lang="en-US" smtClean="0"/>
              <a:t>9/9/2023</a:t>
            </a:fld>
            <a:endParaRPr lang="en-US"/>
          </a:p>
        </p:txBody>
      </p:sp>
      <p:sp>
        <p:nvSpPr>
          <p:cNvPr id="5" name="Footer Placeholder 4">
            <a:extLst>
              <a:ext uri="{FF2B5EF4-FFF2-40B4-BE49-F238E27FC236}">
                <a16:creationId xmlns:a16="http://schemas.microsoft.com/office/drawing/2014/main" id="{0C2379E9-FF34-BBA7-244E-05B926C6A29E}"/>
              </a:ext>
            </a:extLst>
          </p:cNvPr>
          <p:cNvSpPr>
            <a:spLocks noGrp="1"/>
          </p:cNvSpPr>
          <p:nvPr>
            <p:ph type="ftr" sz="quarter" idx="11"/>
          </p:nvPr>
        </p:nvSpPr>
        <p:spPr/>
        <p:txBody>
          <a:bodyPr/>
          <a:lstStyle/>
          <a:p>
            <a:r>
              <a:rPr lang="en-US"/>
              <a:t>D &amp; D Lecture 5 - Fall 2023</a:t>
            </a:r>
          </a:p>
        </p:txBody>
      </p:sp>
      <p:sp>
        <p:nvSpPr>
          <p:cNvPr id="6" name="Slide Number Placeholder 5">
            <a:extLst>
              <a:ext uri="{FF2B5EF4-FFF2-40B4-BE49-F238E27FC236}">
                <a16:creationId xmlns:a16="http://schemas.microsoft.com/office/drawing/2014/main" id="{79E38F81-F738-2D8E-9985-6B7C97FDCE2A}"/>
              </a:ext>
            </a:extLst>
          </p:cNvPr>
          <p:cNvSpPr>
            <a:spLocks noGrp="1"/>
          </p:cNvSpPr>
          <p:nvPr>
            <p:ph type="sldNum" sz="quarter" idx="12"/>
          </p:nvPr>
        </p:nvSpPr>
        <p:spPr/>
        <p:txBody>
          <a:bodyPr/>
          <a:lstStyle/>
          <a:p>
            <a:fld id="{DC3BB032-4020-48F4-953B-341806DC4A2B}" type="slidenum">
              <a:rPr lang="en-US" smtClean="0"/>
              <a:pPr/>
              <a:t>4</a:t>
            </a:fld>
            <a:endParaRPr lang="en-US"/>
          </a:p>
        </p:txBody>
      </p:sp>
      <mc:AlternateContent xmlns:mc="http://schemas.openxmlformats.org/markup-compatibility/2006">
        <mc:Choice xmlns:p14="http://schemas.microsoft.com/office/powerpoint/2010/main" Requires="p14">
          <p:contentPart p14:bwMode="auto" r:id="rId9">
            <p14:nvContentPartPr>
              <p14:cNvPr id="3" name="Ink 2">
                <a:extLst>
                  <a:ext uri="{FF2B5EF4-FFF2-40B4-BE49-F238E27FC236}">
                    <a16:creationId xmlns:a16="http://schemas.microsoft.com/office/drawing/2014/main" id="{11656A05-C958-FD32-F192-CEF56EA2C0AC}"/>
                  </a:ext>
                </a:extLst>
              </p14:cNvPr>
              <p14:cNvContentPartPr/>
              <p14:nvPr/>
            </p14:nvContentPartPr>
            <p14:xfrm>
              <a:off x="6628257" y="372754"/>
              <a:ext cx="789120" cy="64800"/>
            </p14:xfrm>
          </p:contentPart>
        </mc:Choice>
        <mc:Fallback>
          <p:pic>
            <p:nvPicPr>
              <p:cNvPr id="3" name="Ink 2">
                <a:extLst>
                  <a:ext uri="{FF2B5EF4-FFF2-40B4-BE49-F238E27FC236}">
                    <a16:creationId xmlns:a16="http://schemas.microsoft.com/office/drawing/2014/main" id="{11656A05-C958-FD32-F192-CEF56EA2C0AC}"/>
                  </a:ext>
                </a:extLst>
              </p:cNvPr>
              <p:cNvPicPr/>
              <p:nvPr/>
            </p:nvPicPr>
            <p:blipFill>
              <a:blip r:embed="rId10"/>
              <a:stretch>
                <a:fillRect/>
              </a:stretch>
            </p:blipFill>
            <p:spPr>
              <a:xfrm>
                <a:off x="6619257" y="363754"/>
                <a:ext cx="806760" cy="8244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9" name="Ink 8">
                <a:extLst>
                  <a:ext uri="{FF2B5EF4-FFF2-40B4-BE49-F238E27FC236}">
                    <a16:creationId xmlns:a16="http://schemas.microsoft.com/office/drawing/2014/main" id="{AF7465D3-9DAB-BDCF-EA1F-12691A225F99}"/>
                  </a:ext>
                </a:extLst>
              </p14:cNvPr>
              <p14:cNvContentPartPr/>
              <p14:nvPr/>
            </p14:nvContentPartPr>
            <p14:xfrm>
              <a:off x="2962737" y="1490194"/>
              <a:ext cx="822600" cy="389880"/>
            </p14:xfrm>
          </p:contentPart>
        </mc:Choice>
        <mc:Fallback>
          <p:pic>
            <p:nvPicPr>
              <p:cNvPr id="9" name="Ink 8">
                <a:extLst>
                  <a:ext uri="{FF2B5EF4-FFF2-40B4-BE49-F238E27FC236}">
                    <a16:creationId xmlns:a16="http://schemas.microsoft.com/office/drawing/2014/main" id="{AF7465D3-9DAB-BDCF-EA1F-12691A225F99}"/>
                  </a:ext>
                </a:extLst>
              </p:cNvPr>
              <p:cNvPicPr/>
              <p:nvPr/>
            </p:nvPicPr>
            <p:blipFill>
              <a:blip r:embed="rId12"/>
              <a:stretch>
                <a:fillRect/>
              </a:stretch>
            </p:blipFill>
            <p:spPr>
              <a:xfrm>
                <a:off x="2953737" y="1481554"/>
                <a:ext cx="840240" cy="40752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25" name="Ink 24">
                <a:extLst>
                  <a:ext uri="{FF2B5EF4-FFF2-40B4-BE49-F238E27FC236}">
                    <a16:creationId xmlns:a16="http://schemas.microsoft.com/office/drawing/2014/main" id="{584197A3-552B-F2B8-2B5E-36AC752D69D0}"/>
                  </a:ext>
                </a:extLst>
              </p14:cNvPr>
              <p14:cNvContentPartPr/>
              <p14:nvPr/>
            </p14:nvContentPartPr>
            <p14:xfrm>
              <a:off x="7166097" y="524674"/>
              <a:ext cx="1686240" cy="497520"/>
            </p14:xfrm>
          </p:contentPart>
        </mc:Choice>
        <mc:Fallback>
          <p:pic>
            <p:nvPicPr>
              <p:cNvPr id="25" name="Ink 24">
                <a:extLst>
                  <a:ext uri="{FF2B5EF4-FFF2-40B4-BE49-F238E27FC236}">
                    <a16:creationId xmlns:a16="http://schemas.microsoft.com/office/drawing/2014/main" id="{584197A3-552B-F2B8-2B5E-36AC752D69D0}"/>
                  </a:ext>
                </a:extLst>
              </p:cNvPr>
              <p:cNvPicPr/>
              <p:nvPr/>
            </p:nvPicPr>
            <p:blipFill>
              <a:blip r:embed="rId14"/>
              <a:stretch>
                <a:fillRect/>
              </a:stretch>
            </p:blipFill>
            <p:spPr>
              <a:xfrm>
                <a:off x="7157097" y="516034"/>
                <a:ext cx="1703880" cy="51516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26" name="Ink 25">
                <a:extLst>
                  <a:ext uri="{FF2B5EF4-FFF2-40B4-BE49-F238E27FC236}">
                    <a16:creationId xmlns:a16="http://schemas.microsoft.com/office/drawing/2014/main" id="{56B11846-6565-58AA-E989-D1E08A9C270C}"/>
                  </a:ext>
                </a:extLst>
              </p14:cNvPr>
              <p14:cNvContentPartPr/>
              <p14:nvPr/>
            </p14:nvContentPartPr>
            <p14:xfrm>
              <a:off x="5969817" y="933994"/>
              <a:ext cx="1383480" cy="441360"/>
            </p14:xfrm>
          </p:contentPart>
        </mc:Choice>
        <mc:Fallback>
          <p:pic>
            <p:nvPicPr>
              <p:cNvPr id="26" name="Ink 25">
                <a:extLst>
                  <a:ext uri="{FF2B5EF4-FFF2-40B4-BE49-F238E27FC236}">
                    <a16:creationId xmlns:a16="http://schemas.microsoft.com/office/drawing/2014/main" id="{56B11846-6565-58AA-E989-D1E08A9C270C}"/>
                  </a:ext>
                </a:extLst>
              </p:cNvPr>
              <p:cNvPicPr/>
              <p:nvPr/>
            </p:nvPicPr>
            <p:blipFill>
              <a:blip r:embed="rId16"/>
              <a:stretch>
                <a:fillRect/>
              </a:stretch>
            </p:blipFill>
            <p:spPr>
              <a:xfrm>
                <a:off x="5961177" y="925354"/>
                <a:ext cx="1401120" cy="459000"/>
              </a:xfrm>
              <a:prstGeom prst="rect">
                <a:avLst/>
              </a:prstGeom>
            </p:spPr>
          </p:pic>
        </mc:Fallback>
      </mc:AlternateContent>
      <p:grpSp>
        <p:nvGrpSpPr>
          <p:cNvPr id="48" name="Group 47">
            <a:extLst>
              <a:ext uri="{FF2B5EF4-FFF2-40B4-BE49-F238E27FC236}">
                <a16:creationId xmlns:a16="http://schemas.microsoft.com/office/drawing/2014/main" id="{A3839897-8999-2941-FF7A-34316F4204E9}"/>
              </a:ext>
            </a:extLst>
          </p:cNvPr>
          <p:cNvGrpSpPr/>
          <p:nvPr/>
        </p:nvGrpSpPr>
        <p:grpSpPr>
          <a:xfrm>
            <a:off x="7757577" y="373834"/>
            <a:ext cx="3243600" cy="1516320"/>
            <a:chOff x="7757577" y="373834"/>
            <a:chExt cx="3243600" cy="1516320"/>
          </a:xfrm>
        </p:grpSpPr>
        <mc:AlternateContent xmlns:mc="http://schemas.openxmlformats.org/markup-compatibility/2006">
          <mc:Choice xmlns:p14="http://schemas.microsoft.com/office/powerpoint/2010/main" Requires="p14">
            <p:contentPart p14:bwMode="auto" r:id="rId17">
              <p14:nvContentPartPr>
                <p14:cNvPr id="28" name="Ink 27">
                  <a:extLst>
                    <a:ext uri="{FF2B5EF4-FFF2-40B4-BE49-F238E27FC236}">
                      <a16:creationId xmlns:a16="http://schemas.microsoft.com/office/drawing/2014/main" id="{087CDCDE-6D66-F404-3571-4EC333F5AE00}"/>
                    </a:ext>
                  </a:extLst>
                </p14:cNvPr>
                <p14:cNvContentPartPr/>
                <p14:nvPr/>
              </p14:nvContentPartPr>
              <p14:xfrm>
                <a:off x="8054217" y="1096354"/>
                <a:ext cx="1186200" cy="690120"/>
              </p14:xfrm>
            </p:contentPart>
          </mc:Choice>
          <mc:Fallback>
            <p:pic>
              <p:nvPicPr>
                <p:cNvPr id="28" name="Ink 27">
                  <a:extLst>
                    <a:ext uri="{FF2B5EF4-FFF2-40B4-BE49-F238E27FC236}">
                      <a16:creationId xmlns:a16="http://schemas.microsoft.com/office/drawing/2014/main" id="{087CDCDE-6D66-F404-3571-4EC333F5AE00}"/>
                    </a:ext>
                  </a:extLst>
                </p:cNvPr>
                <p:cNvPicPr/>
                <p:nvPr/>
              </p:nvPicPr>
              <p:blipFill>
                <a:blip r:embed="rId18"/>
                <a:stretch>
                  <a:fillRect/>
                </a:stretch>
              </p:blipFill>
              <p:spPr>
                <a:xfrm>
                  <a:off x="8045217" y="1087714"/>
                  <a:ext cx="1203840" cy="70776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29" name="Ink 28">
                  <a:extLst>
                    <a:ext uri="{FF2B5EF4-FFF2-40B4-BE49-F238E27FC236}">
                      <a16:creationId xmlns:a16="http://schemas.microsoft.com/office/drawing/2014/main" id="{5A576165-6120-02BE-35FD-01A98B2C9CAD}"/>
                    </a:ext>
                  </a:extLst>
                </p14:cNvPr>
                <p14:cNvContentPartPr/>
                <p14:nvPr/>
              </p14:nvContentPartPr>
              <p14:xfrm>
                <a:off x="7991217" y="1728514"/>
                <a:ext cx="149400" cy="161640"/>
              </p14:xfrm>
            </p:contentPart>
          </mc:Choice>
          <mc:Fallback>
            <p:pic>
              <p:nvPicPr>
                <p:cNvPr id="29" name="Ink 28">
                  <a:extLst>
                    <a:ext uri="{FF2B5EF4-FFF2-40B4-BE49-F238E27FC236}">
                      <a16:creationId xmlns:a16="http://schemas.microsoft.com/office/drawing/2014/main" id="{5A576165-6120-02BE-35FD-01A98B2C9CAD}"/>
                    </a:ext>
                  </a:extLst>
                </p:cNvPr>
                <p:cNvPicPr/>
                <p:nvPr/>
              </p:nvPicPr>
              <p:blipFill>
                <a:blip r:embed="rId20"/>
                <a:stretch>
                  <a:fillRect/>
                </a:stretch>
              </p:blipFill>
              <p:spPr>
                <a:xfrm>
                  <a:off x="7982217" y="1719874"/>
                  <a:ext cx="167040" cy="17928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31" name="Ink 30">
                  <a:extLst>
                    <a:ext uri="{FF2B5EF4-FFF2-40B4-BE49-F238E27FC236}">
                      <a16:creationId xmlns:a16="http://schemas.microsoft.com/office/drawing/2014/main" id="{88D2D001-48EF-8482-E684-C5FCD0FB6F01}"/>
                    </a:ext>
                  </a:extLst>
                </p14:cNvPr>
                <p14:cNvContentPartPr/>
                <p14:nvPr/>
              </p14:nvContentPartPr>
              <p14:xfrm>
                <a:off x="9421857" y="934714"/>
                <a:ext cx="69120" cy="261720"/>
              </p14:xfrm>
            </p:contentPart>
          </mc:Choice>
          <mc:Fallback>
            <p:pic>
              <p:nvPicPr>
                <p:cNvPr id="31" name="Ink 30">
                  <a:extLst>
                    <a:ext uri="{FF2B5EF4-FFF2-40B4-BE49-F238E27FC236}">
                      <a16:creationId xmlns:a16="http://schemas.microsoft.com/office/drawing/2014/main" id="{88D2D001-48EF-8482-E684-C5FCD0FB6F01}"/>
                    </a:ext>
                  </a:extLst>
                </p:cNvPr>
                <p:cNvPicPr/>
                <p:nvPr/>
              </p:nvPicPr>
              <p:blipFill>
                <a:blip r:embed="rId22"/>
                <a:stretch>
                  <a:fillRect/>
                </a:stretch>
              </p:blipFill>
              <p:spPr>
                <a:xfrm>
                  <a:off x="9413217" y="926074"/>
                  <a:ext cx="86760" cy="27936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32" name="Ink 31">
                  <a:extLst>
                    <a:ext uri="{FF2B5EF4-FFF2-40B4-BE49-F238E27FC236}">
                      <a16:creationId xmlns:a16="http://schemas.microsoft.com/office/drawing/2014/main" id="{0BE7C7E5-33AC-DE2B-01E4-B933FF8DA18D}"/>
                    </a:ext>
                  </a:extLst>
                </p14:cNvPr>
                <p14:cNvContentPartPr/>
                <p14:nvPr/>
              </p14:nvContentPartPr>
              <p14:xfrm>
                <a:off x="9367497" y="937954"/>
                <a:ext cx="131040" cy="102600"/>
              </p14:xfrm>
            </p:contentPart>
          </mc:Choice>
          <mc:Fallback>
            <p:pic>
              <p:nvPicPr>
                <p:cNvPr id="32" name="Ink 31">
                  <a:extLst>
                    <a:ext uri="{FF2B5EF4-FFF2-40B4-BE49-F238E27FC236}">
                      <a16:creationId xmlns:a16="http://schemas.microsoft.com/office/drawing/2014/main" id="{0BE7C7E5-33AC-DE2B-01E4-B933FF8DA18D}"/>
                    </a:ext>
                  </a:extLst>
                </p:cNvPr>
                <p:cNvPicPr/>
                <p:nvPr/>
              </p:nvPicPr>
              <p:blipFill>
                <a:blip r:embed="rId24"/>
                <a:stretch>
                  <a:fillRect/>
                </a:stretch>
              </p:blipFill>
              <p:spPr>
                <a:xfrm>
                  <a:off x="9358497" y="929314"/>
                  <a:ext cx="148680" cy="12024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33" name="Ink 32">
                  <a:extLst>
                    <a:ext uri="{FF2B5EF4-FFF2-40B4-BE49-F238E27FC236}">
                      <a16:creationId xmlns:a16="http://schemas.microsoft.com/office/drawing/2014/main" id="{94C2BC3F-0DA1-8FF4-CF48-108B871998C5}"/>
                    </a:ext>
                  </a:extLst>
                </p14:cNvPr>
                <p14:cNvContentPartPr/>
                <p14:nvPr/>
              </p14:nvContentPartPr>
              <p14:xfrm>
                <a:off x="9560457" y="851554"/>
                <a:ext cx="64800" cy="124200"/>
              </p14:xfrm>
            </p:contentPart>
          </mc:Choice>
          <mc:Fallback>
            <p:pic>
              <p:nvPicPr>
                <p:cNvPr id="33" name="Ink 32">
                  <a:extLst>
                    <a:ext uri="{FF2B5EF4-FFF2-40B4-BE49-F238E27FC236}">
                      <a16:creationId xmlns:a16="http://schemas.microsoft.com/office/drawing/2014/main" id="{94C2BC3F-0DA1-8FF4-CF48-108B871998C5}"/>
                    </a:ext>
                  </a:extLst>
                </p:cNvPr>
                <p:cNvPicPr/>
                <p:nvPr/>
              </p:nvPicPr>
              <p:blipFill>
                <a:blip r:embed="rId26"/>
                <a:stretch>
                  <a:fillRect/>
                </a:stretch>
              </p:blipFill>
              <p:spPr>
                <a:xfrm>
                  <a:off x="9551457" y="842914"/>
                  <a:ext cx="82440" cy="14184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34" name="Ink 33">
                  <a:extLst>
                    <a:ext uri="{FF2B5EF4-FFF2-40B4-BE49-F238E27FC236}">
                      <a16:creationId xmlns:a16="http://schemas.microsoft.com/office/drawing/2014/main" id="{130ED8A9-511A-722A-33F1-EFE098123311}"/>
                    </a:ext>
                  </a:extLst>
                </p14:cNvPr>
                <p14:cNvContentPartPr/>
                <p14:nvPr/>
              </p14:nvContentPartPr>
              <p14:xfrm>
                <a:off x="9660897" y="829594"/>
                <a:ext cx="77400" cy="100440"/>
              </p14:xfrm>
            </p:contentPart>
          </mc:Choice>
          <mc:Fallback>
            <p:pic>
              <p:nvPicPr>
                <p:cNvPr id="34" name="Ink 33">
                  <a:extLst>
                    <a:ext uri="{FF2B5EF4-FFF2-40B4-BE49-F238E27FC236}">
                      <a16:creationId xmlns:a16="http://schemas.microsoft.com/office/drawing/2014/main" id="{130ED8A9-511A-722A-33F1-EFE098123311}"/>
                    </a:ext>
                  </a:extLst>
                </p:cNvPr>
                <p:cNvPicPr/>
                <p:nvPr/>
              </p:nvPicPr>
              <p:blipFill>
                <a:blip r:embed="rId28"/>
                <a:stretch>
                  <a:fillRect/>
                </a:stretch>
              </p:blipFill>
              <p:spPr>
                <a:xfrm>
                  <a:off x="9651897" y="820594"/>
                  <a:ext cx="95040" cy="118080"/>
                </a:xfrm>
                <a:prstGeom prst="rect">
                  <a:avLst/>
                </a:prstGeom>
              </p:spPr>
            </p:pic>
          </mc:Fallback>
        </mc:AlternateContent>
        <mc:AlternateContent xmlns:mc="http://schemas.openxmlformats.org/markup-compatibility/2006">
          <mc:Choice xmlns:p14="http://schemas.microsoft.com/office/powerpoint/2010/main" Requires="p14">
            <p:contentPart p14:bwMode="auto" r:id="rId29">
              <p14:nvContentPartPr>
                <p14:cNvPr id="35" name="Ink 34">
                  <a:extLst>
                    <a:ext uri="{FF2B5EF4-FFF2-40B4-BE49-F238E27FC236}">
                      <a16:creationId xmlns:a16="http://schemas.microsoft.com/office/drawing/2014/main" id="{6F241E9D-E42B-3B65-800E-675063EEE283}"/>
                    </a:ext>
                  </a:extLst>
                </p14:cNvPr>
                <p14:cNvContentPartPr/>
                <p14:nvPr/>
              </p14:nvContentPartPr>
              <p14:xfrm>
                <a:off x="9713817" y="613954"/>
                <a:ext cx="91080" cy="212400"/>
              </p14:xfrm>
            </p:contentPart>
          </mc:Choice>
          <mc:Fallback>
            <p:pic>
              <p:nvPicPr>
                <p:cNvPr id="35" name="Ink 34">
                  <a:extLst>
                    <a:ext uri="{FF2B5EF4-FFF2-40B4-BE49-F238E27FC236}">
                      <a16:creationId xmlns:a16="http://schemas.microsoft.com/office/drawing/2014/main" id="{6F241E9D-E42B-3B65-800E-675063EEE283}"/>
                    </a:ext>
                  </a:extLst>
                </p:cNvPr>
                <p:cNvPicPr/>
                <p:nvPr/>
              </p:nvPicPr>
              <p:blipFill>
                <a:blip r:embed="rId30"/>
                <a:stretch>
                  <a:fillRect/>
                </a:stretch>
              </p:blipFill>
              <p:spPr>
                <a:xfrm>
                  <a:off x="9704817" y="605314"/>
                  <a:ext cx="108720" cy="230040"/>
                </a:xfrm>
                <a:prstGeom prst="rect">
                  <a:avLst/>
                </a:prstGeom>
              </p:spPr>
            </p:pic>
          </mc:Fallback>
        </mc:AlternateContent>
        <mc:AlternateContent xmlns:mc="http://schemas.openxmlformats.org/markup-compatibility/2006">
          <mc:Choice xmlns:p14="http://schemas.microsoft.com/office/powerpoint/2010/main" Requires="p14">
            <p:contentPart p14:bwMode="auto" r:id="rId31">
              <p14:nvContentPartPr>
                <p14:cNvPr id="36" name="Ink 35">
                  <a:extLst>
                    <a:ext uri="{FF2B5EF4-FFF2-40B4-BE49-F238E27FC236}">
                      <a16:creationId xmlns:a16="http://schemas.microsoft.com/office/drawing/2014/main" id="{014C31C9-17E1-4741-1C7A-7F757063FA56}"/>
                    </a:ext>
                  </a:extLst>
                </p14:cNvPr>
                <p14:cNvContentPartPr/>
                <p14:nvPr/>
              </p14:nvContentPartPr>
              <p14:xfrm>
                <a:off x="9830097" y="685234"/>
                <a:ext cx="221040" cy="103680"/>
              </p14:xfrm>
            </p:contentPart>
          </mc:Choice>
          <mc:Fallback>
            <p:pic>
              <p:nvPicPr>
                <p:cNvPr id="36" name="Ink 35">
                  <a:extLst>
                    <a:ext uri="{FF2B5EF4-FFF2-40B4-BE49-F238E27FC236}">
                      <a16:creationId xmlns:a16="http://schemas.microsoft.com/office/drawing/2014/main" id="{014C31C9-17E1-4741-1C7A-7F757063FA56}"/>
                    </a:ext>
                  </a:extLst>
                </p:cNvPr>
                <p:cNvPicPr/>
                <p:nvPr/>
              </p:nvPicPr>
              <p:blipFill>
                <a:blip r:embed="rId32"/>
                <a:stretch>
                  <a:fillRect/>
                </a:stretch>
              </p:blipFill>
              <p:spPr>
                <a:xfrm>
                  <a:off x="9821457" y="676594"/>
                  <a:ext cx="238680" cy="12132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37" name="Ink 36">
                  <a:extLst>
                    <a:ext uri="{FF2B5EF4-FFF2-40B4-BE49-F238E27FC236}">
                      <a16:creationId xmlns:a16="http://schemas.microsoft.com/office/drawing/2014/main" id="{3E41E65A-900E-5C4E-5F48-BEC11C0C204F}"/>
                    </a:ext>
                  </a:extLst>
                </p14:cNvPr>
                <p14:cNvContentPartPr/>
                <p14:nvPr/>
              </p14:nvContentPartPr>
              <p14:xfrm>
                <a:off x="9953577" y="587674"/>
                <a:ext cx="249840" cy="115200"/>
              </p14:xfrm>
            </p:contentPart>
          </mc:Choice>
          <mc:Fallback>
            <p:pic>
              <p:nvPicPr>
                <p:cNvPr id="37" name="Ink 36">
                  <a:extLst>
                    <a:ext uri="{FF2B5EF4-FFF2-40B4-BE49-F238E27FC236}">
                      <a16:creationId xmlns:a16="http://schemas.microsoft.com/office/drawing/2014/main" id="{3E41E65A-900E-5C4E-5F48-BEC11C0C204F}"/>
                    </a:ext>
                  </a:extLst>
                </p:cNvPr>
                <p:cNvPicPr/>
                <p:nvPr/>
              </p:nvPicPr>
              <p:blipFill>
                <a:blip r:embed="rId34"/>
                <a:stretch>
                  <a:fillRect/>
                </a:stretch>
              </p:blipFill>
              <p:spPr>
                <a:xfrm>
                  <a:off x="9944577" y="578674"/>
                  <a:ext cx="267480" cy="132840"/>
                </a:xfrm>
                <a:prstGeom prst="rect">
                  <a:avLst/>
                </a:prstGeom>
              </p:spPr>
            </p:pic>
          </mc:Fallback>
        </mc:AlternateContent>
        <mc:AlternateContent xmlns:mc="http://schemas.openxmlformats.org/markup-compatibility/2006">
          <mc:Choice xmlns:p14="http://schemas.microsoft.com/office/powerpoint/2010/main" Requires="p14">
            <p:contentPart p14:bwMode="auto" r:id="rId35">
              <p14:nvContentPartPr>
                <p14:cNvPr id="38" name="Ink 37">
                  <a:extLst>
                    <a:ext uri="{FF2B5EF4-FFF2-40B4-BE49-F238E27FC236}">
                      <a16:creationId xmlns:a16="http://schemas.microsoft.com/office/drawing/2014/main" id="{B4A25CBB-1978-D53E-ED59-B245E5E0728E}"/>
                    </a:ext>
                  </a:extLst>
                </p14:cNvPr>
                <p14:cNvContentPartPr/>
                <p14:nvPr/>
              </p14:nvContentPartPr>
              <p14:xfrm>
                <a:off x="9837297" y="1024714"/>
                <a:ext cx="234360" cy="198360"/>
              </p14:xfrm>
            </p:contentPart>
          </mc:Choice>
          <mc:Fallback>
            <p:pic>
              <p:nvPicPr>
                <p:cNvPr id="38" name="Ink 37">
                  <a:extLst>
                    <a:ext uri="{FF2B5EF4-FFF2-40B4-BE49-F238E27FC236}">
                      <a16:creationId xmlns:a16="http://schemas.microsoft.com/office/drawing/2014/main" id="{B4A25CBB-1978-D53E-ED59-B245E5E0728E}"/>
                    </a:ext>
                  </a:extLst>
                </p:cNvPr>
                <p:cNvPicPr/>
                <p:nvPr/>
              </p:nvPicPr>
              <p:blipFill>
                <a:blip r:embed="rId36"/>
                <a:stretch>
                  <a:fillRect/>
                </a:stretch>
              </p:blipFill>
              <p:spPr>
                <a:xfrm>
                  <a:off x="9828297" y="1016074"/>
                  <a:ext cx="252000" cy="216000"/>
                </a:xfrm>
                <a:prstGeom prst="rect">
                  <a:avLst/>
                </a:prstGeom>
              </p:spPr>
            </p:pic>
          </mc:Fallback>
        </mc:AlternateContent>
        <mc:AlternateContent xmlns:mc="http://schemas.openxmlformats.org/markup-compatibility/2006">
          <mc:Choice xmlns:p14="http://schemas.microsoft.com/office/powerpoint/2010/main" Requires="p14">
            <p:contentPart p14:bwMode="auto" r:id="rId37">
              <p14:nvContentPartPr>
                <p14:cNvPr id="39" name="Ink 38">
                  <a:extLst>
                    <a:ext uri="{FF2B5EF4-FFF2-40B4-BE49-F238E27FC236}">
                      <a16:creationId xmlns:a16="http://schemas.microsoft.com/office/drawing/2014/main" id="{1447116C-6A00-AECC-98AD-CBB4C2F956EF}"/>
                    </a:ext>
                  </a:extLst>
                </p14:cNvPr>
                <p14:cNvContentPartPr/>
                <p14:nvPr/>
              </p14:nvContentPartPr>
              <p14:xfrm>
                <a:off x="10109817" y="1022914"/>
                <a:ext cx="105120" cy="78120"/>
              </p14:xfrm>
            </p:contentPart>
          </mc:Choice>
          <mc:Fallback>
            <p:pic>
              <p:nvPicPr>
                <p:cNvPr id="39" name="Ink 38">
                  <a:extLst>
                    <a:ext uri="{FF2B5EF4-FFF2-40B4-BE49-F238E27FC236}">
                      <a16:creationId xmlns:a16="http://schemas.microsoft.com/office/drawing/2014/main" id="{1447116C-6A00-AECC-98AD-CBB4C2F956EF}"/>
                    </a:ext>
                  </a:extLst>
                </p:cNvPr>
                <p:cNvPicPr/>
                <p:nvPr/>
              </p:nvPicPr>
              <p:blipFill>
                <a:blip r:embed="rId38"/>
                <a:stretch>
                  <a:fillRect/>
                </a:stretch>
              </p:blipFill>
              <p:spPr>
                <a:xfrm>
                  <a:off x="10100817" y="1013914"/>
                  <a:ext cx="122760" cy="95760"/>
                </a:xfrm>
                <a:prstGeom prst="rect">
                  <a:avLst/>
                </a:prstGeom>
              </p:spPr>
            </p:pic>
          </mc:Fallback>
        </mc:AlternateContent>
        <mc:AlternateContent xmlns:mc="http://schemas.openxmlformats.org/markup-compatibility/2006">
          <mc:Choice xmlns:p14="http://schemas.microsoft.com/office/powerpoint/2010/main" Requires="p14">
            <p:contentPart p14:bwMode="auto" r:id="rId39">
              <p14:nvContentPartPr>
                <p14:cNvPr id="40" name="Ink 39">
                  <a:extLst>
                    <a:ext uri="{FF2B5EF4-FFF2-40B4-BE49-F238E27FC236}">
                      <a16:creationId xmlns:a16="http://schemas.microsoft.com/office/drawing/2014/main" id="{E3BA6D85-4EE5-39B2-2F1E-D597939C30FC}"/>
                    </a:ext>
                  </a:extLst>
                </p14:cNvPr>
                <p14:cNvContentPartPr/>
                <p14:nvPr/>
              </p14:nvContentPartPr>
              <p14:xfrm>
                <a:off x="10229337" y="926074"/>
                <a:ext cx="68040" cy="124920"/>
              </p14:xfrm>
            </p:contentPart>
          </mc:Choice>
          <mc:Fallback>
            <p:pic>
              <p:nvPicPr>
                <p:cNvPr id="40" name="Ink 39">
                  <a:extLst>
                    <a:ext uri="{FF2B5EF4-FFF2-40B4-BE49-F238E27FC236}">
                      <a16:creationId xmlns:a16="http://schemas.microsoft.com/office/drawing/2014/main" id="{E3BA6D85-4EE5-39B2-2F1E-D597939C30FC}"/>
                    </a:ext>
                  </a:extLst>
                </p:cNvPr>
                <p:cNvPicPr/>
                <p:nvPr/>
              </p:nvPicPr>
              <p:blipFill>
                <a:blip r:embed="rId40"/>
                <a:stretch>
                  <a:fillRect/>
                </a:stretch>
              </p:blipFill>
              <p:spPr>
                <a:xfrm>
                  <a:off x="10220697" y="917074"/>
                  <a:ext cx="85680" cy="142560"/>
                </a:xfrm>
                <a:prstGeom prst="rect">
                  <a:avLst/>
                </a:prstGeom>
              </p:spPr>
            </p:pic>
          </mc:Fallback>
        </mc:AlternateContent>
        <mc:AlternateContent xmlns:mc="http://schemas.openxmlformats.org/markup-compatibility/2006">
          <mc:Choice xmlns:p14="http://schemas.microsoft.com/office/powerpoint/2010/main" Requires="p14">
            <p:contentPart p14:bwMode="auto" r:id="rId41">
              <p14:nvContentPartPr>
                <p14:cNvPr id="41" name="Ink 40">
                  <a:extLst>
                    <a:ext uri="{FF2B5EF4-FFF2-40B4-BE49-F238E27FC236}">
                      <a16:creationId xmlns:a16="http://schemas.microsoft.com/office/drawing/2014/main" id="{8B94E0E3-3946-F7A7-5C09-E9500665760D}"/>
                    </a:ext>
                  </a:extLst>
                </p14:cNvPr>
                <p14:cNvContentPartPr/>
                <p14:nvPr/>
              </p14:nvContentPartPr>
              <p14:xfrm>
                <a:off x="10318977" y="889354"/>
                <a:ext cx="77760" cy="118800"/>
              </p14:xfrm>
            </p:contentPart>
          </mc:Choice>
          <mc:Fallback>
            <p:pic>
              <p:nvPicPr>
                <p:cNvPr id="41" name="Ink 40">
                  <a:extLst>
                    <a:ext uri="{FF2B5EF4-FFF2-40B4-BE49-F238E27FC236}">
                      <a16:creationId xmlns:a16="http://schemas.microsoft.com/office/drawing/2014/main" id="{8B94E0E3-3946-F7A7-5C09-E9500665760D}"/>
                    </a:ext>
                  </a:extLst>
                </p:cNvPr>
                <p:cNvPicPr/>
                <p:nvPr/>
              </p:nvPicPr>
              <p:blipFill>
                <a:blip r:embed="rId42"/>
                <a:stretch>
                  <a:fillRect/>
                </a:stretch>
              </p:blipFill>
              <p:spPr>
                <a:xfrm>
                  <a:off x="10309977" y="880714"/>
                  <a:ext cx="95400" cy="136440"/>
                </a:xfrm>
                <a:prstGeom prst="rect">
                  <a:avLst/>
                </a:prstGeom>
              </p:spPr>
            </p:pic>
          </mc:Fallback>
        </mc:AlternateContent>
        <mc:AlternateContent xmlns:mc="http://schemas.openxmlformats.org/markup-compatibility/2006">
          <mc:Choice xmlns:p14="http://schemas.microsoft.com/office/powerpoint/2010/main" Requires="p14">
            <p:contentPart p14:bwMode="auto" r:id="rId43">
              <p14:nvContentPartPr>
                <p14:cNvPr id="42" name="Ink 41">
                  <a:extLst>
                    <a:ext uri="{FF2B5EF4-FFF2-40B4-BE49-F238E27FC236}">
                      <a16:creationId xmlns:a16="http://schemas.microsoft.com/office/drawing/2014/main" id="{E3163C49-888C-65EF-2753-F450366DAB68}"/>
                    </a:ext>
                  </a:extLst>
                </p14:cNvPr>
                <p14:cNvContentPartPr/>
                <p14:nvPr/>
              </p14:nvContentPartPr>
              <p14:xfrm>
                <a:off x="10386297" y="738154"/>
                <a:ext cx="128520" cy="200880"/>
              </p14:xfrm>
            </p:contentPart>
          </mc:Choice>
          <mc:Fallback>
            <p:pic>
              <p:nvPicPr>
                <p:cNvPr id="42" name="Ink 41">
                  <a:extLst>
                    <a:ext uri="{FF2B5EF4-FFF2-40B4-BE49-F238E27FC236}">
                      <a16:creationId xmlns:a16="http://schemas.microsoft.com/office/drawing/2014/main" id="{E3163C49-888C-65EF-2753-F450366DAB68}"/>
                    </a:ext>
                  </a:extLst>
                </p:cNvPr>
                <p:cNvPicPr/>
                <p:nvPr/>
              </p:nvPicPr>
              <p:blipFill>
                <a:blip r:embed="rId44"/>
                <a:stretch>
                  <a:fillRect/>
                </a:stretch>
              </p:blipFill>
              <p:spPr>
                <a:xfrm>
                  <a:off x="10377297" y="729154"/>
                  <a:ext cx="146160" cy="218520"/>
                </a:xfrm>
                <a:prstGeom prst="rect">
                  <a:avLst/>
                </a:prstGeom>
              </p:spPr>
            </p:pic>
          </mc:Fallback>
        </mc:AlternateContent>
        <mc:AlternateContent xmlns:mc="http://schemas.openxmlformats.org/markup-compatibility/2006">
          <mc:Choice xmlns:p14="http://schemas.microsoft.com/office/powerpoint/2010/main" Requires="p14">
            <p:contentPart p14:bwMode="auto" r:id="rId45">
              <p14:nvContentPartPr>
                <p14:cNvPr id="43" name="Ink 42">
                  <a:extLst>
                    <a:ext uri="{FF2B5EF4-FFF2-40B4-BE49-F238E27FC236}">
                      <a16:creationId xmlns:a16="http://schemas.microsoft.com/office/drawing/2014/main" id="{025EEA08-DD94-6484-C747-A9B42745E8D6}"/>
                    </a:ext>
                  </a:extLst>
                </p14:cNvPr>
                <p14:cNvContentPartPr/>
                <p14:nvPr/>
              </p14:nvContentPartPr>
              <p14:xfrm>
                <a:off x="10462617" y="765154"/>
                <a:ext cx="3240" cy="3960"/>
              </p14:xfrm>
            </p:contentPart>
          </mc:Choice>
          <mc:Fallback>
            <p:pic>
              <p:nvPicPr>
                <p:cNvPr id="43" name="Ink 42">
                  <a:extLst>
                    <a:ext uri="{FF2B5EF4-FFF2-40B4-BE49-F238E27FC236}">
                      <a16:creationId xmlns:a16="http://schemas.microsoft.com/office/drawing/2014/main" id="{025EEA08-DD94-6484-C747-A9B42745E8D6}"/>
                    </a:ext>
                  </a:extLst>
                </p:cNvPr>
                <p:cNvPicPr/>
                <p:nvPr/>
              </p:nvPicPr>
              <p:blipFill>
                <a:blip r:embed="rId46"/>
                <a:stretch>
                  <a:fillRect/>
                </a:stretch>
              </p:blipFill>
              <p:spPr>
                <a:xfrm>
                  <a:off x="10453617" y="756154"/>
                  <a:ext cx="20880" cy="21600"/>
                </a:xfrm>
                <a:prstGeom prst="rect">
                  <a:avLst/>
                </a:prstGeom>
              </p:spPr>
            </p:pic>
          </mc:Fallback>
        </mc:AlternateContent>
        <mc:AlternateContent xmlns:mc="http://schemas.openxmlformats.org/markup-compatibility/2006">
          <mc:Choice xmlns:p14="http://schemas.microsoft.com/office/powerpoint/2010/main" Requires="p14">
            <p:contentPart p14:bwMode="auto" r:id="rId47">
              <p14:nvContentPartPr>
                <p14:cNvPr id="44" name="Ink 43">
                  <a:extLst>
                    <a:ext uri="{FF2B5EF4-FFF2-40B4-BE49-F238E27FC236}">
                      <a16:creationId xmlns:a16="http://schemas.microsoft.com/office/drawing/2014/main" id="{814FBE46-E9C1-B31B-1065-860929F6717E}"/>
                    </a:ext>
                  </a:extLst>
                </p14:cNvPr>
                <p14:cNvContentPartPr/>
                <p14:nvPr/>
              </p14:nvContentPartPr>
              <p14:xfrm>
                <a:off x="10516617" y="584074"/>
                <a:ext cx="189000" cy="273240"/>
              </p14:xfrm>
            </p:contentPart>
          </mc:Choice>
          <mc:Fallback>
            <p:pic>
              <p:nvPicPr>
                <p:cNvPr id="44" name="Ink 43">
                  <a:extLst>
                    <a:ext uri="{FF2B5EF4-FFF2-40B4-BE49-F238E27FC236}">
                      <a16:creationId xmlns:a16="http://schemas.microsoft.com/office/drawing/2014/main" id="{814FBE46-E9C1-B31B-1065-860929F6717E}"/>
                    </a:ext>
                  </a:extLst>
                </p:cNvPr>
                <p:cNvPicPr/>
                <p:nvPr/>
              </p:nvPicPr>
              <p:blipFill>
                <a:blip r:embed="rId48"/>
                <a:stretch>
                  <a:fillRect/>
                </a:stretch>
              </p:blipFill>
              <p:spPr>
                <a:xfrm>
                  <a:off x="10507617" y="575434"/>
                  <a:ext cx="206640" cy="290880"/>
                </a:xfrm>
                <a:prstGeom prst="rect">
                  <a:avLst/>
                </a:prstGeom>
              </p:spPr>
            </p:pic>
          </mc:Fallback>
        </mc:AlternateContent>
        <mc:AlternateContent xmlns:mc="http://schemas.openxmlformats.org/markup-compatibility/2006">
          <mc:Choice xmlns:p14="http://schemas.microsoft.com/office/powerpoint/2010/main" Requires="p14">
            <p:contentPart p14:bwMode="auto" r:id="rId49">
              <p14:nvContentPartPr>
                <p14:cNvPr id="45" name="Ink 44">
                  <a:extLst>
                    <a:ext uri="{FF2B5EF4-FFF2-40B4-BE49-F238E27FC236}">
                      <a16:creationId xmlns:a16="http://schemas.microsoft.com/office/drawing/2014/main" id="{E3CBF697-A272-63D0-B23E-6CBC0CEA889F}"/>
                    </a:ext>
                  </a:extLst>
                </p14:cNvPr>
                <p14:cNvContentPartPr/>
                <p14:nvPr/>
              </p14:nvContentPartPr>
              <p14:xfrm>
                <a:off x="10703817" y="642034"/>
                <a:ext cx="297360" cy="131760"/>
              </p14:xfrm>
            </p:contentPart>
          </mc:Choice>
          <mc:Fallback>
            <p:pic>
              <p:nvPicPr>
                <p:cNvPr id="45" name="Ink 44">
                  <a:extLst>
                    <a:ext uri="{FF2B5EF4-FFF2-40B4-BE49-F238E27FC236}">
                      <a16:creationId xmlns:a16="http://schemas.microsoft.com/office/drawing/2014/main" id="{E3CBF697-A272-63D0-B23E-6CBC0CEA889F}"/>
                    </a:ext>
                  </a:extLst>
                </p:cNvPr>
                <p:cNvPicPr/>
                <p:nvPr/>
              </p:nvPicPr>
              <p:blipFill>
                <a:blip r:embed="rId50"/>
                <a:stretch>
                  <a:fillRect/>
                </a:stretch>
              </p:blipFill>
              <p:spPr>
                <a:xfrm>
                  <a:off x="10695177" y="633034"/>
                  <a:ext cx="315000" cy="149400"/>
                </a:xfrm>
                <a:prstGeom prst="rect">
                  <a:avLst/>
                </a:prstGeom>
              </p:spPr>
            </p:pic>
          </mc:Fallback>
        </mc:AlternateContent>
        <mc:AlternateContent xmlns:mc="http://schemas.openxmlformats.org/markup-compatibility/2006">
          <mc:Choice xmlns:p14="http://schemas.microsoft.com/office/powerpoint/2010/main" Requires="p14">
            <p:contentPart p14:bwMode="auto" r:id="rId51">
              <p14:nvContentPartPr>
                <p14:cNvPr id="47" name="Ink 46">
                  <a:extLst>
                    <a:ext uri="{FF2B5EF4-FFF2-40B4-BE49-F238E27FC236}">
                      <a16:creationId xmlns:a16="http://schemas.microsoft.com/office/drawing/2014/main" id="{5BE92734-C748-A0FD-40C8-979E4F35F8C5}"/>
                    </a:ext>
                  </a:extLst>
                </p14:cNvPr>
                <p14:cNvContentPartPr/>
                <p14:nvPr/>
              </p14:nvContentPartPr>
              <p14:xfrm>
                <a:off x="7757577" y="373834"/>
                <a:ext cx="488520" cy="1510560"/>
              </p14:xfrm>
            </p:contentPart>
          </mc:Choice>
          <mc:Fallback>
            <p:pic>
              <p:nvPicPr>
                <p:cNvPr id="47" name="Ink 46">
                  <a:extLst>
                    <a:ext uri="{FF2B5EF4-FFF2-40B4-BE49-F238E27FC236}">
                      <a16:creationId xmlns:a16="http://schemas.microsoft.com/office/drawing/2014/main" id="{5BE92734-C748-A0FD-40C8-979E4F35F8C5}"/>
                    </a:ext>
                  </a:extLst>
                </p:cNvPr>
                <p:cNvPicPr/>
                <p:nvPr/>
              </p:nvPicPr>
              <p:blipFill>
                <a:blip r:embed="rId52"/>
                <a:stretch>
                  <a:fillRect/>
                </a:stretch>
              </p:blipFill>
              <p:spPr>
                <a:xfrm>
                  <a:off x="7748577" y="364834"/>
                  <a:ext cx="506160" cy="1528200"/>
                </a:xfrm>
                <a:prstGeom prst="rect">
                  <a:avLst/>
                </a:prstGeom>
              </p:spPr>
            </p:pic>
          </mc:Fallback>
        </mc:AlternateContent>
      </p:grpSp>
      <p:grpSp>
        <p:nvGrpSpPr>
          <p:cNvPr id="50" name="Group 49">
            <a:extLst>
              <a:ext uri="{FF2B5EF4-FFF2-40B4-BE49-F238E27FC236}">
                <a16:creationId xmlns:a16="http://schemas.microsoft.com/office/drawing/2014/main" id="{B47CDA15-0A8C-C02B-AFF8-6B65383A9F9A}"/>
              </a:ext>
            </a:extLst>
          </p:cNvPr>
          <p:cNvGrpSpPr/>
          <p:nvPr/>
        </p:nvGrpSpPr>
        <p:grpSpPr>
          <a:xfrm>
            <a:off x="3890097" y="1167634"/>
            <a:ext cx="1901160" cy="2170080"/>
            <a:chOff x="3890097" y="1167634"/>
            <a:chExt cx="1901160" cy="2170080"/>
          </a:xfrm>
        </p:grpSpPr>
        <mc:AlternateContent xmlns:mc="http://schemas.openxmlformats.org/markup-compatibility/2006">
          <mc:Choice xmlns:p14="http://schemas.microsoft.com/office/powerpoint/2010/main" Requires="p14">
            <p:contentPart p14:bwMode="auto" r:id="rId53">
              <p14:nvContentPartPr>
                <p14:cNvPr id="10" name="Ink 9">
                  <a:extLst>
                    <a:ext uri="{FF2B5EF4-FFF2-40B4-BE49-F238E27FC236}">
                      <a16:creationId xmlns:a16="http://schemas.microsoft.com/office/drawing/2014/main" id="{02B2C2A2-F8FB-AA30-E41C-FAA44C9250C3}"/>
                    </a:ext>
                  </a:extLst>
                </p14:cNvPr>
                <p14:cNvContentPartPr/>
                <p14:nvPr/>
              </p14:nvContentPartPr>
              <p14:xfrm>
                <a:off x="3890097" y="1488394"/>
                <a:ext cx="114480" cy="111600"/>
              </p14:xfrm>
            </p:contentPart>
          </mc:Choice>
          <mc:Fallback>
            <p:pic>
              <p:nvPicPr>
                <p:cNvPr id="10" name="Ink 9">
                  <a:extLst>
                    <a:ext uri="{FF2B5EF4-FFF2-40B4-BE49-F238E27FC236}">
                      <a16:creationId xmlns:a16="http://schemas.microsoft.com/office/drawing/2014/main" id="{02B2C2A2-F8FB-AA30-E41C-FAA44C9250C3}"/>
                    </a:ext>
                  </a:extLst>
                </p:cNvPr>
                <p:cNvPicPr/>
                <p:nvPr/>
              </p:nvPicPr>
              <p:blipFill>
                <a:blip r:embed="rId54"/>
                <a:stretch>
                  <a:fillRect/>
                </a:stretch>
              </p:blipFill>
              <p:spPr>
                <a:xfrm>
                  <a:off x="3881097" y="1479754"/>
                  <a:ext cx="132120" cy="129240"/>
                </a:xfrm>
                <a:prstGeom prst="rect">
                  <a:avLst/>
                </a:prstGeom>
              </p:spPr>
            </p:pic>
          </mc:Fallback>
        </mc:AlternateContent>
        <mc:AlternateContent xmlns:mc="http://schemas.openxmlformats.org/markup-compatibility/2006">
          <mc:Choice xmlns:p14="http://schemas.microsoft.com/office/powerpoint/2010/main" Requires="p14">
            <p:contentPart p14:bwMode="auto" r:id="rId55">
              <p14:nvContentPartPr>
                <p14:cNvPr id="17" name="Ink 16">
                  <a:extLst>
                    <a:ext uri="{FF2B5EF4-FFF2-40B4-BE49-F238E27FC236}">
                      <a16:creationId xmlns:a16="http://schemas.microsoft.com/office/drawing/2014/main" id="{5B335203-D252-CF02-CE8A-BF41E28F7D52}"/>
                    </a:ext>
                  </a:extLst>
                </p14:cNvPr>
                <p14:cNvContentPartPr/>
                <p14:nvPr/>
              </p14:nvContentPartPr>
              <p14:xfrm>
                <a:off x="4003137" y="1287874"/>
                <a:ext cx="210600" cy="262800"/>
              </p14:xfrm>
            </p:contentPart>
          </mc:Choice>
          <mc:Fallback>
            <p:pic>
              <p:nvPicPr>
                <p:cNvPr id="17" name="Ink 16">
                  <a:extLst>
                    <a:ext uri="{FF2B5EF4-FFF2-40B4-BE49-F238E27FC236}">
                      <a16:creationId xmlns:a16="http://schemas.microsoft.com/office/drawing/2014/main" id="{5B335203-D252-CF02-CE8A-BF41E28F7D52}"/>
                    </a:ext>
                  </a:extLst>
                </p:cNvPr>
                <p:cNvPicPr/>
                <p:nvPr/>
              </p:nvPicPr>
              <p:blipFill>
                <a:blip r:embed="rId56"/>
                <a:stretch>
                  <a:fillRect/>
                </a:stretch>
              </p:blipFill>
              <p:spPr>
                <a:xfrm>
                  <a:off x="3994137" y="1278874"/>
                  <a:ext cx="228240" cy="280440"/>
                </a:xfrm>
                <a:prstGeom prst="rect">
                  <a:avLst/>
                </a:prstGeom>
              </p:spPr>
            </p:pic>
          </mc:Fallback>
        </mc:AlternateContent>
        <mc:AlternateContent xmlns:mc="http://schemas.openxmlformats.org/markup-compatibility/2006">
          <mc:Choice xmlns:p14="http://schemas.microsoft.com/office/powerpoint/2010/main" Requires="p14">
            <p:contentPart p14:bwMode="auto" r:id="rId57">
              <p14:nvContentPartPr>
                <p14:cNvPr id="19" name="Ink 18">
                  <a:extLst>
                    <a:ext uri="{FF2B5EF4-FFF2-40B4-BE49-F238E27FC236}">
                      <a16:creationId xmlns:a16="http://schemas.microsoft.com/office/drawing/2014/main" id="{D56E3974-0E56-DCD3-BCAD-459C06C84040}"/>
                    </a:ext>
                  </a:extLst>
                </p14:cNvPr>
                <p14:cNvContentPartPr/>
                <p14:nvPr/>
              </p14:nvContentPartPr>
              <p14:xfrm>
                <a:off x="4160817" y="1167634"/>
                <a:ext cx="130320" cy="215280"/>
              </p14:xfrm>
            </p:contentPart>
          </mc:Choice>
          <mc:Fallback>
            <p:pic>
              <p:nvPicPr>
                <p:cNvPr id="19" name="Ink 18">
                  <a:extLst>
                    <a:ext uri="{FF2B5EF4-FFF2-40B4-BE49-F238E27FC236}">
                      <a16:creationId xmlns:a16="http://schemas.microsoft.com/office/drawing/2014/main" id="{D56E3974-0E56-DCD3-BCAD-459C06C84040}"/>
                    </a:ext>
                  </a:extLst>
                </p:cNvPr>
                <p:cNvPicPr/>
                <p:nvPr/>
              </p:nvPicPr>
              <p:blipFill>
                <a:blip r:embed="rId58"/>
                <a:stretch>
                  <a:fillRect/>
                </a:stretch>
              </p:blipFill>
              <p:spPr>
                <a:xfrm>
                  <a:off x="4152177" y="1158634"/>
                  <a:ext cx="147960" cy="232920"/>
                </a:xfrm>
                <a:prstGeom prst="rect">
                  <a:avLst/>
                </a:prstGeom>
              </p:spPr>
            </p:pic>
          </mc:Fallback>
        </mc:AlternateContent>
        <mc:AlternateContent xmlns:mc="http://schemas.openxmlformats.org/markup-compatibility/2006">
          <mc:Choice xmlns:p14="http://schemas.microsoft.com/office/powerpoint/2010/main" Requires="p14">
            <p:contentPart p14:bwMode="auto" r:id="rId59">
              <p14:nvContentPartPr>
                <p14:cNvPr id="21" name="Ink 20">
                  <a:extLst>
                    <a:ext uri="{FF2B5EF4-FFF2-40B4-BE49-F238E27FC236}">
                      <a16:creationId xmlns:a16="http://schemas.microsoft.com/office/drawing/2014/main" id="{8E7F8019-F483-2451-72E8-47635B18579C}"/>
                    </a:ext>
                  </a:extLst>
                </p14:cNvPr>
                <p14:cNvContentPartPr/>
                <p14:nvPr/>
              </p14:nvContentPartPr>
              <p14:xfrm>
                <a:off x="3929337" y="1792594"/>
                <a:ext cx="189720" cy="205560"/>
              </p14:xfrm>
            </p:contentPart>
          </mc:Choice>
          <mc:Fallback>
            <p:pic>
              <p:nvPicPr>
                <p:cNvPr id="21" name="Ink 20">
                  <a:extLst>
                    <a:ext uri="{FF2B5EF4-FFF2-40B4-BE49-F238E27FC236}">
                      <a16:creationId xmlns:a16="http://schemas.microsoft.com/office/drawing/2014/main" id="{8E7F8019-F483-2451-72E8-47635B18579C}"/>
                    </a:ext>
                  </a:extLst>
                </p:cNvPr>
                <p:cNvPicPr/>
                <p:nvPr/>
              </p:nvPicPr>
              <p:blipFill>
                <a:blip r:embed="rId60"/>
                <a:stretch>
                  <a:fillRect/>
                </a:stretch>
              </p:blipFill>
              <p:spPr>
                <a:xfrm>
                  <a:off x="3920697" y="1783954"/>
                  <a:ext cx="207360" cy="223200"/>
                </a:xfrm>
                <a:prstGeom prst="rect">
                  <a:avLst/>
                </a:prstGeom>
              </p:spPr>
            </p:pic>
          </mc:Fallback>
        </mc:AlternateContent>
        <mc:AlternateContent xmlns:mc="http://schemas.openxmlformats.org/markup-compatibility/2006">
          <mc:Choice xmlns:p14="http://schemas.microsoft.com/office/powerpoint/2010/main" Requires="p14">
            <p:contentPart p14:bwMode="auto" r:id="rId61">
              <p14:nvContentPartPr>
                <p14:cNvPr id="22" name="Ink 21">
                  <a:extLst>
                    <a:ext uri="{FF2B5EF4-FFF2-40B4-BE49-F238E27FC236}">
                      <a16:creationId xmlns:a16="http://schemas.microsoft.com/office/drawing/2014/main" id="{5B0AFA35-D5B6-E8DC-7A22-325EE2FD2425}"/>
                    </a:ext>
                  </a:extLst>
                </p14:cNvPr>
                <p14:cNvContentPartPr/>
                <p14:nvPr/>
              </p14:nvContentPartPr>
              <p14:xfrm>
                <a:off x="4173057" y="1497034"/>
                <a:ext cx="347760" cy="351720"/>
              </p14:xfrm>
            </p:contentPart>
          </mc:Choice>
          <mc:Fallback>
            <p:pic>
              <p:nvPicPr>
                <p:cNvPr id="22" name="Ink 21">
                  <a:extLst>
                    <a:ext uri="{FF2B5EF4-FFF2-40B4-BE49-F238E27FC236}">
                      <a16:creationId xmlns:a16="http://schemas.microsoft.com/office/drawing/2014/main" id="{5B0AFA35-D5B6-E8DC-7A22-325EE2FD2425}"/>
                    </a:ext>
                  </a:extLst>
                </p:cNvPr>
                <p:cNvPicPr/>
                <p:nvPr/>
              </p:nvPicPr>
              <p:blipFill>
                <a:blip r:embed="rId62"/>
                <a:stretch>
                  <a:fillRect/>
                </a:stretch>
              </p:blipFill>
              <p:spPr>
                <a:xfrm>
                  <a:off x="4164057" y="1488394"/>
                  <a:ext cx="365400" cy="369360"/>
                </a:xfrm>
                <a:prstGeom prst="rect">
                  <a:avLst/>
                </a:prstGeom>
              </p:spPr>
            </p:pic>
          </mc:Fallback>
        </mc:AlternateContent>
        <mc:AlternateContent xmlns:mc="http://schemas.openxmlformats.org/markup-compatibility/2006">
          <mc:Choice xmlns:p14="http://schemas.microsoft.com/office/powerpoint/2010/main" Requires="p14">
            <p:contentPart p14:bwMode="auto" r:id="rId63">
              <p14:nvContentPartPr>
                <p14:cNvPr id="23" name="Ink 22">
                  <a:extLst>
                    <a:ext uri="{FF2B5EF4-FFF2-40B4-BE49-F238E27FC236}">
                      <a16:creationId xmlns:a16="http://schemas.microsoft.com/office/drawing/2014/main" id="{670D8B3D-4130-52E2-0C85-0820B15ED5FE}"/>
                    </a:ext>
                  </a:extLst>
                </p14:cNvPr>
                <p14:cNvContentPartPr/>
                <p14:nvPr/>
              </p14:nvContentPartPr>
              <p14:xfrm>
                <a:off x="4656177" y="1547074"/>
                <a:ext cx="23040" cy="45360"/>
              </p14:xfrm>
            </p:contentPart>
          </mc:Choice>
          <mc:Fallback>
            <p:pic>
              <p:nvPicPr>
                <p:cNvPr id="23" name="Ink 22">
                  <a:extLst>
                    <a:ext uri="{FF2B5EF4-FFF2-40B4-BE49-F238E27FC236}">
                      <a16:creationId xmlns:a16="http://schemas.microsoft.com/office/drawing/2014/main" id="{670D8B3D-4130-52E2-0C85-0820B15ED5FE}"/>
                    </a:ext>
                  </a:extLst>
                </p:cNvPr>
                <p:cNvPicPr/>
                <p:nvPr/>
              </p:nvPicPr>
              <p:blipFill>
                <a:blip r:embed="rId64"/>
                <a:stretch>
                  <a:fillRect/>
                </a:stretch>
              </p:blipFill>
              <p:spPr>
                <a:xfrm>
                  <a:off x="4647537" y="1538074"/>
                  <a:ext cx="40680" cy="63000"/>
                </a:xfrm>
                <a:prstGeom prst="rect">
                  <a:avLst/>
                </a:prstGeom>
              </p:spPr>
            </p:pic>
          </mc:Fallback>
        </mc:AlternateContent>
        <mc:AlternateContent xmlns:mc="http://schemas.openxmlformats.org/markup-compatibility/2006">
          <mc:Choice xmlns:p14="http://schemas.microsoft.com/office/powerpoint/2010/main" Requires="p14">
            <p:contentPart p14:bwMode="auto" r:id="rId65">
              <p14:nvContentPartPr>
                <p14:cNvPr id="49" name="Ink 48">
                  <a:extLst>
                    <a:ext uri="{FF2B5EF4-FFF2-40B4-BE49-F238E27FC236}">
                      <a16:creationId xmlns:a16="http://schemas.microsoft.com/office/drawing/2014/main" id="{3C8C3715-4CA1-856C-15B6-1DAF7C8FF761}"/>
                    </a:ext>
                  </a:extLst>
                </p14:cNvPr>
                <p14:cNvContentPartPr/>
                <p14:nvPr/>
              </p14:nvContentPartPr>
              <p14:xfrm>
                <a:off x="5070177" y="1792594"/>
                <a:ext cx="721080" cy="1545120"/>
              </p14:xfrm>
            </p:contentPart>
          </mc:Choice>
          <mc:Fallback>
            <p:pic>
              <p:nvPicPr>
                <p:cNvPr id="49" name="Ink 48">
                  <a:extLst>
                    <a:ext uri="{FF2B5EF4-FFF2-40B4-BE49-F238E27FC236}">
                      <a16:creationId xmlns:a16="http://schemas.microsoft.com/office/drawing/2014/main" id="{3C8C3715-4CA1-856C-15B6-1DAF7C8FF761}"/>
                    </a:ext>
                  </a:extLst>
                </p:cNvPr>
                <p:cNvPicPr/>
                <p:nvPr/>
              </p:nvPicPr>
              <p:blipFill>
                <a:blip r:embed="rId66"/>
                <a:stretch>
                  <a:fillRect/>
                </a:stretch>
              </p:blipFill>
              <p:spPr>
                <a:xfrm>
                  <a:off x="5061177" y="1783594"/>
                  <a:ext cx="738720" cy="156276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67">
            <p14:nvContentPartPr>
              <p14:cNvPr id="51" name="Ink 50">
                <a:extLst>
                  <a:ext uri="{FF2B5EF4-FFF2-40B4-BE49-F238E27FC236}">
                    <a16:creationId xmlns:a16="http://schemas.microsoft.com/office/drawing/2014/main" id="{995A0DAA-DA9A-32A0-1803-4395AED89346}"/>
                  </a:ext>
                </a:extLst>
              </p14:cNvPr>
              <p14:cNvContentPartPr/>
              <p14:nvPr/>
            </p14:nvContentPartPr>
            <p14:xfrm>
              <a:off x="6755337" y="1171234"/>
              <a:ext cx="981720" cy="973080"/>
            </p14:xfrm>
          </p:contentPart>
        </mc:Choice>
        <mc:Fallback>
          <p:pic>
            <p:nvPicPr>
              <p:cNvPr id="51" name="Ink 50">
                <a:extLst>
                  <a:ext uri="{FF2B5EF4-FFF2-40B4-BE49-F238E27FC236}">
                    <a16:creationId xmlns:a16="http://schemas.microsoft.com/office/drawing/2014/main" id="{995A0DAA-DA9A-32A0-1803-4395AED89346}"/>
                  </a:ext>
                </a:extLst>
              </p:cNvPr>
              <p:cNvPicPr/>
              <p:nvPr/>
            </p:nvPicPr>
            <p:blipFill>
              <a:blip r:embed="rId68"/>
              <a:stretch>
                <a:fillRect/>
              </a:stretch>
            </p:blipFill>
            <p:spPr>
              <a:xfrm>
                <a:off x="6701697" y="1063594"/>
                <a:ext cx="1089360" cy="1188720"/>
              </a:xfrm>
              <a:prstGeom prst="rect">
                <a:avLst/>
              </a:prstGeom>
            </p:spPr>
          </p:pic>
        </mc:Fallback>
      </mc:AlternateContent>
      <mc:AlternateContent xmlns:mc="http://schemas.openxmlformats.org/markup-compatibility/2006">
        <mc:Choice xmlns:p14="http://schemas.microsoft.com/office/powerpoint/2010/main" Requires="p14">
          <p:contentPart p14:bwMode="auto" r:id="rId69">
            <p14:nvContentPartPr>
              <p14:cNvPr id="52" name="Ink 51">
                <a:extLst>
                  <a:ext uri="{FF2B5EF4-FFF2-40B4-BE49-F238E27FC236}">
                    <a16:creationId xmlns:a16="http://schemas.microsoft.com/office/drawing/2014/main" id="{88F521A8-37F7-A324-7130-9CBC0CEFA49A}"/>
                  </a:ext>
                </a:extLst>
              </p14:cNvPr>
              <p14:cNvContentPartPr/>
              <p14:nvPr/>
            </p14:nvContentPartPr>
            <p14:xfrm>
              <a:off x="3742137" y="2652634"/>
              <a:ext cx="1274400" cy="757440"/>
            </p14:xfrm>
          </p:contentPart>
        </mc:Choice>
        <mc:Fallback>
          <p:pic>
            <p:nvPicPr>
              <p:cNvPr id="52" name="Ink 51">
                <a:extLst>
                  <a:ext uri="{FF2B5EF4-FFF2-40B4-BE49-F238E27FC236}">
                    <a16:creationId xmlns:a16="http://schemas.microsoft.com/office/drawing/2014/main" id="{88F521A8-37F7-A324-7130-9CBC0CEFA49A}"/>
                  </a:ext>
                </a:extLst>
              </p:cNvPr>
              <p:cNvPicPr/>
              <p:nvPr/>
            </p:nvPicPr>
            <p:blipFill>
              <a:blip r:embed="rId70"/>
              <a:stretch>
                <a:fillRect/>
              </a:stretch>
            </p:blipFill>
            <p:spPr>
              <a:xfrm>
                <a:off x="3688137" y="2544994"/>
                <a:ext cx="1382040" cy="973080"/>
              </a:xfrm>
              <a:prstGeom prst="rect">
                <a:avLst/>
              </a:prstGeom>
            </p:spPr>
          </p:pic>
        </mc:Fallback>
      </mc:AlternateContent>
      <p:grpSp>
        <p:nvGrpSpPr>
          <p:cNvPr id="62" name="Group 61">
            <a:extLst>
              <a:ext uri="{FF2B5EF4-FFF2-40B4-BE49-F238E27FC236}">
                <a16:creationId xmlns:a16="http://schemas.microsoft.com/office/drawing/2014/main" id="{C923C799-2F24-623F-19DD-730B3F497AD6}"/>
              </a:ext>
            </a:extLst>
          </p:cNvPr>
          <p:cNvGrpSpPr/>
          <p:nvPr/>
        </p:nvGrpSpPr>
        <p:grpSpPr>
          <a:xfrm>
            <a:off x="3963177" y="5517514"/>
            <a:ext cx="470880" cy="293760"/>
            <a:chOff x="3963177" y="5517514"/>
            <a:chExt cx="470880" cy="293760"/>
          </a:xfrm>
        </p:grpSpPr>
        <mc:AlternateContent xmlns:mc="http://schemas.openxmlformats.org/markup-compatibility/2006">
          <mc:Choice xmlns:p14="http://schemas.microsoft.com/office/powerpoint/2010/main" Requires="p14">
            <p:contentPart p14:bwMode="auto" r:id="rId71">
              <p14:nvContentPartPr>
                <p14:cNvPr id="57" name="Ink 56">
                  <a:extLst>
                    <a:ext uri="{FF2B5EF4-FFF2-40B4-BE49-F238E27FC236}">
                      <a16:creationId xmlns:a16="http://schemas.microsoft.com/office/drawing/2014/main" id="{71775A58-06A7-AAD9-F23D-EB320C66D955}"/>
                    </a:ext>
                  </a:extLst>
                </p14:cNvPr>
                <p14:cNvContentPartPr/>
                <p14:nvPr/>
              </p14:nvContentPartPr>
              <p14:xfrm>
                <a:off x="3963177" y="5654674"/>
                <a:ext cx="107640" cy="145080"/>
              </p14:xfrm>
            </p:contentPart>
          </mc:Choice>
          <mc:Fallback>
            <p:pic>
              <p:nvPicPr>
                <p:cNvPr id="57" name="Ink 56">
                  <a:extLst>
                    <a:ext uri="{FF2B5EF4-FFF2-40B4-BE49-F238E27FC236}">
                      <a16:creationId xmlns:a16="http://schemas.microsoft.com/office/drawing/2014/main" id="{71775A58-06A7-AAD9-F23D-EB320C66D955}"/>
                    </a:ext>
                  </a:extLst>
                </p:cNvPr>
                <p:cNvPicPr/>
                <p:nvPr/>
              </p:nvPicPr>
              <p:blipFill>
                <a:blip r:embed="rId72"/>
                <a:stretch>
                  <a:fillRect/>
                </a:stretch>
              </p:blipFill>
              <p:spPr>
                <a:xfrm>
                  <a:off x="3954177" y="5645674"/>
                  <a:ext cx="125280" cy="162720"/>
                </a:xfrm>
                <a:prstGeom prst="rect">
                  <a:avLst/>
                </a:prstGeom>
              </p:spPr>
            </p:pic>
          </mc:Fallback>
        </mc:AlternateContent>
        <mc:AlternateContent xmlns:mc="http://schemas.openxmlformats.org/markup-compatibility/2006">
          <mc:Choice xmlns:p14="http://schemas.microsoft.com/office/powerpoint/2010/main" Requires="p14">
            <p:contentPart p14:bwMode="auto" r:id="rId73">
              <p14:nvContentPartPr>
                <p14:cNvPr id="58" name="Ink 57">
                  <a:extLst>
                    <a:ext uri="{FF2B5EF4-FFF2-40B4-BE49-F238E27FC236}">
                      <a16:creationId xmlns:a16="http://schemas.microsoft.com/office/drawing/2014/main" id="{C3CF9BE0-3D18-EBC3-ABBE-D1BD678F153A}"/>
                    </a:ext>
                  </a:extLst>
                </p14:cNvPr>
                <p14:cNvContentPartPr/>
                <p14:nvPr/>
              </p14:nvContentPartPr>
              <p14:xfrm>
                <a:off x="3980817" y="5517514"/>
                <a:ext cx="89280" cy="133200"/>
              </p14:xfrm>
            </p:contentPart>
          </mc:Choice>
          <mc:Fallback>
            <p:pic>
              <p:nvPicPr>
                <p:cNvPr id="58" name="Ink 57">
                  <a:extLst>
                    <a:ext uri="{FF2B5EF4-FFF2-40B4-BE49-F238E27FC236}">
                      <a16:creationId xmlns:a16="http://schemas.microsoft.com/office/drawing/2014/main" id="{C3CF9BE0-3D18-EBC3-ABBE-D1BD678F153A}"/>
                    </a:ext>
                  </a:extLst>
                </p:cNvPr>
                <p:cNvPicPr/>
                <p:nvPr/>
              </p:nvPicPr>
              <p:blipFill>
                <a:blip r:embed="rId74"/>
                <a:stretch>
                  <a:fillRect/>
                </a:stretch>
              </p:blipFill>
              <p:spPr>
                <a:xfrm>
                  <a:off x="3972177" y="5508874"/>
                  <a:ext cx="106920" cy="150840"/>
                </a:xfrm>
                <a:prstGeom prst="rect">
                  <a:avLst/>
                </a:prstGeom>
              </p:spPr>
            </p:pic>
          </mc:Fallback>
        </mc:AlternateContent>
        <mc:AlternateContent xmlns:mc="http://schemas.openxmlformats.org/markup-compatibility/2006">
          <mc:Choice xmlns:p14="http://schemas.microsoft.com/office/powerpoint/2010/main" Requires="p14">
            <p:contentPart p14:bwMode="auto" r:id="rId75">
              <p14:nvContentPartPr>
                <p14:cNvPr id="59" name="Ink 58">
                  <a:extLst>
                    <a:ext uri="{FF2B5EF4-FFF2-40B4-BE49-F238E27FC236}">
                      <a16:creationId xmlns:a16="http://schemas.microsoft.com/office/drawing/2014/main" id="{7AEBAC18-30BA-C7FF-2462-A314EC5E7DC6}"/>
                    </a:ext>
                  </a:extLst>
                </p14:cNvPr>
                <p14:cNvContentPartPr/>
                <p14:nvPr/>
              </p14:nvContentPartPr>
              <p14:xfrm>
                <a:off x="4024017" y="5630554"/>
                <a:ext cx="119520" cy="180720"/>
              </p14:xfrm>
            </p:contentPart>
          </mc:Choice>
          <mc:Fallback>
            <p:pic>
              <p:nvPicPr>
                <p:cNvPr id="59" name="Ink 58">
                  <a:extLst>
                    <a:ext uri="{FF2B5EF4-FFF2-40B4-BE49-F238E27FC236}">
                      <a16:creationId xmlns:a16="http://schemas.microsoft.com/office/drawing/2014/main" id="{7AEBAC18-30BA-C7FF-2462-A314EC5E7DC6}"/>
                    </a:ext>
                  </a:extLst>
                </p:cNvPr>
                <p:cNvPicPr/>
                <p:nvPr/>
              </p:nvPicPr>
              <p:blipFill>
                <a:blip r:embed="rId76"/>
                <a:stretch>
                  <a:fillRect/>
                </a:stretch>
              </p:blipFill>
              <p:spPr>
                <a:xfrm>
                  <a:off x="4015377" y="5621914"/>
                  <a:ext cx="137160" cy="198360"/>
                </a:xfrm>
                <a:prstGeom prst="rect">
                  <a:avLst/>
                </a:prstGeom>
              </p:spPr>
            </p:pic>
          </mc:Fallback>
        </mc:AlternateContent>
        <mc:AlternateContent xmlns:mc="http://schemas.openxmlformats.org/markup-compatibility/2006">
          <mc:Choice xmlns:p14="http://schemas.microsoft.com/office/powerpoint/2010/main" Requires="p14">
            <p:contentPart p14:bwMode="auto" r:id="rId77">
              <p14:nvContentPartPr>
                <p14:cNvPr id="60" name="Ink 59">
                  <a:extLst>
                    <a:ext uri="{FF2B5EF4-FFF2-40B4-BE49-F238E27FC236}">
                      <a16:creationId xmlns:a16="http://schemas.microsoft.com/office/drawing/2014/main" id="{3D3E3DAE-C470-D20C-5668-1153AD339F09}"/>
                    </a:ext>
                  </a:extLst>
                </p14:cNvPr>
                <p14:cNvContentPartPr/>
                <p14:nvPr/>
              </p14:nvContentPartPr>
              <p14:xfrm>
                <a:off x="4158657" y="5596714"/>
                <a:ext cx="115560" cy="118800"/>
              </p14:xfrm>
            </p:contentPart>
          </mc:Choice>
          <mc:Fallback>
            <p:pic>
              <p:nvPicPr>
                <p:cNvPr id="60" name="Ink 59">
                  <a:extLst>
                    <a:ext uri="{FF2B5EF4-FFF2-40B4-BE49-F238E27FC236}">
                      <a16:creationId xmlns:a16="http://schemas.microsoft.com/office/drawing/2014/main" id="{3D3E3DAE-C470-D20C-5668-1153AD339F09}"/>
                    </a:ext>
                  </a:extLst>
                </p:cNvPr>
                <p:cNvPicPr/>
                <p:nvPr/>
              </p:nvPicPr>
              <p:blipFill>
                <a:blip r:embed="rId78"/>
                <a:stretch>
                  <a:fillRect/>
                </a:stretch>
              </p:blipFill>
              <p:spPr>
                <a:xfrm>
                  <a:off x="4150017" y="5587714"/>
                  <a:ext cx="133200" cy="136440"/>
                </a:xfrm>
                <a:prstGeom prst="rect">
                  <a:avLst/>
                </a:prstGeom>
              </p:spPr>
            </p:pic>
          </mc:Fallback>
        </mc:AlternateContent>
        <mc:AlternateContent xmlns:mc="http://schemas.openxmlformats.org/markup-compatibility/2006">
          <mc:Choice xmlns:p14="http://schemas.microsoft.com/office/powerpoint/2010/main" Requires="p14">
            <p:contentPart p14:bwMode="auto" r:id="rId79">
              <p14:nvContentPartPr>
                <p14:cNvPr id="61" name="Ink 60">
                  <a:extLst>
                    <a:ext uri="{FF2B5EF4-FFF2-40B4-BE49-F238E27FC236}">
                      <a16:creationId xmlns:a16="http://schemas.microsoft.com/office/drawing/2014/main" id="{328C04D5-2A57-F544-63AD-6427D2465904}"/>
                    </a:ext>
                  </a:extLst>
                </p14:cNvPr>
                <p14:cNvContentPartPr/>
                <p14:nvPr/>
              </p14:nvContentPartPr>
              <p14:xfrm>
                <a:off x="4268817" y="5527234"/>
                <a:ext cx="165240" cy="270000"/>
              </p14:xfrm>
            </p:contentPart>
          </mc:Choice>
          <mc:Fallback>
            <p:pic>
              <p:nvPicPr>
                <p:cNvPr id="61" name="Ink 60">
                  <a:extLst>
                    <a:ext uri="{FF2B5EF4-FFF2-40B4-BE49-F238E27FC236}">
                      <a16:creationId xmlns:a16="http://schemas.microsoft.com/office/drawing/2014/main" id="{328C04D5-2A57-F544-63AD-6427D2465904}"/>
                    </a:ext>
                  </a:extLst>
                </p:cNvPr>
                <p:cNvPicPr/>
                <p:nvPr/>
              </p:nvPicPr>
              <p:blipFill>
                <a:blip r:embed="rId80"/>
                <a:stretch>
                  <a:fillRect/>
                </a:stretch>
              </p:blipFill>
              <p:spPr>
                <a:xfrm>
                  <a:off x="4259817" y="5518234"/>
                  <a:ext cx="182880" cy="287640"/>
                </a:xfrm>
                <a:prstGeom prst="rect">
                  <a:avLst/>
                </a:prstGeom>
              </p:spPr>
            </p:pic>
          </mc:Fallback>
        </mc:AlternateContent>
      </p:grpSp>
      <p:grpSp>
        <p:nvGrpSpPr>
          <p:cNvPr id="64" name="Group 63">
            <a:extLst>
              <a:ext uri="{FF2B5EF4-FFF2-40B4-BE49-F238E27FC236}">
                <a16:creationId xmlns:a16="http://schemas.microsoft.com/office/drawing/2014/main" id="{055EAB40-3C69-19A7-25FD-1BCC8E242820}"/>
              </a:ext>
            </a:extLst>
          </p:cNvPr>
          <p:cNvGrpSpPr/>
          <p:nvPr/>
        </p:nvGrpSpPr>
        <p:grpSpPr>
          <a:xfrm>
            <a:off x="4533417" y="4926394"/>
            <a:ext cx="814320" cy="475200"/>
            <a:chOff x="4533417" y="4926394"/>
            <a:chExt cx="814320" cy="475200"/>
          </a:xfrm>
        </p:grpSpPr>
        <mc:AlternateContent xmlns:mc="http://schemas.openxmlformats.org/markup-compatibility/2006">
          <mc:Choice xmlns:p14="http://schemas.microsoft.com/office/powerpoint/2010/main" Requires="p14">
            <p:contentPart p14:bwMode="auto" r:id="rId81">
              <p14:nvContentPartPr>
                <p14:cNvPr id="53" name="Ink 52">
                  <a:extLst>
                    <a:ext uri="{FF2B5EF4-FFF2-40B4-BE49-F238E27FC236}">
                      <a16:creationId xmlns:a16="http://schemas.microsoft.com/office/drawing/2014/main" id="{821E9290-9CCF-6E05-762A-29A227ECFADE}"/>
                    </a:ext>
                  </a:extLst>
                </p14:cNvPr>
                <p14:cNvContentPartPr/>
                <p14:nvPr/>
              </p14:nvContentPartPr>
              <p14:xfrm>
                <a:off x="4533417" y="5088394"/>
                <a:ext cx="312120" cy="313200"/>
              </p14:xfrm>
            </p:contentPart>
          </mc:Choice>
          <mc:Fallback>
            <p:pic>
              <p:nvPicPr>
                <p:cNvPr id="53" name="Ink 52">
                  <a:extLst>
                    <a:ext uri="{FF2B5EF4-FFF2-40B4-BE49-F238E27FC236}">
                      <a16:creationId xmlns:a16="http://schemas.microsoft.com/office/drawing/2014/main" id="{821E9290-9CCF-6E05-762A-29A227ECFADE}"/>
                    </a:ext>
                  </a:extLst>
                </p:cNvPr>
                <p:cNvPicPr/>
                <p:nvPr/>
              </p:nvPicPr>
              <p:blipFill>
                <a:blip r:embed="rId82"/>
                <a:stretch>
                  <a:fillRect/>
                </a:stretch>
              </p:blipFill>
              <p:spPr>
                <a:xfrm>
                  <a:off x="4524777" y="5079394"/>
                  <a:ext cx="329760" cy="330840"/>
                </a:xfrm>
                <a:prstGeom prst="rect">
                  <a:avLst/>
                </a:prstGeom>
              </p:spPr>
            </p:pic>
          </mc:Fallback>
        </mc:AlternateContent>
        <mc:AlternateContent xmlns:mc="http://schemas.openxmlformats.org/markup-compatibility/2006">
          <mc:Choice xmlns:p14="http://schemas.microsoft.com/office/powerpoint/2010/main" Requires="p14">
            <p:contentPart p14:bwMode="auto" r:id="rId83">
              <p14:nvContentPartPr>
                <p14:cNvPr id="54" name="Ink 53">
                  <a:extLst>
                    <a:ext uri="{FF2B5EF4-FFF2-40B4-BE49-F238E27FC236}">
                      <a16:creationId xmlns:a16="http://schemas.microsoft.com/office/drawing/2014/main" id="{3D338272-EC91-FB6C-F6E6-F000FBFFFDED}"/>
                    </a:ext>
                  </a:extLst>
                </p14:cNvPr>
                <p14:cNvContentPartPr/>
                <p14:nvPr/>
              </p14:nvContentPartPr>
              <p14:xfrm>
                <a:off x="4768137" y="5073274"/>
                <a:ext cx="126720" cy="92160"/>
              </p14:xfrm>
            </p:contentPart>
          </mc:Choice>
          <mc:Fallback>
            <p:pic>
              <p:nvPicPr>
                <p:cNvPr id="54" name="Ink 53">
                  <a:extLst>
                    <a:ext uri="{FF2B5EF4-FFF2-40B4-BE49-F238E27FC236}">
                      <a16:creationId xmlns:a16="http://schemas.microsoft.com/office/drawing/2014/main" id="{3D338272-EC91-FB6C-F6E6-F000FBFFFDED}"/>
                    </a:ext>
                  </a:extLst>
                </p:cNvPr>
                <p:cNvPicPr/>
                <p:nvPr/>
              </p:nvPicPr>
              <p:blipFill>
                <a:blip r:embed="rId84"/>
                <a:stretch>
                  <a:fillRect/>
                </a:stretch>
              </p:blipFill>
              <p:spPr>
                <a:xfrm>
                  <a:off x="4759497" y="5064274"/>
                  <a:ext cx="144360" cy="109800"/>
                </a:xfrm>
                <a:prstGeom prst="rect">
                  <a:avLst/>
                </a:prstGeom>
              </p:spPr>
            </p:pic>
          </mc:Fallback>
        </mc:AlternateContent>
        <mc:AlternateContent xmlns:mc="http://schemas.openxmlformats.org/markup-compatibility/2006">
          <mc:Choice xmlns:p14="http://schemas.microsoft.com/office/powerpoint/2010/main" Requires="p14">
            <p:contentPart p14:bwMode="auto" r:id="rId85">
              <p14:nvContentPartPr>
                <p14:cNvPr id="55" name="Ink 54">
                  <a:extLst>
                    <a:ext uri="{FF2B5EF4-FFF2-40B4-BE49-F238E27FC236}">
                      <a16:creationId xmlns:a16="http://schemas.microsoft.com/office/drawing/2014/main" id="{F06F3811-A58E-C261-837C-912A8F4E0336}"/>
                    </a:ext>
                  </a:extLst>
                </p14:cNvPr>
                <p14:cNvContentPartPr/>
                <p14:nvPr/>
              </p14:nvContentPartPr>
              <p14:xfrm>
                <a:off x="4823577" y="5125114"/>
                <a:ext cx="46800" cy="47880"/>
              </p14:xfrm>
            </p:contentPart>
          </mc:Choice>
          <mc:Fallback>
            <p:pic>
              <p:nvPicPr>
                <p:cNvPr id="55" name="Ink 54">
                  <a:extLst>
                    <a:ext uri="{FF2B5EF4-FFF2-40B4-BE49-F238E27FC236}">
                      <a16:creationId xmlns:a16="http://schemas.microsoft.com/office/drawing/2014/main" id="{F06F3811-A58E-C261-837C-912A8F4E0336}"/>
                    </a:ext>
                  </a:extLst>
                </p:cNvPr>
                <p:cNvPicPr/>
                <p:nvPr/>
              </p:nvPicPr>
              <p:blipFill>
                <a:blip r:embed="rId86"/>
                <a:stretch>
                  <a:fillRect/>
                </a:stretch>
              </p:blipFill>
              <p:spPr>
                <a:xfrm>
                  <a:off x="4814577" y="5116474"/>
                  <a:ext cx="64440" cy="65520"/>
                </a:xfrm>
                <a:prstGeom prst="rect">
                  <a:avLst/>
                </a:prstGeom>
              </p:spPr>
            </p:pic>
          </mc:Fallback>
        </mc:AlternateContent>
        <mc:AlternateContent xmlns:mc="http://schemas.openxmlformats.org/markup-compatibility/2006">
          <mc:Choice xmlns:p14="http://schemas.microsoft.com/office/powerpoint/2010/main" Requires="p14">
            <p:contentPart p14:bwMode="auto" r:id="rId87">
              <p14:nvContentPartPr>
                <p14:cNvPr id="63" name="Ink 62">
                  <a:extLst>
                    <a:ext uri="{FF2B5EF4-FFF2-40B4-BE49-F238E27FC236}">
                      <a16:creationId xmlns:a16="http://schemas.microsoft.com/office/drawing/2014/main" id="{7D0D3A25-8259-259C-8AF1-BD6933CCA8E6}"/>
                    </a:ext>
                  </a:extLst>
                </p14:cNvPr>
                <p14:cNvContentPartPr/>
                <p14:nvPr/>
              </p14:nvContentPartPr>
              <p14:xfrm>
                <a:off x="5037417" y="4926394"/>
                <a:ext cx="310320" cy="29880"/>
              </p14:xfrm>
            </p:contentPart>
          </mc:Choice>
          <mc:Fallback>
            <p:pic>
              <p:nvPicPr>
                <p:cNvPr id="63" name="Ink 62">
                  <a:extLst>
                    <a:ext uri="{FF2B5EF4-FFF2-40B4-BE49-F238E27FC236}">
                      <a16:creationId xmlns:a16="http://schemas.microsoft.com/office/drawing/2014/main" id="{7D0D3A25-8259-259C-8AF1-BD6933CCA8E6}"/>
                    </a:ext>
                  </a:extLst>
                </p:cNvPr>
                <p:cNvPicPr/>
                <p:nvPr/>
              </p:nvPicPr>
              <p:blipFill>
                <a:blip r:embed="rId88"/>
                <a:stretch>
                  <a:fillRect/>
                </a:stretch>
              </p:blipFill>
              <p:spPr>
                <a:xfrm>
                  <a:off x="5028417" y="4917394"/>
                  <a:ext cx="327960" cy="475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89">
            <p14:nvContentPartPr>
              <p14:cNvPr id="65" name="Ink 64">
                <a:extLst>
                  <a:ext uri="{FF2B5EF4-FFF2-40B4-BE49-F238E27FC236}">
                    <a16:creationId xmlns:a16="http://schemas.microsoft.com/office/drawing/2014/main" id="{58DE3226-EB2C-22CF-A25B-815826BDA43E}"/>
                  </a:ext>
                </a:extLst>
              </p14:cNvPr>
              <p14:cNvContentPartPr/>
              <p14:nvPr/>
            </p14:nvContentPartPr>
            <p14:xfrm>
              <a:off x="5943177" y="4309714"/>
              <a:ext cx="1440" cy="11160"/>
            </p14:xfrm>
          </p:contentPart>
        </mc:Choice>
        <mc:Fallback>
          <p:pic>
            <p:nvPicPr>
              <p:cNvPr id="65" name="Ink 64">
                <a:extLst>
                  <a:ext uri="{FF2B5EF4-FFF2-40B4-BE49-F238E27FC236}">
                    <a16:creationId xmlns:a16="http://schemas.microsoft.com/office/drawing/2014/main" id="{58DE3226-EB2C-22CF-A25B-815826BDA43E}"/>
                  </a:ext>
                </a:extLst>
              </p:cNvPr>
              <p:cNvPicPr/>
              <p:nvPr/>
            </p:nvPicPr>
            <p:blipFill>
              <a:blip r:embed="rId90"/>
              <a:stretch>
                <a:fillRect/>
              </a:stretch>
            </p:blipFill>
            <p:spPr>
              <a:xfrm>
                <a:off x="5934177" y="4300714"/>
                <a:ext cx="19080" cy="28800"/>
              </a:xfrm>
              <a:prstGeom prst="rect">
                <a:avLst/>
              </a:prstGeom>
            </p:spPr>
          </p:pic>
        </mc:Fallback>
      </mc:AlternateContent>
      <mc:AlternateContent xmlns:mc="http://schemas.openxmlformats.org/markup-compatibility/2006">
        <mc:Choice xmlns:p14="http://schemas.microsoft.com/office/powerpoint/2010/main" Requires="p14">
          <p:contentPart p14:bwMode="auto" r:id="rId91">
            <p14:nvContentPartPr>
              <p14:cNvPr id="66" name="Ink 65">
                <a:extLst>
                  <a:ext uri="{FF2B5EF4-FFF2-40B4-BE49-F238E27FC236}">
                    <a16:creationId xmlns:a16="http://schemas.microsoft.com/office/drawing/2014/main" id="{46772CC5-DF42-665E-2DB0-1D98C0EF4AAB}"/>
                  </a:ext>
                </a:extLst>
              </p14:cNvPr>
              <p14:cNvContentPartPr/>
              <p14:nvPr/>
            </p14:nvContentPartPr>
            <p14:xfrm>
              <a:off x="5654457" y="4152754"/>
              <a:ext cx="959400" cy="2196000"/>
            </p14:xfrm>
          </p:contentPart>
        </mc:Choice>
        <mc:Fallback>
          <p:pic>
            <p:nvPicPr>
              <p:cNvPr id="66" name="Ink 65">
                <a:extLst>
                  <a:ext uri="{FF2B5EF4-FFF2-40B4-BE49-F238E27FC236}">
                    <a16:creationId xmlns:a16="http://schemas.microsoft.com/office/drawing/2014/main" id="{46772CC5-DF42-665E-2DB0-1D98C0EF4AAB}"/>
                  </a:ext>
                </a:extLst>
              </p:cNvPr>
              <p:cNvPicPr/>
              <p:nvPr/>
            </p:nvPicPr>
            <p:blipFill>
              <a:blip r:embed="rId92"/>
              <a:stretch>
                <a:fillRect/>
              </a:stretch>
            </p:blipFill>
            <p:spPr>
              <a:xfrm>
                <a:off x="5645457" y="4144114"/>
                <a:ext cx="977040" cy="2213640"/>
              </a:xfrm>
              <a:prstGeom prst="rect">
                <a:avLst/>
              </a:prstGeom>
            </p:spPr>
          </p:pic>
        </mc:Fallback>
      </mc:AlternateContent>
      <mc:AlternateContent xmlns:mc="http://schemas.openxmlformats.org/markup-compatibility/2006">
        <mc:Choice xmlns:p14="http://schemas.microsoft.com/office/powerpoint/2010/main" Requires="p14">
          <p:contentPart p14:bwMode="auto" r:id="rId93">
            <p14:nvContentPartPr>
              <p14:cNvPr id="67" name="Ink 66">
                <a:extLst>
                  <a:ext uri="{FF2B5EF4-FFF2-40B4-BE49-F238E27FC236}">
                    <a16:creationId xmlns:a16="http://schemas.microsoft.com/office/drawing/2014/main" id="{EB421AF4-4439-D6D1-4CA8-70EC1CD8BD49}"/>
                  </a:ext>
                </a:extLst>
              </p14:cNvPr>
              <p14:cNvContentPartPr/>
              <p14:nvPr/>
            </p14:nvContentPartPr>
            <p14:xfrm>
              <a:off x="5602257" y="5148154"/>
              <a:ext cx="90000" cy="24480"/>
            </p14:xfrm>
          </p:contentPart>
        </mc:Choice>
        <mc:Fallback>
          <p:pic>
            <p:nvPicPr>
              <p:cNvPr id="67" name="Ink 66">
                <a:extLst>
                  <a:ext uri="{FF2B5EF4-FFF2-40B4-BE49-F238E27FC236}">
                    <a16:creationId xmlns:a16="http://schemas.microsoft.com/office/drawing/2014/main" id="{EB421AF4-4439-D6D1-4CA8-70EC1CD8BD49}"/>
                  </a:ext>
                </a:extLst>
              </p:cNvPr>
              <p:cNvPicPr/>
              <p:nvPr/>
            </p:nvPicPr>
            <p:blipFill>
              <a:blip r:embed="rId94"/>
              <a:stretch>
                <a:fillRect/>
              </a:stretch>
            </p:blipFill>
            <p:spPr>
              <a:xfrm>
                <a:off x="5593617" y="5139154"/>
                <a:ext cx="107640" cy="42120"/>
              </a:xfrm>
              <a:prstGeom prst="rect">
                <a:avLst/>
              </a:prstGeom>
            </p:spPr>
          </p:pic>
        </mc:Fallback>
      </mc:AlternateContent>
      <p:grpSp>
        <p:nvGrpSpPr>
          <p:cNvPr id="70" name="Group 69">
            <a:extLst>
              <a:ext uri="{FF2B5EF4-FFF2-40B4-BE49-F238E27FC236}">
                <a16:creationId xmlns:a16="http://schemas.microsoft.com/office/drawing/2014/main" id="{847CBDD5-FF0C-3328-6CA2-FA5117A69BBA}"/>
              </a:ext>
            </a:extLst>
          </p:cNvPr>
          <p:cNvGrpSpPr/>
          <p:nvPr/>
        </p:nvGrpSpPr>
        <p:grpSpPr>
          <a:xfrm>
            <a:off x="6022377" y="5098474"/>
            <a:ext cx="139680" cy="164520"/>
            <a:chOff x="6022377" y="5098474"/>
            <a:chExt cx="139680" cy="164520"/>
          </a:xfrm>
        </p:grpSpPr>
        <mc:AlternateContent xmlns:mc="http://schemas.openxmlformats.org/markup-compatibility/2006">
          <mc:Choice xmlns:p14="http://schemas.microsoft.com/office/powerpoint/2010/main" Requires="p14">
            <p:contentPart p14:bwMode="auto" r:id="rId95">
              <p14:nvContentPartPr>
                <p14:cNvPr id="68" name="Ink 67">
                  <a:extLst>
                    <a:ext uri="{FF2B5EF4-FFF2-40B4-BE49-F238E27FC236}">
                      <a16:creationId xmlns:a16="http://schemas.microsoft.com/office/drawing/2014/main" id="{0DE3F84C-4D0B-38B3-CA0F-A846334E665C}"/>
                    </a:ext>
                  </a:extLst>
                </p14:cNvPr>
                <p14:cNvContentPartPr/>
                <p14:nvPr/>
              </p14:nvContentPartPr>
              <p14:xfrm>
                <a:off x="6078897" y="5147434"/>
                <a:ext cx="7560" cy="37800"/>
              </p14:xfrm>
            </p:contentPart>
          </mc:Choice>
          <mc:Fallback>
            <p:pic>
              <p:nvPicPr>
                <p:cNvPr id="68" name="Ink 67">
                  <a:extLst>
                    <a:ext uri="{FF2B5EF4-FFF2-40B4-BE49-F238E27FC236}">
                      <a16:creationId xmlns:a16="http://schemas.microsoft.com/office/drawing/2014/main" id="{0DE3F84C-4D0B-38B3-CA0F-A846334E665C}"/>
                    </a:ext>
                  </a:extLst>
                </p:cNvPr>
                <p:cNvPicPr/>
                <p:nvPr/>
              </p:nvPicPr>
              <p:blipFill>
                <a:blip r:embed="rId96"/>
                <a:stretch>
                  <a:fillRect/>
                </a:stretch>
              </p:blipFill>
              <p:spPr>
                <a:xfrm>
                  <a:off x="6069897" y="5138434"/>
                  <a:ext cx="25200" cy="55440"/>
                </a:xfrm>
                <a:prstGeom prst="rect">
                  <a:avLst/>
                </a:prstGeom>
              </p:spPr>
            </p:pic>
          </mc:Fallback>
        </mc:AlternateContent>
        <mc:AlternateContent xmlns:mc="http://schemas.openxmlformats.org/markup-compatibility/2006">
          <mc:Choice xmlns:p14="http://schemas.microsoft.com/office/powerpoint/2010/main" Requires="p14">
            <p:contentPart p14:bwMode="auto" r:id="rId97">
              <p14:nvContentPartPr>
                <p14:cNvPr id="69" name="Ink 68">
                  <a:extLst>
                    <a:ext uri="{FF2B5EF4-FFF2-40B4-BE49-F238E27FC236}">
                      <a16:creationId xmlns:a16="http://schemas.microsoft.com/office/drawing/2014/main" id="{90F0DAED-2710-F8A4-2D60-4C3E51FA692E}"/>
                    </a:ext>
                  </a:extLst>
                </p14:cNvPr>
                <p14:cNvContentPartPr/>
                <p14:nvPr/>
              </p14:nvContentPartPr>
              <p14:xfrm>
                <a:off x="6022377" y="5098474"/>
                <a:ext cx="139680" cy="164520"/>
              </p14:xfrm>
            </p:contentPart>
          </mc:Choice>
          <mc:Fallback>
            <p:pic>
              <p:nvPicPr>
                <p:cNvPr id="69" name="Ink 68">
                  <a:extLst>
                    <a:ext uri="{FF2B5EF4-FFF2-40B4-BE49-F238E27FC236}">
                      <a16:creationId xmlns:a16="http://schemas.microsoft.com/office/drawing/2014/main" id="{90F0DAED-2710-F8A4-2D60-4C3E51FA692E}"/>
                    </a:ext>
                  </a:extLst>
                </p:cNvPr>
                <p:cNvPicPr/>
                <p:nvPr/>
              </p:nvPicPr>
              <p:blipFill>
                <a:blip r:embed="rId98"/>
                <a:stretch>
                  <a:fillRect/>
                </a:stretch>
              </p:blipFill>
              <p:spPr>
                <a:xfrm>
                  <a:off x="6013377" y="5089834"/>
                  <a:ext cx="157320" cy="18216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99">
            <p14:nvContentPartPr>
              <p14:cNvPr id="71" name="Ink 70">
                <a:extLst>
                  <a:ext uri="{FF2B5EF4-FFF2-40B4-BE49-F238E27FC236}">
                    <a16:creationId xmlns:a16="http://schemas.microsoft.com/office/drawing/2014/main" id="{59FD65AC-2282-BC42-B56E-4569C59BAB5F}"/>
                  </a:ext>
                </a:extLst>
              </p14:cNvPr>
              <p14:cNvContentPartPr/>
              <p14:nvPr/>
            </p14:nvContentPartPr>
            <p14:xfrm>
              <a:off x="7589097" y="5300074"/>
              <a:ext cx="979560" cy="1001880"/>
            </p14:xfrm>
          </p:contentPart>
        </mc:Choice>
        <mc:Fallback>
          <p:pic>
            <p:nvPicPr>
              <p:cNvPr id="71" name="Ink 70">
                <a:extLst>
                  <a:ext uri="{FF2B5EF4-FFF2-40B4-BE49-F238E27FC236}">
                    <a16:creationId xmlns:a16="http://schemas.microsoft.com/office/drawing/2014/main" id="{59FD65AC-2282-BC42-B56E-4569C59BAB5F}"/>
                  </a:ext>
                </a:extLst>
              </p:cNvPr>
              <p:cNvPicPr/>
              <p:nvPr/>
            </p:nvPicPr>
            <p:blipFill>
              <a:blip r:embed="rId100"/>
              <a:stretch>
                <a:fillRect/>
              </a:stretch>
            </p:blipFill>
            <p:spPr>
              <a:xfrm>
                <a:off x="7580457" y="5291434"/>
                <a:ext cx="997200" cy="1019520"/>
              </a:xfrm>
              <a:prstGeom prst="rect">
                <a:avLst/>
              </a:prstGeom>
            </p:spPr>
          </p:pic>
        </mc:Fallback>
      </mc:AlternateContent>
      <mc:AlternateContent xmlns:mc="http://schemas.openxmlformats.org/markup-compatibility/2006">
        <mc:Choice xmlns:p14="http://schemas.microsoft.com/office/powerpoint/2010/main" Requires="p14">
          <p:contentPart p14:bwMode="auto" r:id="rId101">
            <p14:nvContentPartPr>
              <p14:cNvPr id="81" name="Ink 80">
                <a:extLst>
                  <a:ext uri="{FF2B5EF4-FFF2-40B4-BE49-F238E27FC236}">
                    <a16:creationId xmlns:a16="http://schemas.microsoft.com/office/drawing/2014/main" id="{D846432C-A36F-75D4-724F-6030717361B8}"/>
                  </a:ext>
                </a:extLst>
              </p14:cNvPr>
              <p14:cNvContentPartPr/>
              <p14:nvPr/>
            </p14:nvContentPartPr>
            <p14:xfrm>
              <a:off x="289017" y="-742166"/>
              <a:ext cx="32040" cy="6480"/>
            </p14:xfrm>
          </p:contentPart>
        </mc:Choice>
        <mc:Fallback>
          <p:pic>
            <p:nvPicPr>
              <p:cNvPr id="81" name="Ink 80">
                <a:extLst>
                  <a:ext uri="{FF2B5EF4-FFF2-40B4-BE49-F238E27FC236}">
                    <a16:creationId xmlns:a16="http://schemas.microsoft.com/office/drawing/2014/main" id="{D846432C-A36F-75D4-724F-6030717361B8}"/>
                  </a:ext>
                </a:extLst>
              </p:cNvPr>
              <p:cNvPicPr/>
              <p:nvPr/>
            </p:nvPicPr>
            <p:blipFill>
              <a:blip r:embed="rId102"/>
              <a:stretch>
                <a:fillRect/>
              </a:stretch>
            </p:blipFill>
            <p:spPr>
              <a:xfrm>
                <a:off x="280017" y="-750806"/>
                <a:ext cx="49680" cy="24120"/>
              </a:xfrm>
              <a:prstGeom prst="rect">
                <a:avLst/>
              </a:prstGeom>
            </p:spPr>
          </p:pic>
        </mc:Fallback>
      </mc:AlternateContent>
      <mc:AlternateContent xmlns:mc="http://schemas.openxmlformats.org/markup-compatibility/2006">
        <mc:Choice xmlns:p14="http://schemas.microsoft.com/office/powerpoint/2010/main" Requires="p14">
          <p:contentPart p14:bwMode="auto" r:id="rId103">
            <p14:nvContentPartPr>
              <p14:cNvPr id="82" name="Ink 81">
                <a:extLst>
                  <a:ext uri="{FF2B5EF4-FFF2-40B4-BE49-F238E27FC236}">
                    <a16:creationId xmlns:a16="http://schemas.microsoft.com/office/drawing/2014/main" id="{0EFC74E2-7FF5-205B-5239-4BCB3CBE59AE}"/>
                  </a:ext>
                </a:extLst>
              </p14:cNvPr>
              <p14:cNvContentPartPr/>
              <p14:nvPr/>
            </p14:nvContentPartPr>
            <p14:xfrm>
              <a:off x="6684777" y="4140646"/>
              <a:ext cx="955080" cy="400680"/>
            </p14:xfrm>
          </p:contentPart>
        </mc:Choice>
        <mc:Fallback>
          <p:pic>
            <p:nvPicPr>
              <p:cNvPr id="82" name="Ink 81">
                <a:extLst>
                  <a:ext uri="{FF2B5EF4-FFF2-40B4-BE49-F238E27FC236}">
                    <a16:creationId xmlns:a16="http://schemas.microsoft.com/office/drawing/2014/main" id="{0EFC74E2-7FF5-205B-5239-4BCB3CBE59AE}"/>
                  </a:ext>
                </a:extLst>
              </p:cNvPr>
              <p:cNvPicPr/>
              <p:nvPr/>
            </p:nvPicPr>
            <p:blipFill>
              <a:blip r:embed="rId104"/>
              <a:stretch>
                <a:fillRect/>
              </a:stretch>
            </p:blipFill>
            <p:spPr>
              <a:xfrm>
                <a:off x="6631137" y="4032646"/>
                <a:ext cx="1062720" cy="616320"/>
              </a:xfrm>
              <a:prstGeom prst="rect">
                <a:avLst/>
              </a:prstGeom>
            </p:spPr>
          </p:pic>
        </mc:Fallback>
      </mc:AlternateContent>
      <mc:AlternateContent xmlns:mc="http://schemas.openxmlformats.org/markup-compatibility/2006">
        <mc:Choice xmlns:p14="http://schemas.microsoft.com/office/powerpoint/2010/main" Requires="p14">
          <p:contentPart p14:bwMode="auto" r:id="rId105">
            <p14:nvContentPartPr>
              <p14:cNvPr id="83" name="Ink 82">
                <a:extLst>
                  <a:ext uri="{FF2B5EF4-FFF2-40B4-BE49-F238E27FC236}">
                    <a16:creationId xmlns:a16="http://schemas.microsoft.com/office/drawing/2014/main" id="{25C0CE49-21F1-F7E7-A105-396AA190EF34}"/>
                  </a:ext>
                </a:extLst>
              </p14:cNvPr>
              <p14:cNvContentPartPr/>
              <p14:nvPr/>
            </p14:nvContentPartPr>
            <p14:xfrm>
              <a:off x="7428537" y="4426486"/>
              <a:ext cx="387360" cy="300960"/>
            </p14:xfrm>
          </p:contentPart>
        </mc:Choice>
        <mc:Fallback>
          <p:pic>
            <p:nvPicPr>
              <p:cNvPr id="83" name="Ink 82">
                <a:extLst>
                  <a:ext uri="{FF2B5EF4-FFF2-40B4-BE49-F238E27FC236}">
                    <a16:creationId xmlns:a16="http://schemas.microsoft.com/office/drawing/2014/main" id="{25C0CE49-21F1-F7E7-A105-396AA190EF34}"/>
                  </a:ext>
                </a:extLst>
              </p:cNvPr>
              <p:cNvPicPr/>
              <p:nvPr/>
            </p:nvPicPr>
            <p:blipFill>
              <a:blip r:embed="rId106"/>
              <a:stretch>
                <a:fillRect/>
              </a:stretch>
            </p:blipFill>
            <p:spPr>
              <a:xfrm>
                <a:off x="7419897" y="4417486"/>
                <a:ext cx="405000" cy="318600"/>
              </a:xfrm>
              <a:prstGeom prst="rect">
                <a:avLst/>
              </a:prstGeom>
            </p:spPr>
          </p:pic>
        </mc:Fallback>
      </mc:AlternateContent>
      <p:grpSp>
        <p:nvGrpSpPr>
          <p:cNvPr id="96" name="Group 95">
            <a:extLst>
              <a:ext uri="{FF2B5EF4-FFF2-40B4-BE49-F238E27FC236}">
                <a16:creationId xmlns:a16="http://schemas.microsoft.com/office/drawing/2014/main" id="{DB88D587-48D6-8A9F-B0ED-D3FBD75E5234}"/>
              </a:ext>
            </a:extLst>
          </p:cNvPr>
          <p:cNvGrpSpPr/>
          <p:nvPr/>
        </p:nvGrpSpPr>
        <p:grpSpPr>
          <a:xfrm>
            <a:off x="7674057" y="4973326"/>
            <a:ext cx="2407680" cy="1289160"/>
            <a:chOff x="7674057" y="4973326"/>
            <a:chExt cx="2407680" cy="1289160"/>
          </a:xfrm>
        </p:grpSpPr>
        <mc:AlternateContent xmlns:mc="http://schemas.openxmlformats.org/markup-compatibility/2006">
          <mc:Choice xmlns:p14="http://schemas.microsoft.com/office/powerpoint/2010/main" Requires="p14">
            <p:contentPart p14:bwMode="auto" r:id="rId107">
              <p14:nvContentPartPr>
                <p14:cNvPr id="72" name="Ink 71">
                  <a:extLst>
                    <a:ext uri="{FF2B5EF4-FFF2-40B4-BE49-F238E27FC236}">
                      <a16:creationId xmlns:a16="http://schemas.microsoft.com/office/drawing/2014/main" id="{7B39A24E-9C46-A44F-B220-DC0063A98EA4}"/>
                    </a:ext>
                  </a:extLst>
                </p14:cNvPr>
                <p14:cNvContentPartPr/>
                <p14:nvPr/>
              </p14:nvContentPartPr>
              <p14:xfrm>
                <a:off x="8221257" y="5225914"/>
                <a:ext cx="681840" cy="439920"/>
              </p14:xfrm>
            </p:contentPart>
          </mc:Choice>
          <mc:Fallback>
            <p:pic>
              <p:nvPicPr>
                <p:cNvPr id="72" name="Ink 71">
                  <a:extLst>
                    <a:ext uri="{FF2B5EF4-FFF2-40B4-BE49-F238E27FC236}">
                      <a16:creationId xmlns:a16="http://schemas.microsoft.com/office/drawing/2014/main" id="{7B39A24E-9C46-A44F-B220-DC0063A98EA4}"/>
                    </a:ext>
                  </a:extLst>
                </p:cNvPr>
                <p:cNvPicPr/>
                <p:nvPr/>
              </p:nvPicPr>
              <p:blipFill>
                <a:blip r:embed="rId108"/>
                <a:stretch>
                  <a:fillRect/>
                </a:stretch>
              </p:blipFill>
              <p:spPr>
                <a:xfrm>
                  <a:off x="8212617" y="5216914"/>
                  <a:ext cx="699480" cy="457560"/>
                </a:xfrm>
                <a:prstGeom prst="rect">
                  <a:avLst/>
                </a:prstGeom>
              </p:spPr>
            </p:pic>
          </mc:Fallback>
        </mc:AlternateContent>
        <mc:AlternateContent xmlns:mc="http://schemas.openxmlformats.org/markup-compatibility/2006">
          <mc:Choice xmlns:p14="http://schemas.microsoft.com/office/powerpoint/2010/main" Requires="p14">
            <p:contentPart p14:bwMode="auto" r:id="rId109">
              <p14:nvContentPartPr>
                <p14:cNvPr id="73" name="Ink 72">
                  <a:extLst>
                    <a:ext uri="{FF2B5EF4-FFF2-40B4-BE49-F238E27FC236}">
                      <a16:creationId xmlns:a16="http://schemas.microsoft.com/office/drawing/2014/main" id="{199DF312-A2A2-DA89-CF29-EB9B8D88E4EF}"/>
                    </a:ext>
                  </a:extLst>
                </p14:cNvPr>
                <p14:cNvContentPartPr/>
                <p14:nvPr/>
              </p14:nvContentPartPr>
              <p14:xfrm>
                <a:off x="8268777" y="5180554"/>
                <a:ext cx="127800" cy="105120"/>
              </p14:xfrm>
            </p:contentPart>
          </mc:Choice>
          <mc:Fallback>
            <p:pic>
              <p:nvPicPr>
                <p:cNvPr id="73" name="Ink 72">
                  <a:extLst>
                    <a:ext uri="{FF2B5EF4-FFF2-40B4-BE49-F238E27FC236}">
                      <a16:creationId xmlns:a16="http://schemas.microsoft.com/office/drawing/2014/main" id="{199DF312-A2A2-DA89-CF29-EB9B8D88E4EF}"/>
                    </a:ext>
                  </a:extLst>
                </p:cNvPr>
                <p:cNvPicPr/>
                <p:nvPr/>
              </p:nvPicPr>
              <p:blipFill>
                <a:blip r:embed="rId110"/>
                <a:stretch>
                  <a:fillRect/>
                </a:stretch>
              </p:blipFill>
              <p:spPr>
                <a:xfrm>
                  <a:off x="8259777" y="5171554"/>
                  <a:ext cx="145440" cy="122760"/>
                </a:xfrm>
                <a:prstGeom prst="rect">
                  <a:avLst/>
                </a:prstGeom>
              </p:spPr>
            </p:pic>
          </mc:Fallback>
        </mc:AlternateContent>
        <mc:AlternateContent xmlns:mc="http://schemas.openxmlformats.org/markup-compatibility/2006">
          <mc:Choice xmlns:p14="http://schemas.microsoft.com/office/powerpoint/2010/main" Requires="p14">
            <p:contentPart p14:bwMode="auto" r:id="rId111">
              <p14:nvContentPartPr>
                <p14:cNvPr id="74" name="Ink 73">
                  <a:extLst>
                    <a:ext uri="{FF2B5EF4-FFF2-40B4-BE49-F238E27FC236}">
                      <a16:creationId xmlns:a16="http://schemas.microsoft.com/office/drawing/2014/main" id="{6DA7D982-0880-70CC-20A5-11C40B7F5866}"/>
                    </a:ext>
                  </a:extLst>
                </p14:cNvPr>
                <p14:cNvContentPartPr/>
                <p14:nvPr/>
              </p14:nvContentPartPr>
              <p14:xfrm>
                <a:off x="8904177" y="5845114"/>
                <a:ext cx="172800" cy="145440"/>
              </p14:xfrm>
            </p:contentPart>
          </mc:Choice>
          <mc:Fallback>
            <p:pic>
              <p:nvPicPr>
                <p:cNvPr id="74" name="Ink 73">
                  <a:extLst>
                    <a:ext uri="{FF2B5EF4-FFF2-40B4-BE49-F238E27FC236}">
                      <a16:creationId xmlns:a16="http://schemas.microsoft.com/office/drawing/2014/main" id="{6DA7D982-0880-70CC-20A5-11C40B7F5866}"/>
                    </a:ext>
                  </a:extLst>
                </p:cNvPr>
                <p:cNvPicPr/>
                <p:nvPr/>
              </p:nvPicPr>
              <p:blipFill>
                <a:blip r:embed="rId112"/>
                <a:stretch>
                  <a:fillRect/>
                </a:stretch>
              </p:blipFill>
              <p:spPr>
                <a:xfrm>
                  <a:off x="8895177" y="5836474"/>
                  <a:ext cx="190440" cy="163080"/>
                </a:xfrm>
                <a:prstGeom prst="rect">
                  <a:avLst/>
                </a:prstGeom>
              </p:spPr>
            </p:pic>
          </mc:Fallback>
        </mc:AlternateContent>
        <mc:AlternateContent xmlns:mc="http://schemas.openxmlformats.org/markup-compatibility/2006">
          <mc:Choice xmlns:p14="http://schemas.microsoft.com/office/powerpoint/2010/main" Requires="p14">
            <p:contentPart p14:bwMode="auto" r:id="rId113">
              <p14:nvContentPartPr>
                <p14:cNvPr id="75" name="Ink 74">
                  <a:extLst>
                    <a:ext uri="{FF2B5EF4-FFF2-40B4-BE49-F238E27FC236}">
                      <a16:creationId xmlns:a16="http://schemas.microsoft.com/office/drawing/2014/main" id="{C51F32BE-2A98-8212-6C31-9DFFC6D12E4B}"/>
                    </a:ext>
                  </a:extLst>
                </p14:cNvPr>
                <p14:cNvContentPartPr/>
                <p14:nvPr/>
              </p14:nvContentPartPr>
              <p14:xfrm>
                <a:off x="9085617" y="5803354"/>
                <a:ext cx="90000" cy="154800"/>
              </p14:xfrm>
            </p:contentPart>
          </mc:Choice>
          <mc:Fallback>
            <p:pic>
              <p:nvPicPr>
                <p:cNvPr id="75" name="Ink 74">
                  <a:extLst>
                    <a:ext uri="{FF2B5EF4-FFF2-40B4-BE49-F238E27FC236}">
                      <a16:creationId xmlns:a16="http://schemas.microsoft.com/office/drawing/2014/main" id="{C51F32BE-2A98-8212-6C31-9DFFC6D12E4B}"/>
                    </a:ext>
                  </a:extLst>
                </p:cNvPr>
                <p:cNvPicPr/>
                <p:nvPr/>
              </p:nvPicPr>
              <p:blipFill>
                <a:blip r:embed="rId114"/>
                <a:stretch>
                  <a:fillRect/>
                </a:stretch>
              </p:blipFill>
              <p:spPr>
                <a:xfrm>
                  <a:off x="9076617" y="5794354"/>
                  <a:ext cx="107640" cy="172440"/>
                </a:xfrm>
                <a:prstGeom prst="rect">
                  <a:avLst/>
                </a:prstGeom>
              </p:spPr>
            </p:pic>
          </mc:Fallback>
        </mc:AlternateContent>
        <mc:AlternateContent xmlns:mc="http://schemas.openxmlformats.org/markup-compatibility/2006">
          <mc:Choice xmlns:p14="http://schemas.microsoft.com/office/powerpoint/2010/main" Requires="p14">
            <p:contentPart p14:bwMode="auto" r:id="rId115">
              <p14:nvContentPartPr>
                <p14:cNvPr id="76" name="Ink 75">
                  <a:extLst>
                    <a:ext uri="{FF2B5EF4-FFF2-40B4-BE49-F238E27FC236}">
                      <a16:creationId xmlns:a16="http://schemas.microsoft.com/office/drawing/2014/main" id="{3616EE0C-1C86-B947-3D0B-79BEE3520869}"/>
                    </a:ext>
                  </a:extLst>
                </p14:cNvPr>
                <p14:cNvContentPartPr/>
                <p14:nvPr/>
              </p14:nvContentPartPr>
              <p14:xfrm>
                <a:off x="9202257" y="5638834"/>
                <a:ext cx="77040" cy="216720"/>
              </p14:xfrm>
            </p:contentPart>
          </mc:Choice>
          <mc:Fallback>
            <p:pic>
              <p:nvPicPr>
                <p:cNvPr id="76" name="Ink 75">
                  <a:extLst>
                    <a:ext uri="{FF2B5EF4-FFF2-40B4-BE49-F238E27FC236}">
                      <a16:creationId xmlns:a16="http://schemas.microsoft.com/office/drawing/2014/main" id="{3616EE0C-1C86-B947-3D0B-79BEE3520869}"/>
                    </a:ext>
                  </a:extLst>
                </p:cNvPr>
                <p:cNvPicPr/>
                <p:nvPr/>
              </p:nvPicPr>
              <p:blipFill>
                <a:blip r:embed="rId116"/>
                <a:stretch>
                  <a:fillRect/>
                </a:stretch>
              </p:blipFill>
              <p:spPr>
                <a:xfrm>
                  <a:off x="9193257" y="5629834"/>
                  <a:ext cx="94680" cy="234360"/>
                </a:xfrm>
                <a:prstGeom prst="rect">
                  <a:avLst/>
                </a:prstGeom>
              </p:spPr>
            </p:pic>
          </mc:Fallback>
        </mc:AlternateContent>
        <mc:AlternateContent xmlns:mc="http://schemas.openxmlformats.org/markup-compatibility/2006">
          <mc:Choice xmlns:p14="http://schemas.microsoft.com/office/powerpoint/2010/main" Requires="p14">
            <p:contentPart p14:bwMode="auto" r:id="rId117">
              <p14:nvContentPartPr>
                <p14:cNvPr id="77" name="Ink 76">
                  <a:extLst>
                    <a:ext uri="{FF2B5EF4-FFF2-40B4-BE49-F238E27FC236}">
                      <a16:creationId xmlns:a16="http://schemas.microsoft.com/office/drawing/2014/main" id="{9AF2B31F-A8A1-0104-271D-735567145529}"/>
                    </a:ext>
                  </a:extLst>
                </p14:cNvPr>
                <p14:cNvContentPartPr/>
                <p14:nvPr/>
              </p14:nvContentPartPr>
              <p14:xfrm>
                <a:off x="9156537" y="5746114"/>
                <a:ext cx="110520" cy="70200"/>
              </p14:xfrm>
            </p:contentPart>
          </mc:Choice>
          <mc:Fallback>
            <p:pic>
              <p:nvPicPr>
                <p:cNvPr id="77" name="Ink 76">
                  <a:extLst>
                    <a:ext uri="{FF2B5EF4-FFF2-40B4-BE49-F238E27FC236}">
                      <a16:creationId xmlns:a16="http://schemas.microsoft.com/office/drawing/2014/main" id="{9AF2B31F-A8A1-0104-271D-735567145529}"/>
                    </a:ext>
                  </a:extLst>
                </p:cNvPr>
                <p:cNvPicPr/>
                <p:nvPr/>
              </p:nvPicPr>
              <p:blipFill>
                <a:blip r:embed="rId118"/>
                <a:stretch>
                  <a:fillRect/>
                </a:stretch>
              </p:blipFill>
              <p:spPr>
                <a:xfrm>
                  <a:off x="9147537" y="5737114"/>
                  <a:ext cx="128160" cy="87840"/>
                </a:xfrm>
                <a:prstGeom prst="rect">
                  <a:avLst/>
                </a:prstGeom>
              </p:spPr>
            </p:pic>
          </mc:Fallback>
        </mc:AlternateContent>
        <mc:AlternateContent xmlns:mc="http://schemas.openxmlformats.org/markup-compatibility/2006">
          <mc:Choice xmlns:p14="http://schemas.microsoft.com/office/powerpoint/2010/main" Requires="p14">
            <p:contentPart p14:bwMode="auto" r:id="rId119">
              <p14:nvContentPartPr>
                <p14:cNvPr id="78" name="Ink 77">
                  <a:extLst>
                    <a:ext uri="{FF2B5EF4-FFF2-40B4-BE49-F238E27FC236}">
                      <a16:creationId xmlns:a16="http://schemas.microsoft.com/office/drawing/2014/main" id="{DB76B824-BB9E-1A93-DA04-0EE5A261613C}"/>
                    </a:ext>
                  </a:extLst>
                </p14:cNvPr>
                <p14:cNvContentPartPr/>
                <p14:nvPr/>
              </p14:nvContentPartPr>
              <p14:xfrm>
                <a:off x="9315657" y="5708314"/>
                <a:ext cx="104760" cy="115560"/>
              </p14:xfrm>
            </p:contentPart>
          </mc:Choice>
          <mc:Fallback>
            <p:pic>
              <p:nvPicPr>
                <p:cNvPr id="78" name="Ink 77">
                  <a:extLst>
                    <a:ext uri="{FF2B5EF4-FFF2-40B4-BE49-F238E27FC236}">
                      <a16:creationId xmlns:a16="http://schemas.microsoft.com/office/drawing/2014/main" id="{DB76B824-BB9E-1A93-DA04-0EE5A261613C}"/>
                    </a:ext>
                  </a:extLst>
                </p:cNvPr>
                <p:cNvPicPr/>
                <p:nvPr/>
              </p:nvPicPr>
              <p:blipFill>
                <a:blip r:embed="rId120"/>
                <a:stretch>
                  <a:fillRect/>
                </a:stretch>
              </p:blipFill>
              <p:spPr>
                <a:xfrm>
                  <a:off x="9307017" y="5699314"/>
                  <a:ext cx="122400" cy="133200"/>
                </a:xfrm>
                <a:prstGeom prst="rect">
                  <a:avLst/>
                </a:prstGeom>
              </p:spPr>
            </p:pic>
          </mc:Fallback>
        </mc:AlternateContent>
        <mc:AlternateContent xmlns:mc="http://schemas.openxmlformats.org/markup-compatibility/2006">
          <mc:Choice xmlns:p14="http://schemas.microsoft.com/office/powerpoint/2010/main" Requires="p14">
            <p:contentPart p14:bwMode="auto" r:id="rId121">
              <p14:nvContentPartPr>
                <p14:cNvPr id="79" name="Ink 78">
                  <a:extLst>
                    <a:ext uri="{FF2B5EF4-FFF2-40B4-BE49-F238E27FC236}">
                      <a16:creationId xmlns:a16="http://schemas.microsoft.com/office/drawing/2014/main" id="{CE7A1A6C-46D3-CADC-17FC-73689871F917}"/>
                    </a:ext>
                  </a:extLst>
                </p14:cNvPr>
                <p14:cNvContentPartPr/>
                <p14:nvPr/>
              </p14:nvContentPartPr>
              <p14:xfrm>
                <a:off x="9428337" y="5664754"/>
                <a:ext cx="213840" cy="92880"/>
              </p14:xfrm>
            </p:contentPart>
          </mc:Choice>
          <mc:Fallback>
            <p:pic>
              <p:nvPicPr>
                <p:cNvPr id="79" name="Ink 78">
                  <a:extLst>
                    <a:ext uri="{FF2B5EF4-FFF2-40B4-BE49-F238E27FC236}">
                      <a16:creationId xmlns:a16="http://schemas.microsoft.com/office/drawing/2014/main" id="{CE7A1A6C-46D3-CADC-17FC-73689871F917}"/>
                    </a:ext>
                  </a:extLst>
                </p:cNvPr>
                <p:cNvPicPr/>
                <p:nvPr/>
              </p:nvPicPr>
              <p:blipFill>
                <a:blip r:embed="rId122"/>
                <a:stretch>
                  <a:fillRect/>
                </a:stretch>
              </p:blipFill>
              <p:spPr>
                <a:xfrm>
                  <a:off x="9419337" y="5656114"/>
                  <a:ext cx="231480" cy="110520"/>
                </a:xfrm>
                <a:prstGeom prst="rect">
                  <a:avLst/>
                </a:prstGeom>
              </p:spPr>
            </p:pic>
          </mc:Fallback>
        </mc:AlternateContent>
        <mc:AlternateContent xmlns:mc="http://schemas.openxmlformats.org/markup-compatibility/2006">
          <mc:Choice xmlns:p14="http://schemas.microsoft.com/office/powerpoint/2010/main" Requires="p14">
            <p:contentPart p14:bwMode="auto" r:id="rId123">
              <p14:nvContentPartPr>
                <p14:cNvPr id="84" name="Ink 83">
                  <a:extLst>
                    <a:ext uri="{FF2B5EF4-FFF2-40B4-BE49-F238E27FC236}">
                      <a16:creationId xmlns:a16="http://schemas.microsoft.com/office/drawing/2014/main" id="{A7B3B1F0-2F17-BBF5-679B-3F8F13234B1A}"/>
                    </a:ext>
                  </a:extLst>
                </p14:cNvPr>
                <p14:cNvContentPartPr/>
                <p14:nvPr/>
              </p14:nvContentPartPr>
              <p14:xfrm>
                <a:off x="7961697" y="5038486"/>
                <a:ext cx="26640" cy="19440"/>
              </p14:xfrm>
            </p:contentPart>
          </mc:Choice>
          <mc:Fallback>
            <p:pic>
              <p:nvPicPr>
                <p:cNvPr id="84" name="Ink 83">
                  <a:extLst>
                    <a:ext uri="{FF2B5EF4-FFF2-40B4-BE49-F238E27FC236}">
                      <a16:creationId xmlns:a16="http://schemas.microsoft.com/office/drawing/2014/main" id="{A7B3B1F0-2F17-BBF5-679B-3F8F13234B1A}"/>
                    </a:ext>
                  </a:extLst>
                </p:cNvPr>
                <p:cNvPicPr/>
                <p:nvPr/>
              </p:nvPicPr>
              <p:blipFill>
                <a:blip r:embed="rId124"/>
                <a:stretch>
                  <a:fillRect/>
                </a:stretch>
              </p:blipFill>
              <p:spPr>
                <a:xfrm>
                  <a:off x="7953057" y="5029486"/>
                  <a:ext cx="44280" cy="37080"/>
                </a:xfrm>
                <a:prstGeom prst="rect">
                  <a:avLst/>
                </a:prstGeom>
              </p:spPr>
            </p:pic>
          </mc:Fallback>
        </mc:AlternateContent>
        <mc:AlternateContent xmlns:mc="http://schemas.openxmlformats.org/markup-compatibility/2006">
          <mc:Choice xmlns:p14="http://schemas.microsoft.com/office/powerpoint/2010/main" Requires="p14">
            <p:contentPart p14:bwMode="auto" r:id="rId125">
              <p14:nvContentPartPr>
                <p14:cNvPr id="86" name="Ink 85">
                  <a:extLst>
                    <a:ext uri="{FF2B5EF4-FFF2-40B4-BE49-F238E27FC236}">
                      <a16:creationId xmlns:a16="http://schemas.microsoft.com/office/drawing/2014/main" id="{A919C357-46A3-EC44-864B-7B050BA09DCE}"/>
                    </a:ext>
                  </a:extLst>
                </p14:cNvPr>
                <p14:cNvContentPartPr/>
                <p14:nvPr/>
              </p14:nvContentPartPr>
              <p14:xfrm>
                <a:off x="7860177" y="4973326"/>
                <a:ext cx="177120" cy="217800"/>
              </p14:xfrm>
            </p:contentPart>
          </mc:Choice>
          <mc:Fallback>
            <p:pic>
              <p:nvPicPr>
                <p:cNvPr id="86" name="Ink 85">
                  <a:extLst>
                    <a:ext uri="{FF2B5EF4-FFF2-40B4-BE49-F238E27FC236}">
                      <a16:creationId xmlns:a16="http://schemas.microsoft.com/office/drawing/2014/main" id="{A919C357-46A3-EC44-864B-7B050BA09DCE}"/>
                    </a:ext>
                  </a:extLst>
                </p:cNvPr>
                <p:cNvPicPr/>
                <p:nvPr/>
              </p:nvPicPr>
              <p:blipFill>
                <a:blip r:embed="rId126"/>
                <a:stretch>
                  <a:fillRect/>
                </a:stretch>
              </p:blipFill>
              <p:spPr>
                <a:xfrm>
                  <a:off x="7851537" y="4964326"/>
                  <a:ext cx="194760" cy="235440"/>
                </a:xfrm>
                <a:prstGeom prst="rect">
                  <a:avLst/>
                </a:prstGeom>
              </p:spPr>
            </p:pic>
          </mc:Fallback>
        </mc:AlternateContent>
        <mc:AlternateContent xmlns:mc="http://schemas.openxmlformats.org/markup-compatibility/2006">
          <mc:Choice xmlns:p14="http://schemas.microsoft.com/office/powerpoint/2010/main" Requires="p14">
            <p:contentPart p14:bwMode="auto" r:id="rId127">
              <p14:nvContentPartPr>
                <p14:cNvPr id="88" name="Ink 87">
                  <a:extLst>
                    <a:ext uri="{FF2B5EF4-FFF2-40B4-BE49-F238E27FC236}">
                      <a16:creationId xmlns:a16="http://schemas.microsoft.com/office/drawing/2014/main" id="{FE0CB2B0-0C32-98F4-5174-523282C446F0}"/>
                    </a:ext>
                  </a:extLst>
                </p14:cNvPr>
                <p14:cNvContentPartPr/>
                <p14:nvPr/>
              </p14:nvContentPartPr>
              <p14:xfrm>
                <a:off x="7674057" y="5052166"/>
                <a:ext cx="178920" cy="149400"/>
              </p14:xfrm>
            </p:contentPart>
          </mc:Choice>
          <mc:Fallback>
            <p:pic>
              <p:nvPicPr>
                <p:cNvPr id="88" name="Ink 87">
                  <a:extLst>
                    <a:ext uri="{FF2B5EF4-FFF2-40B4-BE49-F238E27FC236}">
                      <a16:creationId xmlns:a16="http://schemas.microsoft.com/office/drawing/2014/main" id="{FE0CB2B0-0C32-98F4-5174-523282C446F0}"/>
                    </a:ext>
                  </a:extLst>
                </p:cNvPr>
                <p:cNvPicPr/>
                <p:nvPr/>
              </p:nvPicPr>
              <p:blipFill>
                <a:blip r:embed="rId128"/>
                <a:stretch>
                  <a:fillRect/>
                </a:stretch>
              </p:blipFill>
              <p:spPr>
                <a:xfrm>
                  <a:off x="7665417" y="5043166"/>
                  <a:ext cx="196560" cy="167040"/>
                </a:xfrm>
                <a:prstGeom prst="rect">
                  <a:avLst/>
                </a:prstGeom>
              </p:spPr>
            </p:pic>
          </mc:Fallback>
        </mc:AlternateContent>
        <mc:AlternateContent xmlns:mc="http://schemas.openxmlformats.org/markup-compatibility/2006">
          <mc:Choice xmlns:p14="http://schemas.microsoft.com/office/powerpoint/2010/main" Requires="p14">
            <p:contentPart p14:bwMode="auto" r:id="rId129">
              <p14:nvContentPartPr>
                <p14:cNvPr id="89" name="Ink 88">
                  <a:extLst>
                    <a:ext uri="{FF2B5EF4-FFF2-40B4-BE49-F238E27FC236}">
                      <a16:creationId xmlns:a16="http://schemas.microsoft.com/office/drawing/2014/main" id="{9693079C-F73F-F4CF-45B6-26B019667438}"/>
                    </a:ext>
                  </a:extLst>
                </p14:cNvPr>
                <p14:cNvContentPartPr/>
                <p14:nvPr/>
              </p14:nvContentPartPr>
              <p14:xfrm>
                <a:off x="7728777" y="5064406"/>
                <a:ext cx="87480" cy="183240"/>
              </p14:xfrm>
            </p:contentPart>
          </mc:Choice>
          <mc:Fallback>
            <p:pic>
              <p:nvPicPr>
                <p:cNvPr id="89" name="Ink 88">
                  <a:extLst>
                    <a:ext uri="{FF2B5EF4-FFF2-40B4-BE49-F238E27FC236}">
                      <a16:creationId xmlns:a16="http://schemas.microsoft.com/office/drawing/2014/main" id="{9693079C-F73F-F4CF-45B6-26B019667438}"/>
                    </a:ext>
                  </a:extLst>
                </p:cNvPr>
                <p:cNvPicPr/>
                <p:nvPr/>
              </p:nvPicPr>
              <p:blipFill>
                <a:blip r:embed="rId130"/>
                <a:stretch>
                  <a:fillRect/>
                </a:stretch>
              </p:blipFill>
              <p:spPr>
                <a:xfrm>
                  <a:off x="7719777" y="5055406"/>
                  <a:ext cx="105120" cy="200880"/>
                </a:xfrm>
                <a:prstGeom prst="rect">
                  <a:avLst/>
                </a:prstGeom>
              </p:spPr>
            </p:pic>
          </mc:Fallback>
        </mc:AlternateContent>
        <mc:AlternateContent xmlns:mc="http://schemas.openxmlformats.org/markup-compatibility/2006">
          <mc:Choice xmlns:p14="http://schemas.microsoft.com/office/powerpoint/2010/main" Requires="p14">
            <p:contentPart p14:bwMode="auto" r:id="rId131">
              <p14:nvContentPartPr>
                <p14:cNvPr id="91" name="Ink 90">
                  <a:extLst>
                    <a:ext uri="{FF2B5EF4-FFF2-40B4-BE49-F238E27FC236}">
                      <a16:creationId xmlns:a16="http://schemas.microsoft.com/office/drawing/2014/main" id="{C9873CF1-2463-3092-5D94-7399B4FB84F1}"/>
                    </a:ext>
                  </a:extLst>
                </p14:cNvPr>
                <p14:cNvContentPartPr/>
                <p14:nvPr/>
              </p14:nvContentPartPr>
              <p14:xfrm>
                <a:off x="9278937" y="5377966"/>
                <a:ext cx="607320" cy="71640"/>
              </p14:xfrm>
            </p:contentPart>
          </mc:Choice>
          <mc:Fallback>
            <p:pic>
              <p:nvPicPr>
                <p:cNvPr id="91" name="Ink 90">
                  <a:extLst>
                    <a:ext uri="{FF2B5EF4-FFF2-40B4-BE49-F238E27FC236}">
                      <a16:creationId xmlns:a16="http://schemas.microsoft.com/office/drawing/2014/main" id="{C9873CF1-2463-3092-5D94-7399B4FB84F1}"/>
                    </a:ext>
                  </a:extLst>
                </p:cNvPr>
                <p:cNvPicPr/>
                <p:nvPr/>
              </p:nvPicPr>
              <p:blipFill>
                <a:blip r:embed="rId132"/>
                <a:stretch>
                  <a:fillRect/>
                </a:stretch>
              </p:blipFill>
              <p:spPr>
                <a:xfrm>
                  <a:off x="9270297" y="5368966"/>
                  <a:ext cx="624960" cy="89280"/>
                </a:xfrm>
                <a:prstGeom prst="rect">
                  <a:avLst/>
                </a:prstGeom>
              </p:spPr>
            </p:pic>
          </mc:Fallback>
        </mc:AlternateContent>
        <mc:AlternateContent xmlns:mc="http://schemas.openxmlformats.org/markup-compatibility/2006">
          <mc:Choice xmlns:p14="http://schemas.microsoft.com/office/powerpoint/2010/main" Requires="p14">
            <p:contentPart p14:bwMode="auto" r:id="rId133">
              <p14:nvContentPartPr>
                <p14:cNvPr id="92" name="Ink 91">
                  <a:extLst>
                    <a:ext uri="{FF2B5EF4-FFF2-40B4-BE49-F238E27FC236}">
                      <a16:creationId xmlns:a16="http://schemas.microsoft.com/office/drawing/2014/main" id="{42612D4C-90D9-4879-E3C4-3748117D14FD}"/>
                    </a:ext>
                  </a:extLst>
                </p14:cNvPr>
                <p14:cNvContentPartPr/>
                <p14:nvPr/>
              </p14:nvContentPartPr>
              <p14:xfrm>
                <a:off x="9695457" y="5435206"/>
                <a:ext cx="279720" cy="448560"/>
              </p14:xfrm>
            </p:contentPart>
          </mc:Choice>
          <mc:Fallback>
            <p:pic>
              <p:nvPicPr>
                <p:cNvPr id="92" name="Ink 91">
                  <a:extLst>
                    <a:ext uri="{FF2B5EF4-FFF2-40B4-BE49-F238E27FC236}">
                      <a16:creationId xmlns:a16="http://schemas.microsoft.com/office/drawing/2014/main" id="{42612D4C-90D9-4879-E3C4-3748117D14FD}"/>
                    </a:ext>
                  </a:extLst>
                </p:cNvPr>
                <p:cNvPicPr/>
                <p:nvPr/>
              </p:nvPicPr>
              <p:blipFill>
                <a:blip r:embed="rId134"/>
                <a:stretch>
                  <a:fillRect/>
                </a:stretch>
              </p:blipFill>
              <p:spPr>
                <a:xfrm>
                  <a:off x="9686817" y="5426206"/>
                  <a:ext cx="297360" cy="466200"/>
                </a:xfrm>
                <a:prstGeom prst="rect">
                  <a:avLst/>
                </a:prstGeom>
              </p:spPr>
            </p:pic>
          </mc:Fallback>
        </mc:AlternateContent>
        <mc:AlternateContent xmlns:mc="http://schemas.openxmlformats.org/markup-compatibility/2006">
          <mc:Choice xmlns:p14="http://schemas.microsoft.com/office/powerpoint/2010/main" Requires="p14">
            <p:contentPart p14:bwMode="auto" r:id="rId135">
              <p14:nvContentPartPr>
                <p14:cNvPr id="93" name="Ink 92">
                  <a:extLst>
                    <a:ext uri="{FF2B5EF4-FFF2-40B4-BE49-F238E27FC236}">
                      <a16:creationId xmlns:a16="http://schemas.microsoft.com/office/drawing/2014/main" id="{6D23E690-336E-EAA1-FF1E-4E1F1B5208EE}"/>
                    </a:ext>
                  </a:extLst>
                </p14:cNvPr>
                <p14:cNvContentPartPr/>
                <p14:nvPr/>
              </p14:nvContentPartPr>
              <p14:xfrm>
                <a:off x="9914697" y="6055126"/>
                <a:ext cx="50400" cy="180720"/>
              </p14:xfrm>
            </p:contentPart>
          </mc:Choice>
          <mc:Fallback>
            <p:pic>
              <p:nvPicPr>
                <p:cNvPr id="93" name="Ink 92">
                  <a:extLst>
                    <a:ext uri="{FF2B5EF4-FFF2-40B4-BE49-F238E27FC236}">
                      <a16:creationId xmlns:a16="http://schemas.microsoft.com/office/drawing/2014/main" id="{6D23E690-336E-EAA1-FF1E-4E1F1B5208EE}"/>
                    </a:ext>
                  </a:extLst>
                </p:cNvPr>
                <p:cNvPicPr/>
                <p:nvPr/>
              </p:nvPicPr>
              <p:blipFill>
                <a:blip r:embed="rId136"/>
                <a:stretch>
                  <a:fillRect/>
                </a:stretch>
              </p:blipFill>
              <p:spPr>
                <a:xfrm>
                  <a:off x="9905697" y="6046486"/>
                  <a:ext cx="68040" cy="198360"/>
                </a:xfrm>
                <a:prstGeom prst="rect">
                  <a:avLst/>
                </a:prstGeom>
              </p:spPr>
            </p:pic>
          </mc:Fallback>
        </mc:AlternateContent>
        <mc:AlternateContent xmlns:mc="http://schemas.openxmlformats.org/markup-compatibility/2006">
          <mc:Choice xmlns:p14="http://schemas.microsoft.com/office/powerpoint/2010/main" Requires="p14">
            <p:contentPart p14:bwMode="auto" r:id="rId137">
              <p14:nvContentPartPr>
                <p14:cNvPr id="94" name="Ink 93">
                  <a:extLst>
                    <a:ext uri="{FF2B5EF4-FFF2-40B4-BE49-F238E27FC236}">
                      <a16:creationId xmlns:a16="http://schemas.microsoft.com/office/drawing/2014/main" id="{885DB22A-52ED-CA87-22F0-9FB0E8C3CFA2}"/>
                    </a:ext>
                  </a:extLst>
                </p14:cNvPr>
                <p14:cNvContentPartPr/>
                <p14:nvPr/>
              </p14:nvContentPartPr>
              <p14:xfrm>
                <a:off x="9890937" y="5935966"/>
                <a:ext cx="156240" cy="127080"/>
              </p14:xfrm>
            </p:contentPart>
          </mc:Choice>
          <mc:Fallback>
            <p:pic>
              <p:nvPicPr>
                <p:cNvPr id="94" name="Ink 93">
                  <a:extLst>
                    <a:ext uri="{FF2B5EF4-FFF2-40B4-BE49-F238E27FC236}">
                      <a16:creationId xmlns:a16="http://schemas.microsoft.com/office/drawing/2014/main" id="{885DB22A-52ED-CA87-22F0-9FB0E8C3CFA2}"/>
                    </a:ext>
                  </a:extLst>
                </p:cNvPr>
                <p:cNvPicPr/>
                <p:nvPr/>
              </p:nvPicPr>
              <p:blipFill>
                <a:blip r:embed="rId138"/>
                <a:stretch>
                  <a:fillRect/>
                </a:stretch>
              </p:blipFill>
              <p:spPr>
                <a:xfrm>
                  <a:off x="9881937" y="5926966"/>
                  <a:ext cx="173880" cy="144720"/>
                </a:xfrm>
                <a:prstGeom prst="rect">
                  <a:avLst/>
                </a:prstGeom>
              </p:spPr>
            </p:pic>
          </mc:Fallback>
        </mc:AlternateContent>
        <mc:AlternateContent xmlns:mc="http://schemas.openxmlformats.org/markup-compatibility/2006">
          <mc:Choice xmlns:p14="http://schemas.microsoft.com/office/powerpoint/2010/main" Requires="p14">
            <p:contentPart p14:bwMode="auto" r:id="rId139">
              <p14:nvContentPartPr>
                <p14:cNvPr id="95" name="Ink 94">
                  <a:extLst>
                    <a:ext uri="{FF2B5EF4-FFF2-40B4-BE49-F238E27FC236}">
                      <a16:creationId xmlns:a16="http://schemas.microsoft.com/office/drawing/2014/main" id="{E99C3E73-FDBF-A566-929C-06BF158E561A}"/>
                    </a:ext>
                  </a:extLst>
                </p14:cNvPr>
                <p14:cNvContentPartPr/>
                <p14:nvPr/>
              </p14:nvContentPartPr>
              <p14:xfrm>
                <a:off x="9925137" y="6066646"/>
                <a:ext cx="156600" cy="195840"/>
              </p14:xfrm>
            </p:contentPart>
          </mc:Choice>
          <mc:Fallback>
            <p:pic>
              <p:nvPicPr>
                <p:cNvPr id="95" name="Ink 94">
                  <a:extLst>
                    <a:ext uri="{FF2B5EF4-FFF2-40B4-BE49-F238E27FC236}">
                      <a16:creationId xmlns:a16="http://schemas.microsoft.com/office/drawing/2014/main" id="{E99C3E73-FDBF-A566-929C-06BF158E561A}"/>
                    </a:ext>
                  </a:extLst>
                </p:cNvPr>
                <p:cNvPicPr/>
                <p:nvPr/>
              </p:nvPicPr>
              <p:blipFill>
                <a:blip r:embed="rId140"/>
                <a:stretch>
                  <a:fillRect/>
                </a:stretch>
              </p:blipFill>
              <p:spPr>
                <a:xfrm>
                  <a:off x="9916497" y="6057646"/>
                  <a:ext cx="174240" cy="213480"/>
                </a:xfrm>
                <a:prstGeom prst="rect">
                  <a:avLst/>
                </a:prstGeom>
              </p:spPr>
            </p:pic>
          </mc:Fallback>
        </mc:AlternateContent>
      </p:grpSp>
      <p:grpSp>
        <p:nvGrpSpPr>
          <p:cNvPr id="112" name="Group 111">
            <a:extLst>
              <a:ext uri="{FF2B5EF4-FFF2-40B4-BE49-F238E27FC236}">
                <a16:creationId xmlns:a16="http://schemas.microsoft.com/office/drawing/2014/main" id="{1BE0B278-11BD-318C-4CC9-728AAD301393}"/>
              </a:ext>
            </a:extLst>
          </p:cNvPr>
          <p:cNvGrpSpPr/>
          <p:nvPr/>
        </p:nvGrpSpPr>
        <p:grpSpPr>
          <a:xfrm>
            <a:off x="10516617" y="5168446"/>
            <a:ext cx="1398240" cy="1106640"/>
            <a:chOff x="10516617" y="5168446"/>
            <a:chExt cx="1398240" cy="1106640"/>
          </a:xfrm>
        </p:grpSpPr>
        <mc:AlternateContent xmlns:mc="http://schemas.openxmlformats.org/markup-compatibility/2006">
          <mc:Choice xmlns:p14="http://schemas.microsoft.com/office/powerpoint/2010/main" Requires="p14">
            <p:contentPart p14:bwMode="auto" r:id="rId141">
              <p14:nvContentPartPr>
                <p14:cNvPr id="97" name="Ink 96">
                  <a:extLst>
                    <a:ext uri="{FF2B5EF4-FFF2-40B4-BE49-F238E27FC236}">
                      <a16:creationId xmlns:a16="http://schemas.microsoft.com/office/drawing/2014/main" id="{184E9DC4-8AD9-59FF-5DA7-80913C4260BF}"/>
                    </a:ext>
                  </a:extLst>
                </p14:cNvPr>
                <p14:cNvContentPartPr/>
                <p14:nvPr/>
              </p14:nvContentPartPr>
              <p14:xfrm>
                <a:off x="10518417" y="5173846"/>
                <a:ext cx="80640" cy="513360"/>
              </p14:xfrm>
            </p:contentPart>
          </mc:Choice>
          <mc:Fallback>
            <p:pic>
              <p:nvPicPr>
                <p:cNvPr id="97" name="Ink 96">
                  <a:extLst>
                    <a:ext uri="{FF2B5EF4-FFF2-40B4-BE49-F238E27FC236}">
                      <a16:creationId xmlns:a16="http://schemas.microsoft.com/office/drawing/2014/main" id="{184E9DC4-8AD9-59FF-5DA7-80913C4260BF}"/>
                    </a:ext>
                  </a:extLst>
                </p:cNvPr>
                <p:cNvPicPr/>
                <p:nvPr/>
              </p:nvPicPr>
              <p:blipFill>
                <a:blip r:embed="rId142"/>
                <a:stretch>
                  <a:fillRect/>
                </a:stretch>
              </p:blipFill>
              <p:spPr>
                <a:xfrm>
                  <a:off x="10509777" y="5164846"/>
                  <a:ext cx="98280" cy="531000"/>
                </a:xfrm>
                <a:prstGeom prst="rect">
                  <a:avLst/>
                </a:prstGeom>
              </p:spPr>
            </p:pic>
          </mc:Fallback>
        </mc:AlternateContent>
        <mc:AlternateContent xmlns:mc="http://schemas.openxmlformats.org/markup-compatibility/2006">
          <mc:Choice xmlns:p14="http://schemas.microsoft.com/office/powerpoint/2010/main" Requires="p14">
            <p:contentPart p14:bwMode="auto" r:id="rId143">
              <p14:nvContentPartPr>
                <p14:cNvPr id="98" name="Ink 97">
                  <a:extLst>
                    <a:ext uri="{FF2B5EF4-FFF2-40B4-BE49-F238E27FC236}">
                      <a16:creationId xmlns:a16="http://schemas.microsoft.com/office/drawing/2014/main" id="{C5633464-5B8D-AAA4-3A1E-2BA798CA4B35}"/>
                    </a:ext>
                  </a:extLst>
                </p14:cNvPr>
                <p14:cNvContentPartPr/>
                <p14:nvPr/>
              </p14:nvContentPartPr>
              <p14:xfrm>
                <a:off x="10516617" y="5168446"/>
                <a:ext cx="103320" cy="140760"/>
              </p14:xfrm>
            </p:contentPart>
          </mc:Choice>
          <mc:Fallback>
            <p:pic>
              <p:nvPicPr>
                <p:cNvPr id="98" name="Ink 97">
                  <a:extLst>
                    <a:ext uri="{FF2B5EF4-FFF2-40B4-BE49-F238E27FC236}">
                      <a16:creationId xmlns:a16="http://schemas.microsoft.com/office/drawing/2014/main" id="{C5633464-5B8D-AAA4-3A1E-2BA798CA4B35}"/>
                    </a:ext>
                  </a:extLst>
                </p:cNvPr>
                <p:cNvPicPr/>
                <p:nvPr/>
              </p:nvPicPr>
              <p:blipFill>
                <a:blip r:embed="rId144"/>
                <a:stretch>
                  <a:fillRect/>
                </a:stretch>
              </p:blipFill>
              <p:spPr>
                <a:xfrm>
                  <a:off x="10507617" y="5159806"/>
                  <a:ext cx="120960" cy="158400"/>
                </a:xfrm>
                <a:prstGeom prst="rect">
                  <a:avLst/>
                </a:prstGeom>
              </p:spPr>
            </p:pic>
          </mc:Fallback>
        </mc:AlternateContent>
        <mc:AlternateContent xmlns:mc="http://schemas.openxmlformats.org/markup-compatibility/2006">
          <mc:Choice xmlns:p14="http://schemas.microsoft.com/office/powerpoint/2010/main" Requires="p14">
            <p:contentPart p14:bwMode="auto" r:id="rId145">
              <p14:nvContentPartPr>
                <p14:cNvPr id="99" name="Ink 98">
                  <a:extLst>
                    <a:ext uri="{FF2B5EF4-FFF2-40B4-BE49-F238E27FC236}">
                      <a16:creationId xmlns:a16="http://schemas.microsoft.com/office/drawing/2014/main" id="{7A53821E-5814-25DC-5199-872A4652449F}"/>
                    </a:ext>
                  </a:extLst>
                </p14:cNvPr>
                <p14:cNvContentPartPr/>
                <p14:nvPr/>
              </p14:nvContentPartPr>
              <p14:xfrm>
                <a:off x="10561977" y="5820766"/>
                <a:ext cx="169200" cy="208800"/>
              </p14:xfrm>
            </p:contentPart>
          </mc:Choice>
          <mc:Fallback>
            <p:pic>
              <p:nvPicPr>
                <p:cNvPr id="99" name="Ink 98">
                  <a:extLst>
                    <a:ext uri="{FF2B5EF4-FFF2-40B4-BE49-F238E27FC236}">
                      <a16:creationId xmlns:a16="http://schemas.microsoft.com/office/drawing/2014/main" id="{7A53821E-5814-25DC-5199-872A4652449F}"/>
                    </a:ext>
                  </a:extLst>
                </p:cNvPr>
                <p:cNvPicPr/>
                <p:nvPr/>
              </p:nvPicPr>
              <p:blipFill>
                <a:blip r:embed="rId146"/>
                <a:stretch>
                  <a:fillRect/>
                </a:stretch>
              </p:blipFill>
              <p:spPr>
                <a:xfrm>
                  <a:off x="10552977" y="5812126"/>
                  <a:ext cx="186840" cy="226440"/>
                </a:xfrm>
                <a:prstGeom prst="rect">
                  <a:avLst/>
                </a:prstGeom>
              </p:spPr>
            </p:pic>
          </mc:Fallback>
        </mc:AlternateContent>
        <mc:AlternateContent xmlns:mc="http://schemas.openxmlformats.org/markup-compatibility/2006">
          <mc:Choice xmlns:p14="http://schemas.microsoft.com/office/powerpoint/2010/main" Requires="p14">
            <p:contentPart p14:bwMode="auto" r:id="rId147">
              <p14:nvContentPartPr>
                <p14:cNvPr id="100" name="Ink 99">
                  <a:extLst>
                    <a:ext uri="{FF2B5EF4-FFF2-40B4-BE49-F238E27FC236}">
                      <a16:creationId xmlns:a16="http://schemas.microsoft.com/office/drawing/2014/main" id="{3FD90373-53E4-8CC3-0A85-CA7B379E158D}"/>
                    </a:ext>
                  </a:extLst>
                </p14:cNvPr>
                <p14:cNvContentPartPr/>
                <p14:nvPr/>
              </p14:nvContentPartPr>
              <p14:xfrm>
                <a:off x="10598337" y="5921206"/>
                <a:ext cx="102600" cy="48600"/>
              </p14:xfrm>
            </p:contentPart>
          </mc:Choice>
          <mc:Fallback>
            <p:pic>
              <p:nvPicPr>
                <p:cNvPr id="100" name="Ink 99">
                  <a:extLst>
                    <a:ext uri="{FF2B5EF4-FFF2-40B4-BE49-F238E27FC236}">
                      <a16:creationId xmlns:a16="http://schemas.microsoft.com/office/drawing/2014/main" id="{3FD90373-53E4-8CC3-0A85-CA7B379E158D}"/>
                    </a:ext>
                  </a:extLst>
                </p:cNvPr>
                <p:cNvPicPr/>
                <p:nvPr/>
              </p:nvPicPr>
              <p:blipFill>
                <a:blip r:embed="rId148"/>
                <a:stretch>
                  <a:fillRect/>
                </a:stretch>
              </p:blipFill>
              <p:spPr>
                <a:xfrm>
                  <a:off x="10589337" y="5912566"/>
                  <a:ext cx="120240" cy="66240"/>
                </a:xfrm>
                <a:prstGeom prst="rect">
                  <a:avLst/>
                </a:prstGeom>
              </p:spPr>
            </p:pic>
          </mc:Fallback>
        </mc:AlternateContent>
        <mc:AlternateContent xmlns:mc="http://schemas.openxmlformats.org/markup-compatibility/2006">
          <mc:Choice xmlns:p14="http://schemas.microsoft.com/office/powerpoint/2010/main" Requires="p14">
            <p:contentPart p14:bwMode="auto" r:id="rId149">
              <p14:nvContentPartPr>
                <p14:cNvPr id="101" name="Ink 100">
                  <a:extLst>
                    <a:ext uri="{FF2B5EF4-FFF2-40B4-BE49-F238E27FC236}">
                      <a16:creationId xmlns:a16="http://schemas.microsoft.com/office/drawing/2014/main" id="{DBBEE34F-8432-1262-83E5-EB62037D38B4}"/>
                    </a:ext>
                  </a:extLst>
                </p14:cNvPr>
                <p14:cNvContentPartPr/>
                <p14:nvPr/>
              </p14:nvContentPartPr>
              <p14:xfrm>
                <a:off x="10755297" y="5756326"/>
                <a:ext cx="268200" cy="195480"/>
              </p14:xfrm>
            </p:contentPart>
          </mc:Choice>
          <mc:Fallback>
            <p:pic>
              <p:nvPicPr>
                <p:cNvPr id="101" name="Ink 100">
                  <a:extLst>
                    <a:ext uri="{FF2B5EF4-FFF2-40B4-BE49-F238E27FC236}">
                      <a16:creationId xmlns:a16="http://schemas.microsoft.com/office/drawing/2014/main" id="{DBBEE34F-8432-1262-83E5-EB62037D38B4}"/>
                    </a:ext>
                  </a:extLst>
                </p:cNvPr>
                <p:cNvPicPr/>
                <p:nvPr/>
              </p:nvPicPr>
              <p:blipFill>
                <a:blip r:embed="rId150"/>
                <a:stretch>
                  <a:fillRect/>
                </a:stretch>
              </p:blipFill>
              <p:spPr>
                <a:xfrm>
                  <a:off x="10746297" y="5747686"/>
                  <a:ext cx="285840" cy="213120"/>
                </a:xfrm>
                <a:prstGeom prst="rect">
                  <a:avLst/>
                </a:prstGeom>
              </p:spPr>
            </p:pic>
          </mc:Fallback>
        </mc:AlternateContent>
        <mc:AlternateContent xmlns:mc="http://schemas.openxmlformats.org/markup-compatibility/2006">
          <mc:Choice xmlns:p14="http://schemas.microsoft.com/office/powerpoint/2010/main" Requires="p14">
            <p:contentPart p14:bwMode="auto" r:id="rId151">
              <p14:nvContentPartPr>
                <p14:cNvPr id="102" name="Ink 101">
                  <a:extLst>
                    <a:ext uri="{FF2B5EF4-FFF2-40B4-BE49-F238E27FC236}">
                      <a16:creationId xmlns:a16="http://schemas.microsoft.com/office/drawing/2014/main" id="{06BDF170-079C-02DB-D4B1-3775182EF876}"/>
                    </a:ext>
                  </a:extLst>
                </p14:cNvPr>
                <p14:cNvContentPartPr/>
                <p14:nvPr/>
              </p14:nvContentPartPr>
              <p14:xfrm>
                <a:off x="10919097" y="5662366"/>
                <a:ext cx="39600" cy="11160"/>
              </p14:xfrm>
            </p:contentPart>
          </mc:Choice>
          <mc:Fallback>
            <p:pic>
              <p:nvPicPr>
                <p:cNvPr id="102" name="Ink 101">
                  <a:extLst>
                    <a:ext uri="{FF2B5EF4-FFF2-40B4-BE49-F238E27FC236}">
                      <a16:creationId xmlns:a16="http://schemas.microsoft.com/office/drawing/2014/main" id="{06BDF170-079C-02DB-D4B1-3775182EF876}"/>
                    </a:ext>
                  </a:extLst>
                </p:cNvPr>
                <p:cNvPicPr/>
                <p:nvPr/>
              </p:nvPicPr>
              <p:blipFill>
                <a:blip r:embed="rId152"/>
                <a:stretch>
                  <a:fillRect/>
                </a:stretch>
              </p:blipFill>
              <p:spPr>
                <a:xfrm>
                  <a:off x="10910457" y="5653366"/>
                  <a:ext cx="57240" cy="28800"/>
                </a:xfrm>
                <a:prstGeom prst="rect">
                  <a:avLst/>
                </a:prstGeom>
              </p:spPr>
            </p:pic>
          </mc:Fallback>
        </mc:AlternateContent>
        <mc:AlternateContent xmlns:mc="http://schemas.openxmlformats.org/markup-compatibility/2006">
          <mc:Choice xmlns:p14="http://schemas.microsoft.com/office/powerpoint/2010/main" Requires="p14">
            <p:contentPart p14:bwMode="auto" r:id="rId153">
              <p14:nvContentPartPr>
                <p14:cNvPr id="103" name="Ink 102">
                  <a:extLst>
                    <a:ext uri="{FF2B5EF4-FFF2-40B4-BE49-F238E27FC236}">
                      <a16:creationId xmlns:a16="http://schemas.microsoft.com/office/drawing/2014/main" id="{4D070916-8D0F-5A31-387F-52AB1BA37ED9}"/>
                    </a:ext>
                  </a:extLst>
                </p14:cNvPr>
                <p14:cNvContentPartPr/>
                <p14:nvPr/>
              </p14:nvContentPartPr>
              <p14:xfrm>
                <a:off x="11023137" y="5519086"/>
                <a:ext cx="229320" cy="242280"/>
              </p14:xfrm>
            </p:contentPart>
          </mc:Choice>
          <mc:Fallback>
            <p:pic>
              <p:nvPicPr>
                <p:cNvPr id="103" name="Ink 102">
                  <a:extLst>
                    <a:ext uri="{FF2B5EF4-FFF2-40B4-BE49-F238E27FC236}">
                      <a16:creationId xmlns:a16="http://schemas.microsoft.com/office/drawing/2014/main" id="{4D070916-8D0F-5A31-387F-52AB1BA37ED9}"/>
                    </a:ext>
                  </a:extLst>
                </p:cNvPr>
                <p:cNvPicPr/>
                <p:nvPr/>
              </p:nvPicPr>
              <p:blipFill>
                <a:blip r:embed="rId154"/>
                <a:stretch>
                  <a:fillRect/>
                </a:stretch>
              </p:blipFill>
              <p:spPr>
                <a:xfrm>
                  <a:off x="11014497" y="5510086"/>
                  <a:ext cx="246960" cy="259920"/>
                </a:xfrm>
                <a:prstGeom prst="rect">
                  <a:avLst/>
                </a:prstGeom>
              </p:spPr>
            </p:pic>
          </mc:Fallback>
        </mc:AlternateContent>
        <mc:AlternateContent xmlns:mc="http://schemas.openxmlformats.org/markup-compatibility/2006">
          <mc:Choice xmlns:p14="http://schemas.microsoft.com/office/powerpoint/2010/main" Requires="p14">
            <p:contentPart p14:bwMode="auto" r:id="rId155">
              <p14:nvContentPartPr>
                <p14:cNvPr id="104" name="Ink 103">
                  <a:extLst>
                    <a:ext uri="{FF2B5EF4-FFF2-40B4-BE49-F238E27FC236}">
                      <a16:creationId xmlns:a16="http://schemas.microsoft.com/office/drawing/2014/main" id="{D86745B1-83F8-37BC-AB1A-A48655ABFE5F}"/>
                    </a:ext>
                  </a:extLst>
                </p14:cNvPr>
                <p14:cNvContentPartPr/>
                <p14:nvPr/>
              </p14:nvContentPartPr>
              <p14:xfrm>
                <a:off x="10761057" y="6042166"/>
                <a:ext cx="291240" cy="232920"/>
              </p14:xfrm>
            </p:contentPart>
          </mc:Choice>
          <mc:Fallback>
            <p:pic>
              <p:nvPicPr>
                <p:cNvPr id="104" name="Ink 103">
                  <a:extLst>
                    <a:ext uri="{FF2B5EF4-FFF2-40B4-BE49-F238E27FC236}">
                      <a16:creationId xmlns:a16="http://schemas.microsoft.com/office/drawing/2014/main" id="{D86745B1-83F8-37BC-AB1A-A48655ABFE5F}"/>
                    </a:ext>
                  </a:extLst>
                </p:cNvPr>
                <p:cNvPicPr/>
                <p:nvPr/>
              </p:nvPicPr>
              <p:blipFill>
                <a:blip r:embed="rId156"/>
                <a:stretch>
                  <a:fillRect/>
                </a:stretch>
              </p:blipFill>
              <p:spPr>
                <a:xfrm>
                  <a:off x="10752057" y="6033166"/>
                  <a:ext cx="308880" cy="250560"/>
                </a:xfrm>
                <a:prstGeom prst="rect">
                  <a:avLst/>
                </a:prstGeom>
              </p:spPr>
            </p:pic>
          </mc:Fallback>
        </mc:AlternateContent>
        <mc:AlternateContent xmlns:mc="http://schemas.openxmlformats.org/markup-compatibility/2006">
          <mc:Choice xmlns:p14="http://schemas.microsoft.com/office/powerpoint/2010/main" Requires="p14">
            <p:contentPart p14:bwMode="auto" r:id="rId157">
              <p14:nvContentPartPr>
                <p14:cNvPr id="105" name="Ink 104">
                  <a:extLst>
                    <a:ext uri="{FF2B5EF4-FFF2-40B4-BE49-F238E27FC236}">
                      <a16:creationId xmlns:a16="http://schemas.microsoft.com/office/drawing/2014/main" id="{8400EBFF-B616-3E2E-BCE4-D62753311798}"/>
                    </a:ext>
                  </a:extLst>
                </p14:cNvPr>
                <p14:cNvContentPartPr/>
                <p14:nvPr/>
              </p14:nvContentPartPr>
              <p14:xfrm>
                <a:off x="11073897" y="6007246"/>
                <a:ext cx="92520" cy="106560"/>
              </p14:xfrm>
            </p:contentPart>
          </mc:Choice>
          <mc:Fallback>
            <p:pic>
              <p:nvPicPr>
                <p:cNvPr id="105" name="Ink 104">
                  <a:extLst>
                    <a:ext uri="{FF2B5EF4-FFF2-40B4-BE49-F238E27FC236}">
                      <a16:creationId xmlns:a16="http://schemas.microsoft.com/office/drawing/2014/main" id="{8400EBFF-B616-3E2E-BCE4-D62753311798}"/>
                    </a:ext>
                  </a:extLst>
                </p:cNvPr>
                <p:cNvPicPr/>
                <p:nvPr/>
              </p:nvPicPr>
              <p:blipFill>
                <a:blip r:embed="rId158"/>
                <a:stretch>
                  <a:fillRect/>
                </a:stretch>
              </p:blipFill>
              <p:spPr>
                <a:xfrm>
                  <a:off x="11064897" y="5998246"/>
                  <a:ext cx="110160" cy="124200"/>
                </a:xfrm>
                <a:prstGeom prst="rect">
                  <a:avLst/>
                </a:prstGeom>
              </p:spPr>
            </p:pic>
          </mc:Fallback>
        </mc:AlternateContent>
        <mc:AlternateContent xmlns:mc="http://schemas.openxmlformats.org/markup-compatibility/2006">
          <mc:Choice xmlns:p14="http://schemas.microsoft.com/office/powerpoint/2010/main" Requires="p14">
            <p:contentPart p14:bwMode="auto" r:id="rId159">
              <p14:nvContentPartPr>
                <p14:cNvPr id="106" name="Ink 105">
                  <a:extLst>
                    <a:ext uri="{FF2B5EF4-FFF2-40B4-BE49-F238E27FC236}">
                      <a16:creationId xmlns:a16="http://schemas.microsoft.com/office/drawing/2014/main" id="{517C4974-C36F-653E-153C-74555D298A54}"/>
                    </a:ext>
                  </a:extLst>
                </p14:cNvPr>
                <p14:cNvContentPartPr/>
                <p14:nvPr/>
              </p14:nvContentPartPr>
              <p14:xfrm>
                <a:off x="11211057" y="5900326"/>
                <a:ext cx="77040" cy="123480"/>
              </p14:xfrm>
            </p:contentPart>
          </mc:Choice>
          <mc:Fallback>
            <p:pic>
              <p:nvPicPr>
                <p:cNvPr id="106" name="Ink 105">
                  <a:extLst>
                    <a:ext uri="{FF2B5EF4-FFF2-40B4-BE49-F238E27FC236}">
                      <a16:creationId xmlns:a16="http://schemas.microsoft.com/office/drawing/2014/main" id="{517C4974-C36F-653E-153C-74555D298A54}"/>
                    </a:ext>
                  </a:extLst>
                </p:cNvPr>
                <p:cNvPicPr/>
                <p:nvPr/>
              </p:nvPicPr>
              <p:blipFill>
                <a:blip r:embed="rId160"/>
                <a:stretch>
                  <a:fillRect/>
                </a:stretch>
              </p:blipFill>
              <p:spPr>
                <a:xfrm>
                  <a:off x="11202057" y="5891326"/>
                  <a:ext cx="94680" cy="141120"/>
                </a:xfrm>
                <a:prstGeom prst="rect">
                  <a:avLst/>
                </a:prstGeom>
              </p:spPr>
            </p:pic>
          </mc:Fallback>
        </mc:AlternateContent>
        <mc:AlternateContent xmlns:mc="http://schemas.openxmlformats.org/markup-compatibility/2006">
          <mc:Choice xmlns:p14="http://schemas.microsoft.com/office/powerpoint/2010/main" Requires="p14">
            <p:contentPart p14:bwMode="auto" r:id="rId161">
              <p14:nvContentPartPr>
                <p14:cNvPr id="107" name="Ink 106">
                  <a:extLst>
                    <a:ext uri="{FF2B5EF4-FFF2-40B4-BE49-F238E27FC236}">
                      <a16:creationId xmlns:a16="http://schemas.microsoft.com/office/drawing/2014/main" id="{C84F7748-EAD0-89A8-1E22-32FDBEC6E2F6}"/>
                    </a:ext>
                  </a:extLst>
                </p14:cNvPr>
                <p14:cNvContentPartPr/>
                <p14:nvPr/>
              </p14:nvContentPartPr>
              <p14:xfrm>
                <a:off x="11324457" y="5848846"/>
                <a:ext cx="60480" cy="126720"/>
              </p14:xfrm>
            </p:contentPart>
          </mc:Choice>
          <mc:Fallback>
            <p:pic>
              <p:nvPicPr>
                <p:cNvPr id="107" name="Ink 106">
                  <a:extLst>
                    <a:ext uri="{FF2B5EF4-FFF2-40B4-BE49-F238E27FC236}">
                      <a16:creationId xmlns:a16="http://schemas.microsoft.com/office/drawing/2014/main" id="{C84F7748-EAD0-89A8-1E22-32FDBEC6E2F6}"/>
                    </a:ext>
                  </a:extLst>
                </p:cNvPr>
                <p:cNvPicPr/>
                <p:nvPr/>
              </p:nvPicPr>
              <p:blipFill>
                <a:blip r:embed="rId162"/>
                <a:stretch>
                  <a:fillRect/>
                </a:stretch>
              </p:blipFill>
              <p:spPr>
                <a:xfrm>
                  <a:off x="11315457" y="5839846"/>
                  <a:ext cx="78120" cy="144360"/>
                </a:xfrm>
                <a:prstGeom prst="rect">
                  <a:avLst/>
                </a:prstGeom>
              </p:spPr>
            </p:pic>
          </mc:Fallback>
        </mc:AlternateContent>
        <mc:AlternateContent xmlns:mc="http://schemas.openxmlformats.org/markup-compatibility/2006">
          <mc:Choice xmlns:p14="http://schemas.microsoft.com/office/powerpoint/2010/main" Requires="p14">
            <p:contentPart p14:bwMode="auto" r:id="rId163">
              <p14:nvContentPartPr>
                <p14:cNvPr id="108" name="Ink 107">
                  <a:extLst>
                    <a:ext uri="{FF2B5EF4-FFF2-40B4-BE49-F238E27FC236}">
                      <a16:creationId xmlns:a16="http://schemas.microsoft.com/office/drawing/2014/main" id="{5417D2F0-E782-DDBD-01F9-1A2A3D59F368}"/>
                    </a:ext>
                  </a:extLst>
                </p14:cNvPr>
                <p14:cNvContentPartPr/>
                <p14:nvPr/>
              </p14:nvContentPartPr>
              <p14:xfrm>
                <a:off x="11407977" y="5676046"/>
                <a:ext cx="168480" cy="213840"/>
              </p14:xfrm>
            </p:contentPart>
          </mc:Choice>
          <mc:Fallback>
            <p:pic>
              <p:nvPicPr>
                <p:cNvPr id="108" name="Ink 107">
                  <a:extLst>
                    <a:ext uri="{FF2B5EF4-FFF2-40B4-BE49-F238E27FC236}">
                      <a16:creationId xmlns:a16="http://schemas.microsoft.com/office/drawing/2014/main" id="{5417D2F0-E782-DDBD-01F9-1A2A3D59F368}"/>
                    </a:ext>
                  </a:extLst>
                </p:cNvPr>
                <p:cNvPicPr/>
                <p:nvPr/>
              </p:nvPicPr>
              <p:blipFill>
                <a:blip r:embed="rId164"/>
                <a:stretch>
                  <a:fillRect/>
                </a:stretch>
              </p:blipFill>
              <p:spPr>
                <a:xfrm>
                  <a:off x="11398977" y="5667406"/>
                  <a:ext cx="186120" cy="231480"/>
                </a:xfrm>
                <a:prstGeom prst="rect">
                  <a:avLst/>
                </a:prstGeom>
              </p:spPr>
            </p:pic>
          </mc:Fallback>
        </mc:AlternateContent>
        <mc:AlternateContent xmlns:mc="http://schemas.openxmlformats.org/markup-compatibility/2006">
          <mc:Choice xmlns:p14="http://schemas.microsoft.com/office/powerpoint/2010/main" Requires="p14">
            <p:contentPart p14:bwMode="auto" r:id="rId165">
              <p14:nvContentPartPr>
                <p14:cNvPr id="109" name="Ink 108">
                  <a:extLst>
                    <a:ext uri="{FF2B5EF4-FFF2-40B4-BE49-F238E27FC236}">
                      <a16:creationId xmlns:a16="http://schemas.microsoft.com/office/drawing/2014/main" id="{A8CA648F-0D5E-142A-55DC-D4684DB50136}"/>
                    </a:ext>
                  </a:extLst>
                </p14:cNvPr>
                <p14:cNvContentPartPr/>
                <p14:nvPr/>
              </p14:nvContentPartPr>
              <p14:xfrm>
                <a:off x="11507697" y="5708086"/>
                <a:ext cx="5760" cy="2880"/>
              </p14:xfrm>
            </p:contentPart>
          </mc:Choice>
          <mc:Fallback>
            <p:pic>
              <p:nvPicPr>
                <p:cNvPr id="109" name="Ink 108">
                  <a:extLst>
                    <a:ext uri="{FF2B5EF4-FFF2-40B4-BE49-F238E27FC236}">
                      <a16:creationId xmlns:a16="http://schemas.microsoft.com/office/drawing/2014/main" id="{A8CA648F-0D5E-142A-55DC-D4684DB50136}"/>
                    </a:ext>
                  </a:extLst>
                </p:cNvPr>
                <p:cNvPicPr/>
                <p:nvPr/>
              </p:nvPicPr>
              <p:blipFill>
                <a:blip r:embed="rId166"/>
                <a:stretch>
                  <a:fillRect/>
                </a:stretch>
              </p:blipFill>
              <p:spPr>
                <a:xfrm>
                  <a:off x="11498697" y="5699086"/>
                  <a:ext cx="23400" cy="20520"/>
                </a:xfrm>
                <a:prstGeom prst="rect">
                  <a:avLst/>
                </a:prstGeom>
              </p:spPr>
            </p:pic>
          </mc:Fallback>
        </mc:AlternateContent>
        <mc:AlternateContent xmlns:mc="http://schemas.openxmlformats.org/markup-compatibility/2006">
          <mc:Choice xmlns:p14="http://schemas.microsoft.com/office/powerpoint/2010/main" Requires="p14">
            <p:contentPart p14:bwMode="auto" r:id="rId167">
              <p14:nvContentPartPr>
                <p14:cNvPr id="110" name="Ink 109">
                  <a:extLst>
                    <a:ext uri="{FF2B5EF4-FFF2-40B4-BE49-F238E27FC236}">
                      <a16:creationId xmlns:a16="http://schemas.microsoft.com/office/drawing/2014/main" id="{6EA9A911-F791-7E79-F94D-7F1912BC60EF}"/>
                    </a:ext>
                  </a:extLst>
                </p14:cNvPr>
                <p14:cNvContentPartPr/>
                <p14:nvPr/>
              </p14:nvContentPartPr>
              <p14:xfrm>
                <a:off x="11568177" y="5524126"/>
                <a:ext cx="173520" cy="296280"/>
              </p14:xfrm>
            </p:contentPart>
          </mc:Choice>
          <mc:Fallback>
            <p:pic>
              <p:nvPicPr>
                <p:cNvPr id="110" name="Ink 109">
                  <a:extLst>
                    <a:ext uri="{FF2B5EF4-FFF2-40B4-BE49-F238E27FC236}">
                      <a16:creationId xmlns:a16="http://schemas.microsoft.com/office/drawing/2014/main" id="{6EA9A911-F791-7E79-F94D-7F1912BC60EF}"/>
                    </a:ext>
                  </a:extLst>
                </p:cNvPr>
                <p:cNvPicPr/>
                <p:nvPr/>
              </p:nvPicPr>
              <p:blipFill>
                <a:blip r:embed="rId168"/>
                <a:stretch>
                  <a:fillRect/>
                </a:stretch>
              </p:blipFill>
              <p:spPr>
                <a:xfrm>
                  <a:off x="11559537" y="5515126"/>
                  <a:ext cx="191160" cy="313920"/>
                </a:xfrm>
                <a:prstGeom prst="rect">
                  <a:avLst/>
                </a:prstGeom>
              </p:spPr>
            </p:pic>
          </mc:Fallback>
        </mc:AlternateContent>
        <mc:AlternateContent xmlns:mc="http://schemas.openxmlformats.org/markup-compatibility/2006">
          <mc:Choice xmlns:p14="http://schemas.microsoft.com/office/powerpoint/2010/main" Requires="p14">
            <p:contentPart p14:bwMode="auto" r:id="rId169">
              <p14:nvContentPartPr>
                <p14:cNvPr id="111" name="Ink 110">
                  <a:extLst>
                    <a:ext uri="{FF2B5EF4-FFF2-40B4-BE49-F238E27FC236}">
                      <a16:creationId xmlns:a16="http://schemas.microsoft.com/office/drawing/2014/main" id="{CB1D065F-9787-0CBA-8C77-D9432DE71316}"/>
                    </a:ext>
                  </a:extLst>
                </p14:cNvPr>
                <p14:cNvContentPartPr/>
                <p14:nvPr/>
              </p14:nvContentPartPr>
              <p14:xfrm>
                <a:off x="11746377" y="5492086"/>
                <a:ext cx="168480" cy="178200"/>
              </p14:xfrm>
            </p:contentPart>
          </mc:Choice>
          <mc:Fallback>
            <p:pic>
              <p:nvPicPr>
                <p:cNvPr id="111" name="Ink 110">
                  <a:extLst>
                    <a:ext uri="{FF2B5EF4-FFF2-40B4-BE49-F238E27FC236}">
                      <a16:creationId xmlns:a16="http://schemas.microsoft.com/office/drawing/2014/main" id="{CB1D065F-9787-0CBA-8C77-D9432DE71316}"/>
                    </a:ext>
                  </a:extLst>
                </p:cNvPr>
                <p:cNvPicPr/>
                <p:nvPr/>
              </p:nvPicPr>
              <p:blipFill>
                <a:blip r:embed="rId170"/>
                <a:stretch>
                  <a:fillRect/>
                </a:stretch>
              </p:blipFill>
              <p:spPr>
                <a:xfrm>
                  <a:off x="11737377" y="5483446"/>
                  <a:ext cx="186120" cy="195840"/>
                </a:xfrm>
                <a:prstGeom prst="rect">
                  <a:avLst/>
                </a:prstGeom>
              </p:spPr>
            </p:pic>
          </mc:Fallback>
        </mc:AlternateContent>
      </p:grpSp>
    </p:spTree>
    <p:extLst>
      <p:ext uri="{BB962C8B-B14F-4D97-AF65-F5344CB8AC3E}">
        <p14:creationId xmlns:p14="http://schemas.microsoft.com/office/powerpoint/2010/main" val="300918096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7" name="Text Box 3">
            <a:extLst>
              <a:ext uri="{FF2B5EF4-FFF2-40B4-BE49-F238E27FC236}">
                <a16:creationId xmlns:a16="http://schemas.microsoft.com/office/drawing/2014/main" id="{9464B667-98DE-465F-BA58-688EC261DC3C}"/>
              </a:ext>
            </a:extLst>
          </p:cNvPr>
          <p:cNvSpPr txBox="1">
            <a:spLocks noChangeArrowheads="1"/>
          </p:cNvSpPr>
          <p:nvPr/>
        </p:nvSpPr>
        <p:spPr bwMode="auto">
          <a:xfrm>
            <a:off x="3985977" y="102355"/>
            <a:ext cx="4903138"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en-US" sz="2800" dirty="0">
                <a:latin typeface="Calibri" panose="020F0502020204030204" pitchFamily="34" charset="0"/>
                <a:cs typeface="Calibri" panose="020F0502020204030204" pitchFamily="34" charset="0"/>
              </a:rPr>
              <a:t>Key Concepts in Genome Editing</a:t>
            </a:r>
          </a:p>
        </p:txBody>
      </p:sp>
      <p:grpSp>
        <p:nvGrpSpPr>
          <p:cNvPr id="154628" name="Group 4">
            <a:extLst>
              <a:ext uri="{FF2B5EF4-FFF2-40B4-BE49-F238E27FC236}">
                <a16:creationId xmlns:a16="http://schemas.microsoft.com/office/drawing/2014/main" id="{98F3B908-C8E3-4670-A3BF-8638BFA0944D}"/>
              </a:ext>
            </a:extLst>
          </p:cNvPr>
          <p:cNvGrpSpPr>
            <a:grpSpLocks/>
          </p:cNvGrpSpPr>
          <p:nvPr/>
        </p:nvGrpSpPr>
        <p:grpSpPr bwMode="auto">
          <a:xfrm>
            <a:off x="2202096" y="1619815"/>
            <a:ext cx="2743200" cy="166688"/>
            <a:chOff x="2016" y="1246"/>
            <a:chExt cx="1728" cy="105"/>
          </a:xfrm>
        </p:grpSpPr>
        <p:sp>
          <p:nvSpPr>
            <p:cNvPr id="154629" name="Line 5">
              <a:extLst>
                <a:ext uri="{FF2B5EF4-FFF2-40B4-BE49-F238E27FC236}">
                  <a16:creationId xmlns:a16="http://schemas.microsoft.com/office/drawing/2014/main" id="{BCEC4EFD-2321-4528-A6B5-26E686ED5F79}"/>
                </a:ext>
              </a:extLst>
            </p:cNvPr>
            <p:cNvSpPr>
              <a:spLocks noChangeShapeType="1"/>
            </p:cNvSpPr>
            <p:nvPr/>
          </p:nvSpPr>
          <p:spPr bwMode="auto">
            <a:xfrm>
              <a:off x="2016" y="1246"/>
              <a:ext cx="1728"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630" name="Line 6">
              <a:extLst>
                <a:ext uri="{FF2B5EF4-FFF2-40B4-BE49-F238E27FC236}">
                  <a16:creationId xmlns:a16="http://schemas.microsoft.com/office/drawing/2014/main" id="{08E5980E-A05F-4725-B8A2-DB8D9FDD42CA}"/>
                </a:ext>
              </a:extLst>
            </p:cNvPr>
            <p:cNvSpPr>
              <a:spLocks noChangeShapeType="1"/>
            </p:cNvSpPr>
            <p:nvPr/>
          </p:nvSpPr>
          <p:spPr bwMode="auto">
            <a:xfrm flipH="1">
              <a:off x="2016" y="1351"/>
              <a:ext cx="1728"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grpSp>
          <p:nvGrpSpPr>
            <p:cNvPr id="154631" name="Group 7">
              <a:extLst>
                <a:ext uri="{FF2B5EF4-FFF2-40B4-BE49-F238E27FC236}">
                  <a16:creationId xmlns:a16="http://schemas.microsoft.com/office/drawing/2014/main" id="{1A1560DC-4AEB-4629-BBF5-DED196F10025}"/>
                </a:ext>
              </a:extLst>
            </p:cNvPr>
            <p:cNvGrpSpPr>
              <a:grpSpLocks/>
            </p:cNvGrpSpPr>
            <p:nvPr/>
          </p:nvGrpSpPr>
          <p:grpSpPr bwMode="auto">
            <a:xfrm>
              <a:off x="2112" y="1246"/>
              <a:ext cx="1536" cy="101"/>
              <a:chOff x="2078" y="1246"/>
              <a:chExt cx="1536" cy="101"/>
            </a:xfrm>
          </p:grpSpPr>
          <p:sp>
            <p:nvSpPr>
              <p:cNvPr id="154632" name="Line 8">
                <a:extLst>
                  <a:ext uri="{FF2B5EF4-FFF2-40B4-BE49-F238E27FC236}">
                    <a16:creationId xmlns:a16="http://schemas.microsoft.com/office/drawing/2014/main" id="{51024222-0144-4297-8CBD-E01ABB0019B5}"/>
                  </a:ext>
                </a:extLst>
              </p:cNvPr>
              <p:cNvSpPr>
                <a:spLocks noChangeShapeType="1"/>
              </p:cNvSpPr>
              <p:nvPr/>
            </p:nvSpPr>
            <p:spPr bwMode="auto">
              <a:xfrm>
                <a:off x="2078"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633" name="Line 9">
                <a:extLst>
                  <a:ext uri="{FF2B5EF4-FFF2-40B4-BE49-F238E27FC236}">
                    <a16:creationId xmlns:a16="http://schemas.microsoft.com/office/drawing/2014/main" id="{9546AB23-A7CA-4F17-8D58-1B3EEFC70427}"/>
                  </a:ext>
                </a:extLst>
              </p:cNvPr>
              <p:cNvSpPr>
                <a:spLocks noChangeShapeType="1"/>
              </p:cNvSpPr>
              <p:nvPr/>
            </p:nvSpPr>
            <p:spPr bwMode="auto">
              <a:xfrm>
                <a:off x="2174"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634" name="Line 10">
                <a:extLst>
                  <a:ext uri="{FF2B5EF4-FFF2-40B4-BE49-F238E27FC236}">
                    <a16:creationId xmlns:a16="http://schemas.microsoft.com/office/drawing/2014/main" id="{D2A6F74C-8D9D-4028-8AD2-96CA262BF4D6}"/>
                  </a:ext>
                </a:extLst>
              </p:cNvPr>
              <p:cNvSpPr>
                <a:spLocks noChangeShapeType="1"/>
              </p:cNvSpPr>
              <p:nvPr/>
            </p:nvSpPr>
            <p:spPr bwMode="auto">
              <a:xfrm>
                <a:off x="2270"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635" name="Line 11">
                <a:extLst>
                  <a:ext uri="{FF2B5EF4-FFF2-40B4-BE49-F238E27FC236}">
                    <a16:creationId xmlns:a16="http://schemas.microsoft.com/office/drawing/2014/main" id="{AF349331-E598-4453-883F-65CE1A25C212}"/>
                  </a:ext>
                </a:extLst>
              </p:cNvPr>
              <p:cNvSpPr>
                <a:spLocks noChangeShapeType="1"/>
              </p:cNvSpPr>
              <p:nvPr/>
            </p:nvSpPr>
            <p:spPr bwMode="auto">
              <a:xfrm>
                <a:off x="2366"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636" name="Line 12">
                <a:extLst>
                  <a:ext uri="{FF2B5EF4-FFF2-40B4-BE49-F238E27FC236}">
                    <a16:creationId xmlns:a16="http://schemas.microsoft.com/office/drawing/2014/main" id="{66577CFF-3941-4A0B-84B2-F9209D7B18F0}"/>
                  </a:ext>
                </a:extLst>
              </p:cNvPr>
              <p:cNvSpPr>
                <a:spLocks noChangeShapeType="1"/>
              </p:cNvSpPr>
              <p:nvPr/>
            </p:nvSpPr>
            <p:spPr bwMode="auto">
              <a:xfrm>
                <a:off x="2462"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637" name="Line 13">
                <a:extLst>
                  <a:ext uri="{FF2B5EF4-FFF2-40B4-BE49-F238E27FC236}">
                    <a16:creationId xmlns:a16="http://schemas.microsoft.com/office/drawing/2014/main" id="{2FB05353-F769-42D8-9D24-25EED6C456CD}"/>
                  </a:ext>
                </a:extLst>
              </p:cNvPr>
              <p:cNvSpPr>
                <a:spLocks noChangeShapeType="1"/>
              </p:cNvSpPr>
              <p:nvPr/>
            </p:nvSpPr>
            <p:spPr bwMode="auto">
              <a:xfrm>
                <a:off x="2558"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638" name="Line 14">
                <a:extLst>
                  <a:ext uri="{FF2B5EF4-FFF2-40B4-BE49-F238E27FC236}">
                    <a16:creationId xmlns:a16="http://schemas.microsoft.com/office/drawing/2014/main" id="{9639664F-2975-43A1-8004-CA9ED2333C79}"/>
                  </a:ext>
                </a:extLst>
              </p:cNvPr>
              <p:cNvSpPr>
                <a:spLocks noChangeShapeType="1"/>
              </p:cNvSpPr>
              <p:nvPr/>
            </p:nvSpPr>
            <p:spPr bwMode="auto">
              <a:xfrm>
                <a:off x="2654"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639" name="Line 15">
                <a:extLst>
                  <a:ext uri="{FF2B5EF4-FFF2-40B4-BE49-F238E27FC236}">
                    <a16:creationId xmlns:a16="http://schemas.microsoft.com/office/drawing/2014/main" id="{EF8B26B4-E1F9-481F-BA78-91D0ABC64EFF}"/>
                  </a:ext>
                </a:extLst>
              </p:cNvPr>
              <p:cNvSpPr>
                <a:spLocks noChangeShapeType="1"/>
              </p:cNvSpPr>
              <p:nvPr/>
            </p:nvSpPr>
            <p:spPr bwMode="auto">
              <a:xfrm>
                <a:off x="2750"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640" name="Line 16">
                <a:extLst>
                  <a:ext uri="{FF2B5EF4-FFF2-40B4-BE49-F238E27FC236}">
                    <a16:creationId xmlns:a16="http://schemas.microsoft.com/office/drawing/2014/main" id="{BD5ACB65-371D-4B48-8F9B-A32291FE7E5A}"/>
                  </a:ext>
                </a:extLst>
              </p:cNvPr>
              <p:cNvSpPr>
                <a:spLocks noChangeShapeType="1"/>
              </p:cNvSpPr>
              <p:nvPr/>
            </p:nvSpPr>
            <p:spPr bwMode="auto">
              <a:xfrm>
                <a:off x="2846"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641" name="Line 17">
                <a:extLst>
                  <a:ext uri="{FF2B5EF4-FFF2-40B4-BE49-F238E27FC236}">
                    <a16:creationId xmlns:a16="http://schemas.microsoft.com/office/drawing/2014/main" id="{D8ACC797-2783-48B8-AA4D-33EE13B8A81C}"/>
                  </a:ext>
                </a:extLst>
              </p:cNvPr>
              <p:cNvSpPr>
                <a:spLocks noChangeShapeType="1"/>
              </p:cNvSpPr>
              <p:nvPr/>
            </p:nvSpPr>
            <p:spPr bwMode="auto">
              <a:xfrm>
                <a:off x="2942"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642" name="Line 18">
                <a:extLst>
                  <a:ext uri="{FF2B5EF4-FFF2-40B4-BE49-F238E27FC236}">
                    <a16:creationId xmlns:a16="http://schemas.microsoft.com/office/drawing/2014/main" id="{D2A1D544-CFBC-49AB-8F9D-C91E7577E4D9}"/>
                  </a:ext>
                </a:extLst>
              </p:cNvPr>
              <p:cNvSpPr>
                <a:spLocks noChangeShapeType="1"/>
              </p:cNvSpPr>
              <p:nvPr/>
            </p:nvSpPr>
            <p:spPr bwMode="auto">
              <a:xfrm>
                <a:off x="3038"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643" name="Line 19">
                <a:extLst>
                  <a:ext uri="{FF2B5EF4-FFF2-40B4-BE49-F238E27FC236}">
                    <a16:creationId xmlns:a16="http://schemas.microsoft.com/office/drawing/2014/main" id="{3A87DF41-C56C-4F34-9E5C-7856E76CB0C5}"/>
                  </a:ext>
                </a:extLst>
              </p:cNvPr>
              <p:cNvSpPr>
                <a:spLocks noChangeShapeType="1"/>
              </p:cNvSpPr>
              <p:nvPr/>
            </p:nvSpPr>
            <p:spPr bwMode="auto">
              <a:xfrm>
                <a:off x="3134"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644" name="Line 20">
                <a:extLst>
                  <a:ext uri="{FF2B5EF4-FFF2-40B4-BE49-F238E27FC236}">
                    <a16:creationId xmlns:a16="http://schemas.microsoft.com/office/drawing/2014/main" id="{3C6232D7-A355-4A7C-A84D-1A5257104299}"/>
                  </a:ext>
                </a:extLst>
              </p:cNvPr>
              <p:cNvSpPr>
                <a:spLocks noChangeShapeType="1"/>
              </p:cNvSpPr>
              <p:nvPr/>
            </p:nvSpPr>
            <p:spPr bwMode="auto">
              <a:xfrm>
                <a:off x="3230"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645" name="Line 21">
                <a:extLst>
                  <a:ext uri="{FF2B5EF4-FFF2-40B4-BE49-F238E27FC236}">
                    <a16:creationId xmlns:a16="http://schemas.microsoft.com/office/drawing/2014/main" id="{124AC2E7-585E-4049-9D2C-EE817AD8B8B3}"/>
                  </a:ext>
                </a:extLst>
              </p:cNvPr>
              <p:cNvSpPr>
                <a:spLocks noChangeShapeType="1"/>
              </p:cNvSpPr>
              <p:nvPr/>
            </p:nvSpPr>
            <p:spPr bwMode="auto">
              <a:xfrm>
                <a:off x="3326"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646" name="Line 22">
                <a:extLst>
                  <a:ext uri="{FF2B5EF4-FFF2-40B4-BE49-F238E27FC236}">
                    <a16:creationId xmlns:a16="http://schemas.microsoft.com/office/drawing/2014/main" id="{ECC71F0D-E430-4811-9774-4A411CD7B0C6}"/>
                  </a:ext>
                </a:extLst>
              </p:cNvPr>
              <p:cNvSpPr>
                <a:spLocks noChangeShapeType="1"/>
              </p:cNvSpPr>
              <p:nvPr/>
            </p:nvSpPr>
            <p:spPr bwMode="auto">
              <a:xfrm>
                <a:off x="3422"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647" name="Line 23">
                <a:extLst>
                  <a:ext uri="{FF2B5EF4-FFF2-40B4-BE49-F238E27FC236}">
                    <a16:creationId xmlns:a16="http://schemas.microsoft.com/office/drawing/2014/main" id="{6E186595-EDE6-40A5-BCB1-AA20CE7A6E82}"/>
                  </a:ext>
                </a:extLst>
              </p:cNvPr>
              <p:cNvSpPr>
                <a:spLocks noChangeShapeType="1"/>
              </p:cNvSpPr>
              <p:nvPr/>
            </p:nvSpPr>
            <p:spPr bwMode="auto">
              <a:xfrm>
                <a:off x="3518"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648" name="Line 24">
                <a:extLst>
                  <a:ext uri="{FF2B5EF4-FFF2-40B4-BE49-F238E27FC236}">
                    <a16:creationId xmlns:a16="http://schemas.microsoft.com/office/drawing/2014/main" id="{A4F39B1F-EBCE-4471-80A0-CBE2D41C6280}"/>
                  </a:ext>
                </a:extLst>
              </p:cNvPr>
              <p:cNvSpPr>
                <a:spLocks noChangeShapeType="1"/>
              </p:cNvSpPr>
              <p:nvPr/>
            </p:nvSpPr>
            <p:spPr bwMode="auto">
              <a:xfrm>
                <a:off x="3614"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grpSp>
      </p:grpSp>
      <p:sp>
        <p:nvSpPr>
          <p:cNvPr id="154649" name="Text Box 25">
            <a:extLst>
              <a:ext uri="{FF2B5EF4-FFF2-40B4-BE49-F238E27FC236}">
                <a16:creationId xmlns:a16="http://schemas.microsoft.com/office/drawing/2014/main" id="{5890C701-2761-4EBF-9AD4-EF6249DD8459}"/>
              </a:ext>
            </a:extLst>
          </p:cNvPr>
          <p:cNvSpPr txBox="1">
            <a:spLocks noChangeArrowheads="1"/>
          </p:cNvSpPr>
          <p:nvPr/>
        </p:nvSpPr>
        <p:spPr bwMode="auto">
          <a:xfrm>
            <a:off x="5686379" y="1478528"/>
            <a:ext cx="1502334"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en-US" sz="1800" dirty="0">
                <a:latin typeface="Calibri" panose="020F0502020204030204" pitchFamily="34" charset="0"/>
                <a:cs typeface="Calibri" panose="020F0502020204030204" pitchFamily="34" charset="0"/>
              </a:rPr>
              <a:t>Genomic DNA</a:t>
            </a:r>
          </a:p>
        </p:txBody>
      </p:sp>
      <p:sp>
        <p:nvSpPr>
          <p:cNvPr id="154650" name="Line 26">
            <a:extLst>
              <a:ext uri="{FF2B5EF4-FFF2-40B4-BE49-F238E27FC236}">
                <a16:creationId xmlns:a16="http://schemas.microsoft.com/office/drawing/2014/main" id="{959A6EDE-89AE-4EF2-BF24-3629F9CC8230}"/>
              </a:ext>
            </a:extLst>
          </p:cNvPr>
          <p:cNvSpPr>
            <a:spLocks noChangeShapeType="1"/>
          </p:cNvSpPr>
          <p:nvPr/>
        </p:nvSpPr>
        <p:spPr bwMode="auto">
          <a:xfrm>
            <a:off x="3573696" y="1999231"/>
            <a:ext cx="0" cy="700087"/>
          </a:xfrm>
          <a:prstGeom prst="line">
            <a:avLst/>
          </a:prstGeom>
          <a:noFill/>
          <a:ln w="9525">
            <a:solidFill>
              <a:schemeClr val="tx1"/>
            </a:solidFill>
            <a:round/>
            <a:headEnd/>
            <a:tailEnd type="arrow"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651" name="Text Box 27">
            <a:extLst>
              <a:ext uri="{FF2B5EF4-FFF2-40B4-BE49-F238E27FC236}">
                <a16:creationId xmlns:a16="http://schemas.microsoft.com/office/drawing/2014/main" id="{AE75A4FD-CE8C-43EF-904E-ADB89466434D}"/>
              </a:ext>
            </a:extLst>
          </p:cNvPr>
          <p:cNvSpPr txBox="1">
            <a:spLocks noChangeArrowheads="1"/>
          </p:cNvSpPr>
          <p:nvPr/>
        </p:nvSpPr>
        <p:spPr bwMode="auto">
          <a:xfrm>
            <a:off x="102544" y="2223750"/>
            <a:ext cx="2786062"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altLang="en-US" sz="1800" dirty="0">
                <a:latin typeface="Calibri" panose="020F0502020204030204" pitchFamily="34" charset="0"/>
                <a:cs typeface="Calibri" panose="020F0502020204030204" pitchFamily="34" charset="0"/>
              </a:rPr>
              <a:t>Genomic DNA with double stranded break</a:t>
            </a:r>
          </a:p>
        </p:txBody>
      </p:sp>
      <p:sp>
        <p:nvSpPr>
          <p:cNvPr id="154652" name="Text Box 28">
            <a:extLst>
              <a:ext uri="{FF2B5EF4-FFF2-40B4-BE49-F238E27FC236}">
                <a16:creationId xmlns:a16="http://schemas.microsoft.com/office/drawing/2014/main" id="{E9C62532-F254-4750-A16D-A06EA0745681}"/>
              </a:ext>
            </a:extLst>
          </p:cNvPr>
          <p:cNvSpPr txBox="1">
            <a:spLocks noChangeArrowheads="1"/>
          </p:cNvSpPr>
          <p:nvPr/>
        </p:nvSpPr>
        <p:spPr bwMode="auto">
          <a:xfrm>
            <a:off x="3388266" y="2145520"/>
            <a:ext cx="342717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en-US" altLang="en-US" sz="1800" dirty="0">
                <a:latin typeface="Calibri" panose="020F0502020204030204" pitchFamily="34" charset="0"/>
                <a:cs typeface="Calibri" panose="020F0502020204030204" pitchFamily="34" charset="0"/>
              </a:rPr>
              <a:t>Nuclease (sequence specific)</a:t>
            </a:r>
          </a:p>
        </p:txBody>
      </p:sp>
      <p:grpSp>
        <p:nvGrpSpPr>
          <p:cNvPr id="154653" name="Group 29">
            <a:extLst>
              <a:ext uri="{FF2B5EF4-FFF2-40B4-BE49-F238E27FC236}">
                <a16:creationId xmlns:a16="http://schemas.microsoft.com/office/drawing/2014/main" id="{1F533C90-D005-44C4-B99D-0EC3B2CB904F}"/>
              </a:ext>
            </a:extLst>
          </p:cNvPr>
          <p:cNvGrpSpPr>
            <a:grpSpLocks/>
          </p:cNvGrpSpPr>
          <p:nvPr/>
        </p:nvGrpSpPr>
        <p:grpSpPr bwMode="auto">
          <a:xfrm>
            <a:off x="2202096" y="2785040"/>
            <a:ext cx="2743200" cy="274638"/>
            <a:chOff x="2044" y="1987"/>
            <a:chExt cx="1728" cy="173"/>
          </a:xfrm>
        </p:grpSpPr>
        <p:grpSp>
          <p:nvGrpSpPr>
            <p:cNvPr id="154654" name="Group 30">
              <a:extLst>
                <a:ext uri="{FF2B5EF4-FFF2-40B4-BE49-F238E27FC236}">
                  <a16:creationId xmlns:a16="http://schemas.microsoft.com/office/drawing/2014/main" id="{B80ACEAE-6C9E-47AE-AA69-A2AE4128D159}"/>
                </a:ext>
              </a:extLst>
            </p:cNvPr>
            <p:cNvGrpSpPr>
              <a:grpSpLocks/>
            </p:cNvGrpSpPr>
            <p:nvPr/>
          </p:nvGrpSpPr>
          <p:grpSpPr bwMode="auto">
            <a:xfrm>
              <a:off x="2044" y="2036"/>
              <a:ext cx="1728" cy="105"/>
              <a:chOff x="2016" y="1246"/>
              <a:chExt cx="1728" cy="105"/>
            </a:xfrm>
          </p:grpSpPr>
          <p:sp>
            <p:nvSpPr>
              <p:cNvPr id="154655" name="Line 31">
                <a:extLst>
                  <a:ext uri="{FF2B5EF4-FFF2-40B4-BE49-F238E27FC236}">
                    <a16:creationId xmlns:a16="http://schemas.microsoft.com/office/drawing/2014/main" id="{68DA6C4C-76A8-475F-8BD6-854F251FC1DD}"/>
                  </a:ext>
                </a:extLst>
              </p:cNvPr>
              <p:cNvSpPr>
                <a:spLocks noChangeShapeType="1"/>
              </p:cNvSpPr>
              <p:nvPr/>
            </p:nvSpPr>
            <p:spPr bwMode="auto">
              <a:xfrm>
                <a:off x="2016" y="1246"/>
                <a:ext cx="1728"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656" name="Line 32">
                <a:extLst>
                  <a:ext uri="{FF2B5EF4-FFF2-40B4-BE49-F238E27FC236}">
                    <a16:creationId xmlns:a16="http://schemas.microsoft.com/office/drawing/2014/main" id="{F602E2D0-C8E2-422E-B266-C682240159AA}"/>
                  </a:ext>
                </a:extLst>
              </p:cNvPr>
              <p:cNvSpPr>
                <a:spLocks noChangeShapeType="1"/>
              </p:cNvSpPr>
              <p:nvPr/>
            </p:nvSpPr>
            <p:spPr bwMode="auto">
              <a:xfrm flipH="1">
                <a:off x="2016" y="1351"/>
                <a:ext cx="1728"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grpSp>
            <p:nvGrpSpPr>
              <p:cNvPr id="154657" name="Group 33">
                <a:extLst>
                  <a:ext uri="{FF2B5EF4-FFF2-40B4-BE49-F238E27FC236}">
                    <a16:creationId xmlns:a16="http://schemas.microsoft.com/office/drawing/2014/main" id="{F28DE58B-ACF2-4341-B530-8DADD52F5709}"/>
                  </a:ext>
                </a:extLst>
              </p:cNvPr>
              <p:cNvGrpSpPr>
                <a:grpSpLocks/>
              </p:cNvGrpSpPr>
              <p:nvPr/>
            </p:nvGrpSpPr>
            <p:grpSpPr bwMode="auto">
              <a:xfrm>
                <a:off x="2112" y="1246"/>
                <a:ext cx="1536" cy="101"/>
                <a:chOff x="2078" y="1246"/>
                <a:chExt cx="1536" cy="101"/>
              </a:xfrm>
            </p:grpSpPr>
            <p:sp>
              <p:nvSpPr>
                <p:cNvPr id="154658" name="Line 34">
                  <a:extLst>
                    <a:ext uri="{FF2B5EF4-FFF2-40B4-BE49-F238E27FC236}">
                      <a16:creationId xmlns:a16="http://schemas.microsoft.com/office/drawing/2014/main" id="{841A8132-2667-4012-B897-17685CDACD20}"/>
                    </a:ext>
                  </a:extLst>
                </p:cNvPr>
                <p:cNvSpPr>
                  <a:spLocks noChangeShapeType="1"/>
                </p:cNvSpPr>
                <p:nvPr/>
              </p:nvSpPr>
              <p:spPr bwMode="auto">
                <a:xfrm>
                  <a:off x="2078"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659" name="Line 35">
                  <a:extLst>
                    <a:ext uri="{FF2B5EF4-FFF2-40B4-BE49-F238E27FC236}">
                      <a16:creationId xmlns:a16="http://schemas.microsoft.com/office/drawing/2014/main" id="{C9C9407E-7CBA-487A-BED4-89436E7986F6}"/>
                    </a:ext>
                  </a:extLst>
                </p:cNvPr>
                <p:cNvSpPr>
                  <a:spLocks noChangeShapeType="1"/>
                </p:cNvSpPr>
                <p:nvPr/>
              </p:nvSpPr>
              <p:spPr bwMode="auto">
                <a:xfrm>
                  <a:off x="2174"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660" name="Line 36">
                  <a:extLst>
                    <a:ext uri="{FF2B5EF4-FFF2-40B4-BE49-F238E27FC236}">
                      <a16:creationId xmlns:a16="http://schemas.microsoft.com/office/drawing/2014/main" id="{196D6B15-3FBB-4948-9E79-E50E858D896F}"/>
                    </a:ext>
                  </a:extLst>
                </p:cNvPr>
                <p:cNvSpPr>
                  <a:spLocks noChangeShapeType="1"/>
                </p:cNvSpPr>
                <p:nvPr/>
              </p:nvSpPr>
              <p:spPr bwMode="auto">
                <a:xfrm>
                  <a:off x="2270"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661" name="Line 37">
                  <a:extLst>
                    <a:ext uri="{FF2B5EF4-FFF2-40B4-BE49-F238E27FC236}">
                      <a16:creationId xmlns:a16="http://schemas.microsoft.com/office/drawing/2014/main" id="{E1467589-594C-421B-9366-C1D0E941A33F}"/>
                    </a:ext>
                  </a:extLst>
                </p:cNvPr>
                <p:cNvSpPr>
                  <a:spLocks noChangeShapeType="1"/>
                </p:cNvSpPr>
                <p:nvPr/>
              </p:nvSpPr>
              <p:spPr bwMode="auto">
                <a:xfrm>
                  <a:off x="2366"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662" name="Line 38">
                  <a:extLst>
                    <a:ext uri="{FF2B5EF4-FFF2-40B4-BE49-F238E27FC236}">
                      <a16:creationId xmlns:a16="http://schemas.microsoft.com/office/drawing/2014/main" id="{81FF1D81-9989-4777-9A1F-78EADF711F00}"/>
                    </a:ext>
                  </a:extLst>
                </p:cNvPr>
                <p:cNvSpPr>
                  <a:spLocks noChangeShapeType="1"/>
                </p:cNvSpPr>
                <p:nvPr/>
              </p:nvSpPr>
              <p:spPr bwMode="auto">
                <a:xfrm>
                  <a:off x="2462"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663" name="Line 39">
                  <a:extLst>
                    <a:ext uri="{FF2B5EF4-FFF2-40B4-BE49-F238E27FC236}">
                      <a16:creationId xmlns:a16="http://schemas.microsoft.com/office/drawing/2014/main" id="{E358279A-FBBC-4167-90FE-B0601118E584}"/>
                    </a:ext>
                  </a:extLst>
                </p:cNvPr>
                <p:cNvSpPr>
                  <a:spLocks noChangeShapeType="1"/>
                </p:cNvSpPr>
                <p:nvPr/>
              </p:nvSpPr>
              <p:spPr bwMode="auto">
                <a:xfrm>
                  <a:off x="2558"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664" name="Line 40">
                  <a:extLst>
                    <a:ext uri="{FF2B5EF4-FFF2-40B4-BE49-F238E27FC236}">
                      <a16:creationId xmlns:a16="http://schemas.microsoft.com/office/drawing/2014/main" id="{78A2B535-170F-4296-8801-4938B54B3752}"/>
                    </a:ext>
                  </a:extLst>
                </p:cNvPr>
                <p:cNvSpPr>
                  <a:spLocks noChangeShapeType="1"/>
                </p:cNvSpPr>
                <p:nvPr/>
              </p:nvSpPr>
              <p:spPr bwMode="auto">
                <a:xfrm>
                  <a:off x="2654"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665" name="Line 41">
                  <a:extLst>
                    <a:ext uri="{FF2B5EF4-FFF2-40B4-BE49-F238E27FC236}">
                      <a16:creationId xmlns:a16="http://schemas.microsoft.com/office/drawing/2014/main" id="{EA2671C5-CC3C-44BD-B906-3C845B06F01D}"/>
                    </a:ext>
                  </a:extLst>
                </p:cNvPr>
                <p:cNvSpPr>
                  <a:spLocks noChangeShapeType="1"/>
                </p:cNvSpPr>
                <p:nvPr/>
              </p:nvSpPr>
              <p:spPr bwMode="auto">
                <a:xfrm>
                  <a:off x="2750"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666" name="Line 42">
                  <a:extLst>
                    <a:ext uri="{FF2B5EF4-FFF2-40B4-BE49-F238E27FC236}">
                      <a16:creationId xmlns:a16="http://schemas.microsoft.com/office/drawing/2014/main" id="{5D8C2570-2FD1-4F7C-B8BF-AAA264BEFB28}"/>
                    </a:ext>
                  </a:extLst>
                </p:cNvPr>
                <p:cNvSpPr>
                  <a:spLocks noChangeShapeType="1"/>
                </p:cNvSpPr>
                <p:nvPr/>
              </p:nvSpPr>
              <p:spPr bwMode="auto">
                <a:xfrm>
                  <a:off x="2846"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667" name="Line 43">
                  <a:extLst>
                    <a:ext uri="{FF2B5EF4-FFF2-40B4-BE49-F238E27FC236}">
                      <a16:creationId xmlns:a16="http://schemas.microsoft.com/office/drawing/2014/main" id="{BC48F551-6F97-4470-8A72-98C4F8A08EA6}"/>
                    </a:ext>
                  </a:extLst>
                </p:cNvPr>
                <p:cNvSpPr>
                  <a:spLocks noChangeShapeType="1"/>
                </p:cNvSpPr>
                <p:nvPr/>
              </p:nvSpPr>
              <p:spPr bwMode="auto">
                <a:xfrm>
                  <a:off x="2942"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668" name="Line 44">
                  <a:extLst>
                    <a:ext uri="{FF2B5EF4-FFF2-40B4-BE49-F238E27FC236}">
                      <a16:creationId xmlns:a16="http://schemas.microsoft.com/office/drawing/2014/main" id="{FFBFCD67-45E0-4211-942A-8C14F2858AE0}"/>
                    </a:ext>
                  </a:extLst>
                </p:cNvPr>
                <p:cNvSpPr>
                  <a:spLocks noChangeShapeType="1"/>
                </p:cNvSpPr>
                <p:nvPr/>
              </p:nvSpPr>
              <p:spPr bwMode="auto">
                <a:xfrm>
                  <a:off x="3038"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669" name="Line 45">
                  <a:extLst>
                    <a:ext uri="{FF2B5EF4-FFF2-40B4-BE49-F238E27FC236}">
                      <a16:creationId xmlns:a16="http://schemas.microsoft.com/office/drawing/2014/main" id="{9E3034DB-A5B1-43E5-994F-DDF0A46A0971}"/>
                    </a:ext>
                  </a:extLst>
                </p:cNvPr>
                <p:cNvSpPr>
                  <a:spLocks noChangeShapeType="1"/>
                </p:cNvSpPr>
                <p:nvPr/>
              </p:nvSpPr>
              <p:spPr bwMode="auto">
                <a:xfrm>
                  <a:off x="3134"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670" name="Line 46">
                  <a:extLst>
                    <a:ext uri="{FF2B5EF4-FFF2-40B4-BE49-F238E27FC236}">
                      <a16:creationId xmlns:a16="http://schemas.microsoft.com/office/drawing/2014/main" id="{A0BEFAFE-34F9-4405-B45C-BBEF73DEB08C}"/>
                    </a:ext>
                  </a:extLst>
                </p:cNvPr>
                <p:cNvSpPr>
                  <a:spLocks noChangeShapeType="1"/>
                </p:cNvSpPr>
                <p:nvPr/>
              </p:nvSpPr>
              <p:spPr bwMode="auto">
                <a:xfrm>
                  <a:off x="3230"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671" name="Line 47">
                  <a:extLst>
                    <a:ext uri="{FF2B5EF4-FFF2-40B4-BE49-F238E27FC236}">
                      <a16:creationId xmlns:a16="http://schemas.microsoft.com/office/drawing/2014/main" id="{0CC09990-57D7-4A1A-975B-4C51457A0AB3}"/>
                    </a:ext>
                  </a:extLst>
                </p:cNvPr>
                <p:cNvSpPr>
                  <a:spLocks noChangeShapeType="1"/>
                </p:cNvSpPr>
                <p:nvPr/>
              </p:nvSpPr>
              <p:spPr bwMode="auto">
                <a:xfrm>
                  <a:off x="3326"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672" name="Line 48">
                  <a:extLst>
                    <a:ext uri="{FF2B5EF4-FFF2-40B4-BE49-F238E27FC236}">
                      <a16:creationId xmlns:a16="http://schemas.microsoft.com/office/drawing/2014/main" id="{DC098BB7-7ACA-429D-9A8B-64D48DE89D80}"/>
                    </a:ext>
                  </a:extLst>
                </p:cNvPr>
                <p:cNvSpPr>
                  <a:spLocks noChangeShapeType="1"/>
                </p:cNvSpPr>
                <p:nvPr/>
              </p:nvSpPr>
              <p:spPr bwMode="auto">
                <a:xfrm>
                  <a:off x="3422"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673" name="Line 49">
                  <a:extLst>
                    <a:ext uri="{FF2B5EF4-FFF2-40B4-BE49-F238E27FC236}">
                      <a16:creationId xmlns:a16="http://schemas.microsoft.com/office/drawing/2014/main" id="{54030372-8BD4-4769-AB12-32E4335BA2C7}"/>
                    </a:ext>
                  </a:extLst>
                </p:cNvPr>
                <p:cNvSpPr>
                  <a:spLocks noChangeShapeType="1"/>
                </p:cNvSpPr>
                <p:nvPr/>
              </p:nvSpPr>
              <p:spPr bwMode="auto">
                <a:xfrm>
                  <a:off x="3518"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674" name="Line 50">
                  <a:extLst>
                    <a:ext uri="{FF2B5EF4-FFF2-40B4-BE49-F238E27FC236}">
                      <a16:creationId xmlns:a16="http://schemas.microsoft.com/office/drawing/2014/main" id="{929D6E2A-3E8D-4D2D-B6EA-601A9AA04F88}"/>
                    </a:ext>
                  </a:extLst>
                </p:cNvPr>
                <p:cNvSpPr>
                  <a:spLocks noChangeShapeType="1"/>
                </p:cNvSpPr>
                <p:nvPr/>
              </p:nvSpPr>
              <p:spPr bwMode="auto">
                <a:xfrm>
                  <a:off x="3614"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grpSp>
        </p:grpSp>
        <p:sp>
          <p:nvSpPr>
            <p:cNvPr id="154675" name="Rectangle 51">
              <a:extLst>
                <a:ext uri="{FF2B5EF4-FFF2-40B4-BE49-F238E27FC236}">
                  <a16:creationId xmlns:a16="http://schemas.microsoft.com/office/drawing/2014/main" id="{FDD91884-D0CE-4A4C-97B4-3C51D3BF29CE}"/>
                </a:ext>
              </a:extLst>
            </p:cNvPr>
            <p:cNvSpPr>
              <a:spLocks noChangeArrowheads="1"/>
            </p:cNvSpPr>
            <p:nvPr/>
          </p:nvSpPr>
          <p:spPr bwMode="auto">
            <a:xfrm>
              <a:off x="2880" y="1987"/>
              <a:ext cx="56" cy="173"/>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latin typeface="Calibri" panose="020F0502020204030204" pitchFamily="34" charset="0"/>
                <a:cs typeface="Calibri" panose="020F0502020204030204" pitchFamily="34" charset="0"/>
              </a:endParaRPr>
            </a:p>
          </p:txBody>
        </p:sp>
        <p:sp>
          <p:nvSpPr>
            <p:cNvPr id="154676" name="Line 52">
              <a:extLst>
                <a:ext uri="{FF2B5EF4-FFF2-40B4-BE49-F238E27FC236}">
                  <a16:creationId xmlns:a16="http://schemas.microsoft.com/office/drawing/2014/main" id="{F189F90D-0D24-4377-BF4D-E22E902CFF3F}"/>
                </a:ext>
              </a:extLst>
            </p:cNvPr>
            <p:cNvSpPr>
              <a:spLocks noChangeShapeType="1"/>
            </p:cNvSpPr>
            <p:nvPr/>
          </p:nvSpPr>
          <p:spPr bwMode="auto">
            <a:xfrm>
              <a:off x="2795" y="2036"/>
              <a:ext cx="87"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677" name="Line 53">
              <a:extLst>
                <a:ext uri="{FF2B5EF4-FFF2-40B4-BE49-F238E27FC236}">
                  <a16:creationId xmlns:a16="http://schemas.microsoft.com/office/drawing/2014/main" id="{E0497046-CACD-4CEB-85BC-F42045181B44}"/>
                </a:ext>
              </a:extLst>
            </p:cNvPr>
            <p:cNvSpPr>
              <a:spLocks noChangeShapeType="1"/>
            </p:cNvSpPr>
            <p:nvPr/>
          </p:nvSpPr>
          <p:spPr bwMode="auto">
            <a:xfrm flipH="1">
              <a:off x="2929" y="2141"/>
              <a:ext cx="87"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grpSp>
      <p:sp>
        <p:nvSpPr>
          <p:cNvPr id="154678" name="Line 54">
            <a:extLst>
              <a:ext uri="{FF2B5EF4-FFF2-40B4-BE49-F238E27FC236}">
                <a16:creationId xmlns:a16="http://schemas.microsoft.com/office/drawing/2014/main" id="{885EDC07-D01C-4335-9781-828F73769210}"/>
              </a:ext>
            </a:extLst>
          </p:cNvPr>
          <p:cNvSpPr>
            <a:spLocks noChangeShapeType="1"/>
          </p:cNvSpPr>
          <p:nvPr/>
        </p:nvSpPr>
        <p:spPr bwMode="auto">
          <a:xfrm rot="2700000">
            <a:off x="2674378" y="3260499"/>
            <a:ext cx="0" cy="1096963"/>
          </a:xfrm>
          <a:prstGeom prst="line">
            <a:avLst/>
          </a:prstGeom>
          <a:noFill/>
          <a:ln w="9525">
            <a:solidFill>
              <a:schemeClr val="tx1"/>
            </a:solidFill>
            <a:round/>
            <a:headEnd/>
            <a:tailEnd type="arrow"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679" name="Text Box 55">
            <a:extLst>
              <a:ext uri="{FF2B5EF4-FFF2-40B4-BE49-F238E27FC236}">
                <a16:creationId xmlns:a16="http://schemas.microsoft.com/office/drawing/2014/main" id="{3BFCD0CB-71DB-4895-AD36-849B62C7011D}"/>
              </a:ext>
            </a:extLst>
          </p:cNvPr>
          <p:cNvSpPr txBox="1">
            <a:spLocks noChangeArrowheads="1"/>
          </p:cNvSpPr>
          <p:nvPr/>
        </p:nvSpPr>
        <p:spPr bwMode="auto">
          <a:xfrm>
            <a:off x="878124" y="3258115"/>
            <a:ext cx="2138363"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altLang="en-US" sz="1800" dirty="0">
                <a:latin typeface="Calibri" panose="020F0502020204030204" pitchFamily="34" charset="0"/>
                <a:cs typeface="Calibri" panose="020F0502020204030204" pitchFamily="34" charset="0"/>
              </a:rPr>
              <a:t>Non-Homologous End Joining</a:t>
            </a:r>
          </a:p>
          <a:p>
            <a:pPr algn="ctr"/>
            <a:r>
              <a:rPr lang="en-US" altLang="en-US" sz="1800" dirty="0">
                <a:latin typeface="Calibri" panose="020F0502020204030204" pitchFamily="34" charset="0"/>
                <a:cs typeface="Calibri" panose="020F0502020204030204" pitchFamily="34" charset="0"/>
              </a:rPr>
              <a:t>(NHEJ)</a:t>
            </a:r>
          </a:p>
        </p:txBody>
      </p:sp>
      <p:grpSp>
        <p:nvGrpSpPr>
          <p:cNvPr id="154680" name="Group 56">
            <a:extLst>
              <a:ext uri="{FF2B5EF4-FFF2-40B4-BE49-F238E27FC236}">
                <a16:creationId xmlns:a16="http://schemas.microsoft.com/office/drawing/2014/main" id="{8CBD20AC-30B5-4DD9-BD39-9BBE7A2021B5}"/>
              </a:ext>
            </a:extLst>
          </p:cNvPr>
          <p:cNvGrpSpPr>
            <a:grpSpLocks/>
          </p:cNvGrpSpPr>
          <p:nvPr/>
        </p:nvGrpSpPr>
        <p:grpSpPr bwMode="auto">
          <a:xfrm>
            <a:off x="576496" y="5747315"/>
            <a:ext cx="2743200" cy="166688"/>
            <a:chOff x="2016" y="1246"/>
            <a:chExt cx="1728" cy="105"/>
          </a:xfrm>
        </p:grpSpPr>
        <p:sp>
          <p:nvSpPr>
            <p:cNvPr id="154681" name="Line 57">
              <a:extLst>
                <a:ext uri="{FF2B5EF4-FFF2-40B4-BE49-F238E27FC236}">
                  <a16:creationId xmlns:a16="http://schemas.microsoft.com/office/drawing/2014/main" id="{CD1611E7-29C5-4B2B-85B0-ED8B1E5DAA85}"/>
                </a:ext>
              </a:extLst>
            </p:cNvPr>
            <p:cNvSpPr>
              <a:spLocks noChangeShapeType="1"/>
            </p:cNvSpPr>
            <p:nvPr/>
          </p:nvSpPr>
          <p:spPr bwMode="auto">
            <a:xfrm>
              <a:off x="2016" y="1246"/>
              <a:ext cx="1728"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682" name="Line 58">
              <a:extLst>
                <a:ext uri="{FF2B5EF4-FFF2-40B4-BE49-F238E27FC236}">
                  <a16:creationId xmlns:a16="http://schemas.microsoft.com/office/drawing/2014/main" id="{3A09F8EF-FA1C-43F2-A1D5-1C27B8FD57E3}"/>
                </a:ext>
              </a:extLst>
            </p:cNvPr>
            <p:cNvSpPr>
              <a:spLocks noChangeShapeType="1"/>
            </p:cNvSpPr>
            <p:nvPr/>
          </p:nvSpPr>
          <p:spPr bwMode="auto">
            <a:xfrm flipH="1">
              <a:off x="2016" y="1351"/>
              <a:ext cx="1728"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grpSp>
          <p:nvGrpSpPr>
            <p:cNvPr id="154683" name="Group 59">
              <a:extLst>
                <a:ext uri="{FF2B5EF4-FFF2-40B4-BE49-F238E27FC236}">
                  <a16:creationId xmlns:a16="http://schemas.microsoft.com/office/drawing/2014/main" id="{5954BA9F-E01B-48DF-9472-A707794DD5DC}"/>
                </a:ext>
              </a:extLst>
            </p:cNvPr>
            <p:cNvGrpSpPr>
              <a:grpSpLocks/>
            </p:cNvGrpSpPr>
            <p:nvPr/>
          </p:nvGrpSpPr>
          <p:grpSpPr bwMode="auto">
            <a:xfrm>
              <a:off x="2112" y="1246"/>
              <a:ext cx="1536" cy="101"/>
              <a:chOff x="2078" y="1246"/>
              <a:chExt cx="1536" cy="101"/>
            </a:xfrm>
          </p:grpSpPr>
          <p:sp>
            <p:nvSpPr>
              <p:cNvPr id="154684" name="Line 60">
                <a:extLst>
                  <a:ext uri="{FF2B5EF4-FFF2-40B4-BE49-F238E27FC236}">
                    <a16:creationId xmlns:a16="http://schemas.microsoft.com/office/drawing/2014/main" id="{A9A1B7B3-4AF9-4F26-AF6B-9C284E68E0EA}"/>
                  </a:ext>
                </a:extLst>
              </p:cNvPr>
              <p:cNvSpPr>
                <a:spLocks noChangeShapeType="1"/>
              </p:cNvSpPr>
              <p:nvPr/>
            </p:nvSpPr>
            <p:spPr bwMode="auto">
              <a:xfrm>
                <a:off x="2078"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685" name="Line 61">
                <a:extLst>
                  <a:ext uri="{FF2B5EF4-FFF2-40B4-BE49-F238E27FC236}">
                    <a16:creationId xmlns:a16="http://schemas.microsoft.com/office/drawing/2014/main" id="{5993DE17-96B9-4FBF-9C5C-57172C2D4DBE}"/>
                  </a:ext>
                </a:extLst>
              </p:cNvPr>
              <p:cNvSpPr>
                <a:spLocks noChangeShapeType="1"/>
              </p:cNvSpPr>
              <p:nvPr/>
            </p:nvSpPr>
            <p:spPr bwMode="auto">
              <a:xfrm>
                <a:off x="2174"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686" name="Line 62">
                <a:extLst>
                  <a:ext uri="{FF2B5EF4-FFF2-40B4-BE49-F238E27FC236}">
                    <a16:creationId xmlns:a16="http://schemas.microsoft.com/office/drawing/2014/main" id="{9E484686-FF70-4972-8D3D-47FDC3C6E607}"/>
                  </a:ext>
                </a:extLst>
              </p:cNvPr>
              <p:cNvSpPr>
                <a:spLocks noChangeShapeType="1"/>
              </p:cNvSpPr>
              <p:nvPr/>
            </p:nvSpPr>
            <p:spPr bwMode="auto">
              <a:xfrm>
                <a:off x="2270"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687" name="Line 63">
                <a:extLst>
                  <a:ext uri="{FF2B5EF4-FFF2-40B4-BE49-F238E27FC236}">
                    <a16:creationId xmlns:a16="http://schemas.microsoft.com/office/drawing/2014/main" id="{E8A41574-FF8D-4CD7-9E33-932FC5768FB0}"/>
                  </a:ext>
                </a:extLst>
              </p:cNvPr>
              <p:cNvSpPr>
                <a:spLocks noChangeShapeType="1"/>
              </p:cNvSpPr>
              <p:nvPr/>
            </p:nvSpPr>
            <p:spPr bwMode="auto">
              <a:xfrm>
                <a:off x="2366"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688" name="Line 64">
                <a:extLst>
                  <a:ext uri="{FF2B5EF4-FFF2-40B4-BE49-F238E27FC236}">
                    <a16:creationId xmlns:a16="http://schemas.microsoft.com/office/drawing/2014/main" id="{7E105585-E2B5-43CB-B1CD-B38A0D9C08F0}"/>
                  </a:ext>
                </a:extLst>
              </p:cNvPr>
              <p:cNvSpPr>
                <a:spLocks noChangeShapeType="1"/>
              </p:cNvSpPr>
              <p:nvPr/>
            </p:nvSpPr>
            <p:spPr bwMode="auto">
              <a:xfrm>
                <a:off x="2462"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689" name="Line 65">
                <a:extLst>
                  <a:ext uri="{FF2B5EF4-FFF2-40B4-BE49-F238E27FC236}">
                    <a16:creationId xmlns:a16="http://schemas.microsoft.com/office/drawing/2014/main" id="{2636D2C8-8684-49D5-8AB1-66A7278C23BC}"/>
                  </a:ext>
                </a:extLst>
              </p:cNvPr>
              <p:cNvSpPr>
                <a:spLocks noChangeShapeType="1"/>
              </p:cNvSpPr>
              <p:nvPr/>
            </p:nvSpPr>
            <p:spPr bwMode="auto">
              <a:xfrm>
                <a:off x="2558"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690" name="Line 66">
                <a:extLst>
                  <a:ext uri="{FF2B5EF4-FFF2-40B4-BE49-F238E27FC236}">
                    <a16:creationId xmlns:a16="http://schemas.microsoft.com/office/drawing/2014/main" id="{8465B0D7-F5A6-444A-B7AA-A273EDCBF6B1}"/>
                  </a:ext>
                </a:extLst>
              </p:cNvPr>
              <p:cNvSpPr>
                <a:spLocks noChangeShapeType="1"/>
              </p:cNvSpPr>
              <p:nvPr/>
            </p:nvSpPr>
            <p:spPr bwMode="auto">
              <a:xfrm>
                <a:off x="2654"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691" name="Line 67">
                <a:extLst>
                  <a:ext uri="{FF2B5EF4-FFF2-40B4-BE49-F238E27FC236}">
                    <a16:creationId xmlns:a16="http://schemas.microsoft.com/office/drawing/2014/main" id="{CE4485CD-ABD0-4754-9407-EEF605FF7331}"/>
                  </a:ext>
                </a:extLst>
              </p:cNvPr>
              <p:cNvSpPr>
                <a:spLocks noChangeShapeType="1"/>
              </p:cNvSpPr>
              <p:nvPr/>
            </p:nvSpPr>
            <p:spPr bwMode="auto">
              <a:xfrm>
                <a:off x="2750"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692" name="Line 68">
                <a:extLst>
                  <a:ext uri="{FF2B5EF4-FFF2-40B4-BE49-F238E27FC236}">
                    <a16:creationId xmlns:a16="http://schemas.microsoft.com/office/drawing/2014/main" id="{CFAB7886-F494-4950-9BFC-0DBA49DBFC95}"/>
                  </a:ext>
                </a:extLst>
              </p:cNvPr>
              <p:cNvSpPr>
                <a:spLocks noChangeShapeType="1"/>
              </p:cNvSpPr>
              <p:nvPr/>
            </p:nvSpPr>
            <p:spPr bwMode="auto">
              <a:xfrm>
                <a:off x="2846"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693" name="Line 69">
                <a:extLst>
                  <a:ext uri="{FF2B5EF4-FFF2-40B4-BE49-F238E27FC236}">
                    <a16:creationId xmlns:a16="http://schemas.microsoft.com/office/drawing/2014/main" id="{E32EE9FB-F972-4060-A778-10A83B1D4A19}"/>
                  </a:ext>
                </a:extLst>
              </p:cNvPr>
              <p:cNvSpPr>
                <a:spLocks noChangeShapeType="1"/>
              </p:cNvSpPr>
              <p:nvPr/>
            </p:nvSpPr>
            <p:spPr bwMode="auto">
              <a:xfrm>
                <a:off x="2942"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694" name="Line 70">
                <a:extLst>
                  <a:ext uri="{FF2B5EF4-FFF2-40B4-BE49-F238E27FC236}">
                    <a16:creationId xmlns:a16="http://schemas.microsoft.com/office/drawing/2014/main" id="{6CDA1049-CEC9-40CD-BF30-2F858BDFF4BE}"/>
                  </a:ext>
                </a:extLst>
              </p:cNvPr>
              <p:cNvSpPr>
                <a:spLocks noChangeShapeType="1"/>
              </p:cNvSpPr>
              <p:nvPr/>
            </p:nvSpPr>
            <p:spPr bwMode="auto">
              <a:xfrm>
                <a:off x="3038"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695" name="Line 71">
                <a:extLst>
                  <a:ext uri="{FF2B5EF4-FFF2-40B4-BE49-F238E27FC236}">
                    <a16:creationId xmlns:a16="http://schemas.microsoft.com/office/drawing/2014/main" id="{44C511DF-3385-4B32-988B-CADD6D52A372}"/>
                  </a:ext>
                </a:extLst>
              </p:cNvPr>
              <p:cNvSpPr>
                <a:spLocks noChangeShapeType="1"/>
              </p:cNvSpPr>
              <p:nvPr/>
            </p:nvSpPr>
            <p:spPr bwMode="auto">
              <a:xfrm>
                <a:off x="3134"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696" name="Line 72">
                <a:extLst>
                  <a:ext uri="{FF2B5EF4-FFF2-40B4-BE49-F238E27FC236}">
                    <a16:creationId xmlns:a16="http://schemas.microsoft.com/office/drawing/2014/main" id="{38AA1FEA-B552-4875-93D4-DE27188A5D17}"/>
                  </a:ext>
                </a:extLst>
              </p:cNvPr>
              <p:cNvSpPr>
                <a:spLocks noChangeShapeType="1"/>
              </p:cNvSpPr>
              <p:nvPr/>
            </p:nvSpPr>
            <p:spPr bwMode="auto">
              <a:xfrm>
                <a:off x="3230"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697" name="Line 73">
                <a:extLst>
                  <a:ext uri="{FF2B5EF4-FFF2-40B4-BE49-F238E27FC236}">
                    <a16:creationId xmlns:a16="http://schemas.microsoft.com/office/drawing/2014/main" id="{528D33B7-6505-4F5C-9817-E57B8F08D87E}"/>
                  </a:ext>
                </a:extLst>
              </p:cNvPr>
              <p:cNvSpPr>
                <a:spLocks noChangeShapeType="1"/>
              </p:cNvSpPr>
              <p:nvPr/>
            </p:nvSpPr>
            <p:spPr bwMode="auto">
              <a:xfrm>
                <a:off x="3326"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698" name="Line 74">
                <a:extLst>
                  <a:ext uri="{FF2B5EF4-FFF2-40B4-BE49-F238E27FC236}">
                    <a16:creationId xmlns:a16="http://schemas.microsoft.com/office/drawing/2014/main" id="{79C3705C-CEB0-4F30-BB23-0664F6CC662A}"/>
                  </a:ext>
                </a:extLst>
              </p:cNvPr>
              <p:cNvSpPr>
                <a:spLocks noChangeShapeType="1"/>
              </p:cNvSpPr>
              <p:nvPr/>
            </p:nvSpPr>
            <p:spPr bwMode="auto">
              <a:xfrm>
                <a:off x="3422"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699" name="Line 75">
                <a:extLst>
                  <a:ext uri="{FF2B5EF4-FFF2-40B4-BE49-F238E27FC236}">
                    <a16:creationId xmlns:a16="http://schemas.microsoft.com/office/drawing/2014/main" id="{E07C15DF-41DE-4CAD-A4FE-A124A9771259}"/>
                  </a:ext>
                </a:extLst>
              </p:cNvPr>
              <p:cNvSpPr>
                <a:spLocks noChangeShapeType="1"/>
              </p:cNvSpPr>
              <p:nvPr/>
            </p:nvSpPr>
            <p:spPr bwMode="auto">
              <a:xfrm>
                <a:off x="3518"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700" name="Line 76">
                <a:extLst>
                  <a:ext uri="{FF2B5EF4-FFF2-40B4-BE49-F238E27FC236}">
                    <a16:creationId xmlns:a16="http://schemas.microsoft.com/office/drawing/2014/main" id="{803268ED-6219-4A61-A0E4-ED7DDBA4AC19}"/>
                  </a:ext>
                </a:extLst>
              </p:cNvPr>
              <p:cNvSpPr>
                <a:spLocks noChangeShapeType="1"/>
              </p:cNvSpPr>
              <p:nvPr/>
            </p:nvSpPr>
            <p:spPr bwMode="auto">
              <a:xfrm>
                <a:off x="3614"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grpSp>
      </p:grpSp>
      <p:grpSp>
        <p:nvGrpSpPr>
          <p:cNvPr id="154701" name="Group 77">
            <a:extLst>
              <a:ext uri="{FF2B5EF4-FFF2-40B4-BE49-F238E27FC236}">
                <a16:creationId xmlns:a16="http://schemas.microsoft.com/office/drawing/2014/main" id="{4E2023FA-3F65-4D9A-8558-95F54F803D76}"/>
              </a:ext>
            </a:extLst>
          </p:cNvPr>
          <p:cNvGrpSpPr>
            <a:grpSpLocks/>
          </p:cNvGrpSpPr>
          <p:nvPr/>
        </p:nvGrpSpPr>
        <p:grpSpPr bwMode="auto">
          <a:xfrm>
            <a:off x="771762" y="4537643"/>
            <a:ext cx="2797175" cy="282575"/>
            <a:chOff x="701" y="3110"/>
            <a:chExt cx="1762" cy="178"/>
          </a:xfrm>
        </p:grpSpPr>
        <p:grpSp>
          <p:nvGrpSpPr>
            <p:cNvPr id="154702" name="Group 78">
              <a:extLst>
                <a:ext uri="{FF2B5EF4-FFF2-40B4-BE49-F238E27FC236}">
                  <a16:creationId xmlns:a16="http://schemas.microsoft.com/office/drawing/2014/main" id="{6096D474-72A2-4985-ACE8-05FC13552133}"/>
                </a:ext>
              </a:extLst>
            </p:cNvPr>
            <p:cNvGrpSpPr>
              <a:grpSpLocks/>
            </p:cNvGrpSpPr>
            <p:nvPr/>
          </p:nvGrpSpPr>
          <p:grpSpPr bwMode="auto">
            <a:xfrm>
              <a:off x="701" y="3150"/>
              <a:ext cx="1728" cy="105"/>
              <a:chOff x="2016" y="1246"/>
              <a:chExt cx="1728" cy="105"/>
            </a:xfrm>
          </p:grpSpPr>
          <p:sp>
            <p:nvSpPr>
              <p:cNvPr id="154703" name="Line 79">
                <a:extLst>
                  <a:ext uri="{FF2B5EF4-FFF2-40B4-BE49-F238E27FC236}">
                    <a16:creationId xmlns:a16="http://schemas.microsoft.com/office/drawing/2014/main" id="{5FF5C318-F620-441D-80CC-6CBBD71FBACC}"/>
                  </a:ext>
                </a:extLst>
              </p:cNvPr>
              <p:cNvSpPr>
                <a:spLocks noChangeShapeType="1"/>
              </p:cNvSpPr>
              <p:nvPr/>
            </p:nvSpPr>
            <p:spPr bwMode="auto">
              <a:xfrm>
                <a:off x="2016" y="1246"/>
                <a:ext cx="1728"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704" name="Line 80">
                <a:extLst>
                  <a:ext uri="{FF2B5EF4-FFF2-40B4-BE49-F238E27FC236}">
                    <a16:creationId xmlns:a16="http://schemas.microsoft.com/office/drawing/2014/main" id="{979CDE7A-7EA4-418E-934D-65EE38F3F2DE}"/>
                  </a:ext>
                </a:extLst>
              </p:cNvPr>
              <p:cNvSpPr>
                <a:spLocks noChangeShapeType="1"/>
              </p:cNvSpPr>
              <p:nvPr/>
            </p:nvSpPr>
            <p:spPr bwMode="auto">
              <a:xfrm flipH="1">
                <a:off x="2016" y="1351"/>
                <a:ext cx="1728"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grpSp>
            <p:nvGrpSpPr>
              <p:cNvPr id="154705" name="Group 81">
                <a:extLst>
                  <a:ext uri="{FF2B5EF4-FFF2-40B4-BE49-F238E27FC236}">
                    <a16:creationId xmlns:a16="http://schemas.microsoft.com/office/drawing/2014/main" id="{4AD8412A-B7C6-47A2-A348-A606820061E8}"/>
                  </a:ext>
                </a:extLst>
              </p:cNvPr>
              <p:cNvGrpSpPr>
                <a:grpSpLocks/>
              </p:cNvGrpSpPr>
              <p:nvPr/>
            </p:nvGrpSpPr>
            <p:grpSpPr bwMode="auto">
              <a:xfrm>
                <a:off x="2112" y="1246"/>
                <a:ext cx="1536" cy="101"/>
                <a:chOff x="2078" y="1246"/>
                <a:chExt cx="1536" cy="101"/>
              </a:xfrm>
            </p:grpSpPr>
            <p:sp>
              <p:nvSpPr>
                <p:cNvPr id="154706" name="Line 82">
                  <a:extLst>
                    <a:ext uri="{FF2B5EF4-FFF2-40B4-BE49-F238E27FC236}">
                      <a16:creationId xmlns:a16="http://schemas.microsoft.com/office/drawing/2014/main" id="{DFCDBD64-BB26-4A52-BC1D-D8665F1AD547}"/>
                    </a:ext>
                  </a:extLst>
                </p:cNvPr>
                <p:cNvSpPr>
                  <a:spLocks noChangeShapeType="1"/>
                </p:cNvSpPr>
                <p:nvPr/>
              </p:nvSpPr>
              <p:spPr bwMode="auto">
                <a:xfrm>
                  <a:off x="2078"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707" name="Line 83">
                  <a:extLst>
                    <a:ext uri="{FF2B5EF4-FFF2-40B4-BE49-F238E27FC236}">
                      <a16:creationId xmlns:a16="http://schemas.microsoft.com/office/drawing/2014/main" id="{5B8C205B-DF4A-4C60-9E42-8952176AAA8D}"/>
                    </a:ext>
                  </a:extLst>
                </p:cNvPr>
                <p:cNvSpPr>
                  <a:spLocks noChangeShapeType="1"/>
                </p:cNvSpPr>
                <p:nvPr/>
              </p:nvSpPr>
              <p:spPr bwMode="auto">
                <a:xfrm>
                  <a:off x="2174"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708" name="Line 84">
                  <a:extLst>
                    <a:ext uri="{FF2B5EF4-FFF2-40B4-BE49-F238E27FC236}">
                      <a16:creationId xmlns:a16="http://schemas.microsoft.com/office/drawing/2014/main" id="{BC10A1E7-4717-4A72-B9D7-0A18C1231356}"/>
                    </a:ext>
                  </a:extLst>
                </p:cNvPr>
                <p:cNvSpPr>
                  <a:spLocks noChangeShapeType="1"/>
                </p:cNvSpPr>
                <p:nvPr/>
              </p:nvSpPr>
              <p:spPr bwMode="auto">
                <a:xfrm>
                  <a:off x="2270"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709" name="Line 85">
                  <a:extLst>
                    <a:ext uri="{FF2B5EF4-FFF2-40B4-BE49-F238E27FC236}">
                      <a16:creationId xmlns:a16="http://schemas.microsoft.com/office/drawing/2014/main" id="{DBE7FD09-422E-4411-9D29-0EE746D05578}"/>
                    </a:ext>
                  </a:extLst>
                </p:cNvPr>
                <p:cNvSpPr>
                  <a:spLocks noChangeShapeType="1"/>
                </p:cNvSpPr>
                <p:nvPr/>
              </p:nvSpPr>
              <p:spPr bwMode="auto">
                <a:xfrm>
                  <a:off x="2366"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710" name="Line 86">
                  <a:extLst>
                    <a:ext uri="{FF2B5EF4-FFF2-40B4-BE49-F238E27FC236}">
                      <a16:creationId xmlns:a16="http://schemas.microsoft.com/office/drawing/2014/main" id="{E27040AB-A9EC-439A-9555-FDB0D278ADFD}"/>
                    </a:ext>
                  </a:extLst>
                </p:cNvPr>
                <p:cNvSpPr>
                  <a:spLocks noChangeShapeType="1"/>
                </p:cNvSpPr>
                <p:nvPr/>
              </p:nvSpPr>
              <p:spPr bwMode="auto">
                <a:xfrm>
                  <a:off x="2462"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711" name="Line 87">
                  <a:extLst>
                    <a:ext uri="{FF2B5EF4-FFF2-40B4-BE49-F238E27FC236}">
                      <a16:creationId xmlns:a16="http://schemas.microsoft.com/office/drawing/2014/main" id="{83FD066D-5049-4CB0-8259-264DE652D693}"/>
                    </a:ext>
                  </a:extLst>
                </p:cNvPr>
                <p:cNvSpPr>
                  <a:spLocks noChangeShapeType="1"/>
                </p:cNvSpPr>
                <p:nvPr/>
              </p:nvSpPr>
              <p:spPr bwMode="auto">
                <a:xfrm>
                  <a:off x="2558"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712" name="Line 88">
                  <a:extLst>
                    <a:ext uri="{FF2B5EF4-FFF2-40B4-BE49-F238E27FC236}">
                      <a16:creationId xmlns:a16="http://schemas.microsoft.com/office/drawing/2014/main" id="{E1D00C5C-3AD3-415A-8275-768429076F60}"/>
                    </a:ext>
                  </a:extLst>
                </p:cNvPr>
                <p:cNvSpPr>
                  <a:spLocks noChangeShapeType="1"/>
                </p:cNvSpPr>
                <p:nvPr/>
              </p:nvSpPr>
              <p:spPr bwMode="auto">
                <a:xfrm>
                  <a:off x="2654"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713" name="Line 89">
                  <a:extLst>
                    <a:ext uri="{FF2B5EF4-FFF2-40B4-BE49-F238E27FC236}">
                      <a16:creationId xmlns:a16="http://schemas.microsoft.com/office/drawing/2014/main" id="{3EAF2026-81D7-4F94-B96A-D916158463B0}"/>
                    </a:ext>
                  </a:extLst>
                </p:cNvPr>
                <p:cNvSpPr>
                  <a:spLocks noChangeShapeType="1"/>
                </p:cNvSpPr>
                <p:nvPr/>
              </p:nvSpPr>
              <p:spPr bwMode="auto">
                <a:xfrm>
                  <a:off x="2750"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714" name="Line 90">
                  <a:extLst>
                    <a:ext uri="{FF2B5EF4-FFF2-40B4-BE49-F238E27FC236}">
                      <a16:creationId xmlns:a16="http://schemas.microsoft.com/office/drawing/2014/main" id="{473552DC-6E58-45DB-B24C-801C1B950A47}"/>
                    </a:ext>
                  </a:extLst>
                </p:cNvPr>
                <p:cNvSpPr>
                  <a:spLocks noChangeShapeType="1"/>
                </p:cNvSpPr>
                <p:nvPr/>
              </p:nvSpPr>
              <p:spPr bwMode="auto">
                <a:xfrm>
                  <a:off x="2846"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715" name="Line 91">
                  <a:extLst>
                    <a:ext uri="{FF2B5EF4-FFF2-40B4-BE49-F238E27FC236}">
                      <a16:creationId xmlns:a16="http://schemas.microsoft.com/office/drawing/2014/main" id="{6B7651FF-762E-443C-B242-9A7936368F1F}"/>
                    </a:ext>
                  </a:extLst>
                </p:cNvPr>
                <p:cNvSpPr>
                  <a:spLocks noChangeShapeType="1"/>
                </p:cNvSpPr>
                <p:nvPr/>
              </p:nvSpPr>
              <p:spPr bwMode="auto">
                <a:xfrm>
                  <a:off x="2942"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716" name="Line 92">
                  <a:extLst>
                    <a:ext uri="{FF2B5EF4-FFF2-40B4-BE49-F238E27FC236}">
                      <a16:creationId xmlns:a16="http://schemas.microsoft.com/office/drawing/2014/main" id="{D8D9A9F3-9FA2-4C0D-8AA1-C9FADBACD16A}"/>
                    </a:ext>
                  </a:extLst>
                </p:cNvPr>
                <p:cNvSpPr>
                  <a:spLocks noChangeShapeType="1"/>
                </p:cNvSpPr>
                <p:nvPr/>
              </p:nvSpPr>
              <p:spPr bwMode="auto">
                <a:xfrm>
                  <a:off x="3038"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717" name="Line 93">
                  <a:extLst>
                    <a:ext uri="{FF2B5EF4-FFF2-40B4-BE49-F238E27FC236}">
                      <a16:creationId xmlns:a16="http://schemas.microsoft.com/office/drawing/2014/main" id="{97EADEF8-4096-43F5-A1B2-F39041809F1B}"/>
                    </a:ext>
                  </a:extLst>
                </p:cNvPr>
                <p:cNvSpPr>
                  <a:spLocks noChangeShapeType="1"/>
                </p:cNvSpPr>
                <p:nvPr/>
              </p:nvSpPr>
              <p:spPr bwMode="auto">
                <a:xfrm>
                  <a:off x="3134"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718" name="Line 94">
                  <a:extLst>
                    <a:ext uri="{FF2B5EF4-FFF2-40B4-BE49-F238E27FC236}">
                      <a16:creationId xmlns:a16="http://schemas.microsoft.com/office/drawing/2014/main" id="{BD81B201-184B-4E3D-B877-BFD4BA301F4D}"/>
                    </a:ext>
                  </a:extLst>
                </p:cNvPr>
                <p:cNvSpPr>
                  <a:spLocks noChangeShapeType="1"/>
                </p:cNvSpPr>
                <p:nvPr/>
              </p:nvSpPr>
              <p:spPr bwMode="auto">
                <a:xfrm>
                  <a:off x="3230"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719" name="Line 95">
                  <a:extLst>
                    <a:ext uri="{FF2B5EF4-FFF2-40B4-BE49-F238E27FC236}">
                      <a16:creationId xmlns:a16="http://schemas.microsoft.com/office/drawing/2014/main" id="{5E845F07-22BB-4B1C-B6DE-456D887FDF66}"/>
                    </a:ext>
                  </a:extLst>
                </p:cNvPr>
                <p:cNvSpPr>
                  <a:spLocks noChangeShapeType="1"/>
                </p:cNvSpPr>
                <p:nvPr/>
              </p:nvSpPr>
              <p:spPr bwMode="auto">
                <a:xfrm>
                  <a:off x="3326"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720" name="Line 96">
                  <a:extLst>
                    <a:ext uri="{FF2B5EF4-FFF2-40B4-BE49-F238E27FC236}">
                      <a16:creationId xmlns:a16="http://schemas.microsoft.com/office/drawing/2014/main" id="{AEA806B5-060F-4332-8DB4-CBE0F408316C}"/>
                    </a:ext>
                  </a:extLst>
                </p:cNvPr>
                <p:cNvSpPr>
                  <a:spLocks noChangeShapeType="1"/>
                </p:cNvSpPr>
                <p:nvPr/>
              </p:nvSpPr>
              <p:spPr bwMode="auto">
                <a:xfrm>
                  <a:off x="3422"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721" name="Line 97">
                  <a:extLst>
                    <a:ext uri="{FF2B5EF4-FFF2-40B4-BE49-F238E27FC236}">
                      <a16:creationId xmlns:a16="http://schemas.microsoft.com/office/drawing/2014/main" id="{29B2040C-F23E-4CDE-B5E1-987AAF2B8755}"/>
                    </a:ext>
                  </a:extLst>
                </p:cNvPr>
                <p:cNvSpPr>
                  <a:spLocks noChangeShapeType="1"/>
                </p:cNvSpPr>
                <p:nvPr/>
              </p:nvSpPr>
              <p:spPr bwMode="auto">
                <a:xfrm>
                  <a:off x="3518"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722" name="Line 98">
                  <a:extLst>
                    <a:ext uri="{FF2B5EF4-FFF2-40B4-BE49-F238E27FC236}">
                      <a16:creationId xmlns:a16="http://schemas.microsoft.com/office/drawing/2014/main" id="{66AB0B43-22DD-440D-B2FD-89A5B09AFC7E}"/>
                    </a:ext>
                  </a:extLst>
                </p:cNvPr>
                <p:cNvSpPr>
                  <a:spLocks noChangeShapeType="1"/>
                </p:cNvSpPr>
                <p:nvPr/>
              </p:nvSpPr>
              <p:spPr bwMode="auto">
                <a:xfrm>
                  <a:off x="3614"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grpSp>
        </p:grpSp>
        <p:sp>
          <p:nvSpPr>
            <p:cNvPr id="154723" name="Rectangle 99">
              <a:extLst>
                <a:ext uri="{FF2B5EF4-FFF2-40B4-BE49-F238E27FC236}">
                  <a16:creationId xmlns:a16="http://schemas.microsoft.com/office/drawing/2014/main" id="{E652B67F-4669-4B83-845B-14C15304F218}"/>
                </a:ext>
              </a:extLst>
            </p:cNvPr>
            <p:cNvSpPr>
              <a:spLocks noChangeArrowheads="1"/>
            </p:cNvSpPr>
            <p:nvPr/>
          </p:nvSpPr>
          <p:spPr bwMode="auto">
            <a:xfrm>
              <a:off x="2112" y="3110"/>
              <a:ext cx="351" cy="178"/>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latin typeface="Calibri" panose="020F0502020204030204" pitchFamily="34" charset="0"/>
                <a:cs typeface="Calibri" panose="020F0502020204030204" pitchFamily="34" charset="0"/>
              </a:endParaRPr>
            </a:p>
          </p:txBody>
        </p:sp>
        <p:sp>
          <p:nvSpPr>
            <p:cNvPr id="154724" name="Line 100">
              <a:extLst>
                <a:ext uri="{FF2B5EF4-FFF2-40B4-BE49-F238E27FC236}">
                  <a16:creationId xmlns:a16="http://schemas.microsoft.com/office/drawing/2014/main" id="{5807AB6C-32CE-45FD-BF32-C288B5FB188C}"/>
                </a:ext>
              </a:extLst>
            </p:cNvPr>
            <p:cNvSpPr>
              <a:spLocks noChangeShapeType="1"/>
            </p:cNvSpPr>
            <p:nvPr/>
          </p:nvSpPr>
          <p:spPr bwMode="auto">
            <a:xfrm>
              <a:off x="2075" y="3150"/>
              <a:ext cx="54"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grpSp>
      <p:grpSp>
        <p:nvGrpSpPr>
          <p:cNvPr id="154725" name="Group 101">
            <a:extLst>
              <a:ext uri="{FF2B5EF4-FFF2-40B4-BE49-F238E27FC236}">
                <a16:creationId xmlns:a16="http://schemas.microsoft.com/office/drawing/2014/main" id="{E2FE4F47-1E30-48F9-BB5A-D66F9806BBFB}"/>
              </a:ext>
            </a:extLst>
          </p:cNvPr>
          <p:cNvGrpSpPr>
            <a:grpSpLocks/>
          </p:cNvGrpSpPr>
          <p:nvPr/>
        </p:nvGrpSpPr>
        <p:grpSpPr bwMode="auto">
          <a:xfrm>
            <a:off x="131996" y="5113906"/>
            <a:ext cx="3500438" cy="238125"/>
            <a:chOff x="712" y="3466"/>
            <a:chExt cx="2205" cy="150"/>
          </a:xfrm>
        </p:grpSpPr>
        <p:grpSp>
          <p:nvGrpSpPr>
            <p:cNvPr id="154726" name="Group 102">
              <a:extLst>
                <a:ext uri="{FF2B5EF4-FFF2-40B4-BE49-F238E27FC236}">
                  <a16:creationId xmlns:a16="http://schemas.microsoft.com/office/drawing/2014/main" id="{921634B9-059C-4EC2-97AF-BA621844D67F}"/>
                </a:ext>
              </a:extLst>
            </p:cNvPr>
            <p:cNvGrpSpPr>
              <a:grpSpLocks/>
            </p:cNvGrpSpPr>
            <p:nvPr/>
          </p:nvGrpSpPr>
          <p:grpSpPr bwMode="auto">
            <a:xfrm>
              <a:off x="712" y="3497"/>
              <a:ext cx="1728" cy="105"/>
              <a:chOff x="2016" y="1246"/>
              <a:chExt cx="1728" cy="105"/>
            </a:xfrm>
          </p:grpSpPr>
          <p:sp>
            <p:nvSpPr>
              <p:cNvPr id="154727" name="Line 103">
                <a:extLst>
                  <a:ext uri="{FF2B5EF4-FFF2-40B4-BE49-F238E27FC236}">
                    <a16:creationId xmlns:a16="http://schemas.microsoft.com/office/drawing/2014/main" id="{BC891B28-E8D7-4E4D-9995-EE4C2EB48D1F}"/>
                  </a:ext>
                </a:extLst>
              </p:cNvPr>
              <p:cNvSpPr>
                <a:spLocks noChangeShapeType="1"/>
              </p:cNvSpPr>
              <p:nvPr/>
            </p:nvSpPr>
            <p:spPr bwMode="auto">
              <a:xfrm>
                <a:off x="2016" y="1246"/>
                <a:ext cx="1728"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728" name="Line 104">
                <a:extLst>
                  <a:ext uri="{FF2B5EF4-FFF2-40B4-BE49-F238E27FC236}">
                    <a16:creationId xmlns:a16="http://schemas.microsoft.com/office/drawing/2014/main" id="{87906ECB-3444-4BEC-8E6B-9FD116150938}"/>
                  </a:ext>
                </a:extLst>
              </p:cNvPr>
              <p:cNvSpPr>
                <a:spLocks noChangeShapeType="1"/>
              </p:cNvSpPr>
              <p:nvPr/>
            </p:nvSpPr>
            <p:spPr bwMode="auto">
              <a:xfrm flipH="1">
                <a:off x="2016" y="1351"/>
                <a:ext cx="1728"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grpSp>
            <p:nvGrpSpPr>
              <p:cNvPr id="154729" name="Group 105">
                <a:extLst>
                  <a:ext uri="{FF2B5EF4-FFF2-40B4-BE49-F238E27FC236}">
                    <a16:creationId xmlns:a16="http://schemas.microsoft.com/office/drawing/2014/main" id="{A97FBBE1-1D3A-41E7-B4C9-EC9436E19F07}"/>
                  </a:ext>
                </a:extLst>
              </p:cNvPr>
              <p:cNvGrpSpPr>
                <a:grpSpLocks/>
              </p:cNvGrpSpPr>
              <p:nvPr/>
            </p:nvGrpSpPr>
            <p:grpSpPr bwMode="auto">
              <a:xfrm>
                <a:off x="2112" y="1246"/>
                <a:ext cx="1536" cy="101"/>
                <a:chOff x="2078" y="1246"/>
                <a:chExt cx="1536" cy="101"/>
              </a:xfrm>
            </p:grpSpPr>
            <p:sp>
              <p:nvSpPr>
                <p:cNvPr id="154730" name="Line 106">
                  <a:extLst>
                    <a:ext uri="{FF2B5EF4-FFF2-40B4-BE49-F238E27FC236}">
                      <a16:creationId xmlns:a16="http://schemas.microsoft.com/office/drawing/2014/main" id="{DEFDDF2F-F172-4D74-908F-15AA59B9C826}"/>
                    </a:ext>
                  </a:extLst>
                </p:cNvPr>
                <p:cNvSpPr>
                  <a:spLocks noChangeShapeType="1"/>
                </p:cNvSpPr>
                <p:nvPr/>
              </p:nvSpPr>
              <p:spPr bwMode="auto">
                <a:xfrm>
                  <a:off x="2078"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731" name="Line 107">
                  <a:extLst>
                    <a:ext uri="{FF2B5EF4-FFF2-40B4-BE49-F238E27FC236}">
                      <a16:creationId xmlns:a16="http://schemas.microsoft.com/office/drawing/2014/main" id="{0D2322AD-0675-440D-A57B-3F4000B60F5F}"/>
                    </a:ext>
                  </a:extLst>
                </p:cNvPr>
                <p:cNvSpPr>
                  <a:spLocks noChangeShapeType="1"/>
                </p:cNvSpPr>
                <p:nvPr/>
              </p:nvSpPr>
              <p:spPr bwMode="auto">
                <a:xfrm>
                  <a:off x="2174"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732" name="Line 108">
                  <a:extLst>
                    <a:ext uri="{FF2B5EF4-FFF2-40B4-BE49-F238E27FC236}">
                      <a16:creationId xmlns:a16="http://schemas.microsoft.com/office/drawing/2014/main" id="{373AA137-B002-493A-AF03-05639A15F113}"/>
                    </a:ext>
                  </a:extLst>
                </p:cNvPr>
                <p:cNvSpPr>
                  <a:spLocks noChangeShapeType="1"/>
                </p:cNvSpPr>
                <p:nvPr/>
              </p:nvSpPr>
              <p:spPr bwMode="auto">
                <a:xfrm>
                  <a:off x="2270"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733" name="Line 109">
                  <a:extLst>
                    <a:ext uri="{FF2B5EF4-FFF2-40B4-BE49-F238E27FC236}">
                      <a16:creationId xmlns:a16="http://schemas.microsoft.com/office/drawing/2014/main" id="{8CAB0258-013D-44CE-95C1-2B1E257B5263}"/>
                    </a:ext>
                  </a:extLst>
                </p:cNvPr>
                <p:cNvSpPr>
                  <a:spLocks noChangeShapeType="1"/>
                </p:cNvSpPr>
                <p:nvPr/>
              </p:nvSpPr>
              <p:spPr bwMode="auto">
                <a:xfrm>
                  <a:off x="2366"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734" name="Line 110">
                  <a:extLst>
                    <a:ext uri="{FF2B5EF4-FFF2-40B4-BE49-F238E27FC236}">
                      <a16:creationId xmlns:a16="http://schemas.microsoft.com/office/drawing/2014/main" id="{12B92748-85F1-4603-A0F9-F9380B1FB8B5}"/>
                    </a:ext>
                  </a:extLst>
                </p:cNvPr>
                <p:cNvSpPr>
                  <a:spLocks noChangeShapeType="1"/>
                </p:cNvSpPr>
                <p:nvPr/>
              </p:nvSpPr>
              <p:spPr bwMode="auto">
                <a:xfrm>
                  <a:off x="2462"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735" name="Line 111">
                  <a:extLst>
                    <a:ext uri="{FF2B5EF4-FFF2-40B4-BE49-F238E27FC236}">
                      <a16:creationId xmlns:a16="http://schemas.microsoft.com/office/drawing/2014/main" id="{5B61C2DA-C81B-4473-8CC8-0CDA71EAD8D4}"/>
                    </a:ext>
                  </a:extLst>
                </p:cNvPr>
                <p:cNvSpPr>
                  <a:spLocks noChangeShapeType="1"/>
                </p:cNvSpPr>
                <p:nvPr/>
              </p:nvSpPr>
              <p:spPr bwMode="auto">
                <a:xfrm>
                  <a:off x="2558"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736" name="Line 112">
                  <a:extLst>
                    <a:ext uri="{FF2B5EF4-FFF2-40B4-BE49-F238E27FC236}">
                      <a16:creationId xmlns:a16="http://schemas.microsoft.com/office/drawing/2014/main" id="{8C388B96-8725-4BB1-BDE1-DD85A45D9A91}"/>
                    </a:ext>
                  </a:extLst>
                </p:cNvPr>
                <p:cNvSpPr>
                  <a:spLocks noChangeShapeType="1"/>
                </p:cNvSpPr>
                <p:nvPr/>
              </p:nvSpPr>
              <p:spPr bwMode="auto">
                <a:xfrm>
                  <a:off x="2654"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737" name="Line 113">
                  <a:extLst>
                    <a:ext uri="{FF2B5EF4-FFF2-40B4-BE49-F238E27FC236}">
                      <a16:creationId xmlns:a16="http://schemas.microsoft.com/office/drawing/2014/main" id="{4049CDFB-6A3F-4986-BB79-060B7CAE315D}"/>
                    </a:ext>
                  </a:extLst>
                </p:cNvPr>
                <p:cNvSpPr>
                  <a:spLocks noChangeShapeType="1"/>
                </p:cNvSpPr>
                <p:nvPr/>
              </p:nvSpPr>
              <p:spPr bwMode="auto">
                <a:xfrm>
                  <a:off x="2750"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738" name="Line 114">
                  <a:extLst>
                    <a:ext uri="{FF2B5EF4-FFF2-40B4-BE49-F238E27FC236}">
                      <a16:creationId xmlns:a16="http://schemas.microsoft.com/office/drawing/2014/main" id="{B96C3F8A-CF51-4510-8E4C-B714F5952B05}"/>
                    </a:ext>
                  </a:extLst>
                </p:cNvPr>
                <p:cNvSpPr>
                  <a:spLocks noChangeShapeType="1"/>
                </p:cNvSpPr>
                <p:nvPr/>
              </p:nvSpPr>
              <p:spPr bwMode="auto">
                <a:xfrm>
                  <a:off x="2846"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739" name="Line 115">
                  <a:extLst>
                    <a:ext uri="{FF2B5EF4-FFF2-40B4-BE49-F238E27FC236}">
                      <a16:creationId xmlns:a16="http://schemas.microsoft.com/office/drawing/2014/main" id="{68462DFA-88F4-48FE-8AF8-54B710DD0C93}"/>
                    </a:ext>
                  </a:extLst>
                </p:cNvPr>
                <p:cNvSpPr>
                  <a:spLocks noChangeShapeType="1"/>
                </p:cNvSpPr>
                <p:nvPr/>
              </p:nvSpPr>
              <p:spPr bwMode="auto">
                <a:xfrm>
                  <a:off x="2942"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740" name="Line 116">
                  <a:extLst>
                    <a:ext uri="{FF2B5EF4-FFF2-40B4-BE49-F238E27FC236}">
                      <a16:creationId xmlns:a16="http://schemas.microsoft.com/office/drawing/2014/main" id="{7DD22043-6084-41BA-9593-487A251CA61A}"/>
                    </a:ext>
                  </a:extLst>
                </p:cNvPr>
                <p:cNvSpPr>
                  <a:spLocks noChangeShapeType="1"/>
                </p:cNvSpPr>
                <p:nvPr/>
              </p:nvSpPr>
              <p:spPr bwMode="auto">
                <a:xfrm>
                  <a:off x="3038"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741" name="Line 117">
                  <a:extLst>
                    <a:ext uri="{FF2B5EF4-FFF2-40B4-BE49-F238E27FC236}">
                      <a16:creationId xmlns:a16="http://schemas.microsoft.com/office/drawing/2014/main" id="{BD336692-C89D-472E-B999-A9298EB8F15D}"/>
                    </a:ext>
                  </a:extLst>
                </p:cNvPr>
                <p:cNvSpPr>
                  <a:spLocks noChangeShapeType="1"/>
                </p:cNvSpPr>
                <p:nvPr/>
              </p:nvSpPr>
              <p:spPr bwMode="auto">
                <a:xfrm>
                  <a:off x="3134"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742" name="Line 118">
                  <a:extLst>
                    <a:ext uri="{FF2B5EF4-FFF2-40B4-BE49-F238E27FC236}">
                      <a16:creationId xmlns:a16="http://schemas.microsoft.com/office/drawing/2014/main" id="{AD709937-D714-467A-9168-175B1BF9DC9A}"/>
                    </a:ext>
                  </a:extLst>
                </p:cNvPr>
                <p:cNvSpPr>
                  <a:spLocks noChangeShapeType="1"/>
                </p:cNvSpPr>
                <p:nvPr/>
              </p:nvSpPr>
              <p:spPr bwMode="auto">
                <a:xfrm>
                  <a:off x="3230"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743" name="Line 119">
                  <a:extLst>
                    <a:ext uri="{FF2B5EF4-FFF2-40B4-BE49-F238E27FC236}">
                      <a16:creationId xmlns:a16="http://schemas.microsoft.com/office/drawing/2014/main" id="{AF0040C0-1F7B-4CE0-AE4B-96D7EE9F9AB3}"/>
                    </a:ext>
                  </a:extLst>
                </p:cNvPr>
                <p:cNvSpPr>
                  <a:spLocks noChangeShapeType="1"/>
                </p:cNvSpPr>
                <p:nvPr/>
              </p:nvSpPr>
              <p:spPr bwMode="auto">
                <a:xfrm>
                  <a:off x="3326"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744" name="Line 120">
                  <a:extLst>
                    <a:ext uri="{FF2B5EF4-FFF2-40B4-BE49-F238E27FC236}">
                      <a16:creationId xmlns:a16="http://schemas.microsoft.com/office/drawing/2014/main" id="{2C799A53-E0C6-4DE7-BFE9-CD3EFDA95C42}"/>
                    </a:ext>
                  </a:extLst>
                </p:cNvPr>
                <p:cNvSpPr>
                  <a:spLocks noChangeShapeType="1"/>
                </p:cNvSpPr>
                <p:nvPr/>
              </p:nvSpPr>
              <p:spPr bwMode="auto">
                <a:xfrm>
                  <a:off x="3422"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745" name="Line 121">
                  <a:extLst>
                    <a:ext uri="{FF2B5EF4-FFF2-40B4-BE49-F238E27FC236}">
                      <a16:creationId xmlns:a16="http://schemas.microsoft.com/office/drawing/2014/main" id="{D40BFAB8-24DD-40D7-AD10-EB093F8142C2}"/>
                    </a:ext>
                  </a:extLst>
                </p:cNvPr>
                <p:cNvSpPr>
                  <a:spLocks noChangeShapeType="1"/>
                </p:cNvSpPr>
                <p:nvPr/>
              </p:nvSpPr>
              <p:spPr bwMode="auto">
                <a:xfrm>
                  <a:off x="3518"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746" name="Line 122">
                  <a:extLst>
                    <a:ext uri="{FF2B5EF4-FFF2-40B4-BE49-F238E27FC236}">
                      <a16:creationId xmlns:a16="http://schemas.microsoft.com/office/drawing/2014/main" id="{CCD334AB-1FF3-4BBF-85F3-1C09E78F3E08}"/>
                    </a:ext>
                  </a:extLst>
                </p:cNvPr>
                <p:cNvSpPr>
                  <a:spLocks noChangeShapeType="1"/>
                </p:cNvSpPr>
                <p:nvPr/>
              </p:nvSpPr>
              <p:spPr bwMode="auto">
                <a:xfrm>
                  <a:off x="3614"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grpSp>
        </p:grpSp>
        <p:sp>
          <p:nvSpPr>
            <p:cNvPr id="154747" name="Rectangle 123">
              <a:extLst>
                <a:ext uri="{FF2B5EF4-FFF2-40B4-BE49-F238E27FC236}">
                  <a16:creationId xmlns:a16="http://schemas.microsoft.com/office/drawing/2014/main" id="{A80E7DFF-390E-4450-9447-70ACEC520B98}"/>
                </a:ext>
              </a:extLst>
            </p:cNvPr>
            <p:cNvSpPr>
              <a:spLocks noChangeArrowheads="1"/>
            </p:cNvSpPr>
            <p:nvPr/>
          </p:nvSpPr>
          <p:spPr bwMode="auto">
            <a:xfrm>
              <a:off x="1255" y="3466"/>
              <a:ext cx="1213" cy="15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latin typeface="Calibri" panose="020F0502020204030204" pitchFamily="34" charset="0"/>
                <a:cs typeface="Calibri" panose="020F0502020204030204" pitchFamily="34" charset="0"/>
              </a:endParaRPr>
            </a:p>
          </p:txBody>
        </p:sp>
        <p:grpSp>
          <p:nvGrpSpPr>
            <p:cNvPr id="154748" name="Group 124">
              <a:extLst>
                <a:ext uri="{FF2B5EF4-FFF2-40B4-BE49-F238E27FC236}">
                  <a16:creationId xmlns:a16="http://schemas.microsoft.com/office/drawing/2014/main" id="{18DADE5E-F570-489C-9F91-C6025BA49F12}"/>
                </a:ext>
              </a:extLst>
            </p:cNvPr>
            <p:cNvGrpSpPr>
              <a:grpSpLocks/>
            </p:cNvGrpSpPr>
            <p:nvPr/>
          </p:nvGrpSpPr>
          <p:grpSpPr bwMode="auto">
            <a:xfrm>
              <a:off x="1189" y="3497"/>
              <a:ext cx="1728" cy="105"/>
              <a:chOff x="2016" y="1246"/>
              <a:chExt cx="1728" cy="105"/>
            </a:xfrm>
          </p:grpSpPr>
          <p:sp>
            <p:nvSpPr>
              <p:cNvPr id="154749" name="Line 125">
                <a:extLst>
                  <a:ext uri="{FF2B5EF4-FFF2-40B4-BE49-F238E27FC236}">
                    <a16:creationId xmlns:a16="http://schemas.microsoft.com/office/drawing/2014/main" id="{C81124C7-6828-48F1-AE5E-2651848C635A}"/>
                  </a:ext>
                </a:extLst>
              </p:cNvPr>
              <p:cNvSpPr>
                <a:spLocks noChangeShapeType="1"/>
              </p:cNvSpPr>
              <p:nvPr/>
            </p:nvSpPr>
            <p:spPr bwMode="auto">
              <a:xfrm>
                <a:off x="2016" y="1246"/>
                <a:ext cx="1728"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750" name="Line 126">
                <a:extLst>
                  <a:ext uri="{FF2B5EF4-FFF2-40B4-BE49-F238E27FC236}">
                    <a16:creationId xmlns:a16="http://schemas.microsoft.com/office/drawing/2014/main" id="{E3EC9AA4-0E5C-4A28-9831-C13BC6CE01E7}"/>
                  </a:ext>
                </a:extLst>
              </p:cNvPr>
              <p:cNvSpPr>
                <a:spLocks noChangeShapeType="1"/>
              </p:cNvSpPr>
              <p:nvPr/>
            </p:nvSpPr>
            <p:spPr bwMode="auto">
              <a:xfrm flipH="1">
                <a:off x="2016" y="1351"/>
                <a:ext cx="1728"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grpSp>
            <p:nvGrpSpPr>
              <p:cNvPr id="154751" name="Group 127">
                <a:extLst>
                  <a:ext uri="{FF2B5EF4-FFF2-40B4-BE49-F238E27FC236}">
                    <a16:creationId xmlns:a16="http://schemas.microsoft.com/office/drawing/2014/main" id="{3EE4EE86-8FD8-4C4C-8768-78A5C15787BF}"/>
                  </a:ext>
                </a:extLst>
              </p:cNvPr>
              <p:cNvGrpSpPr>
                <a:grpSpLocks/>
              </p:cNvGrpSpPr>
              <p:nvPr/>
            </p:nvGrpSpPr>
            <p:grpSpPr bwMode="auto">
              <a:xfrm>
                <a:off x="2112" y="1246"/>
                <a:ext cx="1536" cy="101"/>
                <a:chOff x="2078" y="1246"/>
                <a:chExt cx="1536" cy="101"/>
              </a:xfrm>
            </p:grpSpPr>
            <p:sp>
              <p:nvSpPr>
                <p:cNvPr id="154752" name="Line 128">
                  <a:extLst>
                    <a:ext uri="{FF2B5EF4-FFF2-40B4-BE49-F238E27FC236}">
                      <a16:creationId xmlns:a16="http://schemas.microsoft.com/office/drawing/2014/main" id="{FE718063-2EC2-4004-8915-F262176F7AB8}"/>
                    </a:ext>
                  </a:extLst>
                </p:cNvPr>
                <p:cNvSpPr>
                  <a:spLocks noChangeShapeType="1"/>
                </p:cNvSpPr>
                <p:nvPr/>
              </p:nvSpPr>
              <p:spPr bwMode="auto">
                <a:xfrm>
                  <a:off x="2078"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753" name="Line 129">
                  <a:extLst>
                    <a:ext uri="{FF2B5EF4-FFF2-40B4-BE49-F238E27FC236}">
                      <a16:creationId xmlns:a16="http://schemas.microsoft.com/office/drawing/2014/main" id="{A6416CE6-E514-4164-ABDC-4CE2F1C90287}"/>
                    </a:ext>
                  </a:extLst>
                </p:cNvPr>
                <p:cNvSpPr>
                  <a:spLocks noChangeShapeType="1"/>
                </p:cNvSpPr>
                <p:nvPr/>
              </p:nvSpPr>
              <p:spPr bwMode="auto">
                <a:xfrm>
                  <a:off x="2174"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754" name="Line 130">
                  <a:extLst>
                    <a:ext uri="{FF2B5EF4-FFF2-40B4-BE49-F238E27FC236}">
                      <a16:creationId xmlns:a16="http://schemas.microsoft.com/office/drawing/2014/main" id="{8A8FD140-407D-435F-A0AB-BDC80F732033}"/>
                    </a:ext>
                  </a:extLst>
                </p:cNvPr>
                <p:cNvSpPr>
                  <a:spLocks noChangeShapeType="1"/>
                </p:cNvSpPr>
                <p:nvPr/>
              </p:nvSpPr>
              <p:spPr bwMode="auto">
                <a:xfrm>
                  <a:off x="2270"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755" name="Line 131">
                  <a:extLst>
                    <a:ext uri="{FF2B5EF4-FFF2-40B4-BE49-F238E27FC236}">
                      <a16:creationId xmlns:a16="http://schemas.microsoft.com/office/drawing/2014/main" id="{2DEB7264-86D6-4D60-93C8-1775CB91A83A}"/>
                    </a:ext>
                  </a:extLst>
                </p:cNvPr>
                <p:cNvSpPr>
                  <a:spLocks noChangeShapeType="1"/>
                </p:cNvSpPr>
                <p:nvPr/>
              </p:nvSpPr>
              <p:spPr bwMode="auto">
                <a:xfrm>
                  <a:off x="2366"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756" name="Line 132">
                  <a:extLst>
                    <a:ext uri="{FF2B5EF4-FFF2-40B4-BE49-F238E27FC236}">
                      <a16:creationId xmlns:a16="http://schemas.microsoft.com/office/drawing/2014/main" id="{7A20632E-0676-4CC4-BBD8-E6B19E6AA2F9}"/>
                    </a:ext>
                  </a:extLst>
                </p:cNvPr>
                <p:cNvSpPr>
                  <a:spLocks noChangeShapeType="1"/>
                </p:cNvSpPr>
                <p:nvPr/>
              </p:nvSpPr>
              <p:spPr bwMode="auto">
                <a:xfrm>
                  <a:off x="2462"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757" name="Line 133">
                  <a:extLst>
                    <a:ext uri="{FF2B5EF4-FFF2-40B4-BE49-F238E27FC236}">
                      <a16:creationId xmlns:a16="http://schemas.microsoft.com/office/drawing/2014/main" id="{F5D25976-3420-4A9F-B6F4-DA9C7E1DFDF2}"/>
                    </a:ext>
                  </a:extLst>
                </p:cNvPr>
                <p:cNvSpPr>
                  <a:spLocks noChangeShapeType="1"/>
                </p:cNvSpPr>
                <p:nvPr/>
              </p:nvSpPr>
              <p:spPr bwMode="auto">
                <a:xfrm>
                  <a:off x="2558"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758" name="Line 134">
                  <a:extLst>
                    <a:ext uri="{FF2B5EF4-FFF2-40B4-BE49-F238E27FC236}">
                      <a16:creationId xmlns:a16="http://schemas.microsoft.com/office/drawing/2014/main" id="{97E55C71-A878-4BF9-B828-8A3B7D758556}"/>
                    </a:ext>
                  </a:extLst>
                </p:cNvPr>
                <p:cNvSpPr>
                  <a:spLocks noChangeShapeType="1"/>
                </p:cNvSpPr>
                <p:nvPr/>
              </p:nvSpPr>
              <p:spPr bwMode="auto">
                <a:xfrm>
                  <a:off x="2654"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759" name="Line 135">
                  <a:extLst>
                    <a:ext uri="{FF2B5EF4-FFF2-40B4-BE49-F238E27FC236}">
                      <a16:creationId xmlns:a16="http://schemas.microsoft.com/office/drawing/2014/main" id="{ED28FE06-4918-4733-84AC-725FEDE64391}"/>
                    </a:ext>
                  </a:extLst>
                </p:cNvPr>
                <p:cNvSpPr>
                  <a:spLocks noChangeShapeType="1"/>
                </p:cNvSpPr>
                <p:nvPr/>
              </p:nvSpPr>
              <p:spPr bwMode="auto">
                <a:xfrm>
                  <a:off x="2750"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760" name="Line 136">
                  <a:extLst>
                    <a:ext uri="{FF2B5EF4-FFF2-40B4-BE49-F238E27FC236}">
                      <a16:creationId xmlns:a16="http://schemas.microsoft.com/office/drawing/2014/main" id="{050F621F-A57C-486A-8367-EBB03C720003}"/>
                    </a:ext>
                  </a:extLst>
                </p:cNvPr>
                <p:cNvSpPr>
                  <a:spLocks noChangeShapeType="1"/>
                </p:cNvSpPr>
                <p:nvPr/>
              </p:nvSpPr>
              <p:spPr bwMode="auto">
                <a:xfrm>
                  <a:off x="2846"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761" name="Line 137">
                  <a:extLst>
                    <a:ext uri="{FF2B5EF4-FFF2-40B4-BE49-F238E27FC236}">
                      <a16:creationId xmlns:a16="http://schemas.microsoft.com/office/drawing/2014/main" id="{8ADB33E9-9DA7-4CE2-8CD8-73743085C1DB}"/>
                    </a:ext>
                  </a:extLst>
                </p:cNvPr>
                <p:cNvSpPr>
                  <a:spLocks noChangeShapeType="1"/>
                </p:cNvSpPr>
                <p:nvPr/>
              </p:nvSpPr>
              <p:spPr bwMode="auto">
                <a:xfrm>
                  <a:off x="2942"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762" name="Line 138">
                  <a:extLst>
                    <a:ext uri="{FF2B5EF4-FFF2-40B4-BE49-F238E27FC236}">
                      <a16:creationId xmlns:a16="http://schemas.microsoft.com/office/drawing/2014/main" id="{4BE1B313-668D-4D59-8867-CC9FDD7D62F3}"/>
                    </a:ext>
                  </a:extLst>
                </p:cNvPr>
                <p:cNvSpPr>
                  <a:spLocks noChangeShapeType="1"/>
                </p:cNvSpPr>
                <p:nvPr/>
              </p:nvSpPr>
              <p:spPr bwMode="auto">
                <a:xfrm>
                  <a:off x="3038"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763" name="Line 139">
                  <a:extLst>
                    <a:ext uri="{FF2B5EF4-FFF2-40B4-BE49-F238E27FC236}">
                      <a16:creationId xmlns:a16="http://schemas.microsoft.com/office/drawing/2014/main" id="{C4953240-D3B9-4C47-A400-E2CD24339B1F}"/>
                    </a:ext>
                  </a:extLst>
                </p:cNvPr>
                <p:cNvSpPr>
                  <a:spLocks noChangeShapeType="1"/>
                </p:cNvSpPr>
                <p:nvPr/>
              </p:nvSpPr>
              <p:spPr bwMode="auto">
                <a:xfrm>
                  <a:off x="3134"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764" name="Line 140">
                  <a:extLst>
                    <a:ext uri="{FF2B5EF4-FFF2-40B4-BE49-F238E27FC236}">
                      <a16:creationId xmlns:a16="http://schemas.microsoft.com/office/drawing/2014/main" id="{BE48D422-D414-4B70-872D-291718E522CD}"/>
                    </a:ext>
                  </a:extLst>
                </p:cNvPr>
                <p:cNvSpPr>
                  <a:spLocks noChangeShapeType="1"/>
                </p:cNvSpPr>
                <p:nvPr/>
              </p:nvSpPr>
              <p:spPr bwMode="auto">
                <a:xfrm>
                  <a:off x="3230"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765" name="Line 141">
                  <a:extLst>
                    <a:ext uri="{FF2B5EF4-FFF2-40B4-BE49-F238E27FC236}">
                      <a16:creationId xmlns:a16="http://schemas.microsoft.com/office/drawing/2014/main" id="{B6F88B25-2423-4EE1-B663-B79E63BD4CE8}"/>
                    </a:ext>
                  </a:extLst>
                </p:cNvPr>
                <p:cNvSpPr>
                  <a:spLocks noChangeShapeType="1"/>
                </p:cNvSpPr>
                <p:nvPr/>
              </p:nvSpPr>
              <p:spPr bwMode="auto">
                <a:xfrm>
                  <a:off x="3326"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766" name="Line 142">
                  <a:extLst>
                    <a:ext uri="{FF2B5EF4-FFF2-40B4-BE49-F238E27FC236}">
                      <a16:creationId xmlns:a16="http://schemas.microsoft.com/office/drawing/2014/main" id="{958C2068-C552-442B-BD5C-059D0C3FB66D}"/>
                    </a:ext>
                  </a:extLst>
                </p:cNvPr>
                <p:cNvSpPr>
                  <a:spLocks noChangeShapeType="1"/>
                </p:cNvSpPr>
                <p:nvPr/>
              </p:nvSpPr>
              <p:spPr bwMode="auto">
                <a:xfrm>
                  <a:off x="3422"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767" name="Line 143">
                  <a:extLst>
                    <a:ext uri="{FF2B5EF4-FFF2-40B4-BE49-F238E27FC236}">
                      <a16:creationId xmlns:a16="http://schemas.microsoft.com/office/drawing/2014/main" id="{D7B6F1C5-34C6-4AAF-B59F-9B3FE5BCEC18}"/>
                    </a:ext>
                  </a:extLst>
                </p:cNvPr>
                <p:cNvSpPr>
                  <a:spLocks noChangeShapeType="1"/>
                </p:cNvSpPr>
                <p:nvPr/>
              </p:nvSpPr>
              <p:spPr bwMode="auto">
                <a:xfrm>
                  <a:off x="3518"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54768" name="Line 144">
                  <a:extLst>
                    <a:ext uri="{FF2B5EF4-FFF2-40B4-BE49-F238E27FC236}">
                      <a16:creationId xmlns:a16="http://schemas.microsoft.com/office/drawing/2014/main" id="{AD9D317C-8A61-4ADD-A405-D7992FD6E6F9}"/>
                    </a:ext>
                  </a:extLst>
                </p:cNvPr>
                <p:cNvSpPr>
                  <a:spLocks noChangeShapeType="1"/>
                </p:cNvSpPr>
                <p:nvPr/>
              </p:nvSpPr>
              <p:spPr bwMode="auto">
                <a:xfrm>
                  <a:off x="3614"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grpSp>
        </p:grpSp>
      </p:grpSp>
      <p:sp>
        <p:nvSpPr>
          <p:cNvPr id="154769" name="Text Box 145">
            <a:extLst>
              <a:ext uri="{FF2B5EF4-FFF2-40B4-BE49-F238E27FC236}">
                <a16:creationId xmlns:a16="http://schemas.microsoft.com/office/drawing/2014/main" id="{9A7164E4-9BDC-4625-BEA3-AF97373A2DCB}"/>
              </a:ext>
            </a:extLst>
          </p:cNvPr>
          <p:cNvSpPr txBox="1">
            <a:spLocks noChangeArrowheads="1"/>
          </p:cNvSpPr>
          <p:nvPr/>
        </p:nvSpPr>
        <p:spPr bwMode="auto">
          <a:xfrm>
            <a:off x="2470387" y="1316606"/>
            <a:ext cx="1835759"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200" dirty="0">
                <a:latin typeface="Calibri" panose="020F0502020204030204" pitchFamily="34" charset="0"/>
                <a:cs typeface="Calibri" panose="020F0502020204030204" pitchFamily="34" charset="0"/>
              </a:rPr>
              <a:t>A     B     C     D     E     F     G</a:t>
            </a:r>
          </a:p>
        </p:txBody>
      </p:sp>
      <p:sp>
        <p:nvSpPr>
          <p:cNvPr id="154770" name="Text Box 146">
            <a:extLst>
              <a:ext uri="{FF2B5EF4-FFF2-40B4-BE49-F238E27FC236}">
                <a16:creationId xmlns:a16="http://schemas.microsoft.com/office/drawing/2014/main" id="{BDD111E7-F630-4B2A-8D7C-DDB16899C60D}"/>
              </a:ext>
            </a:extLst>
          </p:cNvPr>
          <p:cNvSpPr txBox="1">
            <a:spLocks noChangeArrowheads="1"/>
          </p:cNvSpPr>
          <p:nvPr/>
        </p:nvSpPr>
        <p:spPr bwMode="auto">
          <a:xfrm>
            <a:off x="984487" y="4332856"/>
            <a:ext cx="1564852"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200" dirty="0">
                <a:latin typeface="Calibri" panose="020F0502020204030204" pitchFamily="34" charset="0"/>
                <a:cs typeface="Calibri" panose="020F0502020204030204" pitchFamily="34" charset="0"/>
              </a:rPr>
              <a:t>A     B     C     E     F     G</a:t>
            </a:r>
          </a:p>
        </p:txBody>
      </p:sp>
      <p:sp>
        <p:nvSpPr>
          <p:cNvPr id="154771" name="Text Box 147">
            <a:extLst>
              <a:ext uri="{FF2B5EF4-FFF2-40B4-BE49-F238E27FC236}">
                <a16:creationId xmlns:a16="http://schemas.microsoft.com/office/drawing/2014/main" id="{3930FDEB-EEC9-44BF-BE83-A151780BDF19}"/>
              </a:ext>
            </a:extLst>
          </p:cNvPr>
          <p:cNvSpPr txBox="1">
            <a:spLocks noChangeArrowheads="1"/>
          </p:cNvSpPr>
          <p:nvPr/>
        </p:nvSpPr>
        <p:spPr bwMode="auto">
          <a:xfrm>
            <a:off x="344724" y="4890065"/>
            <a:ext cx="259237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200" dirty="0">
                <a:latin typeface="Calibri" panose="020F0502020204030204" pitchFamily="34" charset="0"/>
                <a:cs typeface="Calibri" panose="020F0502020204030204" pitchFamily="34" charset="0"/>
              </a:rPr>
              <a:t>A     B     C     D     X     Y     Z     E     F     G</a:t>
            </a:r>
          </a:p>
        </p:txBody>
      </p:sp>
      <p:sp>
        <p:nvSpPr>
          <p:cNvPr id="154772" name="Text Box 148">
            <a:extLst>
              <a:ext uri="{FF2B5EF4-FFF2-40B4-BE49-F238E27FC236}">
                <a16:creationId xmlns:a16="http://schemas.microsoft.com/office/drawing/2014/main" id="{6C5070B4-BCFE-4178-B20C-02A54916CA18}"/>
              </a:ext>
            </a:extLst>
          </p:cNvPr>
          <p:cNvSpPr txBox="1">
            <a:spLocks noChangeArrowheads="1"/>
          </p:cNvSpPr>
          <p:nvPr/>
        </p:nvSpPr>
        <p:spPr bwMode="auto">
          <a:xfrm>
            <a:off x="795574" y="5485381"/>
            <a:ext cx="1835759"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200" dirty="0">
                <a:latin typeface="Calibri" panose="020F0502020204030204" pitchFamily="34" charset="0"/>
                <a:cs typeface="Calibri" panose="020F0502020204030204" pitchFamily="34" charset="0"/>
              </a:rPr>
              <a:t>A     B     C     D     E     F     G</a:t>
            </a:r>
          </a:p>
        </p:txBody>
      </p:sp>
      <p:sp>
        <p:nvSpPr>
          <p:cNvPr id="154773" name="Text Box 149">
            <a:extLst>
              <a:ext uri="{FF2B5EF4-FFF2-40B4-BE49-F238E27FC236}">
                <a16:creationId xmlns:a16="http://schemas.microsoft.com/office/drawing/2014/main" id="{1A33872D-5D40-46AE-BB74-9459EDBC8A9C}"/>
              </a:ext>
            </a:extLst>
          </p:cNvPr>
          <p:cNvSpPr txBox="1">
            <a:spLocks noChangeArrowheads="1"/>
          </p:cNvSpPr>
          <p:nvPr/>
        </p:nvSpPr>
        <p:spPr bwMode="auto">
          <a:xfrm>
            <a:off x="3765784" y="4494778"/>
            <a:ext cx="10223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800" dirty="0">
                <a:latin typeface="Calibri" panose="020F0502020204030204" pitchFamily="34" charset="0"/>
                <a:cs typeface="Calibri" panose="020F0502020204030204" pitchFamily="34" charset="0"/>
              </a:rPr>
              <a:t>Deletion</a:t>
            </a:r>
          </a:p>
        </p:txBody>
      </p:sp>
      <p:sp>
        <p:nvSpPr>
          <p:cNvPr id="154774" name="Text Box 150">
            <a:extLst>
              <a:ext uri="{FF2B5EF4-FFF2-40B4-BE49-F238E27FC236}">
                <a16:creationId xmlns:a16="http://schemas.microsoft.com/office/drawing/2014/main" id="{6D788689-08EC-4C9A-A38F-9F5731B26B91}"/>
              </a:ext>
            </a:extLst>
          </p:cNvPr>
          <p:cNvSpPr txBox="1">
            <a:spLocks noChangeArrowheads="1"/>
          </p:cNvSpPr>
          <p:nvPr/>
        </p:nvSpPr>
        <p:spPr bwMode="auto">
          <a:xfrm>
            <a:off x="3765784" y="5048818"/>
            <a:ext cx="10604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800" dirty="0">
                <a:latin typeface="Calibri" panose="020F0502020204030204" pitchFamily="34" charset="0"/>
                <a:cs typeface="Calibri" panose="020F0502020204030204" pitchFamily="34" charset="0"/>
              </a:rPr>
              <a:t>Insertion</a:t>
            </a:r>
          </a:p>
        </p:txBody>
      </p:sp>
      <p:sp>
        <p:nvSpPr>
          <p:cNvPr id="154775" name="Text Box 151">
            <a:extLst>
              <a:ext uri="{FF2B5EF4-FFF2-40B4-BE49-F238E27FC236}">
                <a16:creationId xmlns:a16="http://schemas.microsoft.com/office/drawing/2014/main" id="{97BAF058-1BA7-4457-A37D-F1CCE8EABBF6}"/>
              </a:ext>
            </a:extLst>
          </p:cNvPr>
          <p:cNvSpPr txBox="1">
            <a:spLocks noChangeArrowheads="1"/>
          </p:cNvSpPr>
          <p:nvPr/>
        </p:nvSpPr>
        <p:spPr bwMode="auto">
          <a:xfrm>
            <a:off x="3765784" y="5647303"/>
            <a:ext cx="3092129"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800" dirty="0">
                <a:latin typeface="Calibri" panose="020F0502020204030204" pitchFamily="34" charset="0"/>
                <a:cs typeface="Calibri" panose="020F0502020204030204" pitchFamily="34" charset="0"/>
              </a:rPr>
              <a:t>Restoration (often undetected)</a:t>
            </a:r>
          </a:p>
        </p:txBody>
      </p:sp>
      <p:sp>
        <p:nvSpPr>
          <p:cNvPr id="154776" name="AutoShape 152">
            <a:extLst>
              <a:ext uri="{FF2B5EF4-FFF2-40B4-BE49-F238E27FC236}">
                <a16:creationId xmlns:a16="http://schemas.microsoft.com/office/drawing/2014/main" id="{21C67A2B-4288-4A73-A23E-8DFEB6B4C934}"/>
              </a:ext>
            </a:extLst>
          </p:cNvPr>
          <p:cNvSpPr>
            <a:spLocks/>
          </p:cNvSpPr>
          <p:nvPr/>
        </p:nvSpPr>
        <p:spPr bwMode="auto">
          <a:xfrm>
            <a:off x="4834171" y="4345556"/>
            <a:ext cx="192088" cy="1158875"/>
          </a:xfrm>
          <a:prstGeom prst="rightBrace">
            <a:avLst>
              <a:gd name="adj1" fmla="val 50275"/>
              <a:gd name="adj2" fmla="val 50000"/>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latin typeface="Calibri" panose="020F0502020204030204" pitchFamily="34" charset="0"/>
              <a:cs typeface="Calibri" panose="020F0502020204030204" pitchFamily="34" charset="0"/>
            </a:endParaRPr>
          </a:p>
        </p:txBody>
      </p:sp>
      <p:sp>
        <p:nvSpPr>
          <p:cNvPr id="154777" name="Text Box 153">
            <a:extLst>
              <a:ext uri="{FF2B5EF4-FFF2-40B4-BE49-F238E27FC236}">
                <a16:creationId xmlns:a16="http://schemas.microsoft.com/office/drawing/2014/main" id="{399CDE70-330E-4E04-AFCB-D4F088439044}"/>
              </a:ext>
            </a:extLst>
          </p:cNvPr>
          <p:cNvSpPr txBox="1">
            <a:spLocks noChangeArrowheads="1"/>
          </p:cNvSpPr>
          <p:nvPr/>
        </p:nvSpPr>
        <p:spPr bwMode="auto">
          <a:xfrm>
            <a:off x="5015146" y="4736078"/>
            <a:ext cx="2403928"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800" dirty="0">
                <a:latin typeface="Calibri" panose="020F0502020204030204" pitchFamily="34" charset="0"/>
                <a:cs typeface="Calibri" panose="020F0502020204030204" pitchFamily="34" charset="0"/>
              </a:rPr>
              <a:t>together called “Indels”</a:t>
            </a:r>
          </a:p>
        </p:txBody>
      </p:sp>
      <p:sp>
        <p:nvSpPr>
          <p:cNvPr id="6" name="TextBox 5">
            <a:extLst>
              <a:ext uri="{FF2B5EF4-FFF2-40B4-BE49-F238E27FC236}">
                <a16:creationId xmlns:a16="http://schemas.microsoft.com/office/drawing/2014/main" id="{EB476E15-C557-1E53-4FCF-8739C015FC55}"/>
              </a:ext>
            </a:extLst>
          </p:cNvPr>
          <p:cNvSpPr txBox="1"/>
          <p:nvPr/>
        </p:nvSpPr>
        <p:spPr>
          <a:xfrm>
            <a:off x="1866392" y="642755"/>
            <a:ext cx="8616846" cy="369332"/>
          </a:xfrm>
          <a:prstGeom prst="rect">
            <a:avLst/>
          </a:prstGeom>
          <a:noFill/>
        </p:spPr>
        <p:txBody>
          <a:bodyPr wrap="none" rtlCol="0">
            <a:spAutoFit/>
          </a:bodyPr>
          <a:lstStyle/>
          <a:p>
            <a:r>
              <a:rPr lang="en-US" dirty="0">
                <a:solidFill>
                  <a:srgbClr val="C00000"/>
                </a:solidFill>
              </a:rPr>
              <a:t>Repair of a targeted double strand break = modification of the genome at a single location.</a:t>
            </a:r>
          </a:p>
        </p:txBody>
      </p:sp>
      <p:sp>
        <p:nvSpPr>
          <p:cNvPr id="8" name="TextBox 7">
            <a:extLst>
              <a:ext uri="{FF2B5EF4-FFF2-40B4-BE49-F238E27FC236}">
                <a16:creationId xmlns:a16="http://schemas.microsoft.com/office/drawing/2014/main" id="{CF166218-CB69-DD3B-E460-2505A12DE76F}"/>
              </a:ext>
            </a:extLst>
          </p:cNvPr>
          <p:cNvSpPr txBox="1"/>
          <p:nvPr/>
        </p:nvSpPr>
        <p:spPr>
          <a:xfrm>
            <a:off x="3067789" y="3502869"/>
            <a:ext cx="2951125" cy="707886"/>
          </a:xfrm>
          <a:prstGeom prst="rect">
            <a:avLst/>
          </a:prstGeom>
          <a:noFill/>
        </p:spPr>
        <p:txBody>
          <a:bodyPr wrap="square" rtlCol="0">
            <a:spAutoFit/>
          </a:bodyPr>
          <a:lstStyle/>
          <a:p>
            <a:r>
              <a:rPr lang="en-US" sz="2000" b="1" dirty="0">
                <a:solidFill>
                  <a:srgbClr val="C00000"/>
                </a:solidFill>
              </a:rPr>
              <a:t>Repair Method I: Addition or deletion of bases</a:t>
            </a:r>
          </a:p>
        </p:txBody>
      </p:sp>
      <p:sp>
        <p:nvSpPr>
          <p:cNvPr id="10" name="TextBox 9">
            <a:extLst>
              <a:ext uri="{FF2B5EF4-FFF2-40B4-BE49-F238E27FC236}">
                <a16:creationId xmlns:a16="http://schemas.microsoft.com/office/drawing/2014/main" id="{6D634258-4BD4-B24A-BE7B-690CB9BDE78A}"/>
              </a:ext>
            </a:extLst>
          </p:cNvPr>
          <p:cNvSpPr txBox="1"/>
          <p:nvPr/>
        </p:nvSpPr>
        <p:spPr>
          <a:xfrm>
            <a:off x="8274547" y="1960854"/>
            <a:ext cx="1885453" cy="369332"/>
          </a:xfrm>
          <a:prstGeom prst="rect">
            <a:avLst/>
          </a:prstGeom>
          <a:noFill/>
        </p:spPr>
        <p:txBody>
          <a:bodyPr wrap="none" rtlCol="0">
            <a:spAutoFit/>
          </a:bodyPr>
          <a:lstStyle/>
          <a:p>
            <a:r>
              <a:rPr lang="en-US" dirty="0"/>
              <a:t>Original Sequence</a:t>
            </a:r>
          </a:p>
        </p:txBody>
      </p:sp>
      <p:sp>
        <p:nvSpPr>
          <p:cNvPr id="11" name="TextBox 10">
            <a:extLst>
              <a:ext uri="{FF2B5EF4-FFF2-40B4-BE49-F238E27FC236}">
                <a16:creationId xmlns:a16="http://schemas.microsoft.com/office/drawing/2014/main" id="{5336EA32-352F-A6B9-7130-FB6AE3F1BE02}"/>
              </a:ext>
            </a:extLst>
          </p:cNvPr>
          <p:cNvSpPr txBox="1"/>
          <p:nvPr/>
        </p:nvSpPr>
        <p:spPr>
          <a:xfrm>
            <a:off x="8274547" y="3291831"/>
            <a:ext cx="2131096" cy="369332"/>
          </a:xfrm>
          <a:prstGeom prst="rect">
            <a:avLst/>
          </a:prstGeom>
          <a:noFill/>
        </p:spPr>
        <p:txBody>
          <a:bodyPr wrap="none" rtlCol="0">
            <a:spAutoFit/>
          </a:bodyPr>
          <a:lstStyle/>
          <a:p>
            <a:r>
              <a:rPr lang="en-US" dirty="0"/>
              <a:t>Deletion of one base</a:t>
            </a:r>
          </a:p>
        </p:txBody>
      </p:sp>
      <p:sp>
        <p:nvSpPr>
          <p:cNvPr id="13" name="TextBox 12">
            <a:extLst>
              <a:ext uri="{FF2B5EF4-FFF2-40B4-BE49-F238E27FC236}">
                <a16:creationId xmlns:a16="http://schemas.microsoft.com/office/drawing/2014/main" id="{09FFB478-EE5E-BDDC-2BF6-9CB37DE4C3F2}"/>
              </a:ext>
            </a:extLst>
          </p:cNvPr>
          <p:cNvSpPr txBox="1"/>
          <p:nvPr/>
        </p:nvSpPr>
        <p:spPr>
          <a:xfrm>
            <a:off x="6790902" y="2544425"/>
            <a:ext cx="4733988" cy="646331"/>
          </a:xfrm>
          <a:prstGeom prst="rect">
            <a:avLst/>
          </a:prstGeom>
          <a:noFill/>
        </p:spPr>
        <p:txBody>
          <a:bodyPr wrap="none" rtlCol="0">
            <a:spAutoFit/>
          </a:bodyPr>
          <a:lstStyle/>
          <a:p>
            <a:r>
              <a:rPr lang="en-US" dirty="0">
                <a:latin typeface="Courier New" panose="02070309020205020404" pitchFamily="49" charset="0"/>
                <a:cs typeface="Courier New" panose="02070309020205020404" pitchFamily="49" charset="0"/>
              </a:rPr>
              <a:t>--ATG......GGGTG</a:t>
            </a:r>
            <a:r>
              <a:rPr lang="en-US" dirty="0">
                <a:highlight>
                  <a:srgbClr val="FFFF00"/>
                </a:highlight>
                <a:latin typeface="Courier New" panose="02070309020205020404" pitchFamily="49" charset="0"/>
                <a:cs typeface="Courier New" panose="02070309020205020404" pitchFamily="49" charset="0"/>
              </a:rPr>
              <a:t>G</a:t>
            </a:r>
            <a:r>
              <a:rPr lang="en-US" dirty="0">
                <a:latin typeface="Courier New" panose="02070309020205020404" pitchFamily="49" charset="0"/>
                <a:cs typeface="Courier New" panose="02070309020205020404" pitchFamily="49" charset="0"/>
              </a:rPr>
              <a:t>CCGATT...CGATAA—</a:t>
            </a:r>
          </a:p>
          <a:p>
            <a:r>
              <a:rPr lang="en-US" dirty="0">
                <a:latin typeface="Courier New" panose="02070309020205020404" pitchFamily="49" charset="0"/>
                <a:cs typeface="Courier New" panose="02070309020205020404" pitchFamily="49" charset="0"/>
              </a:rPr>
              <a:t>--Met......</a:t>
            </a:r>
            <a:r>
              <a:rPr lang="en-US" dirty="0" err="1">
                <a:latin typeface="Courier New" panose="02070309020205020404" pitchFamily="49" charset="0"/>
                <a:cs typeface="Courier New" panose="02070309020205020404" pitchFamily="49" charset="0"/>
              </a:rPr>
              <a:t>GlyTrpProIle</a:t>
            </a:r>
            <a:r>
              <a:rPr lang="en-US" dirty="0">
                <a:latin typeface="Courier New" panose="02070309020205020404" pitchFamily="49" charset="0"/>
                <a:cs typeface="Courier New" panose="02070309020205020404" pitchFamily="49" charset="0"/>
              </a:rPr>
              <a:t>...Arg</a:t>
            </a:r>
          </a:p>
        </p:txBody>
      </p:sp>
      <p:sp>
        <p:nvSpPr>
          <p:cNvPr id="167" name="TextBox 166">
            <a:extLst>
              <a:ext uri="{FF2B5EF4-FFF2-40B4-BE49-F238E27FC236}">
                <a16:creationId xmlns:a16="http://schemas.microsoft.com/office/drawing/2014/main" id="{7F99FE0D-462E-5855-C966-650EAE2144D5}"/>
              </a:ext>
            </a:extLst>
          </p:cNvPr>
          <p:cNvSpPr txBox="1"/>
          <p:nvPr/>
        </p:nvSpPr>
        <p:spPr>
          <a:xfrm>
            <a:off x="6762795" y="3596722"/>
            <a:ext cx="4733988" cy="646331"/>
          </a:xfrm>
          <a:prstGeom prst="rect">
            <a:avLst/>
          </a:prstGeom>
          <a:noFill/>
        </p:spPr>
        <p:txBody>
          <a:bodyPr wrap="none" rtlCol="0">
            <a:spAutoFit/>
          </a:bodyPr>
          <a:lstStyle/>
          <a:p>
            <a:r>
              <a:rPr lang="en-US" dirty="0">
                <a:latin typeface="Courier New" panose="02070309020205020404" pitchFamily="49" charset="0"/>
                <a:cs typeface="Courier New" panose="02070309020205020404" pitchFamily="49" charset="0"/>
              </a:rPr>
              <a:t>--ATG......GGGTGCCGATT...CGATAA—</a:t>
            </a:r>
          </a:p>
          <a:p>
            <a:r>
              <a:rPr lang="en-US" dirty="0">
                <a:latin typeface="Courier New" panose="02070309020205020404" pitchFamily="49" charset="0"/>
                <a:cs typeface="Courier New" panose="02070309020205020404" pitchFamily="49" charset="0"/>
              </a:rPr>
              <a:t>--Met......</a:t>
            </a:r>
            <a:r>
              <a:rPr lang="en-US" dirty="0" err="1">
                <a:latin typeface="Courier New" panose="02070309020205020404" pitchFamily="49" charset="0"/>
                <a:cs typeface="Courier New" panose="02070309020205020404" pitchFamily="49" charset="0"/>
              </a:rPr>
              <a:t>GlyCysArgLeu.ArgIle</a:t>
            </a:r>
            <a:r>
              <a:rPr lang="en-US" dirty="0">
                <a:latin typeface="Courier New" panose="02070309020205020404" pitchFamily="49" charset="0"/>
                <a:cs typeface="Courier New" panose="02070309020205020404" pitchFamily="49" charset="0"/>
              </a:rPr>
              <a:t>...</a:t>
            </a:r>
          </a:p>
        </p:txBody>
      </p:sp>
      <p:sp>
        <p:nvSpPr>
          <p:cNvPr id="14" name="TextBox 13">
            <a:extLst>
              <a:ext uri="{FF2B5EF4-FFF2-40B4-BE49-F238E27FC236}">
                <a16:creationId xmlns:a16="http://schemas.microsoft.com/office/drawing/2014/main" id="{737AB63F-9AC4-6960-974F-577626AAB099}"/>
              </a:ext>
            </a:extLst>
          </p:cNvPr>
          <p:cNvSpPr txBox="1"/>
          <p:nvPr/>
        </p:nvSpPr>
        <p:spPr>
          <a:xfrm>
            <a:off x="8028687" y="4428701"/>
            <a:ext cx="3878917" cy="923330"/>
          </a:xfrm>
          <a:prstGeom prst="rect">
            <a:avLst/>
          </a:prstGeom>
          <a:noFill/>
        </p:spPr>
        <p:txBody>
          <a:bodyPr wrap="square" rtlCol="0">
            <a:spAutoFit/>
          </a:bodyPr>
          <a:lstStyle/>
          <a:p>
            <a:r>
              <a:rPr lang="en-US" dirty="0"/>
              <a:t>Frame shift:</a:t>
            </a:r>
          </a:p>
          <a:p>
            <a:pPr marL="285750" indent="-285750">
              <a:buFont typeface="Arial" panose="020B0604020202020204" pitchFamily="34" charset="0"/>
              <a:buChar char="•"/>
            </a:pPr>
            <a:r>
              <a:rPr lang="en-US" dirty="0"/>
              <a:t>changes the amino acid sequence after the position of the indel.</a:t>
            </a:r>
          </a:p>
        </p:txBody>
      </p:sp>
      <p:sp>
        <p:nvSpPr>
          <p:cNvPr id="5" name="Date Placeholder 4">
            <a:extLst>
              <a:ext uri="{FF2B5EF4-FFF2-40B4-BE49-F238E27FC236}">
                <a16:creationId xmlns:a16="http://schemas.microsoft.com/office/drawing/2014/main" id="{97E72AA1-F6B2-3E3D-ED88-5514A2679E17}"/>
              </a:ext>
            </a:extLst>
          </p:cNvPr>
          <p:cNvSpPr>
            <a:spLocks noGrp="1"/>
          </p:cNvSpPr>
          <p:nvPr>
            <p:ph type="dt" sz="half" idx="10"/>
          </p:nvPr>
        </p:nvSpPr>
        <p:spPr/>
        <p:txBody>
          <a:bodyPr/>
          <a:lstStyle/>
          <a:p>
            <a:fld id="{30E6C8AC-E6E1-4C28-9FC3-6C8537380B3D}" type="datetime1">
              <a:rPr lang="en-US" smtClean="0"/>
              <a:t>9/9/2023</a:t>
            </a:fld>
            <a:endParaRPr lang="en-US"/>
          </a:p>
        </p:txBody>
      </p:sp>
      <p:sp>
        <p:nvSpPr>
          <p:cNvPr id="7" name="Footer Placeholder 6">
            <a:extLst>
              <a:ext uri="{FF2B5EF4-FFF2-40B4-BE49-F238E27FC236}">
                <a16:creationId xmlns:a16="http://schemas.microsoft.com/office/drawing/2014/main" id="{616B449F-BCC4-28F9-2EEC-6CE1AA3B7F31}"/>
              </a:ext>
            </a:extLst>
          </p:cNvPr>
          <p:cNvSpPr>
            <a:spLocks noGrp="1"/>
          </p:cNvSpPr>
          <p:nvPr>
            <p:ph type="ftr" sz="quarter" idx="11"/>
          </p:nvPr>
        </p:nvSpPr>
        <p:spPr/>
        <p:txBody>
          <a:bodyPr/>
          <a:lstStyle/>
          <a:p>
            <a:r>
              <a:rPr lang="en-US"/>
              <a:t>D &amp; D Lecture 5 - Fall 2023</a:t>
            </a:r>
          </a:p>
        </p:txBody>
      </p:sp>
      <p:sp>
        <p:nvSpPr>
          <p:cNvPr id="9" name="Slide Number Placeholder 8">
            <a:extLst>
              <a:ext uri="{FF2B5EF4-FFF2-40B4-BE49-F238E27FC236}">
                <a16:creationId xmlns:a16="http://schemas.microsoft.com/office/drawing/2014/main" id="{FF99D57B-2086-A967-9DC0-377729B79A6F}"/>
              </a:ext>
            </a:extLst>
          </p:cNvPr>
          <p:cNvSpPr>
            <a:spLocks noGrp="1"/>
          </p:cNvSpPr>
          <p:nvPr>
            <p:ph type="sldNum" sz="quarter" idx="12"/>
          </p:nvPr>
        </p:nvSpPr>
        <p:spPr/>
        <p:txBody>
          <a:bodyPr/>
          <a:lstStyle/>
          <a:p>
            <a:fld id="{DC3BB032-4020-48F4-953B-341806DC4A2B}" type="slidenum">
              <a:rPr lang="en-US" smtClean="0"/>
              <a:pPr/>
              <a:t>40</a:t>
            </a:fld>
            <a:endParaRPr lang="en-US"/>
          </a:p>
        </p:txBody>
      </p:sp>
      <mc:AlternateContent xmlns:mc="http://schemas.openxmlformats.org/markup-compatibility/2006">
        <mc:Choice xmlns:p14="http://schemas.microsoft.com/office/powerpoint/2010/main" Requires="p14">
          <p:contentPart p14:bwMode="auto" r:id="rId3">
            <p14:nvContentPartPr>
              <p14:cNvPr id="2" name="Ink 1">
                <a:extLst>
                  <a:ext uri="{FF2B5EF4-FFF2-40B4-BE49-F238E27FC236}">
                    <a16:creationId xmlns:a16="http://schemas.microsoft.com/office/drawing/2014/main" id="{E398BD3A-28ED-F66F-5078-80633FB32D1B}"/>
                  </a:ext>
                </a:extLst>
              </p14:cNvPr>
              <p14:cNvContentPartPr/>
              <p14:nvPr/>
            </p14:nvContentPartPr>
            <p14:xfrm>
              <a:off x="1367217" y="3549034"/>
              <a:ext cx="1262160" cy="65160"/>
            </p14:xfrm>
          </p:contentPart>
        </mc:Choice>
        <mc:Fallback>
          <p:pic>
            <p:nvPicPr>
              <p:cNvPr id="2" name="Ink 1">
                <a:extLst>
                  <a:ext uri="{FF2B5EF4-FFF2-40B4-BE49-F238E27FC236}">
                    <a16:creationId xmlns:a16="http://schemas.microsoft.com/office/drawing/2014/main" id="{E398BD3A-28ED-F66F-5078-80633FB32D1B}"/>
                  </a:ext>
                </a:extLst>
              </p:cNvPr>
              <p:cNvPicPr/>
              <p:nvPr/>
            </p:nvPicPr>
            <p:blipFill>
              <a:blip r:embed="rId4"/>
              <a:stretch>
                <a:fillRect/>
              </a:stretch>
            </p:blipFill>
            <p:spPr>
              <a:xfrm>
                <a:off x="1358217" y="3540034"/>
                <a:ext cx="1279800" cy="8280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3" name="Ink 2">
                <a:extLst>
                  <a:ext uri="{FF2B5EF4-FFF2-40B4-BE49-F238E27FC236}">
                    <a16:creationId xmlns:a16="http://schemas.microsoft.com/office/drawing/2014/main" id="{F5430022-CB48-5DF6-58BF-14958C8D9F33}"/>
                  </a:ext>
                </a:extLst>
              </p14:cNvPr>
              <p14:cNvContentPartPr/>
              <p14:nvPr/>
            </p14:nvContentPartPr>
            <p14:xfrm>
              <a:off x="1554417" y="3777274"/>
              <a:ext cx="837000" cy="39240"/>
            </p14:xfrm>
          </p:contentPart>
        </mc:Choice>
        <mc:Fallback>
          <p:pic>
            <p:nvPicPr>
              <p:cNvPr id="3" name="Ink 2">
                <a:extLst>
                  <a:ext uri="{FF2B5EF4-FFF2-40B4-BE49-F238E27FC236}">
                    <a16:creationId xmlns:a16="http://schemas.microsoft.com/office/drawing/2014/main" id="{F5430022-CB48-5DF6-58BF-14958C8D9F33}"/>
                  </a:ext>
                </a:extLst>
              </p:cNvPr>
              <p:cNvPicPr/>
              <p:nvPr/>
            </p:nvPicPr>
            <p:blipFill>
              <a:blip r:embed="rId6"/>
              <a:stretch>
                <a:fillRect/>
              </a:stretch>
            </p:blipFill>
            <p:spPr>
              <a:xfrm>
                <a:off x="1545777" y="3768274"/>
                <a:ext cx="854640" cy="5688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4" name="Ink 3">
                <a:extLst>
                  <a:ext uri="{FF2B5EF4-FFF2-40B4-BE49-F238E27FC236}">
                    <a16:creationId xmlns:a16="http://schemas.microsoft.com/office/drawing/2014/main" id="{95CF977B-25E5-7613-427C-7F70492E3171}"/>
                  </a:ext>
                </a:extLst>
              </p14:cNvPr>
              <p14:cNvContentPartPr/>
              <p14:nvPr/>
            </p14:nvContentPartPr>
            <p14:xfrm>
              <a:off x="5699097" y="1407394"/>
              <a:ext cx="1562760" cy="493560"/>
            </p14:xfrm>
          </p:contentPart>
        </mc:Choice>
        <mc:Fallback>
          <p:pic>
            <p:nvPicPr>
              <p:cNvPr id="4" name="Ink 3">
                <a:extLst>
                  <a:ext uri="{FF2B5EF4-FFF2-40B4-BE49-F238E27FC236}">
                    <a16:creationId xmlns:a16="http://schemas.microsoft.com/office/drawing/2014/main" id="{95CF977B-25E5-7613-427C-7F70492E3171}"/>
                  </a:ext>
                </a:extLst>
              </p:cNvPr>
              <p:cNvPicPr/>
              <p:nvPr/>
            </p:nvPicPr>
            <p:blipFill>
              <a:blip r:embed="rId8"/>
              <a:stretch>
                <a:fillRect/>
              </a:stretch>
            </p:blipFill>
            <p:spPr>
              <a:xfrm>
                <a:off x="5690097" y="1398394"/>
                <a:ext cx="1580400" cy="511200"/>
              </a:xfrm>
              <a:prstGeom prst="rect">
                <a:avLst/>
              </a:prstGeom>
            </p:spPr>
          </p:pic>
        </mc:Fallback>
      </mc:AlternateContent>
      <p:grpSp>
        <p:nvGrpSpPr>
          <p:cNvPr id="18" name="Group 17">
            <a:extLst>
              <a:ext uri="{FF2B5EF4-FFF2-40B4-BE49-F238E27FC236}">
                <a16:creationId xmlns:a16="http://schemas.microsoft.com/office/drawing/2014/main" id="{B3099CD6-D836-57B0-19E0-5FFC4C784887}"/>
              </a:ext>
            </a:extLst>
          </p:cNvPr>
          <p:cNvGrpSpPr/>
          <p:nvPr/>
        </p:nvGrpSpPr>
        <p:grpSpPr>
          <a:xfrm>
            <a:off x="2986137" y="2188954"/>
            <a:ext cx="657720" cy="1022400"/>
            <a:chOff x="2986137" y="2188954"/>
            <a:chExt cx="657720" cy="1022400"/>
          </a:xfrm>
        </p:grpSpPr>
        <mc:AlternateContent xmlns:mc="http://schemas.openxmlformats.org/markup-compatibility/2006">
          <mc:Choice xmlns:p14="http://schemas.microsoft.com/office/powerpoint/2010/main" Requires="p14">
            <p:contentPart p14:bwMode="auto" r:id="rId9">
              <p14:nvContentPartPr>
                <p14:cNvPr id="12" name="Ink 11">
                  <a:extLst>
                    <a:ext uri="{FF2B5EF4-FFF2-40B4-BE49-F238E27FC236}">
                      <a16:creationId xmlns:a16="http://schemas.microsoft.com/office/drawing/2014/main" id="{FE55F627-A3C4-4398-1390-E1D54FE9474F}"/>
                    </a:ext>
                  </a:extLst>
                </p14:cNvPr>
                <p14:cNvContentPartPr/>
                <p14:nvPr/>
              </p14:nvContentPartPr>
              <p14:xfrm>
                <a:off x="3501657" y="2665234"/>
                <a:ext cx="142200" cy="546120"/>
              </p14:xfrm>
            </p:contentPart>
          </mc:Choice>
          <mc:Fallback>
            <p:pic>
              <p:nvPicPr>
                <p:cNvPr id="12" name="Ink 11">
                  <a:extLst>
                    <a:ext uri="{FF2B5EF4-FFF2-40B4-BE49-F238E27FC236}">
                      <a16:creationId xmlns:a16="http://schemas.microsoft.com/office/drawing/2014/main" id="{FE55F627-A3C4-4398-1390-E1D54FE9474F}"/>
                    </a:ext>
                  </a:extLst>
                </p:cNvPr>
                <p:cNvPicPr/>
                <p:nvPr/>
              </p:nvPicPr>
              <p:blipFill>
                <a:blip r:embed="rId10"/>
                <a:stretch>
                  <a:fillRect/>
                </a:stretch>
              </p:blipFill>
              <p:spPr>
                <a:xfrm>
                  <a:off x="3492657" y="2656594"/>
                  <a:ext cx="159840" cy="56376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15" name="Ink 14">
                  <a:extLst>
                    <a:ext uri="{FF2B5EF4-FFF2-40B4-BE49-F238E27FC236}">
                      <a16:creationId xmlns:a16="http://schemas.microsoft.com/office/drawing/2014/main" id="{5E97A79A-D3F0-E2DC-FDB1-4922A9A7EC1E}"/>
                    </a:ext>
                  </a:extLst>
                </p14:cNvPr>
                <p14:cNvContentPartPr/>
                <p14:nvPr/>
              </p14:nvContentPartPr>
              <p14:xfrm>
                <a:off x="2986137" y="2453194"/>
                <a:ext cx="151200" cy="234000"/>
              </p14:xfrm>
            </p:contentPart>
          </mc:Choice>
          <mc:Fallback>
            <p:pic>
              <p:nvPicPr>
                <p:cNvPr id="15" name="Ink 14">
                  <a:extLst>
                    <a:ext uri="{FF2B5EF4-FFF2-40B4-BE49-F238E27FC236}">
                      <a16:creationId xmlns:a16="http://schemas.microsoft.com/office/drawing/2014/main" id="{5E97A79A-D3F0-E2DC-FDB1-4922A9A7EC1E}"/>
                    </a:ext>
                  </a:extLst>
                </p:cNvPr>
                <p:cNvPicPr/>
                <p:nvPr/>
              </p:nvPicPr>
              <p:blipFill>
                <a:blip r:embed="rId12"/>
                <a:stretch>
                  <a:fillRect/>
                </a:stretch>
              </p:blipFill>
              <p:spPr>
                <a:xfrm>
                  <a:off x="2977497" y="2444554"/>
                  <a:ext cx="168840" cy="25164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16" name="Ink 15">
                  <a:extLst>
                    <a:ext uri="{FF2B5EF4-FFF2-40B4-BE49-F238E27FC236}">
                      <a16:creationId xmlns:a16="http://schemas.microsoft.com/office/drawing/2014/main" id="{65C7F88B-C488-57E3-3D40-D905205A20F1}"/>
                    </a:ext>
                  </a:extLst>
                </p14:cNvPr>
                <p14:cNvContentPartPr/>
                <p14:nvPr/>
              </p14:nvContentPartPr>
              <p14:xfrm>
                <a:off x="3149577" y="2423674"/>
                <a:ext cx="147960" cy="180720"/>
              </p14:xfrm>
            </p:contentPart>
          </mc:Choice>
          <mc:Fallback>
            <p:pic>
              <p:nvPicPr>
                <p:cNvPr id="16" name="Ink 15">
                  <a:extLst>
                    <a:ext uri="{FF2B5EF4-FFF2-40B4-BE49-F238E27FC236}">
                      <a16:creationId xmlns:a16="http://schemas.microsoft.com/office/drawing/2014/main" id="{65C7F88B-C488-57E3-3D40-D905205A20F1}"/>
                    </a:ext>
                  </a:extLst>
                </p:cNvPr>
                <p:cNvPicPr/>
                <p:nvPr/>
              </p:nvPicPr>
              <p:blipFill>
                <a:blip r:embed="rId14"/>
                <a:stretch>
                  <a:fillRect/>
                </a:stretch>
              </p:blipFill>
              <p:spPr>
                <a:xfrm>
                  <a:off x="3140937" y="2414674"/>
                  <a:ext cx="165600" cy="19836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17" name="Ink 16">
                  <a:extLst>
                    <a:ext uri="{FF2B5EF4-FFF2-40B4-BE49-F238E27FC236}">
                      <a16:creationId xmlns:a16="http://schemas.microsoft.com/office/drawing/2014/main" id="{27B52506-E410-A0DD-EE1C-C2F7641FF2FC}"/>
                    </a:ext>
                  </a:extLst>
                </p14:cNvPr>
                <p14:cNvContentPartPr/>
                <p14:nvPr/>
              </p14:nvContentPartPr>
              <p14:xfrm>
                <a:off x="3273777" y="2188954"/>
                <a:ext cx="198720" cy="223920"/>
              </p14:xfrm>
            </p:contentPart>
          </mc:Choice>
          <mc:Fallback>
            <p:pic>
              <p:nvPicPr>
                <p:cNvPr id="17" name="Ink 16">
                  <a:extLst>
                    <a:ext uri="{FF2B5EF4-FFF2-40B4-BE49-F238E27FC236}">
                      <a16:creationId xmlns:a16="http://schemas.microsoft.com/office/drawing/2014/main" id="{27B52506-E410-A0DD-EE1C-C2F7641FF2FC}"/>
                    </a:ext>
                  </a:extLst>
                </p:cNvPr>
                <p:cNvPicPr/>
                <p:nvPr/>
              </p:nvPicPr>
              <p:blipFill>
                <a:blip r:embed="rId16"/>
                <a:stretch>
                  <a:fillRect/>
                </a:stretch>
              </p:blipFill>
              <p:spPr>
                <a:xfrm>
                  <a:off x="3265137" y="2179954"/>
                  <a:ext cx="216360" cy="24156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7">
            <p14:nvContentPartPr>
              <p14:cNvPr id="19" name="Ink 18">
                <a:extLst>
                  <a:ext uri="{FF2B5EF4-FFF2-40B4-BE49-F238E27FC236}">
                    <a16:creationId xmlns:a16="http://schemas.microsoft.com/office/drawing/2014/main" id="{5F9B29B9-4FD6-1A83-7C09-83CF73D01021}"/>
                  </a:ext>
                </a:extLst>
              </p14:cNvPr>
              <p14:cNvContentPartPr/>
              <p14:nvPr/>
            </p14:nvContentPartPr>
            <p14:xfrm>
              <a:off x="3628017" y="3152314"/>
              <a:ext cx="5040" cy="11880"/>
            </p14:xfrm>
          </p:contentPart>
        </mc:Choice>
        <mc:Fallback>
          <p:pic>
            <p:nvPicPr>
              <p:cNvPr id="19" name="Ink 18">
                <a:extLst>
                  <a:ext uri="{FF2B5EF4-FFF2-40B4-BE49-F238E27FC236}">
                    <a16:creationId xmlns:a16="http://schemas.microsoft.com/office/drawing/2014/main" id="{5F9B29B9-4FD6-1A83-7C09-83CF73D01021}"/>
                  </a:ext>
                </a:extLst>
              </p:cNvPr>
              <p:cNvPicPr/>
              <p:nvPr/>
            </p:nvPicPr>
            <p:blipFill>
              <a:blip r:embed="rId18"/>
              <a:stretch>
                <a:fillRect/>
              </a:stretch>
            </p:blipFill>
            <p:spPr>
              <a:xfrm>
                <a:off x="3619377" y="3143314"/>
                <a:ext cx="22680" cy="2952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28" name="Ink 27">
                <a:extLst>
                  <a:ext uri="{FF2B5EF4-FFF2-40B4-BE49-F238E27FC236}">
                    <a16:creationId xmlns:a16="http://schemas.microsoft.com/office/drawing/2014/main" id="{F0AFB887-8859-6C31-5566-09BF6196AAAF}"/>
                  </a:ext>
                </a:extLst>
              </p14:cNvPr>
              <p14:cNvContentPartPr/>
              <p14:nvPr/>
            </p14:nvContentPartPr>
            <p14:xfrm>
              <a:off x="3947337" y="4812274"/>
              <a:ext cx="651240" cy="106560"/>
            </p14:xfrm>
          </p:contentPart>
        </mc:Choice>
        <mc:Fallback>
          <p:pic>
            <p:nvPicPr>
              <p:cNvPr id="28" name="Ink 27">
                <a:extLst>
                  <a:ext uri="{FF2B5EF4-FFF2-40B4-BE49-F238E27FC236}">
                    <a16:creationId xmlns:a16="http://schemas.microsoft.com/office/drawing/2014/main" id="{F0AFB887-8859-6C31-5566-09BF6196AAAF}"/>
                  </a:ext>
                </a:extLst>
              </p:cNvPr>
              <p:cNvPicPr/>
              <p:nvPr/>
            </p:nvPicPr>
            <p:blipFill>
              <a:blip r:embed="rId20"/>
              <a:stretch>
                <a:fillRect/>
              </a:stretch>
            </p:blipFill>
            <p:spPr>
              <a:xfrm>
                <a:off x="3938337" y="4803274"/>
                <a:ext cx="668880" cy="124200"/>
              </a:xfrm>
              <a:prstGeom prst="rect">
                <a:avLst/>
              </a:prstGeom>
            </p:spPr>
          </p:pic>
        </mc:Fallback>
      </mc:AlternateContent>
      <p:grpSp>
        <p:nvGrpSpPr>
          <p:cNvPr id="30" name="Group 29">
            <a:extLst>
              <a:ext uri="{FF2B5EF4-FFF2-40B4-BE49-F238E27FC236}">
                <a16:creationId xmlns:a16="http://schemas.microsoft.com/office/drawing/2014/main" id="{59030DC9-71D0-307B-D6D1-9C3640B18E16}"/>
              </a:ext>
            </a:extLst>
          </p:cNvPr>
          <p:cNvGrpSpPr/>
          <p:nvPr/>
        </p:nvGrpSpPr>
        <p:grpSpPr>
          <a:xfrm>
            <a:off x="2623977" y="1312354"/>
            <a:ext cx="1605960" cy="285840"/>
            <a:chOff x="2623977" y="1312354"/>
            <a:chExt cx="1605960" cy="285840"/>
          </a:xfrm>
        </p:grpSpPr>
        <mc:AlternateContent xmlns:mc="http://schemas.openxmlformats.org/markup-compatibility/2006">
          <mc:Choice xmlns:p14="http://schemas.microsoft.com/office/powerpoint/2010/main" Requires="p14">
            <p:contentPart p14:bwMode="auto" r:id="rId21">
              <p14:nvContentPartPr>
                <p14:cNvPr id="20" name="Ink 19">
                  <a:extLst>
                    <a:ext uri="{FF2B5EF4-FFF2-40B4-BE49-F238E27FC236}">
                      <a16:creationId xmlns:a16="http://schemas.microsoft.com/office/drawing/2014/main" id="{A9FF783E-1C9D-09E4-CB39-84ABF2890471}"/>
                    </a:ext>
                  </a:extLst>
                </p14:cNvPr>
                <p14:cNvContentPartPr/>
                <p14:nvPr/>
              </p14:nvContentPartPr>
              <p14:xfrm>
                <a:off x="2623977" y="1546354"/>
                <a:ext cx="105480" cy="31320"/>
              </p14:xfrm>
            </p:contentPart>
          </mc:Choice>
          <mc:Fallback>
            <p:pic>
              <p:nvPicPr>
                <p:cNvPr id="20" name="Ink 19">
                  <a:extLst>
                    <a:ext uri="{FF2B5EF4-FFF2-40B4-BE49-F238E27FC236}">
                      <a16:creationId xmlns:a16="http://schemas.microsoft.com/office/drawing/2014/main" id="{A9FF783E-1C9D-09E4-CB39-84ABF2890471}"/>
                    </a:ext>
                  </a:extLst>
                </p:cNvPr>
                <p:cNvPicPr/>
                <p:nvPr/>
              </p:nvPicPr>
              <p:blipFill>
                <a:blip r:embed="rId22"/>
                <a:stretch>
                  <a:fillRect/>
                </a:stretch>
              </p:blipFill>
              <p:spPr>
                <a:xfrm>
                  <a:off x="2614977" y="1537714"/>
                  <a:ext cx="123120" cy="4896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21" name="Ink 20">
                  <a:extLst>
                    <a:ext uri="{FF2B5EF4-FFF2-40B4-BE49-F238E27FC236}">
                      <a16:creationId xmlns:a16="http://schemas.microsoft.com/office/drawing/2014/main" id="{5A88719C-B268-ABB5-0DC5-B27F35FCE6D2}"/>
                    </a:ext>
                  </a:extLst>
                </p14:cNvPr>
                <p14:cNvContentPartPr/>
                <p14:nvPr/>
              </p14:nvContentPartPr>
              <p14:xfrm>
                <a:off x="2833497" y="1578754"/>
                <a:ext cx="105480" cy="19440"/>
              </p14:xfrm>
            </p:contentPart>
          </mc:Choice>
          <mc:Fallback>
            <p:pic>
              <p:nvPicPr>
                <p:cNvPr id="21" name="Ink 20">
                  <a:extLst>
                    <a:ext uri="{FF2B5EF4-FFF2-40B4-BE49-F238E27FC236}">
                      <a16:creationId xmlns:a16="http://schemas.microsoft.com/office/drawing/2014/main" id="{5A88719C-B268-ABB5-0DC5-B27F35FCE6D2}"/>
                    </a:ext>
                  </a:extLst>
                </p:cNvPr>
                <p:cNvPicPr/>
                <p:nvPr/>
              </p:nvPicPr>
              <p:blipFill>
                <a:blip r:embed="rId24"/>
                <a:stretch>
                  <a:fillRect/>
                </a:stretch>
              </p:blipFill>
              <p:spPr>
                <a:xfrm>
                  <a:off x="2824857" y="1570114"/>
                  <a:ext cx="123120" cy="3708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22" name="Ink 21">
                  <a:extLst>
                    <a:ext uri="{FF2B5EF4-FFF2-40B4-BE49-F238E27FC236}">
                      <a16:creationId xmlns:a16="http://schemas.microsoft.com/office/drawing/2014/main" id="{86759727-E3B1-6CE0-580F-EB5DD27521E3}"/>
                    </a:ext>
                  </a:extLst>
                </p14:cNvPr>
                <p14:cNvContentPartPr/>
                <p14:nvPr/>
              </p14:nvContentPartPr>
              <p14:xfrm>
                <a:off x="3160377" y="1551034"/>
                <a:ext cx="86400" cy="12240"/>
              </p14:xfrm>
            </p:contentPart>
          </mc:Choice>
          <mc:Fallback>
            <p:pic>
              <p:nvPicPr>
                <p:cNvPr id="22" name="Ink 21">
                  <a:extLst>
                    <a:ext uri="{FF2B5EF4-FFF2-40B4-BE49-F238E27FC236}">
                      <a16:creationId xmlns:a16="http://schemas.microsoft.com/office/drawing/2014/main" id="{86759727-E3B1-6CE0-580F-EB5DD27521E3}"/>
                    </a:ext>
                  </a:extLst>
                </p:cNvPr>
                <p:cNvPicPr/>
                <p:nvPr/>
              </p:nvPicPr>
              <p:blipFill>
                <a:blip r:embed="rId26"/>
                <a:stretch>
                  <a:fillRect/>
                </a:stretch>
              </p:blipFill>
              <p:spPr>
                <a:xfrm>
                  <a:off x="3151737" y="1542394"/>
                  <a:ext cx="104040" cy="2988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23" name="Ink 22">
                  <a:extLst>
                    <a:ext uri="{FF2B5EF4-FFF2-40B4-BE49-F238E27FC236}">
                      <a16:creationId xmlns:a16="http://schemas.microsoft.com/office/drawing/2014/main" id="{0A3A907A-EF09-4813-61E4-FC52CC2DC6E1}"/>
                    </a:ext>
                  </a:extLst>
                </p14:cNvPr>
                <p14:cNvContentPartPr/>
                <p14:nvPr/>
              </p14:nvContentPartPr>
              <p14:xfrm>
                <a:off x="3336057" y="1558234"/>
                <a:ext cx="67680" cy="7560"/>
              </p14:xfrm>
            </p:contentPart>
          </mc:Choice>
          <mc:Fallback>
            <p:pic>
              <p:nvPicPr>
                <p:cNvPr id="23" name="Ink 22">
                  <a:extLst>
                    <a:ext uri="{FF2B5EF4-FFF2-40B4-BE49-F238E27FC236}">
                      <a16:creationId xmlns:a16="http://schemas.microsoft.com/office/drawing/2014/main" id="{0A3A907A-EF09-4813-61E4-FC52CC2DC6E1}"/>
                    </a:ext>
                  </a:extLst>
                </p:cNvPr>
                <p:cNvPicPr/>
                <p:nvPr/>
              </p:nvPicPr>
              <p:blipFill>
                <a:blip r:embed="rId28"/>
                <a:stretch>
                  <a:fillRect/>
                </a:stretch>
              </p:blipFill>
              <p:spPr>
                <a:xfrm>
                  <a:off x="3327057" y="1549594"/>
                  <a:ext cx="85320" cy="25200"/>
                </a:xfrm>
                <a:prstGeom prst="rect">
                  <a:avLst/>
                </a:prstGeom>
              </p:spPr>
            </p:pic>
          </mc:Fallback>
        </mc:AlternateContent>
        <mc:AlternateContent xmlns:mc="http://schemas.openxmlformats.org/markup-compatibility/2006">
          <mc:Choice xmlns:p14="http://schemas.microsoft.com/office/powerpoint/2010/main" Requires="p14">
            <p:contentPart p14:bwMode="auto" r:id="rId29">
              <p14:nvContentPartPr>
                <p14:cNvPr id="24" name="Ink 23">
                  <a:extLst>
                    <a:ext uri="{FF2B5EF4-FFF2-40B4-BE49-F238E27FC236}">
                      <a16:creationId xmlns:a16="http://schemas.microsoft.com/office/drawing/2014/main" id="{DBB401DD-AD31-F465-2EF6-C994381DA832}"/>
                    </a:ext>
                  </a:extLst>
                </p14:cNvPr>
                <p14:cNvContentPartPr/>
                <p14:nvPr/>
              </p14:nvContentPartPr>
              <p14:xfrm>
                <a:off x="3587337" y="1542754"/>
                <a:ext cx="83160" cy="21240"/>
              </p14:xfrm>
            </p:contentPart>
          </mc:Choice>
          <mc:Fallback>
            <p:pic>
              <p:nvPicPr>
                <p:cNvPr id="24" name="Ink 23">
                  <a:extLst>
                    <a:ext uri="{FF2B5EF4-FFF2-40B4-BE49-F238E27FC236}">
                      <a16:creationId xmlns:a16="http://schemas.microsoft.com/office/drawing/2014/main" id="{DBB401DD-AD31-F465-2EF6-C994381DA832}"/>
                    </a:ext>
                  </a:extLst>
                </p:cNvPr>
                <p:cNvPicPr/>
                <p:nvPr/>
              </p:nvPicPr>
              <p:blipFill>
                <a:blip r:embed="rId30"/>
                <a:stretch>
                  <a:fillRect/>
                </a:stretch>
              </p:blipFill>
              <p:spPr>
                <a:xfrm>
                  <a:off x="3578337" y="1534114"/>
                  <a:ext cx="100800" cy="38880"/>
                </a:xfrm>
                <a:prstGeom prst="rect">
                  <a:avLst/>
                </a:prstGeom>
              </p:spPr>
            </p:pic>
          </mc:Fallback>
        </mc:AlternateContent>
        <mc:AlternateContent xmlns:mc="http://schemas.openxmlformats.org/markup-compatibility/2006">
          <mc:Choice xmlns:p14="http://schemas.microsoft.com/office/powerpoint/2010/main" Requires="p14">
            <p:contentPart p14:bwMode="auto" r:id="rId31">
              <p14:nvContentPartPr>
                <p14:cNvPr id="25" name="Ink 24">
                  <a:extLst>
                    <a:ext uri="{FF2B5EF4-FFF2-40B4-BE49-F238E27FC236}">
                      <a16:creationId xmlns:a16="http://schemas.microsoft.com/office/drawing/2014/main" id="{FDF639B7-4B4F-7224-F964-A3360E4C7719}"/>
                    </a:ext>
                  </a:extLst>
                </p14:cNvPr>
                <p14:cNvContentPartPr/>
                <p14:nvPr/>
              </p14:nvContentPartPr>
              <p14:xfrm>
                <a:off x="3876417" y="1547434"/>
                <a:ext cx="61560" cy="13680"/>
              </p14:xfrm>
            </p:contentPart>
          </mc:Choice>
          <mc:Fallback>
            <p:pic>
              <p:nvPicPr>
                <p:cNvPr id="25" name="Ink 24">
                  <a:extLst>
                    <a:ext uri="{FF2B5EF4-FFF2-40B4-BE49-F238E27FC236}">
                      <a16:creationId xmlns:a16="http://schemas.microsoft.com/office/drawing/2014/main" id="{FDF639B7-4B4F-7224-F964-A3360E4C7719}"/>
                    </a:ext>
                  </a:extLst>
                </p:cNvPr>
                <p:cNvPicPr/>
                <p:nvPr/>
              </p:nvPicPr>
              <p:blipFill>
                <a:blip r:embed="rId32"/>
                <a:stretch>
                  <a:fillRect/>
                </a:stretch>
              </p:blipFill>
              <p:spPr>
                <a:xfrm>
                  <a:off x="3867417" y="1538794"/>
                  <a:ext cx="79200" cy="3132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26" name="Ink 25">
                  <a:extLst>
                    <a:ext uri="{FF2B5EF4-FFF2-40B4-BE49-F238E27FC236}">
                      <a16:creationId xmlns:a16="http://schemas.microsoft.com/office/drawing/2014/main" id="{CEA75522-407A-74A5-C9CD-A1562BEAD15D}"/>
                    </a:ext>
                  </a:extLst>
                </p14:cNvPr>
                <p14:cNvContentPartPr/>
                <p14:nvPr/>
              </p14:nvContentPartPr>
              <p14:xfrm>
                <a:off x="4155777" y="1549234"/>
                <a:ext cx="74160" cy="10080"/>
              </p14:xfrm>
            </p:contentPart>
          </mc:Choice>
          <mc:Fallback>
            <p:pic>
              <p:nvPicPr>
                <p:cNvPr id="26" name="Ink 25">
                  <a:extLst>
                    <a:ext uri="{FF2B5EF4-FFF2-40B4-BE49-F238E27FC236}">
                      <a16:creationId xmlns:a16="http://schemas.microsoft.com/office/drawing/2014/main" id="{CEA75522-407A-74A5-C9CD-A1562BEAD15D}"/>
                    </a:ext>
                  </a:extLst>
                </p:cNvPr>
                <p:cNvPicPr/>
                <p:nvPr/>
              </p:nvPicPr>
              <p:blipFill>
                <a:blip r:embed="rId34"/>
                <a:stretch>
                  <a:fillRect/>
                </a:stretch>
              </p:blipFill>
              <p:spPr>
                <a:xfrm>
                  <a:off x="4146777" y="1540594"/>
                  <a:ext cx="91800" cy="27720"/>
                </a:xfrm>
                <a:prstGeom prst="rect">
                  <a:avLst/>
                </a:prstGeom>
              </p:spPr>
            </p:pic>
          </mc:Fallback>
        </mc:AlternateContent>
        <mc:AlternateContent xmlns:mc="http://schemas.openxmlformats.org/markup-compatibility/2006">
          <mc:Choice xmlns:p14="http://schemas.microsoft.com/office/powerpoint/2010/main" Requires="p14">
            <p:contentPart p14:bwMode="auto" r:id="rId35">
              <p14:nvContentPartPr>
                <p14:cNvPr id="29" name="Ink 28">
                  <a:extLst>
                    <a:ext uri="{FF2B5EF4-FFF2-40B4-BE49-F238E27FC236}">
                      <a16:creationId xmlns:a16="http://schemas.microsoft.com/office/drawing/2014/main" id="{7BEAD5D7-CAB1-088F-2066-C8C46C0AD683}"/>
                    </a:ext>
                  </a:extLst>
                </p14:cNvPr>
                <p14:cNvContentPartPr/>
                <p14:nvPr/>
              </p14:nvContentPartPr>
              <p14:xfrm>
                <a:off x="3280617" y="1312354"/>
                <a:ext cx="191160" cy="252360"/>
              </p14:xfrm>
            </p:contentPart>
          </mc:Choice>
          <mc:Fallback>
            <p:pic>
              <p:nvPicPr>
                <p:cNvPr id="29" name="Ink 28">
                  <a:extLst>
                    <a:ext uri="{FF2B5EF4-FFF2-40B4-BE49-F238E27FC236}">
                      <a16:creationId xmlns:a16="http://schemas.microsoft.com/office/drawing/2014/main" id="{7BEAD5D7-CAB1-088F-2066-C8C46C0AD683}"/>
                    </a:ext>
                  </a:extLst>
                </p:cNvPr>
                <p:cNvPicPr/>
                <p:nvPr/>
              </p:nvPicPr>
              <p:blipFill>
                <a:blip r:embed="rId36"/>
                <a:stretch>
                  <a:fillRect/>
                </a:stretch>
              </p:blipFill>
              <p:spPr>
                <a:xfrm>
                  <a:off x="3271977" y="1303714"/>
                  <a:ext cx="208800" cy="2700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37">
            <p14:nvContentPartPr>
              <p14:cNvPr id="31" name="Ink 30">
                <a:extLst>
                  <a:ext uri="{FF2B5EF4-FFF2-40B4-BE49-F238E27FC236}">
                    <a16:creationId xmlns:a16="http://schemas.microsoft.com/office/drawing/2014/main" id="{E70DE837-6B23-3A61-7196-6F2992D9EA81}"/>
                  </a:ext>
                </a:extLst>
              </p14:cNvPr>
              <p14:cNvContentPartPr/>
              <p14:nvPr/>
            </p14:nvContentPartPr>
            <p14:xfrm>
              <a:off x="1308897" y="4848994"/>
              <a:ext cx="918000" cy="335520"/>
            </p14:xfrm>
          </p:contentPart>
        </mc:Choice>
        <mc:Fallback>
          <p:pic>
            <p:nvPicPr>
              <p:cNvPr id="31" name="Ink 30">
                <a:extLst>
                  <a:ext uri="{FF2B5EF4-FFF2-40B4-BE49-F238E27FC236}">
                    <a16:creationId xmlns:a16="http://schemas.microsoft.com/office/drawing/2014/main" id="{E70DE837-6B23-3A61-7196-6F2992D9EA81}"/>
                  </a:ext>
                </a:extLst>
              </p:cNvPr>
              <p:cNvPicPr/>
              <p:nvPr/>
            </p:nvPicPr>
            <p:blipFill>
              <a:blip r:embed="rId38"/>
              <a:stretch>
                <a:fillRect/>
              </a:stretch>
            </p:blipFill>
            <p:spPr>
              <a:xfrm>
                <a:off x="1300257" y="4840354"/>
                <a:ext cx="935640" cy="353160"/>
              </a:xfrm>
              <a:prstGeom prst="rect">
                <a:avLst/>
              </a:prstGeom>
            </p:spPr>
          </p:pic>
        </mc:Fallback>
      </mc:AlternateContent>
      <mc:AlternateContent xmlns:mc="http://schemas.openxmlformats.org/markup-compatibility/2006">
        <mc:Choice xmlns:p14="http://schemas.microsoft.com/office/powerpoint/2010/main" Requires="p14">
          <p:contentPart p14:bwMode="auto" r:id="rId39">
            <p14:nvContentPartPr>
              <p14:cNvPr id="32" name="Ink 31">
                <a:extLst>
                  <a:ext uri="{FF2B5EF4-FFF2-40B4-BE49-F238E27FC236}">
                    <a16:creationId xmlns:a16="http://schemas.microsoft.com/office/drawing/2014/main" id="{81545DB4-7816-117E-D0D1-C15183F00481}"/>
                  </a:ext>
                </a:extLst>
              </p14:cNvPr>
              <p14:cNvContentPartPr/>
              <p14:nvPr/>
            </p14:nvContentPartPr>
            <p14:xfrm>
              <a:off x="1669977" y="5686354"/>
              <a:ext cx="103680" cy="43560"/>
            </p14:xfrm>
          </p:contentPart>
        </mc:Choice>
        <mc:Fallback>
          <p:pic>
            <p:nvPicPr>
              <p:cNvPr id="32" name="Ink 31">
                <a:extLst>
                  <a:ext uri="{FF2B5EF4-FFF2-40B4-BE49-F238E27FC236}">
                    <a16:creationId xmlns:a16="http://schemas.microsoft.com/office/drawing/2014/main" id="{81545DB4-7816-117E-D0D1-C15183F00481}"/>
                  </a:ext>
                </a:extLst>
              </p:cNvPr>
              <p:cNvPicPr/>
              <p:nvPr/>
            </p:nvPicPr>
            <p:blipFill>
              <a:blip r:embed="rId40"/>
              <a:stretch>
                <a:fillRect/>
              </a:stretch>
            </p:blipFill>
            <p:spPr>
              <a:xfrm>
                <a:off x="1661337" y="5677714"/>
                <a:ext cx="121320" cy="61200"/>
              </a:xfrm>
              <a:prstGeom prst="rect">
                <a:avLst/>
              </a:prstGeom>
            </p:spPr>
          </p:pic>
        </mc:Fallback>
      </mc:AlternateContent>
      <p:grpSp>
        <p:nvGrpSpPr>
          <p:cNvPr id="37" name="Group 36">
            <a:extLst>
              <a:ext uri="{FF2B5EF4-FFF2-40B4-BE49-F238E27FC236}">
                <a16:creationId xmlns:a16="http://schemas.microsoft.com/office/drawing/2014/main" id="{7D06E93F-C1F3-45C6-30EE-092654A20419}"/>
              </a:ext>
            </a:extLst>
          </p:cNvPr>
          <p:cNvGrpSpPr/>
          <p:nvPr/>
        </p:nvGrpSpPr>
        <p:grpSpPr>
          <a:xfrm>
            <a:off x="8505657" y="2145394"/>
            <a:ext cx="1863360" cy="441720"/>
            <a:chOff x="8505657" y="2145394"/>
            <a:chExt cx="1863360" cy="441720"/>
          </a:xfrm>
        </p:grpSpPr>
        <mc:AlternateContent xmlns:mc="http://schemas.openxmlformats.org/markup-compatibility/2006">
          <mc:Choice xmlns:p14="http://schemas.microsoft.com/office/powerpoint/2010/main" Requires="p14">
            <p:contentPart p14:bwMode="auto" r:id="rId41">
              <p14:nvContentPartPr>
                <p14:cNvPr id="33" name="Ink 32">
                  <a:extLst>
                    <a:ext uri="{FF2B5EF4-FFF2-40B4-BE49-F238E27FC236}">
                      <a16:creationId xmlns:a16="http://schemas.microsoft.com/office/drawing/2014/main" id="{322A11F9-1671-22B4-871E-643D41CADF97}"/>
                    </a:ext>
                  </a:extLst>
                </p14:cNvPr>
                <p14:cNvContentPartPr/>
                <p14:nvPr/>
              </p14:nvContentPartPr>
              <p14:xfrm>
                <a:off x="8505657" y="2337994"/>
                <a:ext cx="1393200" cy="53640"/>
              </p14:xfrm>
            </p:contentPart>
          </mc:Choice>
          <mc:Fallback>
            <p:pic>
              <p:nvPicPr>
                <p:cNvPr id="33" name="Ink 32">
                  <a:extLst>
                    <a:ext uri="{FF2B5EF4-FFF2-40B4-BE49-F238E27FC236}">
                      <a16:creationId xmlns:a16="http://schemas.microsoft.com/office/drawing/2014/main" id="{322A11F9-1671-22B4-871E-643D41CADF97}"/>
                    </a:ext>
                  </a:extLst>
                </p:cNvPr>
                <p:cNvPicPr/>
                <p:nvPr/>
              </p:nvPicPr>
              <p:blipFill>
                <a:blip r:embed="rId42"/>
                <a:stretch>
                  <a:fillRect/>
                </a:stretch>
              </p:blipFill>
              <p:spPr>
                <a:xfrm>
                  <a:off x="8496657" y="2328994"/>
                  <a:ext cx="1410840" cy="71280"/>
                </a:xfrm>
                <a:prstGeom prst="rect">
                  <a:avLst/>
                </a:prstGeom>
              </p:spPr>
            </p:pic>
          </mc:Fallback>
        </mc:AlternateContent>
        <mc:AlternateContent xmlns:mc="http://schemas.openxmlformats.org/markup-compatibility/2006">
          <mc:Choice xmlns:p14="http://schemas.microsoft.com/office/powerpoint/2010/main" Requires="p14">
            <p:contentPart p14:bwMode="auto" r:id="rId43">
              <p14:nvContentPartPr>
                <p14:cNvPr id="34" name="Ink 33">
                  <a:extLst>
                    <a:ext uri="{FF2B5EF4-FFF2-40B4-BE49-F238E27FC236}">
                      <a16:creationId xmlns:a16="http://schemas.microsoft.com/office/drawing/2014/main" id="{30EFC310-03C5-4D38-507E-420BEEECB6C6}"/>
                    </a:ext>
                  </a:extLst>
                </p14:cNvPr>
                <p14:cNvContentPartPr/>
                <p14:nvPr/>
              </p14:nvContentPartPr>
              <p14:xfrm>
                <a:off x="10180737" y="2237554"/>
                <a:ext cx="45360" cy="33480"/>
              </p14:xfrm>
            </p:contentPart>
          </mc:Choice>
          <mc:Fallback>
            <p:pic>
              <p:nvPicPr>
                <p:cNvPr id="34" name="Ink 33">
                  <a:extLst>
                    <a:ext uri="{FF2B5EF4-FFF2-40B4-BE49-F238E27FC236}">
                      <a16:creationId xmlns:a16="http://schemas.microsoft.com/office/drawing/2014/main" id="{30EFC310-03C5-4D38-507E-420BEEECB6C6}"/>
                    </a:ext>
                  </a:extLst>
                </p:cNvPr>
                <p:cNvPicPr/>
                <p:nvPr/>
              </p:nvPicPr>
              <p:blipFill>
                <a:blip r:embed="rId44"/>
                <a:stretch>
                  <a:fillRect/>
                </a:stretch>
              </p:blipFill>
              <p:spPr>
                <a:xfrm>
                  <a:off x="10171737" y="2228554"/>
                  <a:ext cx="63000" cy="51120"/>
                </a:xfrm>
                <a:prstGeom prst="rect">
                  <a:avLst/>
                </a:prstGeom>
              </p:spPr>
            </p:pic>
          </mc:Fallback>
        </mc:AlternateContent>
        <mc:AlternateContent xmlns:mc="http://schemas.openxmlformats.org/markup-compatibility/2006">
          <mc:Choice xmlns:p14="http://schemas.microsoft.com/office/powerpoint/2010/main" Requires="p14">
            <p:contentPart p14:bwMode="auto" r:id="rId45">
              <p14:nvContentPartPr>
                <p14:cNvPr id="35" name="Ink 34">
                  <a:extLst>
                    <a:ext uri="{FF2B5EF4-FFF2-40B4-BE49-F238E27FC236}">
                      <a16:creationId xmlns:a16="http://schemas.microsoft.com/office/drawing/2014/main" id="{0BC15C84-FBD3-9446-AFE1-3796AA457741}"/>
                    </a:ext>
                  </a:extLst>
                </p14:cNvPr>
                <p14:cNvContentPartPr/>
                <p14:nvPr/>
              </p14:nvContentPartPr>
              <p14:xfrm>
                <a:off x="10126737" y="2145394"/>
                <a:ext cx="242280" cy="420840"/>
              </p14:xfrm>
            </p:contentPart>
          </mc:Choice>
          <mc:Fallback>
            <p:pic>
              <p:nvPicPr>
                <p:cNvPr id="35" name="Ink 34">
                  <a:extLst>
                    <a:ext uri="{FF2B5EF4-FFF2-40B4-BE49-F238E27FC236}">
                      <a16:creationId xmlns:a16="http://schemas.microsoft.com/office/drawing/2014/main" id="{0BC15C84-FBD3-9446-AFE1-3796AA457741}"/>
                    </a:ext>
                  </a:extLst>
                </p:cNvPr>
                <p:cNvPicPr/>
                <p:nvPr/>
              </p:nvPicPr>
              <p:blipFill>
                <a:blip r:embed="rId46"/>
                <a:stretch>
                  <a:fillRect/>
                </a:stretch>
              </p:blipFill>
              <p:spPr>
                <a:xfrm>
                  <a:off x="10117737" y="2136394"/>
                  <a:ext cx="259920" cy="438480"/>
                </a:xfrm>
                <a:prstGeom prst="rect">
                  <a:avLst/>
                </a:prstGeom>
              </p:spPr>
            </p:pic>
          </mc:Fallback>
        </mc:AlternateContent>
        <mc:AlternateContent xmlns:mc="http://schemas.openxmlformats.org/markup-compatibility/2006">
          <mc:Choice xmlns:p14="http://schemas.microsoft.com/office/powerpoint/2010/main" Requires="p14">
            <p:contentPart p14:bwMode="auto" r:id="rId47">
              <p14:nvContentPartPr>
                <p14:cNvPr id="36" name="Ink 35">
                  <a:extLst>
                    <a:ext uri="{FF2B5EF4-FFF2-40B4-BE49-F238E27FC236}">
                      <a16:creationId xmlns:a16="http://schemas.microsoft.com/office/drawing/2014/main" id="{79C3E66A-650A-035B-E66A-37BFA6E7248E}"/>
                    </a:ext>
                  </a:extLst>
                </p14:cNvPr>
                <p14:cNvContentPartPr/>
                <p14:nvPr/>
              </p14:nvContentPartPr>
              <p14:xfrm>
                <a:off x="10085697" y="2519794"/>
                <a:ext cx="164880" cy="67320"/>
              </p14:xfrm>
            </p:contentPart>
          </mc:Choice>
          <mc:Fallback>
            <p:pic>
              <p:nvPicPr>
                <p:cNvPr id="36" name="Ink 35">
                  <a:extLst>
                    <a:ext uri="{FF2B5EF4-FFF2-40B4-BE49-F238E27FC236}">
                      <a16:creationId xmlns:a16="http://schemas.microsoft.com/office/drawing/2014/main" id="{79C3E66A-650A-035B-E66A-37BFA6E7248E}"/>
                    </a:ext>
                  </a:extLst>
                </p:cNvPr>
                <p:cNvPicPr/>
                <p:nvPr/>
              </p:nvPicPr>
              <p:blipFill>
                <a:blip r:embed="rId48"/>
                <a:stretch>
                  <a:fillRect/>
                </a:stretch>
              </p:blipFill>
              <p:spPr>
                <a:xfrm>
                  <a:off x="10077057" y="2510794"/>
                  <a:ext cx="182520" cy="8496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49">
            <p14:nvContentPartPr>
              <p14:cNvPr id="38" name="Ink 37">
                <a:extLst>
                  <a:ext uri="{FF2B5EF4-FFF2-40B4-BE49-F238E27FC236}">
                    <a16:creationId xmlns:a16="http://schemas.microsoft.com/office/drawing/2014/main" id="{5288447E-CBAD-13CC-2760-CE2FD20E761D}"/>
                  </a:ext>
                </a:extLst>
              </p14:cNvPr>
              <p14:cNvContentPartPr/>
              <p14:nvPr/>
            </p14:nvContentPartPr>
            <p14:xfrm>
              <a:off x="9061497" y="2567674"/>
              <a:ext cx="151560" cy="366840"/>
            </p14:xfrm>
          </p:contentPart>
        </mc:Choice>
        <mc:Fallback>
          <p:pic>
            <p:nvPicPr>
              <p:cNvPr id="38" name="Ink 37">
                <a:extLst>
                  <a:ext uri="{FF2B5EF4-FFF2-40B4-BE49-F238E27FC236}">
                    <a16:creationId xmlns:a16="http://schemas.microsoft.com/office/drawing/2014/main" id="{5288447E-CBAD-13CC-2760-CE2FD20E761D}"/>
                  </a:ext>
                </a:extLst>
              </p:cNvPr>
              <p:cNvPicPr/>
              <p:nvPr/>
            </p:nvPicPr>
            <p:blipFill>
              <a:blip r:embed="rId50"/>
              <a:stretch>
                <a:fillRect/>
              </a:stretch>
            </p:blipFill>
            <p:spPr>
              <a:xfrm>
                <a:off x="9052857" y="2558674"/>
                <a:ext cx="169200" cy="384480"/>
              </a:xfrm>
              <a:prstGeom prst="rect">
                <a:avLst/>
              </a:prstGeom>
            </p:spPr>
          </p:pic>
        </mc:Fallback>
      </mc:AlternateContent>
      <p:grpSp>
        <p:nvGrpSpPr>
          <p:cNvPr id="55" name="Group 54">
            <a:extLst>
              <a:ext uri="{FF2B5EF4-FFF2-40B4-BE49-F238E27FC236}">
                <a16:creationId xmlns:a16="http://schemas.microsoft.com/office/drawing/2014/main" id="{C1BF8944-B052-6B32-94F6-55DF5B6706D8}"/>
              </a:ext>
            </a:extLst>
          </p:cNvPr>
          <p:cNvGrpSpPr/>
          <p:nvPr/>
        </p:nvGrpSpPr>
        <p:grpSpPr>
          <a:xfrm>
            <a:off x="8359857" y="3905074"/>
            <a:ext cx="3724560" cy="878040"/>
            <a:chOff x="8359857" y="3905074"/>
            <a:chExt cx="3724560" cy="878040"/>
          </a:xfrm>
        </p:grpSpPr>
        <mc:AlternateContent xmlns:mc="http://schemas.openxmlformats.org/markup-compatibility/2006">
          <mc:Choice xmlns:p14="http://schemas.microsoft.com/office/powerpoint/2010/main" Requires="p14">
            <p:contentPart p14:bwMode="auto" r:id="rId51">
              <p14:nvContentPartPr>
                <p14:cNvPr id="39" name="Ink 38">
                  <a:extLst>
                    <a:ext uri="{FF2B5EF4-FFF2-40B4-BE49-F238E27FC236}">
                      <a16:creationId xmlns:a16="http://schemas.microsoft.com/office/drawing/2014/main" id="{CE1B37E3-A37F-802C-60BA-5D7C9ECDFFA5}"/>
                    </a:ext>
                  </a:extLst>
                </p14:cNvPr>
                <p14:cNvContentPartPr/>
                <p14:nvPr/>
              </p14:nvContentPartPr>
              <p14:xfrm>
                <a:off x="8359857" y="4680514"/>
                <a:ext cx="731520" cy="102600"/>
              </p14:xfrm>
            </p:contentPart>
          </mc:Choice>
          <mc:Fallback>
            <p:pic>
              <p:nvPicPr>
                <p:cNvPr id="39" name="Ink 38">
                  <a:extLst>
                    <a:ext uri="{FF2B5EF4-FFF2-40B4-BE49-F238E27FC236}">
                      <a16:creationId xmlns:a16="http://schemas.microsoft.com/office/drawing/2014/main" id="{CE1B37E3-A37F-802C-60BA-5D7C9ECDFFA5}"/>
                    </a:ext>
                  </a:extLst>
                </p:cNvPr>
                <p:cNvPicPr/>
                <p:nvPr/>
              </p:nvPicPr>
              <p:blipFill>
                <a:blip r:embed="rId52"/>
                <a:stretch>
                  <a:fillRect/>
                </a:stretch>
              </p:blipFill>
              <p:spPr>
                <a:xfrm>
                  <a:off x="8350857" y="4671514"/>
                  <a:ext cx="749160" cy="120240"/>
                </a:xfrm>
                <a:prstGeom prst="rect">
                  <a:avLst/>
                </a:prstGeom>
              </p:spPr>
            </p:pic>
          </mc:Fallback>
        </mc:AlternateContent>
        <mc:AlternateContent xmlns:mc="http://schemas.openxmlformats.org/markup-compatibility/2006">
          <mc:Choice xmlns:p14="http://schemas.microsoft.com/office/powerpoint/2010/main" Requires="p14">
            <p:contentPart p14:bwMode="auto" r:id="rId53">
              <p14:nvContentPartPr>
                <p14:cNvPr id="40" name="Ink 39">
                  <a:extLst>
                    <a:ext uri="{FF2B5EF4-FFF2-40B4-BE49-F238E27FC236}">
                      <a16:creationId xmlns:a16="http://schemas.microsoft.com/office/drawing/2014/main" id="{2948FE19-8C86-F760-718B-8DAB9B5F4B21}"/>
                    </a:ext>
                  </a:extLst>
                </p14:cNvPr>
                <p14:cNvContentPartPr/>
                <p14:nvPr/>
              </p14:nvContentPartPr>
              <p14:xfrm>
                <a:off x="9141057" y="4285234"/>
                <a:ext cx="777600" cy="53640"/>
              </p14:xfrm>
            </p:contentPart>
          </mc:Choice>
          <mc:Fallback>
            <p:pic>
              <p:nvPicPr>
                <p:cNvPr id="40" name="Ink 39">
                  <a:extLst>
                    <a:ext uri="{FF2B5EF4-FFF2-40B4-BE49-F238E27FC236}">
                      <a16:creationId xmlns:a16="http://schemas.microsoft.com/office/drawing/2014/main" id="{2948FE19-8C86-F760-718B-8DAB9B5F4B21}"/>
                    </a:ext>
                  </a:extLst>
                </p:cNvPr>
                <p:cNvPicPr/>
                <p:nvPr/>
              </p:nvPicPr>
              <p:blipFill>
                <a:blip r:embed="rId54"/>
                <a:stretch>
                  <a:fillRect/>
                </a:stretch>
              </p:blipFill>
              <p:spPr>
                <a:xfrm>
                  <a:off x="9132417" y="4276234"/>
                  <a:ext cx="795240" cy="71280"/>
                </a:xfrm>
                <a:prstGeom prst="rect">
                  <a:avLst/>
                </a:prstGeom>
              </p:spPr>
            </p:pic>
          </mc:Fallback>
        </mc:AlternateContent>
        <mc:AlternateContent xmlns:mc="http://schemas.openxmlformats.org/markup-compatibility/2006">
          <mc:Choice xmlns:p14="http://schemas.microsoft.com/office/powerpoint/2010/main" Requires="p14">
            <p:contentPart p14:bwMode="auto" r:id="rId55">
              <p14:nvContentPartPr>
                <p14:cNvPr id="41" name="Ink 40">
                  <a:extLst>
                    <a:ext uri="{FF2B5EF4-FFF2-40B4-BE49-F238E27FC236}">
                      <a16:creationId xmlns:a16="http://schemas.microsoft.com/office/drawing/2014/main" id="{C335BF1C-0631-5D7D-47D4-125104980488}"/>
                    </a:ext>
                  </a:extLst>
                </p14:cNvPr>
                <p14:cNvContentPartPr/>
                <p14:nvPr/>
              </p14:nvContentPartPr>
              <p14:xfrm>
                <a:off x="9823617" y="4265074"/>
                <a:ext cx="106560" cy="132840"/>
              </p14:xfrm>
            </p:contentPart>
          </mc:Choice>
          <mc:Fallback>
            <p:pic>
              <p:nvPicPr>
                <p:cNvPr id="41" name="Ink 40">
                  <a:extLst>
                    <a:ext uri="{FF2B5EF4-FFF2-40B4-BE49-F238E27FC236}">
                      <a16:creationId xmlns:a16="http://schemas.microsoft.com/office/drawing/2014/main" id="{C335BF1C-0631-5D7D-47D4-125104980488}"/>
                    </a:ext>
                  </a:extLst>
                </p:cNvPr>
                <p:cNvPicPr/>
                <p:nvPr/>
              </p:nvPicPr>
              <p:blipFill>
                <a:blip r:embed="rId56"/>
                <a:stretch>
                  <a:fillRect/>
                </a:stretch>
              </p:blipFill>
              <p:spPr>
                <a:xfrm>
                  <a:off x="9814977" y="4256434"/>
                  <a:ext cx="124200" cy="150480"/>
                </a:xfrm>
                <a:prstGeom prst="rect">
                  <a:avLst/>
                </a:prstGeom>
              </p:spPr>
            </p:pic>
          </mc:Fallback>
        </mc:AlternateContent>
        <mc:AlternateContent xmlns:mc="http://schemas.openxmlformats.org/markup-compatibility/2006">
          <mc:Choice xmlns:p14="http://schemas.microsoft.com/office/powerpoint/2010/main" Requires="p14">
            <p:contentPart p14:bwMode="auto" r:id="rId57">
              <p14:nvContentPartPr>
                <p14:cNvPr id="42" name="Ink 41">
                  <a:extLst>
                    <a:ext uri="{FF2B5EF4-FFF2-40B4-BE49-F238E27FC236}">
                      <a16:creationId xmlns:a16="http://schemas.microsoft.com/office/drawing/2014/main" id="{33C731DC-3B29-2E6A-F0C0-16E2DD745F5D}"/>
                    </a:ext>
                  </a:extLst>
                </p14:cNvPr>
                <p14:cNvContentPartPr/>
                <p14:nvPr/>
              </p14:nvContentPartPr>
              <p14:xfrm>
                <a:off x="9823617" y="4289194"/>
                <a:ext cx="47880" cy="118080"/>
              </p14:xfrm>
            </p:contentPart>
          </mc:Choice>
          <mc:Fallback>
            <p:pic>
              <p:nvPicPr>
                <p:cNvPr id="42" name="Ink 41">
                  <a:extLst>
                    <a:ext uri="{FF2B5EF4-FFF2-40B4-BE49-F238E27FC236}">
                      <a16:creationId xmlns:a16="http://schemas.microsoft.com/office/drawing/2014/main" id="{33C731DC-3B29-2E6A-F0C0-16E2DD745F5D}"/>
                    </a:ext>
                  </a:extLst>
                </p:cNvPr>
                <p:cNvPicPr/>
                <p:nvPr/>
              </p:nvPicPr>
              <p:blipFill>
                <a:blip r:embed="rId58"/>
                <a:stretch>
                  <a:fillRect/>
                </a:stretch>
              </p:blipFill>
              <p:spPr>
                <a:xfrm>
                  <a:off x="9814977" y="4280554"/>
                  <a:ext cx="65520" cy="135720"/>
                </a:xfrm>
                <a:prstGeom prst="rect">
                  <a:avLst/>
                </a:prstGeom>
              </p:spPr>
            </p:pic>
          </mc:Fallback>
        </mc:AlternateContent>
        <mc:AlternateContent xmlns:mc="http://schemas.openxmlformats.org/markup-compatibility/2006">
          <mc:Choice xmlns:p14="http://schemas.microsoft.com/office/powerpoint/2010/main" Requires="p14">
            <p:contentPart p14:bwMode="auto" r:id="rId59">
              <p14:nvContentPartPr>
                <p14:cNvPr id="44" name="Ink 43">
                  <a:extLst>
                    <a:ext uri="{FF2B5EF4-FFF2-40B4-BE49-F238E27FC236}">
                      <a16:creationId xmlns:a16="http://schemas.microsoft.com/office/drawing/2014/main" id="{80F101AB-3265-91FF-A0F6-65393E410254}"/>
                    </a:ext>
                  </a:extLst>
                </p14:cNvPr>
                <p14:cNvContentPartPr/>
                <p14:nvPr/>
              </p14:nvContentPartPr>
              <p14:xfrm>
                <a:off x="10128537" y="4421674"/>
                <a:ext cx="518760" cy="217800"/>
              </p14:xfrm>
            </p:contentPart>
          </mc:Choice>
          <mc:Fallback>
            <p:pic>
              <p:nvPicPr>
                <p:cNvPr id="44" name="Ink 43">
                  <a:extLst>
                    <a:ext uri="{FF2B5EF4-FFF2-40B4-BE49-F238E27FC236}">
                      <a16:creationId xmlns:a16="http://schemas.microsoft.com/office/drawing/2014/main" id="{80F101AB-3265-91FF-A0F6-65393E410254}"/>
                    </a:ext>
                  </a:extLst>
                </p:cNvPr>
                <p:cNvPicPr/>
                <p:nvPr/>
              </p:nvPicPr>
              <p:blipFill>
                <a:blip r:embed="rId60"/>
                <a:stretch>
                  <a:fillRect/>
                </a:stretch>
              </p:blipFill>
              <p:spPr>
                <a:xfrm>
                  <a:off x="10119537" y="4413034"/>
                  <a:ext cx="536400" cy="235440"/>
                </a:xfrm>
                <a:prstGeom prst="rect">
                  <a:avLst/>
                </a:prstGeom>
              </p:spPr>
            </p:pic>
          </mc:Fallback>
        </mc:AlternateContent>
        <mc:AlternateContent xmlns:mc="http://schemas.openxmlformats.org/markup-compatibility/2006">
          <mc:Choice xmlns:p14="http://schemas.microsoft.com/office/powerpoint/2010/main" Requires="p14">
            <p:contentPart p14:bwMode="auto" r:id="rId61">
              <p14:nvContentPartPr>
                <p14:cNvPr id="45" name="Ink 44">
                  <a:extLst>
                    <a:ext uri="{FF2B5EF4-FFF2-40B4-BE49-F238E27FC236}">
                      <a16:creationId xmlns:a16="http://schemas.microsoft.com/office/drawing/2014/main" id="{6FAFD266-E0C4-906A-F025-EE9D13CB5A46}"/>
                    </a:ext>
                  </a:extLst>
                </p14:cNvPr>
                <p14:cNvContentPartPr/>
                <p14:nvPr/>
              </p14:nvContentPartPr>
              <p14:xfrm>
                <a:off x="10769697" y="4050514"/>
                <a:ext cx="573840" cy="549360"/>
              </p14:xfrm>
            </p:contentPart>
          </mc:Choice>
          <mc:Fallback>
            <p:pic>
              <p:nvPicPr>
                <p:cNvPr id="45" name="Ink 44">
                  <a:extLst>
                    <a:ext uri="{FF2B5EF4-FFF2-40B4-BE49-F238E27FC236}">
                      <a16:creationId xmlns:a16="http://schemas.microsoft.com/office/drawing/2014/main" id="{6FAFD266-E0C4-906A-F025-EE9D13CB5A46}"/>
                    </a:ext>
                  </a:extLst>
                </p:cNvPr>
                <p:cNvPicPr/>
                <p:nvPr/>
              </p:nvPicPr>
              <p:blipFill>
                <a:blip r:embed="rId62"/>
                <a:stretch>
                  <a:fillRect/>
                </a:stretch>
              </p:blipFill>
              <p:spPr>
                <a:xfrm>
                  <a:off x="10761057" y="4041874"/>
                  <a:ext cx="591480" cy="567000"/>
                </a:xfrm>
                <a:prstGeom prst="rect">
                  <a:avLst/>
                </a:prstGeom>
              </p:spPr>
            </p:pic>
          </mc:Fallback>
        </mc:AlternateContent>
        <mc:AlternateContent xmlns:mc="http://schemas.openxmlformats.org/markup-compatibility/2006">
          <mc:Choice xmlns:p14="http://schemas.microsoft.com/office/powerpoint/2010/main" Requires="p14">
            <p:contentPart p14:bwMode="auto" r:id="rId63">
              <p14:nvContentPartPr>
                <p14:cNvPr id="46" name="Ink 45">
                  <a:extLst>
                    <a:ext uri="{FF2B5EF4-FFF2-40B4-BE49-F238E27FC236}">
                      <a16:creationId xmlns:a16="http://schemas.microsoft.com/office/drawing/2014/main" id="{8D2BF102-E21E-6313-CF9D-B6FF7596E2C3}"/>
                    </a:ext>
                  </a:extLst>
                </p14:cNvPr>
                <p14:cNvContentPartPr/>
                <p14:nvPr/>
              </p14:nvContentPartPr>
              <p14:xfrm>
                <a:off x="11336337" y="4145554"/>
                <a:ext cx="75960" cy="68040"/>
              </p14:xfrm>
            </p:contentPart>
          </mc:Choice>
          <mc:Fallback>
            <p:pic>
              <p:nvPicPr>
                <p:cNvPr id="46" name="Ink 45">
                  <a:extLst>
                    <a:ext uri="{FF2B5EF4-FFF2-40B4-BE49-F238E27FC236}">
                      <a16:creationId xmlns:a16="http://schemas.microsoft.com/office/drawing/2014/main" id="{8D2BF102-E21E-6313-CF9D-B6FF7596E2C3}"/>
                    </a:ext>
                  </a:extLst>
                </p:cNvPr>
                <p:cNvPicPr/>
                <p:nvPr/>
              </p:nvPicPr>
              <p:blipFill>
                <a:blip r:embed="rId64"/>
                <a:stretch>
                  <a:fillRect/>
                </a:stretch>
              </p:blipFill>
              <p:spPr>
                <a:xfrm>
                  <a:off x="11327337" y="4136914"/>
                  <a:ext cx="93600" cy="85680"/>
                </a:xfrm>
                <a:prstGeom prst="rect">
                  <a:avLst/>
                </a:prstGeom>
              </p:spPr>
            </p:pic>
          </mc:Fallback>
        </mc:AlternateContent>
        <mc:AlternateContent xmlns:mc="http://schemas.openxmlformats.org/markup-compatibility/2006">
          <mc:Choice xmlns:p14="http://schemas.microsoft.com/office/powerpoint/2010/main" Requires="p14">
            <p:contentPart p14:bwMode="auto" r:id="rId65">
              <p14:nvContentPartPr>
                <p14:cNvPr id="47" name="Ink 46">
                  <a:extLst>
                    <a:ext uri="{FF2B5EF4-FFF2-40B4-BE49-F238E27FC236}">
                      <a16:creationId xmlns:a16="http://schemas.microsoft.com/office/drawing/2014/main" id="{AC5690F8-B434-3478-18D4-4ECFFFBDF7C0}"/>
                    </a:ext>
                  </a:extLst>
                </p14:cNvPr>
                <p14:cNvContentPartPr/>
                <p14:nvPr/>
              </p14:nvContentPartPr>
              <p14:xfrm>
                <a:off x="11404737" y="4085074"/>
                <a:ext cx="24840" cy="34560"/>
              </p14:xfrm>
            </p:contentPart>
          </mc:Choice>
          <mc:Fallback>
            <p:pic>
              <p:nvPicPr>
                <p:cNvPr id="47" name="Ink 46">
                  <a:extLst>
                    <a:ext uri="{FF2B5EF4-FFF2-40B4-BE49-F238E27FC236}">
                      <a16:creationId xmlns:a16="http://schemas.microsoft.com/office/drawing/2014/main" id="{AC5690F8-B434-3478-18D4-4ECFFFBDF7C0}"/>
                    </a:ext>
                  </a:extLst>
                </p:cNvPr>
                <p:cNvPicPr/>
                <p:nvPr/>
              </p:nvPicPr>
              <p:blipFill>
                <a:blip r:embed="rId66"/>
                <a:stretch>
                  <a:fillRect/>
                </a:stretch>
              </p:blipFill>
              <p:spPr>
                <a:xfrm>
                  <a:off x="11396097" y="4076074"/>
                  <a:ext cx="42480" cy="52200"/>
                </a:xfrm>
                <a:prstGeom prst="rect">
                  <a:avLst/>
                </a:prstGeom>
              </p:spPr>
            </p:pic>
          </mc:Fallback>
        </mc:AlternateContent>
        <mc:AlternateContent xmlns:mc="http://schemas.openxmlformats.org/markup-compatibility/2006">
          <mc:Choice xmlns:p14="http://schemas.microsoft.com/office/powerpoint/2010/main" Requires="p14">
            <p:contentPart p14:bwMode="auto" r:id="rId67">
              <p14:nvContentPartPr>
                <p14:cNvPr id="48" name="Ink 47">
                  <a:extLst>
                    <a:ext uri="{FF2B5EF4-FFF2-40B4-BE49-F238E27FC236}">
                      <a16:creationId xmlns:a16="http://schemas.microsoft.com/office/drawing/2014/main" id="{BB30AB45-68A5-20FB-211A-C4BE37603A4B}"/>
                    </a:ext>
                  </a:extLst>
                </p14:cNvPr>
                <p14:cNvContentPartPr/>
                <p14:nvPr/>
              </p14:nvContentPartPr>
              <p14:xfrm>
                <a:off x="11465577" y="3905074"/>
                <a:ext cx="239040" cy="284040"/>
              </p14:xfrm>
            </p:contentPart>
          </mc:Choice>
          <mc:Fallback>
            <p:pic>
              <p:nvPicPr>
                <p:cNvPr id="48" name="Ink 47">
                  <a:extLst>
                    <a:ext uri="{FF2B5EF4-FFF2-40B4-BE49-F238E27FC236}">
                      <a16:creationId xmlns:a16="http://schemas.microsoft.com/office/drawing/2014/main" id="{BB30AB45-68A5-20FB-211A-C4BE37603A4B}"/>
                    </a:ext>
                  </a:extLst>
                </p:cNvPr>
                <p:cNvPicPr/>
                <p:nvPr/>
              </p:nvPicPr>
              <p:blipFill>
                <a:blip r:embed="rId68"/>
                <a:stretch>
                  <a:fillRect/>
                </a:stretch>
              </p:blipFill>
              <p:spPr>
                <a:xfrm>
                  <a:off x="11456577" y="3896074"/>
                  <a:ext cx="256680" cy="301680"/>
                </a:xfrm>
                <a:prstGeom prst="rect">
                  <a:avLst/>
                </a:prstGeom>
              </p:spPr>
            </p:pic>
          </mc:Fallback>
        </mc:AlternateContent>
        <mc:AlternateContent xmlns:mc="http://schemas.openxmlformats.org/markup-compatibility/2006">
          <mc:Choice xmlns:p14="http://schemas.microsoft.com/office/powerpoint/2010/main" Requires="p14">
            <p:contentPart p14:bwMode="auto" r:id="rId69">
              <p14:nvContentPartPr>
                <p14:cNvPr id="49" name="Ink 48">
                  <a:extLst>
                    <a:ext uri="{FF2B5EF4-FFF2-40B4-BE49-F238E27FC236}">
                      <a16:creationId xmlns:a16="http://schemas.microsoft.com/office/drawing/2014/main" id="{DDB6F4F1-B808-459B-86F7-122008A549AB}"/>
                    </a:ext>
                  </a:extLst>
                </p14:cNvPr>
                <p14:cNvContentPartPr/>
                <p14:nvPr/>
              </p14:nvContentPartPr>
              <p14:xfrm>
                <a:off x="11339217" y="4396474"/>
                <a:ext cx="100080" cy="248760"/>
              </p14:xfrm>
            </p:contentPart>
          </mc:Choice>
          <mc:Fallback>
            <p:pic>
              <p:nvPicPr>
                <p:cNvPr id="49" name="Ink 48">
                  <a:extLst>
                    <a:ext uri="{FF2B5EF4-FFF2-40B4-BE49-F238E27FC236}">
                      <a16:creationId xmlns:a16="http://schemas.microsoft.com/office/drawing/2014/main" id="{DDB6F4F1-B808-459B-86F7-122008A549AB}"/>
                    </a:ext>
                  </a:extLst>
                </p:cNvPr>
                <p:cNvPicPr/>
                <p:nvPr/>
              </p:nvPicPr>
              <p:blipFill>
                <a:blip r:embed="rId70"/>
                <a:stretch>
                  <a:fillRect/>
                </a:stretch>
              </p:blipFill>
              <p:spPr>
                <a:xfrm>
                  <a:off x="11330577" y="4387474"/>
                  <a:ext cx="117720" cy="266400"/>
                </a:xfrm>
                <a:prstGeom prst="rect">
                  <a:avLst/>
                </a:prstGeom>
              </p:spPr>
            </p:pic>
          </mc:Fallback>
        </mc:AlternateContent>
        <mc:AlternateContent xmlns:mc="http://schemas.openxmlformats.org/markup-compatibility/2006">
          <mc:Choice xmlns:p14="http://schemas.microsoft.com/office/powerpoint/2010/main" Requires="p14">
            <p:contentPart p14:bwMode="auto" r:id="rId71">
              <p14:nvContentPartPr>
                <p14:cNvPr id="50" name="Ink 49">
                  <a:extLst>
                    <a:ext uri="{FF2B5EF4-FFF2-40B4-BE49-F238E27FC236}">
                      <a16:creationId xmlns:a16="http://schemas.microsoft.com/office/drawing/2014/main" id="{AF80476E-97E2-978A-1E46-813C5ABAF9CC}"/>
                    </a:ext>
                  </a:extLst>
                </p14:cNvPr>
                <p14:cNvContentPartPr/>
                <p14:nvPr/>
              </p14:nvContentPartPr>
              <p14:xfrm>
                <a:off x="11482857" y="4324834"/>
                <a:ext cx="183240" cy="137880"/>
              </p14:xfrm>
            </p:contentPart>
          </mc:Choice>
          <mc:Fallback>
            <p:pic>
              <p:nvPicPr>
                <p:cNvPr id="50" name="Ink 49">
                  <a:extLst>
                    <a:ext uri="{FF2B5EF4-FFF2-40B4-BE49-F238E27FC236}">
                      <a16:creationId xmlns:a16="http://schemas.microsoft.com/office/drawing/2014/main" id="{AF80476E-97E2-978A-1E46-813C5ABAF9CC}"/>
                    </a:ext>
                  </a:extLst>
                </p:cNvPr>
                <p:cNvPicPr/>
                <p:nvPr/>
              </p:nvPicPr>
              <p:blipFill>
                <a:blip r:embed="rId72"/>
                <a:stretch>
                  <a:fillRect/>
                </a:stretch>
              </p:blipFill>
              <p:spPr>
                <a:xfrm>
                  <a:off x="11474217" y="4315834"/>
                  <a:ext cx="200880" cy="155520"/>
                </a:xfrm>
                <a:prstGeom prst="rect">
                  <a:avLst/>
                </a:prstGeom>
              </p:spPr>
            </p:pic>
          </mc:Fallback>
        </mc:AlternateContent>
        <mc:AlternateContent xmlns:mc="http://schemas.openxmlformats.org/markup-compatibility/2006">
          <mc:Choice xmlns:p14="http://schemas.microsoft.com/office/powerpoint/2010/main" Requires="p14">
            <p:contentPart p14:bwMode="auto" r:id="rId73">
              <p14:nvContentPartPr>
                <p14:cNvPr id="51" name="Ink 50">
                  <a:extLst>
                    <a:ext uri="{FF2B5EF4-FFF2-40B4-BE49-F238E27FC236}">
                      <a16:creationId xmlns:a16="http://schemas.microsoft.com/office/drawing/2014/main" id="{D64B3EAB-BFDF-87B8-1AE3-189C962C73AD}"/>
                    </a:ext>
                  </a:extLst>
                </p14:cNvPr>
                <p14:cNvContentPartPr/>
                <p14:nvPr/>
              </p14:nvContentPartPr>
              <p14:xfrm>
                <a:off x="11690217" y="4142314"/>
                <a:ext cx="87480" cy="203040"/>
              </p14:xfrm>
            </p:contentPart>
          </mc:Choice>
          <mc:Fallback>
            <p:pic>
              <p:nvPicPr>
                <p:cNvPr id="51" name="Ink 50">
                  <a:extLst>
                    <a:ext uri="{FF2B5EF4-FFF2-40B4-BE49-F238E27FC236}">
                      <a16:creationId xmlns:a16="http://schemas.microsoft.com/office/drawing/2014/main" id="{D64B3EAB-BFDF-87B8-1AE3-189C962C73AD}"/>
                    </a:ext>
                  </a:extLst>
                </p:cNvPr>
                <p:cNvPicPr/>
                <p:nvPr/>
              </p:nvPicPr>
              <p:blipFill>
                <a:blip r:embed="rId74"/>
                <a:stretch>
                  <a:fillRect/>
                </a:stretch>
              </p:blipFill>
              <p:spPr>
                <a:xfrm>
                  <a:off x="11681577" y="4133314"/>
                  <a:ext cx="105120" cy="220680"/>
                </a:xfrm>
                <a:prstGeom prst="rect">
                  <a:avLst/>
                </a:prstGeom>
              </p:spPr>
            </p:pic>
          </mc:Fallback>
        </mc:AlternateContent>
        <mc:AlternateContent xmlns:mc="http://schemas.openxmlformats.org/markup-compatibility/2006">
          <mc:Choice xmlns:p14="http://schemas.microsoft.com/office/powerpoint/2010/main" Requires="p14">
            <p:contentPart p14:bwMode="auto" r:id="rId75">
              <p14:nvContentPartPr>
                <p14:cNvPr id="52" name="Ink 51">
                  <a:extLst>
                    <a:ext uri="{FF2B5EF4-FFF2-40B4-BE49-F238E27FC236}">
                      <a16:creationId xmlns:a16="http://schemas.microsoft.com/office/drawing/2014/main" id="{9809B6E8-0CB1-362F-C465-39D41435BF4D}"/>
                    </a:ext>
                  </a:extLst>
                </p14:cNvPr>
                <p14:cNvContentPartPr/>
                <p14:nvPr/>
              </p14:nvContentPartPr>
              <p14:xfrm>
                <a:off x="11802177" y="4180474"/>
                <a:ext cx="117360" cy="82800"/>
              </p14:xfrm>
            </p:contentPart>
          </mc:Choice>
          <mc:Fallback>
            <p:pic>
              <p:nvPicPr>
                <p:cNvPr id="52" name="Ink 51">
                  <a:extLst>
                    <a:ext uri="{FF2B5EF4-FFF2-40B4-BE49-F238E27FC236}">
                      <a16:creationId xmlns:a16="http://schemas.microsoft.com/office/drawing/2014/main" id="{9809B6E8-0CB1-362F-C465-39D41435BF4D}"/>
                    </a:ext>
                  </a:extLst>
                </p:cNvPr>
                <p:cNvPicPr/>
                <p:nvPr/>
              </p:nvPicPr>
              <p:blipFill>
                <a:blip r:embed="rId76"/>
                <a:stretch>
                  <a:fillRect/>
                </a:stretch>
              </p:blipFill>
              <p:spPr>
                <a:xfrm>
                  <a:off x="11793177" y="4171834"/>
                  <a:ext cx="135000" cy="100440"/>
                </a:xfrm>
                <a:prstGeom prst="rect">
                  <a:avLst/>
                </a:prstGeom>
              </p:spPr>
            </p:pic>
          </mc:Fallback>
        </mc:AlternateContent>
        <mc:AlternateContent xmlns:mc="http://schemas.openxmlformats.org/markup-compatibility/2006">
          <mc:Choice xmlns:p14="http://schemas.microsoft.com/office/powerpoint/2010/main" Requires="p14">
            <p:contentPart p14:bwMode="auto" r:id="rId77">
              <p14:nvContentPartPr>
                <p14:cNvPr id="53" name="Ink 52">
                  <a:extLst>
                    <a:ext uri="{FF2B5EF4-FFF2-40B4-BE49-F238E27FC236}">
                      <a16:creationId xmlns:a16="http://schemas.microsoft.com/office/drawing/2014/main" id="{A60C3634-C5B0-42C5-AE7F-CD838DC59786}"/>
                    </a:ext>
                  </a:extLst>
                </p14:cNvPr>
                <p14:cNvContentPartPr/>
                <p14:nvPr/>
              </p14:nvContentPartPr>
              <p14:xfrm>
                <a:off x="11891457" y="4134034"/>
                <a:ext cx="138600" cy="91440"/>
              </p14:xfrm>
            </p:contentPart>
          </mc:Choice>
          <mc:Fallback>
            <p:pic>
              <p:nvPicPr>
                <p:cNvPr id="53" name="Ink 52">
                  <a:extLst>
                    <a:ext uri="{FF2B5EF4-FFF2-40B4-BE49-F238E27FC236}">
                      <a16:creationId xmlns:a16="http://schemas.microsoft.com/office/drawing/2014/main" id="{A60C3634-C5B0-42C5-AE7F-CD838DC59786}"/>
                    </a:ext>
                  </a:extLst>
                </p:cNvPr>
                <p:cNvPicPr/>
                <p:nvPr/>
              </p:nvPicPr>
              <p:blipFill>
                <a:blip r:embed="rId78"/>
                <a:stretch>
                  <a:fillRect/>
                </a:stretch>
              </p:blipFill>
              <p:spPr>
                <a:xfrm>
                  <a:off x="11882817" y="4125394"/>
                  <a:ext cx="156240" cy="109080"/>
                </a:xfrm>
                <a:prstGeom prst="rect">
                  <a:avLst/>
                </a:prstGeom>
              </p:spPr>
            </p:pic>
          </mc:Fallback>
        </mc:AlternateContent>
        <mc:AlternateContent xmlns:mc="http://schemas.openxmlformats.org/markup-compatibility/2006">
          <mc:Choice xmlns:p14="http://schemas.microsoft.com/office/powerpoint/2010/main" Requires="p14">
            <p:contentPart p14:bwMode="auto" r:id="rId79">
              <p14:nvContentPartPr>
                <p14:cNvPr id="54" name="Ink 53">
                  <a:extLst>
                    <a:ext uri="{FF2B5EF4-FFF2-40B4-BE49-F238E27FC236}">
                      <a16:creationId xmlns:a16="http://schemas.microsoft.com/office/drawing/2014/main" id="{DDC54987-1DEE-2A41-F4C5-13AB604B858F}"/>
                    </a:ext>
                  </a:extLst>
                </p14:cNvPr>
                <p14:cNvContentPartPr/>
                <p14:nvPr/>
              </p14:nvContentPartPr>
              <p14:xfrm>
                <a:off x="12046617" y="4200994"/>
                <a:ext cx="37800" cy="28440"/>
              </p14:xfrm>
            </p:contentPart>
          </mc:Choice>
          <mc:Fallback>
            <p:pic>
              <p:nvPicPr>
                <p:cNvPr id="54" name="Ink 53">
                  <a:extLst>
                    <a:ext uri="{FF2B5EF4-FFF2-40B4-BE49-F238E27FC236}">
                      <a16:creationId xmlns:a16="http://schemas.microsoft.com/office/drawing/2014/main" id="{DDC54987-1DEE-2A41-F4C5-13AB604B858F}"/>
                    </a:ext>
                  </a:extLst>
                </p:cNvPr>
                <p:cNvPicPr/>
                <p:nvPr/>
              </p:nvPicPr>
              <p:blipFill>
                <a:blip r:embed="rId80"/>
                <a:stretch>
                  <a:fillRect/>
                </a:stretch>
              </p:blipFill>
              <p:spPr>
                <a:xfrm>
                  <a:off x="12037977" y="4191994"/>
                  <a:ext cx="55440" cy="46080"/>
                </a:xfrm>
                <a:prstGeom prst="rect">
                  <a:avLst/>
                </a:prstGeom>
              </p:spPr>
            </p:pic>
          </mc:Fallback>
        </mc:AlternateContent>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afterEffect">
                                  <p:stCondLst>
                                    <p:cond delay="0"/>
                                  </p:stCondLst>
                                  <p:childTnLst>
                                    <p:set>
                                      <p:cBhvr>
                                        <p:cTn id="6" dur="1" fill="hold">
                                          <p:stCondLst>
                                            <p:cond delay="0"/>
                                          </p:stCondLst>
                                        </p:cTn>
                                        <p:tgtEl>
                                          <p:spTgt spid="154701"/>
                                        </p:tgtEl>
                                        <p:attrNameLst>
                                          <p:attrName>style.visibility</p:attrName>
                                        </p:attrNameLst>
                                      </p:cBhvr>
                                      <p:to>
                                        <p:strVal val="visible"/>
                                      </p:to>
                                    </p:set>
                                    <p:animEffect transition="in" filter="dissolve">
                                      <p:cBhvr>
                                        <p:cTn id="7" dur="500"/>
                                        <p:tgtEl>
                                          <p:spTgt spid="154701"/>
                                        </p:tgtEl>
                                      </p:cBhvr>
                                    </p:animEffect>
                                  </p:childTnLst>
                                </p:cTn>
                              </p:par>
                            </p:childTnLst>
                          </p:cTn>
                        </p:par>
                        <p:par>
                          <p:cTn id="8" fill="hold" nodeType="afterGroup">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154773"/>
                                        </p:tgtEl>
                                        <p:attrNameLst>
                                          <p:attrName>style.visibility</p:attrName>
                                        </p:attrNameLst>
                                      </p:cBhvr>
                                      <p:to>
                                        <p:strVal val="visible"/>
                                      </p:to>
                                    </p:set>
                                    <p:animEffect transition="in" filter="dissolve">
                                      <p:cBhvr>
                                        <p:cTn id="11" dur="500"/>
                                        <p:tgtEl>
                                          <p:spTgt spid="154773"/>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9" presetClass="entr" presetSubtype="0" fill="hold" grpId="0" nodeType="clickEffect">
                                  <p:stCondLst>
                                    <p:cond delay="0"/>
                                  </p:stCondLst>
                                  <p:childTnLst>
                                    <p:set>
                                      <p:cBhvr>
                                        <p:cTn id="15" dur="1" fill="hold">
                                          <p:stCondLst>
                                            <p:cond delay="0"/>
                                          </p:stCondLst>
                                        </p:cTn>
                                        <p:tgtEl>
                                          <p:spTgt spid="154769"/>
                                        </p:tgtEl>
                                        <p:attrNameLst>
                                          <p:attrName>style.visibility</p:attrName>
                                        </p:attrNameLst>
                                      </p:cBhvr>
                                      <p:to>
                                        <p:strVal val="visible"/>
                                      </p:to>
                                    </p:set>
                                    <p:animEffect transition="in" filter="dissolve">
                                      <p:cBhvr>
                                        <p:cTn id="16" dur="500"/>
                                        <p:tgtEl>
                                          <p:spTgt spid="154769"/>
                                        </p:tgtEl>
                                      </p:cBhvr>
                                    </p:animEffect>
                                  </p:childTnLst>
                                </p:cTn>
                              </p:par>
                            </p:childTnLst>
                          </p:cTn>
                        </p:par>
                        <p:par>
                          <p:cTn id="17" fill="hold" nodeType="afterGroup">
                            <p:stCondLst>
                              <p:cond delay="500"/>
                            </p:stCondLst>
                            <p:childTnLst>
                              <p:par>
                                <p:cTn id="18" presetID="9" presetClass="entr" presetSubtype="0" fill="hold" grpId="0" nodeType="afterEffect">
                                  <p:stCondLst>
                                    <p:cond delay="0"/>
                                  </p:stCondLst>
                                  <p:childTnLst>
                                    <p:set>
                                      <p:cBhvr>
                                        <p:cTn id="19" dur="1" fill="hold">
                                          <p:stCondLst>
                                            <p:cond delay="0"/>
                                          </p:stCondLst>
                                        </p:cTn>
                                        <p:tgtEl>
                                          <p:spTgt spid="154770"/>
                                        </p:tgtEl>
                                        <p:attrNameLst>
                                          <p:attrName>style.visibility</p:attrName>
                                        </p:attrNameLst>
                                      </p:cBhvr>
                                      <p:to>
                                        <p:strVal val="visible"/>
                                      </p:to>
                                    </p:set>
                                    <p:animEffect transition="in" filter="dissolve">
                                      <p:cBhvr>
                                        <p:cTn id="20" dur="500"/>
                                        <p:tgtEl>
                                          <p:spTgt spid="154770"/>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9" presetClass="entr" presetSubtype="0" fill="hold" nodeType="clickEffect">
                                  <p:stCondLst>
                                    <p:cond delay="0"/>
                                  </p:stCondLst>
                                  <p:childTnLst>
                                    <p:set>
                                      <p:cBhvr>
                                        <p:cTn id="24" dur="1" fill="hold">
                                          <p:stCondLst>
                                            <p:cond delay="0"/>
                                          </p:stCondLst>
                                        </p:cTn>
                                        <p:tgtEl>
                                          <p:spTgt spid="154725"/>
                                        </p:tgtEl>
                                        <p:attrNameLst>
                                          <p:attrName>style.visibility</p:attrName>
                                        </p:attrNameLst>
                                      </p:cBhvr>
                                      <p:to>
                                        <p:strVal val="visible"/>
                                      </p:to>
                                    </p:set>
                                    <p:animEffect transition="in" filter="dissolve">
                                      <p:cBhvr>
                                        <p:cTn id="25" dur="500"/>
                                        <p:tgtEl>
                                          <p:spTgt spid="154725"/>
                                        </p:tgtEl>
                                      </p:cBhvr>
                                    </p:animEffect>
                                  </p:childTnLst>
                                </p:cTn>
                              </p:par>
                              <p:par>
                                <p:cTn id="26" presetID="9" presetClass="entr" presetSubtype="0" fill="hold" grpId="0" nodeType="withEffect">
                                  <p:stCondLst>
                                    <p:cond delay="0"/>
                                  </p:stCondLst>
                                  <p:childTnLst>
                                    <p:set>
                                      <p:cBhvr>
                                        <p:cTn id="27" dur="1" fill="hold">
                                          <p:stCondLst>
                                            <p:cond delay="0"/>
                                          </p:stCondLst>
                                        </p:cTn>
                                        <p:tgtEl>
                                          <p:spTgt spid="154771"/>
                                        </p:tgtEl>
                                        <p:attrNameLst>
                                          <p:attrName>style.visibility</p:attrName>
                                        </p:attrNameLst>
                                      </p:cBhvr>
                                      <p:to>
                                        <p:strVal val="visible"/>
                                      </p:to>
                                    </p:set>
                                    <p:animEffect transition="in" filter="dissolve">
                                      <p:cBhvr>
                                        <p:cTn id="28" dur="500"/>
                                        <p:tgtEl>
                                          <p:spTgt spid="154771"/>
                                        </p:tgtEl>
                                      </p:cBhvr>
                                    </p:animEffect>
                                  </p:childTnLst>
                                </p:cTn>
                              </p:par>
                            </p:childTnLst>
                          </p:cTn>
                        </p:par>
                        <p:par>
                          <p:cTn id="29" fill="hold" nodeType="afterGroup">
                            <p:stCondLst>
                              <p:cond delay="500"/>
                            </p:stCondLst>
                            <p:childTnLst>
                              <p:par>
                                <p:cTn id="30" presetID="9" presetClass="entr" presetSubtype="0" fill="hold" grpId="0" nodeType="afterEffect">
                                  <p:stCondLst>
                                    <p:cond delay="0"/>
                                  </p:stCondLst>
                                  <p:childTnLst>
                                    <p:set>
                                      <p:cBhvr>
                                        <p:cTn id="31" dur="1" fill="hold">
                                          <p:stCondLst>
                                            <p:cond delay="0"/>
                                          </p:stCondLst>
                                        </p:cTn>
                                        <p:tgtEl>
                                          <p:spTgt spid="154774"/>
                                        </p:tgtEl>
                                        <p:attrNameLst>
                                          <p:attrName>style.visibility</p:attrName>
                                        </p:attrNameLst>
                                      </p:cBhvr>
                                      <p:to>
                                        <p:strVal val="visible"/>
                                      </p:to>
                                    </p:set>
                                    <p:animEffect transition="in" filter="dissolve">
                                      <p:cBhvr>
                                        <p:cTn id="32" dur="500"/>
                                        <p:tgtEl>
                                          <p:spTgt spid="154774"/>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9" presetClass="entr" presetSubtype="0" fill="hold" nodeType="clickEffect">
                                  <p:stCondLst>
                                    <p:cond delay="0"/>
                                  </p:stCondLst>
                                  <p:childTnLst>
                                    <p:set>
                                      <p:cBhvr>
                                        <p:cTn id="36" dur="1" fill="hold">
                                          <p:stCondLst>
                                            <p:cond delay="0"/>
                                          </p:stCondLst>
                                        </p:cTn>
                                        <p:tgtEl>
                                          <p:spTgt spid="154680"/>
                                        </p:tgtEl>
                                        <p:attrNameLst>
                                          <p:attrName>style.visibility</p:attrName>
                                        </p:attrNameLst>
                                      </p:cBhvr>
                                      <p:to>
                                        <p:strVal val="visible"/>
                                      </p:to>
                                    </p:set>
                                    <p:animEffect transition="in" filter="dissolve">
                                      <p:cBhvr>
                                        <p:cTn id="37" dur="500"/>
                                        <p:tgtEl>
                                          <p:spTgt spid="154680"/>
                                        </p:tgtEl>
                                      </p:cBhvr>
                                    </p:animEffect>
                                  </p:childTnLst>
                                </p:cTn>
                              </p:par>
                              <p:par>
                                <p:cTn id="38" presetID="9" presetClass="entr" presetSubtype="0" fill="hold" grpId="0" nodeType="withEffect">
                                  <p:stCondLst>
                                    <p:cond delay="0"/>
                                  </p:stCondLst>
                                  <p:childTnLst>
                                    <p:set>
                                      <p:cBhvr>
                                        <p:cTn id="39" dur="1" fill="hold">
                                          <p:stCondLst>
                                            <p:cond delay="0"/>
                                          </p:stCondLst>
                                        </p:cTn>
                                        <p:tgtEl>
                                          <p:spTgt spid="154772"/>
                                        </p:tgtEl>
                                        <p:attrNameLst>
                                          <p:attrName>style.visibility</p:attrName>
                                        </p:attrNameLst>
                                      </p:cBhvr>
                                      <p:to>
                                        <p:strVal val="visible"/>
                                      </p:to>
                                    </p:set>
                                    <p:animEffect transition="in" filter="dissolve">
                                      <p:cBhvr>
                                        <p:cTn id="40" dur="500"/>
                                        <p:tgtEl>
                                          <p:spTgt spid="154772"/>
                                        </p:tgtEl>
                                      </p:cBhvr>
                                    </p:animEffect>
                                  </p:childTnLst>
                                </p:cTn>
                              </p:par>
                            </p:childTnLst>
                          </p:cTn>
                        </p:par>
                        <p:par>
                          <p:cTn id="41" fill="hold" nodeType="afterGroup">
                            <p:stCondLst>
                              <p:cond delay="500"/>
                            </p:stCondLst>
                            <p:childTnLst>
                              <p:par>
                                <p:cTn id="42" presetID="9" presetClass="entr" presetSubtype="0" fill="hold" grpId="0" nodeType="afterEffect">
                                  <p:stCondLst>
                                    <p:cond delay="0"/>
                                  </p:stCondLst>
                                  <p:childTnLst>
                                    <p:set>
                                      <p:cBhvr>
                                        <p:cTn id="43" dur="1" fill="hold">
                                          <p:stCondLst>
                                            <p:cond delay="0"/>
                                          </p:stCondLst>
                                        </p:cTn>
                                        <p:tgtEl>
                                          <p:spTgt spid="154775"/>
                                        </p:tgtEl>
                                        <p:attrNameLst>
                                          <p:attrName>style.visibility</p:attrName>
                                        </p:attrNameLst>
                                      </p:cBhvr>
                                      <p:to>
                                        <p:strVal val="visible"/>
                                      </p:to>
                                    </p:set>
                                    <p:animEffect transition="in" filter="dissolve">
                                      <p:cBhvr>
                                        <p:cTn id="44" dur="500"/>
                                        <p:tgtEl>
                                          <p:spTgt spid="154775"/>
                                        </p:tgtEl>
                                      </p:cBhvr>
                                    </p:animEffect>
                                  </p:childTnLst>
                                </p:cTn>
                              </p:par>
                            </p:childTnLst>
                          </p:cTn>
                        </p:par>
                      </p:childTnLst>
                    </p:cTn>
                  </p:par>
                  <p:par>
                    <p:cTn id="45" fill="hold" nodeType="clickPar">
                      <p:stCondLst>
                        <p:cond delay="indefinite"/>
                      </p:stCondLst>
                      <p:childTnLst>
                        <p:par>
                          <p:cTn id="46" fill="hold" nodeType="withGroup">
                            <p:stCondLst>
                              <p:cond delay="0"/>
                            </p:stCondLst>
                            <p:childTnLst>
                              <p:par>
                                <p:cTn id="47" presetID="9" presetClass="entr" presetSubtype="0" fill="hold" nodeType="clickEffect">
                                  <p:stCondLst>
                                    <p:cond delay="0"/>
                                  </p:stCondLst>
                                  <p:childTnLst>
                                    <p:set>
                                      <p:cBhvr>
                                        <p:cTn id="48" dur="1" fill="hold">
                                          <p:stCondLst>
                                            <p:cond delay="0"/>
                                          </p:stCondLst>
                                        </p:cTn>
                                        <p:tgtEl>
                                          <p:spTgt spid="154776"/>
                                        </p:tgtEl>
                                        <p:attrNameLst>
                                          <p:attrName>style.visibility</p:attrName>
                                        </p:attrNameLst>
                                      </p:cBhvr>
                                      <p:to>
                                        <p:strVal val="visible"/>
                                      </p:to>
                                    </p:set>
                                    <p:animEffect transition="in" filter="dissolve">
                                      <p:cBhvr>
                                        <p:cTn id="49" dur="500"/>
                                        <p:tgtEl>
                                          <p:spTgt spid="154776"/>
                                        </p:tgtEl>
                                      </p:cBhvr>
                                    </p:animEffect>
                                  </p:childTnLst>
                                </p:cTn>
                              </p:par>
                            </p:childTnLst>
                          </p:cTn>
                        </p:par>
                        <p:par>
                          <p:cTn id="50" fill="hold" nodeType="afterGroup">
                            <p:stCondLst>
                              <p:cond delay="500"/>
                            </p:stCondLst>
                            <p:childTnLst>
                              <p:par>
                                <p:cTn id="51" presetID="9" presetClass="entr" presetSubtype="0" fill="hold" grpId="0" nodeType="afterEffect">
                                  <p:stCondLst>
                                    <p:cond delay="0"/>
                                  </p:stCondLst>
                                  <p:childTnLst>
                                    <p:set>
                                      <p:cBhvr>
                                        <p:cTn id="52" dur="1" fill="hold">
                                          <p:stCondLst>
                                            <p:cond delay="0"/>
                                          </p:stCondLst>
                                        </p:cTn>
                                        <p:tgtEl>
                                          <p:spTgt spid="154777"/>
                                        </p:tgtEl>
                                        <p:attrNameLst>
                                          <p:attrName>style.visibility</p:attrName>
                                        </p:attrNameLst>
                                      </p:cBhvr>
                                      <p:to>
                                        <p:strVal val="visible"/>
                                      </p:to>
                                    </p:set>
                                    <p:animEffect transition="in" filter="dissolve">
                                      <p:cBhvr>
                                        <p:cTn id="53" dur="500"/>
                                        <p:tgtEl>
                                          <p:spTgt spid="154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4769" grpId="0"/>
      <p:bldP spid="154770" grpId="0"/>
      <p:bldP spid="154771" grpId="0"/>
      <p:bldP spid="154772" grpId="0"/>
      <p:bldP spid="154773" grpId="0"/>
      <p:bldP spid="154774" grpId="0"/>
      <p:bldP spid="154775" grpId="0"/>
      <p:bldP spid="154777"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3" name="Text Box 3">
            <a:extLst>
              <a:ext uri="{FF2B5EF4-FFF2-40B4-BE49-F238E27FC236}">
                <a16:creationId xmlns:a16="http://schemas.microsoft.com/office/drawing/2014/main" id="{CF6C4477-4B82-47C2-A8C5-FECD49103AB9}"/>
              </a:ext>
            </a:extLst>
          </p:cNvPr>
          <p:cNvSpPr txBox="1">
            <a:spLocks noChangeArrowheads="1"/>
          </p:cNvSpPr>
          <p:nvPr/>
        </p:nvSpPr>
        <p:spPr bwMode="auto">
          <a:xfrm>
            <a:off x="3644431" y="159030"/>
            <a:ext cx="4903138"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en-US" sz="2800" dirty="0">
                <a:latin typeface="Calibri" panose="020F0502020204030204" pitchFamily="34" charset="0"/>
                <a:cs typeface="Calibri" panose="020F0502020204030204" pitchFamily="34" charset="0"/>
              </a:rPr>
              <a:t>Key Concepts in Genome Editing</a:t>
            </a:r>
          </a:p>
        </p:txBody>
      </p:sp>
      <p:grpSp>
        <p:nvGrpSpPr>
          <p:cNvPr id="179204" name="Group 4">
            <a:extLst>
              <a:ext uri="{FF2B5EF4-FFF2-40B4-BE49-F238E27FC236}">
                <a16:creationId xmlns:a16="http://schemas.microsoft.com/office/drawing/2014/main" id="{92A7C6EB-A5EC-45A2-B261-9FDCCDC2900B}"/>
              </a:ext>
            </a:extLst>
          </p:cNvPr>
          <p:cNvGrpSpPr>
            <a:grpSpLocks/>
          </p:cNvGrpSpPr>
          <p:nvPr/>
        </p:nvGrpSpPr>
        <p:grpSpPr bwMode="auto">
          <a:xfrm>
            <a:off x="1370010" y="1341178"/>
            <a:ext cx="2743200" cy="166688"/>
            <a:chOff x="2016" y="1246"/>
            <a:chExt cx="1728" cy="105"/>
          </a:xfrm>
        </p:grpSpPr>
        <p:sp>
          <p:nvSpPr>
            <p:cNvPr id="179205" name="Line 5">
              <a:extLst>
                <a:ext uri="{FF2B5EF4-FFF2-40B4-BE49-F238E27FC236}">
                  <a16:creationId xmlns:a16="http://schemas.microsoft.com/office/drawing/2014/main" id="{257E078D-5097-4756-AE98-7F98A7A91621}"/>
                </a:ext>
              </a:extLst>
            </p:cNvPr>
            <p:cNvSpPr>
              <a:spLocks noChangeShapeType="1"/>
            </p:cNvSpPr>
            <p:nvPr/>
          </p:nvSpPr>
          <p:spPr bwMode="auto">
            <a:xfrm>
              <a:off x="2016" y="1246"/>
              <a:ext cx="1728"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06" name="Line 6">
              <a:extLst>
                <a:ext uri="{FF2B5EF4-FFF2-40B4-BE49-F238E27FC236}">
                  <a16:creationId xmlns:a16="http://schemas.microsoft.com/office/drawing/2014/main" id="{852FE9EE-4B3A-4AEA-9B0C-75ED32169D42}"/>
                </a:ext>
              </a:extLst>
            </p:cNvPr>
            <p:cNvSpPr>
              <a:spLocks noChangeShapeType="1"/>
            </p:cNvSpPr>
            <p:nvPr/>
          </p:nvSpPr>
          <p:spPr bwMode="auto">
            <a:xfrm flipH="1">
              <a:off x="2016" y="1351"/>
              <a:ext cx="1728"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grpSp>
          <p:nvGrpSpPr>
            <p:cNvPr id="179207" name="Group 7">
              <a:extLst>
                <a:ext uri="{FF2B5EF4-FFF2-40B4-BE49-F238E27FC236}">
                  <a16:creationId xmlns:a16="http://schemas.microsoft.com/office/drawing/2014/main" id="{87D95CA3-4899-427F-9A1C-6BE167761942}"/>
                </a:ext>
              </a:extLst>
            </p:cNvPr>
            <p:cNvGrpSpPr>
              <a:grpSpLocks/>
            </p:cNvGrpSpPr>
            <p:nvPr/>
          </p:nvGrpSpPr>
          <p:grpSpPr bwMode="auto">
            <a:xfrm>
              <a:off x="2112" y="1246"/>
              <a:ext cx="1536" cy="101"/>
              <a:chOff x="2078" y="1246"/>
              <a:chExt cx="1536" cy="101"/>
            </a:xfrm>
          </p:grpSpPr>
          <p:sp>
            <p:nvSpPr>
              <p:cNvPr id="179208" name="Line 8">
                <a:extLst>
                  <a:ext uri="{FF2B5EF4-FFF2-40B4-BE49-F238E27FC236}">
                    <a16:creationId xmlns:a16="http://schemas.microsoft.com/office/drawing/2014/main" id="{CE8F1AFA-9ED7-4FBD-B41C-0AE29506F963}"/>
                  </a:ext>
                </a:extLst>
              </p:cNvPr>
              <p:cNvSpPr>
                <a:spLocks noChangeShapeType="1"/>
              </p:cNvSpPr>
              <p:nvPr/>
            </p:nvSpPr>
            <p:spPr bwMode="auto">
              <a:xfrm>
                <a:off x="2078"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09" name="Line 9">
                <a:extLst>
                  <a:ext uri="{FF2B5EF4-FFF2-40B4-BE49-F238E27FC236}">
                    <a16:creationId xmlns:a16="http://schemas.microsoft.com/office/drawing/2014/main" id="{D25CBB9F-9B9C-42D3-8F51-B69E49582107}"/>
                  </a:ext>
                </a:extLst>
              </p:cNvPr>
              <p:cNvSpPr>
                <a:spLocks noChangeShapeType="1"/>
              </p:cNvSpPr>
              <p:nvPr/>
            </p:nvSpPr>
            <p:spPr bwMode="auto">
              <a:xfrm>
                <a:off x="2174"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10" name="Line 10">
                <a:extLst>
                  <a:ext uri="{FF2B5EF4-FFF2-40B4-BE49-F238E27FC236}">
                    <a16:creationId xmlns:a16="http://schemas.microsoft.com/office/drawing/2014/main" id="{F8671B8C-964E-4E5E-8552-6FF93A89DFB3}"/>
                  </a:ext>
                </a:extLst>
              </p:cNvPr>
              <p:cNvSpPr>
                <a:spLocks noChangeShapeType="1"/>
              </p:cNvSpPr>
              <p:nvPr/>
            </p:nvSpPr>
            <p:spPr bwMode="auto">
              <a:xfrm>
                <a:off x="2270"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11" name="Line 11">
                <a:extLst>
                  <a:ext uri="{FF2B5EF4-FFF2-40B4-BE49-F238E27FC236}">
                    <a16:creationId xmlns:a16="http://schemas.microsoft.com/office/drawing/2014/main" id="{7FEC78F6-A98F-43AE-A861-627457AAF129}"/>
                  </a:ext>
                </a:extLst>
              </p:cNvPr>
              <p:cNvSpPr>
                <a:spLocks noChangeShapeType="1"/>
              </p:cNvSpPr>
              <p:nvPr/>
            </p:nvSpPr>
            <p:spPr bwMode="auto">
              <a:xfrm>
                <a:off x="2366"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12" name="Line 12">
                <a:extLst>
                  <a:ext uri="{FF2B5EF4-FFF2-40B4-BE49-F238E27FC236}">
                    <a16:creationId xmlns:a16="http://schemas.microsoft.com/office/drawing/2014/main" id="{800B5C45-A95C-4ACE-B70B-96F9AAA0F760}"/>
                  </a:ext>
                </a:extLst>
              </p:cNvPr>
              <p:cNvSpPr>
                <a:spLocks noChangeShapeType="1"/>
              </p:cNvSpPr>
              <p:nvPr/>
            </p:nvSpPr>
            <p:spPr bwMode="auto">
              <a:xfrm>
                <a:off x="2462"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13" name="Line 13">
                <a:extLst>
                  <a:ext uri="{FF2B5EF4-FFF2-40B4-BE49-F238E27FC236}">
                    <a16:creationId xmlns:a16="http://schemas.microsoft.com/office/drawing/2014/main" id="{082D5A6E-ACA9-459B-B301-DD05A174EE9B}"/>
                  </a:ext>
                </a:extLst>
              </p:cNvPr>
              <p:cNvSpPr>
                <a:spLocks noChangeShapeType="1"/>
              </p:cNvSpPr>
              <p:nvPr/>
            </p:nvSpPr>
            <p:spPr bwMode="auto">
              <a:xfrm>
                <a:off x="2558"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14" name="Line 14">
                <a:extLst>
                  <a:ext uri="{FF2B5EF4-FFF2-40B4-BE49-F238E27FC236}">
                    <a16:creationId xmlns:a16="http://schemas.microsoft.com/office/drawing/2014/main" id="{BBC37CDC-F993-4C46-AB65-F6249AC3393F}"/>
                  </a:ext>
                </a:extLst>
              </p:cNvPr>
              <p:cNvSpPr>
                <a:spLocks noChangeShapeType="1"/>
              </p:cNvSpPr>
              <p:nvPr/>
            </p:nvSpPr>
            <p:spPr bwMode="auto">
              <a:xfrm>
                <a:off x="2654"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15" name="Line 15">
                <a:extLst>
                  <a:ext uri="{FF2B5EF4-FFF2-40B4-BE49-F238E27FC236}">
                    <a16:creationId xmlns:a16="http://schemas.microsoft.com/office/drawing/2014/main" id="{DE062625-7B61-44F5-93D5-0F8DB6B18DDF}"/>
                  </a:ext>
                </a:extLst>
              </p:cNvPr>
              <p:cNvSpPr>
                <a:spLocks noChangeShapeType="1"/>
              </p:cNvSpPr>
              <p:nvPr/>
            </p:nvSpPr>
            <p:spPr bwMode="auto">
              <a:xfrm>
                <a:off x="2750"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16" name="Line 16">
                <a:extLst>
                  <a:ext uri="{FF2B5EF4-FFF2-40B4-BE49-F238E27FC236}">
                    <a16:creationId xmlns:a16="http://schemas.microsoft.com/office/drawing/2014/main" id="{F0624562-A083-4F61-A670-80F436B6E575}"/>
                  </a:ext>
                </a:extLst>
              </p:cNvPr>
              <p:cNvSpPr>
                <a:spLocks noChangeShapeType="1"/>
              </p:cNvSpPr>
              <p:nvPr/>
            </p:nvSpPr>
            <p:spPr bwMode="auto">
              <a:xfrm>
                <a:off x="2846"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17" name="Line 17">
                <a:extLst>
                  <a:ext uri="{FF2B5EF4-FFF2-40B4-BE49-F238E27FC236}">
                    <a16:creationId xmlns:a16="http://schemas.microsoft.com/office/drawing/2014/main" id="{C17BA7CF-EC94-4F5D-B2C0-4029A1588651}"/>
                  </a:ext>
                </a:extLst>
              </p:cNvPr>
              <p:cNvSpPr>
                <a:spLocks noChangeShapeType="1"/>
              </p:cNvSpPr>
              <p:nvPr/>
            </p:nvSpPr>
            <p:spPr bwMode="auto">
              <a:xfrm>
                <a:off x="2942"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18" name="Line 18">
                <a:extLst>
                  <a:ext uri="{FF2B5EF4-FFF2-40B4-BE49-F238E27FC236}">
                    <a16:creationId xmlns:a16="http://schemas.microsoft.com/office/drawing/2014/main" id="{E8CFE0F5-CCDC-4F1A-A9DF-CF4236F35DF9}"/>
                  </a:ext>
                </a:extLst>
              </p:cNvPr>
              <p:cNvSpPr>
                <a:spLocks noChangeShapeType="1"/>
              </p:cNvSpPr>
              <p:nvPr/>
            </p:nvSpPr>
            <p:spPr bwMode="auto">
              <a:xfrm>
                <a:off x="3038"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19" name="Line 19">
                <a:extLst>
                  <a:ext uri="{FF2B5EF4-FFF2-40B4-BE49-F238E27FC236}">
                    <a16:creationId xmlns:a16="http://schemas.microsoft.com/office/drawing/2014/main" id="{65D52A99-1FDA-4C8D-B791-3E5CF06983D8}"/>
                  </a:ext>
                </a:extLst>
              </p:cNvPr>
              <p:cNvSpPr>
                <a:spLocks noChangeShapeType="1"/>
              </p:cNvSpPr>
              <p:nvPr/>
            </p:nvSpPr>
            <p:spPr bwMode="auto">
              <a:xfrm>
                <a:off x="3134"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20" name="Line 20">
                <a:extLst>
                  <a:ext uri="{FF2B5EF4-FFF2-40B4-BE49-F238E27FC236}">
                    <a16:creationId xmlns:a16="http://schemas.microsoft.com/office/drawing/2014/main" id="{80C99114-73C8-471B-9E63-C9865AA04D99}"/>
                  </a:ext>
                </a:extLst>
              </p:cNvPr>
              <p:cNvSpPr>
                <a:spLocks noChangeShapeType="1"/>
              </p:cNvSpPr>
              <p:nvPr/>
            </p:nvSpPr>
            <p:spPr bwMode="auto">
              <a:xfrm>
                <a:off x="3230"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21" name="Line 21">
                <a:extLst>
                  <a:ext uri="{FF2B5EF4-FFF2-40B4-BE49-F238E27FC236}">
                    <a16:creationId xmlns:a16="http://schemas.microsoft.com/office/drawing/2014/main" id="{1F1F6E4B-C2B7-4DB7-AC0A-66DAFC097608}"/>
                  </a:ext>
                </a:extLst>
              </p:cNvPr>
              <p:cNvSpPr>
                <a:spLocks noChangeShapeType="1"/>
              </p:cNvSpPr>
              <p:nvPr/>
            </p:nvSpPr>
            <p:spPr bwMode="auto">
              <a:xfrm>
                <a:off x="3326"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22" name="Line 22">
                <a:extLst>
                  <a:ext uri="{FF2B5EF4-FFF2-40B4-BE49-F238E27FC236}">
                    <a16:creationId xmlns:a16="http://schemas.microsoft.com/office/drawing/2014/main" id="{7A7D7CC6-95BE-4E13-8382-06C2F73FEDD4}"/>
                  </a:ext>
                </a:extLst>
              </p:cNvPr>
              <p:cNvSpPr>
                <a:spLocks noChangeShapeType="1"/>
              </p:cNvSpPr>
              <p:nvPr/>
            </p:nvSpPr>
            <p:spPr bwMode="auto">
              <a:xfrm>
                <a:off x="3422"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23" name="Line 23">
                <a:extLst>
                  <a:ext uri="{FF2B5EF4-FFF2-40B4-BE49-F238E27FC236}">
                    <a16:creationId xmlns:a16="http://schemas.microsoft.com/office/drawing/2014/main" id="{72D4CCFD-EE54-4787-9090-9376BBEF7ADF}"/>
                  </a:ext>
                </a:extLst>
              </p:cNvPr>
              <p:cNvSpPr>
                <a:spLocks noChangeShapeType="1"/>
              </p:cNvSpPr>
              <p:nvPr/>
            </p:nvSpPr>
            <p:spPr bwMode="auto">
              <a:xfrm>
                <a:off x="3518"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24" name="Line 24">
                <a:extLst>
                  <a:ext uri="{FF2B5EF4-FFF2-40B4-BE49-F238E27FC236}">
                    <a16:creationId xmlns:a16="http://schemas.microsoft.com/office/drawing/2014/main" id="{8D75227F-2636-44B2-8370-9C76117CC74B}"/>
                  </a:ext>
                </a:extLst>
              </p:cNvPr>
              <p:cNvSpPr>
                <a:spLocks noChangeShapeType="1"/>
              </p:cNvSpPr>
              <p:nvPr/>
            </p:nvSpPr>
            <p:spPr bwMode="auto">
              <a:xfrm>
                <a:off x="3614"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grpSp>
      </p:grpSp>
      <p:sp>
        <p:nvSpPr>
          <p:cNvPr id="179225" name="Text Box 25">
            <a:extLst>
              <a:ext uri="{FF2B5EF4-FFF2-40B4-BE49-F238E27FC236}">
                <a16:creationId xmlns:a16="http://schemas.microsoft.com/office/drawing/2014/main" id="{5C5C3997-C211-46F0-9559-51BC42BF3B8A}"/>
              </a:ext>
            </a:extLst>
          </p:cNvPr>
          <p:cNvSpPr txBox="1">
            <a:spLocks noChangeArrowheads="1"/>
          </p:cNvSpPr>
          <p:nvPr/>
        </p:nvSpPr>
        <p:spPr bwMode="auto">
          <a:xfrm>
            <a:off x="4854293" y="1199891"/>
            <a:ext cx="1502334"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en-US" sz="1800" dirty="0">
                <a:latin typeface="Calibri" panose="020F0502020204030204" pitchFamily="34" charset="0"/>
                <a:cs typeface="Calibri" panose="020F0502020204030204" pitchFamily="34" charset="0"/>
              </a:rPr>
              <a:t>Genomic DNA</a:t>
            </a:r>
          </a:p>
        </p:txBody>
      </p:sp>
      <p:sp>
        <p:nvSpPr>
          <p:cNvPr id="179226" name="Line 26">
            <a:extLst>
              <a:ext uri="{FF2B5EF4-FFF2-40B4-BE49-F238E27FC236}">
                <a16:creationId xmlns:a16="http://schemas.microsoft.com/office/drawing/2014/main" id="{A31EDC48-03D5-401E-9FFB-A353ED0BBF89}"/>
              </a:ext>
            </a:extLst>
          </p:cNvPr>
          <p:cNvSpPr>
            <a:spLocks noChangeShapeType="1"/>
          </p:cNvSpPr>
          <p:nvPr/>
        </p:nvSpPr>
        <p:spPr bwMode="auto">
          <a:xfrm>
            <a:off x="2741610" y="1720594"/>
            <a:ext cx="0" cy="700087"/>
          </a:xfrm>
          <a:prstGeom prst="line">
            <a:avLst/>
          </a:prstGeom>
          <a:noFill/>
          <a:ln w="9525">
            <a:solidFill>
              <a:schemeClr val="tx1"/>
            </a:solidFill>
            <a:round/>
            <a:headEnd/>
            <a:tailEnd type="arrow"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27" name="Text Box 27">
            <a:extLst>
              <a:ext uri="{FF2B5EF4-FFF2-40B4-BE49-F238E27FC236}">
                <a16:creationId xmlns:a16="http://schemas.microsoft.com/office/drawing/2014/main" id="{BB615527-2430-4B27-BA7F-B2888B8421F0}"/>
              </a:ext>
            </a:extLst>
          </p:cNvPr>
          <p:cNvSpPr txBox="1">
            <a:spLocks noChangeArrowheads="1"/>
          </p:cNvSpPr>
          <p:nvPr/>
        </p:nvSpPr>
        <p:spPr bwMode="auto">
          <a:xfrm>
            <a:off x="4213223" y="2323841"/>
            <a:ext cx="2786062"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altLang="en-US" sz="1800" dirty="0">
                <a:latin typeface="Calibri" panose="020F0502020204030204" pitchFamily="34" charset="0"/>
                <a:cs typeface="Calibri" panose="020F0502020204030204" pitchFamily="34" charset="0"/>
              </a:rPr>
              <a:t>Genomic DNA with double stranded break</a:t>
            </a:r>
          </a:p>
        </p:txBody>
      </p:sp>
      <p:sp>
        <p:nvSpPr>
          <p:cNvPr id="179228" name="Text Box 28">
            <a:extLst>
              <a:ext uri="{FF2B5EF4-FFF2-40B4-BE49-F238E27FC236}">
                <a16:creationId xmlns:a16="http://schemas.microsoft.com/office/drawing/2014/main" id="{08CE99E4-6FA7-4A62-9DAF-6AD8F8A23731}"/>
              </a:ext>
            </a:extLst>
          </p:cNvPr>
          <p:cNvSpPr txBox="1">
            <a:spLocks noChangeArrowheads="1"/>
          </p:cNvSpPr>
          <p:nvPr/>
        </p:nvSpPr>
        <p:spPr bwMode="auto">
          <a:xfrm>
            <a:off x="2217738" y="1836481"/>
            <a:ext cx="233997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altLang="en-US" sz="1800" dirty="0">
                <a:latin typeface="Calibri" panose="020F0502020204030204" pitchFamily="34" charset="0"/>
                <a:cs typeface="Calibri" panose="020F0502020204030204" pitchFamily="34" charset="0"/>
              </a:rPr>
              <a:t>Nuclease</a:t>
            </a:r>
          </a:p>
        </p:txBody>
      </p:sp>
      <p:grpSp>
        <p:nvGrpSpPr>
          <p:cNvPr id="179229" name="Group 29">
            <a:extLst>
              <a:ext uri="{FF2B5EF4-FFF2-40B4-BE49-F238E27FC236}">
                <a16:creationId xmlns:a16="http://schemas.microsoft.com/office/drawing/2014/main" id="{A1905D54-B093-48F0-860B-14FEB20084A7}"/>
              </a:ext>
            </a:extLst>
          </p:cNvPr>
          <p:cNvGrpSpPr>
            <a:grpSpLocks/>
          </p:cNvGrpSpPr>
          <p:nvPr/>
        </p:nvGrpSpPr>
        <p:grpSpPr bwMode="auto">
          <a:xfrm>
            <a:off x="1370010" y="2506403"/>
            <a:ext cx="2743200" cy="274638"/>
            <a:chOff x="2044" y="1987"/>
            <a:chExt cx="1728" cy="173"/>
          </a:xfrm>
        </p:grpSpPr>
        <p:grpSp>
          <p:nvGrpSpPr>
            <p:cNvPr id="179230" name="Group 30">
              <a:extLst>
                <a:ext uri="{FF2B5EF4-FFF2-40B4-BE49-F238E27FC236}">
                  <a16:creationId xmlns:a16="http://schemas.microsoft.com/office/drawing/2014/main" id="{AEE75474-0E1F-48EC-8E48-1079269368EA}"/>
                </a:ext>
              </a:extLst>
            </p:cNvPr>
            <p:cNvGrpSpPr>
              <a:grpSpLocks/>
            </p:cNvGrpSpPr>
            <p:nvPr/>
          </p:nvGrpSpPr>
          <p:grpSpPr bwMode="auto">
            <a:xfrm>
              <a:off x="2044" y="2036"/>
              <a:ext cx="1728" cy="105"/>
              <a:chOff x="2016" y="1246"/>
              <a:chExt cx="1728" cy="105"/>
            </a:xfrm>
          </p:grpSpPr>
          <p:sp>
            <p:nvSpPr>
              <p:cNvPr id="179231" name="Line 31">
                <a:extLst>
                  <a:ext uri="{FF2B5EF4-FFF2-40B4-BE49-F238E27FC236}">
                    <a16:creationId xmlns:a16="http://schemas.microsoft.com/office/drawing/2014/main" id="{74E77E3A-5189-43BF-8548-1C4FB4B703F0}"/>
                  </a:ext>
                </a:extLst>
              </p:cNvPr>
              <p:cNvSpPr>
                <a:spLocks noChangeShapeType="1"/>
              </p:cNvSpPr>
              <p:nvPr/>
            </p:nvSpPr>
            <p:spPr bwMode="auto">
              <a:xfrm>
                <a:off x="2016" y="1246"/>
                <a:ext cx="1728"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32" name="Line 32">
                <a:extLst>
                  <a:ext uri="{FF2B5EF4-FFF2-40B4-BE49-F238E27FC236}">
                    <a16:creationId xmlns:a16="http://schemas.microsoft.com/office/drawing/2014/main" id="{1FE6DD20-4791-4536-8BE6-DDBB724D2519}"/>
                  </a:ext>
                </a:extLst>
              </p:cNvPr>
              <p:cNvSpPr>
                <a:spLocks noChangeShapeType="1"/>
              </p:cNvSpPr>
              <p:nvPr/>
            </p:nvSpPr>
            <p:spPr bwMode="auto">
              <a:xfrm flipH="1">
                <a:off x="2016" y="1351"/>
                <a:ext cx="1728"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grpSp>
            <p:nvGrpSpPr>
              <p:cNvPr id="179233" name="Group 33">
                <a:extLst>
                  <a:ext uri="{FF2B5EF4-FFF2-40B4-BE49-F238E27FC236}">
                    <a16:creationId xmlns:a16="http://schemas.microsoft.com/office/drawing/2014/main" id="{8DE8368B-B059-45D4-86B2-6F7F42CC1ACB}"/>
                  </a:ext>
                </a:extLst>
              </p:cNvPr>
              <p:cNvGrpSpPr>
                <a:grpSpLocks/>
              </p:cNvGrpSpPr>
              <p:nvPr/>
            </p:nvGrpSpPr>
            <p:grpSpPr bwMode="auto">
              <a:xfrm>
                <a:off x="2112" y="1246"/>
                <a:ext cx="1536" cy="101"/>
                <a:chOff x="2078" y="1246"/>
                <a:chExt cx="1536" cy="101"/>
              </a:xfrm>
            </p:grpSpPr>
            <p:sp>
              <p:nvSpPr>
                <p:cNvPr id="179234" name="Line 34">
                  <a:extLst>
                    <a:ext uri="{FF2B5EF4-FFF2-40B4-BE49-F238E27FC236}">
                      <a16:creationId xmlns:a16="http://schemas.microsoft.com/office/drawing/2014/main" id="{90532789-4F17-4EB8-B488-41B81F19F514}"/>
                    </a:ext>
                  </a:extLst>
                </p:cNvPr>
                <p:cNvSpPr>
                  <a:spLocks noChangeShapeType="1"/>
                </p:cNvSpPr>
                <p:nvPr/>
              </p:nvSpPr>
              <p:spPr bwMode="auto">
                <a:xfrm>
                  <a:off x="2078"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35" name="Line 35">
                  <a:extLst>
                    <a:ext uri="{FF2B5EF4-FFF2-40B4-BE49-F238E27FC236}">
                      <a16:creationId xmlns:a16="http://schemas.microsoft.com/office/drawing/2014/main" id="{2FE83F77-5C6F-4E64-9A79-F723889E4310}"/>
                    </a:ext>
                  </a:extLst>
                </p:cNvPr>
                <p:cNvSpPr>
                  <a:spLocks noChangeShapeType="1"/>
                </p:cNvSpPr>
                <p:nvPr/>
              </p:nvSpPr>
              <p:spPr bwMode="auto">
                <a:xfrm>
                  <a:off x="2174"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36" name="Line 36">
                  <a:extLst>
                    <a:ext uri="{FF2B5EF4-FFF2-40B4-BE49-F238E27FC236}">
                      <a16:creationId xmlns:a16="http://schemas.microsoft.com/office/drawing/2014/main" id="{B6391E37-980A-4075-97D7-399363F8E03F}"/>
                    </a:ext>
                  </a:extLst>
                </p:cNvPr>
                <p:cNvSpPr>
                  <a:spLocks noChangeShapeType="1"/>
                </p:cNvSpPr>
                <p:nvPr/>
              </p:nvSpPr>
              <p:spPr bwMode="auto">
                <a:xfrm>
                  <a:off x="2270"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37" name="Line 37">
                  <a:extLst>
                    <a:ext uri="{FF2B5EF4-FFF2-40B4-BE49-F238E27FC236}">
                      <a16:creationId xmlns:a16="http://schemas.microsoft.com/office/drawing/2014/main" id="{E9607F19-465E-4991-A729-E46A478514B3}"/>
                    </a:ext>
                  </a:extLst>
                </p:cNvPr>
                <p:cNvSpPr>
                  <a:spLocks noChangeShapeType="1"/>
                </p:cNvSpPr>
                <p:nvPr/>
              </p:nvSpPr>
              <p:spPr bwMode="auto">
                <a:xfrm>
                  <a:off x="2366"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38" name="Line 38">
                  <a:extLst>
                    <a:ext uri="{FF2B5EF4-FFF2-40B4-BE49-F238E27FC236}">
                      <a16:creationId xmlns:a16="http://schemas.microsoft.com/office/drawing/2014/main" id="{3A044AB1-77F1-4048-8478-B6B0632B9643}"/>
                    </a:ext>
                  </a:extLst>
                </p:cNvPr>
                <p:cNvSpPr>
                  <a:spLocks noChangeShapeType="1"/>
                </p:cNvSpPr>
                <p:nvPr/>
              </p:nvSpPr>
              <p:spPr bwMode="auto">
                <a:xfrm>
                  <a:off x="2462"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39" name="Line 39">
                  <a:extLst>
                    <a:ext uri="{FF2B5EF4-FFF2-40B4-BE49-F238E27FC236}">
                      <a16:creationId xmlns:a16="http://schemas.microsoft.com/office/drawing/2014/main" id="{297BBECE-FA9C-4C6F-B6D9-E2F87DCC7F55}"/>
                    </a:ext>
                  </a:extLst>
                </p:cNvPr>
                <p:cNvSpPr>
                  <a:spLocks noChangeShapeType="1"/>
                </p:cNvSpPr>
                <p:nvPr/>
              </p:nvSpPr>
              <p:spPr bwMode="auto">
                <a:xfrm>
                  <a:off x="2558"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40" name="Line 40">
                  <a:extLst>
                    <a:ext uri="{FF2B5EF4-FFF2-40B4-BE49-F238E27FC236}">
                      <a16:creationId xmlns:a16="http://schemas.microsoft.com/office/drawing/2014/main" id="{31B2E999-0D33-42E1-A21A-D977652A99AA}"/>
                    </a:ext>
                  </a:extLst>
                </p:cNvPr>
                <p:cNvSpPr>
                  <a:spLocks noChangeShapeType="1"/>
                </p:cNvSpPr>
                <p:nvPr/>
              </p:nvSpPr>
              <p:spPr bwMode="auto">
                <a:xfrm>
                  <a:off x="2654"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41" name="Line 41">
                  <a:extLst>
                    <a:ext uri="{FF2B5EF4-FFF2-40B4-BE49-F238E27FC236}">
                      <a16:creationId xmlns:a16="http://schemas.microsoft.com/office/drawing/2014/main" id="{2902047B-B21B-49EC-8660-6279B9D6A77C}"/>
                    </a:ext>
                  </a:extLst>
                </p:cNvPr>
                <p:cNvSpPr>
                  <a:spLocks noChangeShapeType="1"/>
                </p:cNvSpPr>
                <p:nvPr/>
              </p:nvSpPr>
              <p:spPr bwMode="auto">
                <a:xfrm>
                  <a:off x="2750"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42" name="Line 42">
                  <a:extLst>
                    <a:ext uri="{FF2B5EF4-FFF2-40B4-BE49-F238E27FC236}">
                      <a16:creationId xmlns:a16="http://schemas.microsoft.com/office/drawing/2014/main" id="{A7357892-287A-485E-8C15-63547B84722C}"/>
                    </a:ext>
                  </a:extLst>
                </p:cNvPr>
                <p:cNvSpPr>
                  <a:spLocks noChangeShapeType="1"/>
                </p:cNvSpPr>
                <p:nvPr/>
              </p:nvSpPr>
              <p:spPr bwMode="auto">
                <a:xfrm>
                  <a:off x="2846"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43" name="Line 43">
                  <a:extLst>
                    <a:ext uri="{FF2B5EF4-FFF2-40B4-BE49-F238E27FC236}">
                      <a16:creationId xmlns:a16="http://schemas.microsoft.com/office/drawing/2014/main" id="{20C2354B-761E-4FF5-ACE8-231F9220AD07}"/>
                    </a:ext>
                  </a:extLst>
                </p:cNvPr>
                <p:cNvSpPr>
                  <a:spLocks noChangeShapeType="1"/>
                </p:cNvSpPr>
                <p:nvPr/>
              </p:nvSpPr>
              <p:spPr bwMode="auto">
                <a:xfrm>
                  <a:off x="2942"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44" name="Line 44">
                  <a:extLst>
                    <a:ext uri="{FF2B5EF4-FFF2-40B4-BE49-F238E27FC236}">
                      <a16:creationId xmlns:a16="http://schemas.microsoft.com/office/drawing/2014/main" id="{6FE9B99F-B976-4DA0-AD17-AC9E4DCAFD6C}"/>
                    </a:ext>
                  </a:extLst>
                </p:cNvPr>
                <p:cNvSpPr>
                  <a:spLocks noChangeShapeType="1"/>
                </p:cNvSpPr>
                <p:nvPr/>
              </p:nvSpPr>
              <p:spPr bwMode="auto">
                <a:xfrm>
                  <a:off x="3038"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45" name="Line 45">
                  <a:extLst>
                    <a:ext uri="{FF2B5EF4-FFF2-40B4-BE49-F238E27FC236}">
                      <a16:creationId xmlns:a16="http://schemas.microsoft.com/office/drawing/2014/main" id="{CFC141CF-6455-4C81-9091-C33334D3ED59}"/>
                    </a:ext>
                  </a:extLst>
                </p:cNvPr>
                <p:cNvSpPr>
                  <a:spLocks noChangeShapeType="1"/>
                </p:cNvSpPr>
                <p:nvPr/>
              </p:nvSpPr>
              <p:spPr bwMode="auto">
                <a:xfrm>
                  <a:off x="3134"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46" name="Line 46">
                  <a:extLst>
                    <a:ext uri="{FF2B5EF4-FFF2-40B4-BE49-F238E27FC236}">
                      <a16:creationId xmlns:a16="http://schemas.microsoft.com/office/drawing/2014/main" id="{3FD878E8-C05E-4DAB-8071-E41BCB8BCD2E}"/>
                    </a:ext>
                  </a:extLst>
                </p:cNvPr>
                <p:cNvSpPr>
                  <a:spLocks noChangeShapeType="1"/>
                </p:cNvSpPr>
                <p:nvPr/>
              </p:nvSpPr>
              <p:spPr bwMode="auto">
                <a:xfrm>
                  <a:off x="3230"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47" name="Line 47">
                  <a:extLst>
                    <a:ext uri="{FF2B5EF4-FFF2-40B4-BE49-F238E27FC236}">
                      <a16:creationId xmlns:a16="http://schemas.microsoft.com/office/drawing/2014/main" id="{CD81BCEF-9804-46AF-97E6-B3C0C8E14C0D}"/>
                    </a:ext>
                  </a:extLst>
                </p:cNvPr>
                <p:cNvSpPr>
                  <a:spLocks noChangeShapeType="1"/>
                </p:cNvSpPr>
                <p:nvPr/>
              </p:nvSpPr>
              <p:spPr bwMode="auto">
                <a:xfrm>
                  <a:off x="3326"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48" name="Line 48">
                  <a:extLst>
                    <a:ext uri="{FF2B5EF4-FFF2-40B4-BE49-F238E27FC236}">
                      <a16:creationId xmlns:a16="http://schemas.microsoft.com/office/drawing/2014/main" id="{EB1D0E09-A76C-4809-90DA-EE235D4B6C44}"/>
                    </a:ext>
                  </a:extLst>
                </p:cNvPr>
                <p:cNvSpPr>
                  <a:spLocks noChangeShapeType="1"/>
                </p:cNvSpPr>
                <p:nvPr/>
              </p:nvSpPr>
              <p:spPr bwMode="auto">
                <a:xfrm>
                  <a:off x="3422"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49" name="Line 49">
                  <a:extLst>
                    <a:ext uri="{FF2B5EF4-FFF2-40B4-BE49-F238E27FC236}">
                      <a16:creationId xmlns:a16="http://schemas.microsoft.com/office/drawing/2014/main" id="{9C9F71B5-6DE9-4FE0-A1A8-089F75A61FFD}"/>
                    </a:ext>
                  </a:extLst>
                </p:cNvPr>
                <p:cNvSpPr>
                  <a:spLocks noChangeShapeType="1"/>
                </p:cNvSpPr>
                <p:nvPr/>
              </p:nvSpPr>
              <p:spPr bwMode="auto">
                <a:xfrm>
                  <a:off x="3518"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50" name="Line 50">
                  <a:extLst>
                    <a:ext uri="{FF2B5EF4-FFF2-40B4-BE49-F238E27FC236}">
                      <a16:creationId xmlns:a16="http://schemas.microsoft.com/office/drawing/2014/main" id="{A3129897-E0AA-49A3-B5F7-C7C8D3A1F8E4}"/>
                    </a:ext>
                  </a:extLst>
                </p:cNvPr>
                <p:cNvSpPr>
                  <a:spLocks noChangeShapeType="1"/>
                </p:cNvSpPr>
                <p:nvPr/>
              </p:nvSpPr>
              <p:spPr bwMode="auto">
                <a:xfrm>
                  <a:off x="3614"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grpSp>
        </p:grpSp>
        <p:sp>
          <p:nvSpPr>
            <p:cNvPr id="179251" name="Rectangle 51">
              <a:extLst>
                <a:ext uri="{FF2B5EF4-FFF2-40B4-BE49-F238E27FC236}">
                  <a16:creationId xmlns:a16="http://schemas.microsoft.com/office/drawing/2014/main" id="{84B6BCAA-6332-4723-8CBB-62A57C6BEDDC}"/>
                </a:ext>
              </a:extLst>
            </p:cNvPr>
            <p:cNvSpPr>
              <a:spLocks noChangeArrowheads="1"/>
            </p:cNvSpPr>
            <p:nvPr/>
          </p:nvSpPr>
          <p:spPr bwMode="auto">
            <a:xfrm>
              <a:off x="2880" y="1987"/>
              <a:ext cx="56" cy="173"/>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latin typeface="Calibri" panose="020F0502020204030204" pitchFamily="34" charset="0"/>
                <a:cs typeface="Calibri" panose="020F0502020204030204" pitchFamily="34" charset="0"/>
              </a:endParaRPr>
            </a:p>
          </p:txBody>
        </p:sp>
        <p:sp>
          <p:nvSpPr>
            <p:cNvPr id="179252" name="Line 52">
              <a:extLst>
                <a:ext uri="{FF2B5EF4-FFF2-40B4-BE49-F238E27FC236}">
                  <a16:creationId xmlns:a16="http://schemas.microsoft.com/office/drawing/2014/main" id="{952A6AC6-5B7A-424B-A0A6-7CA1DD6D3499}"/>
                </a:ext>
              </a:extLst>
            </p:cNvPr>
            <p:cNvSpPr>
              <a:spLocks noChangeShapeType="1"/>
            </p:cNvSpPr>
            <p:nvPr/>
          </p:nvSpPr>
          <p:spPr bwMode="auto">
            <a:xfrm>
              <a:off x="2795" y="2036"/>
              <a:ext cx="87"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53" name="Line 53">
              <a:extLst>
                <a:ext uri="{FF2B5EF4-FFF2-40B4-BE49-F238E27FC236}">
                  <a16:creationId xmlns:a16="http://schemas.microsoft.com/office/drawing/2014/main" id="{3E84F608-90B9-4CD6-B818-20163A96423D}"/>
                </a:ext>
              </a:extLst>
            </p:cNvPr>
            <p:cNvSpPr>
              <a:spLocks noChangeShapeType="1"/>
            </p:cNvSpPr>
            <p:nvPr/>
          </p:nvSpPr>
          <p:spPr bwMode="auto">
            <a:xfrm flipH="1">
              <a:off x="2929" y="2141"/>
              <a:ext cx="87"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grpSp>
      <p:sp>
        <p:nvSpPr>
          <p:cNvPr id="179254" name="Line 54">
            <a:extLst>
              <a:ext uri="{FF2B5EF4-FFF2-40B4-BE49-F238E27FC236}">
                <a16:creationId xmlns:a16="http://schemas.microsoft.com/office/drawing/2014/main" id="{E5546034-C9CB-41D6-93F9-E035C9E4A210}"/>
              </a:ext>
            </a:extLst>
          </p:cNvPr>
          <p:cNvSpPr>
            <a:spLocks noChangeShapeType="1"/>
          </p:cNvSpPr>
          <p:nvPr/>
        </p:nvSpPr>
        <p:spPr bwMode="auto">
          <a:xfrm rot="18900000" flipH="1">
            <a:off x="3628229" y="2981860"/>
            <a:ext cx="0" cy="1096962"/>
          </a:xfrm>
          <a:prstGeom prst="line">
            <a:avLst/>
          </a:prstGeom>
          <a:noFill/>
          <a:ln w="9525">
            <a:solidFill>
              <a:schemeClr val="tx1"/>
            </a:solidFill>
            <a:round/>
            <a:headEnd/>
            <a:tailEnd type="arrow"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55" name="Text Box 55">
            <a:extLst>
              <a:ext uri="{FF2B5EF4-FFF2-40B4-BE49-F238E27FC236}">
                <a16:creationId xmlns:a16="http://schemas.microsoft.com/office/drawing/2014/main" id="{FFD9C7E9-DEF6-41D8-96B3-FA8741439628}"/>
              </a:ext>
            </a:extLst>
          </p:cNvPr>
          <p:cNvSpPr txBox="1">
            <a:spLocks noChangeArrowheads="1"/>
          </p:cNvSpPr>
          <p:nvPr/>
        </p:nvSpPr>
        <p:spPr bwMode="auto">
          <a:xfrm>
            <a:off x="3440113" y="2979478"/>
            <a:ext cx="2650358"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en-US" altLang="en-US" sz="1800" dirty="0">
                <a:latin typeface="Calibri" panose="020F0502020204030204" pitchFamily="34" charset="0"/>
                <a:cs typeface="Calibri" panose="020F0502020204030204" pitchFamily="34" charset="0"/>
              </a:rPr>
              <a:t>Homology-Directed Repair</a:t>
            </a:r>
          </a:p>
          <a:p>
            <a:pPr algn="ctr"/>
            <a:r>
              <a:rPr lang="en-US" altLang="en-US" sz="1800" dirty="0">
                <a:latin typeface="Calibri" panose="020F0502020204030204" pitchFamily="34" charset="0"/>
                <a:cs typeface="Calibri" panose="020F0502020204030204" pitchFamily="34" charset="0"/>
              </a:rPr>
              <a:t>(HDR)</a:t>
            </a:r>
          </a:p>
        </p:txBody>
      </p:sp>
      <p:grpSp>
        <p:nvGrpSpPr>
          <p:cNvPr id="179256" name="Group 56">
            <a:extLst>
              <a:ext uri="{FF2B5EF4-FFF2-40B4-BE49-F238E27FC236}">
                <a16:creationId xmlns:a16="http://schemas.microsoft.com/office/drawing/2014/main" id="{C5F3C81D-3BCC-4726-B4E8-6EF88B6CC5EB}"/>
              </a:ext>
            </a:extLst>
          </p:cNvPr>
          <p:cNvGrpSpPr>
            <a:grpSpLocks/>
          </p:cNvGrpSpPr>
          <p:nvPr/>
        </p:nvGrpSpPr>
        <p:grpSpPr bwMode="auto">
          <a:xfrm>
            <a:off x="1301748" y="3385878"/>
            <a:ext cx="1371600" cy="166688"/>
            <a:chOff x="1973" y="2547"/>
            <a:chExt cx="864" cy="105"/>
          </a:xfrm>
        </p:grpSpPr>
        <p:sp>
          <p:nvSpPr>
            <p:cNvPr id="179257" name="Line 57">
              <a:extLst>
                <a:ext uri="{FF2B5EF4-FFF2-40B4-BE49-F238E27FC236}">
                  <a16:creationId xmlns:a16="http://schemas.microsoft.com/office/drawing/2014/main" id="{2A4EE8B1-F0FA-4C20-AF31-A4DED7308EE0}"/>
                </a:ext>
              </a:extLst>
            </p:cNvPr>
            <p:cNvSpPr>
              <a:spLocks noChangeShapeType="1"/>
            </p:cNvSpPr>
            <p:nvPr/>
          </p:nvSpPr>
          <p:spPr bwMode="auto">
            <a:xfrm>
              <a:off x="1973" y="2547"/>
              <a:ext cx="864" cy="0"/>
            </a:xfrm>
            <a:prstGeom prst="line">
              <a:avLst/>
            </a:prstGeom>
            <a:noFill/>
            <a:ln w="9525">
              <a:solidFill>
                <a:srgbClr val="0000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58" name="Line 58">
              <a:extLst>
                <a:ext uri="{FF2B5EF4-FFF2-40B4-BE49-F238E27FC236}">
                  <a16:creationId xmlns:a16="http://schemas.microsoft.com/office/drawing/2014/main" id="{B97A48DC-C923-43BE-B33C-59891B55FD5B}"/>
                </a:ext>
              </a:extLst>
            </p:cNvPr>
            <p:cNvSpPr>
              <a:spLocks noChangeShapeType="1"/>
            </p:cNvSpPr>
            <p:nvPr/>
          </p:nvSpPr>
          <p:spPr bwMode="auto">
            <a:xfrm flipH="1">
              <a:off x="1973" y="2652"/>
              <a:ext cx="864" cy="0"/>
            </a:xfrm>
            <a:prstGeom prst="line">
              <a:avLst/>
            </a:prstGeom>
            <a:noFill/>
            <a:ln w="9525">
              <a:solidFill>
                <a:srgbClr val="0000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59" name="Line 59">
              <a:extLst>
                <a:ext uri="{FF2B5EF4-FFF2-40B4-BE49-F238E27FC236}">
                  <a16:creationId xmlns:a16="http://schemas.microsoft.com/office/drawing/2014/main" id="{FD4CE010-118A-45D9-A9C8-99BE29A04545}"/>
                </a:ext>
              </a:extLst>
            </p:cNvPr>
            <p:cNvSpPr>
              <a:spLocks noChangeShapeType="1"/>
            </p:cNvSpPr>
            <p:nvPr/>
          </p:nvSpPr>
          <p:spPr bwMode="auto">
            <a:xfrm>
              <a:off x="2059" y="2547"/>
              <a:ext cx="0" cy="101"/>
            </a:xfrm>
            <a:prstGeom prst="line">
              <a:avLst/>
            </a:prstGeom>
            <a:noFill/>
            <a:ln w="9525">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60" name="Line 60">
              <a:extLst>
                <a:ext uri="{FF2B5EF4-FFF2-40B4-BE49-F238E27FC236}">
                  <a16:creationId xmlns:a16="http://schemas.microsoft.com/office/drawing/2014/main" id="{0E9733F2-71C5-42C3-AB99-066D8C15B365}"/>
                </a:ext>
              </a:extLst>
            </p:cNvPr>
            <p:cNvSpPr>
              <a:spLocks noChangeShapeType="1"/>
            </p:cNvSpPr>
            <p:nvPr/>
          </p:nvSpPr>
          <p:spPr bwMode="auto">
            <a:xfrm>
              <a:off x="2155" y="2547"/>
              <a:ext cx="0" cy="101"/>
            </a:xfrm>
            <a:prstGeom prst="line">
              <a:avLst/>
            </a:prstGeom>
            <a:noFill/>
            <a:ln w="9525">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61" name="Line 61">
              <a:extLst>
                <a:ext uri="{FF2B5EF4-FFF2-40B4-BE49-F238E27FC236}">
                  <a16:creationId xmlns:a16="http://schemas.microsoft.com/office/drawing/2014/main" id="{4B064186-AEB5-4A44-BA80-ED86C8247AFF}"/>
                </a:ext>
              </a:extLst>
            </p:cNvPr>
            <p:cNvSpPr>
              <a:spLocks noChangeShapeType="1"/>
            </p:cNvSpPr>
            <p:nvPr/>
          </p:nvSpPr>
          <p:spPr bwMode="auto">
            <a:xfrm>
              <a:off x="2251" y="2547"/>
              <a:ext cx="0" cy="101"/>
            </a:xfrm>
            <a:prstGeom prst="line">
              <a:avLst/>
            </a:prstGeom>
            <a:noFill/>
            <a:ln w="9525">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62" name="Line 62">
              <a:extLst>
                <a:ext uri="{FF2B5EF4-FFF2-40B4-BE49-F238E27FC236}">
                  <a16:creationId xmlns:a16="http://schemas.microsoft.com/office/drawing/2014/main" id="{5AFD9F6A-23E6-4009-85DB-FD2A14EAD1B6}"/>
                </a:ext>
              </a:extLst>
            </p:cNvPr>
            <p:cNvSpPr>
              <a:spLocks noChangeShapeType="1"/>
            </p:cNvSpPr>
            <p:nvPr/>
          </p:nvSpPr>
          <p:spPr bwMode="auto">
            <a:xfrm>
              <a:off x="2347" y="2547"/>
              <a:ext cx="0" cy="101"/>
            </a:xfrm>
            <a:prstGeom prst="line">
              <a:avLst/>
            </a:prstGeom>
            <a:noFill/>
            <a:ln w="9525">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63" name="Line 63">
              <a:extLst>
                <a:ext uri="{FF2B5EF4-FFF2-40B4-BE49-F238E27FC236}">
                  <a16:creationId xmlns:a16="http://schemas.microsoft.com/office/drawing/2014/main" id="{F4383109-0D48-4D1F-9080-9396FC4CF585}"/>
                </a:ext>
              </a:extLst>
            </p:cNvPr>
            <p:cNvSpPr>
              <a:spLocks noChangeShapeType="1"/>
            </p:cNvSpPr>
            <p:nvPr/>
          </p:nvSpPr>
          <p:spPr bwMode="auto">
            <a:xfrm>
              <a:off x="2443" y="2547"/>
              <a:ext cx="0" cy="101"/>
            </a:xfrm>
            <a:prstGeom prst="line">
              <a:avLst/>
            </a:prstGeom>
            <a:noFill/>
            <a:ln w="9525">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64" name="Line 64">
              <a:extLst>
                <a:ext uri="{FF2B5EF4-FFF2-40B4-BE49-F238E27FC236}">
                  <a16:creationId xmlns:a16="http://schemas.microsoft.com/office/drawing/2014/main" id="{D813F014-7545-4F57-A33A-C94EF8654BFF}"/>
                </a:ext>
              </a:extLst>
            </p:cNvPr>
            <p:cNvSpPr>
              <a:spLocks noChangeShapeType="1"/>
            </p:cNvSpPr>
            <p:nvPr/>
          </p:nvSpPr>
          <p:spPr bwMode="auto">
            <a:xfrm>
              <a:off x="2539" y="2547"/>
              <a:ext cx="0" cy="101"/>
            </a:xfrm>
            <a:prstGeom prst="line">
              <a:avLst/>
            </a:prstGeom>
            <a:noFill/>
            <a:ln w="9525">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65" name="Line 65">
              <a:extLst>
                <a:ext uri="{FF2B5EF4-FFF2-40B4-BE49-F238E27FC236}">
                  <a16:creationId xmlns:a16="http://schemas.microsoft.com/office/drawing/2014/main" id="{63A2B35E-37F3-4368-A41B-4E4B6A160BE3}"/>
                </a:ext>
              </a:extLst>
            </p:cNvPr>
            <p:cNvSpPr>
              <a:spLocks noChangeShapeType="1"/>
            </p:cNvSpPr>
            <p:nvPr/>
          </p:nvSpPr>
          <p:spPr bwMode="auto">
            <a:xfrm>
              <a:off x="2635" y="2547"/>
              <a:ext cx="0" cy="101"/>
            </a:xfrm>
            <a:prstGeom prst="line">
              <a:avLst/>
            </a:prstGeom>
            <a:noFill/>
            <a:ln w="9525">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66" name="Line 66">
              <a:extLst>
                <a:ext uri="{FF2B5EF4-FFF2-40B4-BE49-F238E27FC236}">
                  <a16:creationId xmlns:a16="http://schemas.microsoft.com/office/drawing/2014/main" id="{9D35E554-5E0F-4997-B91A-15E8B4558224}"/>
                </a:ext>
              </a:extLst>
            </p:cNvPr>
            <p:cNvSpPr>
              <a:spLocks noChangeShapeType="1"/>
            </p:cNvSpPr>
            <p:nvPr/>
          </p:nvSpPr>
          <p:spPr bwMode="auto">
            <a:xfrm>
              <a:off x="2731" y="2547"/>
              <a:ext cx="0" cy="101"/>
            </a:xfrm>
            <a:prstGeom prst="line">
              <a:avLst/>
            </a:prstGeom>
            <a:noFill/>
            <a:ln w="9525">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grpSp>
      <p:sp>
        <p:nvSpPr>
          <p:cNvPr id="179267" name="Text Box 67">
            <a:extLst>
              <a:ext uri="{FF2B5EF4-FFF2-40B4-BE49-F238E27FC236}">
                <a16:creationId xmlns:a16="http://schemas.microsoft.com/office/drawing/2014/main" id="{E65293D8-072B-4F55-B7CE-F6759A704A10}"/>
              </a:ext>
            </a:extLst>
          </p:cNvPr>
          <p:cNvSpPr txBox="1">
            <a:spLocks noChangeArrowheads="1"/>
          </p:cNvSpPr>
          <p:nvPr/>
        </p:nvSpPr>
        <p:spPr bwMode="auto">
          <a:xfrm>
            <a:off x="1459197" y="3048575"/>
            <a:ext cx="105670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en-US" dirty="0">
                <a:highlight>
                  <a:srgbClr val="FFFF00"/>
                </a:highlight>
                <a:latin typeface="Calibri" panose="020F0502020204030204" pitchFamily="34" charset="0"/>
                <a:cs typeface="Calibri" panose="020F0502020204030204" pitchFamily="34" charset="0"/>
              </a:rPr>
              <a:t>C</a:t>
            </a:r>
            <a:r>
              <a:rPr lang="en-US" altLang="en-US" dirty="0">
                <a:latin typeface="Calibri" panose="020F0502020204030204" pitchFamily="34" charset="0"/>
                <a:cs typeface="Calibri" panose="020F0502020204030204" pitchFamily="34" charset="0"/>
              </a:rPr>
              <a:t>     </a:t>
            </a:r>
            <a:r>
              <a:rPr lang="en-US" altLang="en-US" dirty="0">
                <a:highlight>
                  <a:srgbClr val="FF00FF"/>
                </a:highlight>
                <a:latin typeface="Calibri" panose="020F0502020204030204" pitchFamily="34" charset="0"/>
                <a:cs typeface="Calibri" panose="020F0502020204030204" pitchFamily="34" charset="0"/>
              </a:rPr>
              <a:t>Z</a:t>
            </a:r>
            <a:r>
              <a:rPr lang="en-US" altLang="en-US" dirty="0">
                <a:latin typeface="Calibri" panose="020F0502020204030204" pitchFamily="34" charset="0"/>
                <a:cs typeface="Calibri" panose="020F0502020204030204" pitchFamily="34" charset="0"/>
              </a:rPr>
              <a:t>     </a:t>
            </a:r>
            <a:r>
              <a:rPr lang="en-US" altLang="en-US" dirty="0">
                <a:highlight>
                  <a:srgbClr val="00FFFF"/>
                </a:highlight>
                <a:latin typeface="Calibri" panose="020F0502020204030204" pitchFamily="34" charset="0"/>
                <a:cs typeface="Calibri" panose="020F0502020204030204" pitchFamily="34" charset="0"/>
              </a:rPr>
              <a:t>E</a:t>
            </a:r>
          </a:p>
        </p:txBody>
      </p:sp>
      <p:sp>
        <p:nvSpPr>
          <p:cNvPr id="179268" name="Text Box 68">
            <a:extLst>
              <a:ext uri="{FF2B5EF4-FFF2-40B4-BE49-F238E27FC236}">
                <a16:creationId xmlns:a16="http://schemas.microsoft.com/office/drawing/2014/main" id="{0D87FD49-8979-4331-A2FF-0C4663F76FFF}"/>
              </a:ext>
            </a:extLst>
          </p:cNvPr>
          <p:cNvSpPr txBox="1">
            <a:spLocks noChangeArrowheads="1"/>
          </p:cNvSpPr>
          <p:nvPr/>
        </p:nvSpPr>
        <p:spPr bwMode="auto">
          <a:xfrm>
            <a:off x="78193" y="3094057"/>
            <a:ext cx="1449369"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en-US" altLang="en-US" sz="1800" dirty="0">
                <a:latin typeface="Calibri" panose="020F0502020204030204" pitchFamily="34" charset="0"/>
                <a:cs typeface="Calibri" panose="020F0502020204030204" pitchFamily="34" charset="0"/>
              </a:rPr>
              <a:t>Template</a:t>
            </a:r>
          </a:p>
        </p:txBody>
      </p:sp>
      <p:sp>
        <p:nvSpPr>
          <p:cNvPr id="179269" name="Arc 69">
            <a:extLst>
              <a:ext uri="{FF2B5EF4-FFF2-40B4-BE49-F238E27FC236}">
                <a16:creationId xmlns:a16="http://schemas.microsoft.com/office/drawing/2014/main" id="{705749C4-41D6-4642-B8AF-F24D1839221B}"/>
              </a:ext>
            </a:extLst>
          </p:cNvPr>
          <p:cNvSpPr>
            <a:spLocks/>
          </p:cNvSpPr>
          <p:nvPr/>
        </p:nvSpPr>
        <p:spPr bwMode="auto">
          <a:xfrm>
            <a:off x="2797176" y="3454144"/>
            <a:ext cx="1069975" cy="650875"/>
          </a:xfrm>
          <a:custGeom>
            <a:avLst/>
            <a:gdLst>
              <a:gd name="G0" fmla="+- 0 0 0"/>
              <a:gd name="G1" fmla="+- 21600 0 0"/>
              <a:gd name="G2" fmla="+- 21600 0 0"/>
              <a:gd name="T0" fmla="*/ 0 w 18510"/>
              <a:gd name="T1" fmla="*/ 0 h 21600"/>
              <a:gd name="T2" fmla="*/ 18510 w 18510"/>
              <a:gd name="T3" fmla="*/ 10467 h 21600"/>
              <a:gd name="T4" fmla="*/ 0 w 18510"/>
              <a:gd name="T5" fmla="*/ 21600 h 21600"/>
            </a:gdLst>
            <a:ahLst/>
            <a:cxnLst>
              <a:cxn ang="0">
                <a:pos x="T0" y="T1"/>
              </a:cxn>
              <a:cxn ang="0">
                <a:pos x="T2" y="T3"/>
              </a:cxn>
              <a:cxn ang="0">
                <a:pos x="T4" y="T5"/>
              </a:cxn>
            </a:cxnLst>
            <a:rect l="0" t="0" r="r" b="b"/>
            <a:pathLst>
              <a:path w="18510" h="21600" fill="none" extrusionOk="0">
                <a:moveTo>
                  <a:pt x="-1" y="0"/>
                </a:moveTo>
                <a:cubicBezTo>
                  <a:pt x="7579" y="0"/>
                  <a:pt x="14603" y="3972"/>
                  <a:pt x="18509" y="10467"/>
                </a:cubicBezTo>
              </a:path>
              <a:path w="18510" h="21600" stroke="0" extrusionOk="0">
                <a:moveTo>
                  <a:pt x="-1" y="0"/>
                </a:moveTo>
                <a:cubicBezTo>
                  <a:pt x="7579" y="0"/>
                  <a:pt x="14603" y="3972"/>
                  <a:pt x="18509" y="10467"/>
                </a:cubicBezTo>
                <a:lnTo>
                  <a:pt x="0" y="21600"/>
                </a:lnTo>
                <a:close/>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latin typeface="Calibri" panose="020F0502020204030204" pitchFamily="34" charset="0"/>
              <a:cs typeface="Calibri" panose="020F0502020204030204" pitchFamily="34" charset="0"/>
            </a:endParaRPr>
          </a:p>
        </p:txBody>
      </p:sp>
      <p:sp>
        <p:nvSpPr>
          <p:cNvPr id="179270" name="Text Box 70">
            <a:extLst>
              <a:ext uri="{FF2B5EF4-FFF2-40B4-BE49-F238E27FC236}">
                <a16:creationId xmlns:a16="http://schemas.microsoft.com/office/drawing/2014/main" id="{D6F9E1A2-D746-4F2A-9977-CD9E3F0B268D}"/>
              </a:ext>
            </a:extLst>
          </p:cNvPr>
          <p:cNvSpPr txBox="1">
            <a:spLocks noChangeArrowheads="1"/>
          </p:cNvSpPr>
          <p:nvPr/>
        </p:nvSpPr>
        <p:spPr bwMode="auto">
          <a:xfrm>
            <a:off x="1412079" y="989418"/>
            <a:ext cx="2659702"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dirty="0">
                <a:latin typeface="Calibri" panose="020F0502020204030204" pitchFamily="34" charset="0"/>
                <a:cs typeface="Calibri" panose="020F0502020204030204" pitchFamily="34" charset="0"/>
              </a:rPr>
              <a:t>A     B     </a:t>
            </a:r>
            <a:r>
              <a:rPr lang="en-US" altLang="en-US" dirty="0">
                <a:highlight>
                  <a:srgbClr val="FFFF00"/>
                </a:highlight>
                <a:latin typeface="Calibri" panose="020F0502020204030204" pitchFamily="34" charset="0"/>
                <a:cs typeface="Calibri" panose="020F0502020204030204" pitchFamily="34" charset="0"/>
              </a:rPr>
              <a:t>C</a:t>
            </a:r>
            <a:r>
              <a:rPr lang="en-US" altLang="en-US" dirty="0">
                <a:latin typeface="Calibri" panose="020F0502020204030204" pitchFamily="34" charset="0"/>
                <a:cs typeface="Calibri" panose="020F0502020204030204" pitchFamily="34" charset="0"/>
              </a:rPr>
              <a:t>     D     </a:t>
            </a:r>
            <a:r>
              <a:rPr lang="en-US" altLang="en-US" dirty="0">
                <a:highlight>
                  <a:srgbClr val="00FFFF"/>
                </a:highlight>
                <a:latin typeface="Calibri" panose="020F0502020204030204" pitchFamily="34" charset="0"/>
                <a:cs typeface="Calibri" panose="020F0502020204030204" pitchFamily="34" charset="0"/>
              </a:rPr>
              <a:t>E</a:t>
            </a:r>
            <a:r>
              <a:rPr lang="en-US" altLang="en-US" dirty="0">
                <a:latin typeface="Calibri" panose="020F0502020204030204" pitchFamily="34" charset="0"/>
                <a:cs typeface="Calibri" panose="020F0502020204030204" pitchFamily="34" charset="0"/>
              </a:rPr>
              <a:t>     F     G</a:t>
            </a:r>
          </a:p>
        </p:txBody>
      </p:sp>
      <p:grpSp>
        <p:nvGrpSpPr>
          <p:cNvPr id="179271" name="Group 71">
            <a:extLst>
              <a:ext uri="{FF2B5EF4-FFF2-40B4-BE49-F238E27FC236}">
                <a16:creationId xmlns:a16="http://schemas.microsoft.com/office/drawing/2014/main" id="{1A63E1A7-70E8-4439-BEAE-CC9AC32EF024}"/>
              </a:ext>
            </a:extLst>
          </p:cNvPr>
          <p:cNvGrpSpPr>
            <a:grpSpLocks/>
          </p:cNvGrpSpPr>
          <p:nvPr/>
        </p:nvGrpSpPr>
        <p:grpSpPr bwMode="auto">
          <a:xfrm>
            <a:off x="3270251" y="3908169"/>
            <a:ext cx="2922587" cy="896937"/>
            <a:chOff x="3213" y="2871"/>
            <a:chExt cx="1841" cy="565"/>
          </a:xfrm>
        </p:grpSpPr>
        <p:sp>
          <p:nvSpPr>
            <p:cNvPr id="179272" name="Freeform 72">
              <a:extLst>
                <a:ext uri="{FF2B5EF4-FFF2-40B4-BE49-F238E27FC236}">
                  <a16:creationId xmlns:a16="http://schemas.microsoft.com/office/drawing/2014/main" id="{5E557112-1362-47B4-ADD8-8720AF05E840}"/>
                </a:ext>
              </a:extLst>
            </p:cNvPr>
            <p:cNvSpPr>
              <a:spLocks/>
            </p:cNvSpPr>
            <p:nvPr/>
          </p:nvSpPr>
          <p:spPr bwMode="auto">
            <a:xfrm>
              <a:off x="3683" y="2871"/>
              <a:ext cx="864" cy="158"/>
            </a:xfrm>
            <a:custGeom>
              <a:avLst/>
              <a:gdLst>
                <a:gd name="T0" fmla="*/ 0 w 864"/>
                <a:gd name="T1" fmla="*/ 157 h 158"/>
                <a:gd name="T2" fmla="*/ 142 w 864"/>
                <a:gd name="T3" fmla="*/ 150 h 158"/>
                <a:gd name="T4" fmla="*/ 280 w 864"/>
                <a:gd name="T5" fmla="*/ 12 h 158"/>
                <a:gd name="T6" fmla="*/ 619 w 864"/>
                <a:gd name="T7" fmla="*/ 15 h 158"/>
                <a:gd name="T8" fmla="*/ 733 w 864"/>
                <a:gd name="T9" fmla="*/ 153 h 158"/>
                <a:gd name="T10" fmla="*/ 864 w 864"/>
                <a:gd name="T11" fmla="*/ 158 h 158"/>
              </a:gdLst>
              <a:ahLst/>
              <a:cxnLst>
                <a:cxn ang="0">
                  <a:pos x="T0" y="T1"/>
                </a:cxn>
                <a:cxn ang="0">
                  <a:pos x="T2" y="T3"/>
                </a:cxn>
                <a:cxn ang="0">
                  <a:pos x="T4" y="T5"/>
                </a:cxn>
                <a:cxn ang="0">
                  <a:pos x="T6" y="T7"/>
                </a:cxn>
                <a:cxn ang="0">
                  <a:pos x="T8" y="T9"/>
                </a:cxn>
                <a:cxn ang="0">
                  <a:pos x="T10" y="T11"/>
                </a:cxn>
              </a:cxnLst>
              <a:rect l="0" t="0" r="r" b="b"/>
              <a:pathLst>
                <a:path w="864" h="158">
                  <a:moveTo>
                    <a:pt x="0" y="157"/>
                  </a:moveTo>
                  <a:lnTo>
                    <a:pt x="142" y="150"/>
                  </a:lnTo>
                  <a:cubicBezTo>
                    <a:pt x="189" y="126"/>
                    <a:pt x="201" y="34"/>
                    <a:pt x="280" y="12"/>
                  </a:cubicBezTo>
                  <a:cubicBezTo>
                    <a:pt x="357" y="5"/>
                    <a:pt x="556" y="0"/>
                    <a:pt x="619" y="15"/>
                  </a:cubicBezTo>
                  <a:cubicBezTo>
                    <a:pt x="682" y="30"/>
                    <a:pt x="693" y="142"/>
                    <a:pt x="733" y="153"/>
                  </a:cubicBezTo>
                  <a:lnTo>
                    <a:pt x="864" y="158"/>
                  </a:lnTo>
                </a:path>
              </a:pathLst>
            </a:custGeom>
            <a:noFill/>
            <a:ln w="9525">
              <a:solidFill>
                <a:srgbClr val="0000FF"/>
              </a:solidFill>
              <a:round/>
              <a:headEnd/>
              <a:tailEnd type="triangl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73" name="Line 73">
              <a:extLst>
                <a:ext uri="{FF2B5EF4-FFF2-40B4-BE49-F238E27FC236}">
                  <a16:creationId xmlns:a16="http://schemas.microsoft.com/office/drawing/2014/main" id="{70EB62D1-ADBA-48CB-B93D-31BC104655E1}"/>
                </a:ext>
              </a:extLst>
            </p:cNvPr>
            <p:cNvSpPr>
              <a:spLocks noChangeShapeType="1"/>
            </p:cNvSpPr>
            <p:nvPr/>
          </p:nvSpPr>
          <p:spPr bwMode="auto">
            <a:xfrm flipH="1">
              <a:off x="3683" y="3133"/>
              <a:ext cx="864" cy="0"/>
            </a:xfrm>
            <a:prstGeom prst="line">
              <a:avLst/>
            </a:prstGeom>
            <a:noFill/>
            <a:ln w="9525">
              <a:solidFill>
                <a:srgbClr val="0000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74" name="Line 74">
              <a:extLst>
                <a:ext uri="{FF2B5EF4-FFF2-40B4-BE49-F238E27FC236}">
                  <a16:creationId xmlns:a16="http://schemas.microsoft.com/office/drawing/2014/main" id="{D5D7E023-4F0A-4885-903C-005A63483062}"/>
                </a:ext>
              </a:extLst>
            </p:cNvPr>
            <p:cNvSpPr>
              <a:spLocks noChangeShapeType="1"/>
            </p:cNvSpPr>
            <p:nvPr/>
          </p:nvSpPr>
          <p:spPr bwMode="auto">
            <a:xfrm>
              <a:off x="3769" y="3028"/>
              <a:ext cx="0" cy="101"/>
            </a:xfrm>
            <a:prstGeom prst="line">
              <a:avLst/>
            </a:prstGeom>
            <a:noFill/>
            <a:ln w="9525">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75" name="Line 75">
              <a:extLst>
                <a:ext uri="{FF2B5EF4-FFF2-40B4-BE49-F238E27FC236}">
                  <a16:creationId xmlns:a16="http://schemas.microsoft.com/office/drawing/2014/main" id="{7B3329F3-E7B4-46E0-97F4-A9351A33D5F1}"/>
                </a:ext>
              </a:extLst>
            </p:cNvPr>
            <p:cNvSpPr>
              <a:spLocks noChangeShapeType="1"/>
            </p:cNvSpPr>
            <p:nvPr/>
          </p:nvSpPr>
          <p:spPr bwMode="auto">
            <a:xfrm>
              <a:off x="3865" y="3028"/>
              <a:ext cx="0" cy="101"/>
            </a:xfrm>
            <a:prstGeom prst="line">
              <a:avLst/>
            </a:prstGeom>
            <a:noFill/>
            <a:ln w="9525">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76" name="Line 76">
              <a:extLst>
                <a:ext uri="{FF2B5EF4-FFF2-40B4-BE49-F238E27FC236}">
                  <a16:creationId xmlns:a16="http://schemas.microsoft.com/office/drawing/2014/main" id="{DF923EEA-A79E-464D-AF37-A559094AB1E3}"/>
                </a:ext>
              </a:extLst>
            </p:cNvPr>
            <p:cNvSpPr>
              <a:spLocks noChangeShapeType="1"/>
            </p:cNvSpPr>
            <p:nvPr/>
          </p:nvSpPr>
          <p:spPr bwMode="auto">
            <a:xfrm>
              <a:off x="3961" y="3076"/>
              <a:ext cx="0" cy="52"/>
            </a:xfrm>
            <a:prstGeom prst="line">
              <a:avLst/>
            </a:prstGeom>
            <a:noFill/>
            <a:ln w="9525">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77" name="Line 77">
              <a:extLst>
                <a:ext uri="{FF2B5EF4-FFF2-40B4-BE49-F238E27FC236}">
                  <a16:creationId xmlns:a16="http://schemas.microsoft.com/office/drawing/2014/main" id="{E7FF1311-CFAE-43A2-8D5A-9CA9C92616DC}"/>
                </a:ext>
              </a:extLst>
            </p:cNvPr>
            <p:cNvSpPr>
              <a:spLocks noChangeShapeType="1"/>
            </p:cNvSpPr>
            <p:nvPr/>
          </p:nvSpPr>
          <p:spPr bwMode="auto">
            <a:xfrm>
              <a:off x="4057" y="3076"/>
              <a:ext cx="0" cy="52"/>
            </a:xfrm>
            <a:prstGeom prst="line">
              <a:avLst/>
            </a:prstGeom>
            <a:noFill/>
            <a:ln w="9525">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78" name="Line 78">
              <a:extLst>
                <a:ext uri="{FF2B5EF4-FFF2-40B4-BE49-F238E27FC236}">
                  <a16:creationId xmlns:a16="http://schemas.microsoft.com/office/drawing/2014/main" id="{BE515268-C255-4B33-ACB8-F499940F78D4}"/>
                </a:ext>
              </a:extLst>
            </p:cNvPr>
            <p:cNvSpPr>
              <a:spLocks noChangeShapeType="1"/>
            </p:cNvSpPr>
            <p:nvPr/>
          </p:nvSpPr>
          <p:spPr bwMode="auto">
            <a:xfrm>
              <a:off x="4153" y="3076"/>
              <a:ext cx="0" cy="52"/>
            </a:xfrm>
            <a:prstGeom prst="line">
              <a:avLst/>
            </a:prstGeom>
            <a:noFill/>
            <a:ln w="9525">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79" name="Line 79">
              <a:extLst>
                <a:ext uri="{FF2B5EF4-FFF2-40B4-BE49-F238E27FC236}">
                  <a16:creationId xmlns:a16="http://schemas.microsoft.com/office/drawing/2014/main" id="{7946387C-389F-47DC-BE62-0536B3965852}"/>
                </a:ext>
              </a:extLst>
            </p:cNvPr>
            <p:cNvSpPr>
              <a:spLocks noChangeShapeType="1"/>
            </p:cNvSpPr>
            <p:nvPr/>
          </p:nvSpPr>
          <p:spPr bwMode="auto">
            <a:xfrm>
              <a:off x="4249" y="3076"/>
              <a:ext cx="0" cy="52"/>
            </a:xfrm>
            <a:prstGeom prst="line">
              <a:avLst/>
            </a:prstGeom>
            <a:noFill/>
            <a:ln w="9525">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80" name="Line 80">
              <a:extLst>
                <a:ext uri="{FF2B5EF4-FFF2-40B4-BE49-F238E27FC236}">
                  <a16:creationId xmlns:a16="http://schemas.microsoft.com/office/drawing/2014/main" id="{68FE2C1B-6B16-4B89-9B13-B7D58CE1824A}"/>
                </a:ext>
              </a:extLst>
            </p:cNvPr>
            <p:cNvSpPr>
              <a:spLocks noChangeShapeType="1"/>
            </p:cNvSpPr>
            <p:nvPr/>
          </p:nvSpPr>
          <p:spPr bwMode="auto">
            <a:xfrm>
              <a:off x="4345" y="3076"/>
              <a:ext cx="0" cy="52"/>
            </a:xfrm>
            <a:prstGeom prst="line">
              <a:avLst/>
            </a:prstGeom>
            <a:noFill/>
            <a:ln w="9525">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81" name="Line 81">
              <a:extLst>
                <a:ext uri="{FF2B5EF4-FFF2-40B4-BE49-F238E27FC236}">
                  <a16:creationId xmlns:a16="http://schemas.microsoft.com/office/drawing/2014/main" id="{CE0D5865-130B-40BB-9CE4-CD09B2D29F19}"/>
                </a:ext>
              </a:extLst>
            </p:cNvPr>
            <p:cNvSpPr>
              <a:spLocks noChangeShapeType="1"/>
            </p:cNvSpPr>
            <p:nvPr/>
          </p:nvSpPr>
          <p:spPr bwMode="auto">
            <a:xfrm>
              <a:off x="4441" y="3028"/>
              <a:ext cx="0" cy="101"/>
            </a:xfrm>
            <a:prstGeom prst="line">
              <a:avLst/>
            </a:prstGeom>
            <a:noFill/>
            <a:ln w="9525">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grpSp>
          <p:nvGrpSpPr>
            <p:cNvPr id="179282" name="Group 82">
              <a:extLst>
                <a:ext uri="{FF2B5EF4-FFF2-40B4-BE49-F238E27FC236}">
                  <a16:creationId xmlns:a16="http://schemas.microsoft.com/office/drawing/2014/main" id="{1400C619-0684-42FE-A3D3-FBDACA3288AF}"/>
                </a:ext>
              </a:extLst>
            </p:cNvPr>
            <p:cNvGrpSpPr>
              <a:grpSpLocks/>
            </p:cNvGrpSpPr>
            <p:nvPr/>
          </p:nvGrpSpPr>
          <p:grpSpPr bwMode="auto">
            <a:xfrm>
              <a:off x="4190" y="3331"/>
              <a:ext cx="864" cy="105"/>
              <a:chOff x="1973" y="2547"/>
              <a:chExt cx="864" cy="105"/>
            </a:xfrm>
          </p:grpSpPr>
          <p:sp>
            <p:nvSpPr>
              <p:cNvPr id="179283" name="Line 83">
                <a:extLst>
                  <a:ext uri="{FF2B5EF4-FFF2-40B4-BE49-F238E27FC236}">
                    <a16:creationId xmlns:a16="http://schemas.microsoft.com/office/drawing/2014/main" id="{C0EB8152-BA13-4C32-9FE2-01E139F47CB1}"/>
                  </a:ext>
                </a:extLst>
              </p:cNvPr>
              <p:cNvSpPr>
                <a:spLocks noChangeShapeType="1"/>
              </p:cNvSpPr>
              <p:nvPr/>
            </p:nvSpPr>
            <p:spPr bwMode="auto">
              <a:xfrm>
                <a:off x="1973" y="2547"/>
                <a:ext cx="864"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84" name="Line 84">
                <a:extLst>
                  <a:ext uri="{FF2B5EF4-FFF2-40B4-BE49-F238E27FC236}">
                    <a16:creationId xmlns:a16="http://schemas.microsoft.com/office/drawing/2014/main" id="{DE3614A2-AC5E-4BE3-B809-1BEDFA7B9641}"/>
                  </a:ext>
                </a:extLst>
              </p:cNvPr>
              <p:cNvSpPr>
                <a:spLocks noChangeShapeType="1"/>
              </p:cNvSpPr>
              <p:nvPr/>
            </p:nvSpPr>
            <p:spPr bwMode="auto">
              <a:xfrm flipH="1">
                <a:off x="1973" y="2652"/>
                <a:ext cx="864"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85" name="Line 85">
                <a:extLst>
                  <a:ext uri="{FF2B5EF4-FFF2-40B4-BE49-F238E27FC236}">
                    <a16:creationId xmlns:a16="http://schemas.microsoft.com/office/drawing/2014/main" id="{328768DE-0304-428B-AB19-4E73FA950CB7}"/>
                  </a:ext>
                </a:extLst>
              </p:cNvPr>
              <p:cNvSpPr>
                <a:spLocks noChangeShapeType="1"/>
              </p:cNvSpPr>
              <p:nvPr/>
            </p:nvSpPr>
            <p:spPr bwMode="auto">
              <a:xfrm>
                <a:off x="2059" y="2547"/>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86" name="Line 86">
                <a:extLst>
                  <a:ext uri="{FF2B5EF4-FFF2-40B4-BE49-F238E27FC236}">
                    <a16:creationId xmlns:a16="http://schemas.microsoft.com/office/drawing/2014/main" id="{EFF3C881-1B2D-4E3B-B7FB-07FD889D79BD}"/>
                  </a:ext>
                </a:extLst>
              </p:cNvPr>
              <p:cNvSpPr>
                <a:spLocks noChangeShapeType="1"/>
              </p:cNvSpPr>
              <p:nvPr/>
            </p:nvSpPr>
            <p:spPr bwMode="auto">
              <a:xfrm>
                <a:off x="2155" y="2547"/>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87" name="Line 87">
                <a:extLst>
                  <a:ext uri="{FF2B5EF4-FFF2-40B4-BE49-F238E27FC236}">
                    <a16:creationId xmlns:a16="http://schemas.microsoft.com/office/drawing/2014/main" id="{D9486C18-4DEA-42EB-B63E-9B0BFE7B3232}"/>
                  </a:ext>
                </a:extLst>
              </p:cNvPr>
              <p:cNvSpPr>
                <a:spLocks noChangeShapeType="1"/>
              </p:cNvSpPr>
              <p:nvPr/>
            </p:nvSpPr>
            <p:spPr bwMode="auto">
              <a:xfrm>
                <a:off x="2251" y="2547"/>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88" name="Line 88">
                <a:extLst>
                  <a:ext uri="{FF2B5EF4-FFF2-40B4-BE49-F238E27FC236}">
                    <a16:creationId xmlns:a16="http://schemas.microsoft.com/office/drawing/2014/main" id="{71978F8D-E996-46BA-B953-CEC6254C05C1}"/>
                  </a:ext>
                </a:extLst>
              </p:cNvPr>
              <p:cNvSpPr>
                <a:spLocks noChangeShapeType="1"/>
              </p:cNvSpPr>
              <p:nvPr/>
            </p:nvSpPr>
            <p:spPr bwMode="auto">
              <a:xfrm>
                <a:off x="2347" y="2547"/>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89" name="Line 89">
                <a:extLst>
                  <a:ext uri="{FF2B5EF4-FFF2-40B4-BE49-F238E27FC236}">
                    <a16:creationId xmlns:a16="http://schemas.microsoft.com/office/drawing/2014/main" id="{966EBFB1-21C1-4B4D-87B4-5382F1275CE1}"/>
                  </a:ext>
                </a:extLst>
              </p:cNvPr>
              <p:cNvSpPr>
                <a:spLocks noChangeShapeType="1"/>
              </p:cNvSpPr>
              <p:nvPr/>
            </p:nvSpPr>
            <p:spPr bwMode="auto">
              <a:xfrm>
                <a:off x="2443" y="2547"/>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90" name="Line 90">
                <a:extLst>
                  <a:ext uri="{FF2B5EF4-FFF2-40B4-BE49-F238E27FC236}">
                    <a16:creationId xmlns:a16="http://schemas.microsoft.com/office/drawing/2014/main" id="{2AC51508-17A3-42E0-BADC-077575125A4E}"/>
                  </a:ext>
                </a:extLst>
              </p:cNvPr>
              <p:cNvSpPr>
                <a:spLocks noChangeShapeType="1"/>
              </p:cNvSpPr>
              <p:nvPr/>
            </p:nvSpPr>
            <p:spPr bwMode="auto">
              <a:xfrm>
                <a:off x="2539" y="2547"/>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91" name="Line 91">
                <a:extLst>
                  <a:ext uri="{FF2B5EF4-FFF2-40B4-BE49-F238E27FC236}">
                    <a16:creationId xmlns:a16="http://schemas.microsoft.com/office/drawing/2014/main" id="{4ECC1B79-795F-45D7-9506-4A8B223DAD66}"/>
                  </a:ext>
                </a:extLst>
              </p:cNvPr>
              <p:cNvSpPr>
                <a:spLocks noChangeShapeType="1"/>
              </p:cNvSpPr>
              <p:nvPr/>
            </p:nvSpPr>
            <p:spPr bwMode="auto">
              <a:xfrm>
                <a:off x="2635" y="2547"/>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92" name="Line 92">
                <a:extLst>
                  <a:ext uri="{FF2B5EF4-FFF2-40B4-BE49-F238E27FC236}">
                    <a16:creationId xmlns:a16="http://schemas.microsoft.com/office/drawing/2014/main" id="{62C53A6E-0F24-4CC8-AB68-6F6B75B03DA8}"/>
                  </a:ext>
                </a:extLst>
              </p:cNvPr>
              <p:cNvSpPr>
                <a:spLocks noChangeShapeType="1"/>
              </p:cNvSpPr>
              <p:nvPr/>
            </p:nvSpPr>
            <p:spPr bwMode="auto">
              <a:xfrm>
                <a:off x="2731" y="2547"/>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grpSp>
        <p:sp>
          <p:nvSpPr>
            <p:cNvPr id="179293" name="Line 93">
              <a:extLst>
                <a:ext uri="{FF2B5EF4-FFF2-40B4-BE49-F238E27FC236}">
                  <a16:creationId xmlns:a16="http://schemas.microsoft.com/office/drawing/2014/main" id="{AE41F71E-65FB-4BF5-A6DD-88103D5A0439}"/>
                </a:ext>
              </a:extLst>
            </p:cNvPr>
            <p:cNvSpPr>
              <a:spLocks noChangeShapeType="1"/>
            </p:cNvSpPr>
            <p:nvPr/>
          </p:nvSpPr>
          <p:spPr bwMode="auto">
            <a:xfrm>
              <a:off x="3213" y="3331"/>
              <a:ext cx="633"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94" name="Line 94">
              <a:extLst>
                <a:ext uri="{FF2B5EF4-FFF2-40B4-BE49-F238E27FC236}">
                  <a16:creationId xmlns:a16="http://schemas.microsoft.com/office/drawing/2014/main" id="{82E99AB6-4EE1-4A17-9633-A0DAF3DACC78}"/>
                </a:ext>
              </a:extLst>
            </p:cNvPr>
            <p:cNvSpPr>
              <a:spLocks noChangeShapeType="1"/>
            </p:cNvSpPr>
            <p:nvPr/>
          </p:nvSpPr>
          <p:spPr bwMode="auto">
            <a:xfrm flipH="1">
              <a:off x="3213" y="3436"/>
              <a:ext cx="864"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95" name="Line 95">
              <a:extLst>
                <a:ext uri="{FF2B5EF4-FFF2-40B4-BE49-F238E27FC236}">
                  <a16:creationId xmlns:a16="http://schemas.microsoft.com/office/drawing/2014/main" id="{96A4B567-71B8-4687-BF52-399889F8A58B}"/>
                </a:ext>
              </a:extLst>
            </p:cNvPr>
            <p:cNvSpPr>
              <a:spLocks noChangeShapeType="1"/>
            </p:cNvSpPr>
            <p:nvPr/>
          </p:nvSpPr>
          <p:spPr bwMode="auto">
            <a:xfrm>
              <a:off x="3299" y="3331"/>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96" name="Line 96">
              <a:extLst>
                <a:ext uri="{FF2B5EF4-FFF2-40B4-BE49-F238E27FC236}">
                  <a16:creationId xmlns:a16="http://schemas.microsoft.com/office/drawing/2014/main" id="{2A6540C1-B054-4000-8BC3-F15012CA1FE8}"/>
                </a:ext>
              </a:extLst>
            </p:cNvPr>
            <p:cNvSpPr>
              <a:spLocks noChangeShapeType="1"/>
            </p:cNvSpPr>
            <p:nvPr/>
          </p:nvSpPr>
          <p:spPr bwMode="auto">
            <a:xfrm>
              <a:off x="3395" y="3331"/>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97" name="Line 97">
              <a:extLst>
                <a:ext uri="{FF2B5EF4-FFF2-40B4-BE49-F238E27FC236}">
                  <a16:creationId xmlns:a16="http://schemas.microsoft.com/office/drawing/2014/main" id="{F9D97641-7B23-46D4-A326-B28F45B0FF4D}"/>
                </a:ext>
              </a:extLst>
            </p:cNvPr>
            <p:cNvSpPr>
              <a:spLocks noChangeShapeType="1"/>
            </p:cNvSpPr>
            <p:nvPr/>
          </p:nvSpPr>
          <p:spPr bwMode="auto">
            <a:xfrm>
              <a:off x="3491" y="3331"/>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98" name="Line 98">
              <a:extLst>
                <a:ext uri="{FF2B5EF4-FFF2-40B4-BE49-F238E27FC236}">
                  <a16:creationId xmlns:a16="http://schemas.microsoft.com/office/drawing/2014/main" id="{81BEA980-95B2-4604-B02D-28F47530ACA6}"/>
                </a:ext>
              </a:extLst>
            </p:cNvPr>
            <p:cNvSpPr>
              <a:spLocks noChangeShapeType="1"/>
            </p:cNvSpPr>
            <p:nvPr/>
          </p:nvSpPr>
          <p:spPr bwMode="auto">
            <a:xfrm>
              <a:off x="3587" y="3331"/>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299" name="Line 99">
              <a:extLst>
                <a:ext uri="{FF2B5EF4-FFF2-40B4-BE49-F238E27FC236}">
                  <a16:creationId xmlns:a16="http://schemas.microsoft.com/office/drawing/2014/main" id="{F49463EE-1CA5-41CA-8BE3-2E93B91EC8BC}"/>
                </a:ext>
              </a:extLst>
            </p:cNvPr>
            <p:cNvSpPr>
              <a:spLocks noChangeShapeType="1"/>
            </p:cNvSpPr>
            <p:nvPr/>
          </p:nvSpPr>
          <p:spPr bwMode="auto">
            <a:xfrm>
              <a:off x="3683" y="3331"/>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300" name="Line 100">
              <a:extLst>
                <a:ext uri="{FF2B5EF4-FFF2-40B4-BE49-F238E27FC236}">
                  <a16:creationId xmlns:a16="http://schemas.microsoft.com/office/drawing/2014/main" id="{43B60100-95C7-448D-A542-516FDB5CC7C7}"/>
                </a:ext>
              </a:extLst>
            </p:cNvPr>
            <p:cNvSpPr>
              <a:spLocks noChangeShapeType="1"/>
            </p:cNvSpPr>
            <p:nvPr/>
          </p:nvSpPr>
          <p:spPr bwMode="auto">
            <a:xfrm>
              <a:off x="3779" y="3331"/>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301" name="Line 101">
              <a:extLst>
                <a:ext uri="{FF2B5EF4-FFF2-40B4-BE49-F238E27FC236}">
                  <a16:creationId xmlns:a16="http://schemas.microsoft.com/office/drawing/2014/main" id="{C9D767DC-CD5F-4955-8E1E-8A54DC55DDE8}"/>
                </a:ext>
              </a:extLst>
            </p:cNvPr>
            <p:cNvSpPr>
              <a:spLocks noChangeShapeType="1"/>
            </p:cNvSpPr>
            <p:nvPr/>
          </p:nvSpPr>
          <p:spPr bwMode="auto">
            <a:xfrm>
              <a:off x="3875" y="3379"/>
              <a:ext cx="0" cy="5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302" name="Line 102">
              <a:extLst>
                <a:ext uri="{FF2B5EF4-FFF2-40B4-BE49-F238E27FC236}">
                  <a16:creationId xmlns:a16="http://schemas.microsoft.com/office/drawing/2014/main" id="{8F8E9721-6141-48D2-AA69-9E37DCF5083D}"/>
                </a:ext>
              </a:extLst>
            </p:cNvPr>
            <p:cNvSpPr>
              <a:spLocks noChangeShapeType="1"/>
            </p:cNvSpPr>
            <p:nvPr/>
          </p:nvSpPr>
          <p:spPr bwMode="auto">
            <a:xfrm>
              <a:off x="3971" y="3379"/>
              <a:ext cx="0" cy="5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cxnSp>
          <p:nvCxnSpPr>
            <p:cNvPr id="179303" name="AutoShape 103">
              <a:extLst>
                <a:ext uri="{FF2B5EF4-FFF2-40B4-BE49-F238E27FC236}">
                  <a16:creationId xmlns:a16="http://schemas.microsoft.com/office/drawing/2014/main" id="{5726BF70-4647-4763-AF50-DADAF049AC2A}"/>
                </a:ext>
              </a:extLst>
            </p:cNvPr>
            <p:cNvCxnSpPr>
              <a:cxnSpLocks noChangeShapeType="1"/>
            </p:cNvCxnSpPr>
            <p:nvPr/>
          </p:nvCxnSpPr>
          <p:spPr bwMode="auto">
            <a:xfrm flipV="1">
              <a:off x="3735" y="3013"/>
              <a:ext cx="342" cy="318"/>
            </a:xfrm>
            <a:prstGeom prst="bentConnector3">
              <a:avLst>
                <a:gd name="adj1" fmla="val 50000"/>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79304" name="Line 104">
              <a:extLst>
                <a:ext uri="{FF2B5EF4-FFF2-40B4-BE49-F238E27FC236}">
                  <a16:creationId xmlns:a16="http://schemas.microsoft.com/office/drawing/2014/main" id="{18FF4BC0-45D6-43DD-9CFB-56E13133EA9E}"/>
                </a:ext>
              </a:extLst>
            </p:cNvPr>
            <p:cNvSpPr>
              <a:spLocks noChangeShapeType="1"/>
            </p:cNvSpPr>
            <p:nvPr/>
          </p:nvSpPr>
          <p:spPr bwMode="auto">
            <a:xfrm>
              <a:off x="3865" y="2977"/>
              <a:ext cx="0" cy="52"/>
            </a:xfrm>
            <a:prstGeom prst="line">
              <a:avLst/>
            </a:prstGeom>
            <a:noFill/>
            <a:ln w="9525">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305" name="Line 105">
              <a:extLst>
                <a:ext uri="{FF2B5EF4-FFF2-40B4-BE49-F238E27FC236}">
                  <a16:creationId xmlns:a16="http://schemas.microsoft.com/office/drawing/2014/main" id="{7FBA4882-73AA-46ED-A807-5EF1F80D3505}"/>
                </a:ext>
              </a:extLst>
            </p:cNvPr>
            <p:cNvSpPr>
              <a:spLocks noChangeShapeType="1"/>
            </p:cNvSpPr>
            <p:nvPr/>
          </p:nvSpPr>
          <p:spPr bwMode="auto">
            <a:xfrm>
              <a:off x="3961" y="2887"/>
              <a:ext cx="0" cy="52"/>
            </a:xfrm>
            <a:prstGeom prst="line">
              <a:avLst/>
            </a:prstGeom>
            <a:noFill/>
            <a:ln w="9525">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306" name="Line 106">
              <a:extLst>
                <a:ext uri="{FF2B5EF4-FFF2-40B4-BE49-F238E27FC236}">
                  <a16:creationId xmlns:a16="http://schemas.microsoft.com/office/drawing/2014/main" id="{75BB723D-B448-47C4-AC45-EEF9ECC62F8E}"/>
                </a:ext>
              </a:extLst>
            </p:cNvPr>
            <p:cNvSpPr>
              <a:spLocks noChangeShapeType="1"/>
            </p:cNvSpPr>
            <p:nvPr/>
          </p:nvSpPr>
          <p:spPr bwMode="auto">
            <a:xfrm>
              <a:off x="4057" y="2881"/>
              <a:ext cx="0" cy="52"/>
            </a:xfrm>
            <a:prstGeom prst="line">
              <a:avLst/>
            </a:prstGeom>
            <a:noFill/>
            <a:ln w="9525">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307" name="Line 107">
              <a:extLst>
                <a:ext uri="{FF2B5EF4-FFF2-40B4-BE49-F238E27FC236}">
                  <a16:creationId xmlns:a16="http://schemas.microsoft.com/office/drawing/2014/main" id="{FAB39340-1585-48B5-968F-73FF9FA369AF}"/>
                </a:ext>
              </a:extLst>
            </p:cNvPr>
            <p:cNvSpPr>
              <a:spLocks noChangeShapeType="1"/>
            </p:cNvSpPr>
            <p:nvPr/>
          </p:nvSpPr>
          <p:spPr bwMode="auto">
            <a:xfrm>
              <a:off x="4153" y="2881"/>
              <a:ext cx="0" cy="52"/>
            </a:xfrm>
            <a:prstGeom prst="line">
              <a:avLst/>
            </a:prstGeom>
            <a:noFill/>
            <a:ln w="9525">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308" name="Line 108">
              <a:extLst>
                <a:ext uri="{FF2B5EF4-FFF2-40B4-BE49-F238E27FC236}">
                  <a16:creationId xmlns:a16="http://schemas.microsoft.com/office/drawing/2014/main" id="{0B31ABD3-663F-4718-B19E-216C39599858}"/>
                </a:ext>
              </a:extLst>
            </p:cNvPr>
            <p:cNvSpPr>
              <a:spLocks noChangeShapeType="1"/>
            </p:cNvSpPr>
            <p:nvPr/>
          </p:nvSpPr>
          <p:spPr bwMode="auto">
            <a:xfrm>
              <a:off x="4249" y="2881"/>
              <a:ext cx="0" cy="52"/>
            </a:xfrm>
            <a:prstGeom prst="line">
              <a:avLst/>
            </a:prstGeom>
            <a:noFill/>
            <a:ln w="9525">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309" name="Line 109">
              <a:extLst>
                <a:ext uri="{FF2B5EF4-FFF2-40B4-BE49-F238E27FC236}">
                  <a16:creationId xmlns:a16="http://schemas.microsoft.com/office/drawing/2014/main" id="{36488289-1177-4508-AB64-8813A6022410}"/>
                </a:ext>
              </a:extLst>
            </p:cNvPr>
            <p:cNvSpPr>
              <a:spLocks noChangeShapeType="1"/>
            </p:cNvSpPr>
            <p:nvPr/>
          </p:nvSpPr>
          <p:spPr bwMode="auto">
            <a:xfrm>
              <a:off x="4345" y="2923"/>
              <a:ext cx="0" cy="52"/>
            </a:xfrm>
            <a:prstGeom prst="line">
              <a:avLst/>
            </a:prstGeom>
            <a:noFill/>
            <a:ln w="9525">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310" name="Line 110">
              <a:extLst>
                <a:ext uri="{FF2B5EF4-FFF2-40B4-BE49-F238E27FC236}">
                  <a16:creationId xmlns:a16="http://schemas.microsoft.com/office/drawing/2014/main" id="{A18DED74-EF0E-49B4-AD36-E9031EE97E91}"/>
                </a:ext>
              </a:extLst>
            </p:cNvPr>
            <p:cNvSpPr>
              <a:spLocks noChangeShapeType="1"/>
            </p:cNvSpPr>
            <p:nvPr/>
          </p:nvSpPr>
          <p:spPr bwMode="auto">
            <a:xfrm>
              <a:off x="3962" y="3019"/>
              <a:ext cx="0" cy="5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311" name="Line 111">
              <a:extLst>
                <a:ext uri="{FF2B5EF4-FFF2-40B4-BE49-F238E27FC236}">
                  <a16:creationId xmlns:a16="http://schemas.microsoft.com/office/drawing/2014/main" id="{C59B7937-80AA-4569-B0E7-2FA7046D24C9}"/>
                </a:ext>
              </a:extLst>
            </p:cNvPr>
            <p:cNvSpPr>
              <a:spLocks noChangeShapeType="1"/>
            </p:cNvSpPr>
            <p:nvPr/>
          </p:nvSpPr>
          <p:spPr bwMode="auto">
            <a:xfrm>
              <a:off x="4058" y="3019"/>
              <a:ext cx="0" cy="5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grpSp>
      <p:sp>
        <p:nvSpPr>
          <p:cNvPr id="179312" name="Text Box 112">
            <a:extLst>
              <a:ext uri="{FF2B5EF4-FFF2-40B4-BE49-F238E27FC236}">
                <a16:creationId xmlns:a16="http://schemas.microsoft.com/office/drawing/2014/main" id="{F414F3D1-2F27-4E3E-AE36-CFA615EF5353}"/>
              </a:ext>
            </a:extLst>
          </p:cNvPr>
          <p:cNvSpPr txBox="1">
            <a:spLocks noChangeArrowheads="1"/>
          </p:cNvSpPr>
          <p:nvPr/>
        </p:nvSpPr>
        <p:spPr bwMode="auto">
          <a:xfrm>
            <a:off x="4918073" y="4028816"/>
            <a:ext cx="2138362"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altLang="en-US" sz="1800" dirty="0">
                <a:latin typeface="Calibri" panose="020F0502020204030204" pitchFamily="34" charset="0"/>
                <a:cs typeface="Calibri" panose="020F0502020204030204" pitchFamily="34" charset="0"/>
              </a:rPr>
              <a:t>Template</a:t>
            </a:r>
          </a:p>
        </p:txBody>
      </p:sp>
      <p:sp>
        <p:nvSpPr>
          <p:cNvPr id="179313" name="Text Box 113">
            <a:extLst>
              <a:ext uri="{FF2B5EF4-FFF2-40B4-BE49-F238E27FC236}">
                <a16:creationId xmlns:a16="http://schemas.microsoft.com/office/drawing/2014/main" id="{71AC7BF4-B79B-4710-99C7-50A90F907E5D}"/>
              </a:ext>
            </a:extLst>
          </p:cNvPr>
          <p:cNvSpPr txBox="1">
            <a:spLocks noChangeArrowheads="1"/>
          </p:cNvSpPr>
          <p:nvPr/>
        </p:nvSpPr>
        <p:spPr bwMode="auto">
          <a:xfrm>
            <a:off x="6257923" y="4263769"/>
            <a:ext cx="946150" cy="915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altLang="en-US" sz="1800" dirty="0">
                <a:latin typeface="Calibri" panose="020F0502020204030204" pitchFamily="34" charset="0"/>
                <a:cs typeface="Calibri" panose="020F0502020204030204" pitchFamily="34" charset="0"/>
              </a:rPr>
              <a:t>G-DNA </a:t>
            </a:r>
          </a:p>
          <a:p>
            <a:pPr algn="ctr"/>
            <a:r>
              <a:rPr lang="en-US" altLang="en-US" sz="1800" dirty="0">
                <a:latin typeface="Calibri" panose="020F0502020204030204" pitchFamily="34" charset="0"/>
                <a:cs typeface="Calibri" panose="020F0502020204030204" pitchFamily="34" charset="0"/>
              </a:rPr>
              <a:t>w/DS </a:t>
            </a:r>
          </a:p>
          <a:p>
            <a:pPr algn="ctr"/>
            <a:r>
              <a:rPr lang="en-US" altLang="en-US" sz="1800" dirty="0">
                <a:latin typeface="Calibri" panose="020F0502020204030204" pitchFamily="34" charset="0"/>
                <a:cs typeface="Calibri" panose="020F0502020204030204" pitchFamily="34" charset="0"/>
              </a:rPr>
              <a:t>break</a:t>
            </a:r>
          </a:p>
        </p:txBody>
      </p:sp>
      <p:grpSp>
        <p:nvGrpSpPr>
          <p:cNvPr id="5" name="Group 4">
            <a:extLst>
              <a:ext uri="{FF2B5EF4-FFF2-40B4-BE49-F238E27FC236}">
                <a16:creationId xmlns:a16="http://schemas.microsoft.com/office/drawing/2014/main" id="{33B8EE59-C644-4DEE-B082-79E1FA17A384}"/>
              </a:ext>
            </a:extLst>
          </p:cNvPr>
          <p:cNvGrpSpPr/>
          <p:nvPr/>
        </p:nvGrpSpPr>
        <p:grpSpPr>
          <a:xfrm>
            <a:off x="1259679" y="5268137"/>
            <a:ext cx="2776836" cy="573604"/>
            <a:chOff x="3216275" y="5911334"/>
            <a:chExt cx="2776836" cy="573604"/>
          </a:xfrm>
        </p:grpSpPr>
        <p:grpSp>
          <p:nvGrpSpPr>
            <p:cNvPr id="179314" name="Group 114">
              <a:extLst>
                <a:ext uri="{FF2B5EF4-FFF2-40B4-BE49-F238E27FC236}">
                  <a16:creationId xmlns:a16="http://schemas.microsoft.com/office/drawing/2014/main" id="{1E65F0FA-90DC-4CE3-A73B-78654CAAC505}"/>
                </a:ext>
              </a:extLst>
            </p:cNvPr>
            <p:cNvGrpSpPr>
              <a:grpSpLocks/>
            </p:cNvGrpSpPr>
            <p:nvPr/>
          </p:nvGrpSpPr>
          <p:grpSpPr bwMode="auto">
            <a:xfrm>
              <a:off x="3216275" y="6272213"/>
              <a:ext cx="2743200" cy="166687"/>
              <a:chOff x="2016" y="1246"/>
              <a:chExt cx="1728" cy="105"/>
            </a:xfrm>
          </p:grpSpPr>
          <p:sp>
            <p:nvSpPr>
              <p:cNvPr id="179315" name="Line 115">
                <a:extLst>
                  <a:ext uri="{FF2B5EF4-FFF2-40B4-BE49-F238E27FC236}">
                    <a16:creationId xmlns:a16="http://schemas.microsoft.com/office/drawing/2014/main" id="{06CFF2EE-3ADF-4D80-8371-DFA9B2929B23}"/>
                  </a:ext>
                </a:extLst>
              </p:cNvPr>
              <p:cNvSpPr>
                <a:spLocks noChangeShapeType="1"/>
              </p:cNvSpPr>
              <p:nvPr/>
            </p:nvSpPr>
            <p:spPr bwMode="auto">
              <a:xfrm>
                <a:off x="2016" y="1246"/>
                <a:ext cx="1728"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316" name="Line 116">
                <a:extLst>
                  <a:ext uri="{FF2B5EF4-FFF2-40B4-BE49-F238E27FC236}">
                    <a16:creationId xmlns:a16="http://schemas.microsoft.com/office/drawing/2014/main" id="{ADB0DF0D-9A4C-4B79-993E-3946C0B2EAAA}"/>
                  </a:ext>
                </a:extLst>
              </p:cNvPr>
              <p:cNvSpPr>
                <a:spLocks noChangeShapeType="1"/>
              </p:cNvSpPr>
              <p:nvPr/>
            </p:nvSpPr>
            <p:spPr bwMode="auto">
              <a:xfrm flipH="1">
                <a:off x="2016" y="1351"/>
                <a:ext cx="1728"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grpSp>
            <p:nvGrpSpPr>
              <p:cNvPr id="179317" name="Group 117">
                <a:extLst>
                  <a:ext uri="{FF2B5EF4-FFF2-40B4-BE49-F238E27FC236}">
                    <a16:creationId xmlns:a16="http://schemas.microsoft.com/office/drawing/2014/main" id="{A26E6B25-7E39-4923-A911-4C0DED9C1980}"/>
                  </a:ext>
                </a:extLst>
              </p:cNvPr>
              <p:cNvGrpSpPr>
                <a:grpSpLocks/>
              </p:cNvGrpSpPr>
              <p:nvPr/>
            </p:nvGrpSpPr>
            <p:grpSpPr bwMode="auto">
              <a:xfrm>
                <a:off x="2112" y="1246"/>
                <a:ext cx="1536" cy="101"/>
                <a:chOff x="2078" y="1246"/>
                <a:chExt cx="1536" cy="101"/>
              </a:xfrm>
            </p:grpSpPr>
            <p:sp>
              <p:nvSpPr>
                <p:cNvPr id="179318" name="Line 118">
                  <a:extLst>
                    <a:ext uri="{FF2B5EF4-FFF2-40B4-BE49-F238E27FC236}">
                      <a16:creationId xmlns:a16="http://schemas.microsoft.com/office/drawing/2014/main" id="{47F0C7EE-26AC-4449-9B92-A0D524B1B4C2}"/>
                    </a:ext>
                  </a:extLst>
                </p:cNvPr>
                <p:cNvSpPr>
                  <a:spLocks noChangeShapeType="1"/>
                </p:cNvSpPr>
                <p:nvPr/>
              </p:nvSpPr>
              <p:spPr bwMode="auto">
                <a:xfrm>
                  <a:off x="2078"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319" name="Line 119">
                  <a:extLst>
                    <a:ext uri="{FF2B5EF4-FFF2-40B4-BE49-F238E27FC236}">
                      <a16:creationId xmlns:a16="http://schemas.microsoft.com/office/drawing/2014/main" id="{0ACA1419-F63F-40F2-9C95-E0A38CCCF461}"/>
                    </a:ext>
                  </a:extLst>
                </p:cNvPr>
                <p:cNvSpPr>
                  <a:spLocks noChangeShapeType="1"/>
                </p:cNvSpPr>
                <p:nvPr/>
              </p:nvSpPr>
              <p:spPr bwMode="auto">
                <a:xfrm>
                  <a:off x="2174"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320" name="Line 120">
                  <a:extLst>
                    <a:ext uri="{FF2B5EF4-FFF2-40B4-BE49-F238E27FC236}">
                      <a16:creationId xmlns:a16="http://schemas.microsoft.com/office/drawing/2014/main" id="{A8AD0318-42A1-4E88-9AD6-5A76B4915335}"/>
                    </a:ext>
                  </a:extLst>
                </p:cNvPr>
                <p:cNvSpPr>
                  <a:spLocks noChangeShapeType="1"/>
                </p:cNvSpPr>
                <p:nvPr/>
              </p:nvSpPr>
              <p:spPr bwMode="auto">
                <a:xfrm>
                  <a:off x="2270"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321" name="Line 121">
                  <a:extLst>
                    <a:ext uri="{FF2B5EF4-FFF2-40B4-BE49-F238E27FC236}">
                      <a16:creationId xmlns:a16="http://schemas.microsoft.com/office/drawing/2014/main" id="{0F1D5A78-BAB7-4E4E-A2DF-8D2CFFCBBBE6}"/>
                    </a:ext>
                  </a:extLst>
                </p:cNvPr>
                <p:cNvSpPr>
                  <a:spLocks noChangeShapeType="1"/>
                </p:cNvSpPr>
                <p:nvPr/>
              </p:nvSpPr>
              <p:spPr bwMode="auto">
                <a:xfrm>
                  <a:off x="2366"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322" name="Line 122">
                  <a:extLst>
                    <a:ext uri="{FF2B5EF4-FFF2-40B4-BE49-F238E27FC236}">
                      <a16:creationId xmlns:a16="http://schemas.microsoft.com/office/drawing/2014/main" id="{CD0314B5-41CD-46D6-9931-89F5CA8A6784}"/>
                    </a:ext>
                  </a:extLst>
                </p:cNvPr>
                <p:cNvSpPr>
                  <a:spLocks noChangeShapeType="1"/>
                </p:cNvSpPr>
                <p:nvPr/>
              </p:nvSpPr>
              <p:spPr bwMode="auto">
                <a:xfrm>
                  <a:off x="2462"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323" name="Line 123">
                  <a:extLst>
                    <a:ext uri="{FF2B5EF4-FFF2-40B4-BE49-F238E27FC236}">
                      <a16:creationId xmlns:a16="http://schemas.microsoft.com/office/drawing/2014/main" id="{0C403BBE-B6D2-43F7-BD10-5DE8A27E1A81}"/>
                    </a:ext>
                  </a:extLst>
                </p:cNvPr>
                <p:cNvSpPr>
                  <a:spLocks noChangeShapeType="1"/>
                </p:cNvSpPr>
                <p:nvPr/>
              </p:nvSpPr>
              <p:spPr bwMode="auto">
                <a:xfrm>
                  <a:off x="2558"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324" name="Line 124">
                  <a:extLst>
                    <a:ext uri="{FF2B5EF4-FFF2-40B4-BE49-F238E27FC236}">
                      <a16:creationId xmlns:a16="http://schemas.microsoft.com/office/drawing/2014/main" id="{C13FB981-4F3A-4C33-A43C-B508CEA094C1}"/>
                    </a:ext>
                  </a:extLst>
                </p:cNvPr>
                <p:cNvSpPr>
                  <a:spLocks noChangeShapeType="1"/>
                </p:cNvSpPr>
                <p:nvPr/>
              </p:nvSpPr>
              <p:spPr bwMode="auto">
                <a:xfrm>
                  <a:off x="2654"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325" name="Line 125">
                  <a:extLst>
                    <a:ext uri="{FF2B5EF4-FFF2-40B4-BE49-F238E27FC236}">
                      <a16:creationId xmlns:a16="http://schemas.microsoft.com/office/drawing/2014/main" id="{AC4A6948-9CBC-4D16-B4BC-B0573CD2C9E6}"/>
                    </a:ext>
                  </a:extLst>
                </p:cNvPr>
                <p:cNvSpPr>
                  <a:spLocks noChangeShapeType="1"/>
                </p:cNvSpPr>
                <p:nvPr/>
              </p:nvSpPr>
              <p:spPr bwMode="auto">
                <a:xfrm>
                  <a:off x="2750"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326" name="Line 126">
                  <a:extLst>
                    <a:ext uri="{FF2B5EF4-FFF2-40B4-BE49-F238E27FC236}">
                      <a16:creationId xmlns:a16="http://schemas.microsoft.com/office/drawing/2014/main" id="{52AFD55E-1FDD-4090-BE46-C88B02A82248}"/>
                    </a:ext>
                  </a:extLst>
                </p:cNvPr>
                <p:cNvSpPr>
                  <a:spLocks noChangeShapeType="1"/>
                </p:cNvSpPr>
                <p:nvPr/>
              </p:nvSpPr>
              <p:spPr bwMode="auto">
                <a:xfrm>
                  <a:off x="2846"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327" name="Line 127">
                  <a:extLst>
                    <a:ext uri="{FF2B5EF4-FFF2-40B4-BE49-F238E27FC236}">
                      <a16:creationId xmlns:a16="http://schemas.microsoft.com/office/drawing/2014/main" id="{9712258F-F7C2-43D6-B371-80F84D07E9DB}"/>
                    </a:ext>
                  </a:extLst>
                </p:cNvPr>
                <p:cNvSpPr>
                  <a:spLocks noChangeShapeType="1"/>
                </p:cNvSpPr>
                <p:nvPr/>
              </p:nvSpPr>
              <p:spPr bwMode="auto">
                <a:xfrm>
                  <a:off x="2942"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328" name="Line 128">
                  <a:extLst>
                    <a:ext uri="{FF2B5EF4-FFF2-40B4-BE49-F238E27FC236}">
                      <a16:creationId xmlns:a16="http://schemas.microsoft.com/office/drawing/2014/main" id="{C32EBE54-1252-4382-8FF2-ABBBD4CACD17}"/>
                    </a:ext>
                  </a:extLst>
                </p:cNvPr>
                <p:cNvSpPr>
                  <a:spLocks noChangeShapeType="1"/>
                </p:cNvSpPr>
                <p:nvPr/>
              </p:nvSpPr>
              <p:spPr bwMode="auto">
                <a:xfrm>
                  <a:off x="3038"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329" name="Line 129">
                  <a:extLst>
                    <a:ext uri="{FF2B5EF4-FFF2-40B4-BE49-F238E27FC236}">
                      <a16:creationId xmlns:a16="http://schemas.microsoft.com/office/drawing/2014/main" id="{B2969835-1851-4DC9-B51B-9F6AC77E1023}"/>
                    </a:ext>
                  </a:extLst>
                </p:cNvPr>
                <p:cNvSpPr>
                  <a:spLocks noChangeShapeType="1"/>
                </p:cNvSpPr>
                <p:nvPr/>
              </p:nvSpPr>
              <p:spPr bwMode="auto">
                <a:xfrm>
                  <a:off x="3134"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330" name="Line 130">
                  <a:extLst>
                    <a:ext uri="{FF2B5EF4-FFF2-40B4-BE49-F238E27FC236}">
                      <a16:creationId xmlns:a16="http://schemas.microsoft.com/office/drawing/2014/main" id="{6CBF37B0-816C-46D3-B572-88ECFD56ED49}"/>
                    </a:ext>
                  </a:extLst>
                </p:cNvPr>
                <p:cNvSpPr>
                  <a:spLocks noChangeShapeType="1"/>
                </p:cNvSpPr>
                <p:nvPr/>
              </p:nvSpPr>
              <p:spPr bwMode="auto">
                <a:xfrm>
                  <a:off x="3230"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331" name="Line 131">
                  <a:extLst>
                    <a:ext uri="{FF2B5EF4-FFF2-40B4-BE49-F238E27FC236}">
                      <a16:creationId xmlns:a16="http://schemas.microsoft.com/office/drawing/2014/main" id="{2449FA6E-2BAC-45C2-ABBB-43BBEFC17200}"/>
                    </a:ext>
                  </a:extLst>
                </p:cNvPr>
                <p:cNvSpPr>
                  <a:spLocks noChangeShapeType="1"/>
                </p:cNvSpPr>
                <p:nvPr/>
              </p:nvSpPr>
              <p:spPr bwMode="auto">
                <a:xfrm>
                  <a:off x="3326"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332" name="Line 132">
                  <a:extLst>
                    <a:ext uri="{FF2B5EF4-FFF2-40B4-BE49-F238E27FC236}">
                      <a16:creationId xmlns:a16="http://schemas.microsoft.com/office/drawing/2014/main" id="{5CD64FD1-B37E-4466-8960-5D6DC04023F9}"/>
                    </a:ext>
                  </a:extLst>
                </p:cNvPr>
                <p:cNvSpPr>
                  <a:spLocks noChangeShapeType="1"/>
                </p:cNvSpPr>
                <p:nvPr/>
              </p:nvSpPr>
              <p:spPr bwMode="auto">
                <a:xfrm>
                  <a:off x="3422"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333" name="Line 133">
                  <a:extLst>
                    <a:ext uri="{FF2B5EF4-FFF2-40B4-BE49-F238E27FC236}">
                      <a16:creationId xmlns:a16="http://schemas.microsoft.com/office/drawing/2014/main" id="{94DAB967-2204-4E59-9ECA-72D9387BF16D}"/>
                    </a:ext>
                  </a:extLst>
                </p:cNvPr>
                <p:cNvSpPr>
                  <a:spLocks noChangeShapeType="1"/>
                </p:cNvSpPr>
                <p:nvPr/>
              </p:nvSpPr>
              <p:spPr bwMode="auto">
                <a:xfrm>
                  <a:off x="3518"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179334" name="Line 134">
                  <a:extLst>
                    <a:ext uri="{FF2B5EF4-FFF2-40B4-BE49-F238E27FC236}">
                      <a16:creationId xmlns:a16="http://schemas.microsoft.com/office/drawing/2014/main" id="{A1FF751F-4A73-46C5-A907-9168AEA844AF}"/>
                    </a:ext>
                  </a:extLst>
                </p:cNvPr>
                <p:cNvSpPr>
                  <a:spLocks noChangeShapeType="1"/>
                </p:cNvSpPr>
                <p:nvPr/>
              </p:nvSpPr>
              <p:spPr bwMode="auto">
                <a:xfrm>
                  <a:off x="3614" y="1246"/>
                  <a:ext cx="0" cy="1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grpSp>
        </p:grpSp>
        <p:sp>
          <p:nvSpPr>
            <p:cNvPr id="179335" name="Text Box 135">
              <a:extLst>
                <a:ext uri="{FF2B5EF4-FFF2-40B4-BE49-F238E27FC236}">
                  <a16:creationId xmlns:a16="http://schemas.microsoft.com/office/drawing/2014/main" id="{7108E182-3581-4918-977F-268BD463891E}"/>
                </a:ext>
              </a:extLst>
            </p:cNvPr>
            <p:cNvSpPr txBox="1">
              <a:spLocks noChangeArrowheads="1"/>
            </p:cNvSpPr>
            <p:nvPr/>
          </p:nvSpPr>
          <p:spPr bwMode="auto">
            <a:xfrm>
              <a:off x="3368675" y="5911334"/>
              <a:ext cx="262443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dirty="0">
                  <a:latin typeface="Calibri" panose="020F0502020204030204" pitchFamily="34" charset="0"/>
                  <a:cs typeface="Calibri" panose="020F0502020204030204" pitchFamily="34" charset="0"/>
                </a:rPr>
                <a:t>A     B     </a:t>
              </a:r>
              <a:r>
                <a:rPr lang="en-US" altLang="en-US" dirty="0">
                  <a:highlight>
                    <a:srgbClr val="FFFF00"/>
                  </a:highlight>
                  <a:latin typeface="Calibri" panose="020F0502020204030204" pitchFamily="34" charset="0"/>
                  <a:cs typeface="Calibri" panose="020F0502020204030204" pitchFamily="34" charset="0"/>
                </a:rPr>
                <a:t>C</a:t>
              </a:r>
              <a:r>
                <a:rPr lang="en-US" altLang="en-US" dirty="0">
                  <a:latin typeface="Calibri" panose="020F0502020204030204" pitchFamily="34" charset="0"/>
                  <a:cs typeface="Calibri" panose="020F0502020204030204" pitchFamily="34" charset="0"/>
                </a:rPr>
                <a:t>     </a:t>
              </a:r>
              <a:r>
                <a:rPr lang="en-US" altLang="en-US" dirty="0">
                  <a:highlight>
                    <a:srgbClr val="FF00FF"/>
                  </a:highlight>
                  <a:latin typeface="Calibri" panose="020F0502020204030204" pitchFamily="34" charset="0"/>
                  <a:cs typeface="Calibri" panose="020F0502020204030204" pitchFamily="34" charset="0"/>
                </a:rPr>
                <a:t>Z </a:t>
              </a:r>
              <a:r>
                <a:rPr lang="en-US" altLang="en-US" dirty="0">
                  <a:latin typeface="Calibri" panose="020F0502020204030204" pitchFamily="34" charset="0"/>
                  <a:cs typeface="Calibri" panose="020F0502020204030204" pitchFamily="34" charset="0"/>
                </a:rPr>
                <a:t>    </a:t>
              </a:r>
              <a:r>
                <a:rPr lang="en-US" altLang="en-US" dirty="0">
                  <a:highlight>
                    <a:srgbClr val="00FFFF"/>
                  </a:highlight>
                  <a:latin typeface="Calibri" panose="020F0502020204030204" pitchFamily="34" charset="0"/>
                  <a:cs typeface="Calibri" panose="020F0502020204030204" pitchFamily="34" charset="0"/>
                </a:rPr>
                <a:t>E </a:t>
              </a:r>
              <a:r>
                <a:rPr lang="en-US" altLang="en-US" dirty="0">
                  <a:latin typeface="Calibri" panose="020F0502020204030204" pitchFamily="34" charset="0"/>
                  <a:cs typeface="Calibri" panose="020F0502020204030204" pitchFamily="34" charset="0"/>
                </a:rPr>
                <a:t>    F     G</a:t>
              </a:r>
            </a:p>
          </p:txBody>
        </p:sp>
        <p:grpSp>
          <p:nvGrpSpPr>
            <p:cNvPr id="179336" name="Group 136">
              <a:extLst>
                <a:ext uri="{FF2B5EF4-FFF2-40B4-BE49-F238E27FC236}">
                  <a16:creationId xmlns:a16="http://schemas.microsoft.com/office/drawing/2014/main" id="{108D6D1B-3D74-4CF5-9534-AB7F91D45807}"/>
                </a:ext>
              </a:extLst>
            </p:cNvPr>
            <p:cNvGrpSpPr>
              <a:grpSpLocks/>
            </p:cNvGrpSpPr>
            <p:nvPr/>
          </p:nvGrpSpPr>
          <p:grpSpPr bwMode="auto">
            <a:xfrm>
              <a:off x="4824413" y="6229350"/>
              <a:ext cx="188912" cy="88900"/>
              <a:chOff x="2463" y="4170"/>
              <a:chExt cx="119" cy="56"/>
            </a:xfrm>
          </p:grpSpPr>
          <p:sp>
            <p:nvSpPr>
              <p:cNvPr id="179337" name="Oval 137">
                <a:extLst>
                  <a:ext uri="{FF2B5EF4-FFF2-40B4-BE49-F238E27FC236}">
                    <a16:creationId xmlns:a16="http://schemas.microsoft.com/office/drawing/2014/main" id="{CBA5B7EA-0773-47B0-B187-7D93C7A24B7D}"/>
                  </a:ext>
                </a:extLst>
              </p:cNvPr>
              <p:cNvSpPr>
                <a:spLocks noChangeArrowheads="1"/>
              </p:cNvSpPr>
              <p:nvPr/>
            </p:nvSpPr>
            <p:spPr bwMode="auto">
              <a:xfrm>
                <a:off x="2526" y="4170"/>
                <a:ext cx="56" cy="56"/>
              </a:xfrm>
              <a:prstGeom prst="ellipse">
                <a:avLst/>
              </a:prstGeom>
              <a:solidFill>
                <a:schemeClr val="bg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latin typeface="Calibri" panose="020F0502020204030204" pitchFamily="34" charset="0"/>
                  <a:cs typeface="Calibri" panose="020F0502020204030204" pitchFamily="34" charset="0"/>
                </a:endParaRPr>
              </a:p>
            </p:txBody>
          </p:sp>
          <p:sp>
            <p:nvSpPr>
              <p:cNvPr id="179338" name="Line 138">
                <a:extLst>
                  <a:ext uri="{FF2B5EF4-FFF2-40B4-BE49-F238E27FC236}">
                    <a16:creationId xmlns:a16="http://schemas.microsoft.com/office/drawing/2014/main" id="{B799A139-D335-4E21-9261-E5297D76D67C}"/>
                  </a:ext>
                </a:extLst>
              </p:cNvPr>
              <p:cNvSpPr>
                <a:spLocks noChangeShapeType="1"/>
              </p:cNvSpPr>
              <p:nvPr/>
            </p:nvSpPr>
            <p:spPr bwMode="auto">
              <a:xfrm>
                <a:off x="2463" y="4197"/>
                <a:ext cx="78"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grpSp>
        <p:grpSp>
          <p:nvGrpSpPr>
            <p:cNvPr id="179339" name="Group 139">
              <a:extLst>
                <a:ext uri="{FF2B5EF4-FFF2-40B4-BE49-F238E27FC236}">
                  <a16:creationId xmlns:a16="http://schemas.microsoft.com/office/drawing/2014/main" id="{6F0C8F4C-7F3F-4564-BC35-CD8B293F6682}"/>
                </a:ext>
              </a:extLst>
            </p:cNvPr>
            <p:cNvGrpSpPr>
              <a:grpSpLocks/>
            </p:cNvGrpSpPr>
            <p:nvPr/>
          </p:nvGrpSpPr>
          <p:grpSpPr bwMode="auto">
            <a:xfrm flipH="1">
              <a:off x="4448175" y="6396038"/>
              <a:ext cx="188913" cy="88900"/>
              <a:chOff x="2463" y="4170"/>
              <a:chExt cx="119" cy="56"/>
            </a:xfrm>
          </p:grpSpPr>
          <p:sp>
            <p:nvSpPr>
              <p:cNvPr id="179340" name="Oval 140">
                <a:extLst>
                  <a:ext uri="{FF2B5EF4-FFF2-40B4-BE49-F238E27FC236}">
                    <a16:creationId xmlns:a16="http://schemas.microsoft.com/office/drawing/2014/main" id="{352DBA2A-AA08-446E-B3C3-D808AD5C14A8}"/>
                  </a:ext>
                </a:extLst>
              </p:cNvPr>
              <p:cNvSpPr>
                <a:spLocks noChangeArrowheads="1"/>
              </p:cNvSpPr>
              <p:nvPr/>
            </p:nvSpPr>
            <p:spPr bwMode="auto">
              <a:xfrm>
                <a:off x="2526" y="4170"/>
                <a:ext cx="56" cy="56"/>
              </a:xfrm>
              <a:prstGeom prst="ellipse">
                <a:avLst/>
              </a:prstGeom>
              <a:solidFill>
                <a:schemeClr val="bg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latin typeface="Calibri" panose="020F0502020204030204" pitchFamily="34" charset="0"/>
                  <a:cs typeface="Calibri" panose="020F0502020204030204" pitchFamily="34" charset="0"/>
                </a:endParaRPr>
              </a:p>
            </p:txBody>
          </p:sp>
          <p:sp>
            <p:nvSpPr>
              <p:cNvPr id="179341" name="Line 141">
                <a:extLst>
                  <a:ext uri="{FF2B5EF4-FFF2-40B4-BE49-F238E27FC236}">
                    <a16:creationId xmlns:a16="http://schemas.microsoft.com/office/drawing/2014/main" id="{A0F518F2-F2E3-4102-939B-E268A6908F76}"/>
                  </a:ext>
                </a:extLst>
              </p:cNvPr>
              <p:cNvSpPr>
                <a:spLocks noChangeShapeType="1"/>
              </p:cNvSpPr>
              <p:nvPr/>
            </p:nvSpPr>
            <p:spPr bwMode="auto">
              <a:xfrm>
                <a:off x="2463" y="4197"/>
                <a:ext cx="78"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grpSp>
      </p:grpSp>
      <p:sp>
        <p:nvSpPr>
          <p:cNvPr id="179342" name="Text Box 142">
            <a:extLst>
              <a:ext uri="{FF2B5EF4-FFF2-40B4-BE49-F238E27FC236}">
                <a16:creationId xmlns:a16="http://schemas.microsoft.com/office/drawing/2014/main" id="{5AF153BA-16E4-46A1-A7E6-03E3B96F8569}"/>
              </a:ext>
            </a:extLst>
          </p:cNvPr>
          <p:cNvSpPr txBox="1">
            <a:spLocks noChangeArrowheads="1"/>
          </p:cNvSpPr>
          <p:nvPr/>
        </p:nvSpPr>
        <p:spPr bwMode="auto">
          <a:xfrm>
            <a:off x="4191000" y="5025239"/>
            <a:ext cx="2376487" cy="915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altLang="en-US" sz="1800" dirty="0">
                <a:latin typeface="Calibri" panose="020F0502020204030204" pitchFamily="34" charset="0"/>
                <a:cs typeface="Calibri" panose="020F0502020204030204" pitchFamily="34" charset="0"/>
              </a:rPr>
              <a:t>Genomic DNA with staggered nicks (rapidly ligated)</a:t>
            </a:r>
          </a:p>
        </p:txBody>
      </p:sp>
      <p:sp>
        <p:nvSpPr>
          <p:cNvPr id="179343" name="Freeform 143">
            <a:extLst>
              <a:ext uri="{FF2B5EF4-FFF2-40B4-BE49-F238E27FC236}">
                <a16:creationId xmlns:a16="http://schemas.microsoft.com/office/drawing/2014/main" id="{E5F6FAD4-AFDC-4CEA-A4CE-B1EE9B95040F}"/>
              </a:ext>
            </a:extLst>
          </p:cNvPr>
          <p:cNvSpPr>
            <a:spLocks/>
          </p:cNvSpPr>
          <p:nvPr/>
        </p:nvSpPr>
        <p:spPr bwMode="auto">
          <a:xfrm>
            <a:off x="2357435" y="4743191"/>
            <a:ext cx="768350" cy="576262"/>
          </a:xfrm>
          <a:custGeom>
            <a:avLst/>
            <a:gdLst>
              <a:gd name="T0" fmla="*/ 484 w 484"/>
              <a:gd name="T1" fmla="*/ 14 h 363"/>
              <a:gd name="T2" fmla="*/ 76 w 484"/>
              <a:gd name="T3" fmla="*/ 58 h 363"/>
              <a:gd name="T4" fmla="*/ 31 w 484"/>
              <a:gd name="T5" fmla="*/ 363 h 363"/>
            </a:gdLst>
            <a:ahLst/>
            <a:cxnLst>
              <a:cxn ang="0">
                <a:pos x="T0" y="T1"/>
              </a:cxn>
              <a:cxn ang="0">
                <a:pos x="T2" y="T3"/>
              </a:cxn>
              <a:cxn ang="0">
                <a:pos x="T4" y="T5"/>
              </a:cxn>
            </a:cxnLst>
            <a:rect l="0" t="0" r="r" b="b"/>
            <a:pathLst>
              <a:path w="484" h="363">
                <a:moveTo>
                  <a:pt x="484" y="14"/>
                </a:moveTo>
                <a:cubicBezTo>
                  <a:pt x="416" y="21"/>
                  <a:pt x="152" y="0"/>
                  <a:pt x="76" y="58"/>
                </a:cubicBezTo>
                <a:cubicBezTo>
                  <a:pt x="0" y="116"/>
                  <a:pt x="38" y="312"/>
                  <a:pt x="31" y="363"/>
                </a:cubicBezTo>
              </a:path>
            </a:pathLst>
          </a:custGeom>
          <a:noFill/>
          <a:ln w="9525" cap="flat">
            <a:solidFill>
              <a:schemeClr val="tx1"/>
            </a:solidFill>
            <a:prstDash val="dash"/>
            <a:round/>
            <a:headEnd/>
            <a:tailEnd type="arrow" w="lg"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anose="020F0502020204030204" pitchFamily="34" charset="0"/>
              <a:cs typeface="Calibri" panose="020F0502020204030204" pitchFamily="34" charset="0"/>
            </a:endParaRPr>
          </a:p>
        </p:txBody>
      </p:sp>
      <p:sp>
        <p:nvSpPr>
          <p:cNvPr id="6" name="TextBox 5">
            <a:extLst>
              <a:ext uri="{FF2B5EF4-FFF2-40B4-BE49-F238E27FC236}">
                <a16:creationId xmlns:a16="http://schemas.microsoft.com/office/drawing/2014/main" id="{D74C9E6C-4674-E4D0-0DC3-FEB5E280A7F5}"/>
              </a:ext>
            </a:extLst>
          </p:cNvPr>
          <p:cNvSpPr txBox="1"/>
          <p:nvPr/>
        </p:nvSpPr>
        <p:spPr>
          <a:xfrm>
            <a:off x="56782" y="567877"/>
            <a:ext cx="5809283" cy="400110"/>
          </a:xfrm>
          <a:prstGeom prst="rect">
            <a:avLst/>
          </a:prstGeom>
          <a:noFill/>
        </p:spPr>
        <p:txBody>
          <a:bodyPr wrap="none" rtlCol="0">
            <a:spAutoFit/>
          </a:bodyPr>
          <a:lstStyle/>
          <a:p>
            <a:r>
              <a:rPr lang="en-US" sz="2000" b="1" dirty="0">
                <a:solidFill>
                  <a:srgbClr val="C00000"/>
                </a:solidFill>
              </a:rPr>
              <a:t>Repair method II – replacement of a segment of DNA</a:t>
            </a:r>
          </a:p>
        </p:txBody>
      </p:sp>
      <p:sp>
        <p:nvSpPr>
          <p:cNvPr id="9" name="TextBox 8">
            <a:extLst>
              <a:ext uri="{FF2B5EF4-FFF2-40B4-BE49-F238E27FC236}">
                <a16:creationId xmlns:a16="http://schemas.microsoft.com/office/drawing/2014/main" id="{AAE634E3-1CDE-A93A-A3C9-B00DF2DAE250}"/>
              </a:ext>
            </a:extLst>
          </p:cNvPr>
          <p:cNvSpPr txBox="1"/>
          <p:nvPr/>
        </p:nvSpPr>
        <p:spPr>
          <a:xfrm>
            <a:off x="7590637" y="1104753"/>
            <a:ext cx="1885453" cy="369332"/>
          </a:xfrm>
          <a:prstGeom prst="rect">
            <a:avLst/>
          </a:prstGeom>
          <a:noFill/>
        </p:spPr>
        <p:txBody>
          <a:bodyPr wrap="none" rtlCol="0">
            <a:spAutoFit/>
          </a:bodyPr>
          <a:lstStyle/>
          <a:p>
            <a:r>
              <a:rPr lang="en-US" dirty="0"/>
              <a:t>Original Sequence</a:t>
            </a:r>
          </a:p>
        </p:txBody>
      </p:sp>
      <p:sp>
        <p:nvSpPr>
          <p:cNvPr id="10" name="TextBox 9">
            <a:extLst>
              <a:ext uri="{FF2B5EF4-FFF2-40B4-BE49-F238E27FC236}">
                <a16:creationId xmlns:a16="http://schemas.microsoft.com/office/drawing/2014/main" id="{5172278E-F31B-DACE-585D-BDADFB588330}"/>
              </a:ext>
            </a:extLst>
          </p:cNvPr>
          <p:cNvSpPr txBox="1"/>
          <p:nvPr/>
        </p:nvSpPr>
        <p:spPr>
          <a:xfrm>
            <a:off x="8496529" y="2859770"/>
            <a:ext cx="2001382" cy="369332"/>
          </a:xfrm>
          <a:prstGeom prst="rect">
            <a:avLst/>
          </a:prstGeom>
          <a:noFill/>
        </p:spPr>
        <p:txBody>
          <a:bodyPr wrap="none" rtlCol="0">
            <a:spAutoFit/>
          </a:bodyPr>
          <a:lstStyle/>
          <a:p>
            <a:r>
              <a:rPr lang="en-US" dirty="0"/>
              <a:t>Template sequence</a:t>
            </a:r>
          </a:p>
        </p:txBody>
      </p:sp>
      <p:sp>
        <p:nvSpPr>
          <p:cNvPr id="11" name="TextBox 10">
            <a:extLst>
              <a:ext uri="{FF2B5EF4-FFF2-40B4-BE49-F238E27FC236}">
                <a16:creationId xmlns:a16="http://schemas.microsoft.com/office/drawing/2014/main" id="{36DEBC57-FF01-CC71-DA05-CF9EC1D662A4}"/>
              </a:ext>
            </a:extLst>
          </p:cNvPr>
          <p:cNvSpPr txBox="1"/>
          <p:nvPr/>
        </p:nvSpPr>
        <p:spPr>
          <a:xfrm>
            <a:off x="8620177" y="4918674"/>
            <a:ext cx="1596912" cy="369332"/>
          </a:xfrm>
          <a:prstGeom prst="rect">
            <a:avLst/>
          </a:prstGeom>
          <a:noFill/>
        </p:spPr>
        <p:txBody>
          <a:bodyPr wrap="none" rtlCol="0">
            <a:spAutoFit/>
          </a:bodyPr>
          <a:lstStyle/>
          <a:p>
            <a:r>
              <a:rPr lang="en-US" dirty="0"/>
              <a:t>Final Sequence</a:t>
            </a:r>
          </a:p>
        </p:txBody>
      </p:sp>
      <p:sp>
        <p:nvSpPr>
          <p:cNvPr id="12" name="TextBox 11">
            <a:extLst>
              <a:ext uri="{FF2B5EF4-FFF2-40B4-BE49-F238E27FC236}">
                <a16:creationId xmlns:a16="http://schemas.microsoft.com/office/drawing/2014/main" id="{A43A0F85-FF61-232C-3EAC-72611E4C2D81}"/>
              </a:ext>
            </a:extLst>
          </p:cNvPr>
          <p:cNvSpPr txBox="1"/>
          <p:nvPr/>
        </p:nvSpPr>
        <p:spPr>
          <a:xfrm>
            <a:off x="6835492" y="1519490"/>
            <a:ext cx="5274931" cy="646331"/>
          </a:xfrm>
          <a:prstGeom prst="rect">
            <a:avLst/>
          </a:prstGeom>
          <a:noFill/>
        </p:spPr>
        <p:txBody>
          <a:bodyPr wrap="square" rtlCol="0">
            <a:spAutoFit/>
          </a:bodyPr>
          <a:lstStyle/>
          <a:p>
            <a:r>
              <a:rPr lang="en-US" dirty="0">
                <a:latin typeface="Courier New" panose="02070309020205020404" pitchFamily="49" charset="0"/>
                <a:cs typeface="Courier New" panose="02070309020205020404" pitchFamily="49" charset="0"/>
              </a:rPr>
              <a:t>-AAT</a:t>
            </a:r>
            <a:r>
              <a:rPr lang="en-US" dirty="0">
                <a:highlight>
                  <a:srgbClr val="FFFF00"/>
                </a:highlight>
                <a:latin typeface="Courier New" panose="02070309020205020404" pitchFamily="49" charset="0"/>
                <a:cs typeface="Courier New" panose="02070309020205020404" pitchFamily="49" charset="0"/>
              </a:rPr>
              <a:t>GCGATGCAAA</a:t>
            </a:r>
            <a:r>
              <a:rPr lang="en-US" dirty="0">
                <a:latin typeface="Courier New" panose="02070309020205020404" pitchFamily="49" charset="0"/>
                <a:cs typeface="Courier New" panose="02070309020205020404" pitchFamily="49" charset="0"/>
              </a:rPr>
              <a:t>GGCTGATGGGTA</a:t>
            </a:r>
            <a:r>
              <a:rPr lang="en-US" dirty="0">
                <a:highlight>
                  <a:srgbClr val="00FFFF"/>
                </a:highlight>
                <a:latin typeface="Courier New" panose="02070309020205020404" pitchFamily="49" charset="0"/>
                <a:cs typeface="Courier New" panose="02070309020205020404" pitchFamily="49" charset="0"/>
              </a:rPr>
              <a:t>CCTAGAT</a:t>
            </a:r>
            <a:r>
              <a:rPr lang="en-US" dirty="0">
                <a:latin typeface="Courier New" panose="02070309020205020404" pitchFamily="49" charset="0"/>
                <a:cs typeface="Courier New" panose="02070309020205020404" pitchFamily="49" charset="0"/>
              </a:rPr>
              <a:t>GCC-</a:t>
            </a:r>
          </a:p>
          <a:p>
            <a:r>
              <a:rPr lang="en-US" dirty="0">
                <a:latin typeface="Courier New" panose="02070309020205020404" pitchFamily="49" charset="0"/>
                <a:cs typeface="Courier New" panose="02070309020205020404" pitchFamily="49" charset="0"/>
              </a:rPr>
              <a:t>-TTA</a:t>
            </a:r>
            <a:r>
              <a:rPr lang="en-US" dirty="0">
                <a:highlight>
                  <a:srgbClr val="FFFF00"/>
                </a:highlight>
                <a:latin typeface="Courier New" panose="02070309020205020404" pitchFamily="49" charset="0"/>
                <a:cs typeface="Courier New" panose="02070309020205020404" pitchFamily="49" charset="0"/>
              </a:rPr>
              <a:t>CGCTACGTTT</a:t>
            </a:r>
            <a:r>
              <a:rPr lang="en-US" dirty="0">
                <a:latin typeface="Courier New" panose="02070309020205020404" pitchFamily="49" charset="0"/>
                <a:cs typeface="Courier New" panose="02070309020205020404" pitchFamily="49" charset="0"/>
              </a:rPr>
              <a:t>CCGACTACCCAT</a:t>
            </a:r>
            <a:r>
              <a:rPr lang="en-US" dirty="0">
                <a:highlight>
                  <a:srgbClr val="00FFFF"/>
                </a:highlight>
                <a:latin typeface="Courier New" panose="02070309020205020404" pitchFamily="49" charset="0"/>
                <a:cs typeface="Courier New" panose="02070309020205020404" pitchFamily="49" charset="0"/>
              </a:rPr>
              <a:t>GGATCTA</a:t>
            </a:r>
            <a:r>
              <a:rPr lang="en-US" dirty="0">
                <a:latin typeface="Courier New" panose="02070309020205020404" pitchFamily="49" charset="0"/>
                <a:cs typeface="Courier New" panose="02070309020205020404" pitchFamily="49" charset="0"/>
              </a:rPr>
              <a:t>CGG-</a:t>
            </a:r>
          </a:p>
        </p:txBody>
      </p:sp>
      <p:sp>
        <p:nvSpPr>
          <p:cNvPr id="156" name="TextBox 155">
            <a:extLst>
              <a:ext uri="{FF2B5EF4-FFF2-40B4-BE49-F238E27FC236}">
                <a16:creationId xmlns:a16="http://schemas.microsoft.com/office/drawing/2014/main" id="{2931695C-4F54-705F-DE7A-A1BDB245AF97}"/>
              </a:ext>
            </a:extLst>
          </p:cNvPr>
          <p:cNvSpPr txBox="1"/>
          <p:nvPr/>
        </p:nvSpPr>
        <p:spPr>
          <a:xfrm>
            <a:off x="7590637" y="3311415"/>
            <a:ext cx="3631122" cy="646331"/>
          </a:xfrm>
          <a:prstGeom prst="rect">
            <a:avLst/>
          </a:prstGeom>
          <a:noFill/>
        </p:spPr>
        <p:txBody>
          <a:bodyPr wrap="none" rtlCol="0">
            <a:spAutoFit/>
          </a:bodyPr>
          <a:lstStyle/>
          <a:p>
            <a:r>
              <a:rPr lang="en-US" dirty="0">
                <a:highlight>
                  <a:srgbClr val="FFFF00"/>
                </a:highlight>
                <a:latin typeface="Courier New" panose="02070309020205020404" pitchFamily="49" charset="0"/>
                <a:cs typeface="Courier New" panose="02070309020205020404" pitchFamily="49" charset="0"/>
              </a:rPr>
              <a:t>GCGATGCAAA</a:t>
            </a:r>
            <a:r>
              <a:rPr lang="en-US" b="1" dirty="0">
                <a:highlight>
                  <a:srgbClr val="FF00FF"/>
                </a:highlight>
                <a:latin typeface="Courier New" panose="02070309020205020404" pitchFamily="49" charset="0"/>
                <a:cs typeface="Courier New" panose="02070309020205020404" pitchFamily="49" charset="0"/>
              </a:rPr>
              <a:t>TTTTTTT</a:t>
            </a:r>
            <a:r>
              <a:rPr lang="en-US" dirty="0">
                <a:highlight>
                  <a:srgbClr val="00FFFF"/>
                </a:highlight>
                <a:latin typeface="Courier New" panose="02070309020205020404" pitchFamily="49" charset="0"/>
                <a:cs typeface="Courier New" panose="02070309020205020404" pitchFamily="49" charset="0"/>
              </a:rPr>
              <a:t>CCTAGAT</a:t>
            </a:r>
          </a:p>
          <a:p>
            <a:r>
              <a:rPr lang="en-US" dirty="0">
                <a:highlight>
                  <a:srgbClr val="FFFF00"/>
                </a:highlight>
                <a:latin typeface="Courier New" panose="02070309020205020404" pitchFamily="49" charset="0"/>
                <a:cs typeface="Courier New" panose="02070309020205020404" pitchFamily="49" charset="0"/>
              </a:rPr>
              <a:t>CGCTACGTTT</a:t>
            </a:r>
            <a:r>
              <a:rPr lang="en-US" b="1" dirty="0">
                <a:highlight>
                  <a:srgbClr val="FF00FF"/>
                </a:highlight>
                <a:latin typeface="Courier New" panose="02070309020205020404" pitchFamily="49" charset="0"/>
                <a:cs typeface="Courier New" panose="02070309020205020404" pitchFamily="49" charset="0"/>
              </a:rPr>
              <a:t>AAAAAAA</a:t>
            </a:r>
            <a:r>
              <a:rPr lang="en-US" dirty="0">
                <a:highlight>
                  <a:srgbClr val="00FFFF"/>
                </a:highlight>
                <a:latin typeface="Courier New" panose="02070309020205020404" pitchFamily="49" charset="0"/>
                <a:cs typeface="Courier New" panose="02070309020205020404" pitchFamily="49" charset="0"/>
              </a:rPr>
              <a:t>GGATCTA</a:t>
            </a:r>
          </a:p>
        </p:txBody>
      </p:sp>
      <p:cxnSp>
        <p:nvCxnSpPr>
          <p:cNvPr id="14" name="Straight Arrow Connector 13">
            <a:extLst>
              <a:ext uri="{FF2B5EF4-FFF2-40B4-BE49-F238E27FC236}">
                <a16:creationId xmlns:a16="http://schemas.microsoft.com/office/drawing/2014/main" id="{BEDB389E-F43E-0503-BA5A-C4CC71A6C5E3}"/>
              </a:ext>
            </a:extLst>
          </p:cNvPr>
          <p:cNvCxnSpPr>
            <a:cxnSpLocks/>
          </p:cNvCxnSpPr>
          <p:nvPr/>
        </p:nvCxnSpPr>
        <p:spPr>
          <a:xfrm flipH="1">
            <a:off x="9631459" y="1120250"/>
            <a:ext cx="129756" cy="40395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F0365810-6239-94B4-6EBF-61A187FE0085}"/>
              </a:ext>
            </a:extLst>
          </p:cNvPr>
          <p:cNvSpPr txBox="1"/>
          <p:nvPr/>
        </p:nvSpPr>
        <p:spPr>
          <a:xfrm>
            <a:off x="9683749" y="807896"/>
            <a:ext cx="952501" cy="369332"/>
          </a:xfrm>
          <a:prstGeom prst="rect">
            <a:avLst/>
          </a:prstGeom>
          <a:noFill/>
        </p:spPr>
        <p:txBody>
          <a:bodyPr wrap="square" rtlCol="0">
            <a:spAutoFit/>
          </a:bodyPr>
          <a:lstStyle/>
          <a:p>
            <a:r>
              <a:rPr lang="en-US" dirty="0"/>
              <a:t>Cut site</a:t>
            </a:r>
          </a:p>
        </p:txBody>
      </p:sp>
      <p:sp>
        <p:nvSpPr>
          <p:cNvPr id="160" name="TextBox 159">
            <a:extLst>
              <a:ext uri="{FF2B5EF4-FFF2-40B4-BE49-F238E27FC236}">
                <a16:creationId xmlns:a16="http://schemas.microsoft.com/office/drawing/2014/main" id="{E676F94A-FB59-3CBC-B908-E10359C2E36F}"/>
              </a:ext>
            </a:extLst>
          </p:cNvPr>
          <p:cNvSpPr txBox="1"/>
          <p:nvPr/>
        </p:nvSpPr>
        <p:spPr>
          <a:xfrm>
            <a:off x="7204073" y="5396964"/>
            <a:ext cx="4596130" cy="646331"/>
          </a:xfrm>
          <a:prstGeom prst="rect">
            <a:avLst/>
          </a:prstGeom>
          <a:noFill/>
        </p:spPr>
        <p:txBody>
          <a:bodyPr wrap="none" rtlCol="0">
            <a:spAutoFit/>
          </a:bodyPr>
          <a:lstStyle/>
          <a:p>
            <a:r>
              <a:rPr lang="en-US" dirty="0">
                <a:latin typeface="Courier New" panose="02070309020205020404" pitchFamily="49" charset="0"/>
                <a:cs typeface="Courier New" panose="02070309020205020404" pitchFamily="49" charset="0"/>
              </a:rPr>
              <a:t>-AAT</a:t>
            </a:r>
            <a:r>
              <a:rPr lang="en-US" dirty="0">
                <a:highlight>
                  <a:srgbClr val="FFFF00"/>
                </a:highlight>
                <a:latin typeface="Courier New" panose="02070309020205020404" pitchFamily="49" charset="0"/>
                <a:cs typeface="Courier New" panose="02070309020205020404" pitchFamily="49" charset="0"/>
              </a:rPr>
              <a:t>GCGATGCAAA</a:t>
            </a:r>
            <a:r>
              <a:rPr lang="en-US" b="1" dirty="0">
                <a:highlight>
                  <a:srgbClr val="FF00FF"/>
                </a:highlight>
                <a:latin typeface="Courier New" panose="02070309020205020404" pitchFamily="49" charset="0"/>
                <a:cs typeface="Courier New" panose="02070309020205020404" pitchFamily="49" charset="0"/>
              </a:rPr>
              <a:t>TTTTTTT</a:t>
            </a:r>
            <a:r>
              <a:rPr lang="en-US" dirty="0">
                <a:highlight>
                  <a:srgbClr val="00FFFF"/>
                </a:highlight>
                <a:latin typeface="Courier New" panose="02070309020205020404" pitchFamily="49" charset="0"/>
                <a:cs typeface="Courier New" panose="02070309020205020404" pitchFamily="49" charset="0"/>
              </a:rPr>
              <a:t>CCTAGAT</a:t>
            </a:r>
            <a:r>
              <a:rPr lang="en-US" dirty="0">
                <a:latin typeface="Courier New" panose="02070309020205020404" pitchFamily="49" charset="0"/>
                <a:cs typeface="Courier New" panose="02070309020205020404" pitchFamily="49" charset="0"/>
              </a:rPr>
              <a:t>GCC-</a:t>
            </a:r>
          </a:p>
          <a:p>
            <a:r>
              <a:rPr lang="en-US" dirty="0">
                <a:latin typeface="Courier New" panose="02070309020205020404" pitchFamily="49" charset="0"/>
                <a:cs typeface="Courier New" panose="02070309020205020404" pitchFamily="49" charset="0"/>
              </a:rPr>
              <a:t>-TTA</a:t>
            </a:r>
            <a:r>
              <a:rPr lang="en-US" dirty="0">
                <a:highlight>
                  <a:srgbClr val="FFFF00"/>
                </a:highlight>
                <a:latin typeface="Courier New" panose="02070309020205020404" pitchFamily="49" charset="0"/>
                <a:cs typeface="Courier New" panose="02070309020205020404" pitchFamily="49" charset="0"/>
              </a:rPr>
              <a:t>CGCTACGTTT</a:t>
            </a:r>
            <a:r>
              <a:rPr lang="en-US" b="1" dirty="0">
                <a:highlight>
                  <a:srgbClr val="FF00FF"/>
                </a:highlight>
                <a:latin typeface="Courier New" panose="02070309020205020404" pitchFamily="49" charset="0"/>
                <a:cs typeface="Courier New" panose="02070309020205020404" pitchFamily="49" charset="0"/>
              </a:rPr>
              <a:t>AAAAAAA</a:t>
            </a:r>
            <a:r>
              <a:rPr lang="en-US" dirty="0">
                <a:highlight>
                  <a:srgbClr val="00FFFF"/>
                </a:highlight>
                <a:latin typeface="Courier New" panose="02070309020205020404" pitchFamily="49" charset="0"/>
                <a:cs typeface="Courier New" panose="02070309020205020404" pitchFamily="49" charset="0"/>
              </a:rPr>
              <a:t>GGATCTA</a:t>
            </a:r>
            <a:r>
              <a:rPr lang="en-US" dirty="0">
                <a:latin typeface="Courier New" panose="02070309020205020404" pitchFamily="49" charset="0"/>
                <a:cs typeface="Courier New" panose="02070309020205020404" pitchFamily="49" charset="0"/>
              </a:rPr>
              <a:t>CGG-</a:t>
            </a:r>
          </a:p>
        </p:txBody>
      </p:sp>
      <p:sp>
        <p:nvSpPr>
          <p:cNvPr id="7" name="TextBox 6">
            <a:extLst>
              <a:ext uri="{FF2B5EF4-FFF2-40B4-BE49-F238E27FC236}">
                <a16:creationId xmlns:a16="http://schemas.microsoft.com/office/drawing/2014/main" id="{23380B8E-BB1B-B569-D9AB-50A6C2C8A89D}"/>
              </a:ext>
            </a:extLst>
          </p:cNvPr>
          <p:cNvSpPr txBox="1"/>
          <p:nvPr/>
        </p:nvSpPr>
        <p:spPr>
          <a:xfrm>
            <a:off x="8118350" y="2090113"/>
            <a:ext cx="320922" cy="400110"/>
          </a:xfrm>
          <a:prstGeom prst="rect">
            <a:avLst/>
          </a:prstGeom>
          <a:noFill/>
        </p:spPr>
        <p:txBody>
          <a:bodyPr wrap="none" rtlCol="0">
            <a:spAutoFit/>
          </a:bodyPr>
          <a:lstStyle/>
          <a:p>
            <a:r>
              <a:rPr lang="en-US" sz="2000" dirty="0">
                <a:highlight>
                  <a:srgbClr val="FFFF00"/>
                </a:highlight>
              </a:rPr>
              <a:t>C</a:t>
            </a:r>
          </a:p>
        </p:txBody>
      </p:sp>
      <p:sp>
        <p:nvSpPr>
          <p:cNvPr id="8" name="TextBox 7">
            <a:extLst>
              <a:ext uri="{FF2B5EF4-FFF2-40B4-BE49-F238E27FC236}">
                <a16:creationId xmlns:a16="http://schemas.microsoft.com/office/drawing/2014/main" id="{FEEBB85B-EA22-9DB5-882C-BD070E362A95}"/>
              </a:ext>
            </a:extLst>
          </p:cNvPr>
          <p:cNvSpPr txBox="1"/>
          <p:nvPr/>
        </p:nvSpPr>
        <p:spPr>
          <a:xfrm>
            <a:off x="9585740" y="2090113"/>
            <a:ext cx="45719" cy="400110"/>
          </a:xfrm>
          <a:prstGeom prst="rect">
            <a:avLst/>
          </a:prstGeom>
          <a:noFill/>
        </p:spPr>
        <p:txBody>
          <a:bodyPr wrap="square" rtlCol="0">
            <a:spAutoFit/>
          </a:bodyPr>
          <a:lstStyle/>
          <a:p>
            <a:r>
              <a:rPr lang="en-US" sz="2000" dirty="0"/>
              <a:t>D</a:t>
            </a:r>
          </a:p>
        </p:txBody>
      </p:sp>
      <p:sp>
        <p:nvSpPr>
          <p:cNvPr id="13" name="TextBox 12">
            <a:extLst>
              <a:ext uri="{FF2B5EF4-FFF2-40B4-BE49-F238E27FC236}">
                <a16:creationId xmlns:a16="http://schemas.microsoft.com/office/drawing/2014/main" id="{7B7FEE48-9F22-0EB7-02E3-E9077CD9516E}"/>
              </a:ext>
            </a:extLst>
          </p:cNvPr>
          <p:cNvSpPr txBox="1"/>
          <p:nvPr/>
        </p:nvSpPr>
        <p:spPr>
          <a:xfrm>
            <a:off x="10892226" y="2090113"/>
            <a:ext cx="309700" cy="400110"/>
          </a:xfrm>
          <a:prstGeom prst="rect">
            <a:avLst/>
          </a:prstGeom>
          <a:noFill/>
        </p:spPr>
        <p:txBody>
          <a:bodyPr wrap="none" rtlCol="0">
            <a:spAutoFit/>
          </a:bodyPr>
          <a:lstStyle/>
          <a:p>
            <a:r>
              <a:rPr lang="en-US" sz="2000" dirty="0">
                <a:highlight>
                  <a:srgbClr val="00FFFF"/>
                </a:highlight>
              </a:rPr>
              <a:t>E</a:t>
            </a:r>
          </a:p>
        </p:txBody>
      </p:sp>
      <p:sp>
        <p:nvSpPr>
          <p:cNvPr id="16" name="Text Box 67">
            <a:extLst>
              <a:ext uri="{FF2B5EF4-FFF2-40B4-BE49-F238E27FC236}">
                <a16:creationId xmlns:a16="http://schemas.microsoft.com/office/drawing/2014/main" id="{679E0C37-8A52-FBAF-FD79-3631786B59D5}"/>
              </a:ext>
            </a:extLst>
          </p:cNvPr>
          <p:cNvSpPr txBox="1">
            <a:spLocks noChangeArrowheads="1"/>
          </p:cNvSpPr>
          <p:nvPr/>
        </p:nvSpPr>
        <p:spPr bwMode="auto">
          <a:xfrm>
            <a:off x="4544614" y="3752750"/>
            <a:ext cx="292068"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en-US" dirty="0">
                <a:highlight>
                  <a:srgbClr val="FF00FF"/>
                </a:highlight>
                <a:latin typeface="Calibri" panose="020F0502020204030204" pitchFamily="34" charset="0"/>
                <a:cs typeface="Calibri" panose="020F0502020204030204" pitchFamily="34" charset="0"/>
              </a:rPr>
              <a:t>Z</a:t>
            </a:r>
            <a:endParaRPr lang="en-US" altLang="en-US" dirty="0">
              <a:highlight>
                <a:srgbClr val="00FFFF"/>
              </a:highlight>
              <a:latin typeface="Calibri" panose="020F0502020204030204" pitchFamily="34" charset="0"/>
              <a:cs typeface="Calibri" panose="020F0502020204030204" pitchFamily="34" charset="0"/>
            </a:endParaRPr>
          </a:p>
        </p:txBody>
      </p:sp>
      <p:sp>
        <p:nvSpPr>
          <p:cNvPr id="17" name="Text Box 67">
            <a:extLst>
              <a:ext uri="{FF2B5EF4-FFF2-40B4-BE49-F238E27FC236}">
                <a16:creationId xmlns:a16="http://schemas.microsoft.com/office/drawing/2014/main" id="{0D097B01-D577-67B0-8A35-BCF03D42E7B4}"/>
              </a:ext>
            </a:extLst>
          </p:cNvPr>
          <p:cNvSpPr txBox="1">
            <a:spLocks noChangeArrowheads="1"/>
          </p:cNvSpPr>
          <p:nvPr/>
        </p:nvSpPr>
        <p:spPr bwMode="auto">
          <a:xfrm>
            <a:off x="5108568" y="3856364"/>
            <a:ext cx="296877"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en-US" dirty="0">
                <a:highlight>
                  <a:srgbClr val="00FFFF"/>
                </a:highlight>
                <a:latin typeface="Calibri" panose="020F0502020204030204" pitchFamily="34" charset="0"/>
                <a:cs typeface="Calibri" panose="020F0502020204030204" pitchFamily="34" charset="0"/>
              </a:rPr>
              <a:t>E</a:t>
            </a:r>
          </a:p>
        </p:txBody>
      </p:sp>
      <p:sp>
        <p:nvSpPr>
          <p:cNvPr id="18" name="Text Box 67">
            <a:extLst>
              <a:ext uri="{FF2B5EF4-FFF2-40B4-BE49-F238E27FC236}">
                <a16:creationId xmlns:a16="http://schemas.microsoft.com/office/drawing/2014/main" id="{83A5639D-8680-D179-2245-E7478999AEAF}"/>
              </a:ext>
            </a:extLst>
          </p:cNvPr>
          <p:cNvSpPr txBox="1">
            <a:spLocks noChangeArrowheads="1"/>
          </p:cNvSpPr>
          <p:nvPr/>
        </p:nvSpPr>
        <p:spPr bwMode="auto">
          <a:xfrm>
            <a:off x="3993273" y="3860918"/>
            <a:ext cx="360997"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en-US" dirty="0">
                <a:highlight>
                  <a:srgbClr val="FFFF00"/>
                </a:highlight>
                <a:latin typeface="Calibri" panose="020F0502020204030204" pitchFamily="34" charset="0"/>
                <a:cs typeface="Calibri" panose="020F0502020204030204" pitchFamily="34" charset="0"/>
              </a:rPr>
              <a:t>C</a:t>
            </a:r>
            <a:r>
              <a:rPr lang="en-US" altLang="en-US" dirty="0">
                <a:latin typeface="Calibri" panose="020F0502020204030204" pitchFamily="34" charset="0"/>
                <a:cs typeface="Calibri" panose="020F0502020204030204" pitchFamily="34" charset="0"/>
              </a:rPr>
              <a:t> </a:t>
            </a:r>
            <a:endParaRPr lang="en-US" altLang="en-US" dirty="0">
              <a:highlight>
                <a:srgbClr val="00FFFF"/>
              </a:highlight>
              <a:latin typeface="Calibri" panose="020F0502020204030204" pitchFamily="34" charset="0"/>
              <a:cs typeface="Calibri" panose="020F0502020204030204" pitchFamily="34" charset="0"/>
            </a:endParaRPr>
          </a:p>
        </p:txBody>
      </p:sp>
      <p:sp>
        <p:nvSpPr>
          <p:cNvPr id="21" name="TextBox 20">
            <a:extLst>
              <a:ext uri="{FF2B5EF4-FFF2-40B4-BE49-F238E27FC236}">
                <a16:creationId xmlns:a16="http://schemas.microsoft.com/office/drawing/2014/main" id="{706991FF-7310-46A8-B9DF-9B3C036652E5}"/>
              </a:ext>
            </a:extLst>
          </p:cNvPr>
          <p:cNvSpPr txBox="1"/>
          <p:nvPr/>
        </p:nvSpPr>
        <p:spPr>
          <a:xfrm>
            <a:off x="7748036" y="3942998"/>
            <a:ext cx="320922" cy="400110"/>
          </a:xfrm>
          <a:prstGeom prst="rect">
            <a:avLst/>
          </a:prstGeom>
          <a:noFill/>
        </p:spPr>
        <p:txBody>
          <a:bodyPr wrap="none" rtlCol="0">
            <a:spAutoFit/>
          </a:bodyPr>
          <a:lstStyle/>
          <a:p>
            <a:r>
              <a:rPr lang="en-US" sz="2000" dirty="0">
                <a:highlight>
                  <a:srgbClr val="FFFF00"/>
                </a:highlight>
              </a:rPr>
              <a:t>C</a:t>
            </a:r>
          </a:p>
        </p:txBody>
      </p:sp>
      <p:sp>
        <p:nvSpPr>
          <p:cNvPr id="22" name="TextBox 21">
            <a:extLst>
              <a:ext uri="{FF2B5EF4-FFF2-40B4-BE49-F238E27FC236}">
                <a16:creationId xmlns:a16="http://schemas.microsoft.com/office/drawing/2014/main" id="{A152AAD3-7BC0-7439-B575-3B873232F8B1}"/>
              </a:ext>
            </a:extLst>
          </p:cNvPr>
          <p:cNvSpPr txBox="1"/>
          <p:nvPr/>
        </p:nvSpPr>
        <p:spPr>
          <a:xfrm>
            <a:off x="9406457" y="3933539"/>
            <a:ext cx="45719" cy="400110"/>
          </a:xfrm>
          <a:prstGeom prst="rect">
            <a:avLst/>
          </a:prstGeom>
          <a:noFill/>
        </p:spPr>
        <p:txBody>
          <a:bodyPr wrap="square" rtlCol="0">
            <a:spAutoFit/>
          </a:bodyPr>
          <a:lstStyle/>
          <a:p>
            <a:r>
              <a:rPr lang="en-US" sz="2000" dirty="0">
                <a:highlight>
                  <a:srgbClr val="FF00FF"/>
                </a:highlight>
              </a:rPr>
              <a:t>Z</a:t>
            </a:r>
          </a:p>
        </p:txBody>
      </p:sp>
      <p:sp>
        <p:nvSpPr>
          <p:cNvPr id="23" name="TextBox 22">
            <a:extLst>
              <a:ext uri="{FF2B5EF4-FFF2-40B4-BE49-F238E27FC236}">
                <a16:creationId xmlns:a16="http://schemas.microsoft.com/office/drawing/2014/main" id="{D494C53F-C057-CCE5-7C78-693C8B7F7332}"/>
              </a:ext>
            </a:extLst>
          </p:cNvPr>
          <p:cNvSpPr txBox="1"/>
          <p:nvPr/>
        </p:nvSpPr>
        <p:spPr>
          <a:xfrm>
            <a:off x="10521912" y="3942998"/>
            <a:ext cx="309700" cy="400110"/>
          </a:xfrm>
          <a:prstGeom prst="rect">
            <a:avLst/>
          </a:prstGeom>
          <a:noFill/>
        </p:spPr>
        <p:txBody>
          <a:bodyPr wrap="none" rtlCol="0">
            <a:spAutoFit/>
          </a:bodyPr>
          <a:lstStyle/>
          <a:p>
            <a:r>
              <a:rPr lang="en-US" sz="2000" dirty="0">
                <a:highlight>
                  <a:srgbClr val="00FFFF"/>
                </a:highlight>
              </a:rPr>
              <a:t>E</a:t>
            </a:r>
          </a:p>
        </p:txBody>
      </p:sp>
      <p:sp>
        <p:nvSpPr>
          <p:cNvPr id="19" name="Date Placeholder 18">
            <a:extLst>
              <a:ext uri="{FF2B5EF4-FFF2-40B4-BE49-F238E27FC236}">
                <a16:creationId xmlns:a16="http://schemas.microsoft.com/office/drawing/2014/main" id="{04230989-FB86-73DD-47C2-C72D77FF682C}"/>
              </a:ext>
            </a:extLst>
          </p:cNvPr>
          <p:cNvSpPr>
            <a:spLocks noGrp="1"/>
          </p:cNvSpPr>
          <p:nvPr>
            <p:ph type="dt" sz="half" idx="10"/>
          </p:nvPr>
        </p:nvSpPr>
        <p:spPr/>
        <p:txBody>
          <a:bodyPr/>
          <a:lstStyle/>
          <a:p>
            <a:fld id="{D582C64B-87AB-4A8B-824D-FDC6EFFCA4A8}" type="datetime1">
              <a:rPr lang="en-US" smtClean="0"/>
              <a:t>9/9/2023</a:t>
            </a:fld>
            <a:endParaRPr lang="en-US"/>
          </a:p>
        </p:txBody>
      </p:sp>
      <p:sp>
        <p:nvSpPr>
          <p:cNvPr id="20" name="Footer Placeholder 19">
            <a:extLst>
              <a:ext uri="{FF2B5EF4-FFF2-40B4-BE49-F238E27FC236}">
                <a16:creationId xmlns:a16="http://schemas.microsoft.com/office/drawing/2014/main" id="{62A1EC57-5E60-E714-40FD-A80F18BD51AD}"/>
              </a:ext>
            </a:extLst>
          </p:cNvPr>
          <p:cNvSpPr>
            <a:spLocks noGrp="1"/>
          </p:cNvSpPr>
          <p:nvPr>
            <p:ph type="ftr" sz="quarter" idx="11"/>
          </p:nvPr>
        </p:nvSpPr>
        <p:spPr/>
        <p:txBody>
          <a:bodyPr/>
          <a:lstStyle/>
          <a:p>
            <a:r>
              <a:rPr lang="en-US"/>
              <a:t>D &amp; D Lecture 5 - Fall 2023</a:t>
            </a:r>
          </a:p>
        </p:txBody>
      </p:sp>
      <p:sp>
        <p:nvSpPr>
          <p:cNvPr id="24" name="Slide Number Placeholder 23">
            <a:extLst>
              <a:ext uri="{FF2B5EF4-FFF2-40B4-BE49-F238E27FC236}">
                <a16:creationId xmlns:a16="http://schemas.microsoft.com/office/drawing/2014/main" id="{E96AFCF4-DF1E-15F7-42A0-507D6CC4C3E6}"/>
              </a:ext>
            </a:extLst>
          </p:cNvPr>
          <p:cNvSpPr>
            <a:spLocks noGrp="1"/>
          </p:cNvSpPr>
          <p:nvPr>
            <p:ph type="sldNum" sz="quarter" idx="12"/>
          </p:nvPr>
        </p:nvSpPr>
        <p:spPr/>
        <p:txBody>
          <a:bodyPr/>
          <a:lstStyle/>
          <a:p>
            <a:fld id="{DC3BB032-4020-48F4-953B-341806DC4A2B}" type="slidenum">
              <a:rPr lang="en-US" smtClean="0"/>
              <a:pPr/>
              <a:t>41</a:t>
            </a:fld>
            <a:endParaRPr lang="en-US"/>
          </a:p>
        </p:txBody>
      </p:sp>
      <mc:AlternateContent xmlns:mc="http://schemas.openxmlformats.org/markup-compatibility/2006">
        <mc:Choice xmlns:p14="http://schemas.microsoft.com/office/powerpoint/2010/main" Requires="p14">
          <p:contentPart p14:bwMode="auto" r:id="rId3">
            <p14:nvContentPartPr>
              <p14:cNvPr id="2" name="Ink 1">
                <a:extLst>
                  <a:ext uri="{FF2B5EF4-FFF2-40B4-BE49-F238E27FC236}">
                    <a16:creationId xmlns:a16="http://schemas.microsoft.com/office/drawing/2014/main" id="{F01CFDF3-B843-3281-6257-7C3FA00F5C76}"/>
                  </a:ext>
                </a:extLst>
              </p14:cNvPr>
              <p14:cNvContentPartPr/>
              <p14:nvPr/>
            </p14:nvContentPartPr>
            <p14:xfrm>
              <a:off x="7753977" y="1380394"/>
              <a:ext cx="1464120" cy="93960"/>
            </p14:xfrm>
          </p:contentPart>
        </mc:Choice>
        <mc:Fallback>
          <p:pic>
            <p:nvPicPr>
              <p:cNvPr id="2" name="Ink 1">
                <a:extLst>
                  <a:ext uri="{FF2B5EF4-FFF2-40B4-BE49-F238E27FC236}">
                    <a16:creationId xmlns:a16="http://schemas.microsoft.com/office/drawing/2014/main" id="{F01CFDF3-B843-3281-6257-7C3FA00F5C76}"/>
                  </a:ext>
                </a:extLst>
              </p:cNvPr>
              <p:cNvPicPr/>
              <p:nvPr/>
            </p:nvPicPr>
            <p:blipFill>
              <a:blip r:embed="rId4"/>
              <a:stretch>
                <a:fillRect/>
              </a:stretch>
            </p:blipFill>
            <p:spPr>
              <a:xfrm>
                <a:off x="7744977" y="1371754"/>
                <a:ext cx="1481760" cy="11160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36" name="Ink 35">
                <a:extLst>
                  <a:ext uri="{FF2B5EF4-FFF2-40B4-BE49-F238E27FC236}">
                    <a16:creationId xmlns:a16="http://schemas.microsoft.com/office/drawing/2014/main" id="{607BFBE7-9F18-CC9B-4835-CAF45B9C8A02}"/>
                  </a:ext>
                </a:extLst>
              </p14:cNvPr>
              <p14:cNvContentPartPr/>
              <p14:nvPr/>
            </p14:nvContentPartPr>
            <p14:xfrm>
              <a:off x="8458857" y="2866114"/>
              <a:ext cx="1956240" cy="323280"/>
            </p14:xfrm>
          </p:contentPart>
        </mc:Choice>
        <mc:Fallback>
          <p:pic>
            <p:nvPicPr>
              <p:cNvPr id="36" name="Ink 35">
                <a:extLst>
                  <a:ext uri="{FF2B5EF4-FFF2-40B4-BE49-F238E27FC236}">
                    <a16:creationId xmlns:a16="http://schemas.microsoft.com/office/drawing/2014/main" id="{607BFBE7-9F18-CC9B-4835-CAF45B9C8A02}"/>
                  </a:ext>
                </a:extLst>
              </p:cNvPr>
              <p:cNvPicPr/>
              <p:nvPr/>
            </p:nvPicPr>
            <p:blipFill>
              <a:blip r:embed="rId6"/>
              <a:stretch>
                <a:fillRect/>
              </a:stretch>
            </p:blipFill>
            <p:spPr>
              <a:xfrm>
                <a:off x="8450217" y="2857114"/>
                <a:ext cx="1973880" cy="34092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179344" name="Ink 179343">
                <a:extLst>
                  <a:ext uri="{FF2B5EF4-FFF2-40B4-BE49-F238E27FC236}">
                    <a16:creationId xmlns:a16="http://schemas.microsoft.com/office/drawing/2014/main" id="{B4F38723-907D-A240-1FAB-897813486EA1}"/>
                  </a:ext>
                </a:extLst>
              </p14:cNvPr>
              <p14:cNvContentPartPr/>
              <p14:nvPr/>
            </p14:nvContentPartPr>
            <p14:xfrm>
              <a:off x="9701937" y="657514"/>
              <a:ext cx="999000" cy="558000"/>
            </p14:xfrm>
          </p:contentPart>
        </mc:Choice>
        <mc:Fallback>
          <p:pic>
            <p:nvPicPr>
              <p:cNvPr id="179344" name="Ink 179343">
                <a:extLst>
                  <a:ext uri="{FF2B5EF4-FFF2-40B4-BE49-F238E27FC236}">
                    <a16:creationId xmlns:a16="http://schemas.microsoft.com/office/drawing/2014/main" id="{B4F38723-907D-A240-1FAB-897813486EA1}"/>
                  </a:ext>
                </a:extLst>
              </p:cNvPr>
              <p:cNvPicPr/>
              <p:nvPr/>
            </p:nvPicPr>
            <p:blipFill>
              <a:blip r:embed="rId8"/>
              <a:stretch>
                <a:fillRect/>
              </a:stretch>
            </p:blipFill>
            <p:spPr>
              <a:xfrm>
                <a:off x="9692937" y="648874"/>
                <a:ext cx="1016640" cy="57564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179354" name="Ink 179353">
                <a:extLst>
                  <a:ext uri="{FF2B5EF4-FFF2-40B4-BE49-F238E27FC236}">
                    <a16:creationId xmlns:a16="http://schemas.microsoft.com/office/drawing/2014/main" id="{0D76E1CD-1158-3B2A-C5B5-3448D84677F6}"/>
                  </a:ext>
                </a:extLst>
              </p14:cNvPr>
              <p14:cNvContentPartPr/>
              <p14:nvPr/>
            </p14:nvContentPartPr>
            <p14:xfrm>
              <a:off x="8711937" y="6184594"/>
              <a:ext cx="184680" cy="164880"/>
            </p14:xfrm>
          </p:contentPart>
        </mc:Choice>
        <mc:Fallback>
          <p:pic>
            <p:nvPicPr>
              <p:cNvPr id="179354" name="Ink 179353">
                <a:extLst>
                  <a:ext uri="{FF2B5EF4-FFF2-40B4-BE49-F238E27FC236}">
                    <a16:creationId xmlns:a16="http://schemas.microsoft.com/office/drawing/2014/main" id="{0D76E1CD-1158-3B2A-C5B5-3448D84677F6}"/>
                  </a:ext>
                </a:extLst>
              </p:cNvPr>
              <p:cNvPicPr/>
              <p:nvPr/>
            </p:nvPicPr>
            <p:blipFill>
              <a:blip r:embed="rId10"/>
              <a:stretch>
                <a:fillRect/>
              </a:stretch>
            </p:blipFill>
            <p:spPr>
              <a:xfrm>
                <a:off x="8703297" y="6175954"/>
                <a:ext cx="202320" cy="182520"/>
              </a:xfrm>
              <a:prstGeom prst="rect">
                <a:avLst/>
              </a:prstGeom>
            </p:spPr>
          </p:pic>
        </mc:Fallback>
      </mc:AlternateContent>
      <p:grpSp>
        <p:nvGrpSpPr>
          <p:cNvPr id="179371" name="Group 179370">
            <a:extLst>
              <a:ext uri="{FF2B5EF4-FFF2-40B4-BE49-F238E27FC236}">
                <a16:creationId xmlns:a16="http://schemas.microsoft.com/office/drawing/2014/main" id="{8973B594-A42B-F3C7-9557-E70A4ED4798B}"/>
              </a:ext>
            </a:extLst>
          </p:cNvPr>
          <p:cNvGrpSpPr/>
          <p:nvPr/>
        </p:nvGrpSpPr>
        <p:grpSpPr>
          <a:xfrm>
            <a:off x="9623817" y="6092794"/>
            <a:ext cx="1177200" cy="606600"/>
            <a:chOff x="9623817" y="6092794"/>
            <a:chExt cx="1177200" cy="606600"/>
          </a:xfrm>
        </p:grpSpPr>
        <mc:AlternateContent xmlns:mc="http://schemas.openxmlformats.org/markup-compatibility/2006">
          <mc:Choice xmlns:p14="http://schemas.microsoft.com/office/powerpoint/2010/main" Requires="p14">
            <p:contentPart p14:bwMode="auto" r:id="rId11">
              <p14:nvContentPartPr>
                <p14:cNvPr id="179355" name="Ink 179354">
                  <a:extLst>
                    <a:ext uri="{FF2B5EF4-FFF2-40B4-BE49-F238E27FC236}">
                      <a16:creationId xmlns:a16="http://schemas.microsoft.com/office/drawing/2014/main" id="{88071B93-0950-5428-4C63-9DF0998B6CBF}"/>
                    </a:ext>
                  </a:extLst>
                </p14:cNvPr>
                <p14:cNvContentPartPr/>
                <p14:nvPr/>
              </p14:nvContentPartPr>
              <p14:xfrm>
                <a:off x="9695457" y="6121954"/>
                <a:ext cx="217800" cy="187920"/>
              </p14:xfrm>
            </p:contentPart>
          </mc:Choice>
          <mc:Fallback>
            <p:pic>
              <p:nvPicPr>
                <p:cNvPr id="179355" name="Ink 179354">
                  <a:extLst>
                    <a:ext uri="{FF2B5EF4-FFF2-40B4-BE49-F238E27FC236}">
                      <a16:creationId xmlns:a16="http://schemas.microsoft.com/office/drawing/2014/main" id="{88071B93-0950-5428-4C63-9DF0998B6CBF}"/>
                    </a:ext>
                  </a:extLst>
                </p:cNvPr>
                <p:cNvPicPr/>
                <p:nvPr/>
              </p:nvPicPr>
              <p:blipFill>
                <a:blip r:embed="rId12"/>
                <a:stretch>
                  <a:fillRect/>
                </a:stretch>
              </p:blipFill>
              <p:spPr>
                <a:xfrm>
                  <a:off x="9686817" y="6113314"/>
                  <a:ext cx="235440" cy="20556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179356" name="Ink 179355">
                  <a:extLst>
                    <a:ext uri="{FF2B5EF4-FFF2-40B4-BE49-F238E27FC236}">
                      <a16:creationId xmlns:a16="http://schemas.microsoft.com/office/drawing/2014/main" id="{D05CFBCD-C3B6-3433-CF0A-A999855E222F}"/>
                    </a:ext>
                  </a:extLst>
                </p14:cNvPr>
                <p14:cNvContentPartPr/>
                <p14:nvPr/>
              </p14:nvContentPartPr>
              <p14:xfrm>
                <a:off x="9733617" y="6186034"/>
                <a:ext cx="172800" cy="51480"/>
              </p14:xfrm>
            </p:contentPart>
          </mc:Choice>
          <mc:Fallback>
            <p:pic>
              <p:nvPicPr>
                <p:cNvPr id="179356" name="Ink 179355">
                  <a:extLst>
                    <a:ext uri="{FF2B5EF4-FFF2-40B4-BE49-F238E27FC236}">
                      <a16:creationId xmlns:a16="http://schemas.microsoft.com/office/drawing/2014/main" id="{D05CFBCD-C3B6-3433-CF0A-A999855E222F}"/>
                    </a:ext>
                  </a:extLst>
                </p:cNvPr>
                <p:cNvPicPr/>
                <p:nvPr/>
              </p:nvPicPr>
              <p:blipFill>
                <a:blip r:embed="rId14"/>
                <a:stretch>
                  <a:fillRect/>
                </a:stretch>
              </p:blipFill>
              <p:spPr>
                <a:xfrm>
                  <a:off x="9724617" y="6177034"/>
                  <a:ext cx="190440" cy="6912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179357" name="Ink 179356">
                  <a:extLst>
                    <a:ext uri="{FF2B5EF4-FFF2-40B4-BE49-F238E27FC236}">
                      <a16:creationId xmlns:a16="http://schemas.microsoft.com/office/drawing/2014/main" id="{F123698E-0728-7DAF-349C-369523C4B443}"/>
                    </a:ext>
                  </a:extLst>
                </p14:cNvPr>
                <p14:cNvContentPartPr/>
                <p14:nvPr/>
              </p14:nvContentPartPr>
              <p14:xfrm>
                <a:off x="10662417" y="6126994"/>
                <a:ext cx="22320" cy="137160"/>
              </p14:xfrm>
            </p:contentPart>
          </mc:Choice>
          <mc:Fallback>
            <p:pic>
              <p:nvPicPr>
                <p:cNvPr id="179357" name="Ink 179356">
                  <a:extLst>
                    <a:ext uri="{FF2B5EF4-FFF2-40B4-BE49-F238E27FC236}">
                      <a16:creationId xmlns:a16="http://schemas.microsoft.com/office/drawing/2014/main" id="{F123698E-0728-7DAF-349C-369523C4B443}"/>
                    </a:ext>
                  </a:extLst>
                </p:cNvPr>
                <p:cNvPicPr/>
                <p:nvPr/>
              </p:nvPicPr>
              <p:blipFill>
                <a:blip r:embed="rId16"/>
                <a:stretch>
                  <a:fillRect/>
                </a:stretch>
              </p:blipFill>
              <p:spPr>
                <a:xfrm>
                  <a:off x="10653777" y="6117994"/>
                  <a:ext cx="39960" cy="15480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179358" name="Ink 179357">
                  <a:extLst>
                    <a:ext uri="{FF2B5EF4-FFF2-40B4-BE49-F238E27FC236}">
                      <a16:creationId xmlns:a16="http://schemas.microsoft.com/office/drawing/2014/main" id="{870EB91D-BC3D-59F7-03E1-ECD31F9BFD8B}"/>
                    </a:ext>
                  </a:extLst>
                </p14:cNvPr>
                <p14:cNvContentPartPr/>
                <p14:nvPr/>
              </p14:nvContentPartPr>
              <p14:xfrm>
                <a:off x="10648017" y="6092794"/>
                <a:ext cx="109800" cy="39600"/>
              </p14:xfrm>
            </p:contentPart>
          </mc:Choice>
          <mc:Fallback>
            <p:pic>
              <p:nvPicPr>
                <p:cNvPr id="179358" name="Ink 179357">
                  <a:extLst>
                    <a:ext uri="{FF2B5EF4-FFF2-40B4-BE49-F238E27FC236}">
                      <a16:creationId xmlns:a16="http://schemas.microsoft.com/office/drawing/2014/main" id="{870EB91D-BC3D-59F7-03E1-ECD31F9BFD8B}"/>
                    </a:ext>
                  </a:extLst>
                </p:cNvPr>
                <p:cNvPicPr/>
                <p:nvPr/>
              </p:nvPicPr>
              <p:blipFill>
                <a:blip r:embed="rId18"/>
                <a:stretch>
                  <a:fillRect/>
                </a:stretch>
              </p:blipFill>
              <p:spPr>
                <a:xfrm>
                  <a:off x="10639377" y="6083794"/>
                  <a:ext cx="127440" cy="5724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179359" name="Ink 179358">
                  <a:extLst>
                    <a:ext uri="{FF2B5EF4-FFF2-40B4-BE49-F238E27FC236}">
                      <a16:creationId xmlns:a16="http://schemas.microsoft.com/office/drawing/2014/main" id="{DF7E700A-7F33-9FBA-9DD7-47F59D89E680}"/>
                    </a:ext>
                  </a:extLst>
                </p14:cNvPr>
                <p14:cNvContentPartPr/>
                <p14:nvPr/>
              </p14:nvContentPartPr>
              <p14:xfrm>
                <a:off x="10639737" y="6177394"/>
                <a:ext cx="161280" cy="108000"/>
              </p14:xfrm>
            </p:contentPart>
          </mc:Choice>
          <mc:Fallback>
            <p:pic>
              <p:nvPicPr>
                <p:cNvPr id="179359" name="Ink 179358">
                  <a:extLst>
                    <a:ext uri="{FF2B5EF4-FFF2-40B4-BE49-F238E27FC236}">
                      <a16:creationId xmlns:a16="http://schemas.microsoft.com/office/drawing/2014/main" id="{DF7E700A-7F33-9FBA-9DD7-47F59D89E680}"/>
                    </a:ext>
                  </a:extLst>
                </p:cNvPr>
                <p:cNvPicPr/>
                <p:nvPr/>
              </p:nvPicPr>
              <p:blipFill>
                <a:blip r:embed="rId20"/>
                <a:stretch>
                  <a:fillRect/>
                </a:stretch>
              </p:blipFill>
              <p:spPr>
                <a:xfrm>
                  <a:off x="10631097" y="6168754"/>
                  <a:ext cx="178920" cy="12564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179362" name="Ink 179361">
                  <a:extLst>
                    <a:ext uri="{FF2B5EF4-FFF2-40B4-BE49-F238E27FC236}">
                      <a16:creationId xmlns:a16="http://schemas.microsoft.com/office/drawing/2014/main" id="{1B2666C8-0772-8411-9F1A-9529ACAD0AD6}"/>
                    </a:ext>
                  </a:extLst>
                </p14:cNvPr>
                <p14:cNvContentPartPr/>
                <p14:nvPr/>
              </p14:nvContentPartPr>
              <p14:xfrm>
                <a:off x="9623817" y="6503554"/>
                <a:ext cx="148680" cy="195840"/>
              </p14:xfrm>
            </p:contentPart>
          </mc:Choice>
          <mc:Fallback>
            <p:pic>
              <p:nvPicPr>
                <p:cNvPr id="179362" name="Ink 179361">
                  <a:extLst>
                    <a:ext uri="{FF2B5EF4-FFF2-40B4-BE49-F238E27FC236}">
                      <a16:creationId xmlns:a16="http://schemas.microsoft.com/office/drawing/2014/main" id="{1B2666C8-0772-8411-9F1A-9529ACAD0AD6}"/>
                    </a:ext>
                  </a:extLst>
                </p:cNvPr>
                <p:cNvPicPr/>
                <p:nvPr/>
              </p:nvPicPr>
              <p:blipFill>
                <a:blip r:embed="rId22"/>
                <a:stretch>
                  <a:fillRect/>
                </a:stretch>
              </p:blipFill>
              <p:spPr>
                <a:xfrm>
                  <a:off x="9614817" y="6494554"/>
                  <a:ext cx="166320" cy="21348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179363" name="Ink 179362">
                  <a:extLst>
                    <a:ext uri="{FF2B5EF4-FFF2-40B4-BE49-F238E27FC236}">
                      <a16:creationId xmlns:a16="http://schemas.microsoft.com/office/drawing/2014/main" id="{10469A4B-B589-4FE7-1D56-D7CDEAA41E1F}"/>
                    </a:ext>
                  </a:extLst>
                </p14:cNvPr>
                <p14:cNvContentPartPr/>
                <p14:nvPr/>
              </p14:nvContentPartPr>
              <p14:xfrm>
                <a:off x="9661257" y="6610834"/>
                <a:ext cx="104400" cy="30240"/>
              </p14:xfrm>
            </p:contentPart>
          </mc:Choice>
          <mc:Fallback>
            <p:pic>
              <p:nvPicPr>
                <p:cNvPr id="179363" name="Ink 179362">
                  <a:extLst>
                    <a:ext uri="{FF2B5EF4-FFF2-40B4-BE49-F238E27FC236}">
                      <a16:creationId xmlns:a16="http://schemas.microsoft.com/office/drawing/2014/main" id="{10469A4B-B589-4FE7-1D56-D7CDEAA41E1F}"/>
                    </a:ext>
                  </a:extLst>
                </p:cNvPr>
                <p:cNvPicPr/>
                <p:nvPr/>
              </p:nvPicPr>
              <p:blipFill>
                <a:blip r:embed="rId24"/>
                <a:stretch>
                  <a:fillRect/>
                </a:stretch>
              </p:blipFill>
              <p:spPr>
                <a:xfrm>
                  <a:off x="9652617" y="6601834"/>
                  <a:ext cx="122040" cy="4788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179364" name="Ink 179363">
                  <a:extLst>
                    <a:ext uri="{FF2B5EF4-FFF2-40B4-BE49-F238E27FC236}">
                      <a16:creationId xmlns:a16="http://schemas.microsoft.com/office/drawing/2014/main" id="{90639F3C-45B3-491F-BEA9-711C9EBBDFAE}"/>
                    </a:ext>
                  </a:extLst>
                </p14:cNvPr>
                <p14:cNvContentPartPr/>
                <p14:nvPr/>
              </p14:nvContentPartPr>
              <p14:xfrm>
                <a:off x="9802737" y="6525874"/>
                <a:ext cx="141120" cy="87120"/>
              </p14:xfrm>
            </p:contentPart>
          </mc:Choice>
          <mc:Fallback>
            <p:pic>
              <p:nvPicPr>
                <p:cNvPr id="179364" name="Ink 179363">
                  <a:extLst>
                    <a:ext uri="{FF2B5EF4-FFF2-40B4-BE49-F238E27FC236}">
                      <a16:creationId xmlns:a16="http://schemas.microsoft.com/office/drawing/2014/main" id="{90639F3C-45B3-491F-BEA9-711C9EBBDFAE}"/>
                    </a:ext>
                  </a:extLst>
                </p:cNvPr>
                <p:cNvPicPr/>
                <p:nvPr/>
              </p:nvPicPr>
              <p:blipFill>
                <a:blip r:embed="rId26"/>
                <a:stretch>
                  <a:fillRect/>
                </a:stretch>
              </p:blipFill>
              <p:spPr>
                <a:xfrm>
                  <a:off x="9793737" y="6517234"/>
                  <a:ext cx="158760" cy="10476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179365" name="Ink 179364">
                  <a:extLst>
                    <a:ext uri="{FF2B5EF4-FFF2-40B4-BE49-F238E27FC236}">
                      <a16:creationId xmlns:a16="http://schemas.microsoft.com/office/drawing/2014/main" id="{9FED662F-AA5B-4A11-2120-F37F43B7CD5D}"/>
                    </a:ext>
                  </a:extLst>
                </p14:cNvPr>
                <p14:cNvContentPartPr/>
                <p14:nvPr/>
              </p14:nvContentPartPr>
              <p14:xfrm>
                <a:off x="9959337" y="6503554"/>
                <a:ext cx="214200" cy="195120"/>
              </p14:xfrm>
            </p:contentPart>
          </mc:Choice>
          <mc:Fallback>
            <p:pic>
              <p:nvPicPr>
                <p:cNvPr id="179365" name="Ink 179364">
                  <a:extLst>
                    <a:ext uri="{FF2B5EF4-FFF2-40B4-BE49-F238E27FC236}">
                      <a16:creationId xmlns:a16="http://schemas.microsoft.com/office/drawing/2014/main" id="{9FED662F-AA5B-4A11-2120-F37F43B7CD5D}"/>
                    </a:ext>
                  </a:extLst>
                </p:cNvPr>
                <p:cNvPicPr/>
                <p:nvPr/>
              </p:nvPicPr>
              <p:blipFill>
                <a:blip r:embed="rId28"/>
                <a:stretch>
                  <a:fillRect/>
                </a:stretch>
              </p:blipFill>
              <p:spPr>
                <a:xfrm>
                  <a:off x="9950697" y="6494554"/>
                  <a:ext cx="231840" cy="212760"/>
                </a:xfrm>
                <a:prstGeom prst="rect">
                  <a:avLst/>
                </a:prstGeom>
              </p:spPr>
            </p:pic>
          </mc:Fallback>
        </mc:AlternateContent>
        <mc:AlternateContent xmlns:mc="http://schemas.openxmlformats.org/markup-compatibility/2006">
          <mc:Choice xmlns:p14="http://schemas.microsoft.com/office/powerpoint/2010/main" Requires="p14">
            <p:contentPart p14:bwMode="auto" r:id="rId29">
              <p14:nvContentPartPr>
                <p14:cNvPr id="179367" name="Ink 179366">
                  <a:extLst>
                    <a:ext uri="{FF2B5EF4-FFF2-40B4-BE49-F238E27FC236}">
                      <a16:creationId xmlns:a16="http://schemas.microsoft.com/office/drawing/2014/main" id="{D5D25F2B-772D-1C7C-2898-29AE5AFECA12}"/>
                    </a:ext>
                  </a:extLst>
                </p14:cNvPr>
                <p14:cNvContentPartPr/>
                <p14:nvPr/>
              </p14:nvContentPartPr>
              <p14:xfrm>
                <a:off x="10112697" y="6398794"/>
                <a:ext cx="87480" cy="181440"/>
              </p14:xfrm>
            </p:contentPart>
          </mc:Choice>
          <mc:Fallback>
            <p:pic>
              <p:nvPicPr>
                <p:cNvPr id="179367" name="Ink 179366">
                  <a:extLst>
                    <a:ext uri="{FF2B5EF4-FFF2-40B4-BE49-F238E27FC236}">
                      <a16:creationId xmlns:a16="http://schemas.microsoft.com/office/drawing/2014/main" id="{D5D25F2B-772D-1C7C-2898-29AE5AFECA12}"/>
                    </a:ext>
                  </a:extLst>
                </p:cNvPr>
                <p:cNvPicPr/>
                <p:nvPr/>
              </p:nvPicPr>
              <p:blipFill>
                <a:blip r:embed="rId30"/>
                <a:stretch>
                  <a:fillRect/>
                </a:stretch>
              </p:blipFill>
              <p:spPr>
                <a:xfrm>
                  <a:off x="10104057" y="6389794"/>
                  <a:ext cx="105120" cy="199080"/>
                </a:xfrm>
                <a:prstGeom prst="rect">
                  <a:avLst/>
                </a:prstGeom>
              </p:spPr>
            </p:pic>
          </mc:Fallback>
        </mc:AlternateContent>
        <mc:AlternateContent xmlns:mc="http://schemas.openxmlformats.org/markup-compatibility/2006">
          <mc:Choice xmlns:p14="http://schemas.microsoft.com/office/powerpoint/2010/main" Requires="p14">
            <p:contentPart p14:bwMode="auto" r:id="rId31">
              <p14:nvContentPartPr>
                <p14:cNvPr id="179368" name="Ink 179367">
                  <a:extLst>
                    <a:ext uri="{FF2B5EF4-FFF2-40B4-BE49-F238E27FC236}">
                      <a16:creationId xmlns:a16="http://schemas.microsoft.com/office/drawing/2014/main" id="{1F2D7D36-CC9D-1972-079F-E4F669C94B87}"/>
                    </a:ext>
                  </a:extLst>
                </p14:cNvPr>
                <p14:cNvContentPartPr/>
                <p14:nvPr/>
              </p14:nvContentPartPr>
              <p14:xfrm>
                <a:off x="10104417" y="6366754"/>
                <a:ext cx="325800" cy="186840"/>
              </p14:xfrm>
            </p:contentPart>
          </mc:Choice>
          <mc:Fallback>
            <p:pic>
              <p:nvPicPr>
                <p:cNvPr id="179368" name="Ink 179367">
                  <a:extLst>
                    <a:ext uri="{FF2B5EF4-FFF2-40B4-BE49-F238E27FC236}">
                      <a16:creationId xmlns:a16="http://schemas.microsoft.com/office/drawing/2014/main" id="{1F2D7D36-CC9D-1972-079F-E4F669C94B87}"/>
                    </a:ext>
                  </a:extLst>
                </p:cNvPr>
                <p:cNvPicPr/>
                <p:nvPr/>
              </p:nvPicPr>
              <p:blipFill>
                <a:blip r:embed="rId32"/>
                <a:stretch>
                  <a:fillRect/>
                </a:stretch>
              </p:blipFill>
              <p:spPr>
                <a:xfrm>
                  <a:off x="10095417" y="6357754"/>
                  <a:ext cx="343440" cy="20448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179369" name="Ink 179368">
                  <a:extLst>
                    <a:ext uri="{FF2B5EF4-FFF2-40B4-BE49-F238E27FC236}">
                      <a16:creationId xmlns:a16="http://schemas.microsoft.com/office/drawing/2014/main" id="{21569966-9357-909B-CB6E-3595444C9927}"/>
                    </a:ext>
                  </a:extLst>
                </p14:cNvPr>
                <p14:cNvContentPartPr/>
                <p14:nvPr/>
              </p14:nvContentPartPr>
              <p14:xfrm>
                <a:off x="10354257" y="6434074"/>
                <a:ext cx="39960" cy="25560"/>
              </p14:xfrm>
            </p:contentPart>
          </mc:Choice>
          <mc:Fallback>
            <p:pic>
              <p:nvPicPr>
                <p:cNvPr id="179369" name="Ink 179368">
                  <a:extLst>
                    <a:ext uri="{FF2B5EF4-FFF2-40B4-BE49-F238E27FC236}">
                      <a16:creationId xmlns:a16="http://schemas.microsoft.com/office/drawing/2014/main" id="{21569966-9357-909B-CB6E-3595444C9927}"/>
                    </a:ext>
                  </a:extLst>
                </p:cNvPr>
                <p:cNvPicPr/>
                <p:nvPr/>
              </p:nvPicPr>
              <p:blipFill>
                <a:blip r:embed="rId34"/>
                <a:stretch>
                  <a:fillRect/>
                </a:stretch>
              </p:blipFill>
              <p:spPr>
                <a:xfrm>
                  <a:off x="10345617" y="6425434"/>
                  <a:ext cx="57600" cy="43200"/>
                </a:xfrm>
                <a:prstGeom prst="rect">
                  <a:avLst/>
                </a:prstGeom>
              </p:spPr>
            </p:pic>
          </mc:Fallback>
        </mc:AlternateContent>
        <mc:AlternateContent xmlns:mc="http://schemas.openxmlformats.org/markup-compatibility/2006">
          <mc:Choice xmlns:p14="http://schemas.microsoft.com/office/powerpoint/2010/main" Requires="p14">
            <p:contentPart p14:bwMode="auto" r:id="rId35">
              <p14:nvContentPartPr>
                <p14:cNvPr id="179370" name="Ink 179369">
                  <a:extLst>
                    <a:ext uri="{FF2B5EF4-FFF2-40B4-BE49-F238E27FC236}">
                      <a16:creationId xmlns:a16="http://schemas.microsoft.com/office/drawing/2014/main" id="{FF9EDAAD-86C7-DD80-5AE6-588371E4813D}"/>
                    </a:ext>
                  </a:extLst>
                </p14:cNvPr>
                <p14:cNvContentPartPr/>
                <p14:nvPr/>
              </p14:nvContentPartPr>
              <p14:xfrm>
                <a:off x="10426257" y="6464674"/>
                <a:ext cx="213120" cy="158760"/>
              </p14:xfrm>
            </p:contentPart>
          </mc:Choice>
          <mc:Fallback>
            <p:pic>
              <p:nvPicPr>
                <p:cNvPr id="179370" name="Ink 179369">
                  <a:extLst>
                    <a:ext uri="{FF2B5EF4-FFF2-40B4-BE49-F238E27FC236}">
                      <a16:creationId xmlns:a16="http://schemas.microsoft.com/office/drawing/2014/main" id="{FF9EDAAD-86C7-DD80-5AE6-588371E4813D}"/>
                    </a:ext>
                  </a:extLst>
                </p:cNvPr>
                <p:cNvPicPr/>
                <p:nvPr/>
              </p:nvPicPr>
              <p:blipFill>
                <a:blip r:embed="rId36"/>
                <a:stretch>
                  <a:fillRect/>
                </a:stretch>
              </p:blipFill>
              <p:spPr>
                <a:xfrm>
                  <a:off x="10417617" y="6456034"/>
                  <a:ext cx="230760" cy="1764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37">
            <p14:nvContentPartPr>
              <p14:cNvPr id="179372" name="Ink 179371">
                <a:extLst>
                  <a:ext uri="{FF2B5EF4-FFF2-40B4-BE49-F238E27FC236}">
                    <a16:creationId xmlns:a16="http://schemas.microsoft.com/office/drawing/2014/main" id="{82FB2CBD-51D3-BDC3-7421-826AF2F55B90}"/>
                  </a:ext>
                </a:extLst>
              </p14:cNvPr>
              <p14:cNvContentPartPr/>
              <p14:nvPr/>
            </p14:nvContentPartPr>
            <p14:xfrm>
              <a:off x="3737097" y="3244474"/>
              <a:ext cx="2264400" cy="81720"/>
            </p14:xfrm>
          </p:contentPart>
        </mc:Choice>
        <mc:Fallback>
          <p:pic>
            <p:nvPicPr>
              <p:cNvPr id="179372" name="Ink 179371">
                <a:extLst>
                  <a:ext uri="{FF2B5EF4-FFF2-40B4-BE49-F238E27FC236}">
                    <a16:creationId xmlns:a16="http://schemas.microsoft.com/office/drawing/2014/main" id="{82FB2CBD-51D3-BDC3-7421-826AF2F55B90}"/>
                  </a:ext>
                </a:extLst>
              </p:cNvPr>
              <p:cNvPicPr/>
              <p:nvPr/>
            </p:nvPicPr>
            <p:blipFill>
              <a:blip r:embed="rId38"/>
              <a:stretch>
                <a:fillRect/>
              </a:stretch>
            </p:blipFill>
            <p:spPr>
              <a:xfrm>
                <a:off x="3728457" y="3235474"/>
                <a:ext cx="2282040" cy="99360"/>
              </a:xfrm>
              <a:prstGeom prst="rect">
                <a:avLst/>
              </a:prstGeom>
            </p:spPr>
          </p:pic>
        </mc:Fallback>
      </mc:AlternateContent>
      <p:grpSp>
        <p:nvGrpSpPr>
          <p:cNvPr id="179376" name="Group 179375">
            <a:extLst>
              <a:ext uri="{FF2B5EF4-FFF2-40B4-BE49-F238E27FC236}">
                <a16:creationId xmlns:a16="http://schemas.microsoft.com/office/drawing/2014/main" id="{47BA8F19-6870-D0B0-F392-4DFA13038546}"/>
              </a:ext>
            </a:extLst>
          </p:cNvPr>
          <p:cNvGrpSpPr/>
          <p:nvPr/>
        </p:nvGrpSpPr>
        <p:grpSpPr>
          <a:xfrm>
            <a:off x="4057497" y="1559314"/>
            <a:ext cx="540000" cy="448200"/>
            <a:chOff x="4057497" y="1559314"/>
            <a:chExt cx="540000" cy="448200"/>
          </a:xfrm>
        </p:grpSpPr>
        <mc:AlternateContent xmlns:mc="http://schemas.openxmlformats.org/markup-compatibility/2006">
          <mc:Choice xmlns:p14="http://schemas.microsoft.com/office/powerpoint/2010/main" Requires="p14">
            <p:contentPart p14:bwMode="auto" r:id="rId39">
              <p14:nvContentPartPr>
                <p14:cNvPr id="179373" name="Ink 179372">
                  <a:extLst>
                    <a:ext uri="{FF2B5EF4-FFF2-40B4-BE49-F238E27FC236}">
                      <a16:creationId xmlns:a16="http://schemas.microsoft.com/office/drawing/2014/main" id="{97D3155B-F132-33D6-928E-15C266F13C52}"/>
                    </a:ext>
                  </a:extLst>
                </p14:cNvPr>
                <p14:cNvContentPartPr/>
                <p14:nvPr/>
              </p14:nvContentPartPr>
              <p14:xfrm>
                <a:off x="4057497" y="1855954"/>
                <a:ext cx="151920" cy="151560"/>
              </p14:xfrm>
            </p:contentPart>
          </mc:Choice>
          <mc:Fallback>
            <p:pic>
              <p:nvPicPr>
                <p:cNvPr id="179373" name="Ink 179372">
                  <a:extLst>
                    <a:ext uri="{FF2B5EF4-FFF2-40B4-BE49-F238E27FC236}">
                      <a16:creationId xmlns:a16="http://schemas.microsoft.com/office/drawing/2014/main" id="{97D3155B-F132-33D6-928E-15C266F13C52}"/>
                    </a:ext>
                  </a:extLst>
                </p:cNvPr>
                <p:cNvPicPr/>
                <p:nvPr/>
              </p:nvPicPr>
              <p:blipFill>
                <a:blip r:embed="rId40"/>
                <a:stretch>
                  <a:fillRect/>
                </a:stretch>
              </p:blipFill>
              <p:spPr>
                <a:xfrm>
                  <a:off x="4048857" y="1847314"/>
                  <a:ext cx="169560" cy="169200"/>
                </a:xfrm>
                <a:prstGeom prst="rect">
                  <a:avLst/>
                </a:prstGeom>
              </p:spPr>
            </p:pic>
          </mc:Fallback>
        </mc:AlternateContent>
        <mc:AlternateContent xmlns:mc="http://schemas.openxmlformats.org/markup-compatibility/2006">
          <mc:Choice xmlns:p14="http://schemas.microsoft.com/office/powerpoint/2010/main" Requires="p14">
            <p:contentPart p14:bwMode="auto" r:id="rId41">
              <p14:nvContentPartPr>
                <p14:cNvPr id="179374" name="Ink 179373">
                  <a:extLst>
                    <a:ext uri="{FF2B5EF4-FFF2-40B4-BE49-F238E27FC236}">
                      <a16:creationId xmlns:a16="http://schemas.microsoft.com/office/drawing/2014/main" id="{6F366872-DDB6-8A88-99BA-536C9D85CE25}"/>
                    </a:ext>
                  </a:extLst>
                </p14:cNvPr>
                <p14:cNvContentPartPr/>
                <p14:nvPr/>
              </p14:nvContentPartPr>
              <p14:xfrm>
                <a:off x="4201857" y="1788274"/>
                <a:ext cx="199800" cy="137160"/>
              </p14:xfrm>
            </p:contentPart>
          </mc:Choice>
          <mc:Fallback>
            <p:pic>
              <p:nvPicPr>
                <p:cNvPr id="179374" name="Ink 179373">
                  <a:extLst>
                    <a:ext uri="{FF2B5EF4-FFF2-40B4-BE49-F238E27FC236}">
                      <a16:creationId xmlns:a16="http://schemas.microsoft.com/office/drawing/2014/main" id="{6F366872-DDB6-8A88-99BA-536C9D85CE25}"/>
                    </a:ext>
                  </a:extLst>
                </p:cNvPr>
                <p:cNvPicPr/>
                <p:nvPr/>
              </p:nvPicPr>
              <p:blipFill>
                <a:blip r:embed="rId42"/>
                <a:stretch>
                  <a:fillRect/>
                </a:stretch>
              </p:blipFill>
              <p:spPr>
                <a:xfrm>
                  <a:off x="4192857" y="1779634"/>
                  <a:ext cx="217440" cy="154800"/>
                </a:xfrm>
                <a:prstGeom prst="rect">
                  <a:avLst/>
                </a:prstGeom>
              </p:spPr>
            </p:pic>
          </mc:Fallback>
        </mc:AlternateContent>
        <mc:AlternateContent xmlns:mc="http://schemas.openxmlformats.org/markup-compatibility/2006">
          <mc:Choice xmlns:p14="http://schemas.microsoft.com/office/powerpoint/2010/main" Requires="p14">
            <p:contentPart p14:bwMode="auto" r:id="rId43">
              <p14:nvContentPartPr>
                <p14:cNvPr id="179375" name="Ink 179374">
                  <a:extLst>
                    <a:ext uri="{FF2B5EF4-FFF2-40B4-BE49-F238E27FC236}">
                      <a16:creationId xmlns:a16="http://schemas.microsoft.com/office/drawing/2014/main" id="{AF2BC752-D930-9879-0587-01B32737230A}"/>
                    </a:ext>
                  </a:extLst>
                </p14:cNvPr>
                <p14:cNvContentPartPr/>
                <p14:nvPr/>
              </p14:nvContentPartPr>
              <p14:xfrm>
                <a:off x="4441257" y="1559314"/>
                <a:ext cx="156240" cy="278640"/>
              </p14:xfrm>
            </p:contentPart>
          </mc:Choice>
          <mc:Fallback>
            <p:pic>
              <p:nvPicPr>
                <p:cNvPr id="179375" name="Ink 179374">
                  <a:extLst>
                    <a:ext uri="{FF2B5EF4-FFF2-40B4-BE49-F238E27FC236}">
                      <a16:creationId xmlns:a16="http://schemas.microsoft.com/office/drawing/2014/main" id="{AF2BC752-D930-9879-0587-01B32737230A}"/>
                    </a:ext>
                  </a:extLst>
                </p:cNvPr>
                <p:cNvPicPr/>
                <p:nvPr/>
              </p:nvPicPr>
              <p:blipFill>
                <a:blip r:embed="rId44"/>
                <a:stretch>
                  <a:fillRect/>
                </a:stretch>
              </p:blipFill>
              <p:spPr>
                <a:xfrm>
                  <a:off x="4432257" y="1550314"/>
                  <a:ext cx="173880" cy="29628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45">
            <p14:nvContentPartPr>
              <p14:cNvPr id="179377" name="Ink 179376">
                <a:extLst>
                  <a:ext uri="{FF2B5EF4-FFF2-40B4-BE49-F238E27FC236}">
                    <a16:creationId xmlns:a16="http://schemas.microsoft.com/office/drawing/2014/main" id="{DF36BD02-276A-69D0-CCF6-A1E429742F34}"/>
                  </a:ext>
                </a:extLst>
              </p14:cNvPr>
              <p14:cNvContentPartPr/>
              <p14:nvPr/>
            </p14:nvContentPartPr>
            <p14:xfrm>
              <a:off x="2554857" y="1017874"/>
              <a:ext cx="347400" cy="490320"/>
            </p14:xfrm>
          </p:contentPart>
        </mc:Choice>
        <mc:Fallback>
          <p:pic>
            <p:nvPicPr>
              <p:cNvPr id="179377" name="Ink 179376">
                <a:extLst>
                  <a:ext uri="{FF2B5EF4-FFF2-40B4-BE49-F238E27FC236}">
                    <a16:creationId xmlns:a16="http://schemas.microsoft.com/office/drawing/2014/main" id="{DF36BD02-276A-69D0-CCF6-A1E429742F34}"/>
                  </a:ext>
                </a:extLst>
              </p:cNvPr>
              <p:cNvPicPr/>
              <p:nvPr/>
            </p:nvPicPr>
            <p:blipFill>
              <a:blip r:embed="rId46"/>
              <a:stretch>
                <a:fillRect/>
              </a:stretch>
            </p:blipFill>
            <p:spPr>
              <a:xfrm>
                <a:off x="2546217" y="1008874"/>
                <a:ext cx="365040" cy="507960"/>
              </a:xfrm>
              <a:prstGeom prst="rect">
                <a:avLst/>
              </a:prstGeom>
            </p:spPr>
          </p:pic>
        </mc:Fallback>
      </mc:AlternateContent>
      <p:grpSp>
        <p:nvGrpSpPr>
          <p:cNvPr id="179386" name="Group 179385">
            <a:extLst>
              <a:ext uri="{FF2B5EF4-FFF2-40B4-BE49-F238E27FC236}">
                <a16:creationId xmlns:a16="http://schemas.microsoft.com/office/drawing/2014/main" id="{5132AF2D-0BA4-63A5-FE0E-F5256AC52399}"/>
              </a:ext>
            </a:extLst>
          </p:cNvPr>
          <p:cNvGrpSpPr/>
          <p:nvPr/>
        </p:nvGrpSpPr>
        <p:grpSpPr>
          <a:xfrm>
            <a:off x="2881017" y="2109394"/>
            <a:ext cx="1336680" cy="381960"/>
            <a:chOff x="2881017" y="2109394"/>
            <a:chExt cx="1336680" cy="381960"/>
          </a:xfrm>
        </p:grpSpPr>
        <mc:AlternateContent xmlns:mc="http://schemas.openxmlformats.org/markup-compatibility/2006">
          <mc:Choice xmlns:p14="http://schemas.microsoft.com/office/powerpoint/2010/main" Requires="p14">
            <p:contentPart p14:bwMode="auto" r:id="rId47">
              <p14:nvContentPartPr>
                <p14:cNvPr id="179378" name="Ink 179377">
                  <a:extLst>
                    <a:ext uri="{FF2B5EF4-FFF2-40B4-BE49-F238E27FC236}">
                      <a16:creationId xmlns:a16="http://schemas.microsoft.com/office/drawing/2014/main" id="{DF20DF5D-83FF-E9A8-A820-5B03F1F777C2}"/>
                    </a:ext>
                  </a:extLst>
                </p14:cNvPr>
                <p14:cNvContentPartPr/>
                <p14:nvPr/>
              </p14:nvContentPartPr>
              <p14:xfrm>
                <a:off x="2881017" y="2435194"/>
                <a:ext cx="127800" cy="56160"/>
              </p14:xfrm>
            </p:contentPart>
          </mc:Choice>
          <mc:Fallback>
            <p:pic>
              <p:nvPicPr>
                <p:cNvPr id="179378" name="Ink 179377">
                  <a:extLst>
                    <a:ext uri="{FF2B5EF4-FFF2-40B4-BE49-F238E27FC236}">
                      <a16:creationId xmlns:a16="http://schemas.microsoft.com/office/drawing/2014/main" id="{DF20DF5D-83FF-E9A8-A820-5B03F1F777C2}"/>
                    </a:ext>
                  </a:extLst>
                </p:cNvPr>
                <p:cNvPicPr/>
                <p:nvPr/>
              </p:nvPicPr>
              <p:blipFill>
                <a:blip r:embed="rId48"/>
                <a:stretch>
                  <a:fillRect/>
                </a:stretch>
              </p:blipFill>
              <p:spPr>
                <a:xfrm>
                  <a:off x="2872377" y="2426554"/>
                  <a:ext cx="145440" cy="73800"/>
                </a:xfrm>
                <a:prstGeom prst="rect">
                  <a:avLst/>
                </a:prstGeom>
              </p:spPr>
            </p:pic>
          </mc:Fallback>
        </mc:AlternateContent>
        <mc:AlternateContent xmlns:mc="http://schemas.openxmlformats.org/markup-compatibility/2006">
          <mc:Choice xmlns:p14="http://schemas.microsoft.com/office/powerpoint/2010/main" Requires="p14">
            <p:contentPart p14:bwMode="auto" r:id="rId49">
              <p14:nvContentPartPr>
                <p14:cNvPr id="179379" name="Ink 179378">
                  <a:extLst>
                    <a:ext uri="{FF2B5EF4-FFF2-40B4-BE49-F238E27FC236}">
                      <a16:creationId xmlns:a16="http://schemas.microsoft.com/office/drawing/2014/main" id="{B9F8025D-F9B5-8AF2-46BB-52F13B33BF84}"/>
                    </a:ext>
                  </a:extLst>
                </p14:cNvPr>
                <p14:cNvContentPartPr/>
                <p14:nvPr/>
              </p14:nvContentPartPr>
              <p14:xfrm>
                <a:off x="3096657" y="2252674"/>
                <a:ext cx="170640" cy="171000"/>
              </p14:xfrm>
            </p:contentPart>
          </mc:Choice>
          <mc:Fallback>
            <p:pic>
              <p:nvPicPr>
                <p:cNvPr id="179379" name="Ink 179378">
                  <a:extLst>
                    <a:ext uri="{FF2B5EF4-FFF2-40B4-BE49-F238E27FC236}">
                      <a16:creationId xmlns:a16="http://schemas.microsoft.com/office/drawing/2014/main" id="{B9F8025D-F9B5-8AF2-46BB-52F13B33BF84}"/>
                    </a:ext>
                  </a:extLst>
                </p:cNvPr>
                <p:cNvPicPr/>
                <p:nvPr/>
              </p:nvPicPr>
              <p:blipFill>
                <a:blip r:embed="rId50"/>
                <a:stretch>
                  <a:fillRect/>
                </a:stretch>
              </p:blipFill>
              <p:spPr>
                <a:xfrm>
                  <a:off x="3088017" y="2244034"/>
                  <a:ext cx="188280" cy="188640"/>
                </a:xfrm>
                <a:prstGeom prst="rect">
                  <a:avLst/>
                </a:prstGeom>
              </p:spPr>
            </p:pic>
          </mc:Fallback>
        </mc:AlternateContent>
        <mc:AlternateContent xmlns:mc="http://schemas.openxmlformats.org/markup-compatibility/2006">
          <mc:Choice xmlns:p14="http://schemas.microsoft.com/office/powerpoint/2010/main" Requires="p14">
            <p:contentPart p14:bwMode="auto" r:id="rId51">
              <p14:nvContentPartPr>
                <p14:cNvPr id="179380" name="Ink 179379">
                  <a:extLst>
                    <a:ext uri="{FF2B5EF4-FFF2-40B4-BE49-F238E27FC236}">
                      <a16:creationId xmlns:a16="http://schemas.microsoft.com/office/drawing/2014/main" id="{4D196310-5F2A-9886-B48D-5530D3D91C7E}"/>
                    </a:ext>
                  </a:extLst>
                </p14:cNvPr>
                <p14:cNvContentPartPr/>
                <p14:nvPr/>
              </p14:nvContentPartPr>
              <p14:xfrm>
                <a:off x="3280617" y="2263474"/>
                <a:ext cx="68040" cy="135360"/>
              </p14:xfrm>
            </p:contentPart>
          </mc:Choice>
          <mc:Fallback>
            <p:pic>
              <p:nvPicPr>
                <p:cNvPr id="179380" name="Ink 179379">
                  <a:extLst>
                    <a:ext uri="{FF2B5EF4-FFF2-40B4-BE49-F238E27FC236}">
                      <a16:creationId xmlns:a16="http://schemas.microsoft.com/office/drawing/2014/main" id="{4D196310-5F2A-9886-B48D-5530D3D91C7E}"/>
                    </a:ext>
                  </a:extLst>
                </p:cNvPr>
                <p:cNvPicPr/>
                <p:nvPr/>
              </p:nvPicPr>
              <p:blipFill>
                <a:blip r:embed="rId52"/>
                <a:stretch>
                  <a:fillRect/>
                </a:stretch>
              </p:blipFill>
              <p:spPr>
                <a:xfrm>
                  <a:off x="3271617" y="2254834"/>
                  <a:ext cx="85680" cy="153000"/>
                </a:xfrm>
                <a:prstGeom prst="rect">
                  <a:avLst/>
                </a:prstGeom>
              </p:spPr>
            </p:pic>
          </mc:Fallback>
        </mc:AlternateContent>
        <mc:AlternateContent xmlns:mc="http://schemas.openxmlformats.org/markup-compatibility/2006">
          <mc:Choice xmlns:p14="http://schemas.microsoft.com/office/powerpoint/2010/main" Requires="p14">
            <p:contentPart p14:bwMode="auto" r:id="rId53">
              <p14:nvContentPartPr>
                <p14:cNvPr id="179381" name="Ink 179380">
                  <a:extLst>
                    <a:ext uri="{FF2B5EF4-FFF2-40B4-BE49-F238E27FC236}">
                      <a16:creationId xmlns:a16="http://schemas.microsoft.com/office/drawing/2014/main" id="{00D49FE0-696F-C075-40DF-F9A904D69111}"/>
                    </a:ext>
                  </a:extLst>
                </p14:cNvPr>
                <p14:cNvContentPartPr/>
                <p14:nvPr/>
              </p14:nvContentPartPr>
              <p14:xfrm>
                <a:off x="3475737" y="2182114"/>
                <a:ext cx="158040" cy="189360"/>
              </p14:xfrm>
            </p:contentPart>
          </mc:Choice>
          <mc:Fallback>
            <p:pic>
              <p:nvPicPr>
                <p:cNvPr id="179381" name="Ink 179380">
                  <a:extLst>
                    <a:ext uri="{FF2B5EF4-FFF2-40B4-BE49-F238E27FC236}">
                      <a16:creationId xmlns:a16="http://schemas.microsoft.com/office/drawing/2014/main" id="{00D49FE0-696F-C075-40DF-F9A904D69111}"/>
                    </a:ext>
                  </a:extLst>
                </p:cNvPr>
                <p:cNvPicPr/>
                <p:nvPr/>
              </p:nvPicPr>
              <p:blipFill>
                <a:blip r:embed="rId54"/>
                <a:stretch>
                  <a:fillRect/>
                </a:stretch>
              </p:blipFill>
              <p:spPr>
                <a:xfrm>
                  <a:off x="3466737" y="2173474"/>
                  <a:ext cx="175680" cy="207000"/>
                </a:xfrm>
                <a:prstGeom prst="rect">
                  <a:avLst/>
                </a:prstGeom>
              </p:spPr>
            </p:pic>
          </mc:Fallback>
        </mc:AlternateContent>
        <mc:AlternateContent xmlns:mc="http://schemas.openxmlformats.org/markup-compatibility/2006">
          <mc:Choice xmlns:p14="http://schemas.microsoft.com/office/powerpoint/2010/main" Requires="p14">
            <p:contentPart p14:bwMode="auto" r:id="rId55">
              <p14:nvContentPartPr>
                <p14:cNvPr id="179382" name="Ink 179381">
                  <a:extLst>
                    <a:ext uri="{FF2B5EF4-FFF2-40B4-BE49-F238E27FC236}">
                      <a16:creationId xmlns:a16="http://schemas.microsoft.com/office/drawing/2014/main" id="{D94B098A-BC06-E83E-D64F-743D956C2611}"/>
                    </a:ext>
                  </a:extLst>
                </p14:cNvPr>
                <p14:cNvContentPartPr/>
                <p14:nvPr/>
              </p14:nvContentPartPr>
              <p14:xfrm>
                <a:off x="3680217" y="2216314"/>
                <a:ext cx="91800" cy="100440"/>
              </p14:xfrm>
            </p:contentPart>
          </mc:Choice>
          <mc:Fallback>
            <p:pic>
              <p:nvPicPr>
                <p:cNvPr id="179382" name="Ink 179381">
                  <a:extLst>
                    <a:ext uri="{FF2B5EF4-FFF2-40B4-BE49-F238E27FC236}">
                      <a16:creationId xmlns:a16="http://schemas.microsoft.com/office/drawing/2014/main" id="{D94B098A-BC06-E83E-D64F-743D956C2611}"/>
                    </a:ext>
                  </a:extLst>
                </p:cNvPr>
                <p:cNvPicPr/>
                <p:nvPr/>
              </p:nvPicPr>
              <p:blipFill>
                <a:blip r:embed="rId56"/>
                <a:stretch>
                  <a:fillRect/>
                </a:stretch>
              </p:blipFill>
              <p:spPr>
                <a:xfrm>
                  <a:off x="3671577" y="2207314"/>
                  <a:ext cx="109440" cy="118080"/>
                </a:xfrm>
                <a:prstGeom prst="rect">
                  <a:avLst/>
                </a:prstGeom>
              </p:spPr>
            </p:pic>
          </mc:Fallback>
        </mc:AlternateContent>
        <mc:AlternateContent xmlns:mc="http://schemas.openxmlformats.org/markup-compatibility/2006">
          <mc:Choice xmlns:p14="http://schemas.microsoft.com/office/powerpoint/2010/main" Requires="p14">
            <p:contentPart p14:bwMode="auto" r:id="rId57">
              <p14:nvContentPartPr>
                <p14:cNvPr id="179383" name="Ink 179382">
                  <a:extLst>
                    <a:ext uri="{FF2B5EF4-FFF2-40B4-BE49-F238E27FC236}">
                      <a16:creationId xmlns:a16="http://schemas.microsoft.com/office/drawing/2014/main" id="{2FD6A97A-E1FD-FE3C-77E7-F756BB754F9D}"/>
                    </a:ext>
                  </a:extLst>
                </p14:cNvPr>
                <p14:cNvContentPartPr/>
                <p14:nvPr/>
              </p14:nvContentPartPr>
              <p14:xfrm>
                <a:off x="3818097" y="2199034"/>
                <a:ext cx="111600" cy="99720"/>
              </p14:xfrm>
            </p:contentPart>
          </mc:Choice>
          <mc:Fallback>
            <p:pic>
              <p:nvPicPr>
                <p:cNvPr id="179383" name="Ink 179382">
                  <a:extLst>
                    <a:ext uri="{FF2B5EF4-FFF2-40B4-BE49-F238E27FC236}">
                      <a16:creationId xmlns:a16="http://schemas.microsoft.com/office/drawing/2014/main" id="{2FD6A97A-E1FD-FE3C-77E7-F756BB754F9D}"/>
                    </a:ext>
                  </a:extLst>
                </p:cNvPr>
                <p:cNvPicPr/>
                <p:nvPr/>
              </p:nvPicPr>
              <p:blipFill>
                <a:blip r:embed="rId58"/>
                <a:stretch>
                  <a:fillRect/>
                </a:stretch>
              </p:blipFill>
              <p:spPr>
                <a:xfrm>
                  <a:off x="3809097" y="2190034"/>
                  <a:ext cx="129240" cy="117360"/>
                </a:xfrm>
                <a:prstGeom prst="rect">
                  <a:avLst/>
                </a:prstGeom>
              </p:spPr>
            </p:pic>
          </mc:Fallback>
        </mc:AlternateContent>
        <mc:AlternateContent xmlns:mc="http://schemas.openxmlformats.org/markup-compatibility/2006">
          <mc:Choice xmlns:p14="http://schemas.microsoft.com/office/powerpoint/2010/main" Requires="p14">
            <p:contentPart p14:bwMode="auto" r:id="rId59">
              <p14:nvContentPartPr>
                <p14:cNvPr id="179384" name="Ink 179383">
                  <a:extLst>
                    <a:ext uri="{FF2B5EF4-FFF2-40B4-BE49-F238E27FC236}">
                      <a16:creationId xmlns:a16="http://schemas.microsoft.com/office/drawing/2014/main" id="{DB47CB28-C2CF-A5AE-C195-BE1CEE351FA5}"/>
                    </a:ext>
                  </a:extLst>
                </p14:cNvPr>
                <p14:cNvContentPartPr/>
                <p14:nvPr/>
              </p14:nvContentPartPr>
              <p14:xfrm>
                <a:off x="3913137" y="2109394"/>
                <a:ext cx="255960" cy="189360"/>
              </p14:xfrm>
            </p:contentPart>
          </mc:Choice>
          <mc:Fallback>
            <p:pic>
              <p:nvPicPr>
                <p:cNvPr id="179384" name="Ink 179383">
                  <a:extLst>
                    <a:ext uri="{FF2B5EF4-FFF2-40B4-BE49-F238E27FC236}">
                      <a16:creationId xmlns:a16="http://schemas.microsoft.com/office/drawing/2014/main" id="{DB47CB28-C2CF-A5AE-C195-BE1CEE351FA5}"/>
                    </a:ext>
                  </a:extLst>
                </p:cNvPr>
                <p:cNvPicPr/>
                <p:nvPr/>
              </p:nvPicPr>
              <p:blipFill>
                <a:blip r:embed="rId60"/>
                <a:stretch>
                  <a:fillRect/>
                </a:stretch>
              </p:blipFill>
              <p:spPr>
                <a:xfrm>
                  <a:off x="3904497" y="2100754"/>
                  <a:ext cx="273600" cy="207000"/>
                </a:xfrm>
                <a:prstGeom prst="rect">
                  <a:avLst/>
                </a:prstGeom>
              </p:spPr>
            </p:pic>
          </mc:Fallback>
        </mc:AlternateContent>
        <mc:AlternateContent xmlns:mc="http://schemas.openxmlformats.org/markup-compatibility/2006">
          <mc:Choice xmlns:p14="http://schemas.microsoft.com/office/powerpoint/2010/main" Requires="p14">
            <p:contentPart p14:bwMode="auto" r:id="rId61">
              <p14:nvContentPartPr>
                <p14:cNvPr id="179385" name="Ink 179384">
                  <a:extLst>
                    <a:ext uri="{FF2B5EF4-FFF2-40B4-BE49-F238E27FC236}">
                      <a16:creationId xmlns:a16="http://schemas.microsoft.com/office/drawing/2014/main" id="{B518D22D-25B1-56BA-9493-D0DD4981A18F}"/>
                    </a:ext>
                  </a:extLst>
                </p14:cNvPr>
                <p14:cNvContentPartPr/>
                <p14:nvPr/>
              </p14:nvContentPartPr>
              <p14:xfrm>
                <a:off x="4198257" y="2179234"/>
                <a:ext cx="19440" cy="24840"/>
              </p14:xfrm>
            </p:contentPart>
          </mc:Choice>
          <mc:Fallback>
            <p:pic>
              <p:nvPicPr>
                <p:cNvPr id="179385" name="Ink 179384">
                  <a:extLst>
                    <a:ext uri="{FF2B5EF4-FFF2-40B4-BE49-F238E27FC236}">
                      <a16:creationId xmlns:a16="http://schemas.microsoft.com/office/drawing/2014/main" id="{B518D22D-25B1-56BA-9493-D0DD4981A18F}"/>
                    </a:ext>
                  </a:extLst>
                </p:cNvPr>
                <p:cNvPicPr/>
                <p:nvPr/>
              </p:nvPicPr>
              <p:blipFill>
                <a:blip r:embed="rId62"/>
                <a:stretch>
                  <a:fillRect/>
                </a:stretch>
              </p:blipFill>
              <p:spPr>
                <a:xfrm>
                  <a:off x="4189617" y="2170234"/>
                  <a:ext cx="37080" cy="4248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63">
            <p14:nvContentPartPr>
              <p14:cNvPr id="179387" name="Ink 179386">
                <a:extLst>
                  <a:ext uri="{FF2B5EF4-FFF2-40B4-BE49-F238E27FC236}">
                    <a16:creationId xmlns:a16="http://schemas.microsoft.com/office/drawing/2014/main" id="{52BC9C74-FA13-6518-F445-D588F6F4C6DF}"/>
                  </a:ext>
                </a:extLst>
              </p14:cNvPr>
              <p14:cNvContentPartPr/>
              <p14:nvPr/>
            </p14:nvContentPartPr>
            <p14:xfrm>
              <a:off x="496377" y="3422314"/>
              <a:ext cx="628920" cy="35640"/>
            </p14:xfrm>
          </p:contentPart>
        </mc:Choice>
        <mc:Fallback>
          <p:pic>
            <p:nvPicPr>
              <p:cNvPr id="179387" name="Ink 179386">
                <a:extLst>
                  <a:ext uri="{FF2B5EF4-FFF2-40B4-BE49-F238E27FC236}">
                    <a16:creationId xmlns:a16="http://schemas.microsoft.com/office/drawing/2014/main" id="{52BC9C74-FA13-6518-F445-D588F6F4C6DF}"/>
                  </a:ext>
                </a:extLst>
              </p:cNvPr>
              <p:cNvPicPr/>
              <p:nvPr/>
            </p:nvPicPr>
            <p:blipFill>
              <a:blip r:embed="rId64"/>
              <a:stretch>
                <a:fillRect/>
              </a:stretch>
            </p:blipFill>
            <p:spPr>
              <a:xfrm>
                <a:off x="487377" y="3413314"/>
                <a:ext cx="646560" cy="53280"/>
              </a:xfrm>
              <a:prstGeom prst="rect">
                <a:avLst/>
              </a:prstGeom>
            </p:spPr>
          </p:pic>
        </mc:Fallback>
      </mc:AlternateContent>
      <mc:AlternateContent xmlns:mc="http://schemas.openxmlformats.org/markup-compatibility/2006">
        <mc:Choice xmlns:p14="http://schemas.microsoft.com/office/powerpoint/2010/main" Requires="p14">
          <p:contentPart p14:bwMode="auto" r:id="rId65">
            <p14:nvContentPartPr>
              <p14:cNvPr id="179388" name="Ink 179387">
                <a:extLst>
                  <a:ext uri="{FF2B5EF4-FFF2-40B4-BE49-F238E27FC236}">
                    <a16:creationId xmlns:a16="http://schemas.microsoft.com/office/drawing/2014/main" id="{12B8A1FB-C75A-A4B5-16BA-2E2FEBBC015E}"/>
                  </a:ext>
                </a:extLst>
              </p14:cNvPr>
              <p14:cNvContentPartPr/>
              <p14:nvPr/>
            </p14:nvContentPartPr>
            <p14:xfrm>
              <a:off x="5807817" y="4299274"/>
              <a:ext cx="406800" cy="54000"/>
            </p14:xfrm>
          </p:contentPart>
        </mc:Choice>
        <mc:Fallback>
          <p:pic>
            <p:nvPicPr>
              <p:cNvPr id="179388" name="Ink 179387">
                <a:extLst>
                  <a:ext uri="{FF2B5EF4-FFF2-40B4-BE49-F238E27FC236}">
                    <a16:creationId xmlns:a16="http://schemas.microsoft.com/office/drawing/2014/main" id="{12B8A1FB-C75A-A4B5-16BA-2E2FEBBC015E}"/>
                  </a:ext>
                </a:extLst>
              </p:cNvPr>
              <p:cNvPicPr/>
              <p:nvPr/>
            </p:nvPicPr>
            <p:blipFill>
              <a:blip r:embed="rId66"/>
              <a:stretch>
                <a:fillRect/>
              </a:stretch>
            </p:blipFill>
            <p:spPr>
              <a:xfrm>
                <a:off x="5798817" y="4290634"/>
                <a:ext cx="424440" cy="71640"/>
              </a:xfrm>
              <a:prstGeom prst="rect">
                <a:avLst/>
              </a:prstGeom>
            </p:spPr>
          </p:pic>
        </mc:Fallback>
      </mc:AlternateContent>
      <p:grpSp>
        <p:nvGrpSpPr>
          <p:cNvPr id="135" name="Group 134">
            <a:extLst>
              <a:ext uri="{FF2B5EF4-FFF2-40B4-BE49-F238E27FC236}">
                <a16:creationId xmlns:a16="http://schemas.microsoft.com/office/drawing/2014/main" id="{BFF3A927-5CE3-EECE-EF88-93DCEBACD40A}"/>
              </a:ext>
            </a:extLst>
          </p:cNvPr>
          <p:cNvGrpSpPr/>
          <p:nvPr/>
        </p:nvGrpSpPr>
        <p:grpSpPr>
          <a:xfrm>
            <a:off x="2371617" y="5979394"/>
            <a:ext cx="887760" cy="263880"/>
            <a:chOff x="2371617" y="5979394"/>
            <a:chExt cx="887760" cy="263880"/>
          </a:xfrm>
        </p:grpSpPr>
        <mc:AlternateContent xmlns:mc="http://schemas.openxmlformats.org/markup-compatibility/2006">
          <mc:Choice xmlns:p14="http://schemas.microsoft.com/office/powerpoint/2010/main" Requires="p14">
            <p:contentPart p14:bwMode="auto" r:id="rId67">
              <p14:nvContentPartPr>
                <p14:cNvPr id="179389" name="Ink 179388">
                  <a:extLst>
                    <a:ext uri="{FF2B5EF4-FFF2-40B4-BE49-F238E27FC236}">
                      <a16:creationId xmlns:a16="http://schemas.microsoft.com/office/drawing/2014/main" id="{B67D271F-F5CB-7480-0F96-8D8C6868A3F8}"/>
                    </a:ext>
                  </a:extLst>
                </p14:cNvPr>
                <p14:cNvContentPartPr/>
                <p14:nvPr/>
              </p14:nvContentPartPr>
              <p14:xfrm>
                <a:off x="2371617" y="6015034"/>
                <a:ext cx="129240" cy="126000"/>
              </p14:xfrm>
            </p:contentPart>
          </mc:Choice>
          <mc:Fallback>
            <p:pic>
              <p:nvPicPr>
                <p:cNvPr id="179389" name="Ink 179388">
                  <a:extLst>
                    <a:ext uri="{FF2B5EF4-FFF2-40B4-BE49-F238E27FC236}">
                      <a16:creationId xmlns:a16="http://schemas.microsoft.com/office/drawing/2014/main" id="{B67D271F-F5CB-7480-0F96-8D8C6868A3F8}"/>
                    </a:ext>
                  </a:extLst>
                </p:cNvPr>
                <p:cNvPicPr/>
                <p:nvPr/>
              </p:nvPicPr>
              <p:blipFill>
                <a:blip r:embed="rId68"/>
                <a:stretch>
                  <a:fillRect/>
                </a:stretch>
              </p:blipFill>
              <p:spPr>
                <a:xfrm>
                  <a:off x="2362977" y="6006034"/>
                  <a:ext cx="146880" cy="143640"/>
                </a:xfrm>
                <a:prstGeom prst="rect">
                  <a:avLst/>
                </a:prstGeom>
              </p:spPr>
            </p:pic>
          </mc:Fallback>
        </mc:AlternateContent>
        <mc:AlternateContent xmlns:mc="http://schemas.openxmlformats.org/markup-compatibility/2006">
          <mc:Choice xmlns:p14="http://schemas.microsoft.com/office/powerpoint/2010/main" Requires="p14">
            <p:contentPart p14:bwMode="auto" r:id="rId69">
              <p14:nvContentPartPr>
                <p14:cNvPr id="179390" name="Ink 179389">
                  <a:extLst>
                    <a:ext uri="{FF2B5EF4-FFF2-40B4-BE49-F238E27FC236}">
                      <a16:creationId xmlns:a16="http://schemas.microsoft.com/office/drawing/2014/main" id="{099D4C03-D162-DC9D-BA19-6C02FFAB333F}"/>
                    </a:ext>
                  </a:extLst>
                </p14:cNvPr>
                <p14:cNvContentPartPr/>
                <p14:nvPr/>
              </p14:nvContentPartPr>
              <p14:xfrm>
                <a:off x="2570337" y="6062554"/>
                <a:ext cx="115200" cy="11880"/>
              </p14:xfrm>
            </p:contentPart>
          </mc:Choice>
          <mc:Fallback>
            <p:pic>
              <p:nvPicPr>
                <p:cNvPr id="179390" name="Ink 179389">
                  <a:extLst>
                    <a:ext uri="{FF2B5EF4-FFF2-40B4-BE49-F238E27FC236}">
                      <a16:creationId xmlns:a16="http://schemas.microsoft.com/office/drawing/2014/main" id="{099D4C03-D162-DC9D-BA19-6C02FFAB333F}"/>
                    </a:ext>
                  </a:extLst>
                </p:cNvPr>
                <p:cNvPicPr/>
                <p:nvPr/>
              </p:nvPicPr>
              <p:blipFill>
                <a:blip r:embed="rId70"/>
                <a:stretch>
                  <a:fillRect/>
                </a:stretch>
              </p:blipFill>
              <p:spPr>
                <a:xfrm>
                  <a:off x="2561337" y="6053914"/>
                  <a:ext cx="132840" cy="29520"/>
                </a:xfrm>
                <a:prstGeom prst="rect">
                  <a:avLst/>
                </a:prstGeom>
              </p:spPr>
            </p:pic>
          </mc:Fallback>
        </mc:AlternateContent>
        <mc:AlternateContent xmlns:mc="http://schemas.openxmlformats.org/markup-compatibility/2006">
          <mc:Choice xmlns:p14="http://schemas.microsoft.com/office/powerpoint/2010/main" Requires="p14">
            <p:contentPart p14:bwMode="auto" r:id="rId71">
              <p14:nvContentPartPr>
                <p14:cNvPr id="179391" name="Ink 179390">
                  <a:extLst>
                    <a:ext uri="{FF2B5EF4-FFF2-40B4-BE49-F238E27FC236}">
                      <a16:creationId xmlns:a16="http://schemas.microsoft.com/office/drawing/2014/main" id="{679BCD81-DBFB-0A71-7D4D-54D9A24C8FCA}"/>
                    </a:ext>
                  </a:extLst>
                </p14:cNvPr>
                <p14:cNvContentPartPr/>
                <p14:nvPr/>
              </p14:nvContentPartPr>
              <p14:xfrm>
                <a:off x="2751057" y="6018274"/>
                <a:ext cx="131760" cy="131400"/>
              </p14:xfrm>
            </p:contentPart>
          </mc:Choice>
          <mc:Fallback>
            <p:pic>
              <p:nvPicPr>
                <p:cNvPr id="179391" name="Ink 179390">
                  <a:extLst>
                    <a:ext uri="{FF2B5EF4-FFF2-40B4-BE49-F238E27FC236}">
                      <a16:creationId xmlns:a16="http://schemas.microsoft.com/office/drawing/2014/main" id="{679BCD81-DBFB-0A71-7D4D-54D9A24C8FCA}"/>
                    </a:ext>
                  </a:extLst>
                </p:cNvPr>
                <p:cNvPicPr/>
                <p:nvPr/>
              </p:nvPicPr>
              <p:blipFill>
                <a:blip r:embed="rId72"/>
                <a:stretch>
                  <a:fillRect/>
                </a:stretch>
              </p:blipFill>
              <p:spPr>
                <a:xfrm>
                  <a:off x="2742417" y="6009274"/>
                  <a:ext cx="149400" cy="149040"/>
                </a:xfrm>
                <a:prstGeom prst="rect">
                  <a:avLst/>
                </a:prstGeom>
              </p:spPr>
            </p:pic>
          </mc:Fallback>
        </mc:AlternateContent>
        <mc:AlternateContent xmlns:mc="http://schemas.openxmlformats.org/markup-compatibility/2006">
          <mc:Choice xmlns:p14="http://schemas.microsoft.com/office/powerpoint/2010/main" Requires="p14">
            <p:contentPart p14:bwMode="auto" r:id="rId73">
              <p14:nvContentPartPr>
                <p14:cNvPr id="128" name="Ink 127">
                  <a:extLst>
                    <a:ext uri="{FF2B5EF4-FFF2-40B4-BE49-F238E27FC236}">
                      <a16:creationId xmlns:a16="http://schemas.microsoft.com/office/drawing/2014/main" id="{A46C3D9A-6CDB-F207-DE8D-332CE29F5A55}"/>
                    </a:ext>
                  </a:extLst>
                </p14:cNvPr>
                <p14:cNvContentPartPr/>
                <p14:nvPr/>
              </p14:nvContentPartPr>
              <p14:xfrm>
                <a:off x="2776977" y="6081274"/>
                <a:ext cx="75960" cy="30960"/>
              </p14:xfrm>
            </p:contentPart>
          </mc:Choice>
          <mc:Fallback>
            <p:pic>
              <p:nvPicPr>
                <p:cNvPr id="128" name="Ink 127">
                  <a:extLst>
                    <a:ext uri="{FF2B5EF4-FFF2-40B4-BE49-F238E27FC236}">
                      <a16:creationId xmlns:a16="http://schemas.microsoft.com/office/drawing/2014/main" id="{A46C3D9A-6CDB-F207-DE8D-332CE29F5A55}"/>
                    </a:ext>
                  </a:extLst>
                </p:cNvPr>
                <p:cNvPicPr/>
                <p:nvPr/>
              </p:nvPicPr>
              <p:blipFill>
                <a:blip r:embed="rId74"/>
                <a:stretch>
                  <a:fillRect/>
                </a:stretch>
              </p:blipFill>
              <p:spPr>
                <a:xfrm>
                  <a:off x="2768337" y="6072634"/>
                  <a:ext cx="93600" cy="48600"/>
                </a:xfrm>
                <a:prstGeom prst="rect">
                  <a:avLst/>
                </a:prstGeom>
              </p:spPr>
            </p:pic>
          </mc:Fallback>
        </mc:AlternateContent>
        <mc:AlternateContent xmlns:mc="http://schemas.openxmlformats.org/markup-compatibility/2006">
          <mc:Choice xmlns:p14="http://schemas.microsoft.com/office/powerpoint/2010/main" Requires="p14">
            <p:contentPart p14:bwMode="auto" r:id="rId75">
              <p14:nvContentPartPr>
                <p14:cNvPr id="129" name="Ink 128">
                  <a:extLst>
                    <a:ext uri="{FF2B5EF4-FFF2-40B4-BE49-F238E27FC236}">
                      <a16:creationId xmlns:a16="http://schemas.microsoft.com/office/drawing/2014/main" id="{43364F6B-DD64-F0BE-8B80-26E2C11897D9}"/>
                    </a:ext>
                  </a:extLst>
                </p14:cNvPr>
                <p14:cNvContentPartPr/>
                <p14:nvPr/>
              </p14:nvContentPartPr>
              <p14:xfrm>
                <a:off x="2950857" y="6082354"/>
                <a:ext cx="105480" cy="16560"/>
              </p14:xfrm>
            </p:contentPart>
          </mc:Choice>
          <mc:Fallback>
            <p:pic>
              <p:nvPicPr>
                <p:cNvPr id="129" name="Ink 128">
                  <a:extLst>
                    <a:ext uri="{FF2B5EF4-FFF2-40B4-BE49-F238E27FC236}">
                      <a16:creationId xmlns:a16="http://schemas.microsoft.com/office/drawing/2014/main" id="{43364F6B-DD64-F0BE-8B80-26E2C11897D9}"/>
                    </a:ext>
                  </a:extLst>
                </p:cNvPr>
                <p:cNvPicPr/>
                <p:nvPr/>
              </p:nvPicPr>
              <p:blipFill>
                <a:blip r:embed="rId76"/>
                <a:stretch>
                  <a:fillRect/>
                </a:stretch>
              </p:blipFill>
              <p:spPr>
                <a:xfrm>
                  <a:off x="2941857" y="6073714"/>
                  <a:ext cx="123120" cy="34200"/>
                </a:xfrm>
                <a:prstGeom prst="rect">
                  <a:avLst/>
                </a:prstGeom>
              </p:spPr>
            </p:pic>
          </mc:Fallback>
        </mc:AlternateContent>
        <mc:AlternateContent xmlns:mc="http://schemas.openxmlformats.org/markup-compatibility/2006">
          <mc:Choice xmlns:p14="http://schemas.microsoft.com/office/powerpoint/2010/main" Requires="p14">
            <p:contentPart p14:bwMode="auto" r:id="rId77">
              <p14:nvContentPartPr>
                <p14:cNvPr id="131" name="Ink 130">
                  <a:extLst>
                    <a:ext uri="{FF2B5EF4-FFF2-40B4-BE49-F238E27FC236}">
                      <a16:creationId xmlns:a16="http://schemas.microsoft.com/office/drawing/2014/main" id="{358A2DA4-9324-0842-433A-BA32267A0FA0}"/>
                    </a:ext>
                  </a:extLst>
                </p14:cNvPr>
                <p14:cNvContentPartPr/>
                <p14:nvPr/>
              </p14:nvContentPartPr>
              <p14:xfrm>
                <a:off x="3133017" y="5979394"/>
                <a:ext cx="61560" cy="176760"/>
              </p14:xfrm>
            </p:contentPart>
          </mc:Choice>
          <mc:Fallback>
            <p:pic>
              <p:nvPicPr>
                <p:cNvPr id="131" name="Ink 130">
                  <a:extLst>
                    <a:ext uri="{FF2B5EF4-FFF2-40B4-BE49-F238E27FC236}">
                      <a16:creationId xmlns:a16="http://schemas.microsoft.com/office/drawing/2014/main" id="{358A2DA4-9324-0842-433A-BA32267A0FA0}"/>
                    </a:ext>
                  </a:extLst>
                </p:cNvPr>
                <p:cNvPicPr/>
                <p:nvPr/>
              </p:nvPicPr>
              <p:blipFill>
                <a:blip r:embed="rId78"/>
                <a:stretch>
                  <a:fillRect/>
                </a:stretch>
              </p:blipFill>
              <p:spPr>
                <a:xfrm>
                  <a:off x="3124017" y="5970754"/>
                  <a:ext cx="79200" cy="194400"/>
                </a:xfrm>
                <a:prstGeom prst="rect">
                  <a:avLst/>
                </a:prstGeom>
              </p:spPr>
            </p:pic>
          </mc:Fallback>
        </mc:AlternateContent>
        <mc:AlternateContent xmlns:mc="http://schemas.openxmlformats.org/markup-compatibility/2006">
          <mc:Choice xmlns:p14="http://schemas.microsoft.com/office/powerpoint/2010/main" Requires="p14">
            <p:contentPart p14:bwMode="auto" r:id="rId79">
              <p14:nvContentPartPr>
                <p14:cNvPr id="132" name="Ink 131">
                  <a:extLst>
                    <a:ext uri="{FF2B5EF4-FFF2-40B4-BE49-F238E27FC236}">
                      <a16:creationId xmlns:a16="http://schemas.microsoft.com/office/drawing/2014/main" id="{050A93A5-194A-F84F-41A8-A15418AFDE22}"/>
                    </a:ext>
                  </a:extLst>
                </p14:cNvPr>
                <p14:cNvContentPartPr/>
                <p14:nvPr/>
              </p14:nvContentPartPr>
              <p14:xfrm>
                <a:off x="3157497" y="6074074"/>
                <a:ext cx="101880" cy="23760"/>
              </p14:xfrm>
            </p:contentPart>
          </mc:Choice>
          <mc:Fallback>
            <p:pic>
              <p:nvPicPr>
                <p:cNvPr id="132" name="Ink 131">
                  <a:extLst>
                    <a:ext uri="{FF2B5EF4-FFF2-40B4-BE49-F238E27FC236}">
                      <a16:creationId xmlns:a16="http://schemas.microsoft.com/office/drawing/2014/main" id="{050A93A5-194A-F84F-41A8-A15418AFDE22}"/>
                    </a:ext>
                  </a:extLst>
                </p:cNvPr>
                <p:cNvPicPr/>
                <p:nvPr/>
              </p:nvPicPr>
              <p:blipFill>
                <a:blip r:embed="rId80"/>
                <a:stretch>
                  <a:fillRect/>
                </a:stretch>
              </p:blipFill>
              <p:spPr>
                <a:xfrm>
                  <a:off x="3148497" y="6065434"/>
                  <a:ext cx="119520" cy="41400"/>
                </a:xfrm>
                <a:prstGeom prst="rect">
                  <a:avLst/>
                </a:prstGeom>
              </p:spPr>
            </p:pic>
          </mc:Fallback>
        </mc:AlternateContent>
        <mc:AlternateContent xmlns:mc="http://schemas.openxmlformats.org/markup-compatibility/2006">
          <mc:Choice xmlns:p14="http://schemas.microsoft.com/office/powerpoint/2010/main" Requires="p14">
            <p:contentPart p14:bwMode="auto" r:id="rId81">
              <p14:nvContentPartPr>
                <p14:cNvPr id="134" name="Ink 133">
                  <a:extLst>
                    <a:ext uri="{FF2B5EF4-FFF2-40B4-BE49-F238E27FC236}">
                      <a16:creationId xmlns:a16="http://schemas.microsoft.com/office/drawing/2014/main" id="{A41A03A3-298A-7721-1959-6FE6B15AED9E}"/>
                    </a:ext>
                  </a:extLst>
                </p14:cNvPr>
                <p14:cNvContentPartPr/>
                <p14:nvPr/>
              </p14:nvContentPartPr>
              <p14:xfrm>
                <a:off x="2809017" y="6220234"/>
                <a:ext cx="69480" cy="23040"/>
              </p14:xfrm>
            </p:contentPart>
          </mc:Choice>
          <mc:Fallback>
            <p:pic>
              <p:nvPicPr>
                <p:cNvPr id="134" name="Ink 133">
                  <a:extLst>
                    <a:ext uri="{FF2B5EF4-FFF2-40B4-BE49-F238E27FC236}">
                      <a16:creationId xmlns:a16="http://schemas.microsoft.com/office/drawing/2014/main" id="{A41A03A3-298A-7721-1959-6FE6B15AED9E}"/>
                    </a:ext>
                  </a:extLst>
                </p:cNvPr>
                <p:cNvPicPr/>
                <p:nvPr/>
              </p:nvPicPr>
              <p:blipFill>
                <a:blip r:embed="rId82"/>
                <a:stretch>
                  <a:fillRect/>
                </a:stretch>
              </p:blipFill>
              <p:spPr>
                <a:xfrm>
                  <a:off x="2800017" y="6211234"/>
                  <a:ext cx="87120" cy="4068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83">
            <p14:nvContentPartPr>
              <p14:cNvPr id="136" name="Ink 135">
                <a:extLst>
                  <a:ext uri="{FF2B5EF4-FFF2-40B4-BE49-F238E27FC236}">
                    <a16:creationId xmlns:a16="http://schemas.microsoft.com/office/drawing/2014/main" id="{EC32D76D-CD91-9EE4-78BA-BF7E5FE0A668}"/>
                  </a:ext>
                </a:extLst>
              </p14:cNvPr>
              <p14:cNvContentPartPr/>
              <p14:nvPr/>
            </p14:nvContentPartPr>
            <p14:xfrm>
              <a:off x="5610897" y="4013074"/>
              <a:ext cx="833760" cy="354960"/>
            </p14:xfrm>
          </p:contentPart>
        </mc:Choice>
        <mc:Fallback>
          <p:pic>
            <p:nvPicPr>
              <p:cNvPr id="136" name="Ink 135">
                <a:extLst>
                  <a:ext uri="{FF2B5EF4-FFF2-40B4-BE49-F238E27FC236}">
                    <a16:creationId xmlns:a16="http://schemas.microsoft.com/office/drawing/2014/main" id="{EC32D76D-CD91-9EE4-78BA-BF7E5FE0A668}"/>
                  </a:ext>
                </a:extLst>
              </p:cNvPr>
              <p:cNvPicPr/>
              <p:nvPr/>
            </p:nvPicPr>
            <p:blipFill>
              <a:blip r:embed="rId84"/>
              <a:stretch>
                <a:fillRect/>
              </a:stretch>
            </p:blipFill>
            <p:spPr>
              <a:xfrm>
                <a:off x="5601897" y="4004074"/>
                <a:ext cx="851400" cy="372600"/>
              </a:xfrm>
              <a:prstGeom prst="rect">
                <a:avLst/>
              </a:prstGeom>
            </p:spPr>
          </p:pic>
        </mc:Fallback>
      </mc:AlternateContent>
      <p:grpSp>
        <p:nvGrpSpPr>
          <p:cNvPr id="147" name="Group 146">
            <a:extLst>
              <a:ext uri="{FF2B5EF4-FFF2-40B4-BE49-F238E27FC236}">
                <a16:creationId xmlns:a16="http://schemas.microsoft.com/office/drawing/2014/main" id="{01DF1725-9079-8903-6A1C-B9E976BEB776}"/>
              </a:ext>
            </a:extLst>
          </p:cNvPr>
          <p:cNvGrpSpPr/>
          <p:nvPr/>
        </p:nvGrpSpPr>
        <p:grpSpPr>
          <a:xfrm>
            <a:off x="4364577" y="4118554"/>
            <a:ext cx="531360" cy="614520"/>
            <a:chOff x="4364577" y="4118554"/>
            <a:chExt cx="531360" cy="614520"/>
          </a:xfrm>
        </p:grpSpPr>
        <mc:AlternateContent xmlns:mc="http://schemas.openxmlformats.org/markup-compatibility/2006">
          <mc:Choice xmlns:p14="http://schemas.microsoft.com/office/powerpoint/2010/main" Requires="p14">
            <p:contentPart p14:bwMode="auto" r:id="rId85">
              <p14:nvContentPartPr>
                <p14:cNvPr id="137" name="Ink 136">
                  <a:extLst>
                    <a:ext uri="{FF2B5EF4-FFF2-40B4-BE49-F238E27FC236}">
                      <a16:creationId xmlns:a16="http://schemas.microsoft.com/office/drawing/2014/main" id="{5951B65A-0343-1013-573F-98A61C5981BF}"/>
                    </a:ext>
                  </a:extLst>
                </p14:cNvPr>
                <p14:cNvContentPartPr/>
                <p14:nvPr/>
              </p14:nvContentPartPr>
              <p14:xfrm>
                <a:off x="4659417" y="4554154"/>
                <a:ext cx="23040" cy="119880"/>
              </p14:xfrm>
            </p:contentPart>
          </mc:Choice>
          <mc:Fallback>
            <p:pic>
              <p:nvPicPr>
                <p:cNvPr id="137" name="Ink 136">
                  <a:extLst>
                    <a:ext uri="{FF2B5EF4-FFF2-40B4-BE49-F238E27FC236}">
                      <a16:creationId xmlns:a16="http://schemas.microsoft.com/office/drawing/2014/main" id="{5951B65A-0343-1013-573F-98A61C5981BF}"/>
                    </a:ext>
                  </a:extLst>
                </p:cNvPr>
                <p:cNvPicPr/>
                <p:nvPr/>
              </p:nvPicPr>
              <p:blipFill>
                <a:blip r:embed="rId86"/>
                <a:stretch>
                  <a:fillRect/>
                </a:stretch>
              </p:blipFill>
              <p:spPr>
                <a:xfrm>
                  <a:off x="4650417" y="4545514"/>
                  <a:ext cx="40680" cy="137520"/>
                </a:xfrm>
                <a:prstGeom prst="rect">
                  <a:avLst/>
                </a:prstGeom>
              </p:spPr>
            </p:pic>
          </mc:Fallback>
        </mc:AlternateContent>
        <mc:AlternateContent xmlns:mc="http://schemas.openxmlformats.org/markup-compatibility/2006">
          <mc:Choice xmlns:p14="http://schemas.microsoft.com/office/powerpoint/2010/main" Requires="p14">
            <p:contentPart p14:bwMode="auto" r:id="rId87">
              <p14:nvContentPartPr>
                <p14:cNvPr id="138" name="Ink 137">
                  <a:extLst>
                    <a:ext uri="{FF2B5EF4-FFF2-40B4-BE49-F238E27FC236}">
                      <a16:creationId xmlns:a16="http://schemas.microsoft.com/office/drawing/2014/main" id="{5D58769C-D99A-4179-24ED-99CE698A24C2}"/>
                    </a:ext>
                  </a:extLst>
                </p14:cNvPr>
                <p14:cNvContentPartPr/>
                <p14:nvPr/>
              </p14:nvContentPartPr>
              <p14:xfrm>
                <a:off x="4644297" y="4546234"/>
                <a:ext cx="98280" cy="120240"/>
              </p14:xfrm>
            </p:contentPart>
          </mc:Choice>
          <mc:Fallback>
            <p:pic>
              <p:nvPicPr>
                <p:cNvPr id="138" name="Ink 137">
                  <a:extLst>
                    <a:ext uri="{FF2B5EF4-FFF2-40B4-BE49-F238E27FC236}">
                      <a16:creationId xmlns:a16="http://schemas.microsoft.com/office/drawing/2014/main" id="{5D58769C-D99A-4179-24ED-99CE698A24C2}"/>
                    </a:ext>
                  </a:extLst>
                </p:cNvPr>
                <p:cNvPicPr/>
                <p:nvPr/>
              </p:nvPicPr>
              <p:blipFill>
                <a:blip r:embed="rId88"/>
                <a:stretch>
                  <a:fillRect/>
                </a:stretch>
              </p:blipFill>
              <p:spPr>
                <a:xfrm>
                  <a:off x="4635297" y="4537594"/>
                  <a:ext cx="115920" cy="137880"/>
                </a:xfrm>
                <a:prstGeom prst="rect">
                  <a:avLst/>
                </a:prstGeom>
              </p:spPr>
            </p:pic>
          </mc:Fallback>
        </mc:AlternateContent>
        <mc:AlternateContent xmlns:mc="http://schemas.openxmlformats.org/markup-compatibility/2006">
          <mc:Choice xmlns:p14="http://schemas.microsoft.com/office/powerpoint/2010/main" Requires="p14">
            <p:contentPart p14:bwMode="auto" r:id="rId89">
              <p14:nvContentPartPr>
                <p14:cNvPr id="139" name="Ink 138">
                  <a:extLst>
                    <a:ext uri="{FF2B5EF4-FFF2-40B4-BE49-F238E27FC236}">
                      <a16:creationId xmlns:a16="http://schemas.microsoft.com/office/drawing/2014/main" id="{C01E310E-93A8-30AC-E9BE-9E42A1190635}"/>
                    </a:ext>
                  </a:extLst>
                </p14:cNvPr>
                <p14:cNvContentPartPr/>
                <p14:nvPr/>
              </p14:nvContentPartPr>
              <p14:xfrm>
                <a:off x="4697217" y="4661074"/>
                <a:ext cx="64800" cy="39600"/>
              </p14:xfrm>
            </p:contentPart>
          </mc:Choice>
          <mc:Fallback>
            <p:pic>
              <p:nvPicPr>
                <p:cNvPr id="139" name="Ink 138">
                  <a:extLst>
                    <a:ext uri="{FF2B5EF4-FFF2-40B4-BE49-F238E27FC236}">
                      <a16:creationId xmlns:a16="http://schemas.microsoft.com/office/drawing/2014/main" id="{C01E310E-93A8-30AC-E9BE-9E42A1190635}"/>
                    </a:ext>
                  </a:extLst>
                </p:cNvPr>
                <p:cNvPicPr/>
                <p:nvPr/>
              </p:nvPicPr>
              <p:blipFill>
                <a:blip r:embed="rId90"/>
                <a:stretch>
                  <a:fillRect/>
                </a:stretch>
              </p:blipFill>
              <p:spPr>
                <a:xfrm>
                  <a:off x="4688217" y="4652434"/>
                  <a:ext cx="82440" cy="57240"/>
                </a:xfrm>
                <a:prstGeom prst="rect">
                  <a:avLst/>
                </a:prstGeom>
              </p:spPr>
            </p:pic>
          </mc:Fallback>
        </mc:AlternateContent>
        <mc:AlternateContent xmlns:mc="http://schemas.openxmlformats.org/markup-compatibility/2006">
          <mc:Choice xmlns:p14="http://schemas.microsoft.com/office/powerpoint/2010/main" Requires="p14">
            <p:contentPart p14:bwMode="auto" r:id="rId91">
              <p14:nvContentPartPr>
                <p14:cNvPr id="140" name="Ink 139">
                  <a:extLst>
                    <a:ext uri="{FF2B5EF4-FFF2-40B4-BE49-F238E27FC236}">
                      <a16:creationId xmlns:a16="http://schemas.microsoft.com/office/drawing/2014/main" id="{5623191C-91E0-9A49-98A1-0923132FEE0A}"/>
                    </a:ext>
                  </a:extLst>
                </p14:cNvPr>
                <p14:cNvContentPartPr/>
                <p14:nvPr/>
              </p14:nvContentPartPr>
              <p14:xfrm>
                <a:off x="4730337" y="4690594"/>
                <a:ext cx="63000" cy="42480"/>
              </p14:xfrm>
            </p:contentPart>
          </mc:Choice>
          <mc:Fallback>
            <p:pic>
              <p:nvPicPr>
                <p:cNvPr id="140" name="Ink 139">
                  <a:extLst>
                    <a:ext uri="{FF2B5EF4-FFF2-40B4-BE49-F238E27FC236}">
                      <a16:creationId xmlns:a16="http://schemas.microsoft.com/office/drawing/2014/main" id="{5623191C-91E0-9A49-98A1-0923132FEE0A}"/>
                    </a:ext>
                  </a:extLst>
                </p:cNvPr>
                <p:cNvPicPr/>
                <p:nvPr/>
              </p:nvPicPr>
              <p:blipFill>
                <a:blip r:embed="rId92"/>
                <a:stretch>
                  <a:fillRect/>
                </a:stretch>
              </p:blipFill>
              <p:spPr>
                <a:xfrm>
                  <a:off x="4721337" y="4681954"/>
                  <a:ext cx="80640" cy="60120"/>
                </a:xfrm>
                <a:prstGeom prst="rect">
                  <a:avLst/>
                </a:prstGeom>
              </p:spPr>
            </p:pic>
          </mc:Fallback>
        </mc:AlternateContent>
        <mc:AlternateContent xmlns:mc="http://schemas.openxmlformats.org/markup-compatibility/2006">
          <mc:Choice xmlns:p14="http://schemas.microsoft.com/office/powerpoint/2010/main" Requires="p14">
            <p:contentPart p14:bwMode="auto" r:id="rId93">
              <p14:nvContentPartPr>
                <p14:cNvPr id="142" name="Ink 141">
                  <a:extLst>
                    <a:ext uri="{FF2B5EF4-FFF2-40B4-BE49-F238E27FC236}">
                      <a16:creationId xmlns:a16="http://schemas.microsoft.com/office/drawing/2014/main" id="{18CD714B-7C5A-6F18-766E-BDCDC23E7CAA}"/>
                    </a:ext>
                  </a:extLst>
                </p14:cNvPr>
                <p14:cNvContentPartPr/>
                <p14:nvPr/>
              </p14:nvContentPartPr>
              <p14:xfrm>
                <a:off x="4426857" y="4574674"/>
                <a:ext cx="5760" cy="5040"/>
              </p14:xfrm>
            </p:contentPart>
          </mc:Choice>
          <mc:Fallback>
            <p:pic>
              <p:nvPicPr>
                <p:cNvPr id="142" name="Ink 141">
                  <a:extLst>
                    <a:ext uri="{FF2B5EF4-FFF2-40B4-BE49-F238E27FC236}">
                      <a16:creationId xmlns:a16="http://schemas.microsoft.com/office/drawing/2014/main" id="{18CD714B-7C5A-6F18-766E-BDCDC23E7CAA}"/>
                    </a:ext>
                  </a:extLst>
                </p:cNvPr>
                <p:cNvPicPr/>
                <p:nvPr/>
              </p:nvPicPr>
              <p:blipFill>
                <a:blip r:embed="rId94"/>
                <a:stretch>
                  <a:fillRect/>
                </a:stretch>
              </p:blipFill>
              <p:spPr>
                <a:xfrm>
                  <a:off x="4417857" y="4566034"/>
                  <a:ext cx="23400" cy="22680"/>
                </a:xfrm>
                <a:prstGeom prst="rect">
                  <a:avLst/>
                </a:prstGeom>
              </p:spPr>
            </p:pic>
          </mc:Fallback>
        </mc:AlternateContent>
        <mc:AlternateContent xmlns:mc="http://schemas.openxmlformats.org/markup-compatibility/2006">
          <mc:Choice xmlns:p14="http://schemas.microsoft.com/office/powerpoint/2010/main" Requires="p14">
            <p:contentPart p14:bwMode="auto" r:id="rId95">
              <p14:nvContentPartPr>
                <p14:cNvPr id="143" name="Ink 142">
                  <a:extLst>
                    <a:ext uri="{FF2B5EF4-FFF2-40B4-BE49-F238E27FC236}">
                      <a16:creationId xmlns:a16="http://schemas.microsoft.com/office/drawing/2014/main" id="{39BC8996-010F-8D28-84CF-923460C3A34A}"/>
                    </a:ext>
                  </a:extLst>
                </p14:cNvPr>
                <p14:cNvContentPartPr/>
                <p14:nvPr/>
              </p14:nvContentPartPr>
              <p14:xfrm>
                <a:off x="4364577" y="4156354"/>
                <a:ext cx="72360" cy="425160"/>
              </p14:xfrm>
            </p:contentPart>
          </mc:Choice>
          <mc:Fallback>
            <p:pic>
              <p:nvPicPr>
                <p:cNvPr id="143" name="Ink 142">
                  <a:extLst>
                    <a:ext uri="{FF2B5EF4-FFF2-40B4-BE49-F238E27FC236}">
                      <a16:creationId xmlns:a16="http://schemas.microsoft.com/office/drawing/2014/main" id="{39BC8996-010F-8D28-84CF-923460C3A34A}"/>
                    </a:ext>
                  </a:extLst>
                </p:cNvPr>
                <p:cNvPicPr/>
                <p:nvPr/>
              </p:nvPicPr>
              <p:blipFill>
                <a:blip r:embed="rId96"/>
                <a:stretch>
                  <a:fillRect/>
                </a:stretch>
              </p:blipFill>
              <p:spPr>
                <a:xfrm>
                  <a:off x="4355577" y="4147714"/>
                  <a:ext cx="90000" cy="442800"/>
                </a:xfrm>
                <a:prstGeom prst="rect">
                  <a:avLst/>
                </a:prstGeom>
              </p:spPr>
            </p:pic>
          </mc:Fallback>
        </mc:AlternateContent>
        <mc:AlternateContent xmlns:mc="http://schemas.openxmlformats.org/markup-compatibility/2006">
          <mc:Choice xmlns:p14="http://schemas.microsoft.com/office/powerpoint/2010/main" Requires="p14">
            <p:contentPart p14:bwMode="auto" r:id="rId97">
              <p14:nvContentPartPr>
                <p14:cNvPr id="144" name="Ink 143">
                  <a:extLst>
                    <a:ext uri="{FF2B5EF4-FFF2-40B4-BE49-F238E27FC236}">
                      <a16:creationId xmlns:a16="http://schemas.microsoft.com/office/drawing/2014/main" id="{EBEAEA1D-17FB-264B-260A-44778DF2E68A}"/>
                    </a:ext>
                  </a:extLst>
                </p14:cNvPr>
                <p14:cNvContentPartPr/>
                <p14:nvPr/>
              </p14:nvContentPartPr>
              <p14:xfrm>
                <a:off x="4477617" y="4118554"/>
                <a:ext cx="390960" cy="45000"/>
              </p14:xfrm>
            </p:contentPart>
          </mc:Choice>
          <mc:Fallback>
            <p:pic>
              <p:nvPicPr>
                <p:cNvPr id="144" name="Ink 143">
                  <a:extLst>
                    <a:ext uri="{FF2B5EF4-FFF2-40B4-BE49-F238E27FC236}">
                      <a16:creationId xmlns:a16="http://schemas.microsoft.com/office/drawing/2014/main" id="{EBEAEA1D-17FB-264B-260A-44778DF2E68A}"/>
                    </a:ext>
                  </a:extLst>
                </p:cNvPr>
                <p:cNvPicPr/>
                <p:nvPr/>
              </p:nvPicPr>
              <p:blipFill>
                <a:blip r:embed="rId98"/>
                <a:stretch>
                  <a:fillRect/>
                </a:stretch>
              </p:blipFill>
              <p:spPr>
                <a:xfrm>
                  <a:off x="4468977" y="4109554"/>
                  <a:ext cx="408600" cy="62640"/>
                </a:xfrm>
                <a:prstGeom prst="rect">
                  <a:avLst/>
                </a:prstGeom>
              </p:spPr>
            </p:pic>
          </mc:Fallback>
        </mc:AlternateContent>
        <mc:AlternateContent xmlns:mc="http://schemas.openxmlformats.org/markup-compatibility/2006">
          <mc:Choice xmlns:p14="http://schemas.microsoft.com/office/powerpoint/2010/main" Requires="p14">
            <p:contentPart p14:bwMode="auto" r:id="rId99">
              <p14:nvContentPartPr>
                <p14:cNvPr id="146" name="Ink 145">
                  <a:extLst>
                    <a:ext uri="{FF2B5EF4-FFF2-40B4-BE49-F238E27FC236}">
                      <a16:creationId xmlns:a16="http://schemas.microsoft.com/office/drawing/2014/main" id="{FE3ADA44-1DFE-DB0C-D88A-C0227D0DDF1F}"/>
                    </a:ext>
                  </a:extLst>
                </p14:cNvPr>
                <p14:cNvContentPartPr/>
                <p14:nvPr/>
              </p14:nvContentPartPr>
              <p14:xfrm>
                <a:off x="4875057" y="4124674"/>
                <a:ext cx="20880" cy="8640"/>
              </p14:xfrm>
            </p:contentPart>
          </mc:Choice>
          <mc:Fallback>
            <p:pic>
              <p:nvPicPr>
                <p:cNvPr id="146" name="Ink 145">
                  <a:extLst>
                    <a:ext uri="{FF2B5EF4-FFF2-40B4-BE49-F238E27FC236}">
                      <a16:creationId xmlns:a16="http://schemas.microsoft.com/office/drawing/2014/main" id="{FE3ADA44-1DFE-DB0C-D88A-C0227D0DDF1F}"/>
                    </a:ext>
                  </a:extLst>
                </p:cNvPr>
                <p:cNvPicPr/>
                <p:nvPr/>
              </p:nvPicPr>
              <p:blipFill>
                <a:blip r:embed="rId100"/>
                <a:stretch>
                  <a:fillRect/>
                </a:stretch>
              </p:blipFill>
              <p:spPr>
                <a:xfrm>
                  <a:off x="4866417" y="4115674"/>
                  <a:ext cx="38520" cy="2628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01">
            <p14:nvContentPartPr>
              <p14:cNvPr id="148" name="Ink 147">
                <a:extLst>
                  <a:ext uri="{FF2B5EF4-FFF2-40B4-BE49-F238E27FC236}">
                    <a16:creationId xmlns:a16="http://schemas.microsoft.com/office/drawing/2014/main" id="{7D3185BD-475D-4E14-A7AA-A46A861A6FCA}"/>
                  </a:ext>
                </a:extLst>
              </p14:cNvPr>
              <p14:cNvContentPartPr/>
              <p14:nvPr/>
            </p14:nvContentPartPr>
            <p14:xfrm>
              <a:off x="2622177" y="5217634"/>
              <a:ext cx="290160" cy="429480"/>
            </p14:xfrm>
          </p:contentPart>
        </mc:Choice>
        <mc:Fallback>
          <p:pic>
            <p:nvPicPr>
              <p:cNvPr id="148" name="Ink 147">
                <a:extLst>
                  <a:ext uri="{FF2B5EF4-FFF2-40B4-BE49-F238E27FC236}">
                    <a16:creationId xmlns:a16="http://schemas.microsoft.com/office/drawing/2014/main" id="{7D3185BD-475D-4E14-A7AA-A46A861A6FCA}"/>
                  </a:ext>
                </a:extLst>
              </p:cNvPr>
              <p:cNvPicPr/>
              <p:nvPr/>
            </p:nvPicPr>
            <p:blipFill>
              <a:blip r:embed="rId102"/>
              <a:stretch>
                <a:fillRect/>
              </a:stretch>
            </p:blipFill>
            <p:spPr>
              <a:xfrm>
                <a:off x="2613537" y="5208994"/>
                <a:ext cx="307800" cy="447120"/>
              </a:xfrm>
              <a:prstGeom prst="rect">
                <a:avLst/>
              </a:prstGeom>
            </p:spPr>
          </p:pic>
        </mc:Fallback>
      </mc:AlternateContent>
      <mc:AlternateContent xmlns:mc="http://schemas.openxmlformats.org/markup-compatibility/2006">
        <mc:Choice xmlns:p14="http://schemas.microsoft.com/office/powerpoint/2010/main" Requires="p14">
          <p:contentPart p14:bwMode="auto" r:id="rId103">
            <p14:nvContentPartPr>
              <p14:cNvPr id="149" name="Ink 148">
                <a:extLst>
                  <a:ext uri="{FF2B5EF4-FFF2-40B4-BE49-F238E27FC236}">
                    <a16:creationId xmlns:a16="http://schemas.microsoft.com/office/drawing/2014/main" id="{7A975223-E3AD-139D-AE75-C278F5F537A9}"/>
                  </a:ext>
                </a:extLst>
              </p14:cNvPr>
              <p14:cNvContentPartPr/>
              <p14:nvPr/>
            </p14:nvContentPartPr>
            <p14:xfrm>
              <a:off x="3599937" y="2878354"/>
              <a:ext cx="2522520" cy="771120"/>
            </p14:xfrm>
          </p:contentPart>
        </mc:Choice>
        <mc:Fallback>
          <p:pic>
            <p:nvPicPr>
              <p:cNvPr id="149" name="Ink 148">
                <a:extLst>
                  <a:ext uri="{FF2B5EF4-FFF2-40B4-BE49-F238E27FC236}">
                    <a16:creationId xmlns:a16="http://schemas.microsoft.com/office/drawing/2014/main" id="{7A975223-E3AD-139D-AE75-C278F5F537A9}"/>
                  </a:ext>
                </a:extLst>
              </p:cNvPr>
              <p:cNvPicPr/>
              <p:nvPr/>
            </p:nvPicPr>
            <p:blipFill>
              <a:blip r:embed="rId104"/>
              <a:stretch>
                <a:fillRect/>
              </a:stretch>
            </p:blipFill>
            <p:spPr>
              <a:xfrm>
                <a:off x="3590937" y="2869354"/>
                <a:ext cx="2540160" cy="788760"/>
              </a:xfrm>
              <a:prstGeom prst="rect">
                <a:avLst/>
              </a:prstGeom>
            </p:spPr>
          </p:pic>
        </mc:Fallback>
      </mc:AlternateContent>
      <p:grpSp>
        <p:nvGrpSpPr>
          <p:cNvPr id="159" name="Group 158">
            <a:extLst>
              <a:ext uri="{FF2B5EF4-FFF2-40B4-BE49-F238E27FC236}">
                <a16:creationId xmlns:a16="http://schemas.microsoft.com/office/drawing/2014/main" id="{0AF91128-18F2-1E19-D816-90A846E207BC}"/>
              </a:ext>
            </a:extLst>
          </p:cNvPr>
          <p:cNvGrpSpPr/>
          <p:nvPr/>
        </p:nvGrpSpPr>
        <p:grpSpPr>
          <a:xfrm>
            <a:off x="7409817" y="1469314"/>
            <a:ext cx="4604400" cy="3572640"/>
            <a:chOff x="7409817" y="1469314"/>
            <a:chExt cx="4604400" cy="3572640"/>
          </a:xfrm>
        </p:grpSpPr>
        <mc:AlternateContent xmlns:mc="http://schemas.openxmlformats.org/markup-compatibility/2006">
          <mc:Choice xmlns:p14="http://schemas.microsoft.com/office/powerpoint/2010/main" Requires="p14">
            <p:contentPart p14:bwMode="auto" r:id="rId105">
              <p14:nvContentPartPr>
                <p14:cNvPr id="46" name="Ink 45">
                  <a:extLst>
                    <a:ext uri="{FF2B5EF4-FFF2-40B4-BE49-F238E27FC236}">
                      <a16:creationId xmlns:a16="http://schemas.microsoft.com/office/drawing/2014/main" id="{98067B47-1A2F-E4D4-FBD1-C9D43B264B18}"/>
                    </a:ext>
                  </a:extLst>
                </p14:cNvPr>
                <p14:cNvContentPartPr/>
                <p14:nvPr/>
              </p14:nvContentPartPr>
              <p14:xfrm>
                <a:off x="7605297" y="3177514"/>
                <a:ext cx="1482840" cy="823320"/>
              </p14:xfrm>
            </p:contentPart>
          </mc:Choice>
          <mc:Fallback>
            <p:pic>
              <p:nvPicPr>
                <p:cNvPr id="46" name="Ink 45">
                  <a:extLst>
                    <a:ext uri="{FF2B5EF4-FFF2-40B4-BE49-F238E27FC236}">
                      <a16:creationId xmlns:a16="http://schemas.microsoft.com/office/drawing/2014/main" id="{98067B47-1A2F-E4D4-FBD1-C9D43B264B18}"/>
                    </a:ext>
                  </a:extLst>
                </p:cNvPr>
                <p:cNvPicPr/>
                <p:nvPr/>
              </p:nvPicPr>
              <p:blipFill>
                <a:blip r:embed="rId106"/>
                <a:stretch>
                  <a:fillRect/>
                </a:stretch>
              </p:blipFill>
              <p:spPr>
                <a:xfrm>
                  <a:off x="7596657" y="3168514"/>
                  <a:ext cx="1500480" cy="840960"/>
                </a:xfrm>
                <a:prstGeom prst="rect">
                  <a:avLst/>
                </a:prstGeom>
              </p:spPr>
            </p:pic>
          </mc:Fallback>
        </mc:AlternateContent>
        <mc:AlternateContent xmlns:mc="http://schemas.openxmlformats.org/markup-compatibility/2006">
          <mc:Choice xmlns:p14="http://schemas.microsoft.com/office/powerpoint/2010/main" Requires="p14">
            <p:contentPart p14:bwMode="auto" r:id="rId107">
              <p14:nvContentPartPr>
                <p14:cNvPr id="47" name="Ink 46">
                  <a:extLst>
                    <a:ext uri="{FF2B5EF4-FFF2-40B4-BE49-F238E27FC236}">
                      <a16:creationId xmlns:a16="http://schemas.microsoft.com/office/drawing/2014/main" id="{66A9620A-DDFE-926B-5930-8C25C8E11299}"/>
                    </a:ext>
                  </a:extLst>
                </p14:cNvPr>
                <p14:cNvContentPartPr/>
                <p14:nvPr/>
              </p14:nvContentPartPr>
              <p14:xfrm>
                <a:off x="8788617" y="3299554"/>
                <a:ext cx="95760" cy="21240"/>
              </p14:xfrm>
            </p:contentPart>
          </mc:Choice>
          <mc:Fallback>
            <p:pic>
              <p:nvPicPr>
                <p:cNvPr id="47" name="Ink 46">
                  <a:extLst>
                    <a:ext uri="{FF2B5EF4-FFF2-40B4-BE49-F238E27FC236}">
                      <a16:creationId xmlns:a16="http://schemas.microsoft.com/office/drawing/2014/main" id="{66A9620A-DDFE-926B-5930-8C25C8E11299}"/>
                    </a:ext>
                  </a:extLst>
                </p:cNvPr>
                <p:cNvPicPr/>
                <p:nvPr/>
              </p:nvPicPr>
              <p:blipFill>
                <a:blip r:embed="rId108"/>
                <a:stretch>
                  <a:fillRect/>
                </a:stretch>
              </p:blipFill>
              <p:spPr>
                <a:xfrm>
                  <a:off x="8779977" y="3290554"/>
                  <a:ext cx="113400" cy="38880"/>
                </a:xfrm>
                <a:prstGeom prst="rect">
                  <a:avLst/>
                </a:prstGeom>
              </p:spPr>
            </p:pic>
          </mc:Fallback>
        </mc:AlternateContent>
        <mc:AlternateContent xmlns:mc="http://schemas.openxmlformats.org/markup-compatibility/2006">
          <mc:Choice xmlns:p14="http://schemas.microsoft.com/office/powerpoint/2010/main" Requires="p14">
            <p:contentPart p14:bwMode="auto" r:id="rId109">
              <p14:nvContentPartPr>
                <p14:cNvPr id="3" name="Ink 2">
                  <a:extLst>
                    <a:ext uri="{FF2B5EF4-FFF2-40B4-BE49-F238E27FC236}">
                      <a16:creationId xmlns:a16="http://schemas.microsoft.com/office/drawing/2014/main" id="{F6C6DA7E-5B7F-E9F1-9002-C253D07005C5}"/>
                    </a:ext>
                  </a:extLst>
                </p14:cNvPr>
                <p14:cNvContentPartPr/>
                <p14:nvPr/>
              </p14:nvContentPartPr>
              <p14:xfrm>
                <a:off x="8103537" y="2097874"/>
                <a:ext cx="330480" cy="351000"/>
              </p14:xfrm>
            </p:contentPart>
          </mc:Choice>
          <mc:Fallback>
            <p:pic>
              <p:nvPicPr>
                <p:cNvPr id="3" name="Ink 2">
                  <a:extLst>
                    <a:ext uri="{FF2B5EF4-FFF2-40B4-BE49-F238E27FC236}">
                      <a16:creationId xmlns:a16="http://schemas.microsoft.com/office/drawing/2014/main" id="{F6C6DA7E-5B7F-E9F1-9002-C253D07005C5}"/>
                    </a:ext>
                  </a:extLst>
                </p:cNvPr>
                <p:cNvPicPr/>
                <p:nvPr/>
              </p:nvPicPr>
              <p:blipFill>
                <a:blip r:embed="rId110"/>
                <a:stretch>
                  <a:fillRect/>
                </a:stretch>
              </p:blipFill>
              <p:spPr>
                <a:xfrm>
                  <a:off x="8094897" y="2088874"/>
                  <a:ext cx="348120" cy="368640"/>
                </a:xfrm>
                <a:prstGeom prst="rect">
                  <a:avLst/>
                </a:prstGeom>
              </p:spPr>
            </p:pic>
          </mc:Fallback>
        </mc:AlternateContent>
        <mc:AlternateContent xmlns:mc="http://schemas.openxmlformats.org/markup-compatibility/2006">
          <mc:Choice xmlns:p14="http://schemas.microsoft.com/office/powerpoint/2010/main" Requires="p14">
            <p:contentPart p14:bwMode="auto" r:id="rId111">
              <p14:nvContentPartPr>
                <p14:cNvPr id="4" name="Ink 3">
                  <a:extLst>
                    <a:ext uri="{FF2B5EF4-FFF2-40B4-BE49-F238E27FC236}">
                      <a16:creationId xmlns:a16="http://schemas.microsoft.com/office/drawing/2014/main" id="{ED83912D-6CE9-5910-1B9E-DECB930F4A12}"/>
                    </a:ext>
                  </a:extLst>
                </p14:cNvPr>
                <p14:cNvContentPartPr/>
                <p14:nvPr/>
              </p14:nvContentPartPr>
              <p14:xfrm>
                <a:off x="8389737" y="2368954"/>
                <a:ext cx="9360" cy="32760"/>
              </p14:xfrm>
            </p:contentPart>
          </mc:Choice>
          <mc:Fallback>
            <p:pic>
              <p:nvPicPr>
                <p:cNvPr id="4" name="Ink 3">
                  <a:extLst>
                    <a:ext uri="{FF2B5EF4-FFF2-40B4-BE49-F238E27FC236}">
                      <a16:creationId xmlns:a16="http://schemas.microsoft.com/office/drawing/2014/main" id="{ED83912D-6CE9-5910-1B9E-DECB930F4A12}"/>
                    </a:ext>
                  </a:extLst>
                </p:cNvPr>
                <p:cNvPicPr/>
                <p:nvPr/>
              </p:nvPicPr>
              <p:blipFill>
                <a:blip r:embed="rId112"/>
                <a:stretch>
                  <a:fillRect/>
                </a:stretch>
              </p:blipFill>
              <p:spPr>
                <a:xfrm>
                  <a:off x="8380737" y="2360314"/>
                  <a:ext cx="27000" cy="50400"/>
                </a:xfrm>
                <a:prstGeom prst="rect">
                  <a:avLst/>
                </a:prstGeom>
              </p:spPr>
            </p:pic>
          </mc:Fallback>
        </mc:AlternateContent>
        <mc:AlternateContent xmlns:mc="http://schemas.openxmlformats.org/markup-compatibility/2006">
          <mc:Choice xmlns:p14="http://schemas.microsoft.com/office/powerpoint/2010/main" Requires="p14">
            <p:contentPart p14:bwMode="auto" r:id="rId113">
              <p14:nvContentPartPr>
                <p14:cNvPr id="48" name="Ink 47">
                  <a:extLst>
                    <a:ext uri="{FF2B5EF4-FFF2-40B4-BE49-F238E27FC236}">
                      <a16:creationId xmlns:a16="http://schemas.microsoft.com/office/drawing/2014/main" id="{40727AF3-9793-268C-96B5-AB7DD71EA3C1}"/>
                    </a:ext>
                  </a:extLst>
                </p14:cNvPr>
                <p14:cNvContentPartPr/>
                <p14:nvPr/>
              </p14:nvContentPartPr>
              <p14:xfrm>
                <a:off x="7409817" y="1543834"/>
                <a:ext cx="1485720" cy="933480"/>
              </p14:xfrm>
            </p:contentPart>
          </mc:Choice>
          <mc:Fallback>
            <p:pic>
              <p:nvPicPr>
                <p:cNvPr id="48" name="Ink 47">
                  <a:extLst>
                    <a:ext uri="{FF2B5EF4-FFF2-40B4-BE49-F238E27FC236}">
                      <a16:creationId xmlns:a16="http://schemas.microsoft.com/office/drawing/2014/main" id="{40727AF3-9793-268C-96B5-AB7DD71EA3C1}"/>
                    </a:ext>
                  </a:extLst>
                </p:cNvPr>
                <p:cNvPicPr/>
                <p:nvPr/>
              </p:nvPicPr>
              <p:blipFill>
                <a:blip r:embed="rId114"/>
                <a:stretch>
                  <a:fillRect/>
                </a:stretch>
              </p:blipFill>
              <p:spPr>
                <a:xfrm>
                  <a:off x="7400817" y="1535194"/>
                  <a:ext cx="1503360" cy="951120"/>
                </a:xfrm>
                <a:prstGeom prst="rect">
                  <a:avLst/>
                </a:prstGeom>
              </p:spPr>
            </p:pic>
          </mc:Fallback>
        </mc:AlternateContent>
        <mc:AlternateContent xmlns:mc="http://schemas.openxmlformats.org/markup-compatibility/2006">
          <mc:Choice xmlns:p14="http://schemas.microsoft.com/office/powerpoint/2010/main" Requires="p14">
            <p:contentPart p14:bwMode="auto" r:id="rId115">
              <p14:nvContentPartPr>
                <p14:cNvPr id="51" name="Ink 50">
                  <a:extLst>
                    <a:ext uri="{FF2B5EF4-FFF2-40B4-BE49-F238E27FC236}">
                      <a16:creationId xmlns:a16="http://schemas.microsoft.com/office/drawing/2014/main" id="{0FE667E9-3F4D-6AE4-0439-9B1B8AB73CAD}"/>
                    </a:ext>
                  </a:extLst>
                </p14:cNvPr>
                <p14:cNvContentPartPr/>
                <p14:nvPr/>
              </p14:nvContentPartPr>
              <p14:xfrm>
                <a:off x="9972297" y="3343834"/>
                <a:ext cx="1115640" cy="677160"/>
              </p14:xfrm>
            </p:contentPart>
          </mc:Choice>
          <mc:Fallback>
            <p:pic>
              <p:nvPicPr>
                <p:cNvPr id="51" name="Ink 50">
                  <a:extLst>
                    <a:ext uri="{FF2B5EF4-FFF2-40B4-BE49-F238E27FC236}">
                      <a16:creationId xmlns:a16="http://schemas.microsoft.com/office/drawing/2014/main" id="{0FE667E9-3F4D-6AE4-0439-9B1B8AB73CAD}"/>
                    </a:ext>
                  </a:extLst>
                </p:cNvPr>
                <p:cNvPicPr/>
                <p:nvPr/>
              </p:nvPicPr>
              <p:blipFill>
                <a:blip r:embed="rId116"/>
                <a:stretch>
                  <a:fillRect/>
                </a:stretch>
              </p:blipFill>
              <p:spPr>
                <a:xfrm>
                  <a:off x="9963657" y="3335194"/>
                  <a:ext cx="1133280" cy="694800"/>
                </a:xfrm>
                <a:prstGeom prst="rect">
                  <a:avLst/>
                </a:prstGeom>
              </p:spPr>
            </p:pic>
          </mc:Fallback>
        </mc:AlternateContent>
        <mc:AlternateContent xmlns:mc="http://schemas.openxmlformats.org/markup-compatibility/2006">
          <mc:Choice xmlns:p14="http://schemas.microsoft.com/office/powerpoint/2010/main" Requires="p14">
            <p:contentPart p14:bwMode="auto" r:id="rId117">
              <p14:nvContentPartPr>
                <p14:cNvPr id="26" name="Ink 25">
                  <a:extLst>
                    <a:ext uri="{FF2B5EF4-FFF2-40B4-BE49-F238E27FC236}">
                      <a16:creationId xmlns:a16="http://schemas.microsoft.com/office/drawing/2014/main" id="{97423299-253C-A535-99B3-1487AC044821}"/>
                    </a:ext>
                  </a:extLst>
                </p14:cNvPr>
                <p14:cNvContentPartPr/>
                <p14:nvPr/>
              </p14:nvContentPartPr>
              <p14:xfrm>
                <a:off x="9459657" y="2082394"/>
                <a:ext cx="383760" cy="331920"/>
              </p14:xfrm>
            </p:contentPart>
          </mc:Choice>
          <mc:Fallback>
            <p:pic>
              <p:nvPicPr>
                <p:cNvPr id="26" name="Ink 25">
                  <a:extLst>
                    <a:ext uri="{FF2B5EF4-FFF2-40B4-BE49-F238E27FC236}">
                      <a16:creationId xmlns:a16="http://schemas.microsoft.com/office/drawing/2014/main" id="{97423299-253C-A535-99B3-1487AC044821}"/>
                    </a:ext>
                  </a:extLst>
                </p:cNvPr>
                <p:cNvPicPr/>
                <p:nvPr/>
              </p:nvPicPr>
              <p:blipFill>
                <a:blip r:embed="rId118"/>
                <a:stretch>
                  <a:fillRect/>
                </a:stretch>
              </p:blipFill>
              <p:spPr>
                <a:xfrm>
                  <a:off x="9451017" y="2073394"/>
                  <a:ext cx="401400" cy="349560"/>
                </a:xfrm>
                <a:prstGeom prst="rect">
                  <a:avLst/>
                </a:prstGeom>
              </p:spPr>
            </p:pic>
          </mc:Fallback>
        </mc:AlternateContent>
        <mc:AlternateContent xmlns:mc="http://schemas.openxmlformats.org/markup-compatibility/2006">
          <mc:Choice xmlns:p14="http://schemas.microsoft.com/office/powerpoint/2010/main" Requires="p14">
            <p:contentPart p14:bwMode="auto" r:id="rId119">
              <p14:nvContentPartPr>
                <p14:cNvPr id="27" name="Ink 26">
                  <a:extLst>
                    <a:ext uri="{FF2B5EF4-FFF2-40B4-BE49-F238E27FC236}">
                      <a16:creationId xmlns:a16="http://schemas.microsoft.com/office/drawing/2014/main" id="{7790F9E8-4577-8491-1179-CA49F184E947}"/>
                    </a:ext>
                  </a:extLst>
                </p14:cNvPr>
                <p14:cNvContentPartPr/>
                <p14:nvPr/>
              </p14:nvContentPartPr>
              <p14:xfrm>
                <a:off x="10910457" y="2104714"/>
                <a:ext cx="330120" cy="332640"/>
              </p14:xfrm>
            </p:contentPart>
          </mc:Choice>
          <mc:Fallback>
            <p:pic>
              <p:nvPicPr>
                <p:cNvPr id="27" name="Ink 26">
                  <a:extLst>
                    <a:ext uri="{FF2B5EF4-FFF2-40B4-BE49-F238E27FC236}">
                      <a16:creationId xmlns:a16="http://schemas.microsoft.com/office/drawing/2014/main" id="{7790F9E8-4577-8491-1179-CA49F184E947}"/>
                    </a:ext>
                  </a:extLst>
                </p:cNvPr>
                <p:cNvPicPr/>
                <p:nvPr/>
              </p:nvPicPr>
              <p:blipFill>
                <a:blip r:embed="rId120"/>
                <a:stretch>
                  <a:fillRect/>
                </a:stretch>
              </p:blipFill>
              <p:spPr>
                <a:xfrm>
                  <a:off x="10901817" y="2095714"/>
                  <a:ext cx="347760" cy="350280"/>
                </a:xfrm>
                <a:prstGeom prst="rect">
                  <a:avLst/>
                </a:prstGeom>
              </p:spPr>
            </p:pic>
          </mc:Fallback>
        </mc:AlternateContent>
        <mc:AlternateContent xmlns:mc="http://schemas.openxmlformats.org/markup-compatibility/2006">
          <mc:Choice xmlns:p14="http://schemas.microsoft.com/office/powerpoint/2010/main" Requires="p14">
            <p:contentPart p14:bwMode="auto" r:id="rId121">
              <p14:nvContentPartPr>
                <p14:cNvPr id="28" name="Ink 27">
                  <a:extLst>
                    <a:ext uri="{FF2B5EF4-FFF2-40B4-BE49-F238E27FC236}">
                      <a16:creationId xmlns:a16="http://schemas.microsoft.com/office/drawing/2014/main" id="{855EB9A2-2597-8879-D3E2-EE655FAE1328}"/>
                    </a:ext>
                  </a:extLst>
                </p14:cNvPr>
                <p14:cNvContentPartPr/>
                <p14:nvPr/>
              </p14:nvContentPartPr>
              <p14:xfrm>
                <a:off x="9809937" y="2481994"/>
                <a:ext cx="211680" cy="124560"/>
              </p14:xfrm>
            </p:contentPart>
          </mc:Choice>
          <mc:Fallback>
            <p:pic>
              <p:nvPicPr>
                <p:cNvPr id="28" name="Ink 27">
                  <a:extLst>
                    <a:ext uri="{FF2B5EF4-FFF2-40B4-BE49-F238E27FC236}">
                      <a16:creationId xmlns:a16="http://schemas.microsoft.com/office/drawing/2014/main" id="{855EB9A2-2597-8879-D3E2-EE655FAE1328}"/>
                    </a:ext>
                  </a:extLst>
                </p:cNvPr>
                <p:cNvPicPr/>
                <p:nvPr/>
              </p:nvPicPr>
              <p:blipFill>
                <a:blip r:embed="rId122"/>
                <a:stretch>
                  <a:fillRect/>
                </a:stretch>
              </p:blipFill>
              <p:spPr>
                <a:xfrm>
                  <a:off x="9800937" y="2473354"/>
                  <a:ext cx="229320" cy="142200"/>
                </a:xfrm>
                <a:prstGeom prst="rect">
                  <a:avLst/>
                </a:prstGeom>
              </p:spPr>
            </p:pic>
          </mc:Fallback>
        </mc:AlternateContent>
        <mc:AlternateContent xmlns:mc="http://schemas.openxmlformats.org/markup-compatibility/2006">
          <mc:Choice xmlns:p14="http://schemas.microsoft.com/office/powerpoint/2010/main" Requires="p14">
            <p:contentPart p14:bwMode="auto" r:id="rId123">
              <p14:nvContentPartPr>
                <p14:cNvPr id="29" name="Ink 28">
                  <a:extLst>
                    <a:ext uri="{FF2B5EF4-FFF2-40B4-BE49-F238E27FC236}">
                      <a16:creationId xmlns:a16="http://schemas.microsoft.com/office/drawing/2014/main" id="{CB691600-234E-AC7D-F854-C4BDAECFFD4F}"/>
                    </a:ext>
                  </a:extLst>
                </p14:cNvPr>
                <p14:cNvContentPartPr/>
                <p14:nvPr/>
              </p14:nvContentPartPr>
              <p14:xfrm>
                <a:off x="9811017" y="2481634"/>
                <a:ext cx="74520" cy="94680"/>
              </p14:xfrm>
            </p:contentPart>
          </mc:Choice>
          <mc:Fallback>
            <p:pic>
              <p:nvPicPr>
                <p:cNvPr id="29" name="Ink 28">
                  <a:extLst>
                    <a:ext uri="{FF2B5EF4-FFF2-40B4-BE49-F238E27FC236}">
                      <a16:creationId xmlns:a16="http://schemas.microsoft.com/office/drawing/2014/main" id="{CB691600-234E-AC7D-F854-C4BDAECFFD4F}"/>
                    </a:ext>
                  </a:extLst>
                </p:cNvPr>
                <p:cNvPicPr/>
                <p:nvPr/>
              </p:nvPicPr>
              <p:blipFill>
                <a:blip r:embed="rId124"/>
                <a:stretch>
                  <a:fillRect/>
                </a:stretch>
              </p:blipFill>
              <p:spPr>
                <a:xfrm>
                  <a:off x="9802017" y="2472994"/>
                  <a:ext cx="92160" cy="112320"/>
                </a:xfrm>
                <a:prstGeom prst="rect">
                  <a:avLst/>
                </a:prstGeom>
              </p:spPr>
            </p:pic>
          </mc:Fallback>
        </mc:AlternateContent>
        <mc:AlternateContent xmlns:mc="http://schemas.openxmlformats.org/markup-compatibility/2006">
          <mc:Choice xmlns:p14="http://schemas.microsoft.com/office/powerpoint/2010/main" Requires="p14">
            <p:contentPart p14:bwMode="auto" r:id="rId125">
              <p14:nvContentPartPr>
                <p14:cNvPr id="30" name="Ink 29">
                  <a:extLst>
                    <a:ext uri="{FF2B5EF4-FFF2-40B4-BE49-F238E27FC236}">
                      <a16:creationId xmlns:a16="http://schemas.microsoft.com/office/drawing/2014/main" id="{D3516D23-5C7B-CF6C-CB5C-30858D7B6404}"/>
                    </a:ext>
                  </a:extLst>
                </p14:cNvPr>
                <p14:cNvContentPartPr/>
                <p14:nvPr/>
              </p14:nvContentPartPr>
              <p14:xfrm>
                <a:off x="10156617" y="2424034"/>
                <a:ext cx="99720" cy="145080"/>
              </p14:xfrm>
            </p:contentPart>
          </mc:Choice>
          <mc:Fallback>
            <p:pic>
              <p:nvPicPr>
                <p:cNvPr id="30" name="Ink 29">
                  <a:extLst>
                    <a:ext uri="{FF2B5EF4-FFF2-40B4-BE49-F238E27FC236}">
                      <a16:creationId xmlns:a16="http://schemas.microsoft.com/office/drawing/2014/main" id="{D3516D23-5C7B-CF6C-CB5C-30858D7B6404}"/>
                    </a:ext>
                  </a:extLst>
                </p:cNvPr>
                <p:cNvPicPr/>
                <p:nvPr/>
              </p:nvPicPr>
              <p:blipFill>
                <a:blip r:embed="rId126"/>
                <a:stretch>
                  <a:fillRect/>
                </a:stretch>
              </p:blipFill>
              <p:spPr>
                <a:xfrm>
                  <a:off x="10147617" y="2415034"/>
                  <a:ext cx="117360" cy="162720"/>
                </a:xfrm>
                <a:prstGeom prst="rect">
                  <a:avLst/>
                </a:prstGeom>
              </p:spPr>
            </p:pic>
          </mc:Fallback>
        </mc:AlternateContent>
        <mc:AlternateContent xmlns:mc="http://schemas.openxmlformats.org/markup-compatibility/2006">
          <mc:Choice xmlns:p14="http://schemas.microsoft.com/office/powerpoint/2010/main" Requires="p14">
            <p:contentPart p14:bwMode="auto" r:id="rId127">
              <p14:nvContentPartPr>
                <p14:cNvPr id="31" name="Ink 30">
                  <a:extLst>
                    <a:ext uri="{FF2B5EF4-FFF2-40B4-BE49-F238E27FC236}">
                      <a16:creationId xmlns:a16="http://schemas.microsoft.com/office/drawing/2014/main" id="{6B0AA2A8-AE0F-E1F2-352B-EB86892C8B60}"/>
                    </a:ext>
                  </a:extLst>
                </p14:cNvPr>
                <p14:cNvContentPartPr/>
                <p14:nvPr/>
              </p14:nvContentPartPr>
              <p14:xfrm>
                <a:off x="10275417" y="2374354"/>
                <a:ext cx="190080" cy="203400"/>
              </p14:xfrm>
            </p:contentPart>
          </mc:Choice>
          <mc:Fallback>
            <p:pic>
              <p:nvPicPr>
                <p:cNvPr id="31" name="Ink 30">
                  <a:extLst>
                    <a:ext uri="{FF2B5EF4-FFF2-40B4-BE49-F238E27FC236}">
                      <a16:creationId xmlns:a16="http://schemas.microsoft.com/office/drawing/2014/main" id="{6B0AA2A8-AE0F-E1F2-352B-EB86892C8B60}"/>
                    </a:ext>
                  </a:extLst>
                </p:cNvPr>
                <p:cNvPicPr/>
                <p:nvPr/>
              </p:nvPicPr>
              <p:blipFill>
                <a:blip r:embed="rId128"/>
                <a:stretch>
                  <a:fillRect/>
                </a:stretch>
              </p:blipFill>
              <p:spPr>
                <a:xfrm>
                  <a:off x="10266777" y="2365714"/>
                  <a:ext cx="207720" cy="221040"/>
                </a:xfrm>
                <a:prstGeom prst="rect">
                  <a:avLst/>
                </a:prstGeom>
              </p:spPr>
            </p:pic>
          </mc:Fallback>
        </mc:AlternateContent>
        <mc:AlternateContent xmlns:mc="http://schemas.openxmlformats.org/markup-compatibility/2006">
          <mc:Choice xmlns:p14="http://schemas.microsoft.com/office/powerpoint/2010/main" Requires="p14">
            <p:contentPart p14:bwMode="auto" r:id="rId129">
              <p14:nvContentPartPr>
                <p14:cNvPr id="32" name="Ink 31">
                  <a:extLst>
                    <a:ext uri="{FF2B5EF4-FFF2-40B4-BE49-F238E27FC236}">
                      <a16:creationId xmlns:a16="http://schemas.microsoft.com/office/drawing/2014/main" id="{053FFDC0-B4D3-8131-5EEC-AC7E78DE39FC}"/>
                    </a:ext>
                  </a:extLst>
                </p14:cNvPr>
                <p14:cNvContentPartPr/>
                <p14:nvPr/>
              </p14:nvContentPartPr>
              <p14:xfrm>
                <a:off x="10431657" y="2252674"/>
                <a:ext cx="88560" cy="139680"/>
              </p14:xfrm>
            </p:contentPart>
          </mc:Choice>
          <mc:Fallback>
            <p:pic>
              <p:nvPicPr>
                <p:cNvPr id="32" name="Ink 31">
                  <a:extLst>
                    <a:ext uri="{FF2B5EF4-FFF2-40B4-BE49-F238E27FC236}">
                      <a16:creationId xmlns:a16="http://schemas.microsoft.com/office/drawing/2014/main" id="{053FFDC0-B4D3-8131-5EEC-AC7E78DE39FC}"/>
                    </a:ext>
                  </a:extLst>
                </p:cNvPr>
                <p:cNvPicPr/>
                <p:nvPr/>
              </p:nvPicPr>
              <p:blipFill>
                <a:blip r:embed="rId130"/>
                <a:stretch>
                  <a:fillRect/>
                </a:stretch>
              </p:blipFill>
              <p:spPr>
                <a:xfrm>
                  <a:off x="10422657" y="2243674"/>
                  <a:ext cx="106200" cy="157320"/>
                </a:xfrm>
                <a:prstGeom prst="rect">
                  <a:avLst/>
                </a:prstGeom>
              </p:spPr>
            </p:pic>
          </mc:Fallback>
        </mc:AlternateContent>
        <mc:AlternateContent xmlns:mc="http://schemas.openxmlformats.org/markup-compatibility/2006">
          <mc:Choice xmlns:p14="http://schemas.microsoft.com/office/powerpoint/2010/main" Requires="p14">
            <p:contentPart p14:bwMode="auto" r:id="rId131">
              <p14:nvContentPartPr>
                <p14:cNvPr id="33" name="Ink 32">
                  <a:extLst>
                    <a:ext uri="{FF2B5EF4-FFF2-40B4-BE49-F238E27FC236}">
                      <a16:creationId xmlns:a16="http://schemas.microsoft.com/office/drawing/2014/main" id="{53610099-1416-B3DC-66E8-566721EFB358}"/>
                    </a:ext>
                  </a:extLst>
                </p14:cNvPr>
                <p14:cNvContentPartPr/>
                <p14:nvPr/>
              </p14:nvContentPartPr>
              <p14:xfrm>
                <a:off x="10533897" y="2317114"/>
                <a:ext cx="95400" cy="54720"/>
              </p14:xfrm>
            </p:contentPart>
          </mc:Choice>
          <mc:Fallback>
            <p:pic>
              <p:nvPicPr>
                <p:cNvPr id="33" name="Ink 32">
                  <a:extLst>
                    <a:ext uri="{FF2B5EF4-FFF2-40B4-BE49-F238E27FC236}">
                      <a16:creationId xmlns:a16="http://schemas.microsoft.com/office/drawing/2014/main" id="{53610099-1416-B3DC-66E8-566721EFB358}"/>
                    </a:ext>
                  </a:extLst>
                </p:cNvPr>
                <p:cNvPicPr/>
                <p:nvPr/>
              </p:nvPicPr>
              <p:blipFill>
                <a:blip r:embed="rId132"/>
                <a:stretch>
                  <a:fillRect/>
                </a:stretch>
              </p:blipFill>
              <p:spPr>
                <a:xfrm>
                  <a:off x="10524897" y="2308474"/>
                  <a:ext cx="113040" cy="72360"/>
                </a:xfrm>
                <a:prstGeom prst="rect">
                  <a:avLst/>
                </a:prstGeom>
              </p:spPr>
            </p:pic>
          </mc:Fallback>
        </mc:AlternateContent>
        <mc:AlternateContent xmlns:mc="http://schemas.openxmlformats.org/markup-compatibility/2006">
          <mc:Choice xmlns:p14="http://schemas.microsoft.com/office/powerpoint/2010/main" Requires="p14">
            <p:contentPart p14:bwMode="auto" r:id="rId133">
              <p14:nvContentPartPr>
                <p14:cNvPr id="34" name="Ink 33">
                  <a:extLst>
                    <a:ext uri="{FF2B5EF4-FFF2-40B4-BE49-F238E27FC236}">
                      <a16:creationId xmlns:a16="http://schemas.microsoft.com/office/drawing/2014/main" id="{9E3B1AE9-5596-BEA6-8264-7CC20D6674A7}"/>
                    </a:ext>
                  </a:extLst>
                </p14:cNvPr>
                <p14:cNvContentPartPr/>
                <p14:nvPr/>
              </p14:nvContentPartPr>
              <p14:xfrm>
                <a:off x="10634337" y="2232154"/>
                <a:ext cx="181800" cy="86760"/>
              </p14:xfrm>
            </p:contentPart>
          </mc:Choice>
          <mc:Fallback>
            <p:pic>
              <p:nvPicPr>
                <p:cNvPr id="34" name="Ink 33">
                  <a:extLst>
                    <a:ext uri="{FF2B5EF4-FFF2-40B4-BE49-F238E27FC236}">
                      <a16:creationId xmlns:a16="http://schemas.microsoft.com/office/drawing/2014/main" id="{9E3B1AE9-5596-BEA6-8264-7CC20D6674A7}"/>
                    </a:ext>
                  </a:extLst>
                </p:cNvPr>
                <p:cNvPicPr/>
                <p:nvPr/>
              </p:nvPicPr>
              <p:blipFill>
                <a:blip r:embed="rId134"/>
                <a:stretch>
                  <a:fillRect/>
                </a:stretch>
              </p:blipFill>
              <p:spPr>
                <a:xfrm>
                  <a:off x="10625697" y="2223514"/>
                  <a:ext cx="199440" cy="104400"/>
                </a:xfrm>
                <a:prstGeom prst="rect">
                  <a:avLst/>
                </a:prstGeom>
              </p:spPr>
            </p:pic>
          </mc:Fallback>
        </mc:AlternateContent>
        <mc:AlternateContent xmlns:mc="http://schemas.openxmlformats.org/markup-compatibility/2006">
          <mc:Choice xmlns:p14="http://schemas.microsoft.com/office/powerpoint/2010/main" Requires="p14">
            <p:contentPart p14:bwMode="auto" r:id="rId135">
              <p14:nvContentPartPr>
                <p14:cNvPr id="37" name="Ink 36">
                  <a:extLst>
                    <a:ext uri="{FF2B5EF4-FFF2-40B4-BE49-F238E27FC236}">
                      <a16:creationId xmlns:a16="http://schemas.microsoft.com/office/drawing/2014/main" id="{524ADE41-6D72-CA8F-F4DB-A3D89E0C684D}"/>
                    </a:ext>
                  </a:extLst>
                </p14:cNvPr>
                <p14:cNvContentPartPr/>
                <p14:nvPr/>
              </p14:nvContentPartPr>
              <p14:xfrm>
                <a:off x="10593657" y="2962234"/>
                <a:ext cx="237960" cy="131400"/>
              </p14:xfrm>
            </p:contentPart>
          </mc:Choice>
          <mc:Fallback>
            <p:pic>
              <p:nvPicPr>
                <p:cNvPr id="37" name="Ink 36">
                  <a:extLst>
                    <a:ext uri="{FF2B5EF4-FFF2-40B4-BE49-F238E27FC236}">
                      <a16:creationId xmlns:a16="http://schemas.microsoft.com/office/drawing/2014/main" id="{524ADE41-6D72-CA8F-F4DB-A3D89E0C684D}"/>
                    </a:ext>
                  </a:extLst>
                </p:cNvPr>
                <p:cNvPicPr/>
                <p:nvPr/>
              </p:nvPicPr>
              <p:blipFill>
                <a:blip r:embed="rId136"/>
                <a:stretch>
                  <a:fillRect/>
                </a:stretch>
              </p:blipFill>
              <p:spPr>
                <a:xfrm>
                  <a:off x="10584657" y="2953234"/>
                  <a:ext cx="255600" cy="149040"/>
                </a:xfrm>
                <a:prstGeom prst="rect">
                  <a:avLst/>
                </a:prstGeom>
              </p:spPr>
            </p:pic>
          </mc:Fallback>
        </mc:AlternateContent>
        <mc:AlternateContent xmlns:mc="http://schemas.openxmlformats.org/markup-compatibility/2006">
          <mc:Choice xmlns:p14="http://schemas.microsoft.com/office/powerpoint/2010/main" Requires="p14">
            <p:contentPart p14:bwMode="auto" r:id="rId137">
              <p14:nvContentPartPr>
                <p14:cNvPr id="38" name="Ink 37">
                  <a:extLst>
                    <a:ext uri="{FF2B5EF4-FFF2-40B4-BE49-F238E27FC236}">
                      <a16:creationId xmlns:a16="http://schemas.microsoft.com/office/drawing/2014/main" id="{4952622F-75C3-1FED-263C-7F8FA8A91D16}"/>
                    </a:ext>
                  </a:extLst>
                </p14:cNvPr>
                <p14:cNvContentPartPr/>
                <p14:nvPr/>
              </p14:nvContentPartPr>
              <p14:xfrm>
                <a:off x="10573497" y="2970514"/>
                <a:ext cx="163080" cy="159120"/>
              </p14:xfrm>
            </p:contentPart>
          </mc:Choice>
          <mc:Fallback>
            <p:pic>
              <p:nvPicPr>
                <p:cNvPr id="38" name="Ink 37">
                  <a:extLst>
                    <a:ext uri="{FF2B5EF4-FFF2-40B4-BE49-F238E27FC236}">
                      <a16:creationId xmlns:a16="http://schemas.microsoft.com/office/drawing/2014/main" id="{4952622F-75C3-1FED-263C-7F8FA8A91D16}"/>
                    </a:ext>
                  </a:extLst>
                </p:cNvPr>
                <p:cNvPicPr/>
                <p:nvPr/>
              </p:nvPicPr>
              <p:blipFill>
                <a:blip r:embed="rId138"/>
                <a:stretch>
                  <a:fillRect/>
                </a:stretch>
              </p:blipFill>
              <p:spPr>
                <a:xfrm>
                  <a:off x="10564497" y="2961514"/>
                  <a:ext cx="180720" cy="176760"/>
                </a:xfrm>
                <a:prstGeom prst="rect">
                  <a:avLst/>
                </a:prstGeom>
              </p:spPr>
            </p:pic>
          </mc:Fallback>
        </mc:AlternateContent>
        <mc:AlternateContent xmlns:mc="http://schemas.openxmlformats.org/markup-compatibility/2006">
          <mc:Choice xmlns:p14="http://schemas.microsoft.com/office/powerpoint/2010/main" Requires="p14">
            <p:contentPart p14:bwMode="auto" r:id="rId139">
              <p14:nvContentPartPr>
                <p14:cNvPr id="40" name="Ink 39">
                  <a:extLst>
                    <a:ext uri="{FF2B5EF4-FFF2-40B4-BE49-F238E27FC236}">
                      <a16:creationId xmlns:a16="http://schemas.microsoft.com/office/drawing/2014/main" id="{2DE1162B-3B9F-4376-FAF8-F4A66878476E}"/>
                    </a:ext>
                  </a:extLst>
                </p14:cNvPr>
                <p14:cNvContentPartPr/>
                <p14:nvPr/>
              </p14:nvContentPartPr>
              <p14:xfrm>
                <a:off x="10995057" y="2810314"/>
                <a:ext cx="122040" cy="126720"/>
              </p14:xfrm>
            </p:contentPart>
          </mc:Choice>
          <mc:Fallback>
            <p:pic>
              <p:nvPicPr>
                <p:cNvPr id="40" name="Ink 39">
                  <a:extLst>
                    <a:ext uri="{FF2B5EF4-FFF2-40B4-BE49-F238E27FC236}">
                      <a16:creationId xmlns:a16="http://schemas.microsoft.com/office/drawing/2014/main" id="{2DE1162B-3B9F-4376-FAF8-F4A66878476E}"/>
                    </a:ext>
                  </a:extLst>
                </p:cNvPr>
                <p:cNvPicPr/>
                <p:nvPr/>
              </p:nvPicPr>
              <p:blipFill>
                <a:blip r:embed="rId140"/>
                <a:stretch>
                  <a:fillRect/>
                </a:stretch>
              </p:blipFill>
              <p:spPr>
                <a:xfrm>
                  <a:off x="10986417" y="2801674"/>
                  <a:ext cx="139680" cy="144360"/>
                </a:xfrm>
                <a:prstGeom prst="rect">
                  <a:avLst/>
                </a:prstGeom>
              </p:spPr>
            </p:pic>
          </mc:Fallback>
        </mc:AlternateContent>
        <mc:AlternateContent xmlns:mc="http://schemas.openxmlformats.org/markup-compatibility/2006">
          <mc:Choice xmlns:p14="http://schemas.microsoft.com/office/powerpoint/2010/main" Requires="p14">
            <p:contentPart p14:bwMode="auto" r:id="rId141">
              <p14:nvContentPartPr>
                <p14:cNvPr id="41" name="Ink 40">
                  <a:extLst>
                    <a:ext uri="{FF2B5EF4-FFF2-40B4-BE49-F238E27FC236}">
                      <a16:creationId xmlns:a16="http://schemas.microsoft.com/office/drawing/2014/main" id="{4A71F695-C748-55B5-FDF6-4642D4869277}"/>
                    </a:ext>
                  </a:extLst>
                </p14:cNvPr>
                <p14:cNvContentPartPr/>
                <p14:nvPr/>
              </p14:nvContentPartPr>
              <p14:xfrm>
                <a:off x="11162097" y="2703754"/>
                <a:ext cx="244080" cy="155880"/>
              </p14:xfrm>
            </p:contentPart>
          </mc:Choice>
          <mc:Fallback>
            <p:pic>
              <p:nvPicPr>
                <p:cNvPr id="41" name="Ink 40">
                  <a:extLst>
                    <a:ext uri="{FF2B5EF4-FFF2-40B4-BE49-F238E27FC236}">
                      <a16:creationId xmlns:a16="http://schemas.microsoft.com/office/drawing/2014/main" id="{4A71F695-C748-55B5-FDF6-4642D4869277}"/>
                    </a:ext>
                  </a:extLst>
                </p:cNvPr>
                <p:cNvPicPr/>
                <p:nvPr/>
              </p:nvPicPr>
              <p:blipFill>
                <a:blip r:embed="rId142"/>
                <a:stretch>
                  <a:fillRect/>
                </a:stretch>
              </p:blipFill>
              <p:spPr>
                <a:xfrm>
                  <a:off x="11153097" y="2694754"/>
                  <a:ext cx="261720" cy="173520"/>
                </a:xfrm>
                <a:prstGeom prst="rect">
                  <a:avLst/>
                </a:prstGeom>
              </p:spPr>
            </p:pic>
          </mc:Fallback>
        </mc:AlternateContent>
        <mc:AlternateContent xmlns:mc="http://schemas.openxmlformats.org/markup-compatibility/2006">
          <mc:Choice xmlns:p14="http://schemas.microsoft.com/office/powerpoint/2010/main" Requires="p14">
            <p:contentPart p14:bwMode="auto" r:id="rId143">
              <p14:nvContentPartPr>
                <p14:cNvPr id="42" name="Ink 41">
                  <a:extLst>
                    <a:ext uri="{FF2B5EF4-FFF2-40B4-BE49-F238E27FC236}">
                      <a16:creationId xmlns:a16="http://schemas.microsoft.com/office/drawing/2014/main" id="{05AAB51F-9364-118E-0439-E331FE9B0780}"/>
                    </a:ext>
                  </a:extLst>
                </p14:cNvPr>
                <p14:cNvContentPartPr/>
                <p14:nvPr/>
              </p14:nvContentPartPr>
              <p14:xfrm>
                <a:off x="11444337" y="2646154"/>
                <a:ext cx="106920" cy="62280"/>
              </p14:xfrm>
            </p:contentPart>
          </mc:Choice>
          <mc:Fallback>
            <p:pic>
              <p:nvPicPr>
                <p:cNvPr id="42" name="Ink 41">
                  <a:extLst>
                    <a:ext uri="{FF2B5EF4-FFF2-40B4-BE49-F238E27FC236}">
                      <a16:creationId xmlns:a16="http://schemas.microsoft.com/office/drawing/2014/main" id="{05AAB51F-9364-118E-0439-E331FE9B0780}"/>
                    </a:ext>
                  </a:extLst>
                </p:cNvPr>
                <p:cNvPicPr/>
                <p:nvPr/>
              </p:nvPicPr>
              <p:blipFill>
                <a:blip r:embed="rId144"/>
                <a:stretch>
                  <a:fillRect/>
                </a:stretch>
              </p:blipFill>
              <p:spPr>
                <a:xfrm>
                  <a:off x="11435697" y="2637154"/>
                  <a:ext cx="124560" cy="79920"/>
                </a:xfrm>
                <a:prstGeom prst="rect">
                  <a:avLst/>
                </a:prstGeom>
              </p:spPr>
            </p:pic>
          </mc:Fallback>
        </mc:AlternateContent>
        <mc:AlternateContent xmlns:mc="http://schemas.openxmlformats.org/markup-compatibility/2006">
          <mc:Choice xmlns:p14="http://schemas.microsoft.com/office/powerpoint/2010/main" Requires="p14">
            <p:contentPart p14:bwMode="auto" r:id="rId145">
              <p14:nvContentPartPr>
                <p14:cNvPr id="43" name="Ink 42">
                  <a:extLst>
                    <a:ext uri="{FF2B5EF4-FFF2-40B4-BE49-F238E27FC236}">
                      <a16:creationId xmlns:a16="http://schemas.microsoft.com/office/drawing/2014/main" id="{DB4E1C45-B2F0-C3DB-38BA-FD2355DFBF6E}"/>
                    </a:ext>
                  </a:extLst>
                </p14:cNvPr>
                <p14:cNvContentPartPr/>
                <p14:nvPr/>
              </p14:nvContentPartPr>
              <p14:xfrm>
                <a:off x="11556297" y="2560834"/>
                <a:ext cx="63360" cy="86760"/>
              </p14:xfrm>
            </p:contentPart>
          </mc:Choice>
          <mc:Fallback>
            <p:pic>
              <p:nvPicPr>
                <p:cNvPr id="43" name="Ink 42">
                  <a:extLst>
                    <a:ext uri="{FF2B5EF4-FFF2-40B4-BE49-F238E27FC236}">
                      <a16:creationId xmlns:a16="http://schemas.microsoft.com/office/drawing/2014/main" id="{DB4E1C45-B2F0-C3DB-38BA-FD2355DFBF6E}"/>
                    </a:ext>
                  </a:extLst>
                </p:cNvPr>
                <p:cNvPicPr/>
                <p:nvPr/>
              </p:nvPicPr>
              <p:blipFill>
                <a:blip r:embed="rId146"/>
                <a:stretch>
                  <a:fillRect/>
                </a:stretch>
              </p:blipFill>
              <p:spPr>
                <a:xfrm>
                  <a:off x="11547297" y="2551834"/>
                  <a:ext cx="81000" cy="104400"/>
                </a:xfrm>
                <a:prstGeom prst="rect">
                  <a:avLst/>
                </a:prstGeom>
              </p:spPr>
            </p:pic>
          </mc:Fallback>
        </mc:AlternateContent>
        <mc:AlternateContent xmlns:mc="http://schemas.openxmlformats.org/markup-compatibility/2006">
          <mc:Choice xmlns:p14="http://schemas.microsoft.com/office/powerpoint/2010/main" Requires="p14">
            <p:contentPart p14:bwMode="auto" r:id="rId147">
              <p14:nvContentPartPr>
                <p14:cNvPr id="44" name="Ink 43">
                  <a:extLst>
                    <a:ext uri="{FF2B5EF4-FFF2-40B4-BE49-F238E27FC236}">
                      <a16:creationId xmlns:a16="http://schemas.microsoft.com/office/drawing/2014/main" id="{D18DEC3D-C525-2129-BB61-89B8CDA94694}"/>
                    </a:ext>
                  </a:extLst>
                </p14:cNvPr>
                <p14:cNvContentPartPr/>
                <p14:nvPr/>
              </p14:nvContentPartPr>
              <p14:xfrm>
                <a:off x="11622897" y="2546434"/>
                <a:ext cx="248040" cy="83880"/>
              </p14:xfrm>
            </p:contentPart>
          </mc:Choice>
          <mc:Fallback>
            <p:pic>
              <p:nvPicPr>
                <p:cNvPr id="44" name="Ink 43">
                  <a:extLst>
                    <a:ext uri="{FF2B5EF4-FFF2-40B4-BE49-F238E27FC236}">
                      <a16:creationId xmlns:a16="http://schemas.microsoft.com/office/drawing/2014/main" id="{D18DEC3D-C525-2129-BB61-89B8CDA94694}"/>
                    </a:ext>
                  </a:extLst>
                </p:cNvPr>
                <p:cNvPicPr/>
                <p:nvPr/>
              </p:nvPicPr>
              <p:blipFill>
                <a:blip r:embed="rId148"/>
                <a:stretch>
                  <a:fillRect/>
                </a:stretch>
              </p:blipFill>
              <p:spPr>
                <a:xfrm>
                  <a:off x="11614257" y="2537434"/>
                  <a:ext cx="265680" cy="101520"/>
                </a:xfrm>
                <a:prstGeom prst="rect">
                  <a:avLst/>
                </a:prstGeom>
              </p:spPr>
            </p:pic>
          </mc:Fallback>
        </mc:AlternateContent>
        <mc:AlternateContent xmlns:mc="http://schemas.openxmlformats.org/markup-compatibility/2006">
          <mc:Choice xmlns:p14="http://schemas.microsoft.com/office/powerpoint/2010/main" Requires="p14">
            <p:contentPart p14:bwMode="auto" r:id="rId149">
              <p14:nvContentPartPr>
                <p14:cNvPr id="52" name="Ink 51">
                  <a:extLst>
                    <a:ext uri="{FF2B5EF4-FFF2-40B4-BE49-F238E27FC236}">
                      <a16:creationId xmlns:a16="http://schemas.microsoft.com/office/drawing/2014/main" id="{735635E2-A2A4-3839-B929-280020329764}"/>
                    </a:ext>
                  </a:extLst>
                </p14:cNvPr>
                <p14:cNvContentPartPr/>
                <p14:nvPr/>
              </p14:nvContentPartPr>
              <p14:xfrm>
                <a:off x="10401417" y="1469314"/>
                <a:ext cx="1074600" cy="700200"/>
              </p14:xfrm>
            </p:contentPart>
          </mc:Choice>
          <mc:Fallback>
            <p:pic>
              <p:nvPicPr>
                <p:cNvPr id="52" name="Ink 51">
                  <a:extLst>
                    <a:ext uri="{FF2B5EF4-FFF2-40B4-BE49-F238E27FC236}">
                      <a16:creationId xmlns:a16="http://schemas.microsoft.com/office/drawing/2014/main" id="{735635E2-A2A4-3839-B929-280020329764}"/>
                    </a:ext>
                  </a:extLst>
                </p:cNvPr>
                <p:cNvPicPr/>
                <p:nvPr/>
              </p:nvPicPr>
              <p:blipFill>
                <a:blip r:embed="rId150"/>
                <a:stretch>
                  <a:fillRect/>
                </a:stretch>
              </p:blipFill>
              <p:spPr>
                <a:xfrm>
                  <a:off x="10392417" y="1460674"/>
                  <a:ext cx="1092240" cy="717840"/>
                </a:xfrm>
                <a:prstGeom prst="rect">
                  <a:avLst/>
                </a:prstGeom>
              </p:spPr>
            </p:pic>
          </mc:Fallback>
        </mc:AlternateContent>
        <mc:AlternateContent xmlns:mc="http://schemas.openxmlformats.org/markup-compatibility/2006">
          <mc:Choice xmlns:p14="http://schemas.microsoft.com/office/powerpoint/2010/main" Requires="p14">
            <p:contentPart p14:bwMode="auto" r:id="rId151">
              <p14:nvContentPartPr>
                <p14:cNvPr id="150" name="Ink 149">
                  <a:extLst>
                    <a:ext uri="{FF2B5EF4-FFF2-40B4-BE49-F238E27FC236}">
                      <a16:creationId xmlns:a16="http://schemas.microsoft.com/office/drawing/2014/main" id="{500DA37F-0709-DFBA-16D5-B7BDE0FF1417}"/>
                    </a:ext>
                  </a:extLst>
                </p14:cNvPr>
                <p14:cNvContentPartPr/>
                <p14:nvPr/>
              </p14:nvContentPartPr>
              <p14:xfrm>
                <a:off x="8182377" y="2831554"/>
                <a:ext cx="113760" cy="193680"/>
              </p14:xfrm>
            </p:contentPart>
          </mc:Choice>
          <mc:Fallback>
            <p:pic>
              <p:nvPicPr>
                <p:cNvPr id="150" name="Ink 149">
                  <a:extLst>
                    <a:ext uri="{FF2B5EF4-FFF2-40B4-BE49-F238E27FC236}">
                      <a16:creationId xmlns:a16="http://schemas.microsoft.com/office/drawing/2014/main" id="{500DA37F-0709-DFBA-16D5-B7BDE0FF1417}"/>
                    </a:ext>
                  </a:extLst>
                </p:cNvPr>
                <p:cNvPicPr/>
                <p:nvPr/>
              </p:nvPicPr>
              <p:blipFill>
                <a:blip r:embed="rId152"/>
                <a:stretch>
                  <a:fillRect/>
                </a:stretch>
              </p:blipFill>
              <p:spPr>
                <a:xfrm>
                  <a:off x="8173737" y="2822554"/>
                  <a:ext cx="131400" cy="211320"/>
                </a:xfrm>
                <a:prstGeom prst="rect">
                  <a:avLst/>
                </a:prstGeom>
              </p:spPr>
            </p:pic>
          </mc:Fallback>
        </mc:AlternateContent>
        <mc:AlternateContent xmlns:mc="http://schemas.openxmlformats.org/markup-compatibility/2006">
          <mc:Choice xmlns:p14="http://schemas.microsoft.com/office/powerpoint/2010/main" Requires="p14">
            <p:contentPart p14:bwMode="auto" r:id="rId153">
              <p14:nvContentPartPr>
                <p14:cNvPr id="151" name="Ink 150">
                  <a:extLst>
                    <a:ext uri="{FF2B5EF4-FFF2-40B4-BE49-F238E27FC236}">
                      <a16:creationId xmlns:a16="http://schemas.microsoft.com/office/drawing/2014/main" id="{5CE57570-4FCB-DF58-6024-79DF27EA63E8}"/>
                    </a:ext>
                  </a:extLst>
                </p14:cNvPr>
                <p14:cNvContentPartPr/>
                <p14:nvPr/>
              </p14:nvContentPartPr>
              <p14:xfrm>
                <a:off x="8152137" y="2896714"/>
                <a:ext cx="161280" cy="95760"/>
              </p14:xfrm>
            </p:contentPart>
          </mc:Choice>
          <mc:Fallback>
            <p:pic>
              <p:nvPicPr>
                <p:cNvPr id="151" name="Ink 150">
                  <a:extLst>
                    <a:ext uri="{FF2B5EF4-FFF2-40B4-BE49-F238E27FC236}">
                      <a16:creationId xmlns:a16="http://schemas.microsoft.com/office/drawing/2014/main" id="{5CE57570-4FCB-DF58-6024-79DF27EA63E8}"/>
                    </a:ext>
                  </a:extLst>
                </p:cNvPr>
                <p:cNvPicPr/>
                <p:nvPr/>
              </p:nvPicPr>
              <p:blipFill>
                <a:blip r:embed="rId154"/>
                <a:stretch>
                  <a:fillRect/>
                </a:stretch>
              </p:blipFill>
              <p:spPr>
                <a:xfrm>
                  <a:off x="8143497" y="2888074"/>
                  <a:ext cx="178920" cy="113400"/>
                </a:xfrm>
                <a:prstGeom prst="rect">
                  <a:avLst/>
                </a:prstGeom>
              </p:spPr>
            </p:pic>
          </mc:Fallback>
        </mc:AlternateContent>
        <mc:AlternateContent xmlns:mc="http://schemas.openxmlformats.org/markup-compatibility/2006">
          <mc:Choice xmlns:p14="http://schemas.microsoft.com/office/powerpoint/2010/main" Requires="p14">
            <p:contentPart p14:bwMode="auto" r:id="rId155">
              <p14:nvContentPartPr>
                <p14:cNvPr id="152" name="Ink 151">
                  <a:extLst>
                    <a:ext uri="{FF2B5EF4-FFF2-40B4-BE49-F238E27FC236}">
                      <a16:creationId xmlns:a16="http://schemas.microsoft.com/office/drawing/2014/main" id="{70DFCFBC-CD2C-1C7D-B82F-70E23472B0A0}"/>
                    </a:ext>
                  </a:extLst>
                </p14:cNvPr>
                <p14:cNvContentPartPr/>
                <p14:nvPr/>
              </p14:nvContentPartPr>
              <p14:xfrm>
                <a:off x="7854417" y="2919034"/>
                <a:ext cx="151560" cy="145800"/>
              </p14:xfrm>
            </p:contentPart>
          </mc:Choice>
          <mc:Fallback>
            <p:pic>
              <p:nvPicPr>
                <p:cNvPr id="152" name="Ink 151">
                  <a:extLst>
                    <a:ext uri="{FF2B5EF4-FFF2-40B4-BE49-F238E27FC236}">
                      <a16:creationId xmlns:a16="http://schemas.microsoft.com/office/drawing/2014/main" id="{70DFCFBC-CD2C-1C7D-B82F-70E23472B0A0}"/>
                    </a:ext>
                  </a:extLst>
                </p:cNvPr>
                <p:cNvPicPr/>
                <p:nvPr/>
              </p:nvPicPr>
              <p:blipFill>
                <a:blip r:embed="rId156"/>
                <a:stretch>
                  <a:fillRect/>
                </a:stretch>
              </p:blipFill>
              <p:spPr>
                <a:xfrm>
                  <a:off x="7845777" y="2910034"/>
                  <a:ext cx="169200" cy="163440"/>
                </a:xfrm>
                <a:prstGeom prst="rect">
                  <a:avLst/>
                </a:prstGeom>
              </p:spPr>
            </p:pic>
          </mc:Fallback>
        </mc:AlternateContent>
        <mc:AlternateContent xmlns:mc="http://schemas.openxmlformats.org/markup-compatibility/2006">
          <mc:Choice xmlns:p14="http://schemas.microsoft.com/office/powerpoint/2010/main" Requires="p14">
            <p:contentPart p14:bwMode="auto" r:id="rId157">
              <p14:nvContentPartPr>
                <p14:cNvPr id="54" name="Ink 53">
                  <a:extLst>
                    <a:ext uri="{FF2B5EF4-FFF2-40B4-BE49-F238E27FC236}">
                      <a16:creationId xmlns:a16="http://schemas.microsoft.com/office/drawing/2014/main" id="{BB3400A7-EB8A-5153-42E0-C3CD710881AA}"/>
                    </a:ext>
                  </a:extLst>
                </p14:cNvPr>
                <p14:cNvContentPartPr/>
                <p14:nvPr/>
              </p14:nvContentPartPr>
              <p14:xfrm>
                <a:off x="9676377" y="4069954"/>
                <a:ext cx="217440" cy="380880"/>
              </p14:xfrm>
            </p:contentPart>
          </mc:Choice>
          <mc:Fallback>
            <p:pic>
              <p:nvPicPr>
                <p:cNvPr id="54" name="Ink 53">
                  <a:extLst>
                    <a:ext uri="{FF2B5EF4-FFF2-40B4-BE49-F238E27FC236}">
                      <a16:creationId xmlns:a16="http://schemas.microsoft.com/office/drawing/2014/main" id="{BB3400A7-EB8A-5153-42E0-C3CD710881AA}"/>
                    </a:ext>
                  </a:extLst>
                </p:cNvPr>
                <p:cNvPicPr/>
                <p:nvPr/>
              </p:nvPicPr>
              <p:blipFill>
                <a:blip r:embed="rId158"/>
                <a:stretch>
                  <a:fillRect/>
                </a:stretch>
              </p:blipFill>
              <p:spPr>
                <a:xfrm>
                  <a:off x="9667377" y="4060954"/>
                  <a:ext cx="235080" cy="398520"/>
                </a:xfrm>
                <a:prstGeom prst="rect">
                  <a:avLst/>
                </a:prstGeom>
              </p:spPr>
            </p:pic>
          </mc:Fallback>
        </mc:AlternateContent>
        <mc:AlternateContent xmlns:mc="http://schemas.openxmlformats.org/markup-compatibility/2006">
          <mc:Choice xmlns:p14="http://schemas.microsoft.com/office/powerpoint/2010/main" Requires="p14">
            <p:contentPart p14:bwMode="auto" r:id="rId159">
              <p14:nvContentPartPr>
                <p14:cNvPr id="55" name="Ink 54">
                  <a:extLst>
                    <a:ext uri="{FF2B5EF4-FFF2-40B4-BE49-F238E27FC236}">
                      <a16:creationId xmlns:a16="http://schemas.microsoft.com/office/drawing/2014/main" id="{39373496-A564-D229-04DB-AAFE39A2CAFE}"/>
                    </a:ext>
                  </a:extLst>
                </p14:cNvPr>
                <p14:cNvContentPartPr/>
                <p14:nvPr/>
              </p14:nvContentPartPr>
              <p14:xfrm>
                <a:off x="9706257" y="4198474"/>
                <a:ext cx="241200" cy="381600"/>
              </p14:xfrm>
            </p:contentPart>
          </mc:Choice>
          <mc:Fallback>
            <p:pic>
              <p:nvPicPr>
                <p:cNvPr id="55" name="Ink 54">
                  <a:extLst>
                    <a:ext uri="{FF2B5EF4-FFF2-40B4-BE49-F238E27FC236}">
                      <a16:creationId xmlns:a16="http://schemas.microsoft.com/office/drawing/2014/main" id="{39373496-A564-D229-04DB-AAFE39A2CAFE}"/>
                    </a:ext>
                  </a:extLst>
                </p:cNvPr>
                <p:cNvPicPr/>
                <p:nvPr/>
              </p:nvPicPr>
              <p:blipFill>
                <a:blip r:embed="rId160"/>
                <a:stretch>
                  <a:fillRect/>
                </a:stretch>
              </p:blipFill>
              <p:spPr>
                <a:xfrm>
                  <a:off x="9697617" y="4189474"/>
                  <a:ext cx="258840" cy="399240"/>
                </a:xfrm>
                <a:prstGeom prst="rect">
                  <a:avLst/>
                </a:prstGeom>
              </p:spPr>
            </p:pic>
          </mc:Fallback>
        </mc:AlternateContent>
        <mc:AlternateContent xmlns:mc="http://schemas.openxmlformats.org/markup-compatibility/2006">
          <mc:Choice xmlns:p14="http://schemas.microsoft.com/office/powerpoint/2010/main" Requires="p14">
            <p:contentPart p14:bwMode="auto" r:id="rId161">
              <p14:nvContentPartPr>
                <p14:cNvPr id="56" name="Ink 55">
                  <a:extLst>
                    <a:ext uri="{FF2B5EF4-FFF2-40B4-BE49-F238E27FC236}">
                      <a16:creationId xmlns:a16="http://schemas.microsoft.com/office/drawing/2014/main" id="{1FE95702-801D-25EE-44EB-67EBADB44CAB}"/>
                    </a:ext>
                  </a:extLst>
                </p14:cNvPr>
                <p14:cNvContentPartPr/>
                <p14:nvPr/>
              </p14:nvContentPartPr>
              <p14:xfrm>
                <a:off x="9667377" y="4231594"/>
                <a:ext cx="189000" cy="174960"/>
              </p14:xfrm>
            </p:contentPart>
          </mc:Choice>
          <mc:Fallback>
            <p:pic>
              <p:nvPicPr>
                <p:cNvPr id="56" name="Ink 55">
                  <a:extLst>
                    <a:ext uri="{FF2B5EF4-FFF2-40B4-BE49-F238E27FC236}">
                      <a16:creationId xmlns:a16="http://schemas.microsoft.com/office/drawing/2014/main" id="{1FE95702-801D-25EE-44EB-67EBADB44CAB}"/>
                    </a:ext>
                  </a:extLst>
                </p:cNvPr>
                <p:cNvPicPr/>
                <p:nvPr/>
              </p:nvPicPr>
              <p:blipFill>
                <a:blip r:embed="rId162"/>
                <a:stretch>
                  <a:fillRect/>
                </a:stretch>
              </p:blipFill>
              <p:spPr>
                <a:xfrm>
                  <a:off x="9658737" y="4222954"/>
                  <a:ext cx="206640" cy="192600"/>
                </a:xfrm>
                <a:prstGeom prst="rect">
                  <a:avLst/>
                </a:prstGeom>
              </p:spPr>
            </p:pic>
          </mc:Fallback>
        </mc:AlternateContent>
        <mc:AlternateContent xmlns:mc="http://schemas.openxmlformats.org/markup-compatibility/2006">
          <mc:Choice xmlns:p14="http://schemas.microsoft.com/office/powerpoint/2010/main" Requires="p14">
            <p:contentPart p14:bwMode="auto" r:id="rId163">
              <p14:nvContentPartPr>
                <p14:cNvPr id="57" name="Ink 56">
                  <a:extLst>
                    <a:ext uri="{FF2B5EF4-FFF2-40B4-BE49-F238E27FC236}">
                      <a16:creationId xmlns:a16="http://schemas.microsoft.com/office/drawing/2014/main" id="{4A201B8F-3B4C-3D18-97D3-9BCD2F1660F7}"/>
                    </a:ext>
                  </a:extLst>
                </p14:cNvPr>
                <p14:cNvContentPartPr/>
                <p14:nvPr/>
              </p14:nvContentPartPr>
              <p14:xfrm>
                <a:off x="10018377" y="4603474"/>
                <a:ext cx="106200" cy="141840"/>
              </p14:xfrm>
            </p:contentPart>
          </mc:Choice>
          <mc:Fallback>
            <p:pic>
              <p:nvPicPr>
                <p:cNvPr id="57" name="Ink 56">
                  <a:extLst>
                    <a:ext uri="{FF2B5EF4-FFF2-40B4-BE49-F238E27FC236}">
                      <a16:creationId xmlns:a16="http://schemas.microsoft.com/office/drawing/2014/main" id="{4A201B8F-3B4C-3D18-97D3-9BCD2F1660F7}"/>
                    </a:ext>
                  </a:extLst>
                </p:cNvPr>
                <p:cNvPicPr/>
                <p:nvPr/>
              </p:nvPicPr>
              <p:blipFill>
                <a:blip r:embed="rId164"/>
                <a:stretch>
                  <a:fillRect/>
                </a:stretch>
              </p:blipFill>
              <p:spPr>
                <a:xfrm>
                  <a:off x="10009377" y="4594834"/>
                  <a:ext cx="123840" cy="159480"/>
                </a:xfrm>
                <a:prstGeom prst="rect">
                  <a:avLst/>
                </a:prstGeom>
              </p:spPr>
            </p:pic>
          </mc:Fallback>
        </mc:AlternateContent>
        <mc:AlternateContent xmlns:mc="http://schemas.openxmlformats.org/markup-compatibility/2006">
          <mc:Choice xmlns:p14="http://schemas.microsoft.com/office/powerpoint/2010/main" Requires="p14">
            <p:contentPart p14:bwMode="auto" r:id="rId165">
              <p14:nvContentPartPr>
                <p14:cNvPr id="58" name="Ink 57">
                  <a:extLst>
                    <a:ext uri="{FF2B5EF4-FFF2-40B4-BE49-F238E27FC236}">
                      <a16:creationId xmlns:a16="http://schemas.microsoft.com/office/drawing/2014/main" id="{C8CD3E97-5556-DE36-30C4-1EA595019396}"/>
                    </a:ext>
                  </a:extLst>
                </p14:cNvPr>
                <p14:cNvContentPartPr/>
                <p14:nvPr/>
              </p14:nvContentPartPr>
              <p14:xfrm>
                <a:off x="10225737" y="4575754"/>
                <a:ext cx="272520" cy="218880"/>
              </p14:xfrm>
            </p:contentPart>
          </mc:Choice>
          <mc:Fallback>
            <p:pic>
              <p:nvPicPr>
                <p:cNvPr id="58" name="Ink 57">
                  <a:extLst>
                    <a:ext uri="{FF2B5EF4-FFF2-40B4-BE49-F238E27FC236}">
                      <a16:creationId xmlns:a16="http://schemas.microsoft.com/office/drawing/2014/main" id="{C8CD3E97-5556-DE36-30C4-1EA595019396}"/>
                    </a:ext>
                  </a:extLst>
                </p:cNvPr>
                <p:cNvPicPr/>
                <p:nvPr/>
              </p:nvPicPr>
              <p:blipFill>
                <a:blip r:embed="rId166"/>
                <a:stretch>
                  <a:fillRect/>
                </a:stretch>
              </p:blipFill>
              <p:spPr>
                <a:xfrm>
                  <a:off x="10216737" y="4566754"/>
                  <a:ext cx="290160" cy="236520"/>
                </a:xfrm>
                <a:prstGeom prst="rect">
                  <a:avLst/>
                </a:prstGeom>
              </p:spPr>
            </p:pic>
          </mc:Fallback>
        </mc:AlternateContent>
        <mc:AlternateContent xmlns:mc="http://schemas.openxmlformats.org/markup-compatibility/2006">
          <mc:Choice xmlns:p14="http://schemas.microsoft.com/office/powerpoint/2010/main" Requires="p14">
            <p:contentPart p14:bwMode="auto" r:id="rId167">
              <p14:nvContentPartPr>
                <p14:cNvPr id="59" name="Ink 58">
                  <a:extLst>
                    <a:ext uri="{FF2B5EF4-FFF2-40B4-BE49-F238E27FC236}">
                      <a16:creationId xmlns:a16="http://schemas.microsoft.com/office/drawing/2014/main" id="{83C1F7EB-61AD-B1C3-4D4C-B758F6731FCB}"/>
                    </a:ext>
                  </a:extLst>
                </p14:cNvPr>
                <p14:cNvContentPartPr/>
                <p14:nvPr/>
              </p14:nvContentPartPr>
              <p14:xfrm>
                <a:off x="10475577" y="4440754"/>
                <a:ext cx="108000" cy="181440"/>
              </p14:xfrm>
            </p:contentPart>
          </mc:Choice>
          <mc:Fallback>
            <p:pic>
              <p:nvPicPr>
                <p:cNvPr id="59" name="Ink 58">
                  <a:extLst>
                    <a:ext uri="{FF2B5EF4-FFF2-40B4-BE49-F238E27FC236}">
                      <a16:creationId xmlns:a16="http://schemas.microsoft.com/office/drawing/2014/main" id="{83C1F7EB-61AD-B1C3-4D4C-B758F6731FCB}"/>
                    </a:ext>
                  </a:extLst>
                </p:cNvPr>
                <p:cNvPicPr/>
                <p:nvPr/>
              </p:nvPicPr>
              <p:blipFill>
                <a:blip r:embed="rId168"/>
                <a:stretch>
                  <a:fillRect/>
                </a:stretch>
              </p:blipFill>
              <p:spPr>
                <a:xfrm>
                  <a:off x="10466937" y="4431754"/>
                  <a:ext cx="125640" cy="199080"/>
                </a:xfrm>
                <a:prstGeom prst="rect">
                  <a:avLst/>
                </a:prstGeom>
              </p:spPr>
            </p:pic>
          </mc:Fallback>
        </mc:AlternateContent>
        <mc:AlternateContent xmlns:mc="http://schemas.openxmlformats.org/markup-compatibility/2006">
          <mc:Choice xmlns:p14="http://schemas.microsoft.com/office/powerpoint/2010/main" Requires="p14">
            <p:contentPart p14:bwMode="auto" r:id="rId169">
              <p14:nvContentPartPr>
                <p14:cNvPr id="60" name="Ink 59">
                  <a:extLst>
                    <a:ext uri="{FF2B5EF4-FFF2-40B4-BE49-F238E27FC236}">
                      <a16:creationId xmlns:a16="http://schemas.microsoft.com/office/drawing/2014/main" id="{E3F5C520-5DFD-D1C1-EAA2-DF606D61BE32}"/>
                    </a:ext>
                  </a:extLst>
                </p14:cNvPr>
                <p14:cNvContentPartPr/>
                <p14:nvPr/>
              </p14:nvContentPartPr>
              <p14:xfrm>
                <a:off x="10606977" y="4465954"/>
                <a:ext cx="217800" cy="144720"/>
              </p14:xfrm>
            </p:contentPart>
          </mc:Choice>
          <mc:Fallback>
            <p:pic>
              <p:nvPicPr>
                <p:cNvPr id="60" name="Ink 59">
                  <a:extLst>
                    <a:ext uri="{FF2B5EF4-FFF2-40B4-BE49-F238E27FC236}">
                      <a16:creationId xmlns:a16="http://schemas.microsoft.com/office/drawing/2014/main" id="{E3F5C520-5DFD-D1C1-EAA2-DF606D61BE32}"/>
                    </a:ext>
                  </a:extLst>
                </p:cNvPr>
                <p:cNvPicPr/>
                <p:nvPr/>
              </p:nvPicPr>
              <p:blipFill>
                <a:blip r:embed="rId170"/>
                <a:stretch>
                  <a:fillRect/>
                </a:stretch>
              </p:blipFill>
              <p:spPr>
                <a:xfrm>
                  <a:off x="10597977" y="4456954"/>
                  <a:ext cx="235440" cy="162360"/>
                </a:xfrm>
                <a:prstGeom prst="rect">
                  <a:avLst/>
                </a:prstGeom>
              </p:spPr>
            </p:pic>
          </mc:Fallback>
        </mc:AlternateContent>
        <mc:AlternateContent xmlns:mc="http://schemas.openxmlformats.org/markup-compatibility/2006">
          <mc:Choice xmlns:p14="http://schemas.microsoft.com/office/powerpoint/2010/main" Requires="p14">
            <p:contentPart p14:bwMode="auto" r:id="rId171">
              <p14:nvContentPartPr>
                <p14:cNvPr id="61" name="Ink 60">
                  <a:extLst>
                    <a:ext uri="{FF2B5EF4-FFF2-40B4-BE49-F238E27FC236}">
                      <a16:creationId xmlns:a16="http://schemas.microsoft.com/office/drawing/2014/main" id="{1068CCC2-C5F7-8F86-3E0E-5A8982EFD1EC}"/>
                    </a:ext>
                  </a:extLst>
                </p14:cNvPr>
                <p14:cNvContentPartPr/>
                <p14:nvPr/>
              </p14:nvContentPartPr>
              <p14:xfrm>
                <a:off x="10837017" y="4433914"/>
                <a:ext cx="93960" cy="101520"/>
              </p14:xfrm>
            </p:contentPart>
          </mc:Choice>
          <mc:Fallback>
            <p:pic>
              <p:nvPicPr>
                <p:cNvPr id="61" name="Ink 60">
                  <a:extLst>
                    <a:ext uri="{FF2B5EF4-FFF2-40B4-BE49-F238E27FC236}">
                      <a16:creationId xmlns:a16="http://schemas.microsoft.com/office/drawing/2014/main" id="{1068CCC2-C5F7-8F86-3E0E-5A8982EFD1EC}"/>
                    </a:ext>
                  </a:extLst>
                </p:cNvPr>
                <p:cNvPicPr/>
                <p:nvPr/>
              </p:nvPicPr>
              <p:blipFill>
                <a:blip r:embed="rId172"/>
                <a:stretch>
                  <a:fillRect/>
                </a:stretch>
              </p:blipFill>
              <p:spPr>
                <a:xfrm>
                  <a:off x="10828017" y="4424914"/>
                  <a:ext cx="111600" cy="119160"/>
                </a:xfrm>
                <a:prstGeom prst="rect">
                  <a:avLst/>
                </a:prstGeom>
              </p:spPr>
            </p:pic>
          </mc:Fallback>
        </mc:AlternateContent>
        <mc:AlternateContent xmlns:mc="http://schemas.openxmlformats.org/markup-compatibility/2006">
          <mc:Choice xmlns:p14="http://schemas.microsoft.com/office/powerpoint/2010/main" Requires="p14">
            <p:contentPart p14:bwMode="auto" r:id="rId173">
              <p14:nvContentPartPr>
                <p14:cNvPr id="62" name="Ink 61">
                  <a:extLst>
                    <a:ext uri="{FF2B5EF4-FFF2-40B4-BE49-F238E27FC236}">
                      <a16:creationId xmlns:a16="http://schemas.microsoft.com/office/drawing/2014/main" id="{3DB8E74C-09E3-EBA7-674C-54DF25ABD7EF}"/>
                    </a:ext>
                  </a:extLst>
                </p14:cNvPr>
                <p14:cNvContentPartPr/>
                <p14:nvPr/>
              </p14:nvContentPartPr>
              <p14:xfrm>
                <a:off x="10957257" y="4111354"/>
                <a:ext cx="452880" cy="383040"/>
              </p14:xfrm>
            </p:contentPart>
          </mc:Choice>
          <mc:Fallback>
            <p:pic>
              <p:nvPicPr>
                <p:cNvPr id="62" name="Ink 61">
                  <a:extLst>
                    <a:ext uri="{FF2B5EF4-FFF2-40B4-BE49-F238E27FC236}">
                      <a16:creationId xmlns:a16="http://schemas.microsoft.com/office/drawing/2014/main" id="{3DB8E74C-09E3-EBA7-674C-54DF25ABD7EF}"/>
                    </a:ext>
                  </a:extLst>
                </p:cNvPr>
                <p:cNvPicPr/>
                <p:nvPr/>
              </p:nvPicPr>
              <p:blipFill>
                <a:blip r:embed="rId174"/>
                <a:stretch>
                  <a:fillRect/>
                </a:stretch>
              </p:blipFill>
              <p:spPr>
                <a:xfrm>
                  <a:off x="10948257" y="4102714"/>
                  <a:ext cx="470520" cy="400680"/>
                </a:xfrm>
                <a:prstGeom prst="rect">
                  <a:avLst/>
                </a:prstGeom>
              </p:spPr>
            </p:pic>
          </mc:Fallback>
        </mc:AlternateContent>
        <mc:AlternateContent xmlns:mc="http://schemas.openxmlformats.org/markup-compatibility/2006">
          <mc:Choice xmlns:p14="http://schemas.microsoft.com/office/powerpoint/2010/main" Requires="p14">
            <p:contentPart p14:bwMode="auto" r:id="rId175">
              <p14:nvContentPartPr>
                <p14:cNvPr id="63" name="Ink 62">
                  <a:extLst>
                    <a:ext uri="{FF2B5EF4-FFF2-40B4-BE49-F238E27FC236}">
                      <a16:creationId xmlns:a16="http://schemas.microsoft.com/office/drawing/2014/main" id="{4465F0AE-1718-7CD8-AAA7-9A6D695E5513}"/>
                    </a:ext>
                  </a:extLst>
                </p14:cNvPr>
                <p14:cNvContentPartPr/>
                <p14:nvPr/>
              </p14:nvContentPartPr>
              <p14:xfrm>
                <a:off x="11351817" y="4208554"/>
                <a:ext cx="79200" cy="53280"/>
              </p14:xfrm>
            </p:contentPart>
          </mc:Choice>
          <mc:Fallback>
            <p:pic>
              <p:nvPicPr>
                <p:cNvPr id="63" name="Ink 62">
                  <a:extLst>
                    <a:ext uri="{FF2B5EF4-FFF2-40B4-BE49-F238E27FC236}">
                      <a16:creationId xmlns:a16="http://schemas.microsoft.com/office/drawing/2014/main" id="{4465F0AE-1718-7CD8-AAA7-9A6D695E5513}"/>
                    </a:ext>
                  </a:extLst>
                </p:cNvPr>
                <p:cNvPicPr/>
                <p:nvPr/>
              </p:nvPicPr>
              <p:blipFill>
                <a:blip r:embed="rId176"/>
                <a:stretch>
                  <a:fillRect/>
                </a:stretch>
              </p:blipFill>
              <p:spPr>
                <a:xfrm>
                  <a:off x="11343177" y="4199914"/>
                  <a:ext cx="96840" cy="70920"/>
                </a:xfrm>
                <a:prstGeom prst="rect">
                  <a:avLst/>
                </a:prstGeom>
              </p:spPr>
            </p:pic>
          </mc:Fallback>
        </mc:AlternateContent>
        <mc:AlternateContent xmlns:mc="http://schemas.openxmlformats.org/markup-compatibility/2006">
          <mc:Choice xmlns:p14="http://schemas.microsoft.com/office/powerpoint/2010/main" Requires="p14">
            <p:contentPart p14:bwMode="auto" r:id="rId177">
              <p14:nvContentPartPr>
                <p14:cNvPr id="179200" name="Ink 179199">
                  <a:extLst>
                    <a:ext uri="{FF2B5EF4-FFF2-40B4-BE49-F238E27FC236}">
                      <a16:creationId xmlns:a16="http://schemas.microsoft.com/office/drawing/2014/main" id="{19B04040-695D-6510-C89D-E21FBC432226}"/>
                    </a:ext>
                  </a:extLst>
                </p14:cNvPr>
                <p14:cNvContentPartPr/>
                <p14:nvPr/>
              </p14:nvContentPartPr>
              <p14:xfrm>
                <a:off x="11260017" y="4482874"/>
                <a:ext cx="393480" cy="308880"/>
              </p14:xfrm>
            </p:contentPart>
          </mc:Choice>
          <mc:Fallback>
            <p:pic>
              <p:nvPicPr>
                <p:cNvPr id="179200" name="Ink 179199">
                  <a:extLst>
                    <a:ext uri="{FF2B5EF4-FFF2-40B4-BE49-F238E27FC236}">
                      <a16:creationId xmlns:a16="http://schemas.microsoft.com/office/drawing/2014/main" id="{19B04040-695D-6510-C89D-E21FBC432226}"/>
                    </a:ext>
                  </a:extLst>
                </p:cNvPr>
                <p:cNvPicPr/>
                <p:nvPr/>
              </p:nvPicPr>
              <p:blipFill>
                <a:blip r:embed="rId178"/>
                <a:stretch>
                  <a:fillRect/>
                </a:stretch>
              </p:blipFill>
              <p:spPr>
                <a:xfrm>
                  <a:off x="11251377" y="4473874"/>
                  <a:ext cx="411120" cy="326520"/>
                </a:xfrm>
                <a:prstGeom prst="rect">
                  <a:avLst/>
                </a:prstGeom>
              </p:spPr>
            </p:pic>
          </mc:Fallback>
        </mc:AlternateContent>
        <mc:AlternateContent xmlns:mc="http://schemas.openxmlformats.org/markup-compatibility/2006">
          <mc:Choice xmlns:p14="http://schemas.microsoft.com/office/powerpoint/2010/main" Requires="p14">
            <p:contentPart p14:bwMode="auto" r:id="rId179">
              <p14:nvContentPartPr>
                <p14:cNvPr id="179201" name="Ink 179200">
                  <a:extLst>
                    <a:ext uri="{FF2B5EF4-FFF2-40B4-BE49-F238E27FC236}">
                      <a16:creationId xmlns:a16="http://schemas.microsoft.com/office/drawing/2014/main" id="{C8BB5434-4781-69E3-DC18-4D10EE09061B}"/>
                    </a:ext>
                  </a:extLst>
                </p14:cNvPr>
                <p14:cNvContentPartPr/>
                <p14:nvPr/>
              </p14:nvContentPartPr>
              <p14:xfrm>
                <a:off x="11767257" y="4568194"/>
                <a:ext cx="49680" cy="20160"/>
              </p14:xfrm>
            </p:contentPart>
          </mc:Choice>
          <mc:Fallback>
            <p:pic>
              <p:nvPicPr>
                <p:cNvPr id="179201" name="Ink 179200">
                  <a:extLst>
                    <a:ext uri="{FF2B5EF4-FFF2-40B4-BE49-F238E27FC236}">
                      <a16:creationId xmlns:a16="http://schemas.microsoft.com/office/drawing/2014/main" id="{C8BB5434-4781-69E3-DC18-4D10EE09061B}"/>
                    </a:ext>
                  </a:extLst>
                </p:cNvPr>
                <p:cNvPicPr/>
                <p:nvPr/>
              </p:nvPicPr>
              <p:blipFill>
                <a:blip r:embed="rId180"/>
                <a:stretch>
                  <a:fillRect/>
                </a:stretch>
              </p:blipFill>
              <p:spPr>
                <a:xfrm>
                  <a:off x="11758257" y="4559194"/>
                  <a:ext cx="67320" cy="37800"/>
                </a:xfrm>
                <a:prstGeom prst="rect">
                  <a:avLst/>
                </a:prstGeom>
              </p:spPr>
            </p:pic>
          </mc:Fallback>
        </mc:AlternateContent>
        <mc:AlternateContent xmlns:mc="http://schemas.openxmlformats.org/markup-compatibility/2006">
          <mc:Choice xmlns:p14="http://schemas.microsoft.com/office/powerpoint/2010/main" Requires="p14">
            <p:contentPart p14:bwMode="auto" r:id="rId181">
              <p14:nvContentPartPr>
                <p14:cNvPr id="179345" name="Ink 179344">
                  <a:extLst>
                    <a:ext uri="{FF2B5EF4-FFF2-40B4-BE49-F238E27FC236}">
                      <a16:creationId xmlns:a16="http://schemas.microsoft.com/office/drawing/2014/main" id="{A2EB1785-3E97-A866-5EF5-6B8F5C0357C5}"/>
                    </a:ext>
                  </a:extLst>
                </p14:cNvPr>
                <p14:cNvContentPartPr/>
                <p14:nvPr/>
              </p14:nvContentPartPr>
              <p14:xfrm>
                <a:off x="9416097" y="4576474"/>
                <a:ext cx="32040" cy="388440"/>
              </p14:xfrm>
            </p:contentPart>
          </mc:Choice>
          <mc:Fallback>
            <p:pic>
              <p:nvPicPr>
                <p:cNvPr id="179345" name="Ink 179344">
                  <a:extLst>
                    <a:ext uri="{FF2B5EF4-FFF2-40B4-BE49-F238E27FC236}">
                      <a16:creationId xmlns:a16="http://schemas.microsoft.com/office/drawing/2014/main" id="{A2EB1785-3E97-A866-5EF5-6B8F5C0357C5}"/>
                    </a:ext>
                  </a:extLst>
                </p:cNvPr>
                <p:cNvPicPr/>
                <p:nvPr/>
              </p:nvPicPr>
              <p:blipFill>
                <a:blip r:embed="rId182"/>
                <a:stretch>
                  <a:fillRect/>
                </a:stretch>
              </p:blipFill>
              <p:spPr>
                <a:xfrm>
                  <a:off x="9407457" y="4567834"/>
                  <a:ext cx="49680" cy="406080"/>
                </a:xfrm>
                <a:prstGeom prst="rect">
                  <a:avLst/>
                </a:prstGeom>
              </p:spPr>
            </p:pic>
          </mc:Fallback>
        </mc:AlternateContent>
        <mc:AlternateContent xmlns:mc="http://schemas.openxmlformats.org/markup-compatibility/2006">
          <mc:Choice xmlns:p14="http://schemas.microsoft.com/office/powerpoint/2010/main" Requires="p14">
            <p:contentPart p14:bwMode="auto" r:id="rId183">
              <p14:nvContentPartPr>
                <p14:cNvPr id="179346" name="Ink 179345">
                  <a:extLst>
                    <a:ext uri="{FF2B5EF4-FFF2-40B4-BE49-F238E27FC236}">
                      <a16:creationId xmlns:a16="http://schemas.microsoft.com/office/drawing/2014/main" id="{F1EF36A5-AF6F-0E5D-822E-080C0A23F80B}"/>
                    </a:ext>
                  </a:extLst>
                </p14:cNvPr>
                <p14:cNvContentPartPr/>
                <p14:nvPr/>
              </p14:nvContentPartPr>
              <p14:xfrm>
                <a:off x="9387297" y="4864834"/>
                <a:ext cx="86400" cy="91800"/>
              </p14:xfrm>
            </p:contentPart>
          </mc:Choice>
          <mc:Fallback>
            <p:pic>
              <p:nvPicPr>
                <p:cNvPr id="179346" name="Ink 179345">
                  <a:extLst>
                    <a:ext uri="{FF2B5EF4-FFF2-40B4-BE49-F238E27FC236}">
                      <a16:creationId xmlns:a16="http://schemas.microsoft.com/office/drawing/2014/main" id="{F1EF36A5-AF6F-0E5D-822E-080C0A23F80B}"/>
                    </a:ext>
                  </a:extLst>
                </p:cNvPr>
                <p:cNvPicPr/>
                <p:nvPr/>
              </p:nvPicPr>
              <p:blipFill>
                <a:blip r:embed="rId184"/>
                <a:stretch>
                  <a:fillRect/>
                </a:stretch>
              </p:blipFill>
              <p:spPr>
                <a:xfrm>
                  <a:off x="9378297" y="4856194"/>
                  <a:ext cx="104040" cy="109440"/>
                </a:xfrm>
                <a:prstGeom prst="rect">
                  <a:avLst/>
                </a:prstGeom>
              </p:spPr>
            </p:pic>
          </mc:Fallback>
        </mc:AlternateContent>
        <mc:AlternateContent xmlns:mc="http://schemas.openxmlformats.org/markup-compatibility/2006">
          <mc:Choice xmlns:p14="http://schemas.microsoft.com/office/powerpoint/2010/main" Requires="p14">
            <p:contentPart p14:bwMode="auto" r:id="rId185">
              <p14:nvContentPartPr>
                <p14:cNvPr id="179347" name="Ink 179346">
                  <a:extLst>
                    <a:ext uri="{FF2B5EF4-FFF2-40B4-BE49-F238E27FC236}">
                      <a16:creationId xmlns:a16="http://schemas.microsoft.com/office/drawing/2014/main" id="{172291E9-B4C7-4920-4820-1F0E9C4E4CFF}"/>
                    </a:ext>
                  </a:extLst>
                </p14:cNvPr>
                <p14:cNvContentPartPr/>
                <p14:nvPr/>
              </p14:nvContentPartPr>
              <p14:xfrm>
                <a:off x="8518977" y="4772314"/>
                <a:ext cx="121680" cy="181800"/>
              </p14:xfrm>
            </p:contentPart>
          </mc:Choice>
          <mc:Fallback>
            <p:pic>
              <p:nvPicPr>
                <p:cNvPr id="179347" name="Ink 179346">
                  <a:extLst>
                    <a:ext uri="{FF2B5EF4-FFF2-40B4-BE49-F238E27FC236}">
                      <a16:creationId xmlns:a16="http://schemas.microsoft.com/office/drawing/2014/main" id="{172291E9-B4C7-4920-4820-1F0E9C4E4CFF}"/>
                    </a:ext>
                  </a:extLst>
                </p:cNvPr>
                <p:cNvPicPr/>
                <p:nvPr/>
              </p:nvPicPr>
              <p:blipFill>
                <a:blip r:embed="rId186"/>
                <a:stretch>
                  <a:fillRect/>
                </a:stretch>
              </p:blipFill>
              <p:spPr>
                <a:xfrm>
                  <a:off x="8510337" y="4763674"/>
                  <a:ext cx="139320" cy="199440"/>
                </a:xfrm>
                <a:prstGeom prst="rect">
                  <a:avLst/>
                </a:prstGeom>
              </p:spPr>
            </p:pic>
          </mc:Fallback>
        </mc:AlternateContent>
        <mc:AlternateContent xmlns:mc="http://schemas.openxmlformats.org/markup-compatibility/2006">
          <mc:Choice xmlns:p14="http://schemas.microsoft.com/office/powerpoint/2010/main" Requires="p14">
            <p:contentPart p14:bwMode="auto" r:id="rId187">
              <p14:nvContentPartPr>
                <p14:cNvPr id="179348" name="Ink 179347">
                  <a:extLst>
                    <a:ext uri="{FF2B5EF4-FFF2-40B4-BE49-F238E27FC236}">
                      <a16:creationId xmlns:a16="http://schemas.microsoft.com/office/drawing/2014/main" id="{7DA552E1-795E-ABC5-7B73-E3A8A19CBA77}"/>
                    </a:ext>
                  </a:extLst>
                </p14:cNvPr>
                <p14:cNvContentPartPr/>
                <p14:nvPr/>
              </p14:nvContentPartPr>
              <p14:xfrm>
                <a:off x="8673417" y="4705354"/>
                <a:ext cx="277560" cy="203400"/>
              </p14:xfrm>
            </p:contentPart>
          </mc:Choice>
          <mc:Fallback>
            <p:pic>
              <p:nvPicPr>
                <p:cNvPr id="179348" name="Ink 179347">
                  <a:extLst>
                    <a:ext uri="{FF2B5EF4-FFF2-40B4-BE49-F238E27FC236}">
                      <a16:creationId xmlns:a16="http://schemas.microsoft.com/office/drawing/2014/main" id="{7DA552E1-795E-ABC5-7B73-E3A8A19CBA77}"/>
                    </a:ext>
                  </a:extLst>
                </p:cNvPr>
                <p:cNvPicPr/>
                <p:nvPr/>
              </p:nvPicPr>
              <p:blipFill>
                <a:blip r:embed="rId188"/>
                <a:stretch>
                  <a:fillRect/>
                </a:stretch>
              </p:blipFill>
              <p:spPr>
                <a:xfrm>
                  <a:off x="8664417" y="4696714"/>
                  <a:ext cx="295200" cy="221040"/>
                </a:xfrm>
                <a:prstGeom prst="rect">
                  <a:avLst/>
                </a:prstGeom>
              </p:spPr>
            </p:pic>
          </mc:Fallback>
        </mc:AlternateContent>
        <mc:AlternateContent xmlns:mc="http://schemas.openxmlformats.org/markup-compatibility/2006">
          <mc:Choice xmlns:p14="http://schemas.microsoft.com/office/powerpoint/2010/main" Requires="p14">
            <p:contentPart p14:bwMode="auto" r:id="rId189">
              <p14:nvContentPartPr>
                <p14:cNvPr id="179349" name="Ink 179348">
                  <a:extLst>
                    <a:ext uri="{FF2B5EF4-FFF2-40B4-BE49-F238E27FC236}">
                      <a16:creationId xmlns:a16="http://schemas.microsoft.com/office/drawing/2014/main" id="{988C330B-5905-30C8-F1E5-9DF1AD17BB65}"/>
                    </a:ext>
                  </a:extLst>
                </p14:cNvPr>
                <p14:cNvContentPartPr/>
                <p14:nvPr/>
              </p14:nvContentPartPr>
              <p14:xfrm>
                <a:off x="8984817" y="4669354"/>
                <a:ext cx="99000" cy="72000"/>
              </p14:xfrm>
            </p:contentPart>
          </mc:Choice>
          <mc:Fallback>
            <p:pic>
              <p:nvPicPr>
                <p:cNvPr id="179349" name="Ink 179348">
                  <a:extLst>
                    <a:ext uri="{FF2B5EF4-FFF2-40B4-BE49-F238E27FC236}">
                      <a16:creationId xmlns:a16="http://schemas.microsoft.com/office/drawing/2014/main" id="{988C330B-5905-30C8-F1E5-9DF1AD17BB65}"/>
                    </a:ext>
                  </a:extLst>
                </p:cNvPr>
                <p:cNvPicPr/>
                <p:nvPr/>
              </p:nvPicPr>
              <p:blipFill>
                <a:blip r:embed="rId190"/>
                <a:stretch>
                  <a:fillRect/>
                </a:stretch>
              </p:blipFill>
              <p:spPr>
                <a:xfrm>
                  <a:off x="8975817" y="4660354"/>
                  <a:ext cx="116640" cy="89640"/>
                </a:xfrm>
                <a:prstGeom prst="rect">
                  <a:avLst/>
                </a:prstGeom>
              </p:spPr>
            </p:pic>
          </mc:Fallback>
        </mc:AlternateContent>
        <mc:AlternateContent xmlns:mc="http://schemas.openxmlformats.org/markup-compatibility/2006">
          <mc:Choice xmlns:p14="http://schemas.microsoft.com/office/powerpoint/2010/main" Requires="p14">
            <p:contentPart p14:bwMode="auto" r:id="rId191">
              <p14:nvContentPartPr>
                <p14:cNvPr id="179350" name="Ink 179349">
                  <a:extLst>
                    <a:ext uri="{FF2B5EF4-FFF2-40B4-BE49-F238E27FC236}">
                      <a16:creationId xmlns:a16="http://schemas.microsoft.com/office/drawing/2014/main" id="{4F8D9D87-B9BA-81E1-6201-DCACE6A9B899}"/>
                    </a:ext>
                  </a:extLst>
                </p14:cNvPr>
                <p14:cNvContentPartPr/>
                <p14:nvPr/>
              </p14:nvContentPartPr>
              <p14:xfrm>
                <a:off x="9120537" y="4635514"/>
                <a:ext cx="47880" cy="62280"/>
              </p14:xfrm>
            </p:contentPart>
          </mc:Choice>
          <mc:Fallback>
            <p:pic>
              <p:nvPicPr>
                <p:cNvPr id="179350" name="Ink 179349">
                  <a:extLst>
                    <a:ext uri="{FF2B5EF4-FFF2-40B4-BE49-F238E27FC236}">
                      <a16:creationId xmlns:a16="http://schemas.microsoft.com/office/drawing/2014/main" id="{4F8D9D87-B9BA-81E1-6201-DCACE6A9B899}"/>
                    </a:ext>
                  </a:extLst>
                </p:cNvPr>
                <p:cNvPicPr/>
                <p:nvPr/>
              </p:nvPicPr>
              <p:blipFill>
                <a:blip r:embed="rId192"/>
                <a:stretch>
                  <a:fillRect/>
                </a:stretch>
              </p:blipFill>
              <p:spPr>
                <a:xfrm>
                  <a:off x="9111537" y="4626514"/>
                  <a:ext cx="65520" cy="79920"/>
                </a:xfrm>
                <a:prstGeom prst="rect">
                  <a:avLst/>
                </a:prstGeom>
              </p:spPr>
            </p:pic>
          </mc:Fallback>
        </mc:AlternateContent>
        <mc:AlternateContent xmlns:mc="http://schemas.openxmlformats.org/markup-compatibility/2006">
          <mc:Choice xmlns:p14="http://schemas.microsoft.com/office/powerpoint/2010/main" Requires="p14">
            <p:contentPart p14:bwMode="auto" r:id="rId193">
              <p14:nvContentPartPr>
                <p14:cNvPr id="179351" name="Ink 179350">
                  <a:extLst>
                    <a:ext uri="{FF2B5EF4-FFF2-40B4-BE49-F238E27FC236}">
                      <a16:creationId xmlns:a16="http://schemas.microsoft.com/office/drawing/2014/main" id="{170F89C6-842F-6CEC-60D5-42C8D1C6AAA0}"/>
                    </a:ext>
                  </a:extLst>
                </p14:cNvPr>
                <p14:cNvContentPartPr/>
                <p14:nvPr/>
              </p14:nvContentPartPr>
              <p14:xfrm>
                <a:off x="9094617" y="4586554"/>
                <a:ext cx="25560" cy="10440"/>
              </p14:xfrm>
            </p:contentPart>
          </mc:Choice>
          <mc:Fallback>
            <p:pic>
              <p:nvPicPr>
                <p:cNvPr id="179351" name="Ink 179350">
                  <a:extLst>
                    <a:ext uri="{FF2B5EF4-FFF2-40B4-BE49-F238E27FC236}">
                      <a16:creationId xmlns:a16="http://schemas.microsoft.com/office/drawing/2014/main" id="{170F89C6-842F-6CEC-60D5-42C8D1C6AAA0}"/>
                    </a:ext>
                  </a:extLst>
                </p:cNvPr>
                <p:cNvPicPr/>
                <p:nvPr/>
              </p:nvPicPr>
              <p:blipFill>
                <a:blip r:embed="rId194"/>
                <a:stretch>
                  <a:fillRect/>
                </a:stretch>
              </p:blipFill>
              <p:spPr>
                <a:xfrm>
                  <a:off x="9085977" y="4577914"/>
                  <a:ext cx="43200" cy="28080"/>
                </a:xfrm>
                <a:prstGeom prst="rect">
                  <a:avLst/>
                </a:prstGeom>
              </p:spPr>
            </p:pic>
          </mc:Fallback>
        </mc:AlternateContent>
        <mc:AlternateContent xmlns:mc="http://schemas.openxmlformats.org/markup-compatibility/2006">
          <mc:Choice xmlns:p14="http://schemas.microsoft.com/office/powerpoint/2010/main" Requires="p14">
            <p:contentPart p14:bwMode="auto" r:id="rId195">
              <p14:nvContentPartPr>
                <p14:cNvPr id="179352" name="Ink 179351">
                  <a:extLst>
                    <a:ext uri="{FF2B5EF4-FFF2-40B4-BE49-F238E27FC236}">
                      <a16:creationId xmlns:a16="http://schemas.microsoft.com/office/drawing/2014/main" id="{4D7BE484-E9FE-0139-3A49-59C701BF0ED2}"/>
                    </a:ext>
                  </a:extLst>
                </p14:cNvPr>
                <p14:cNvContentPartPr/>
                <p14:nvPr/>
              </p14:nvContentPartPr>
              <p14:xfrm>
                <a:off x="9166617" y="4566754"/>
                <a:ext cx="254520" cy="135720"/>
              </p14:xfrm>
            </p:contentPart>
          </mc:Choice>
          <mc:Fallback>
            <p:pic>
              <p:nvPicPr>
                <p:cNvPr id="179352" name="Ink 179351">
                  <a:extLst>
                    <a:ext uri="{FF2B5EF4-FFF2-40B4-BE49-F238E27FC236}">
                      <a16:creationId xmlns:a16="http://schemas.microsoft.com/office/drawing/2014/main" id="{4D7BE484-E9FE-0139-3A49-59C701BF0ED2}"/>
                    </a:ext>
                  </a:extLst>
                </p:cNvPr>
                <p:cNvPicPr/>
                <p:nvPr/>
              </p:nvPicPr>
              <p:blipFill>
                <a:blip r:embed="rId196"/>
                <a:stretch>
                  <a:fillRect/>
                </a:stretch>
              </p:blipFill>
              <p:spPr>
                <a:xfrm>
                  <a:off x="9157977" y="4558114"/>
                  <a:ext cx="272160" cy="153360"/>
                </a:xfrm>
                <a:prstGeom prst="rect">
                  <a:avLst/>
                </a:prstGeom>
              </p:spPr>
            </p:pic>
          </mc:Fallback>
        </mc:AlternateContent>
        <mc:AlternateContent xmlns:mc="http://schemas.openxmlformats.org/markup-compatibility/2006">
          <mc:Choice xmlns:p14="http://schemas.microsoft.com/office/powerpoint/2010/main" Requires="p14">
            <p:contentPart p14:bwMode="auto" r:id="rId197">
              <p14:nvContentPartPr>
                <p14:cNvPr id="154" name="Ink 153">
                  <a:extLst>
                    <a:ext uri="{FF2B5EF4-FFF2-40B4-BE49-F238E27FC236}">
                      <a16:creationId xmlns:a16="http://schemas.microsoft.com/office/drawing/2014/main" id="{F35EA450-42FE-3B4E-347E-F2AFAD053FA9}"/>
                    </a:ext>
                  </a:extLst>
                </p14:cNvPr>
                <p14:cNvContentPartPr/>
                <p14:nvPr/>
              </p14:nvContentPartPr>
              <p14:xfrm>
                <a:off x="10055097" y="4130434"/>
                <a:ext cx="1959120" cy="911520"/>
              </p14:xfrm>
            </p:contentPart>
          </mc:Choice>
          <mc:Fallback>
            <p:pic>
              <p:nvPicPr>
                <p:cNvPr id="154" name="Ink 153">
                  <a:extLst>
                    <a:ext uri="{FF2B5EF4-FFF2-40B4-BE49-F238E27FC236}">
                      <a16:creationId xmlns:a16="http://schemas.microsoft.com/office/drawing/2014/main" id="{F35EA450-42FE-3B4E-347E-F2AFAD053FA9}"/>
                    </a:ext>
                  </a:extLst>
                </p:cNvPr>
                <p:cNvPicPr/>
                <p:nvPr/>
              </p:nvPicPr>
              <p:blipFill>
                <a:blip r:embed="rId198"/>
                <a:stretch>
                  <a:fillRect/>
                </a:stretch>
              </p:blipFill>
              <p:spPr>
                <a:xfrm>
                  <a:off x="10046457" y="4121794"/>
                  <a:ext cx="1976760" cy="929160"/>
                </a:xfrm>
                <a:prstGeom prst="rect">
                  <a:avLst/>
                </a:prstGeom>
              </p:spPr>
            </p:pic>
          </mc:Fallback>
        </mc:AlternateContent>
        <mc:AlternateContent xmlns:mc="http://schemas.openxmlformats.org/markup-compatibility/2006">
          <mc:Choice xmlns:p14="http://schemas.microsoft.com/office/powerpoint/2010/main" Requires="p14">
            <p:contentPart p14:bwMode="auto" r:id="rId199">
              <p14:nvContentPartPr>
                <p14:cNvPr id="157" name="Ink 156">
                  <a:extLst>
                    <a:ext uri="{FF2B5EF4-FFF2-40B4-BE49-F238E27FC236}">
                      <a16:creationId xmlns:a16="http://schemas.microsoft.com/office/drawing/2014/main" id="{E76FFA2A-C047-50FE-D892-D86229535A23}"/>
                    </a:ext>
                  </a:extLst>
                </p14:cNvPr>
                <p14:cNvContentPartPr/>
                <p14:nvPr/>
              </p14:nvContentPartPr>
              <p14:xfrm>
                <a:off x="7528977" y="3193714"/>
                <a:ext cx="1622880" cy="1181160"/>
              </p14:xfrm>
            </p:contentPart>
          </mc:Choice>
          <mc:Fallback>
            <p:pic>
              <p:nvPicPr>
                <p:cNvPr id="157" name="Ink 156">
                  <a:extLst>
                    <a:ext uri="{FF2B5EF4-FFF2-40B4-BE49-F238E27FC236}">
                      <a16:creationId xmlns:a16="http://schemas.microsoft.com/office/drawing/2014/main" id="{E76FFA2A-C047-50FE-D892-D86229535A23}"/>
                    </a:ext>
                  </a:extLst>
                </p:cNvPr>
                <p:cNvPicPr/>
                <p:nvPr/>
              </p:nvPicPr>
              <p:blipFill>
                <a:blip r:embed="rId200"/>
                <a:stretch>
                  <a:fillRect/>
                </a:stretch>
              </p:blipFill>
              <p:spPr>
                <a:xfrm>
                  <a:off x="7520337" y="3185074"/>
                  <a:ext cx="1640520" cy="1198800"/>
                </a:xfrm>
                <a:prstGeom prst="rect">
                  <a:avLst/>
                </a:prstGeom>
              </p:spPr>
            </p:pic>
          </mc:Fallback>
        </mc:AlternateContent>
        <mc:AlternateContent xmlns:mc="http://schemas.openxmlformats.org/markup-compatibility/2006">
          <mc:Choice xmlns:p14="http://schemas.microsoft.com/office/powerpoint/2010/main" Requires="p14">
            <p:contentPart p14:bwMode="auto" r:id="rId201">
              <p14:nvContentPartPr>
                <p14:cNvPr id="158" name="Ink 157">
                  <a:extLst>
                    <a:ext uri="{FF2B5EF4-FFF2-40B4-BE49-F238E27FC236}">
                      <a16:creationId xmlns:a16="http://schemas.microsoft.com/office/drawing/2014/main" id="{E11939BD-0F21-4D11-8E04-5A8F3DF3802F}"/>
                    </a:ext>
                  </a:extLst>
                </p14:cNvPr>
                <p14:cNvContentPartPr/>
                <p14:nvPr/>
              </p14:nvContentPartPr>
              <p14:xfrm>
                <a:off x="9969777" y="3130354"/>
                <a:ext cx="1288440" cy="914760"/>
              </p14:xfrm>
            </p:contentPart>
          </mc:Choice>
          <mc:Fallback>
            <p:pic>
              <p:nvPicPr>
                <p:cNvPr id="158" name="Ink 157">
                  <a:extLst>
                    <a:ext uri="{FF2B5EF4-FFF2-40B4-BE49-F238E27FC236}">
                      <a16:creationId xmlns:a16="http://schemas.microsoft.com/office/drawing/2014/main" id="{E11939BD-0F21-4D11-8E04-5A8F3DF3802F}"/>
                    </a:ext>
                  </a:extLst>
                </p:cNvPr>
                <p:cNvPicPr/>
                <p:nvPr/>
              </p:nvPicPr>
              <p:blipFill>
                <a:blip r:embed="rId202"/>
                <a:stretch>
                  <a:fillRect/>
                </a:stretch>
              </p:blipFill>
              <p:spPr>
                <a:xfrm>
                  <a:off x="9960777" y="3121354"/>
                  <a:ext cx="1306080" cy="932400"/>
                </a:xfrm>
                <a:prstGeom prst="rect">
                  <a:avLst/>
                </a:prstGeom>
              </p:spPr>
            </p:pic>
          </mc:Fallback>
        </mc:AlternateContent>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nodeType="afterEffect">
                                  <p:stCondLst>
                                    <p:cond delay="0"/>
                                  </p:stCondLst>
                                  <p:childTnLst>
                                    <p:set>
                                      <p:cBhvr>
                                        <p:cTn id="6" dur="1" fill="hold">
                                          <p:stCondLst>
                                            <p:cond delay="0"/>
                                          </p:stCondLst>
                                        </p:cTn>
                                        <p:tgtEl>
                                          <p:spTgt spid="179254"/>
                                        </p:tgtEl>
                                        <p:attrNameLst>
                                          <p:attrName>style.visibility</p:attrName>
                                        </p:attrNameLst>
                                      </p:cBhvr>
                                      <p:to>
                                        <p:strVal val="visible"/>
                                      </p:to>
                                    </p:set>
                                    <p:animEffect transition="in" filter="wipe(up)">
                                      <p:cBhvr>
                                        <p:cTn id="7" dur="500"/>
                                        <p:tgtEl>
                                          <p:spTgt spid="179254"/>
                                        </p:tgtEl>
                                      </p:cBhvr>
                                    </p:animEffect>
                                  </p:childTnLst>
                                </p:cTn>
                              </p:par>
                              <p:par>
                                <p:cTn id="8" presetID="9" presetClass="entr" presetSubtype="0" fill="hold" grpId="0" nodeType="withEffect">
                                  <p:stCondLst>
                                    <p:cond delay="0"/>
                                  </p:stCondLst>
                                  <p:childTnLst>
                                    <p:set>
                                      <p:cBhvr>
                                        <p:cTn id="9" dur="1" fill="hold">
                                          <p:stCondLst>
                                            <p:cond delay="0"/>
                                          </p:stCondLst>
                                        </p:cTn>
                                        <p:tgtEl>
                                          <p:spTgt spid="179255"/>
                                        </p:tgtEl>
                                        <p:attrNameLst>
                                          <p:attrName>style.visibility</p:attrName>
                                        </p:attrNameLst>
                                      </p:cBhvr>
                                      <p:to>
                                        <p:strVal val="visible"/>
                                      </p:to>
                                    </p:set>
                                    <p:animEffect transition="in" filter="dissolve">
                                      <p:cBhvr>
                                        <p:cTn id="10" dur="500"/>
                                        <p:tgtEl>
                                          <p:spTgt spid="179255"/>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22" presetClass="entr" presetSubtype="8" fill="hold" nodeType="clickEffect">
                                  <p:stCondLst>
                                    <p:cond delay="0"/>
                                  </p:stCondLst>
                                  <p:childTnLst>
                                    <p:set>
                                      <p:cBhvr>
                                        <p:cTn id="14" dur="1" fill="hold">
                                          <p:stCondLst>
                                            <p:cond delay="0"/>
                                          </p:stCondLst>
                                        </p:cTn>
                                        <p:tgtEl>
                                          <p:spTgt spid="179269"/>
                                        </p:tgtEl>
                                        <p:attrNameLst>
                                          <p:attrName>style.visibility</p:attrName>
                                        </p:attrNameLst>
                                      </p:cBhvr>
                                      <p:to>
                                        <p:strVal val="visible"/>
                                      </p:to>
                                    </p:set>
                                    <p:animEffect transition="in" filter="wipe(left)">
                                      <p:cBhvr>
                                        <p:cTn id="15" dur="500"/>
                                        <p:tgtEl>
                                          <p:spTgt spid="179269"/>
                                        </p:tgtEl>
                                      </p:cBhvr>
                                    </p:animEffect>
                                  </p:childTnLst>
                                </p:cTn>
                              </p:par>
                            </p:childTnLst>
                          </p:cTn>
                        </p:par>
                        <p:par>
                          <p:cTn id="16" fill="hold" nodeType="afterGroup">
                            <p:stCondLst>
                              <p:cond delay="500"/>
                            </p:stCondLst>
                            <p:childTnLst>
                              <p:par>
                                <p:cTn id="17" presetID="9" presetClass="entr" presetSubtype="0" fill="hold" nodeType="afterEffect">
                                  <p:stCondLst>
                                    <p:cond delay="0"/>
                                  </p:stCondLst>
                                  <p:childTnLst>
                                    <p:set>
                                      <p:cBhvr>
                                        <p:cTn id="18" dur="1" fill="hold">
                                          <p:stCondLst>
                                            <p:cond delay="0"/>
                                          </p:stCondLst>
                                        </p:cTn>
                                        <p:tgtEl>
                                          <p:spTgt spid="179256"/>
                                        </p:tgtEl>
                                        <p:attrNameLst>
                                          <p:attrName>style.visibility</p:attrName>
                                        </p:attrNameLst>
                                      </p:cBhvr>
                                      <p:to>
                                        <p:strVal val="visible"/>
                                      </p:to>
                                    </p:set>
                                    <p:animEffect transition="in" filter="dissolve">
                                      <p:cBhvr>
                                        <p:cTn id="19" dur="500"/>
                                        <p:tgtEl>
                                          <p:spTgt spid="179256"/>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179267"/>
                                        </p:tgtEl>
                                        <p:attrNameLst>
                                          <p:attrName>style.visibility</p:attrName>
                                        </p:attrNameLst>
                                      </p:cBhvr>
                                      <p:to>
                                        <p:strVal val="visible"/>
                                      </p:to>
                                    </p:set>
                                    <p:animEffect transition="in" filter="dissolve">
                                      <p:cBhvr>
                                        <p:cTn id="22" dur="500"/>
                                        <p:tgtEl>
                                          <p:spTgt spid="179267"/>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179268"/>
                                        </p:tgtEl>
                                        <p:attrNameLst>
                                          <p:attrName>style.visibility</p:attrName>
                                        </p:attrNameLst>
                                      </p:cBhvr>
                                      <p:to>
                                        <p:strVal val="visible"/>
                                      </p:to>
                                    </p:set>
                                    <p:animEffect transition="in" filter="dissolve">
                                      <p:cBhvr>
                                        <p:cTn id="25" dur="500"/>
                                        <p:tgtEl>
                                          <p:spTgt spid="179268"/>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9" presetClass="entr" presetSubtype="0" fill="hold" nodeType="clickEffect">
                                  <p:stCondLst>
                                    <p:cond delay="0"/>
                                  </p:stCondLst>
                                  <p:childTnLst>
                                    <p:set>
                                      <p:cBhvr>
                                        <p:cTn id="29" dur="1" fill="hold">
                                          <p:stCondLst>
                                            <p:cond delay="0"/>
                                          </p:stCondLst>
                                        </p:cTn>
                                        <p:tgtEl>
                                          <p:spTgt spid="179271"/>
                                        </p:tgtEl>
                                        <p:attrNameLst>
                                          <p:attrName>style.visibility</p:attrName>
                                        </p:attrNameLst>
                                      </p:cBhvr>
                                      <p:to>
                                        <p:strVal val="visible"/>
                                      </p:to>
                                    </p:set>
                                    <p:animEffect transition="in" filter="dissolve">
                                      <p:cBhvr>
                                        <p:cTn id="30" dur="500"/>
                                        <p:tgtEl>
                                          <p:spTgt spid="179271"/>
                                        </p:tgtEl>
                                      </p:cBhvr>
                                    </p:animEffect>
                                  </p:childTnLst>
                                </p:cTn>
                              </p:par>
                              <p:par>
                                <p:cTn id="31" presetID="9" presetClass="entr" presetSubtype="0" fill="hold" grpId="0" nodeType="withEffect">
                                  <p:stCondLst>
                                    <p:cond delay="0"/>
                                  </p:stCondLst>
                                  <p:childTnLst>
                                    <p:set>
                                      <p:cBhvr>
                                        <p:cTn id="32" dur="1" fill="hold">
                                          <p:stCondLst>
                                            <p:cond delay="0"/>
                                          </p:stCondLst>
                                        </p:cTn>
                                        <p:tgtEl>
                                          <p:spTgt spid="179312"/>
                                        </p:tgtEl>
                                        <p:attrNameLst>
                                          <p:attrName>style.visibility</p:attrName>
                                        </p:attrNameLst>
                                      </p:cBhvr>
                                      <p:to>
                                        <p:strVal val="visible"/>
                                      </p:to>
                                    </p:set>
                                    <p:animEffect transition="in" filter="dissolve">
                                      <p:cBhvr>
                                        <p:cTn id="33" dur="500"/>
                                        <p:tgtEl>
                                          <p:spTgt spid="179312"/>
                                        </p:tgtEl>
                                      </p:cBhvr>
                                    </p:animEffect>
                                  </p:childTnLst>
                                </p:cTn>
                              </p:par>
                              <p:par>
                                <p:cTn id="34" presetID="9" presetClass="entr" presetSubtype="0" fill="hold" grpId="0" nodeType="withEffect">
                                  <p:stCondLst>
                                    <p:cond delay="0"/>
                                  </p:stCondLst>
                                  <p:childTnLst>
                                    <p:set>
                                      <p:cBhvr>
                                        <p:cTn id="35" dur="1" fill="hold">
                                          <p:stCondLst>
                                            <p:cond delay="0"/>
                                          </p:stCondLst>
                                        </p:cTn>
                                        <p:tgtEl>
                                          <p:spTgt spid="179313"/>
                                        </p:tgtEl>
                                        <p:attrNameLst>
                                          <p:attrName>style.visibility</p:attrName>
                                        </p:attrNameLst>
                                      </p:cBhvr>
                                      <p:to>
                                        <p:strVal val="visible"/>
                                      </p:to>
                                    </p:set>
                                    <p:animEffect transition="in" filter="dissolve">
                                      <p:cBhvr>
                                        <p:cTn id="36" dur="500"/>
                                        <p:tgtEl>
                                          <p:spTgt spid="179313"/>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22" presetClass="entr" presetSubtype="2" fill="hold" nodeType="clickEffect">
                                  <p:stCondLst>
                                    <p:cond delay="0"/>
                                  </p:stCondLst>
                                  <p:childTnLst>
                                    <p:set>
                                      <p:cBhvr>
                                        <p:cTn id="40" dur="1" fill="hold">
                                          <p:stCondLst>
                                            <p:cond delay="0"/>
                                          </p:stCondLst>
                                        </p:cTn>
                                        <p:tgtEl>
                                          <p:spTgt spid="179343"/>
                                        </p:tgtEl>
                                        <p:attrNameLst>
                                          <p:attrName>style.visibility</p:attrName>
                                        </p:attrNameLst>
                                      </p:cBhvr>
                                      <p:to>
                                        <p:strVal val="visible"/>
                                      </p:to>
                                    </p:set>
                                    <p:animEffect transition="in" filter="wipe(right)">
                                      <p:cBhvr>
                                        <p:cTn id="41" dur="500"/>
                                        <p:tgtEl>
                                          <p:spTgt spid="179343"/>
                                        </p:tgtEl>
                                      </p:cBhvr>
                                    </p:animEffect>
                                  </p:childTnLst>
                                </p:cTn>
                              </p:par>
                            </p:childTnLst>
                          </p:cTn>
                        </p:par>
                        <p:par>
                          <p:cTn id="42" fill="hold" nodeType="afterGroup">
                            <p:stCondLst>
                              <p:cond delay="500"/>
                            </p:stCondLst>
                            <p:childTnLst>
                              <p:par>
                                <p:cTn id="43" presetID="9" presetClass="entr" presetSubtype="0" fill="hold" grpId="0" nodeType="afterEffect">
                                  <p:stCondLst>
                                    <p:cond delay="0"/>
                                  </p:stCondLst>
                                  <p:childTnLst>
                                    <p:set>
                                      <p:cBhvr>
                                        <p:cTn id="44" dur="1" fill="hold">
                                          <p:stCondLst>
                                            <p:cond delay="0"/>
                                          </p:stCondLst>
                                        </p:cTn>
                                        <p:tgtEl>
                                          <p:spTgt spid="179342"/>
                                        </p:tgtEl>
                                        <p:attrNameLst>
                                          <p:attrName>style.visibility</p:attrName>
                                        </p:attrNameLst>
                                      </p:cBhvr>
                                      <p:to>
                                        <p:strVal val="visible"/>
                                      </p:to>
                                    </p:set>
                                    <p:animEffect transition="in" filter="dissolve">
                                      <p:cBhvr>
                                        <p:cTn id="45" dur="500"/>
                                        <p:tgtEl>
                                          <p:spTgt spid="179342"/>
                                        </p:tgtEl>
                                      </p:cBhvr>
                                    </p:animEffect>
                                  </p:childTnLst>
                                </p:cTn>
                              </p:par>
                              <p:par>
                                <p:cTn id="46" presetID="9" presetClass="entr" presetSubtype="0" fill="hold" grpId="0" nodeType="with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dissolve">
                                      <p:cBhvr>
                                        <p:cTn id="48" dur="500"/>
                                        <p:tgtEl>
                                          <p:spTgt spid="16"/>
                                        </p:tgtEl>
                                      </p:cBhvr>
                                    </p:animEffect>
                                  </p:childTnLst>
                                </p:cTn>
                              </p:par>
                              <p:par>
                                <p:cTn id="49" presetID="9" presetClass="entr" presetSubtype="0" fill="hold" grpId="0" nodeType="with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dissolve">
                                      <p:cBhvr>
                                        <p:cTn id="51" dur="500"/>
                                        <p:tgtEl>
                                          <p:spTgt spid="17"/>
                                        </p:tgtEl>
                                      </p:cBhvr>
                                    </p:animEffect>
                                  </p:childTnLst>
                                </p:cTn>
                              </p:par>
                              <p:par>
                                <p:cTn id="52" presetID="9" presetClass="entr" presetSubtype="0" fill="hold" grpId="0" nodeType="with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dissolve">
                                      <p:cBhvr>
                                        <p:cTn id="5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9255" grpId="0"/>
      <p:bldP spid="179267" grpId="0"/>
      <p:bldP spid="179268" grpId="0"/>
      <p:bldP spid="179312" grpId="0"/>
      <p:bldP spid="179313" grpId="0"/>
      <p:bldP spid="179342" grpId="0"/>
      <p:bldP spid="16" grpId="0"/>
      <p:bldP spid="17" grpId="0"/>
      <p:bldP spid="18"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5F60174B-DAF4-4BF2-8005-266D9B1A5984}"/>
              </a:ext>
            </a:extLst>
          </p:cNvPr>
          <p:cNvSpPr txBox="1"/>
          <p:nvPr/>
        </p:nvSpPr>
        <p:spPr>
          <a:xfrm>
            <a:off x="152400" y="433406"/>
            <a:ext cx="4495800" cy="1938992"/>
          </a:xfrm>
          <a:prstGeom prst="rect">
            <a:avLst/>
          </a:prstGeom>
          <a:noFill/>
        </p:spPr>
        <p:txBody>
          <a:bodyPr wrap="square" rtlCol="0">
            <a:spAutoFit/>
          </a:bodyPr>
          <a:lstStyle/>
          <a:p>
            <a:r>
              <a:rPr lang="en-US" sz="2000" dirty="0"/>
              <a:t>Components to microinject:</a:t>
            </a:r>
          </a:p>
          <a:p>
            <a:r>
              <a:rPr lang="en-US" sz="2000" dirty="0"/>
              <a:t>1. Cas9 enzyme (nuclease)</a:t>
            </a:r>
          </a:p>
          <a:p>
            <a:r>
              <a:rPr lang="en-US" sz="2000" dirty="0"/>
              <a:t>2. Guide RNA, specific for site of cleavage, bound to the Cas9 protein</a:t>
            </a:r>
          </a:p>
          <a:p>
            <a:r>
              <a:rPr lang="en-US" sz="2000" dirty="0"/>
              <a:t>3. Copy of replacement DNA sequence (dsDNA)</a:t>
            </a:r>
          </a:p>
        </p:txBody>
      </p:sp>
      <p:pic>
        <p:nvPicPr>
          <p:cNvPr id="16" name="Picture 15">
            <a:extLst>
              <a:ext uri="{FF2B5EF4-FFF2-40B4-BE49-F238E27FC236}">
                <a16:creationId xmlns:a16="http://schemas.microsoft.com/office/drawing/2014/main" id="{050A351A-3CA5-4C22-8E95-5396D3CB81DE}"/>
              </a:ext>
            </a:extLst>
          </p:cNvPr>
          <p:cNvPicPr>
            <a:picLocks noChangeAspect="1"/>
          </p:cNvPicPr>
          <p:nvPr/>
        </p:nvPicPr>
        <p:blipFill>
          <a:blip r:embed="rId4"/>
          <a:stretch>
            <a:fillRect/>
          </a:stretch>
        </p:blipFill>
        <p:spPr>
          <a:xfrm>
            <a:off x="1485900" y="2133600"/>
            <a:ext cx="2095500" cy="1924050"/>
          </a:xfrm>
          <a:prstGeom prst="rect">
            <a:avLst/>
          </a:prstGeom>
        </p:spPr>
      </p:pic>
      <p:sp>
        <p:nvSpPr>
          <p:cNvPr id="17" name="TextBox 16">
            <a:extLst>
              <a:ext uri="{FF2B5EF4-FFF2-40B4-BE49-F238E27FC236}">
                <a16:creationId xmlns:a16="http://schemas.microsoft.com/office/drawing/2014/main" id="{CB6E593D-34AB-4920-91D8-45E4A5A261B1}"/>
              </a:ext>
            </a:extLst>
          </p:cNvPr>
          <p:cNvSpPr txBox="1"/>
          <p:nvPr/>
        </p:nvSpPr>
        <p:spPr>
          <a:xfrm>
            <a:off x="152400" y="4124971"/>
            <a:ext cx="4502811" cy="2246769"/>
          </a:xfrm>
          <a:prstGeom prst="rect">
            <a:avLst/>
          </a:prstGeom>
          <a:noFill/>
        </p:spPr>
        <p:txBody>
          <a:bodyPr wrap="square" rtlCol="0">
            <a:spAutoFit/>
          </a:bodyPr>
          <a:lstStyle/>
          <a:p>
            <a:pPr marL="285750" indent="-285750"/>
            <a:r>
              <a:rPr lang="en-US" sz="2000" dirty="0"/>
              <a:t>1. Guide RNA directs Cas9 to desired site, by pairing with one DNA strand.</a:t>
            </a:r>
          </a:p>
          <a:p>
            <a:pPr marL="285750" indent="-285750"/>
            <a:r>
              <a:rPr lang="en-US" sz="2000" dirty="0"/>
              <a:t>2. CRISPR cleaves both strands near site, generating a double strand break.</a:t>
            </a:r>
          </a:p>
          <a:p>
            <a:pPr marL="285750" indent="-285750"/>
            <a:r>
              <a:rPr lang="en-US" sz="2000" dirty="0"/>
              <a:t>3. Double stranded break triggers DNA repair, using injected replacement DNA for homologous repair</a:t>
            </a:r>
          </a:p>
        </p:txBody>
      </p:sp>
      <p:sp>
        <p:nvSpPr>
          <p:cNvPr id="2" name="TextBox 1">
            <a:extLst>
              <a:ext uri="{FF2B5EF4-FFF2-40B4-BE49-F238E27FC236}">
                <a16:creationId xmlns:a16="http://schemas.microsoft.com/office/drawing/2014/main" id="{8FA1383E-E2EC-4822-B869-B745DC95C429}"/>
              </a:ext>
            </a:extLst>
          </p:cNvPr>
          <p:cNvSpPr txBox="1"/>
          <p:nvPr/>
        </p:nvSpPr>
        <p:spPr>
          <a:xfrm>
            <a:off x="2802600" y="70606"/>
            <a:ext cx="7362272" cy="523220"/>
          </a:xfrm>
          <a:prstGeom prst="rect">
            <a:avLst/>
          </a:prstGeom>
          <a:noFill/>
        </p:spPr>
        <p:txBody>
          <a:bodyPr wrap="none" rtlCol="0">
            <a:spAutoFit/>
          </a:bodyPr>
          <a:lstStyle/>
          <a:p>
            <a:r>
              <a:rPr lang="en-US" sz="2800" dirty="0"/>
              <a:t>Altering the Genome Sequence with Cas9-CRISPR</a:t>
            </a:r>
          </a:p>
        </p:txBody>
      </p:sp>
      <p:sp>
        <p:nvSpPr>
          <p:cNvPr id="8" name="Rectangle 7">
            <a:extLst>
              <a:ext uri="{FF2B5EF4-FFF2-40B4-BE49-F238E27FC236}">
                <a16:creationId xmlns:a16="http://schemas.microsoft.com/office/drawing/2014/main" id="{1908E55F-F4B8-4935-ABE5-34600126A44E}"/>
              </a:ext>
            </a:extLst>
          </p:cNvPr>
          <p:cNvSpPr/>
          <p:nvPr/>
        </p:nvSpPr>
        <p:spPr>
          <a:xfrm>
            <a:off x="4800600" y="5433023"/>
            <a:ext cx="6934200" cy="523220"/>
          </a:xfrm>
          <a:prstGeom prst="rect">
            <a:avLst/>
          </a:prstGeom>
        </p:spPr>
        <p:txBody>
          <a:bodyPr wrap="square">
            <a:spAutoFit/>
          </a:bodyPr>
          <a:lstStyle/>
          <a:p>
            <a:r>
              <a:rPr lang="en-US" sz="1400" dirty="0"/>
              <a:t>Also view:</a:t>
            </a:r>
          </a:p>
          <a:p>
            <a:r>
              <a:rPr lang="en-US" sz="1400" dirty="0"/>
              <a:t>https://wyss.harvard.edu/media-post/gene-editing-mechanism-of-crispr-cas9/</a:t>
            </a:r>
          </a:p>
        </p:txBody>
      </p:sp>
      <p:sp>
        <p:nvSpPr>
          <p:cNvPr id="11" name="Rectangle 10">
            <a:extLst>
              <a:ext uri="{FF2B5EF4-FFF2-40B4-BE49-F238E27FC236}">
                <a16:creationId xmlns:a16="http://schemas.microsoft.com/office/drawing/2014/main" id="{5FF14A5C-1739-4BAB-8631-09ACCACBB950}"/>
              </a:ext>
            </a:extLst>
          </p:cNvPr>
          <p:cNvSpPr/>
          <p:nvPr/>
        </p:nvSpPr>
        <p:spPr>
          <a:xfrm>
            <a:off x="4855808" y="4776855"/>
            <a:ext cx="2989088" cy="369332"/>
          </a:xfrm>
          <a:prstGeom prst="rect">
            <a:avLst/>
          </a:prstGeom>
        </p:spPr>
        <p:txBody>
          <a:bodyPr wrap="none">
            <a:spAutoFit/>
          </a:bodyPr>
          <a:lstStyle/>
          <a:p>
            <a:r>
              <a:rPr lang="en-US" dirty="0"/>
              <a:t>(Video originally from Nature)</a:t>
            </a:r>
          </a:p>
        </p:txBody>
      </p:sp>
      <p:pic>
        <p:nvPicPr>
          <p:cNvPr id="13" name="yt1s.com - CRISPR Gene editing and beyond_Trim">
            <a:hlinkClick r:id="" action="ppaction://media"/>
            <a:extLst>
              <a:ext uri="{FF2B5EF4-FFF2-40B4-BE49-F238E27FC236}">
                <a16:creationId xmlns:a16="http://schemas.microsoft.com/office/drawing/2014/main" id="{B4ED9567-0A95-4036-9AE1-5E134A058CBE}"/>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5029200" y="1010869"/>
            <a:ext cx="6637867" cy="3733800"/>
          </a:xfrm>
          <a:prstGeom prst="rect">
            <a:avLst/>
          </a:prstGeom>
        </p:spPr>
      </p:pic>
      <p:sp>
        <p:nvSpPr>
          <p:cNvPr id="4" name="Date Placeholder 3">
            <a:extLst>
              <a:ext uri="{FF2B5EF4-FFF2-40B4-BE49-F238E27FC236}">
                <a16:creationId xmlns:a16="http://schemas.microsoft.com/office/drawing/2014/main" id="{F4C37881-277B-DFE8-8D45-A8D30BA808AD}"/>
              </a:ext>
            </a:extLst>
          </p:cNvPr>
          <p:cNvSpPr>
            <a:spLocks noGrp="1"/>
          </p:cNvSpPr>
          <p:nvPr>
            <p:ph type="dt" sz="half" idx="10"/>
          </p:nvPr>
        </p:nvSpPr>
        <p:spPr/>
        <p:txBody>
          <a:bodyPr/>
          <a:lstStyle/>
          <a:p>
            <a:fld id="{9C2B4BDF-C0C5-4AD3-A2AC-70B6F8F36DF7}" type="datetime1">
              <a:rPr lang="en-US" smtClean="0"/>
              <a:t>9/9/2023</a:t>
            </a:fld>
            <a:endParaRPr lang="en-US"/>
          </a:p>
        </p:txBody>
      </p:sp>
      <p:sp>
        <p:nvSpPr>
          <p:cNvPr id="9" name="Footer Placeholder 8">
            <a:extLst>
              <a:ext uri="{FF2B5EF4-FFF2-40B4-BE49-F238E27FC236}">
                <a16:creationId xmlns:a16="http://schemas.microsoft.com/office/drawing/2014/main" id="{49C48F65-A8E9-D77F-131A-CBBB755BDF61}"/>
              </a:ext>
            </a:extLst>
          </p:cNvPr>
          <p:cNvSpPr>
            <a:spLocks noGrp="1"/>
          </p:cNvSpPr>
          <p:nvPr>
            <p:ph type="ftr" sz="quarter" idx="11"/>
          </p:nvPr>
        </p:nvSpPr>
        <p:spPr/>
        <p:txBody>
          <a:bodyPr/>
          <a:lstStyle/>
          <a:p>
            <a:r>
              <a:rPr lang="en-US"/>
              <a:t>D &amp; D Lecture 5 - Fall 2023</a:t>
            </a:r>
          </a:p>
        </p:txBody>
      </p:sp>
      <p:sp>
        <p:nvSpPr>
          <p:cNvPr id="10" name="Slide Number Placeholder 9">
            <a:extLst>
              <a:ext uri="{FF2B5EF4-FFF2-40B4-BE49-F238E27FC236}">
                <a16:creationId xmlns:a16="http://schemas.microsoft.com/office/drawing/2014/main" id="{1DD87EED-83EC-B103-A5A2-850959E1466F}"/>
              </a:ext>
            </a:extLst>
          </p:cNvPr>
          <p:cNvSpPr>
            <a:spLocks noGrp="1"/>
          </p:cNvSpPr>
          <p:nvPr>
            <p:ph type="sldNum" sz="quarter" idx="12"/>
          </p:nvPr>
        </p:nvSpPr>
        <p:spPr/>
        <p:txBody>
          <a:bodyPr/>
          <a:lstStyle/>
          <a:p>
            <a:fld id="{DC3BB032-4020-48F4-953B-341806DC4A2B}" type="slidenum">
              <a:rPr lang="en-US" smtClean="0"/>
              <a:pPr/>
              <a:t>42</a:t>
            </a:fld>
            <a:endParaRPr lang="en-US"/>
          </a:p>
        </p:txBody>
      </p:sp>
      <p:grpSp>
        <p:nvGrpSpPr>
          <p:cNvPr id="20" name="Group 19">
            <a:extLst>
              <a:ext uri="{FF2B5EF4-FFF2-40B4-BE49-F238E27FC236}">
                <a16:creationId xmlns:a16="http://schemas.microsoft.com/office/drawing/2014/main" id="{B1156C69-7338-CA42-48D8-91E7450E4FE2}"/>
              </a:ext>
            </a:extLst>
          </p:cNvPr>
          <p:cNvGrpSpPr/>
          <p:nvPr/>
        </p:nvGrpSpPr>
        <p:grpSpPr>
          <a:xfrm>
            <a:off x="4874337" y="520714"/>
            <a:ext cx="789480" cy="325440"/>
            <a:chOff x="4874337" y="520714"/>
            <a:chExt cx="789480" cy="325440"/>
          </a:xfrm>
        </p:grpSpPr>
        <mc:AlternateContent xmlns:mc="http://schemas.openxmlformats.org/markup-compatibility/2006">
          <mc:Choice xmlns:p14="http://schemas.microsoft.com/office/powerpoint/2010/main" Requires="p14">
            <p:contentPart p14:bwMode="auto" r:id="rId6">
              <p14:nvContentPartPr>
                <p14:cNvPr id="3" name="Ink 2">
                  <a:extLst>
                    <a:ext uri="{FF2B5EF4-FFF2-40B4-BE49-F238E27FC236}">
                      <a16:creationId xmlns:a16="http://schemas.microsoft.com/office/drawing/2014/main" id="{505FBDED-AD57-F733-AD5F-26B0D0EB7C53}"/>
                    </a:ext>
                  </a:extLst>
                </p14:cNvPr>
                <p14:cNvContentPartPr/>
                <p14:nvPr/>
              </p14:nvContentPartPr>
              <p14:xfrm>
                <a:off x="4874337" y="689914"/>
                <a:ext cx="189360" cy="156240"/>
              </p14:xfrm>
            </p:contentPart>
          </mc:Choice>
          <mc:Fallback>
            <p:pic>
              <p:nvPicPr>
                <p:cNvPr id="3" name="Ink 2">
                  <a:extLst>
                    <a:ext uri="{FF2B5EF4-FFF2-40B4-BE49-F238E27FC236}">
                      <a16:creationId xmlns:a16="http://schemas.microsoft.com/office/drawing/2014/main" id="{505FBDED-AD57-F733-AD5F-26B0D0EB7C53}"/>
                    </a:ext>
                  </a:extLst>
                </p:cNvPr>
                <p:cNvPicPr/>
                <p:nvPr/>
              </p:nvPicPr>
              <p:blipFill>
                <a:blip r:embed="rId7"/>
                <a:stretch>
                  <a:fillRect/>
                </a:stretch>
              </p:blipFill>
              <p:spPr>
                <a:xfrm>
                  <a:off x="4865697" y="681274"/>
                  <a:ext cx="207000" cy="173880"/>
                </a:xfrm>
                <a:prstGeom prst="rect">
                  <a:avLst/>
                </a:prstGeom>
              </p:spPr>
            </p:pic>
          </mc:Fallback>
        </mc:AlternateContent>
        <mc:AlternateContent xmlns:mc="http://schemas.openxmlformats.org/markup-compatibility/2006">
          <mc:Choice xmlns:p14="http://schemas.microsoft.com/office/powerpoint/2010/main" Requires="p14">
            <p:contentPart p14:bwMode="auto" r:id="rId8">
              <p14:nvContentPartPr>
                <p14:cNvPr id="6" name="Ink 5">
                  <a:extLst>
                    <a:ext uri="{FF2B5EF4-FFF2-40B4-BE49-F238E27FC236}">
                      <a16:creationId xmlns:a16="http://schemas.microsoft.com/office/drawing/2014/main" id="{28FDEC12-3B99-F7FF-DC42-3A1AF3CFEB0E}"/>
                    </a:ext>
                  </a:extLst>
                </p14:cNvPr>
                <p14:cNvContentPartPr/>
                <p14:nvPr/>
              </p14:nvContentPartPr>
              <p14:xfrm>
                <a:off x="5108337" y="541234"/>
                <a:ext cx="232920" cy="233280"/>
              </p14:xfrm>
            </p:contentPart>
          </mc:Choice>
          <mc:Fallback>
            <p:pic>
              <p:nvPicPr>
                <p:cNvPr id="6" name="Ink 5">
                  <a:extLst>
                    <a:ext uri="{FF2B5EF4-FFF2-40B4-BE49-F238E27FC236}">
                      <a16:creationId xmlns:a16="http://schemas.microsoft.com/office/drawing/2014/main" id="{28FDEC12-3B99-F7FF-DC42-3A1AF3CFEB0E}"/>
                    </a:ext>
                  </a:extLst>
                </p:cNvPr>
                <p:cNvPicPr/>
                <p:nvPr/>
              </p:nvPicPr>
              <p:blipFill>
                <a:blip r:embed="rId9"/>
                <a:stretch>
                  <a:fillRect/>
                </a:stretch>
              </p:blipFill>
              <p:spPr>
                <a:xfrm>
                  <a:off x="5099697" y="532234"/>
                  <a:ext cx="250560" cy="25092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7" name="Ink 6">
                  <a:extLst>
                    <a:ext uri="{FF2B5EF4-FFF2-40B4-BE49-F238E27FC236}">
                      <a16:creationId xmlns:a16="http://schemas.microsoft.com/office/drawing/2014/main" id="{A10873A5-1ACF-1001-53E8-B012C55B7980}"/>
                    </a:ext>
                  </a:extLst>
                </p14:cNvPr>
                <p14:cNvContentPartPr/>
                <p14:nvPr/>
              </p14:nvContentPartPr>
              <p14:xfrm>
                <a:off x="5227137" y="651394"/>
                <a:ext cx="130680" cy="28440"/>
              </p14:xfrm>
            </p:contentPart>
          </mc:Choice>
          <mc:Fallback>
            <p:pic>
              <p:nvPicPr>
                <p:cNvPr id="7" name="Ink 6">
                  <a:extLst>
                    <a:ext uri="{FF2B5EF4-FFF2-40B4-BE49-F238E27FC236}">
                      <a16:creationId xmlns:a16="http://schemas.microsoft.com/office/drawing/2014/main" id="{A10873A5-1ACF-1001-53E8-B012C55B7980}"/>
                    </a:ext>
                  </a:extLst>
                </p:cNvPr>
                <p:cNvPicPr/>
                <p:nvPr/>
              </p:nvPicPr>
              <p:blipFill>
                <a:blip r:embed="rId11"/>
                <a:stretch>
                  <a:fillRect/>
                </a:stretch>
              </p:blipFill>
              <p:spPr>
                <a:xfrm>
                  <a:off x="5218497" y="642754"/>
                  <a:ext cx="148320" cy="46080"/>
                </a:xfrm>
                <a:prstGeom prst="rect">
                  <a:avLst/>
                </a:prstGeom>
              </p:spPr>
            </p:pic>
          </mc:Fallback>
        </mc:AlternateContent>
        <mc:AlternateContent xmlns:mc="http://schemas.openxmlformats.org/markup-compatibility/2006">
          <mc:Choice xmlns:p14="http://schemas.microsoft.com/office/powerpoint/2010/main" Requires="p14">
            <p:contentPart p14:bwMode="auto" r:id="rId12">
              <p14:nvContentPartPr>
                <p14:cNvPr id="12" name="Ink 11">
                  <a:extLst>
                    <a:ext uri="{FF2B5EF4-FFF2-40B4-BE49-F238E27FC236}">
                      <a16:creationId xmlns:a16="http://schemas.microsoft.com/office/drawing/2014/main" id="{715D68D9-D040-0DA2-E8BA-6481B7337153}"/>
                    </a:ext>
                  </a:extLst>
                </p14:cNvPr>
                <p14:cNvContentPartPr/>
                <p14:nvPr/>
              </p14:nvContentPartPr>
              <p14:xfrm>
                <a:off x="5393097" y="520714"/>
                <a:ext cx="270720" cy="171000"/>
              </p14:xfrm>
            </p:contentPart>
          </mc:Choice>
          <mc:Fallback>
            <p:pic>
              <p:nvPicPr>
                <p:cNvPr id="12" name="Ink 11">
                  <a:extLst>
                    <a:ext uri="{FF2B5EF4-FFF2-40B4-BE49-F238E27FC236}">
                      <a16:creationId xmlns:a16="http://schemas.microsoft.com/office/drawing/2014/main" id="{715D68D9-D040-0DA2-E8BA-6481B7337153}"/>
                    </a:ext>
                  </a:extLst>
                </p:cNvPr>
                <p:cNvPicPr/>
                <p:nvPr/>
              </p:nvPicPr>
              <p:blipFill>
                <a:blip r:embed="rId13"/>
                <a:stretch>
                  <a:fillRect/>
                </a:stretch>
              </p:blipFill>
              <p:spPr>
                <a:xfrm>
                  <a:off x="5384457" y="512074"/>
                  <a:ext cx="288360" cy="188640"/>
                </a:xfrm>
                <a:prstGeom prst="rect">
                  <a:avLst/>
                </a:prstGeom>
              </p:spPr>
            </p:pic>
          </mc:Fallback>
        </mc:AlternateContent>
      </p:grpSp>
      <p:grpSp>
        <p:nvGrpSpPr>
          <p:cNvPr id="19" name="Group 18">
            <a:extLst>
              <a:ext uri="{FF2B5EF4-FFF2-40B4-BE49-F238E27FC236}">
                <a16:creationId xmlns:a16="http://schemas.microsoft.com/office/drawing/2014/main" id="{7D4F78DB-CBFD-9BC0-D4F1-C9C6DB5CD52E}"/>
              </a:ext>
            </a:extLst>
          </p:cNvPr>
          <p:cNvGrpSpPr/>
          <p:nvPr/>
        </p:nvGrpSpPr>
        <p:grpSpPr>
          <a:xfrm>
            <a:off x="5883417" y="521794"/>
            <a:ext cx="559440" cy="235800"/>
            <a:chOff x="5883417" y="521794"/>
            <a:chExt cx="559440" cy="235800"/>
          </a:xfrm>
        </p:grpSpPr>
        <mc:AlternateContent xmlns:mc="http://schemas.openxmlformats.org/markup-compatibility/2006">
          <mc:Choice xmlns:p14="http://schemas.microsoft.com/office/powerpoint/2010/main" Requires="p14">
            <p:contentPart p14:bwMode="auto" r:id="rId14">
              <p14:nvContentPartPr>
                <p14:cNvPr id="14" name="Ink 13">
                  <a:extLst>
                    <a:ext uri="{FF2B5EF4-FFF2-40B4-BE49-F238E27FC236}">
                      <a16:creationId xmlns:a16="http://schemas.microsoft.com/office/drawing/2014/main" id="{E9DE1E67-CB96-E594-2D65-2DA2AC8AD1F9}"/>
                    </a:ext>
                  </a:extLst>
                </p14:cNvPr>
                <p14:cNvContentPartPr/>
                <p14:nvPr/>
              </p14:nvContentPartPr>
              <p14:xfrm>
                <a:off x="5883417" y="561754"/>
                <a:ext cx="284040" cy="195840"/>
              </p14:xfrm>
            </p:contentPart>
          </mc:Choice>
          <mc:Fallback>
            <p:pic>
              <p:nvPicPr>
                <p:cNvPr id="14" name="Ink 13">
                  <a:extLst>
                    <a:ext uri="{FF2B5EF4-FFF2-40B4-BE49-F238E27FC236}">
                      <a16:creationId xmlns:a16="http://schemas.microsoft.com/office/drawing/2014/main" id="{E9DE1E67-CB96-E594-2D65-2DA2AC8AD1F9}"/>
                    </a:ext>
                  </a:extLst>
                </p:cNvPr>
                <p:cNvPicPr/>
                <p:nvPr/>
              </p:nvPicPr>
              <p:blipFill>
                <a:blip r:embed="rId15"/>
                <a:stretch>
                  <a:fillRect/>
                </a:stretch>
              </p:blipFill>
              <p:spPr>
                <a:xfrm>
                  <a:off x="5874777" y="553114"/>
                  <a:ext cx="301680" cy="213480"/>
                </a:xfrm>
                <a:prstGeom prst="rect">
                  <a:avLst/>
                </a:prstGeom>
              </p:spPr>
            </p:pic>
          </mc:Fallback>
        </mc:AlternateContent>
        <mc:AlternateContent xmlns:mc="http://schemas.openxmlformats.org/markup-compatibility/2006">
          <mc:Choice xmlns:p14="http://schemas.microsoft.com/office/powerpoint/2010/main" Requires="p14">
            <p:contentPart p14:bwMode="auto" r:id="rId16">
              <p14:nvContentPartPr>
                <p14:cNvPr id="15" name="Ink 14">
                  <a:extLst>
                    <a:ext uri="{FF2B5EF4-FFF2-40B4-BE49-F238E27FC236}">
                      <a16:creationId xmlns:a16="http://schemas.microsoft.com/office/drawing/2014/main" id="{5B218E47-BBCF-8668-D539-2092B46387AC}"/>
                    </a:ext>
                  </a:extLst>
                </p14:cNvPr>
                <p14:cNvContentPartPr/>
                <p14:nvPr/>
              </p14:nvContentPartPr>
              <p14:xfrm>
                <a:off x="6214617" y="521794"/>
                <a:ext cx="121320" cy="159480"/>
              </p14:xfrm>
            </p:contentPart>
          </mc:Choice>
          <mc:Fallback>
            <p:pic>
              <p:nvPicPr>
                <p:cNvPr id="15" name="Ink 14">
                  <a:extLst>
                    <a:ext uri="{FF2B5EF4-FFF2-40B4-BE49-F238E27FC236}">
                      <a16:creationId xmlns:a16="http://schemas.microsoft.com/office/drawing/2014/main" id="{5B218E47-BBCF-8668-D539-2092B46387AC}"/>
                    </a:ext>
                  </a:extLst>
                </p:cNvPr>
                <p:cNvPicPr/>
                <p:nvPr/>
              </p:nvPicPr>
              <p:blipFill>
                <a:blip r:embed="rId17"/>
                <a:stretch>
                  <a:fillRect/>
                </a:stretch>
              </p:blipFill>
              <p:spPr>
                <a:xfrm>
                  <a:off x="6205977" y="512794"/>
                  <a:ext cx="138960" cy="177120"/>
                </a:xfrm>
                <a:prstGeom prst="rect">
                  <a:avLst/>
                </a:prstGeom>
              </p:spPr>
            </p:pic>
          </mc:Fallback>
        </mc:AlternateContent>
        <mc:AlternateContent xmlns:mc="http://schemas.openxmlformats.org/markup-compatibility/2006">
          <mc:Choice xmlns:p14="http://schemas.microsoft.com/office/powerpoint/2010/main" Requires="p14">
            <p:contentPart p14:bwMode="auto" r:id="rId18">
              <p14:nvContentPartPr>
                <p14:cNvPr id="18" name="Ink 17">
                  <a:extLst>
                    <a:ext uri="{FF2B5EF4-FFF2-40B4-BE49-F238E27FC236}">
                      <a16:creationId xmlns:a16="http://schemas.microsoft.com/office/drawing/2014/main" id="{407EE432-8890-8752-3E9B-7DA8A2DD179A}"/>
                    </a:ext>
                  </a:extLst>
                </p14:cNvPr>
                <p14:cNvContentPartPr/>
                <p14:nvPr/>
              </p14:nvContentPartPr>
              <p14:xfrm>
                <a:off x="6243417" y="580114"/>
                <a:ext cx="199440" cy="162720"/>
              </p14:xfrm>
            </p:contentPart>
          </mc:Choice>
          <mc:Fallback>
            <p:pic>
              <p:nvPicPr>
                <p:cNvPr id="18" name="Ink 17">
                  <a:extLst>
                    <a:ext uri="{FF2B5EF4-FFF2-40B4-BE49-F238E27FC236}">
                      <a16:creationId xmlns:a16="http://schemas.microsoft.com/office/drawing/2014/main" id="{407EE432-8890-8752-3E9B-7DA8A2DD179A}"/>
                    </a:ext>
                  </a:extLst>
                </p:cNvPr>
                <p:cNvPicPr/>
                <p:nvPr/>
              </p:nvPicPr>
              <p:blipFill>
                <a:blip r:embed="rId19"/>
                <a:stretch>
                  <a:fillRect/>
                </a:stretch>
              </p:blipFill>
              <p:spPr>
                <a:xfrm>
                  <a:off x="6234777" y="571114"/>
                  <a:ext cx="217080" cy="180360"/>
                </a:xfrm>
                <a:prstGeom prst="rect">
                  <a:avLst/>
                </a:prstGeom>
              </p:spPr>
            </p:pic>
          </mc:Fallback>
        </mc:AlternateContent>
      </p:grpSp>
    </p:spTree>
    <p:extLst>
      <p:ext uri="{BB962C8B-B14F-4D97-AF65-F5344CB8AC3E}">
        <p14:creationId xmlns:p14="http://schemas.microsoft.com/office/powerpoint/2010/main" val="31080389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7354"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13"/>
                </p:tgtEl>
              </p:cMediaNode>
            </p:video>
            <p:seq concurrent="1" nextAc="seek">
              <p:cTn id="8" restart="whenNotActive" fill="hold" evtFilter="cancelBubble" nodeType="interactiveSeq">
                <p:stCondLst>
                  <p:cond evt="onClick" delay="0">
                    <p:tgtEl>
                      <p:spTgt spid="1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3"/>
                                        </p:tgtEl>
                                      </p:cBhvr>
                                    </p:cmd>
                                  </p:childTnLst>
                                </p:cTn>
                              </p:par>
                            </p:childTnLst>
                          </p:cTn>
                        </p:par>
                      </p:childTnLst>
                    </p:cTn>
                  </p:par>
                </p:childTnLst>
              </p:cTn>
              <p:nextCondLst>
                <p:cond evt="onClick" delay="0">
                  <p:tgtEl>
                    <p:spTgt spid="13"/>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screenshot of a cell phone&#10;&#10;Description automatically generated">
            <a:extLst>
              <a:ext uri="{FF2B5EF4-FFF2-40B4-BE49-F238E27FC236}">
                <a16:creationId xmlns:a16="http://schemas.microsoft.com/office/drawing/2014/main" id="{98AC7F55-D447-4CF1-AF46-19DFCF2C4B2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065283" y="1139548"/>
            <a:ext cx="5468218" cy="3768875"/>
          </a:xfrm>
          <a:prstGeom prst="rect">
            <a:avLst/>
          </a:prstGeom>
        </p:spPr>
      </p:pic>
      <p:graphicFrame>
        <p:nvGraphicFramePr>
          <p:cNvPr id="2" name="Object 1">
            <a:extLst>
              <a:ext uri="{FF2B5EF4-FFF2-40B4-BE49-F238E27FC236}">
                <a16:creationId xmlns:a16="http://schemas.microsoft.com/office/drawing/2014/main" id="{9C392278-B4EF-4983-9D92-1391EB868A44}"/>
              </a:ext>
            </a:extLst>
          </p:cNvPr>
          <p:cNvGraphicFramePr>
            <a:graphicFrameLocks noChangeAspect="1"/>
          </p:cNvGraphicFramePr>
          <p:nvPr/>
        </p:nvGraphicFramePr>
        <p:xfrm>
          <a:off x="3289099" y="5081330"/>
          <a:ext cx="2756297" cy="171450"/>
        </p:xfrm>
        <a:graphic>
          <a:graphicData uri="http://schemas.openxmlformats.org/presentationml/2006/ole">
            <mc:AlternateContent xmlns:mc="http://schemas.openxmlformats.org/markup-compatibility/2006">
              <mc:Choice xmlns:v="urn:schemas-microsoft-com:vml" Requires="v">
                <p:oleObj name="Image" r:id="rId3" imgW="3675600" imgH="228600" progId="Photoshop.Image.13">
                  <p:embed/>
                </p:oleObj>
              </mc:Choice>
              <mc:Fallback>
                <p:oleObj name="Image" r:id="rId3" imgW="3675600" imgH="228600" progId="Photoshop.Image.13">
                  <p:embed/>
                  <p:pic>
                    <p:nvPicPr>
                      <p:cNvPr id="2" name="Object 1">
                        <a:extLst>
                          <a:ext uri="{FF2B5EF4-FFF2-40B4-BE49-F238E27FC236}">
                            <a16:creationId xmlns:a16="http://schemas.microsoft.com/office/drawing/2014/main" id="{9C392278-B4EF-4983-9D92-1391EB868A44}"/>
                          </a:ext>
                        </a:extLst>
                      </p:cNvPr>
                      <p:cNvPicPr/>
                      <p:nvPr/>
                    </p:nvPicPr>
                    <p:blipFill>
                      <a:blip r:embed="rId4"/>
                      <a:stretch>
                        <a:fillRect/>
                      </a:stretch>
                    </p:blipFill>
                    <p:spPr>
                      <a:xfrm>
                        <a:off x="3289099" y="5081330"/>
                        <a:ext cx="2756297" cy="171450"/>
                      </a:xfrm>
                      <a:prstGeom prst="rect">
                        <a:avLst/>
                      </a:prstGeom>
                    </p:spPr>
                  </p:pic>
                </p:oleObj>
              </mc:Fallback>
            </mc:AlternateContent>
          </a:graphicData>
        </a:graphic>
      </p:graphicFrame>
      <p:sp>
        <p:nvSpPr>
          <p:cNvPr id="6" name="Date Placeholder 5">
            <a:extLst>
              <a:ext uri="{FF2B5EF4-FFF2-40B4-BE49-F238E27FC236}">
                <a16:creationId xmlns:a16="http://schemas.microsoft.com/office/drawing/2014/main" id="{65117789-A0CB-33C0-676E-BCB607004A25}"/>
              </a:ext>
            </a:extLst>
          </p:cNvPr>
          <p:cNvSpPr>
            <a:spLocks noGrp="1"/>
          </p:cNvSpPr>
          <p:nvPr>
            <p:ph type="dt" sz="half" idx="10"/>
          </p:nvPr>
        </p:nvSpPr>
        <p:spPr/>
        <p:txBody>
          <a:bodyPr/>
          <a:lstStyle/>
          <a:p>
            <a:fld id="{D2244980-5349-4E23-B346-079A62051AB9}" type="datetime1">
              <a:rPr lang="en-US" smtClean="0"/>
              <a:t>9/9/2023</a:t>
            </a:fld>
            <a:endParaRPr lang="en-US"/>
          </a:p>
        </p:txBody>
      </p:sp>
      <p:sp>
        <p:nvSpPr>
          <p:cNvPr id="7" name="Footer Placeholder 6">
            <a:extLst>
              <a:ext uri="{FF2B5EF4-FFF2-40B4-BE49-F238E27FC236}">
                <a16:creationId xmlns:a16="http://schemas.microsoft.com/office/drawing/2014/main" id="{1303F14B-0E81-726E-38F7-3C95AEC92D74}"/>
              </a:ext>
            </a:extLst>
          </p:cNvPr>
          <p:cNvSpPr>
            <a:spLocks noGrp="1"/>
          </p:cNvSpPr>
          <p:nvPr>
            <p:ph type="ftr" sz="quarter" idx="11"/>
          </p:nvPr>
        </p:nvSpPr>
        <p:spPr/>
        <p:txBody>
          <a:bodyPr/>
          <a:lstStyle/>
          <a:p>
            <a:r>
              <a:rPr lang="en-US"/>
              <a:t>D &amp; D Lecture 5 - Fall 2023</a:t>
            </a:r>
          </a:p>
        </p:txBody>
      </p:sp>
      <p:sp>
        <p:nvSpPr>
          <p:cNvPr id="8" name="Slide Number Placeholder 7">
            <a:extLst>
              <a:ext uri="{FF2B5EF4-FFF2-40B4-BE49-F238E27FC236}">
                <a16:creationId xmlns:a16="http://schemas.microsoft.com/office/drawing/2014/main" id="{239D60CD-C199-5BD9-68AE-E787E3916611}"/>
              </a:ext>
            </a:extLst>
          </p:cNvPr>
          <p:cNvSpPr>
            <a:spLocks noGrp="1"/>
          </p:cNvSpPr>
          <p:nvPr>
            <p:ph type="sldNum" sz="quarter" idx="12"/>
          </p:nvPr>
        </p:nvSpPr>
        <p:spPr/>
        <p:txBody>
          <a:bodyPr/>
          <a:lstStyle/>
          <a:p>
            <a:fld id="{DC3BB032-4020-48F4-953B-341806DC4A2B}" type="slidenum">
              <a:rPr lang="en-US" smtClean="0"/>
              <a:pPr/>
              <a:t>43</a:t>
            </a:fld>
            <a:endParaRPr lang="en-US"/>
          </a:p>
        </p:txBody>
      </p:sp>
      <mc:AlternateContent xmlns:mc="http://schemas.openxmlformats.org/markup-compatibility/2006">
        <mc:Choice xmlns:p14="http://schemas.microsoft.com/office/powerpoint/2010/main" Requires="p14">
          <p:contentPart p14:bwMode="auto" r:id="rId5">
            <p14:nvContentPartPr>
              <p14:cNvPr id="4" name="Ink 3">
                <a:extLst>
                  <a:ext uri="{FF2B5EF4-FFF2-40B4-BE49-F238E27FC236}">
                    <a16:creationId xmlns:a16="http://schemas.microsoft.com/office/drawing/2014/main" id="{ABD74AD5-A67D-BB23-2462-0AF9FBA1004A}"/>
                  </a:ext>
                </a:extLst>
              </p14:cNvPr>
              <p14:cNvContentPartPr/>
              <p14:nvPr/>
            </p14:nvContentPartPr>
            <p14:xfrm>
              <a:off x="4076577" y="2930554"/>
              <a:ext cx="301680" cy="20160"/>
            </p14:xfrm>
          </p:contentPart>
        </mc:Choice>
        <mc:Fallback>
          <p:pic>
            <p:nvPicPr>
              <p:cNvPr id="4" name="Ink 3">
                <a:extLst>
                  <a:ext uri="{FF2B5EF4-FFF2-40B4-BE49-F238E27FC236}">
                    <a16:creationId xmlns:a16="http://schemas.microsoft.com/office/drawing/2014/main" id="{ABD74AD5-A67D-BB23-2462-0AF9FBA1004A}"/>
                  </a:ext>
                </a:extLst>
              </p:cNvPr>
              <p:cNvPicPr/>
              <p:nvPr/>
            </p:nvPicPr>
            <p:blipFill>
              <a:blip r:embed="rId6"/>
              <a:stretch>
                <a:fillRect/>
              </a:stretch>
            </p:blipFill>
            <p:spPr>
              <a:xfrm>
                <a:off x="4067937" y="2921554"/>
                <a:ext cx="319320" cy="3780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5" name="Ink 4">
                <a:extLst>
                  <a:ext uri="{FF2B5EF4-FFF2-40B4-BE49-F238E27FC236}">
                    <a16:creationId xmlns:a16="http://schemas.microsoft.com/office/drawing/2014/main" id="{47FA1F64-F491-5165-5FD0-F6761CDF3EC9}"/>
                  </a:ext>
                </a:extLst>
              </p14:cNvPr>
              <p14:cNvContentPartPr/>
              <p14:nvPr/>
            </p14:nvContentPartPr>
            <p14:xfrm>
              <a:off x="5581737" y="2928754"/>
              <a:ext cx="635400" cy="29880"/>
            </p14:xfrm>
          </p:contentPart>
        </mc:Choice>
        <mc:Fallback>
          <p:pic>
            <p:nvPicPr>
              <p:cNvPr id="5" name="Ink 4">
                <a:extLst>
                  <a:ext uri="{FF2B5EF4-FFF2-40B4-BE49-F238E27FC236}">
                    <a16:creationId xmlns:a16="http://schemas.microsoft.com/office/drawing/2014/main" id="{47FA1F64-F491-5165-5FD0-F6761CDF3EC9}"/>
                  </a:ext>
                </a:extLst>
              </p:cNvPr>
              <p:cNvPicPr/>
              <p:nvPr/>
            </p:nvPicPr>
            <p:blipFill>
              <a:blip r:embed="rId8"/>
              <a:stretch>
                <a:fillRect/>
              </a:stretch>
            </p:blipFill>
            <p:spPr>
              <a:xfrm>
                <a:off x="5573097" y="2919754"/>
                <a:ext cx="653040" cy="47520"/>
              </a:xfrm>
              <a:prstGeom prst="rect">
                <a:avLst/>
              </a:prstGeom>
            </p:spPr>
          </p:pic>
        </mc:Fallback>
      </mc:AlternateContent>
    </p:spTree>
    <p:extLst>
      <p:ext uri="{BB962C8B-B14F-4D97-AF65-F5344CB8AC3E}">
        <p14:creationId xmlns:p14="http://schemas.microsoft.com/office/powerpoint/2010/main" val="68749782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610128A-506F-43A9-8A34-2DBC04F7F122}"/>
              </a:ext>
            </a:extLst>
          </p:cNvPr>
          <p:cNvPicPr>
            <a:picLocks noChangeAspect="1"/>
          </p:cNvPicPr>
          <p:nvPr/>
        </p:nvPicPr>
        <p:blipFill rotWithShape="1">
          <a:blip r:embed="rId3"/>
          <a:srcRect l="42707" t="4909" r="27782" b="58733"/>
          <a:stretch/>
        </p:blipFill>
        <p:spPr>
          <a:xfrm>
            <a:off x="6465488" y="1847199"/>
            <a:ext cx="4290819" cy="4220882"/>
          </a:xfrm>
          <a:prstGeom prst="rect">
            <a:avLst/>
          </a:prstGeom>
        </p:spPr>
      </p:pic>
      <p:pic>
        <p:nvPicPr>
          <p:cNvPr id="3" name="Picture 2">
            <a:extLst>
              <a:ext uri="{FF2B5EF4-FFF2-40B4-BE49-F238E27FC236}">
                <a16:creationId xmlns:a16="http://schemas.microsoft.com/office/drawing/2014/main" id="{2D2912B1-0810-42EA-AAE3-5B7235EA5765}"/>
              </a:ext>
            </a:extLst>
          </p:cNvPr>
          <p:cNvPicPr>
            <a:picLocks noChangeAspect="1"/>
          </p:cNvPicPr>
          <p:nvPr/>
        </p:nvPicPr>
        <p:blipFill rotWithShape="1">
          <a:blip r:embed="rId3"/>
          <a:srcRect l="3678" t="3362" r="65977" b="35852"/>
          <a:stretch/>
        </p:blipFill>
        <p:spPr>
          <a:xfrm>
            <a:off x="78965" y="598190"/>
            <a:ext cx="3375213" cy="5398210"/>
          </a:xfrm>
          <a:prstGeom prst="rect">
            <a:avLst/>
          </a:prstGeom>
        </p:spPr>
      </p:pic>
      <p:sp>
        <p:nvSpPr>
          <p:cNvPr id="6" name="TextBox 5">
            <a:extLst>
              <a:ext uri="{FF2B5EF4-FFF2-40B4-BE49-F238E27FC236}">
                <a16:creationId xmlns:a16="http://schemas.microsoft.com/office/drawing/2014/main" id="{A41937EB-36E3-4DF2-BE0B-CAA946EDAFD7}"/>
              </a:ext>
            </a:extLst>
          </p:cNvPr>
          <p:cNvSpPr txBox="1"/>
          <p:nvPr/>
        </p:nvSpPr>
        <p:spPr>
          <a:xfrm>
            <a:off x="2671482" y="56722"/>
            <a:ext cx="8009950" cy="523220"/>
          </a:xfrm>
          <a:prstGeom prst="rect">
            <a:avLst/>
          </a:prstGeom>
          <a:noFill/>
        </p:spPr>
        <p:txBody>
          <a:bodyPr wrap="none" rtlCol="0">
            <a:spAutoFit/>
          </a:bodyPr>
          <a:lstStyle/>
          <a:p>
            <a:r>
              <a:rPr lang="en-US" sz="2800" dirty="0">
                <a:latin typeface="Calibri" panose="020F0502020204030204" pitchFamily="34" charset="0"/>
                <a:cs typeface="Calibri" panose="020F0502020204030204" pitchFamily="34" charset="0"/>
              </a:rPr>
              <a:t>Making a Single gRNA = crRNA + Cas9 activation RNA</a:t>
            </a:r>
          </a:p>
        </p:txBody>
      </p:sp>
      <p:pic>
        <p:nvPicPr>
          <p:cNvPr id="7" name="Picture 6">
            <a:extLst>
              <a:ext uri="{FF2B5EF4-FFF2-40B4-BE49-F238E27FC236}">
                <a16:creationId xmlns:a16="http://schemas.microsoft.com/office/drawing/2014/main" id="{51D603CA-BA89-485C-94FC-E05AB2DE7FA8}"/>
              </a:ext>
            </a:extLst>
          </p:cNvPr>
          <p:cNvPicPr>
            <a:picLocks noChangeAspect="1"/>
          </p:cNvPicPr>
          <p:nvPr/>
        </p:nvPicPr>
        <p:blipFill rotWithShape="1">
          <a:blip r:embed="rId3"/>
          <a:srcRect l="40915" t="43645" r="27782" b="27461"/>
          <a:stretch/>
        </p:blipFill>
        <p:spPr>
          <a:xfrm>
            <a:off x="3309010" y="3534675"/>
            <a:ext cx="3232679" cy="2382494"/>
          </a:xfrm>
          <a:prstGeom prst="rect">
            <a:avLst/>
          </a:prstGeom>
        </p:spPr>
      </p:pic>
      <p:grpSp>
        <p:nvGrpSpPr>
          <p:cNvPr id="9" name="Group 8">
            <a:extLst>
              <a:ext uri="{FF2B5EF4-FFF2-40B4-BE49-F238E27FC236}">
                <a16:creationId xmlns:a16="http://schemas.microsoft.com/office/drawing/2014/main" id="{F4EE25B7-9986-5BA5-0E18-3E16E96930B3}"/>
              </a:ext>
            </a:extLst>
          </p:cNvPr>
          <p:cNvGrpSpPr/>
          <p:nvPr/>
        </p:nvGrpSpPr>
        <p:grpSpPr>
          <a:xfrm>
            <a:off x="6465488" y="533400"/>
            <a:ext cx="3691484" cy="1036934"/>
            <a:chOff x="3728814" y="559286"/>
            <a:chExt cx="3691484" cy="1036934"/>
          </a:xfrm>
        </p:grpSpPr>
        <p:cxnSp>
          <p:nvCxnSpPr>
            <p:cNvPr id="10" name="Straight Connector 9">
              <a:extLst>
                <a:ext uri="{FF2B5EF4-FFF2-40B4-BE49-F238E27FC236}">
                  <a16:creationId xmlns:a16="http://schemas.microsoft.com/office/drawing/2014/main" id="{53F577E5-EA63-8A67-C097-360C08A907ED}"/>
                </a:ext>
              </a:extLst>
            </p:cNvPr>
            <p:cNvCxnSpPr/>
            <p:nvPr/>
          </p:nvCxnSpPr>
          <p:spPr>
            <a:xfrm>
              <a:off x="3728815" y="1150688"/>
              <a:ext cx="3691483" cy="0"/>
            </a:xfrm>
            <a:prstGeom prst="line">
              <a:avLst/>
            </a:prstGeom>
            <a:ln w="31750">
              <a:solidFill>
                <a:schemeClr val="accent1">
                  <a:shade val="95000"/>
                  <a:satMod val="105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00D7159B-2856-ED30-A5F4-2761633EA65B}"/>
                </a:ext>
              </a:extLst>
            </p:cNvPr>
            <p:cNvCxnSpPr/>
            <p:nvPr/>
          </p:nvCxnSpPr>
          <p:spPr>
            <a:xfrm>
              <a:off x="3728814" y="1226888"/>
              <a:ext cx="3691483" cy="0"/>
            </a:xfrm>
            <a:prstGeom prst="line">
              <a:avLst/>
            </a:prstGeom>
            <a:ln w="31750">
              <a:solidFill>
                <a:schemeClr val="accent1">
                  <a:shade val="95000"/>
                  <a:satMod val="105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193C8159-1FE5-32D3-51DF-7A689023605C}"/>
                </a:ext>
              </a:extLst>
            </p:cNvPr>
            <p:cNvCxnSpPr>
              <a:cxnSpLocks/>
            </p:cNvCxnSpPr>
            <p:nvPr/>
          </p:nvCxnSpPr>
          <p:spPr>
            <a:xfrm>
              <a:off x="3805015" y="966717"/>
              <a:ext cx="2590800" cy="0"/>
            </a:xfrm>
            <a:prstGeom prst="straightConnector1">
              <a:avLst/>
            </a:prstGeom>
            <a:ln w="31750">
              <a:solidFill>
                <a:schemeClr val="accent1">
                  <a:shade val="95000"/>
                  <a:satMod val="10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A1E0AF2D-7D86-FA78-FB2D-4A8E51D5F4B6}"/>
                </a:ext>
              </a:extLst>
            </p:cNvPr>
            <p:cNvSpPr txBox="1"/>
            <p:nvPr/>
          </p:nvSpPr>
          <p:spPr>
            <a:xfrm>
              <a:off x="5332843" y="1226888"/>
              <a:ext cx="652743" cy="369332"/>
            </a:xfrm>
            <a:prstGeom prst="rect">
              <a:avLst/>
            </a:prstGeom>
            <a:noFill/>
            <a:ln w="31750">
              <a:noFill/>
            </a:ln>
          </p:spPr>
          <p:txBody>
            <a:bodyPr wrap="none" rtlCol="0">
              <a:spAutoFit/>
            </a:bodyPr>
            <a:lstStyle/>
            <a:p>
              <a:r>
                <a:rPr lang="en-US" dirty="0"/>
                <a:t>2640</a:t>
              </a:r>
            </a:p>
          </p:txBody>
        </p:sp>
        <p:sp>
          <p:nvSpPr>
            <p:cNvPr id="14" name="TextBox 13">
              <a:extLst>
                <a:ext uri="{FF2B5EF4-FFF2-40B4-BE49-F238E27FC236}">
                  <a16:creationId xmlns:a16="http://schemas.microsoft.com/office/drawing/2014/main" id="{EC0B212F-D296-2B45-A2D0-233C4D7D986E}"/>
                </a:ext>
              </a:extLst>
            </p:cNvPr>
            <p:cNvSpPr txBox="1"/>
            <p:nvPr/>
          </p:nvSpPr>
          <p:spPr>
            <a:xfrm>
              <a:off x="6637441" y="559286"/>
              <a:ext cx="535724" cy="369332"/>
            </a:xfrm>
            <a:prstGeom prst="rect">
              <a:avLst/>
            </a:prstGeom>
            <a:noFill/>
            <a:ln w="31750">
              <a:noFill/>
            </a:ln>
          </p:spPr>
          <p:txBody>
            <a:bodyPr wrap="none" rtlCol="0">
              <a:spAutoFit/>
            </a:bodyPr>
            <a:lstStyle/>
            <a:p>
              <a:r>
                <a:rPr lang="en-US" dirty="0"/>
                <a:t>800</a:t>
              </a:r>
            </a:p>
          </p:txBody>
        </p:sp>
        <p:sp>
          <p:nvSpPr>
            <p:cNvPr id="15" name="TextBox 14">
              <a:extLst>
                <a:ext uri="{FF2B5EF4-FFF2-40B4-BE49-F238E27FC236}">
                  <a16:creationId xmlns:a16="http://schemas.microsoft.com/office/drawing/2014/main" id="{080A4FD8-E485-CEF2-11A9-F5AB4E0DF93F}"/>
                </a:ext>
              </a:extLst>
            </p:cNvPr>
            <p:cNvSpPr txBox="1"/>
            <p:nvPr/>
          </p:nvSpPr>
          <p:spPr>
            <a:xfrm>
              <a:off x="4791497" y="591147"/>
              <a:ext cx="652743" cy="369332"/>
            </a:xfrm>
            <a:prstGeom prst="rect">
              <a:avLst/>
            </a:prstGeom>
            <a:noFill/>
            <a:ln w="31750">
              <a:noFill/>
            </a:ln>
          </p:spPr>
          <p:txBody>
            <a:bodyPr wrap="none" rtlCol="0">
              <a:spAutoFit/>
            </a:bodyPr>
            <a:lstStyle/>
            <a:p>
              <a:r>
                <a:rPr lang="en-US" dirty="0"/>
                <a:t>1840</a:t>
              </a:r>
            </a:p>
          </p:txBody>
        </p:sp>
      </p:grpSp>
      <p:cxnSp>
        <p:nvCxnSpPr>
          <p:cNvPr id="16" name="Straight Arrow Connector 15">
            <a:extLst>
              <a:ext uri="{FF2B5EF4-FFF2-40B4-BE49-F238E27FC236}">
                <a16:creationId xmlns:a16="http://schemas.microsoft.com/office/drawing/2014/main" id="{23CE0A75-DBD6-CD79-D20A-5EBD237696E6}"/>
              </a:ext>
            </a:extLst>
          </p:cNvPr>
          <p:cNvCxnSpPr>
            <a:cxnSpLocks/>
          </p:cNvCxnSpPr>
          <p:nvPr/>
        </p:nvCxnSpPr>
        <p:spPr>
          <a:xfrm>
            <a:off x="9066349" y="932409"/>
            <a:ext cx="1024482" cy="0"/>
          </a:xfrm>
          <a:prstGeom prst="straightConnector1">
            <a:avLst/>
          </a:prstGeom>
          <a:ln w="31750">
            <a:solidFill>
              <a:schemeClr val="accent1">
                <a:shade val="95000"/>
                <a:satMod val="10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7" name="Date Placeholder 16">
            <a:extLst>
              <a:ext uri="{FF2B5EF4-FFF2-40B4-BE49-F238E27FC236}">
                <a16:creationId xmlns:a16="http://schemas.microsoft.com/office/drawing/2014/main" id="{93F5990B-FD52-D1F0-6375-3C06A03D4E1D}"/>
              </a:ext>
            </a:extLst>
          </p:cNvPr>
          <p:cNvSpPr>
            <a:spLocks noGrp="1"/>
          </p:cNvSpPr>
          <p:nvPr>
            <p:ph type="dt" sz="half" idx="10"/>
          </p:nvPr>
        </p:nvSpPr>
        <p:spPr/>
        <p:txBody>
          <a:bodyPr/>
          <a:lstStyle/>
          <a:p>
            <a:fld id="{0BCF15C5-E1B2-4B1C-9933-8E4F7C3EB973}" type="datetime1">
              <a:rPr lang="en-US" smtClean="0"/>
              <a:t>9/9/2023</a:t>
            </a:fld>
            <a:endParaRPr lang="en-US"/>
          </a:p>
        </p:txBody>
      </p:sp>
      <p:sp>
        <p:nvSpPr>
          <p:cNvPr id="18" name="Footer Placeholder 17">
            <a:extLst>
              <a:ext uri="{FF2B5EF4-FFF2-40B4-BE49-F238E27FC236}">
                <a16:creationId xmlns:a16="http://schemas.microsoft.com/office/drawing/2014/main" id="{67043529-1D17-0B61-645F-E026EAD04D64}"/>
              </a:ext>
            </a:extLst>
          </p:cNvPr>
          <p:cNvSpPr>
            <a:spLocks noGrp="1"/>
          </p:cNvSpPr>
          <p:nvPr>
            <p:ph type="ftr" sz="quarter" idx="11"/>
          </p:nvPr>
        </p:nvSpPr>
        <p:spPr/>
        <p:txBody>
          <a:bodyPr/>
          <a:lstStyle/>
          <a:p>
            <a:r>
              <a:rPr lang="en-US"/>
              <a:t>D &amp; D Lecture 5 - Fall 2023</a:t>
            </a:r>
          </a:p>
        </p:txBody>
      </p:sp>
      <p:sp>
        <p:nvSpPr>
          <p:cNvPr id="19" name="Slide Number Placeholder 18">
            <a:extLst>
              <a:ext uri="{FF2B5EF4-FFF2-40B4-BE49-F238E27FC236}">
                <a16:creationId xmlns:a16="http://schemas.microsoft.com/office/drawing/2014/main" id="{935BF88E-C295-CE11-301A-F52EE0408D4A}"/>
              </a:ext>
            </a:extLst>
          </p:cNvPr>
          <p:cNvSpPr>
            <a:spLocks noGrp="1"/>
          </p:cNvSpPr>
          <p:nvPr>
            <p:ph type="sldNum" sz="quarter" idx="12"/>
          </p:nvPr>
        </p:nvSpPr>
        <p:spPr/>
        <p:txBody>
          <a:bodyPr/>
          <a:lstStyle/>
          <a:p>
            <a:fld id="{DC3BB032-4020-48F4-953B-341806DC4A2B}" type="slidenum">
              <a:rPr lang="en-US" smtClean="0"/>
              <a:pPr/>
              <a:t>44</a:t>
            </a:fld>
            <a:endParaRPr lang="en-US"/>
          </a:p>
        </p:txBody>
      </p:sp>
      <p:grpSp>
        <p:nvGrpSpPr>
          <p:cNvPr id="29" name="Group 28">
            <a:extLst>
              <a:ext uri="{FF2B5EF4-FFF2-40B4-BE49-F238E27FC236}">
                <a16:creationId xmlns:a16="http://schemas.microsoft.com/office/drawing/2014/main" id="{E3F04B54-41A4-069C-4010-93CD3AD0C097}"/>
              </a:ext>
            </a:extLst>
          </p:cNvPr>
          <p:cNvGrpSpPr/>
          <p:nvPr/>
        </p:nvGrpSpPr>
        <p:grpSpPr>
          <a:xfrm>
            <a:off x="3240297" y="1092034"/>
            <a:ext cx="999360" cy="1063440"/>
            <a:chOff x="3240297" y="1092034"/>
            <a:chExt cx="999360" cy="1063440"/>
          </a:xfrm>
        </p:grpSpPr>
        <mc:AlternateContent xmlns:mc="http://schemas.openxmlformats.org/markup-compatibility/2006">
          <mc:Choice xmlns:p14="http://schemas.microsoft.com/office/powerpoint/2010/main" Requires="p14">
            <p:contentPart p14:bwMode="auto" r:id="rId4">
              <p14:nvContentPartPr>
                <p14:cNvPr id="2" name="Ink 1">
                  <a:extLst>
                    <a:ext uri="{FF2B5EF4-FFF2-40B4-BE49-F238E27FC236}">
                      <a16:creationId xmlns:a16="http://schemas.microsoft.com/office/drawing/2014/main" id="{22AC7ADC-60E1-692D-48C1-B5E0B3C05B07}"/>
                    </a:ext>
                  </a:extLst>
                </p14:cNvPr>
                <p14:cNvContentPartPr/>
                <p14:nvPr/>
              </p14:nvContentPartPr>
              <p14:xfrm>
                <a:off x="3240297" y="1523314"/>
                <a:ext cx="146160" cy="183240"/>
              </p14:xfrm>
            </p:contentPart>
          </mc:Choice>
          <mc:Fallback>
            <p:pic>
              <p:nvPicPr>
                <p:cNvPr id="2" name="Ink 1">
                  <a:extLst>
                    <a:ext uri="{FF2B5EF4-FFF2-40B4-BE49-F238E27FC236}">
                      <a16:creationId xmlns:a16="http://schemas.microsoft.com/office/drawing/2014/main" id="{22AC7ADC-60E1-692D-48C1-B5E0B3C05B07}"/>
                    </a:ext>
                  </a:extLst>
                </p:cNvPr>
                <p:cNvPicPr/>
                <p:nvPr/>
              </p:nvPicPr>
              <p:blipFill>
                <a:blip r:embed="rId5"/>
                <a:stretch>
                  <a:fillRect/>
                </a:stretch>
              </p:blipFill>
              <p:spPr>
                <a:xfrm>
                  <a:off x="3231297" y="1514314"/>
                  <a:ext cx="163800" cy="200880"/>
                </a:xfrm>
                <a:prstGeom prst="rect">
                  <a:avLst/>
                </a:prstGeom>
              </p:spPr>
            </p:pic>
          </mc:Fallback>
        </mc:AlternateContent>
        <mc:AlternateContent xmlns:mc="http://schemas.openxmlformats.org/markup-compatibility/2006">
          <mc:Choice xmlns:p14="http://schemas.microsoft.com/office/powerpoint/2010/main" Requires="p14">
            <p:contentPart p14:bwMode="auto" r:id="rId6">
              <p14:nvContentPartPr>
                <p14:cNvPr id="4" name="Ink 3">
                  <a:extLst>
                    <a:ext uri="{FF2B5EF4-FFF2-40B4-BE49-F238E27FC236}">
                      <a16:creationId xmlns:a16="http://schemas.microsoft.com/office/drawing/2014/main" id="{A918523D-4C39-D65A-0E69-9D6112C4164E}"/>
                    </a:ext>
                  </a:extLst>
                </p14:cNvPr>
                <p14:cNvContentPartPr/>
                <p14:nvPr/>
              </p14:nvContentPartPr>
              <p14:xfrm>
                <a:off x="3376377" y="1412794"/>
                <a:ext cx="211320" cy="170640"/>
              </p14:xfrm>
            </p:contentPart>
          </mc:Choice>
          <mc:Fallback>
            <p:pic>
              <p:nvPicPr>
                <p:cNvPr id="4" name="Ink 3">
                  <a:extLst>
                    <a:ext uri="{FF2B5EF4-FFF2-40B4-BE49-F238E27FC236}">
                      <a16:creationId xmlns:a16="http://schemas.microsoft.com/office/drawing/2014/main" id="{A918523D-4C39-D65A-0E69-9D6112C4164E}"/>
                    </a:ext>
                  </a:extLst>
                </p:cNvPr>
                <p:cNvPicPr/>
                <p:nvPr/>
              </p:nvPicPr>
              <p:blipFill>
                <a:blip r:embed="rId7"/>
                <a:stretch>
                  <a:fillRect/>
                </a:stretch>
              </p:blipFill>
              <p:spPr>
                <a:xfrm>
                  <a:off x="3367737" y="1404154"/>
                  <a:ext cx="228960" cy="188280"/>
                </a:xfrm>
                <a:prstGeom prst="rect">
                  <a:avLst/>
                </a:prstGeom>
              </p:spPr>
            </p:pic>
          </mc:Fallback>
        </mc:AlternateContent>
        <mc:AlternateContent xmlns:mc="http://schemas.openxmlformats.org/markup-compatibility/2006">
          <mc:Choice xmlns:p14="http://schemas.microsoft.com/office/powerpoint/2010/main" Requires="p14">
            <p:contentPart p14:bwMode="auto" r:id="rId8">
              <p14:nvContentPartPr>
                <p14:cNvPr id="5" name="Ink 4">
                  <a:extLst>
                    <a:ext uri="{FF2B5EF4-FFF2-40B4-BE49-F238E27FC236}">
                      <a16:creationId xmlns:a16="http://schemas.microsoft.com/office/drawing/2014/main" id="{A22D19FA-B22F-CF8F-2154-E9C86A507C95}"/>
                    </a:ext>
                  </a:extLst>
                </p14:cNvPr>
                <p14:cNvContentPartPr/>
                <p14:nvPr/>
              </p14:nvContentPartPr>
              <p14:xfrm>
                <a:off x="3594177" y="1092034"/>
                <a:ext cx="233280" cy="288360"/>
              </p14:xfrm>
            </p:contentPart>
          </mc:Choice>
          <mc:Fallback>
            <p:pic>
              <p:nvPicPr>
                <p:cNvPr id="5" name="Ink 4">
                  <a:extLst>
                    <a:ext uri="{FF2B5EF4-FFF2-40B4-BE49-F238E27FC236}">
                      <a16:creationId xmlns:a16="http://schemas.microsoft.com/office/drawing/2014/main" id="{A22D19FA-B22F-CF8F-2154-E9C86A507C95}"/>
                    </a:ext>
                  </a:extLst>
                </p:cNvPr>
                <p:cNvPicPr/>
                <p:nvPr/>
              </p:nvPicPr>
              <p:blipFill>
                <a:blip r:embed="rId9"/>
                <a:stretch>
                  <a:fillRect/>
                </a:stretch>
              </p:blipFill>
              <p:spPr>
                <a:xfrm>
                  <a:off x="3585177" y="1083034"/>
                  <a:ext cx="250920" cy="30600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20" name="Ink 19">
                  <a:extLst>
                    <a:ext uri="{FF2B5EF4-FFF2-40B4-BE49-F238E27FC236}">
                      <a16:creationId xmlns:a16="http://schemas.microsoft.com/office/drawing/2014/main" id="{0A329226-3A52-5D01-41D2-05EA2E119A84}"/>
                    </a:ext>
                  </a:extLst>
                </p14:cNvPr>
                <p14:cNvContentPartPr/>
                <p14:nvPr/>
              </p14:nvContentPartPr>
              <p14:xfrm>
                <a:off x="3861657" y="1301914"/>
                <a:ext cx="30240" cy="39600"/>
              </p14:xfrm>
            </p:contentPart>
          </mc:Choice>
          <mc:Fallback>
            <p:pic>
              <p:nvPicPr>
                <p:cNvPr id="20" name="Ink 19">
                  <a:extLst>
                    <a:ext uri="{FF2B5EF4-FFF2-40B4-BE49-F238E27FC236}">
                      <a16:creationId xmlns:a16="http://schemas.microsoft.com/office/drawing/2014/main" id="{0A329226-3A52-5D01-41D2-05EA2E119A84}"/>
                    </a:ext>
                  </a:extLst>
                </p:cNvPr>
                <p:cNvPicPr/>
                <p:nvPr/>
              </p:nvPicPr>
              <p:blipFill>
                <a:blip r:embed="rId11"/>
                <a:stretch>
                  <a:fillRect/>
                </a:stretch>
              </p:blipFill>
              <p:spPr>
                <a:xfrm>
                  <a:off x="3853017" y="1292914"/>
                  <a:ext cx="47880" cy="57240"/>
                </a:xfrm>
                <a:prstGeom prst="rect">
                  <a:avLst/>
                </a:prstGeom>
              </p:spPr>
            </p:pic>
          </mc:Fallback>
        </mc:AlternateContent>
        <mc:AlternateContent xmlns:mc="http://schemas.openxmlformats.org/markup-compatibility/2006">
          <mc:Choice xmlns:p14="http://schemas.microsoft.com/office/powerpoint/2010/main" Requires="p14">
            <p:contentPart p14:bwMode="auto" r:id="rId12">
              <p14:nvContentPartPr>
                <p14:cNvPr id="22" name="Ink 21">
                  <a:extLst>
                    <a:ext uri="{FF2B5EF4-FFF2-40B4-BE49-F238E27FC236}">
                      <a16:creationId xmlns:a16="http://schemas.microsoft.com/office/drawing/2014/main" id="{73328B32-EC00-19EF-0BC8-9D2F0B63820E}"/>
                    </a:ext>
                  </a:extLst>
                </p14:cNvPr>
                <p14:cNvContentPartPr/>
                <p14:nvPr/>
              </p14:nvContentPartPr>
              <p14:xfrm>
                <a:off x="3649257" y="1881154"/>
                <a:ext cx="109800" cy="164880"/>
              </p14:xfrm>
            </p:contentPart>
          </mc:Choice>
          <mc:Fallback>
            <p:pic>
              <p:nvPicPr>
                <p:cNvPr id="22" name="Ink 21">
                  <a:extLst>
                    <a:ext uri="{FF2B5EF4-FFF2-40B4-BE49-F238E27FC236}">
                      <a16:creationId xmlns:a16="http://schemas.microsoft.com/office/drawing/2014/main" id="{73328B32-EC00-19EF-0BC8-9D2F0B63820E}"/>
                    </a:ext>
                  </a:extLst>
                </p:cNvPr>
                <p:cNvPicPr/>
                <p:nvPr/>
              </p:nvPicPr>
              <p:blipFill>
                <a:blip r:embed="rId13"/>
                <a:stretch>
                  <a:fillRect/>
                </a:stretch>
              </p:blipFill>
              <p:spPr>
                <a:xfrm>
                  <a:off x="3640257" y="1872154"/>
                  <a:ext cx="127440" cy="182520"/>
                </a:xfrm>
                <a:prstGeom prst="rect">
                  <a:avLst/>
                </a:prstGeom>
              </p:spPr>
            </p:pic>
          </mc:Fallback>
        </mc:AlternateContent>
        <mc:AlternateContent xmlns:mc="http://schemas.openxmlformats.org/markup-compatibility/2006">
          <mc:Choice xmlns:p14="http://schemas.microsoft.com/office/powerpoint/2010/main" Requires="p14">
            <p:contentPart p14:bwMode="auto" r:id="rId14">
              <p14:nvContentPartPr>
                <p14:cNvPr id="23" name="Ink 22">
                  <a:extLst>
                    <a:ext uri="{FF2B5EF4-FFF2-40B4-BE49-F238E27FC236}">
                      <a16:creationId xmlns:a16="http://schemas.microsoft.com/office/drawing/2014/main" id="{D351B692-9120-AA3B-4E0E-447432D990F7}"/>
                    </a:ext>
                  </a:extLst>
                </p14:cNvPr>
                <p14:cNvContentPartPr/>
                <p14:nvPr/>
              </p14:nvContentPartPr>
              <p14:xfrm>
                <a:off x="3658257" y="1804834"/>
                <a:ext cx="222120" cy="196560"/>
              </p14:xfrm>
            </p:contentPart>
          </mc:Choice>
          <mc:Fallback>
            <p:pic>
              <p:nvPicPr>
                <p:cNvPr id="23" name="Ink 22">
                  <a:extLst>
                    <a:ext uri="{FF2B5EF4-FFF2-40B4-BE49-F238E27FC236}">
                      <a16:creationId xmlns:a16="http://schemas.microsoft.com/office/drawing/2014/main" id="{D351B692-9120-AA3B-4E0E-447432D990F7}"/>
                    </a:ext>
                  </a:extLst>
                </p:cNvPr>
                <p:cNvPicPr/>
                <p:nvPr/>
              </p:nvPicPr>
              <p:blipFill>
                <a:blip r:embed="rId15"/>
                <a:stretch>
                  <a:fillRect/>
                </a:stretch>
              </p:blipFill>
              <p:spPr>
                <a:xfrm>
                  <a:off x="3649257" y="1796194"/>
                  <a:ext cx="239760" cy="214200"/>
                </a:xfrm>
                <a:prstGeom prst="rect">
                  <a:avLst/>
                </a:prstGeom>
              </p:spPr>
            </p:pic>
          </mc:Fallback>
        </mc:AlternateContent>
        <mc:AlternateContent xmlns:mc="http://schemas.openxmlformats.org/markup-compatibility/2006">
          <mc:Choice xmlns:p14="http://schemas.microsoft.com/office/powerpoint/2010/main" Requires="p14">
            <p:contentPart p14:bwMode="auto" r:id="rId16">
              <p14:nvContentPartPr>
                <p14:cNvPr id="24" name="Ink 23">
                  <a:extLst>
                    <a:ext uri="{FF2B5EF4-FFF2-40B4-BE49-F238E27FC236}">
                      <a16:creationId xmlns:a16="http://schemas.microsoft.com/office/drawing/2014/main" id="{D4EE6196-AF79-71A8-1508-AD0642144389}"/>
                    </a:ext>
                  </a:extLst>
                </p14:cNvPr>
                <p14:cNvContentPartPr/>
                <p14:nvPr/>
              </p14:nvContentPartPr>
              <p14:xfrm>
                <a:off x="3870657" y="1599994"/>
                <a:ext cx="284760" cy="321480"/>
              </p14:xfrm>
            </p:contentPart>
          </mc:Choice>
          <mc:Fallback>
            <p:pic>
              <p:nvPicPr>
                <p:cNvPr id="24" name="Ink 23">
                  <a:extLst>
                    <a:ext uri="{FF2B5EF4-FFF2-40B4-BE49-F238E27FC236}">
                      <a16:creationId xmlns:a16="http://schemas.microsoft.com/office/drawing/2014/main" id="{D4EE6196-AF79-71A8-1508-AD0642144389}"/>
                    </a:ext>
                  </a:extLst>
                </p:cNvPr>
                <p:cNvPicPr/>
                <p:nvPr/>
              </p:nvPicPr>
              <p:blipFill>
                <a:blip r:embed="rId17"/>
                <a:stretch>
                  <a:fillRect/>
                </a:stretch>
              </p:blipFill>
              <p:spPr>
                <a:xfrm>
                  <a:off x="3861657" y="1590994"/>
                  <a:ext cx="302400" cy="339120"/>
                </a:xfrm>
                <a:prstGeom prst="rect">
                  <a:avLst/>
                </a:prstGeom>
              </p:spPr>
            </p:pic>
          </mc:Fallback>
        </mc:AlternateContent>
        <mc:AlternateContent xmlns:mc="http://schemas.openxmlformats.org/markup-compatibility/2006">
          <mc:Choice xmlns:p14="http://schemas.microsoft.com/office/powerpoint/2010/main" Requires="p14">
            <p:contentPart p14:bwMode="auto" r:id="rId18">
              <p14:nvContentPartPr>
                <p14:cNvPr id="25" name="Ink 24">
                  <a:extLst>
                    <a:ext uri="{FF2B5EF4-FFF2-40B4-BE49-F238E27FC236}">
                      <a16:creationId xmlns:a16="http://schemas.microsoft.com/office/drawing/2014/main" id="{C86CF9E1-4183-856C-37BD-9AF97F4DE427}"/>
                    </a:ext>
                  </a:extLst>
                </p14:cNvPr>
                <p14:cNvContentPartPr/>
                <p14:nvPr/>
              </p14:nvContentPartPr>
              <p14:xfrm>
                <a:off x="4050657" y="1626994"/>
                <a:ext cx="119880" cy="86400"/>
              </p14:xfrm>
            </p:contentPart>
          </mc:Choice>
          <mc:Fallback>
            <p:pic>
              <p:nvPicPr>
                <p:cNvPr id="25" name="Ink 24">
                  <a:extLst>
                    <a:ext uri="{FF2B5EF4-FFF2-40B4-BE49-F238E27FC236}">
                      <a16:creationId xmlns:a16="http://schemas.microsoft.com/office/drawing/2014/main" id="{C86CF9E1-4183-856C-37BD-9AF97F4DE427}"/>
                    </a:ext>
                  </a:extLst>
                </p:cNvPr>
                <p:cNvPicPr/>
                <p:nvPr/>
              </p:nvPicPr>
              <p:blipFill>
                <a:blip r:embed="rId19"/>
                <a:stretch>
                  <a:fillRect/>
                </a:stretch>
              </p:blipFill>
              <p:spPr>
                <a:xfrm>
                  <a:off x="4041657" y="1617994"/>
                  <a:ext cx="137520" cy="104040"/>
                </a:xfrm>
                <a:prstGeom prst="rect">
                  <a:avLst/>
                </a:prstGeom>
              </p:spPr>
            </p:pic>
          </mc:Fallback>
        </mc:AlternateContent>
        <mc:AlternateContent xmlns:mc="http://schemas.openxmlformats.org/markup-compatibility/2006">
          <mc:Choice xmlns:p14="http://schemas.microsoft.com/office/powerpoint/2010/main" Requires="p14">
            <p:contentPart p14:bwMode="auto" r:id="rId20">
              <p14:nvContentPartPr>
                <p14:cNvPr id="27" name="Ink 26">
                  <a:extLst>
                    <a:ext uri="{FF2B5EF4-FFF2-40B4-BE49-F238E27FC236}">
                      <a16:creationId xmlns:a16="http://schemas.microsoft.com/office/drawing/2014/main" id="{F6FCA4B6-567D-0015-4DEE-A6B6CBAADED8}"/>
                    </a:ext>
                  </a:extLst>
                </p14:cNvPr>
                <p14:cNvContentPartPr/>
                <p14:nvPr/>
              </p14:nvContentPartPr>
              <p14:xfrm>
                <a:off x="3389337" y="1480834"/>
                <a:ext cx="450360" cy="315720"/>
              </p14:xfrm>
            </p:contentPart>
          </mc:Choice>
          <mc:Fallback>
            <p:pic>
              <p:nvPicPr>
                <p:cNvPr id="27" name="Ink 26">
                  <a:extLst>
                    <a:ext uri="{FF2B5EF4-FFF2-40B4-BE49-F238E27FC236}">
                      <a16:creationId xmlns:a16="http://schemas.microsoft.com/office/drawing/2014/main" id="{F6FCA4B6-567D-0015-4DEE-A6B6CBAADED8}"/>
                    </a:ext>
                  </a:extLst>
                </p:cNvPr>
                <p:cNvPicPr/>
                <p:nvPr/>
              </p:nvPicPr>
              <p:blipFill>
                <a:blip r:embed="rId21"/>
                <a:stretch>
                  <a:fillRect/>
                </a:stretch>
              </p:blipFill>
              <p:spPr>
                <a:xfrm>
                  <a:off x="3380697" y="1472194"/>
                  <a:ext cx="468000" cy="333360"/>
                </a:xfrm>
                <a:prstGeom prst="rect">
                  <a:avLst/>
                </a:prstGeom>
              </p:spPr>
            </p:pic>
          </mc:Fallback>
        </mc:AlternateContent>
        <mc:AlternateContent xmlns:mc="http://schemas.openxmlformats.org/markup-compatibility/2006">
          <mc:Choice xmlns:p14="http://schemas.microsoft.com/office/powerpoint/2010/main" Requires="p14">
            <p:contentPart p14:bwMode="auto" r:id="rId22">
              <p14:nvContentPartPr>
                <p14:cNvPr id="28" name="Ink 27">
                  <a:extLst>
                    <a:ext uri="{FF2B5EF4-FFF2-40B4-BE49-F238E27FC236}">
                      <a16:creationId xmlns:a16="http://schemas.microsoft.com/office/drawing/2014/main" id="{41EFAEDC-EAC5-C35F-9C1D-C658A30FDD74}"/>
                    </a:ext>
                  </a:extLst>
                </p14:cNvPr>
                <p14:cNvContentPartPr/>
                <p14:nvPr/>
              </p14:nvContentPartPr>
              <p14:xfrm>
                <a:off x="3915297" y="1885834"/>
                <a:ext cx="324360" cy="269640"/>
              </p14:xfrm>
            </p:contentPart>
          </mc:Choice>
          <mc:Fallback>
            <p:pic>
              <p:nvPicPr>
                <p:cNvPr id="28" name="Ink 27">
                  <a:extLst>
                    <a:ext uri="{FF2B5EF4-FFF2-40B4-BE49-F238E27FC236}">
                      <a16:creationId xmlns:a16="http://schemas.microsoft.com/office/drawing/2014/main" id="{41EFAEDC-EAC5-C35F-9C1D-C658A30FDD74}"/>
                    </a:ext>
                  </a:extLst>
                </p:cNvPr>
                <p:cNvPicPr/>
                <p:nvPr/>
              </p:nvPicPr>
              <p:blipFill>
                <a:blip r:embed="rId23"/>
                <a:stretch>
                  <a:fillRect/>
                </a:stretch>
              </p:blipFill>
              <p:spPr>
                <a:xfrm>
                  <a:off x="3906657" y="1877194"/>
                  <a:ext cx="342000" cy="287280"/>
                </a:xfrm>
                <a:prstGeom prst="rect">
                  <a:avLst/>
                </a:prstGeom>
              </p:spPr>
            </p:pic>
          </mc:Fallback>
        </mc:AlternateContent>
      </p:grpSp>
      <p:grpSp>
        <p:nvGrpSpPr>
          <p:cNvPr id="41" name="Group 40">
            <a:extLst>
              <a:ext uri="{FF2B5EF4-FFF2-40B4-BE49-F238E27FC236}">
                <a16:creationId xmlns:a16="http://schemas.microsoft.com/office/drawing/2014/main" id="{0AF09CD7-4A61-E3B3-864F-8A5C67026DCC}"/>
              </a:ext>
            </a:extLst>
          </p:cNvPr>
          <p:cNvGrpSpPr/>
          <p:nvPr/>
        </p:nvGrpSpPr>
        <p:grpSpPr>
          <a:xfrm>
            <a:off x="2213937" y="1780714"/>
            <a:ext cx="1202760" cy="855720"/>
            <a:chOff x="2213937" y="1780714"/>
            <a:chExt cx="1202760" cy="855720"/>
          </a:xfrm>
        </p:grpSpPr>
        <mc:AlternateContent xmlns:mc="http://schemas.openxmlformats.org/markup-compatibility/2006">
          <mc:Choice xmlns:p14="http://schemas.microsoft.com/office/powerpoint/2010/main" Requires="p14">
            <p:contentPart p14:bwMode="auto" r:id="rId24">
              <p14:nvContentPartPr>
                <p14:cNvPr id="30" name="Ink 29">
                  <a:extLst>
                    <a:ext uri="{FF2B5EF4-FFF2-40B4-BE49-F238E27FC236}">
                      <a16:creationId xmlns:a16="http://schemas.microsoft.com/office/drawing/2014/main" id="{91876284-06CB-33A5-8005-506B8F61D685}"/>
                    </a:ext>
                  </a:extLst>
                </p14:cNvPr>
                <p14:cNvContentPartPr/>
                <p14:nvPr/>
              </p14:nvContentPartPr>
              <p14:xfrm>
                <a:off x="2643057" y="2280034"/>
                <a:ext cx="149760" cy="255240"/>
              </p14:xfrm>
            </p:contentPart>
          </mc:Choice>
          <mc:Fallback>
            <p:pic>
              <p:nvPicPr>
                <p:cNvPr id="30" name="Ink 29">
                  <a:extLst>
                    <a:ext uri="{FF2B5EF4-FFF2-40B4-BE49-F238E27FC236}">
                      <a16:creationId xmlns:a16="http://schemas.microsoft.com/office/drawing/2014/main" id="{91876284-06CB-33A5-8005-506B8F61D685}"/>
                    </a:ext>
                  </a:extLst>
                </p:cNvPr>
                <p:cNvPicPr/>
                <p:nvPr/>
              </p:nvPicPr>
              <p:blipFill>
                <a:blip r:embed="rId25"/>
                <a:stretch>
                  <a:fillRect/>
                </a:stretch>
              </p:blipFill>
              <p:spPr>
                <a:xfrm>
                  <a:off x="2634057" y="2271394"/>
                  <a:ext cx="167400" cy="272880"/>
                </a:xfrm>
                <a:prstGeom prst="rect">
                  <a:avLst/>
                </a:prstGeom>
              </p:spPr>
            </p:pic>
          </mc:Fallback>
        </mc:AlternateContent>
        <mc:AlternateContent xmlns:mc="http://schemas.openxmlformats.org/markup-compatibility/2006">
          <mc:Choice xmlns:p14="http://schemas.microsoft.com/office/powerpoint/2010/main" Requires="p14">
            <p:contentPart p14:bwMode="auto" r:id="rId26">
              <p14:nvContentPartPr>
                <p14:cNvPr id="31" name="Ink 30">
                  <a:extLst>
                    <a:ext uri="{FF2B5EF4-FFF2-40B4-BE49-F238E27FC236}">
                      <a16:creationId xmlns:a16="http://schemas.microsoft.com/office/drawing/2014/main" id="{C5D4FBD4-E86A-00D1-A02C-46258373AB0C}"/>
                    </a:ext>
                  </a:extLst>
                </p14:cNvPr>
                <p14:cNvContentPartPr/>
                <p14:nvPr/>
              </p14:nvContentPartPr>
              <p14:xfrm>
                <a:off x="2938257" y="2525554"/>
                <a:ext cx="82800" cy="110880"/>
              </p14:xfrm>
            </p:contentPart>
          </mc:Choice>
          <mc:Fallback>
            <p:pic>
              <p:nvPicPr>
                <p:cNvPr id="31" name="Ink 30">
                  <a:extLst>
                    <a:ext uri="{FF2B5EF4-FFF2-40B4-BE49-F238E27FC236}">
                      <a16:creationId xmlns:a16="http://schemas.microsoft.com/office/drawing/2014/main" id="{C5D4FBD4-E86A-00D1-A02C-46258373AB0C}"/>
                    </a:ext>
                  </a:extLst>
                </p:cNvPr>
                <p:cNvPicPr/>
                <p:nvPr/>
              </p:nvPicPr>
              <p:blipFill>
                <a:blip r:embed="rId27"/>
                <a:stretch>
                  <a:fillRect/>
                </a:stretch>
              </p:blipFill>
              <p:spPr>
                <a:xfrm>
                  <a:off x="2929257" y="2516554"/>
                  <a:ext cx="100440" cy="128520"/>
                </a:xfrm>
                <a:prstGeom prst="rect">
                  <a:avLst/>
                </a:prstGeom>
              </p:spPr>
            </p:pic>
          </mc:Fallback>
        </mc:AlternateContent>
        <mc:AlternateContent xmlns:mc="http://schemas.openxmlformats.org/markup-compatibility/2006">
          <mc:Choice xmlns:p14="http://schemas.microsoft.com/office/powerpoint/2010/main" Requires="p14">
            <p:contentPart p14:bwMode="auto" r:id="rId28">
              <p14:nvContentPartPr>
                <p14:cNvPr id="32" name="Ink 31">
                  <a:extLst>
                    <a:ext uri="{FF2B5EF4-FFF2-40B4-BE49-F238E27FC236}">
                      <a16:creationId xmlns:a16="http://schemas.microsoft.com/office/drawing/2014/main" id="{721DF836-C99A-17CA-4D70-34AC5D97209A}"/>
                    </a:ext>
                  </a:extLst>
                </p14:cNvPr>
                <p14:cNvContentPartPr/>
                <p14:nvPr/>
              </p14:nvContentPartPr>
              <p14:xfrm>
                <a:off x="2938617" y="2444554"/>
                <a:ext cx="165600" cy="136440"/>
              </p14:xfrm>
            </p:contentPart>
          </mc:Choice>
          <mc:Fallback>
            <p:pic>
              <p:nvPicPr>
                <p:cNvPr id="32" name="Ink 31">
                  <a:extLst>
                    <a:ext uri="{FF2B5EF4-FFF2-40B4-BE49-F238E27FC236}">
                      <a16:creationId xmlns:a16="http://schemas.microsoft.com/office/drawing/2014/main" id="{721DF836-C99A-17CA-4D70-34AC5D97209A}"/>
                    </a:ext>
                  </a:extLst>
                </p:cNvPr>
                <p:cNvPicPr/>
                <p:nvPr/>
              </p:nvPicPr>
              <p:blipFill>
                <a:blip r:embed="rId29"/>
                <a:stretch>
                  <a:fillRect/>
                </a:stretch>
              </p:blipFill>
              <p:spPr>
                <a:xfrm>
                  <a:off x="2929977" y="2435914"/>
                  <a:ext cx="183240" cy="154080"/>
                </a:xfrm>
                <a:prstGeom prst="rect">
                  <a:avLst/>
                </a:prstGeom>
              </p:spPr>
            </p:pic>
          </mc:Fallback>
        </mc:AlternateContent>
        <mc:AlternateContent xmlns:mc="http://schemas.openxmlformats.org/markup-compatibility/2006">
          <mc:Choice xmlns:p14="http://schemas.microsoft.com/office/powerpoint/2010/main" Requires="p14">
            <p:contentPart p14:bwMode="auto" r:id="rId30">
              <p14:nvContentPartPr>
                <p14:cNvPr id="33" name="Ink 32">
                  <a:extLst>
                    <a:ext uri="{FF2B5EF4-FFF2-40B4-BE49-F238E27FC236}">
                      <a16:creationId xmlns:a16="http://schemas.microsoft.com/office/drawing/2014/main" id="{DC2B4282-D7A3-3AEF-5253-4B0C51BE923F}"/>
                    </a:ext>
                  </a:extLst>
                </p14:cNvPr>
                <p14:cNvContentPartPr/>
                <p14:nvPr/>
              </p14:nvContentPartPr>
              <p14:xfrm>
                <a:off x="3114657" y="2344474"/>
                <a:ext cx="102600" cy="192600"/>
              </p14:xfrm>
            </p:contentPart>
          </mc:Choice>
          <mc:Fallback>
            <p:pic>
              <p:nvPicPr>
                <p:cNvPr id="33" name="Ink 32">
                  <a:extLst>
                    <a:ext uri="{FF2B5EF4-FFF2-40B4-BE49-F238E27FC236}">
                      <a16:creationId xmlns:a16="http://schemas.microsoft.com/office/drawing/2014/main" id="{DC2B4282-D7A3-3AEF-5253-4B0C51BE923F}"/>
                    </a:ext>
                  </a:extLst>
                </p:cNvPr>
                <p:cNvPicPr/>
                <p:nvPr/>
              </p:nvPicPr>
              <p:blipFill>
                <a:blip r:embed="rId31"/>
                <a:stretch>
                  <a:fillRect/>
                </a:stretch>
              </p:blipFill>
              <p:spPr>
                <a:xfrm>
                  <a:off x="3105657" y="2335474"/>
                  <a:ext cx="120240" cy="210240"/>
                </a:xfrm>
                <a:prstGeom prst="rect">
                  <a:avLst/>
                </a:prstGeom>
              </p:spPr>
            </p:pic>
          </mc:Fallback>
        </mc:AlternateContent>
        <mc:AlternateContent xmlns:mc="http://schemas.openxmlformats.org/markup-compatibility/2006">
          <mc:Choice xmlns:p14="http://schemas.microsoft.com/office/powerpoint/2010/main" Requires="p14">
            <p:contentPart p14:bwMode="auto" r:id="rId32">
              <p14:nvContentPartPr>
                <p14:cNvPr id="34" name="Ink 33">
                  <a:extLst>
                    <a:ext uri="{FF2B5EF4-FFF2-40B4-BE49-F238E27FC236}">
                      <a16:creationId xmlns:a16="http://schemas.microsoft.com/office/drawing/2014/main" id="{D7598E3F-0FE1-781A-057D-EDDE4A21A7A8}"/>
                    </a:ext>
                  </a:extLst>
                </p14:cNvPr>
                <p14:cNvContentPartPr/>
                <p14:nvPr/>
              </p14:nvContentPartPr>
              <p14:xfrm>
                <a:off x="3273057" y="2275354"/>
                <a:ext cx="122760" cy="114120"/>
              </p14:xfrm>
            </p:contentPart>
          </mc:Choice>
          <mc:Fallback>
            <p:pic>
              <p:nvPicPr>
                <p:cNvPr id="34" name="Ink 33">
                  <a:extLst>
                    <a:ext uri="{FF2B5EF4-FFF2-40B4-BE49-F238E27FC236}">
                      <a16:creationId xmlns:a16="http://schemas.microsoft.com/office/drawing/2014/main" id="{D7598E3F-0FE1-781A-057D-EDDE4A21A7A8}"/>
                    </a:ext>
                  </a:extLst>
                </p:cNvPr>
                <p:cNvPicPr/>
                <p:nvPr/>
              </p:nvPicPr>
              <p:blipFill>
                <a:blip r:embed="rId33"/>
                <a:stretch>
                  <a:fillRect/>
                </a:stretch>
              </p:blipFill>
              <p:spPr>
                <a:xfrm>
                  <a:off x="3264057" y="2266714"/>
                  <a:ext cx="140400" cy="131760"/>
                </a:xfrm>
                <a:prstGeom prst="rect">
                  <a:avLst/>
                </a:prstGeom>
              </p:spPr>
            </p:pic>
          </mc:Fallback>
        </mc:AlternateContent>
        <mc:AlternateContent xmlns:mc="http://schemas.openxmlformats.org/markup-compatibility/2006">
          <mc:Choice xmlns:p14="http://schemas.microsoft.com/office/powerpoint/2010/main" Requires="p14">
            <p:contentPart p14:bwMode="auto" r:id="rId34">
              <p14:nvContentPartPr>
                <p14:cNvPr id="35" name="Ink 34">
                  <a:extLst>
                    <a:ext uri="{FF2B5EF4-FFF2-40B4-BE49-F238E27FC236}">
                      <a16:creationId xmlns:a16="http://schemas.microsoft.com/office/drawing/2014/main" id="{577153E5-B7C3-D16E-55C5-ADB4A6743E9D}"/>
                    </a:ext>
                  </a:extLst>
                </p14:cNvPr>
                <p14:cNvContentPartPr/>
                <p14:nvPr/>
              </p14:nvContentPartPr>
              <p14:xfrm>
                <a:off x="3325617" y="2345554"/>
                <a:ext cx="91080" cy="19440"/>
              </p14:xfrm>
            </p:contentPart>
          </mc:Choice>
          <mc:Fallback>
            <p:pic>
              <p:nvPicPr>
                <p:cNvPr id="35" name="Ink 34">
                  <a:extLst>
                    <a:ext uri="{FF2B5EF4-FFF2-40B4-BE49-F238E27FC236}">
                      <a16:creationId xmlns:a16="http://schemas.microsoft.com/office/drawing/2014/main" id="{577153E5-B7C3-D16E-55C5-ADB4A6743E9D}"/>
                    </a:ext>
                  </a:extLst>
                </p:cNvPr>
                <p:cNvPicPr/>
                <p:nvPr/>
              </p:nvPicPr>
              <p:blipFill>
                <a:blip r:embed="rId35"/>
                <a:stretch>
                  <a:fillRect/>
                </a:stretch>
              </p:blipFill>
              <p:spPr>
                <a:xfrm>
                  <a:off x="3316977" y="2336914"/>
                  <a:ext cx="108720" cy="37080"/>
                </a:xfrm>
                <a:prstGeom prst="rect">
                  <a:avLst/>
                </a:prstGeom>
              </p:spPr>
            </p:pic>
          </mc:Fallback>
        </mc:AlternateContent>
        <mc:AlternateContent xmlns:mc="http://schemas.openxmlformats.org/markup-compatibility/2006">
          <mc:Choice xmlns:p14="http://schemas.microsoft.com/office/powerpoint/2010/main" Requires="p14">
            <p:contentPart p14:bwMode="auto" r:id="rId36">
              <p14:nvContentPartPr>
                <p14:cNvPr id="36" name="Ink 35">
                  <a:extLst>
                    <a:ext uri="{FF2B5EF4-FFF2-40B4-BE49-F238E27FC236}">
                      <a16:creationId xmlns:a16="http://schemas.microsoft.com/office/drawing/2014/main" id="{A30FB3E9-1782-DE4E-D79C-D4D113982562}"/>
                    </a:ext>
                  </a:extLst>
                </p14:cNvPr>
                <p14:cNvContentPartPr/>
                <p14:nvPr/>
              </p14:nvContentPartPr>
              <p14:xfrm>
                <a:off x="2213937" y="2148634"/>
                <a:ext cx="201600" cy="151200"/>
              </p14:xfrm>
            </p:contentPart>
          </mc:Choice>
          <mc:Fallback>
            <p:pic>
              <p:nvPicPr>
                <p:cNvPr id="36" name="Ink 35">
                  <a:extLst>
                    <a:ext uri="{FF2B5EF4-FFF2-40B4-BE49-F238E27FC236}">
                      <a16:creationId xmlns:a16="http://schemas.microsoft.com/office/drawing/2014/main" id="{A30FB3E9-1782-DE4E-D79C-D4D113982562}"/>
                    </a:ext>
                  </a:extLst>
                </p:cNvPr>
                <p:cNvPicPr/>
                <p:nvPr/>
              </p:nvPicPr>
              <p:blipFill>
                <a:blip r:embed="rId37"/>
                <a:stretch>
                  <a:fillRect/>
                </a:stretch>
              </p:blipFill>
              <p:spPr>
                <a:xfrm>
                  <a:off x="2205297" y="2139634"/>
                  <a:ext cx="219240" cy="168840"/>
                </a:xfrm>
                <a:prstGeom prst="rect">
                  <a:avLst/>
                </a:prstGeom>
              </p:spPr>
            </p:pic>
          </mc:Fallback>
        </mc:AlternateContent>
        <mc:AlternateContent xmlns:mc="http://schemas.openxmlformats.org/markup-compatibility/2006">
          <mc:Choice xmlns:p14="http://schemas.microsoft.com/office/powerpoint/2010/main" Requires="p14">
            <p:contentPart p14:bwMode="auto" r:id="rId38">
              <p14:nvContentPartPr>
                <p14:cNvPr id="37" name="Ink 36">
                  <a:extLst>
                    <a:ext uri="{FF2B5EF4-FFF2-40B4-BE49-F238E27FC236}">
                      <a16:creationId xmlns:a16="http://schemas.microsoft.com/office/drawing/2014/main" id="{E87C7302-4D77-B8C5-4940-1E966885FCF3}"/>
                    </a:ext>
                  </a:extLst>
                </p14:cNvPr>
                <p14:cNvContentPartPr/>
                <p14:nvPr/>
              </p14:nvContentPartPr>
              <p14:xfrm>
                <a:off x="2518857" y="2070874"/>
                <a:ext cx="139320" cy="177840"/>
              </p14:xfrm>
            </p:contentPart>
          </mc:Choice>
          <mc:Fallback>
            <p:pic>
              <p:nvPicPr>
                <p:cNvPr id="37" name="Ink 36">
                  <a:extLst>
                    <a:ext uri="{FF2B5EF4-FFF2-40B4-BE49-F238E27FC236}">
                      <a16:creationId xmlns:a16="http://schemas.microsoft.com/office/drawing/2014/main" id="{E87C7302-4D77-B8C5-4940-1E966885FCF3}"/>
                    </a:ext>
                  </a:extLst>
                </p:cNvPr>
                <p:cNvPicPr/>
                <p:nvPr/>
              </p:nvPicPr>
              <p:blipFill>
                <a:blip r:embed="rId39"/>
                <a:stretch>
                  <a:fillRect/>
                </a:stretch>
              </p:blipFill>
              <p:spPr>
                <a:xfrm>
                  <a:off x="2509857" y="2062234"/>
                  <a:ext cx="156960" cy="195480"/>
                </a:xfrm>
                <a:prstGeom prst="rect">
                  <a:avLst/>
                </a:prstGeom>
              </p:spPr>
            </p:pic>
          </mc:Fallback>
        </mc:AlternateContent>
        <mc:AlternateContent xmlns:mc="http://schemas.openxmlformats.org/markup-compatibility/2006">
          <mc:Choice xmlns:p14="http://schemas.microsoft.com/office/powerpoint/2010/main" Requires="p14">
            <p:contentPart p14:bwMode="auto" r:id="rId40">
              <p14:nvContentPartPr>
                <p14:cNvPr id="38" name="Ink 37">
                  <a:extLst>
                    <a:ext uri="{FF2B5EF4-FFF2-40B4-BE49-F238E27FC236}">
                      <a16:creationId xmlns:a16="http://schemas.microsoft.com/office/drawing/2014/main" id="{05931727-7386-5A39-2744-59C0ADBAA936}"/>
                    </a:ext>
                  </a:extLst>
                </p14:cNvPr>
                <p14:cNvContentPartPr/>
                <p14:nvPr/>
              </p14:nvContentPartPr>
              <p14:xfrm>
                <a:off x="2647017" y="1980154"/>
                <a:ext cx="208800" cy="110520"/>
              </p14:xfrm>
            </p:contentPart>
          </mc:Choice>
          <mc:Fallback>
            <p:pic>
              <p:nvPicPr>
                <p:cNvPr id="38" name="Ink 37">
                  <a:extLst>
                    <a:ext uri="{FF2B5EF4-FFF2-40B4-BE49-F238E27FC236}">
                      <a16:creationId xmlns:a16="http://schemas.microsoft.com/office/drawing/2014/main" id="{05931727-7386-5A39-2744-59C0ADBAA936}"/>
                    </a:ext>
                  </a:extLst>
                </p:cNvPr>
                <p:cNvPicPr/>
                <p:nvPr/>
              </p:nvPicPr>
              <p:blipFill>
                <a:blip r:embed="rId41"/>
                <a:stretch>
                  <a:fillRect/>
                </a:stretch>
              </p:blipFill>
              <p:spPr>
                <a:xfrm>
                  <a:off x="2638017" y="1971514"/>
                  <a:ext cx="226440" cy="128160"/>
                </a:xfrm>
                <a:prstGeom prst="rect">
                  <a:avLst/>
                </a:prstGeom>
              </p:spPr>
            </p:pic>
          </mc:Fallback>
        </mc:AlternateContent>
        <mc:AlternateContent xmlns:mc="http://schemas.openxmlformats.org/markup-compatibility/2006">
          <mc:Choice xmlns:p14="http://schemas.microsoft.com/office/powerpoint/2010/main" Requires="p14">
            <p:contentPart p14:bwMode="auto" r:id="rId42">
              <p14:nvContentPartPr>
                <p14:cNvPr id="39" name="Ink 38">
                  <a:extLst>
                    <a:ext uri="{FF2B5EF4-FFF2-40B4-BE49-F238E27FC236}">
                      <a16:creationId xmlns:a16="http://schemas.microsoft.com/office/drawing/2014/main" id="{46DAD2F4-A8DC-5AB2-112C-5073D7D4767A}"/>
                    </a:ext>
                  </a:extLst>
                </p14:cNvPr>
                <p14:cNvContentPartPr/>
                <p14:nvPr/>
              </p14:nvContentPartPr>
              <p14:xfrm>
                <a:off x="2713257" y="1896274"/>
                <a:ext cx="26640" cy="12960"/>
              </p14:xfrm>
            </p:contentPart>
          </mc:Choice>
          <mc:Fallback>
            <p:pic>
              <p:nvPicPr>
                <p:cNvPr id="39" name="Ink 38">
                  <a:extLst>
                    <a:ext uri="{FF2B5EF4-FFF2-40B4-BE49-F238E27FC236}">
                      <a16:creationId xmlns:a16="http://schemas.microsoft.com/office/drawing/2014/main" id="{46DAD2F4-A8DC-5AB2-112C-5073D7D4767A}"/>
                    </a:ext>
                  </a:extLst>
                </p:cNvPr>
                <p:cNvPicPr/>
                <p:nvPr/>
              </p:nvPicPr>
              <p:blipFill>
                <a:blip r:embed="rId43"/>
                <a:stretch>
                  <a:fillRect/>
                </a:stretch>
              </p:blipFill>
              <p:spPr>
                <a:xfrm>
                  <a:off x="2704617" y="1887274"/>
                  <a:ext cx="44280" cy="30600"/>
                </a:xfrm>
                <a:prstGeom prst="rect">
                  <a:avLst/>
                </a:prstGeom>
              </p:spPr>
            </p:pic>
          </mc:Fallback>
        </mc:AlternateContent>
        <mc:AlternateContent xmlns:mc="http://schemas.openxmlformats.org/markup-compatibility/2006">
          <mc:Choice xmlns:p14="http://schemas.microsoft.com/office/powerpoint/2010/main" Requires="p14">
            <p:contentPart p14:bwMode="auto" r:id="rId44">
              <p14:nvContentPartPr>
                <p14:cNvPr id="40" name="Ink 39">
                  <a:extLst>
                    <a:ext uri="{FF2B5EF4-FFF2-40B4-BE49-F238E27FC236}">
                      <a16:creationId xmlns:a16="http://schemas.microsoft.com/office/drawing/2014/main" id="{5BF16DFE-08C7-A74D-FEB6-F81C3464693F}"/>
                    </a:ext>
                  </a:extLst>
                </p14:cNvPr>
                <p14:cNvContentPartPr/>
                <p14:nvPr/>
              </p14:nvContentPartPr>
              <p14:xfrm>
                <a:off x="2861217" y="1780714"/>
                <a:ext cx="212400" cy="163800"/>
              </p14:xfrm>
            </p:contentPart>
          </mc:Choice>
          <mc:Fallback>
            <p:pic>
              <p:nvPicPr>
                <p:cNvPr id="40" name="Ink 39">
                  <a:extLst>
                    <a:ext uri="{FF2B5EF4-FFF2-40B4-BE49-F238E27FC236}">
                      <a16:creationId xmlns:a16="http://schemas.microsoft.com/office/drawing/2014/main" id="{5BF16DFE-08C7-A74D-FEB6-F81C3464693F}"/>
                    </a:ext>
                  </a:extLst>
                </p:cNvPr>
                <p:cNvPicPr/>
                <p:nvPr/>
              </p:nvPicPr>
              <p:blipFill>
                <a:blip r:embed="rId45"/>
                <a:stretch>
                  <a:fillRect/>
                </a:stretch>
              </p:blipFill>
              <p:spPr>
                <a:xfrm>
                  <a:off x="2852217" y="1771714"/>
                  <a:ext cx="230040" cy="181440"/>
                </a:xfrm>
                <a:prstGeom prst="rect">
                  <a:avLst/>
                </a:prstGeom>
              </p:spPr>
            </p:pic>
          </mc:Fallback>
        </mc:AlternateContent>
      </p:grpSp>
      <p:grpSp>
        <p:nvGrpSpPr>
          <p:cNvPr id="44" name="Group 43">
            <a:extLst>
              <a:ext uri="{FF2B5EF4-FFF2-40B4-BE49-F238E27FC236}">
                <a16:creationId xmlns:a16="http://schemas.microsoft.com/office/drawing/2014/main" id="{41F18467-A7DE-A890-E86E-21B7ED72A13B}"/>
              </a:ext>
            </a:extLst>
          </p:cNvPr>
          <p:cNvGrpSpPr/>
          <p:nvPr/>
        </p:nvGrpSpPr>
        <p:grpSpPr>
          <a:xfrm>
            <a:off x="2585817" y="2817514"/>
            <a:ext cx="804600" cy="353880"/>
            <a:chOff x="2585817" y="2817514"/>
            <a:chExt cx="804600" cy="353880"/>
          </a:xfrm>
        </p:grpSpPr>
        <mc:AlternateContent xmlns:mc="http://schemas.openxmlformats.org/markup-compatibility/2006">
          <mc:Choice xmlns:p14="http://schemas.microsoft.com/office/powerpoint/2010/main" Requires="p14">
            <p:contentPart p14:bwMode="auto" r:id="rId46">
              <p14:nvContentPartPr>
                <p14:cNvPr id="42" name="Ink 41">
                  <a:extLst>
                    <a:ext uri="{FF2B5EF4-FFF2-40B4-BE49-F238E27FC236}">
                      <a16:creationId xmlns:a16="http://schemas.microsoft.com/office/drawing/2014/main" id="{683CEC1D-9F7B-FB30-504D-CAAFB7863AA0}"/>
                    </a:ext>
                  </a:extLst>
                </p14:cNvPr>
                <p14:cNvContentPartPr/>
                <p14:nvPr/>
              </p14:nvContentPartPr>
              <p14:xfrm>
                <a:off x="2585817" y="2817514"/>
                <a:ext cx="653400" cy="353880"/>
              </p14:xfrm>
            </p:contentPart>
          </mc:Choice>
          <mc:Fallback>
            <p:pic>
              <p:nvPicPr>
                <p:cNvPr id="42" name="Ink 41">
                  <a:extLst>
                    <a:ext uri="{FF2B5EF4-FFF2-40B4-BE49-F238E27FC236}">
                      <a16:creationId xmlns:a16="http://schemas.microsoft.com/office/drawing/2014/main" id="{683CEC1D-9F7B-FB30-504D-CAAFB7863AA0}"/>
                    </a:ext>
                  </a:extLst>
                </p:cNvPr>
                <p:cNvPicPr/>
                <p:nvPr/>
              </p:nvPicPr>
              <p:blipFill>
                <a:blip r:embed="rId47"/>
                <a:stretch>
                  <a:fillRect/>
                </a:stretch>
              </p:blipFill>
              <p:spPr>
                <a:xfrm>
                  <a:off x="2577177" y="2808514"/>
                  <a:ext cx="671040" cy="371520"/>
                </a:xfrm>
                <a:prstGeom prst="rect">
                  <a:avLst/>
                </a:prstGeom>
              </p:spPr>
            </p:pic>
          </mc:Fallback>
        </mc:AlternateContent>
        <mc:AlternateContent xmlns:mc="http://schemas.openxmlformats.org/markup-compatibility/2006">
          <mc:Choice xmlns:p14="http://schemas.microsoft.com/office/powerpoint/2010/main" Requires="p14">
            <p:contentPart p14:bwMode="auto" r:id="rId48">
              <p14:nvContentPartPr>
                <p14:cNvPr id="43" name="Ink 42">
                  <a:extLst>
                    <a:ext uri="{FF2B5EF4-FFF2-40B4-BE49-F238E27FC236}">
                      <a16:creationId xmlns:a16="http://schemas.microsoft.com/office/drawing/2014/main" id="{8646753D-6336-067D-F452-BEB85042F0EF}"/>
                    </a:ext>
                  </a:extLst>
                </p14:cNvPr>
                <p14:cNvContentPartPr/>
                <p14:nvPr/>
              </p14:nvContentPartPr>
              <p14:xfrm>
                <a:off x="3374577" y="3026674"/>
                <a:ext cx="15840" cy="22680"/>
              </p14:xfrm>
            </p:contentPart>
          </mc:Choice>
          <mc:Fallback>
            <p:pic>
              <p:nvPicPr>
                <p:cNvPr id="43" name="Ink 42">
                  <a:extLst>
                    <a:ext uri="{FF2B5EF4-FFF2-40B4-BE49-F238E27FC236}">
                      <a16:creationId xmlns:a16="http://schemas.microsoft.com/office/drawing/2014/main" id="{8646753D-6336-067D-F452-BEB85042F0EF}"/>
                    </a:ext>
                  </a:extLst>
                </p:cNvPr>
                <p:cNvPicPr/>
                <p:nvPr/>
              </p:nvPicPr>
              <p:blipFill>
                <a:blip r:embed="rId49"/>
                <a:stretch>
                  <a:fillRect/>
                </a:stretch>
              </p:blipFill>
              <p:spPr>
                <a:xfrm>
                  <a:off x="3365577" y="3017674"/>
                  <a:ext cx="33480" cy="40320"/>
                </a:xfrm>
                <a:prstGeom prst="rect">
                  <a:avLst/>
                </a:prstGeom>
              </p:spPr>
            </p:pic>
          </mc:Fallback>
        </mc:AlternateContent>
      </p:grpSp>
      <p:grpSp>
        <p:nvGrpSpPr>
          <p:cNvPr id="61" name="Group 60">
            <a:extLst>
              <a:ext uri="{FF2B5EF4-FFF2-40B4-BE49-F238E27FC236}">
                <a16:creationId xmlns:a16="http://schemas.microsoft.com/office/drawing/2014/main" id="{4687CD05-BB0B-943F-1A62-714A3D9F4AE6}"/>
              </a:ext>
            </a:extLst>
          </p:cNvPr>
          <p:cNvGrpSpPr/>
          <p:nvPr/>
        </p:nvGrpSpPr>
        <p:grpSpPr>
          <a:xfrm>
            <a:off x="2490057" y="5235274"/>
            <a:ext cx="2374920" cy="1363680"/>
            <a:chOff x="2490057" y="5235274"/>
            <a:chExt cx="2374920" cy="1363680"/>
          </a:xfrm>
        </p:grpSpPr>
        <mc:AlternateContent xmlns:mc="http://schemas.openxmlformats.org/markup-compatibility/2006">
          <mc:Choice xmlns:p14="http://schemas.microsoft.com/office/powerpoint/2010/main" Requires="p14">
            <p:contentPart p14:bwMode="auto" r:id="rId50">
              <p14:nvContentPartPr>
                <p14:cNvPr id="45" name="Ink 44">
                  <a:extLst>
                    <a:ext uri="{FF2B5EF4-FFF2-40B4-BE49-F238E27FC236}">
                      <a16:creationId xmlns:a16="http://schemas.microsoft.com/office/drawing/2014/main" id="{CE2A9381-CE3E-D52A-52B9-1A2D06B3CD1D}"/>
                    </a:ext>
                  </a:extLst>
                </p14:cNvPr>
                <p14:cNvContentPartPr/>
                <p14:nvPr/>
              </p14:nvContentPartPr>
              <p14:xfrm>
                <a:off x="2490057" y="5268754"/>
                <a:ext cx="500760" cy="265680"/>
              </p14:xfrm>
            </p:contentPart>
          </mc:Choice>
          <mc:Fallback>
            <p:pic>
              <p:nvPicPr>
                <p:cNvPr id="45" name="Ink 44">
                  <a:extLst>
                    <a:ext uri="{FF2B5EF4-FFF2-40B4-BE49-F238E27FC236}">
                      <a16:creationId xmlns:a16="http://schemas.microsoft.com/office/drawing/2014/main" id="{CE2A9381-CE3E-D52A-52B9-1A2D06B3CD1D}"/>
                    </a:ext>
                  </a:extLst>
                </p:cNvPr>
                <p:cNvPicPr/>
                <p:nvPr/>
              </p:nvPicPr>
              <p:blipFill>
                <a:blip r:embed="rId51"/>
                <a:stretch>
                  <a:fillRect/>
                </a:stretch>
              </p:blipFill>
              <p:spPr>
                <a:xfrm>
                  <a:off x="2481417" y="5259754"/>
                  <a:ext cx="518400" cy="283320"/>
                </a:xfrm>
                <a:prstGeom prst="rect">
                  <a:avLst/>
                </a:prstGeom>
              </p:spPr>
            </p:pic>
          </mc:Fallback>
        </mc:AlternateContent>
        <mc:AlternateContent xmlns:mc="http://schemas.openxmlformats.org/markup-compatibility/2006">
          <mc:Choice xmlns:p14="http://schemas.microsoft.com/office/powerpoint/2010/main" Requires="p14">
            <p:contentPart p14:bwMode="auto" r:id="rId52">
              <p14:nvContentPartPr>
                <p14:cNvPr id="46" name="Ink 45">
                  <a:extLst>
                    <a:ext uri="{FF2B5EF4-FFF2-40B4-BE49-F238E27FC236}">
                      <a16:creationId xmlns:a16="http://schemas.microsoft.com/office/drawing/2014/main" id="{4693D220-440F-C3FF-1DD6-19F419BE69AE}"/>
                    </a:ext>
                  </a:extLst>
                </p14:cNvPr>
                <p14:cNvContentPartPr/>
                <p14:nvPr/>
              </p14:nvContentPartPr>
              <p14:xfrm>
                <a:off x="2512017" y="5235274"/>
                <a:ext cx="107640" cy="95760"/>
              </p14:xfrm>
            </p:contentPart>
          </mc:Choice>
          <mc:Fallback>
            <p:pic>
              <p:nvPicPr>
                <p:cNvPr id="46" name="Ink 45">
                  <a:extLst>
                    <a:ext uri="{FF2B5EF4-FFF2-40B4-BE49-F238E27FC236}">
                      <a16:creationId xmlns:a16="http://schemas.microsoft.com/office/drawing/2014/main" id="{4693D220-440F-C3FF-1DD6-19F419BE69AE}"/>
                    </a:ext>
                  </a:extLst>
                </p:cNvPr>
                <p:cNvPicPr/>
                <p:nvPr/>
              </p:nvPicPr>
              <p:blipFill>
                <a:blip r:embed="rId53"/>
                <a:stretch>
                  <a:fillRect/>
                </a:stretch>
              </p:blipFill>
              <p:spPr>
                <a:xfrm>
                  <a:off x="2503017" y="5226274"/>
                  <a:ext cx="125280" cy="113400"/>
                </a:xfrm>
                <a:prstGeom prst="rect">
                  <a:avLst/>
                </a:prstGeom>
              </p:spPr>
            </p:pic>
          </mc:Fallback>
        </mc:AlternateContent>
        <mc:AlternateContent xmlns:mc="http://schemas.openxmlformats.org/markup-compatibility/2006">
          <mc:Choice xmlns:p14="http://schemas.microsoft.com/office/powerpoint/2010/main" Requires="p14">
            <p:contentPart p14:bwMode="auto" r:id="rId54">
              <p14:nvContentPartPr>
                <p14:cNvPr id="47" name="Ink 46">
                  <a:extLst>
                    <a:ext uri="{FF2B5EF4-FFF2-40B4-BE49-F238E27FC236}">
                      <a16:creationId xmlns:a16="http://schemas.microsoft.com/office/drawing/2014/main" id="{1704D17B-0B9E-F5B4-0B1B-F42B72738F0A}"/>
                    </a:ext>
                  </a:extLst>
                </p14:cNvPr>
                <p14:cNvContentPartPr/>
                <p14:nvPr/>
              </p14:nvContentPartPr>
              <p14:xfrm>
                <a:off x="2999817" y="5541634"/>
                <a:ext cx="374760" cy="445680"/>
              </p14:xfrm>
            </p:contentPart>
          </mc:Choice>
          <mc:Fallback>
            <p:pic>
              <p:nvPicPr>
                <p:cNvPr id="47" name="Ink 46">
                  <a:extLst>
                    <a:ext uri="{FF2B5EF4-FFF2-40B4-BE49-F238E27FC236}">
                      <a16:creationId xmlns:a16="http://schemas.microsoft.com/office/drawing/2014/main" id="{1704D17B-0B9E-F5B4-0B1B-F42B72738F0A}"/>
                    </a:ext>
                  </a:extLst>
                </p:cNvPr>
                <p:cNvPicPr/>
                <p:nvPr/>
              </p:nvPicPr>
              <p:blipFill>
                <a:blip r:embed="rId55"/>
                <a:stretch>
                  <a:fillRect/>
                </a:stretch>
              </p:blipFill>
              <p:spPr>
                <a:xfrm>
                  <a:off x="2991177" y="5532994"/>
                  <a:ext cx="392400" cy="463320"/>
                </a:xfrm>
                <a:prstGeom prst="rect">
                  <a:avLst/>
                </a:prstGeom>
              </p:spPr>
            </p:pic>
          </mc:Fallback>
        </mc:AlternateContent>
        <mc:AlternateContent xmlns:mc="http://schemas.openxmlformats.org/markup-compatibility/2006">
          <mc:Choice xmlns:p14="http://schemas.microsoft.com/office/powerpoint/2010/main" Requires="p14">
            <p:contentPart p14:bwMode="auto" r:id="rId56">
              <p14:nvContentPartPr>
                <p14:cNvPr id="48" name="Ink 47">
                  <a:extLst>
                    <a:ext uri="{FF2B5EF4-FFF2-40B4-BE49-F238E27FC236}">
                      <a16:creationId xmlns:a16="http://schemas.microsoft.com/office/drawing/2014/main" id="{3D88527A-FC08-EB65-5411-EBE82B728127}"/>
                    </a:ext>
                  </a:extLst>
                </p14:cNvPr>
                <p14:cNvContentPartPr/>
                <p14:nvPr/>
              </p14:nvContentPartPr>
              <p14:xfrm>
                <a:off x="3440457" y="6124834"/>
                <a:ext cx="133560" cy="136440"/>
              </p14:xfrm>
            </p:contentPart>
          </mc:Choice>
          <mc:Fallback>
            <p:pic>
              <p:nvPicPr>
                <p:cNvPr id="48" name="Ink 47">
                  <a:extLst>
                    <a:ext uri="{FF2B5EF4-FFF2-40B4-BE49-F238E27FC236}">
                      <a16:creationId xmlns:a16="http://schemas.microsoft.com/office/drawing/2014/main" id="{3D88527A-FC08-EB65-5411-EBE82B728127}"/>
                    </a:ext>
                  </a:extLst>
                </p:cNvPr>
                <p:cNvPicPr/>
                <p:nvPr/>
              </p:nvPicPr>
              <p:blipFill>
                <a:blip r:embed="rId57"/>
                <a:stretch>
                  <a:fillRect/>
                </a:stretch>
              </p:blipFill>
              <p:spPr>
                <a:xfrm>
                  <a:off x="3431817" y="6115834"/>
                  <a:ext cx="151200" cy="154080"/>
                </a:xfrm>
                <a:prstGeom prst="rect">
                  <a:avLst/>
                </a:prstGeom>
              </p:spPr>
            </p:pic>
          </mc:Fallback>
        </mc:AlternateContent>
        <mc:AlternateContent xmlns:mc="http://schemas.openxmlformats.org/markup-compatibility/2006">
          <mc:Choice xmlns:p14="http://schemas.microsoft.com/office/powerpoint/2010/main" Requires="p14">
            <p:contentPart p14:bwMode="auto" r:id="rId58">
              <p14:nvContentPartPr>
                <p14:cNvPr id="49" name="Ink 48">
                  <a:extLst>
                    <a:ext uri="{FF2B5EF4-FFF2-40B4-BE49-F238E27FC236}">
                      <a16:creationId xmlns:a16="http://schemas.microsoft.com/office/drawing/2014/main" id="{1CF53CE2-B777-87F2-C9FE-467ED55EAE8A}"/>
                    </a:ext>
                  </a:extLst>
                </p14:cNvPr>
                <p14:cNvContentPartPr/>
                <p14:nvPr/>
              </p14:nvContentPartPr>
              <p14:xfrm>
                <a:off x="3574017" y="6074074"/>
                <a:ext cx="77400" cy="122400"/>
              </p14:xfrm>
            </p:contentPart>
          </mc:Choice>
          <mc:Fallback>
            <p:pic>
              <p:nvPicPr>
                <p:cNvPr id="49" name="Ink 48">
                  <a:extLst>
                    <a:ext uri="{FF2B5EF4-FFF2-40B4-BE49-F238E27FC236}">
                      <a16:creationId xmlns:a16="http://schemas.microsoft.com/office/drawing/2014/main" id="{1CF53CE2-B777-87F2-C9FE-467ED55EAE8A}"/>
                    </a:ext>
                  </a:extLst>
                </p:cNvPr>
                <p:cNvPicPr/>
                <p:nvPr/>
              </p:nvPicPr>
              <p:blipFill>
                <a:blip r:embed="rId59"/>
                <a:stretch>
                  <a:fillRect/>
                </a:stretch>
              </p:blipFill>
              <p:spPr>
                <a:xfrm>
                  <a:off x="3565017" y="6065434"/>
                  <a:ext cx="95040" cy="140040"/>
                </a:xfrm>
                <a:prstGeom prst="rect">
                  <a:avLst/>
                </a:prstGeom>
              </p:spPr>
            </p:pic>
          </mc:Fallback>
        </mc:AlternateContent>
        <mc:AlternateContent xmlns:mc="http://schemas.openxmlformats.org/markup-compatibility/2006">
          <mc:Choice xmlns:p14="http://schemas.microsoft.com/office/powerpoint/2010/main" Requires="p14">
            <p:contentPart p14:bwMode="auto" r:id="rId60">
              <p14:nvContentPartPr>
                <p14:cNvPr id="50" name="Ink 49">
                  <a:extLst>
                    <a:ext uri="{FF2B5EF4-FFF2-40B4-BE49-F238E27FC236}">
                      <a16:creationId xmlns:a16="http://schemas.microsoft.com/office/drawing/2014/main" id="{56E74DC4-6D55-4EF6-4B55-FEF2E661F02C}"/>
                    </a:ext>
                  </a:extLst>
                </p14:cNvPr>
                <p14:cNvContentPartPr/>
                <p14:nvPr/>
              </p14:nvContentPartPr>
              <p14:xfrm>
                <a:off x="3677337" y="6066154"/>
                <a:ext cx="110520" cy="89280"/>
              </p14:xfrm>
            </p:contentPart>
          </mc:Choice>
          <mc:Fallback>
            <p:pic>
              <p:nvPicPr>
                <p:cNvPr id="50" name="Ink 49">
                  <a:extLst>
                    <a:ext uri="{FF2B5EF4-FFF2-40B4-BE49-F238E27FC236}">
                      <a16:creationId xmlns:a16="http://schemas.microsoft.com/office/drawing/2014/main" id="{56E74DC4-6D55-4EF6-4B55-FEF2E661F02C}"/>
                    </a:ext>
                  </a:extLst>
                </p:cNvPr>
                <p:cNvPicPr/>
                <p:nvPr/>
              </p:nvPicPr>
              <p:blipFill>
                <a:blip r:embed="rId61"/>
                <a:stretch>
                  <a:fillRect/>
                </a:stretch>
              </p:blipFill>
              <p:spPr>
                <a:xfrm>
                  <a:off x="3668337" y="6057154"/>
                  <a:ext cx="128160" cy="106920"/>
                </a:xfrm>
                <a:prstGeom prst="rect">
                  <a:avLst/>
                </a:prstGeom>
              </p:spPr>
            </p:pic>
          </mc:Fallback>
        </mc:AlternateContent>
        <mc:AlternateContent xmlns:mc="http://schemas.openxmlformats.org/markup-compatibility/2006">
          <mc:Choice xmlns:p14="http://schemas.microsoft.com/office/powerpoint/2010/main" Requires="p14">
            <p:contentPart p14:bwMode="auto" r:id="rId62">
              <p14:nvContentPartPr>
                <p14:cNvPr id="51" name="Ink 50">
                  <a:extLst>
                    <a:ext uri="{FF2B5EF4-FFF2-40B4-BE49-F238E27FC236}">
                      <a16:creationId xmlns:a16="http://schemas.microsoft.com/office/drawing/2014/main" id="{9436BCF5-C963-BA60-B8FC-B007A51C80BF}"/>
                    </a:ext>
                  </a:extLst>
                </p14:cNvPr>
                <p14:cNvContentPartPr/>
                <p14:nvPr/>
              </p14:nvContentPartPr>
              <p14:xfrm>
                <a:off x="3812337" y="5851954"/>
                <a:ext cx="174240" cy="363600"/>
              </p14:xfrm>
            </p:contentPart>
          </mc:Choice>
          <mc:Fallback>
            <p:pic>
              <p:nvPicPr>
                <p:cNvPr id="51" name="Ink 50">
                  <a:extLst>
                    <a:ext uri="{FF2B5EF4-FFF2-40B4-BE49-F238E27FC236}">
                      <a16:creationId xmlns:a16="http://schemas.microsoft.com/office/drawing/2014/main" id="{9436BCF5-C963-BA60-B8FC-B007A51C80BF}"/>
                    </a:ext>
                  </a:extLst>
                </p:cNvPr>
                <p:cNvPicPr/>
                <p:nvPr/>
              </p:nvPicPr>
              <p:blipFill>
                <a:blip r:embed="rId63"/>
                <a:stretch>
                  <a:fillRect/>
                </a:stretch>
              </p:blipFill>
              <p:spPr>
                <a:xfrm>
                  <a:off x="3803337" y="5842954"/>
                  <a:ext cx="191880" cy="381240"/>
                </a:xfrm>
                <a:prstGeom prst="rect">
                  <a:avLst/>
                </a:prstGeom>
              </p:spPr>
            </p:pic>
          </mc:Fallback>
        </mc:AlternateContent>
        <mc:AlternateContent xmlns:mc="http://schemas.openxmlformats.org/markup-compatibility/2006">
          <mc:Choice xmlns:p14="http://schemas.microsoft.com/office/powerpoint/2010/main" Requires="p14">
            <p:contentPart p14:bwMode="auto" r:id="rId64">
              <p14:nvContentPartPr>
                <p14:cNvPr id="53" name="Ink 52">
                  <a:extLst>
                    <a:ext uri="{FF2B5EF4-FFF2-40B4-BE49-F238E27FC236}">
                      <a16:creationId xmlns:a16="http://schemas.microsoft.com/office/drawing/2014/main" id="{E43D5174-9FA9-6156-C223-3065598A319F}"/>
                    </a:ext>
                  </a:extLst>
                </p14:cNvPr>
                <p14:cNvContentPartPr/>
                <p14:nvPr/>
              </p14:nvContentPartPr>
              <p14:xfrm>
                <a:off x="3932217" y="6359914"/>
                <a:ext cx="166680" cy="236520"/>
              </p14:xfrm>
            </p:contentPart>
          </mc:Choice>
          <mc:Fallback>
            <p:pic>
              <p:nvPicPr>
                <p:cNvPr id="53" name="Ink 52">
                  <a:extLst>
                    <a:ext uri="{FF2B5EF4-FFF2-40B4-BE49-F238E27FC236}">
                      <a16:creationId xmlns:a16="http://schemas.microsoft.com/office/drawing/2014/main" id="{E43D5174-9FA9-6156-C223-3065598A319F}"/>
                    </a:ext>
                  </a:extLst>
                </p:cNvPr>
                <p:cNvPicPr/>
                <p:nvPr/>
              </p:nvPicPr>
              <p:blipFill>
                <a:blip r:embed="rId65"/>
                <a:stretch>
                  <a:fillRect/>
                </a:stretch>
              </p:blipFill>
              <p:spPr>
                <a:xfrm>
                  <a:off x="3923217" y="6350914"/>
                  <a:ext cx="184320" cy="254160"/>
                </a:xfrm>
                <a:prstGeom prst="rect">
                  <a:avLst/>
                </a:prstGeom>
              </p:spPr>
            </p:pic>
          </mc:Fallback>
        </mc:AlternateContent>
        <mc:AlternateContent xmlns:mc="http://schemas.openxmlformats.org/markup-compatibility/2006">
          <mc:Choice xmlns:p14="http://schemas.microsoft.com/office/powerpoint/2010/main" Requires="p14">
            <p:contentPart p14:bwMode="auto" r:id="rId66">
              <p14:nvContentPartPr>
                <p14:cNvPr id="54" name="Ink 53">
                  <a:extLst>
                    <a:ext uri="{FF2B5EF4-FFF2-40B4-BE49-F238E27FC236}">
                      <a16:creationId xmlns:a16="http://schemas.microsoft.com/office/drawing/2014/main" id="{CAEF343B-FD1F-3185-BB79-55482F63BAED}"/>
                    </a:ext>
                  </a:extLst>
                </p14:cNvPr>
                <p14:cNvContentPartPr/>
                <p14:nvPr/>
              </p14:nvContentPartPr>
              <p14:xfrm>
                <a:off x="4063977" y="6261274"/>
                <a:ext cx="201960" cy="127440"/>
              </p14:xfrm>
            </p:contentPart>
          </mc:Choice>
          <mc:Fallback>
            <p:pic>
              <p:nvPicPr>
                <p:cNvPr id="54" name="Ink 53">
                  <a:extLst>
                    <a:ext uri="{FF2B5EF4-FFF2-40B4-BE49-F238E27FC236}">
                      <a16:creationId xmlns:a16="http://schemas.microsoft.com/office/drawing/2014/main" id="{CAEF343B-FD1F-3185-BB79-55482F63BAED}"/>
                    </a:ext>
                  </a:extLst>
                </p:cNvPr>
                <p:cNvPicPr/>
                <p:nvPr/>
              </p:nvPicPr>
              <p:blipFill>
                <a:blip r:embed="rId67"/>
                <a:stretch>
                  <a:fillRect/>
                </a:stretch>
              </p:blipFill>
              <p:spPr>
                <a:xfrm>
                  <a:off x="4055337" y="6252274"/>
                  <a:ext cx="219600" cy="145080"/>
                </a:xfrm>
                <a:prstGeom prst="rect">
                  <a:avLst/>
                </a:prstGeom>
              </p:spPr>
            </p:pic>
          </mc:Fallback>
        </mc:AlternateContent>
        <mc:AlternateContent xmlns:mc="http://schemas.openxmlformats.org/markup-compatibility/2006">
          <mc:Choice xmlns:p14="http://schemas.microsoft.com/office/powerpoint/2010/main" Requires="p14">
            <p:contentPart p14:bwMode="auto" r:id="rId68">
              <p14:nvContentPartPr>
                <p14:cNvPr id="55" name="Ink 54">
                  <a:extLst>
                    <a:ext uri="{FF2B5EF4-FFF2-40B4-BE49-F238E27FC236}">
                      <a16:creationId xmlns:a16="http://schemas.microsoft.com/office/drawing/2014/main" id="{9639D3F3-5674-50A7-AA0A-932BDE473CDA}"/>
                    </a:ext>
                  </a:extLst>
                </p14:cNvPr>
                <p14:cNvContentPartPr/>
                <p14:nvPr/>
              </p14:nvContentPartPr>
              <p14:xfrm>
                <a:off x="4174497" y="6154714"/>
                <a:ext cx="24840" cy="23040"/>
              </p14:xfrm>
            </p:contentPart>
          </mc:Choice>
          <mc:Fallback>
            <p:pic>
              <p:nvPicPr>
                <p:cNvPr id="55" name="Ink 54">
                  <a:extLst>
                    <a:ext uri="{FF2B5EF4-FFF2-40B4-BE49-F238E27FC236}">
                      <a16:creationId xmlns:a16="http://schemas.microsoft.com/office/drawing/2014/main" id="{9639D3F3-5674-50A7-AA0A-932BDE473CDA}"/>
                    </a:ext>
                  </a:extLst>
                </p:cNvPr>
                <p:cNvPicPr/>
                <p:nvPr/>
              </p:nvPicPr>
              <p:blipFill>
                <a:blip r:embed="rId69"/>
                <a:stretch>
                  <a:fillRect/>
                </a:stretch>
              </p:blipFill>
              <p:spPr>
                <a:xfrm>
                  <a:off x="4165497" y="6145714"/>
                  <a:ext cx="42480" cy="40680"/>
                </a:xfrm>
                <a:prstGeom prst="rect">
                  <a:avLst/>
                </a:prstGeom>
              </p:spPr>
            </p:pic>
          </mc:Fallback>
        </mc:AlternateContent>
        <mc:AlternateContent xmlns:mc="http://schemas.openxmlformats.org/markup-compatibility/2006">
          <mc:Choice xmlns:p14="http://schemas.microsoft.com/office/powerpoint/2010/main" Requires="p14">
            <p:contentPart p14:bwMode="auto" r:id="rId70">
              <p14:nvContentPartPr>
                <p14:cNvPr id="56" name="Ink 55">
                  <a:extLst>
                    <a:ext uri="{FF2B5EF4-FFF2-40B4-BE49-F238E27FC236}">
                      <a16:creationId xmlns:a16="http://schemas.microsoft.com/office/drawing/2014/main" id="{8F562E61-3085-8A68-DE1C-2BAB53DDD802}"/>
                    </a:ext>
                  </a:extLst>
                </p14:cNvPr>
                <p14:cNvContentPartPr/>
                <p14:nvPr/>
              </p14:nvContentPartPr>
              <p14:xfrm>
                <a:off x="4307697" y="6029074"/>
                <a:ext cx="189720" cy="197640"/>
              </p14:xfrm>
            </p:contentPart>
          </mc:Choice>
          <mc:Fallback>
            <p:pic>
              <p:nvPicPr>
                <p:cNvPr id="56" name="Ink 55">
                  <a:extLst>
                    <a:ext uri="{FF2B5EF4-FFF2-40B4-BE49-F238E27FC236}">
                      <a16:creationId xmlns:a16="http://schemas.microsoft.com/office/drawing/2014/main" id="{8F562E61-3085-8A68-DE1C-2BAB53DDD802}"/>
                    </a:ext>
                  </a:extLst>
                </p:cNvPr>
                <p:cNvPicPr/>
                <p:nvPr/>
              </p:nvPicPr>
              <p:blipFill>
                <a:blip r:embed="rId71"/>
                <a:stretch>
                  <a:fillRect/>
                </a:stretch>
              </p:blipFill>
              <p:spPr>
                <a:xfrm>
                  <a:off x="4299057" y="6020434"/>
                  <a:ext cx="207360" cy="215280"/>
                </a:xfrm>
                <a:prstGeom prst="rect">
                  <a:avLst/>
                </a:prstGeom>
              </p:spPr>
            </p:pic>
          </mc:Fallback>
        </mc:AlternateContent>
        <mc:AlternateContent xmlns:mc="http://schemas.openxmlformats.org/markup-compatibility/2006">
          <mc:Choice xmlns:p14="http://schemas.microsoft.com/office/powerpoint/2010/main" Requires="p14">
            <p:contentPart p14:bwMode="auto" r:id="rId72">
              <p14:nvContentPartPr>
                <p14:cNvPr id="57" name="Ink 56">
                  <a:extLst>
                    <a:ext uri="{FF2B5EF4-FFF2-40B4-BE49-F238E27FC236}">
                      <a16:creationId xmlns:a16="http://schemas.microsoft.com/office/drawing/2014/main" id="{D42F8BCE-55CA-650C-687A-B259CCB112D5}"/>
                    </a:ext>
                  </a:extLst>
                </p14:cNvPr>
                <p14:cNvContentPartPr/>
                <p14:nvPr/>
              </p14:nvContentPartPr>
              <p14:xfrm>
                <a:off x="4268097" y="6475474"/>
                <a:ext cx="83880" cy="123480"/>
              </p14:xfrm>
            </p:contentPart>
          </mc:Choice>
          <mc:Fallback>
            <p:pic>
              <p:nvPicPr>
                <p:cNvPr id="57" name="Ink 56">
                  <a:extLst>
                    <a:ext uri="{FF2B5EF4-FFF2-40B4-BE49-F238E27FC236}">
                      <a16:creationId xmlns:a16="http://schemas.microsoft.com/office/drawing/2014/main" id="{D42F8BCE-55CA-650C-687A-B259CCB112D5}"/>
                    </a:ext>
                  </a:extLst>
                </p:cNvPr>
                <p:cNvPicPr/>
                <p:nvPr/>
              </p:nvPicPr>
              <p:blipFill>
                <a:blip r:embed="rId73"/>
                <a:stretch>
                  <a:fillRect/>
                </a:stretch>
              </p:blipFill>
              <p:spPr>
                <a:xfrm>
                  <a:off x="4259457" y="6466834"/>
                  <a:ext cx="101520" cy="141120"/>
                </a:xfrm>
                <a:prstGeom prst="rect">
                  <a:avLst/>
                </a:prstGeom>
              </p:spPr>
            </p:pic>
          </mc:Fallback>
        </mc:AlternateContent>
        <mc:AlternateContent xmlns:mc="http://schemas.openxmlformats.org/markup-compatibility/2006">
          <mc:Choice xmlns:p14="http://schemas.microsoft.com/office/powerpoint/2010/main" Requires="p14">
            <p:contentPart p14:bwMode="auto" r:id="rId74">
              <p14:nvContentPartPr>
                <p14:cNvPr id="58" name="Ink 57">
                  <a:extLst>
                    <a:ext uri="{FF2B5EF4-FFF2-40B4-BE49-F238E27FC236}">
                      <a16:creationId xmlns:a16="http://schemas.microsoft.com/office/drawing/2014/main" id="{F3DC1B29-8823-CE8F-A927-2C0C7D3690DE}"/>
                    </a:ext>
                  </a:extLst>
                </p14:cNvPr>
                <p14:cNvContentPartPr/>
                <p14:nvPr/>
              </p14:nvContentPartPr>
              <p14:xfrm>
                <a:off x="4270977" y="6407074"/>
                <a:ext cx="175680" cy="97200"/>
              </p14:xfrm>
            </p:contentPart>
          </mc:Choice>
          <mc:Fallback>
            <p:pic>
              <p:nvPicPr>
                <p:cNvPr id="58" name="Ink 57">
                  <a:extLst>
                    <a:ext uri="{FF2B5EF4-FFF2-40B4-BE49-F238E27FC236}">
                      <a16:creationId xmlns:a16="http://schemas.microsoft.com/office/drawing/2014/main" id="{F3DC1B29-8823-CE8F-A927-2C0C7D3690DE}"/>
                    </a:ext>
                  </a:extLst>
                </p:cNvPr>
                <p:cNvPicPr/>
                <p:nvPr/>
              </p:nvPicPr>
              <p:blipFill>
                <a:blip r:embed="rId75"/>
                <a:stretch>
                  <a:fillRect/>
                </a:stretch>
              </p:blipFill>
              <p:spPr>
                <a:xfrm>
                  <a:off x="4262337" y="6398074"/>
                  <a:ext cx="193320" cy="114840"/>
                </a:xfrm>
                <a:prstGeom prst="rect">
                  <a:avLst/>
                </a:prstGeom>
              </p:spPr>
            </p:pic>
          </mc:Fallback>
        </mc:AlternateContent>
        <mc:AlternateContent xmlns:mc="http://schemas.openxmlformats.org/markup-compatibility/2006">
          <mc:Choice xmlns:p14="http://schemas.microsoft.com/office/powerpoint/2010/main" Requires="p14">
            <p:contentPart p14:bwMode="auto" r:id="rId76">
              <p14:nvContentPartPr>
                <p14:cNvPr id="59" name="Ink 58">
                  <a:extLst>
                    <a:ext uri="{FF2B5EF4-FFF2-40B4-BE49-F238E27FC236}">
                      <a16:creationId xmlns:a16="http://schemas.microsoft.com/office/drawing/2014/main" id="{EA4187A8-E5FE-7CCB-EDEE-49D9DF928F7B}"/>
                    </a:ext>
                  </a:extLst>
                </p14:cNvPr>
                <p14:cNvContentPartPr/>
                <p14:nvPr/>
              </p14:nvContentPartPr>
              <p14:xfrm>
                <a:off x="4449177" y="6352354"/>
                <a:ext cx="117000" cy="113760"/>
              </p14:xfrm>
            </p:contentPart>
          </mc:Choice>
          <mc:Fallback>
            <p:pic>
              <p:nvPicPr>
                <p:cNvPr id="59" name="Ink 58">
                  <a:extLst>
                    <a:ext uri="{FF2B5EF4-FFF2-40B4-BE49-F238E27FC236}">
                      <a16:creationId xmlns:a16="http://schemas.microsoft.com/office/drawing/2014/main" id="{EA4187A8-E5FE-7CCB-EDEE-49D9DF928F7B}"/>
                    </a:ext>
                  </a:extLst>
                </p:cNvPr>
                <p:cNvPicPr/>
                <p:nvPr/>
              </p:nvPicPr>
              <p:blipFill>
                <a:blip r:embed="rId77"/>
                <a:stretch>
                  <a:fillRect/>
                </a:stretch>
              </p:blipFill>
              <p:spPr>
                <a:xfrm>
                  <a:off x="4440177" y="6343714"/>
                  <a:ext cx="134640" cy="131400"/>
                </a:xfrm>
                <a:prstGeom prst="rect">
                  <a:avLst/>
                </a:prstGeom>
              </p:spPr>
            </p:pic>
          </mc:Fallback>
        </mc:AlternateContent>
        <mc:AlternateContent xmlns:mc="http://schemas.openxmlformats.org/markup-compatibility/2006">
          <mc:Choice xmlns:p14="http://schemas.microsoft.com/office/powerpoint/2010/main" Requires="p14">
            <p:contentPart p14:bwMode="auto" r:id="rId78">
              <p14:nvContentPartPr>
                <p14:cNvPr id="60" name="Ink 59">
                  <a:extLst>
                    <a:ext uri="{FF2B5EF4-FFF2-40B4-BE49-F238E27FC236}">
                      <a16:creationId xmlns:a16="http://schemas.microsoft.com/office/drawing/2014/main" id="{BECD3436-B6E4-5B21-4CDF-0108A3DA84F0}"/>
                    </a:ext>
                  </a:extLst>
                </p14:cNvPr>
                <p14:cNvContentPartPr/>
                <p14:nvPr/>
              </p14:nvContentPartPr>
              <p14:xfrm>
                <a:off x="4589937" y="6244354"/>
                <a:ext cx="275040" cy="127440"/>
              </p14:xfrm>
            </p:contentPart>
          </mc:Choice>
          <mc:Fallback>
            <p:pic>
              <p:nvPicPr>
                <p:cNvPr id="60" name="Ink 59">
                  <a:extLst>
                    <a:ext uri="{FF2B5EF4-FFF2-40B4-BE49-F238E27FC236}">
                      <a16:creationId xmlns:a16="http://schemas.microsoft.com/office/drawing/2014/main" id="{BECD3436-B6E4-5B21-4CDF-0108A3DA84F0}"/>
                    </a:ext>
                  </a:extLst>
                </p:cNvPr>
                <p:cNvPicPr/>
                <p:nvPr/>
              </p:nvPicPr>
              <p:blipFill>
                <a:blip r:embed="rId79"/>
                <a:stretch>
                  <a:fillRect/>
                </a:stretch>
              </p:blipFill>
              <p:spPr>
                <a:xfrm>
                  <a:off x="4581297" y="6235714"/>
                  <a:ext cx="292680" cy="14508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80">
            <p14:nvContentPartPr>
              <p14:cNvPr id="62" name="Ink 61">
                <a:extLst>
                  <a:ext uri="{FF2B5EF4-FFF2-40B4-BE49-F238E27FC236}">
                    <a16:creationId xmlns:a16="http://schemas.microsoft.com/office/drawing/2014/main" id="{276AF884-1E27-1F93-4C38-AB1B56DC944C}"/>
                  </a:ext>
                </a:extLst>
              </p14:cNvPr>
              <p14:cNvContentPartPr/>
              <p14:nvPr/>
            </p14:nvContentPartPr>
            <p14:xfrm>
              <a:off x="3383577" y="3519514"/>
              <a:ext cx="1132200" cy="422640"/>
            </p14:xfrm>
          </p:contentPart>
        </mc:Choice>
        <mc:Fallback>
          <p:pic>
            <p:nvPicPr>
              <p:cNvPr id="62" name="Ink 61">
                <a:extLst>
                  <a:ext uri="{FF2B5EF4-FFF2-40B4-BE49-F238E27FC236}">
                    <a16:creationId xmlns:a16="http://schemas.microsoft.com/office/drawing/2014/main" id="{276AF884-1E27-1F93-4C38-AB1B56DC944C}"/>
                  </a:ext>
                </a:extLst>
              </p:cNvPr>
              <p:cNvPicPr/>
              <p:nvPr/>
            </p:nvPicPr>
            <p:blipFill>
              <a:blip r:embed="rId81"/>
              <a:stretch>
                <a:fillRect/>
              </a:stretch>
            </p:blipFill>
            <p:spPr>
              <a:xfrm>
                <a:off x="3374577" y="3510514"/>
                <a:ext cx="1149840" cy="440280"/>
              </a:xfrm>
              <a:prstGeom prst="rect">
                <a:avLst/>
              </a:prstGeom>
            </p:spPr>
          </p:pic>
        </mc:Fallback>
      </mc:AlternateContent>
      <mc:AlternateContent xmlns:mc="http://schemas.openxmlformats.org/markup-compatibility/2006">
        <mc:Choice xmlns:p14="http://schemas.microsoft.com/office/powerpoint/2010/main" Requires="p14">
          <p:contentPart p14:bwMode="auto" r:id="rId82">
            <p14:nvContentPartPr>
              <p14:cNvPr id="63" name="Ink 62">
                <a:extLst>
                  <a:ext uri="{FF2B5EF4-FFF2-40B4-BE49-F238E27FC236}">
                    <a16:creationId xmlns:a16="http://schemas.microsoft.com/office/drawing/2014/main" id="{0DC4986F-945F-88E1-85E4-8D149B55584A}"/>
                  </a:ext>
                </a:extLst>
              </p14:cNvPr>
              <p14:cNvContentPartPr/>
              <p14:nvPr/>
            </p14:nvContentPartPr>
            <p14:xfrm>
              <a:off x="3379257" y="4734874"/>
              <a:ext cx="1137600" cy="429480"/>
            </p14:xfrm>
          </p:contentPart>
        </mc:Choice>
        <mc:Fallback>
          <p:pic>
            <p:nvPicPr>
              <p:cNvPr id="63" name="Ink 62">
                <a:extLst>
                  <a:ext uri="{FF2B5EF4-FFF2-40B4-BE49-F238E27FC236}">
                    <a16:creationId xmlns:a16="http://schemas.microsoft.com/office/drawing/2014/main" id="{0DC4986F-945F-88E1-85E4-8D149B55584A}"/>
                  </a:ext>
                </a:extLst>
              </p:cNvPr>
              <p:cNvPicPr/>
              <p:nvPr/>
            </p:nvPicPr>
            <p:blipFill>
              <a:blip r:embed="rId83"/>
              <a:stretch>
                <a:fillRect/>
              </a:stretch>
            </p:blipFill>
            <p:spPr>
              <a:xfrm>
                <a:off x="3370617" y="4726234"/>
                <a:ext cx="1155240" cy="447120"/>
              </a:xfrm>
              <a:prstGeom prst="rect">
                <a:avLst/>
              </a:prstGeom>
            </p:spPr>
          </p:pic>
        </mc:Fallback>
      </mc:AlternateContent>
      <p:grpSp>
        <p:nvGrpSpPr>
          <p:cNvPr id="72" name="Group 71">
            <a:extLst>
              <a:ext uri="{FF2B5EF4-FFF2-40B4-BE49-F238E27FC236}">
                <a16:creationId xmlns:a16="http://schemas.microsoft.com/office/drawing/2014/main" id="{308173A6-37D9-F211-D70C-18275BAED14C}"/>
              </a:ext>
            </a:extLst>
          </p:cNvPr>
          <p:cNvGrpSpPr/>
          <p:nvPr/>
        </p:nvGrpSpPr>
        <p:grpSpPr>
          <a:xfrm>
            <a:off x="5194377" y="2956114"/>
            <a:ext cx="956520" cy="928440"/>
            <a:chOff x="5194377" y="2956114"/>
            <a:chExt cx="956520" cy="928440"/>
          </a:xfrm>
        </p:grpSpPr>
        <mc:AlternateContent xmlns:mc="http://schemas.openxmlformats.org/markup-compatibility/2006">
          <mc:Choice xmlns:p14="http://schemas.microsoft.com/office/powerpoint/2010/main" Requires="p14">
            <p:contentPart p14:bwMode="auto" r:id="rId84">
              <p14:nvContentPartPr>
                <p14:cNvPr id="64" name="Ink 63">
                  <a:extLst>
                    <a:ext uri="{FF2B5EF4-FFF2-40B4-BE49-F238E27FC236}">
                      <a16:creationId xmlns:a16="http://schemas.microsoft.com/office/drawing/2014/main" id="{0F3CC62C-3349-FD06-6487-E7266F40C3ED}"/>
                    </a:ext>
                  </a:extLst>
                </p14:cNvPr>
                <p14:cNvContentPartPr/>
                <p14:nvPr/>
              </p14:nvContentPartPr>
              <p14:xfrm>
                <a:off x="5194377" y="3663874"/>
                <a:ext cx="186120" cy="220680"/>
              </p14:xfrm>
            </p:contentPart>
          </mc:Choice>
          <mc:Fallback>
            <p:pic>
              <p:nvPicPr>
                <p:cNvPr id="64" name="Ink 63">
                  <a:extLst>
                    <a:ext uri="{FF2B5EF4-FFF2-40B4-BE49-F238E27FC236}">
                      <a16:creationId xmlns:a16="http://schemas.microsoft.com/office/drawing/2014/main" id="{0F3CC62C-3349-FD06-6487-E7266F40C3ED}"/>
                    </a:ext>
                  </a:extLst>
                </p:cNvPr>
                <p:cNvPicPr/>
                <p:nvPr/>
              </p:nvPicPr>
              <p:blipFill>
                <a:blip r:embed="rId85"/>
                <a:stretch>
                  <a:fillRect/>
                </a:stretch>
              </p:blipFill>
              <p:spPr>
                <a:xfrm>
                  <a:off x="5185377" y="3655234"/>
                  <a:ext cx="203760" cy="238320"/>
                </a:xfrm>
                <a:prstGeom prst="rect">
                  <a:avLst/>
                </a:prstGeom>
              </p:spPr>
            </p:pic>
          </mc:Fallback>
        </mc:AlternateContent>
        <mc:AlternateContent xmlns:mc="http://schemas.openxmlformats.org/markup-compatibility/2006">
          <mc:Choice xmlns:p14="http://schemas.microsoft.com/office/powerpoint/2010/main" Requires="p14">
            <p:contentPart p14:bwMode="auto" r:id="rId86">
              <p14:nvContentPartPr>
                <p14:cNvPr id="65" name="Ink 64">
                  <a:extLst>
                    <a:ext uri="{FF2B5EF4-FFF2-40B4-BE49-F238E27FC236}">
                      <a16:creationId xmlns:a16="http://schemas.microsoft.com/office/drawing/2014/main" id="{69F03C32-9F6A-ED7A-EF35-FA746D07CEF8}"/>
                    </a:ext>
                  </a:extLst>
                </p14:cNvPr>
                <p14:cNvContentPartPr/>
                <p14:nvPr/>
              </p14:nvContentPartPr>
              <p14:xfrm>
                <a:off x="5217057" y="3757474"/>
                <a:ext cx="145440" cy="106920"/>
              </p14:xfrm>
            </p:contentPart>
          </mc:Choice>
          <mc:Fallback>
            <p:pic>
              <p:nvPicPr>
                <p:cNvPr id="65" name="Ink 64">
                  <a:extLst>
                    <a:ext uri="{FF2B5EF4-FFF2-40B4-BE49-F238E27FC236}">
                      <a16:creationId xmlns:a16="http://schemas.microsoft.com/office/drawing/2014/main" id="{69F03C32-9F6A-ED7A-EF35-FA746D07CEF8}"/>
                    </a:ext>
                  </a:extLst>
                </p:cNvPr>
                <p:cNvPicPr/>
                <p:nvPr/>
              </p:nvPicPr>
              <p:blipFill>
                <a:blip r:embed="rId87"/>
                <a:stretch>
                  <a:fillRect/>
                </a:stretch>
              </p:blipFill>
              <p:spPr>
                <a:xfrm>
                  <a:off x="5208057" y="3748474"/>
                  <a:ext cx="163080" cy="124560"/>
                </a:xfrm>
                <a:prstGeom prst="rect">
                  <a:avLst/>
                </a:prstGeom>
              </p:spPr>
            </p:pic>
          </mc:Fallback>
        </mc:AlternateContent>
        <mc:AlternateContent xmlns:mc="http://schemas.openxmlformats.org/markup-compatibility/2006">
          <mc:Choice xmlns:p14="http://schemas.microsoft.com/office/powerpoint/2010/main" Requires="p14">
            <p:contentPart p14:bwMode="auto" r:id="rId88">
              <p14:nvContentPartPr>
                <p14:cNvPr id="66" name="Ink 65">
                  <a:extLst>
                    <a:ext uri="{FF2B5EF4-FFF2-40B4-BE49-F238E27FC236}">
                      <a16:creationId xmlns:a16="http://schemas.microsoft.com/office/drawing/2014/main" id="{07A16943-13C0-8935-0C8A-AFBFC2E5A549}"/>
                    </a:ext>
                  </a:extLst>
                </p14:cNvPr>
                <p14:cNvContentPartPr/>
                <p14:nvPr/>
              </p14:nvContentPartPr>
              <p14:xfrm>
                <a:off x="5474817" y="3435994"/>
                <a:ext cx="164880" cy="225360"/>
              </p14:xfrm>
            </p:contentPart>
          </mc:Choice>
          <mc:Fallback>
            <p:pic>
              <p:nvPicPr>
                <p:cNvPr id="66" name="Ink 65">
                  <a:extLst>
                    <a:ext uri="{FF2B5EF4-FFF2-40B4-BE49-F238E27FC236}">
                      <a16:creationId xmlns:a16="http://schemas.microsoft.com/office/drawing/2014/main" id="{07A16943-13C0-8935-0C8A-AFBFC2E5A549}"/>
                    </a:ext>
                  </a:extLst>
                </p:cNvPr>
                <p:cNvPicPr/>
                <p:nvPr/>
              </p:nvPicPr>
              <p:blipFill>
                <a:blip r:embed="rId89"/>
                <a:stretch>
                  <a:fillRect/>
                </a:stretch>
              </p:blipFill>
              <p:spPr>
                <a:xfrm>
                  <a:off x="5465817" y="3426994"/>
                  <a:ext cx="182520" cy="243000"/>
                </a:xfrm>
                <a:prstGeom prst="rect">
                  <a:avLst/>
                </a:prstGeom>
              </p:spPr>
            </p:pic>
          </mc:Fallback>
        </mc:AlternateContent>
        <mc:AlternateContent xmlns:mc="http://schemas.openxmlformats.org/markup-compatibility/2006">
          <mc:Choice xmlns:p14="http://schemas.microsoft.com/office/powerpoint/2010/main" Requires="p14">
            <p:contentPart p14:bwMode="auto" r:id="rId90">
              <p14:nvContentPartPr>
                <p14:cNvPr id="68" name="Ink 67">
                  <a:extLst>
                    <a:ext uri="{FF2B5EF4-FFF2-40B4-BE49-F238E27FC236}">
                      <a16:creationId xmlns:a16="http://schemas.microsoft.com/office/drawing/2014/main" id="{107742E5-DDD7-F10F-706C-2209BBCF6E85}"/>
                    </a:ext>
                  </a:extLst>
                </p14:cNvPr>
                <p14:cNvContentPartPr/>
                <p14:nvPr/>
              </p14:nvContentPartPr>
              <p14:xfrm>
                <a:off x="5663817" y="3267874"/>
                <a:ext cx="183600" cy="126360"/>
              </p14:xfrm>
            </p:contentPart>
          </mc:Choice>
          <mc:Fallback>
            <p:pic>
              <p:nvPicPr>
                <p:cNvPr id="68" name="Ink 67">
                  <a:extLst>
                    <a:ext uri="{FF2B5EF4-FFF2-40B4-BE49-F238E27FC236}">
                      <a16:creationId xmlns:a16="http://schemas.microsoft.com/office/drawing/2014/main" id="{107742E5-DDD7-F10F-706C-2209BBCF6E85}"/>
                    </a:ext>
                  </a:extLst>
                </p:cNvPr>
                <p:cNvPicPr/>
                <p:nvPr/>
              </p:nvPicPr>
              <p:blipFill>
                <a:blip r:embed="rId91"/>
                <a:stretch>
                  <a:fillRect/>
                </a:stretch>
              </p:blipFill>
              <p:spPr>
                <a:xfrm>
                  <a:off x="5654817" y="3259234"/>
                  <a:ext cx="201240" cy="144000"/>
                </a:xfrm>
                <a:prstGeom prst="rect">
                  <a:avLst/>
                </a:prstGeom>
              </p:spPr>
            </p:pic>
          </mc:Fallback>
        </mc:AlternateContent>
        <mc:AlternateContent xmlns:mc="http://schemas.openxmlformats.org/markup-compatibility/2006">
          <mc:Choice xmlns:p14="http://schemas.microsoft.com/office/powerpoint/2010/main" Requires="p14">
            <p:contentPart p14:bwMode="auto" r:id="rId92">
              <p14:nvContentPartPr>
                <p14:cNvPr id="69" name="Ink 68">
                  <a:extLst>
                    <a:ext uri="{FF2B5EF4-FFF2-40B4-BE49-F238E27FC236}">
                      <a16:creationId xmlns:a16="http://schemas.microsoft.com/office/drawing/2014/main" id="{25B51F7A-B711-27A5-87D7-66FCFB76C66F}"/>
                    </a:ext>
                  </a:extLst>
                </p14:cNvPr>
                <p14:cNvContentPartPr/>
                <p14:nvPr/>
              </p14:nvContentPartPr>
              <p14:xfrm>
                <a:off x="5771097" y="3174274"/>
                <a:ext cx="36360" cy="12960"/>
              </p14:xfrm>
            </p:contentPart>
          </mc:Choice>
          <mc:Fallback>
            <p:pic>
              <p:nvPicPr>
                <p:cNvPr id="69" name="Ink 68">
                  <a:extLst>
                    <a:ext uri="{FF2B5EF4-FFF2-40B4-BE49-F238E27FC236}">
                      <a16:creationId xmlns:a16="http://schemas.microsoft.com/office/drawing/2014/main" id="{25B51F7A-B711-27A5-87D7-66FCFB76C66F}"/>
                    </a:ext>
                  </a:extLst>
                </p:cNvPr>
                <p:cNvPicPr/>
                <p:nvPr/>
              </p:nvPicPr>
              <p:blipFill>
                <a:blip r:embed="rId93"/>
                <a:stretch>
                  <a:fillRect/>
                </a:stretch>
              </p:blipFill>
              <p:spPr>
                <a:xfrm>
                  <a:off x="5762457" y="3165634"/>
                  <a:ext cx="54000" cy="30600"/>
                </a:xfrm>
                <a:prstGeom prst="rect">
                  <a:avLst/>
                </a:prstGeom>
              </p:spPr>
            </p:pic>
          </mc:Fallback>
        </mc:AlternateContent>
        <mc:AlternateContent xmlns:mc="http://schemas.openxmlformats.org/markup-compatibility/2006">
          <mc:Choice xmlns:p14="http://schemas.microsoft.com/office/powerpoint/2010/main" Requires="p14">
            <p:contentPart p14:bwMode="auto" r:id="rId94">
              <p14:nvContentPartPr>
                <p14:cNvPr id="70" name="Ink 69">
                  <a:extLst>
                    <a:ext uri="{FF2B5EF4-FFF2-40B4-BE49-F238E27FC236}">
                      <a16:creationId xmlns:a16="http://schemas.microsoft.com/office/drawing/2014/main" id="{E949D7AC-D1AB-4A59-03CB-2600BE151452}"/>
                    </a:ext>
                  </a:extLst>
                </p14:cNvPr>
                <p14:cNvContentPartPr/>
                <p14:nvPr/>
              </p14:nvContentPartPr>
              <p14:xfrm>
                <a:off x="5863257" y="2965474"/>
                <a:ext cx="258840" cy="215280"/>
              </p14:xfrm>
            </p:contentPart>
          </mc:Choice>
          <mc:Fallback>
            <p:pic>
              <p:nvPicPr>
                <p:cNvPr id="70" name="Ink 69">
                  <a:extLst>
                    <a:ext uri="{FF2B5EF4-FFF2-40B4-BE49-F238E27FC236}">
                      <a16:creationId xmlns:a16="http://schemas.microsoft.com/office/drawing/2014/main" id="{E949D7AC-D1AB-4A59-03CB-2600BE151452}"/>
                    </a:ext>
                  </a:extLst>
                </p:cNvPr>
                <p:cNvPicPr/>
                <p:nvPr/>
              </p:nvPicPr>
              <p:blipFill>
                <a:blip r:embed="rId95"/>
                <a:stretch>
                  <a:fillRect/>
                </a:stretch>
              </p:blipFill>
              <p:spPr>
                <a:xfrm>
                  <a:off x="5854257" y="2956834"/>
                  <a:ext cx="276480" cy="232920"/>
                </a:xfrm>
                <a:prstGeom prst="rect">
                  <a:avLst/>
                </a:prstGeom>
              </p:spPr>
            </p:pic>
          </mc:Fallback>
        </mc:AlternateContent>
        <mc:AlternateContent xmlns:mc="http://schemas.openxmlformats.org/markup-compatibility/2006">
          <mc:Choice xmlns:p14="http://schemas.microsoft.com/office/powerpoint/2010/main" Requires="p14">
            <p:contentPart p14:bwMode="auto" r:id="rId96">
              <p14:nvContentPartPr>
                <p14:cNvPr id="71" name="Ink 70">
                  <a:extLst>
                    <a:ext uri="{FF2B5EF4-FFF2-40B4-BE49-F238E27FC236}">
                      <a16:creationId xmlns:a16="http://schemas.microsoft.com/office/drawing/2014/main" id="{07D6FD3D-2D4D-1150-9B10-3270597E6ECD}"/>
                    </a:ext>
                  </a:extLst>
                </p14:cNvPr>
                <p14:cNvContentPartPr/>
                <p14:nvPr/>
              </p14:nvContentPartPr>
              <p14:xfrm>
                <a:off x="6135417" y="2956114"/>
                <a:ext cx="15480" cy="16560"/>
              </p14:xfrm>
            </p:contentPart>
          </mc:Choice>
          <mc:Fallback>
            <p:pic>
              <p:nvPicPr>
                <p:cNvPr id="71" name="Ink 70">
                  <a:extLst>
                    <a:ext uri="{FF2B5EF4-FFF2-40B4-BE49-F238E27FC236}">
                      <a16:creationId xmlns:a16="http://schemas.microsoft.com/office/drawing/2014/main" id="{07D6FD3D-2D4D-1150-9B10-3270597E6ECD}"/>
                    </a:ext>
                  </a:extLst>
                </p:cNvPr>
                <p:cNvPicPr/>
                <p:nvPr/>
              </p:nvPicPr>
              <p:blipFill>
                <a:blip r:embed="rId97"/>
                <a:stretch>
                  <a:fillRect/>
                </a:stretch>
              </p:blipFill>
              <p:spPr>
                <a:xfrm>
                  <a:off x="6126417" y="2947474"/>
                  <a:ext cx="33120" cy="34200"/>
                </a:xfrm>
                <a:prstGeom prst="rect">
                  <a:avLst/>
                </a:prstGeom>
              </p:spPr>
            </p:pic>
          </mc:Fallback>
        </mc:AlternateContent>
      </p:grpSp>
      <p:grpSp>
        <p:nvGrpSpPr>
          <p:cNvPr id="82" name="Group 81">
            <a:extLst>
              <a:ext uri="{FF2B5EF4-FFF2-40B4-BE49-F238E27FC236}">
                <a16:creationId xmlns:a16="http://schemas.microsoft.com/office/drawing/2014/main" id="{6E326A6F-20F5-78DB-D5C2-5CCA414979E4}"/>
              </a:ext>
            </a:extLst>
          </p:cNvPr>
          <p:cNvGrpSpPr/>
          <p:nvPr/>
        </p:nvGrpSpPr>
        <p:grpSpPr>
          <a:xfrm>
            <a:off x="5596857" y="4263634"/>
            <a:ext cx="1451160" cy="604440"/>
            <a:chOff x="5596857" y="4263634"/>
            <a:chExt cx="1451160" cy="604440"/>
          </a:xfrm>
        </p:grpSpPr>
        <mc:AlternateContent xmlns:mc="http://schemas.openxmlformats.org/markup-compatibility/2006">
          <mc:Choice xmlns:p14="http://schemas.microsoft.com/office/powerpoint/2010/main" Requires="p14">
            <p:contentPart p14:bwMode="auto" r:id="rId98">
              <p14:nvContentPartPr>
                <p14:cNvPr id="73" name="Ink 72">
                  <a:extLst>
                    <a:ext uri="{FF2B5EF4-FFF2-40B4-BE49-F238E27FC236}">
                      <a16:creationId xmlns:a16="http://schemas.microsoft.com/office/drawing/2014/main" id="{0725D62D-C6E8-235D-CF91-F09EC9F5824A}"/>
                    </a:ext>
                  </a:extLst>
                </p14:cNvPr>
                <p14:cNvContentPartPr/>
                <p14:nvPr/>
              </p14:nvContentPartPr>
              <p14:xfrm>
                <a:off x="5613777" y="4460554"/>
                <a:ext cx="268200" cy="317880"/>
              </p14:xfrm>
            </p:contentPart>
          </mc:Choice>
          <mc:Fallback>
            <p:pic>
              <p:nvPicPr>
                <p:cNvPr id="73" name="Ink 72">
                  <a:extLst>
                    <a:ext uri="{FF2B5EF4-FFF2-40B4-BE49-F238E27FC236}">
                      <a16:creationId xmlns:a16="http://schemas.microsoft.com/office/drawing/2014/main" id="{0725D62D-C6E8-235D-CF91-F09EC9F5824A}"/>
                    </a:ext>
                  </a:extLst>
                </p:cNvPr>
                <p:cNvPicPr/>
                <p:nvPr/>
              </p:nvPicPr>
              <p:blipFill>
                <a:blip r:embed="rId99"/>
                <a:stretch>
                  <a:fillRect/>
                </a:stretch>
              </p:blipFill>
              <p:spPr>
                <a:xfrm>
                  <a:off x="5604777" y="4451554"/>
                  <a:ext cx="285840" cy="335520"/>
                </a:xfrm>
                <a:prstGeom prst="rect">
                  <a:avLst/>
                </a:prstGeom>
              </p:spPr>
            </p:pic>
          </mc:Fallback>
        </mc:AlternateContent>
        <mc:AlternateContent xmlns:mc="http://schemas.openxmlformats.org/markup-compatibility/2006">
          <mc:Choice xmlns:p14="http://schemas.microsoft.com/office/powerpoint/2010/main" Requires="p14">
            <p:contentPart p14:bwMode="auto" r:id="rId100">
              <p14:nvContentPartPr>
                <p14:cNvPr id="74" name="Ink 73">
                  <a:extLst>
                    <a:ext uri="{FF2B5EF4-FFF2-40B4-BE49-F238E27FC236}">
                      <a16:creationId xmlns:a16="http://schemas.microsoft.com/office/drawing/2014/main" id="{BA30C889-A89E-1F74-972F-81815CBD93A9}"/>
                    </a:ext>
                  </a:extLst>
                </p14:cNvPr>
                <p14:cNvContentPartPr/>
                <p14:nvPr/>
              </p14:nvContentPartPr>
              <p14:xfrm>
                <a:off x="5596857" y="4489354"/>
                <a:ext cx="160560" cy="38880"/>
              </p14:xfrm>
            </p:contentPart>
          </mc:Choice>
          <mc:Fallback>
            <p:pic>
              <p:nvPicPr>
                <p:cNvPr id="74" name="Ink 73">
                  <a:extLst>
                    <a:ext uri="{FF2B5EF4-FFF2-40B4-BE49-F238E27FC236}">
                      <a16:creationId xmlns:a16="http://schemas.microsoft.com/office/drawing/2014/main" id="{BA30C889-A89E-1F74-972F-81815CBD93A9}"/>
                    </a:ext>
                  </a:extLst>
                </p:cNvPr>
                <p:cNvPicPr/>
                <p:nvPr/>
              </p:nvPicPr>
              <p:blipFill>
                <a:blip r:embed="rId101"/>
                <a:stretch>
                  <a:fillRect/>
                </a:stretch>
              </p:blipFill>
              <p:spPr>
                <a:xfrm>
                  <a:off x="5588217" y="4480354"/>
                  <a:ext cx="178200" cy="56520"/>
                </a:xfrm>
                <a:prstGeom prst="rect">
                  <a:avLst/>
                </a:prstGeom>
              </p:spPr>
            </p:pic>
          </mc:Fallback>
        </mc:AlternateContent>
        <mc:AlternateContent xmlns:mc="http://schemas.openxmlformats.org/markup-compatibility/2006">
          <mc:Choice xmlns:p14="http://schemas.microsoft.com/office/powerpoint/2010/main" Requires="p14">
            <p:contentPart p14:bwMode="auto" r:id="rId102">
              <p14:nvContentPartPr>
                <p14:cNvPr id="75" name="Ink 74">
                  <a:extLst>
                    <a:ext uri="{FF2B5EF4-FFF2-40B4-BE49-F238E27FC236}">
                      <a16:creationId xmlns:a16="http://schemas.microsoft.com/office/drawing/2014/main" id="{EE89AFD5-E1B3-DB6B-9727-45A0261FC17F}"/>
                    </a:ext>
                  </a:extLst>
                </p14:cNvPr>
                <p14:cNvContentPartPr/>
                <p14:nvPr/>
              </p14:nvContentPartPr>
              <p14:xfrm>
                <a:off x="6071697" y="4664314"/>
                <a:ext cx="147960" cy="203760"/>
              </p14:xfrm>
            </p:contentPart>
          </mc:Choice>
          <mc:Fallback>
            <p:pic>
              <p:nvPicPr>
                <p:cNvPr id="75" name="Ink 74">
                  <a:extLst>
                    <a:ext uri="{FF2B5EF4-FFF2-40B4-BE49-F238E27FC236}">
                      <a16:creationId xmlns:a16="http://schemas.microsoft.com/office/drawing/2014/main" id="{EE89AFD5-E1B3-DB6B-9727-45A0261FC17F}"/>
                    </a:ext>
                  </a:extLst>
                </p:cNvPr>
                <p:cNvPicPr/>
                <p:nvPr/>
              </p:nvPicPr>
              <p:blipFill>
                <a:blip r:embed="rId103"/>
                <a:stretch>
                  <a:fillRect/>
                </a:stretch>
              </p:blipFill>
              <p:spPr>
                <a:xfrm>
                  <a:off x="6062697" y="4655314"/>
                  <a:ext cx="165600" cy="221400"/>
                </a:xfrm>
                <a:prstGeom prst="rect">
                  <a:avLst/>
                </a:prstGeom>
              </p:spPr>
            </p:pic>
          </mc:Fallback>
        </mc:AlternateContent>
        <mc:AlternateContent xmlns:mc="http://schemas.openxmlformats.org/markup-compatibility/2006">
          <mc:Choice xmlns:p14="http://schemas.microsoft.com/office/powerpoint/2010/main" Requires="p14">
            <p:contentPart p14:bwMode="auto" r:id="rId104">
              <p14:nvContentPartPr>
                <p14:cNvPr id="76" name="Ink 75">
                  <a:extLst>
                    <a:ext uri="{FF2B5EF4-FFF2-40B4-BE49-F238E27FC236}">
                      <a16:creationId xmlns:a16="http://schemas.microsoft.com/office/drawing/2014/main" id="{6D1501BD-8407-8BFE-F2EE-56E6C2A62127}"/>
                    </a:ext>
                  </a:extLst>
                </p14:cNvPr>
                <p14:cNvContentPartPr/>
                <p14:nvPr/>
              </p14:nvContentPartPr>
              <p14:xfrm>
                <a:off x="6104817" y="4733434"/>
                <a:ext cx="112680" cy="76680"/>
              </p14:xfrm>
            </p:contentPart>
          </mc:Choice>
          <mc:Fallback>
            <p:pic>
              <p:nvPicPr>
                <p:cNvPr id="76" name="Ink 75">
                  <a:extLst>
                    <a:ext uri="{FF2B5EF4-FFF2-40B4-BE49-F238E27FC236}">
                      <a16:creationId xmlns:a16="http://schemas.microsoft.com/office/drawing/2014/main" id="{6D1501BD-8407-8BFE-F2EE-56E6C2A62127}"/>
                    </a:ext>
                  </a:extLst>
                </p:cNvPr>
                <p:cNvPicPr/>
                <p:nvPr/>
              </p:nvPicPr>
              <p:blipFill>
                <a:blip r:embed="rId105"/>
                <a:stretch>
                  <a:fillRect/>
                </a:stretch>
              </p:blipFill>
              <p:spPr>
                <a:xfrm>
                  <a:off x="6095817" y="4724434"/>
                  <a:ext cx="130320" cy="94320"/>
                </a:xfrm>
                <a:prstGeom prst="rect">
                  <a:avLst/>
                </a:prstGeom>
              </p:spPr>
            </p:pic>
          </mc:Fallback>
        </mc:AlternateContent>
        <mc:AlternateContent xmlns:mc="http://schemas.openxmlformats.org/markup-compatibility/2006">
          <mc:Choice xmlns:p14="http://schemas.microsoft.com/office/powerpoint/2010/main" Requires="p14">
            <p:contentPart p14:bwMode="auto" r:id="rId106">
              <p14:nvContentPartPr>
                <p14:cNvPr id="77" name="Ink 76">
                  <a:extLst>
                    <a:ext uri="{FF2B5EF4-FFF2-40B4-BE49-F238E27FC236}">
                      <a16:creationId xmlns:a16="http://schemas.microsoft.com/office/drawing/2014/main" id="{8F9B976E-B385-7201-9007-B92AE26A50C2}"/>
                    </a:ext>
                  </a:extLst>
                </p14:cNvPr>
                <p14:cNvContentPartPr/>
                <p14:nvPr/>
              </p14:nvContentPartPr>
              <p14:xfrm>
                <a:off x="6281217" y="4508434"/>
                <a:ext cx="163800" cy="236880"/>
              </p14:xfrm>
            </p:contentPart>
          </mc:Choice>
          <mc:Fallback>
            <p:pic>
              <p:nvPicPr>
                <p:cNvPr id="77" name="Ink 76">
                  <a:extLst>
                    <a:ext uri="{FF2B5EF4-FFF2-40B4-BE49-F238E27FC236}">
                      <a16:creationId xmlns:a16="http://schemas.microsoft.com/office/drawing/2014/main" id="{8F9B976E-B385-7201-9007-B92AE26A50C2}"/>
                    </a:ext>
                  </a:extLst>
                </p:cNvPr>
                <p:cNvPicPr/>
                <p:nvPr/>
              </p:nvPicPr>
              <p:blipFill>
                <a:blip r:embed="rId107"/>
                <a:stretch>
                  <a:fillRect/>
                </a:stretch>
              </p:blipFill>
              <p:spPr>
                <a:xfrm>
                  <a:off x="6272217" y="4499794"/>
                  <a:ext cx="181440" cy="254520"/>
                </a:xfrm>
                <a:prstGeom prst="rect">
                  <a:avLst/>
                </a:prstGeom>
              </p:spPr>
            </p:pic>
          </mc:Fallback>
        </mc:AlternateContent>
        <mc:AlternateContent xmlns:mc="http://schemas.openxmlformats.org/markup-compatibility/2006">
          <mc:Choice xmlns:p14="http://schemas.microsoft.com/office/powerpoint/2010/main" Requires="p14">
            <p:contentPart p14:bwMode="auto" r:id="rId108">
              <p14:nvContentPartPr>
                <p14:cNvPr id="78" name="Ink 77">
                  <a:extLst>
                    <a:ext uri="{FF2B5EF4-FFF2-40B4-BE49-F238E27FC236}">
                      <a16:creationId xmlns:a16="http://schemas.microsoft.com/office/drawing/2014/main" id="{301F6F59-3912-4DBE-F907-D1679E415CF1}"/>
                    </a:ext>
                  </a:extLst>
                </p14:cNvPr>
                <p14:cNvContentPartPr/>
                <p14:nvPr/>
              </p14:nvContentPartPr>
              <p14:xfrm>
                <a:off x="6371577" y="4541554"/>
                <a:ext cx="144720" cy="124200"/>
              </p14:xfrm>
            </p:contentPart>
          </mc:Choice>
          <mc:Fallback>
            <p:pic>
              <p:nvPicPr>
                <p:cNvPr id="78" name="Ink 77">
                  <a:extLst>
                    <a:ext uri="{FF2B5EF4-FFF2-40B4-BE49-F238E27FC236}">
                      <a16:creationId xmlns:a16="http://schemas.microsoft.com/office/drawing/2014/main" id="{301F6F59-3912-4DBE-F907-D1679E415CF1}"/>
                    </a:ext>
                  </a:extLst>
                </p:cNvPr>
                <p:cNvPicPr/>
                <p:nvPr/>
              </p:nvPicPr>
              <p:blipFill>
                <a:blip r:embed="rId109"/>
                <a:stretch>
                  <a:fillRect/>
                </a:stretch>
              </p:blipFill>
              <p:spPr>
                <a:xfrm>
                  <a:off x="6362577" y="4532914"/>
                  <a:ext cx="162360" cy="141840"/>
                </a:xfrm>
                <a:prstGeom prst="rect">
                  <a:avLst/>
                </a:prstGeom>
              </p:spPr>
            </p:pic>
          </mc:Fallback>
        </mc:AlternateContent>
        <mc:AlternateContent xmlns:mc="http://schemas.openxmlformats.org/markup-compatibility/2006">
          <mc:Choice xmlns:p14="http://schemas.microsoft.com/office/powerpoint/2010/main" Requires="p14">
            <p:contentPart p14:bwMode="auto" r:id="rId110">
              <p14:nvContentPartPr>
                <p14:cNvPr id="79" name="Ink 78">
                  <a:extLst>
                    <a:ext uri="{FF2B5EF4-FFF2-40B4-BE49-F238E27FC236}">
                      <a16:creationId xmlns:a16="http://schemas.microsoft.com/office/drawing/2014/main" id="{F407AB39-D1A8-303C-D7FB-B7682DE717C6}"/>
                    </a:ext>
                  </a:extLst>
                </p14:cNvPr>
                <p14:cNvContentPartPr/>
                <p14:nvPr/>
              </p14:nvContentPartPr>
              <p14:xfrm>
                <a:off x="6524937" y="4506274"/>
                <a:ext cx="82800" cy="87480"/>
              </p14:xfrm>
            </p:contentPart>
          </mc:Choice>
          <mc:Fallback>
            <p:pic>
              <p:nvPicPr>
                <p:cNvPr id="79" name="Ink 78">
                  <a:extLst>
                    <a:ext uri="{FF2B5EF4-FFF2-40B4-BE49-F238E27FC236}">
                      <a16:creationId xmlns:a16="http://schemas.microsoft.com/office/drawing/2014/main" id="{F407AB39-D1A8-303C-D7FB-B7682DE717C6}"/>
                    </a:ext>
                  </a:extLst>
                </p:cNvPr>
                <p:cNvPicPr/>
                <p:nvPr/>
              </p:nvPicPr>
              <p:blipFill>
                <a:blip r:embed="rId111"/>
                <a:stretch>
                  <a:fillRect/>
                </a:stretch>
              </p:blipFill>
              <p:spPr>
                <a:xfrm>
                  <a:off x="6515937" y="4497274"/>
                  <a:ext cx="100440" cy="105120"/>
                </a:xfrm>
                <a:prstGeom prst="rect">
                  <a:avLst/>
                </a:prstGeom>
              </p:spPr>
            </p:pic>
          </mc:Fallback>
        </mc:AlternateContent>
        <mc:AlternateContent xmlns:mc="http://schemas.openxmlformats.org/markup-compatibility/2006">
          <mc:Choice xmlns:p14="http://schemas.microsoft.com/office/powerpoint/2010/main" Requires="p14">
            <p:contentPart p14:bwMode="auto" r:id="rId112">
              <p14:nvContentPartPr>
                <p14:cNvPr id="80" name="Ink 79">
                  <a:extLst>
                    <a:ext uri="{FF2B5EF4-FFF2-40B4-BE49-F238E27FC236}">
                      <a16:creationId xmlns:a16="http://schemas.microsoft.com/office/drawing/2014/main" id="{A7957BE7-3DE7-4591-00A5-2E60951B2800}"/>
                    </a:ext>
                  </a:extLst>
                </p14:cNvPr>
                <p14:cNvContentPartPr/>
                <p14:nvPr/>
              </p14:nvContentPartPr>
              <p14:xfrm>
                <a:off x="6638337" y="4263634"/>
                <a:ext cx="213480" cy="295560"/>
              </p14:xfrm>
            </p:contentPart>
          </mc:Choice>
          <mc:Fallback>
            <p:pic>
              <p:nvPicPr>
                <p:cNvPr id="80" name="Ink 79">
                  <a:extLst>
                    <a:ext uri="{FF2B5EF4-FFF2-40B4-BE49-F238E27FC236}">
                      <a16:creationId xmlns:a16="http://schemas.microsoft.com/office/drawing/2014/main" id="{A7957BE7-3DE7-4591-00A5-2E60951B2800}"/>
                    </a:ext>
                  </a:extLst>
                </p:cNvPr>
                <p:cNvPicPr/>
                <p:nvPr/>
              </p:nvPicPr>
              <p:blipFill>
                <a:blip r:embed="rId113"/>
                <a:stretch>
                  <a:fillRect/>
                </a:stretch>
              </p:blipFill>
              <p:spPr>
                <a:xfrm>
                  <a:off x="6629697" y="4254994"/>
                  <a:ext cx="231120" cy="313200"/>
                </a:xfrm>
                <a:prstGeom prst="rect">
                  <a:avLst/>
                </a:prstGeom>
              </p:spPr>
            </p:pic>
          </mc:Fallback>
        </mc:AlternateContent>
        <mc:AlternateContent xmlns:mc="http://schemas.openxmlformats.org/markup-compatibility/2006">
          <mc:Choice xmlns:p14="http://schemas.microsoft.com/office/powerpoint/2010/main" Requires="p14">
            <p:contentPart p14:bwMode="auto" r:id="rId114">
              <p14:nvContentPartPr>
                <p14:cNvPr id="81" name="Ink 80">
                  <a:extLst>
                    <a:ext uri="{FF2B5EF4-FFF2-40B4-BE49-F238E27FC236}">
                      <a16:creationId xmlns:a16="http://schemas.microsoft.com/office/drawing/2014/main" id="{C2A073C5-EBA6-D9FF-D9FD-E60AC6071815}"/>
                    </a:ext>
                  </a:extLst>
                </p14:cNvPr>
                <p14:cNvContentPartPr/>
                <p14:nvPr/>
              </p14:nvContentPartPr>
              <p14:xfrm>
                <a:off x="6815097" y="4281274"/>
                <a:ext cx="232920" cy="123480"/>
              </p14:xfrm>
            </p:contentPart>
          </mc:Choice>
          <mc:Fallback>
            <p:pic>
              <p:nvPicPr>
                <p:cNvPr id="81" name="Ink 80">
                  <a:extLst>
                    <a:ext uri="{FF2B5EF4-FFF2-40B4-BE49-F238E27FC236}">
                      <a16:creationId xmlns:a16="http://schemas.microsoft.com/office/drawing/2014/main" id="{C2A073C5-EBA6-D9FF-D9FD-E60AC6071815}"/>
                    </a:ext>
                  </a:extLst>
                </p:cNvPr>
                <p:cNvPicPr/>
                <p:nvPr/>
              </p:nvPicPr>
              <p:blipFill>
                <a:blip r:embed="rId115"/>
                <a:stretch>
                  <a:fillRect/>
                </a:stretch>
              </p:blipFill>
              <p:spPr>
                <a:xfrm>
                  <a:off x="6806457" y="4272634"/>
                  <a:ext cx="250560" cy="1411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16">
            <p14:nvContentPartPr>
              <p14:cNvPr id="83" name="Ink 82">
                <a:extLst>
                  <a:ext uri="{FF2B5EF4-FFF2-40B4-BE49-F238E27FC236}">
                    <a16:creationId xmlns:a16="http://schemas.microsoft.com/office/drawing/2014/main" id="{23D28192-87C1-39E5-E9CF-624C45348519}"/>
                  </a:ext>
                </a:extLst>
              </p14:cNvPr>
              <p14:cNvContentPartPr/>
              <p14:nvPr/>
            </p14:nvContentPartPr>
            <p14:xfrm>
              <a:off x="4439817" y="4947274"/>
              <a:ext cx="21960" cy="18360"/>
            </p14:xfrm>
          </p:contentPart>
        </mc:Choice>
        <mc:Fallback>
          <p:pic>
            <p:nvPicPr>
              <p:cNvPr id="83" name="Ink 82">
                <a:extLst>
                  <a:ext uri="{FF2B5EF4-FFF2-40B4-BE49-F238E27FC236}">
                    <a16:creationId xmlns:a16="http://schemas.microsoft.com/office/drawing/2014/main" id="{23D28192-87C1-39E5-E9CF-624C45348519}"/>
                  </a:ext>
                </a:extLst>
              </p:cNvPr>
              <p:cNvPicPr/>
              <p:nvPr/>
            </p:nvPicPr>
            <p:blipFill>
              <a:blip r:embed="rId117"/>
              <a:stretch>
                <a:fillRect/>
              </a:stretch>
            </p:blipFill>
            <p:spPr>
              <a:xfrm>
                <a:off x="4431177" y="4938634"/>
                <a:ext cx="39600" cy="36000"/>
              </a:xfrm>
              <a:prstGeom prst="rect">
                <a:avLst/>
              </a:prstGeom>
            </p:spPr>
          </p:pic>
        </mc:Fallback>
      </mc:AlternateContent>
      <mc:AlternateContent xmlns:mc="http://schemas.openxmlformats.org/markup-compatibility/2006">
        <mc:Choice xmlns:p14="http://schemas.microsoft.com/office/powerpoint/2010/main" Requires="p14">
          <p:contentPart p14:bwMode="auto" r:id="rId118">
            <p14:nvContentPartPr>
              <p14:cNvPr id="84" name="Ink 83">
                <a:extLst>
                  <a:ext uri="{FF2B5EF4-FFF2-40B4-BE49-F238E27FC236}">
                    <a16:creationId xmlns:a16="http://schemas.microsoft.com/office/drawing/2014/main" id="{3FD09A92-7698-E5B8-23FF-DDAE88E47987}"/>
                  </a:ext>
                </a:extLst>
              </p14:cNvPr>
              <p14:cNvContentPartPr/>
              <p14:nvPr/>
            </p14:nvContentPartPr>
            <p14:xfrm>
              <a:off x="5163057" y="5286754"/>
              <a:ext cx="63000" cy="11880"/>
            </p14:xfrm>
          </p:contentPart>
        </mc:Choice>
        <mc:Fallback>
          <p:pic>
            <p:nvPicPr>
              <p:cNvPr id="84" name="Ink 83">
                <a:extLst>
                  <a:ext uri="{FF2B5EF4-FFF2-40B4-BE49-F238E27FC236}">
                    <a16:creationId xmlns:a16="http://schemas.microsoft.com/office/drawing/2014/main" id="{3FD09A92-7698-E5B8-23FF-DDAE88E47987}"/>
                  </a:ext>
                </a:extLst>
              </p:cNvPr>
              <p:cNvPicPr/>
              <p:nvPr/>
            </p:nvPicPr>
            <p:blipFill>
              <a:blip r:embed="rId119"/>
              <a:stretch>
                <a:fillRect/>
              </a:stretch>
            </p:blipFill>
            <p:spPr>
              <a:xfrm>
                <a:off x="5154057" y="5278114"/>
                <a:ext cx="80640" cy="29520"/>
              </a:xfrm>
              <a:prstGeom prst="rect">
                <a:avLst/>
              </a:prstGeom>
            </p:spPr>
          </p:pic>
        </mc:Fallback>
      </mc:AlternateContent>
      <p:grpSp>
        <p:nvGrpSpPr>
          <p:cNvPr id="93" name="Group 92">
            <a:extLst>
              <a:ext uri="{FF2B5EF4-FFF2-40B4-BE49-F238E27FC236}">
                <a16:creationId xmlns:a16="http://schemas.microsoft.com/office/drawing/2014/main" id="{ACDB7249-AB29-E158-6825-F41D6D8E2040}"/>
              </a:ext>
            </a:extLst>
          </p:cNvPr>
          <p:cNvGrpSpPr/>
          <p:nvPr/>
        </p:nvGrpSpPr>
        <p:grpSpPr>
          <a:xfrm>
            <a:off x="6173937" y="5470714"/>
            <a:ext cx="951120" cy="612360"/>
            <a:chOff x="6173937" y="5470714"/>
            <a:chExt cx="951120" cy="612360"/>
          </a:xfrm>
        </p:grpSpPr>
        <mc:AlternateContent xmlns:mc="http://schemas.openxmlformats.org/markup-compatibility/2006">
          <mc:Choice xmlns:p14="http://schemas.microsoft.com/office/powerpoint/2010/main" Requires="p14">
            <p:contentPart p14:bwMode="auto" r:id="rId120">
              <p14:nvContentPartPr>
                <p14:cNvPr id="85" name="Ink 84">
                  <a:extLst>
                    <a:ext uri="{FF2B5EF4-FFF2-40B4-BE49-F238E27FC236}">
                      <a16:creationId xmlns:a16="http://schemas.microsoft.com/office/drawing/2014/main" id="{FF2D5939-4131-92A1-3B16-9CC71D2D321B}"/>
                    </a:ext>
                  </a:extLst>
                </p14:cNvPr>
                <p14:cNvContentPartPr/>
                <p14:nvPr/>
              </p14:nvContentPartPr>
              <p14:xfrm>
                <a:off x="6173937" y="5796514"/>
                <a:ext cx="11880" cy="22680"/>
              </p14:xfrm>
            </p:contentPart>
          </mc:Choice>
          <mc:Fallback>
            <p:pic>
              <p:nvPicPr>
                <p:cNvPr id="85" name="Ink 84">
                  <a:extLst>
                    <a:ext uri="{FF2B5EF4-FFF2-40B4-BE49-F238E27FC236}">
                      <a16:creationId xmlns:a16="http://schemas.microsoft.com/office/drawing/2014/main" id="{FF2D5939-4131-92A1-3B16-9CC71D2D321B}"/>
                    </a:ext>
                  </a:extLst>
                </p:cNvPr>
                <p:cNvPicPr/>
                <p:nvPr/>
              </p:nvPicPr>
              <p:blipFill>
                <a:blip r:embed="rId121"/>
                <a:stretch>
                  <a:fillRect/>
                </a:stretch>
              </p:blipFill>
              <p:spPr>
                <a:xfrm>
                  <a:off x="6165297" y="5787514"/>
                  <a:ext cx="29520" cy="40320"/>
                </a:xfrm>
                <a:prstGeom prst="rect">
                  <a:avLst/>
                </a:prstGeom>
              </p:spPr>
            </p:pic>
          </mc:Fallback>
        </mc:AlternateContent>
        <mc:AlternateContent xmlns:mc="http://schemas.openxmlformats.org/markup-compatibility/2006">
          <mc:Choice xmlns:p14="http://schemas.microsoft.com/office/powerpoint/2010/main" Requires="p14">
            <p:contentPart p14:bwMode="auto" r:id="rId122">
              <p14:nvContentPartPr>
                <p14:cNvPr id="86" name="Ink 85">
                  <a:extLst>
                    <a:ext uri="{FF2B5EF4-FFF2-40B4-BE49-F238E27FC236}">
                      <a16:creationId xmlns:a16="http://schemas.microsoft.com/office/drawing/2014/main" id="{2D208205-E247-DFC9-7334-4A1F12D55F4E}"/>
                    </a:ext>
                  </a:extLst>
                </p14:cNvPr>
                <p14:cNvContentPartPr/>
                <p14:nvPr/>
              </p14:nvContentPartPr>
              <p14:xfrm>
                <a:off x="6193737" y="5776714"/>
                <a:ext cx="162720" cy="206280"/>
              </p14:xfrm>
            </p:contentPart>
          </mc:Choice>
          <mc:Fallback>
            <p:pic>
              <p:nvPicPr>
                <p:cNvPr id="86" name="Ink 85">
                  <a:extLst>
                    <a:ext uri="{FF2B5EF4-FFF2-40B4-BE49-F238E27FC236}">
                      <a16:creationId xmlns:a16="http://schemas.microsoft.com/office/drawing/2014/main" id="{2D208205-E247-DFC9-7334-4A1F12D55F4E}"/>
                    </a:ext>
                  </a:extLst>
                </p:cNvPr>
                <p:cNvPicPr/>
                <p:nvPr/>
              </p:nvPicPr>
              <p:blipFill>
                <a:blip r:embed="rId123"/>
                <a:stretch>
                  <a:fillRect/>
                </a:stretch>
              </p:blipFill>
              <p:spPr>
                <a:xfrm>
                  <a:off x="6184737" y="5768074"/>
                  <a:ext cx="180360" cy="223920"/>
                </a:xfrm>
                <a:prstGeom prst="rect">
                  <a:avLst/>
                </a:prstGeom>
              </p:spPr>
            </p:pic>
          </mc:Fallback>
        </mc:AlternateContent>
        <mc:AlternateContent xmlns:mc="http://schemas.openxmlformats.org/markup-compatibility/2006">
          <mc:Choice xmlns:p14="http://schemas.microsoft.com/office/powerpoint/2010/main" Requires="p14">
            <p:contentPart p14:bwMode="auto" r:id="rId124">
              <p14:nvContentPartPr>
                <p14:cNvPr id="87" name="Ink 86">
                  <a:extLst>
                    <a:ext uri="{FF2B5EF4-FFF2-40B4-BE49-F238E27FC236}">
                      <a16:creationId xmlns:a16="http://schemas.microsoft.com/office/drawing/2014/main" id="{DC264857-809F-48F2-3690-182FEE723B79}"/>
                    </a:ext>
                  </a:extLst>
                </p14:cNvPr>
                <p14:cNvContentPartPr/>
                <p14:nvPr/>
              </p14:nvContentPartPr>
              <p14:xfrm>
                <a:off x="6436737" y="5882554"/>
                <a:ext cx="156960" cy="200520"/>
              </p14:xfrm>
            </p:contentPart>
          </mc:Choice>
          <mc:Fallback>
            <p:pic>
              <p:nvPicPr>
                <p:cNvPr id="87" name="Ink 86">
                  <a:extLst>
                    <a:ext uri="{FF2B5EF4-FFF2-40B4-BE49-F238E27FC236}">
                      <a16:creationId xmlns:a16="http://schemas.microsoft.com/office/drawing/2014/main" id="{DC264857-809F-48F2-3690-182FEE723B79}"/>
                    </a:ext>
                  </a:extLst>
                </p:cNvPr>
                <p:cNvPicPr/>
                <p:nvPr/>
              </p:nvPicPr>
              <p:blipFill>
                <a:blip r:embed="rId125"/>
                <a:stretch>
                  <a:fillRect/>
                </a:stretch>
              </p:blipFill>
              <p:spPr>
                <a:xfrm>
                  <a:off x="6428097" y="5873914"/>
                  <a:ext cx="174600" cy="218160"/>
                </a:xfrm>
                <a:prstGeom prst="rect">
                  <a:avLst/>
                </a:prstGeom>
              </p:spPr>
            </p:pic>
          </mc:Fallback>
        </mc:AlternateContent>
        <mc:AlternateContent xmlns:mc="http://schemas.openxmlformats.org/markup-compatibility/2006">
          <mc:Choice xmlns:p14="http://schemas.microsoft.com/office/powerpoint/2010/main" Requires="p14">
            <p:contentPart p14:bwMode="auto" r:id="rId126">
              <p14:nvContentPartPr>
                <p14:cNvPr id="88" name="Ink 87">
                  <a:extLst>
                    <a:ext uri="{FF2B5EF4-FFF2-40B4-BE49-F238E27FC236}">
                      <a16:creationId xmlns:a16="http://schemas.microsoft.com/office/drawing/2014/main" id="{62584167-D862-426A-A504-1B56887E420A}"/>
                    </a:ext>
                  </a:extLst>
                </p14:cNvPr>
                <p14:cNvContentPartPr/>
                <p14:nvPr/>
              </p14:nvContentPartPr>
              <p14:xfrm>
                <a:off x="6475977" y="5935834"/>
                <a:ext cx="133920" cy="81000"/>
              </p14:xfrm>
            </p:contentPart>
          </mc:Choice>
          <mc:Fallback>
            <p:pic>
              <p:nvPicPr>
                <p:cNvPr id="88" name="Ink 87">
                  <a:extLst>
                    <a:ext uri="{FF2B5EF4-FFF2-40B4-BE49-F238E27FC236}">
                      <a16:creationId xmlns:a16="http://schemas.microsoft.com/office/drawing/2014/main" id="{62584167-D862-426A-A504-1B56887E420A}"/>
                    </a:ext>
                  </a:extLst>
                </p:cNvPr>
                <p:cNvPicPr/>
                <p:nvPr/>
              </p:nvPicPr>
              <p:blipFill>
                <a:blip r:embed="rId127"/>
                <a:stretch>
                  <a:fillRect/>
                </a:stretch>
              </p:blipFill>
              <p:spPr>
                <a:xfrm>
                  <a:off x="6467337" y="5927194"/>
                  <a:ext cx="151560" cy="98640"/>
                </a:xfrm>
                <a:prstGeom prst="rect">
                  <a:avLst/>
                </a:prstGeom>
              </p:spPr>
            </p:pic>
          </mc:Fallback>
        </mc:AlternateContent>
        <mc:AlternateContent xmlns:mc="http://schemas.openxmlformats.org/markup-compatibility/2006">
          <mc:Choice xmlns:p14="http://schemas.microsoft.com/office/powerpoint/2010/main" Requires="p14">
            <p:contentPart p14:bwMode="auto" r:id="rId128">
              <p14:nvContentPartPr>
                <p14:cNvPr id="89" name="Ink 88">
                  <a:extLst>
                    <a:ext uri="{FF2B5EF4-FFF2-40B4-BE49-F238E27FC236}">
                      <a16:creationId xmlns:a16="http://schemas.microsoft.com/office/drawing/2014/main" id="{6AA52DCB-10A3-D040-2B8F-E8F70087DCD7}"/>
                    </a:ext>
                  </a:extLst>
                </p14:cNvPr>
                <p14:cNvContentPartPr/>
                <p14:nvPr/>
              </p14:nvContentPartPr>
              <p14:xfrm>
                <a:off x="6647337" y="5667994"/>
                <a:ext cx="193320" cy="285840"/>
              </p14:xfrm>
            </p:contentPart>
          </mc:Choice>
          <mc:Fallback>
            <p:pic>
              <p:nvPicPr>
                <p:cNvPr id="89" name="Ink 88">
                  <a:extLst>
                    <a:ext uri="{FF2B5EF4-FFF2-40B4-BE49-F238E27FC236}">
                      <a16:creationId xmlns:a16="http://schemas.microsoft.com/office/drawing/2014/main" id="{6AA52DCB-10A3-D040-2B8F-E8F70087DCD7}"/>
                    </a:ext>
                  </a:extLst>
                </p:cNvPr>
                <p:cNvPicPr/>
                <p:nvPr/>
              </p:nvPicPr>
              <p:blipFill>
                <a:blip r:embed="rId129"/>
                <a:stretch>
                  <a:fillRect/>
                </a:stretch>
              </p:blipFill>
              <p:spPr>
                <a:xfrm>
                  <a:off x="6638697" y="5659354"/>
                  <a:ext cx="210960" cy="303480"/>
                </a:xfrm>
                <a:prstGeom prst="rect">
                  <a:avLst/>
                </a:prstGeom>
              </p:spPr>
            </p:pic>
          </mc:Fallback>
        </mc:AlternateContent>
        <mc:AlternateContent xmlns:mc="http://schemas.openxmlformats.org/markup-compatibility/2006">
          <mc:Choice xmlns:p14="http://schemas.microsoft.com/office/powerpoint/2010/main" Requires="p14">
            <p:contentPart p14:bwMode="auto" r:id="rId130">
              <p14:nvContentPartPr>
                <p14:cNvPr id="90" name="Ink 89">
                  <a:extLst>
                    <a:ext uri="{FF2B5EF4-FFF2-40B4-BE49-F238E27FC236}">
                      <a16:creationId xmlns:a16="http://schemas.microsoft.com/office/drawing/2014/main" id="{4111BF1A-3B84-AE0F-D0FD-FABB4875D49B}"/>
                    </a:ext>
                  </a:extLst>
                </p14:cNvPr>
                <p14:cNvContentPartPr/>
                <p14:nvPr/>
              </p14:nvContentPartPr>
              <p14:xfrm>
                <a:off x="6808977" y="5705074"/>
                <a:ext cx="6840" cy="5040"/>
              </p14:xfrm>
            </p:contentPart>
          </mc:Choice>
          <mc:Fallback>
            <p:pic>
              <p:nvPicPr>
                <p:cNvPr id="90" name="Ink 89">
                  <a:extLst>
                    <a:ext uri="{FF2B5EF4-FFF2-40B4-BE49-F238E27FC236}">
                      <a16:creationId xmlns:a16="http://schemas.microsoft.com/office/drawing/2014/main" id="{4111BF1A-3B84-AE0F-D0FD-FABB4875D49B}"/>
                    </a:ext>
                  </a:extLst>
                </p:cNvPr>
                <p:cNvPicPr/>
                <p:nvPr/>
              </p:nvPicPr>
              <p:blipFill>
                <a:blip r:embed="rId131"/>
                <a:stretch>
                  <a:fillRect/>
                </a:stretch>
              </p:blipFill>
              <p:spPr>
                <a:xfrm>
                  <a:off x="6800337" y="5696434"/>
                  <a:ext cx="24480" cy="22680"/>
                </a:xfrm>
                <a:prstGeom prst="rect">
                  <a:avLst/>
                </a:prstGeom>
              </p:spPr>
            </p:pic>
          </mc:Fallback>
        </mc:AlternateContent>
        <mc:AlternateContent xmlns:mc="http://schemas.openxmlformats.org/markup-compatibility/2006">
          <mc:Choice xmlns:p14="http://schemas.microsoft.com/office/powerpoint/2010/main" Requires="p14">
            <p:contentPart p14:bwMode="auto" r:id="rId132">
              <p14:nvContentPartPr>
                <p14:cNvPr id="91" name="Ink 90">
                  <a:extLst>
                    <a:ext uri="{FF2B5EF4-FFF2-40B4-BE49-F238E27FC236}">
                      <a16:creationId xmlns:a16="http://schemas.microsoft.com/office/drawing/2014/main" id="{29082BC6-AEA5-4271-0010-D0476B320982}"/>
                    </a:ext>
                  </a:extLst>
                </p14:cNvPr>
                <p14:cNvContentPartPr/>
                <p14:nvPr/>
              </p14:nvContentPartPr>
              <p14:xfrm>
                <a:off x="6851817" y="5470714"/>
                <a:ext cx="192600" cy="285480"/>
              </p14:xfrm>
            </p:contentPart>
          </mc:Choice>
          <mc:Fallback>
            <p:pic>
              <p:nvPicPr>
                <p:cNvPr id="91" name="Ink 90">
                  <a:extLst>
                    <a:ext uri="{FF2B5EF4-FFF2-40B4-BE49-F238E27FC236}">
                      <a16:creationId xmlns:a16="http://schemas.microsoft.com/office/drawing/2014/main" id="{29082BC6-AEA5-4271-0010-D0476B320982}"/>
                    </a:ext>
                  </a:extLst>
                </p:cNvPr>
                <p:cNvPicPr/>
                <p:nvPr/>
              </p:nvPicPr>
              <p:blipFill>
                <a:blip r:embed="rId133"/>
                <a:stretch>
                  <a:fillRect/>
                </a:stretch>
              </p:blipFill>
              <p:spPr>
                <a:xfrm>
                  <a:off x="6842817" y="5461714"/>
                  <a:ext cx="210240" cy="303120"/>
                </a:xfrm>
                <a:prstGeom prst="rect">
                  <a:avLst/>
                </a:prstGeom>
              </p:spPr>
            </p:pic>
          </mc:Fallback>
        </mc:AlternateContent>
        <mc:AlternateContent xmlns:mc="http://schemas.openxmlformats.org/markup-compatibility/2006">
          <mc:Choice xmlns:p14="http://schemas.microsoft.com/office/powerpoint/2010/main" Requires="p14">
            <p:contentPart p14:bwMode="auto" r:id="rId134">
              <p14:nvContentPartPr>
                <p14:cNvPr id="92" name="Ink 91">
                  <a:extLst>
                    <a:ext uri="{FF2B5EF4-FFF2-40B4-BE49-F238E27FC236}">
                      <a16:creationId xmlns:a16="http://schemas.microsoft.com/office/drawing/2014/main" id="{05492D86-26A1-A406-E1C2-3E632FED30BF}"/>
                    </a:ext>
                  </a:extLst>
                </p14:cNvPr>
                <p14:cNvContentPartPr/>
                <p14:nvPr/>
              </p14:nvContentPartPr>
              <p14:xfrm>
                <a:off x="7027857" y="5547034"/>
                <a:ext cx="97200" cy="36360"/>
              </p14:xfrm>
            </p:contentPart>
          </mc:Choice>
          <mc:Fallback>
            <p:pic>
              <p:nvPicPr>
                <p:cNvPr id="92" name="Ink 91">
                  <a:extLst>
                    <a:ext uri="{FF2B5EF4-FFF2-40B4-BE49-F238E27FC236}">
                      <a16:creationId xmlns:a16="http://schemas.microsoft.com/office/drawing/2014/main" id="{05492D86-26A1-A406-E1C2-3E632FED30BF}"/>
                    </a:ext>
                  </a:extLst>
                </p:cNvPr>
                <p:cNvPicPr/>
                <p:nvPr/>
              </p:nvPicPr>
              <p:blipFill>
                <a:blip r:embed="rId135"/>
                <a:stretch>
                  <a:fillRect/>
                </a:stretch>
              </p:blipFill>
              <p:spPr>
                <a:xfrm>
                  <a:off x="7018857" y="5538394"/>
                  <a:ext cx="114840" cy="540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36">
            <p14:nvContentPartPr>
              <p14:cNvPr id="94" name="Ink 93">
                <a:extLst>
                  <a:ext uri="{FF2B5EF4-FFF2-40B4-BE49-F238E27FC236}">
                    <a16:creationId xmlns:a16="http://schemas.microsoft.com/office/drawing/2014/main" id="{BEBC5537-FF8A-D112-168B-4EF7264ED1C4}"/>
                  </a:ext>
                </a:extLst>
              </p14:cNvPr>
              <p14:cNvContentPartPr/>
              <p14:nvPr/>
            </p14:nvContentPartPr>
            <p14:xfrm>
              <a:off x="4205097" y="4101994"/>
              <a:ext cx="1031040" cy="504000"/>
            </p14:xfrm>
          </p:contentPart>
        </mc:Choice>
        <mc:Fallback>
          <p:pic>
            <p:nvPicPr>
              <p:cNvPr id="94" name="Ink 93">
                <a:extLst>
                  <a:ext uri="{FF2B5EF4-FFF2-40B4-BE49-F238E27FC236}">
                    <a16:creationId xmlns:a16="http://schemas.microsoft.com/office/drawing/2014/main" id="{BEBC5537-FF8A-D112-168B-4EF7264ED1C4}"/>
                  </a:ext>
                </a:extLst>
              </p:cNvPr>
              <p:cNvPicPr/>
              <p:nvPr/>
            </p:nvPicPr>
            <p:blipFill>
              <a:blip r:embed="rId137"/>
              <a:stretch>
                <a:fillRect/>
              </a:stretch>
            </p:blipFill>
            <p:spPr>
              <a:xfrm>
                <a:off x="4196097" y="4092994"/>
                <a:ext cx="1048680" cy="521640"/>
              </a:xfrm>
              <a:prstGeom prst="rect">
                <a:avLst/>
              </a:prstGeom>
            </p:spPr>
          </p:pic>
        </mc:Fallback>
      </mc:AlternateContent>
      <p:grpSp>
        <p:nvGrpSpPr>
          <p:cNvPr id="107" name="Group 106">
            <a:extLst>
              <a:ext uri="{FF2B5EF4-FFF2-40B4-BE49-F238E27FC236}">
                <a16:creationId xmlns:a16="http://schemas.microsoft.com/office/drawing/2014/main" id="{C96B0685-70CF-5B6F-2881-27E7ACC170CD}"/>
              </a:ext>
            </a:extLst>
          </p:cNvPr>
          <p:cNvGrpSpPr/>
          <p:nvPr/>
        </p:nvGrpSpPr>
        <p:grpSpPr>
          <a:xfrm>
            <a:off x="10318977" y="482554"/>
            <a:ext cx="1369440" cy="731520"/>
            <a:chOff x="10318977" y="482554"/>
            <a:chExt cx="1369440" cy="731520"/>
          </a:xfrm>
        </p:grpSpPr>
        <mc:AlternateContent xmlns:mc="http://schemas.openxmlformats.org/markup-compatibility/2006">
          <mc:Choice xmlns:p14="http://schemas.microsoft.com/office/powerpoint/2010/main" Requires="p14">
            <p:contentPart p14:bwMode="auto" r:id="rId138">
              <p14:nvContentPartPr>
                <p14:cNvPr id="95" name="Ink 94">
                  <a:extLst>
                    <a:ext uri="{FF2B5EF4-FFF2-40B4-BE49-F238E27FC236}">
                      <a16:creationId xmlns:a16="http://schemas.microsoft.com/office/drawing/2014/main" id="{621AA858-1BB8-4621-81B9-599EF35F72C3}"/>
                    </a:ext>
                  </a:extLst>
                </p14:cNvPr>
                <p14:cNvContentPartPr/>
                <p14:nvPr/>
              </p14:nvContentPartPr>
              <p14:xfrm>
                <a:off x="10339497" y="987634"/>
                <a:ext cx="235440" cy="146160"/>
              </p14:xfrm>
            </p:contentPart>
          </mc:Choice>
          <mc:Fallback>
            <p:pic>
              <p:nvPicPr>
                <p:cNvPr id="95" name="Ink 94">
                  <a:extLst>
                    <a:ext uri="{FF2B5EF4-FFF2-40B4-BE49-F238E27FC236}">
                      <a16:creationId xmlns:a16="http://schemas.microsoft.com/office/drawing/2014/main" id="{621AA858-1BB8-4621-81B9-599EF35F72C3}"/>
                    </a:ext>
                  </a:extLst>
                </p:cNvPr>
                <p:cNvPicPr/>
                <p:nvPr/>
              </p:nvPicPr>
              <p:blipFill>
                <a:blip r:embed="rId139"/>
                <a:stretch>
                  <a:fillRect/>
                </a:stretch>
              </p:blipFill>
              <p:spPr>
                <a:xfrm>
                  <a:off x="10330857" y="978994"/>
                  <a:ext cx="253080" cy="163800"/>
                </a:xfrm>
                <a:prstGeom prst="rect">
                  <a:avLst/>
                </a:prstGeom>
              </p:spPr>
            </p:pic>
          </mc:Fallback>
        </mc:AlternateContent>
        <mc:AlternateContent xmlns:mc="http://schemas.openxmlformats.org/markup-compatibility/2006">
          <mc:Choice xmlns:p14="http://schemas.microsoft.com/office/powerpoint/2010/main" Requires="p14">
            <p:contentPart p14:bwMode="auto" r:id="rId140">
              <p14:nvContentPartPr>
                <p14:cNvPr id="96" name="Ink 95">
                  <a:extLst>
                    <a:ext uri="{FF2B5EF4-FFF2-40B4-BE49-F238E27FC236}">
                      <a16:creationId xmlns:a16="http://schemas.microsoft.com/office/drawing/2014/main" id="{D87D23C6-42E6-FAFE-647E-559CF5D952A8}"/>
                    </a:ext>
                  </a:extLst>
                </p14:cNvPr>
                <p14:cNvContentPartPr/>
                <p14:nvPr/>
              </p14:nvContentPartPr>
              <p14:xfrm>
                <a:off x="10318977" y="996634"/>
                <a:ext cx="138240" cy="159480"/>
              </p14:xfrm>
            </p:contentPart>
          </mc:Choice>
          <mc:Fallback>
            <p:pic>
              <p:nvPicPr>
                <p:cNvPr id="96" name="Ink 95">
                  <a:extLst>
                    <a:ext uri="{FF2B5EF4-FFF2-40B4-BE49-F238E27FC236}">
                      <a16:creationId xmlns:a16="http://schemas.microsoft.com/office/drawing/2014/main" id="{D87D23C6-42E6-FAFE-647E-559CF5D952A8}"/>
                    </a:ext>
                  </a:extLst>
                </p:cNvPr>
                <p:cNvPicPr/>
                <p:nvPr/>
              </p:nvPicPr>
              <p:blipFill>
                <a:blip r:embed="rId141"/>
                <a:stretch>
                  <a:fillRect/>
                </a:stretch>
              </p:blipFill>
              <p:spPr>
                <a:xfrm>
                  <a:off x="10310337" y="987634"/>
                  <a:ext cx="155880" cy="177120"/>
                </a:xfrm>
                <a:prstGeom prst="rect">
                  <a:avLst/>
                </a:prstGeom>
              </p:spPr>
            </p:pic>
          </mc:Fallback>
        </mc:AlternateContent>
        <mc:AlternateContent xmlns:mc="http://schemas.openxmlformats.org/markup-compatibility/2006">
          <mc:Choice xmlns:p14="http://schemas.microsoft.com/office/powerpoint/2010/main" Requires="p14">
            <p:contentPart p14:bwMode="auto" r:id="rId142">
              <p14:nvContentPartPr>
                <p14:cNvPr id="98" name="Ink 97">
                  <a:extLst>
                    <a:ext uri="{FF2B5EF4-FFF2-40B4-BE49-F238E27FC236}">
                      <a16:creationId xmlns:a16="http://schemas.microsoft.com/office/drawing/2014/main" id="{092FFF8A-1312-6A63-1A83-F31B3E19AF0B}"/>
                    </a:ext>
                  </a:extLst>
                </p14:cNvPr>
                <p14:cNvContentPartPr/>
                <p14:nvPr/>
              </p14:nvContentPartPr>
              <p14:xfrm>
                <a:off x="10719297" y="736714"/>
                <a:ext cx="74880" cy="217080"/>
              </p14:xfrm>
            </p:contentPart>
          </mc:Choice>
          <mc:Fallback>
            <p:pic>
              <p:nvPicPr>
                <p:cNvPr id="98" name="Ink 97">
                  <a:extLst>
                    <a:ext uri="{FF2B5EF4-FFF2-40B4-BE49-F238E27FC236}">
                      <a16:creationId xmlns:a16="http://schemas.microsoft.com/office/drawing/2014/main" id="{092FFF8A-1312-6A63-1A83-F31B3E19AF0B}"/>
                    </a:ext>
                  </a:extLst>
                </p:cNvPr>
                <p:cNvPicPr/>
                <p:nvPr/>
              </p:nvPicPr>
              <p:blipFill>
                <a:blip r:embed="rId143"/>
                <a:stretch>
                  <a:fillRect/>
                </a:stretch>
              </p:blipFill>
              <p:spPr>
                <a:xfrm>
                  <a:off x="10710657" y="727714"/>
                  <a:ext cx="92520" cy="234720"/>
                </a:xfrm>
                <a:prstGeom prst="rect">
                  <a:avLst/>
                </a:prstGeom>
              </p:spPr>
            </p:pic>
          </mc:Fallback>
        </mc:AlternateContent>
        <mc:AlternateContent xmlns:mc="http://schemas.openxmlformats.org/markup-compatibility/2006">
          <mc:Choice xmlns:p14="http://schemas.microsoft.com/office/powerpoint/2010/main" Requires="p14">
            <p:contentPart p14:bwMode="auto" r:id="rId144">
              <p14:nvContentPartPr>
                <p14:cNvPr id="99" name="Ink 98">
                  <a:extLst>
                    <a:ext uri="{FF2B5EF4-FFF2-40B4-BE49-F238E27FC236}">
                      <a16:creationId xmlns:a16="http://schemas.microsoft.com/office/drawing/2014/main" id="{1DF44A9F-A4CA-AD7C-5915-0CF6A97D3148}"/>
                    </a:ext>
                  </a:extLst>
                </p14:cNvPr>
                <p14:cNvContentPartPr/>
                <p14:nvPr/>
              </p14:nvContentPartPr>
              <p14:xfrm>
                <a:off x="10648017" y="816274"/>
                <a:ext cx="178200" cy="111600"/>
              </p14:xfrm>
            </p:contentPart>
          </mc:Choice>
          <mc:Fallback>
            <p:pic>
              <p:nvPicPr>
                <p:cNvPr id="99" name="Ink 98">
                  <a:extLst>
                    <a:ext uri="{FF2B5EF4-FFF2-40B4-BE49-F238E27FC236}">
                      <a16:creationId xmlns:a16="http://schemas.microsoft.com/office/drawing/2014/main" id="{1DF44A9F-A4CA-AD7C-5915-0CF6A97D3148}"/>
                    </a:ext>
                  </a:extLst>
                </p:cNvPr>
                <p:cNvPicPr/>
                <p:nvPr/>
              </p:nvPicPr>
              <p:blipFill>
                <a:blip r:embed="rId145"/>
                <a:stretch>
                  <a:fillRect/>
                </a:stretch>
              </p:blipFill>
              <p:spPr>
                <a:xfrm>
                  <a:off x="10639377" y="807274"/>
                  <a:ext cx="195840" cy="129240"/>
                </a:xfrm>
                <a:prstGeom prst="rect">
                  <a:avLst/>
                </a:prstGeom>
              </p:spPr>
            </p:pic>
          </mc:Fallback>
        </mc:AlternateContent>
        <mc:AlternateContent xmlns:mc="http://schemas.openxmlformats.org/markup-compatibility/2006">
          <mc:Choice xmlns:p14="http://schemas.microsoft.com/office/powerpoint/2010/main" Requires="p14">
            <p:contentPart p14:bwMode="auto" r:id="rId146">
              <p14:nvContentPartPr>
                <p14:cNvPr id="100" name="Ink 99">
                  <a:extLst>
                    <a:ext uri="{FF2B5EF4-FFF2-40B4-BE49-F238E27FC236}">
                      <a16:creationId xmlns:a16="http://schemas.microsoft.com/office/drawing/2014/main" id="{6BD70395-F4BA-A8B8-DBCD-E38A155C2839}"/>
                    </a:ext>
                  </a:extLst>
                </p14:cNvPr>
                <p14:cNvContentPartPr/>
                <p14:nvPr/>
              </p14:nvContentPartPr>
              <p14:xfrm>
                <a:off x="10847457" y="763714"/>
                <a:ext cx="111600" cy="104400"/>
              </p14:xfrm>
            </p:contentPart>
          </mc:Choice>
          <mc:Fallback>
            <p:pic>
              <p:nvPicPr>
                <p:cNvPr id="100" name="Ink 99">
                  <a:extLst>
                    <a:ext uri="{FF2B5EF4-FFF2-40B4-BE49-F238E27FC236}">
                      <a16:creationId xmlns:a16="http://schemas.microsoft.com/office/drawing/2014/main" id="{6BD70395-F4BA-A8B8-DBCD-E38A155C2839}"/>
                    </a:ext>
                  </a:extLst>
                </p:cNvPr>
                <p:cNvPicPr/>
                <p:nvPr/>
              </p:nvPicPr>
              <p:blipFill>
                <a:blip r:embed="rId147"/>
                <a:stretch>
                  <a:fillRect/>
                </a:stretch>
              </p:blipFill>
              <p:spPr>
                <a:xfrm>
                  <a:off x="10838817" y="755074"/>
                  <a:ext cx="129240" cy="122040"/>
                </a:xfrm>
                <a:prstGeom prst="rect">
                  <a:avLst/>
                </a:prstGeom>
              </p:spPr>
            </p:pic>
          </mc:Fallback>
        </mc:AlternateContent>
        <mc:AlternateContent xmlns:mc="http://schemas.openxmlformats.org/markup-compatibility/2006">
          <mc:Choice xmlns:p14="http://schemas.microsoft.com/office/powerpoint/2010/main" Requires="p14">
            <p:contentPart p14:bwMode="auto" r:id="rId148">
              <p14:nvContentPartPr>
                <p14:cNvPr id="101" name="Ink 100">
                  <a:extLst>
                    <a:ext uri="{FF2B5EF4-FFF2-40B4-BE49-F238E27FC236}">
                      <a16:creationId xmlns:a16="http://schemas.microsoft.com/office/drawing/2014/main" id="{BCD94051-6D4C-62C6-DFF7-12D95811DED7}"/>
                    </a:ext>
                  </a:extLst>
                </p14:cNvPr>
                <p14:cNvContentPartPr/>
                <p14:nvPr/>
              </p14:nvContentPartPr>
              <p14:xfrm>
                <a:off x="10963737" y="709714"/>
                <a:ext cx="99360" cy="111600"/>
              </p14:xfrm>
            </p:contentPart>
          </mc:Choice>
          <mc:Fallback>
            <p:pic>
              <p:nvPicPr>
                <p:cNvPr id="101" name="Ink 100">
                  <a:extLst>
                    <a:ext uri="{FF2B5EF4-FFF2-40B4-BE49-F238E27FC236}">
                      <a16:creationId xmlns:a16="http://schemas.microsoft.com/office/drawing/2014/main" id="{BCD94051-6D4C-62C6-DFF7-12D95811DED7}"/>
                    </a:ext>
                  </a:extLst>
                </p:cNvPr>
                <p:cNvPicPr/>
                <p:nvPr/>
              </p:nvPicPr>
              <p:blipFill>
                <a:blip r:embed="rId149"/>
                <a:stretch>
                  <a:fillRect/>
                </a:stretch>
              </p:blipFill>
              <p:spPr>
                <a:xfrm>
                  <a:off x="10954737" y="700714"/>
                  <a:ext cx="117000" cy="129240"/>
                </a:xfrm>
                <a:prstGeom prst="rect">
                  <a:avLst/>
                </a:prstGeom>
              </p:spPr>
            </p:pic>
          </mc:Fallback>
        </mc:AlternateContent>
        <mc:AlternateContent xmlns:mc="http://schemas.openxmlformats.org/markup-compatibility/2006">
          <mc:Choice xmlns:p14="http://schemas.microsoft.com/office/powerpoint/2010/main" Requires="p14">
            <p:contentPart p14:bwMode="auto" r:id="rId150">
              <p14:nvContentPartPr>
                <p14:cNvPr id="102" name="Ink 101">
                  <a:extLst>
                    <a:ext uri="{FF2B5EF4-FFF2-40B4-BE49-F238E27FC236}">
                      <a16:creationId xmlns:a16="http://schemas.microsoft.com/office/drawing/2014/main" id="{1676847B-AC91-2CB9-228C-3E796794BEFA}"/>
                    </a:ext>
                  </a:extLst>
                </p14:cNvPr>
                <p14:cNvContentPartPr/>
                <p14:nvPr/>
              </p14:nvContentPartPr>
              <p14:xfrm>
                <a:off x="11075337" y="482554"/>
                <a:ext cx="279000" cy="447840"/>
              </p14:xfrm>
            </p:contentPart>
          </mc:Choice>
          <mc:Fallback>
            <p:pic>
              <p:nvPicPr>
                <p:cNvPr id="102" name="Ink 101">
                  <a:extLst>
                    <a:ext uri="{FF2B5EF4-FFF2-40B4-BE49-F238E27FC236}">
                      <a16:creationId xmlns:a16="http://schemas.microsoft.com/office/drawing/2014/main" id="{1676847B-AC91-2CB9-228C-3E796794BEFA}"/>
                    </a:ext>
                  </a:extLst>
                </p:cNvPr>
                <p:cNvPicPr/>
                <p:nvPr/>
              </p:nvPicPr>
              <p:blipFill>
                <a:blip r:embed="rId151"/>
                <a:stretch>
                  <a:fillRect/>
                </a:stretch>
              </p:blipFill>
              <p:spPr>
                <a:xfrm>
                  <a:off x="11066697" y="473914"/>
                  <a:ext cx="296640" cy="465480"/>
                </a:xfrm>
                <a:prstGeom prst="rect">
                  <a:avLst/>
                </a:prstGeom>
              </p:spPr>
            </p:pic>
          </mc:Fallback>
        </mc:AlternateContent>
        <mc:AlternateContent xmlns:mc="http://schemas.openxmlformats.org/markup-compatibility/2006">
          <mc:Choice xmlns:p14="http://schemas.microsoft.com/office/powerpoint/2010/main" Requires="p14">
            <p:contentPart p14:bwMode="auto" r:id="rId152">
              <p14:nvContentPartPr>
                <p14:cNvPr id="103" name="Ink 102">
                  <a:extLst>
                    <a:ext uri="{FF2B5EF4-FFF2-40B4-BE49-F238E27FC236}">
                      <a16:creationId xmlns:a16="http://schemas.microsoft.com/office/drawing/2014/main" id="{BD4A8EAC-A837-9C35-5C89-66F6C17F7F2C}"/>
                    </a:ext>
                  </a:extLst>
                </p14:cNvPr>
                <p14:cNvContentPartPr/>
                <p14:nvPr/>
              </p14:nvContentPartPr>
              <p14:xfrm>
                <a:off x="11239497" y="535474"/>
                <a:ext cx="133920" cy="61560"/>
              </p14:xfrm>
            </p:contentPart>
          </mc:Choice>
          <mc:Fallback>
            <p:pic>
              <p:nvPicPr>
                <p:cNvPr id="103" name="Ink 102">
                  <a:extLst>
                    <a:ext uri="{FF2B5EF4-FFF2-40B4-BE49-F238E27FC236}">
                      <a16:creationId xmlns:a16="http://schemas.microsoft.com/office/drawing/2014/main" id="{BD4A8EAC-A837-9C35-5C89-66F6C17F7F2C}"/>
                    </a:ext>
                  </a:extLst>
                </p:cNvPr>
                <p:cNvPicPr/>
                <p:nvPr/>
              </p:nvPicPr>
              <p:blipFill>
                <a:blip r:embed="rId153"/>
                <a:stretch>
                  <a:fillRect/>
                </a:stretch>
              </p:blipFill>
              <p:spPr>
                <a:xfrm>
                  <a:off x="11230857" y="526834"/>
                  <a:ext cx="151560" cy="79200"/>
                </a:xfrm>
                <a:prstGeom prst="rect">
                  <a:avLst/>
                </a:prstGeom>
              </p:spPr>
            </p:pic>
          </mc:Fallback>
        </mc:AlternateContent>
        <mc:AlternateContent xmlns:mc="http://schemas.openxmlformats.org/markup-compatibility/2006">
          <mc:Choice xmlns:p14="http://schemas.microsoft.com/office/powerpoint/2010/main" Requires="p14">
            <p:contentPart p14:bwMode="auto" r:id="rId154">
              <p14:nvContentPartPr>
                <p14:cNvPr id="104" name="Ink 103">
                  <a:extLst>
                    <a:ext uri="{FF2B5EF4-FFF2-40B4-BE49-F238E27FC236}">
                      <a16:creationId xmlns:a16="http://schemas.microsoft.com/office/drawing/2014/main" id="{6BC6D175-E1D4-B051-7962-6155B45BEF3C}"/>
                    </a:ext>
                  </a:extLst>
                </p14:cNvPr>
                <p14:cNvContentPartPr/>
                <p14:nvPr/>
              </p14:nvContentPartPr>
              <p14:xfrm>
                <a:off x="11166417" y="1062874"/>
                <a:ext cx="193680" cy="151200"/>
              </p14:xfrm>
            </p:contentPart>
          </mc:Choice>
          <mc:Fallback>
            <p:pic>
              <p:nvPicPr>
                <p:cNvPr id="104" name="Ink 103">
                  <a:extLst>
                    <a:ext uri="{FF2B5EF4-FFF2-40B4-BE49-F238E27FC236}">
                      <a16:creationId xmlns:a16="http://schemas.microsoft.com/office/drawing/2014/main" id="{6BC6D175-E1D4-B051-7962-6155B45BEF3C}"/>
                    </a:ext>
                  </a:extLst>
                </p:cNvPr>
                <p:cNvPicPr/>
                <p:nvPr/>
              </p:nvPicPr>
              <p:blipFill>
                <a:blip r:embed="rId155"/>
                <a:stretch>
                  <a:fillRect/>
                </a:stretch>
              </p:blipFill>
              <p:spPr>
                <a:xfrm>
                  <a:off x="11157777" y="1054234"/>
                  <a:ext cx="211320" cy="168840"/>
                </a:xfrm>
                <a:prstGeom prst="rect">
                  <a:avLst/>
                </a:prstGeom>
              </p:spPr>
            </p:pic>
          </mc:Fallback>
        </mc:AlternateContent>
        <mc:AlternateContent xmlns:mc="http://schemas.openxmlformats.org/markup-compatibility/2006">
          <mc:Choice xmlns:p14="http://schemas.microsoft.com/office/powerpoint/2010/main" Requires="p14">
            <p:contentPart p14:bwMode="auto" r:id="rId156">
              <p14:nvContentPartPr>
                <p14:cNvPr id="105" name="Ink 104">
                  <a:extLst>
                    <a:ext uri="{FF2B5EF4-FFF2-40B4-BE49-F238E27FC236}">
                      <a16:creationId xmlns:a16="http://schemas.microsoft.com/office/drawing/2014/main" id="{2838FC39-EC74-D0E5-21B8-B8F345C5C462}"/>
                    </a:ext>
                  </a:extLst>
                </p14:cNvPr>
                <p14:cNvContentPartPr/>
                <p14:nvPr/>
              </p14:nvContentPartPr>
              <p14:xfrm>
                <a:off x="11374857" y="969994"/>
                <a:ext cx="120600" cy="160200"/>
              </p14:xfrm>
            </p:contentPart>
          </mc:Choice>
          <mc:Fallback>
            <p:pic>
              <p:nvPicPr>
                <p:cNvPr id="105" name="Ink 104">
                  <a:extLst>
                    <a:ext uri="{FF2B5EF4-FFF2-40B4-BE49-F238E27FC236}">
                      <a16:creationId xmlns:a16="http://schemas.microsoft.com/office/drawing/2014/main" id="{2838FC39-EC74-D0E5-21B8-B8F345C5C462}"/>
                    </a:ext>
                  </a:extLst>
                </p:cNvPr>
                <p:cNvPicPr/>
                <p:nvPr/>
              </p:nvPicPr>
              <p:blipFill>
                <a:blip r:embed="rId157"/>
                <a:stretch>
                  <a:fillRect/>
                </a:stretch>
              </p:blipFill>
              <p:spPr>
                <a:xfrm>
                  <a:off x="11366217" y="960994"/>
                  <a:ext cx="138240" cy="177840"/>
                </a:xfrm>
                <a:prstGeom prst="rect">
                  <a:avLst/>
                </a:prstGeom>
              </p:spPr>
            </p:pic>
          </mc:Fallback>
        </mc:AlternateContent>
        <mc:AlternateContent xmlns:mc="http://schemas.openxmlformats.org/markup-compatibility/2006">
          <mc:Choice xmlns:p14="http://schemas.microsoft.com/office/powerpoint/2010/main" Requires="p14">
            <p:contentPart p14:bwMode="auto" r:id="rId158">
              <p14:nvContentPartPr>
                <p14:cNvPr id="106" name="Ink 105">
                  <a:extLst>
                    <a:ext uri="{FF2B5EF4-FFF2-40B4-BE49-F238E27FC236}">
                      <a16:creationId xmlns:a16="http://schemas.microsoft.com/office/drawing/2014/main" id="{0711787F-A0B5-D9BB-AD3A-D9838D4DD53B}"/>
                    </a:ext>
                  </a:extLst>
                </p14:cNvPr>
                <p14:cNvContentPartPr/>
                <p14:nvPr/>
              </p14:nvContentPartPr>
              <p14:xfrm>
                <a:off x="11556297" y="856954"/>
                <a:ext cx="132120" cy="164160"/>
              </p14:xfrm>
            </p:contentPart>
          </mc:Choice>
          <mc:Fallback>
            <p:pic>
              <p:nvPicPr>
                <p:cNvPr id="106" name="Ink 105">
                  <a:extLst>
                    <a:ext uri="{FF2B5EF4-FFF2-40B4-BE49-F238E27FC236}">
                      <a16:creationId xmlns:a16="http://schemas.microsoft.com/office/drawing/2014/main" id="{0711787F-A0B5-D9BB-AD3A-D9838D4DD53B}"/>
                    </a:ext>
                  </a:extLst>
                </p:cNvPr>
                <p:cNvPicPr/>
                <p:nvPr/>
              </p:nvPicPr>
              <p:blipFill>
                <a:blip r:embed="rId159"/>
                <a:stretch>
                  <a:fillRect/>
                </a:stretch>
              </p:blipFill>
              <p:spPr>
                <a:xfrm>
                  <a:off x="11547297" y="848314"/>
                  <a:ext cx="149760" cy="1818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60">
            <p14:nvContentPartPr>
              <p14:cNvPr id="108" name="Ink 107">
                <a:extLst>
                  <a:ext uri="{FF2B5EF4-FFF2-40B4-BE49-F238E27FC236}">
                    <a16:creationId xmlns:a16="http://schemas.microsoft.com/office/drawing/2014/main" id="{3BFA5718-F12F-C39B-F9BF-745DCCCECCCE}"/>
                  </a:ext>
                </a:extLst>
              </p14:cNvPr>
              <p14:cNvContentPartPr/>
              <p14:nvPr/>
            </p14:nvContentPartPr>
            <p14:xfrm>
              <a:off x="9080937" y="1061794"/>
              <a:ext cx="54720" cy="186840"/>
            </p14:xfrm>
          </p:contentPart>
        </mc:Choice>
        <mc:Fallback>
          <p:pic>
            <p:nvPicPr>
              <p:cNvPr id="108" name="Ink 107">
                <a:extLst>
                  <a:ext uri="{FF2B5EF4-FFF2-40B4-BE49-F238E27FC236}">
                    <a16:creationId xmlns:a16="http://schemas.microsoft.com/office/drawing/2014/main" id="{3BFA5718-F12F-C39B-F9BF-745DCCCECCCE}"/>
                  </a:ext>
                </a:extLst>
              </p:cNvPr>
              <p:cNvPicPr/>
              <p:nvPr/>
            </p:nvPicPr>
            <p:blipFill>
              <a:blip r:embed="rId161"/>
              <a:stretch>
                <a:fillRect/>
              </a:stretch>
            </p:blipFill>
            <p:spPr>
              <a:xfrm>
                <a:off x="9072297" y="1053154"/>
                <a:ext cx="72360" cy="204480"/>
              </a:xfrm>
              <a:prstGeom prst="rect">
                <a:avLst/>
              </a:prstGeom>
            </p:spPr>
          </p:pic>
        </mc:Fallback>
      </mc:AlternateContent>
      <p:grpSp>
        <p:nvGrpSpPr>
          <p:cNvPr id="128" name="Group 127">
            <a:extLst>
              <a:ext uri="{FF2B5EF4-FFF2-40B4-BE49-F238E27FC236}">
                <a16:creationId xmlns:a16="http://schemas.microsoft.com/office/drawing/2014/main" id="{5B0E8546-18CD-72E9-4077-8DA5713C070E}"/>
              </a:ext>
            </a:extLst>
          </p:cNvPr>
          <p:cNvGrpSpPr/>
          <p:nvPr/>
        </p:nvGrpSpPr>
        <p:grpSpPr>
          <a:xfrm>
            <a:off x="8309817" y="481834"/>
            <a:ext cx="1123560" cy="720360"/>
            <a:chOff x="8309817" y="481834"/>
            <a:chExt cx="1123560" cy="720360"/>
          </a:xfrm>
        </p:grpSpPr>
        <mc:AlternateContent xmlns:mc="http://schemas.openxmlformats.org/markup-compatibility/2006">
          <mc:Choice xmlns:p14="http://schemas.microsoft.com/office/powerpoint/2010/main" Requires="p14">
            <p:contentPart p14:bwMode="auto" r:id="rId162">
              <p14:nvContentPartPr>
                <p14:cNvPr id="109" name="Ink 108">
                  <a:extLst>
                    <a:ext uri="{FF2B5EF4-FFF2-40B4-BE49-F238E27FC236}">
                      <a16:creationId xmlns:a16="http://schemas.microsoft.com/office/drawing/2014/main" id="{8A1DBE65-E328-599D-85B9-21B008AC7ADF}"/>
                    </a:ext>
                  </a:extLst>
                </p14:cNvPr>
                <p14:cNvContentPartPr/>
                <p14:nvPr/>
              </p14:nvContentPartPr>
              <p14:xfrm>
                <a:off x="8976897" y="820594"/>
                <a:ext cx="136800" cy="291240"/>
              </p14:xfrm>
            </p:contentPart>
          </mc:Choice>
          <mc:Fallback>
            <p:pic>
              <p:nvPicPr>
                <p:cNvPr id="109" name="Ink 108">
                  <a:extLst>
                    <a:ext uri="{FF2B5EF4-FFF2-40B4-BE49-F238E27FC236}">
                      <a16:creationId xmlns:a16="http://schemas.microsoft.com/office/drawing/2014/main" id="{8A1DBE65-E328-599D-85B9-21B008AC7ADF}"/>
                    </a:ext>
                  </a:extLst>
                </p:cNvPr>
                <p:cNvPicPr/>
                <p:nvPr/>
              </p:nvPicPr>
              <p:blipFill>
                <a:blip r:embed="rId163"/>
                <a:stretch>
                  <a:fillRect/>
                </a:stretch>
              </p:blipFill>
              <p:spPr>
                <a:xfrm>
                  <a:off x="8968257" y="811594"/>
                  <a:ext cx="154440" cy="308880"/>
                </a:xfrm>
                <a:prstGeom prst="rect">
                  <a:avLst/>
                </a:prstGeom>
              </p:spPr>
            </p:pic>
          </mc:Fallback>
        </mc:AlternateContent>
        <mc:AlternateContent xmlns:mc="http://schemas.openxmlformats.org/markup-compatibility/2006">
          <mc:Choice xmlns:p14="http://schemas.microsoft.com/office/powerpoint/2010/main" Requires="p14">
            <p:contentPart p14:bwMode="auto" r:id="rId164">
              <p14:nvContentPartPr>
                <p14:cNvPr id="110" name="Ink 109">
                  <a:extLst>
                    <a:ext uri="{FF2B5EF4-FFF2-40B4-BE49-F238E27FC236}">
                      <a16:creationId xmlns:a16="http://schemas.microsoft.com/office/drawing/2014/main" id="{DE030E19-B80B-3A94-03CC-09E116875389}"/>
                    </a:ext>
                  </a:extLst>
                </p14:cNvPr>
                <p14:cNvContentPartPr/>
                <p14:nvPr/>
              </p14:nvContentPartPr>
              <p14:xfrm>
                <a:off x="9017217" y="657874"/>
                <a:ext cx="77400" cy="132480"/>
              </p14:xfrm>
            </p:contentPart>
          </mc:Choice>
          <mc:Fallback>
            <p:pic>
              <p:nvPicPr>
                <p:cNvPr id="110" name="Ink 109">
                  <a:extLst>
                    <a:ext uri="{FF2B5EF4-FFF2-40B4-BE49-F238E27FC236}">
                      <a16:creationId xmlns:a16="http://schemas.microsoft.com/office/drawing/2014/main" id="{DE030E19-B80B-3A94-03CC-09E116875389}"/>
                    </a:ext>
                  </a:extLst>
                </p:cNvPr>
                <p:cNvPicPr/>
                <p:nvPr/>
              </p:nvPicPr>
              <p:blipFill>
                <a:blip r:embed="rId165"/>
                <a:stretch>
                  <a:fillRect/>
                </a:stretch>
              </p:blipFill>
              <p:spPr>
                <a:xfrm>
                  <a:off x="9008577" y="648874"/>
                  <a:ext cx="95040" cy="150120"/>
                </a:xfrm>
                <a:prstGeom prst="rect">
                  <a:avLst/>
                </a:prstGeom>
              </p:spPr>
            </p:pic>
          </mc:Fallback>
        </mc:AlternateContent>
        <mc:AlternateContent xmlns:mc="http://schemas.openxmlformats.org/markup-compatibility/2006">
          <mc:Choice xmlns:p14="http://schemas.microsoft.com/office/powerpoint/2010/main" Requires="p14">
            <p:contentPart p14:bwMode="auto" r:id="rId166">
              <p14:nvContentPartPr>
                <p14:cNvPr id="111" name="Ink 110">
                  <a:extLst>
                    <a:ext uri="{FF2B5EF4-FFF2-40B4-BE49-F238E27FC236}">
                      <a16:creationId xmlns:a16="http://schemas.microsoft.com/office/drawing/2014/main" id="{3C864D50-F725-B46A-993B-8BFB4C97827F}"/>
                    </a:ext>
                  </a:extLst>
                </p14:cNvPr>
                <p14:cNvContentPartPr/>
                <p14:nvPr/>
              </p14:nvContentPartPr>
              <p14:xfrm>
                <a:off x="9007497" y="600994"/>
                <a:ext cx="103680" cy="129240"/>
              </p14:xfrm>
            </p:contentPart>
          </mc:Choice>
          <mc:Fallback>
            <p:pic>
              <p:nvPicPr>
                <p:cNvPr id="111" name="Ink 110">
                  <a:extLst>
                    <a:ext uri="{FF2B5EF4-FFF2-40B4-BE49-F238E27FC236}">
                      <a16:creationId xmlns:a16="http://schemas.microsoft.com/office/drawing/2014/main" id="{3C864D50-F725-B46A-993B-8BFB4C97827F}"/>
                    </a:ext>
                  </a:extLst>
                </p:cNvPr>
                <p:cNvPicPr/>
                <p:nvPr/>
              </p:nvPicPr>
              <p:blipFill>
                <a:blip r:embed="rId167"/>
                <a:stretch>
                  <a:fillRect/>
                </a:stretch>
              </p:blipFill>
              <p:spPr>
                <a:xfrm>
                  <a:off x="8998857" y="591994"/>
                  <a:ext cx="121320" cy="146880"/>
                </a:xfrm>
                <a:prstGeom prst="rect">
                  <a:avLst/>
                </a:prstGeom>
              </p:spPr>
            </p:pic>
          </mc:Fallback>
        </mc:AlternateContent>
        <mc:AlternateContent xmlns:mc="http://schemas.openxmlformats.org/markup-compatibility/2006">
          <mc:Choice xmlns:p14="http://schemas.microsoft.com/office/powerpoint/2010/main" Requires="p14">
            <p:contentPart p14:bwMode="auto" r:id="rId168">
              <p14:nvContentPartPr>
                <p14:cNvPr id="112" name="Ink 111">
                  <a:extLst>
                    <a:ext uri="{FF2B5EF4-FFF2-40B4-BE49-F238E27FC236}">
                      <a16:creationId xmlns:a16="http://schemas.microsoft.com/office/drawing/2014/main" id="{41BD1E7D-9BDF-169E-6C77-7762410CB4F9}"/>
                    </a:ext>
                  </a:extLst>
                </p14:cNvPr>
                <p14:cNvContentPartPr/>
                <p14:nvPr/>
              </p14:nvContentPartPr>
              <p14:xfrm>
                <a:off x="9154737" y="590194"/>
                <a:ext cx="122400" cy="111600"/>
              </p14:xfrm>
            </p:contentPart>
          </mc:Choice>
          <mc:Fallback>
            <p:pic>
              <p:nvPicPr>
                <p:cNvPr id="112" name="Ink 111">
                  <a:extLst>
                    <a:ext uri="{FF2B5EF4-FFF2-40B4-BE49-F238E27FC236}">
                      <a16:creationId xmlns:a16="http://schemas.microsoft.com/office/drawing/2014/main" id="{41BD1E7D-9BDF-169E-6C77-7762410CB4F9}"/>
                    </a:ext>
                  </a:extLst>
                </p:cNvPr>
                <p:cNvPicPr/>
                <p:nvPr/>
              </p:nvPicPr>
              <p:blipFill>
                <a:blip r:embed="rId169"/>
                <a:stretch>
                  <a:fillRect/>
                </a:stretch>
              </p:blipFill>
              <p:spPr>
                <a:xfrm>
                  <a:off x="9145737" y="581194"/>
                  <a:ext cx="140040" cy="129240"/>
                </a:xfrm>
                <a:prstGeom prst="rect">
                  <a:avLst/>
                </a:prstGeom>
              </p:spPr>
            </p:pic>
          </mc:Fallback>
        </mc:AlternateContent>
        <mc:AlternateContent xmlns:mc="http://schemas.openxmlformats.org/markup-compatibility/2006">
          <mc:Choice xmlns:p14="http://schemas.microsoft.com/office/powerpoint/2010/main" Requires="p14">
            <p:contentPart p14:bwMode="auto" r:id="rId170">
              <p14:nvContentPartPr>
                <p14:cNvPr id="113" name="Ink 112">
                  <a:extLst>
                    <a:ext uri="{FF2B5EF4-FFF2-40B4-BE49-F238E27FC236}">
                      <a16:creationId xmlns:a16="http://schemas.microsoft.com/office/drawing/2014/main" id="{1002E3EC-09E8-AF9A-831F-888CAA47CC00}"/>
                    </a:ext>
                  </a:extLst>
                </p14:cNvPr>
                <p14:cNvContentPartPr/>
                <p14:nvPr/>
              </p14:nvContentPartPr>
              <p14:xfrm>
                <a:off x="9173817" y="639514"/>
                <a:ext cx="82800" cy="37080"/>
              </p14:xfrm>
            </p:contentPart>
          </mc:Choice>
          <mc:Fallback>
            <p:pic>
              <p:nvPicPr>
                <p:cNvPr id="113" name="Ink 112">
                  <a:extLst>
                    <a:ext uri="{FF2B5EF4-FFF2-40B4-BE49-F238E27FC236}">
                      <a16:creationId xmlns:a16="http://schemas.microsoft.com/office/drawing/2014/main" id="{1002E3EC-09E8-AF9A-831F-888CAA47CC00}"/>
                    </a:ext>
                  </a:extLst>
                </p:cNvPr>
                <p:cNvPicPr/>
                <p:nvPr/>
              </p:nvPicPr>
              <p:blipFill>
                <a:blip r:embed="rId171"/>
                <a:stretch>
                  <a:fillRect/>
                </a:stretch>
              </p:blipFill>
              <p:spPr>
                <a:xfrm>
                  <a:off x="9165177" y="630874"/>
                  <a:ext cx="100440" cy="54720"/>
                </a:xfrm>
                <a:prstGeom prst="rect">
                  <a:avLst/>
                </a:prstGeom>
              </p:spPr>
            </p:pic>
          </mc:Fallback>
        </mc:AlternateContent>
        <mc:AlternateContent xmlns:mc="http://schemas.openxmlformats.org/markup-compatibility/2006">
          <mc:Choice xmlns:p14="http://schemas.microsoft.com/office/powerpoint/2010/main" Requires="p14">
            <p:contentPart p14:bwMode="auto" r:id="rId172">
              <p14:nvContentPartPr>
                <p14:cNvPr id="114" name="Ink 113">
                  <a:extLst>
                    <a:ext uri="{FF2B5EF4-FFF2-40B4-BE49-F238E27FC236}">
                      <a16:creationId xmlns:a16="http://schemas.microsoft.com/office/drawing/2014/main" id="{A2C0B9E8-7AF7-CAF4-FCF6-5ED72DE613E8}"/>
                    </a:ext>
                  </a:extLst>
                </p14:cNvPr>
                <p14:cNvContentPartPr/>
                <p14:nvPr/>
              </p14:nvContentPartPr>
              <p14:xfrm>
                <a:off x="9277497" y="550594"/>
                <a:ext cx="155880" cy="108000"/>
              </p14:xfrm>
            </p:contentPart>
          </mc:Choice>
          <mc:Fallback>
            <p:pic>
              <p:nvPicPr>
                <p:cNvPr id="114" name="Ink 113">
                  <a:extLst>
                    <a:ext uri="{FF2B5EF4-FFF2-40B4-BE49-F238E27FC236}">
                      <a16:creationId xmlns:a16="http://schemas.microsoft.com/office/drawing/2014/main" id="{A2C0B9E8-7AF7-CAF4-FCF6-5ED72DE613E8}"/>
                    </a:ext>
                  </a:extLst>
                </p:cNvPr>
                <p:cNvPicPr/>
                <p:nvPr/>
              </p:nvPicPr>
              <p:blipFill>
                <a:blip r:embed="rId173"/>
                <a:stretch>
                  <a:fillRect/>
                </a:stretch>
              </p:blipFill>
              <p:spPr>
                <a:xfrm>
                  <a:off x="9268497" y="541594"/>
                  <a:ext cx="173520" cy="125640"/>
                </a:xfrm>
                <a:prstGeom prst="rect">
                  <a:avLst/>
                </a:prstGeom>
              </p:spPr>
            </p:pic>
          </mc:Fallback>
        </mc:AlternateContent>
        <mc:AlternateContent xmlns:mc="http://schemas.openxmlformats.org/markup-compatibility/2006">
          <mc:Choice xmlns:p14="http://schemas.microsoft.com/office/powerpoint/2010/main" Requires="p14">
            <p:contentPart p14:bwMode="auto" r:id="rId174">
              <p14:nvContentPartPr>
                <p14:cNvPr id="115" name="Ink 114">
                  <a:extLst>
                    <a:ext uri="{FF2B5EF4-FFF2-40B4-BE49-F238E27FC236}">
                      <a16:creationId xmlns:a16="http://schemas.microsoft.com/office/drawing/2014/main" id="{9A262E8F-2A2D-F4EF-B8F6-52853C625A3F}"/>
                    </a:ext>
                  </a:extLst>
                </p14:cNvPr>
                <p14:cNvContentPartPr/>
                <p14:nvPr/>
              </p14:nvContentPartPr>
              <p14:xfrm>
                <a:off x="8309817" y="1054234"/>
                <a:ext cx="624960" cy="133560"/>
              </p14:xfrm>
            </p:contentPart>
          </mc:Choice>
          <mc:Fallback>
            <p:pic>
              <p:nvPicPr>
                <p:cNvPr id="115" name="Ink 114">
                  <a:extLst>
                    <a:ext uri="{FF2B5EF4-FFF2-40B4-BE49-F238E27FC236}">
                      <a16:creationId xmlns:a16="http://schemas.microsoft.com/office/drawing/2014/main" id="{9A262E8F-2A2D-F4EF-B8F6-52853C625A3F}"/>
                    </a:ext>
                  </a:extLst>
                </p:cNvPr>
                <p:cNvPicPr/>
                <p:nvPr/>
              </p:nvPicPr>
              <p:blipFill>
                <a:blip r:embed="rId175"/>
                <a:stretch>
                  <a:fillRect/>
                </a:stretch>
              </p:blipFill>
              <p:spPr>
                <a:xfrm>
                  <a:off x="8300817" y="1045234"/>
                  <a:ext cx="642600" cy="151200"/>
                </a:xfrm>
                <a:prstGeom prst="rect">
                  <a:avLst/>
                </a:prstGeom>
              </p:spPr>
            </p:pic>
          </mc:Fallback>
        </mc:AlternateContent>
        <mc:AlternateContent xmlns:mc="http://schemas.openxmlformats.org/markup-compatibility/2006">
          <mc:Choice xmlns:p14="http://schemas.microsoft.com/office/powerpoint/2010/main" Requires="p14">
            <p:contentPart p14:bwMode="auto" r:id="rId176">
              <p14:nvContentPartPr>
                <p14:cNvPr id="117" name="Ink 116">
                  <a:extLst>
                    <a:ext uri="{FF2B5EF4-FFF2-40B4-BE49-F238E27FC236}">
                      <a16:creationId xmlns:a16="http://schemas.microsoft.com/office/drawing/2014/main" id="{B17AB307-4A9D-8586-20EA-72CBEAC9F02E}"/>
                    </a:ext>
                  </a:extLst>
                </p14:cNvPr>
                <p14:cNvContentPartPr/>
                <p14:nvPr/>
              </p14:nvContentPartPr>
              <p14:xfrm>
                <a:off x="8328537" y="1082674"/>
                <a:ext cx="573840" cy="119520"/>
              </p14:xfrm>
            </p:contentPart>
          </mc:Choice>
          <mc:Fallback>
            <p:pic>
              <p:nvPicPr>
                <p:cNvPr id="117" name="Ink 116">
                  <a:extLst>
                    <a:ext uri="{FF2B5EF4-FFF2-40B4-BE49-F238E27FC236}">
                      <a16:creationId xmlns:a16="http://schemas.microsoft.com/office/drawing/2014/main" id="{B17AB307-4A9D-8586-20EA-72CBEAC9F02E}"/>
                    </a:ext>
                  </a:extLst>
                </p:cNvPr>
                <p:cNvPicPr/>
                <p:nvPr/>
              </p:nvPicPr>
              <p:blipFill>
                <a:blip r:embed="rId177"/>
                <a:stretch>
                  <a:fillRect/>
                </a:stretch>
              </p:blipFill>
              <p:spPr>
                <a:xfrm>
                  <a:off x="8319537" y="1074034"/>
                  <a:ext cx="591480" cy="137160"/>
                </a:xfrm>
                <a:prstGeom prst="rect">
                  <a:avLst/>
                </a:prstGeom>
              </p:spPr>
            </p:pic>
          </mc:Fallback>
        </mc:AlternateContent>
        <mc:AlternateContent xmlns:mc="http://schemas.openxmlformats.org/markup-compatibility/2006">
          <mc:Choice xmlns:p14="http://schemas.microsoft.com/office/powerpoint/2010/main" Requires="p14">
            <p:contentPart p14:bwMode="auto" r:id="rId178">
              <p14:nvContentPartPr>
                <p14:cNvPr id="118" name="Ink 117">
                  <a:extLst>
                    <a:ext uri="{FF2B5EF4-FFF2-40B4-BE49-F238E27FC236}">
                      <a16:creationId xmlns:a16="http://schemas.microsoft.com/office/drawing/2014/main" id="{1BE3811A-13F8-83E5-1B54-E25242807F2F}"/>
                    </a:ext>
                  </a:extLst>
                </p14:cNvPr>
                <p14:cNvContentPartPr/>
                <p14:nvPr/>
              </p14:nvContentPartPr>
              <p14:xfrm>
                <a:off x="8394777" y="774154"/>
                <a:ext cx="75240" cy="331560"/>
              </p14:xfrm>
            </p:contentPart>
          </mc:Choice>
          <mc:Fallback>
            <p:pic>
              <p:nvPicPr>
                <p:cNvPr id="118" name="Ink 117">
                  <a:extLst>
                    <a:ext uri="{FF2B5EF4-FFF2-40B4-BE49-F238E27FC236}">
                      <a16:creationId xmlns:a16="http://schemas.microsoft.com/office/drawing/2014/main" id="{1BE3811A-13F8-83E5-1B54-E25242807F2F}"/>
                    </a:ext>
                  </a:extLst>
                </p:cNvPr>
                <p:cNvPicPr/>
                <p:nvPr/>
              </p:nvPicPr>
              <p:blipFill>
                <a:blip r:embed="rId179"/>
                <a:stretch>
                  <a:fillRect/>
                </a:stretch>
              </p:blipFill>
              <p:spPr>
                <a:xfrm>
                  <a:off x="8386137" y="765154"/>
                  <a:ext cx="92880" cy="349200"/>
                </a:xfrm>
                <a:prstGeom prst="rect">
                  <a:avLst/>
                </a:prstGeom>
              </p:spPr>
            </p:pic>
          </mc:Fallback>
        </mc:AlternateContent>
        <mc:AlternateContent xmlns:mc="http://schemas.openxmlformats.org/markup-compatibility/2006">
          <mc:Choice xmlns:p14="http://schemas.microsoft.com/office/powerpoint/2010/main" Requires="p14">
            <p:contentPart p14:bwMode="auto" r:id="rId180">
              <p14:nvContentPartPr>
                <p14:cNvPr id="120" name="Ink 119">
                  <a:extLst>
                    <a:ext uri="{FF2B5EF4-FFF2-40B4-BE49-F238E27FC236}">
                      <a16:creationId xmlns:a16="http://schemas.microsoft.com/office/drawing/2014/main" id="{D000F186-02D3-76CD-7001-1B446F310873}"/>
                    </a:ext>
                  </a:extLst>
                </p14:cNvPr>
                <p14:cNvContentPartPr/>
                <p14:nvPr/>
              </p14:nvContentPartPr>
              <p14:xfrm>
                <a:off x="8461737" y="631234"/>
                <a:ext cx="139320" cy="177840"/>
              </p14:xfrm>
            </p:contentPart>
          </mc:Choice>
          <mc:Fallback>
            <p:pic>
              <p:nvPicPr>
                <p:cNvPr id="120" name="Ink 119">
                  <a:extLst>
                    <a:ext uri="{FF2B5EF4-FFF2-40B4-BE49-F238E27FC236}">
                      <a16:creationId xmlns:a16="http://schemas.microsoft.com/office/drawing/2014/main" id="{D000F186-02D3-76CD-7001-1B446F310873}"/>
                    </a:ext>
                  </a:extLst>
                </p:cNvPr>
                <p:cNvPicPr/>
                <p:nvPr/>
              </p:nvPicPr>
              <p:blipFill>
                <a:blip r:embed="rId181"/>
                <a:stretch>
                  <a:fillRect/>
                </a:stretch>
              </p:blipFill>
              <p:spPr>
                <a:xfrm>
                  <a:off x="8453097" y="622234"/>
                  <a:ext cx="156960" cy="195480"/>
                </a:xfrm>
                <a:prstGeom prst="rect">
                  <a:avLst/>
                </a:prstGeom>
              </p:spPr>
            </p:pic>
          </mc:Fallback>
        </mc:AlternateContent>
        <mc:AlternateContent xmlns:mc="http://schemas.openxmlformats.org/markup-compatibility/2006">
          <mc:Choice xmlns:p14="http://schemas.microsoft.com/office/powerpoint/2010/main" Requires="p14">
            <p:contentPart p14:bwMode="auto" r:id="rId182">
              <p14:nvContentPartPr>
                <p14:cNvPr id="121" name="Ink 120">
                  <a:extLst>
                    <a:ext uri="{FF2B5EF4-FFF2-40B4-BE49-F238E27FC236}">
                      <a16:creationId xmlns:a16="http://schemas.microsoft.com/office/drawing/2014/main" id="{558B5D35-2658-059F-A635-0C4C41519960}"/>
                    </a:ext>
                  </a:extLst>
                </p14:cNvPr>
                <p14:cNvContentPartPr/>
                <p14:nvPr/>
              </p14:nvContentPartPr>
              <p14:xfrm>
                <a:off x="8590617" y="588394"/>
                <a:ext cx="194400" cy="80640"/>
              </p14:xfrm>
            </p:contentPart>
          </mc:Choice>
          <mc:Fallback>
            <p:pic>
              <p:nvPicPr>
                <p:cNvPr id="121" name="Ink 120">
                  <a:extLst>
                    <a:ext uri="{FF2B5EF4-FFF2-40B4-BE49-F238E27FC236}">
                      <a16:creationId xmlns:a16="http://schemas.microsoft.com/office/drawing/2014/main" id="{558B5D35-2658-059F-A635-0C4C41519960}"/>
                    </a:ext>
                  </a:extLst>
                </p:cNvPr>
                <p:cNvPicPr/>
                <p:nvPr/>
              </p:nvPicPr>
              <p:blipFill>
                <a:blip r:embed="rId183"/>
                <a:stretch>
                  <a:fillRect/>
                </a:stretch>
              </p:blipFill>
              <p:spPr>
                <a:xfrm>
                  <a:off x="8581617" y="579754"/>
                  <a:ext cx="212040" cy="98280"/>
                </a:xfrm>
                <a:prstGeom prst="rect">
                  <a:avLst/>
                </a:prstGeom>
              </p:spPr>
            </p:pic>
          </mc:Fallback>
        </mc:AlternateContent>
        <mc:AlternateContent xmlns:mc="http://schemas.openxmlformats.org/markup-compatibility/2006">
          <mc:Choice xmlns:p14="http://schemas.microsoft.com/office/powerpoint/2010/main" Requires="p14">
            <p:contentPart p14:bwMode="auto" r:id="rId184">
              <p14:nvContentPartPr>
                <p14:cNvPr id="122" name="Ink 121">
                  <a:extLst>
                    <a:ext uri="{FF2B5EF4-FFF2-40B4-BE49-F238E27FC236}">
                      <a16:creationId xmlns:a16="http://schemas.microsoft.com/office/drawing/2014/main" id="{6420B1D5-CFC2-1251-7587-8EA4F486E7E5}"/>
                    </a:ext>
                  </a:extLst>
                </p14:cNvPr>
                <p14:cNvContentPartPr/>
                <p14:nvPr/>
              </p14:nvContentPartPr>
              <p14:xfrm>
                <a:off x="8679177" y="519994"/>
                <a:ext cx="53280" cy="12240"/>
              </p14:xfrm>
            </p:contentPart>
          </mc:Choice>
          <mc:Fallback>
            <p:pic>
              <p:nvPicPr>
                <p:cNvPr id="122" name="Ink 121">
                  <a:extLst>
                    <a:ext uri="{FF2B5EF4-FFF2-40B4-BE49-F238E27FC236}">
                      <a16:creationId xmlns:a16="http://schemas.microsoft.com/office/drawing/2014/main" id="{6420B1D5-CFC2-1251-7587-8EA4F486E7E5}"/>
                    </a:ext>
                  </a:extLst>
                </p:cNvPr>
                <p:cNvPicPr/>
                <p:nvPr/>
              </p:nvPicPr>
              <p:blipFill>
                <a:blip r:embed="rId185"/>
                <a:stretch>
                  <a:fillRect/>
                </a:stretch>
              </p:blipFill>
              <p:spPr>
                <a:xfrm>
                  <a:off x="8670537" y="510994"/>
                  <a:ext cx="70920" cy="29880"/>
                </a:xfrm>
                <a:prstGeom prst="rect">
                  <a:avLst/>
                </a:prstGeom>
              </p:spPr>
            </p:pic>
          </mc:Fallback>
        </mc:AlternateContent>
        <mc:AlternateContent xmlns:mc="http://schemas.openxmlformats.org/markup-compatibility/2006">
          <mc:Choice xmlns:p14="http://schemas.microsoft.com/office/powerpoint/2010/main" Requires="p14">
            <p:contentPart p14:bwMode="auto" r:id="rId186">
              <p14:nvContentPartPr>
                <p14:cNvPr id="123" name="Ink 122">
                  <a:extLst>
                    <a:ext uri="{FF2B5EF4-FFF2-40B4-BE49-F238E27FC236}">
                      <a16:creationId xmlns:a16="http://schemas.microsoft.com/office/drawing/2014/main" id="{E4118820-3581-DE81-79DF-7052BC502D2D}"/>
                    </a:ext>
                  </a:extLst>
                </p14:cNvPr>
                <p14:cNvContentPartPr/>
                <p14:nvPr/>
              </p14:nvContentPartPr>
              <p14:xfrm>
                <a:off x="8792937" y="481834"/>
                <a:ext cx="133200" cy="116640"/>
              </p14:xfrm>
            </p:contentPart>
          </mc:Choice>
          <mc:Fallback>
            <p:pic>
              <p:nvPicPr>
                <p:cNvPr id="123" name="Ink 122">
                  <a:extLst>
                    <a:ext uri="{FF2B5EF4-FFF2-40B4-BE49-F238E27FC236}">
                      <a16:creationId xmlns:a16="http://schemas.microsoft.com/office/drawing/2014/main" id="{E4118820-3581-DE81-79DF-7052BC502D2D}"/>
                    </a:ext>
                  </a:extLst>
                </p:cNvPr>
                <p:cNvPicPr/>
                <p:nvPr/>
              </p:nvPicPr>
              <p:blipFill>
                <a:blip r:embed="rId187"/>
                <a:stretch>
                  <a:fillRect/>
                </a:stretch>
              </p:blipFill>
              <p:spPr>
                <a:xfrm>
                  <a:off x="8783937" y="472834"/>
                  <a:ext cx="150840" cy="134280"/>
                </a:xfrm>
                <a:prstGeom prst="rect">
                  <a:avLst/>
                </a:prstGeom>
              </p:spPr>
            </p:pic>
          </mc:Fallback>
        </mc:AlternateContent>
        <mc:AlternateContent xmlns:mc="http://schemas.openxmlformats.org/markup-compatibility/2006">
          <mc:Choice xmlns:p14="http://schemas.microsoft.com/office/powerpoint/2010/main" Requires="p14">
            <p:contentPart p14:bwMode="auto" r:id="rId188">
              <p14:nvContentPartPr>
                <p14:cNvPr id="124" name="Ink 123">
                  <a:extLst>
                    <a:ext uri="{FF2B5EF4-FFF2-40B4-BE49-F238E27FC236}">
                      <a16:creationId xmlns:a16="http://schemas.microsoft.com/office/drawing/2014/main" id="{758D75A9-6E32-05E0-6A5F-9B52C0D19844}"/>
                    </a:ext>
                  </a:extLst>
                </p14:cNvPr>
                <p14:cNvContentPartPr/>
                <p14:nvPr/>
              </p14:nvContentPartPr>
              <p14:xfrm>
                <a:off x="8598897" y="834634"/>
                <a:ext cx="63360" cy="63720"/>
              </p14:xfrm>
            </p:contentPart>
          </mc:Choice>
          <mc:Fallback>
            <p:pic>
              <p:nvPicPr>
                <p:cNvPr id="124" name="Ink 123">
                  <a:extLst>
                    <a:ext uri="{FF2B5EF4-FFF2-40B4-BE49-F238E27FC236}">
                      <a16:creationId xmlns:a16="http://schemas.microsoft.com/office/drawing/2014/main" id="{758D75A9-6E32-05E0-6A5F-9B52C0D19844}"/>
                    </a:ext>
                  </a:extLst>
                </p:cNvPr>
                <p:cNvPicPr/>
                <p:nvPr/>
              </p:nvPicPr>
              <p:blipFill>
                <a:blip r:embed="rId189"/>
                <a:stretch>
                  <a:fillRect/>
                </a:stretch>
              </p:blipFill>
              <p:spPr>
                <a:xfrm>
                  <a:off x="8590257" y="825634"/>
                  <a:ext cx="81000" cy="81360"/>
                </a:xfrm>
                <a:prstGeom prst="rect">
                  <a:avLst/>
                </a:prstGeom>
              </p:spPr>
            </p:pic>
          </mc:Fallback>
        </mc:AlternateContent>
        <mc:AlternateContent xmlns:mc="http://schemas.openxmlformats.org/markup-compatibility/2006">
          <mc:Choice xmlns:p14="http://schemas.microsoft.com/office/powerpoint/2010/main" Requires="p14">
            <p:contentPart p14:bwMode="auto" r:id="rId190">
              <p14:nvContentPartPr>
                <p14:cNvPr id="125" name="Ink 124">
                  <a:extLst>
                    <a:ext uri="{FF2B5EF4-FFF2-40B4-BE49-F238E27FC236}">
                      <a16:creationId xmlns:a16="http://schemas.microsoft.com/office/drawing/2014/main" id="{0FF66EC1-6AD2-5918-D463-59100B8C9789}"/>
                    </a:ext>
                  </a:extLst>
                </p14:cNvPr>
                <p14:cNvContentPartPr/>
                <p14:nvPr/>
              </p14:nvContentPartPr>
              <p14:xfrm>
                <a:off x="8594577" y="792514"/>
                <a:ext cx="157680" cy="75960"/>
              </p14:xfrm>
            </p:contentPart>
          </mc:Choice>
          <mc:Fallback>
            <p:pic>
              <p:nvPicPr>
                <p:cNvPr id="125" name="Ink 124">
                  <a:extLst>
                    <a:ext uri="{FF2B5EF4-FFF2-40B4-BE49-F238E27FC236}">
                      <a16:creationId xmlns:a16="http://schemas.microsoft.com/office/drawing/2014/main" id="{0FF66EC1-6AD2-5918-D463-59100B8C9789}"/>
                    </a:ext>
                  </a:extLst>
                </p:cNvPr>
                <p:cNvPicPr/>
                <p:nvPr/>
              </p:nvPicPr>
              <p:blipFill>
                <a:blip r:embed="rId191"/>
                <a:stretch>
                  <a:fillRect/>
                </a:stretch>
              </p:blipFill>
              <p:spPr>
                <a:xfrm>
                  <a:off x="8585937" y="783514"/>
                  <a:ext cx="175320" cy="93600"/>
                </a:xfrm>
                <a:prstGeom prst="rect">
                  <a:avLst/>
                </a:prstGeom>
              </p:spPr>
            </p:pic>
          </mc:Fallback>
        </mc:AlternateContent>
        <mc:AlternateContent xmlns:mc="http://schemas.openxmlformats.org/markup-compatibility/2006">
          <mc:Choice xmlns:p14="http://schemas.microsoft.com/office/powerpoint/2010/main" Requires="p14">
            <p:contentPart p14:bwMode="auto" r:id="rId192">
              <p14:nvContentPartPr>
                <p14:cNvPr id="126" name="Ink 125">
                  <a:extLst>
                    <a:ext uri="{FF2B5EF4-FFF2-40B4-BE49-F238E27FC236}">
                      <a16:creationId xmlns:a16="http://schemas.microsoft.com/office/drawing/2014/main" id="{30A84261-CBA0-7084-4D42-875216EA4FAA}"/>
                    </a:ext>
                  </a:extLst>
                </p14:cNvPr>
                <p14:cNvContentPartPr/>
                <p14:nvPr/>
              </p14:nvContentPartPr>
              <p14:xfrm>
                <a:off x="8761617" y="717274"/>
                <a:ext cx="73800" cy="107640"/>
              </p14:xfrm>
            </p:contentPart>
          </mc:Choice>
          <mc:Fallback>
            <p:pic>
              <p:nvPicPr>
                <p:cNvPr id="126" name="Ink 125">
                  <a:extLst>
                    <a:ext uri="{FF2B5EF4-FFF2-40B4-BE49-F238E27FC236}">
                      <a16:creationId xmlns:a16="http://schemas.microsoft.com/office/drawing/2014/main" id="{30A84261-CBA0-7084-4D42-875216EA4FAA}"/>
                    </a:ext>
                  </a:extLst>
                </p:cNvPr>
                <p:cNvPicPr/>
                <p:nvPr/>
              </p:nvPicPr>
              <p:blipFill>
                <a:blip r:embed="rId193"/>
                <a:stretch>
                  <a:fillRect/>
                </a:stretch>
              </p:blipFill>
              <p:spPr>
                <a:xfrm>
                  <a:off x="8752977" y="708274"/>
                  <a:ext cx="91440" cy="125280"/>
                </a:xfrm>
                <a:prstGeom prst="rect">
                  <a:avLst/>
                </a:prstGeom>
              </p:spPr>
            </p:pic>
          </mc:Fallback>
        </mc:AlternateContent>
        <mc:AlternateContent xmlns:mc="http://schemas.openxmlformats.org/markup-compatibility/2006">
          <mc:Choice xmlns:p14="http://schemas.microsoft.com/office/powerpoint/2010/main" Requires="p14">
            <p:contentPart p14:bwMode="auto" r:id="rId194">
              <p14:nvContentPartPr>
                <p14:cNvPr id="127" name="Ink 126">
                  <a:extLst>
                    <a:ext uri="{FF2B5EF4-FFF2-40B4-BE49-F238E27FC236}">
                      <a16:creationId xmlns:a16="http://schemas.microsoft.com/office/drawing/2014/main" id="{3371BFD6-91BD-A49A-C73C-89D083930C37}"/>
                    </a:ext>
                  </a:extLst>
                </p14:cNvPr>
                <p14:cNvContentPartPr/>
                <p14:nvPr/>
              </p14:nvContentPartPr>
              <p14:xfrm>
                <a:off x="8850177" y="681274"/>
                <a:ext cx="127080" cy="95040"/>
              </p14:xfrm>
            </p:contentPart>
          </mc:Choice>
          <mc:Fallback>
            <p:pic>
              <p:nvPicPr>
                <p:cNvPr id="127" name="Ink 126">
                  <a:extLst>
                    <a:ext uri="{FF2B5EF4-FFF2-40B4-BE49-F238E27FC236}">
                      <a16:creationId xmlns:a16="http://schemas.microsoft.com/office/drawing/2014/main" id="{3371BFD6-91BD-A49A-C73C-89D083930C37}"/>
                    </a:ext>
                  </a:extLst>
                </p:cNvPr>
                <p:cNvPicPr/>
                <p:nvPr/>
              </p:nvPicPr>
              <p:blipFill>
                <a:blip r:embed="rId195"/>
                <a:stretch>
                  <a:fillRect/>
                </a:stretch>
              </p:blipFill>
              <p:spPr>
                <a:xfrm>
                  <a:off x="8841177" y="672634"/>
                  <a:ext cx="144720" cy="11268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96">
            <p14:nvContentPartPr>
              <p14:cNvPr id="129" name="Ink 128">
                <a:extLst>
                  <a:ext uri="{FF2B5EF4-FFF2-40B4-BE49-F238E27FC236}">
                    <a16:creationId xmlns:a16="http://schemas.microsoft.com/office/drawing/2014/main" id="{64C199A2-D80D-BBDB-916B-2E55DA980FFA}"/>
                  </a:ext>
                </a:extLst>
              </p14:cNvPr>
              <p14:cNvContentPartPr/>
              <p14:nvPr/>
            </p14:nvContentPartPr>
            <p14:xfrm>
              <a:off x="6865497" y="2371834"/>
              <a:ext cx="485280" cy="48240"/>
            </p14:xfrm>
          </p:contentPart>
        </mc:Choice>
        <mc:Fallback>
          <p:pic>
            <p:nvPicPr>
              <p:cNvPr id="129" name="Ink 128">
                <a:extLst>
                  <a:ext uri="{FF2B5EF4-FFF2-40B4-BE49-F238E27FC236}">
                    <a16:creationId xmlns:a16="http://schemas.microsoft.com/office/drawing/2014/main" id="{64C199A2-D80D-BBDB-916B-2E55DA980FFA}"/>
                  </a:ext>
                </a:extLst>
              </p:cNvPr>
              <p:cNvPicPr/>
              <p:nvPr/>
            </p:nvPicPr>
            <p:blipFill>
              <a:blip r:embed="rId197"/>
              <a:stretch>
                <a:fillRect/>
              </a:stretch>
            </p:blipFill>
            <p:spPr>
              <a:xfrm>
                <a:off x="6856857" y="2362834"/>
                <a:ext cx="502920" cy="65880"/>
              </a:xfrm>
              <a:prstGeom prst="rect">
                <a:avLst/>
              </a:prstGeom>
            </p:spPr>
          </p:pic>
        </mc:Fallback>
      </mc:AlternateContent>
      <mc:AlternateContent xmlns:mc="http://schemas.openxmlformats.org/markup-compatibility/2006">
        <mc:Choice xmlns:p14="http://schemas.microsoft.com/office/powerpoint/2010/main" Requires="p14">
          <p:contentPart p14:bwMode="auto" r:id="rId198">
            <p14:nvContentPartPr>
              <p14:cNvPr id="130" name="Ink 129">
                <a:extLst>
                  <a:ext uri="{FF2B5EF4-FFF2-40B4-BE49-F238E27FC236}">
                    <a16:creationId xmlns:a16="http://schemas.microsoft.com/office/drawing/2014/main" id="{7BB890CC-2066-C5D8-0A09-A4085128D26F}"/>
                  </a:ext>
                </a:extLst>
              </p14:cNvPr>
              <p14:cNvContentPartPr/>
              <p14:nvPr/>
            </p14:nvContentPartPr>
            <p14:xfrm>
              <a:off x="6862617" y="2958634"/>
              <a:ext cx="435600" cy="11880"/>
            </p14:xfrm>
          </p:contentPart>
        </mc:Choice>
        <mc:Fallback>
          <p:pic>
            <p:nvPicPr>
              <p:cNvPr id="130" name="Ink 129">
                <a:extLst>
                  <a:ext uri="{FF2B5EF4-FFF2-40B4-BE49-F238E27FC236}">
                    <a16:creationId xmlns:a16="http://schemas.microsoft.com/office/drawing/2014/main" id="{7BB890CC-2066-C5D8-0A09-A4085128D26F}"/>
                  </a:ext>
                </a:extLst>
              </p:cNvPr>
              <p:cNvPicPr/>
              <p:nvPr/>
            </p:nvPicPr>
            <p:blipFill>
              <a:blip r:embed="rId199"/>
              <a:stretch>
                <a:fillRect/>
              </a:stretch>
            </p:blipFill>
            <p:spPr>
              <a:xfrm>
                <a:off x="6853617" y="2949994"/>
                <a:ext cx="453240" cy="29520"/>
              </a:xfrm>
              <a:prstGeom prst="rect">
                <a:avLst/>
              </a:prstGeom>
            </p:spPr>
          </p:pic>
        </mc:Fallback>
      </mc:AlternateContent>
      <p:grpSp>
        <p:nvGrpSpPr>
          <p:cNvPr id="136" name="Group 135">
            <a:extLst>
              <a:ext uri="{FF2B5EF4-FFF2-40B4-BE49-F238E27FC236}">
                <a16:creationId xmlns:a16="http://schemas.microsoft.com/office/drawing/2014/main" id="{925B98CD-11B4-E241-C9A1-FEE953CDBB13}"/>
              </a:ext>
            </a:extLst>
          </p:cNvPr>
          <p:cNvGrpSpPr/>
          <p:nvPr/>
        </p:nvGrpSpPr>
        <p:grpSpPr>
          <a:xfrm>
            <a:off x="9116577" y="1289674"/>
            <a:ext cx="124560" cy="280080"/>
            <a:chOff x="9116577" y="1289674"/>
            <a:chExt cx="124560" cy="280080"/>
          </a:xfrm>
        </p:grpSpPr>
        <mc:AlternateContent xmlns:mc="http://schemas.openxmlformats.org/markup-compatibility/2006">
          <mc:Choice xmlns:p14="http://schemas.microsoft.com/office/powerpoint/2010/main" Requires="p14">
            <p:contentPart p14:bwMode="auto" r:id="rId200">
              <p14:nvContentPartPr>
                <p14:cNvPr id="134" name="Ink 133">
                  <a:extLst>
                    <a:ext uri="{FF2B5EF4-FFF2-40B4-BE49-F238E27FC236}">
                      <a16:creationId xmlns:a16="http://schemas.microsoft.com/office/drawing/2014/main" id="{ED3BEA4C-AEBF-1781-43FD-3C5BD28CAE66}"/>
                    </a:ext>
                  </a:extLst>
                </p14:cNvPr>
                <p14:cNvContentPartPr/>
                <p14:nvPr/>
              </p14:nvContentPartPr>
              <p14:xfrm>
                <a:off x="9148257" y="1297594"/>
                <a:ext cx="22320" cy="272160"/>
              </p14:xfrm>
            </p:contentPart>
          </mc:Choice>
          <mc:Fallback>
            <p:pic>
              <p:nvPicPr>
                <p:cNvPr id="134" name="Ink 133">
                  <a:extLst>
                    <a:ext uri="{FF2B5EF4-FFF2-40B4-BE49-F238E27FC236}">
                      <a16:creationId xmlns:a16="http://schemas.microsoft.com/office/drawing/2014/main" id="{ED3BEA4C-AEBF-1781-43FD-3C5BD28CAE66}"/>
                    </a:ext>
                  </a:extLst>
                </p:cNvPr>
                <p:cNvPicPr/>
                <p:nvPr/>
              </p:nvPicPr>
              <p:blipFill>
                <a:blip r:embed="rId201"/>
                <a:stretch>
                  <a:fillRect/>
                </a:stretch>
              </p:blipFill>
              <p:spPr>
                <a:xfrm>
                  <a:off x="9139257" y="1288954"/>
                  <a:ext cx="39960" cy="289800"/>
                </a:xfrm>
                <a:prstGeom prst="rect">
                  <a:avLst/>
                </a:prstGeom>
              </p:spPr>
            </p:pic>
          </mc:Fallback>
        </mc:AlternateContent>
        <mc:AlternateContent xmlns:mc="http://schemas.openxmlformats.org/markup-compatibility/2006">
          <mc:Choice xmlns:p14="http://schemas.microsoft.com/office/powerpoint/2010/main" Requires="p14">
            <p:contentPart p14:bwMode="auto" r:id="rId202">
              <p14:nvContentPartPr>
                <p14:cNvPr id="135" name="Ink 134">
                  <a:extLst>
                    <a:ext uri="{FF2B5EF4-FFF2-40B4-BE49-F238E27FC236}">
                      <a16:creationId xmlns:a16="http://schemas.microsoft.com/office/drawing/2014/main" id="{4C85FB6F-26BE-4359-ED8F-3CA41CD103F6}"/>
                    </a:ext>
                  </a:extLst>
                </p14:cNvPr>
                <p14:cNvContentPartPr/>
                <p14:nvPr/>
              </p14:nvContentPartPr>
              <p14:xfrm>
                <a:off x="9116577" y="1289674"/>
                <a:ext cx="124560" cy="95760"/>
              </p14:xfrm>
            </p:contentPart>
          </mc:Choice>
          <mc:Fallback>
            <p:pic>
              <p:nvPicPr>
                <p:cNvPr id="135" name="Ink 134">
                  <a:extLst>
                    <a:ext uri="{FF2B5EF4-FFF2-40B4-BE49-F238E27FC236}">
                      <a16:creationId xmlns:a16="http://schemas.microsoft.com/office/drawing/2014/main" id="{4C85FB6F-26BE-4359-ED8F-3CA41CD103F6}"/>
                    </a:ext>
                  </a:extLst>
                </p:cNvPr>
                <p:cNvPicPr/>
                <p:nvPr/>
              </p:nvPicPr>
              <p:blipFill>
                <a:blip r:embed="rId203"/>
                <a:stretch>
                  <a:fillRect/>
                </a:stretch>
              </p:blipFill>
              <p:spPr>
                <a:xfrm>
                  <a:off x="9107577" y="1281034"/>
                  <a:ext cx="142200" cy="113400"/>
                </a:xfrm>
                <a:prstGeom prst="rect">
                  <a:avLst/>
                </a:prstGeom>
              </p:spPr>
            </p:pic>
          </mc:Fallback>
        </mc:AlternateContent>
      </p:grpSp>
      <p:grpSp>
        <p:nvGrpSpPr>
          <p:cNvPr id="143" name="Group 142">
            <a:extLst>
              <a:ext uri="{FF2B5EF4-FFF2-40B4-BE49-F238E27FC236}">
                <a16:creationId xmlns:a16="http://schemas.microsoft.com/office/drawing/2014/main" id="{99E3E264-390B-D997-FE63-B77457D9BD8B}"/>
              </a:ext>
            </a:extLst>
          </p:cNvPr>
          <p:cNvGrpSpPr/>
          <p:nvPr/>
        </p:nvGrpSpPr>
        <p:grpSpPr>
          <a:xfrm>
            <a:off x="8195337" y="1814914"/>
            <a:ext cx="522000" cy="4430880"/>
            <a:chOff x="8195337" y="1814914"/>
            <a:chExt cx="522000" cy="4430880"/>
          </a:xfrm>
        </p:grpSpPr>
        <mc:AlternateContent xmlns:mc="http://schemas.openxmlformats.org/markup-compatibility/2006">
          <mc:Choice xmlns:p14="http://schemas.microsoft.com/office/powerpoint/2010/main" Requires="p14">
            <p:contentPart p14:bwMode="auto" r:id="rId204">
              <p14:nvContentPartPr>
                <p14:cNvPr id="131" name="Ink 130">
                  <a:extLst>
                    <a:ext uri="{FF2B5EF4-FFF2-40B4-BE49-F238E27FC236}">
                      <a16:creationId xmlns:a16="http://schemas.microsoft.com/office/drawing/2014/main" id="{ED2DD975-C7CF-5958-2F29-9BA67797E933}"/>
                    </a:ext>
                  </a:extLst>
                </p14:cNvPr>
                <p14:cNvContentPartPr/>
                <p14:nvPr/>
              </p14:nvContentPartPr>
              <p14:xfrm>
                <a:off x="8228817" y="1937674"/>
                <a:ext cx="68760" cy="4277880"/>
              </p14:xfrm>
            </p:contentPart>
          </mc:Choice>
          <mc:Fallback>
            <p:pic>
              <p:nvPicPr>
                <p:cNvPr id="131" name="Ink 130">
                  <a:extLst>
                    <a:ext uri="{FF2B5EF4-FFF2-40B4-BE49-F238E27FC236}">
                      <a16:creationId xmlns:a16="http://schemas.microsoft.com/office/drawing/2014/main" id="{ED2DD975-C7CF-5958-2F29-9BA67797E933}"/>
                    </a:ext>
                  </a:extLst>
                </p:cNvPr>
                <p:cNvPicPr/>
                <p:nvPr/>
              </p:nvPicPr>
              <p:blipFill>
                <a:blip r:embed="rId205"/>
                <a:stretch>
                  <a:fillRect/>
                </a:stretch>
              </p:blipFill>
              <p:spPr>
                <a:xfrm>
                  <a:off x="8219817" y="1929034"/>
                  <a:ext cx="86400" cy="4295520"/>
                </a:xfrm>
                <a:prstGeom prst="rect">
                  <a:avLst/>
                </a:prstGeom>
              </p:spPr>
            </p:pic>
          </mc:Fallback>
        </mc:AlternateContent>
        <mc:AlternateContent xmlns:mc="http://schemas.openxmlformats.org/markup-compatibility/2006">
          <mc:Choice xmlns:p14="http://schemas.microsoft.com/office/powerpoint/2010/main" Requires="p14">
            <p:contentPart p14:bwMode="auto" r:id="rId206">
              <p14:nvContentPartPr>
                <p14:cNvPr id="132" name="Ink 131">
                  <a:extLst>
                    <a:ext uri="{FF2B5EF4-FFF2-40B4-BE49-F238E27FC236}">
                      <a16:creationId xmlns:a16="http://schemas.microsoft.com/office/drawing/2014/main" id="{CF929A0F-4355-CB5C-50E2-25F763187712}"/>
                    </a:ext>
                  </a:extLst>
                </p14:cNvPr>
                <p14:cNvContentPartPr/>
                <p14:nvPr/>
              </p14:nvContentPartPr>
              <p14:xfrm>
                <a:off x="8195337" y="1814914"/>
                <a:ext cx="522000" cy="4430880"/>
              </p14:xfrm>
            </p:contentPart>
          </mc:Choice>
          <mc:Fallback>
            <p:pic>
              <p:nvPicPr>
                <p:cNvPr id="132" name="Ink 131">
                  <a:extLst>
                    <a:ext uri="{FF2B5EF4-FFF2-40B4-BE49-F238E27FC236}">
                      <a16:creationId xmlns:a16="http://schemas.microsoft.com/office/drawing/2014/main" id="{CF929A0F-4355-CB5C-50E2-25F763187712}"/>
                    </a:ext>
                  </a:extLst>
                </p:cNvPr>
                <p:cNvPicPr/>
                <p:nvPr/>
              </p:nvPicPr>
              <p:blipFill>
                <a:blip r:embed="rId207"/>
                <a:stretch>
                  <a:fillRect/>
                </a:stretch>
              </p:blipFill>
              <p:spPr>
                <a:xfrm>
                  <a:off x="8186337" y="1805914"/>
                  <a:ext cx="539640" cy="4448520"/>
                </a:xfrm>
                <a:prstGeom prst="rect">
                  <a:avLst/>
                </a:prstGeom>
              </p:spPr>
            </p:pic>
          </mc:Fallback>
        </mc:AlternateContent>
        <mc:AlternateContent xmlns:mc="http://schemas.openxmlformats.org/markup-compatibility/2006">
          <mc:Choice xmlns:p14="http://schemas.microsoft.com/office/powerpoint/2010/main" Requires="p14">
            <p:contentPart p14:bwMode="auto" r:id="rId208">
              <p14:nvContentPartPr>
                <p14:cNvPr id="141" name="Ink 140">
                  <a:extLst>
                    <a:ext uri="{FF2B5EF4-FFF2-40B4-BE49-F238E27FC236}">
                      <a16:creationId xmlns:a16="http://schemas.microsoft.com/office/drawing/2014/main" id="{8F93C154-1713-59A7-F880-CC28C6A7E0F9}"/>
                    </a:ext>
                  </a:extLst>
                </p14:cNvPr>
                <p14:cNvContentPartPr/>
                <p14:nvPr/>
              </p14:nvContentPartPr>
              <p14:xfrm>
                <a:off x="8338977" y="4760794"/>
                <a:ext cx="144360" cy="33120"/>
              </p14:xfrm>
            </p:contentPart>
          </mc:Choice>
          <mc:Fallback>
            <p:pic>
              <p:nvPicPr>
                <p:cNvPr id="141" name="Ink 140">
                  <a:extLst>
                    <a:ext uri="{FF2B5EF4-FFF2-40B4-BE49-F238E27FC236}">
                      <a16:creationId xmlns:a16="http://schemas.microsoft.com/office/drawing/2014/main" id="{8F93C154-1713-59A7-F880-CC28C6A7E0F9}"/>
                    </a:ext>
                  </a:extLst>
                </p:cNvPr>
                <p:cNvPicPr/>
                <p:nvPr/>
              </p:nvPicPr>
              <p:blipFill>
                <a:blip r:embed="rId209"/>
                <a:stretch>
                  <a:fillRect/>
                </a:stretch>
              </p:blipFill>
              <p:spPr>
                <a:xfrm>
                  <a:off x="8330337" y="4751794"/>
                  <a:ext cx="162000" cy="50760"/>
                </a:xfrm>
                <a:prstGeom prst="rect">
                  <a:avLst/>
                </a:prstGeom>
              </p:spPr>
            </p:pic>
          </mc:Fallback>
        </mc:AlternateContent>
        <mc:AlternateContent xmlns:mc="http://schemas.openxmlformats.org/markup-compatibility/2006">
          <mc:Choice xmlns:p14="http://schemas.microsoft.com/office/powerpoint/2010/main" Requires="p14">
            <p:contentPart p14:bwMode="auto" r:id="rId210">
              <p14:nvContentPartPr>
                <p14:cNvPr id="142" name="Ink 141">
                  <a:extLst>
                    <a:ext uri="{FF2B5EF4-FFF2-40B4-BE49-F238E27FC236}">
                      <a16:creationId xmlns:a16="http://schemas.microsoft.com/office/drawing/2014/main" id="{A88C4F3D-CC51-FCEF-CD1F-443EACF72B81}"/>
                    </a:ext>
                  </a:extLst>
                </p14:cNvPr>
                <p14:cNvContentPartPr/>
                <p14:nvPr/>
              </p14:nvContentPartPr>
              <p14:xfrm>
                <a:off x="8348337" y="5400154"/>
                <a:ext cx="156960" cy="22320"/>
              </p14:xfrm>
            </p:contentPart>
          </mc:Choice>
          <mc:Fallback>
            <p:pic>
              <p:nvPicPr>
                <p:cNvPr id="142" name="Ink 141">
                  <a:extLst>
                    <a:ext uri="{FF2B5EF4-FFF2-40B4-BE49-F238E27FC236}">
                      <a16:creationId xmlns:a16="http://schemas.microsoft.com/office/drawing/2014/main" id="{A88C4F3D-CC51-FCEF-CD1F-443EACF72B81}"/>
                    </a:ext>
                  </a:extLst>
                </p:cNvPr>
                <p:cNvPicPr/>
                <p:nvPr/>
              </p:nvPicPr>
              <p:blipFill>
                <a:blip r:embed="rId211"/>
                <a:stretch>
                  <a:fillRect/>
                </a:stretch>
              </p:blipFill>
              <p:spPr>
                <a:xfrm>
                  <a:off x="8339697" y="5391154"/>
                  <a:ext cx="174600" cy="3996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212">
            <p14:nvContentPartPr>
              <p14:cNvPr id="144" name="Ink 143">
                <a:extLst>
                  <a:ext uri="{FF2B5EF4-FFF2-40B4-BE49-F238E27FC236}">
                    <a16:creationId xmlns:a16="http://schemas.microsoft.com/office/drawing/2014/main" id="{39F75642-A6ED-BBF3-9A59-B01686F140C0}"/>
                  </a:ext>
                </a:extLst>
              </p14:cNvPr>
              <p14:cNvContentPartPr/>
              <p14:nvPr/>
            </p14:nvContentPartPr>
            <p14:xfrm>
              <a:off x="4158297" y="3894994"/>
              <a:ext cx="24840" cy="24480"/>
            </p14:xfrm>
          </p:contentPart>
        </mc:Choice>
        <mc:Fallback>
          <p:pic>
            <p:nvPicPr>
              <p:cNvPr id="144" name="Ink 143">
                <a:extLst>
                  <a:ext uri="{FF2B5EF4-FFF2-40B4-BE49-F238E27FC236}">
                    <a16:creationId xmlns:a16="http://schemas.microsoft.com/office/drawing/2014/main" id="{39F75642-A6ED-BBF3-9A59-B01686F140C0}"/>
                  </a:ext>
                </a:extLst>
              </p:cNvPr>
              <p:cNvPicPr/>
              <p:nvPr/>
            </p:nvPicPr>
            <p:blipFill>
              <a:blip r:embed="rId213"/>
              <a:stretch>
                <a:fillRect/>
              </a:stretch>
            </p:blipFill>
            <p:spPr>
              <a:xfrm>
                <a:off x="4149297" y="3885994"/>
                <a:ext cx="42480" cy="42120"/>
              </a:xfrm>
              <a:prstGeom prst="rect">
                <a:avLst/>
              </a:prstGeom>
            </p:spPr>
          </p:pic>
        </mc:Fallback>
      </mc:AlternateContent>
      <mc:AlternateContent xmlns:mc="http://schemas.openxmlformats.org/markup-compatibility/2006">
        <mc:Choice xmlns:p14="http://schemas.microsoft.com/office/powerpoint/2010/main" Requires="p14">
          <p:contentPart p14:bwMode="auto" r:id="rId214">
            <p14:nvContentPartPr>
              <p14:cNvPr id="145" name="Ink 144">
                <a:extLst>
                  <a:ext uri="{FF2B5EF4-FFF2-40B4-BE49-F238E27FC236}">
                    <a16:creationId xmlns:a16="http://schemas.microsoft.com/office/drawing/2014/main" id="{42E17FDE-804F-0AC2-5BD3-9232B65C2502}"/>
                  </a:ext>
                </a:extLst>
              </p14:cNvPr>
              <p14:cNvContentPartPr/>
              <p14:nvPr/>
            </p14:nvContentPartPr>
            <p14:xfrm>
              <a:off x="8646777" y="1705834"/>
              <a:ext cx="514080" cy="1466640"/>
            </p14:xfrm>
          </p:contentPart>
        </mc:Choice>
        <mc:Fallback>
          <p:pic>
            <p:nvPicPr>
              <p:cNvPr id="145" name="Ink 144">
                <a:extLst>
                  <a:ext uri="{FF2B5EF4-FFF2-40B4-BE49-F238E27FC236}">
                    <a16:creationId xmlns:a16="http://schemas.microsoft.com/office/drawing/2014/main" id="{42E17FDE-804F-0AC2-5BD3-9232B65C2502}"/>
                  </a:ext>
                </a:extLst>
              </p:cNvPr>
              <p:cNvPicPr/>
              <p:nvPr/>
            </p:nvPicPr>
            <p:blipFill>
              <a:blip r:embed="rId215"/>
              <a:stretch>
                <a:fillRect/>
              </a:stretch>
            </p:blipFill>
            <p:spPr>
              <a:xfrm>
                <a:off x="8638137" y="1696834"/>
                <a:ext cx="531720" cy="1484280"/>
              </a:xfrm>
              <a:prstGeom prst="rect">
                <a:avLst/>
              </a:prstGeom>
            </p:spPr>
          </p:pic>
        </mc:Fallback>
      </mc:AlternateContent>
      <mc:AlternateContent xmlns:mc="http://schemas.openxmlformats.org/markup-compatibility/2006">
        <mc:Choice xmlns:p14="http://schemas.microsoft.com/office/powerpoint/2010/main" Requires="p14">
          <p:contentPart p14:bwMode="auto" r:id="rId216">
            <p14:nvContentPartPr>
              <p14:cNvPr id="146" name="Ink 145">
                <a:extLst>
                  <a:ext uri="{FF2B5EF4-FFF2-40B4-BE49-F238E27FC236}">
                    <a16:creationId xmlns:a16="http://schemas.microsoft.com/office/drawing/2014/main" id="{92A19708-99C7-4B47-CDC3-B0321FC75949}"/>
                  </a:ext>
                </a:extLst>
              </p14:cNvPr>
              <p14:cNvContentPartPr/>
              <p14:nvPr/>
            </p14:nvContentPartPr>
            <p14:xfrm>
              <a:off x="8719497" y="4759354"/>
              <a:ext cx="116640" cy="32400"/>
            </p14:xfrm>
          </p:contentPart>
        </mc:Choice>
        <mc:Fallback>
          <p:pic>
            <p:nvPicPr>
              <p:cNvPr id="146" name="Ink 145">
                <a:extLst>
                  <a:ext uri="{FF2B5EF4-FFF2-40B4-BE49-F238E27FC236}">
                    <a16:creationId xmlns:a16="http://schemas.microsoft.com/office/drawing/2014/main" id="{92A19708-99C7-4B47-CDC3-B0321FC75949}"/>
                  </a:ext>
                </a:extLst>
              </p:cNvPr>
              <p:cNvPicPr/>
              <p:nvPr/>
            </p:nvPicPr>
            <p:blipFill>
              <a:blip r:embed="rId217"/>
              <a:stretch>
                <a:fillRect/>
              </a:stretch>
            </p:blipFill>
            <p:spPr>
              <a:xfrm>
                <a:off x="8710857" y="4750714"/>
                <a:ext cx="134280" cy="50040"/>
              </a:xfrm>
              <a:prstGeom prst="rect">
                <a:avLst/>
              </a:prstGeom>
            </p:spPr>
          </p:pic>
        </mc:Fallback>
      </mc:AlternateContent>
      <mc:AlternateContent xmlns:mc="http://schemas.openxmlformats.org/markup-compatibility/2006">
        <mc:Choice xmlns:p14="http://schemas.microsoft.com/office/powerpoint/2010/main" Requires="p14">
          <p:contentPart p14:bwMode="auto" r:id="rId218">
            <p14:nvContentPartPr>
              <p14:cNvPr id="147" name="Ink 146">
                <a:extLst>
                  <a:ext uri="{FF2B5EF4-FFF2-40B4-BE49-F238E27FC236}">
                    <a16:creationId xmlns:a16="http://schemas.microsoft.com/office/drawing/2014/main" id="{A317F810-6A38-B05F-CBFC-E8B954DD80E8}"/>
                  </a:ext>
                </a:extLst>
              </p14:cNvPr>
              <p14:cNvContentPartPr/>
              <p14:nvPr/>
            </p14:nvContentPartPr>
            <p14:xfrm>
              <a:off x="8732457" y="5403394"/>
              <a:ext cx="86760" cy="23040"/>
            </p14:xfrm>
          </p:contentPart>
        </mc:Choice>
        <mc:Fallback>
          <p:pic>
            <p:nvPicPr>
              <p:cNvPr id="147" name="Ink 146">
                <a:extLst>
                  <a:ext uri="{FF2B5EF4-FFF2-40B4-BE49-F238E27FC236}">
                    <a16:creationId xmlns:a16="http://schemas.microsoft.com/office/drawing/2014/main" id="{A317F810-6A38-B05F-CBFC-E8B954DD80E8}"/>
                  </a:ext>
                </a:extLst>
              </p:cNvPr>
              <p:cNvPicPr/>
              <p:nvPr/>
            </p:nvPicPr>
            <p:blipFill>
              <a:blip r:embed="rId219"/>
              <a:stretch>
                <a:fillRect/>
              </a:stretch>
            </p:blipFill>
            <p:spPr>
              <a:xfrm>
                <a:off x="8723817" y="5394754"/>
                <a:ext cx="104400" cy="40680"/>
              </a:xfrm>
              <a:prstGeom prst="rect">
                <a:avLst/>
              </a:prstGeom>
            </p:spPr>
          </p:pic>
        </mc:Fallback>
      </mc:AlternateContent>
      <mc:AlternateContent xmlns:mc="http://schemas.openxmlformats.org/markup-compatibility/2006">
        <mc:Choice xmlns:p14="http://schemas.microsoft.com/office/powerpoint/2010/main" Requires="p14">
          <p:contentPart p14:bwMode="auto" r:id="rId220">
            <p14:nvContentPartPr>
              <p14:cNvPr id="148" name="Ink 147">
                <a:extLst>
                  <a:ext uri="{FF2B5EF4-FFF2-40B4-BE49-F238E27FC236}">
                    <a16:creationId xmlns:a16="http://schemas.microsoft.com/office/drawing/2014/main" id="{4DFC3AB8-06D5-01B0-4C02-0B3B086FB257}"/>
                  </a:ext>
                </a:extLst>
              </p14:cNvPr>
              <p14:cNvContentPartPr/>
              <p14:nvPr/>
            </p14:nvContentPartPr>
            <p14:xfrm>
              <a:off x="4263777" y="5147434"/>
              <a:ext cx="63000" cy="12240"/>
            </p14:xfrm>
          </p:contentPart>
        </mc:Choice>
        <mc:Fallback>
          <p:pic>
            <p:nvPicPr>
              <p:cNvPr id="148" name="Ink 147">
                <a:extLst>
                  <a:ext uri="{FF2B5EF4-FFF2-40B4-BE49-F238E27FC236}">
                    <a16:creationId xmlns:a16="http://schemas.microsoft.com/office/drawing/2014/main" id="{4DFC3AB8-06D5-01B0-4C02-0B3B086FB257}"/>
                  </a:ext>
                </a:extLst>
              </p:cNvPr>
              <p:cNvPicPr/>
              <p:nvPr/>
            </p:nvPicPr>
            <p:blipFill>
              <a:blip r:embed="rId221"/>
              <a:stretch>
                <a:fillRect/>
              </a:stretch>
            </p:blipFill>
            <p:spPr>
              <a:xfrm>
                <a:off x="4255137" y="5138434"/>
                <a:ext cx="80640" cy="29880"/>
              </a:xfrm>
              <a:prstGeom prst="rect">
                <a:avLst/>
              </a:prstGeom>
            </p:spPr>
          </p:pic>
        </mc:Fallback>
      </mc:AlternateContent>
      <p:grpSp>
        <p:nvGrpSpPr>
          <p:cNvPr id="156" name="Group 155">
            <a:extLst>
              <a:ext uri="{FF2B5EF4-FFF2-40B4-BE49-F238E27FC236}">
                <a16:creationId xmlns:a16="http://schemas.microsoft.com/office/drawing/2014/main" id="{3FBE2ED5-0A49-50A3-15FB-4B3463D2CD7F}"/>
              </a:ext>
            </a:extLst>
          </p:cNvPr>
          <p:cNvGrpSpPr/>
          <p:nvPr/>
        </p:nvGrpSpPr>
        <p:grpSpPr>
          <a:xfrm>
            <a:off x="9274257" y="2929114"/>
            <a:ext cx="1994400" cy="1744920"/>
            <a:chOff x="9274257" y="2929114"/>
            <a:chExt cx="1994400" cy="1744920"/>
          </a:xfrm>
        </p:grpSpPr>
        <mc:AlternateContent xmlns:mc="http://schemas.openxmlformats.org/markup-compatibility/2006">
          <mc:Choice xmlns:p14="http://schemas.microsoft.com/office/powerpoint/2010/main" Requires="p14">
            <p:contentPart p14:bwMode="auto" r:id="rId222">
              <p14:nvContentPartPr>
                <p14:cNvPr id="137" name="Ink 136">
                  <a:extLst>
                    <a:ext uri="{FF2B5EF4-FFF2-40B4-BE49-F238E27FC236}">
                      <a16:creationId xmlns:a16="http://schemas.microsoft.com/office/drawing/2014/main" id="{634B9746-0E75-7FBC-1917-0FD25A2E4211}"/>
                    </a:ext>
                  </a:extLst>
                </p14:cNvPr>
                <p14:cNvContentPartPr/>
                <p14:nvPr/>
              </p14:nvContentPartPr>
              <p14:xfrm>
                <a:off x="9746577" y="4281994"/>
                <a:ext cx="943200" cy="392040"/>
              </p14:xfrm>
            </p:contentPart>
          </mc:Choice>
          <mc:Fallback>
            <p:pic>
              <p:nvPicPr>
                <p:cNvPr id="137" name="Ink 136">
                  <a:extLst>
                    <a:ext uri="{FF2B5EF4-FFF2-40B4-BE49-F238E27FC236}">
                      <a16:creationId xmlns:a16="http://schemas.microsoft.com/office/drawing/2014/main" id="{634B9746-0E75-7FBC-1917-0FD25A2E4211}"/>
                    </a:ext>
                  </a:extLst>
                </p:cNvPr>
                <p:cNvPicPr/>
                <p:nvPr/>
              </p:nvPicPr>
              <p:blipFill>
                <a:blip r:embed="rId223"/>
                <a:stretch>
                  <a:fillRect/>
                </a:stretch>
              </p:blipFill>
              <p:spPr>
                <a:xfrm>
                  <a:off x="9737577" y="4272994"/>
                  <a:ext cx="960840" cy="409680"/>
                </a:xfrm>
                <a:prstGeom prst="rect">
                  <a:avLst/>
                </a:prstGeom>
              </p:spPr>
            </p:pic>
          </mc:Fallback>
        </mc:AlternateContent>
        <mc:AlternateContent xmlns:mc="http://schemas.openxmlformats.org/markup-compatibility/2006">
          <mc:Choice xmlns:p14="http://schemas.microsoft.com/office/powerpoint/2010/main" Requires="p14">
            <p:contentPart p14:bwMode="auto" r:id="rId224">
              <p14:nvContentPartPr>
                <p14:cNvPr id="138" name="Ink 137">
                  <a:extLst>
                    <a:ext uri="{FF2B5EF4-FFF2-40B4-BE49-F238E27FC236}">
                      <a16:creationId xmlns:a16="http://schemas.microsoft.com/office/drawing/2014/main" id="{5B830BA6-D14E-6F70-A4F0-FA1544496A64}"/>
                    </a:ext>
                  </a:extLst>
                </p14:cNvPr>
                <p14:cNvContentPartPr/>
                <p14:nvPr/>
              </p14:nvContentPartPr>
              <p14:xfrm>
                <a:off x="10374777" y="4563154"/>
                <a:ext cx="54360" cy="23760"/>
              </p14:xfrm>
            </p:contentPart>
          </mc:Choice>
          <mc:Fallback>
            <p:pic>
              <p:nvPicPr>
                <p:cNvPr id="138" name="Ink 137">
                  <a:extLst>
                    <a:ext uri="{FF2B5EF4-FFF2-40B4-BE49-F238E27FC236}">
                      <a16:creationId xmlns:a16="http://schemas.microsoft.com/office/drawing/2014/main" id="{5B830BA6-D14E-6F70-A4F0-FA1544496A64}"/>
                    </a:ext>
                  </a:extLst>
                </p:cNvPr>
                <p:cNvPicPr/>
                <p:nvPr/>
              </p:nvPicPr>
              <p:blipFill>
                <a:blip r:embed="rId225"/>
                <a:stretch>
                  <a:fillRect/>
                </a:stretch>
              </p:blipFill>
              <p:spPr>
                <a:xfrm>
                  <a:off x="10365777" y="4554514"/>
                  <a:ext cx="72000" cy="41400"/>
                </a:xfrm>
                <a:prstGeom prst="rect">
                  <a:avLst/>
                </a:prstGeom>
              </p:spPr>
            </p:pic>
          </mc:Fallback>
        </mc:AlternateContent>
        <mc:AlternateContent xmlns:mc="http://schemas.openxmlformats.org/markup-compatibility/2006">
          <mc:Choice xmlns:p14="http://schemas.microsoft.com/office/powerpoint/2010/main" Requires="p14">
            <p:contentPart p14:bwMode="auto" r:id="rId226">
              <p14:nvContentPartPr>
                <p14:cNvPr id="140" name="Ink 139">
                  <a:extLst>
                    <a:ext uri="{FF2B5EF4-FFF2-40B4-BE49-F238E27FC236}">
                      <a16:creationId xmlns:a16="http://schemas.microsoft.com/office/drawing/2014/main" id="{0EE323CE-5F98-D095-A091-564DA0B50686}"/>
                    </a:ext>
                  </a:extLst>
                </p14:cNvPr>
                <p14:cNvContentPartPr/>
                <p14:nvPr/>
              </p14:nvContentPartPr>
              <p14:xfrm>
                <a:off x="10786977" y="4494034"/>
                <a:ext cx="24480" cy="17640"/>
              </p14:xfrm>
            </p:contentPart>
          </mc:Choice>
          <mc:Fallback>
            <p:pic>
              <p:nvPicPr>
                <p:cNvPr id="140" name="Ink 139">
                  <a:extLst>
                    <a:ext uri="{FF2B5EF4-FFF2-40B4-BE49-F238E27FC236}">
                      <a16:creationId xmlns:a16="http://schemas.microsoft.com/office/drawing/2014/main" id="{0EE323CE-5F98-D095-A091-564DA0B50686}"/>
                    </a:ext>
                  </a:extLst>
                </p:cNvPr>
                <p:cNvPicPr/>
                <p:nvPr/>
              </p:nvPicPr>
              <p:blipFill>
                <a:blip r:embed="rId227"/>
                <a:stretch>
                  <a:fillRect/>
                </a:stretch>
              </p:blipFill>
              <p:spPr>
                <a:xfrm>
                  <a:off x="10778337" y="4485394"/>
                  <a:ext cx="42120" cy="35280"/>
                </a:xfrm>
                <a:prstGeom prst="rect">
                  <a:avLst/>
                </a:prstGeom>
              </p:spPr>
            </p:pic>
          </mc:Fallback>
        </mc:AlternateContent>
        <mc:AlternateContent xmlns:mc="http://schemas.openxmlformats.org/markup-compatibility/2006">
          <mc:Choice xmlns:p14="http://schemas.microsoft.com/office/powerpoint/2010/main" Requires="p14">
            <p:contentPart p14:bwMode="auto" r:id="rId228">
              <p14:nvContentPartPr>
                <p14:cNvPr id="149" name="Ink 148">
                  <a:extLst>
                    <a:ext uri="{FF2B5EF4-FFF2-40B4-BE49-F238E27FC236}">
                      <a16:creationId xmlns:a16="http://schemas.microsoft.com/office/drawing/2014/main" id="{D9A13DE8-05CA-FD43-4A1D-C00CC7BF70A5}"/>
                    </a:ext>
                  </a:extLst>
                </p14:cNvPr>
                <p14:cNvContentPartPr/>
                <p14:nvPr/>
              </p14:nvContentPartPr>
              <p14:xfrm>
                <a:off x="9274257" y="4081834"/>
                <a:ext cx="403560" cy="378720"/>
              </p14:xfrm>
            </p:contentPart>
          </mc:Choice>
          <mc:Fallback>
            <p:pic>
              <p:nvPicPr>
                <p:cNvPr id="149" name="Ink 148">
                  <a:extLst>
                    <a:ext uri="{FF2B5EF4-FFF2-40B4-BE49-F238E27FC236}">
                      <a16:creationId xmlns:a16="http://schemas.microsoft.com/office/drawing/2014/main" id="{D9A13DE8-05CA-FD43-4A1D-C00CC7BF70A5}"/>
                    </a:ext>
                  </a:extLst>
                </p:cNvPr>
                <p:cNvPicPr/>
                <p:nvPr/>
              </p:nvPicPr>
              <p:blipFill>
                <a:blip r:embed="rId229"/>
                <a:stretch>
                  <a:fillRect/>
                </a:stretch>
              </p:blipFill>
              <p:spPr>
                <a:xfrm>
                  <a:off x="9265257" y="4073194"/>
                  <a:ext cx="421200" cy="396360"/>
                </a:xfrm>
                <a:prstGeom prst="rect">
                  <a:avLst/>
                </a:prstGeom>
              </p:spPr>
            </p:pic>
          </mc:Fallback>
        </mc:AlternateContent>
        <mc:AlternateContent xmlns:mc="http://schemas.openxmlformats.org/markup-compatibility/2006">
          <mc:Choice xmlns:p14="http://schemas.microsoft.com/office/powerpoint/2010/main" Requires="p14">
            <p:contentPart p14:bwMode="auto" r:id="rId230">
              <p14:nvContentPartPr>
                <p14:cNvPr id="150" name="Ink 149">
                  <a:extLst>
                    <a:ext uri="{FF2B5EF4-FFF2-40B4-BE49-F238E27FC236}">
                      <a16:creationId xmlns:a16="http://schemas.microsoft.com/office/drawing/2014/main" id="{B1D82A8C-7C71-472C-2B50-323D19D79345}"/>
                    </a:ext>
                  </a:extLst>
                </p14:cNvPr>
                <p14:cNvContentPartPr/>
                <p14:nvPr/>
              </p14:nvContentPartPr>
              <p14:xfrm>
                <a:off x="9921537" y="3876994"/>
                <a:ext cx="30600" cy="66960"/>
              </p14:xfrm>
            </p:contentPart>
          </mc:Choice>
          <mc:Fallback>
            <p:pic>
              <p:nvPicPr>
                <p:cNvPr id="150" name="Ink 149">
                  <a:extLst>
                    <a:ext uri="{FF2B5EF4-FFF2-40B4-BE49-F238E27FC236}">
                      <a16:creationId xmlns:a16="http://schemas.microsoft.com/office/drawing/2014/main" id="{B1D82A8C-7C71-472C-2B50-323D19D79345}"/>
                    </a:ext>
                  </a:extLst>
                </p:cNvPr>
                <p:cNvPicPr/>
                <p:nvPr/>
              </p:nvPicPr>
              <p:blipFill>
                <a:blip r:embed="rId231"/>
                <a:stretch>
                  <a:fillRect/>
                </a:stretch>
              </p:blipFill>
              <p:spPr>
                <a:xfrm>
                  <a:off x="9912897" y="3867994"/>
                  <a:ext cx="48240" cy="84600"/>
                </a:xfrm>
                <a:prstGeom prst="rect">
                  <a:avLst/>
                </a:prstGeom>
              </p:spPr>
            </p:pic>
          </mc:Fallback>
        </mc:AlternateContent>
        <mc:AlternateContent xmlns:mc="http://schemas.openxmlformats.org/markup-compatibility/2006">
          <mc:Choice xmlns:p14="http://schemas.microsoft.com/office/powerpoint/2010/main" Requires="p14">
            <p:contentPart p14:bwMode="auto" r:id="rId232">
              <p14:nvContentPartPr>
                <p14:cNvPr id="151" name="Ink 150">
                  <a:extLst>
                    <a:ext uri="{FF2B5EF4-FFF2-40B4-BE49-F238E27FC236}">
                      <a16:creationId xmlns:a16="http://schemas.microsoft.com/office/drawing/2014/main" id="{32BB1435-67B4-7688-324D-6A70AC78A825}"/>
                    </a:ext>
                  </a:extLst>
                </p14:cNvPr>
                <p14:cNvContentPartPr/>
                <p14:nvPr/>
              </p14:nvContentPartPr>
              <p14:xfrm>
                <a:off x="9817497" y="3848554"/>
                <a:ext cx="191880" cy="171000"/>
              </p14:xfrm>
            </p:contentPart>
          </mc:Choice>
          <mc:Fallback>
            <p:pic>
              <p:nvPicPr>
                <p:cNvPr id="151" name="Ink 150">
                  <a:extLst>
                    <a:ext uri="{FF2B5EF4-FFF2-40B4-BE49-F238E27FC236}">
                      <a16:creationId xmlns:a16="http://schemas.microsoft.com/office/drawing/2014/main" id="{32BB1435-67B4-7688-324D-6A70AC78A825}"/>
                    </a:ext>
                  </a:extLst>
                </p:cNvPr>
                <p:cNvPicPr/>
                <p:nvPr/>
              </p:nvPicPr>
              <p:blipFill>
                <a:blip r:embed="rId233"/>
                <a:stretch>
                  <a:fillRect/>
                </a:stretch>
              </p:blipFill>
              <p:spPr>
                <a:xfrm>
                  <a:off x="9808497" y="3839914"/>
                  <a:ext cx="209520" cy="188640"/>
                </a:xfrm>
                <a:prstGeom prst="rect">
                  <a:avLst/>
                </a:prstGeom>
              </p:spPr>
            </p:pic>
          </mc:Fallback>
        </mc:AlternateContent>
        <mc:AlternateContent xmlns:mc="http://schemas.openxmlformats.org/markup-compatibility/2006">
          <mc:Choice xmlns:p14="http://schemas.microsoft.com/office/powerpoint/2010/main" Requires="p14">
            <p:contentPart p14:bwMode="auto" r:id="rId234">
              <p14:nvContentPartPr>
                <p14:cNvPr id="152" name="Ink 151">
                  <a:extLst>
                    <a:ext uri="{FF2B5EF4-FFF2-40B4-BE49-F238E27FC236}">
                      <a16:creationId xmlns:a16="http://schemas.microsoft.com/office/drawing/2014/main" id="{952F8A27-C923-F82D-2F2A-085A8CC51B89}"/>
                    </a:ext>
                  </a:extLst>
                </p14:cNvPr>
                <p14:cNvContentPartPr/>
                <p14:nvPr/>
              </p14:nvContentPartPr>
              <p14:xfrm>
                <a:off x="9923337" y="3714634"/>
                <a:ext cx="102600" cy="187560"/>
              </p14:xfrm>
            </p:contentPart>
          </mc:Choice>
          <mc:Fallback>
            <p:pic>
              <p:nvPicPr>
                <p:cNvPr id="152" name="Ink 151">
                  <a:extLst>
                    <a:ext uri="{FF2B5EF4-FFF2-40B4-BE49-F238E27FC236}">
                      <a16:creationId xmlns:a16="http://schemas.microsoft.com/office/drawing/2014/main" id="{952F8A27-C923-F82D-2F2A-085A8CC51B89}"/>
                    </a:ext>
                  </a:extLst>
                </p:cNvPr>
                <p:cNvPicPr/>
                <p:nvPr/>
              </p:nvPicPr>
              <p:blipFill>
                <a:blip r:embed="rId235"/>
                <a:stretch>
                  <a:fillRect/>
                </a:stretch>
              </p:blipFill>
              <p:spPr>
                <a:xfrm>
                  <a:off x="9914697" y="3705994"/>
                  <a:ext cx="120240" cy="205200"/>
                </a:xfrm>
                <a:prstGeom prst="rect">
                  <a:avLst/>
                </a:prstGeom>
              </p:spPr>
            </p:pic>
          </mc:Fallback>
        </mc:AlternateContent>
        <mc:AlternateContent xmlns:mc="http://schemas.openxmlformats.org/markup-compatibility/2006">
          <mc:Choice xmlns:p14="http://schemas.microsoft.com/office/powerpoint/2010/main" Requires="p14">
            <p:contentPart p14:bwMode="auto" r:id="rId236">
              <p14:nvContentPartPr>
                <p14:cNvPr id="153" name="Ink 152">
                  <a:extLst>
                    <a:ext uri="{FF2B5EF4-FFF2-40B4-BE49-F238E27FC236}">
                      <a16:creationId xmlns:a16="http://schemas.microsoft.com/office/drawing/2014/main" id="{24246322-599C-9073-1985-5FC0DAA00184}"/>
                    </a:ext>
                  </a:extLst>
                </p14:cNvPr>
                <p14:cNvContentPartPr/>
                <p14:nvPr/>
              </p14:nvContentPartPr>
              <p14:xfrm>
                <a:off x="10030977" y="3753514"/>
                <a:ext cx="123480" cy="103320"/>
              </p14:xfrm>
            </p:contentPart>
          </mc:Choice>
          <mc:Fallback>
            <p:pic>
              <p:nvPicPr>
                <p:cNvPr id="153" name="Ink 152">
                  <a:extLst>
                    <a:ext uri="{FF2B5EF4-FFF2-40B4-BE49-F238E27FC236}">
                      <a16:creationId xmlns:a16="http://schemas.microsoft.com/office/drawing/2014/main" id="{24246322-599C-9073-1985-5FC0DAA00184}"/>
                    </a:ext>
                  </a:extLst>
                </p:cNvPr>
                <p:cNvPicPr/>
                <p:nvPr/>
              </p:nvPicPr>
              <p:blipFill>
                <a:blip r:embed="rId237"/>
                <a:stretch>
                  <a:fillRect/>
                </a:stretch>
              </p:blipFill>
              <p:spPr>
                <a:xfrm>
                  <a:off x="10021977" y="3744874"/>
                  <a:ext cx="141120" cy="120960"/>
                </a:xfrm>
                <a:prstGeom prst="rect">
                  <a:avLst/>
                </a:prstGeom>
              </p:spPr>
            </p:pic>
          </mc:Fallback>
        </mc:AlternateContent>
        <mc:AlternateContent xmlns:mc="http://schemas.openxmlformats.org/markup-compatibility/2006">
          <mc:Choice xmlns:p14="http://schemas.microsoft.com/office/powerpoint/2010/main" Requires="p14">
            <p:contentPart p14:bwMode="auto" r:id="rId238">
              <p14:nvContentPartPr>
                <p14:cNvPr id="155" name="Ink 154">
                  <a:extLst>
                    <a:ext uri="{FF2B5EF4-FFF2-40B4-BE49-F238E27FC236}">
                      <a16:creationId xmlns:a16="http://schemas.microsoft.com/office/drawing/2014/main" id="{3751E342-2174-5903-0452-42F14C5B479E}"/>
                    </a:ext>
                  </a:extLst>
                </p14:cNvPr>
                <p14:cNvContentPartPr/>
                <p14:nvPr/>
              </p14:nvContentPartPr>
              <p14:xfrm>
                <a:off x="10342737" y="2929114"/>
                <a:ext cx="925920" cy="699480"/>
              </p14:xfrm>
            </p:contentPart>
          </mc:Choice>
          <mc:Fallback>
            <p:pic>
              <p:nvPicPr>
                <p:cNvPr id="155" name="Ink 154">
                  <a:extLst>
                    <a:ext uri="{FF2B5EF4-FFF2-40B4-BE49-F238E27FC236}">
                      <a16:creationId xmlns:a16="http://schemas.microsoft.com/office/drawing/2014/main" id="{3751E342-2174-5903-0452-42F14C5B479E}"/>
                    </a:ext>
                  </a:extLst>
                </p:cNvPr>
                <p:cNvPicPr/>
                <p:nvPr/>
              </p:nvPicPr>
              <p:blipFill>
                <a:blip r:embed="rId239"/>
                <a:stretch>
                  <a:fillRect/>
                </a:stretch>
              </p:blipFill>
              <p:spPr>
                <a:xfrm>
                  <a:off x="10334097" y="2920474"/>
                  <a:ext cx="943560" cy="717120"/>
                </a:xfrm>
                <a:prstGeom prst="rect">
                  <a:avLst/>
                </a:prstGeom>
              </p:spPr>
            </p:pic>
          </mc:Fallback>
        </mc:AlternateContent>
      </p:grpSp>
      <p:grpSp>
        <p:nvGrpSpPr>
          <p:cNvPr id="164" name="Group 163">
            <a:extLst>
              <a:ext uri="{FF2B5EF4-FFF2-40B4-BE49-F238E27FC236}">
                <a16:creationId xmlns:a16="http://schemas.microsoft.com/office/drawing/2014/main" id="{13658D51-AD3D-A21A-1AC5-264AE59DE1A3}"/>
              </a:ext>
            </a:extLst>
          </p:cNvPr>
          <p:cNvGrpSpPr/>
          <p:nvPr/>
        </p:nvGrpSpPr>
        <p:grpSpPr>
          <a:xfrm>
            <a:off x="4306617" y="4125034"/>
            <a:ext cx="923400" cy="508320"/>
            <a:chOff x="4306617" y="4125034"/>
            <a:chExt cx="923400" cy="508320"/>
          </a:xfrm>
        </p:grpSpPr>
        <mc:AlternateContent xmlns:mc="http://schemas.openxmlformats.org/markup-compatibility/2006">
          <mc:Choice xmlns:p14="http://schemas.microsoft.com/office/powerpoint/2010/main" Requires="p14">
            <p:contentPart p14:bwMode="auto" r:id="rId240">
              <p14:nvContentPartPr>
                <p14:cNvPr id="157" name="Ink 156">
                  <a:extLst>
                    <a:ext uri="{FF2B5EF4-FFF2-40B4-BE49-F238E27FC236}">
                      <a16:creationId xmlns:a16="http://schemas.microsoft.com/office/drawing/2014/main" id="{36E43DC7-D5FA-592B-D542-17DF455040B9}"/>
                    </a:ext>
                  </a:extLst>
                </p14:cNvPr>
                <p14:cNvContentPartPr/>
                <p14:nvPr/>
              </p14:nvContentPartPr>
              <p14:xfrm>
                <a:off x="4306617" y="4125034"/>
                <a:ext cx="289800" cy="418680"/>
              </p14:xfrm>
            </p:contentPart>
          </mc:Choice>
          <mc:Fallback>
            <p:pic>
              <p:nvPicPr>
                <p:cNvPr id="157" name="Ink 156">
                  <a:extLst>
                    <a:ext uri="{FF2B5EF4-FFF2-40B4-BE49-F238E27FC236}">
                      <a16:creationId xmlns:a16="http://schemas.microsoft.com/office/drawing/2014/main" id="{36E43DC7-D5FA-592B-D542-17DF455040B9}"/>
                    </a:ext>
                  </a:extLst>
                </p:cNvPr>
                <p:cNvPicPr/>
                <p:nvPr/>
              </p:nvPicPr>
              <p:blipFill>
                <a:blip r:embed="rId241"/>
                <a:stretch>
                  <a:fillRect/>
                </a:stretch>
              </p:blipFill>
              <p:spPr>
                <a:xfrm>
                  <a:off x="4297977" y="4116394"/>
                  <a:ext cx="307440" cy="436320"/>
                </a:xfrm>
                <a:prstGeom prst="rect">
                  <a:avLst/>
                </a:prstGeom>
              </p:spPr>
            </p:pic>
          </mc:Fallback>
        </mc:AlternateContent>
        <mc:AlternateContent xmlns:mc="http://schemas.openxmlformats.org/markup-compatibility/2006">
          <mc:Choice xmlns:p14="http://schemas.microsoft.com/office/powerpoint/2010/main" Requires="p14">
            <p:contentPart p14:bwMode="auto" r:id="rId242">
              <p14:nvContentPartPr>
                <p14:cNvPr id="158" name="Ink 157">
                  <a:extLst>
                    <a:ext uri="{FF2B5EF4-FFF2-40B4-BE49-F238E27FC236}">
                      <a16:creationId xmlns:a16="http://schemas.microsoft.com/office/drawing/2014/main" id="{E37F8229-7CB1-DEA9-C61C-32C04AF9EAE9}"/>
                    </a:ext>
                  </a:extLst>
                </p14:cNvPr>
                <p14:cNvContentPartPr/>
                <p14:nvPr/>
              </p14:nvContentPartPr>
              <p14:xfrm>
                <a:off x="4433337" y="4150954"/>
                <a:ext cx="334440" cy="437040"/>
              </p14:xfrm>
            </p:contentPart>
          </mc:Choice>
          <mc:Fallback>
            <p:pic>
              <p:nvPicPr>
                <p:cNvPr id="158" name="Ink 157">
                  <a:extLst>
                    <a:ext uri="{FF2B5EF4-FFF2-40B4-BE49-F238E27FC236}">
                      <a16:creationId xmlns:a16="http://schemas.microsoft.com/office/drawing/2014/main" id="{E37F8229-7CB1-DEA9-C61C-32C04AF9EAE9}"/>
                    </a:ext>
                  </a:extLst>
                </p:cNvPr>
                <p:cNvPicPr/>
                <p:nvPr/>
              </p:nvPicPr>
              <p:blipFill>
                <a:blip r:embed="rId243"/>
                <a:stretch>
                  <a:fillRect/>
                </a:stretch>
              </p:blipFill>
              <p:spPr>
                <a:xfrm>
                  <a:off x="4424697" y="4142314"/>
                  <a:ext cx="352080" cy="454680"/>
                </a:xfrm>
                <a:prstGeom prst="rect">
                  <a:avLst/>
                </a:prstGeom>
              </p:spPr>
            </p:pic>
          </mc:Fallback>
        </mc:AlternateContent>
        <mc:AlternateContent xmlns:mc="http://schemas.openxmlformats.org/markup-compatibility/2006">
          <mc:Choice xmlns:p14="http://schemas.microsoft.com/office/powerpoint/2010/main" Requires="p14">
            <p:contentPart p14:bwMode="auto" r:id="rId244">
              <p14:nvContentPartPr>
                <p14:cNvPr id="159" name="Ink 158">
                  <a:extLst>
                    <a:ext uri="{FF2B5EF4-FFF2-40B4-BE49-F238E27FC236}">
                      <a16:creationId xmlns:a16="http://schemas.microsoft.com/office/drawing/2014/main" id="{13C035D6-4D65-321A-D739-F0FA93C09A6B}"/>
                    </a:ext>
                  </a:extLst>
                </p14:cNvPr>
                <p14:cNvContentPartPr/>
                <p14:nvPr/>
              </p14:nvContentPartPr>
              <p14:xfrm>
                <a:off x="4571937" y="4140514"/>
                <a:ext cx="375120" cy="448560"/>
              </p14:xfrm>
            </p:contentPart>
          </mc:Choice>
          <mc:Fallback>
            <p:pic>
              <p:nvPicPr>
                <p:cNvPr id="159" name="Ink 158">
                  <a:extLst>
                    <a:ext uri="{FF2B5EF4-FFF2-40B4-BE49-F238E27FC236}">
                      <a16:creationId xmlns:a16="http://schemas.microsoft.com/office/drawing/2014/main" id="{13C035D6-4D65-321A-D739-F0FA93C09A6B}"/>
                    </a:ext>
                  </a:extLst>
                </p:cNvPr>
                <p:cNvPicPr/>
                <p:nvPr/>
              </p:nvPicPr>
              <p:blipFill>
                <a:blip r:embed="rId245"/>
                <a:stretch>
                  <a:fillRect/>
                </a:stretch>
              </p:blipFill>
              <p:spPr>
                <a:xfrm>
                  <a:off x="4562937" y="4131514"/>
                  <a:ext cx="392760" cy="466200"/>
                </a:xfrm>
                <a:prstGeom prst="rect">
                  <a:avLst/>
                </a:prstGeom>
              </p:spPr>
            </p:pic>
          </mc:Fallback>
        </mc:AlternateContent>
        <mc:AlternateContent xmlns:mc="http://schemas.openxmlformats.org/markup-compatibility/2006">
          <mc:Choice xmlns:p14="http://schemas.microsoft.com/office/powerpoint/2010/main" Requires="p14">
            <p:contentPart p14:bwMode="auto" r:id="rId246">
              <p14:nvContentPartPr>
                <p14:cNvPr id="160" name="Ink 159">
                  <a:extLst>
                    <a:ext uri="{FF2B5EF4-FFF2-40B4-BE49-F238E27FC236}">
                      <a16:creationId xmlns:a16="http://schemas.microsoft.com/office/drawing/2014/main" id="{97BF9C69-3750-15A3-38D8-1A7A7AAE8DB2}"/>
                    </a:ext>
                  </a:extLst>
                </p14:cNvPr>
                <p14:cNvContentPartPr/>
                <p14:nvPr/>
              </p14:nvContentPartPr>
              <p14:xfrm>
                <a:off x="4722777" y="4194154"/>
                <a:ext cx="321480" cy="439200"/>
              </p14:xfrm>
            </p:contentPart>
          </mc:Choice>
          <mc:Fallback>
            <p:pic>
              <p:nvPicPr>
                <p:cNvPr id="160" name="Ink 159">
                  <a:extLst>
                    <a:ext uri="{FF2B5EF4-FFF2-40B4-BE49-F238E27FC236}">
                      <a16:creationId xmlns:a16="http://schemas.microsoft.com/office/drawing/2014/main" id="{97BF9C69-3750-15A3-38D8-1A7A7AAE8DB2}"/>
                    </a:ext>
                  </a:extLst>
                </p:cNvPr>
                <p:cNvPicPr/>
                <p:nvPr/>
              </p:nvPicPr>
              <p:blipFill>
                <a:blip r:embed="rId247"/>
                <a:stretch>
                  <a:fillRect/>
                </a:stretch>
              </p:blipFill>
              <p:spPr>
                <a:xfrm>
                  <a:off x="4713777" y="4185514"/>
                  <a:ext cx="339120" cy="456840"/>
                </a:xfrm>
                <a:prstGeom prst="rect">
                  <a:avLst/>
                </a:prstGeom>
              </p:spPr>
            </p:pic>
          </mc:Fallback>
        </mc:AlternateContent>
        <mc:AlternateContent xmlns:mc="http://schemas.openxmlformats.org/markup-compatibility/2006">
          <mc:Choice xmlns:p14="http://schemas.microsoft.com/office/powerpoint/2010/main" Requires="p14">
            <p:contentPart p14:bwMode="auto" r:id="rId248">
              <p14:nvContentPartPr>
                <p14:cNvPr id="161" name="Ink 160">
                  <a:extLst>
                    <a:ext uri="{FF2B5EF4-FFF2-40B4-BE49-F238E27FC236}">
                      <a16:creationId xmlns:a16="http://schemas.microsoft.com/office/drawing/2014/main" id="{4BB77DEF-5EF1-D8AC-3A00-EBE5AD0B13C2}"/>
                    </a:ext>
                  </a:extLst>
                </p14:cNvPr>
                <p14:cNvContentPartPr/>
                <p14:nvPr/>
              </p14:nvContentPartPr>
              <p14:xfrm>
                <a:off x="4858497" y="4232674"/>
                <a:ext cx="301320" cy="388080"/>
              </p14:xfrm>
            </p:contentPart>
          </mc:Choice>
          <mc:Fallback>
            <p:pic>
              <p:nvPicPr>
                <p:cNvPr id="161" name="Ink 160">
                  <a:extLst>
                    <a:ext uri="{FF2B5EF4-FFF2-40B4-BE49-F238E27FC236}">
                      <a16:creationId xmlns:a16="http://schemas.microsoft.com/office/drawing/2014/main" id="{4BB77DEF-5EF1-D8AC-3A00-EBE5AD0B13C2}"/>
                    </a:ext>
                  </a:extLst>
                </p:cNvPr>
                <p:cNvPicPr/>
                <p:nvPr/>
              </p:nvPicPr>
              <p:blipFill>
                <a:blip r:embed="rId249"/>
                <a:stretch>
                  <a:fillRect/>
                </a:stretch>
              </p:blipFill>
              <p:spPr>
                <a:xfrm>
                  <a:off x="4849497" y="4224034"/>
                  <a:ext cx="318960" cy="405720"/>
                </a:xfrm>
                <a:prstGeom prst="rect">
                  <a:avLst/>
                </a:prstGeom>
              </p:spPr>
            </p:pic>
          </mc:Fallback>
        </mc:AlternateContent>
        <mc:AlternateContent xmlns:mc="http://schemas.openxmlformats.org/markup-compatibility/2006">
          <mc:Choice xmlns:p14="http://schemas.microsoft.com/office/powerpoint/2010/main" Requires="p14">
            <p:contentPart p14:bwMode="auto" r:id="rId250">
              <p14:nvContentPartPr>
                <p14:cNvPr id="162" name="Ink 161">
                  <a:extLst>
                    <a:ext uri="{FF2B5EF4-FFF2-40B4-BE49-F238E27FC236}">
                      <a16:creationId xmlns:a16="http://schemas.microsoft.com/office/drawing/2014/main" id="{B0980279-F725-C02C-7E07-1F89FEDF9822}"/>
                    </a:ext>
                  </a:extLst>
                </p14:cNvPr>
                <p14:cNvContentPartPr/>
                <p14:nvPr/>
              </p14:nvContentPartPr>
              <p14:xfrm>
                <a:off x="5004657" y="4341034"/>
                <a:ext cx="210960" cy="267120"/>
              </p14:xfrm>
            </p:contentPart>
          </mc:Choice>
          <mc:Fallback>
            <p:pic>
              <p:nvPicPr>
                <p:cNvPr id="162" name="Ink 161">
                  <a:extLst>
                    <a:ext uri="{FF2B5EF4-FFF2-40B4-BE49-F238E27FC236}">
                      <a16:creationId xmlns:a16="http://schemas.microsoft.com/office/drawing/2014/main" id="{B0980279-F725-C02C-7E07-1F89FEDF9822}"/>
                    </a:ext>
                  </a:extLst>
                </p:cNvPr>
                <p:cNvPicPr/>
                <p:nvPr/>
              </p:nvPicPr>
              <p:blipFill>
                <a:blip r:embed="rId251"/>
                <a:stretch>
                  <a:fillRect/>
                </a:stretch>
              </p:blipFill>
              <p:spPr>
                <a:xfrm>
                  <a:off x="4996017" y="4332034"/>
                  <a:ext cx="228600" cy="284760"/>
                </a:xfrm>
                <a:prstGeom prst="rect">
                  <a:avLst/>
                </a:prstGeom>
              </p:spPr>
            </p:pic>
          </mc:Fallback>
        </mc:AlternateContent>
        <mc:AlternateContent xmlns:mc="http://schemas.openxmlformats.org/markup-compatibility/2006">
          <mc:Choice xmlns:p14="http://schemas.microsoft.com/office/powerpoint/2010/main" Requires="p14">
            <p:contentPart p14:bwMode="auto" r:id="rId252">
              <p14:nvContentPartPr>
                <p14:cNvPr id="163" name="Ink 162">
                  <a:extLst>
                    <a:ext uri="{FF2B5EF4-FFF2-40B4-BE49-F238E27FC236}">
                      <a16:creationId xmlns:a16="http://schemas.microsoft.com/office/drawing/2014/main" id="{2FEFB052-B410-F493-BAEE-789165E25BF0}"/>
                    </a:ext>
                  </a:extLst>
                </p14:cNvPr>
                <p14:cNvContentPartPr/>
                <p14:nvPr/>
              </p14:nvContentPartPr>
              <p14:xfrm>
                <a:off x="5124537" y="4447234"/>
                <a:ext cx="105480" cy="148320"/>
              </p14:xfrm>
            </p:contentPart>
          </mc:Choice>
          <mc:Fallback>
            <p:pic>
              <p:nvPicPr>
                <p:cNvPr id="163" name="Ink 162">
                  <a:extLst>
                    <a:ext uri="{FF2B5EF4-FFF2-40B4-BE49-F238E27FC236}">
                      <a16:creationId xmlns:a16="http://schemas.microsoft.com/office/drawing/2014/main" id="{2FEFB052-B410-F493-BAEE-789165E25BF0}"/>
                    </a:ext>
                  </a:extLst>
                </p:cNvPr>
                <p:cNvPicPr/>
                <p:nvPr/>
              </p:nvPicPr>
              <p:blipFill>
                <a:blip r:embed="rId253"/>
                <a:stretch>
                  <a:fillRect/>
                </a:stretch>
              </p:blipFill>
              <p:spPr>
                <a:xfrm>
                  <a:off x="5115537" y="4438594"/>
                  <a:ext cx="123120" cy="165960"/>
                </a:xfrm>
                <a:prstGeom prst="rect">
                  <a:avLst/>
                </a:prstGeom>
              </p:spPr>
            </p:pic>
          </mc:Fallback>
        </mc:AlternateContent>
      </p:grpSp>
    </p:spTree>
    <p:extLst>
      <p:ext uri="{BB962C8B-B14F-4D97-AF65-F5344CB8AC3E}">
        <p14:creationId xmlns:p14="http://schemas.microsoft.com/office/powerpoint/2010/main" val="368980775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AD22198-6495-49CB-8445-CA8C4CBED5DD}"/>
              </a:ext>
            </a:extLst>
          </p:cNvPr>
          <p:cNvPicPr>
            <a:picLocks noChangeAspect="1"/>
          </p:cNvPicPr>
          <p:nvPr/>
        </p:nvPicPr>
        <p:blipFill rotWithShape="1">
          <a:blip r:embed="rId2"/>
          <a:srcRect l="8000" t="917" r="9333" b="1835"/>
          <a:stretch/>
        </p:blipFill>
        <p:spPr>
          <a:xfrm>
            <a:off x="4426915" y="2159740"/>
            <a:ext cx="6179515" cy="4038600"/>
          </a:xfrm>
          <a:prstGeom prst="rect">
            <a:avLst/>
          </a:prstGeom>
        </p:spPr>
      </p:pic>
      <p:sp>
        <p:nvSpPr>
          <p:cNvPr id="10" name="TextBox 9">
            <a:extLst>
              <a:ext uri="{FF2B5EF4-FFF2-40B4-BE49-F238E27FC236}">
                <a16:creationId xmlns:a16="http://schemas.microsoft.com/office/drawing/2014/main" id="{1F5867DE-1D2E-4491-91DC-D5A795E9CD20}"/>
              </a:ext>
            </a:extLst>
          </p:cNvPr>
          <p:cNvSpPr txBox="1"/>
          <p:nvPr/>
        </p:nvSpPr>
        <p:spPr>
          <a:xfrm>
            <a:off x="7844562" y="1099065"/>
            <a:ext cx="2327176" cy="369332"/>
          </a:xfrm>
          <a:prstGeom prst="rect">
            <a:avLst/>
          </a:prstGeom>
          <a:noFill/>
        </p:spPr>
        <p:txBody>
          <a:bodyPr wrap="none" rtlCol="0">
            <a:spAutoFit/>
          </a:bodyPr>
          <a:lstStyle/>
          <a:p>
            <a:r>
              <a:rPr lang="en-US" dirty="0"/>
              <a:t>Double stranded break</a:t>
            </a:r>
          </a:p>
        </p:txBody>
      </p:sp>
      <p:cxnSp>
        <p:nvCxnSpPr>
          <p:cNvPr id="12" name="Straight Arrow Connector 11">
            <a:extLst>
              <a:ext uri="{FF2B5EF4-FFF2-40B4-BE49-F238E27FC236}">
                <a16:creationId xmlns:a16="http://schemas.microsoft.com/office/drawing/2014/main" id="{00D9B39E-D030-4375-96AB-F125CF075814}"/>
              </a:ext>
            </a:extLst>
          </p:cNvPr>
          <p:cNvCxnSpPr>
            <a:cxnSpLocks/>
            <a:stCxn id="10" idx="2"/>
          </p:cNvCxnSpPr>
          <p:nvPr/>
        </p:nvCxnSpPr>
        <p:spPr>
          <a:xfrm flipH="1">
            <a:off x="7844564" y="1468397"/>
            <a:ext cx="1163587" cy="1563728"/>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24143FF2-E134-4D84-810A-94C3B9430CCF}"/>
              </a:ext>
            </a:extLst>
          </p:cNvPr>
          <p:cNvCxnSpPr>
            <a:cxnSpLocks/>
            <a:stCxn id="10" idx="2"/>
          </p:cNvCxnSpPr>
          <p:nvPr/>
        </p:nvCxnSpPr>
        <p:spPr>
          <a:xfrm flipH="1">
            <a:off x="7936324" y="1468398"/>
            <a:ext cx="1071827" cy="2570203"/>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CB6E593D-34AB-4920-91D8-45E4A5A261B1}"/>
              </a:ext>
            </a:extLst>
          </p:cNvPr>
          <p:cNvSpPr txBox="1"/>
          <p:nvPr/>
        </p:nvSpPr>
        <p:spPr>
          <a:xfrm>
            <a:off x="267404" y="914400"/>
            <a:ext cx="2844801" cy="3693319"/>
          </a:xfrm>
          <a:prstGeom prst="rect">
            <a:avLst/>
          </a:prstGeom>
          <a:noFill/>
        </p:spPr>
        <p:txBody>
          <a:bodyPr wrap="square" rtlCol="0">
            <a:spAutoFit/>
          </a:bodyPr>
          <a:lstStyle/>
          <a:p>
            <a:pPr marL="285750" indent="-285750"/>
            <a:r>
              <a:rPr lang="en-US" dirty="0"/>
              <a:t>1. After PAM recognition, guide RNA unwinds DNA,  by pairing with one DNA strand.</a:t>
            </a:r>
          </a:p>
          <a:p>
            <a:pPr marL="285750" indent="-285750"/>
            <a:r>
              <a:rPr lang="en-US" dirty="0"/>
              <a:t>2. CRISPR cleaves both strands near site, generating a double strand break.</a:t>
            </a:r>
          </a:p>
          <a:p>
            <a:pPr marL="285750" indent="-285750"/>
            <a:r>
              <a:rPr lang="en-US" dirty="0"/>
              <a:t>3. Double stranded break triggers DNA repair, using injected replacement DNA for homologous repair</a:t>
            </a:r>
          </a:p>
        </p:txBody>
      </p:sp>
      <p:sp>
        <p:nvSpPr>
          <p:cNvPr id="2" name="TextBox 1">
            <a:extLst>
              <a:ext uri="{FF2B5EF4-FFF2-40B4-BE49-F238E27FC236}">
                <a16:creationId xmlns:a16="http://schemas.microsoft.com/office/drawing/2014/main" id="{8FA1383E-E2EC-4822-B869-B745DC95C429}"/>
              </a:ext>
            </a:extLst>
          </p:cNvPr>
          <p:cNvSpPr txBox="1"/>
          <p:nvPr/>
        </p:nvSpPr>
        <p:spPr>
          <a:xfrm>
            <a:off x="5230442" y="45511"/>
            <a:ext cx="2795958" cy="523220"/>
          </a:xfrm>
          <a:prstGeom prst="rect">
            <a:avLst/>
          </a:prstGeom>
          <a:noFill/>
        </p:spPr>
        <p:txBody>
          <a:bodyPr wrap="none" rtlCol="0">
            <a:spAutoFit/>
          </a:bodyPr>
          <a:lstStyle/>
          <a:p>
            <a:r>
              <a:rPr lang="en-US" sz="2800" dirty="0"/>
              <a:t>Cas9 – Guide RNA</a:t>
            </a:r>
          </a:p>
        </p:txBody>
      </p:sp>
      <p:sp>
        <p:nvSpPr>
          <p:cNvPr id="5" name="Date Placeholder 4">
            <a:extLst>
              <a:ext uri="{FF2B5EF4-FFF2-40B4-BE49-F238E27FC236}">
                <a16:creationId xmlns:a16="http://schemas.microsoft.com/office/drawing/2014/main" id="{F8651D15-BF7C-CE84-7FAE-9AE6EDC0C709}"/>
              </a:ext>
            </a:extLst>
          </p:cNvPr>
          <p:cNvSpPr>
            <a:spLocks noGrp="1"/>
          </p:cNvSpPr>
          <p:nvPr>
            <p:ph type="dt" sz="half" idx="10"/>
          </p:nvPr>
        </p:nvSpPr>
        <p:spPr/>
        <p:txBody>
          <a:bodyPr/>
          <a:lstStyle/>
          <a:p>
            <a:fld id="{A06A6114-7E87-46ED-A1CE-E103C79CD3DF}" type="datetime1">
              <a:rPr lang="en-US" smtClean="0"/>
              <a:t>9/9/2023</a:t>
            </a:fld>
            <a:endParaRPr lang="en-US"/>
          </a:p>
        </p:txBody>
      </p:sp>
      <p:sp>
        <p:nvSpPr>
          <p:cNvPr id="8" name="Footer Placeholder 7">
            <a:extLst>
              <a:ext uri="{FF2B5EF4-FFF2-40B4-BE49-F238E27FC236}">
                <a16:creationId xmlns:a16="http://schemas.microsoft.com/office/drawing/2014/main" id="{E824F414-690B-E976-8E65-5C98D3C52015}"/>
              </a:ext>
            </a:extLst>
          </p:cNvPr>
          <p:cNvSpPr>
            <a:spLocks noGrp="1"/>
          </p:cNvSpPr>
          <p:nvPr>
            <p:ph type="ftr" sz="quarter" idx="11"/>
          </p:nvPr>
        </p:nvSpPr>
        <p:spPr/>
        <p:txBody>
          <a:bodyPr/>
          <a:lstStyle/>
          <a:p>
            <a:r>
              <a:rPr lang="en-US"/>
              <a:t>D &amp; D Lecture 5 - Fall 2023</a:t>
            </a:r>
          </a:p>
        </p:txBody>
      </p:sp>
      <p:sp>
        <p:nvSpPr>
          <p:cNvPr id="9" name="Slide Number Placeholder 8">
            <a:extLst>
              <a:ext uri="{FF2B5EF4-FFF2-40B4-BE49-F238E27FC236}">
                <a16:creationId xmlns:a16="http://schemas.microsoft.com/office/drawing/2014/main" id="{8C7F0D1A-9D52-DCE6-929E-1B2D56657B97}"/>
              </a:ext>
            </a:extLst>
          </p:cNvPr>
          <p:cNvSpPr>
            <a:spLocks noGrp="1"/>
          </p:cNvSpPr>
          <p:nvPr>
            <p:ph type="sldNum" sz="quarter" idx="12"/>
          </p:nvPr>
        </p:nvSpPr>
        <p:spPr/>
        <p:txBody>
          <a:bodyPr/>
          <a:lstStyle/>
          <a:p>
            <a:fld id="{DC3BB032-4020-48F4-953B-341806DC4A2B}" type="slidenum">
              <a:rPr lang="en-US" smtClean="0"/>
              <a:pPr/>
              <a:t>45</a:t>
            </a:fld>
            <a:endParaRPr lang="en-US"/>
          </a:p>
        </p:txBody>
      </p:sp>
    </p:spTree>
    <p:extLst>
      <p:ext uri="{BB962C8B-B14F-4D97-AF65-F5344CB8AC3E}">
        <p14:creationId xmlns:p14="http://schemas.microsoft.com/office/powerpoint/2010/main" val="63878856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sz="half" idx="4294967295"/>
          </p:nvPr>
        </p:nvPicPr>
        <p:blipFill rotWithShape="1">
          <a:blip r:embed="rId3" cstate="print">
            <a:extLst>
              <a:ext uri="{28A0092B-C50C-407E-A947-70E740481C1C}">
                <a14:useLocalDpi xmlns:a14="http://schemas.microsoft.com/office/drawing/2010/main" val="0"/>
              </a:ext>
            </a:extLst>
          </a:blip>
          <a:srcRect b="2350"/>
          <a:stretch/>
        </p:blipFill>
        <p:spPr>
          <a:xfrm>
            <a:off x="609600" y="1547093"/>
            <a:ext cx="3269776" cy="3707486"/>
          </a:xfrm>
        </p:spPr>
      </p:pic>
      <p:pic>
        <p:nvPicPr>
          <p:cNvPr id="6" name="Content Placeholder 5"/>
          <p:cNvPicPr>
            <a:picLocks noGrp="1" noChangeAspect="1"/>
          </p:cNvPicPr>
          <p:nvPr>
            <p:ph sz="half" idx="4294967295"/>
          </p:nvPr>
        </p:nvPicPr>
        <p:blipFill rotWithShape="1">
          <a:blip r:embed="rId4" cstate="print">
            <a:extLst>
              <a:ext uri="{28A0092B-C50C-407E-A947-70E740481C1C}">
                <a14:useLocalDpi xmlns:a14="http://schemas.microsoft.com/office/drawing/2010/main" val="0"/>
              </a:ext>
            </a:extLst>
          </a:blip>
          <a:srcRect b="2350"/>
          <a:stretch/>
        </p:blipFill>
        <p:spPr>
          <a:xfrm>
            <a:off x="4855515" y="989613"/>
            <a:ext cx="2286000" cy="4367212"/>
          </a:xfrm>
        </p:spPr>
      </p:pic>
      <p:sp>
        <p:nvSpPr>
          <p:cNvPr id="3" name="Rectangle 2"/>
          <p:cNvSpPr/>
          <p:nvPr/>
        </p:nvSpPr>
        <p:spPr>
          <a:xfrm>
            <a:off x="4855515" y="5456551"/>
            <a:ext cx="2667000" cy="738664"/>
          </a:xfrm>
          <a:prstGeom prst="rect">
            <a:avLst/>
          </a:prstGeom>
        </p:spPr>
        <p:txBody>
          <a:bodyPr wrap="square">
            <a:spAutoFit/>
          </a:bodyPr>
          <a:lstStyle/>
          <a:p>
            <a:r>
              <a:rPr lang="en-US" sz="1400" dirty="0">
                <a:latin typeface="Arial" panose="020B0604020202020204" pitchFamily="34" charset="0"/>
              </a:rPr>
              <a:t>1860 William Harrison and Charles Stratton - comedians and performers. </a:t>
            </a:r>
          </a:p>
        </p:txBody>
      </p:sp>
      <p:sp>
        <p:nvSpPr>
          <p:cNvPr id="4" name="Rectangle 3">
            <a:extLst>
              <a:ext uri="{FF2B5EF4-FFF2-40B4-BE49-F238E27FC236}">
                <a16:creationId xmlns:a16="http://schemas.microsoft.com/office/drawing/2014/main" id="{948625D3-02B0-446F-9901-4E3AE1AF7EB9}"/>
              </a:ext>
            </a:extLst>
          </p:cNvPr>
          <p:cNvSpPr/>
          <p:nvPr/>
        </p:nvSpPr>
        <p:spPr>
          <a:xfrm>
            <a:off x="457200" y="5343802"/>
            <a:ext cx="4069680" cy="923330"/>
          </a:xfrm>
          <a:prstGeom prst="rect">
            <a:avLst/>
          </a:prstGeom>
        </p:spPr>
        <p:txBody>
          <a:bodyPr wrap="square">
            <a:spAutoFit/>
          </a:bodyPr>
          <a:lstStyle/>
          <a:p>
            <a:r>
              <a:rPr lang="en-US" dirty="0">
                <a:latin typeface="Arial" panose="020B0604020202020204" pitchFamily="34" charset="0"/>
              </a:rPr>
              <a:t>Between one in 14,000 and one in 27,000 babies born each year have some form of dwarfism.</a:t>
            </a:r>
          </a:p>
        </p:txBody>
      </p:sp>
      <p:sp>
        <p:nvSpPr>
          <p:cNvPr id="7" name="Rectangle 6">
            <a:extLst>
              <a:ext uri="{FF2B5EF4-FFF2-40B4-BE49-F238E27FC236}">
                <a16:creationId xmlns:a16="http://schemas.microsoft.com/office/drawing/2014/main" id="{D95DA093-E9B5-4F72-85AA-3A22268AD9AE}"/>
              </a:ext>
            </a:extLst>
          </p:cNvPr>
          <p:cNvSpPr/>
          <p:nvPr/>
        </p:nvSpPr>
        <p:spPr>
          <a:xfrm>
            <a:off x="2650363" y="61737"/>
            <a:ext cx="6418745" cy="738664"/>
          </a:xfrm>
          <a:prstGeom prst="rect">
            <a:avLst/>
          </a:prstGeom>
        </p:spPr>
        <p:txBody>
          <a:bodyPr wrap="none">
            <a:spAutoFit/>
          </a:bodyPr>
          <a:lstStyle/>
          <a:p>
            <a:r>
              <a:rPr lang="en-US" altLang="en-US" sz="2100" b="1" dirty="0">
                <a:latin typeface="Arial" panose="020B0604020202020204" pitchFamily="34" charset="0"/>
              </a:rPr>
              <a:t>Using CRISPR-Cas9 to Correct Genetic Diseases</a:t>
            </a:r>
          </a:p>
          <a:p>
            <a:pPr algn="ctr"/>
            <a:r>
              <a:rPr lang="en-US" altLang="en-US" sz="2100" b="1" dirty="0">
                <a:latin typeface="Arial" panose="020B0604020202020204" pitchFamily="34" charset="0"/>
              </a:rPr>
              <a:t>Human growth hormone (</a:t>
            </a:r>
            <a:r>
              <a:rPr lang="en-US" altLang="en-US" sz="2100" b="1" dirty="0" err="1">
                <a:latin typeface="Arial" panose="020B0604020202020204" pitchFamily="34" charset="0"/>
              </a:rPr>
              <a:t>hGH</a:t>
            </a:r>
            <a:r>
              <a:rPr lang="en-US" altLang="en-US" sz="2100" b="1" dirty="0">
                <a:latin typeface="Arial" panose="020B0604020202020204" pitchFamily="34" charset="0"/>
              </a:rPr>
              <a:t>)</a:t>
            </a:r>
            <a:endParaRPr lang="en-US" sz="2100" dirty="0">
              <a:latin typeface="Arial" panose="020B0604020202020204" pitchFamily="34" charset="0"/>
            </a:endParaRPr>
          </a:p>
        </p:txBody>
      </p:sp>
      <p:sp>
        <p:nvSpPr>
          <p:cNvPr id="8" name="Rectangle 7">
            <a:extLst>
              <a:ext uri="{FF2B5EF4-FFF2-40B4-BE49-F238E27FC236}">
                <a16:creationId xmlns:a16="http://schemas.microsoft.com/office/drawing/2014/main" id="{B5AD666C-B87F-4593-827C-696F95456409}"/>
              </a:ext>
            </a:extLst>
          </p:cNvPr>
          <p:cNvSpPr/>
          <p:nvPr/>
        </p:nvSpPr>
        <p:spPr>
          <a:xfrm>
            <a:off x="1119019" y="973692"/>
            <a:ext cx="2250937" cy="400110"/>
          </a:xfrm>
          <a:prstGeom prst="rect">
            <a:avLst/>
          </a:prstGeom>
        </p:spPr>
        <p:txBody>
          <a:bodyPr wrap="none">
            <a:spAutoFit/>
          </a:bodyPr>
          <a:lstStyle/>
          <a:p>
            <a:r>
              <a:rPr lang="en-US" sz="2000" dirty="0">
                <a:latin typeface="Arial" panose="020B0604020202020204" pitchFamily="34" charset="0"/>
                <a:cs typeface="Aldhabi" panose="01000000000000000000" pitchFamily="2" charset="-78"/>
              </a:rPr>
              <a:t>Pituitary Dwarfism</a:t>
            </a:r>
            <a:endParaRPr lang="en-US" sz="2000" dirty="0">
              <a:latin typeface="Arial" panose="020B0604020202020204" pitchFamily="34" charset="0"/>
            </a:endParaRPr>
          </a:p>
        </p:txBody>
      </p:sp>
      <p:sp>
        <p:nvSpPr>
          <p:cNvPr id="11" name="TextBox 10">
            <a:extLst>
              <a:ext uri="{FF2B5EF4-FFF2-40B4-BE49-F238E27FC236}">
                <a16:creationId xmlns:a16="http://schemas.microsoft.com/office/drawing/2014/main" id="{D7DDA55F-B4DE-FCD8-0D10-07FACD61E2E0}"/>
              </a:ext>
            </a:extLst>
          </p:cNvPr>
          <p:cNvSpPr txBox="1"/>
          <p:nvPr/>
        </p:nvSpPr>
        <p:spPr>
          <a:xfrm>
            <a:off x="8599226" y="1198768"/>
            <a:ext cx="2955878" cy="2554545"/>
          </a:xfrm>
          <a:prstGeom prst="rect">
            <a:avLst/>
          </a:prstGeom>
          <a:noFill/>
        </p:spPr>
        <p:txBody>
          <a:bodyPr wrap="square" rtlCol="0">
            <a:spAutoFit/>
          </a:bodyPr>
          <a:lstStyle/>
          <a:p>
            <a:r>
              <a:rPr lang="en-US" sz="2000" b="1" dirty="0"/>
              <a:t>Components to microinject:</a:t>
            </a:r>
          </a:p>
          <a:p>
            <a:r>
              <a:rPr lang="en-US" sz="2000" dirty="0"/>
              <a:t>1. Cas9 enzyme (nuclease)</a:t>
            </a:r>
          </a:p>
          <a:p>
            <a:r>
              <a:rPr lang="en-US" sz="2000" dirty="0"/>
              <a:t>2. Guide RNA, specific for site of cleavage, bound to the Cas9 protein</a:t>
            </a:r>
          </a:p>
          <a:p>
            <a:r>
              <a:rPr lang="en-US" sz="2000" dirty="0"/>
              <a:t>3. Copy of replacement DNA sequence (dsDNA)</a:t>
            </a:r>
          </a:p>
        </p:txBody>
      </p:sp>
      <p:pic>
        <p:nvPicPr>
          <p:cNvPr id="12" name="Picture 11">
            <a:extLst>
              <a:ext uri="{FF2B5EF4-FFF2-40B4-BE49-F238E27FC236}">
                <a16:creationId xmlns:a16="http://schemas.microsoft.com/office/drawing/2014/main" id="{7ADDADFF-58AA-6CD6-69FA-A965029AFCE2}"/>
              </a:ext>
            </a:extLst>
          </p:cNvPr>
          <p:cNvPicPr>
            <a:picLocks noChangeAspect="1"/>
          </p:cNvPicPr>
          <p:nvPr/>
        </p:nvPicPr>
        <p:blipFill>
          <a:blip r:embed="rId5"/>
          <a:stretch>
            <a:fillRect/>
          </a:stretch>
        </p:blipFill>
        <p:spPr>
          <a:xfrm>
            <a:off x="8991600" y="4065935"/>
            <a:ext cx="2056412" cy="1924050"/>
          </a:xfrm>
          <a:prstGeom prst="rect">
            <a:avLst/>
          </a:prstGeom>
        </p:spPr>
      </p:pic>
      <p:sp>
        <p:nvSpPr>
          <p:cNvPr id="13" name="Date Placeholder 12">
            <a:extLst>
              <a:ext uri="{FF2B5EF4-FFF2-40B4-BE49-F238E27FC236}">
                <a16:creationId xmlns:a16="http://schemas.microsoft.com/office/drawing/2014/main" id="{7BA2500A-A616-8A72-D9D8-1B3E6CB17F79}"/>
              </a:ext>
            </a:extLst>
          </p:cNvPr>
          <p:cNvSpPr>
            <a:spLocks noGrp="1"/>
          </p:cNvSpPr>
          <p:nvPr>
            <p:ph type="dt" sz="half" idx="10"/>
          </p:nvPr>
        </p:nvSpPr>
        <p:spPr/>
        <p:txBody>
          <a:bodyPr/>
          <a:lstStyle/>
          <a:p>
            <a:fld id="{404AA243-A1DC-4E2E-93FB-6069B002728F}" type="datetime1">
              <a:rPr lang="en-US" smtClean="0"/>
              <a:t>9/9/2023</a:t>
            </a:fld>
            <a:endParaRPr lang="en-US"/>
          </a:p>
        </p:txBody>
      </p:sp>
      <p:sp>
        <p:nvSpPr>
          <p:cNvPr id="14" name="Footer Placeholder 13">
            <a:extLst>
              <a:ext uri="{FF2B5EF4-FFF2-40B4-BE49-F238E27FC236}">
                <a16:creationId xmlns:a16="http://schemas.microsoft.com/office/drawing/2014/main" id="{69F6B690-66DF-6AC4-670A-1159811C7000}"/>
              </a:ext>
            </a:extLst>
          </p:cNvPr>
          <p:cNvSpPr>
            <a:spLocks noGrp="1"/>
          </p:cNvSpPr>
          <p:nvPr>
            <p:ph type="ftr" sz="quarter" idx="11"/>
          </p:nvPr>
        </p:nvSpPr>
        <p:spPr/>
        <p:txBody>
          <a:bodyPr/>
          <a:lstStyle/>
          <a:p>
            <a:r>
              <a:rPr lang="en-US"/>
              <a:t>D &amp; D Lecture 5 - Fall 2023</a:t>
            </a:r>
          </a:p>
        </p:txBody>
      </p:sp>
      <p:sp>
        <p:nvSpPr>
          <p:cNvPr id="15" name="Slide Number Placeholder 14">
            <a:extLst>
              <a:ext uri="{FF2B5EF4-FFF2-40B4-BE49-F238E27FC236}">
                <a16:creationId xmlns:a16="http://schemas.microsoft.com/office/drawing/2014/main" id="{345E98BB-5F05-A9B9-7A28-3FE4EF828DC0}"/>
              </a:ext>
            </a:extLst>
          </p:cNvPr>
          <p:cNvSpPr>
            <a:spLocks noGrp="1"/>
          </p:cNvSpPr>
          <p:nvPr>
            <p:ph type="sldNum" sz="quarter" idx="12"/>
          </p:nvPr>
        </p:nvSpPr>
        <p:spPr/>
        <p:txBody>
          <a:bodyPr/>
          <a:lstStyle/>
          <a:p>
            <a:fld id="{DC3BB032-4020-48F4-953B-341806DC4A2B}" type="slidenum">
              <a:rPr lang="en-US" smtClean="0"/>
              <a:pPr/>
              <a:t>46</a:t>
            </a:fld>
            <a:endParaRPr lang="en-US"/>
          </a:p>
        </p:txBody>
      </p:sp>
    </p:spTree>
    <p:extLst>
      <p:ext uri="{BB962C8B-B14F-4D97-AF65-F5344CB8AC3E}">
        <p14:creationId xmlns:p14="http://schemas.microsoft.com/office/powerpoint/2010/main" val="230503993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53E50650-0795-4D9F-9E4B-5CDE938404C9}"/>
              </a:ext>
            </a:extLst>
          </p:cNvPr>
          <p:cNvSpPr>
            <a:spLocks noChangeArrowheads="1"/>
          </p:cNvSpPr>
          <p:nvPr/>
        </p:nvSpPr>
        <p:spPr bwMode="auto">
          <a:xfrm>
            <a:off x="2743209" y="404594"/>
            <a:ext cx="5651638" cy="35548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eaLnBrk="0" hangingPunct="0"/>
            <a:r>
              <a:rPr lang="en-US" altLang="en-US" sz="900" dirty="0">
                <a:latin typeface="Courier New" panose="02070309020205020404" pitchFamily="49" charset="0"/>
                <a:cs typeface="Courier New" panose="02070309020205020404" pitchFamily="49" charset="0"/>
              </a:rPr>
              <a:t>&gt;M13438.1:497-2129 Human growth hormone gene (HGH-N), complete </a:t>
            </a:r>
            <a:r>
              <a:rPr lang="en-US" altLang="en-US" sz="900" dirty="0" err="1">
                <a:latin typeface="Courier New" panose="02070309020205020404" pitchFamily="49" charset="0"/>
                <a:cs typeface="Courier New" panose="02070309020205020404" pitchFamily="49" charset="0"/>
              </a:rPr>
              <a:t>cds</a:t>
            </a:r>
            <a:r>
              <a:rPr lang="en-US" altLang="en-US" sz="900" dirty="0">
                <a:latin typeface="Courier New" panose="02070309020205020404" pitchFamily="49" charset="0"/>
                <a:cs typeface="Courier New" panose="02070309020205020404" pitchFamily="49" charset="0"/>
              </a:rPr>
              <a:t> </a:t>
            </a:r>
          </a:p>
          <a:p>
            <a:pPr eaLnBrk="0" hangingPunct="0"/>
            <a:r>
              <a:rPr lang="en-US" altLang="en-US" sz="900" dirty="0">
                <a:latin typeface="Courier New" panose="02070309020205020404" pitchFamily="49" charset="0"/>
                <a:cs typeface="Courier New" panose="02070309020205020404" pitchFamily="49" charset="0"/>
              </a:rPr>
              <a:t>AGGATCCCAAGGCCCAACTCCCCGAACCACTCAGGGTCCTGTGGACAGCTCACCTAGCTGCA</a:t>
            </a:r>
            <a:r>
              <a:rPr lang="en-US" altLang="en-US" sz="900" dirty="0">
                <a:highlight>
                  <a:srgbClr val="00FF00"/>
                </a:highlight>
                <a:latin typeface="Courier New" panose="02070309020205020404" pitchFamily="49" charset="0"/>
                <a:cs typeface="Courier New" panose="02070309020205020404" pitchFamily="49" charset="0"/>
              </a:rPr>
              <a:t>ATG</a:t>
            </a:r>
            <a:r>
              <a:rPr lang="en-US" altLang="en-US" sz="900" dirty="0">
                <a:highlight>
                  <a:srgbClr val="FFFF00"/>
                </a:highlight>
                <a:latin typeface="Courier New" panose="02070309020205020404" pitchFamily="49" charset="0"/>
                <a:cs typeface="Courier New" panose="02070309020205020404" pitchFamily="49" charset="0"/>
              </a:rPr>
              <a:t>GCTAC</a:t>
            </a:r>
            <a:r>
              <a:rPr lang="en-US" altLang="en-US" sz="900" dirty="0">
                <a:latin typeface="Courier New" panose="02070309020205020404" pitchFamily="49" charset="0"/>
                <a:cs typeface="Courier New" panose="02070309020205020404" pitchFamily="49" charset="0"/>
              </a:rPr>
              <a:t>  70 </a:t>
            </a:r>
            <a:r>
              <a:rPr lang="en-US" altLang="en-US" sz="900" dirty="0">
                <a:highlight>
                  <a:srgbClr val="FFFF00"/>
                </a:highlight>
                <a:latin typeface="Courier New" panose="02070309020205020404" pitchFamily="49" charset="0"/>
                <a:cs typeface="Courier New" panose="02070309020205020404" pitchFamily="49" charset="0"/>
              </a:rPr>
              <a:t>AG</a:t>
            </a:r>
            <a:r>
              <a:rPr lang="en-US" altLang="en-US" sz="900" dirty="0">
                <a:latin typeface="Courier New" panose="02070309020205020404" pitchFamily="49" charset="0"/>
                <a:cs typeface="Courier New" panose="02070309020205020404" pitchFamily="49" charset="0"/>
              </a:rPr>
              <a:t>GTAAGCGCCCCTAAAATCCCTTTGGCACAATGTGTCCTGAGGGGAGAGGCAGCGACCTGTAGATGGGA 140 CGGGGGCACTAACCCTCAGGGTTTGGGGTTCTGAATGTGAGTATCGCCATCTAAGCCCAGTATTTGGCCA 210</a:t>
            </a:r>
          </a:p>
          <a:p>
            <a:pPr eaLnBrk="0" hangingPunct="0"/>
            <a:r>
              <a:rPr lang="en-US" altLang="en-US" sz="900" dirty="0">
                <a:latin typeface="Courier New" panose="02070309020205020404" pitchFamily="49" charset="0"/>
                <a:cs typeface="Courier New" panose="02070309020205020404" pitchFamily="49" charset="0"/>
              </a:rPr>
              <a:t>ATCTCAGAAAGCTCCTGGCTCCCTGGAGGATGGAGAGAGAAAAACAAACAGCTCCTGGAGCAGGGAGAGT 280 GTTGGCCTCTTGCTCTCCGGCTCCCTCTGTTGCCCTCTGGTTTCTCCCCAG</a:t>
            </a:r>
            <a:r>
              <a:rPr lang="en-US" altLang="en-US" sz="900" dirty="0">
                <a:highlight>
                  <a:srgbClr val="FFFF00"/>
                </a:highlight>
                <a:latin typeface="Courier New" panose="02070309020205020404" pitchFamily="49" charset="0"/>
                <a:cs typeface="Courier New" panose="02070309020205020404" pitchFamily="49" charset="0"/>
              </a:rPr>
              <a:t>GCTCCCGGACGTCCCTGCT </a:t>
            </a:r>
            <a:r>
              <a:rPr lang="en-US" altLang="en-US" sz="900" dirty="0">
                <a:latin typeface="Courier New" panose="02070309020205020404" pitchFamily="49" charset="0"/>
                <a:cs typeface="Courier New" panose="02070309020205020404" pitchFamily="49" charset="0"/>
              </a:rPr>
              <a:t>350</a:t>
            </a:r>
          </a:p>
          <a:p>
            <a:pPr eaLnBrk="0" hangingPunct="0"/>
            <a:r>
              <a:rPr lang="en-US" altLang="en-US" sz="900" dirty="0">
                <a:highlight>
                  <a:srgbClr val="FFFF00"/>
                </a:highlight>
                <a:latin typeface="Courier New" panose="02070309020205020404" pitchFamily="49" charset="0"/>
                <a:cs typeface="Courier New" panose="02070309020205020404" pitchFamily="49" charset="0"/>
              </a:rPr>
              <a:t>CCTGGCTTTTGGCCTGCTCTGCCTGCCCTGGCTTCAAGAGGGCAGTGCCTTCCCAACCATTCCCTTATCC 420 AGGCTTTTTGACAACGCTATGCTCCGCGCCCATCGTCTGCACCAGCTGGCCTTTGACACCTACCAGGAGT </a:t>
            </a:r>
            <a:r>
              <a:rPr lang="en-US" altLang="en-US" sz="900" dirty="0">
                <a:latin typeface="Courier New" panose="02070309020205020404" pitchFamily="49" charset="0"/>
                <a:cs typeface="Courier New" panose="02070309020205020404" pitchFamily="49" charset="0"/>
              </a:rPr>
              <a:t>490 </a:t>
            </a:r>
            <a:r>
              <a:rPr lang="en-US" altLang="en-US" sz="900" dirty="0">
                <a:highlight>
                  <a:srgbClr val="FFFF00"/>
                </a:highlight>
                <a:latin typeface="Courier New" panose="02070309020205020404" pitchFamily="49" charset="0"/>
                <a:cs typeface="Courier New" panose="02070309020205020404" pitchFamily="49" charset="0"/>
              </a:rPr>
              <a:t>TT</a:t>
            </a:r>
            <a:r>
              <a:rPr lang="en-US" altLang="en-US" sz="900" dirty="0">
                <a:latin typeface="Courier New" panose="02070309020205020404" pitchFamily="49" charset="0"/>
                <a:cs typeface="Courier New" panose="02070309020205020404" pitchFamily="49" charset="0"/>
              </a:rPr>
              <a:t>GTAAGCTCTTGGGGAATGGGTGCGCATCAGGGGTGGCAGGAAGGGGTGACTTTCCCCCGCTGGAAATA 560 AGAGGAGGAGACTAAGGAGCTCAGGGTTTTTCCCGACCGCGAAAATGCAGGCAGATGAGCACACGCTGAG 630 CTAGGTTCCCAGAAAAGTAAAATGGGAGCAGGTCTCAGCTCAGACCTTGGTGGGCGGTCCTTCTCCTAG</a:t>
            </a:r>
            <a:r>
              <a:rPr lang="en-US" altLang="en-US" sz="900" dirty="0">
                <a:highlight>
                  <a:srgbClr val="FFFF00"/>
                </a:highlight>
                <a:latin typeface="Courier New" panose="02070309020205020404" pitchFamily="49" charset="0"/>
                <a:cs typeface="Courier New" panose="02070309020205020404" pitchFamily="49" charset="0"/>
              </a:rPr>
              <a:t>G </a:t>
            </a:r>
            <a:r>
              <a:rPr lang="en-US" altLang="en-US" sz="900" dirty="0">
                <a:latin typeface="Courier New" panose="02070309020205020404" pitchFamily="49" charset="0"/>
                <a:cs typeface="Courier New" panose="02070309020205020404" pitchFamily="49" charset="0"/>
              </a:rPr>
              <a:t>700 </a:t>
            </a:r>
            <a:r>
              <a:rPr lang="en-US" altLang="en-US" sz="900" dirty="0">
                <a:highlight>
                  <a:srgbClr val="FFFF00"/>
                </a:highlight>
                <a:latin typeface="Courier New" panose="02070309020205020404" pitchFamily="49" charset="0"/>
                <a:cs typeface="Courier New" panose="02070309020205020404" pitchFamily="49" charset="0"/>
              </a:rPr>
              <a:t>AAGAAGCCTATATCCCAAAGGAACAGAAGTATTCATTCCTGCAGAACCCCCAGACCTCCCTCTGTTTCTC </a:t>
            </a:r>
            <a:r>
              <a:rPr lang="en-US" altLang="en-US" sz="900" dirty="0">
                <a:latin typeface="Courier New" panose="02070309020205020404" pitchFamily="49" charset="0"/>
                <a:cs typeface="Courier New" panose="02070309020205020404" pitchFamily="49" charset="0"/>
              </a:rPr>
              <a:t>770 </a:t>
            </a:r>
            <a:r>
              <a:rPr lang="en-US" altLang="en-US" sz="900" dirty="0">
                <a:highlight>
                  <a:srgbClr val="FFFF00"/>
                </a:highlight>
                <a:latin typeface="Courier New" panose="02070309020205020404" pitchFamily="49" charset="0"/>
                <a:cs typeface="Courier New" panose="02070309020205020404" pitchFamily="49" charset="0"/>
              </a:rPr>
              <a:t>AGAGTCTATTCCGACACCCTCCAACAGGGAGGAAACACAACAGAAATCC</a:t>
            </a:r>
            <a:r>
              <a:rPr lang="en-US" altLang="en-US" sz="900" dirty="0">
                <a:latin typeface="Courier New" panose="02070309020205020404" pitchFamily="49" charset="0"/>
                <a:cs typeface="Courier New" panose="02070309020205020404" pitchFamily="49" charset="0"/>
              </a:rPr>
              <a:t>GTGAGTGGATGCCTTCTCCCC 840 AGGCGGGGATGGGGGAGACCTGTAGTCAGAGCCCCCGGGCAGCACAGCCAATGCCCGTCCTTGCCCCTGC 910 AG</a:t>
            </a:r>
            <a:r>
              <a:rPr lang="en-US" altLang="en-US" sz="900" dirty="0">
                <a:highlight>
                  <a:srgbClr val="FFFF00"/>
                </a:highlight>
                <a:latin typeface="Courier New" panose="02070309020205020404" pitchFamily="49" charset="0"/>
                <a:cs typeface="Courier New" panose="02070309020205020404" pitchFamily="49" charset="0"/>
              </a:rPr>
              <a:t>AACCTAGAGCTGCTCCGCATCTCCCTGCTGCTCATCCAGTCGTGGCTGGAGCCCGTGCAGTTCCTCAG </a:t>
            </a:r>
            <a:r>
              <a:rPr lang="en-US" altLang="en-US" sz="900" dirty="0">
                <a:latin typeface="Courier New" panose="02070309020205020404" pitchFamily="49" charset="0"/>
                <a:cs typeface="Courier New" panose="02070309020205020404" pitchFamily="49" charset="0"/>
              </a:rPr>
              <a:t>980 </a:t>
            </a:r>
            <a:r>
              <a:rPr lang="en-US" altLang="en-US" sz="900" dirty="0">
                <a:highlight>
                  <a:srgbClr val="FFFF00"/>
                </a:highlight>
                <a:latin typeface="Courier New" panose="02070309020205020404" pitchFamily="49" charset="0"/>
                <a:cs typeface="Courier New" panose="02070309020205020404" pitchFamily="49" charset="0"/>
              </a:rPr>
              <a:t>GAGTGTCTTCGCCAACAGCCTGGTGTACGGCGCCTCTGACAGCAACGTCTATGACCTCCTAAAGGACCTA </a:t>
            </a:r>
            <a:r>
              <a:rPr lang="en-US" altLang="en-US" sz="900" dirty="0">
                <a:latin typeface="Courier New" panose="02070309020205020404" pitchFamily="49" charset="0"/>
                <a:cs typeface="Courier New" panose="02070309020205020404" pitchFamily="49" charset="0"/>
              </a:rPr>
              <a:t>1050 </a:t>
            </a:r>
            <a:r>
              <a:rPr lang="en-US" altLang="en-US" sz="900" dirty="0">
                <a:highlight>
                  <a:srgbClr val="FFFF00"/>
                </a:highlight>
                <a:latin typeface="Courier New" panose="02070309020205020404" pitchFamily="49" charset="0"/>
                <a:cs typeface="Courier New" panose="02070309020205020404" pitchFamily="49" charset="0"/>
              </a:rPr>
              <a:t>GAGGAAGGCATCCAAACGCTGATGGGG</a:t>
            </a:r>
            <a:r>
              <a:rPr lang="en-US" altLang="en-US" sz="900" dirty="0">
                <a:latin typeface="Courier New" panose="02070309020205020404" pitchFamily="49" charset="0"/>
                <a:cs typeface="Courier New" panose="02070309020205020404" pitchFamily="49" charset="0"/>
              </a:rPr>
              <a:t>GTGAGGGTGGCGCCAGGGGTCCCCAATCCTGGAGCCCCACTGA 1120 CTTTGAGAGACTGTGTTAGAGAAACACTGGCTGCCCTCTTTTTAGCAGTCAGGCCCTGACCCAAGAGAAC 1190 TCACCTTATTCTTCATTTCCCCTCGTGAATCCTCCAGGCCTTTCTCTACACTGAAGGGGAGGGAGGAAAA 1260 TGAATGAATGAGAAAGGGAGGGAACAGTACCCAAGCGCTTGGCCTCTCCTTCTCTTCCTTCACTTTGCAG 1340 </a:t>
            </a:r>
            <a:r>
              <a:rPr lang="en-US" altLang="en-US" sz="900" dirty="0">
                <a:highlight>
                  <a:srgbClr val="FFFF00"/>
                </a:highlight>
                <a:latin typeface="Courier New" panose="02070309020205020404" pitchFamily="49" charset="0"/>
                <a:cs typeface="Courier New" panose="02070309020205020404" pitchFamily="49" charset="0"/>
              </a:rPr>
              <a:t>AGGCTGGAAGATGGCAGCCCCCGGACTGGGCAG</a:t>
            </a:r>
            <a:r>
              <a:rPr lang="en-US" altLang="en-US" sz="900" dirty="0">
                <a:highlight>
                  <a:srgbClr val="FF00FF"/>
                </a:highlight>
                <a:latin typeface="Courier New" panose="02070309020205020404" pitchFamily="49" charset="0"/>
                <a:cs typeface="Courier New" panose="02070309020205020404" pitchFamily="49" charset="0"/>
              </a:rPr>
              <a:t>ATC</a:t>
            </a:r>
            <a:r>
              <a:rPr lang="en-US" altLang="en-US" sz="900" dirty="0">
                <a:highlight>
                  <a:srgbClr val="FFFF00"/>
                </a:highlight>
                <a:latin typeface="Courier New" panose="02070309020205020404" pitchFamily="49" charset="0"/>
                <a:cs typeface="Courier New" panose="02070309020205020404" pitchFamily="49" charset="0"/>
              </a:rPr>
              <a:t>TTCAAGCAGACCTACAGCAAGTTCGACACAAACT </a:t>
            </a:r>
            <a:r>
              <a:rPr lang="en-US" altLang="en-US" sz="900" dirty="0">
                <a:latin typeface="Courier New" panose="02070309020205020404" pitchFamily="49" charset="0"/>
                <a:cs typeface="Courier New" panose="02070309020205020404" pitchFamily="49" charset="0"/>
              </a:rPr>
              <a:t>1410 </a:t>
            </a:r>
            <a:r>
              <a:rPr lang="en-US" altLang="en-US" sz="900" dirty="0">
                <a:highlight>
                  <a:srgbClr val="FFFF00"/>
                </a:highlight>
                <a:latin typeface="Courier New" panose="02070309020205020404" pitchFamily="49" charset="0"/>
                <a:cs typeface="Courier New" panose="02070309020205020404" pitchFamily="49" charset="0"/>
              </a:rPr>
              <a:t>CACACAACGATGACGCACTACTCAAGAACTACGGGCTGCTCTACTGCTTCAGGAAGGACATGGACAAGGT </a:t>
            </a:r>
            <a:r>
              <a:rPr lang="en-US" altLang="en-US" sz="900" dirty="0">
                <a:latin typeface="Courier New" panose="02070309020205020404" pitchFamily="49" charset="0"/>
                <a:cs typeface="Courier New" panose="02070309020205020404" pitchFamily="49" charset="0"/>
              </a:rPr>
              <a:t>1480 </a:t>
            </a:r>
            <a:r>
              <a:rPr lang="en-US" altLang="en-US" sz="900" dirty="0">
                <a:highlight>
                  <a:srgbClr val="FFFF00"/>
                </a:highlight>
                <a:latin typeface="Courier New" panose="02070309020205020404" pitchFamily="49" charset="0"/>
                <a:cs typeface="Courier New" panose="02070309020205020404" pitchFamily="49" charset="0"/>
              </a:rPr>
              <a:t>CGAGACATTCCTGCGCATCGTGCAGTGCCGCTCTGTGGAGGGCAGCTGTGGCTTC</a:t>
            </a:r>
            <a:r>
              <a:rPr lang="en-US" altLang="en-US" sz="900" dirty="0">
                <a:highlight>
                  <a:srgbClr val="FF0000"/>
                </a:highlight>
                <a:latin typeface="Courier New" panose="02070309020205020404" pitchFamily="49" charset="0"/>
                <a:cs typeface="Courier New" panose="02070309020205020404" pitchFamily="49" charset="0"/>
              </a:rPr>
              <a:t>TAG</a:t>
            </a:r>
            <a:r>
              <a:rPr lang="en-US" altLang="en-US" sz="900" dirty="0">
                <a:latin typeface="Courier New" panose="02070309020205020404" pitchFamily="49" charset="0"/>
                <a:cs typeface="Courier New" panose="02070309020205020404" pitchFamily="49" charset="0"/>
              </a:rPr>
              <a:t>CTGCCCGGGTGG 1550 CATCCCTGTGACCCCTCCCCAGTGCCTCTCCTGGCCCTGGAAGTTGCCACTCCAGTGCCCACCAGCCTTG 1620 TCCTAATAAAATTAAGTTGCATCATT</a:t>
            </a:r>
          </a:p>
        </p:txBody>
      </p:sp>
      <p:sp>
        <p:nvSpPr>
          <p:cNvPr id="9" name="TextBox 8">
            <a:extLst>
              <a:ext uri="{FF2B5EF4-FFF2-40B4-BE49-F238E27FC236}">
                <a16:creationId xmlns:a16="http://schemas.microsoft.com/office/drawing/2014/main" id="{77C64ED2-D523-49F1-9877-A67727969A76}"/>
              </a:ext>
            </a:extLst>
          </p:cNvPr>
          <p:cNvSpPr txBox="1"/>
          <p:nvPr/>
        </p:nvSpPr>
        <p:spPr>
          <a:xfrm rot="10800000" flipV="1">
            <a:off x="5717574" y="3762600"/>
            <a:ext cx="2912954" cy="615553"/>
          </a:xfrm>
          <a:prstGeom prst="rect">
            <a:avLst/>
          </a:prstGeom>
          <a:noFill/>
        </p:spPr>
        <p:txBody>
          <a:bodyPr wrap="square" rtlCol="0">
            <a:spAutoFit/>
          </a:bodyPr>
          <a:lstStyle/>
          <a:p>
            <a:r>
              <a:rPr lang="en-US" sz="1600" dirty="0"/>
              <a:t>Location of mutation</a:t>
            </a:r>
          </a:p>
          <a:p>
            <a:r>
              <a:rPr lang="en-US" dirty="0"/>
              <a:t>Isoleucine</a:t>
            </a:r>
            <a:r>
              <a:rPr lang="en-US" sz="1600" dirty="0"/>
              <a:t> (I) to Asparagine (N)</a:t>
            </a:r>
          </a:p>
        </p:txBody>
      </p:sp>
      <p:cxnSp>
        <p:nvCxnSpPr>
          <p:cNvPr id="13" name="Straight Arrow Connector 12">
            <a:extLst>
              <a:ext uri="{FF2B5EF4-FFF2-40B4-BE49-F238E27FC236}">
                <a16:creationId xmlns:a16="http://schemas.microsoft.com/office/drawing/2014/main" id="{C82DF338-FAD6-4A9D-87EF-07EE3A1469C6}"/>
              </a:ext>
            </a:extLst>
          </p:cNvPr>
          <p:cNvCxnSpPr>
            <a:cxnSpLocks/>
          </p:cNvCxnSpPr>
          <p:nvPr/>
        </p:nvCxnSpPr>
        <p:spPr>
          <a:xfrm flipH="1" flipV="1">
            <a:off x="5278170" y="3241794"/>
            <a:ext cx="469305" cy="739505"/>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07846768-FFEE-44DD-8DBC-5A33980011F8}"/>
              </a:ext>
            </a:extLst>
          </p:cNvPr>
          <p:cNvSpPr txBox="1"/>
          <p:nvPr/>
        </p:nvSpPr>
        <p:spPr>
          <a:xfrm>
            <a:off x="3521577" y="49153"/>
            <a:ext cx="5148845" cy="461665"/>
          </a:xfrm>
          <a:prstGeom prst="rect">
            <a:avLst/>
          </a:prstGeom>
          <a:noFill/>
        </p:spPr>
        <p:txBody>
          <a:bodyPr wrap="none" rtlCol="0">
            <a:spAutoFit/>
          </a:bodyPr>
          <a:lstStyle/>
          <a:p>
            <a:r>
              <a:rPr lang="en-US" sz="2400" dirty="0"/>
              <a:t>CRISPR Repair of Grown Hormone Gene</a:t>
            </a:r>
          </a:p>
        </p:txBody>
      </p:sp>
      <p:sp>
        <p:nvSpPr>
          <p:cNvPr id="12" name="TextBox 11">
            <a:extLst>
              <a:ext uri="{FF2B5EF4-FFF2-40B4-BE49-F238E27FC236}">
                <a16:creationId xmlns:a16="http://schemas.microsoft.com/office/drawing/2014/main" id="{3DC13B19-7F4A-B41B-57F4-8AD7C7DA3A84}"/>
              </a:ext>
            </a:extLst>
          </p:cNvPr>
          <p:cNvSpPr txBox="1"/>
          <p:nvPr/>
        </p:nvSpPr>
        <p:spPr>
          <a:xfrm>
            <a:off x="203200" y="457200"/>
            <a:ext cx="2209800" cy="646331"/>
          </a:xfrm>
          <a:prstGeom prst="rect">
            <a:avLst/>
          </a:prstGeom>
          <a:noFill/>
        </p:spPr>
        <p:txBody>
          <a:bodyPr wrap="square" rtlCol="0">
            <a:spAutoFit/>
          </a:bodyPr>
          <a:lstStyle/>
          <a:p>
            <a:r>
              <a:rPr lang="en-US" dirty="0"/>
              <a:t>Human growth hormone gene</a:t>
            </a:r>
          </a:p>
        </p:txBody>
      </p:sp>
      <p:sp>
        <p:nvSpPr>
          <p:cNvPr id="8" name="TextBox 7">
            <a:extLst>
              <a:ext uri="{FF2B5EF4-FFF2-40B4-BE49-F238E27FC236}">
                <a16:creationId xmlns:a16="http://schemas.microsoft.com/office/drawing/2014/main" id="{96E86204-52C8-267F-E65F-0C617F5368E8}"/>
              </a:ext>
            </a:extLst>
          </p:cNvPr>
          <p:cNvSpPr txBox="1"/>
          <p:nvPr/>
        </p:nvSpPr>
        <p:spPr>
          <a:xfrm>
            <a:off x="8207106" y="559717"/>
            <a:ext cx="3808874" cy="3416320"/>
          </a:xfrm>
          <a:prstGeom prst="rect">
            <a:avLst/>
          </a:prstGeom>
          <a:noFill/>
        </p:spPr>
        <p:txBody>
          <a:bodyPr wrap="square" rtlCol="0">
            <a:spAutoFit/>
          </a:bodyPr>
          <a:lstStyle/>
          <a:p>
            <a:pPr marL="285750" indent="-285750">
              <a:buFont typeface="Arial" panose="020B0604020202020204" pitchFamily="34" charset="0"/>
              <a:buChar char="•"/>
            </a:pPr>
            <a:r>
              <a:rPr lang="en-US" dirty="0"/>
              <a:t>The cut site needs to be close to site of mutation so that the injected dsDNA repair template is short.</a:t>
            </a:r>
          </a:p>
          <a:p>
            <a:pPr marL="285750" indent="-285750">
              <a:buFont typeface="Arial" panose="020B0604020202020204" pitchFamily="34" charset="0"/>
              <a:buChar char="•"/>
            </a:pPr>
            <a:r>
              <a:rPr lang="en-US" dirty="0"/>
              <a:t>A </a:t>
            </a:r>
            <a:r>
              <a:rPr lang="en-US" dirty="0">
                <a:highlight>
                  <a:srgbClr val="00FFFF"/>
                </a:highlight>
              </a:rPr>
              <a:t>NGG</a:t>
            </a:r>
            <a:r>
              <a:rPr lang="en-US" dirty="0"/>
              <a:t> (PAM site) is needed for Cas9 to bind &amp; then test whether the RNA is complementary to the DNA. There are four possible PAM sites in the DNA sequence on the bottom left. The PAM site closest to the mutation was selected so that the cut site is close to mutation site.</a:t>
            </a:r>
          </a:p>
        </p:txBody>
      </p:sp>
      <p:sp>
        <p:nvSpPr>
          <p:cNvPr id="3" name="Rectangle 2">
            <a:extLst>
              <a:ext uri="{FF2B5EF4-FFF2-40B4-BE49-F238E27FC236}">
                <a16:creationId xmlns:a16="http://schemas.microsoft.com/office/drawing/2014/main" id="{8F7FB077-89A4-40F1-9B97-8E3793795B62}"/>
              </a:ext>
            </a:extLst>
          </p:cNvPr>
          <p:cNvSpPr>
            <a:spLocks noChangeArrowheads="1"/>
          </p:cNvSpPr>
          <p:nvPr/>
        </p:nvSpPr>
        <p:spPr bwMode="auto">
          <a:xfrm>
            <a:off x="228600" y="4293719"/>
            <a:ext cx="9370412" cy="2031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eaLnBrk="0" hangingPunct="0"/>
            <a:r>
              <a:rPr lang="en-US" altLang="en-US" sz="1400" b="1" dirty="0">
                <a:latin typeface="Courier New" panose="02070309020205020404" pitchFamily="49" charset="0"/>
                <a:cs typeface="Courier New" panose="02070309020205020404" pitchFamily="49" charset="0"/>
              </a:rPr>
              <a:t>Wild type (normal)</a:t>
            </a:r>
          </a:p>
          <a:p>
            <a:pPr eaLnBrk="0" hangingPunct="0"/>
            <a:r>
              <a:rPr lang="en-US" altLang="en-US" sz="1400" dirty="0">
                <a:latin typeface="Courier New" panose="02070309020205020404" pitchFamily="49" charset="0"/>
                <a:cs typeface="Courier New" panose="02070309020205020404" pitchFamily="49" charset="0"/>
              </a:rPr>
              <a:t>          R  L  E  D  G  S  P  R  T  G  Q  I  F  K  Q  T  Y  S  </a:t>
            </a:r>
          </a:p>
          <a:p>
            <a:pPr eaLnBrk="0" hangingPunct="0"/>
            <a:r>
              <a:rPr lang="en-US" altLang="en-US" sz="1400" dirty="0">
                <a:latin typeface="Courier New" panose="02070309020205020404" pitchFamily="49" charset="0"/>
                <a:cs typeface="Courier New" panose="02070309020205020404" pitchFamily="49" charset="0"/>
              </a:rPr>
              <a:t>-CTTTGCAGAGGC</a:t>
            </a:r>
            <a:r>
              <a:rPr lang="en-US" altLang="en-US" sz="1400" dirty="0">
                <a:highlight>
                  <a:srgbClr val="00FFFF"/>
                </a:highlight>
                <a:latin typeface="Courier New" panose="02070309020205020404" pitchFamily="49" charset="0"/>
                <a:cs typeface="Courier New" panose="02070309020205020404" pitchFamily="49" charset="0"/>
              </a:rPr>
              <a:t>TGG</a:t>
            </a:r>
            <a:r>
              <a:rPr lang="en-US" altLang="en-US" sz="1400" dirty="0">
                <a:latin typeface="Courier New" panose="02070309020205020404" pitchFamily="49" charset="0"/>
                <a:cs typeface="Courier New" panose="02070309020205020404" pitchFamily="49" charset="0"/>
              </a:rPr>
              <a:t>AAGA</a:t>
            </a:r>
            <a:r>
              <a:rPr lang="en-US" altLang="en-US" sz="1400" dirty="0">
                <a:highlight>
                  <a:srgbClr val="00FFFF"/>
                </a:highlight>
                <a:latin typeface="Courier New" panose="02070309020205020404" pitchFamily="49" charset="0"/>
                <a:cs typeface="Courier New" panose="02070309020205020404" pitchFamily="49" charset="0"/>
              </a:rPr>
              <a:t>TGG</a:t>
            </a:r>
            <a:r>
              <a:rPr lang="en-US" altLang="en-US" sz="1400" dirty="0">
                <a:latin typeface="Courier New" panose="02070309020205020404" pitchFamily="49" charset="0"/>
                <a:cs typeface="Courier New" panose="02070309020205020404" pitchFamily="49" charset="0"/>
              </a:rPr>
              <a:t>CAGCCCC</a:t>
            </a:r>
            <a:r>
              <a:rPr lang="en-US" altLang="en-US" sz="1400" dirty="0">
                <a:highlight>
                  <a:srgbClr val="00FFFF"/>
                </a:highlight>
                <a:latin typeface="Courier New" panose="02070309020205020404" pitchFamily="49" charset="0"/>
                <a:cs typeface="Courier New" panose="02070309020205020404" pitchFamily="49" charset="0"/>
              </a:rPr>
              <a:t>CGG</a:t>
            </a:r>
            <a:r>
              <a:rPr lang="en-US" altLang="en-US" sz="1400" dirty="0">
                <a:latin typeface="Courier New" panose="02070309020205020404" pitchFamily="49" charset="0"/>
                <a:cs typeface="Courier New" panose="02070309020205020404" pitchFamily="49" charset="0"/>
              </a:rPr>
              <a:t>AC</a:t>
            </a:r>
            <a:r>
              <a:rPr lang="en-US" altLang="en-US" sz="1400" dirty="0">
                <a:highlight>
                  <a:srgbClr val="00FFFF"/>
                </a:highlight>
                <a:latin typeface="Courier New" panose="02070309020205020404" pitchFamily="49" charset="0"/>
                <a:cs typeface="Courier New" panose="02070309020205020404" pitchFamily="49" charset="0"/>
              </a:rPr>
              <a:t>TGG</a:t>
            </a:r>
            <a:r>
              <a:rPr lang="en-US" altLang="en-US" sz="1400" dirty="0">
                <a:latin typeface="Courier New" panose="02070309020205020404" pitchFamily="49" charset="0"/>
                <a:cs typeface="Courier New" panose="02070309020205020404" pitchFamily="49" charset="0"/>
              </a:rPr>
              <a:t>GCAG</a:t>
            </a:r>
            <a:r>
              <a:rPr lang="en-US" altLang="en-US" sz="1400" u="sng" dirty="0">
                <a:highlight>
                  <a:srgbClr val="FF00FF"/>
                </a:highlight>
                <a:latin typeface="Courier New" panose="02070309020205020404" pitchFamily="49" charset="0"/>
                <a:cs typeface="Courier New" panose="02070309020205020404" pitchFamily="49" charset="0"/>
              </a:rPr>
              <a:t>ATC</a:t>
            </a:r>
            <a:r>
              <a:rPr lang="en-US" altLang="en-US" sz="1400" dirty="0">
                <a:latin typeface="Courier New" panose="02070309020205020404" pitchFamily="49" charset="0"/>
                <a:cs typeface="Courier New" panose="02070309020205020404" pitchFamily="49" charset="0"/>
              </a:rPr>
              <a:t>TTCAAGCAGACCTACAGCAA-</a:t>
            </a:r>
          </a:p>
          <a:p>
            <a:pPr eaLnBrk="0" hangingPunct="0"/>
            <a:r>
              <a:rPr lang="en-US" altLang="en-US" sz="1400" dirty="0">
                <a:latin typeface="Courier New" panose="02070309020205020404" pitchFamily="49" charset="0"/>
                <a:cs typeface="Courier New" panose="02070309020205020404" pitchFamily="49" charset="0"/>
              </a:rPr>
              <a:t>-GAAACGTCTCCGACCTTCTACCGTCGGGGGCCTGACCCGTCTAGAAGTTCGTCTGGATGTCGTT-</a:t>
            </a:r>
          </a:p>
          <a:p>
            <a:pPr eaLnBrk="0" hangingPunct="0"/>
            <a:endParaRPr lang="en-US" altLang="en-US" sz="1400" dirty="0">
              <a:latin typeface="Courier New" panose="02070309020205020404" pitchFamily="49" charset="0"/>
              <a:cs typeface="Courier New" panose="02070309020205020404" pitchFamily="49" charset="0"/>
            </a:endParaRPr>
          </a:p>
          <a:p>
            <a:pPr eaLnBrk="0" hangingPunct="0"/>
            <a:r>
              <a:rPr lang="en-US" altLang="en-US" sz="1400" b="1" dirty="0">
                <a:latin typeface="Courier New" panose="02070309020205020404" pitchFamily="49" charset="0"/>
                <a:cs typeface="Courier New" panose="02070309020205020404" pitchFamily="49" charset="0"/>
              </a:rPr>
              <a:t>Mutant (growth hormone non-functional)</a:t>
            </a:r>
          </a:p>
          <a:p>
            <a:pPr lvl="0" eaLnBrk="0" hangingPunct="0"/>
            <a:r>
              <a:rPr lang="en-US" altLang="en-US" sz="1400" dirty="0">
                <a:latin typeface="Courier New" panose="02070309020205020404" pitchFamily="49" charset="0"/>
                <a:cs typeface="Courier New" panose="02070309020205020404" pitchFamily="49" charset="0"/>
              </a:rPr>
              <a:t>          R  L  E  D  G  S  P  R  T  G  Q  N  F  K  Q  T  Y  S  </a:t>
            </a:r>
          </a:p>
          <a:p>
            <a:pPr eaLnBrk="0" hangingPunct="0"/>
            <a:r>
              <a:rPr lang="en-US" altLang="en-US" sz="1400" dirty="0">
                <a:latin typeface="Courier New" panose="02070309020205020404" pitchFamily="49" charset="0"/>
                <a:cs typeface="Courier New" panose="02070309020205020404" pitchFamily="49" charset="0"/>
              </a:rPr>
              <a:t>-CTTTGCAGAGGC</a:t>
            </a:r>
            <a:r>
              <a:rPr lang="en-US" altLang="en-US" sz="1400" dirty="0">
                <a:highlight>
                  <a:srgbClr val="00FFFF"/>
                </a:highlight>
                <a:latin typeface="Courier New" panose="02070309020205020404" pitchFamily="49" charset="0"/>
                <a:cs typeface="Courier New" panose="02070309020205020404" pitchFamily="49" charset="0"/>
              </a:rPr>
              <a:t>TGG</a:t>
            </a:r>
            <a:r>
              <a:rPr lang="en-US" altLang="en-US" sz="1400" dirty="0">
                <a:latin typeface="Courier New" panose="02070309020205020404" pitchFamily="49" charset="0"/>
                <a:cs typeface="Courier New" panose="02070309020205020404" pitchFamily="49" charset="0"/>
              </a:rPr>
              <a:t>AAGA</a:t>
            </a:r>
            <a:r>
              <a:rPr lang="en-US" altLang="en-US" sz="1400" dirty="0">
                <a:highlight>
                  <a:srgbClr val="00FFFF"/>
                </a:highlight>
                <a:latin typeface="Courier New" panose="02070309020205020404" pitchFamily="49" charset="0"/>
                <a:cs typeface="Courier New" panose="02070309020205020404" pitchFamily="49" charset="0"/>
              </a:rPr>
              <a:t>TGG</a:t>
            </a:r>
            <a:r>
              <a:rPr lang="en-US" altLang="en-US" sz="1400" dirty="0">
                <a:latin typeface="Courier New" panose="02070309020205020404" pitchFamily="49" charset="0"/>
                <a:cs typeface="Courier New" panose="02070309020205020404" pitchFamily="49" charset="0"/>
              </a:rPr>
              <a:t>CAGCCCC</a:t>
            </a:r>
            <a:r>
              <a:rPr lang="en-US" altLang="en-US" sz="1400" dirty="0">
                <a:highlight>
                  <a:srgbClr val="00FFFF"/>
                </a:highlight>
                <a:latin typeface="Courier New" panose="02070309020205020404" pitchFamily="49" charset="0"/>
                <a:cs typeface="Courier New" panose="02070309020205020404" pitchFamily="49" charset="0"/>
              </a:rPr>
              <a:t>CGG</a:t>
            </a:r>
            <a:r>
              <a:rPr lang="en-US" altLang="en-US" sz="1400" dirty="0">
                <a:latin typeface="Courier New" panose="02070309020205020404" pitchFamily="49" charset="0"/>
                <a:cs typeface="Courier New" panose="02070309020205020404" pitchFamily="49" charset="0"/>
              </a:rPr>
              <a:t>AC</a:t>
            </a:r>
            <a:r>
              <a:rPr lang="en-US" altLang="en-US" sz="1400" dirty="0">
                <a:highlight>
                  <a:srgbClr val="00FFFF"/>
                </a:highlight>
                <a:latin typeface="Courier New" panose="02070309020205020404" pitchFamily="49" charset="0"/>
                <a:cs typeface="Courier New" panose="02070309020205020404" pitchFamily="49" charset="0"/>
              </a:rPr>
              <a:t>TGG</a:t>
            </a:r>
            <a:r>
              <a:rPr lang="en-US" altLang="en-US" sz="1400" dirty="0">
                <a:latin typeface="Courier New" panose="02070309020205020404" pitchFamily="49" charset="0"/>
                <a:cs typeface="Courier New" panose="02070309020205020404" pitchFamily="49" charset="0"/>
              </a:rPr>
              <a:t>GCAG</a:t>
            </a:r>
            <a:r>
              <a:rPr lang="en-US" altLang="en-US" sz="1400" u="sng" dirty="0">
                <a:highlight>
                  <a:srgbClr val="FF00FF"/>
                </a:highlight>
                <a:latin typeface="Courier New" panose="02070309020205020404" pitchFamily="49" charset="0"/>
                <a:cs typeface="Courier New" panose="02070309020205020404" pitchFamily="49" charset="0"/>
              </a:rPr>
              <a:t>AAC</a:t>
            </a:r>
            <a:r>
              <a:rPr lang="en-US" altLang="en-US" sz="1400" dirty="0">
                <a:latin typeface="Courier New" panose="02070309020205020404" pitchFamily="49" charset="0"/>
                <a:cs typeface="Courier New" panose="02070309020205020404" pitchFamily="49" charset="0"/>
              </a:rPr>
              <a:t>TTCAAGCAGACCTACAGCAA-</a:t>
            </a:r>
          </a:p>
          <a:p>
            <a:pPr eaLnBrk="0" hangingPunct="0"/>
            <a:r>
              <a:rPr lang="en-US" altLang="en-US" sz="1400" dirty="0">
                <a:latin typeface="Courier New" panose="02070309020205020404" pitchFamily="49" charset="0"/>
                <a:cs typeface="Courier New" panose="02070309020205020404" pitchFamily="49" charset="0"/>
              </a:rPr>
              <a:t>-GAAACGTCTCCGACCTTCTACCGTCGGGGGCCTGACCCGTCTTGAAGTTCGTCTGGATGTCGTT-</a:t>
            </a:r>
          </a:p>
        </p:txBody>
      </p:sp>
      <p:grpSp>
        <p:nvGrpSpPr>
          <p:cNvPr id="47" name="Group 46">
            <a:extLst>
              <a:ext uri="{FF2B5EF4-FFF2-40B4-BE49-F238E27FC236}">
                <a16:creationId xmlns:a16="http://schemas.microsoft.com/office/drawing/2014/main" id="{99AA6713-0008-4679-F761-13CCC013469C}"/>
              </a:ext>
            </a:extLst>
          </p:cNvPr>
          <p:cNvGrpSpPr/>
          <p:nvPr/>
        </p:nvGrpSpPr>
        <p:grpSpPr>
          <a:xfrm>
            <a:off x="1606399" y="3812805"/>
            <a:ext cx="2502648" cy="1025874"/>
            <a:chOff x="712022" y="3627332"/>
            <a:chExt cx="2456535" cy="1024161"/>
          </a:xfrm>
        </p:grpSpPr>
        <p:sp>
          <p:nvSpPr>
            <p:cNvPr id="4" name="TextBox 3">
              <a:extLst>
                <a:ext uri="{FF2B5EF4-FFF2-40B4-BE49-F238E27FC236}">
                  <a16:creationId xmlns:a16="http://schemas.microsoft.com/office/drawing/2014/main" id="{FA32744D-644F-FF28-9979-B3056EA8A9DC}"/>
                </a:ext>
              </a:extLst>
            </p:cNvPr>
            <p:cNvSpPr txBox="1"/>
            <p:nvPr/>
          </p:nvSpPr>
          <p:spPr>
            <a:xfrm>
              <a:off x="712022" y="3627332"/>
              <a:ext cx="1919051" cy="369332"/>
            </a:xfrm>
            <a:prstGeom prst="rect">
              <a:avLst/>
            </a:prstGeom>
            <a:noFill/>
          </p:spPr>
          <p:txBody>
            <a:bodyPr wrap="none" rtlCol="0">
              <a:spAutoFit/>
            </a:bodyPr>
            <a:lstStyle/>
            <a:p>
              <a:r>
                <a:rPr lang="en-US" dirty="0"/>
                <a:t>Possible PAM Sites</a:t>
              </a:r>
            </a:p>
          </p:txBody>
        </p:sp>
        <p:cxnSp>
          <p:nvCxnSpPr>
            <p:cNvPr id="18" name="Straight Arrow Connector 17">
              <a:extLst>
                <a:ext uri="{FF2B5EF4-FFF2-40B4-BE49-F238E27FC236}">
                  <a16:creationId xmlns:a16="http://schemas.microsoft.com/office/drawing/2014/main" id="{DFB2568D-228A-3D61-E58A-15F52DF741A2}"/>
                </a:ext>
              </a:extLst>
            </p:cNvPr>
            <p:cNvCxnSpPr>
              <a:cxnSpLocks/>
              <a:stCxn id="4" idx="2"/>
            </p:cNvCxnSpPr>
            <p:nvPr/>
          </p:nvCxnSpPr>
          <p:spPr>
            <a:xfrm>
              <a:off x="1671548" y="3996664"/>
              <a:ext cx="0" cy="59807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3F879DD8-3942-B82D-1B6F-ACABEAFA1F14}"/>
                </a:ext>
              </a:extLst>
            </p:cNvPr>
            <p:cNvCxnSpPr>
              <a:cxnSpLocks/>
              <a:stCxn id="4" idx="2"/>
            </p:cNvCxnSpPr>
            <p:nvPr/>
          </p:nvCxnSpPr>
          <p:spPr>
            <a:xfrm>
              <a:off x="1671548" y="3996664"/>
              <a:ext cx="959525" cy="59807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D8DFA9A3-673F-1290-CC88-8B63CFBACAB0}"/>
                </a:ext>
              </a:extLst>
            </p:cNvPr>
            <p:cNvCxnSpPr>
              <a:cxnSpLocks/>
              <a:stCxn id="4" idx="2"/>
            </p:cNvCxnSpPr>
            <p:nvPr/>
          </p:nvCxnSpPr>
          <p:spPr>
            <a:xfrm>
              <a:off x="1671548" y="3996664"/>
              <a:ext cx="1497009" cy="55281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a:extLst>
                <a:ext uri="{FF2B5EF4-FFF2-40B4-BE49-F238E27FC236}">
                  <a16:creationId xmlns:a16="http://schemas.microsoft.com/office/drawing/2014/main" id="{EBD51784-6123-5C29-6192-64A6D688C836}"/>
                </a:ext>
              </a:extLst>
            </p:cNvPr>
            <p:cNvCxnSpPr>
              <a:cxnSpLocks/>
              <a:stCxn id="4" idx="2"/>
            </p:cNvCxnSpPr>
            <p:nvPr/>
          </p:nvCxnSpPr>
          <p:spPr>
            <a:xfrm flipH="1">
              <a:off x="981618" y="3996664"/>
              <a:ext cx="689930" cy="65482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sp>
        <p:nvSpPr>
          <p:cNvPr id="10" name="Date Placeholder 9">
            <a:extLst>
              <a:ext uri="{FF2B5EF4-FFF2-40B4-BE49-F238E27FC236}">
                <a16:creationId xmlns:a16="http://schemas.microsoft.com/office/drawing/2014/main" id="{91E83139-F19B-EB4D-1DCB-139AAEDA2FE3}"/>
              </a:ext>
            </a:extLst>
          </p:cNvPr>
          <p:cNvSpPr>
            <a:spLocks noGrp="1"/>
          </p:cNvSpPr>
          <p:nvPr>
            <p:ph type="dt" sz="half" idx="10"/>
          </p:nvPr>
        </p:nvSpPr>
        <p:spPr/>
        <p:txBody>
          <a:bodyPr/>
          <a:lstStyle/>
          <a:p>
            <a:fld id="{BF209234-C28E-403F-94A5-3ECA7EC5DAD7}" type="datetime1">
              <a:rPr lang="en-US" smtClean="0"/>
              <a:t>9/9/2023</a:t>
            </a:fld>
            <a:endParaRPr lang="en-US"/>
          </a:p>
        </p:txBody>
      </p:sp>
      <p:sp>
        <p:nvSpPr>
          <p:cNvPr id="11" name="Footer Placeholder 10">
            <a:extLst>
              <a:ext uri="{FF2B5EF4-FFF2-40B4-BE49-F238E27FC236}">
                <a16:creationId xmlns:a16="http://schemas.microsoft.com/office/drawing/2014/main" id="{D0AA2A56-86E5-094D-2C6C-0C0A2C1A20EB}"/>
              </a:ext>
            </a:extLst>
          </p:cNvPr>
          <p:cNvSpPr>
            <a:spLocks noGrp="1"/>
          </p:cNvSpPr>
          <p:nvPr>
            <p:ph type="ftr" sz="quarter" idx="11"/>
          </p:nvPr>
        </p:nvSpPr>
        <p:spPr/>
        <p:txBody>
          <a:bodyPr/>
          <a:lstStyle/>
          <a:p>
            <a:r>
              <a:rPr lang="en-US"/>
              <a:t>D &amp; D Lecture 5 - Fall 2023</a:t>
            </a:r>
          </a:p>
        </p:txBody>
      </p:sp>
      <p:sp>
        <p:nvSpPr>
          <p:cNvPr id="15" name="Slide Number Placeholder 14">
            <a:extLst>
              <a:ext uri="{FF2B5EF4-FFF2-40B4-BE49-F238E27FC236}">
                <a16:creationId xmlns:a16="http://schemas.microsoft.com/office/drawing/2014/main" id="{0EB574F1-47BB-7EDD-291F-E05A3BBFC58C}"/>
              </a:ext>
            </a:extLst>
          </p:cNvPr>
          <p:cNvSpPr>
            <a:spLocks noGrp="1"/>
          </p:cNvSpPr>
          <p:nvPr>
            <p:ph type="sldNum" sz="quarter" idx="12"/>
          </p:nvPr>
        </p:nvSpPr>
        <p:spPr/>
        <p:txBody>
          <a:bodyPr/>
          <a:lstStyle/>
          <a:p>
            <a:fld id="{DC3BB032-4020-48F4-953B-341806DC4A2B}" type="slidenum">
              <a:rPr lang="en-US" smtClean="0"/>
              <a:pPr/>
              <a:t>47</a:t>
            </a:fld>
            <a:endParaRPr lang="en-US"/>
          </a:p>
        </p:txBody>
      </p:sp>
      <mc:AlternateContent xmlns:mc="http://schemas.openxmlformats.org/markup-compatibility/2006">
        <mc:Choice xmlns:p14="http://schemas.microsoft.com/office/powerpoint/2010/main" Requires="p14">
          <p:contentPart p14:bwMode="auto" r:id="rId2">
            <p14:nvContentPartPr>
              <p14:cNvPr id="5" name="Ink 4">
                <a:extLst>
                  <a:ext uri="{FF2B5EF4-FFF2-40B4-BE49-F238E27FC236}">
                    <a16:creationId xmlns:a16="http://schemas.microsoft.com/office/drawing/2014/main" id="{456301EB-B604-5627-2634-6AF686CE8E05}"/>
                  </a:ext>
                </a:extLst>
              </p14:cNvPr>
              <p14:cNvContentPartPr/>
              <p14:nvPr/>
            </p14:nvContentPartPr>
            <p14:xfrm>
              <a:off x="7005537" y="497674"/>
              <a:ext cx="371160" cy="286920"/>
            </p14:xfrm>
          </p:contentPart>
        </mc:Choice>
        <mc:Fallback>
          <p:pic>
            <p:nvPicPr>
              <p:cNvPr id="5" name="Ink 4">
                <a:extLst>
                  <a:ext uri="{FF2B5EF4-FFF2-40B4-BE49-F238E27FC236}">
                    <a16:creationId xmlns:a16="http://schemas.microsoft.com/office/drawing/2014/main" id="{456301EB-B604-5627-2634-6AF686CE8E05}"/>
                  </a:ext>
                </a:extLst>
              </p:cNvPr>
              <p:cNvPicPr/>
              <p:nvPr/>
            </p:nvPicPr>
            <p:blipFill>
              <a:blip r:embed="rId3"/>
              <a:stretch>
                <a:fillRect/>
              </a:stretch>
            </p:blipFill>
            <p:spPr>
              <a:xfrm>
                <a:off x="6996897" y="488674"/>
                <a:ext cx="388800" cy="304560"/>
              </a:xfrm>
              <a:prstGeom prst="rect">
                <a:avLst/>
              </a:prstGeom>
            </p:spPr>
          </p:pic>
        </mc:Fallback>
      </mc:AlternateContent>
      <mc:AlternateContent xmlns:mc="http://schemas.openxmlformats.org/markup-compatibility/2006">
        <mc:Choice xmlns:p14="http://schemas.microsoft.com/office/powerpoint/2010/main" Requires="p14">
          <p:contentPart p14:bwMode="auto" r:id="rId4">
            <p14:nvContentPartPr>
              <p14:cNvPr id="6" name="Ink 5">
                <a:extLst>
                  <a:ext uri="{FF2B5EF4-FFF2-40B4-BE49-F238E27FC236}">
                    <a16:creationId xmlns:a16="http://schemas.microsoft.com/office/drawing/2014/main" id="{860BC5E3-115E-7535-7E04-CF6AB4ADEB2E}"/>
                  </a:ext>
                </a:extLst>
              </p14:cNvPr>
              <p14:cNvContentPartPr/>
              <p14:nvPr/>
            </p14:nvContentPartPr>
            <p14:xfrm>
              <a:off x="6496137" y="3405754"/>
              <a:ext cx="377640" cy="259200"/>
            </p14:xfrm>
          </p:contentPart>
        </mc:Choice>
        <mc:Fallback>
          <p:pic>
            <p:nvPicPr>
              <p:cNvPr id="6" name="Ink 5">
                <a:extLst>
                  <a:ext uri="{FF2B5EF4-FFF2-40B4-BE49-F238E27FC236}">
                    <a16:creationId xmlns:a16="http://schemas.microsoft.com/office/drawing/2014/main" id="{860BC5E3-115E-7535-7E04-CF6AB4ADEB2E}"/>
                  </a:ext>
                </a:extLst>
              </p:cNvPr>
              <p:cNvPicPr/>
              <p:nvPr/>
            </p:nvPicPr>
            <p:blipFill>
              <a:blip r:embed="rId5"/>
              <a:stretch>
                <a:fillRect/>
              </a:stretch>
            </p:blipFill>
            <p:spPr>
              <a:xfrm>
                <a:off x="6487137" y="3396754"/>
                <a:ext cx="395280" cy="276840"/>
              </a:xfrm>
              <a:prstGeom prst="rect">
                <a:avLst/>
              </a:prstGeom>
            </p:spPr>
          </p:pic>
        </mc:Fallback>
      </mc:AlternateContent>
      <mc:AlternateContent xmlns:mc="http://schemas.openxmlformats.org/markup-compatibility/2006">
        <mc:Choice xmlns:p14="http://schemas.microsoft.com/office/powerpoint/2010/main" Requires="p14">
          <p:contentPart p14:bwMode="auto" r:id="rId6">
            <p14:nvContentPartPr>
              <p14:cNvPr id="7" name="Ink 6">
                <a:extLst>
                  <a:ext uri="{FF2B5EF4-FFF2-40B4-BE49-F238E27FC236}">
                    <a16:creationId xmlns:a16="http://schemas.microsoft.com/office/drawing/2014/main" id="{B08E5BCE-CE91-7D03-D5FE-921D512C9D6F}"/>
                  </a:ext>
                </a:extLst>
              </p14:cNvPr>
              <p14:cNvContentPartPr/>
              <p14:nvPr/>
            </p14:nvContentPartPr>
            <p14:xfrm>
              <a:off x="4952817" y="3119194"/>
              <a:ext cx="459720" cy="273600"/>
            </p14:xfrm>
          </p:contentPart>
        </mc:Choice>
        <mc:Fallback>
          <p:pic>
            <p:nvPicPr>
              <p:cNvPr id="7" name="Ink 6">
                <a:extLst>
                  <a:ext uri="{FF2B5EF4-FFF2-40B4-BE49-F238E27FC236}">
                    <a16:creationId xmlns:a16="http://schemas.microsoft.com/office/drawing/2014/main" id="{B08E5BCE-CE91-7D03-D5FE-921D512C9D6F}"/>
                  </a:ext>
                </a:extLst>
              </p:cNvPr>
              <p:cNvPicPr/>
              <p:nvPr/>
            </p:nvPicPr>
            <p:blipFill>
              <a:blip r:embed="rId7"/>
              <a:stretch>
                <a:fillRect/>
              </a:stretch>
            </p:blipFill>
            <p:spPr>
              <a:xfrm>
                <a:off x="4944177" y="3110194"/>
                <a:ext cx="477360" cy="291240"/>
              </a:xfrm>
              <a:prstGeom prst="rect">
                <a:avLst/>
              </a:prstGeom>
            </p:spPr>
          </p:pic>
        </mc:Fallback>
      </mc:AlternateContent>
      <p:grpSp>
        <p:nvGrpSpPr>
          <p:cNvPr id="21" name="Group 20">
            <a:extLst>
              <a:ext uri="{FF2B5EF4-FFF2-40B4-BE49-F238E27FC236}">
                <a16:creationId xmlns:a16="http://schemas.microsoft.com/office/drawing/2014/main" id="{C22EAF2B-0D5A-0B55-4327-4530867A3FAF}"/>
              </a:ext>
            </a:extLst>
          </p:cNvPr>
          <p:cNvGrpSpPr/>
          <p:nvPr/>
        </p:nvGrpSpPr>
        <p:grpSpPr>
          <a:xfrm>
            <a:off x="5887377" y="4321234"/>
            <a:ext cx="1028520" cy="225360"/>
            <a:chOff x="5887377" y="4321234"/>
            <a:chExt cx="1028520" cy="225360"/>
          </a:xfrm>
        </p:grpSpPr>
        <mc:AlternateContent xmlns:mc="http://schemas.openxmlformats.org/markup-compatibility/2006">
          <mc:Choice xmlns:p14="http://schemas.microsoft.com/office/powerpoint/2010/main" Requires="p14">
            <p:contentPart p14:bwMode="auto" r:id="rId8">
              <p14:nvContentPartPr>
                <p14:cNvPr id="16" name="Ink 15">
                  <a:extLst>
                    <a:ext uri="{FF2B5EF4-FFF2-40B4-BE49-F238E27FC236}">
                      <a16:creationId xmlns:a16="http://schemas.microsoft.com/office/drawing/2014/main" id="{E348C93E-D258-1F1E-FD28-E87B8475F7C1}"/>
                    </a:ext>
                  </a:extLst>
                </p14:cNvPr>
                <p14:cNvContentPartPr/>
                <p14:nvPr/>
              </p14:nvContentPartPr>
              <p14:xfrm>
                <a:off x="5887377" y="4321234"/>
                <a:ext cx="1028520" cy="29880"/>
              </p14:xfrm>
            </p:contentPart>
          </mc:Choice>
          <mc:Fallback>
            <p:pic>
              <p:nvPicPr>
                <p:cNvPr id="16" name="Ink 15">
                  <a:extLst>
                    <a:ext uri="{FF2B5EF4-FFF2-40B4-BE49-F238E27FC236}">
                      <a16:creationId xmlns:a16="http://schemas.microsoft.com/office/drawing/2014/main" id="{E348C93E-D258-1F1E-FD28-E87B8475F7C1}"/>
                    </a:ext>
                  </a:extLst>
                </p:cNvPr>
                <p:cNvPicPr/>
                <p:nvPr/>
              </p:nvPicPr>
              <p:blipFill>
                <a:blip r:embed="rId9"/>
                <a:stretch>
                  <a:fillRect/>
                </a:stretch>
              </p:blipFill>
              <p:spPr>
                <a:xfrm>
                  <a:off x="5878377" y="4312234"/>
                  <a:ext cx="1046160" cy="4752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17" name="Ink 16">
                  <a:extLst>
                    <a:ext uri="{FF2B5EF4-FFF2-40B4-BE49-F238E27FC236}">
                      <a16:creationId xmlns:a16="http://schemas.microsoft.com/office/drawing/2014/main" id="{767917D5-D81D-CECE-B1AF-AD29D2510413}"/>
                    </a:ext>
                  </a:extLst>
                </p14:cNvPr>
                <p14:cNvContentPartPr/>
                <p14:nvPr/>
              </p14:nvContentPartPr>
              <p14:xfrm>
                <a:off x="6244497" y="4429234"/>
                <a:ext cx="141840" cy="117360"/>
              </p14:xfrm>
            </p:contentPart>
          </mc:Choice>
          <mc:Fallback>
            <p:pic>
              <p:nvPicPr>
                <p:cNvPr id="17" name="Ink 16">
                  <a:extLst>
                    <a:ext uri="{FF2B5EF4-FFF2-40B4-BE49-F238E27FC236}">
                      <a16:creationId xmlns:a16="http://schemas.microsoft.com/office/drawing/2014/main" id="{767917D5-D81D-CECE-B1AF-AD29D2510413}"/>
                    </a:ext>
                  </a:extLst>
                </p:cNvPr>
                <p:cNvPicPr/>
                <p:nvPr/>
              </p:nvPicPr>
              <p:blipFill>
                <a:blip r:embed="rId11"/>
                <a:stretch>
                  <a:fillRect/>
                </a:stretch>
              </p:blipFill>
              <p:spPr>
                <a:xfrm>
                  <a:off x="6235497" y="4420594"/>
                  <a:ext cx="159480" cy="135000"/>
                </a:xfrm>
                <a:prstGeom prst="rect">
                  <a:avLst/>
                </a:prstGeom>
              </p:spPr>
            </p:pic>
          </mc:Fallback>
        </mc:AlternateContent>
        <mc:AlternateContent xmlns:mc="http://schemas.openxmlformats.org/markup-compatibility/2006">
          <mc:Choice xmlns:p14="http://schemas.microsoft.com/office/powerpoint/2010/main" Requires="p14">
            <p:contentPart p14:bwMode="auto" r:id="rId12">
              <p14:nvContentPartPr>
                <p14:cNvPr id="19" name="Ink 18">
                  <a:extLst>
                    <a:ext uri="{FF2B5EF4-FFF2-40B4-BE49-F238E27FC236}">
                      <a16:creationId xmlns:a16="http://schemas.microsoft.com/office/drawing/2014/main" id="{E25A6908-6905-2BD2-F5B9-450F5459747E}"/>
                    </a:ext>
                  </a:extLst>
                </p14:cNvPr>
                <p14:cNvContentPartPr/>
                <p14:nvPr/>
              </p14:nvContentPartPr>
              <p14:xfrm>
                <a:off x="6496137" y="4402954"/>
                <a:ext cx="39240" cy="97560"/>
              </p14:xfrm>
            </p:contentPart>
          </mc:Choice>
          <mc:Fallback>
            <p:pic>
              <p:nvPicPr>
                <p:cNvPr id="19" name="Ink 18">
                  <a:extLst>
                    <a:ext uri="{FF2B5EF4-FFF2-40B4-BE49-F238E27FC236}">
                      <a16:creationId xmlns:a16="http://schemas.microsoft.com/office/drawing/2014/main" id="{E25A6908-6905-2BD2-F5B9-450F5459747E}"/>
                    </a:ext>
                  </a:extLst>
                </p:cNvPr>
                <p:cNvPicPr/>
                <p:nvPr/>
              </p:nvPicPr>
              <p:blipFill>
                <a:blip r:embed="rId13"/>
                <a:stretch>
                  <a:fillRect/>
                </a:stretch>
              </p:blipFill>
              <p:spPr>
                <a:xfrm>
                  <a:off x="6487497" y="4393954"/>
                  <a:ext cx="56880" cy="115200"/>
                </a:xfrm>
                <a:prstGeom prst="rect">
                  <a:avLst/>
                </a:prstGeom>
              </p:spPr>
            </p:pic>
          </mc:Fallback>
        </mc:AlternateContent>
        <mc:AlternateContent xmlns:mc="http://schemas.openxmlformats.org/markup-compatibility/2006">
          <mc:Choice xmlns:p14="http://schemas.microsoft.com/office/powerpoint/2010/main" Requires="p14">
            <p:contentPart p14:bwMode="auto" r:id="rId14">
              <p14:nvContentPartPr>
                <p14:cNvPr id="20" name="Ink 19">
                  <a:extLst>
                    <a:ext uri="{FF2B5EF4-FFF2-40B4-BE49-F238E27FC236}">
                      <a16:creationId xmlns:a16="http://schemas.microsoft.com/office/drawing/2014/main" id="{A5DD5AAB-2534-2D12-74A0-50237C0C2622}"/>
                    </a:ext>
                  </a:extLst>
                </p14:cNvPr>
                <p14:cNvContentPartPr/>
                <p14:nvPr/>
              </p14:nvContentPartPr>
              <p14:xfrm>
                <a:off x="6420177" y="4377394"/>
                <a:ext cx="145080" cy="68760"/>
              </p14:xfrm>
            </p:contentPart>
          </mc:Choice>
          <mc:Fallback>
            <p:pic>
              <p:nvPicPr>
                <p:cNvPr id="20" name="Ink 19">
                  <a:extLst>
                    <a:ext uri="{FF2B5EF4-FFF2-40B4-BE49-F238E27FC236}">
                      <a16:creationId xmlns:a16="http://schemas.microsoft.com/office/drawing/2014/main" id="{A5DD5AAB-2534-2D12-74A0-50237C0C2622}"/>
                    </a:ext>
                  </a:extLst>
                </p:cNvPr>
                <p:cNvPicPr/>
                <p:nvPr/>
              </p:nvPicPr>
              <p:blipFill>
                <a:blip r:embed="rId15"/>
                <a:stretch>
                  <a:fillRect/>
                </a:stretch>
              </p:blipFill>
              <p:spPr>
                <a:xfrm>
                  <a:off x="6411537" y="4368754"/>
                  <a:ext cx="162720" cy="86400"/>
                </a:xfrm>
                <a:prstGeom prst="rect">
                  <a:avLst/>
                </a:prstGeom>
              </p:spPr>
            </p:pic>
          </mc:Fallback>
        </mc:AlternateContent>
      </p:grpSp>
      <p:grpSp>
        <p:nvGrpSpPr>
          <p:cNvPr id="36" name="Group 35">
            <a:extLst>
              <a:ext uri="{FF2B5EF4-FFF2-40B4-BE49-F238E27FC236}">
                <a16:creationId xmlns:a16="http://schemas.microsoft.com/office/drawing/2014/main" id="{D37B1378-AB0D-8B5B-0267-741E58F6CE0C}"/>
              </a:ext>
            </a:extLst>
          </p:cNvPr>
          <p:cNvGrpSpPr/>
          <p:nvPr/>
        </p:nvGrpSpPr>
        <p:grpSpPr>
          <a:xfrm>
            <a:off x="7381377" y="3925594"/>
            <a:ext cx="2280960" cy="833400"/>
            <a:chOff x="7381377" y="3925594"/>
            <a:chExt cx="2280960" cy="833400"/>
          </a:xfrm>
        </p:grpSpPr>
        <mc:AlternateContent xmlns:mc="http://schemas.openxmlformats.org/markup-compatibility/2006">
          <mc:Choice xmlns:p14="http://schemas.microsoft.com/office/powerpoint/2010/main" Requires="p14">
            <p:contentPart p14:bwMode="auto" r:id="rId16">
              <p14:nvContentPartPr>
                <p14:cNvPr id="23" name="Ink 22">
                  <a:extLst>
                    <a:ext uri="{FF2B5EF4-FFF2-40B4-BE49-F238E27FC236}">
                      <a16:creationId xmlns:a16="http://schemas.microsoft.com/office/drawing/2014/main" id="{8FE92C23-B264-2301-4A4F-7FFB53E353FF}"/>
                    </a:ext>
                  </a:extLst>
                </p14:cNvPr>
                <p14:cNvContentPartPr/>
                <p14:nvPr/>
              </p14:nvContentPartPr>
              <p14:xfrm>
                <a:off x="7381377" y="4353274"/>
                <a:ext cx="1061280" cy="37800"/>
              </p14:xfrm>
            </p:contentPart>
          </mc:Choice>
          <mc:Fallback>
            <p:pic>
              <p:nvPicPr>
                <p:cNvPr id="23" name="Ink 22">
                  <a:extLst>
                    <a:ext uri="{FF2B5EF4-FFF2-40B4-BE49-F238E27FC236}">
                      <a16:creationId xmlns:a16="http://schemas.microsoft.com/office/drawing/2014/main" id="{8FE92C23-B264-2301-4A4F-7FFB53E353FF}"/>
                    </a:ext>
                  </a:extLst>
                </p:cNvPr>
                <p:cNvPicPr/>
                <p:nvPr/>
              </p:nvPicPr>
              <p:blipFill>
                <a:blip r:embed="rId17"/>
                <a:stretch>
                  <a:fillRect/>
                </a:stretch>
              </p:blipFill>
              <p:spPr>
                <a:xfrm>
                  <a:off x="7372377" y="4344274"/>
                  <a:ext cx="1078920" cy="55440"/>
                </a:xfrm>
                <a:prstGeom prst="rect">
                  <a:avLst/>
                </a:prstGeom>
              </p:spPr>
            </p:pic>
          </mc:Fallback>
        </mc:AlternateContent>
        <mc:AlternateContent xmlns:mc="http://schemas.openxmlformats.org/markup-compatibility/2006">
          <mc:Choice xmlns:p14="http://schemas.microsoft.com/office/powerpoint/2010/main" Requires="p14">
            <p:contentPart p14:bwMode="auto" r:id="rId18">
              <p14:nvContentPartPr>
                <p14:cNvPr id="24" name="Ink 23">
                  <a:extLst>
                    <a:ext uri="{FF2B5EF4-FFF2-40B4-BE49-F238E27FC236}">
                      <a16:creationId xmlns:a16="http://schemas.microsoft.com/office/drawing/2014/main" id="{59FAB746-C3FC-4065-B866-36A6314DDB5B}"/>
                    </a:ext>
                  </a:extLst>
                </p14:cNvPr>
                <p14:cNvContentPartPr/>
                <p14:nvPr/>
              </p14:nvContentPartPr>
              <p14:xfrm>
                <a:off x="7884657" y="4618594"/>
                <a:ext cx="51120" cy="140400"/>
              </p14:xfrm>
            </p:contentPart>
          </mc:Choice>
          <mc:Fallback>
            <p:pic>
              <p:nvPicPr>
                <p:cNvPr id="24" name="Ink 23">
                  <a:extLst>
                    <a:ext uri="{FF2B5EF4-FFF2-40B4-BE49-F238E27FC236}">
                      <a16:creationId xmlns:a16="http://schemas.microsoft.com/office/drawing/2014/main" id="{59FAB746-C3FC-4065-B866-36A6314DDB5B}"/>
                    </a:ext>
                  </a:extLst>
                </p:cNvPr>
                <p:cNvPicPr/>
                <p:nvPr/>
              </p:nvPicPr>
              <p:blipFill>
                <a:blip r:embed="rId19"/>
                <a:stretch>
                  <a:fillRect/>
                </a:stretch>
              </p:blipFill>
              <p:spPr>
                <a:xfrm>
                  <a:off x="7876017" y="4609954"/>
                  <a:ext cx="68760" cy="158040"/>
                </a:xfrm>
                <a:prstGeom prst="rect">
                  <a:avLst/>
                </a:prstGeom>
              </p:spPr>
            </p:pic>
          </mc:Fallback>
        </mc:AlternateContent>
        <mc:AlternateContent xmlns:mc="http://schemas.openxmlformats.org/markup-compatibility/2006">
          <mc:Choice xmlns:p14="http://schemas.microsoft.com/office/powerpoint/2010/main" Requires="p14">
            <p:contentPart p14:bwMode="auto" r:id="rId20">
              <p14:nvContentPartPr>
                <p14:cNvPr id="25" name="Ink 24">
                  <a:extLst>
                    <a:ext uri="{FF2B5EF4-FFF2-40B4-BE49-F238E27FC236}">
                      <a16:creationId xmlns:a16="http://schemas.microsoft.com/office/drawing/2014/main" id="{D1CB8A78-AB60-537B-45AD-A98C19F3510D}"/>
                    </a:ext>
                  </a:extLst>
                </p14:cNvPr>
                <p14:cNvContentPartPr/>
                <p14:nvPr/>
              </p14:nvContentPartPr>
              <p14:xfrm>
                <a:off x="7864857" y="4633714"/>
                <a:ext cx="158040" cy="38880"/>
              </p14:xfrm>
            </p:contentPart>
          </mc:Choice>
          <mc:Fallback>
            <p:pic>
              <p:nvPicPr>
                <p:cNvPr id="25" name="Ink 24">
                  <a:extLst>
                    <a:ext uri="{FF2B5EF4-FFF2-40B4-BE49-F238E27FC236}">
                      <a16:creationId xmlns:a16="http://schemas.microsoft.com/office/drawing/2014/main" id="{D1CB8A78-AB60-537B-45AD-A98C19F3510D}"/>
                    </a:ext>
                  </a:extLst>
                </p:cNvPr>
                <p:cNvPicPr/>
                <p:nvPr/>
              </p:nvPicPr>
              <p:blipFill>
                <a:blip r:embed="rId21"/>
                <a:stretch>
                  <a:fillRect/>
                </a:stretch>
              </p:blipFill>
              <p:spPr>
                <a:xfrm>
                  <a:off x="7856217" y="4624714"/>
                  <a:ext cx="175680" cy="56520"/>
                </a:xfrm>
                <a:prstGeom prst="rect">
                  <a:avLst/>
                </a:prstGeom>
              </p:spPr>
            </p:pic>
          </mc:Fallback>
        </mc:AlternateContent>
        <mc:AlternateContent xmlns:mc="http://schemas.openxmlformats.org/markup-compatibility/2006">
          <mc:Choice xmlns:p14="http://schemas.microsoft.com/office/powerpoint/2010/main" Requires="p14">
            <p:contentPart p14:bwMode="auto" r:id="rId22">
              <p14:nvContentPartPr>
                <p14:cNvPr id="26" name="Ink 25">
                  <a:extLst>
                    <a:ext uri="{FF2B5EF4-FFF2-40B4-BE49-F238E27FC236}">
                      <a16:creationId xmlns:a16="http://schemas.microsoft.com/office/drawing/2014/main" id="{78EF8E88-051E-A773-7B82-07CDFFDFCEB8}"/>
                    </a:ext>
                  </a:extLst>
                </p14:cNvPr>
                <p14:cNvContentPartPr/>
                <p14:nvPr/>
              </p14:nvContentPartPr>
              <p14:xfrm>
                <a:off x="7969617" y="4515274"/>
                <a:ext cx="91080" cy="169920"/>
              </p14:xfrm>
            </p:contentPart>
          </mc:Choice>
          <mc:Fallback>
            <p:pic>
              <p:nvPicPr>
                <p:cNvPr id="26" name="Ink 25">
                  <a:extLst>
                    <a:ext uri="{FF2B5EF4-FFF2-40B4-BE49-F238E27FC236}">
                      <a16:creationId xmlns:a16="http://schemas.microsoft.com/office/drawing/2014/main" id="{78EF8E88-051E-A773-7B82-07CDFFDFCEB8}"/>
                    </a:ext>
                  </a:extLst>
                </p:cNvPr>
                <p:cNvPicPr/>
                <p:nvPr/>
              </p:nvPicPr>
              <p:blipFill>
                <a:blip r:embed="rId23"/>
                <a:stretch>
                  <a:fillRect/>
                </a:stretch>
              </p:blipFill>
              <p:spPr>
                <a:xfrm>
                  <a:off x="7960617" y="4506274"/>
                  <a:ext cx="108720" cy="187560"/>
                </a:xfrm>
                <a:prstGeom prst="rect">
                  <a:avLst/>
                </a:prstGeom>
              </p:spPr>
            </p:pic>
          </mc:Fallback>
        </mc:AlternateContent>
        <mc:AlternateContent xmlns:mc="http://schemas.openxmlformats.org/markup-compatibility/2006">
          <mc:Choice xmlns:p14="http://schemas.microsoft.com/office/powerpoint/2010/main" Requires="p14">
            <p:contentPart p14:bwMode="auto" r:id="rId24">
              <p14:nvContentPartPr>
                <p14:cNvPr id="27" name="Ink 26">
                  <a:extLst>
                    <a:ext uri="{FF2B5EF4-FFF2-40B4-BE49-F238E27FC236}">
                      <a16:creationId xmlns:a16="http://schemas.microsoft.com/office/drawing/2014/main" id="{14E918BB-95DA-3B71-2811-F0F870D4C5EC}"/>
                    </a:ext>
                  </a:extLst>
                </p14:cNvPr>
                <p14:cNvContentPartPr/>
                <p14:nvPr/>
              </p14:nvContentPartPr>
              <p14:xfrm>
                <a:off x="8106057" y="4549834"/>
                <a:ext cx="212040" cy="92160"/>
              </p14:xfrm>
            </p:contentPart>
          </mc:Choice>
          <mc:Fallback>
            <p:pic>
              <p:nvPicPr>
                <p:cNvPr id="27" name="Ink 26">
                  <a:extLst>
                    <a:ext uri="{FF2B5EF4-FFF2-40B4-BE49-F238E27FC236}">
                      <a16:creationId xmlns:a16="http://schemas.microsoft.com/office/drawing/2014/main" id="{14E918BB-95DA-3B71-2811-F0F870D4C5EC}"/>
                    </a:ext>
                  </a:extLst>
                </p:cNvPr>
                <p:cNvPicPr/>
                <p:nvPr/>
              </p:nvPicPr>
              <p:blipFill>
                <a:blip r:embed="rId25"/>
                <a:stretch>
                  <a:fillRect/>
                </a:stretch>
              </p:blipFill>
              <p:spPr>
                <a:xfrm>
                  <a:off x="8097057" y="4541194"/>
                  <a:ext cx="229680" cy="109800"/>
                </a:xfrm>
                <a:prstGeom prst="rect">
                  <a:avLst/>
                </a:prstGeom>
              </p:spPr>
            </p:pic>
          </mc:Fallback>
        </mc:AlternateContent>
        <mc:AlternateContent xmlns:mc="http://schemas.openxmlformats.org/markup-compatibility/2006">
          <mc:Choice xmlns:p14="http://schemas.microsoft.com/office/powerpoint/2010/main" Requires="p14">
            <p:contentPart p14:bwMode="auto" r:id="rId26">
              <p14:nvContentPartPr>
                <p14:cNvPr id="28" name="Ink 27">
                  <a:extLst>
                    <a:ext uri="{FF2B5EF4-FFF2-40B4-BE49-F238E27FC236}">
                      <a16:creationId xmlns:a16="http://schemas.microsoft.com/office/drawing/2014/main" id="{EA981C9A-6178-4621-84D1-668270FA063F}"/>
                    </a:ext>
                  </a:extLst>
                </p14:cNvPr>
                <p14:cNvContentPartPr/>
                <p14:nvPr/>
              </p14:nvContentPartPr>
              <p14:xfrm>
                <a:off x="8593857" y="4267234"/>
                <a:ext cx="63360" cy="297360"/>
              </p14:xfrm>
            </p:contentPart>
          </mc:Choice>
          <mc:Fallback>
            <p:pic>
              <p:nvPicPr>
                <p:cNvPr id="28" name="Ink 27">
                  <a:extLst>
                    <a:ext uri="{FF2B5EF4-FFF2-40B4-BE49-F238E27FC236}">
                      <a16:creationId xmlns:a16="http://schemas.microsoft.com/office/drawing/2014/main" id="{EA981C9A-6178-4621-84D1-668270FA063F}"/>
                    </a:ext>
                  </a:extLst>
                </p:cNvPr>
                <p:cNvPicPr/>
                <p:nvPr/>
              </p:nvPicPr>
              <p:blipFill>
                <a:blip r:embed="rId27"/>
                <a:stretch>
                  <a:fillRect/>
                </a:stretch>
              </p:blipFill>
              <p:spPr>
                <a:xfrm>
                  <a:off x="8584857" y="4258234"/>
                  <a:ext cx="81000" cy="315000"/>
                </a:xfrm>
                <a:prstGeom prst="rect">
                  <a:avLst/>
                </a:prstGeom>
              </p:spPr>
            </p:pic>
          </mc:Fallback>
        </mc:AlternateContent>
        <mc:AlternateContent xmlns:mc="http://schemas.openxmlformats.org/markup-compatibility/2006">
          <mc:Choice xmlns:p14="http://schemas.microsoft.com/office/powerpoint/2010/main" Requires="p14">
            <p:contentPart p14:bwMode="auto" r:id="rId28">
              <p14:nvContentPartPr>
                <p14:cNvPr id="30" name="Ink 29">
                  <a:extLst>
                    <a:ext uri="{FF2B5EF4-FFF2-40B4-BE49-F238E27FC236}">
                      <a16:creationId xmlns:a16="http://schemas.microsoft.com/office/drawing/2014/main" id="{5BF73671-621C-A574-CE09-140073744EC0}"/>
                    </a:ext>
                  </a:extLst>
                </p14:cNvPr>
                <p14:cNvContentPartPr/>
                <p14:nvPr/>
              </p14:nvContentPartPr>
              <p14:xfrm>
                <a:off x="8552097" y="4415554"/>
                <a:ext cx="155520" cy="92160"/>
              </p14:xfrm>
            </p:contentPart>
          </mc:Choice>
          <mc:Fallback>
            <p:pic>
              <p:nvPicPr>
                <p:cNvPr id="30" name="Ink 29">
                  <a:extLst>
                    <a:ext uri="{FF2B5EF4-FFF2-40B4-BE49-F238E27FC236}">
                      <a16:creationId xmlns:a16="http://schemas.microsoft.com/office/drawing/2014/main" id="{5BF73671-621C-A574-CE09-140073744EC0}"/>
                    </a:ext>
                  </a:extLst>
                </p:cNvPr>
                <p:cNvPicPr/>
                <p:nvPr/>
              </p:nvPicPr>
              <p:blipFill>
                <a:blip r:embed="rId29"/>
                <a:stretch>
                  <a:fillRect/>
                </a:stretch>
              </p:blipFill>
              <p:spPr>
                <a:xfrm>
                  <a:off x="8543097" y="4406554"/>
                  <a:ext cx="173160" cy="109800"/>
                </a:xfrm>
                <a:prstGeom prst="rect">
                  <a:avLst/>
                </a:prstGeom>
              </p:spPr>
            </p:pic>
          </mc:Fallback>
        </mc:AlternateContent>
        <mc:AlternateContent xmlns:mc="http://schemas.openxmlformats.org/markup-compatibility/2006">
          <mc:Choice xmlns:p14="http://schemas.microsoft.com/office/powerpoint/2010/main" Requires="p14">
            <p:contentPart p14:bwMode="auto" r:id="rId30">
              <p14:nvContentPartPr>
                <p14:cNvPr id="31" name="Ink 30">
                  <a:extLst>
                    <a:ext uri="{FF2B5EF4-FFF2-40B4-BE49-F238E27FC236}">
                      <a16:creationId xmlns:a16="http://schemas.microsoft.com/office/drawing/2014/main" id="{C6444A00-CE6A-0A36-021A-5653142D5F94}"/>
                    </a:ext>
                  </a:extLst>
                </p14:cNvPr>
                <p14:cNvContentPartPr/>
                <p14:nvPr/>
              </p14:nvContentPartPr>
              <p14:xfrm>
                <a:off x="8726337" y="4100554"/>
                <a:ext cx="438480" cy="360000"/>
              </p14:xfrm>
            </p:contentPart>
          </mc:Choice>
          <mc:Fallback>
            <p:pic>
              <p:nvPicPr>
                <p:cNvPr id="31" name="Ink 30">
                  <a:extLst>
                    <a:ext uri="{FF2B5EF4-FFF2-40B4-BE49-F238E27FC236}">
                      <a16:creationId xmlns:a16="http://schemas.microsoft.com/office/drawing/2014/main" id="{C6444A00-CE6A-0A36-021A-5653142D5F94}"/>
                    </a:ext>
                  </a:extLst>
                </p:cNvPr>
                <p:cNvPicPr/>
                <p:nvPr/>
              </p:nvPicPr>
              <p:blipFill>
                <a:blip r:embed="rId31"/>
                <a:stretch>
                  <a:fillRect/>
                </a:stretch>
              </p:blipFill>
              <p:spPr>
                <a:xfrm>
                  <a:off x="8717337" y="4091914"/>
                  <a:ext cx="456120" cy="377640"/>
                </a:xfrm>
                <a:prstGeom prst="rect">
                  <a:avLst/>
                </a:prstGeom>
              </p:spPr>
            </p:pic>
          </mc:Fallback>
        </mc:AlternateContent>
        <mc:AlternateContent xmlns:mc="http://schemas.openxmlformats.org/markup-compatibility/2006">
          <mc:Choice xmlns:p14="http://schemas.microsoft.com/office/powerpoint/2010/main" Requires="p14">
            <p:contentPart p14:bwMode="auto" r:id="rId32">
              <p14:nvContentPartPr>
                <p14:cNvPr id="32" name="Ink 31">
                  <a:extLst>
                    <a:ext uri="{FF2B5EF4-FFF2-40B4-BE49-F238E27FC236}">
                      <a16:creationId xmlns:a16="http://schemas.microsoft.com/office/drawing/2014/main" id="{BFD36752-1567-71BC-B247-0CF1364511EC}"/>
                    </a:ext>
                  </a:extLst>
                </p14:cNvPr>
                <p14:cNvContentPartPr/>
                <p14:nvPr/>
              </p14:nvContentPartPr>
              <p14:xfrm>
                <a:off x="9151857" y="4206394"/>
                <a:ext cx="105120" cy="87840"/>
              </p14:xfrm>
            </p:contentPart>
          </mc:Choice>
          <mc:Fallback>
            <p:pic>
              <p:nvPicPr>
                <p:cNvPr id="32" name="Ink 31">
                  <a:extLst>
                    <a:ext uri="{FF2B5EF4-FFF2-40B4-BE49-F238E27FC236}">
                      <a16:creationId xmlns:a16="http://schemas.microsoft.com/office/drawing/2014/main" id="{BFD36752-1567-71BC-B247-0CF1364511EC}"/>
                    </a:ext>
                  </a:extLst>
                </p:cNvPr>
                <p:cNvPicPr/>
                <p:nvPr/>
              </p:nvPicPr>
              <p:blipFill>
                <a:blip r:embed="rId33"/>
                <a:stretch>
                  <a:fillRect/>
                </a:stretch>
              </p:blipFill>
              <p:spPr>
                <a:xfrm>
                  <a:off x="9143217" y="4197394"/>
                  <a:ext cx="122760" cy="105480"/>
                </a:xfrm>
                <a:prstGeom prst="rect">
                  <a:avLst/>
                </a:prstGeom>
              </p:spPr>
            </p:pic>
          </mc:Fallback>
        </mc:AlternateContent>
        <mc:AlternateContent xmlns:mc="http://schemas.openxmlformats.org/markup-compatibility/2006">
          <mc:Choice xmlns:p14="http://schemas.microsoft.com/office/powerpoint/2010/main" Requires="p14">
            <p:contentPart p14:bwMode="auto" r:id="rId34">
              <p14:nvContentPartPr>
                <p14:cNvPr id="33" name="Ink 32">
                  <a:extLst>
                    <a:ext uri="{FF2B5EF4-FFF2-40B4-BE49-F238E27FC236}">
                      <a16:creationId xmlns:a16="http://schemas.microsoft.com/office/drawing/2014/main" id="{876A0F7A-24B0-7166-EA80-1FE49117A9DB}"/>
                    </a:ext>
                  </a:extLst>
                </p14:cNvPr>
                <p14:cNvContentPartPr/>
                <p14:nvPr/>
              </p14:nvContentPartPr>
              <p14:xfrm>
                <a:off x="9212337" y="4132234"/>
                <a:ext cx="17280" cy="28080"/>
              </p14:xfrm>
            </p:contentPart>
          </mc:Choice>
          <mc:Fallback>
            <p:pic>
              <p:nvPicPr>
                <p:cNvPr id="33" name="Ink 32">
                  <a:extLst>
                    <a:ext uri="{FF2B5EF4-FFF2-40B4-BE49-F238E27FC236}">
                      <a16:creationId xmlns:a16="http://schemas.microsoft.com/office/drawing/2014/main" id="{876A0F7A-24B0-7166-EA80-1FE49117A9DB}"/>
                    </a:ext>
                  </a:extLst>
                </p:cNvPr>
                <p:cNvPicPr/>
                <p:nvPr/>
              </p:nvPicPr>
              <p:blipFill>
                <a:blip r:embed="rId35"/>
                <a:stretch>
                  <a:fillRect/>
                </a:stretch>
              </p:blipFill>
              <p:spPr>
                <a:xfrm>
                  <a:off x="9203697" y="4123594"/>
                  <a:ext cx="34920" cy="45720"/>
                </a:xfrm>
                <a:prstGeom prst="rect">
                  <a:avLst/>
                </a:prstGeom>
              </p:spPr>
            </p:pic>
          </mc:Fallback>
        </mc:AlternateContent>
        <mc:AlternateContent xmlns:mc="http://schemas.openxmlformats.org/markup-compatibility/2006">
          <mc:Choice xmlns:p14="http://schemas.microsoft.com/office/powerpoint/2010/main" Requires="p14">
            <p:contentPart p14:bwMode="auto" r:id="rId36">
              <p14:nvContentPartPr>
                <p14:cNvPr id="34" name="Ink 33">
                  <a:extLst>
                    <a:ext uri="{FF2B5EF4-FFF2-40B4-BE49-F238E27FC236}">
                      <a16:creationId xmlns:a16="http://schemas.microsoft.com/office/drawing/2014/main" id="{6A2F0807-AAD6-4888-2B95-D64ED8953586}"/>
                    </a:ext>
                  </a:extLst>
                </p14:cNvPr>
                <p14:cNvContentPartPr/>
                <p14:nvPr/>
              </p14:nvContentPartPr>
              <p14:xfrm>
                <a:off x="9339417" y="3925594"/>
                <a:ext cx="322920" cy="329400"/>
              </p14:xfrm>
            </p:contentPart>
          </mc:Choice>
          <mc:Fallback>
            <p:pic>
              <p:nvPicPr>
                <p:cNvPr id="34" name="Ink 33">
                  <a:extLst>
                    <a:ext uri="{FF2B5EF4-FFF2-40B4-BE49-F238E27FC236}">
                      <a16:creationId xmlns:a16="http://schemas.microsoft.com/office/drawing/2014/main" id="{6A2F0807-AAD6-4888-2B95-D64ED8953586}"/>
                    </a:ext>
                  </a:extLst>
                </p:cNvPr>
                <p:cNvPicPr/>
                <p:nvPr/>
              </p:nvPicPr>
              <p:blipFill>
                <a:blip r:embed="rId37"/>
                <a:stretch>
                  <a:fillRect/>
                </a:stretch>
              </p:blipFill>
              <p:spPr>
                <a:xfrm>
                  <a:off x="9330777" y="3916594"/>
                  <a:ext cx="340560" cy="347040"/>
                </a:xfrm>
                <a:prstGeom prst="rect">
                  <a:avLst/>
                </a:prstGeom>
              </p:spPr>
            </p:pic>
          </mc:Fallback>
        </mc:AlternateContent>
        <mc:AlternateContent xmlns:mc="http://schemas.openxmlformats.org/markup-compatibility/2006">
          <mc:Choice xmlns:p14="http://schemas.microsoft.com/office/powerpoint/2010/main" Requires="p14">
            <p:contentPart p14:bwMode="auto" r:id="rId38">
              <p14:nvContentPartPr>
                <p14:cNvPr id="35" name="Ink 34">
                  <a:extLst>
                    <a:ext uri="{FF2B5EF4-FFF2-40B4-BE49-F238E27FC236}">
                      <a16:creationId xmlns:a16="http://schemas.microsoft.com/office/drawing/2014/main" id="{D06AA98B-A623-942B-7AF4-5410C8463F10}"/>
                    </a:ext>
                  </a:extLst>
                </p14:cNvPr>
                <p14:cNvContentPartPr/>
                <p14:nvPr/>
              </p14:nvContentPartPr>
              <p14:xfrm>
                <a:off x="9152937" y="4110274"/>
                <a:ext cx="153000" cy="72360"/>
              </p14:xfrm>
            </p:contentPart>
          </mc:Choice>
          <mc:Fallback>
            <p:pic>
              <p:nvPicPr>
                <p:cNvPr id="35" name="Ink 34">
                  <a:extLst>
                    <a:ext uri="{FF2B5EF4-FFF2-40B4-BE49-F238E27FC236}">
                      <a16:creationId xmlns:a16="http://schemas.microsoft.com/office/drawing/2014/main" id="{D06AA98B-A623-942B-7AF4-5410C8463F10}"/>
                    </a:ext>
                  </a:extLst>
                </p:cNvPr>
                <p:cNvPicPr/>
                <p:nvPr/>
              </p:nvPicPr>
              <p:blipFill>
                <a:blip r:embed="rId39"/>
                <a:stretch>
                  <a:fillRect/>
                </a:stretch>
              </p:blipFill>
              <p:spPr>
                <a:xfrm>
                  <a:off x="9143937" y="4101274"/>
                  <a:ext cx="170640" cy="900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40">
            <p14:nvContentPartPr>
              <p14:cNvPr id="37" name="Ink 36">
                <a:extLst>
                  <a:ext uri="{FF2B5EF4-FFF2-40B4-BE49-F238E27FC236}">
                    <a16:creationId xmlns:a16="http://schemas.microsoft.com/office/drawing/2014/main" id="{8EACF862-46B6-A8E6-A7B8-75A09D4E8617}"/>
                  </a:ext>
                </a:extLst>
              </p14:cNvPr>
              <p14:cNvContentPartPr/>
              <p14:nvPr/>
            </p14:nvContentPartPr>
            <p14:xfrm>
              <a:off x="413937" y="4521034"/>
              <a:ext cx="394560" cy="16560"/>
            </p14:xfrm>
          </p:contentPart>
        </mc:Choice>
        <mc:Fallback>
          <p:pic>
            <p:nvPicPr>
              <p:cNvPr id="37" name="Ink 36">
                <a:extLst>
                  <a:ext uri="{FF2B5EF4-FFF2-40B4-BE49-F238E27FC236}">
                    <a16:creationId xmlns:a16="http://schemas.microsoft.com/office/drawing/2014/main" id="{8EACF862-46B6-A8E6-A7B8-75A09D4E8617}"/>
                  </a:ext>
                </a:extLst>
              </p:cNvPr>
              <p:cNvPicPr/>
              <p:nvPr/>
            </p:nvPicPr>
            <p:blipFill>
              <a:blip r:embed="rId41"/>
              <a:stretch>
                <a:fillRect/>
              </a:stretch>
            </p:blipFill>
            <p:spPr>
              <a:xfrm>
                <a:off x="405297" y="4512394"/>
                <a:ext cx="412200" cy="34200"/>
              </a:xfrm>
              <a:prstGeom prst="rect">
                <a:avLst/>
              </a:prstGeom>
            </p:spPr>
          </p:pic>
        </mc:Fallback>
      </mc:AlternateContent>
      <mc:AlternateContent xmlns:mc="http://schemas.openxmlformats.org/markup-compatibility/2006">
        <mc:Choice xmlns:p14="http://schemas.microsoft.com/office/powerpoint/2010/main" Requires="p14">
          <p:contentPart p14:bwMode="auto" r:id="rId42">
            <p14:nvContentPartPr>
              <p14:cNvPr id="38" name="Ink 37">
                <a:extLst>
                  <a:ext uri="{FF2B5EF4-FFF2-40B4-BE49-F238E27FC236}">
                    <a16:creationId xmlns:a16="http://schemas.microsoft.com/office/drawing/2014/main" id="{1FEB6B8C-7327-A8D8-1BA3-2F29D88126E7}"/>
                  </a:ext>
                </a:extLst>
              </p14:cNvPr>
              <p14:cNvContentPartPr/>
              <p14:nvPr/>
            </p14:nvContentPartPr>
            <p14:xfrm>
              <a:off x="429057" y="5631274"/>
              <a:ext cx="369360" cy="30960"/>
            </p14:xfrm>
          </p:contentPart>
        </mc:Choice>
        <mc:Fallback>
          <p:pic>
            <p:nvPicPr>
              <p:cNvPr id="38" name="Ink 37">
                <a:extLst>
                  <a:ext uri="{FF2B5EF4-FFF2-40B4-BE49-F238E27FC236}">
                    <a16:creationId xmlns:a16="http://schemas.microsoft.com/office/drawing/2014/main" id="{1FEB6B8C-7327-A8D8-1BA3-2F29D88126E7}"/>
                  </a:ext>
                </a:extLst>
              </p:cNvPr>
              <p:cNvPicPr/>
              <p:nvPr/>
            </p:nvPicPr>
            <p:blipFill>
              <a:blip r:embed="rId43"/>
              <a:stretch>
                <a:fillRect/>
              </a:stretch>
            </p:blipFill>
            <p:spPr>
              <a:xfrm>
                <a:off x="420057" y="5622274"/>
                <a:ext cx="387000" cy="48600"/>
              </a:xfrm>
              <a:prstGeom prst="rect">
                <a:avLst/>
              </a:prstGeom>
            </p:spPr>
          </p:pic>
        </mc:Fallback>
      </mc:AlternateContent>
      <mc:AlternateContent xmlns:mc="http://schemas.openxmlformats.org/markup-compatibility/2006">
        <mc:Choice xmlns:p14="http://schemas.microsoft.com/office/powerpoint/2010/main" Requires="p14">
          <p:contentPart p14:bwMode="auto" r:id="rId44">
            <p14:nvContentPartPr>
              <p14:cNvPr id="39" name="Ink 38">
                <a:extLst>
                  <a:ext uri="{FF2B5EF4-FFF2-40B4-BE49-F238E27FC236}">
                    <a16:creationId xmlns:a16="http://schemas.microsoft.com/office/drawing/2014/main" id="{7C565AC3-1C3D-FB42-5077-C7F171BE5249}"/>
                  </a:ext>
                </a:extLst>
              </p14:cNvPr>
              <p14:cNvContentPartPr/>
              <p14:nvPr/>
            </p14:nvContentPartPr>
            <p14:xfrm>
              <a:off x="4741137" y="4491154"/>
              <a:ext cx="458640" cy="548280"/>
            </p14:xfrm>
          </p:contentPart>
        </mc:Choice>
        <mc:Fallback>
          <p:pic>
            <p:nvPicPr>
              <p:cNvPr id="39" name="Ink 38">
                <a:extLst>
                  <a:ext uri="{FF2B5EF4-FFF2-40B4-BE49-F238E27FC236}">
                    <a16:creationId xmlns:a16="http://schemas.microsoft.com/office/drawing/2014/main" id="{7C565AC3-1C3D-FB42-5077-C7F171BE5249}"/>
                  </a:ext>
                </a:extLst>
              </p:cNvPr>
              <p:cNvPicPr/>
              <p:nvPr/>
            </p:nvPicPr>
            <p:blipFill>
              <a:blip r:embed="rId45"/>
              <a:stretch>
                <a:fillRect/>
              </a:stretch>
            </p:blipFill>
            <p:spPr>
              <a:xfrm>
                <a:off x="4732137" y="4482514"/>
                <a:ext cx="476280" cy="565920"/>
              </a:xfrm>
              <a:prstGeom prst="rect">
                <a:avLst/>
              </a:prstGeom>
            </p:spPr>
          </p:pic>
        </mc:Fallback>
      </mc:AlternateContent>
      <mc:AlternateContent xmlns:mc="http://schemas.openxmlformats.org/markup-compatibility/2006">
        <mc:Choice xmlns:p14="http://schemas.microsoft.com/office/powerpoint/2010/main" Requires="p14">
          <p:contentPart p14:bwMode="auto" r:id="rId46">
            <p14:nvContentPartPr>
              <p14:cNvPr id="40" name="Ink 39">
                <a:extLst>
                  <a:ext uri="{FF2B5EF4-FFF2-40B4-BE49-F238E27FC236}">
                    <a16:creationId xmlns:a16="http://schemas.microsoft.com/office/drawing/2014/main" id="{05B7D303-5E54-5388-6960-666896B451C9}"/>
                  </a:ext>
                </a:extLst>
              </p14:cNvPr>
              <p14:cNvContentPartPr/>
              <p14:nvPr/>
            </p14:nvContentPartPr>
            <p14:xfrm>
              <a:off x="4768857" y="5562154"/>
              <a:ext cx="413280" cy="517320"/>
            </p14:xfrm>
          </p:contentPart>
        </mc:Choice>
        <mc:Fallback>
          <p:pic>
            <p:nvPicPr>
              <p:cNvPr id="40" name="Ink 39">
                <a:extLst>
                  <a:ext uri="{FF2B5EF4-FFF2-40B4-BE49-F238E27FC236}">
                    <a16:creationId xmlns:a16="http://schemas.microsoft.com/office/drawing/2014/main" id="{05B7D303-5E54-5388-6960-666896B451C9}"/>
                  </a:ext>
                </a:extLst>
              </p:cNvPr>
              <p:cNvPicPr/>
              <p:nvPr/>
            </p:nvPicPr>
            <p:blipFill>
              <a:blip r:embed="rId47"/>
              <a:stretch>
                <a:fillRect/>
              </a:stretch>
            </p:blipFill>
            <p:spPr>
              <a:xfrm>
                <a:off x="4759857" y="5553514"/>
                <a:ext cx="430920" cy="534960"/>
              </a:xfrm>
              <a:prstGeom prst="rect">
                <a:avLst/>
              </a:prstGeom>
            </p:spPr>
          </p:pic>
        </mc:Fallback>
      </mc:AlternateContent>
      <p:grpSp>
        <p:nvGrpSpPr>
          <p:cNvPr id="55" name="Group 54">
            <a:extLst>
              <a:ext uri="{FF2B5EF4-FFF2-40B4-BE49-F238E27FC236}">
                <a16:creationId xmlns:a16="http://schemas.microsoft.com/office/drawing/2014/main" id="{1B73EDBA-B47E-BB0D-28CF-340C05C93901}"/>
              </a:ext>
            </a:extLst>
          </p:cNvPr>
          <p:cNvGrpSpPr/>
          <p:nvPr/>
        </p:nvGrpSpPr>
        <p:grpSpPr>
          <a:xfrm>
            <a:off x="1824777" y="5159314"/>
            <a:ext cx="163440" cy="241920"/>
            <a:chOff x="1824777" y="5159314"/>
            <a:chExt cx="163440" cy="241920"/>
          </a:xfrm>
        </p:grpSpPr>
        <mc:AlternateContent xmlns:mc="http://schemas.openxmlformats.org/markup-compatibility/2006">
          <mc:Choice xmlns:p14="http://schemas.microsoft.com/office/powerpoint/2010/main" Requires="p14">
            <p:contentPart p14:bwMode="auto" r:id="rId48">
              <p14:nvContentPartPr>
                <p14:cNvPr id="41" name="Ink 40">
                  <a:extLst>
                    <a:ext uri="{FF2B5EF4-FFF2-40B4-BE49-F238E27FC236}">
                      <a16:creationId xmlns:a16="http://schemas.microsoft.com/office/drawing/2014/main" id="{4B6D0BF4-33A3-90B3-C913-164A0828ACAD}"/>
                    </a:ext>
                  </a:extLst>
                </p14:cNvPr>
                <p14:cNvContentPartPr/>
                <p14:nvPr/>
              </p14:nvContentPartPr>
              <p14:xfrm>
                <a:off x="1883817" y="5202514"/>
                <a:ext cx="16920" cy="143640"/>
              </p14:xfrm>
            </p:contentPart>
          </mc:Choice>
          <mc:Fallback>
            <p:pic>
              <p:nvPicPr>
                <p:cNvPr id="41" name="Ink 40">
                  <a:extLst>
                    <a:ext uri="{FF2B5EF4-FFF2-40B4-BE49-F238E27FC236}">
                      <a16:creationId xmlns:a16="http://schemas.microsoft.com/office/drawing/2014/main" id="{4B6D0BF4-33A3-90B3-C913-164A0828ACAD}"/>
                    </a:ext>
                  </a:extLst>
                </p:cNvPr>
                <p:cNvPicPr/>
                <p:nvPr/>
              </p:nvPicPr>
              <p:blipFill>
                <a:blip r:embed="rId49"/>
                <a:stretch>
                  <a:fillRect/>
                </a:stretch>
              </p:blipFill>
              <p:spPr>
                <a:xfrm>
                  <a:off x="1874817" y="5193874"/>
                  <a:ext cx="34560" cy="161280"/>
                </a:xfrm>
                <a:prstGeom prst="rect">
                  <a:avLst/>
                </a:prstGeom>
              </p:spPr>
            </p:pic>
          </mc:Fallback>
        </mc:AlternateContent>
        <mc:AlternateContent xmlns:mc="http://schemas.openxmlformats.org/markup-compatibility/2006">
          <mc:Choice xmlns:p14="http://schemas.microsoft.com/office/powerpoint/2010/main" Requires="p14">
            <p:contentPart p14:bwMode="auto" r:id="rId50">
              <p14:nvContentPartPr>
                <p14:cNvPr id="42" name="Ink 41">
                  <a:extLst>
                    <a:ext uri="{FF2B5EF4-FFF2-40B4-BE49-F238E27FC236}">
                      <a16:creationId xmlns:a16="http://schemas.microsoft.com/office/drawing/2014/main" id="{3E51E9F4-4476-0F4C-575C-E9B6413130AB}"/>
                    </a:ext>
                  </a:extLst>
                </p14:cNvPr>
                <p14:cNvContentPartPr/>
                <p14:nvPr/>
              </p14:nvContentPartPr>
              <p14:xfrm>
                <a:off x="1824777" y="5159314"/>
                <a:ext cx="163440" cy="241920"/>
              </p14:xfrm>
            </p:contentPart>
          </mc:Choice>
          <mc:Fallback>
            <p:pic>
              <p:nvPicPr>
                <p:cNvPr id="42" name="Ink 41">
                  <a:extLst>
                    <a:ext uri="{FF2B5EF4-FFF2-40B4-BE49-F238E27FC236}">
                      <a16:creationId xmlns:a16="http://schemas.microsoft.com/office/drawing/2014/main" id="{3E51E9F4-4476-0F4C-575C-E9B6413130AB}"/>
                    </a:ext>
                  </a:extLst>
                </p:cNvPr>
                <p:cNvPicPr/>
                <p:nvPr/>
              </p:nvPicPr>
              <p:blipFill>
                <a:blip r:embed="rId51"/>
                <a:stretch>
                  <a:fillRect/>
                </a:stretch>
              </p:blipFill>
              <p:spPr>
                <a:xfrm>
                  <a:off x="1815777" y="5150674"/>
                  <a:ext cx="181080" cy="259560"/>
                </a:xfrm>
                <a:prstGeom prst="rect">
                  <a:avLst/>
                </a:prstGeom>
              </p:spPr>
            </p:pic>
          </mc:Fallback>
        </mc:AlternateContent>
      </p:grpSp>
      <p:grpSp>
        <p:nvGrpSpPr>
          <p:cNvPr id="54" name="Group 53">
            <a:extLst>
              <a:ext uri="{FF2B5EF4-FFF2-40B4-BE49-F238E27FC236}">
                <a16:creationId xmlns:a16="http://schemas.microsoft.com/office/drawing/2014/main" id="{E8C1A679-7D01-C67E-8A8C-4AD7DA7E1F3E}"/>
              </a:ext>
            </a:extLst>
          </p:cNvPr>
          <p:cNvGrpSpPr/>
          <p:nvPr/>
        </p:nvGrpSpPr>
        <p:grpSpPr>
          <a:xfrm>
            <a:off x="2541537" y="5133754"/>
            <a:ext cx="240120" cy="280800"/>
            <a:chOff x="2541537" y="5133754"/>
            <a:chExt cx="240120" cy="280800"/>
          </a:xfrm>
        </p:grpSpPr>
        <mc:AlternateContent xmlns:mc="http://schemas.openxmlformats.org/markup-compatibility/2006">
          <mc:Choice xmlns:p14="http://schemas.microsoft.com/office/powerpoint/2010/main" Requires="p14">
            <p:contentPart p14:bwMode="auto" r:id="rId52">
              <p14:nvContentPartPr>
                <p14:cNvPr id="44" name="Ink 43">
                  <a:extLst>
                    <a:ext uri="{FF2B5EF4-FFF2-40B4-BE49-F238E27FC236}">
                      <a16:creationId xmlns:a16="http://schemas.microsoft.com/office/drawing/2014/main" id="{E8874A54-37B5-6467-65BC-49D286F47C88}"/>
                    </a:ext>
                  </a:extLst>
                </p14:cNvPr>
                <p14:cNvContentPartPr/>
                <p14:nvPr/>
              </p14:nvContentPartPr>
              <p14:xfrm>
                <a:off x="2591937" y="5203954"/>
                <a:ext cx="136440" cy="145800"/>
              </p14:xfrm>
            </p:contentPart>
          </mc:Choice>
          <mc:Fallback>
            <p:pic>
              <p:nvPicPr>
                <p:cNvPr id="44" name="Ink 43">
                  <a:extLst>
                    <a:ext uri="{FF2B5EF4-FFF2-40B4-BE49-F238E27FC236}">
                      <a16:creationId xmlns:a16="http://schemas.microsoft.com/office/drawing/2014/main" id="{E8874A54-37B5-6467-65BC-49D286F47C88}"/>
                    </a:ext>
                  </a:extLst>
                </p:cNvPr>
                <p:cNvPicPr/>
                <p:nvPr/>
              </p:nvPicPr>
              <p:blipFill>
                <a:blip r:embed="rId53"/>
                <a:stretch>
                  <a:fillRect/>
                </a:stretch>
              </p:blipFill>
              <p:spPr>
                <a:xfrm>
                  <a:off x="2582937" y="5194954"/>
                  <a:ext cx="154080" cy="163440"/>
                </a:xfrm>
                <a:prstGeom prst="rect">
                  <a:avLst/>
                </a:prstGeom>
              </p:spPr>
            </p:pic>
          </mc:Fallback>
        </mc:AlternateContent>
        <mc:AlternateContent xmlns:mc="http://schemas.openxmlformats.org/markup-compatibility/2006">
          <mc:Choice xmlns:p14="http://schemas.microsoft.com/office/powerpoint/2010/main" Requires="p14">
            <p:contentPart p14:bwMode="auto" r:id="rId54">
              <p14:nvContentPartPr>
                <p14:cNvPr id="45" name="Ink 44">
                  <a:extLst>
                    <a:ext uri="{FF2B5EF4-FFF2-40B4-BE49-F238E27FC236}">
                      <a16:creationId xmlns:a16="http://schemas.microsoft.com/office/drawing/2014/main" id="{D86F8E75-3E74-D049-727F-409C40DF0F7A}"/>
                    </a:ext>
                  </a:extLst>
                </p14:cNvPr>
                <p14:cNvContentPartPr/>
                <p14:nvPr/>
              </p14:nvContentPartPr>
              <p14:xfrm>
                <a:off x="2541537" y="5133754"/>
                <a:ext cx="240120" cy="280800"/>
              </p14:xfrm>
            </p:contentPart>
          </mc:Choice>
          <mc:Fallback>
            <p:pic>
              <p:nvPicPr>
                <p:cNvPr id="45" name="Ink 44">
                  <a:extLst>
                    <a:ext uri="{FF2B5EF4-FFF2-40B4-BE49-F238E27FC236}">
                      <a16:creationId xmlns:a16="http://schemas.microsoft.com/office/drawing/2014/main" id="{D86F8E75-3E74-D049-727F-409C40DF0F7A}"/>
                    </a:ext>
                  </a:extLst>
                </p:cNvPr>
                <p:cNvPicPr/>
                <p:nvPr/>
              </p:nvPicPr>
              <p:blipFill>
                <a:blip r:embed="rId55"/>
                <a:stretch>
                  <a:fillRect/>
                </a:stretch>
              </p:blipFill>
              <p:spPr>
                <a:xfrm>
                  <a:off x="2532897" y="5124754"/>
                  <a:ext cx="257760" cy="298440"/>
                </a:xfrm>
                <a:prstGeom prst="rect">
                  <a:avLst/>
                </a:prstGeom>
              </p:spPr>
            </p:pic>
          </mc:Fallback>
        </mc:AlternateContent>
      </p:grpSp>
      <p:grpSp>
        <p:nvGrpSpPr>
          <p:cNvPr id="57" name="Group 56">
            <a:extLst>
              <a:ext uri="{FF2B5EF4-FFF2-40B4-BE49-F238E27FC236}">
                <a16:creationId xmlns:a16="http://schemas.microsoft.com/office/drawing/2014/main" id="{7F31A68C-7685-1F08-2D40-B5925CD10EE7}"/>
              </a:ext>
            </a:extLst>
          </p:cNvPr>
          <p:cNvGrpSpPr/>
          <p:nvPr/>
        </p:nvGrpSpPr>
        <p:grpSpPr>
          <a:xfrm>
            <a:off x="3433257" y="4367674"/>
            <a:ext cx="1115280" cy="1092960"/>
            <a:chOff x="3433257" y="4367674"/>
            <a:chExt cx="1115280" cy="1092960"/>
          </a:xfrm>
        </p:grpSpPr>
        <mc:AlternateContent xmlns:mc="http://schemas.openxmlformats.org/markup-compatibility/2006">
          <mc:Choice xmlns:p14="http://schemas.microsoft.com/office/powerpoint/2010/main" Requires="p14">
            <p:contentPart p14:bwMode="auto" r:id="rId56">
              <p14:nvContentPartPr>
                <p14:cNvPr id="46" name="Ink 45">
                  <a:extLst>
                    <a:ext uri="{FF2B5EF4-FFF2-40B4-BE49-F238E27FC236}">
                      <a16:creationId xmlns:a16="http://schemas.microsoft.com/office/drawing/2014/main" id="{80583FF8-AE71-9B18-053F-8D381B3AE9AD}"/>
                    </a:ext>
                  </a:extLst>
                </p14:cNvPr>
                <p14:cNvContentPartPr/>
                <p14:nvPr/>
              </p14:nvContentPartPr>
              <p14:xfrm>
                <a:off x="3482937" y="5211154"/>
                <a:ext cx="113760" cy="132480"/>
              </p14:xfrm>
            </p:contentPart>
          </mc:Choice>
          <mc:Fallback>
            <p:pic>
              <p:nvPicPr>
                <p:cNvPr id="46" name="Ink 45">
                  <a:extLst>
                    <a:ext uri="{FF2B5EF4-FFF2-40B4-BE49-F238E27FC236}">
                      <a16:creationId xmlns:a16="http://schemas.microsoft.com/office/drawing/2014/main" id="{80583FF8-AE71-9B18-053F-8D381B3AE9AD}"/>
                    </a:ext>
                  </a:extLst>
                </p:cNvPr>
                <p:cNvPicPr/>
                <p:nvPr/>
              </p:nvPicPr>
              <p:blipFill>
                <a:blip r:embed="rId57"/>
                <a:stretch>
                  <a:fillRect/>
                </a:stretch>
              </p:blipFill>
              <p:spPr>
                <a:xfrm>
                  <a:off x="3473937" y="5202514"/>
                  <a:ext cx="131400" cy="150120"/>
                </a:xfrm>
                <a:prstGeom prst="rect">
                  <a:avLst/>
                </a:prstGeom>
              </p:spPr>
            </p:pic>
          </mc:Fallback>
        </mc:AlternateContent>
        <mc:AlternateContent xmlns:mc="http://schemas.openxmlformats.org/markup-compatibility/2006">
          <mc:Choice xmlns:p14="http://schemas.microsoft.com/office/powerpoint/2010/main" Requires="p14">
            <p:contentPart p14:bwMode="auto" r:id="rId58">
              <p14:nvContentPartPr>
                <p14:cNvPr id="48" name="Ink 47">
                  <a:extLst>
                    <a:ext uri="{FF2B5EF4-FFF2-40B4-BE49-F238E27FC236}">
                      <a16:creationId xmlns:a16="http://schemas.microsoft.com/office/drawing/2014/main" id="{01693A25-F188-2BB9-D0C5-A058E163F37E}"/>
                    </a:ext>
                  </a:extLst>
                </p14:cNvPr>
                <p14:cNvContentPartPr/>
                <p14:nvPr/>
              </p14:nvContentPartPr>
              <p14:xfrm>
                <a:off x="3433257" y="5161834"/>
                <a:ext cx="261360" cy="274320"/>
              </p14:xfrm>
            </p:contentPart>
          </mc:Choice>
          <mc:Fallback>
            <p:pic>
              <p:nvPicPr>
                <p:cNvPr id="48" name="Ink 47">
                  <a:extLst>
                    <a:ext uri="{FF2B5EF4-FFF2-40B4-BE49-F238E27FC236}">
                      <a16:creationId xmlns:a16="http://schemas.microsoft.com/office/drawing/2014/main" id="{01693A25-F188-2BB9-D0C5-A058E163F37E}"/>
                    </a:ext>
                  </a:extLst>
                </p:cNvPr>
                <p:cNvPicPr/>
                <p:nvPr/>
              </p:nvPicPr>
              <p:blipFill>
                <a:blip r:embed="rId59"/>
                <a:stretch>
                  <a:fillRect/>
                </a:stretch>
              </p:blipFill>
              <p:spPr>
                <a:xfrm>
                  <a:off x="3424257" y="5152834"/>
                  <a:ext cx="279000" cy="291960"/>
                </a:xfrm>
                <a:prstGeom prst="rect">
                  <a:avLst/>
                </a:prstGeom>
              </p:spPr>
            </p:pic>
          </mc:Fallback>
        </mc:AlternateContent>
        <mc:AlternateContent xmlns:mc="http://schemas.openxmlformats.org/markup-compatibility/2006">
          <mc:Choice xmlns:p14="http://schemas.microsoft.com/office/powerpoint/2010/main" Requires="p14">
            <p:contentPart p14:bwMode="auto" r:id="rId60">
              <p14:nvContentPartPr>
                <p14:cNvPr id="49" name="Ink 48">
                  <a:extLst>
                    <a:ext uri="{FF2B5EF4-FFF2-40B4-BE49-F238E27FC236}">
                      <a16:creationId xmlns:a16="http://schemas.microsoft.com/office/drawing/2014/main" id="{DEA6B06B-745C-8997-CC92-512A7740C1F1}"/>
                    </a:ext>
                  </a:extLst>
                </p14:cNvPr>
                <p14:cNvContentPartPr/>
                <p14:nvPr/>
              </p14:nvContentPartPr>
              <p14:xfrm>
                <a:off x="4273137" y="5183074"/>
                <a:ext cx="49680" cy="171000"/>
              </p14:xfrm>
            </p:contentPart>
          </mc:Choice>
          <mc:Fallback>
            <p:pic>
              <p:nvPicPr>
                <p:cNvPr id="49" name="Ink 48">
                  <a:extLst>
                    <a:ext uri="{FF2B5EF4-FFF2-40B4-BE49-F238E27FC236}">
                      <a16:creationId xmlns:a16="http://schemas.microsoft.com/office/drawing/2014/main" id="{DEA6B06B-745C-8997-CC92-512A7740C1F1}"/>
                    </a:ext>
                  </a:extLst>
                </p:cNvPr>
                <p:cNvPicPr/>
                <p:nvPr/>
              </p:nvPicPr>
              <p:blipFill>
                <a:blip r:embed="rId61"/>
                <a:stretch>
                  <a:fillRect/>
                </a:stretch>
              </p:blipFill>
              <p:spPr>
                <a:xfrm>
                  <a:off x="4264137" y="5174434"/>
                  <a:ext cx="67320" cy="188640"/>
                </a:xfrm>
                <a:prstGeom prst="rect">
                  <a:avLst/>
                </a:prstGeom>
              </p:spPr>
            </p:pic>
          </mc:Fallback>
        </mc:AlternateContent>
        <mc:AlternateContent xmlns:mc="http://schemas.openxmlformats.org/markup-compatibility/2006">
          <mc:Choice xmlns:p14="http://schemas.microsoft.com/office/powerpoint/2010/main" Requires="p14">
            <p:contentPart p14:bwMode="auto" r:id="rId62">
              <p14:nvContentPartPr>
                <p14:cNvPr id="50" name="Ink 49">
                  <a:extLst>
                    <a:ext uri="{FF2B5EF4-FFF2-40B4-BE49-F238E27FC236}">
                      <a16:creationId xmlns:a16="http://schemas.microsoft.com/office/drawing/2014/main" id="{B3BDBE9D-FCEF-0F55-6FD5-F89B5EC60E45}"/>
                    </a:ext>
                  </a:extLst>
                </p14:cNvPr>
                <p14:cNvContentPartPr/>
                <p14:nvPr/>
              </p14:nvContentPartPr>
              <p14:xfrm>
                <a:off x="4219857" y="5179834"/>
                <a:ext cx="145800" cy="143640"/>
              </p14:xfrm>
            </p:contentPart>
          </mc:Choice>
          <mc:Fallback>
            <p:pic>
              <p:nvPicPr>
                <p:cNvPr id="50" name="Ink 49">
                  <a:extLst>
                    <a:ext uri="{FF2B5EF4-FFF2-40B4-BE49-F238E27FC236}">
                      <a16:creationId xmlns:a16="http://schemas.microsoft.com/office/drawing/2014/main" id="{B3BDBE9D-FCEF-0F55-6FD5-F89B5EC60E45}"/>
                    </a:ext>
                  </a:extLst>
                </p:cNvPr>
                <p:cNvPicPr/>
                <p:nvPr/>
              </p:nvPicPr>
              <p:blipFill>
                <a:blip r:embed="rId63"/>
                <a:stretch>
                  <a:fillRect/>
                </a:stretch>
              </p:blipFill>
              <p:spPr>
                <a:xfrm>
                  <a:off x="4210857" y="5171194"/>
                  <a:ext cx="163440" cy="161280"/>
                </a:xfrm>
                <a:prstGeom prst="rect">
                  <a:avLst/>
                </a:prstGeom>
              </p:spPr>
            </p:pic>
          </mc:Fallback>
        </mc:AlternateContent>
        <mc:AlternateContent xmlns:mc="http://schemas.openxmlformats.org/markup-compatibility/2006">
          <mc:Choice xmlns:p14="http://schemas.microsoft.com/office/powerpoint/2010/main" Requires="p14">
            <p:contentPart p14:bwMode="auto" r:id="rId64">
              <p14:nvContentPartPr>
                <p14:cNvPr id="51" name="Ink 50">
                  <a:extLst>
                    <a:ext uri="{FF2B5EF4-FFF2-40B4-BE49-F238E27FC236}">
                      <a16:creationId xmlns:a16="http://schemas.microsoft.com/office/drawing/2014/main" id="{A268EE11-FEB2-FB25-DCA7-6910260E9704}"/>
                    </a:ext>
                  </a:extLst>
                </p14:cNvPr>
                <p14:cNvContentPartPr/>
                <p14:nvPr/>
              </p14:nvContentPartPr>
              <p14:xfrm>
                <a:off x="4165857" y="5138074"/>
                <a:ext cx="281880" cy="322560"/>
              </p14:xfrm>
            </p:contentPart>
          </mc:Choice>
          <mc:Fallback>
            <p:pic>
              <p:nvPicPr>
                <p:cNvPr id="51" name="Ink 50">
                  <a:extLst>
                    <a:ext uri="{FF2B5EF4-FFF2-40B4-BE49-F238E27FC236}">
                      <a16:creationId xmlns:a16="http://schemas.microsoft.com/office/drawing/2014/main" id="{A268EE11-FEB2-FB25-DCA7-6910260E9704}"/>
                    </a:ext>
                  </a:extLst>
                </p:cNvPr>
                <p:cNvPicPr/>
                <p:nvPr/>
              </p:nvPicPr>
              <p:blipFill>
                <a:blip r:embed="rId65"/>
                <a:stretch>
                  <a:fillRect/>
                </a:stretch>
              </p:blipFill>
              <p:spPr>
                <a:xfrm>
                  <a:off x="4157217" y="5129074"/>
                  <a:ext cx="299520" cy="340200"/>
                </a:xfrm>
                <a:prstGeom prst="rect">
                  <a:avLst/>
                </a:prstGeom>
              </p:spPr>
            </p:pic>
          </mc:Fallback>
        </mc:AlternateContent>
        <mc:AlternateContent xmlns:mc="http://schemas.openxmlformats.org/markup-compatibility/2006">
          <mc:Choice xmlns:p14="http://schemas.microsoft.com/office/powerpoint/2010/main" Requires="p14">
            <p:contentPart p14:bwMode="auto" r:id="rId66">
              <p14:nvContentPartPr>
                <p14:cNvPr id="56" name="Ink 55">
                  <a:extLst>
                    <a:ext uri="{FF2B5EF4-FFF2-40B4-BE49-F238E27FC236}">
                      <a16:creationId xmlns:a16="http://schemas.microsoft.com/office/drawing/2014/main" id="{6EB8B650-2BCF-B513-66EE-F4CEF352C412}"/>
                    </a:ext>
                  </a:extLst>
                </p14:cNvPr>
                <p14:cNvContentPartPr/>
                <p14:nvPr/>
              </p14:nvContentPartPr>
              <p14:xfrm>
                <a:off x="3967857" y="4367674"/>
                <a:ext cx="580680" cy="1025640"/>
              </p14:xfrm>
            </p:contentPart>
          </mc:Choice>
          <mc:Fallback>
            <p:pic>
              <p:nvPicPr>
                <p:cNvPr id="56" name="Ink 55">
                  <a:extLst>
                    <a:ext uri="{FF2B5EF4-FFF2-40B4-BE49-F238E27FC236}">
                      <a16:creationId xmlns:a16="http://schemas.microsoft.com/office/drawing/2014/main" id="{6EB8B650-2BCF-B513-66EE-F4CEF352C412}"/>
                    </a:ext>
                  </a:extLst>
                </p:cNvPr>
                <p:cNvPicPr/>
                <p:nvPr/>
              </p:nvPicPr>
              <p:blipFill>
                <a:blip r:embed="rId67"/>
                <a:stretch>
                  <a:fillRect/>
                </a:stretch>
              </p:blipFill>
              <p:spPr>
                <a:xfrm>
                  <a:off x="3958857" y="4359034"/>
                  <a:ext cx="598320" cy="1043280"/>
                </a:xfrm>
                <a:prstGeom prst="rect">
                  <a:avLst/>
                </a:prstGeom>
              </p:spPr>
            </p:pic>
          </mc:Fallback>
        </mc:AlternateContent>
      </p:grpSp>
    </p:spTree>
    <p:extLst>
      <p:ext uri="{BB962C8B-B14F-4D97-AF65-F5344CB8AC3E}">
        <p14:creationId xmlns:p14="http://schemas.microsoft.com/office/powerpoint/2010/main" val="133921938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07846768-FFEE-44DD-8DBC-5A33980011F8}"/>
              </a:ext>
            </a:extLst>
          </p:cNvPr>
          <p:cNvSpPr txBox="1"/>
          <p:nvPr/>
        </p:nvSpPr>
        <p:spPr>
          <a:xfrm>
            <a:off x="3521577" y="49153"/>
            <a:ext cx="5148845" cy="461665"/>
          </a:xfrm>
          <a:prstGeom prst="rect">
            <a:avLst/>
          </a:prstGeom>
          <a:noFill/>
        </p:spPr>
        <p:txBody>
          <a:bodyPr wrap="none" rtlCol="0">
            <a:spAutoFit/>
          </a:bodyPr>
          <a:lstStyle/>
          <a:p>
            <a:r>
              <a:rPr lang="en-US" sz="2400" dirty="0"/>
              <a:t>CRISPR Repair of Grown Hormone Gene</a:t>
            </a:r>
          </a:p>
        </p:txBody>
      </p:sp>
      <p:sp>
        <p:nvSpPr>
          <p:cNvPr id="8" name="TextBox 7">
            <a:extLst>
              <a:ext uri="{FF2B5EF4-FFF2-40B4-BE49-F238E27FC236}">
                <a16:creationId xmlns:a16="http://schemas.microsoft.com/office/drawing/2014/main" id="{96E86204-52C8-267F-E65F-0C617F5368E8}"/>
              </a:ext>
            </a:extLst>
          </p:cNvPr>
          <p:cNvSpPr txBox="1"/>
          <p:nvPr/>
        </p:nvSpPr>
        <p:spPr>
          <a:xfrm>
            <a:off x="152400" y="532956"/>
            <a:ext cx="11913815" cy="2308324"/>
          </a:xfrm>
          <a:prstGeom prst="rect">
            <a:avLst/>
          </a:prstGeom>
          <a:noFill/>
        </p:spPr>
        <p:txBody>
          <a:bodyPr wrap="square" rtlCol="0">
            <a:spAutoFit/>
          </a:bodyPr>
          <a:lstStyle/>
          <a:p>
            <a:pPr marL="285750" indent="-285750">
              <a:buFont typeface="Arial" panose="020B0604020202020204" pitchFamily="34" charset="0"/>
              <a:buChar char="•"/>
            </a:pPr>
            <a:r>
              <a:rPr lang="en-US" dirty="0"/>
              <a:t>The PAM site closest to the mutation was selected so that the cut site is close to mutation site.</a:t>
            </a:r>
          </a:p>
          <a:p>
            <a:pPr marL="285750" indent="-285750">
              <a:buFont typeface="Arial" panose="020B0604020202020204" pitchFamily="34" charset="0"/>
              <a:buChar char="•"/>
            </a:pPr>
            <a:r>
              <a:rPr lang="en-US" dirty="0"/>
              <a:t>The targeting section of the guide RNA should have the same sequence as 5’ to the XGG, 18 bases are required:</a:t>
            </a:r>
          </a:p>
          <a:p>
            <a:pPr lvl="3"/>
            <a:r>
              <a:rPr lang="en-US" dirty="0">
                <a:highlight>
                  <a:srgbClr val="C0C0C0"/>
                </a:highlight>
              </a:rPr>
              <a:t>5’AGAUGGCAGCCCCCGGAC---------- plus additional RNA needed for Cas9 function</a:t>
            </a:r>
            <a:endParaRPr lang="en-US" dirty="0"/>
          </a:p>
          <a:p>
            <a:pPr marL="285750" indent="-285750">
              <a:buFont typeface="Arial" panose="020B0604020202020204" pitchFamily="34" charset="0"/>
              <a:buChar char="•"/>
            </a:pPr>
            <a:r>
              <a:rPr lang="en-US" dirty="0"/>
              <a:t>This RNA would cause cleavage of both the wild-type or mutant sequence since they are identical in this region. This is OK since the repair DNA will contain the wild-type sequence.</a:t>
            </a:r>
          </a:p>
          <a:p>
            <a:pPr marL="285750" indent="-285750">
              <a:buFont typeface="Arial" panose="020B0604020202020204" pitchFamily="34" charset="0"/>
              <a:buChar char="•"/>
            </a:pPr>
            <a:r>
              <a:rPr lang="en-US" dirty="0"/>
              <a:t>The site of Cas9 cleavage is between the PAM and the guide RNA sequence.</a:t>
            </a:r>
          </a:p>
          <a:p>
            <a:pPr marL="285750" indent="-285750">
              <a:buFont typeface="Arial" panose="020B0604020202020204" pitchFamily="34" charset="0"/>
              <a:buChar char="•"/>
            </a:pPr>
            <a:r>
              <a:rPr lang="en-US" dirty="0"/>
              <a:t>The injected DNA contains sequences on both sides of the ds break, causing the replacement of the sequences at the double stranded break due to repair.</a:t>
            </a:r>
          </a:p>
        </p:txBody>
      </p:sp>
      <p:sp>
        <p:nvSpPr>
          <p:cNvPr id="21" name="TextBox 20">
            <a:extLst>
              <a:ext uri="{FF2B5EF4-FFF2-40B4-BE49-F238E27FC236}">
                <a16:creationId xmlns:a16="http://schemas.microsoft.com/office/drawing/2014/main" id="{FAED4587-A1BA-0F45-8B6D-2AA3305044C1}"/>
              </a:ext>
            </a:extLst>
          </p:cNvPr>
          <p:cNvSpPr txBox="1"/>
          <p:nvPr/>
        </p:nvSpPr>
        <p:spPr>
          <a:xfrm>
            <a:off x="6109307" y="2665135"/>
            <a:ext cx="3917354" cy="369332"/>
          </a:xfrm>
          <a:prstGeom prst="rect">
            <a:avLst/>
          </a:prstGeom>
          <a:noFill/>
        </p:spPr>
        <p:txBody>
          <a:bodyPr wrap="none" rtlCol="0">
            <a:spAutoFit/>
          </a:bodyPr>
          <a:lstStyle/>
          <a:p>
            <a:r>
              <a:rPr lang="en-US" b="1" dirty="0"/>
              <a:t>Injected dsDNA for Homologous Repair</a:t>
            </a:r>
          </a:p>
        </p:txBody>
      </p:sp>
      <p:grpSp>
        <p:nvGrpSpPr>
          <p:cNvPr id="35" name="Group 34">
            <a:extLst>
              <a:ext uri="{FF2B5EF4-FFF2-40B4-BE49-F238E27FC236}">
                <a16:creationId xmlns:a16="http://schemas.microsoft.com/office/drawing/2014/main" id="{577D72CA-279C-55E2-615B-4A62D0D7A1E8}"/>
              </a:ext>
            </a:extLst>
          </p:cNvPr>
          <p:cNvGrpSpPr/>
          <p:nvPr/>
        </p:nvGrpSpPr>
        <p:grpSpPr>
          <a:xfrm>
            <a:off x="4724400" y="3065778"/>
            <a:ext cx="7341815" cy="1022026"/>
            <a:chOff x="4850185" y="3023407"/>
            <a:chExt cx="7341815" cy="1022026"/>
          </a:xfrm>
        </p:grpSpPr>
        <p:sp>
          <p:nvSpPr>
            <p:cNvPr id="23" name="TextBox 22">
              <a:extLst>
                <a:ext uri="{FF2B5EF4-FFF2-40B4-BE49-F238E27FC236}">
                  <a16:creationId xmlns:a16="http://schemas.microsoft.com/office/drawing/2014/main" id="{A0600B15-83E3-526E-D68A-A0C7231E91F0}"/>
                </a:ext>
              </a:extLst>
            </p:cNvPr>
            <p:cNvSpPr txBox="1"/>
            <p:nvPr/>
          </p:nvSpPr>
          <p:spPr>
            <a:xfrm>
              <a:off x="4850185" y="3023407"/>
              <a:ext cx="7341815" cy="523220"/>
            </a:xfrm>
            <a:prstGeom prst="rect">
              <a:avLst/>
            </a:prstGeom>
            <a:noFill/>
          </p:spPr>
          <p:txBody>
            <a:bodyPr wrap="square">
              <a:spAutoFit/>
            </a:bodyPr>
            <a:lstStyle/>
            <a:p>
              <a:r>
                <a:rPr lang="en-US" altLang="en-US" sz="1400" dirty="0">
                  <a:latin typeface="Courier New" panose="02070309020205020404" pitchFamily="49" charset="0"/>
                  <a:cs typeface="Courier New" panose="02070309020205020404" pitchFamily="49" charset="0"/>
                </a:rPr>
                <a:t>CTTTGCAGAGGCTGGAAGATGGCAGCCCCCGGACTGGGCAG</a:t>
              </a:r>
              <a:r>
                <a:rPr lang="en-US" altLang="en-US" sz="1400" u="sng" dirty="0">
                  <a:highlight>
                    <a:srgbClr val="FF00FF"/>
                  </a:highlight>
                  <a:latin typeface="Courier New" panose="02070309020205020404" pitchFamily="49" charset="0"/>
                  <a:cs typeface="Courier New" panose="02070309020205020404" pitchFamily="49" charset="0"/>
                </a:rPr>
                <a:t>ATC</a:t>
              </a:r>
              <a:r>
                <a:rPr lang="en-US" altLang="en-US" sz="1400" dirty="0">
                  <a:latin typeface="Courier New" panose="02070309020205020404" pitchFamily="49" charset="0"/>
                  <a:cs typeface="Courier New" panose="02070309020205020404" pitchFamily="49" charset="0"/>
                </a:rPr>
                <a:t>TTCAAGCAGACCTACAG</a:t>
              </a:r>
            </a:p>
            <a:p>
              <a:r>
                <a:rPr lang="en-US" sz="1400" dirty="0">
                  <a:latin typeface="Courier New" panose="02070309020205020404" pitchFamily="49" charset="0"/>
                  <a:cs typeface="Courier New" panose="02070309020205020404" pitchFamily="49" charset="0"/>
                </a:rPr>
                <a:t>GAAACGTCTCCGACCTTCTACCGTCGGGGGCCTGACCCGTCTAGAAGTTCGTCTGGATGTC</a:t>
              </a:r>
              <a:endParaRPr lang="en-US" sz="1400" dirty="0"/>
            </a:p>
          </p:txBody>
        </p:sp>
        <p:sp>
          <p:nvSpPr>
            <p:cNvPr id="24" name="Rectangle 23">
              <a:extLst>
                <a:ext uri="{FF2B5EF4-FFF2-40B4-BE49-F238E27FC236}">
                  <a16:creationId xmlns:a16="http://schemas.microsoft.com/office/drawing/2014/main" id="{13FC9D5A-0A7A-0E5D-628F-68056EA7B6D6}"/>
                </a:ext>
              </a:extLst>
            </p:cNvPr>
            <p:cNvSpPr/>
            <p:nvPr/>
          </p:nvSpPr>
          <p:spPr>
            <a:xfrm>
              <a:off x="4899374" y="3023407"/>
              <a:ext cx="1642694" cy="578078"/>
            </a:xfrm>
            <a:prstGeom prst="rect">
              <a:avLst/>
            </a:prstGeom>
            <a:noFill/>
            <a:ln w="57150">
              <a:solidFill>
                <a:srgbClr val="C00000">
                  <a:alpha val="39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25" name="Rectangle 24">
              <a:extLst>
                <a:ext uri="{FF2B5EF4-FFF2-40B4-BE49-F238E27FC236}">
                  <a16:creationId xmlns:a16="http://schemas.microsoft.com/office/drawing/2014/main" id="{32CD6410-3407-9A99-4FE3-54E29D3C1557}"/>
                </a:ext>
              </a:extLst>
            </p:cNvPr>
            <p:cNvSpPr/>
            <p:nvPr/>
          </p:nvSpPr>
          <p:spPr>
            <a:xfrm>
              <a:off x="9808037" y="3026830"/>
              <a:ext cx="1676400" cy="578078"/>
            </a:xfrm>
            <a:prstGeom prst="rect">
              <a:avLst/>
            </a:prstGeom>
            <a:noFill/>
            <a:ln w="57150">
              <a:solidFill>
                <a:srgbClr val="C00000">
                  <a:alpha val="39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26" name="TextBox 25">
              <a:extLst>
                <a:ext uri="{FF2B5EF4-FFF2-40B4-BE49-F238E27FC236}">
                  <a16:creationId xmlns:a16="http://schemas.microsoft.com/office/drawing/2014/main" id="{4CD6EEB7-248B-2074-72C1-110A8A6D911C}"/>
                </a:ext>
              </a:extLst>
            </p:cNvPr>
            <p:cNvSpPr txBox="1"/>
            <p:nvPr/>
          </p:nvSpPr>
          <p:spPr>
            <a:xfrm>
              <a:off x="7512480" y="3706879"/>
              <a:ext cx="3263394" cy="338554"/>
            </a:xfrm>
            <a:prstGeom prst="rect">
              <a:avLst/>
            </a:prstGeom>
            <a:noFill/>
          </p:spPr>
          <p:txBody>
            <a:bodyPr wrap="none" rtlCol="0">
              <a:spAutoFit/>
            </a:bodyPr>
            <a:lstStyle/>
            <a:p>
              <a:r>
                <a:rPr lang="en-US" sz="1600" dirty="0"/>
                <a:t>homology regions required for repair</a:t>
              </a:r>
            </a:p>
          </p:txBody>
        </p:sp>
        <p:cxnSp>
          <p:nvCxnSpPr>
            <p:cNvPr id="28" name="Straight Arrow Connector 27">
              <a:extLst>
                <a:ext uri="{FF2B5EF4-FFF2-40B4-BE49-F238E27FC236}">
                  <a16:creationId xmlns:a16="http://schemas.microsoft.com/office/drawing/2014/main" id="{42A4BC73-663B-1781-7475-081020B8D38C}"/>
                </a:ext>
              </a:extLst>
            </p:cNvPr>
            <p:cNvCxnSpPr>
              <a:cxnSpLocks/>
              <a:stCxn id="26" idx="1"/>
              <a:endCxn id="24" idx="2"/>
            </p:cNvCxnSpPr>
            <p:nvPr/>
          </p:nvCxnSpPr>
          <p:spPr>
            <a:xfrm flipH="1" flipV="1">
              <a:off x="5720721" y="3601485"/>
              <a:ext cx="1791759" cy="27467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B6FB808E-16C7-F40A-C2CB-CAC1AEEF231E}"/>
                </a:ext>
              </a:extLst>
            </p:cNvPr>
            <p:cNvCxnSpPr>
              <a:cxnSpLocks/>
              <a:endCxn id="25" idx="2"/>
            </p:cNvCxnSpPr>
            <p:nvPr/>
          </p:nvCxnSpPr>
          <p:spPr>
            <a:xfrm flipV="1">
              <a:off x="10285785" y="3604908"/>
              <a:ext cx="360452" cy="15523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sp>
        <p:nvSpPr>
          <p:cNvPr id="3" name="Rectangle 2">
            <a:extLst>
              <a:ext uri="{FF2B5EF4-FFF2-40B4-BE49-F238E27FC236}">
                <a16:creationId xmlns:a16="http://schemas.microsoft.com/office/drawing/2014/main" id="{8F7FB077-89A4-40F1-9B97-8E3793795B62}"/>
              </a:ext>
            </a:extLst>
          </p:cNvPr>
          <p:cNvSpPr>
            <a:spLocks noChangeArrowheads="1"/>
          </p:cNvSpPr>
          <p:nvPr/>
        </p:nvSpPr>
        <p:spPr bwMode="auto">
          <a:xfrm>
            <a:off x="228600" y="4293719"/>
            <a:ext cx="9370412" cy="2031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eaLnBrk="0" hangingPunct="0"/>
            <a:r>
              <a:rPr lang="en-US" altLang="en-US" sz="1400" b="1" dirty="0">
                <a:latin typeface="Courier New" panose="02070309020205020404" pitchFamily="49" charset="0"/>
                <a:cs typeface="Courier New" panose="02070309020205020404" pitchFamily="49" charset="0"/>
              </a:rPr>
              <a:t>Wild type (normal)</a:t>
            </a:r>
          </a:p>
          <a:p>
            <a:pPr eaLnBrk="0" hangingPunct="0"/>
            <a:r>
              <a:rPr lang="en-US" altLang="en-US" sz="1400" dirty="0">
                <a:latin typeface="Courier New" panose="02070309020205020404" pitchFamily="49" charset="0"/>
                <a:cs typeface="Courier New" panose="02070309020205020404" pitchFamily="49" charset="0"/>
              </a:rPr>
              <a:t>          R  L  E  D  G  S  P  R  T  G  Q  I  F  K  Q  T  Y  S  </a:t>
            </a:r>
          </a:p>
          <a:p>
            <a:pPr eaLnBrk="0" hangingPunct="0"/>
            <a:r>
              <a:rPr lang="en-US" altLang="en-US" sz="1400" dirty="0">
                <a:latin typeface="Courier New" panose="02070309020205020404" pitchFamily="49" charset="0"/>
                <a:cs typeface="Courier New" panose="02070309020205020404" pitchFamily="49" charset="0"/>
              </a:rPr>
              <a:t>-CTTTGCAGAGGCTGGA</a:t>
            </a:r>
            <a:r>
              <a:rPr lang="en-US" altLang="en-US" sz="1400" dirty="0">
                <a:highlight>
                  <a:srgbClr val="C0C0C0"/>
                </a:highlight>
                <a:latin typeface="Courier New" panose="02070309020205020404" pitchFamily="49" charset="0"/>
                <a:cs typeface="Courier New" panose="02070309020205020404" pitchFamily="49" charset="0"/>
              </a:rPr>
              <a:t>AGATGGCAGCCCCCGGAC</a:t>
            </a:r>
            <a:r>
              <a:rPr lang="en-US" altLang="en-US" sz="1400" dirty="0">
                <a:highlight>
                  <a:srgbClr val="00FFFF"/>
                </a:highlight>
                <a:latin typeface="Courier New" panose="02070309020205020404" pitchFamily="49" charset="0"/>
                <a:cs typeface="Courier New" panose="02070309020205020404" pitchFamily="49" charset="0"/>
              </a:rPr>
              <a:t>TGG</a:t>
            </a:r>
            <a:r>
              <a:rPr lang="en-US" altLang="en-US" sz="1400" dirty="0">
                <a:latin typeface="Courier New" panose="02070309020205020404" pitchFamily="49" charset="0"/>
                <a:cs typeface="Courier New" panose="02070309020205020404" pitchFamily="49" charset="0"/>
              </a:rPr>
              <a:t>GCAG</a:t>
            </a:r>
            <a:r>
              <a:rPr lang="en-US" altLang="en-US" sz="1400" u="sng" dirty="0">
                <a:highlight>
                  <a:srgbClr val="FF00FF"/>
                </a:highlight>
                <a:latin typeface="Courier New" panose="02070309020205020404" pitchFamily="49" charset="0"/>
                <a:cs typeface="Courier New" panose="02070309020205020404" pitchFamily="49" charset="0"/>
              </a:rPr>
              <a:t>ATC</a:t>
            </a:r>
            <a:r>
              <a:rPr lang="en-US" altLang="en-US" sz="1400" dirty="0">
                <a:latin typeface="Courier New" panose="02070309020205020404" pitchFamily="49" charset="0"/>
                <a:cs typeface="Courier New" panose="02070309020205020404" pitchFamily="49" charset="0"/>
              </a:rPr>
              <a:t>TTCAAGCAGACCTACAGCAA-</a:t>
            </a:r>
          </a:p>
          <a:p>
            <a:pPr eaLnBrk="0" hangingPunct="0"/>
            <a:r>
              <a:rPr lang="en-US" altLang="en-US" sz="1400" dirty="0">
                <a:latin typeface="Courier New" panose="02070309020205020404" pitchFamily="49" charset="0"/>
                <a:cs typeface="Courier New" panose="02070309020205020404" pitchFamily="49" charset="0"/>
              </a:rPr>
              <a:t>-GAAACGTCTCCGACCTTCTACCGTCGGGGGCCTGACCCGTCTAGAAGTTCGTCTGGATGTCGTT-</a:t>
            </a:r>
          </a:p>
          <a:p>
            <a:pPr eaLnBrk="0" hangingPunct="0"/>
            <a:endParaRPr lang="en-US" altLang="en-US" sz="1400" dirty="0">
              <a:latin typeface="Courier New" panose="02070309020205020404" pitchFamily="49" charset="0"/>
              <a:cs typeface="Courier New" panose="02070309020205020404" pitchFamily="49" charset="0"/>
            </a:endParaRPr>
          </a:p>
          <a:p>
            <a:pPr eaLnBrk="0" hangingPunct="0"/>
            <a:r>
              <a:rPr lang="en-US" altLang="en-US" sz="1400" b="1" dirty="0">
                <a:latin typeface="Courier New" panose="02070309020205020404" pitchFamily="49" charset="0"/>
                <a:cs typeface="Courier New" panose="02070309020205020404" pitchFamily="49" charset="0"/>
              </a:rPr>
              <a:t>Mutant (growth hormone non-functional)</a:t>
            </a:r>
          </a:p>
          <a:p>
            <a:pPr lvl="0" eaLnBrk="0" hangingPunct="0"/>
            <a:r>
              <a:rPr lang="en-US" altLang="en-US" sz="1400" dirty="0">
                <a:latin typeface="Courier New" panose="02070309020205020404" pitchFamily="49" charset="0"/>
                <a:cs typeface="Courier New" panose="02070309020205020404" pitchFamily="49" charset="0"/>
              </a:rPr>
              <a:t>          R  L  E  D  G  S  P  R  T  G  Q  N  F  K  Q  T  Y  S  </a:t>
            </a:r>
          </a:p>
          <a:p>
            <a:pPr eaLnBrk="0" hangingPunct="0"/>
            <a:r>
              <a:rPr lang="en-US" altLang="en-US" sz="1400" dirty="0">
                <a:latin typeface="Courier New" panose="02070309020205020404" pitchFamily="49" charset="0"/>
                <a:cs typeface="Courier New" panose="02070309020205020404" pitchFamily="49" charset="0"/>
              </a:rPr>
              <a:t>-CTTTGCAGAGGCTGGA</a:t>
            </a:r>
            <a:r>
              <a:rPr lang="en-US" altLang="en-US" sz="1400" dirty="0">
                <a:highlight>
                  <a:srgbClr val="C0C0C0"/>
                </a:highlight>
                <a:latin typeface="Courier New" panose="02070309020205020404" pitchFamily="49" charset="0"/>
                <a:cs typeface="Courier New" panose="02070309020205020404" pitchFamily="49" charset="0"/>
              </a:rPr>
              <a:t>AGATGGCAGCCCCCGGAC</a:t>
            </a:r>
            <a:r>
              <a:rPr lang="en-US" altLang="en-US" sz="1400" dirty="0">
                <a:highlight>
                  <a:srgbClr val="00FFFF"/>
                </a:highlight>
                <a:latin typeface="Courier New" panose="02070309020205020404" pitchFamily="49" charset="0"/>
                <a:cs typeface="Courier New" panose="02070309020205020404" pitchFamily="49" charset="0"/>
              </a:rPr>
              <a:t>TGG</a:t>
            </a:r>
            <a:r>
              <a:rPr lang="en-US" altLang="en-US" sz="1400" dirty="0">
                <a:latin typeface="Courier New" panose="02070309020205020404" pitchFamily="49" charset="0"/>
                <a:cs typeface="Courier New" panose="02070309020205020404" pitchFamily="49" charset="0"/>
              </a:rPr>
              <a:t>GCAG</a:t>
            </a:r>
            <a:r>
              <a:rPr lang="en-US" altLang="en-US" sz="1400" u="sng" dirty="0">
                <a:highlight>
                  <a:srgbClr val="FF00FF"/>
                </a:highlight>
                <a:latin typeface="Courier New" panose="02070309020205020404" pitchFamily="49" charset="0"/>
                <a:cs typeface="Courier New" panose="02070309020205020404" pitchFamily="49" charset="0"/>
              </a:rPr>
              <a:t>AAC</a:t>
            </a:r>
            <a:r>
              <a:rPr lang="en-US" altLang="en-US" sz="1400" dirty="0">
                <a:latin typeface="Courier New" panose="02070309020205020404" pitchFamily="49" charset="0"/>
                <a:cs typeface="Courier New" panose="02070309020205020404" pitchFamily="49" charset="0"/>
              </a:rPr>
              <a:t>TTCAAGCAGACCTACAGCAA-</a:t>
            </a:r>
          </a:p>
          <a:p>
            <a:pPr eaLnBrk="0" hangingPunct="0"/>
            <a:r>
              <a:rPr lang="en-US" altLang="en-US" sz="1400" dirty="0">
                <a:latin typeface="Courier New" panose="02070309020205020404" pitchFamily="49" charset="0"/>
                <a:cs typeface="Courier New" panose="02070309020205020404" pitchFamily="49" charset="0"/>
              </a:rPr>
              <a:t>-GAAACGTCTCCGACCTTCTACCGTCGGGGGCCTGACCCGTCTTGAAGTTCGTCTGGATGTCGTT-</a:t>
            </a:r>
          </a:p>
        </p:txBody>
      </p:sp>
      <p:cxnSp>
        <p:nvCxnSpPr>
          <p:cNvPr id="16" name="Straight Arrow Connector 15">
            <a:extLst>
              <a:ext uri="{FF2B5EF4-FFF2-40B4-BE49-F238E27FC236}">
                <a16:creationId xmlns:a16="http://schemas.microsoft.com/office/drawing/2014/main" id="{5581DDB7-478F-B2F1-B639-F248B6582F38}"/>
              </a:ext>
            </a:extLst>
          </p:cNvPr>
          <p:cNvCxnSpPr>
            <a:cxnSpLocks/>
          </p:cNvCxnSpPr>
          <p:nvPr/>
        </p:nvCxnSpPr>
        <p:spPr>
          <a:xfrm>
            <a:off x="3733800" y="4495800"/>
            <a:ext cx="0" cy="286030"/>
          </a:xfrm>
          <a:prstGeom prst="straightConnector1">
            <a:avLst/>
          </a:prstGeom>
          <a:ln w="412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DFC26D9B-5E5D-B9A4-C130-7E5A828497EB}"/>
              </a:ext>
            </a:extLst>
          </p:cNvPr>
          <p:cNvCxnSpPr/>
          <p:nvPr/>
        </p:nvCxnSpPr>
        <p:spPr>
          <a:xfrm flipV="1">
            <a:off x="3733800" y="5116447"/>
            <a:ext cx="0" cy="228600"/>
          </a:xfrm>
          <a:prstGeom prst="straightConnector1">
            <a:avLst/>
          </a:prstGeom>
          <a:ln w="41275">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31" name="Rectangle 30">
            <a:extLst>
              <a:ext uri="{FF2B5EF4-FFF2-40B4-BE49-F238E27FC236}">
                <a16:creationId xmlns:a16="http://schemas.microsoft.com/office/drawing/2014/main" id="{72ABCD2F-0734-FD11-FBF5-D33CD0DB5E83}"/>
              </a:ext>
            </a:extLst>
          </p:cNvPr>
          <p:cNvSpPr/>
          <p:nvPr/>
        </p:nvSpPr>
        <p:spPr>
          <a:xfrm>
            <a:off x="408659" y="4728673"/>
            <a:ext cx="1630343" cy="524903"/>
          </a:xfrm>
          <a:prstGeom prst="rect">
            <a:avLst/>
          </a:prstGeom>
          <a:noFill/>
          <a:ln w="57150">
            <a:solidFill>
              <a:srgbClr val="C00000">
                <a:alpha val="39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14A18D74-61C9-5F4C-FBCF-2233D5715303}"/>
              </a:ext>
            </a:extLst>
          </p:cNvPr>
          <p:cNvSpPr/>
          <p:nvPr/>
        </p:nvSpPr>
        <p:spPr>
          <a:xfrm>
            <a:off x="5257074" y="4705844"/>
            <a:ext cx="1630342" cy="524903"/>
          </a:xfrm>
          <a:prstGeom prst="rect">
            <a:avLst/>
          </a:prstGeom>
          <a:noFill/>
          <a:ln w="57150">
            <a:solidFill>
              <a:srgbClr val="C00000">
                <a:alpha val="39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TextBox 39">
            <a:extLst>
              <a:ext uri="{FF2B5EF4-FFF2-40B4-BE49-F238E27FC236}">
                <a16:creationId xmlns:a16="http://schemas.microsoft.com/office/drawing/2014/main" id="{ED3514F1-4581-E362-9BE9-D302EEDFD2E5}"/>
              </a:ext>
            </a:extLst>
          </p:cNvPr>
          <p:cNvSpPr txBox="1"/>
          <p:nvPr/>
        </p:nvSpPr>
        <p:spPr>
          <a:xfrm>
            <a:off x="3014784" y="4121068"/>
            <a:ext cx="1642694" cy="338554"/>
          </a:xfrm>
          <a:prstGeom prst="rect">
            <a:avLst/>
          </a:prstGeom>
          <a:noFill/>
        </p:spPr>
        <p:txBody>
          <a:bodyPr wrap="none" rtlCol="0">
            <a:spAutoFit/>
          </a:bodyPr>
          <a:lstStyle/>
          <a:p>
            <a:r>
              <a:rPr lang="en-US" sz="1600" b="1" dirty="0"/>
              <a:t>DNA cuts by cas9</a:t>
            </a:r>
          </a:p>
        </p:txBody>
      </p:sp>
      <p:grpSp>
        <p:nvGrpSpPr>
          <p:cNvPr id="47" name="Group 46">
            <a:extLst>
              <a:ext uri="{FF2B5EF4-FFF2-40B4-BE49-F238E27FC236}">
                <a16:creationId xmlns:a16="http://schemas.microsoft.com/office/drawing/2014/main" id="{99AA6713-0008-4679-F761-13CCC013469C}"/>
              </a:ext>
            </a:extLst>
          </p:cNvPr>
          <p:cNvGrpSpPr/>
          <p:nvPr/>
        </p:nvGrpSpPr>
        <p:grpSpPr>
          <a:xfrm>
            <a:off x="1606399" y="3812805"/>
            <a:ext cx="2502648" cy="1025874"/>
            <a:chOff x="712022" y="3627332"/>
            <a:chExt cx="2456535" cy="1024161"/>
          </a:xfrm>
        </p:grpSpPr>
        <p:sp>
          <p:nvSpPr>
            <p:cNvPr id="4" name="TextBox 3">
              <a:extLst>
                <a:ext uri="{FF2B5EF4-FFF2-40B4-BE49-F238E27FC236}">
                  <a16:creationId xmlns:a16="http://schemas.microsoft.com/office/drawing/2014/main" id="{FA32744D-644F-FF28-9979-B3056EA8A9DC}"/>
                </a:ext>
              </a:extLst>
            </p:cNvPr>
            <p:cNvSpPr txBox="1"/>
            <p:nvPr/>
          </p:nvSpPr>
          <p:spPr>
            <a:xfrm>
              <a:off x="712022" y="3627332"/>
              <a:ext cx="1919051" cy="369332"/>
            </a:xfrm>
            <a:prstGeom prst="rect">
              <a:avLst/>
            </a:prstGeom>
            <a:noFill/>
          </p:spPr>
          <p:txBody>
            <a:bodyPr wrap="none" rtlCol="0">
              <a:spAutoFit/>
            </a:bodyPr>
            <a:lstStyle/>
            <a:p>
              <a:r>
                <a:rPr lang="en-US" dirty="0"/>
                <a:t>Possible PAM Sites</a:t>
              </a:r>
            </a:p>
          </p:txBody>
        </p:sp>
        <p:cxnSp>
          <p:nvCxnSpPr>
            <p:cNvPr id="18" name="Straight Arrow Connector 17">
              <a:extLst>
                <a:ext uri="{FF2B5EF4-FFF2-40B4-BE49-F238E27FC236}">
                  <a16:creationId xmlns:a16="http://schemas.microsoft.com/office/drawing/2014/main" id="{DFB2568D-228A-3D61-E58A-15F52DF741A2}"/>
                </a:ext>
              </a:extLst>
            </p:cNvPr>
            <p:cNvCxnSpPr>
              <a:cxnSpLocks/>
              <a:stCxn id="4" idx="2"/>
            </p:cNvCxnSpPr>
            <p:nvPr/>
          </p:nvCxnSpPr>
          <p:spPr>
            <a:xfrm>
              <a:off x="1671548" y="3996664"/>
              <a:ext cx="0" cy="59807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3F879DD8-3942-B82D-1B6F-ACABEAFA1F14}"/>
                </a:ext>
              </a:extLst>
            </p:cNvPr>
            <p:cNvCxnSpPr>
              <a:cxnSpLocks/>
              <a:stCxn id="4" idx="2"/>
            </p:cNvCxnSpPr>
            <p:nvPr/>
          </p:nvCxnSpPr>
          <p:spPr>
            <a:xfrm>
              <a:off x="1671548" y="3996664"/>
              <a:ext cx="959525" cy="59807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D8DFA9A3-673F-1290-CC88-8B63CFBACAB0}"/>
                </a:ext>
              </a:extLst>
            </p:cNvPr>
            <p:cNvCxnSpPr>
              <a:cxnSpLocks/>
              <a:stCxn id="4" idx="2"/>
            </p:cNvCxnSpPr>
            <p:nvPr/>
          </p:nvCxnSpPr>
          <p:spPr>
            <a:xfrm>
              <a:off x="1671548" y="3996664"/>
              <a:ext cx="1497009" cy="55281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a:extLst>
                <a:ext uri="{FF2B5EF4-FFF2-40B4-BE49-F238E27FC236}">
                  <a16:creationId xmlns:a16="http://schemas.microsoft.com/office/drawing/2014/main" id="{EBD51784-6123-5C29-6192-64A6D688C836}"/>
                </a:ext>
              </a:extLst>
            </p:cNvPr>
            <p:cNvCxnSpPr>
              <a:cxnSpLocks/>
              <a:stCxn id="4" idx="2"/>
            </p:cNvCxnSpPr>
            <p:nvPr/>
          </p:nvCxnSpPr>
          <p:spPr>
            <a:xfrm flipH="1">
              <a:off x="981618" y="3996664"/>
              <a:ext cx="689930" cy="65482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sp>
        <p:nvSpPr>
          <p:cNvPr id="2" name="Date Placeholder 1">
            <a:extLst>
              <a:ext uri="{FF2B5EF4-FFF2-40B4-BE49-F238E27FC236}">
                <a16:creationId xmlns:a16="http://schemas.microsoft.com/office/drawing/2014/main" id="{6072390E-A5B0-DB64-2F43-6AF72E8BE9C3}"/>
              </a:ext>
            </a:extLst>
          </p:cNvPr>
          <p:cNvSpPr>
            <a:spLocks noGrp="1"/>
          </p:cNvSpPr>
          <p:nvPr>
            <p:ph type="dt" sz="half" idx="10"/>
          </p:nvPr>
        </p:nvSpPr>
        <p:spPr/>
        <p:txBody>
          <a:bodyPr/>
          <a:lstStyle/>
          <a:p>
            <a:fld id="{AC2AC785-EF52-4B47-8400-27293D1B029E}" type="datetime1">
              <a:rPr lang="en-US" smtClean="0"/>
              <a:t>9/9/2023</a:t>
            </a:fld>
            <a:endParaRPr lang="en-US"/>
          </a:p>
        </p:txBody>
      </p:sp>
      <p:sp>
        <p:nvSpPr>
          <p:cNvPr id="9" name="Footer Placeholder 8">
            <a:extLst>
              <a:ext uri="{FF2B5EF4-FFF2-40B4-BE49-F238E27FC236}">
                <a16:creationId xmlns:a16="http://schemas.microsoft.com/office/drawing/2014/main" id="{DABB7D9E-5936-7F19-1F9A-BC0AB61B2DC7}"/>
              </a:ext>
            </a:extLst>
          </p:cNvPr>
          <p:cNvSpPr>
            <a:spLocks noGrp="1"/>
          </p:cNvSpPr>
          <p:nvPr>
            <p:ph type="ftr" sz="quarter" idx="11"/>
          </p:nvPr>
        </p:nvSpPr>
        <p:spPr/>
        <p:txBody>
          <a:bodyPr/>
          <a:lstStyle/>
          <a:p>
            <a:r>
              <a:rPr lang="en-US"/>
              <a:t>D &amp; D Lecture 5 - Fall 2023</a:t>
            </a:r>
          </a:p>
        </p:txBody>
      </p:sp>
      <p:sp>
        <p:nvSpPr>
          <p:cNvPr id="10" name="Slide Number Placeholder 9">
            <a:extLst>
              <a:ext uri="{FF2B5EF4-FFF2-40B4-BE49-F238E27FC236}">
                <a16:creationId xmlns:a16="http://schemas.microsoft.com/office/drawing/2014/main" id="{C700C028-C2D0-B4C5-5282-962C8894F3A8}"/>
              </a:ext>
            </a:extLst>
          </p:cNvPr>
          <p:cNvSpPr>
            <a:spLocks noGrp="1"/>
          </p:cNvSpPr>
          <p:nvPr>
            <p:ph type="sldNum" sz="quarter" idx="12"/>
          </p:nvPr>
        </p:nvSpPr>
        <p:spPr/>
        <p:txBody>
          <a:bodyPr/>
          <a:lstStyle/>
          <a:p>
            <a:fld id="{DC3BB032-4020-48F4-953B-341806DC4A2B}" type="slidenum">
              <a:rPr lang="en-US" smtClean="0"/>
              <a:pPr/>
              <a:t>48</a:t>
            </a:fld>
            <a:endParaRPr lang="en-US"/>
          </a:p>
        </p:txBody>
      </p:sp>
      <mc:AlternateContent xmlns:mc="http://schemas.openxmlformats.org/markup-compatibility/2006">
        <mc:Choice xmlns:p14="http://schemas.microsoft.com/office/powerpoint/2010/main" Requires="p14">
          <p:contentPart p14:bwMode="auto" r:id="rId2">
            <p14:nvContentPartPr>
              <p14:cNvPr id="33" name="Ink 32">
                <a:extLst>
                  <a:ext uri="{FF2B5EF4-FFF2-40B4-BE49-F238E27FC236}">
                    <a16:creationId xmlns:a16="http://schemas.microsoft.com/office/drawing/2014/main" id="{E9AE65B1-FD88-2C5B-3971-1BEBCEEE0C8A}"/>
                  </a:ext>
                </a:extLst>
              </p14:cNvPr>
              <p14:cNvContentPartPr/>
              <p14:nvPr/>
            </p14:nvContentPartPr>
            <p14:xfrm>
              <a:off x="2081457" y="4721194"/>
              <a:ext cx="2015640" cy="321120"/>
            </p14:xfrm>
          </p:contentPart>
        </mc:Choice>
        <mc:Fallback>
          <p:pic>
            <p:nvPicPr>
              <p:cNvPr id="33" name="Ink 32">
                <a:extLst>
                  <a:ext uri="{FF2B5EF4-FFF2-40B4-BE49-F238E27FC236}">
                    <a16:creationId xmlns:a16="http://schemas.microsoft.com/office/drawing/2014/main" id="{E9AE65B1-FD88-2C5B-3971-1BEBCEEE0C8A}"/>
                  </a:ext>
                </a:extLst>
              </p:cNvPr>
              <p:cNvPicPr/>
              <p:nvPr/>
            </p:nvPicPr>
            <p:blipFill>
              <a:blip r:embed="rId3"/>
              <a:stretch>
                <a:fillRect/>
              </a:stretch>
            </p:blipFill>
            <p:spPr>
              <a:xfrm>
                <a:off x="2072457" y="4712554"/>
                <a:ext cx="2033280" cy="338760"/>
              </a:xfrm>
              <a:prstGeom prst="rect">
                <a:avLst/>
              </a:prstGeom>
            </p:spPr>
          </p:pic>
        </mc:Fallback>
      </mc:AlternateContent>
      <mc:AlternateContent xmlns:mc="http://schemas.openxmlformats.org/markup-compatibility/2006">
        <mc:Choice xmlns:p14="http://schemas.microsoft.com/office/powerpoint/2010/main" Requires="p14">
          <p:contentPart p14:bwMode="auto" r:id="rId4">
            <p14:nvContentPartPr>
              <p14:cNvPr id="34" name="Ink 33">
                <a:extLst>
                  <a:ext uri="{FF2B5EF4-FFF2-40B4-BE49-F238E27FC236}">
                    <a16:creationId xmlns:a16="http://schemas.microsoft.com/office/drawing/2014/main" id="{E326941A-E1D7-9FA1-ECB7-5F5944B29633}"/>
                  </a:ext>
                </a:extLst>
              </p14:cNvPr>
              <p14:cNvContentPartPr/>
              <p14:nvPr/>
            </p14:nvContentPartPr>
            <p14:xfrm>
              <a:off x="3754377" y="4777714"/>
              <a:ext cx="8640" cy="6480"/>
            </p14:xfrm>
          </p:contentPart>
        </mc:Choice>
        <mc:Fallback>
          <p:pic>
            <p:nvPicPr>
              <p:cNvPr id="34" name="Ink 33">
                <a:extLst>
                  <a:ext uri="{FF2B5EF4-FFF2-40B4-BE49-F238E27FC236}">
                    <a16:creationId xmlns:a16="http://schemas.microsoft.com/office/drawing/2014/main" id="{E326941A-E1D7-9FA1-ECB7-5F5944B29633}"/>
                  </a:ext>
                </a:extLst>
              </p:cNvPr>
              <p:cNvPicPr/>
              <p:nvPr/>
            </p:nvPicPr>
            <p:blipFill>
              <a:blip r:embed="rId5"/>
              <a:stretch>
                <a:fillRect/>
              </a:stretch>
            </p:blipFill>
            <p:spPr>
              <a:xfrm>
                <a:off x="3745377" y="4769074"/>
                <a:ext cx="26280" cy="24120"/>
              </a:xfrm>
              <a:prstGeom prst="rect">
                <a:avLst/>
              </a:prstGeom>
            </p:spPr>
          </p:pic>
        </mc:Fallback>
      </mc:AlternateContent>
      <p:grpSp>
        <p:nvGrpSpPr>
          <p:cNvPr id="63" name="Group 62">
            <a:extLst>
              <a:ext uri="{FF2B5EF4-FFF2-40B4-BE49-F238E27FC236}">
                <a16:creationId xmlns:a16="http://schemas.microsoft.com/office/drawing/2014/main" id="{633CE185-470D-8728-397E-0EDD4AC1F744}"/>
              </a:ext>
            </a:extLst>
          </p:cNvPr>
          <p:cNvGrpSpPr/>
          <p:nvPr/>
        </p:nvGrpSpPr>
        <p:grpSpPr>
          <a:xfrm>
            <a:off x="437697" y="4715074"/>
            <a:ext cx="1632240" cy="519120"/>
            <a:chOff x="437697" y="4715074"/>
            <a:chExt cx="1632240" cy="519120"/>
          </a:xfrm>
        </p:grpSpPr>
        <mc:AlternateContent xmlns:mc="http://schemas.openxmlformats.org/markup-compatibility/2006">
          <mc:Choice xmlns:p14="http://schemas.microsoft.com/office/powerpoint/2010/main" Requires="p14">
            <p:contentPart p14:bwMode="auto" r:id="rId6">
              <p14:nvContentPartPr>
                <p14:cNvPr id="58" name="Ink 57">
                  <a:extLst>
                    <a:ext uri="{FF2B5EF4-FFF2-40B4-BE49-F238E27FC236}">
                      <a16:creationId xmlns:a16="http://schemas.microsoft.com/office/drawing/2014/main" id="{800D3BB8-49DD-1F4B-E0B6-B9FFF56E656D}"/>
                    </a:ext>
                  </a:extLst>
                </p14:cNvPr>
                <p14:cNvContentPartPr/>
                <p14:nvPr/>
              </p14:nvContentPartPr>
              <p14:xfrm>
                <a:off x="437697" y="4742794"/>
                <a:ext cx="281160" cy="491400"/>
              </p14:xfrm>
            </p:contentPart>
          </mc:Choice>
          <mc:Fallback>
            <p:pic>
              <p:nvPicPr>
                <p:cNvPr id="58" name="Ink 57">
                  <a:extLst>
                    <a:ext uri="{FF2B5EF4-FFF2-40B4-BE49-F238E27FC236}">
                      <a16:creationId xmlns:a16="http://schemas.microsoft.com/office/drawing/2014/main" id="{800D3BB8-49DD-1F4B-E0B6-B9FFF56E656D}"/>
                    </a:ext>
                  </a:extLst>
                </p:cNvPr>
                <p:cNvPicPr/>
                <p:nvPr/>
              </p:nvPicPr>
              <p:blipFill>
                <a:blip r:embed="rId7"/>
                <a:stretch>
                  <a:fillRect/>
                </a:stretch>
              </p:blipFill>
              <p:spPr>
                <a:xfrm>
                  <a:off x="428697" y="4734154"/>
                  <a:ext cx="298800" cy="509040"/>
                </a:xfrm>
                <a:prstGeom prst="rect">
                  <a:avLst/>
                </a:prstGeom>
              </p:spPr>
            </p:pic>
          </mc:Fallback>
        </mc:AlternateContent>
        <mc:AlternateContent xmlns:mc="http://schemas.openxmlformats.org/markup-compatibility/2006">
          <mc:Choice xmlns:p14="http://schemas.microsoft.com/office/powerpoint/2010/main" Requires="p14">
            <p:contentPart p14:bwMode="auto" r:id="rId8">
              <p14:nvContentPartPr>
                <p14:cNvPr id="59" name="Ink 58">
                  <a:extLst>
                    <a:ext uri="{FF2B5EF4-FFF2-40B4-BE49-F238E27FC236}">
                      <a16:creationId xmlns:a16="http://schemas.microsoft.com/office/drawing/2014/main" id="{CC68DBC2-9495-4C21-D22C-5868F38ED5C2}"/>
                    </a:ext>
                  </a:extLst>
                </p14:cNvPr>
                <p14:cNvContentPartPr/>
                <p14:nvPr/>
              </p14:nvContentPartPr>
              <p14:xfrm>
                <a:off x="857457" y="4765114"/>
                <a:ext cx="271800" cy="424800"/>
              </p14:xfrm>
            </p:contentPart>
          </mc:Choice>
          <mc:Fallback>
            <p:pic>
              <p:nvPicPr>
                <p:cNvPr id="59" name="Ink 58">
                  <a:extLst>
                    <a:ext uri="{FF2B5EF4-FFF2-40B4-BE49-F238E27FC236}">
                      <a16:creationId xmlns:a16="http://schemas.microsoft.com/office/drawing/2014/main" id="{CC68DBC2-9495-4C21-D22C-5868F38ED5C2}"/>
                    </a:ext>
                  </a:extLst>
                </p:cNvPr>
                <p:cNvPicPr/>
                <p:nvPr/>
              </p:nvPicPr>
              <p:blipFill>
                <a:blip r:embed="rId9"/>
                <a:stretch>
                  <a:fillRect/>
                </a:stretch>
              </p:blipFill>
              <p:spPr>
                <a:xfrm>
                  <a:off x="848457" y="4756474"/>
                  <a:ext cx="289440" cy="44244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60" name="Ink 59">
                  <a:extLst>
                    <a:ext uri="{FF2B5EF4-FFF2-40B4-BE49-F238E27FC236}">
                      <a16:creationId xmlns:a16="http://schemas.microsoft.com/office/drawing/2014/main" id="{675EA34F-F3F1-423C-BDE7-3E81CBFE29F2}"/>
                    </a:ext>
                  </a:extLst>
                </p14:cNvPr>
                <p14:cNvContentPartPr/>
                <p14:nvPr/>
              </p14:nvContentPartPr>
              <p14:xfrm>
                <a:off x="1274337" y="4715074"/>
                <a:ext cx="263880" cy="406440"/>
              </p14:xfrm>
            </p:contentPart>
          </mc:Choice>
          <mc:Fallback>
            <p:pic>
              <p:nvPicPr>
                <p:cNvPr id="60" name="Ink 59">
                  <a:extLst>
                    <a:ext uri="{FF2B5EF4-FFF2-40B4-BE49-F238E27FC236}">
                      <a16:creationId xmlns:a16="http://schemas.microsoft.com/office/drawing/2014/main" id="{675EA34F-F3F1-423C-BDE7-3E81CBFE29F2}"/>
                    </a:ext>
                  </a:extLst>
                </p:cNvPr>
                <p:cNvPicPr/>
                <p:nvPr/>
              </p:nvPicPr>
              <p:blipFill>
                <a:blip r:embed="rId11"/>
                <a:stretch>
                  <a:fillRect/>
                </a:stretch>
              </p:blipFill>
              <p:spPr>
                <a:xfrm>
                  <a:off x="1265337" y="4706434"/>
                  <a:ext cx="281520" cy="424080"/>
                </a:xfrm>
                <a:prstGeom prst="rect">
                  <a:avLst/>
                </a:prstGeom>
              </p:spPr>
            </p:pic>
          </mc:Fallback>
        </mc:AlternateContent>
        <mc:AlternateContent xmlns:mc="http://schemas.openxmlformats.org/markup-compatibility/2006">
          <mc:Choice xmlns:p14="http://schemas.microsoft.com/office/powerpoint/2010/main" Requires="p14">
            <p:contentPart p14:bwMode="auto" r:id="rId12">
              <p14:nvContentPartPr>
                <p14:cNvPr id="61" name="Ink 60">
                  <a:extLst>
                    <a:ext uri="{FF2B5EF4-FFF2-40B4-BE49-F238E27FC236}">
                      <a16:creationId xmlns:a16="http://schemas.microsoft.com/office/drawing/2014/main" id="{62A95258-671A-A31E-460A-5A5D90A4E80C}"/>
                    </a:ext>
                  </a:extLst>
                </p14:cNvPr>
                <p14:cNvContentPartPr/>
                <p14:nvPr/>
              </p14:nvContentPartPr>
              <p14:xfrm>
                <a:off x="1431657" y="4764754"/>
                <a:ext cx="306360" cy="459720"/>
              </p14:xfrm>
            </p:contentPart>
          </mc:Choice>
          <mc:Fallback>
            <p:pic>
              <p:nvPicPr>
                <p:cNvPr id="61" name="Ink 60">
                  <a:extLst>
                    <a:ext uri="{FF2B5EF4-FFF2-40B4-BE49-F238E27FC236}">
                      <a16:creationId xmlns:a16="http://schemas.microsoft.com/office/drawing/2014/main" id="{62A95258-671A-A31E-460A-5A5D90A4E80C}"/>
                    </a:ext>
                  </a:extLst>
                </p:cNvPr>
                <p:cNvPicPr/>
                <p:nvPr/>
              </p:nvPicPr>
              <p:blipFill>
                <a:blip r:embed="rId13"/>
                <a:stretch>
                  <a:fillRect/>
                </a:stretch>
              </p:blipFill>
              <p:spPr>
                <a:xfrm>
                  <a:off x="1423017" y="4756114"/>
                  <a:ext cx="324000" cy="477360"/>
                </a:xfrm>
                <a:prstGeom prst="rect">
                  <a:avLst/>
                </a:prstGeom>
              </p:spPr>
            </p:pic>
          </mc:Fallback>
        </mc:AlternateContent>
        <mc:AlternateContent xmlns:mc="http://schemas.openxmlformats.org/markup-compatibility/2006">
          <mc:Choice xmlns:p14="http://schemas.microsoft.com/office/powerpoint/2010/main" Requires="p14">
            <p:contentPart p14:bwMode="auto" r:id="rId14">
              <p14:nvContentPartPr>
                <p14:cNvPr id="62" name="Ink 61">
                  <a:extLst>
                    <a:ext uri="{FF2B5EF4-FFF2-40B4-BE49-F238E27FC236}">
                      <a16:creationId xmlns:a16="http://schemas.microsoft.com/office/drawing/2014/main" id="{B9B90E3D-4571-4E7A-6B40-C429D483300D}"/>
                    </a:ext>
                  </a:extLst>
                </p14:cNvPr>
                <p14:cNvContentPartPr/>
                <p14:nvPr/>
              </p14:nvContentPartPr>
              <p14:xfrm>
                <a:off x="1693377" y="4785634"/>
                <a:ext cx="376560" cy="417240"/>
              </p14:xfrm>
            </p:contentPart>
          </mc:Choice>
          <mc:Fallback>
            <p:pic>
              <p:nvPicPr>
                <p:cNvPr id="62" name="Ink 61">
                  <a:extLst>
                    <a:ext uri="{FF2B5EF4-FFF2-40B4-BE49-F238E27FC236}">
                      <a16:creationId xmlns:a16="http://schemas.microsoft.com/office/drawing/2014/main" id="{B9B90E3D-4571-4E7A-6B40-C429D483300D}"/>
                    </a:ext>
                  </a:extLst>
                </p:cNvPr>
                <p:cNvPicPr/>
                <p:nvPr/>
              </p:nvPicPr>
              <p:blipFill>
                <a:blip r:embed="rId15"/>
                <a:stretch>
                  <a:fillRect/>
                </a:stretch>
              </p:blipFill>
              <p:spPr>
                <a:xfrm>
                  <a:off x="1684377" y="4776634"/>
                  <a:ext cx="394200" cy="434880"/>
                </a:xfrm>
                <a:prstGeom prst="rect">
                  <a:avLst/>
                </a:prstGeom>
              </p:spPr>
            </p:pic>
          </mc:Fallback>
        </mc:AlternateContent>
      </p:grpSp>
      <p:grpSp>
        <p:nvGrpSpPr>
          <p:cNvPr id="85" name="Group 84">
            <a:extLst>
              <a:ext uri="{FF2B5EF4-FFF2-40B4-BE49-F238E27FC236}">
                <a16:creationId xmlns:a16="http://schemas.microsoft.com/office/drawing/2014/main" id="{270A6FD6-CB4A-BE0F-3BBB-E273CE33E168}"/>
              </a:ext>
            </a:extLst>
          </p:cNvPr>
          <p:cNvGrpSpPr/>
          <p:nvPr/>
        </p:nvGrpSpPr>
        <p:grpSpPr>
          <a:xfrm>
            <a:off x="4034457" y="2172394"/>
            <a:ext cx="7959960" cy="3921120"/>
            <a:chOff x="4034457" y="2172394"/>
            <a:chExt cx="7959960" cy="3921120"/>
          </a:xfrm>
        </p:grpSpPr>
        <mc:AlternateContent xmlns:mc="http://schemas.openxmlformats.org/markup-compatibility/2006">
          <mc:Choice xmlns:p14="http://schemas.microsoft.com/office/powerpoint/2010/main" Requires="p14">
            <p:contentPart p14:bwMode="auto" r:id="rId16">
              <p14:nvContentPartPr>
                <p14:cNvPr id="5" name="Ink 4">
                  <a:extLst>
                    <a:ext uri="{FF2B5EF4-FFF2-40B4-BE49-F238E27FC236}">
                      <a16:creationId xmlns:a16="http://schemas.microsoft.com/office/drawing/2014/main" id="{2EA093AA-1345-3A1B-2B52-C932A571E086}"/>
                    </a:ext>
                  </a:extLst>
                </p14:cNvPr>
                <p14:cNvContentPartPr/>
                <p14:nvPr/>
              </p14:nvContentPartPr>
              <p14:xfrm>
                <a:off x="4750857" y="4494754"/>
                <a:ext cx="367200" cy="571320"/>
              </p14:xfrm>
            </p:contentPart>
          </mc:Choice>
          <mc:Fallback>
            <p:pic>
              <p:nvPicPr>
                <p:cNvPr id="5" name="Ink 4">
                  <a:extLst>
                    <a:ext uri="{FF2B5EF4-FFF2-40B4-BE49-F238E27FC236}">
                      <a16:creationId xmlns:a16="http://schemas.microsoft.com/office/drawing/2014/main" id="{2EA093AA-1345-3A1B-2B52-C932A571E086}"/>
                    </a:ext>
                  </a:extLst>
                </p:cNvPr>
                <p:cNvPicPr/>
                <p:nvPr/>
              </p:nvPicPr>
              <p:blipFill>
                <a:blip r:embed="rId17"/>
                <a:stretch>
                  <a:fillRect/>
                </a:stretch>
              </p:blipFill>
              <p:spPr>
                <a:xfrm>
                  <a:off x="4742217" y="4486114"/>
                  <a:ext cx="384840" cy="588960"/>
                </a:xfrm>
                <a:prstGeom prst="rect">
                  <a:avLst/>
                </a:prstGeom>
              </p:spPr>
            </p:pic>
          </mc:Fallback>
        </mc:AlternateContent>
        <mc:AlternateContent xmlns:mc="http://schemas.openxmlformats.org/markup-compatibility/2006">
          <mc:Choice xmlns:p14="http://schemas.microsoft.com/office/powerpoint/2010/main" Requires="p14">
            <p:contentPart p14:bwMode="auto" r:id="rId18">
              <p14:nvContentPartPr>
                <p14:cNvPr id="6" name="Ink 5">
                  <a:extLst>
                    <a:ext uri="{FF2B5EF4-FFF2-40B4-BE49-F238E27FC236}">
                      <a16:creationId xmlns:a16="http://schemas.microsoft.com/office/drawing/2014/main" id="{069546DC-400C-E4FF-9A24-F34CE74E2E55}"/>
                    </a:ext>
                  </a:extLst>
                </p14:cNvPr>
                <p14:cNvContentPartPr/>
                <p14:nvPr/>
              </p14:nvContentPartPr>
              <p14:xfrm>
                <a:off x="5051817" y="4229794"/>
                <a:ext cx="185400" cy="181440"/>
              </p14:xfrm>
            </p:contentPart>
          </mc:Choice>
          <mc:Fallback>
            <p:pic>
              <p:nvPicPr>
                <p:cNvPr id="6" name="Ink 5">
                  <a:extLst>
                    <a:ext uri="{FF2B5EF4-FFF2-40B4-BE49-F238E27FC236}">
                      <a16:creationId xmlns:a16="http://schemas.microsoft.com/office/drawing/2014/main" id="{069546DC-400C-E4FF-9A24-F34CE74E2E55}"/>
                    </a:ext>
                  </a:extLst>
                </p:cNvPr>
                <p:cNvPicPr/>
                <p:nvPr/>
              </p:nvPicPr>
              <p:blipFill>
                <a:blip r:embed="rId19"/>
                <a:stretch>
                  <a:fillRect/>
                </a:stretch>
              </p:blipFill>
              <p:spPr>
                <a:xfrm>
                  <a:off x="5042817" y="4220794"/>
                  <a:ext cx="203040" cy="199080"/>
                </a:xfrm>
                <a:prstGeom prst="rect">
                  <a:avLst/>
                </a:prstGeom>
              </p:spPr>
            </p:pic>
          </mc:Fallback>
        </mc:AlternateContent>
        <mc:AlternateContent xmlns:mc="http://schemas.openxmlformats.org/markup-compatibility/2006">
          <mc:Choice xmlns:p14="http://schemas.microsoft.com/office/powerpoint/2010/main" Requires="p14">
            <p:contentPart p14:bwMode="auto" r:id="rId20">
              <p14:nvContentPartPr>
                <p14:cNvPr id="7" name="Ink 6">
                  <a:extLst>
                    <a:ext uri="{FF2B5EF4-FFF2-40B4-BE49-F238E27FC236}">
                      <a16:creationId xmlns:a16="http://schemas.microsoft.com/office/drawing/2014/main" id="{F788927B-C8A1-9C29-65E7-C7BD501376FD}"/>
                    </a:ext>
                  </a:extLst>
                </p14:cNvPr>
                <p14:cNvContentPartPr/>
                <p14:nvPr/>
              </p14:nvContentPartPr>
              <p14:xfrm>
                <a:off x="5287257" y="4142314"/>
                <a:ext cx="31680" cy="114840"/>
              </p14:xfrm>
            </p:contentPart>
          </mc:Choice>
          <mc:Fallback>
            <p:pic>
              <p:nvPicPr>
                <p:cNvPr id="7" name="Ink 6">
                  <a:extLst>
                    <a:ext uri="{FF2B5EF4-FFF2-40B4-BE49-F238E27FC236}">
                      <a16:creationId xmlns:a16="http://schemas.microsoft.com/office/drawing/2014/main" id="{F788927B-C8A1-9C29-65E7-C7BD501376FD}"/>
                    </a:ext>
                  </a:extLst>
                </p:cNvPr>
                <p:cNvPicPr/>
                <p:nvPr/>
              </p:nvPicPr>
              <p:blipFill>
                <a:blip r:embed="rId21"/>
                <a:stretch>
                  <a:fillRect/>
                </a:stretch>
              </p:blipFill>
              <p:spPr>
                <a:xfrm>
                  <a:off x="5278617" y="4133674"/>
                  <a:ext cx="49320" cy="132480"/>
                </a:xfrm>
                <a:prstGeom prst="rect">
                  <a:avLst/>
                </a:prstGeom>
              </p:spPr>
            </p:pic>
          </mc:Fallback>
        </mc:AlternateContent>
        <mc:AlternateContent xmlns:mc="http://schemas.openxmlformats.org/markup-compatibility/2006">
          <mc:Choice xmlns:p14="http://schemas.microsoft.com/office/powerpoint/2010/main" Requires="p14">
            <p:contentPart p14:bwMode="auto" r:id="rId22">
              <p14:nvContentPartPr>
                <p14:cNvPr id="11" name="Ink 10">
                  <a:extLst>
                    <a:ext uri="{FF2B5EF4-FFF2-40B4-BE49-F238E27FC236}">
                      <a16:creationId xmlns:a16="http://schemas.microsoft.com/office/drawing/2014/main" id="{3A808BD5-3698-B36E-2FA0-7E64992DD0A6}"/>
                    </a:ext>
                  </a:extLst>
                </p14:cNvPr>
                <p14:cNvContentPartPr/>
                <p14:nvPr/>
              </p14:nvContentPartPr>
              <p14:xfrm>
                <a:off x="5183217" y="4077514"/>
                <a:ext cx="162720" cy="135720"/>
              </p14:xfrm>
            </p:contentPart>
          </mc:Choice>
          <mc:Fallback>
            <p:pic>
              <p:nvPicPr>
                <p:cNvPr id="11" name="Ink 10">
                  <a:extLst>
                    <a:ext uri="{FF2B5EF4-FFF2-40B4-BE49-F238E27FC236}">
                      <a16:creationId xmlns:a16="http://schemas.microsoft.com/office/drawing/2014/main" id="{3A808BD5-3698-B36E-2FA0-7E64992DD0A6}"/>
                    </a:ext>
                  </a:extLst>
                </p:cNvPr>
                <p:cNvPicPr/>
                <p:nvPr/>
              </p:nvPicPr>
              <p:blipFill>
                <a:blip r:embed="rId23"/>
                <a:stretch>
                  <a:fillRect/>
                </a:stretch>
              </p:blipFill>
              <p:spPr>
                <a:xfrm>
                  <a:off x="5174217" y="4068874"/>
                  <a:ext cx="180360" cy="153360"/>
                </a:xfrm>
                <a:prstGeom prst="rect">
                  <a:avLst/>
                </a:prstGeom>
              </p:spPr>
            </p:pic>
          </mc:Fallback>
        </mc:AlternateContent>
        <mc:AlternateContent xmlns:mc="http://schemas.openxmlformats.org/markup-compatibility/2006">
          <mc:Choice xmlns:p14="http://schemas.microsoft.com/office/powerpoint/2010/main" Requires="p14">
            <p:contentPart p14:bwMode="auto" r:id="rId24">
              <p14:nvContentPartPr>
                <p14:cNvPr id="12" name="Ink 11">
                  <a:extLst>
                    <a:ext uri="{FF2B5EF4-FFF2-40B4-BE49-F238E27FC236}">
                      <a16:creationId xmlns:a16="http://schemas.microsoft.com/office/drawing/2014/main" id="{4DEB5978-55DD-D938-91F6-69D78D275D57}"/>
                    </a:ext>
                  </a:extLst>
                </p14:cNvPr>
                <p14:cNvContentPartPr/>
                <p14:nvPr/>
              </p14:nvContentPartPr>
              <p14:xfrm>
                <a:off x="4792977" y="5541634"/>
                <a:ext cx="363960" cy="551880"/>
              </p14:xfrm>
            </p:contentPart>
          </mc:Choice>
          <mc:Fallback>
            <p:pic>
              <p:nvPicPr>
                <p:cNvPr id="12" name="Ink 11">
                  <a:extLst>
                    <a:ext uri="{FF2B5EF4-FFF2-40B4-BE49-F238E27FC236}">
                      <a16:creationId xmlns:a16="http://schemas.microsoft.com/office/drawing/2014/main" id="{4DEB5978-55DD-D938-91F6-69D78D275D57}"/>
                    </a:ext>
                  </a:extLst>
                </p:cNvPr>
                <p:cNvPicPr/>
                <p:nvPr/>
              </p:nvPicPr>
              <p:blipFill>
                <a:blip r:embed="rId25"/>
                <a:stretch>
                  <a:fillRect/>
                </a:stretch>
              </p:blipFill>
              <p:spPr>
                <a:xfrm>
                  <a:off x="4783977" y="5532994"/>
                  <a:ext cx="381600" cy="569520"/>
                </a:xfrm>
                <a:prstGeom prst="rect">
                  <a:avLst/>
                </a:prstGeom>
              </p:spPr>
            </p:pic>
          </mc:Fallback>
        </mc:AlternateContent>
        <mc:AlternateContent xmlns:mc="http://schemas.openxmlformats.org/markup-compatibility/2006">
          <mc:Choice xmlns:p14="http://schemas.microsoft.com/office/powerpoint/2010/main" Requires="p14">
            <p:contentPart p14:bwMode="auto" r:id="rId26">
              <p14:nvContentPartPr>
                <p14:cNvPr id="13" name="Ink 12">
                  <a:extLst>
                    <a:ext uri="{FF2B5EF4-FFF2-40B4-BE49-F238E27FC236}">
                      <a16:creationId xmlns:a16="http://schemas.microsoft.com/office/drawing/2014/main" id="{F1AA5FAB-4C32-F131-6C71-6071F2106892}"/>
                    </a:ext>
                  </a:extLst>
                </p14:cNvPr>
                <p14:cNvContentPartPr/>
                <p14:nvPr/>
              </p14:nvContentPartPr>
              <p14:xfrm>
                <a:off x="5162697" y="5468914"/>
                <a:ext cx="158040" cy="131400"/>
              </p14:xfrm>
            </p:contentPart>
          </mc:Choice>
          <mc:Fallback>
            <p:pic>
              <p:nvPicPr>
                <p:cNvPr id="13" name="Ink 12">
                  <a:extLst>
                    <a:ext uri="{FF2B5EF4-FFF2-40B4-BE49-F238E27FC236}">
                      <a16:creationId xmlns:a16="http://schemas.microsoft.com/office/drawing/2014/main" id="{F1AA5FAB-4C32-F131-6C71-6071F2106892}"/>
                    </a:ext>
                  </a:extLst>
                </p:cNvPr>
                <p:cNvPicPr/>
                <p:nvPr/>
              </p:nvPicPr>
              <p:blipFill>
                <a:blip r:embed="rId27"/>
                <a:stretch>
                  <a:fillRect/>
                </a:stretch>
              </p:blipFill>
              <p:spPr>
                <a:xfrm>
                  <a:off x="5153697" y="5459914"/>
                  <a:ext cx="175680" cy="149040"/>
                </a:xfrm>
                <a:prstGeom prst="rect">
                  <a:avLst/>
                </a:prstGeom>
              </p:spPr>
            </p:pic>
          </mc:Fallback>
        </mc:AlternateContent>
        <mc:AlternateContent xmlns:mc="http://schemas.openxmlformats.org/markup-compatibility/2006">
          <mc:Choice xmlns:p14="http://schemas.microsoft.com/office/powerpoint/2010/main" Requires="p14">
            <p:contentPart p14:bwMode="auto" r:id="rId28">
              <p14:nvContentPartPr>
                <p14:cNvPr id="15" name="Ink 14">
                  <a:extLst>
                    <a:ext uri="{FF2B5EF4-FFF2-40B4-BE49-F238E27FC236}">
                      <a16:creationId xmlns:a16="http://schemas.microsoft.com/office/drawing/2014/main" id="{11CAF093-FC76-2E0F-7989-4735BBC3A054}"/>
                    </a:ext>
                  </a:extLst>
                </p14:cNvPr>
                <p14:cNvContentPartPr/>
                <p14:nvPr/>
              </p14:nvContentPartPr>
              <p14:xfrm>
                <a:off x="5338017" y="5349034"/>
                <a:ext cx="294120" cy="167040"/>
              </p14:xfrm>
            </p:contentPart>
          </mc:Choice>
          <mc:Fallback>
            <p:pic>
              <p:nvPicPr>
                <p:cNvPr id="15" name="Ink 14">
                  <a:extLst>
                    <a:ext uri="{FF2B5EF4-FFF2-40B4-BE49-F238E27FC236}">
                      <a16:creationId xmlns:a16="http://schemas.microsoft.com/office/drawing/2014/main" id="{11CAF093-FC76-2E0F-7989-4735BBC3A054}"/>
                    </a:ext>
                  </a:extLst>
                </p:cNvPr>
                <p:cNvPicPr/>
                <p:nvPr/>
              </p:nvPicPr>
              <p:blipFill>
                <a:blip r:embed="rId29"/>
                <a:stretch>
                  <a:fillRect/>
                </a:stretch>
              </p:blipFill>
              <p:spPr>
                <a:xfrm>
                  <a:off x="5329017" y="5340394"/>
                  <a:ext cx="311760" cy="184680"/>
                </a:xfrm>
                <a:prstGeom prst="rect">
                  <a:avLst/>
                </a:prstGeom>
              </p:spPr>
            </p:pic>
          </mc:Fallback>
        </mc:AlternateContent>
        <mc:AlternateContent xmlns:mc="http://schemas.openxmlformats.org/markup-compatibility/2006">
          <mc:Choice xmlns:p14="http://schemas.microsoft.com/office/powerpoint/2010/main" Requires="p14">
            <p:contentPart p14:bwMode="auto" r:id="rId30">
              <p14:nvContentPartPr>
                <p14:cNvPr id="27" name="Ink 26">
                  <a:extLst>
                    <a:ext uri="{FF2B5EF4-FFF2-40B4-BE49-F238E27FC236}">
                      <a16:creationId xmlns:a16="http://schemas.microsoft.com/office/drawing/2014/main" id="{96AAD851-DCCC-ECD5-6113-F627F44DAD07}"/>
                    </a:ext>
                  </a:extLst>
                </p14:cNvPr>
                <p14:cNvContentPartPr/>
                <p14:nvPr/>
              </p14:nvContentPartPr>
              <p14:xfrm>
                <a:off x="4034457" y="4690594"/>
                <a:ext cx="337680" cy="311760"/>
              </p14:xfrm>
            </p:contentPart>
          </mc:Choice>
          <mc:Fallback>
            <p:pic>
              <p:nvPicPr>
                <p:cNvPr id="27" name="Ink 26">
                  <a:extLst>
                    <a:ext uri="{FF2B5EF4-FFF2-40B4-BE49-F238E27FC236}">
                      <a16:creationId xmlns:a16="http://schemas.microsoft.com/office/drawing/2014/main" id="{96AAD851-DCCC-ECD5-6113-F627F44DAD07}"/>
                    </a:ext>
                  </a:extLst>
                </p:cNvPr>
                <p:cNvPicPr/>
                <p:nvPr/>
              </p:nvPicPr>
              <p:blipFill>
                <a:blip r:embed="rId31"/>
                <a:stretch>
                  <a:fillRect/>
                </a:stretch>
              </p:blipFill>
              <p:spPr>
                <a:xfrm>
                  <a:off x="4025457" y="4681954"/>
                  <a:ext cx="355320" cy="329400"/>
                </a:xfrm>
                <a:prstGeom prst="rect">
                  <a:avLst/>
                </a:prstGeom>
              </p:spPr>
            </p:pic>
          </mc:Fallback>
        </mc:AlternateContent>
        <mc:AlternateContent xmlns:mc="http://schemas.openxmlformats.org/markup-compatibility/2006">
          <mc:Choice xmlns:p14="http://schemas.microsoft.com/office/powerpoint/2010/main" Requires="p14">
            <p:contentPart p14:bwMode="auto" r:id="rId32">
              <p14:nvContentPartPr>
                <p14:cNvPr id="51" name="Ink 50">
                  <a:extLst>
                    <a:ext uri="{FF2B5EF4-FFF2-40B4-BE49-F238E27FC236}">
                      <a16:creationId xmlns:a16="http://schemas.microsoft.com/office/drawing/2014/main" id="{B5374D5F-E72B-055F-A536-7D5AFDDB08C7}"/>
                    </a:ext>
                  </a:extLst>
                </p14:cNvPr>
                <p14:cNvContentPartPr/>
                <p14:nvPr/>
              </p14:nvContentPartPr>
              <p14:xfrm>
                <a:off x="4787937" y="3055114"/>
                <a:ext cx="273960" cy="359280"/>
              </p14:xfrm>
            </p:contentPart>
          </mc:Choice>
          <mc:Fallback>
            <p:pic>
              <p:nvPicPr>
                <p:cNvPr id="51" name="Ink 50">
                  <a:extLst>
                    <a:ext uri="{FF2B5EF4-FFF2-40B4-BE49-F238E27FC236}">
                      <a16:creationId xmlns:a16="http://schemas.microsoft.com/office/drawing/2014/main" id="{B5374D5F-E72B-055F-A536-7D5AFDDB08C7}"/>
                    </a:ext>
                  </a:extLst>
                </p:cNvPr>
                <p:cNvPicPr/>
                <p:nvPr/>
              </p:nvPicPr>
              <p:blipFill>
                <a:blip r:embed="rId33"/>
                <a:stretch>
                  <a:fillRect/>
                </a:stretch>
              </p:blipFill>
              <p:spPr>
                <a:xfrm>
                  <a:off x="4779297" y="3046474"/>
                  <a:ext cx="291600" cy="376920"/>
                </a:xfrm>
                <a:prstGeom prst="rect">
                  <a:avLst/>
                </a:prstGeom>
              </p:spPr>
            </p:pic>
          </mc:Fallback>
        </mc:AlternateContent>
        <mc:AlternateContent xmlns:mc="http://schemas.openxmlformats.org/markup-compatibility/2006">
          <mc:Choice xmlns:p14="http://schemas.microsoft.com/office/powerpoint/2010/main" Requires="p14">
            <p:contentPart p14:bwMode="auto" r:id="rId34">
              <p14:nvContentPartPr>
                <p14:cNvPr id="52" name="Ink 51">
                  <a:extLst>
                    <a:ext uri="{FF2B5EF4-FFF2-40B4-BE49-F238E27FC236}">
                      <a16:creationId xmlns:a16="http://schemas.microsoft.com/office/drawing/2014/main" id="{BEC2CFF0-23B2-CD6F-0DB3-FB814D050999}"/>
                    </a:ext>
                  </a:extLst>
                </p14:cNvPr>
                <p14:cNvContentPartPr/>
                <p14:nvPr/>
              </p14:nvContentPartPr>
              <p14:xfrm>
                <a:off x="4954617" y="3074194"/>
                <a:ext cx="354240" cy="536400"/>
              </p14:xfrm>
            </p:contentPart>
          </mc:Choice>
          <mc:Fallback>
            <p:pic>
              <p:nvPicPr>
                <p:cNvPr id="52" name="Ink 51">
                  <a:extLst>
                    <a:ext uri="{FF2B5EF4-FFF2-40B4-BE49-F238E27FC236}">
                      <a16:creationId xmlns:a16="http://schemas.microsoft.com/office/drawing/2014/main" id="{BEC2CFF0-23B2-CD6F-0DB3-FB814D050999}"/>
                    </a:ext>
                  </a:extLst>
                </p:cNvPr>
                <p:cNvPicPr/>
                <p:nvPr/>
              </p:nvPicPr>
              <p:blipFill>
                <a:blip r:embed="rId35"/>
                <a:stretch>
                  <a:fillRect/>
                </a:stretch>
              </p:blipFill>
              <p:spPr>
                <a:xfrm>
                  <a:off x="4945617" y="3065194"/>
                  <a:ext cx="371880" cy="554040"/>
                </a:xfrm>
                <a:prstGeom prst="rect">
                  <a:avLst/>
                </a:prstGeom>
              </p:spPr>
            </p:pic>
          </mc:Fallback>
        </mc:AlternateContent>
        <mc:AlternateContent xmlns:mc="http://schemas.openxmlformats.org/markup-compatibility/2006">
          <mc:Choice xmlns:p14="http://schemas.microsoft.com/office/powerpoint/2010/main" Requires="p14">
            <p:contentPart p14:bwMode="auto" r:id="rId36">
              <p14:nvContentPartPr>
                <p14:cNvPr id="53" name="Ink 52">
                  <a:extLst>
                    <a:ext uri="{FF2B5EF4-FFF2-40B4-BE49-F238E27FC236}">
                      <a16:creationId xmlns:a16="http://schemas.microsoft.com/office/drawing/2014/main" id="{6D0999D4-C389-C023-DD08-6FB561280D80}"/>
                    </a:ext>
                  </a:extLst>
                </p14:cNvPr>
                <p14:cNvContentPartPr/>
                <p14:nvPr/>
              </p14:nvContentPartPr>
              <p14:xfrm>
                <a:off x="5300577" y="3087154"/>
                <a:ext cx="314640" cy="439200"/>
              </p14:xfrm>
            </p:contentPart>
          </mc:Choice>
          <mc:Fallback>
            <p:pic>
              <p:nvPicPr>
                <p:cNvPr id="53" name="Ink 52">
                  <a:extLst>
                    <a:ext uri="{FF2B5EF4-FFF2-40B4-BE49-F238E27FC236}">
                      <a16:creationId xmlns:a16="http://schemas.microsoft.com/office/drawing/2014/main" id="{6D0999D4-C389-C023-DD08-6FB561280D80}"/>
                    </a:ext>
                  </a:extLst>
                </p:cNvPr>
                <p:cNvPicPr/>
                <p:nvPr/>
              </p:nvPicPr>
              <p:blipFill>
                <a:blip r:embed="rId37"/>
                <a:stretch>
                  <a:fillRect/>
                </a:stretch>
              </p:blipFill>
              <p:spPr>
                <a:xfrm>
                  <a:off x="5291937" y="3078514"/>
                  <a:ext cx="332280" cy="456840"/>
                </a:xfrm>
                <a:prstGeom prst="rect">
                  <a:avLst/>
                </a:prstGeom>
              </p:spPr>
            </p:pic>
          </mc:Fallback>
        </mc:AlternateContent>
        <mc:AlternateContent xmlns:mc="http://schemas.openxmlformats.org/markup-compatibility/2006">
          <mc:Choice xmlns:p14="http://schemas.microsoft.com/office/powerpoint/2010/main" Requires="p14">
            <p:contentPart p14:bwMode="auto" r:id="rId38">
              <p14:nvContentPartPr>
                <p14:cNvPr id="54" name="Ink 53">
                  <a:extLst>
                    <a:ext uri="{FF2B5EF4-FFF2-40B4-BE49-F238E27FC236}">
                      <a16:creationId xmlns:a16="http://schemas.microsoft.com/office/drawing/2014/main" id="{B75B2F88-A26B-4B7B-EDD8-055A9A506FE8}"/>
                    </a:ext>
                  </a:extLst>
                </p14:cNvPr>
                <p14:cNvContentPartPr/>
                <p14:nvPr/>
              </p14:nvContentPartPr>
              <p14:xfrm>
                <a:off x="5516937" y="3062314"/>
                <a:ext cx="325800" cy="531360"/>
              </p14:xfrm>
            </p:contentPart>
          </mc:Choice>
          <mc:Fallback>
            <p:pic>
              <p:nvPicPr>
                <p:cNvPr id="54" name="Ink 53">
                  <a:extLst>
                    <a:ext uri="{FF2B5EF4-FFF2-40B4-BE49-F238E27FC236}">
                      <a16:creationId xmlns:a16="http://schemas.microsoft.com/office/drawing/2014/main" id="{B75B2F88-A26B-4B7B-EDD8-055A9A506FE8}"/>
                    </a:ext>
                  </a:extLst>
                </p:cNvPr>
                <p:cNvPicPr/>
                <p:nvPr/>
              </p:nvPicPr>
              <p:blipFill>
                <a:blip r:embed="rId39"/>
                <a:stretch>
                  <a:fillRect/>
                </a:stretch>
              </p:blipFill>
              <p:spPr>
                <a:xfrm>
                  <a:off x="5508297" y="3053314"/>
                  <a:ext cx="343440" cy="549000"/>
                </a:xfrm>
                <a:prstGeom prst="rect">
                  <a:avLst/>
                </a:prstGeom>
              </p:spPr>
            </p:pic>
          </mc:Fallback>
        </mc:AlternateContent>
        <mc:AlternateContent xmlns:mc="http://schemas.openxmlformats.org/markup-compatibility/2006">
          <mc:Choice xmlns:p14="http://schemas.microsoft.com/office/powerpoint/2010/main" Requires="p14">
            <p:contentPart p14:bwMode="auto" r:id="rId40">
              <p14:nvContentPartPr>
                <p14:cNvPr id="55" name="Ink 54">
                  <a:extLst>
                    <a:ext uri="{FF2B5EF4-FFF2-40B4-BE49-F238E27FC236}">
                      <a16:creationId xmlns:a16="http://schemas.microsoft.com/office/drawing/2014/main" id="{6279AF41-27EE-A4A2-CB3A-9105CC155F10}"/>
                    </a:ext>
                  </a:extLst>
                </p14:cNvPr>
                <p14:cNvContentPartPr/>
                <p14:nvPr/>
              </p14:nvContentPartPr>
              <p14:xfrm>
                <a:off x="5757777" y="3096154"/>
                <a:ext cx="330480" cy="480960"/>
              </p14:xfrm>
            </p:contentPart>
          </mc:Choice>
          <mc:Fallback>
            <p:pic>
              <p:nvPicPr>
                <p:cNvPr id="55" name="Ink 54">
                  <a:extLst>
                    <a:ext uri="{FF2B5EF4-FFF2-40B4-BE49-F238E27FC236}">
                      <a16:creationId xmlns:a16="http://schemas.microsoft.com/office/drawing/2014/main" id="{6279AF41-27EE-A4A2-CB3A-9105CC155F10}"/>
                    </a:ext>
                  </a:extLst>
                </p:cNvPr>
                <p:cNvPicPr/>
                <p:nvPr/>
              </p:nvPicPr>
              <p:blipFill>
                <a:blip r:embed="rId41"/>
                <a:stretch>
                  <a:fillRect/>
                </a:stretch>
              </p:blipFill>
              <p:spPr>
                <a:xfrm>
                  <a:off x="5748777" y="3087514"/>
                  <a:ext cx="348120" cy="498600"/>
                </a:xfrm>
                <a:prstGeom prst="rect">
                  <a:avLst/>
                </a:prstGeom>
              </p:spPr>
            </p:pic>
          </mc:Fallback>
        </mc:AlternateContent>
        <mc:AlternateContent xmlns:mc="http://schemas.openxmlformats.org/markup-compatibility/2006">
          <mc:Choice xmlns:p14="http://schemas.microsoft.com/office/powerpoint/2010/main" Requires="p14">
            <p:contentPart p14:bwMode="auto" r:id="rId42">
              <p14:nvContentPartPr>
                <p14:cNvPr id="56" name="Ink 55">
                  <a:extLst>
                    <a:ext uri="{FF2B5EF4-FFF2-40B4-BE49-F238E27FC236}">
                      <a16:creationId xmlns:a16="http://schemas.microsoft.com/office/drawing/2014/main" id="{92BA1C85-2789-BF47-EC7F-F6DE59DAC14B}"/>
                    </a:ext>
                  </a:extLst>
                </p14:cNvPr>
                <p14:cNvContentPartPr/>
                <p14:nvPr/>
              </p14:nvContentPartPr>
              <p14:xfrm>
                <a:off x="6002937" y="3095794"/>
                <a:ext cx="256320" cy="456840"/>
              </p14:xfrm>
            </p:contentPart>
          </mc:Choice>
          <mc:Fallback>
            <p:pic>
              <p:nvPicPr>
                <p:cNvPr id="56" name="Ink 55">
                  <a:extLst>
                    <a:ext uri="{FF2B5EF4-FFF2-40B4-BE49-F238E27FC236}">
                      <a16:creationId xmlns:a16="http://schemas.microsoft.com/office/drawing/2014/main" id="{92BA1C85-2789-BF47-EC7F-F6DE59DAC14B}"/>
                    </a:ext>
                  </a:extLst>
                </p:cNvPr>
                <p:cNvPicPr/>
                <p:nvPr/>
              </p:nvPicPr>
              <p:blipFill>
                <a:blip r:embed="rId43"/>
                <a:stretch>
                  <a:fillRect/>
                </a:stretch>
              </p:blipFill>
              <p:spPr>
                <a:xfrm>
                  <a:off x="5994297" y="3086794"/>
                  <a:ext cx="273960" cy="474480"/>
                </a:xfrm>
                <a:prstGeom prst="rect">
                  <a:avLst/>
                </a:prstGeom>
              </p:spPr>
            </p:pic>
          </mc:Fallback>
        </mc:AlternateContent>
        <mc:AlternateContent xmlns:mc="http://schemas.openxmlformats.org/markup-compatibility/2006">
          <mc:Choice xmlns:p14="http://schemas.microsoft.com/office/powerpoint/2010/main" Requires="p14">
            <p:contentPart p14:bwMode="auto" r:id="rId44">
              <p14:nvContentPartPr>
                <p14:cNvPr id="57" name="Ink 56">
                  <a:extLst>
                    <a:ext uri="{FF2B5EF4-FFF2-40B4-BE49-F238E27FC236}">
                      <a16:creationId xmlns:a16="http://schemas.microsoft.com/office/drawing/2014/main" id="{2196FB7D-D305-382A-CAA9-5EA3D989DF25}"/>
                    </a:ext>
                  </a:extLst>
                </p14:cNvPr>
                <p14:cNvContentPartPr/>
                <p14:nvPr/>
              </p14:nvContentPartPr>
              <p14:xfrm>
                <a:off x="6131817" y="3131074"/>
                <a:ext cx="284760" cy="404640"/>
              </p14:xfrm>
            </p:contentPart>
          </mc:Choice>
          <mc:Fallback>
            <p:pic>
              <p:nvPicPr>
                <p:cNvPr id="57" name="Ink 56">
                  <a:extLst>
                    <a:ext uri="{FF2B5EF4-FFF2-40B4-BE49-F238E27FC236}">
                      <a16:creationId xmlns:a16="http://schemas.microsoft.com/office/drawing/2014/main" id="{2196FB7D-D305-382A-CAA9-5EA3D989DF25}"/>
                    </a:ext>
                  </a:extLst>
                </p:cNvPr>
                <p:cNvPicPr/>
                <p:nvPr/>
              </p:nvPicPr>
              <p:blipFill>
                <a:blip r:embed="rId45"/>
                <a:stretch>
                  <a:fillRect/>
                </a:stretch>
              </p:blipFill>
              <p:spPr>
                <a:xfrm>
                  <a:off x="6122817" y="3122434"/>
                  <a:ext cx="302400" cy="422280"/>
                </a:xfrm>
                <a:prstGeom prst="rect">
                  <a:avLst/>
                </a:prstGeom>
              </p:spPr>
            </p:pic>
          </mc:Fallback>
        </mc:AlternateContent>
        <mc:AlternateContent xmlns:mc="http://schemas.openxmlformats.org/markup-compatibility/2006">
          <mc:Choice xmlns:p14="http://schemas.microsoft.com/office/powerpoint/2010/main" Requires="p14">
            <p:contentPart p14:bwMode="auto" r:id="rId46">
              <p14:nvContentPartPr>
                <p14:cNvPr id="36" name="Ink 35">
                  <a:extLst>
                    <a:ext uri="{FF2B5EF4-FFF2-40B4-BE49-F238E27FC236}">
                      <a16:creationId xmlns:a16="http://schemas.microsoft.com/office/drawing/2014/main" id="{E6A462FD-160A-880D-2E93-0D90F3C8C6EE}"/>
                    </a:ext>
                  </a:extLst>
                </p14:cNvPr>
                <p14:cNvContentPartPr/>
                <p14:nvPr/>
              </p14:nvContentPartPr>
              <p14:xfrm>
                <a:off x="11021697" y="2656954"/>
                <a:ext cx="45000" cy="194400"/>
              </p14:xfrm>
            </p:contentPart>
          </mc:Choice>
          <mc:Fallback>
            <p:pic>
              <p:nvPicPr>
                <p:cNvPr id="36" name="Ink 35">
                  <a:extLst>
                    <a:ext uri="{FF2B5EF4-FFF2-40B4-BE49-F238E27FC236}">
                      <a16:creationId xmlns:a16="http://schemas.microsoft.com/office/drawing/2014/main" id="{E6A462FD-160A-880D-2E93-0D90F3C8C6EE}"/>
                    </a:ext>
                  </a:extLst>
                </p:cNvPr>
                <p:cNvPicPr/>
                <p:nvPr/>
              </p:nvPicPr>
              <p:blipFill>
                <a:blip r:embed="rId47"/>
                <a:stretch>
                  <a:fillRect/>
                </a:stretch>
              </p:blipFill>
              <p:spPr>
                <a:xfrm>
                  <a:off x="11013057" y="2648314"/>
                  <a:ext cx="62640" cy="212040"/>
                </a:xfrm>
                <a:prstGeom prst="rect">
                  <a:avLst/>
                </a:prstGeom>
              </p:spPr>
            </p:pic>
          </mc:Fallback>
        </mc:AlternateContent>
        <mc:AlternateContent xmlns:mc="http://schemas.openxmlformats.org/markup-compatibility/2006">
          <mc:Choice xmlns:p14="http://schemas.microsoft.com/office/powerpoint/2010/main" Requires="p14">
            <p:contentPart p14:bwMode="auto" r:id="rId48">
              <p14:nvContentPartPr>
                <p14:cNvPr id="37" name="Ink 36">
                  <a:extLst>
                    <a:ext uri="{FF2B5EF4-FFF2-40B4-BE49-F238E27FC236}">
                      <a16:creationId xmlns:a16="http://schemas.microsoft.com/office/drawing/2014/main" id="{DFC4B5C1-1D26-CEC0-683C-7EC15261769A}"/>
                    </a:ext>
                  </a:extLst>
                </p14:cNvPr>
                <p14:cNvContentPartPr/>
                <p14:nvPr/>
              </p14:nvContentPartPr>
              <p14:xfrm>
                <a:off x="10867977" y="2574874"/>
                <a:ext cx="267840" cy="152640"/>
              </p14:xfrm>
            </p:contentPart>
          </mc:Choice>
          <mc:Fallback>
            <p:pic>
              <p:nvPicPr>
                <p:cNvPr id="37" name="Ink 36">
                  <a:extLst>
                    <a:ext uri="{FF2B5EF4-FFF2-40B4-BE49-F238E27FC236}">
                      <a16:creationId xmlns:a16="http://schemas.microsoft.com/office/drawing/2014/main" id="{DFC4B5C1-1D26-CEC0-683C-7EC15261769A}"/>
                    </a:ext>
                  </a:extLst>
                </p:cNvPr>
                <p:cNvPicPr/>
                <p:nvPr/>
              </p:nvPicPr>
              <p:blipFill>
                <a:blip r:embed="rId49"/>
                <a:stretch>
                  <a:fillRect/>
                </a:stretch>
              </p:blipFill>
              <p:spPr>
                <a:xfrm>
                  <a:off x="10858977" y="2565874"/>
                  <a:ext cx="285480" cy="170280"/>
                </a:xfrm>
                <a:prstGeom prst="rect">
                  <a:avLst/>
                </a:prstGeom>
              </p:spPr>
            </p:pic>
          </mc:Fallback>
        </mc:AlternateContent>
        <mc:AlternateContent xmlns:mc="http://schemas.openxmlformats.org/markup-compatibility/2006">
          <mc:Choice xmlns:p14="http://schemas.microsoft.com/office/powerpoint/2010/main" Requires="p14">
            <p:contentPart p14:bwMode="auto" r:id="rId50">
              <p14:nvContentPartPr>
                <p14:cNvPr id="38" name="Ink 37">
                  <a:extLst>
                    <a:ext uri="{FF2B5EF4-FFF2-40B4-BE49-F238E27FC236}">
                      <a16:creationId xmlns:a16="http://schemas.microsoft.com/office/drawing/2014/main" id="{71DECC81-2720-794F-093C-E5646E43D62B}"/>
                    </a:ext>
                  </a:extLst>
                </p14:cNvPr>
                <p14:cNvContentPartPr/>
                <p14:nvPr/>
              </p14:nvContentPartPr>
              <p14:xfrm>
                <a:off x="11140857" y="2634634"/>
                <a:ext cx="128520" cy="140760"/>
              </p14:xfrm>
            </p:contentPart>
          </mc:Choice>
          <mc:Fallback>
            <p:pic>
              <p:nvPicPr>
                <p:cNvPr id="38" name="Ink 37">
                  <a:extLst>
                    <a:ext uri="{FF2B5EF4-FFF2-40B4-BE49-F238E27FC236}">
                      <a16:creationId xmlns:a16="http://schemas.microsoft.com/office/drawing/2014/main" id="{71DECC81-2720-794F-093C-E5646E43D62B}"/>
                    </a:ext>
                  </a:extLst>
                </p:cNvPr>
                <p:cNvPicPr/>
                <p:nvPr/>
              </p:nvPicPr>
              <p:blipFill>
                <a:blip r:embed="rId51"/>
                <a:stretch>
                  <a:fillRect/>
                </a:stretch>
              </p:blipFill>
              <p:spPr>
                <a:xfrm>
                  <a:off x="11132217" y="2625634"/>
                  <a:ext cx="146160" cy="158400"/>
                </a:xfrm>
                <a:prstGeom prst="rect">
                  <a:avLst/>
                </a:prstGeom>
              </p:spPr>
            </p:pic>
          </mc:Fallback>
        </mc:AlternateContent>
        <mc:AlternateContent xmlns:mc="http://schemas.openxmlformats.org/markup-compatibility/2006">
          <mc:Choice xmlns:p14="http://schemas.microsoft.com/office/powerpoint/2010/main" Requires="p14">
            <p:contentPart p14:bwMode="auto" r:id="rId52">
              <p14:nvContentPartPr>
                <p14:cNvPr id="39" name="Ink 38">
                  <a:extLst>
                    <a:ext uri="{FF2B5EF4-FFF2-40B4-BE49-F238E27FC236}">
                      <a16:creationId xmlns:a16="http://schemas.microsoft.com/office/drawing/2014/main" id="{56E1530F-740D-9F0A-399D-CD509F13EF3A}"/>
                    </a:ext>
                  </a:extLst>
                </p14:cNvPr>
                <p14:cNvContentPartPr/>
                <p14:nvPr/>
              </p14:nvContentPartPr>
              <p14:xfrm>
                <a:off x="11278737" y="2529874"/>
                <a:ext cx="299160" cy="221760"/>
              </p14:xfrm>
            </p:contentPart>
          </mc:Choice>
          <mc:Fallback>
            <p:pic>
              <p:nvPicPr>
                <p:cNvPr id="39" name="Ink 38">
                  <a:extLst>
                    <a:ext uri="{FF2B5EF4-FFF2-40B4-BE49-F238E27FC236}">
                      <a16:creationId xmlns:a16="http://schemas.microsoft.com/office/drawing/2014/main" id="{56E1530F-740D-9F0A-399D-CD509F13EF3A}"/>
                    </a:ext>
                  </a:extLst>
                </p:cNvPr>
                <p:cNvPicPr/>
                <p:nvPr/>
              </p:nvPicPr>
              <p:blipFill>
                <a:blip r:embed="rId53"/>
                <a:stretch>
                  <a:fillRect/>
                </a:stretch>
              </p:blipFill>
              <p:spPr>
                <a:xfrm>
                  <a:off x="11269737" y="2520874"/>
                  <a:ext cx="316800" cy="239400"/>
                </a:xfrm>
                <a:prstGeom prst="rect">
                  <a:avLst/>
                </a:prstGeom>
              </p:spPr>
            </p:pic>
          </mc:Fallback>
        </mc:AlternateContent>
        <mc:AlternateContent xmlns:mc="http://schemas.openxmlformats.org/markup-compatibility/2006">
          <mc:Choice xmlns:p14="http://schemas.microsoft.com/office/powerpoint/2010/main" Requires="p14">
            <p:contentPart p14:bwMode="auto" r:id="rId54">
              <p14:nvContentPartPr>
                <p14:cNvPr id="41" name="Ink 40">
                  <a:extLst>
                    <a:ext uri="{FF2B5EF4-FFF2-40B4-BE49-F238E27FC236}">
                      <a16:creationId xmlns:a16="http://schemas.microsoft.com/office/drawing/2014/main" id="{97E6F497-6C42-72BC-D658-BE18173DEB2A}"/>
                    </a:ext>
                  </a:extLst>
                </p14:cNvPr>
                <p14:cNvContentPartPr/>
                <p14:nvPr/>
              </p14:nvContentPartPr>
              <p14:xfrm>
                <a:off x="11567817" y="2271754"/>
                <a:ext cx="50760" cy="264600"/>
              </p14:xfrm>
            </p:contentPart>
          </mc:Choice>
          <mc:Fallback>
            <p:pic>
              <p:nvPicPr>
                <p:cNvPr id="41" name="Ink 40">
                  <a:extLst>
                    <a:ext uri="{FF2B5EF4-FFF2-40B4-BE49-F238E27FC236}">
                      <a16:creationId xmlns:a16="http://schemas.microsoft.com/office/drawing/2014/main" id="{97E6F497-6C42-72BC-D658-BE18173DEB2A}"/>
                    </a:ext>
                  </a:extLst>
                </p:cNvPr>
                <p:cNvPicPr/>
                <p:nvPr/>
              </p:nvPicPr>
              <p:blipFill>
                <a:blip r:embed="rId55"/>
                <a:stretch>
                  <a:fillRect/>
                </a:stretch>
              </p:blipFill>
              <p:spPr>
                <a:xfrm>
                  <a:off x="11558817" y="2262754"/>
                  <a:ext cx="68400" cy="282240"/>
                </a:xfrm>
                <a:prstGeom prst="rect">
                  <a:avLst/>
                </a:prstGeom>
              </p:spPr>
            </p:pic>
          </mc:Fallback>
        </mc:AlternateContent>
        <mc:AlternateContent xmlns:mc="http://schemas.openxmlformats.org/markup-compatibility/2006">
          <mc:Choice xmlns:p14="http://schemas.microsoft.com/office/powerpoint/2010/main" Requires="p14">
            <p:contentPart p14:bwMode="auto" r:id="rId56">
              <p14:nvContentPartPr>
                <p14:cNvPr id="42" name="Ink 41">
                  <a:extLst>
                    <a:ext uri="{FF2B5EF4-FFF2-40B4-BE49-F238E27FC236}">
                      <a16:creationId xmlns:a16="http://schemas.microsoft.com/office/drawing/2014/main" id="{E18287A7-F2D6-FF0C-7E28-BC7297C3CCDF}"/>
                    </a:ext>
                  </a:extLst>
                </p14:cNvPr>
                <p14:cNvContentPartPr/>
                <p14:nvPr/>
              </p14:nvContentPartPr>
              <p14:xfrm>
                <a:off x="11655657" y="2172394"/>
                <a:ext cx="148320" cy="341640"/>
              </p14:xfrm>
            </p:contentPart>
          </mc:Choice>
          <mc:Fallback>
            <p:pic>
              <p:nvPicPr>
                <p:cNvPr id="42" name="Ink 41">
                  <a:extLst>
                    <a:ext uri="{FF2B5EF4-FFF2-40B4-BE49-F238E27FC236}">
                      <a16:creationId xmlns:a16="http://schemas.microsoft.com/office/drawing/2014/main" id="{E18287A7-F2D6-FF0C-7E28-BC7297C3CCDF}"/>
                    </a:ext>
                  </a:extLst>
                </p:cNvPr>
                <p:cNvPicPr/>
                <p:nvPr/>
              </p:nvPicPr>
              <p:blipFill>
                <a:blip r:embed="rId57"/>
                <a:stretch>
                  <a:fillRect/>
                </a:stretch>
              </p:blipFill>
              <p:spPr>
                <a:xfrm>
                  <a:off x="11646657" y="2163754"/>
                  <a:ext cx="165960" cy="359280"/>
                </a:xfrm>
                <a:prstGeom prst="rect">
                  <a:avLst/>
                </a:prstGeom>
              </p:spPr>
            </p:pic>
          </mc:Fallback>
        </mc:AlternateContent>
        <mc:AlternateContent xmlns:mc="http://schemas.openxmlformats.org/markup-compatibility/2006">
          <mc:Choice xmlns:p14="http://schemas.microsoft.com/office/powerpoint/2010/main" Requires="p14">
            <p:contentPart p14:bwMode="auto" r:id="rId58">
              <p14:nvContentPartPr>
                <p14:cNvPr id="44" name="Ink 43">
                  <a:extLst>
                    <a:ext uri="{FF2B5EF4-FFF2-40B4-BE49-F238E27FC236}">
                      <a16:creationId xmlns:a16="http://schemas.microsoft.com/office/drawing/2014/main" id="{EAD02C03-95BA-3B76-38F3-8EDAB9D069C7}"/>
                    </a:ext>
                  </a:extLst>
                </p14:cNvPr>
                <p14:cNvContentPartPr/>
                <p14:nvPr/>
              </p14:nvContentPartPr>
              <p14:xfrm>
                <a:off x="11739537" y="2260954"/>
                <a:ext cx="162720" cy="162360"/>
              </p14:xfrm>
            </p:contentPart>
          </mc:Choice>
          <mc:Fallback>
            <p:pic>
              <p:nvPicPr>
                <p:cNvPr id="44" name="Ink 43">
                  <a:extLst>
                    <a:ext uri="{FF2B5EF4-FFF2-40B4-BE49-F238E27FC236}">
                      <a16:creationId xmlns:a16="http://schemas.microsoft.com/office/drawing/2014/main" id="{EAD02C03-95BA-3B76-38F3-8EDAB9D069C7}"/>
                    </a:ext>
                  </a:extLst>
                </p:cNvPr>
                <p:cNvPicPr/>
                <p:nvPr/>
              </p:nvPicPr>
              <p:blipFill>
                <a:blip r:embed="rId59"/>
                <a:stretch>
                  <a:fillRect/>
                </a:stretch>
              </p:blipFill>
              <p:spPr>
                <a:xfrm>
                  <a:off x="11730897" y="2252314"/>
                  <a:ext cx="180360" cy="180000"/>
                </a:xfrm>
                <a:prstGeom prst="rect">
                  <a:avLst/>
                </a:prstGeom>
              </p:spPr>
            </p:pic>
          </mc:Fallback>
        </mc:AlternateContent>
        <mc:AlternateContent xmlns:mc="http://schemas.openxmlformats.org/markup-compatibility/2006">
          <mc:Choice xmlns:p14="http://schemas.microsoft.com/office/powerpoint/2010/main" Requires="p14">
            <p:contentPart p14:bwMode="auto" r:id="rId60">
              <p14:nvContentPartPr>
                <p14:cNvPr id="45" name="Ink 44">
                  <a:extLst>
                    <a:ext uri="{FF2B5EF4-FFF2-40B4-BE49-F238E27FC236}">
                      <a16:creationId xmlns:a16="http://schemas.microsoft.com/office/drawing/2014/main" id="{A67E5DEF-9DC7-94E0-8802-D1E583F9811A}"/>
                    </a:ext>
                  </a:extLst>
                </p14:cNvPr>
                <p14:cNvContentPartPr/>
                <p14:nvPr/>
              </p14:nvContentPartPr>
              <p14:xfrm>
                <a:off x="11533977" y="2817874"/>
                <a:ext cx="65160" cy="130320"/>
              </p14:xfrm>
            </p:contentPart>
          </mc:Choice>
          <mc:Fallback>
            <p:pic>
              <p:nvPicPr>
                <p:cNvPr id="45" name="Ink 44">
                  <a:extLst>
                    <a:ext uri="{FF2B5EF4-FFF2-40B4-BE49-F238E27FC236}">
                      <a16:creationId xmlns:a16="http://schemas.microsoft.com/office/drawing/2014/main" id="{A67E5DEF-9DC7-94E0-8802-D1E583F9811A}"/>
                    </a:ext>
                  </a:extLst>
                </p:cNvPr>
                <p:cNvPicPr/>
                <p:nvPr/>
              </p:nvPicPr>
              <p:blipFill>
                <a:blip r:embed="rId61"/>
                <a:stretch>
                  <a:fillRect/>
                </a:stretch>
              </p:blipFill>
              <p:spPr>
                <a:xfrm>
                  <a:off x="11525337" y="2809234"/>
                  <a:ext cx="82800" cy="147960"/>
                </a:xfrm>
                <a:prstGeom prst="rect">
                  <a:avLst/>
                </a:prstGeom>
              </p:spPr>
            </p:pic>
          </mc:Fallback>
        </mc:AlternateContent>
        <mc:AlternateContent xmlns:mc="http://schemas.openxmlformats.org/markup-compatibility/2006">
          <mc:Choice xmlns:p14="http://schemas.microsoft.com/office/powerpoint/2010/main" Requires="p14">
            <p:contentPart p14:bwMode="auto" r:id="rId62">
              <p14:nvContentPartPr>
                <p14:cNvPr id="46" name="Ink 45">
                  <a:extLst>
                    <a:ext uri="{FF2B5EF4-FFF2-40B4-BE49-F238E27FC236}">
                      <a16:creationId xmlns:a16="http://schemas.microsoft.com/office/drawing/2014/main" id="{9819276C-F8D6-0D9F-F99D-8A9696BC0C05}"/>
                    </a:ext>
                  </a:extLst>
                </p14:cNvPr>
                <p14:cNvContentPartPr/>
                <p14:nvPr/>
              </p14:nvContentPartPr>
              <p14:xfrm>
                <a:off x="11515977" y="2797354"/>
                <a:ext cx="151200" cy="155880"/>
              </p14:xfrm>
            </p:contentPart>
          </mc:Choice>
          <mc:Fallback>
            <p:pic>
              <p:nvPicPr>
                <p:cNvPr id="46" name="Ink 45">
                  <a:extLst>
                    <a:ext uri="{FF2B5EF4-FFF2-40B4-BE49-F238E27FC236}">
                      <a16:creationId xmlns:a16="http://schemas.microsoft.com/office/drawing/2014/main" id="{9819276C-F8D6-0D9F-F99D-8A9696BC0C05}"/>
                    </a:ext>
                  </a:extLst>
                </p:cNvPr>
                <p:cNvPicPr/>
                <p:nvPr/>
              </p:nvPicPr>
              <p:blipFill>
                <a:blip r:embed="rId63"/>
                <a:stretch>
                  <a:fillRect/>
                </a:stretch>
              </p:blipFill>
              <p:spPr>
                <a:xfrm>
                  <a:off x="11507337" y="2788354"/>
                  <a:ext cx="168840" cy="173520"/>
                </a:xfrm>
                <a:prstGeom prst="rect">
                  <a:avLst/>
                </a:prstGeom>
              </p:spPr>
            </p:pic>
          </mc:Fallback>
        </mc:AlternateContent>
        <mc:AlternateContent xmlns:mc="http://schemas.openxmlformats.org/markup-compatibility/2006">
          <mc:Choice xmlns:p14="http://schemas.microsoft.com/office/powerpoint/2010/main" Requires="p14">
            <p:contentPart p14:bwMode="auto" r:id="rId64">
              <p14:nvContentPartPr>
                <p14:cNvPr id="48" name="Ink 47">
                  <a:extLst>
                    <a:ext uri="{FF2B5EF4-FFF2-40B4-BE49-F238E27FC236}">
                      <a16:creationId xmlns:a16="http://schemas.microsoft.com/office/drawing/2014/main" id="{B6FB7BD8-0ADE-855F-41BD-120E21F85548}"/>
                    </a:ext>
                  </a:extLst>
                </p14:cNvPr>
                <p14:cNvContentPartPr/>
                <p14:nvPr/>
              </p14:nvContentPartPr>
              <p14:xfrm>
                <a:off x="11706057" y="2696914"/>
                <a:ext cx="131760" cy="190800"/>
              </p14:xfrm>
            </p:contentPart>
          </mc:Choice>
          <mc:Fallback>
            <p:pic>
              <p:nvPicPr>
                <p:cNvPr id="48" name="Ink 47">
                  <a:extLst>
                    <a:ext uri="{FF2B5EF4-FFF2-40B4-BE49-F238E27FC236}">
                      <a16:creationId xmlns:a16="http://schemas.microsoft.com/office/drawing/2014/main" id="{B6FB7BD8-0ADE-855F-41BD-120E21F85548}"/>
                    </a:ext>
                  </a:extLst>
                </p:cNvPr>
                <p:cNvPicPr/>
                <p:nvPr/>
              </p:nvPicPr>
              <p:blipFill>
                <a:blip r:embed="rId65"/>
                <a:stretch>
                  <a:fillRect/>
                </a:stretch>
              </p:blipFill>
              <p:spPr>
                <a:xfrm>
                  <a:off x="11697057" y="2687914"/>
                  <a:ext cx="149400" cy="208440"/>
                </a:xfrm>
                <a:prstGeom prst="rect">
                  <a:avLst/>
                </a:prstGeom>
              </p:spPr>
            </p:pic>
          </mc:Fallback>
        </mc:AlternateContent>
        <mc:AlternateContent xmlns:mc="http://schemas.openxmlformats.org/markup-compatibility/2006">
          <mc:Choice xmlns:p14="http://schemas.microsoft.com/office/powerpoint/2010/main" Requires="p14">
            <p:contentPart p14:bwMode="auto" r:id="rId66">
              <p14:nvContentPartPr>
                <p14:cNvPr id="49" name="Ink 48">
                  <a:extLst>
                    <a:ext uri="{FF2B5EF4-FFF2-40B4-BE49-F238E27FC236}">
                      <a16:creationId xmlns:a16="http://schemas.microsoft.com/office/drawing/2014/main" id="{AC6D8EAE-920D-7AE0-1128-C894E5446E11}"/>
                    </a:ext>
                  </a:extLst>
                </p14:cNvPr>
                <p14:cNvContentPartPr/>
                <p14:nvPr/>
              </p14:nvContentPartPr>
              <p14:xfrm>
                <a:off x="11883537" y="2564434"/>
                <a:ext cx="110880" cy="198000"/>
              </p14:xfrm>
            </p:contentPart>
          </mc:Choice>
          <mc:Fallback>
            <p:pic>
              <p:nvPicPr>
                <p:cNvPr id="49" name="Ink 48">
                  <a:extLst>
                    <a:ext uri="{FF2B5EF4-FFF2-40B4-BE49-F238E27FC236}">
                      <a16:creationId xmlns:a16="http://schemas.microsoft.com/office/drawing/2014/main" id="{AC6D8EAE-920D-7AE0-1128-C894E5446E11}"/>
                    </a:ext>
                  </a:extLst>
                </p:cNvPr>
                <p:cNvPicPr/>
                <p:nvPr/>
              </p:nvPicPr>
              <p:blipFill>
                <a:blip r:embed="rId67"/>
                <a:stretch>
                  <a:fillRect/>
                </a:stretch>
              </p:blipFill>
              <p:spPr>
                <a:xfrm>
                  <a:off x="11874537" y="2555434"/>
                  <a:ext cx="128520" cy="215640"/>
                </a:xfrm>
                <a:prstGeom prst="rect">
                  <a:avLst/>
                </a:prstGeom>
              </p:spPr>
            </p:pic>
          </mc:Fallback>
        </mc:AlternateContent>
        <mc:AlternateContent xmlns:mc="http://schemas.openxmlformats.org/markup-compatibility/2006">
          <mc:Choice xmlns:p14="http://schemas.microsoft.com/office/powerpoint/2010/main" Requires="p14">
            <p:contentPart p14:bwMode="auto" r:id="rId68">
              <p14:nvContentPartPr>
                <p14:cNvPr id="65" name="Ink 64">
                  <a:extLst>
                    <a:ext uri="{FF2B5EF4-FFF2-40B4-BE49-F238E27FC236}">
                      <a16:creationId xmlns:a16="http://schemas.microsoft.com/office/drawing/2014/main" id="{DCB9B0B9-62C9-E763-9B86-7A979DD88A61}"/>
                    </a:ext>
                  </a:extLst>
                </p14:cNvPr>
                <p14:cNvContentPartPr/>
                <p14:nvPr/>
              </p14:nvContentPartPr>
              <p14:xfrm>
                <a:off x="9629577" y="3293794"/>
                <a:ext cx="471600" cy="312120"/>
              </p14:xfrm>
            </p:contentPart>
          </mc:Choice>
          <mc:Fallback>
            <p:pic>
              <p:nvPicPr>
                <p:cNvPr id="65" name="Ink 64">
                  <a:extLst>
                    <a:ext uri="{FF2B5EF4-FFF2-40B4-BE49-F238E27FC236}">
                      <a16:creationId xmlns:a16="http://schemas.microsoft.com/office/drawing/2014/main" id="{DCB9B0B9-62C9-E763-9B86-7A979DD88A61}"/>
                    </a:ext>
                  </a:extLst>
                </p:cNvPr>
                <p:cNvPicPr/>
                <p:nvPr/>
              </p:nvPicPr>
              <p:blipFill>
                <a:blip r:embed="rId69"/>
                <a:stretch>
                  <a:fillRect/>
                </a:stretch>
              </p:blipFill>
              <p:spPr>
                <a:xfrm>
                  <a:off x="9620577" y="3285154"/>
                  <a:ext cx="489240" cy="329760"/>
                </a:xfrm>
                <a:prstGeom prst="rect">
                  <a:avLst/>
                </a:prstGeom>
              </p:spPr>
            </p:pic>
          </mc:Fallback>
        </mc:AlternateContent>
        <mc:AlternateContent xmlns:mc="http://schemas.openxmlformats.org/markup-compatibility/2006">
          <mc:Choice xmlns:p14="http://schemas.microsoft.com/office/powerpoint/2010/main" Requires="p14">
            <p:contentPart p14:bwMode="auto" r:id="rId70">
              <p14:nvContentPartPr>
                <p14:cNvPr id="66" name="Ink 65">
                  <a:extLst>
                    <a:ext uri="{FF2B5EF4-FFF2-40B4-BE49-F238E27FC236}">
                      <a16:creationId xmlns:a16="http://schemas.microsoft.com/office/drawing/2014/main" id="{1BCF86D1-4EBE-C35E-54C2-C2F7D98ADC5E}"/>
                    </a:ext>
                  </a:extLst>
                </p14:cNvPr>
                <p14:cNvContentPartPr/>
                <p14:nvPr/>
              </p14:nvContentPartPr>
              <p14:xfrm>
                <a:off x="9739377" y="3111274"/>
                <a:ext cx="716760" cy="439200"/>
              </p14:xfrm>
            </p:contentPart>
          </mc:Choice>
          <mc:Fallback>
            <p:pic>
              <p:nvPicPr>
                <p:cNvPr id="66" name="Ink 65">
                  <a:extLst>
                    <a:ext uri="{FF2B5EF4-FFF2-40B4-BE49-F238E27FC236}">
                      <a16:creationId xmlns:a16="http://schemas.microsoft.com/office/drawing/2014/main" id="{1BCF86D1-4EBE-C35E-54C2-C2F7D98ADC5E}"/>
                    </a:ext>
                  </a:extLst>
                </p:cNvPr>
                <p:cNvPicPr/>
                <p:nvPr/>
              </p:nvPicPr>
              <p:blipFill>
                <a:blip r:embed="rId71"/>
                <a:stretch>
                  <a:fillRect/>
                </a:stretch>
              </p:blipFill>
              <p:spPr>
                <a:xfrm>
                  <a:off x="9730737" y="3102634"/>
                  <a:ext cx="734400" cy="456840"/>
                </a:xfrm>
                <a:prstGeom prst="rect">
                  <a:avLst/>
                </a:prstGeom>
              </p:spPr>
            </p:pic>
          </mc:Fallback>
        </mc:AlternateContent>
        <mc:AlternateContent xmlns:mc="http://schemas.openxmlformats.org/markup-compatibility/2006">
          <mc:Choice xmlns:p14="http://schemas.microsoft.com/office/powerpoint/2010/main" Requires="p14">
            <p:contentPart p14:bwMode="auto" r:id="rId72">
              <p14:nvContentPartPr>
                <p14:cNvPr id="67" name="Ink 66">
                  <a:extLst>
                    <a:ext uri="{FF2B5EF4-FFF2-40B4-BE49-F238E27FC236}">
                      <a16:creationId xmlns:a16="http://schemas.microsoft.com/office/drawing/2014/main" id="{67671473-0F74-583D-1B9E-D2C9873535E0}"/>
                    </a:ext>
                  </a:extLst>
                </p14:cNvPr>
                <p14:cNvContentPartPr/>
                <p14:nvPr/>
              </p14:nvContentPartPr>
              <p14:xfrm>
                <a:off x="10196937" y="3106594"/>
                <a:ext cx="614520" cy="477000"/>
              </p14:xfrm>
            </p:contentPart>
          </mc:Choice>
          <mc:Fallback>
            <p:pic>
              <p:nvPicPr>
                <p:cNvPr id="67" name="Ink 66">
                  <a:extLst>
                    <a:ext uri="{FF2B5EF4-FFF2-40B4-BE49-F238E27FC236}">
                      <a16:creationId xmlns:a16="http://schemas.microsoft.com/office/drawing/2014/main" id="{67671473-0F74-583D-1B9E-D2C9873535E0}"/>
                    </a:ext>
                  </a:extLst>
                </p:cNvPr>
                <p:cNvPicPr/>
                <p:nvPr/>
              </p:nvPicPr>
              <p:blipFill>
                <a:blip r:embed="rId73"/>
                <a:stretch>
                  <a:fillRect/>
                </a:stretch>
              </p:blipFill>
              <p:spPr>
                <a:xfrm>
                  <a:off x="10187937" y="3097594"/>
                  <a:ext cx="632160" cy="494640"/>
                </a:xfrm>
                <a:prstGeom prst="rect">
                  <a:avLst/>
                </a:prstGeom>
              </p:spPr>
            </p:pic>
          </mc:Fallback>
        </mc:AlternateContent>
        <mc:AlternateContent xmlns:mc="http://schemas.openxmlformats.org/markup-compatibility/2006">
          <mc:Choice xmlns:p14="http://schemas.microsoft.com/office/powerpoint/2010/main" Requires="p14">
            <p:contentPart p14:bwMode="auto" r:id="rId74">
              <p14:nvContentPartPr>
                <p14:cNvPr id="68" name="Ink 67">
                  <a:extLst>
                    <a:ext uri="{FF2B5EF4-FFF2-40B4-BE49-F238E27FC236}">
                      <a16:creationId xmlns:a16="http://schemas.microsoft.com/office/drawing/2014/main" id="{7B05E899-3810-B781-2E84-D93A4A18EAAF}"/>
                    </a:ext>
                  </a:extLst>
                </p14:cNvPr>
                <p14:cNvContentPartPr/>
                <p14:nvPr/>
              </p14:nvContentPartPr>
              <p14:xfrm>
                <a:off x="10528497" y="3077794"/>
                <a:ext cx="490680" cy="519840"/>
              </p14:xfrm>
            </p:contentPart>
          </mc:Choice>
          <mc:Fallback>
            <p:pic>
              <p:nvPicPr>
                <p:cNvPr id="68" name="Ink 67">
                  <a:extLst>
                    <a:ext uri="{FF2B5EF4-FFF2-40B4-BE49-F238E27FC236}">
                      <a16:creationId xmlns:a16="http://schemas.microsoft.com/office/drawing/2014/main" id="{7B05E899-3810-B781-2E84-D93A4A18EAAF}"/>
                    </a:ext>
                  </a:extLst>
                </p:cNvPr>
                <p:cNvPicPr/>
                <p:nvPr/>
              </p:nvPicPr>
              <p:blipFill>
                <a:blip r:embed="rId75"/>
                <a:stretch>
                  <a:fillRect/>
                </a:stretch>
              </p:blipFill>
              <p:spPr>
                <a:xfrm>
                  <a:off x="10519857" y="3068794"/>
                  <a:ext cx="508320" cy="537480"/>
                </a:xfrm>
                <a:prstGeom prst="rect">
                  <a:avLst/>
                </a:prstGeom>
              </p:spPr>
            </p:pic>
          </mc:Fallback>
        </mc:AlternateContent>
        <mc:AlternateContent xmlns:mc="http://schemas.openxmlformats.org/markup-compatibility/2006">
          <mc:Choice xmlns:p14="http://schemas.microsoft.com/office/powerpoint/2010/main" Requires="p14">
            <p:contentPart p14:bwMode="auto" r:id="rId76">
              <p14:nvContentPartPr>
                <p14:cNvPr id="69" name="Ink 68">
                  <a:extLst>
                    <a:ext uri="{FF2B5EF4-FFF2-40B4-BE49-F238E27FC236}">
                      <a16:creationId xmlns:a16="http://schemas.microsoft.com/office/drawing/2014/main" id="{E6FD5DF4-C801-6CCC-D17C-7D095DA14BB5}"/>
                    </a:ext>
                  </a:extLst>
                </p14:cNvPr>
                <p14:cNvContentPartPr/>
                <p14:nvPr/>
              </p14:nvContentPartPr>
              <p14:xfrm>
                <a:off x="10890297" y="3117034"/>
                <a:ext cx="280440" cy="432360"/>
              </p14:xfrm>
            </p:contentPart>
          </mc:Choice>
          <mc:Fallback>
            <p:pic>
              <p:nvPicPr>
                <p:cNvPr id="69" name="Ink 68">
                  <a:extLst>
                    <a:ext uri="{FF2B5EF4-FFF2-40B4-BE49-F238E27FC236}">
                      <a16:creationId xmlns:a16="http://schemas.microsoft.com/office/drawing/2014/main" id="{E6FD5DF4-C801-6CCC-D17C-7D095DA14BB5}"/>
                    </a:ext>
                  </a:extLst>
                </p:cNvPr>
                <p:cNvPicPr/>
                <p:nvPr/>
              </p:nvPicPr>
              <p:blipFill>
                <a:blip r:embed="rId77"/>
                <a:stretch>
                  <a:fillRect/>
                </a:stretch>
              </p:blipFill>
              <p:spPr>
                <a:xfrm>
                  <a:off x="10881657" y="3108394"/>
                  <a:ext cx="298080" cy="450000"/>
                </a:xfrm>
                <a:prstGeom prst="rect">
                  <a:avLst/>
                </a:prstGeom>
              </p:spPr>
            </p:pic>
          </mc:Fallback>
        </mc:AlternateContent>
        <mc:AlternateContent xmlns:mc="http://schemas.openxmlformats.org/markup-compatibility/2006">
          <mc:Choice xmlns:p14="http://schemas.microsoft.com/office/powerpoint/2010/main" Requires="p14">
            <p:contentPart p14:bwMode="auto" r:id="rId78">
              <p14:nvContentPartPr>
                <p14:cNvPr id="70" name="Ink 69">
                  <a:extLst>
                    <a:ext uri="{FF2B5EF4-FFF2-40B4-BE49-F238E27FC236}">
                      <a16:creationId xmlns:a16="http://schemas.microsoft.com/office/drawing/2014/main" id="{2C05C261-13A6-4CB6-A3E7-313866EEAC60}"/>
                    </a:ext>
                  </a:extLst>
                </p14:cNvPr>
                <p14:cNvContentPartPr/>
                <p14:nvPr/>
              </p14:nvContentPartPr>
              <p14:xfrm>
                <a:off x="11274417" y="3186874"/>
                <a:ext cx="128520" cy="259200"/>
              </p14:xfrm>
            </p:contentPart>
          </mc:Choice>
          <mc:Fallback>
            <p:pic>
              <p:nvPicPr>
                <p:cNvPr id="70" name="Ink 69">
                  <a:extLst>
                    <a:ext uri="{FF2B5EF4-FFF2-40B4-BE49-F238E27FC236}">
                      <a16:creationId xmlns:a16="http://schemas.microsoft.com/office/drawing/2014/main" id="{2C05C261-13A6-4CB6-A3E7-313866EEAC60}"/>
                    </a:ext>
                  </a:extLst>
                </p:cNvPr>
                <p:cNvPicPr/>
                <p:nvPr/>
              </p:nvPicPr>
              <p:blipFill>
                <a:blip r:embed="rId79"/>
                <a:stretch>
                  <a:fillRect/>
                </a:stretch>
              </p:blipFill>
              <p:spPr>
                <a:xfrm>
                  <a:off x="11265417" y="3178234"/>
                  <a:ext cx="146160" cy="276840"/>
                </a:xfrm>
                <a:prstGeom prst="rect">
                  <a:avLst/>
                </a:prstGeom>
              </p:spPr>
            </p:pic>
          </mc:Fallback>
        </mc:AlternateContent>
        <mc:AlternateContent xmlns:mc="http://schemas.openxmlformats.org/markup-compatibility/2006">
          <mc:Choice xmlns:p14="http://schemas.microsoft.com/office/powerpoint/2010/main" Requires="p14">
            <p:contentPart p14:bwMode="auto" r:id="rId80">
              <p14:nvContentPartPr>
                <p14:cNvPr id="71" name="Ink 70">
                  <a:extLst>
                    <a:ext uri="{FF2B5EF4-FFF2-40B4-BE49-F238E27FC236}">
                      <a16:creationId xmlns:a16="http://schemas.microsoft.com/office/drawing/2014/main" id="{2A0D5D76-D1C3-2EBC-BA95-A16503A21B74}"/>
                    </a:ext>
                  </a:extLst>
                </p14:cNvPr>
                <p14:cNvContentPartPr/>
                <p14:nvPr/>
              </p14:nvContentPartPr>
              <p14:xfrm>
                <a:off x="5210577" y="4790314"/>
                <a:ext cx="597960" cy="460440"/>
              </p14:xfrm>
            </p:contentPart>
          </mc:Choice>
          <mc:Fallback>
            <p:pic>
              <p:nvPicPr>
                <p:cNvPr id="71" name="Ink 70">
                  <a:extLst>
                    <a:ext uri="{FF2B5EF4-FFF2-40B4-BE49-F238E27FC236}">
                      <a16:creationId xmlns:a16="http://schemas.microsoft.com/office/drawing/2014/main" id="{2A0D5D76-D1C3-2EBC-BA95-A16503A21B74}"/>
                    </a:ext>
                  </a:extLst>
                </p:cNvPr>
                <p:cNvPicPr/>
                <p:nvPr/>
              </p:nvPicPr>
              <p:blipFill>
                <a:blip r:embed="rId81"/>
                <a:stretch>
                  <a:fillRect/>
                </a:stretch>
              </p:blipFill>
              <p:spPr>
                <a:xfrm>
                  <a:off x="5201577" y="4781674"/>
                  <a:ext cx="615600" cy="478080"/>
                </a:xfrm>
                <a:prstGeom prst="rect">
                  <a:avLst/>
                </a:prstGeom>
              </p:spPr>
            </p:pic>
          </mc:Fallback>
        </mc:AlternateContent>
        <mc:AlternateContent xmlns:mc="http://schemas.openxmlformats.org/markup-compatibility/2006">
          <mc:Choice xmlns:p14="http://schemas.microsoft.com/office/powerpoint/2010/main" Requires="p14">
            <p:contentPart p14:bwMode="auto" r:id="rId82">
              <p14:nvContentPartPr>
                <p14:cNvPr id="72" name="Ink 71">
                  <a:extLst>
                    <a:ext uri="{FF2B5EF4-FFF2-40B4-BE49-F238E27FC236}">
                      <a16:creationId xmlns:a16="http://schemas.microsoft.com/office/drawing/2014/main" id="{171DAD8E-12A9-3E31-4B60-D3A46182372F}"/>
                    </a:ext>
                  </a:extLst>
                </p14:cNvPr>
                <p14:cNvContentPartPr/>
                <p14:nvPr/>
              </p14:nvContentPartPr>
              <p14:xfrm>
                <a:off x="5474457" y="4733794"/>
                <a:ext cx="612360" cy="442080"/>
              </p14:xfrm>
            </p:contentPart>
          </mc:Choice>
          <mc:Fallback>
            <p:pic>
              <p:nvPicPr>
                <p:cNvPr id="72" name="Ink 71">
                  <a:extLst>
                    <a:ext uri="{FF2B5EF4-FFF2-40B4-BE49-F238E27FC236}">
                      <a16:creationId xmlns:a16="http://schemas.microsoft.com/office/drawing/2014/main" id="{171DAD8E-12A9-3E31-4B60-D3A46182372F}"/>
                    </a:ext>
                  </a:extLst>
                </p:cNvPr>
                <p:cNvPicPr/>
                <p:nvPr/>
              </p:nvPicPr>
              <p:blipFill>
                <a:blip r:embed="rId83"/>
                <a:stretch>
                  <a:fillRect/>
                </a:stretch>
              </p:blipFill>
              <p:spPr>
                <a:xfrm>
                  <a:off x="5465817" y="4725154"/>
                  <a:ext cx="630000" cy="459720"/>
                </a:xfrm>
                <a:prstGeom prst="rect">
                  <a:avLst/>
                </a:prstGeom>
              </p:spPr>
            </p:pic>
          </mc:Fallback>
        </mc:AlternateContent>
        <mc:AlternateContent xmlns:mc="http://schemas.openxmlformats.org/markup-compatibility/2006">
          <mc:Choice xmlns:p14="http://schemas.microsoft.com/office/powerpoint/2010/main" Requires="p14">
            <p:contentPart p14:bwMode="auto" r:id="rId84">
              <p14:nvContentPartPr>
                <p14:cNvPr id="73" name="Ink 72">
                  <a:extLst>
                    <a:ext uri="{FF2B5EF4-FFF2-40B4-BE49-F238E27FC236}">
                      <a16:creationId xmlns:a16="http://schemas.microsoft.com/office/drawing/2014/main" id="{BBB24713-0903-BC1E-6A6E-EBA448A50F51}"/>
                    </a:ext>
                  </a:extLst>
                </p14:cNvPr>
                <p14:cNvContentPartPr/>
                <p14:nvPr/>
              </p14:nvContentPartPr>
              <p14:xfrm>
                <a:off x="5813937" y="4729474"/>
                <a:ext cx="551520" cy="510840"/>
              </p14:xfrm>
            </p:contentPart>
          </mc:Choice>
          <mc:Fallback>
            <p:pic>
              <p:nvPicPr>
                <p:cNvPr id="73" name="Ink 72">
                  <a:extLst>
                    <a:ext uri="{FF2B5EF4-FFF2-40B4-BE49-F238E27FC236}">
                      <a16:creationId xmlns:a16="http://schemas.microsoft.com/office/drawing/2014/main" id="{BBB24713-0903-BC1E-6A6E-EBA448A50F51}"/>
                    </a:ext>
                  </a:extLst>
                </p:cNvPr>
                <p:cNvPicPr/>
                <p:nvPr/>
              </p:nvPicPr>
              <p:blipFill>
                <a:blip r:embed="rId85"/>
                <a:stretch>
                  <a:fillRect/>
                </a:stretch>
              </p:blipFill>
              <p:spPr>
                <a:xfrm>
                  <a:off x="5804937" y="4720474"/>
                  <a:ext cx="569160" cy="528480"/>
                </a:xfrm>
                <a:prstGeom prst="rect">
                  <a:avLst/>
                </a:prstGeom>
              </p:spPr>
            </p:pic>
          </mc:Fallback>
        </mc:AlternateContent>
        <mc:AlternateContent xmlns:mc="http://schemas.openxmlformats.org/markup-compatibility/2006">
          <mc:Choice xmlns:p14="http://schemas.microsoft.com/office/powerpoint/2010/main" Requires="p14">
            <p:contentPart p14:bwMode="auto" r:id="rId86">
              <p14:nvContentPartPr>
                <p14:cNvPr id="74" name="Ink 73">
                  <a:extLst>
                    <a:ext uri="{FF2B5EF4-FFF2-40B4-BE49-F238E27FC236}">
                      <a16:creationId xmlns:a16="http://schemas.microsoft.com/office/drawing/2014/main" id="{A7E4E2E5-A5EF-859C-8122-7D88F8F295A9}"/>
                    </a:ext>
                  </a:extLst>
                </p14:cNvPr>
                <p14:cNvContentPartPr/>
                <p14:nvPr/>
              </p14:nvContentPartPr>
              <p14:xfrm>
                <a:off x="6268617" y="4709314"/>
                <a:ext cx="415800" cy="490680"/>
              </p14:xfrm>
            </p:contentPart>
          </mc:Choice>
          <mc:Fallback>
            <p:pic>
              <p:nvPicPr>
                <p:cNvPr id="74" name="Ink 73">
                  <a:extLst>
                    <a:ext uri="{FF2B5EF4-FFF2-40B4-BE49-F238E27FC236}">
                      <a16:creationId xmlns:a16="http://schemas.microsoft.com/office/drawing/2014/main" id="{A7E4E2E5-A5EF-859C-8122-7D88F8F295A9}"/>
                    </a:ext>
                  </a:extLst>
                </p:cNvPr>
                <p:cNvPicPr/>
                <p:nvPr/>
              </p:nvPicPr>
              <p:blipFill>
                <a:blip r:embed="rId87"/>
                <a:stretch>
                  <a:fillRect/>
                </a:stretch>
              </p:blipFill>
              <p:spPr>
                <a:xfrm>
                  <a:off x="6259617" y="4700314"/>
                  <a:ext cx="433440" cy="508320"/>
                </a:xfrm>
                <a:prstGeom prst="rect">
                  <a:avLst/>
                </a:prstGeom>
              </p:spPr>
            </p:pic>
          </mc:Fallback>
        </mc:AlternateContent>
        <mc:AlternateContent xmlns:mc="http://schemas.openxmlformats.org/markup-compatibility/2006">
          <mc:Choice xmlns:p14="http://schemas.microsoft.com/office/powerpoint/2010/main" Requires="p14">
            <p:contentPart p14:bwMode="auto" r:id="rId88">
              <p14:nvContentPartPr>
                <p14:cNvPr id="75" name="Ink 74">
                  <a:extLst>
                    <a:ext uri="{FF2B5EF4-FFF2-40B4-BE49-F238E27FC236}">
                      <a16:creationId xmlns:a16="http://schemas.microsoft.com/office/drawing/2014/main" id="{A8E0608F-7D11-A08D-E7C9-BECA2DAACA36}"/>
                    </a:ext>
                  </a:extLst>
                </p14:cNvPr>
                <p14:cNvContentPartPr/>
                <p14:nvPr/>
              </p14:nvContentPartPr>
              <p14:xfrm>
                <a:off x="6627897" y="4742794"/>
                <a:ext cx="335520" cy="439200"/>
              </p14:xfrm>
            </p:contentPart>
          </mc:Choice>
          <mc:Fallback>
            <p:pic>
              <p:nvPicPr>
                <p:cNvPr id="75" name="Ink 74">
                  <a:extLst>
                    <a:ext uri="{FF2B5EF4-FFF2-40B4-BE49-F238E27FC236}">
                      <a16:creationId xmlns:a16="http://schemas.microsoft.com/office/drawing/2014/main" id="{A8E0608F-7D11-A08D-E7C9-BECA2DAACA36}"/>
                    </a:ext>
                  </a:extLst>
                </p:cNvPr>
                <p:cNvPicPr/>
                <p:nvPr/>
              </p:nvPicPr>
              <p:blipFill>
                <a:blip r:embed="rId89"/>
                <a:stretch>
                  <a:fillRect/>
                </a:stretch>
              </p:blipFill>
              <p:spPr>
                <a:xfrm>
                  <a:off x="6619257" y="4734154"/>
                  <a:ext cx="353160" cy="456840"/>
                </a:xfrm>
                <a:prstGeom prst="rect">
                  <a:avLst/>
                </a:prstGeom>
              </p:spPr>
            </p:pic>
          </mc:Fallback>
        </mc:AlternateContent>
        <mc:AlternateContent xmlns:mc="http://schemas.openxmlformats.org/markup-compatibility/2006">
          <mc:Choice xmlns:p14="http://schemas.microsoft.com/office/powerpoint/2010/main" Requires="p14">
            <p:contentPart p14:bwMode="auto" r:id="rId90">
              <p14:nvContentPartPr>
                <p14:cNvPr id="78" name="Ink 77">
                  <a:extLst>
                    <a:ext uri="{FF2B5EF4-FFF2-40B4-BE49-F238E27FC236}">
                      <a16:creationId xmlns:a16="http://schemas.microsoft.com/office/drawing/2014/main" id="{D27D30CB-0DDA-FC1B-1AC7-D62D00597EF0}"/>
                    </a:ext>
                  </a:extLst>
                </p14:cNvPr>
                <p14:cNvContentPartPr/>
                <p14:nvPr/>
              </p14:nvContentPartPr>
              <p14:xfrm>
                <a:off x="6422697" y="2984554"/>
                <a:ext cx="3376080" cy="663480"/>
              </p14:xfrm>
            </p:contentPart>
          </mc:Choice>
          <mc:Fallback>
            <p:pic>
              <p:nvPicPr>
                <p:cNvPr id="78" name="Ink 77">
                  <a:extLst>
                    <a:ext uri="{FF2B5EF4-FFF2-40B4-BE49-F238E27FC236}">
                      <a16:creationId xmlns:a16="http://schemas.microsoft.com/office/drawing/2014/main" id="{D27D30CB-0DDA-FC1B-1AC7-D62D00597EF0}"/>
                    </a:ext>
                  </a:extLst>
                </p:cNvPr>
                <p:cNvPicPr/>
                <p:nvPr/>
              </p:nvPicPr>
              <p:blipFill>
                <a:blip r:embed="rId91"/>
                <a:stretch>
                  <a:fillRect/>
                </a:stretch>
              </p:blipFill>
              <p:spPr>
                <a:xfrm>
                  <a:off x="6414057" y="2975554"/>
                  <a:ext cx="3393720" cy="681120"/>
                </a:xfrm>
                <a:prstGeom prst="rect">
                  <a:avLst/>
                </a:prstGeom>
              </p:spPr>
            </p:pic>
          </mc:Fallback>
        </mc:AlternateContent>
        <mc:AlternateContent xmlns:mc="http://schemas.openxmlformats.org/markup-compatibility/2006">
          <mc:Choice xmlns:p14="http://schemas.microsoft.com/office/powerpoint/2010/main" Requires="p14">
            <p:contentPart p14:bwMode="auto" r:id="rId92">
              <p14:nvContentPartPr>
                <p14:cNvPr id="79" name="Ink 78">
                  <a:extLst>
                    <a:ext uri="{FF2B5EF4-FFF2-40B4-BE49-F238E27FC236}">
                      <a16:creationId xmlns:a16="http://schemas.microsoft.com/office/drawing/2014/main" id="{BC845A9A-B861-811E-795C-1FFA87460B33}"/>
                    </a:ext>
                  </a:extLst>
                </p14:cNvPr>
                <p14:cNvContentPartPr/>
                <p14:nvPr/>
              </p14:nvContentPartPr>
              <p14:xfrm>
                <a:off x="7702497" y="3681514"/>
                <a:ext cx="803520" cy="1354680"/>
              </p14:xfrm>
            </p:contentPart>
          </mc:Choice>
          <mc:Fallback>
            <p:pic>
              <p:nvPicPr>
                <p:cNvPr id="79" name="Ink 78">
                  <a:extLst>
                    <a:ext uri="{FF2B5EF4-FFF2-40B4-BE49-F238E27FC236}">
                      <a16:creationId xmlns:a16="http://schemas.microsoft.com/office/drawing/2014/main" id="{BC845A9A-B861-811E-795C-1FFA87460B33}"/>
                    </a:ext>
                  </a:extLst>
                </p:cNvPr>
                <p:cNvPicPr/>
                <p:nvPr/>
              </p:nvPicPr>
              <p:blipFill>
                <a:blip r:embed="rId93"/>
                <a:stretch>
                  <a:fillRect/>
                </a:stretch>
              </p:blipFill>
              <p:spPr>
                <a:xfrm>
                  <a:off x="7693857" y="3672874"/>
                  <a:ext cx="821160" cy="1372320"/>
                </a:xfrm>
                <a:prstGeom prst="rect">
                  <a:avLst/>
                </a:prstGeom>
              </p:spPr>
            </p:pic>
          </mc:Fallback>
        </mc:AlternateContent>
        <mc:AlternateContent xmlns:mc="http://schemas.openxmlformats.org/markup-compatibility/2006">
          <mc:Choice xmlns:p14="http://schemas.microsoft.com/office/powerpoint/2010/main" Requires="p14">
            <p:contentPart p14:bwMode="auto" r:id="rId94">
              <p14:nvContentPartPr>
                <p14:cNvPr id="80" name="Ink 79">
                  <a:extLst>
                    <a:ext uri="{FF2B5EF4-FFF2-40B4-BE49-F238E27FC236}">
                      <a16:creationId xmlns:a16="http://schemas.microsoft.com/office/drawing/2014/main" id="{35735C6F-C2C6-8DF8-21C4-53510C3333AB}"/>
                    </a:ext>
                  </a:extLst>
                </p14:cNvPr>
                <p14:cNvContentPartPr/>
                <p14:nvPr/>
              </p14:nvContentPartPr>
              <p14:xfrm>
                <a:off x="8680617" y="4962394"/>
                <a:ext cx="208800" cy="145800"/>
              </p14:xfrm>
            </p:contentPart>
          </mc:Choice>
          <mc:Fallback>
            <p:pic>
              <p:nvPicPr>
                <p:cNvPr id="80" name="Ink 79">
                  <a:extLst>
                    <a:ext uri="{FF2B5EF4-FFF2-40B4-BE49-F238E27FC236}">
                      <a16:creationId xmlns:a16="http://schemas.microsoft.com/office/drawing/2014/main" id="{35735C6F-C2C6-8DF8-21C4-53510C3333AB}"/>
                    </a:ext>
                  </a:extLst>
                </p:cNvPr>
                <p:cNvPicPr/>
                <p:nvPr/>
              </p:nvPicPr>
              <p:blipFill>
                <a:blip r:embed="rId95"/>
                <a:stretch>
                  <a:fillRect/>
                </a:stretch>
              </p:blipFill>
              <p:spPr>
                <a:xfrm>
                  <a:off x="8671977" y="4953394"/>
                  <a:ext cx="226440" cy="163440"/>
                </a:xfrm>
                <a:prstGeom prst="rect">
                  <a:avLst/>
                </a:prstGeom>
              </p:spPr>
            </p:pic>
          </mc:Fallback>
        </mc:AlternateContent>
        <mc:AlternateContent xmlns:mc="http://schemas.openxmlformats.org/markup-compatibility/2006">
          <mc:Choice xmlns:p14="http://schemas.microsoft.com/office/powerpoint/2010/main" Requires="p14">
            <p:contentPart p14:bwMode="auto" r:id="rId96">
              <p14:nvContentPartPr>
                <p14:cNvPr id="81" name="Ink 80">
                  <a:extLst>
                    <a:ext uri="{FF2B5EF4-FFF2-40B4-BE49-F238E27FC236}">
                      <a16:creationId xmlns:a16="http://schemas.microsoft.com/office/drawing/2014/main" id="{86CFEA53-E952-06B3-46F0-CC77B9E396DB}"/>
                    </a:ext>
                  </a:extLst>
                </p14:cNvPr>
                <p14:cNvContentPartPr/>
                <p14:nvPr/>
              </p14:nvContentPartPr>
              <p14:xfrm>
                <a:off x="8866377" y="4836754"/>
                <a:ext cx="205920" cy="163800"/>
              </p14:xfrm>
            </p:contentPart>
          </mc:Choice>
          <mc:Fallback>
            <p:pic>
              <p:nvPicPr>
                <p:cNvPr id="81" name="Ink 80">
                  <a:extLst>
                    <a:ext uri="{FF2B5EF4-FFF2-40B4-BE49-F238E27FC236}">
                      <a16:creationId xmlns:a16="http://schemas.microsoft.com/office/drawing/2014/main" id="{86CFEA53-E952-06B3-46F0-CC77B9E396DB}"/>
                    </a:ext>
                  </a:extLst>
                </p:cNvPr>
                <p:cNvPicPr/>
                <p:nvPr/>
              </p:nvPicPr>
              <p:blipFill>
                <a:blip r:embed="rId97"/>
                <a:stretch>
                  <a:fillRect/>
                </a:stretch>
              </p:blipFill>
              <p:spPr>
                <a:xfrm>
                  <a:off x="8857377" y="4827754"/>
                  <a:ext cx="223560" cy="181440"/>
                </a:xfrm>
                <a:prstGeom prst="rect">
                  <a:avLst/>
                </a:prstGeom>
              </p:spPr>
            </p:pic>
          </mc:Fallback>
        </mc:AlternateContent>
        <mc:AlternateContent xmlns:mc="http://schemas.openxmlformats.org/markup-compatibility/2006">
          <mc:Choice xmlns:p14="http://schemas.microsoft.com/office/powerpoint/2010/main" Requires="p14">
            <p:contentPart p14:bwMode="auto" r:id="rId98">
              <p14:nvContentPartPr>
                <p14:cNvPr id="82" name="Ink 81">
                  <a:extLst>
                    <a:ext uri="{FF2B5EF4-FFF2-40B4-BE49-F238E27FC236}">
                      <a16:creationId xmlns:a16="http://schemas.microsoft.com/office/drawing/2014/main" id="{8484DE3F-8876-D129-6DA6-E7EC4BEEA249}"/>
                    </a:ext>
                  </a:extLst>
                </p14:cNvPr>
                <p14:cNvContentPartPr/>
                <p14:nvPr/>
              </p14:nvContentPartPr>
              <p14:xfrm>
                <a:off x="8901657" y="5280274"/>
                <a:ext cx="466560" cy="420840"/>
              </p14:xfrm>
            </p:contentPart>
          </mc:Choice>
          <mc:Fallback>
            <p:pic>
              <p:nvPicPr>
                <p:cNvPr id="82" name="Ink 81">
                  <a:extLst>
                    <a:ext uri="{FF2B5EF4-FFF2-40B4-BE49-F238E27FC236}">
                      <a16:creationId xmlns:a16="http://schemas.microsoft.com/office/drawing/2014/main" id="{8484DE3F-8876-D129-6DA6-E7EC4BEEA249}"/>
                    </a:ext>
                  </a:extLst>
                </p:cNvPr>
                <p:cNvPicPr/>
                <p:nvPr/>
              </p:nvPicPr>
              <p:blipFill>
                <a:blip r:embed="rId99"/>
                <a:stretch>
                  <a:fillRect/>
                </a:stretch>
              </p:blipFill>
              <p:spPr>
                <a:xfrm>
                  <a:off x="8892657" y="5271634"/>
                  <a:ext cx="484200" cy="438480"/>
                </a:xfrm>
                <a:prstGeom prst="rect">
                  <a:avLst/>
                </a:prstGeom>
              </p:spPr>
            </p:pic>
          </mc:Fallback>
        </mc:AlternateContent>
        <mc:AlternateContent xmlns:mc="http://schemas.openxmlformats.org/markup-compatibility/2006">
          <mc:Choice xmlns:p14="http://schemas.microsoft.com/office/powerpoint/2010/main" Requires="p14">
            <p:contentPart p14:bwMode="auto" r:id="rId100">
              <p14:nvContentPartPr>
                <p14:cNvPr id="83" name="Ink 82">
                  <a:extLst>
                    <a:ext uri="{FF2B5EF4-FFF2-40B4-BE49-F238E27FC236}">
                      <a16:creationId xmlns:a16="http://schemas.microsoft.com/office/drawing/2014/main" id="{B3CA38AE-67E2-FBBE-C4E0-D90D99E087D4}"/>
                    </a:ext>
                  </a:extLst>
                </p14:cNvPr>
                <p14:cNvContentPartPr/>
                <p14:nvPr/>
              </p14:nvContentPartPr>
              <p14:xfrm>
                <a:off x="9462537" y="5370994"/>
                <a:ext cx="12240" cy="2160"/>
              </p14:xfrm>
            </p:contentPart>
          </mc:Choice>
          <mc:Fallback>
            <p:pic>
              <p:nvPicPr>
                <p:cNvPr id="83" name="Ink 82">
                  <a:extLst>
                    <a:ext uri="{FF2B5EF4-FFF2-40B4-BE49-F238E27FC236}">
                      <a16:creationId xmlns:a16="http://schemas.microsoft.com/office/drawing/2014/main" id="{B3CA38AE-67E2-FBBE-C4E0-D90D99E087D4}"/>
                    </a:ext>
                  </a:extLst>
                </p:cNvPr>
                <p:cNvPicPr/>
                <p:nvPr/>
              </p:nvPicPr>
              <p:blipFill>
                <a:blip r:embed="rId101"/>
                <a:stretch>
                  <a:fillRect/>
                </a:stretch>
              </p:blipFill>
              <p:spPr>
                <a:xfrm>
                  <a:off x="9453537" y="5361994"/>
                  <a:ext cx="29880" cy="19800"/>
                </a:xfrm>
                <a:prstGeom prst="rect">
                  <a:avLst/>
                </a:prstGeom>
              </p:spPr>
            </p:pic>
          </mc:Fallback>
        </mc:AlternateContent>
      </p:grpSp>
      <p:grpSp>
        <p:nvGrpSpPr>
          <p:cNvPr id="102" name="Group 101">
            <a:extLst>
              <a:ext uri="{FF2B5EF4-FFF2-40B4-BE49-F238E27FC236}">
                <a16:creationId xmlns:a16="http://schemas.microsoft.com/office/drawing/2014/main" id="{DB735BEF-87DA-9029-156E-5B9E9F100A86}"/>
              </a:ext>
            </a:extLst>
          </p:cNvPr>
          <p:cNvGrpSpPr/>
          <p:nvPr/>
        </p:nvGrpSpPr>
        <p:grpSpPr>
          <a:xfrm>
            <a:off x="2151297" y="2950714"/>
            <a:ext cx="2271960" cy="2052000"/>
            <a:chOff x="2151297" y="2950714"/>
            <a:chExt cx="2271960" cy="2052000"/>
          </a:xfrm>
        </p:grpSpPr>
        <mc:AlternateContent xmlns:mc="http://schemas.openxmlformats.org/markup-compatibility/2006">
          <mc:Choice xmlns:p14="http://schemas.microsoft.com/office/powerpoint/2010/main" Requires="p14">
            <p:contentPart p14:bwMode="auto" r:id="rId102">
              <p14:nvContentPartPr>
                <p14:cNvPr id="86" name="Ink 85">
                  <a:extLst>
                    <a:ext uri="{FF2B5EF4-FFF2-40B4-BE49-F238E27FC236}">
                      <a16:creationId xmlns:a16="http://schemas.microsoft.com/office/drawing/2014/main" id="{DCA9C485-A4FA-08AC-0C1C-4562564C3C19}"/>
                    </a:ext>
                  </a:extLst>
                </p14:cNvPr>
                <p14:cNvContentPartPr/>
                <p14:nvPr/>
              </p14:nvContentPartPr>
              <p14:xfrm>
                <a:off x="2151297" y="4685914"/>
                <a:ext cx="471600" cy="316800"/>
              </p14:xfrm>
            </p:contentPart>
          </mc:Choice>
          <mc:Fallback>
            <p:pic>
              <p:nvPicPr>
                <p:cNvPr id="86" name="Ink 85">
                  <a:extLst>
                    <a:ext uri="{FF2B5EF4-FFF2-40B4-BE49-F238E27FC236}">
                      <a16:creationId xmlns:a16="http://schemas.microsoft.com/office/drawing/2014/main" id="{DCA9C485-A4FA-08AC-0C1C-4562564C3C19}"/>
                    </a:ext>
                  </a:extLst>
                </p:cNvPr>
                <p:cNvPicPr/>
                <p:nvPr/>
              </p:nvPicPr>
              <p:blipFill>
                <a:blip r:embed="rId103"/>
                <a:stretch>
                  <a:fillRect/>
                </a:stretch>
              </p:blipFill>
              <p:spPr>
                <a:xfrm>
                  <a:off x="2142657" y="4676914"/>
                  <a:ext cx="489240" cy="334440"/>
                </a:xfrm>
                <a:prstGeom prst="rect">
                  <a:avLst/>
                </a:prstGeom>
              </p:spPr>
            </p:pic>
          </mc:Fallback>
        </mc:AlternateContent>
        <mc:AlternateContent xmlns:mc="http://schemas.openxmlformats.org/markup-compatibility/2006">
          <mc:Choice xmlns:p14="http://schemas.microsoft.com/office/powerpoint/2010/main" Requires="p14">
            <p:contentPart p14:bwMode="auto" r:id="rId104">
              <p14:nvContentPartPr>
                <p14:cNvPr id="87" name="Ink 86">
                  <a:extLst>
                    <a:ext uri="{FF2B5EF4-FFF2-40B4-BE49-F238E27FC236}">
                      <a16:creationId xmlns:a16="http://schemas.microsoft.com/office/drawing/2014/main" id="{515F0B20-F7FC-43A8-10FB-6A792195BFFA}"/>
                    </a:ext>
                  </a:extLst>
                </p14:cNvPr>
                <p14:cNvContentPartPr/>
                <p14:nvPr/>
              </p14:nvContentPartPr>
              <p14:xfrm>
                <a:off x="2428857" y="3610234"/>
                <a:ext cx="781920" cy="1106280"/>
              </p14:xfrm>
            </p:contentPart>
          </mc:Choice>
          <mc:Fallback>
            <p:pic>
              <p:nvPicPr>
                <p:cNvPr id="87" name="Ink 86">
                  <a:extLst>
                    <a:ext uri="{FF2B5EF4-FFF2-40B4-BE49-F238E27FC236}">
                      <a16:creationId xmlns:a16="http://schemas.microsoft.com/office/drawing/2014/main" id="{515F0B20-F7FC-43A8-10FB-6A792195BFFA}"/>
                    </a:ext>
                  </a:extLst>
                </p:cNvPr>
                <p:cNvPicPr/>
                <p:nvPr/>
              </p:nvPicPr>
              <p:blipFill>
                <a:blip r:embed="rId105"/>
                <a:stretch>
                  <a:fillRect/>
                </a:stretch>
              </p:blipFill>
              <p:spPr>
                <a:xfrm>
                  <a:off x="2419857" y="3601234"/>
                  <a:ext cx="799560" cy="1123920"/>
                </a:xfrm>
                <a:prstGeom prst="rect">
                  <a:avLst/>
                </a:prstGeom>
              </p:spPr>
            </p:pic>
          </mc:Fallback>
        </mc:AlternateContent>
        <mc:AlternateContent xmlns:mc="http://schemas.openxmlformats.org/markup-compatibility/2006">
          <mc:Choice xmlns:p14="http://schemas.microsoft.com/office/powerpoint/2010/main" Requires="p14">
            <p:contentPart p14:bwMode="auto" r:id="rId106">
              <p14:nvContentPartPr>
                <p14:cNvPr id="88" name="Ink 87">
                  <a:extLst>
                    <a:ext uri="{FF2B5EF4-FFF2-40B4-BE49-F238E27FC236}">
                      <a16:creationId xmlns:a16="http://schemas.microsoft.com/office/drawing/2014/main" id="{0B931468-F1DF-D610-27B8-95A796E57BF1}"/>
                    </a:ext>
                  </a:extLst>
                </p14:cNvPr>
                <p14:cNvContentPartPr/>
                <p14:nvPr/>
              </p14:nvContentPartPr>
              <p14:xfrm>
                <a:off x="3274857" y="3321514"/>
                <a:ext cx="10800" cy="4680"/>
              </p14:xfrm>
            </p:contentPart>
          </mc:Choice>
          <mc:Fallback>
            <p:pic>
              <p:nvPicPr>
                <p:cNvPr id="88" name="Ink 87">
                  <a:extLst>
                    <a:ext uri="{FF2B5EF4-FFF2-40B4-BE49-F238E27FC236}">
                      <a16:creationId xmlns:a16="http://schemas.microsoft.com/office/drawing/2014/main" id="{0B931468-F1DF-D610-27B8-95A796E57BF1}"/>
                    </a:ext>
                  </a:extLst>
                </p:cNvPr>
                <p:cNvPicPr/>
                <p:nvPr/>
              </p:nvPicPr>
              <p:blipFill>
                <a:blip r:embed="rId107"/>
                <a:stretch>
                  <a:fillRect/>
                </a:stretch>
              </p:blipFill>
              <p:spPr>
                <a:xfrm>
                  <a:off x="3266217" y="3312874"/>
                  <a:ext cx="28440" cy="22320"/>
                </a:xfrm>
                <a:prstGeom prst="rect">
                  <a:avLst/>
                </a:prstGeom>
              </p:spPr>
            </p:pic>
          </mc:Fallback>
        </mc:AlternateContent>
        <mc:AlternateContent xmlns:mc="http://schemas.openxmlformats.org/markup-compatibility/2006">
          <mc:Choice xmlns:p14="http://schemas.microsoft.com/office/powerpoint/2010/main" Requires="p14">
            <p:contentPart p14:bwMode="auto" r:id="rId108">
              <p14:nvContentPartPr>
                <p14:cNvPr id="89" name="Ink 88">
                  <a:extLst>
                    <a:ext uri="{FF2B5EF4-FFF2-40B4-BE49-F238E27FC236}">
                      <a16:creationId xmlns:a16="http://schemas.microsoft.com/office/drawing/2014/main" id="{5842EDF7-7972-9154-6B57-F040534E3803}"/>
                    </a:ext>
                  </a:extLst>
                </p14:cNvPr>
                <p14:cNvContentPartPr/>
                <p14:nvPr/>
              </p14:nvContentPartPr>
              <p14:xfrm>
                <a:off x="3317697" y="3338074"/>
                <a:ext cx="124200" cy="205920"/>
              </p14:xfrm>
            </p:contentPart>
          </mc:Choice>
          <mc:Fallback>
            <p:pic>
              <p:nvPicPr>
                <p:cNvPr id="89" name="Ink 88">
                  <a:extLst>
                    <a:ext uri="{FF2B5EF4-FFF2-40B4-BE49-F238E27FC236}">
                      <a16:creationId xmlns:a16="http://schemas.microsoft.com/office/drawing/2014/main" id="{5842EDF7-7972-9154-6B57-F040534E3803}"/>
                    </a:ext>
                  </a:extLst>
                </p:cNvPr>
                <p:cNvPicPr/>
                <p:nvPr/>
              </p:nvPicPr>
              <p:blipFill>
                <a:blip r:embed="rId109"/>
                <a:stretch>
                  <a:fillRect/>
                </a:stretch>
              </p:blipFill>
              <p:spPr>
                <a:xfrm>
                  <a:off x="3308697" y="3329074"/>
                  <a:ext cx="141840" cy="223560"/>
                </a:xfrm>
                <a:prstGeom prst="rect">
                  <a:avLst/>
                </a:prstGeom>
              </p:spPr>
            </p:pic>
          </mc:Fallback>
        </mc:AlternateContent>
        <mc:AlternateContent xmlns:mc="http://schemas.openxmlformats.org/markup-compatibility/2006">
          <mc:Choice xmlns:p14="http://schemas.microsoft.com/office/powerpoint/2010/main" Requires="p14">
            <p:contentPart p14:bwMode="auto" r:id="rId110">
              <p14:nvContentPartPr>
                <p14:cNvPr id="90" name="Ink 89">
                  <a:extLst>
                    <a:ext uri="{FF2B5EF4-FFF2-40B4-BE49-F238E27FC236}">
                      <a16:creationId xmlns:a16="http://schemas.microsoft.com/office/drawing/2014/main" id="{C30CA856-9828-A38A-2C59-AE252216C2D2}"/>
                    </a:ext>
                  </a:extLst>
                </p14:cNvPr>
                <p14:cNvContentPartPr/>
                <p14:nvPr/>
              </p14:nvContentPartPr>
              <p14:xfrm>
                <a:off x="3419577" y="3177154"/>
                <a:ext cx="109440" cy="238680"/>
              </p14:xfrm>
            </p:contentPart>
          </mc:Choice>
          <mc:Fallback>
            <p:pic>
              <p:nvPicPr>
                <p:cNvPr id="90" name="Ink 89">
                  <a:extLst>
                    <a:ext uri="{FF2B5EF4-FFF2-40B4-BE49-F238E27FC236}">
                      <a16:creationId xmlns:a16="http://schemas.microsoft.com/office/drawing/2014/main" id="{C30CA856-9828-A38A-2C59-AE252216C2D2}"/>
                    </a:ext>
                  </a:extLst>
                </p:cNvPr>
                <p:cNvPicPr/>
                <p:nvPr/>
              </p:nvPicPr>
              <p:blipFill>
                <a:blip r:embed="rId111"/>
                <a:stretch>
                  <a:fillRect/>
                </a:stretch>
              </p:blipFill>
              <p:spPr>
                <a:xfrm>
                  <a:off x="3410937" y="3168154"/>
                  <a:ext cx="127080" cy="256320"/>
                </a:xfrm>
                <a:prstGeom prst="rect">
                  <a:avLst/>
                </a:prstGeom>
              </p:spPr>
            </p:pic>
          </mc:Fallback>
        </mc:AlternateContent>
        <mc:AlternateContent xmlns:mc="http://schemas.openxmlformats.org/markup-compatibility/2006">
          <mc:Choice xmlns:p14="http://schemas.microsoft.com/office/powerpoint/2010/main" Requires="p14">
            <p:contentPart p14:bwMode="auto" r:id="rId112">
              <p14:nvContentPartPr>
                <p14:cNvPr id="91" name="Ink 90">
                  <a:extLst>
                    <a:ext uri="{FF2B5EF4-FFF2-40B4-BE49-F238E27FC236}">
                      <a16:creationId xmlns:a16="http://schemas.microsoft.com/office/drawing/2014/main" id="{6F17F8F4-8776-82FE-44CF-172103261CEB}"/>
                    </a:ext>
                  </a:extLst>
                </p14:cNvPr>
                <p14:cNvContentPartPr/>
                <p14:nvPr/>
              </p14:nvContentPartPr>
              <p14:xfrm>
                <a:off x="3438297" y="3280834"/>
                <a:ext cx="113400" cy="70560"/>
              </p14:xfrm>
            </p:contentPart>
          </mc:Choice>
          <mc:Fallback>
            <p:pic>
              <p:nvPicPr>
                <p:cNvPr id="91" name="Ink 90">
                  <a:extLst>
                    <a:ext uri="{FF2B5EF4-FFF2-40B4-BE49-F238E27FC236}">
                      <a16:creationId xmlns:a16="http://schemas.microsoft.com/office/drawing/2014/main" id="{6F17F8F4-8776-82FE-44CF-172103261CEB}"/>
                    </a:ext>
                  </a:extLst>
                </p:cNvPr>
                <p:cNvPicPr/>
                <p:nvPr/>
              </p:nvPicPr>
              <p:blipFill>
                <a:blip r:embed="rId113"/>
                <a:stretch>
                  <a:fillRect/>
                </a:stretch>
              </p:blipFill>
              <p:spPr>
                <a:xfrm>
                  <a:off x="3429297" y="3271834"/>
                  <a:ext cx="131040" cy="88200"/>
                </a:xfrm>
                <a:prstGeom prst="rect">
                  <a:avLst/>
                </a:prstGeom>
              </p:spPr>
            </p:pic>
          </mc:Fallback>
        </mc:AlternateContent>
        <mc:AlternateContent xmlns:mc="http://schemas.openxmlformats.org/markup-compatibility/2006">
          <mc:Choice xmlns:p14="http://schemas.microsoft.com/office/powerpoint/2010/main" Requires="p14">
            <p:contentPart p14:bwMode="auto" r:id="rId114">
              <p14:nvContentPartPr>
                <p14:cNvPr id="92" name="Ink 91">
                  <a:extLst>
                    <a:ext uri="{FF2B5EF4-FFF2-40B4-BE49-F238E27FC236}">
                      <a16:creationId xmlns:a16="http://schemas.microsoft.com/office/drawing/2014/main" id="{7021A2D4-CC13-04E5-955B-9CF55BBEB949}"/>
                    </a:ext>
                  </a:extLst>
                </p14:cNvPr>
                <p14:cNvContentPartPr/>
                <p14:nvPr/>
              </p14:nvContentPartPr>
              <p14:xfrm>
                <a:off x="3580137" y="3149794"/>
                <a:ext cx="220320" cy="168120"/>
              </p14:xfrm>
            </p:contentPart>
          </mc:Choice>
          <mc:Fallback>
            <p:pic>
              <p:nvPicPr>
                <p:cNvPr id="92" name="Ink 91">
                  <a:extLst>
                    <a:ext uri="{FF2B5EF4-FFF2-40B4-BE49-F238E27FC236}">
                      <a16:creationId xmlns:a16="http://schemas.microsoft.com/office/drawing/2014/main" id="{7021A2D4-CC13-04E5-955B-9CF55BBEB949}"/>
                    </a:ext>
                  </a:extLst>
                </p:cNvPr>
                <p:cNvPicPr/>
                <p:nvPr/>
              </p:nvPicPr>
              <p:blipFill>
                <a:blip r:embed="rId115"/>
                <a:stretch>
                  <a:fillRect/>
                </a:stretch>
              </p:blipFill>
              <p:spPr>
                <a:xfrm>
                  <a:off x="3571137" y="3140794"/>
                  <a:ext cx="237960" cy="185760"/>
                </a:xfrm>
                <a:prstGeom prst="rect">
                  <a:avLst/>
                </a:prstGeom>
              </p:spPr>
            </p:pic>
          </mc:Fallback>
        </mc:AlternateContent>
        <mc:AlternateContent xmlns:mc="http://schemas.openxmlformats.org/markup-compatibility/2006">
          <mc:Choice xmlns:p14="http://schemas.microsoft.com/office/powerpoint/2010/main" Requires="p14">
            <p:contentPart p14:bwMode="auto" r:id="rId116">
              <p14:nvContentPartPr>
                <p14:cNvPr id="93" name="Ink 92">
                  <a:extLst>
                    <a:ext uri="{FF2B5EF4-FFF2-40B4-BE49-F238E27FC236}">
                      <a16:creationId xmlns:a16="http://schemas.microsoft.com/office/drawing/2014/main" id="{4F523CDB-00F2-6EC8-6189-8499EC3A8428}"/>
                    </a:ext>
                  </a:extLst>
                </p14:cNvPr>
                <p14:cNvContentPartPr/>
                <p14:nvPr/>
              </p14:nvContentPartPr>
              <p14:xfrm>
                <a:off x="3796497" y="2950714"/>
                <a:ext cx="127800" cy="141120"/>
              </p14:xfrm>
            </p:contentPart>
          </mc:Choice>
          <mc:Fallback>
            <p:pic>
              <p:nvPicPr>
                <p:cNvPr id="93" name="Ink 92">
                  <a:extLst>
                    <a:ext uri="{FF2B5EF4-FFF2-40B4-BE49-F238E27FC236}">
                      <a16:creationId xmlns:a16="http://schemas.microsoft.com/office/drawing/2014/main" id="{4F523CDB-00F2-6EC8-6189-8499EC3A8428}"/>
                    </a:ext>
                  </a:extLst>
                </p:cNvPr>
                <p:cNvPicPr/>
                <p:nvPr/>
              </p:nvPicPr>
              <p:blipFill>
                <a:blip r:embed="rId117"/>
                <a:stretch>
                  <a:fillRect/>
                </a:stretch>
              </p:blipFill>
              <p:spPr>
                <a:xfrm>
                  <a:off x="3787497" y="2942074"/>
                  <a:ext cx="145440" cy="158760"/>
                </a:xfrm>
                <a:prstGeom prst="rect">
                  <a:avLst/>
                </a:prstGeom>
              </p:spPr>
            </p:pic>
          </mc:Fallback>
        </mc:AlternateContent>
        <mc:AlternateContent xmlns:mc="http://schemas.openxmlformats.org/markup-compatibility/2006">
          <mc:Choice xmlns:p14="http://schemas.microsoft.com/office/powerpoint/2010/main" Requires="p14">
            <p:contentPart p14:bwMode="auto" r:id="rId118">
              <p14:nvContentPartPr>
                <p14:cNvPr id="94" name="Ink 93">
                  <a:extLst>
                    <a:ext uri="{FF2B5EF4-FFF2-40B4-BE49-F238E27FC236}">
                      <a16:creationId xmlns:a16="http://schemas.microsoft.com/office/drawing/2014/main" id="{3AACAF46-91B9-0A83-2A13-315CC6D461E6}"/>
                    </a:ext>
                  </a:extLst>
                </p14:cNvPr>
                <p14:cNvContentPartPr/>
                <p14:nvPr/>
              </p14:nvContentPartPr>
              <p14:xfrm>
                <a:off x="3656097" y="3556594"/>
                <a:ext cx="180360" cy="215280"/>
              </p14:xfrm>
            </p:contentPart>
          </mc:Choice>
          <mc:Fallback>
            <p:pic>
              <p:nvPicPr>
                <p:cNvPr id="94" name="Ink 93">
                  <a:extLst>
                    <a:ext uri="{FF2B5EF4-FFF2-40B4-BE49-F238E27FC236}">
                      <a16:creationId xmlns:a16="http://schemas.microsoft.com/office/drawing/2014/main" id="{3AACAF46-91B9-0A83-2A13-315CC6D461E6}"/>
                    </a:ext>
                  </a:extLst>
                </p:cNvPr>
                <p:cNvPicPr/>
                <p:nvPr/>
              </p:nvPicPr>
              <p:blipFill>
                <a:blip r:embed="rId119"/>
                <a:stretch>
                  <a:fillRect/>
                </a:stretch>
              </p:blipFill>
              <p:spPr>
                <a:xfrm>
                  <a:off x="3647457" y="3547954"/>
                  <a:ext cx="198000" cy="232920"/>
                </a:xfrm>
                <a:prstGeom prst="rect">
                  <a:avLst/>
                </a:prstGeom>
              </p:spPr>
            </p:pic>
          </mc:Fallback>
        </mc:AlternateContent>
        <mc:AlternateContent xmlns:mc="http://schemas.openxmlformats.org/markup-compatibility/2006">
          <mc:Choice xmlns:p14="http://schemas.microsoft.com/office/powerpoint/2010/main" Requires="p14">
            <p:contentPart p14:bwMode="auto" r:id="rId120">
              <p14:nvContentPartPr>
                <p14:cNvPr id="95" name="Ink 94">
                  <a:extLst>
                    <a:ext uri="{FF2B5EF4-FFF2-40B4-BE49-F238E27FC236}">
                      <a16:creationId xmlns:a16="http://schemas.microsoft.com/office/drawing/2014/main" id="{5BC89FCD-C58C-5832-74C7-CB8214261F5F}"/>
                    </a:ext>
                  </a:extLst>
                </p14:cNvPr>
                <p14:cNvContentPartPr/>
                <p14:nvPr/>
              </p14:nvContentPartPr>
              <p14:xfrm>
                <a:off x="3814857" y="3409714"/>
                <a:ext cx="254160" cy="124560"/>
              </p14:xfrm>
            </p:contentPart>
          </mc:Choice>
          <mc:Fallback>
            <p:pic>
              <p:nvPicPr>
                <p:cNvPr id="95" name="Ink 94">
                  <a:extLst>
                    <a:ext uri="{FF2B5EF4-FFF2-40B4-BE49-F238E27FC236}">
                      <a16:creationId xmlns:a16="http://schemas.microsoft.com/office/drawing/2014/main" id="{5BC89FCD-C58C-5832-74C7-CB8214261F5F}"/>
                    </a:ext>
                  </a:extLst>
                </p:cNvPr>
                <p:cNvPicPr/>
                <p:nvPr/>
              </p:nvPicPr>
              <p:blipFill>
                <a:blip r:embed="rId121"/>
                <a:stretch>
                  <a:fillRect/>
                </a:stretch>
              </p:blipFill>
              <p:spPr>
                <a:xfrm>
                  <a:off x="3806217" y="3401074"/>
                  <a:ext cx="271800" cy="142200"/>
                </a:xfrm>
                <a:prstGeom prst="rect">
                  <a:avLst/>
                </a:prstGeom>
              </p:spPr>
            </p:pic>
          </mc:Fallback>
        </mc:AlternateContent>
        <mc:AlternateContent xmlns:mc="http://schemas.openxmlformats.org/markup-compatibility/2006">
          <mc:Choice xmlns:p14="http://schemas.microsoft.com/office/powerpoint/2010/main" Requires="p14">
            <p:contentPart p14:bwMode="auto" r:id="rId122">
              <p14:nvContentPartPr>
                <p14:cNvPr id="96" name="Ink 95">
                  <a:extLst>
                    <a:ext uri="{FF2B5EF4-FFF2-40B4-BE49-F238E27FC236}">
                      <a16:creationId xmlns:a16="http://schemas.microsoft.com/office/drawing/2014/main" id="{B944B4AD-1725-21EA-9CF8-E9BE3E64CDAB}"/>
                    </a:ext>
                  </a:extLst>
                </p14:cNvPr>
                <p14:cNvContentPartPr/>
                <p14:nvPr/>
              </p14:nvContentPartPr>
              <p14:xfrm>
                <a:off x="3921777" y="3310714"/>
                <a:ext cx="43200" cy="19440"/>
              </p14:xfrm>
            </p:contentPart>
          </mc:Choice>
          <mc:Fallback>
            <p:pic>
              <p:nvPicPr>
                <p:cNvPr id="96" name="Ink 95">
                  <a:extLst>
                    <a:ext uri="{FF2B5EF4-FFF2-40B4-BE49-F238E27FC236}">
                      <a16:creationId xmlns:a16="http://schemas.microsoft.com/office/drawing/2014/main" id="{B944B4AD-1725-21EA-9CF8-E9BE3E64CDAB}"/>
                    </a:ext>
                  </a:extLst>
                </p:cNvPr>
                <p:cNvPicPr/>
                <p:nvPr/>
              </p:nvPicPr>
              <p:blipFill>
                <a:blip r:embed="rId123"/>
                <a:stretch>
                  <a:fillRect/>
                </a:stretch>
              </p:blipFill>
              <p:spPr>
                <a:xfrm>
                  <a:off x="3913137" y="3302074"/>
                  <a:ext cx="60840" cy="37080"/>
                </a:xfrm>
                <a:prstGeom prst="rect">
                  <a:avLst/>
                </a:prstGeom>
              </p:spPr>
            </p:pic>
          </mc:Fallback>
        </mc:AlternateContent>
        <mc:AlternateContent xmlns:mc="http://schemas.openxmlformats.org/markup-compatibility/2006">
          <mc:Choice xmlns:p14="http://schemas.microsoft.com/office/powerpoint/2010/main" Requires="p14">
            <p:contentPart p14:bwMode="auto" r:id="rId124">
              <p14:nvContentPartPr>
                <p14:cNvPr id="97" name="Ink 96">
                  <a:extLst>
                    <a:ext uri="{FF2B5EF4-FFF2-40B4-BE49-F238E27FC236}">
                      <a16:creationId xmlns:a16="http://schemas.microsoft.com/office/drawing/2014/main" id="{24B0FF30-FA7D-F3B9-8235-750BE1491D50}"/>
                    </a:ext>
                  </a:extLst>
                </p14:cNvPr>
                <p14:cNvContentPartPr/>
                <p14:nvPr/>
              </p14:nvContentPartPr>
              <p14:xfrm>
                <a:off x="4073337" y="3164194"/>
                <a:ext cx="195840" cy="207000"/>
              </p14:xfrm>
            </p:contentPart>
          </mc:Choice>
          <mc:Fallback>
            <p:pic>
              <p:nvPicPr>
                <p:cNvPr id="97" name="Ink 96">
                  <a:extLst>
                    <a:ext uri="{FF2B5EF4-FFF2-40B4-BE49-F238E27FC236}">
                      <a16:creationId xmlns:a16="http://schemas.microsoft.com/office/drawing/2014/main" id="{24B0FF30-FA7D-F3B9-8235-750BE1491D50}"/>
                    </a:ext>
                  </a:extLst>
                </p:cNvPr>
                <p:cNvPicPr/>
                <p:nvPr/>
              </p:nvPicPr>
              <p:blipFill>
                <a:blip r:embed="rId125"/>
                <a:stretch>
                  <a:fillRect/>
                </a:stretch>
              </p:blipFill>
              <p:spPr>
                <a:xfrm>
                  <a:off x="4064337" y="3155554"/>
                  <a:ext cx="213480" cy="224640"/>
                </a:xfrm>
                <a:prstGeom prst="rect">
                  <a:avLst/>
                </a:prstGeom>
              </p:spPr>
            </p:pic>
          </mc:Fallback>
        </mc:AlternateContent>
        <mc:AlternateContent xmlns:mc="http://schemas.openxmlformats.org/markup-compatibility/2006">
          <mc:Choice xmlns:p14="http://schemas.microsoft.com/office/powerpoint/2010/main" Requires="p14">
            <p:contentPart p14:bwMode="auto" r:id="rId126">
              <p14:nvContentPartPr>
                <p14:cNvPr id="98" name="Ink 97">
                  <a:extLst>
                    <a:ext uri="{FF2B5EF4-FFF2-40B4-BE49-F238E27FC236}">
                      <a16:creationId xmlns:a16="http://schemas.microsoft.com/office/drawing/2014/main" id="{1BD46204-0080-DEA5-D16E-185FA0947CC3}"/>
                    </a:ext>
                  </a:extLst>
                </p14:cNvPr>
                <p14:cNvContentPartPr/>
                <p14:nvPr/>
              </p14:nvContentPartPr>
              <p14:xfrm>
                <a:off x="3979737" y="3718954"/>
                <a:ext cx="97560" cy="139680"/>
              </p14:xfrm>
            </p:contentPart>
          </mc:Choice>
          <mc:Fallback>
            <p:pic>
              <p:nvPicPr>
                <p:cNvPr id="98" name="Ink 97">
                  <a:extLst>
                    <a:ext uri="{FF2B5EF4-FFF2-40B4-BE49-F238E27FC236}">
                      <a16:creationId xmlns:a16="http://schemas.microsoft.com/office/drawing/2014/main" id="{1BD46204-0080-DEA5-D16E-185FA0947CC3}"/>
                    </a:ext>
                  </a:extLst>
                </p:cNvPr>
                <p:cNvPicPr/>
                <p:nvPr/>
              </p:nvPicPr>
              <p:blipFill>
                <a:blip r:embed="rId127"/>
                <a:stretch>
                  <a:fillRect/>
                </a:stretch>
              </p:blipFill>
              <p:spPr>
                <a:xfrm>
                  <a:off x="3970737" y="3709954"/>
                  <a:ext cx="115200" cy="157320"/>
                </a:xfrm>
                <a:prstGeom prst="rect">
                  <a:avLst/>
                </a:prstGeom>
              </p:spPr>
            </p:pic>
          </mc:Fallback>
        </mc:AlternateContent>
        <mc:AlternateContent xmlns:mc="http://schemas.openxmlformats.org/markup-compatibility/2006">
          <mc:Choice xmlns:p14="http://schemas.microsoft.com/office/powerpoint/2010/main" Requires="p14">
            <p:contentPart p14:bwMode="auto" r:id="rId128">
              <p14:nvContentPartPr>
                <p14:cNvPr id="99" name="Ink 98">
                  <a:extLst>
                    <a:ext uri="{FF2B5EF4-FFF2-40B4-BE49-F238E27FC236}">
                      <a16:creationId xmlns:a16="http://schemas.microsoft.com/office/drawing/2014/main" id="{70639134-DB93-5FAC-5936-6FA982D8AD60}"/>
                    </a:ext>
                  </a:extLst>
                </p14:cNvPr>
                <p14:cNvContentPartPr/>
                <p14:nvPr/>
              </p14:nvContentPartPr>
              <p14:xfrm>
                <a:off x="3962817" y="3608074"/>
                <a:ext cx="180000" cy="128160"/>
              </p14:xfrm>
            </p:contentPart>
          </mc:Choice>
          <mc:Fallback>
            <p:pic>
              <p:nvPicPr>
                <p:cNvPr id="99" name="Ink 98">
                  <a:extLst>
                    <a:ext uri="{FF2B5EF4-FFF2-40B4-BE49-F238E27FC236}">
                      <a16:creationId xmlns:a16="http://schemas.microsoft.com/office/drawing/2014/main" id="{70639134-DB93-5FAC-5936-6FA982D8AD60}"/>
                    </a:ext>
                  </a:extLst>
                </p:cNvPr>
                <p:cNvPicPr/>
                <p:nvPr/>
              </p:nvPicPr>
              <p:blipFill>
                <a:blip r:embed="rId129"/>
                <a:stretch>
                  <a:fillRect/>
                </a:stretch>
              </p:blipFill>
              <p:spPr>
                <a:xfrm>
                  <a:off x="3953817" y="3599074"/>
                  <a:ext cx="197640" cy="145800"/>
                </a:xfrm>
                <a:prstGeom prst="rect">
                  <a:avLst/>
                </a:prstGeom>
              </p:spPr>
            </p:pic>
          </mc:Fallback>
        </mc:AlternateContent>
        <mc:AlternateContent xmlns:mc="http://schemas.openxmlformats.org/markup-compatibility/2006">
          <mc:Choice xmlns:p14="http://schemas.microsoft.com/office/powerpoint/2010/main" Requires="p14">
            <p:contentPart p14:bwMode="auto" r:id="rId130">
              <p14:nvContentPartPr>
                <p14:cNvPr id="100" name="Ink 99">
                  <a:extLst>
                    <a:ext uri="{FF2B5EF4-FFF2-40B4-BE49-F238E27FC236}">
                      <a16:creationId xmlns:a16="http://schemas.microsoft.com/office/drawing/2014/main" id="{95509567-9B91-804B-3517-3A48EC5C2651}"/>
                    </a:ext>
                  </a:extLst>
                </p14:cNvPr>
                <p14:cNvContentPartPr/>
                <p14:nvPr/>
              </p14:nvContentPartPr>
              <p14:xfrm>
                <a:off x="4153977" y="3492154"/>
                <a:ext cx="119880" cy="191880"/>
              </p14:xfrm>
            </p:contentPart>
          </mc:Choice>
          <mc:Fallback>
            <p:pic>
              <p:nvPicPr>
                <p:cNvPr id="100" name="Ink 99">
                  <a:extLst>
                    <a:ext uri="{FF2B5EF4-FFF2-40B4-BE49-F238E27FC236}">
                      <a16:creationId xmlns:a16="http://schemas.microsoft.com/office/drawing/2014/main" id="{95509567-9B91-804B-3517-3A48EC5C2651}"/>
                    </a:ext>
                  </a:extLst>
                </p:cNvPr>
                <p:cNvPicPr/>
                <p:nvPr/>
              </p:nvPicPr>
              <p:blipFill>
                <a:blip r:embed="rId131"/>
                <a:stretch>
                  <a:fillRect/>
                </a:stretch>
              </p:blipFill>
              <p:spPr>
                <a:xfrm>
                  <a:off x="4144977" y="3483514"/>
                  <a:ext cx="137520" cy="209520"/>
                </a:xfrm>
                <a:prstGeom prst="rect">
                  <a:avLst/>
                </a:prstGeom>
              </p:spPr>
            </p:pic>
          </mc:Fallback>
        </mc:AlternateContent>
        <mc:AlternateContent xmlns:mc="http://schemas.openxmlformats.org/markup-compatibility/2006">
          <mc:Choice xmlns:p14="http://schemas.microsoft.com/office/powerpoint/2010/main" Requires="p14">
            <p:contentPart p14:bwMode="auto" r:id="rId132">
              <p14:nvContentPartPr>
                <p14:cNvPr id="101" name="Ink 100">
                  <a:extLst>
                    <a:ext uri="{FF2B5EF4-FFF2-40B4-BE49-F238E27FC236}">
                      <a16:creationId xmlns:a16="http://schemas.microsoft.com/office/drawing/2014/main" id="{AD2F4126-9E8B-680E-CF89-65743E3A7B10}"/>
                    </a:ext>
                  </a:extLst>
                </p14:cNvPr>
                <p14:cNvContentPartPr/>
                <p14:nvPr/>
              </p14:nvContentPartPr>
              <p14:xfrm>
                <a:off x="4263777" y="3362554"/>
                <a:ext cx="159480" cy="201600"/>
              </p14:xfrm>
            </p:contentPart>
          </mc:Choice>
          <mc:Fallback>
            <p:pic>
              <p:nvPicPr>
                <p:cNvPr id="101" name="Ink 100">
                  <a:extLst>
                    <a:ext uri="{FF2B5EF4-FFF2-40B4-BE49-F238E27FC236}">
                      <a16:creationId xmlns:a16="http://schemas.microsoft.com/office/drawing/2014/main" id="{AD2F4126-9E8B-680E-CF89-65743E3A7B10}"/>
                    </a:ext>
                  </a:extLst>
                </p:cNvPr>
                <p:cNvPicPr/>
                <p:nvPr/>
              </p:nvPicPr>
              <p:blipFill>
                <a:blip r:embed="rId133"/>
                <a:stretch>
                  <a:fillRect/>
                </a:stretch>
              </p:blipFill>
              <p:spPr>
                <a:xfrm>
                  <a:off x="4255137" y="3353554"/>
                  <a:ext cx="177120" cy="219240"/>
                </a:xfrm>
                <a:prstGeom prst="rect">
                  <a:avLst/>
                </a:prstGeom>
              </p:spPr>
            </p:pic>
          </mc:Fallback>
        </mc:AlternateContent>
      </p:grpSp>
    </p:spTree>
    <p:extLst>
      <p:ext uri="{BB962C8B-B14F-4D97-AF65-F5344CB8AC3E}">
        <p14:creationId xmlns:p14="http://schemas.microsoft.com/office/powerpoint/2010/main" val="119845416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E697DF65-558B-A957-0A30-641A1B10FE9B}"/>
              </a:ext>
            </a:extLst>
          </p:cNvPr>
          <p:cNvSpPr txBox="1"/>
          <p:nvPr/>
        </p:nvSpPr>
        <p:spPr>
          <a:xfrm>
            <a:off x="27161" y="1085032"/>
            <a:ext cx="2835104" cy="3693319"/>
          </a:xfrm>
          <a:prstGeom prst="rect">
            <a:avLst/>
          </a:prstGeom>
          <a:noFill/>
        </p:spPr>
        <p:txBody>
          <a:bodyPr wrap="square" rtlCol="0">
            <a:spAutoFit/>
          </a:bodyPr>
          <a:lstStyle/>
          <a:p>
            <a:r>
              <a:rPr lang="en-US" b="1" dirty="0"/>
              <a:t>Editing Steps:</a:t>
            </a:r>
          </a:p>
          <a:p>
            <a:pPr marL="342900" indent="-342900">
              <a:buAutoNum type="arabicPeriod"/>
            </a:pPr>
            <a:r>
              <a:rPr lang="en-US" dirty="0"/>
              <a:t>Cas9 binds to NGG (PAM)</a:t>
            </a:r>
          </a:p>
          <a:p>
            <a:pPr marL="342900" indent="-342900">
              <a:buAutoNum type="arabicPeriod"/>
            </a:pPr>
            <a:r>
              <a:rPr lang="en-US" dirty="0"/>
              <a:t>Opens DNA if RNA is complementary to DNA</a:t>
            </a:r>
          </a:p>
          <a:p>
            <a:pPr marL="342900" indent="-342900">
              <a:buAutoNum type="arabicPeriod"/>
            </a:pPr>
            <a:r>
              <a:rPr lang="en-US" dirty="0"/>
              <a:t>Cas9 cuts both strands</a:t>
            </a:r>
          </a:p>
          <a:p>
            <a:pPr marL="342900" indent="-342900">
              <a:buAutoNum type="arabicPeriod"/>
            </a:pPr>
            <a:r>
              <a:rPr lang="en-US" dirty="0"/>
              <a:t>Double stranded break causes repair.</a:t>
            </a:r>
          </a:p>
          <a:p>
            <a:pPr marL="342900" indent="-342900">
              <a:buAutoNum type="arabicPeriod"/>
            </a:pPr>
            <a:r>
              <a:rPr lang="en-US" dirty="0"/>
              <a:t>Injected template is used to repair, changing the DNA sequence between the two homologous regions.</a:t>
            </a:r>
          </a:p>
        </p:txBody>
      </p:sp>
      <p:grpSp>
        <p:nvGrpSpPr>
          <p:cNvPr id="31" name="Group 30">
            <a:extLst>
              <a:ext uri="{FF2B5EF4-FFF2-40B4-BE49-F238E27FC236}">
                <a16:creationId xmlns:a16="http://schemas.microsoft.com/office/drawing/2014/main" id="{64228BB3-2EA5-436A-E30C-798DEEAC25C9}"/>
              </a:ext>
            </a:extLst>
          </p:cNvPr>
          <p:cNvGrpSpPr/>
          <p:nvPr/>
        </p:nvGrpSpPr>
        <p:grpSpPr>
          <a:xfrm>
            <a:off x="4744873" y="1127029"/>
            <a:ext cx="7370927" cy="1458476"/>
            <a:chOff x="3064799" y="2220987"/>
            <a:chExt cx="7370927" cy="1458476"/>
          </a:xfrm>
        </p:grpSpPr>
        <p:grpSp>
          <p:nvGrpSpPr>
            <p:cNvPr id="17" name="Group 16">
              <a:extLst>
                <a:ext uri="{FF2B5EF4-FFF2-40B4-BE49-F238E27FC236}">
                  <a16:creationId xmlns:a16="http://schemas.microsoft.com/office/drawing/2014/main" id="{B39935D4-DEBE-6153-F71C-624C4971F458}"/>
                </a:ext>
              </a:extLst>
            </p:cNvPr>
            <p:cNvGrpSpPr/>
            <p:nvPr/>
          </p:nvGrpSpPr>
          <p:grpSpPr>
            <a:xfrm>
              <a:off x="4220652" y="2231663"/>
              <a:ext cx="3856547" cy="1447800"/>
              <a:chOff x="7488136" y="3297856"/>
              <a:chExt cx="3856547" cy="1447800"/>
            </a:xfrm>
          </p:grpSpPr>
          <p:grpSp>
            <p:nvGrpSpPr>
              <p:cNvPr id="18" name="Group 17">
                <a:extLst>
                  <a:ext uri="{FF2B5EF4-FFF2-40B4-BE49-F238E27FC236}">
                    <a16:creationId xmlns:a16="http://schemas.microsoft.com/office/drawing/2014/main" id="{28ADBBBD-539A-EC53-9D47-42F525CB3542}"/>
                  </a:ext>
                </a:extLst>
              </p:cNvPr>
              <p:cNvGrpSpPr/>
              <p:nvPr/>
            </p:nvGrpSpPr>
            <p:grpSpPr>
              <a:xfrm>
                <a:off x="7488136" y="3297856"/>
                <a:ext cx="3856547" cy="1447800"/>
                <a:chOff x="4648200" y="1689841"/>
                <a:chExt cx="3856547" cy="1447800"/>
              </a:xfrm>
            </p:grpSpPr>
            <p:sp>
              <p:nvSpPr>
                <p:cNvPr id="20" name="Oval 19">
                  <a:extLst>
                    <a:ext uri="{FF2B5EF4-FFF2-40B4-BE49-F238E27FC236}">
                      <a16:creationId xmlns:a16="http://schemas.microsoft.com/office/drawing/2014/main" id="{C82226BF-9197-C054-89A2-63AF8E0EE404}"/>
                    </a:ext>
                  </a:extLst>
                </p:cNvPr>
                <p:cNvSpPr/>
                <p:nvPr/>
              </p:nvSpPr>
              <p:spPr>
                <a:xfrm>
                  <a:off x="4648200" y="1689841"/>
                  <a:ext cx="3352800" cy="1447800"/>
                </a:xfrm>
                <a:prstGeom prst="ellipse">
                  <a:avLst/>
                </a:prstGeom>
                <a:gradFill flip="none" rotWithShape="1">
                  <a:gsLst>
                    <a:gs pos="0">
                      <a:schemeClr val="accent1">
                        <a:lumMod val="5000"/>
                        <a:lumOff val="95000"/>
                        <a:alpha val="0"/>
                      </a:schemeClr>
                    </a:gs>
                    <a:gs pos="74000">
                      <a:schemeClr val="accent1">
                        <a:lumMod val="45000"/>
                        <a:lumOff val="55000"/>
                      </a:schemeClr>
                    </a:gs>
                    <a:gs pos="83000">
                      <a:schemeClr val="accent1">
                        <a:lumMod val="45000"/>
                        <a:lumOff val="55000"/>
                      </a:schemeClr>
                    </a:gs>
                    <a:gs pos="100000">
                      <a:schemeClr val="accent1">
                        <a:lumMod val="30000"/>
                        <a:lumOff val="7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a:extLst>
                    <a:ext uri="{FF2B5EF4-FFF2-40B4-BE49-F238E27FC236}">
                      <a16:creationId xmlns:a16="http://schemas.microsoft.com/office/drawing/2014/main" id="{38C8BD00-42FE-8EDE-8596-51F4D424B666}"/>
                    </a:ext>
                  </a:extLst>
                </p:cNvPr>
                <p:cNvSpPr txBox="1"/>
                <p:nvPr/>
              </p:nvSpPr>
              <p:spPr>
                <a:xfrm>
                  <a:off x="4648200" y="2192648"/>
                  <a:ext cx="3352800" cy="338554"/>
                </a:xfrm>
                <a:prstGeom prst="rect">
                  <a:avLst/>
                </a:prstGeom>
                <a:noFill/>
                <a:ln>
                  <a:noFill/>
                </a:ln>
              </p:spPr>
              <p:txBody>
                <a:bodyPr wrap="square">
                  <a:spAutoFit/>
                </a:bodyPr>
                <a:lstStyle/>
                <a:p>
                  <a:r>
                    <a:rPr lang="en-US" altLang="en-US" sz="1600" b="1" dirty="0">
                      <a:solidFill>
                        <a:srgbClr val="FF0000"/>
                      </a:solidFill>
                      <a:highlight>
                        <a:srgbClr val="C0C0C0"/>
                      </a:highlight>
                      <a:latin typeface="Courier New" panose="02070309020205020404" pitchFamily="49" charset="0"/>
                      <a:cs typeface="Courier New" panose="02070309020205020404" pitchFamily="49" charset="0"/>
                    </a:rPr>
                    <a:t>AGATGGCAGCCCCCGGAC</a:t>
                  </a:r>
                  <a:endParaRPr lang="en-US" sz="1600" b="1" dirty="0">
                    <a:solidFill>
                      <a:srgbClr val="FF0000"/>
                    </a:solidFill>
                  </a:endParaRPr>
                </a:p>
              </p:txBody>
            </p:sp>
            <p:sp>
              <p:nvSpPr>
                <p:cNvPr id="22" name="Freeform: Shape 21">
                  <a:extLst>
                    <a:ext uri="{FF2B5EF4-FFF2-40B4-BE49-F238E27FC236}">
                      <a16:creationId xmlns:a16="http://schemas.microsoft.com/office/drawing/2014/main" id="{3C8C4406-47AF-A26A-5895-CAE328B38CE7}"/>
                    </a:ext>
                  </a:extLst>
                </p:cNvPr>
                <p:cNvSpPr/>
                <p:nvPr/>
              </p:nvSpPr>
              <p:spPr>
                <a:xfrm>
                  <a:off x="6324600" y="2273025"/>
                  <a:ext cx="2180147" cy="824060"/>
                </a:xfrm>
                <a:custGeom>
                  <a:avLst/>
                  <a:gdLst>
                    <a:gd name="connsiteX0" fmla="*/ 1642655 w 2180147"/>
                    <a:gd name="connsiteY0" fmla="*/ 22605 h 824060"/>
                    <a:gd name="connsiteX1" fmla="*/ 1973395 w 2180147"/>
                    <a:gd name="connsiteY1" fmla="*/ 3149 h 824060"/>
                    <a:gd name="connsiteX2" fmla="*/ 2174434 w 2180147"/>
                    <a:gd name="connsiteY2" fmla="*/ 80971 h 824060"/>
                    <a:gd name="connsiteX3" fmla="*/ 1752902 w 2180147"/>
                    <a:gd name="connsiteY3" fmla="*/ 275524 h 824060"/>
                    <a:gd name="connsiteX4" fmla="*/ 825532 w 2180147"/>
                    <a:gd name="connsiteY4" fmla="*/ 288494 h 824060"/>
                    <a:gd name="connsiteX5" fmla="*/ 189991 w 2180147"/>
                    <a:gd name="connsiteY5" fmla="*/ 320920 h 824060"/>
                    <a:gd name="connsiteX6" fmla="*/ 8408 w 2180147"/>
                    <a:gd name="connsiteY6" fmla="*/ 489532 h 824060"/>
                    <a:gd name="connsiteX7" fmla="*/ 404000 w 2180147"/>
                    <a:gd name="connsiteY7" fmla="*/ 560868 h 824060"/>
                    <a:gd name="connsiteX8" fmla="*/ 1324885 w 2180147"/>
                    <a:gd name="connsiteY8" fmla="*/ 502503 h 824060"/>
                    <a:gd name="connsiteX9" fmla="*/ 1616715 w 2180147"/>
                    <a:gd name="connsiteY9" fmla="*/ 515473 h 824060"/>
                    <a:gd name="connsiteX10" fmla="*/ 1344340 w 2180147"/>
                    <a:gd name="connsiteY10" fmla="*/ 671115 h 824060"/>
                    <a:gd name="connsiteX11" fmla="*/ 689344 w 2180147"/>
                    <a:gd name="connsiteY11" fmla="*/ 710026 h 824060"/>
                    <a:gd name="connsiteX12" fmla="*/ 553157 w 2180147"/>
                    <a:gd name="connsiteY12" fmla="*/ 710026 h 824060"/>
                    <a:gd name="connsiteX13" fmla="*/ 553157 w 2180147"/>
                    <a:gd name="connsiteY13" fmla="*/ 710026 h 824060"/>
                    <a:gd name="connsiteX14" fmla="*/ 598553 w 2180147"/>
                    <a:gd name="connsiteY14" fmla="*/ 820273 h 824060"/>
                    <a:gd name="connsiteX15" fmla="*/ 935778 w 2180147"/>
                    <a:gd name="connsiteY15" fmla="*/ 787847 h 824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80147" h="824060">
                      <a:moveTo>
                        <a:pt x="1642655" y="22605"/>
                      </a:moveTo>
                      <a:cubicBezTo>
                        <a:pt x="1763710" y="8013"/>
                        <a:pt x="1884765" y="-6579"/>
                        <a:pt x="1973395" y="3149"/>
                      </a:cubicBezTo>
                      <a:cubicBezTo>
                        <a:pt x="2062025" y="12877"/>
                        <a:pt x="2211183" y="35575"/>
                        <a:pt x="2174434" y="80971"/>
                      </a:cubicBezTo>
                      <a:cubicBezTo>
                        <a:pt x="2137685" y="126367"/>
                        <a:pt x="1977719" y="240937"/>
                        <a:pt x="1752902" y="275524"/>
                      </a:cubicBezTo>
                      <a:cubicBezTo>
                        <a:pt x="1528085" y="310111"/>
                        <a:pt x="1086017" y="280928"/>
                        <a:pt x="825532" y="288494"/>
                      </a:cubicBezTo>
                      <a:cubicBezTo>
                        <a:pt x="565047" y="296060"/>
                        <a:pt x="326178" y="287414"/>
                        <a:pt x="189991" y="320920"/>
                      </a:cubicBezTo>
                      <a:cubicBezTo>
                        <a:pt x="53804" y="354426"/>
                        <a:pt x="-27260" y="449541"/>
                        <a:pt x="8408" y="489532"/>
                      </a:cubicBezTo>
                      <a:cubicBezTo>
                        <a:pt x="44076" y="529523"/>
                        <a:pt x="184587" y="558706"/>
                        <a:pt x="404000" y="560868"/>
                      </a:cubicBezTo>
                      <a:cubicBezTo>
                        <a:pt x="623413" y="563030"/>
                        <a:pt x="1122766" y="510069"/>
                        <a:pt x="1324885" y="502503"/>
                      </a:cubicBezTo>
                      <a:lnTo>
                        <a:pt x="1616715" y="515473"/>
                      </a:lnTo>
                      <a:cubicBezTo>
                        <a:pt x="1619957" y="543575"/>
                        <a:pt x="1498902" y="638690"/>
                        <a:pt x="1344340" y="671115"/>
                      </a:cubicBezTo>
                      <a:cubicBezTo>
                        <a:pt x="1189778" y="703540"/>
                        <a:pt x="821208" y="703541"/>
                        <a:pt x="689344" y="710026"/>
                      </a:cubicBezTo>
                      <a:cubicBezTo>
                        <a:pt x="557480" y="716511"/>
                        <a:pt x="553157" y="710026"/>
                        <a:pt x="553157" y="710026"/>
                      </a:cubicBezTo>
                      <a:lnTo>
                        <a:pt x="553157" y="710026"/>
                      </a:lnTo>
                      <a:cubicBezTo>
                        <a:pt x="560723" y="728401"/>
                        <a:pt x="534783" y="807303"/>
                        <a:pt x="598553" y="820273"/>
                      </a:cubicBezTo>
                      <a:cubicBezTo>
                        <a:pt x="662323" y="833243"/>
                        <a:pt x="799050" y="810545"/>
                        <a:pt x="935778" y="787847"/>
                      </a:cubicBezTo>
                    </a:path>
                  </a:pathLst>
                </a:custGeom>
                <a:noFill/>
                <a:ln w="412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9" name="Freeform: Shape 18">
                <a:extLst>
                  <a:ext uri="{FF2B5EF4-FFF2-40B4-BE49-F238E27FC236}">
                    <a16:creationId xmlns:a16="http://schemas.microsoft.com/office/drawing/2014/main" id="{0E0F736C-EEFE-4A46-99F7-5F9F08943331}"/>
                  </a:ext>
                </a:extLst>
              </p:cNvPr>
              <p:cNvSpPr/>
              <p:nvPr/>
            </p:nvSpPr>
            <p:spPr>
              <a:xfrm>
                <a:off x="7931269" y="3945014"/>
                <a:ext cx="2323340" cy="598203"/>
              </a:xfrm>
              <a:custGeom>
                <a:avLst/>
                <a:gdLst>
                  <a:gd name="connsiteX0" fmla="*/ 1876828 w 2323340"/>
                  <a:gd name="connsiteY0" fmla="*/ 23207 h 598203"/>
                  <a:gd name="connsiteX1" fmla="*/ 2181628 w 2323340"/>
                  <a:gd name="connsiteY1" fmla="*/ 16722 h 598203"/>
                  <a:gd name="connsiteX2" fmla="*/ 2227023 w 2323340"/>
                  <a:gd name="connsiteY2" fmla="*/ 211275 h 598203"/>
                  <a:gd name="connsiteX3" fmla="*/ 897576 w 2323340"/>
                  <a:gd name="connsiteY3" fmla="*/ 353948 h 598203"/>
                  <a:gd name="connsiteX4" fmla="*/ 2632 w 2323340"/>
                  <a:gd name="connsiteY4" fmla="*/ 483650 h 598203"/>
                  <a:gd name="connsiteX5" fmla="*/ 651142 w 2323340"/>
                  <a:gd name="connsiteY5" fmla="*/ 593897 h 598203"/>
                  <a:gd name="connsiteX6" fmla="*/ 1442325 w 2323340"/>
                  <a:gd name="connsiteY6" fmla="*/ 574441 h 598203"/>
                  <a:gd name="connsiteX7" fmla="*/ 1487721 w 2323340"/>
                  <a:gd name="connsiteY7" fmla="*/ 561471 h 598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23340" h="598203">
                    <a:moveTo>
                      <a:pt x="1876828" y="23207"/>
                    </a:moveTo>
                    <a:cubicBezTo>
                      <a:pt x="2000045" y="4292"/>
                      <a:pt x="2123262" y="-14623"/>
                      <a:pt x="2181628" y="16722"/>
                    </a:cubicBezTo>
                    <a:cubicBezTo>
                      <a:pt x="2239994" y="48067"/>
                      <a:pt x="2441032" y="155071"/>
                      <a:pt x="2227023" y="211275"/>
                    </a:cubicBezTo>
                    <a:cubicBezTo>
                      <a:pt x="2013014" y="267479"/>
                      <a:pt x="1268308" y="308552"/>
                      <a:pt x="897576" y="353948"/>
                    </a:cubicBezTo>
                    <a:cubicBezTo>
                      <a:pt x="526844" y="399344"/>
                      <a:pt x="43704" y="443659"/>
                      <a:pt x="2632" y="483650"/>
                    </a:cubicBezTo>
                    <a:cubicBezTo>
                      <a:pt x="-38440" y="523641"/>
                      <a:pt x="411193" y="578765"/>
                      <a:pt x="651142" y="593897"/>
                    </a:cubicBezTo>
                    <a:cubicBezTo>
                      <a:pt x="891091" y="609029"/>
                      <a:pt x="1302895" y="579845"/>
                      <a:pt x="1442325" y="574441"/>
                    </a:cubicBezTo>
                    <a:cubicBezTo>
                      <a:pt x="1581755" y="569037"/>
                      <a:pt x="1534738" y="565254"/>
                      <a:pt x="1487721" y="561471"/>
                    </a:cubicBezTo>
                  </a:path>
                </a:pathLst>
              </a:custGeom>
              <a:noFill/>
              <a:ln w="412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4" name="Rectangle 13">
              <a:extLst>
                <a:ext uri="{FF2B5EF4-FFF2-40B4-BE49-F238E27FC236}">
                  <a16:creationId xmlns:a16="http://schemas.microsoft.com/office/drawing/2014/main" id="{11246793-6F60-47D8-2FE7-D0D9C4D233AE}"/>
                </a:ext>
              </a:extLst>
            </p:cNvPr>
            <p:cNvSpPr>
              <a:spLocks noChangeArrowheads="1"/>
            </p:cNvSpPr>
            <p:nvPr/>
          </p:nvSpPr>
          <p:spPr bwMode="auto">
            <a:xfrm>
              <a:off x="3064799" y="2220987"/>
              <a:ext cx="7370927"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eaLnBrk="0" hangingPunct="0"/>
              <a:r>
                <a:rPr lang="en-US" altLang="en-US" sz="1600" dirty="0">
                  <a:latin typeface="Courier New" panose="02070309020205020404" pitchFamily="49" charset="0"/>
                  <a:cs typeface="Courier New" panose="02070309020205020404" pitchFamily="49" charset="0"/>
                </a:rPr>
                <a:t>        </a:t>
              </a:r>
              <a:r>
                <a:rPr lang="en-US" altLang="en-US" sz="1600" b="1" dirty="0">
                  <a:latin typeface="Courier New" panose="02070309020205020404" pitchFamily="49" charset="0"/>
                  <a:cs typeface="Courier New" panose="02070309020205020404" pitchFamily="49" charset="0"/>
                </a:rPr>
                <a:t>A</a:t>
              </a:r>
              <a:r>
                <a:rPr lang="en-US" altLang="en-US" sz="1600" b="1" dirty="0">
                  <a:highlight>
                    <a:srgbClr val="C0C0C0"/>
                  </a:highlight>
                  <a:latin typeface="Courier New" panose="02070309020205020404" pitchFamily="49" charset="0"/>
                  <a:cs typeface="Courier New" panose="02070309020205020404" pitchFamily="49" charset="0"/>
                </a:rPr>
                <a:t>AGATGGCAGCCCCCGGAC</a:t>
              </a:r>
              <a:r>
                <a:rPr lang="en-US" altLang="en-US" sz="1600" b="1" dirty="0">
                  <a:highlight>
                    <a:srgbClr val="00FFFF"/>
                  </a:highlight>
                  <a:latin typeface="Courier New" panose="02070309020205020404" pitchFamily="49" charset="0"/>
                  <a:cs typeface="Courier New" panose="02070309020205020404" pitchFamily="49" charset="0"/>
                </a:rPr>
                <a:t>TGG</a:t>
              </a:r>
              <a:r>
                <a:rPr lang="en-US" altLang="en-US" sz="1600" b="1" dirty="0">
                  <a:latin typeface="Courier New" panose="02070309020205020404" pitchFamily="49" charset="0"/>
                  <a:cs typeface="Courier New" panose="02070309020205020404" pitchFamily="49" charset="0"/>
                </a:rPr>
                <a:t>GC</a:t>
              </a:r>
            </a:p>
            <a:p>
              <a:pPr eaLnBrk="0" hangingPunct="0"/>
              <a:r>
                <a:rPr lang="en-US" altLang="en-US" sz="1600" b="1" dirty="0">
                  <a:latin typeface="Courier New" panose="02070309020205020404" pitchFamily="49" charset="0"/>
                  <a:cs typeface="Courier New" panose="02070309020205020404" pitchFamily="49" charset="0"/>
                </a:rPr>
                <a:t>-AGGCTGG                        AG</a:t>
              </a:r>
              <a:r>
                <a:rPr lang="en-US" altLang="en-US" sz="1600" b="1" u="sng" dirty="0">
                  <a:highlight>
                    <a:srgbClr val="FF00FF"/>
                  </a:highlight>
                  <a:latin typeface="Courier New" panose="02070309020205020404" pitchFamily="49" charset="0"/>
                  <a:cs typeface="Courier New" panose="02070309020205020404" pitchFamily="49" charset="0"/>
                </a:rPr>
                <a:t>AAC</a:t>
              </a:r>
              <a:r>
                <a:rPr lang="en-US" altLang="en-US" sz="1600" b="1" dirty="0">
                  <a:latin typeface="Courier New" panose="02070309020205020404" pitchFamily="49" charset="0"/>
                  <a:cs typeface="Courier New" panose="02070309020205020404" pitchFamily="49" charset="0"/>
                </a:rPr>
                <a:t>TTCAAGCAGACCTACAGCAA-</a:t>
              </a:r>
            </a:p>
            <a:p>
              <a:pPr eaLnBrk="0" hangingPunct="0"/>
              <a:r>
                <a:rPr lang="en-US" altLang="en-US" sz="1600" b="1" dirty="0">
                  <a:latin typeface="Courier New" panose="02070309020205020404" pitchFamily="49" charset="0"/>
                  <a:cs typeface="Courier New" panose="02070309020205020404" pitchFamily="49" charset="0"/>
                </a:rPr>
                <a:t>-TCCGACC                        TCTTGAAGTTCGTCTGGATGTCGTT-</a:t>
              </a:r>
            </a:p>
            <a:p>
              <a:pPr eaLnBrk="0" hangingPunct="0"/>
              <a:r>
                <a:rPr lang="en-US" altLang="en-US" sz="1600" dirty="0">
                  <a:latin typeface="Courier New" panose="02070309020205020404" pitchFamily="49" charset="0"/>
                  <a:cs typeface="Courier New" panose="02070309020205020404" pitchFamily="49" charset="0"/>
                </a:rPr>
                <a:t>        </a:t>
              </a:r>
              <a:r>
                <a:rPr lang="en-US" altLang="en-US" sz="1600" b="1" dirty="0">
                  <a:latin typeface="Courier New" panose="02070309020205020404" pitchFamily="49" charset="0"/>
                  <a:cs typeface="Courier New" panose="02070309020205020404" pitchFamily="49" charset="0"/>
                </a:rPr>
                <a:t>TTCTACCGTCGGGGGCCTGACCCG</a:t>
              </a:r>
            </a:p>
          </p:txBody>
        </p:sp>
      </p:grpSp>
      <p:grpSp>
        <p:nvGrpSpPr>
          <p:cNvPr id="30" name="Group 29">
            <a:extLst>
              <a:ext uri="{FF2B5EF4-FFF2-40B4-BE49-F238E27FC236}">
                <a16:creationId xmlns:a16="http://schemas.microsoft.com/office/drawing/2014/main" id="{7C760EEC-4511-821D-7C6A-4386AC5400DB}"/>
              </a:ext>
            </a:extLst>
          </p:cNvPr>
          <p:cNvGrpSpPr/>
          <p:nvPr/>
        </p:nvGrpSpPr>
        <p:grpSpPr>
          <a:xfrm>
            <a:off x="1388217" y="-236477"/>
            <a:ext cx="7480545" cy="1752600"/>
            <a:chOff x="3200400" y="304800"/>
            <a:chExt cx="7480545" cy="1752600"/>
          </a:xfrm>
        </p:grpSpPr>
        <p:sp>
          <p:nvSpPr>
            <p:cNvPr id="6" name="Rectangle 5">
              <a:extLst>
                <a:ext uri="{FF2B5EF4-FFF2-40B4-BE49-F238E27FC236}">
                  <a16:creationId xmlns:a16="http://schemas.microsoft.com/office/drawing/2014/main" id="{14A2E133-BB75-BF55-3D35-FEB50BF3F010}"/>
                </a:ext>
              </a:extLst>
            </p:cNvPr>
            <p:cNvSpPr>
              <a:spLocks noChangeArrowheads="1"/>
            </p:cNvSpPr>
            <p:nvPr/>
          </p:nvSpPr>
          <p:spPr bwMode="auto">
            <a:xfrm>
              <a:off x="3200400" y="304800"/>
              <a:ext cx="7480545"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eaLnBrk="0" hangingPunct="0"/>
              <a:endParaRPr lang="en-US" altLang="en-US" sz="1600" dirty="0">
                <a:latin typeface="Courier New" panose="02070309020205020404" pitchFamily="49" charset="0"/>
                <a:cs typeface="Courier New" panose="02070309020205020404" pitchFamily="49" charset="0"/>
              </a:endParaRPr>
            </a:p>
            <a:p>
              <a:pPr eaLnBrk="0" hangingPunct="0"/>
              <a:r>
                <a:rPr lang="en-US" altLang="en-US" sz="1600" b="1" dirty="0">
                  <a:latin typeface="Calibri" panose="020F0502020204030204" pitchFamily="34" charset="0"/>
                  <a:cs typeface="Calibri" panose="020F0502020204030204" pitchFamily="34" charset="0"/>
                </a:rPr>
                <a:t>Mutant (growth hormone non-functional)</a:t>
              </a:r>
            </a:p>
            <a:p>
              <a:pPr eaLnBrk="0" hangingPunct="0"/>
              <a:r>
                <a:rPr lang="en-US" altLang="en-US" sz="1600" dirty="0">
                  <a:latin typeface="Courier New" panose="02070309020205020404" pitchFamily="49" charset="0"/>
                  <a:cs typeface="Courier New" panose="02070309020205020404" pitchFamily="49" charset="0"/>
                </a:rPr>
                <a:t>-</a:t>
              </a:r>
              <a:r>
                <a:rPr lang="en-US" altLang="en-US" sz="1600" b="1" dirty="0">
                  <a:latin typeface="Courier New" panose="02070309020205020404" pitchFamily="49" charset="0"/>
                  <a:cs typeface="Courier New" panose="02070309020205020404" pitchFamily="49" charset="0"/>
                </a:rPr>
                <a:t>AGGCTGGA</a:t>
              </a:r>
              <a:r>
                <a:rPr lang="en-US" altLang="en-US" sz="1600" b="1" dirty="0">
                  <a:highlight>
                    <a:srgbClr val="C0C0C0"/>
                  </a:highlight>
                  <a:latin typeface="Courier New" panose="02070309020205020404" pitchFamily="49" charset="0"/>
                  <a:cs typeface="Courier New" panose="02070309020205020404" pitchFamily="49" charset="0"/>
                </a:rPr>
                <a:t>AGATGGCAGCCCCCGGAC</a:t>
              </a:r>
              <a:r>
                <a:rPr lang="en-US" altLang="en-US" sz="1600" b="1" dirty="0">
                  <a:highlight>
                    <a:srgbClr val="00FFFF"/>
                  </a:highlight>
                  <a:latin typeface="Courier New" panose="02070309020205020404" pitchFamily="49" charset="0"/>
                  <a:cs typeface="Courier New" panose="02070309020205020404" pitchFamily="49" charset="0"/>
                </a:rPr>
                <a:t>TGG</a:t>
              </a:r>
              <a:r>
                <a:rPr lang="en-US" altLang="en-US" sz="1600" b="1" dirty="0">
                  <a:latin typeface="Courier New" panose="02070309020205020404" pitchFamily="49" charset="0"/>
                  <a:cs typeface="Courier New" panose="02070309020205020404" pitchFamily="49" charset="0"/>
                </a:rPr>
                <a:t>GCAG</a:t>
              </a:r>
              <a:r>
                <a:rPr lang="en-US" altLang="en-US" sz="1600" b="1" u="sng" dirty="0">
                  <a:highlight>
                    <a:srgbClr val="FF00FF"/>
                  </a:highlight>
                  <a:latin typeface="Courier New" panose="02070309020205020404" pitchFamily="49" charset="0"/>
                  <a:cs typeface="Courier New" panose="02070309020205020404" pitchFamily="49" charset="0"/>
                </a:rPr>
                <a:t>AAC</a:t>
              </a:r>
              <a:r>
                <a:rPr lang="en-US" altLang="en-US" sz="1600" b="1" dirty="0">
                  <a:latin typeface="Courier New" panose="02070309020205020404" pitchFamily="49" charset="0"/>
                  <a:cs typeface="Courier New" panose="02070309020205020404" pitchFamily="49" charset="0"/>
                </a:rPr>
                <a:t>TTCAAGCAGACCTACAGCAA-</a:t>
              </a:r>
            </a:p>
            <a:p>
              <a:pPr eaLnBrk="0" hangingPunct="0"/>
              <a:r>
                <a:rPr lang="en-US" altLang="en-US" sz="1600" b="1" dirty="0">
                  <a:latin typeface="Courier New" panose="02070309020205020404" pitchFamily="49" charset="0"/>
                  <a:cs typeface="Courier New" panose="02070309020205020404" pitchFamily="49" charset="0"/>
                </a:rPr>
                <a:t>-TCCGACCTTCTACCGTCGGGGGCCTGACCCGTCTTGAAGTTCGTCTGGATGTCGTT-</a:t>
              </a:r>
            </a:p>
          </p:txBody>
        </p:sp>
        <p:grpSp>
          <p:nvGrpSpPr>
            <p:cNvPr id="16" name="Group 15">
              <a:extLst>
                <a:ext uri="{FF2B5EF4-FFF2-40B4-BE49-F238E27FC236}">
                  <a16:creationId xmlns:a16="http://schemas.microsoft.com/office/drawing/2014/main" id="{D665182D-E61C-5AEC-78C0-8B26B7F2512F}"/>
                </a:ext>
              </a:extLst>
            </p:cNvPr>
            <p:cNvGrpSpPr/>
            <p:nvPr/>
          </p:nvGrpSpPr>
          <p:grpSpPr>
            <a:xfrm>
              <a:off x="4038600" y="609600"/>
              <a:ext cx="3856547" cy="1447800"/>
              <a:chOff x="7488136" y="3297856"/>
              <a:chExt cx="3856547" cy="1447800"/>
            </a:xfrm>
          </p:grpSpPr>
          <p:grpSp>
            <p:nvGrpSpPr>
              <p:cNvPr id="13" name="Group 12">
                <a:extLst>
                  <a:ext uri="{FF2B5EF4-FFF2-40B4-BE49-F238E27FC236}">
                    <a16:creationId xmlns:a16="http://schemas.microsoft.com/office/drawing/2014/main" id="{7FD9CF14-AA9C-2340-B145-A237F4335FF6}"/>
                  </a:ext>
                </a:extLst>
              </p:cNvPr>
              <p:cNvGrpSpPr/>
              <p:nvPr/>
            </p:nvGrpSpPr>
            <p:grpSpPr>
              <a:xfrm>
                <a:off x="7488136" y="3297856"/>
                <a:ext cx="3856547" cy="1447800"/>
                <a:chOff x="4648200" y="1689841"/>
                <a:chExt cx="3856547" cy="1447800"/>
              </a:xfrm>
            </p:grpSpPr>
            <p:sp>
              <p:nvSpPr>
                <p:cNvPr id="8" name="Oval 7">
                  <a:extLst>
                    <a:ext uri="{FF2B5EF4-FFF2-40B4-BE49-F238E27FC236}">
                      <a16:creationId xmlns:a16="http://schemas.microsoft.com/office/drawing/2014/main" id="{4318E145-E207-7BC6-E9A0-24CE4FE7D81E}"/>
                    </a:ext>
                  </a:extLst>
                </p:cNvPr>
                <p:cNvSpPr/>
                <p:nvPr/>
              </p:nvSpPr>
              <p:spPr>
                <a:xfrm>
                  <a:off x="4648200" y="1689841"/>
                  <a:ext cx="3352800" cy="1447800"/>
                </a:xfrm>
                <a:prstGeom prst="ellipse">
                  <a:avLst/>
                </a:prstGeom>
                <a:gradFill flip="none" rotWithShape="1">
                  <a:gsLst>
                    <a:gs pos="0">
                      <a:schemeClr val="accent1">
                        <a:lumMod val="5000"/>
                        <a:lumOff val="95000"/>
                        <a:alpha val="0"/>
                      </a:schemeClr>
                    </a:gs>
                    <a:gs pos="74000">
                      <a:schemeClr val="accent1">
                        <a:lumMod val="45000"/>
                        <a:lumOff val="55000"/>
                      </a:schemeClr>
                    </a:gs>
                    <a:gs pos="83000">
                      <a:schemeClr val="accent1">
                        <a:lumMod val="45000"/>
                        <a:lumOff val="55000"/>
                      </a:schemeClr>
                    </a:gs>
                    <a:gs pos="100000">
                      <a:schemeClr val="accent1">
                        <a:lumMod val="30000"/>
                        <a:lumOff val="7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AD4D773D-0826-4149-26B8-D933C6B49B0B}"/>
                    </a:ext>
                  </a:extLst>
                </p:cNvPr>
                <p:cNvSpPr txBox="1"/>
                <p:nvPr/>
              </p:nvSpPr>
              <p:spPr>
                <a:xfrm>
                  <a:off x="4648200" y="2192648"/>
                  <a:ext cx="3352800" cy="338554"/>
                </a:xfrm>
                <a:prstGeom prst="rect">
                  <a:avLst/>
                </a:prstGeom>
                <a:noFill/>
                <a:ln>
                  <a:noFill/>
                </a:ln>
              </p:spPr>
              <p:txBody>
                <a:bodyPr wrap="square">
                  <a:spAutoFit/>
                </a:bodyPr>
                <a:lstStyle/>
                <a:p>
                  <a:r>
                    <a:rPr lang="en-US" altLang="en-US" sz="1600" b="1" dirty="0">
                      <a:solidFill>
                        <a:srgbClr val="FF0000"/>
                      </a:solidFill>
                      <a:highlight>
                        <a:srgbClr val="C0C0C0"/>
                      </a:highlight>
                      <a:latin typeface="Courier New" panose="02070309020205020404" pitchFamily="49" charset="0"/>
                      <a:cs typeface="Courier New" panose="02070309020205020404" pitchFamily="49" charset="0"/>
                    </a:rPr>
                    <a:t>AGATGGCAGCCCCCGGAC</a:t>
                  </a:r>
                  <a:endParaRPr lang="en-US" sz="1600" b="1" dirty="0">
                    <a:solidFill>
                      <a:srgbClr val="FF0000"/>
                    </a:solidFill>
                  </a:endParaRPr>
                </a:p>
              </p:txBody>
            </p:sp>
            <p:sp>
              <p:nvSpPr>
                <p:cNvPr id="12" name="Freeform: Shape 11">
                  <a:extLst>
                    <a:ext uri="{FF2B5EF4-FFF2-40B4-BE49-F238E27FC236}">
                      <a16:creationId xmlns:a16="http://schemas.microsoft.com/office/drawing/2014/main" id="{ACBAFB09-FBDF-042D-81E2-B0D287DCC578}"/>
                    </a:ext>
                  </a:extLst>
                </p:cNvPr>
                <p:cNvSpPr/>
                <p:nvPr/>
              </p:nvSpPr>
              <p:spPr>
                <a:xfrm>
                  <a:off x="6324600" y="2273025"/>
                  <a:ext cx="2180147" cy="824060"/>
                </a:xfrm>
                <a:custGeom>
                  <a:avLst/>
                  <a:gdLst>
                    <a:gd name="connsiteX0" fmla="*/ 1642655 w 2180147"/>
                    <a:gd name="connsiteY0" fmla="*/ 22605 h 824060"/>
                    <a:gd name="connsiteX1" fmla="*/ 1973395 w 2180147"/>
                    <a:gd name="connsiteY1" fmla="*/ 3149 h 824060"/>
                    <a:gd name="connsiteX2" fmla="*/ 2174434 w 2180147"/>
                    <a:gd name="connsiteY2" fmla="*/ 80971 h 824060"/>
                    <a:gd name="connsiteX3" fmla="*/ 1752902 w 2180147"/>
                    <a:gd name="connsiteY3" fmla="*/ 275524 h 824060"/>
                    <a:gd name="connsiteX4" fmla="*/ 825532 w 2180147"/>
                    <a:gd name="connsiteY4" fmla="*/ 288494 h 824060"/>
                    <a:gd name="connsiteX5" fmla="*/ 189991 w 2180147"/>
                    <a:gd name="connsiteY5" fmla="*/ 320920 h 824060"/>
                    <a:gd name="connsiteX6" fmla="*/ 8408 w 2180147"/>
                    <a:gd name="connsiteY6" fmla="*/ 489532 h 824060"/>
                    <a:gd name="connsiteX7" fmla="*/ 404000 w 2180147"/>
                    <a:gd name="connsiteY7" fmla="*/ 560868 h 824060"/>
                    <a:gd name="connsiteX8" fmla="*/ 1324885 w 2180147"/>
                    <a:gd name="connsiteY8" fmla="*/ 502503 h 824060"/>
                    <a:gd name="connsiteX9" fmla="*/ 1616715 w 2180147"/>
                    <a:gd name="connsiteY9" fmla="*/ 515473 h 824060"/>
                    <a:gd name="connsiteX10" fmla="*/ 1344340 w 2180147"/>
                    <a:gd name="connsiteY10" fmla="*/ 671115 h 824060"/>
                    <a:gd name="connsiteX11" fmla="*/ 689344 w 2180147"/>
                    <a:gd name="connsiteY11" fmla="*/ 710026 h 824060"/>
                    <a:gd name="connsiteX12" fmla="*/ 553157 w 2180147"/>
                    <a:gd name="connsiteY12" fmla="*/ 710026 h 824060"/>
                    <a:gd name="connsiteX13" fmla="*/ 553157 w 2180147"/>
                    <a:gd name="connsiteY13" fmla="*/ 710026 h 824060"/>
                    <a:gd name="connsiteX14" fmla="*/ 598553 w 2180147"/>
                    <a:gd name="connsiteY14" fmla="*/ 820273 h 824060"/>
                    <a:gd name="connsiteX15" fmla="*/ 935778 w 2180147"/>
                    <a:gd name="connsiteY15" fmla="*/ 787847 h 824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80147" h="824060">
                      <a:moveTo>
                        <a:pt x="1642655" y="22605"/>
                      </a:moveTo>
                      <a:cubicBezTo>
                        <a:pt x="1763710" y="8013"/>
                        <a:pt x="1884765" y="-6579"/>
                        <a:pt x="1973395" y="3149"/>
                      </a:cubicBezTo>
                      <a:cubicBezTo>
                        <a:pt x="2062025" y="12877"/>
                        <a:pt x="2211183" y="35575"/>
                        <a:pt x="2174434" y="80971"/>
                      </a:cubicBezTo>
                      <a:cubicBezTo>
                        <a:pt x="2137685" y="126367"/>
                        <a:pt x="1977719" y="240937"/>
                        <a:pt x="1752902" y="275524"/>
                      </a:cubicBezTo>
                      <a:cubicBezTo>
                        <a:pt x="1528085" y="310111"/>
                        <a:pt x="1086017" y="280928"/>
                        <a:pt x="825532" y="288494"/>
                      </a:cubicBezTo>
                      <a:cubicBezTo>
                        <a:pt x="565047" y="296060"/>
                        <a:pt x="326178" y="287414"/>
                        <a:pt x="189991" y="320920"/>
                      </a:cubicBezTo>
                      <a:cubicBezTo>
                        <a:pt x="53804" y="354426"/>
                        <a:pt x="-27260" y="449541"/>
                        <a:pt x="8408" y="489532"/>
                      </a:cubicBezTo>
                      <a:cubicBezTo>
                        <a:pt x="44076" y="529523"/>
                        <a:pt x="184587" y="558706"/>
                        <a:pt x="404000" y="560868"/>
                      </a:cubicBezTo>
                      <a:cubicBezTo>
                        <a:pt x="623413" y="563030"/>
                        <a:pt x="1122766" y="510069"/>
                        <a:pt x="1324885" y="502503"/>
                      </a:cubicBezTo>
                      <a:lnTo>
                        <a:pt x="1616715" y="515473"/>
                      </a:lnTo>
                      <a:cubicBezTo>
                        <a:pt x="1619957" y="543575"/>
                        <a:pt x="1498902" y="638690"/>
                        <a:pt x="1344340" y="671115"/>
                      </a:cubicBezTo>
                      <a:cubicBezTo>
                        <a:pt x="1189778" y="703540"/>
                        <a:pt x="821208" y="703541"/>
                        <a:pt x="689344" y="710026"/>
                      </a:cubicBezTo>
                      <a:cubicBezTo>
                        <a:pt x="557480" y="716511"/>
                        <a:pt x="553157" y="710026"/>
                        <a:pt x="553157" y="710026"/>
                      </a:cubicBezTo>
                      <a:lnTo>
                        <a:pt x="553157" y="710026"/>
                      </a:lnTo>
                      <a:cubicBezTo>
                        <a:pt x="560723" y="728401"/>
                        <a:pt x="534783" y="807303"/>
                        <a:pt x="598553" y="820273"/>
                      </a:cubicBezTo>
                      <a:cubicBezTo>
                        <a:pt x="662323" y="833243"/>
                        <a:pt x="799050" y="810545"/>
                        <a:pt x="935778" y="787847"/>
                      </a:cubicBezTo>
                    </a:path>
                  </a:pathLst>
                </a:custGeom>
                <a:noFill/>
                <a:ln w="412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5" name="Freeform: Shape 14">
                <a:extLst>
                  <a:ext uri="{FF2B5EF4-FFF2-40B4-BE49-F238E27FC236}">
                    <a16:creationId xmlns:a16="http://schemas.microsoft.com/office/drawing/2014/main" id="{AC86F60B-0667-8FEE-F39C-41427CEDBB09}"/>
                  </a:ext>
                </a:extLst>
              </p:cNvPr>
              <p:cNvSpPr/>
              <p:nvPr/>
            </p:nvSpPr>
            <p:spPr>
              <a:xfrm>
                <a:off x="7931268" y="3960386"/>
                <a:ext cx="2323340" cy="598203"/>
              </a:xfrm>
              <a:custGeom>
                <a:avLst/>
                <a:gdLst>
                  <a:gd name="connsiteX0" fmla="*/ 1876828 w 2323340"/>
                  <a:gd name="connsiteY0" fmla="*/ 23207 h 598203"/>
                  <a:gd name="connsiteX1" fmla="*/ 2181628 w 2323340"/>
                  <a:gd name="connsiteY1" fmla="*/ 16722 h 598203"/>
                  <a:gd name="connsiteX2" fmla="*/ 2227023 w 2323340"/>
                  <a:gd name="connsiteY2" fmla="*/ 211275 h 598203"/>
                  <a:gd name="connsiteX3" fmla="*/ 897576 w 2323340"/>
                  <a:gd name="connsiteY3" fmla="*/ 353948 h 598203"/>
                  <a:gd name="connsiteX4" fmla="*/ 2632 w 2323340"/>
                  <a:gd name="connsiteY4" fmla="*/ 483650 h 598203"/>
                  <a:gd name="connsiteX5" fmla="*/ 651142 w 2323340"/>
                  <a:gd name="connsiteY5" fmla="*/ 593897 h 598203"/>
                  <a:gd name="connsiteX6" fmla="*/ 1442325 w 2323340"/>
                  <a:gd name="connsiteY6" fmla="*/ 574441 h 598203"/>
                  <a:gd name="connsiteX7" fmla="*/ 1487721 w 2323340"/>
                  <a:gd name="connsiteY7" fmla="*/ 561471 h 598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23340" h="598203">
                    <a:moveTo>
                      <a:pt x="1876828" y="23207"/>
                    </a:moveTo>
                    <a:cubicBezTo>
                      <a:pt x="2000045" y="4292"/>
                      <a:pt x="2123262" y="-14623"/>
                      <a:pt x="2181628" y="16722"/>
                    </a:cubicBezTo>
                    <a:cubicBezTo>
                      <a:pt x="2239994" y="48067"/>
                      <a:pt x="2441032" y="155071"/>
                      <a:pt x="2227023" y="211275"/>
                    </a:cubicBezTo>
                    <a:cubicBezTo>
                      <a:pt x="2013014" y="267479"/>
                      <a:pt x="1268308" y="308552"/>
                      <a:pt x="897576" y="353948"/>
                    </a:cubicBezTo>
                    <a:cubicBezTo>
                      <a:pt x="526844" y="399344"/>
                      <a:pt x="43704" y="443659"/>
                      <a:pt x="2632" y="483650"/>
                    </a:cubicBezTo>
                    <a:cubicBezTo>
                      <a:pt x="-38440" y="523641"/>
                      <a:pt x="411193" y="578765"/>
                      <a:pt x="651142" y="593897"/>
                    </a:cubicBezTo>
                    <a:cubicBezTo>
                      <a:pt x="891091" y="609029"/>
                      <a:pt x="1302895" y="579845"/>
                      <a:pt x="1442325" y="574441"/>
                    </a:cubicBezTo>
                    <a:cubicBezTo>
                      <a:pt x="1581755" y="569037"/>
                      <a:pt x="1534738" y="565254"/>
                      <a:pt x="1487721" y="561471"/>
                    </a:cubicBezTo>
                  </a:path>
                </a:pathLst>
              </a:custGeom>
              <a:noFill/>
              <a:ln w="412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32" name="Group 31">
            <a:extLst>
              <a:ext uri="{FF2B5EF4-FFF2-40B4-BE49-F238E27FC236}">
                <a16:creationId xmlns:a16="http://schemas.microsoft.com/office/drawing/2014/main" id="{62867F6F-5742-F70B-7DCC-F77F19FDCB30}"/>
              </a:ext>
            </a:extLst>
          </p:cNvPr>
          <p:cNvGrpSpPr/>
          <p:nvPr/>
        </p:nvGrpSpPr>
        <p:grpSpPr>
          <a:xfrm>
            <a:off x="2695489" y="2628492"/>
            <a:ext cx="8068214" cy="1458476"/>
            <a:chOff x="3133186" y="3855834"/>
            <a:chExt cx="8068214" cy="1458476"/>
          </a:xfrm>
        </p:grpSpPr>
        <p:grpSp>
          <p:nvGrpSpPr>
            <p:cNvPr id="23" name="Group 22">
              <a:extLst>
                <a:ext uri="{FF2B5EF4-FFF2-40B4-BE49-F238E27FC236}">
                  <a16:creationId xmlns:a16="http://schemas.microsoft.com/office/drawing/2014/main" id="{8547BCAD-5425-37F7-1F09-3E750D1BD9B4}"/>
                </a:ext>
              </a:extLst>
            </p:cNvPr>
            <p:cNvGrpSpPr/>
            <p:nvPr/>
          </p:nvGrpSpPr>
          <p:grpSpPr>
            <a:xfrm>
              <a:off x="4289039" y="3866510"/>
              <a:ext cx="3856547" cy="1447800"/>
              <a:chOff x="7488136" y="3297856"/>
              <a:chExt cx="3856547" cy="1447800"/>
            </a:xfrm>
          </p:grpSpPr>
          <p:grpSp>
            <p:nvGrpSpPr>
              <p:cNvPr id="24" name="Group 23">
                <a:extLst>
                  <a:ext uri="{FF2B5EF4-FFF2-40B4-BE49-F238E27FC236}">
                    <a16:creationId xmlns:a16="http://schemas.microsoft.com/office/drawing/2014/main" id="{7E33E84A-AD76-AE34-D54F-CC919C3813E9}"/>
                  </a:ext>
                </a:extLst>
              </p:cNvPr>
              <p:cNvGrpSpPr/>
              <p:nvPr/>
            </p:nvGrpSpPr>
            <p:grpSpPr>
              <a:xfrm>
                <a:off x="7488136" y="3297856"/>
                <a:ext cx="3856547" cy="1447800"/>
                <a:chOff x="4648200" y="1689841"/>
                <a:chExt cx="3856547" cy="1447800"/>
              </a:xfrm>
            </p:grpSpPr>
            <p:sp>
              <p:nvSpPr>
                <p:cNvPr id="26" name="Oval 25">
                  <a:extLst>
                    <a:ext uri="{FF2B5EF4-FFF2-40B4-BE49-F238E27FC236}">
                      <a16:creationId xmlns:a16="http://schemas.microsoft.com/office/drawing/2014/main" id="{AB5BCE1E-0678-71AE-401D-4D4271B37BF6}"/>
                    </a:ext>
                  </a:extLst>
                </p:cNvPr>
                <p:cNvSpPr/>
                <p:nvPr/>
              </p:nvSpPr>
              <p:spPr>
                <a:xfrm>
                  <a:off x="4648200" y="1689841"/>
                  <a:ext cx="3352800" cy="1447800"/>
                </a:xfrm>
                <a:prstGeom prst="ellipse">
                  <a:avLst/>
                </a:prstGeom>
                <a:gradFill flip="none" rotWithShape="1">
                  <a:gsLst>
                    <a:gs pos="0">
                      <a:schemeClr val="accent1">
                        <a:lumMod val="5000"/>
                        <a:lumOff val="95000"/>
                        <a:alpha val="0"/>
                      </a:schemeClr>
                    </a:gs>
                    <a:gs pos="74000">
                      <a:schemeClr val="accent1">
                        <a:lumMod val="45000"/>
                        <a:lumOff val="55000"/>
                      </a:schemeClr>
                    </a:gs>
                    <a:gs pos="83000">
                      <a:schemeClr val="accent1">
                        <a:lumMod val="45000"/>
                        <a:lumOff val="55000"/>
                      </a:schemeClr>
                    </a:gs>
                    <a:gs pos="100000">
                      <a:schemeClr val="accent1">
                        <a:lumMod val="30000"/>
                        <a:lumOff val="7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F41ABDC3-46EB-5C46-8CC1-25F07FB79BC0}"/>
                    </a:ext>
                  </a:extLst>
                </p:cNvPr>
                <p:cNvSpPr txBox="1"/>
                <p:nvPr/>
              </p:nvSpPr>
              <p:spPr>
                <a:xfrm>
                  <a:off x="4648200" y="2192648"/>
                  <a:ext cx="3352800" cy="338554"/>
                </a:xfrm>
                <a:prstGeom prst="rect">
                  <a:avLst/>
                </a:prstGeom>
                <a:noFill/>
                <a:ln>
                  <a:noFill/>
                </a:ln>
              </p:spPr>
              <p:txBody>
                <a:bodyPr wrap="square">
                  <a:spAutoFit/>
                </a:bodyPr>
                <a:lstStyle/>
                <a:p>
                  <a:r>
                    <a:rPr lang="en-US" altLang="en-US" sz="1600" b="1" dirty="0">
                      <a:solidFill>
                        <a:srgbClr val="FF0000"/>
                      </a:solidFill>
                      <a:highlight>
                        <a:srgbClr val="C0C0C0"/>
                      </a:highlight>
                      <a:latin typeface="Courier New" panose="02070309020205020404" pitchFamily="49" charset="0"/>
                      <a:cs typeface="Courier New" panose="02070309020205020404" pitchFamily="49" charset="0"/>
                    </a:rPr>
                    <a:t>AGATGGCAGCCCCCGGAC</a:t>
                  </a:r>
                  <a:endParaRPr lang="en-US" sz="1600" b="1" dirty="0">
                    <a:solidFill>
                      <a:srgbClr val="FF0000"/>
                    </a:solidFill>
                  </a:endParaRPr>
                </a:p>
              </p:txBody>
            </p:sp>
            <p:sp>
              <p:nvSpPr>
                <p:cNvPr id="28" name="Freeform: Shape 27">
                  <a:extLst>
                    <a:ext uri="{FF2B5EF4-FFF2-40B4-BE49-F238E27FC236}">
                      <a16:creationId xmlns:a16="http://schemas.microsoft.com/office/drawing/2014/main" id="{B878EDBB-B29D-7D11-7F71-45513C6A57FF}"/>
                    </a:ext>
                  </a:extLst>
                </p:cNvPr>
                <p:cNvSpPr/>
                <p:nvPr/>
              </p:nvSpPr>
              <p:spPr>
                <a:xfrm>
                  <a:off x="6324600" y="2273025"/>
                  <a:ext cx="2180147" cy="824060"/>
                </a:xfrm>
                <a:custGeom>
                  <a:avLst/>
                  <a:gdLst>
                    <a:gd name="connsiteX0" fmla="*/ 1642655 w 2180147"/>
                    <a:gd name="connsiteY0" fmla="*/ 22605 h 824060"/>
                    <a:gd name="connsiteX1" fmla="*/ 1973395 w 2180147"/>
                    <a:gd name="connsiteY1" fmla="*/ 3149 h 824060"/>
                    <a:gd name="connsiteX2" fmla="*/ 2174434 w 2180147"/>
                    <a:gd name="connsiteY2" fmla="*/ 80971 h 824060"/>
                    <a:gd name="connsiteX3" fmla="*/ 1752902 w 2180147"/>
                    <a:gd name="connsiteY3" fmla="*/ 275524 h 824060"/>
                    <a:gd name="connsiteX4" fmla="*/ 825532 w 2180147"/>
                    <a:gd name="connsiteY4" fmla="*/ 288494 h 824060"/>
                    <a:gd name="connsiteX5" fmla="*/ 189991 w 2180147"/>
                    <a:gd name="connsiteY5" fmla="*/ 320920 h 824060"/>
                    <a:gd name="connsiteX6" fmla="*/ 8408 w 2180147"/>
                    <a:gd name="connsiteY6" fmla="*/ 489532 h 824060"/>
                    <a:gd name="connsiteX7" fmla="*/ 404000 w 2180147"/>
                    <a:gd name="connsiteY7" fmla="*/ 560868 h 824060"/>
                    <a:gd name="connsiteX8" fmla="*/ 1324885 w 2180147"/>
                    <a:gd name="connsiteY8" fmla="*/ 502503 h 824060"/>
                    <a:gd name="connsiteX9" fmla="*/ 1616715 w 2180147"/>
                    <a:gd name="connsiteY9" fmla="*/ 515473 h 824060"/>
                    <a:gd name="connsiteX10" fmla="*/ 1344340 w 2180147"/>
                    <a:gd name="connsiteY10" fmla="*/ 671115 h 824060"/>
                    <a:gd name="connsiteX11" fmla="*/ 689344 w 2180147"/>
                    <a:gd name="connsiteY11" fmla="*/ 710026 h 824060"/>
                    <a:gd name="connsiteX12" fmla="*/ 553157 w 2180147"/>
                    <a:gd name="connsiteY12" fmla="*/ 710026 h 824060"/>
                    <a:gd name="connsiteX13" fmla="*/ 553157 w 2180147"/>
                    <a:gd name="connsiteY13" fmla="*/ 710026 h 824060"/>
                    <a:gd name="connsiteX14" fmla="*/ 598553 w 2180147"/>
                    <a:gd name="connsiteY14" fmla="*/ 820273 h 824060"/>
                    <a:gd name="connsiteX15" fmla="*/ 935778 w 2180147"/>
                    <a:gd name="connsiteY15" fmla="*/ 787847 h 824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80147" h="824060">
                      <a:moveTo>
                        <a:pt x="1642655" y="22605"/>
                      </a:moveTo>
                      <a:cubicBezTo>
                        <a:pt x="1763710" y="8013"/>
                        <a:pt x="1884765" y="-6579"/>
                        <a:pt x="1973395" y="3149"/>
                      </a:cubicBezTo>
                      <a:cubicBezTo>
                        <a:pt x="2062025" y="12877"/>
                        <a:pt x="2211183" y="35575"/>
                        <a:pt x="2174434" y="80971"/>
                      </a:cubicBezTo>
                      <a:cubicBezTo>
                        <a:pt x="2137685" y="126367"/>
                        <a:pt x="1977719" y="240937"/>
                        <a:pt x="1752902" y="275524"/>
                      </a:cubicBezTo>
                      <a:cubicBezTo>
                        <a:pt x="1528085" y="310111"/>
                        <a:pt x="1086017" y="280928"/>
                        <a:pt x="825532" y="288494"/>
                      </a:cubicBezTo>
                      <a:cubicBezTo>
                        <a:pt x="565047" y="296060"/>
                        <a:pt x="326178" y="287414"/>
                        <a:pt x="189991" y="320920"/>
                      </a:cubicBezTo>
                      <a:cubicBezTo>
                        <a:pt x="53804" y="354426"/>
                        <a:pt x="-27260" y="449541"/>
                        <a:pt x="8408" y="489532"/>
                      </a:cubicBezTo>
                      <a:cubicBezTo>
                        <a:pt x="44076" y="529523"/>
                        <a:pt x="184587" y="558706"/>
                        <a:pt x="404000" y="560868"/>
                      </a:cubicBezTo>
                      <a:cubicBezTo>
                        <a:pt x="623413" y="563030"/>
                        <a:pt x="1122766" y="510069"/>
                        <a:pt x="1324885" y="502503"/>
                      </a:cubicBezTo>
                      <a:lnTo>
                        <a:pt x="1616715" y="515473"/>
                      </a:lnTo>
                      <a:cubicBezTo>
                        <a:pt x="1619957" y="543575"/>
                        <a:pt x="1498902" y="638690"/>
                        <a:pt x="1344340" y="671115"/>
                      </a:cubicBezTo>
                      <a:cubicBezTo>
                        <a:pt x="1189778" y="703540"/>
                        <a:pt x="821208" y="703541"/>
                        <a:pt x="689344" y="710026"/>
                      </a:cubicBezTo>
                      <a:cubicBezTo>
                        <a:pt x="557480" y="716511"/>
                        <a:pt x="553157" y="710026"/>
                        <a:pt x="553157" y="710026"/>
                      </a:cubicBezTo>
                      <a:lnTo>
                        <a:pt x="553157" y="710026"/>
                      </a:lnTo>
                      <a:cubicBezTo>
                        <a:pt x="560723" y="728401"/>
                        <a:pt x="534783" y="807303"/>
                        <a:pt x="598553" y="820273"/>
                      </a:cubicBezTo>
                      <a:cubicBezTo>
                        <a:pt x="662323" y="833243"/>
                        <a:pt x="799050" y="810545"/>
                        <a:pt x="935778" y="787847"/>
                      </a:cubicBezTo>
                    </a:path>
                  </a:pathLst>
                </a:custGeom>
                <a:noFill/>
                <a:ln w="412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5" name="Freeform: Shape 24">
                <a:extLst>
                  <a:ext uri="{FF2B5EF4-FFF2-40B4-BE49-F238E27FC236}">
                    <a16:creationId xmlns:a16="http://schemas.microsoft.com/office/drawing/2014/main" id="{474CF78C-2E0C-6B67-A2B7-5D14BB778417}"/>
                  </a:ext>
                </a:extLst>
              </p:cNvPr>
              <p:cNvSpPr/>
              <p:nvPr/>
            </p:nvSpPr>
            <p:spPr>
              <a:xfrm>
                <a:off x="7931269" y="3945014"/>
                <a:ext cx="2323340" cy="598203"/>
              </a:xfrm>
              <a:custGeom>
                <a:avLst/>
                <a:gdLst>
                  <a:gd name="connsiteX0" fmla="*/ 1876828 w 2323340"/>
                  <a:gd name="connsiteY0" fmla="*/ 23207 h 598203"/>
                  <a:gd name="connsiteX1" fmla="*/ 2181628 w 2323340"/>
                  <a:gd name="connsiteY1" fmla="*/ 16722 h 598203"/>
                  <a:gd name="connsiteX2" fmla="*/ 2227023 w 2323340"/>
                  <a:gd name="connsiteY2" fmla="*/ 211275 h 598203"/>
                  <a:gd name="connsiteX3" fmla="*/ 897576 w 2323340"/>
                  <a:gd name="connsiteY3" fmla="*/ 353948 h 598203"/>
                  <a:gd name="connsiteX4" fmla="*/ 2632 w 2323340"/>
                  <a:gd name="connsiteY4" fmla="*/ 483650 h 598203"/>
                  <a:gd name="connsiteX5" fmla="*/ 651142 w 2323340"/>
                  <a:gd name="connsiteY5" fmla="*/ 593897 h 598203"/>
                  <a:gd name="connsiteX6" fmla="*/ 1442325 w 2323340"/>
                  <a:gd name="connsiteY6" fmla="*/ 574441 h 598203"/>
                  <a:gd name="connsiteX7" fmla="*/ 1487721 w 2323340"/>
                  <a:gd name="connsiteY7" fmla="*/ 561471 h 598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23340" h="598203">
                    <a:moveTo>
                      <a:pt x="1876828" y="23207"/>
                    </a:moveTo>
                    <a:cubicBezTo>
                      <a:pt x="2000045" y="4292"/>
                      <a:pt x="2123262" y="-14623"/>
                      <a:pt x="2181628" y="16722"/>
                    </a:cubicBezTo>
                    <a:cubicBezTo>
                      <a:pt x="2239994" y="48067"/>
                      <a:pt x="2441032" y="155071"/>
                      <a:pt x="2227023" y="211275"/>
                    </a:cubicBezTo>
                    <a:cubicBezTo>
                      <a:pt x="2013014" y="267479"/>
                      <a:pt x="1268308" y="308552"/>
                      <a:pt x="897576" y="353948"/>
                    </a:cubicBezTo>
                    <a:cubicBezTo>
                      <a:pt x="526844" y="399344"/>
                      <a:pt x="43704" y="443659"/>
                      <a:pt x="2632" y="483650"/>
                    </a:cubicBezTo>
                    <a:cubicBezTo>
                      <a:pt x="-38440" y="523641"/>
                      <a:pt x="411193" y="578765"/>
                      <a:pt x="651142" y="593897"/>
                    </a:cubicBezTo>
                    <a:cubicBezTo>
                      <a:pt x="891091" y="609029"/>
                      <a:pt x="1302895" y="579845"/>
                      <a:pt x="1442325" y="574441"/>
                    </a:cubicBezTo>
                    <a:cubicBezTo>
                      <a:pt x="1581755" y="569037"/>
                      <a:pt x="1534738" y="565254"/>
                      <a:pt x="1487721" y="561471"/>
                    </a:cubicBezTo>
                  </a:path>
                </a:pathLst>
              </a:custGeom>
              <a:noFill/>
              <a:ln w="412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9" name="Rectangle 28">
              <a:extLst>
                <a:ext uri="{FF2B5EF4-FFF2-40B4-BE49-F238E27FC236}">
                  <a16:creationId xmlns:a16="http://schemas.microsoft.com/office/drawing/2014/main" id="{204E4848-5DB1-0A7E-A860-5E0236A0E2E5}"/>
                </a:ext>
              </a:extLst>
            </p:cNvPr>
            <p:cNvSpPr>
              <a:spLocks noChangeArrowheads="1"/>
            </p:cNvSpPr>
            <p:nvPr/>
          </p:nvSpPr>
          <p:spPr bwMode="auto">
            <a:xfrm>
              <a:off x="3133186" y="3855834"/>
              <a:ext cx="8068214"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eaLnBrk="0" hangingPunct="0"/>
              <a:r>
                <a:rPr lang="en-US" altLang="en-US" sz="1600" dirty="0">
                  <a:latin typeface="Courier New" panose="02070309020205020404" pitchFamily="49" charset="0"/>
                  <a:cs typeface="Courier New" panose="02070309020205020404" pitchFamily="49" charset="0"/>
                </a:rPr>
                <a:t>        </a:t>
              </a:r>
              <a:r>
                <a:rPr lang="en-US" altLang="en-US" sz="1600" b="1" dirty="0">
                  <a:latin typeface="Courier New" panose="02070309020205020404" pitchFamily="49" charset="0"/>
                  <a:cs typeface="Courier New" panose="02070309020205020404" pitchFamily="49" charset="0"/>
                </a:rPr>
                <a:t>A</a:t>
              </a:r>
              <a:r>
                <a:rPr lang="en-US" altLang="en-US" sz="1600" b="1" dirty="0">
                  <a:highlight>
                    <a:srgbClr val="C0C0C0"/>
                  </a:highlight>
                  <a:latin typeface="Courier New" panose="02070309020205020404" pitchFamily="49" charset="0"/>
                  <a:cs typeface="Courier New" panose="02070309020205020404" pitchFamily="49" charset="0"/>
                </a:rPr>
                <a:t>AGATGGCAGCCCCCGGAC</a:t>
              </a:r>
              <a:r>
                <a:rPr lang="en-US" altLang="en-US" sz="1600" b="1" dirty="0">
                  <a:latin typeface="Courier New" panose="02070309020205020404" pitchFamily="49" charset="0"/>
                  <a:cs typeface="Courier New" panose="02070309020205020404" pitchFamily="49" charset="0"/>
                </a:rPr>
                <a:t>  </a:t>
              </a:r>
              <a:r>
                <a:rPr lang="en-US" altLang="en-US" sz="1600" b="1" dirty="0">
                  <a:highlight>
                    <a:srgbClr val="00FFFF"/>
                  </a:highlight>
                  <a:latin typeface="Courier New" panose="02070309020205020404" pitchFamily="49" charset="0"/>
                  <a:cs typeface="Courier New" panose="02070309020205020404" pitchFamily="49" charset="0"/>
                </a:rPr>
                <a:t>TGG</a:t>
              </a:r>
              <a:r>
                <a:rPr lang="en-US" altLang="en-US" sz="1600" b="1" dirty="0">
                  <a:latin typeface="Courier New" panose="02070309020205020404" pitchFamily="49" charset="0"/>
                  <a:cs typeface="Courier New" panose="02070309020205020404" pitchFamily="49" charset="0"/>
                </a:rPr>
                <a:t>GC</a:t>
              </a:r>
            </a:p>
            <a:p>
              <a:pPr eaLnBrk="0" hangingPunct="0"/>
              <a:r>
                <a:rPr lang="en-US" altLang="en-US" sz="1600" dirty="0">
                  <a:latin typeface="Courier New" panose="02070309020205020404" pitchFamily="49" charset="0"/>
                  <a:cs typeface="Courier New" panose="02070309020205020404" pitchFamily="49" charset="0"/>
                </a:rPr>
                <a:t>-</a:t>
              </a:r>
              <a:r>
                <a:rPr lang="en-US" altLang="en-US" sz="1600" b="1" dirty="0">
                  <a:latin typeface="Courier New" panose="02070309020205020404" pitchFamily="49" charset="0"/>
                  <a:cs typeface="Courier New" panose="02070309020205020404" pitchFamily="49" charset="0"/>
                </a:rPr>
                <a:t>AGGCTGG                          AG</a:t>
              </a:r>
              <a:r>
                <a:rPr lang="en-US" altLang="en-US" sz="1600" b="1" u="sng" dirty="0">
                  <a:highlight>
                    <a:srgbClr val="FF00FF"/>
                  </a:highlight>
                  <a:latin typeface="Courier New" panose="02070309020205020404" pitchFamily="49" charset="0"/>
                  <a:cs typeface="Courier New" panose="02070309020205020404" pitchFamily="49" charset="0"/>
                </a:rPr>
                <a:t>AAC</a:t>
              </a:r>
              <a:r>
                <a:rPr lang="en-US" altLang="en-US" sz="1600" b="1" dirty="0">
                  <a:latin typeface="Courier New" panose="02070309020205020404" pitchFamily="49" charset="0"/>
                  <a:cs typeface="Courier New" panose="02070309020205020404" pitchFamily="49" charset="0"/>
                </a:rPr>
                <a:t>TTCAAGCAGACCTACAGCAA-</a:t>
              </a:r>
            </a:p>
            <a:p>
              <a:pPr eaLnBrk="0" hangingPunct="0"/>
              <a:r>
                <a:rPr lang="en-US" altLang="en-US" sz="1600" b="1" dirty="0">
                  <a:latin typeface="Courier New" panose="02070309020205020404" pitchFamily="49" charset="0"/>
                  <a:cs typeface="Courier New" panose="02070309020205020404" pitchFamily="49" charset="0"/>
                </a:rPr>
                <a:t>-TCCGACC                          TCTTGAAGTTCGTCTGGATGTCGTT-</a:t>
              </a:r>
            </a:p>
            <a:p>
              <a:pPr eaLnBrk="0" hangingPunct="0"/>
              <a:r>
                <a:rPr lang="en-US" altLang="en-US" sz="1600" dirty="0">
                  <a:latin typeface="Courier New" panose="02070309020205020404" pitchFamily="49" charset="0"/>
                  <a:cs typeface="Courier New" panose="02070309020205020404" pitchFamily="49" charset="0"/>
                </a:rPr>
                <a:t>        </a:t>
              </a:r>
              <a:r>
                <a:rPr lang="en-US" altLang="en-US" sz="1600" b="1" dirty="0">
                  <a:latin typeface="Courier New" panose="02070309020205020404" pitchFamily="49" charset="0"/>
                  <a:cs typeface="Courier New" panose="02070309020205020404" pitchFamily="49" charset="0"/>
                </a:rPr>
                <a:t>TTCTACCGTCGGGGGCCTG  ACCCG</a:t>
              </a:r>
            </a:p>
          </p:txBody>
        </p:sp>
      </p:grpSp>
      <p:grpSp>
        <p:nvGrpSpPr>
          <p:cNvPr id="45" name="Group 44">
            <a:extLst>
              <a:ext uri="{FF2B5EF4-FFF2-40B4-BE49-F238E27FC236}">
                <a16:creationId xmlns:a16="http://schemas.microsoft.com/office/drawing/2014/main" id="{8F32F54D-8757-707D-CBF8-5EDCA4F839BB}"/>
              </a:ext>
            </a:extLst>
          </p:cNvPr>
          <p:cNvGrpSpPr/>
          <p:nvPr/>
        </p:nvGrpSpPr>
        <p:grpSpPr>
          <a:xfrm>
            <a:off x="990600" y="4085167"/>
            <a:ext cx="10796853" cy="1648422"/>
            <a:chOff x="381000" y="4413942"/>
            <a:chExt cx="10875360" cy="1648422"/>
          </a:xfrm>
        </p:grpSpPr>
        <p:sp>
          <p:nvSpPr>
            <p:cNvPr id="34" name="TextBox 33">
              <a:extLst>
                <a:ext uri="{FF2B5EF4-FFF2-40B4-BE49-F238E27FC236}">
                  <a16:creationId xmlns:a16="http://schemas.microsoft.com/office/drawing/2014/main" id="{CE413DFF-E966-44D9-8916-817B0D11146E}"/>
                </a:ext>
              </a:extLst>
            </p:cNvPr>
            <p:cNvSpPr txBox="1"/>
            <p:nvPr/>
          </p:nvSpPr>
          <p:spPr>
            <a:xfrm>
              <a:off x="2819400" y="4413942"/>
              <a:ext cx="8436960" cy="646331"/>
            </a:xfrm>
            <a:prstGeom prst="rect">
              <a:avLst/>
            </a:prstGeom>
            <a:noFill/>
          </p:spPr>
          <p:txBody>
            <a:bodyPr wrap="square">
              <a:spAutoFit/>
            </a:bodyPr>
            <a:lstStyle/>
            <a:p>
              <a:pPr eaLnBrk="0" hangingPunct="0"/>
              <a:r>
                <a:rPr lang="en-US" altLang="en-US" sz="1800" dirty="0">
                  <a:latin typeface="Courier New" panose="02070309020205020404" pitchFamily="49" charset="0"/>
                  <a:cs typeface="Courier New" panose="02070309020205020404" pitchFamily="49" charset="0"/>
                </a:rPr>
                <a:t>-</a:t>
              </a:r>
              <a:r>
                <a:rPr lang="en-US" altLang="en-US" sz="1800" b="1" dirty="0">
                  <a:latin typeface="Courier New" panose="02070309020205020404" pitchFamily="49" charset="0"/>
                  <a:cs typeface="Courier New" panose="02070309020205020404" pitchFamily="49" charset="0"/>
                </a:rPr>
                <a:t>AGGCTGGAAGATGGCAGCCCCCGGAC  TGGGCAG</a:t>
              </a:r>
              <a:r>
                <a:rPr lang="en-US" altLang="en-US" sz="1800" b="1" u="sng" dirty="0">
                  <a:highlight>
                    <a:srgbClr val="FF00FF"/>
                  </a:highlight>
                  <a:latin typeface="Courier New" panose="02070309020205020404" pitchFamily="49" charset="0"/>
                  <a:cs typeface="Courier New" panose="02070309020205020404" pitchFamily="49" charset="0"/>
                </a:rPr>
                <a:t>AAC</a:t>
              </a:r>
              <a:r>
                <a:rPr lang="en-US" altLang="en-US" sz="1800" b="1" dirty="0">
                  <a:latin typeface="Courier New" panose="02070309020205020404" pitchFamily="49" charset="0"/>
                  <a:cs typeface="Courier New" panose="02070309020205020404" pitchFamily="49" charset="0"/>
                </a:rPr>
                <a:t>TTCAAGCAGACCTACAGCAA-</a:t>
              </a:r>
            </a:p>
            <a:p>
              <a:pPr eaLnBrk="0" hangingPunct="0"/>
              <a:r>
                <a:rPr lang="en-US" altLang="en-US" sz="1800" b="1" dirty="0">
                  <a:latin typeface="Courier New" panose="02070309020205020404" pitchFamily="49" charset="0"/>
                  <a:cs typeface="Courier New" panose="02070309020205020404" pitchFamily="49" charset="0"/>
                </a:rPr>
                <a:t>-TCCGACCTTCTACCGTCGGGGGCCTG  ACCCGTCTTGAAGTTCGTCTGGATGTCGTT-</a:t>
              </a:r>
            </a:p>
          </p:txBody>
        </p:sp>
        <p:sp>
          <p:nvSpPr>
            <p:cNvPr id="35" name="TextBox 34">
              <a:extLst>
                <a:ext uri="{FF2B5EF4-FFF2-40B4-BE49-F238E27FC236}">
                  <a16:creationId xmlns:a16="http://schemas.microsoft.com/office/drawing/2014/main" id="{D7196D78-A547-11B3-A70C-4DDE89FB47C8}"/>
                </a:ext>
              </a:extLst>
            </p:cNvPr>
            <p:cNvSpPr txBox="1"/>
            <p:nvPr/>
          </p:nvSpPr>
          <p:spPr>
            <a:xfrm>
              <a:off x="381000" y="5416033"/>
              <a:ext cx="7341815" cy="646331"/>
            </a:xfrm>
            <a:prstGeom prst="rect">
              <a:avLst/>
            </a:prstGeom>
            <a:noFill/>
          </p:spPr>
          <p:txBody>
            <a:bodyPr wrap="square">
              <a:spAutoFit/>
            </a:bodyPr>
            <a:lstStyle/>
            <a:p>
              <a:r>
                <a:rPr lang="en-US" altLang="en-US" sz="1800" dirty="0">
                  <a:latin typeface="Courier New" panose="02070309020205020404" pitchFamily="49" charset="0"/>
                  <a:cs typeface="Courier New" panose="02070309020205020404" pitchFamily="49" charset="0"/>
                </a:rPr>
                <a:t>GGCTGGAAGATGGCAGCCCCCGGACTGGGCAG</a:t>
              </a:r>
              <a:r>
                <a:rPr lang="en-US" altLang="en-US" sz="1800" u="sng" dirty="0">
                  <a:highlight>
                    <a:srgbClr val="FF00FF"/>
                  </a:highlight>
                  <a:latin typeface="Courier New" panose="02070309020205020404" pitchFamily="49" charset="0"/>
                  <a:cs typeface="Courier New" panose="02070309020205020404" pitchFamily="49" charset="0"/>
                </a:rPr>
                <a:t>ATC</a:t>
              </a:r>
              <a:r>
                <a:rPr lang="en-US" altLang="en-US" sz="1800" dirty="0">
                  <a:latin typeface="Courier New" panose="02070309020205020404" pitchFamily="49" charset="0"/>
                  <a:cs typeface="Courier New" panose="02070309020205020404" pitchFamily="49" charset="0"/>
                </a:rPr>
                <a:t>TTCAAGCAGACCTACAG</a:t>
              </a:r>
            </a:p>
            <a:p>
              <a:r>
                <a:rPr lang="en-US" dirty="0">
                  <a:latin typeface="Courier New" panose="02070309020205020404" pitchFamily="49" charset="0"/>
                  <a:cs typeface="Courier New" panose="02070309020205020404" pitchFamily="49" charset="0"/>
                </a:rPr>
                <a:t>CCGACCTTCTACCGTCGGGGGCCTGACCCGTCTAGAAGTTCGTCTGGATGTC</a:t>
              </a:r>
              <a:endParaRPr lang="en-US" dirty="0"/>
            </a:p>
          </p:txBody>
        </p:sp>
        <p:sp>
          <p:nvSpPr>
            <p:cNvPr id="36" name="Right Brace 35">
              <a:extLst>
                <a:ext uri="{FF2B5EF4-FFF2-40B4-BE49-F238E27FC236}">
                  <a16:creationId xmlns:a16="http://schemas.microsoft.com/office/drawing/2014/main" id="{6272A1DE-17D3-B51E-1AA1-02F9BD7FC5FA}"/>
                </a:ext>
              </a:extLst>
            </p:cNvPr>
            <p:cNvSpPr/>
            <p:nvPr/>
          </p:nvSpPr>
          <p:spPr>
            <a:xfrm rot="16200000">
              <a:off x="3876625" y="1799150"/>
              <a:ext cx="255292" cy="7138363"/>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7" name="Right Brace 36">
              <a:extLst>
                <a:ext uri="{FF2B5EF4-FFF2-40B4-BE49-F238E27FC236}">
                  <a16:creationId xmlns:a16="http://schemas.microsoft.com/office/drawing/2014/main" id="{19D3368B-DC94-0A7F-4B09-83F56FCF2C99}"/>
                </a:ext>
              </a:extLst>
            </p:cNvPr>
            <p:cNvSpPr/>
            <p:nvPr/>
          </p:nvSpPr>
          <p:spPr>
            <a:xfrm rot="5400000">
              <a:off x="7112889" y="1724312"/>
              <a:ext cx="208419" cy="681420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39" name="Connector: Elbow 38">
              <a:extLst>
                <a:ext uri="{FF2B5EF4-FFF2-40B4-BE49-F238E27FC236}">
                  <a16:creationId xmlns:a16="http://schemas.microsoft.com/office/drawing/2014/main" id="{62998F5A-337B-055B-F0DA-D88BE59736C5}"/>
                </a:ext>
              </a:extLst>
            </p:cNvPr>
            <p:cNvCxnSpPr>
              <a:stCxn id="36" idx="1"/>
              <a:endCxn id="37" idx="1"/>
            </p:cNvCxnSpPr>
            <p:nvPr/>
          </p:nvCxnSpPr>
          <p:spPr>
            <a:xfrm rot="5400000" flipH="1" flipV="1">
              <a:off x="5608153" y="3631740"/>
              <a:ext cx="5064" cy="3212827"/>
            </a:xfrm>
            <a:prstGeom prst="bentConnector5">
              <a:avLst>
                <a:gd name="adj1" fmla="val -32050"/>
                <a:gd name="adj2" fmla="val 50365"/>
                <a:gd name="adj3" fmla="val 3930"/>
              </a:avLst>
            </a:prstGeom>
            <a:ln>
              <a:tailEnd type="stealth"/>
            </a:ln>
          </p:spPr>
          <p:style>
            <a:lnRef idx="1">
              <a:schemeClr val="accent1"/>
            </a:lnRef>
            <a:fillRef idx="0">
              <a:schemeClr val="accent1"/>
            </a:fillRef>
            <a:effectRef idx="0">
              <a:schemeClr val="accent1"/>
            </a:effectRef>
            <a:fontRef idx="minor">
              <a:schemeClr val="tx1"/>
            </a:fontRef>
          </p:style>
        </p:cxnSp>
      </p:grpSp>
      <p:sp>
        <p:nvSpPr>
          <p:cNvPr id="43" name="TextBox 42">
            <a:extLst>
              <a:ext uri="{FF2B5EF4-FFF2-40B4-BE49-F238E27FC236}">
                <a16:creationId xmlns:a16="http://schemas.microsoft.com/office/drawing/2014/main" id="{A320B5BA-500F-98B8-6D10-C7DA76433853}"/>
              </a:ext>
            </a:extLst>
          </p:cNvPr>
          <p:cNvSpPr txBox="1"/>
          <p:nvPr/>
        </p:nvSpPr>
        <p:spPr>
          <a:xfrm>
            <a:off x="3056294" y="4634506"/>
            <a:ext cx="1264257" cy="369332"/>
          </a:xfrm>
          <a:prstGeom prst="rect">
            <a:avLst/>
          </a:prstGeom>
          <a:noFill/>
        </p:spPr>
        <p:txBody>
          <a:bodyPr wrap="none" rtlCol="0">
            <a:spAutoFit/>
          </a:bodyPr>
          <a:lstStyle/>
          <a:p>
            <a:r>
              <a:rPr lang="en-US" dirty="0"/>
              <a:t>DNA Repair</a:t>
            </a:r>
          </a:p>
        </p:txBody>
      </p:sp>
      <p:sp>
        <p:nvSpPr>
          <p:cNvPr id="44" name="TextBox 43">
            <a:extLst>
              <a:ext uri="{FF2B5EF4-FFF2-40B4-BE49-F238E27FC236}">
                <a16:creationId xmlns:a16="http://schemas.microsoft.com/office/drawing/2014/main" id="{1C157579-C67D-58B5-22A0-6FDC69347DF6}"/>
              </a:ext>
            </a:extLst>
          </p:cNvPr>
          <p:cNvSpPr txBox="1"/>
          <p:nvPr/>
        </p:nvSpPr>
        <p:spPr>
          <a:xfrm>
            <a:off x="3587345" y="5697837"/>
            <a:ext cx="8376055" cy="646331"/>
          </a:xfrm>
          <a:prstGeom prst="rect">
            <a:avLst/>
          </a:prstGeom>
          <a:noFill/>
        </p:spPr>
        <p:txBody>
          <a:bodyPr wrap="square">
            <a:spAutoFit/>
          </a:bodyPr>
          <a:lstStyle/>
          <a:p>
            <a:pPr eaLnBrk="0" hangingPunct="0"/>
            <a:r>
              <a:rPr lang="en-US" altLang="en-US" sz="1800" dirty="0">
                <a:latin typeface="Courier New" panose="02070309020205020404" pitchFamily="49" charset="0"/>
                <a:cs typeface="Courier New" panose="02070309020205020404" pitchFamily="49" charset="0"/>
              </a:rPr>
              <a:t>-</a:t>
            </a:r>
            <a:r>
              <a:rPr lang="en-US" altLang="en-US" sz="1800" b="1" dirty="0">
                <a:latin typeface="Courier New" panose="02070309020205020404" pitchFamily="49" charset="0"/>
                <a:cs typeface="Courier New" panose="02070309020205020404" pitchFamily="49" charset="0"/>
              </a:rPr>
              <a:t>AGGCTGGAAGATGGCAGCCCCCGGACTGGGCAG</a:t>
            </a:r>
            <a:r>
              <a:rPr lang="en-US" altLang="en-US" sz="1800" b="1" u="sng" dirty="0">
                <a:latin typeface="Courier New" panose="02070309020205020404" pitchFamily="49" charset="0"/>
                <a:cs typeface="Courier New" panose="02070309020205020404" pitchFamily="49" charset="0"/>
              </a:rPr>
              <a:t>ATC</a:t>
            </a:r>
            <a:r>
              <a:rPr lang="en-US" altLang="en-US" sz="1800" b="1" dirty="0">
                <a:latin typeface="Courier New" panose="02070309020205020404" pitchFamily="49" charset="0"/>
                <a:cs typeface="Courier New" panose="02070309020205020404" pitchFamily="49" charset="0"/>
              </a:rPr>
              <a:t>TTCAAGCAGACCTACAGCAA-</a:t>
            </a:r>
          </a:p>
          <a:p>
            <a:pPr eaLnBrk="0" hangingPunct="0"/>
            <a:r>
              <a:rPr lang="en-US" altLang="en-US" sz="1800" b="1" dirty="0">
                <a:latin typeface="Courier New" panose="02070309020205020404" pitchFamily="49" charset="0"/>
                <a:cs typeface="Courier New" panose="02070309020205020404" pitchFamily="49" charset="0"/>
              </a:rPr>
              <a:t>-TCCGACCTTCTACCGTCGGGGGCCTGACCCGTCTAGAAGTTCGTCTGGATGTCGTT-</a:t>
            </a:r>
          </a:p>
        </p:txBody>
      </p:sp>
      <p:grpSp>
        <p:nvGrpSpPr>
          <p:cNvPr id="57" name="Group 56">
            <a:extLst>
              <a:ext uri="{FF2B5EF4-FFF2-40B4-BE49-F238E27FC236}">
                <a16:creationId xmlns:a16="http://schemas.microsoft.com/office/drawing/2014/main" id="{B807C493-7639-F554-04F1-281FC05BA611}"/>
              </a:ext>
            </a:extLst>
          </p:cNvPr>
          <p:cNvGrpSpPr/>
          <p:nvPr/>
        </p:nvGrpSpPr>
        <p:grpSpPr>
          <a:xfrm>
            <a:off x="5128139" y="-51217"/>
            <a:ext cx="316164" cy="400110"/>
            <a:chOff x="9253526" y="331424"/>
            <a:chExt cx="316164" cy="400110"/>
          </a:xfrm>
        </p:grpSpPr>
        <p:sp>
          <p:nvSpPr>
            <p:cNvPr id="51" name="Oval 50">
              <a:extLst>
                <a:ext uri="{FF2B5EF4-FFF2-40B4-BE49-F238E27FC236}">
                  <a16:creationId xmlns:a16="http://schemas.microsoft.com/office/drawing/2014/main" id="{7D0E2E93-98DA-F02A-2B35-B0830A5540CD}"/>
                </a:ext>
              </a:extLst>
            </p:cNvPr>
            <p:cNvSpPr/>
            <p:nvPr/>
          </p:nvSpPr>
          <p:spPr>
            <a:xfrm>
              <a:off x="9274580" y="405404"/>
              <a:ext cx="295110" cy="295110"/>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TextBox 45">
              <a:extLst>
                <a:ext uri="{FF2B5EF4-FFF2-40B4-BE49-F238E27FC236}">
                  <a16:creationId xmlns:a16="http://schemas.microsoft.com/office/drawing/2014/main" id="{56EB1709-58BF-421D-2F02-41D58BCB0F18}"/>
                </a:ext>
              </a:extLst>
            </p:cNvPr>
            <p:cNvSpPr txBox="1"/>
            <p:nvPr/>
          </p:nvSpPr>
          <p:spPr>
            <a:xfrm>
              <a:off x="9253526" y="331424"/>
              <a:ext cx="314510" cy="400110"/>
            </a:xfrm>
            <a:prstGeom prst="rect">
              <a:avLst/>
            </a:prstGeom>
            <a:noFill/>
          </p:spPr>
          <p:txBody>
            <a:bodyPr wrap="none" rtlCol="0">
              <a:spAutoFit/>
            </a:bodyPr>
            <a:lstStyle/>
            <a:p>
              <a:r>
                <a:rPr lang="en-US" sz="2000" b="1" dirty="0"/>
                <a:t>1</a:t>
              </a:r>
            </a:p>
          </p:txBody>
        </p:sp>
      </p:grpSp>
      <p:grpSp>
        <p:nvGrpSpPr>
          <p:cNvPr id="61" name="Group 60">
            <a:extLst>
              <a:ext uri="{FF2B5EF4-FFF2-40B4-BE49-F238E27FC236}">
                <a16:creationId xmlns:a16="http://schemas.microsoft.com/office/drawing/2014/main" id="{17A8E321-B7FB-445D-C53C-0AD7B9C69B06}"/>
              </a:ext>
            </a:extLst>
          </p:cNvPr>
          <p:cNvGrpSpPr/>
          <p:nvPr/>
        </p:nvGrpSpPr>
        <p:grpSpPr>
          <a:xfrm>
            <a:off x="8764312" y="932587"/>
            <a:ext cx="331231" cy="400110"/>
            <a:chOff x="10454531" y="2585505"/>
            <a:chExt cx="331231" cy="400110"/>
          </a:xfrm>
        </p:grpSpPr>
        <p:sp>
          <p:nvSpPr>
            <p:cNvPr id="54" name="Oval 53">
              <a:extLst>
                <a:ext uri="{FF2B5EF4-FFF2-40B4-BE49-F238E27FC236}">
                  <a16:creationId xmlns:a16="http://schemas.microsoft.com/office/drawing/2014/main" id="{E946D08B-1690-E36F-82B2-9000847769BF}"/>
                </a:ext>
              </a:extLst>
            </p:cNvPr>
            <p:cNvSpPr/>
            <p:nvPr/>
          </p:nvSpPr>
          <p:spPr>
            <a:xfrm>
              <a:off x="10454531" y="2616307"/>
              <a:ext cx="295110" cy="295110"/>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TextBox 46">
              <a:extLst>
                <a:ext uri="{FF2B5EF4-FFF2-40B4-BE49-F238E27FC236}">
                  <a16:creationId xmlns:a16="http://schemas.microsoft.com/office/drawing/2014/main" id="{22D3AD71-5B31-D113-738B-8CB8B0EAE87F}"/>
                </a:ext>
              </a:extLst>
            </p:cNvPr>
            <p:cNvSpPr txBox="1"/>
            <p:nvPr/>
          </p:nvSpPr>
          <p:spPr>
            <a:xfrm>
              <a:off x="10471252" y="2585505"/>
              <a:ext cx="314510" cy="400110"/>
            </a:xfrm>
            <a:prstGeom prst="rect">
              <a:avLst/>
            </a:prstGeom>
            <a:noFill/>
          </p:spPr>
          <p:txBody>
            <a:bodyPr wrap="none" rtlCol="0">
              <a:spAutoFit/>
            </a:bodyPr>
            <a:lstStyle/>
            <a:p>
              <a:r>
                <a:rPr lang="en-US" sz="2000" b="1" dirty="0"/>
                <a:t>2</a:t>
              </a:r>
            </a:p>
          </p:txBody>
        </p:sp>
      </p:grpSp>
      <p:grpSp>
        <p:nvGrpSpPr>
          <p:cNvPr id="58" name="Group 57">
            <a:extLst>
              <a:ext uri="{FF2B5EF4-FFF2-40B4-BE49-F238E27FC236}">
                <a16:creationId xmlns:a16="http://schemas.microsoft.com/office/drawing/2014/main" id="{E60512C8-954A-10E0-D705-54EF2A66484B}"/>
              </a:ext>
            </a:extLst>
          </p:cNvPr>
          <p:cNvGrpSpPr/>
          <p:nvPr/>
        </p:nvGrpSpPr>
        <p:grpSpPr>
          <a:xfrm>
            <a:off x="5858326" y="2254436"/>
            <a:ext cx="314510" cy="400110"/>
            <a:chOff x="10825954" y="651507"/>
            <a:chExt cx="314510" cy="400110"/>
          </a:xfrm>
        </p:grpSpPr>
        <p:sp>
          <p:nvSpPr>
            <p:cNvPr id="53" name="Oval 52">
              <a:extLst>
                <a:ext uri="{FF2B5EF4-FFF2-40B4-BE49-F238E27FC236}">
                  <a16:creationId xmlns:a16="http://schemas.microsoft.com/office/drawing/2014/main" id="{D26CDA51-70D7-E0C7-7E9D-FD1EBC5E7A3D}"/>
                </a:ext>
              </a:extLst>
            </p:cNvPr>
            <p:cNvSpPr/>
            <p:nvPr/>
          </p:nvSpPr>
          <p:spPr>
            <a:xfrm>
              <a:off x="10830090" y="723247"/>
              <a:ext cx="295110" cy="295110"/>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TextBox 47">
              <a:extLst>
                <a:ext uri="{FF2B5EF4-FFF2-40B4-BE49-F238E27FC236}">
                  <a16:creationId xmlns:a16="http://schemas.microsoft.com/office/drawing/2014/main" id="{1B957DAE-92C5-8004-14CC-7FAFC1DC47E0}"/>
                </a:ext>
              </a:extLst>
            </p:cNvPr>
            <p:cNvSpPr txBox="1"/>
            <p:nvPr/>
          </p:nvSpPr>
          <p:spPr>
            <a:xfrm>
              <a:off x="10825954" y="651507"/>
              <a:ext cx="314510" cy="400110"/>
            </a:xfrm>
            <a:prstGeom prst="rect">
              <a:avLst/>
            </a:prstGeom>
            <a:noFill/>
          </p:spPr>
          <p:txBody>
            <a:bodyPr wrap="none" rtlCol="0">
              <a:spAutoFit/>
            </a:bodyPr>
            <a:lstStyle/>
            <a:p>
              <a:r>
                <a:rPr lang="en-US" sz="2000" b="1" dirty="0"/>
                <a:t>3</a:t>
              </a:r>
            </a:p>
          </p:txBody>
        </p:sp>
      </p:grpSp>
      <p:grpSp>
        <p:nvGrpSpPr>
          <p:cNvPr id="60" name="Group 59">
            <a:extLst>
              <a:ext uri="{FF2B5EF4-FFF2-40B4-BE49-F238E27FC236}">
                <a16:creationId xmlns:a16="http://schemas.microsoft.com/office/drawing/2014/main" id="{61881B06-3716-C7BE-1A25-5A0116AEB3EC}"/>
              </a:ext>
            </a:extLst>
          </p:cNvPr>
          <p:cNvGrpSpPr/>
          <p:nvPr/>
        </p:nvGrpSpPr>
        <p:grpSpPr>
          <a:xfrm>
            <a:off x="7188791" y="3821649"/>
            <a:ext cx="325069" cy="400110"/>
            <a:chOff x="11114641" y="2628492"/>
            <a:chExt cx="325069" cy="400110"/>
          </a:xfrm>
        </p:grpSpPr>
        <p:sp>
          <p:nvSpPr>
            <p:cNvPr id="56" name="Oval 55">
              <a:extLst>
                <a:ext uri="{FF2B5EF4-FFF2-40B4-BE49-F238E27FC236}">
                  <a16:creationId xmlns:a16="http://schemas.microsoft.com/office/drawing/2014/main" id="{E9408D86-23F3-6153-7053-CF9B14E4F2B0}"/>
                </a:ext>
              </a:extLst>
            </p:cNvPr>
            <p:cNvSpPr/>
            <p:nvPr/>
          </p:nvSpPr>
          <p:spPr>
            <a:xfrm>
              <a:off x="11114641" y="2673611"/>
              <a:ext cx="295110" cy="295110"/>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TextBox 48">
              <a:extLst>
                <a:ext uri="{FF2B5EF4-FFF2-40B4-BE49-F238E27FC236}">
                  <a16:creationId xmlns:a16="http://schemas.microsoft.com/office/drawing/2014/main" id="{54222A43-3690-9ECE-8E46-5E8B124D018D}"/>
                </a:ext>
              </a:extLst>
            </p:cNvPr>
            <p:cNvSpPr txBox="1"/>
            <p:nvPr/>
          </p:nvSpPr>
          <p:spPr>
            <a:xfrm>
              <a:off x="11125200" y="2628492"/>
              <a:ext cx="314510" cy="400110"/>
            </a:xfrm>
            <a:prstGeom prst="rect">
              <a:avLst/>
            </a:prstGeom>
            <a:noFill/>
          </p:spPr>
          <p:txBody>
            <a:bodyPr wrap="none" rtlCol="0">
              <a:spAutoFit/>
            </a:bodyPr>
            <a:lstStyle/>
            <a:p>
              <a:r>
                <a:rPr lang="en-US" sz="2000" b="1" dirty="0"/>
                <a:t>4</a:t>
              </a:r>
            </a:p>
          </p:txBody>
        </p:sp>
      </p:grpSp>
      <p:grpSp>
        <p:nvGrpSpPr>
          <p:cNvPr id="59" name="Group 58">
            <a:extLst>
              <a:ext uri="{FF2B5EF4-FFF2-40B4-BE49-F238E27FC236}">
                <a16:creationId xmlns:a16="http://schemas.microsoft.com/office/drawing/2014/main" id="{B7341F42-AA56-5A5B-EDA0-722CE7B4E07C}"/>
              </a:ext>
            </a:extLst>
          </p:cNvPr>
          <p:cNvGrpSpPr/>
          <p:nvPr/>
        </p:nvGrpSpPr>
        <p:grpSpPr>
          <a:xfrm>
            <a:off x="8332415" y="5364842"/>
            <a:ext cx="336569" cy="400110"/>
            <a:chOff x="10022392" y="2438400"/>
            <a:chExt cx="336569" cy="400110"/>
          </a:xfrm>
        </p:grpSpPr>
        <p:sp>
          <p:nvSpPr>
            <p:cNvPr id="55" name="Oval 54">
              <a:extLst>
                <a:ext uri="{FF2B5EF4-FFF2-40B4-BE49-F238E27FC236}">
                  <a16:creationId xmlns:a16="http://schemas.microsoft.com/office/drawing/2014/main" id="{04F2DF61-CE76-3B13-515A-7F468B9CF910}"/>
                </a:ext>
              </a:extLst>
            </p:cNvPr>
            <p:cNvSpPr/>
            <p:nvPr/>
          </p:nvSpPr>
          <p:spPr>
            <a:xfrm>
              <a:off x="10022392" y="2521037"/>
              <a:ext cx="295110" cy="295110"/>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TextBox 49">
              <a:extLst>
                <a:ext uri="{FF2B5EF4-FFF2-40B4-BE49-F238E27FC236}">
                  <a16:creationId xmlns:a16="http://schemas.microsoft.com/office/drawing/2014/main" id="{75449247-53FA-595D-E763-92DA732A6E57}"/>
                </a:ext>
              </a:extLst>
            </p:cNvPr>
            <p:cNvSpPr txBox="1"/>
            <p:nvPr/>
          </p:nvSpPr>
          <p:spPr>
            <a:xfrm>
              <a:off x="10044451" y="2438400"/>
              <a:ext cx="314510" cy="400110"/>
            </a:xfrm>
            <a:prstGeom prst="rect">
              <a:avLst/>
            </a:prstGeom>
            <a:noFill/>
          </p:spPr>
          <p:txBody>
            <a:bodyPr wrap="none" rtlCol="0">
              <a:spAutoFit/>
            </a:bodyPr>
            <a:lstStyle/>
            <a:p>
              <a:r>
                <a:rPr lang="en-US" sz="2000" b="1" dirty="0"/>
                <a:t>5</a:t>
              </a:r>
            </a:p>
          </p:txBody>
        </p:sp>
      </p:grpSp>
      <p:sp>
        <p:nvSpPr>
          <p:cNvPr id="63" name="Arrow: Right 62">
            <a:extLst>
              <a:ext uri="{FF2B5EF4-FFF2-40B4-BE49-F238E27FC236}">
                <a16:creationId xmlns:a16="http://schemas.microsoft.com/office/drawing/2014/main" id="{2C9EF040-FFE5-2660-6057-FC03631C0C3C}"/>
              </a:ext>
            </a:extLst>
          </p:cNvPr>
          <p:cNvSpPr/>
          <p:nvPr/>
        </p:nvSpPr>
        <p:spPr>
          <a:xfrm rot="2111085">
            <a:off x="5715000" y="840741"/>
            <a:ext cx="442572" cy="24330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Arrow: Right 63">
            <a:extLst>
              <a:ext uri="{FF2B5EF4-FFF2-40B4-BE49-F238E27FC236}">
                <a16:creationId xmlns:a16="http://schemas.microsoft.com/office/drawing/2014/main" id="{C4EACCEA-1A50-2DC5-63D0-E60D0F0CBAD3}"/>
              </a:ext>
            </a:extLst>
          </p:cNvPr>
          <p:cNvSpPr/>
          <p:nvPr/>
        </p:nvSpPr>
        <p:spPr>
          <a:xfrm rot="8594928">
            <a:off x="5286154" y="2263643"/>
            <a:ext cx="442572" cy="24330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Arrow: Right 64">
            <a:extLst>
              <a:ext uri="{FF2B5EF4-FFF2-40B4-BE49-F238E27FC236}">
                <a16:creationId xmlns:a16="http://schemas.microsoft.com/office/drawing/2014/main" id="{95EACE0C-949D-DCF5-D2ED-FCFA22EE3145}"/>
              </a:ext>
            </a:extLst>
          </p:cNvPr>
          <p:cNvSpPr/>
          <p:nvPr/>
        </p:nvSpPr>
        <p:spPr>
          <a:xfrm rot="2345536">
            <a:off x="7405197" y="3576223"/>
            <a:ext cx="442572" cy="24330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Arrow: Right 65">
            <a:extLst>
              <a:ext uri="{FF2B5EF4-FFF2-40B4-BE49-F238E27FC236}">
                <a16:creationId xmlns:a16="http://schemas.microsoft.com/office/drawing/2014/main" id="{F7BA4EC1-B298-D9E0-FDAE-A7C2F9CAC954}"/>
              </a:ext>
            </a:extLst>
          </p:cNvPr>
          <p:cNvSpPr/>
          <p:nvPr/>
        </p:nvSpPr>
        <p:spPr>
          <a:xfrm rot="2345536">
            <a:off x="8647475" y="5310870"/>
            <a:ext cx="442572" cy="24330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p14="http://schemas.microsoft.com/office/powerpoint/2010/main">
        <mc:Choice Requires="p14">
          <p:contentPart p14:bwMode="auto" r:id="rId2">
            <p14:nvContentPartPr>
              <p14:cNvPr id="68" name="Ink 67">
                <a:extLst>
                  <a:ext uri="{FF2B5EF4-FFF2-40B4-BE49-F238E27FC236}">
                    <a16:creationId xmlns:a16="http://schemas.microsoft.com/office/drawing/2014/main" id="{34E9D2AF-096B-DDD3-E812-D0E597BD4CB7}"/>
                  </a:ext>
                </a:extLst>
              </p14:cNvPr>
              <p14:cNvContentPartPr/>
              <p14:nvPr/>
            </p14:nvContentPartPr>
            <p14:xfrm>
              <a:off x="5827254" y="1388106"/>
              <a:ext cx="33480" cy="110880"/>
            </p14:xfrm>
          </p:contentPart>
        </mc:Choice>
        <mc:Fallback xmlns="">
          <p:pic>
            <p:nvPicPr>
              <p:cNvPr id="68" name="Ink 67">
                <a:extLst>
                  <a:ext uri="{FF2B5EF4-FFF2-40B4-BE49-F238E27FC236}">
                    <a16:creationId xmlns:a16="http://schemas.microsoft.com/office/drawing/2014/main" id="{34E9D2AF-096B-DDD3-E812-D0E597BD4CB7}"/>
                  </a:ext>
                </a:extLst>
              </p:cNvPr>
              <p:cNvPicPr/>
              <p:nvPr/>
            </p:nvPicPr>
            <p:blipFill>
              <a:blip r:embed="rId3"/>
              <a:stretch>
                <a:fillRect/>
              </a:stretch>
            </p:blipFill>
            <p:spPr>
              <a:xfrm>
                <a:off x="5818614" y="1379106"/>
                <a:ext cx="51120" cy="128520"/>
              </a:xfrm>
              <a:prstGeom prst="rect">
                <a:avLst/>
              </a:prstGeom>
            </p:spPr>
          </p:pic>
        </mc:Fallback>
      </mc:AlternateContent>
      <mc:AlternateContent xmlns:mc="http://schemas.openxmlformats.org/markup-compatibility/2006" xmlns:p14="http://schemas.microsoft.com/office/powerpoint/2010/main">
        <mc:Choice Requires="p14">
          <p:contentPart p14:bwMode="auto" r:id="rId4">
            <p14:nvContentPartPr>
              <p14:cNvPr id="69" name="Ink 68">
                <a:extLst>
                  <a:ext uri="{FF2B5EF4-FFF2-40B4-BE49-F238E27FC236}">
                    <a16:creationId xmlns:a16="http://schemas.microsoft.com/office/drawing/2014/main" id="{375D7FC7-B48C-D5D5-5909-ADB406C68A2A}"/>
                  </a:ext>
                </a:extLst>
              </p14:cNvPr>
              <p14:cNvContentPartPr/>
              <p14:nvPr/>
            </p14:nvContentPartPr>
            <p14:xfrm>
              <a:off x="8759454" y="1316466"/>
              <a:ext cx="92880" cy="122040"/>
            </p14:xfrm>
          </p:contentPart>
        </mc:Choice>
        <mc:Fallback xmlns="">
          <p:pic>
            <p:nvPicPr>
              <p:cNvPr id="69" name="Ink 68">
                <a:extLst>
                  <a:ext uri="{FF2B5EF4-FFF2-40B4-BE49-F238E27FC236}">
                    <a16:creationId xmlns:a16="http://schemas.microsoft.com/office/drawing/2014/main" id="{375D7FC7-B48C-D5D5-5909-ADB406C68A2A}"/>
                  </a:ext>
                </a:extLst>
              </p:cNvPr>
              <p:cNvPicPr/>
              <p:nvPr/>
            </p:nvPicPr>
            <p:blipFill>
              <a:blip r:embed="rId5"/>
              <a:stretch>
                <a:fillRect/>
              </a:stretch>
            </p:blipFill>
            <p:spPr>
              <a:xfrm>
                <a:off x="8750454" y="1307826"/>
                <a:ext cx="110520" cy="13968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70" name="Ink 69">
                <a:extLst>
                  <a:ext uri="{FF2B5EF4-FFF2-40B4-BE49-F238E27FC236}">
                    <a16:creationId xmlns:a16="http://schemas.microsoft.com/office/drawing/2014/main" id="{294528C3-E963-32B6-9E8B-71FFF830790D}"/>
                  </a:ext>
                </a:extLst>
              </p14:cNvPr>
              <p14:cNvContentPartPr/>
              <p14:nvPr/>
            </p14:nvContentPartPr>
            <p14:xfrm>
              <a:off x="5777574" y="1770786"/>
              <a:ext cx="50400" cy="204120"/>
            </p14:xfrm>
          </p:contentPart>
        </mc:Choice>
        <mc:Fallback xmlns="">
          <p:pic>
            <p:nvPicPr>
              <p:cNvPr id="70" name="Ink 69">
                <a:extLst>
                  <a:ext uri="{FF2B5EF4-FFF2-40B4-BE49-F238E27FC236}">
                    <a16:creationId xmlns:a16="http://schemas.microsoft.com/office/drawing/2014/main" id="{294528C3-E963-32B6-9E8B-71FFF830790D}"/>
                  </a:ext>
                </a:extLst>
              </p:cNvPr>
              <p:cNvPicPr/>
              <p:nvPr/>
            </p:nvPicPr>
            <p:blipFill>
              <a:blip r:embed="rId7"/>
              <a:stretch>
                <a:fillRect/>
              </a:stretch>
            </p:blipFill>
            <p:spPr>
              <a:xfrm>
                <a:off x="5768934" y="1761786"/>
                <a:ext cx="68040" cy="22176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71" name="Ink 70">
                <a:extLst>
                  <a:ext uri="{FF2B5EF4-FFF2-40B4-BE49-F238E27FC236}">
                    <a16:creationId xmlns:a16="http://schemas.microsoft.com/office/drawing/2014/main" id="{F99AF5B6-4540-A521-3E72-9B3E0F5231F0}"/>
                  </a:ext>
                </a:extLst>
              </p14:cNvPr>
              <p14:cNvContentPartPr/>
              <p14:nvPr/>
            </p14:nvContentPartPr>
            <p14:xfrm>
              <a:off x="8739654" y="1796346"/>
              <a:ext cx="70560" cy="225000"/>
            </p14:xfrm>
          </p:contentPart>
        </mc:Choice>
        <mc:Fallback xmlns="">
          <p:pic>
            <p:nvPicPr>
              <p:cNvPr id="71" name="Ink 70">
                <a:extLst>
                  <a:ext uri="{FF2B5EF4-FFF2-40B4-BE49-F238E27FC236}">
                    <a16:creationId xmlns:a16="http://schemas.microsoft.com/office/drawing/2014/main" id="{F99AF5B6-4540-A521-3E72-9B3E0F5231F0}"/>
                  </a:ext>
                </a:extLst>
              </p:cNvPr>
              <p:cNvPicPr/>
              <p:nvPr/>
            </p:nvPicPr>
            <p:blipFill>
              <a:blip r:embed="rId9"/>
              <a:stretch>
                <a:fillRect/>
              </a:stretch>
            </p:blipFill>
            <p:spPr>
              <a:xfrm>
                <a:off x="8731014" y="1787346"/>
                <a:ext cx="88200" cy="24264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73" name="Ink 72">
                <a:extLst>
                  <a:ext uri="{FF2B5EF4-FFF2-40B4-BE49-F238E27FC236}">
                    <a16:creationId xmlns:a16="http://schemas.microsoft.com/office/drawing/2014/main" id="{85721E52-F9F1-C5DF-D3EF-C4CAEF37A21C}"/>
                  </a:ext>
                </a:extLst>
              </p14:cNvPr>
              <p14:cNvContentPartPr/>
              <p14:nvPr/>
            </p14:nvContentPartPr>
            <p14:xfrm>
              <a:off x="3738534" y="2781666"/>
              <a:ext cx="73080" cy="256320"/>
            </p14:xfrm>
          </p:contentPart>
        </mc:Choice>
        <mc:Fallback xmlns="">
          <p:pic>
            <p:nvPicPr>
              <p:cNvPr id="73" name="Ink 72">
                <a:extLst>
                  <a:ext uri="{FF2B5EF4-FFF2-40B4-BE49-F238E27FC236}">
                    <a16:creationId xmlns:a16="http://schemas.microsoft.com/office/drawing/2014/main" id="{85721E52-F9F1-C5DF-D3EF-C4CAEF37A21C}"/>
                  </a:ext>
                </a:extLst>
              </p:cNvPr>
              <p:cNvPicPr/>
              <p:nvPr/>
            </p:nvPicPr>
            <p:blipFill>
              <a:blip r:embed="rId11"/>
              <a:stretch>
                <a:fillRect/>
              </a:stretch>
            </p:blipFill>
            <p:spPr>
              <a:xfrm>
                <a:off x="3729534" y="2772666"/>
                <a:ext cx="90720" cy="27396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74" name="Ink 73">
                <a:extLst>
                  <a:ext uri="{FF2B5EF4-FFF2-40B4-BE49-F238E27FC236}">
                    <a16:creationId xmlns:a16="http://schemas.microsoft.com/office/drawing/2014/main" id="{DA9FA7F7-264E-BAB9-4136-8A75F8652B91}"/>
                  </a:ext>
                </a:extLst>
              </p14:cNvPr>
              <p14:cNvContentPartPr/>
              <p14:nvPr/>
            </p14:nvContentPartPr>
            <p14:xfrm>
              <a:off x="6944694" y="2827386"/>
              <a:ext cx="31320" cy="150480"/>
            </p14:xfrm>
          </p:contentPart>
        </mc:Choice>
        <mc:Fallback xmlns="">
          <p:pic>
            <p:nvPicPr>
              <p:cNvPr id="74" name="Ink 73">
                <a:extLst>
                  <a:ext uri="{FF2B5EF4-FFF2-40B4-BE49-F238E27FC236}">
                    <a16:creationId xmlns:a16="http://schemas.microsoft.com/office/drawing/2014/main" id="{DA9FA7F7-264E-BAB9-4136-8A75F8652B91}"/>
                  </a:ext>
                </a:extLst>
              </p:cNvPr>
              <p:cNvPicPr/>
              <p:nvPr/>
            </p:nvPicPr>
            <p:blipFill>
              <a:blip r:embed="rId13"/>
              <a:stretch>
                <a:fillRect/>
              </a:stretch>
            </p:blipFill>
            <p:spPr>
              <a:xfrm>
                <a:off x="6935694" y="2818386"/>
                <a:ext cx="48960" cy="16812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75" name="Ink 74">
                <a:extLst>
                  <a:ext uri="{FF2B5EF4-FFF2-40B4-BE49-F238E27FC236}">
                    <a16:creationId xmlns:a16="http://schemas.microsoft.com/office/drawing/2014/main" id="{C9A2EDE5-3152-074C-6A69-37598C3ADF98}"/>
                  </a:ext>
                </a:extLst>
              </p14:cNvPr>
              <p14:cNvContentPartPr/>
              <p14:nvPr/>
            </p14:nvContentPartPr>
            <p14:xfrm>
              <a:off x="3679854" y="3345786"/>
              <a:ext cx="60120" cy="147960"/>
            </p14:xfrm>
          </p:contentPart>
        </mc:Choice>
        <mc:Fallback xmlns="">
          <p:pic>
            <p:nvPicPr>
              <p:cNvPr id="75" name="Ink 74">
                <a:extLst>
                  <a:ext uri="{FF2B5EF4-FFF2-40B4-BE49-F238E27FC236}">
                    <a16:creationId xmlns:a16="http://schemas.microsoft.com/office/drawing/2014/main" id="{C9A2EDE5-3152-074C-6A69-37598C3ADF98}"/>
                  </a:ext>
                </a:extLst>
              </p:cNvPr>
              <p:cNvPicPr/>
              <p:nvPr/>
            </p:nvPicPr>
            <p:blipFill>
              <a:blip r:embed="rId15"/>
              <a:stretch>
                <a:fillRect/>
              </a:stretch>
            </p:blipFill>
            <p:spPr>
              <a:xfrm>
                <a:off x="3670854" y="3337146"/>
                <a:ext cx="77760" cy="16560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76" name="Ink 75">
                <a:extLst>
                  <a:ext uri="{FF2B5EF4-FFF2-40B4-BE49-F238E27FC236}">
                    <a16:creationId xmlns:a16="http://schemas.microsoft.com/office/drawing/2014/main" id="{15CE956F-3662-9212-4535-F0C245A84DD4}"/>
                  </a:ext>
                </a:extLst>
              </p14:cNvPr>
              <p14:cNvContentPartPr/>
              <p14:nvPr/>
            </p14:nvContentPartPr>
            <p14:xfrm>
              <a:off x="6922734" y="3316986"/>
              <a:ext cx="42480" cy="178560"/>
            </p14:xfrm>
          </p:contentPart>
        </mc:Choice>
        <mc:Fallback xmlns="">
          <p:pic>
            <p:nvPicPr>
              <p:cNvPr id="76" name="Ink 75">
                <a:extLst>
                  <a:ext uri="{FF2B5EF4-FFF2-40B4-BE49-F238E27FC236}">
                    <a16:creationId xmlns:a16="http://schemas.microsoft.com/office/drawing/2014/main" id="{15CE956F-3662-9212-4535-F0C245A84DD4}"/>
                  </a:ext>
                </a:extLst>
              </p:cNvPr>
              <p:cNvPicPr/>
              <p:nvPr/>
            </p:nvPicPr>
            <p:blipFill>
              <a:blip r:embed="rId17"/>
              <a:stretch>
                <a:fillRect/>
              </a:stretch>
            </p:blipFill>
            <p:spPr>
              <a:xfrm>
                <a:off x="6914094" y="3308346"/>
                <a:ext cx="60120" cy="196200"/>
              </a:xfrm>
              <a:prstGeom prst="rect">
                <a:avLst/>
              </a:prstGeom>
            </p:spPr>
          </p:pic>
        </mc:Fallback>
      </mc:AlternateContent>
      <p:sp>
        <p:nvSpPr>
          <p:cNvPr id="77" name="TextBox 76">
            <a:extLst>
              <a:ext uri="{FF2B5EF4-FFF2-40B4-BE49-F238E27FC236}">
                <a16:creationId xmlns:a16="http://schemas.microsoft.com/office/drawing/2014/main" id="{032A7272-B020-B9D2-40AC-AA0F6E4841F8}"/>
              </a:ext>
            </a:extLst>
          </p:cNvPr>
          <p:cNvSpPr txBox="1"/>
          <p:nvPr/>
        </p:nvSpPr>
        <p:spPr>
          <a:xfrm>
            <a:off x="4598956" y="955372"/>
            <a:ext cx="635110" cy="369332"/>
          </a:xfrm>
          <a:prstGeom prst="rect">
            <a:avLst/>
          </a:prstGeom>
          <a:noFill/>
        </p:spPr>
        <p:txBody>
          <a:bodyPr wrap="none" rtlCol="0">
            <a:spAutoFit/>
          </a:bodyPr>
          <a:lstStyle/>
          <a:p>
            <a:r>
              <a:rPr lang="en-US" b="1" i="1" dirty="0"/>
              <a:t>Cas9</a:t>
            </a:r>
          </a:p>
        </p:txBody>
      </p:sp>
      <p:sp>
        <p:nvSpPr>
          <p:cNvPr id="78" name="TextBox 77">
            <a:extLst>
              <a:ext uri="{FF2B5EF4-FFF2-40B4-BE49-F238E27FC236}">
                <a16:creationId xmlns:a16="http://schemas.microsoft.com/office/drawing/2014/main" id="{A95BE533-18FA-4C22-9D4E-4079B2D97BA8}"/>
              </a:ext>
            </a:extLst>
          </p:cNvPr>
          <p:cNvSpPr txBox="1"/>
          <p:nvPr/>
        </p:nvSpPr>
        <p:spPr>
          <a:xfrm>
            <a:off x="2534236" y="777725"/>
            <a:ext cx="1186543" cy="369332"/>
          </a:xfrm>
          <a:prstGeom prst="rect">
            <a:avLst/>
          </a:prstGeom>
          <a:noFill/>
        </p:spPr>
        <p:txBody>
          <a:bodyPr wrap="none" rtlCol="0">
            <a:spAutoFit/>
          </a:bodyPr>
          <a:lstStyle/>
          <a:p>
            <a:r>
              <a:rPr lang="en-US" b="1" i="1" dirty="0"/>
              <a:t>guide RNA</a:t>
            </a:r>
          </a:p>
        </p:txBody>
      </p:sp>
      <p:sp>
        <p:nvSpPr>
          <p:cNvPr id="5" name="Date Placeholder 4">
            <a:extLst>
              <a:ext uri="{FF2B5EF4-FFF2-40B4-BE49-F238E27FC236}">
                <a16:creationId xmlns:a16="http://schemas.microsoft.com/office/drawing/2014/main" id="{5977C281-B4DC-154A-A213-F754DC375F7A}"/>
              </a:ext>
            </a:extLst>
          </p:cNvPr>
          <p:cNvSpPr>
            <a:spLocks noGrp="1"/>
          </p:cNvSpPr>
          <p:nvPr>
            <p:ph type="dt" sz="half" idx="10"/>
          </p:nvPr>
        </p:nvSpPr>
        <p:spPr/>
        <p:txBody>
          <a:bodyPr/>
          <a:lstStyle/>
          <a:p>
            <a:fld id="{073F7AEE-0100-4072-8830-A5F00502E63A}" type="datetime1">
              <a:rPr lang="en-US" smtClean="0"/>
              <a:t>9/9/2023</a:t>
            </a:fld>
            <a:endParaRPr lang="en-US"/>
          </a:p>
        </p:txBody>
      </p:sp>
      <p:sp>
        <p:nvSpPr>
          <p:cNvPr id="9" name="Footer Placeholder 8">
            <a:extLst>
              <a:ext uri="{FF2B5EF4-FFF2-40B4-BE49-F238E27FC236}">
                <a16:creationId xmlns:a16="http://schemas.microsoft.com/office/drawing/2014/main" id="{76282952-0C8D-DCD7-E6A9-9273B9FE8D5A}"/>
              </a:ext>
            </a:extLst>
          </p:cNvPr>
          <p:cNvSpPr>
            <a:spLocks noGrp="1"/>
          </p:cNvSpPr>
          <p:nvPr>
            <p:ph type="ftr" sz="quarter" idx="11"/>
          </p:nvPr>
        </p:nvSpPr>
        <p:spPr/>
        <p:txBody>
          <a:bodyPr/>
          <a:lstStyle/>
          <a:p>
            <a:r>
              <a:rPr lang="en-US"/>
              <a:t>D &amp; D Lecture 5 - Fall 2023</a:t>
            </a:r>
          </a:p>
        </p:txBody>
      </p:sp>
      <p:sp>
        <p:nvSpPr>
          <p:cNvPr id="11" name="Slide Number Placeholder 10">
            <a:extLst>
              <a:ext uri="{FF2B5EF4-FFF2-40B4-BE49-F238E27FC236}">
                <a16:creationId xmlns:a16="http://schemas.microsoft.com/office/drawing/2014/main" id="{A3B7DCC7-0EBD-7F6E-D5CA-C5A5FAF3DF51}"/>
              </a:ext>
            </a:extLst>
          </p:cNvPr>
          <p:cNvSpPr>
            <a:spLocks noGrp="1"/>
          </p:cNvSpPr>
          <p:nvPr>
            <p:ph type="sldNum" sz="quarter" idx="12"/>
          </p:nvPr>
        </p:nvSpPr>
        <p:spPr/>
        <p:txBody>
          <a:bodyPr/>
          <a:lstStyle/>
          <a:p>
            <a:fld id="{DC3BB032-4020-48F4-953B-341806DC4A2B}" type="slidenum">
              <a:rPr lang="en-US" smtClean="0"/>
              <a:pPr/>
              <a:t>49</a:t>
            </a:fld>
            <a:endParaRPr lang="en-US"/>
          </a:p>
        </p:txBody>
      </p:sp>
      <p:grpSp>
        <p:nvGrpSpPr>
          <p:cNvPr id="82" name="Group 81">
            <a:extLst>
              <a:ext uri="{FF2B5EF4-FFF2-40B4-BE49-F238E27FC236}">
                <a16:creationId xmlns:a16="http://schemas.microsoft.com/office/drawing/2014/main" id="{08EF17B0-FC8F-E6A1-D8A5-474A006073CE}"/>
              </a:ext>
            </a:extLst>
          </p:cNvPr>
          <p:cNvGrpSpPr/>
          <p:nvPr/>
        </p:nvGrpSpPr>
        <p:grpSpPr>
          <a:xfrm>
            <a:off x="8776737" y="423154"/>
            <a:ext cx="287280" cy="131400"/>
            <a:chOff x="8776737" y="423154"/>
            <a:chExt cx="287280" cy="131400"/>
          </a:xfrm>
        </p:grpSpPr>
        <mc:AlternateContent xmlns:mc="http://schemas.openxmlformats.org/markup-compatibility/2006">
          <mc:Choice xmlns:p14="http://schemas.microsoft.com/office/powerpoint/2010/main" Requires="p14">
            <p:contentPart p14:bwMode="auto" r:id="rId18">
              <p14:nvContentPartPr>
                <p14:cNvPr id="2" name="Ink 1">
                  <a:extLst>
                    <a:ext uri="{FF2B5EF4-FFF2-40B4-BE49-F238E27FC236}">
                      <a16:creationId xmlns:a16="http://schemas.microsoft.com/office/drawing/2014/main" id="{10BA8309-F290-7893-C7C0-CAD16681861A}"/>
                    </a:ext>
                  </a:extLst>
                </p14:cNvPr>
                <p14:cNvContentPartPr/>
                <p14:nvPr/>
              </p14:nvContentPartPr>
              <p14:xfrm>
                <a:off x="8817417" y="433954"/>
                <a:ext cx="246600" cy="73800"/>
              </p14:xfrm>
            </p:contentPart>
          </mc:Choice>
          <mc:Fallback>
            <p:pic>
              <p:nvPicPr>
                <p:cNvPr id="2" name="Ink 1">
                  <a:extLst>
                    <a:ext uri="{FF2B5EF4-FFF2-40B4-BE49-F238E27FC236}">
                      <a16:creationId xmlns:a16="http://schemas.microsoft.com/office/drawing/2014/main" id="{10BA8309-F290-7893-C7C0-CAD16681861A}"/>
                    </a:ext>
                  </a:extLst>
                </p:cNvPr>
                <p:cNvPicPr/>
                <p:nvPr/>
              </p:nvPicPr>
              <p:blipFill>
                <a:blip r:embed="rId19"/>
                <a:stretch>
                  <a:fillRect/>
                </a:stretch>
              </p:blipFill>
              <p:spPr>
                <a:xfrm>
                  <a:off x="8808777" y="424954"/>
                  <a:ext cx="264240" cy="91440"/>
                </a:xfrm>
                <a:prstGeom prst="rect">
                  <a:avLst/>
                </a:prstGeom>
              </p:spPr>
            </p:pic>
          </mc:Fallback>
        </mc:AlternateContent>
        <mc:AlternateContent xmlns:mc="http://schemas.openxmlformats.org/markup-compatibility/2006">
          <mc:Choice xmlns:p14="http://schemas.microsoft.com/office/powerpoint/2010/main" Requires="p14">
            <p:contentPart p14:bwMode="auto" r:id="rId20">
              <p14:nvContentPartPr>
                <p14:cNvPr id="3" name="Ink 2">
                  <a:extLst>
                    <a:ext uri="{FF2B5EF4-FFF2-40B4-BE49-F238E27FC236}">
                      <a16:creationId xmlns:a16="http://schemas.microsoft.com/office/drawing/2014/main" id="{235B7054-4545-FC27-39A7-E8F3DC66CDAC}"/>
                    </a:ext>
                  </a:extLst>
                </p14:cNvPr>
                <p14:cNvContentPartPr/>
                <p14:nvPr/>
              </p14:nvContentPartPr>
              <p14:xfrm>
                <a:off x="8776737" y="423154"/>
                <a:ext cx="150120" cy="131400"/>
              </p14:xfrm>
            </p:contentPart>
          </mc:Choice>
          <mc:Fallback>
            <p:pic>
              <p:nvPicPr>
                <p:cNvPr id="3" name="Ink 2">
                  <a:extLst>
                    <a:ext uri="{FF2B5EF4-FFF2-40B4-BE49-F238E27FC236}">
                      <a16:creationId xmlns:a16="http://schemas.microsoft.com/office/drawing/2014/main" id="{235B7054-4545-FC27-39A7-E8F3DC66CDAC}"/>
                    </a:ext>
                  </a:extLst>
                </p:cNvPr>
                <p:cNvPicPr/>
                <p:nvPr/>
              </p:nvPicPr>
              <p:blipFill>
                <a:blip r:embed="rId21"/>
                <a:stretch>
                  <a:fillRect/>
                </a:stretch>
              </p:blipFill>
              <p:spPr>
                <a:xfrm>
                  <a:off x="8767737" y="414514"/>
                  <a:ext cx="167760" cy="14904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22">
            <p14:nvContentPartPr>
              <p14:cNvPr id="4" name="Ink 3">
                <a:extLst>
                  <a:ext uri="{FF2B5EF4-FFF2-40B4-BE49-F238E27FC236}">
                    <a16:creationId xmlns:a16="http://schemas.microsoft.com/office/drawing/2014/main" id="{E5C07E2D-3A44-7017-C009-2FCA73B36A64}"/>
                  </a:ext>
                </a:extLst>
              </p14:cNvPr>
              <p14:cNvContentPartPr/>
              <p14:nvPr/>
            </p14:nvContentPartPr>
            <p14:xfrm>
              <a:off x="9311697" y="341074"/>
              <a:ext cx="120960" cy="109440"/>
            </p14:xfrm>
          </p:contentPart>
        </mc:Choice>
        <mc:Fallback>
          <p:pic>
            <p:nvPicPr>
              <p:cNvPr id="4" name="Ink 3">
                <a:extLst>
                  <a:ext uri="{FF2B5EF4-FFF2-40B4-BE49-F238E27FC236}">
                    <a16:creationId xmlns:a16="http://schemas.microsoft.com/office/drawing/2014/main" id="{E5C07E2D-3A44-7017-C009-2FCA73B36A64}"/>
                  </a:ext>
                </a:extLst>
              </p:cNvPr>
              <p:cNvPicPr/>
              <p:nvPr/>
            </p:nvPicPr>
            <p:blipFill>
              <a:blip r:embed="rId23"/>
              <a:stretch>
                <a:fillRect/>
              </a:stretch>
            </p:blipFill>
            <p:spPr>
              <a:xfrm>
                <a:off x="9303057" y="332074"/>
                <a:ext cx="138600" cy="127080"/>
              </a:xfrm>
              <a:prstGeom prst="rect">
                <a:avLst/>
              </a:prstGeom>
            </p:spPr>
          </p:pic>
        </mc:Fallback>
      </mc:AlternateContent>
      <mc:AlternateContent xmlns:mc="http://schemas.openxmlformats.org/markup-compatibility/2006">
        <mc:Choice xmlns:p14="http://schemas.microsoft.com/office/powerpoint/2010/main" Requires="p14">
          <p:contentPart p14:bwMode="auto" r:id="rId24">
            <p14:nvContentPartPr>
              <p14:cNvPr id="33" name="Ink 32">
                <a:extLst>
                  <a:ext uri="{FF2B5EF4-FFF2-40B4-BE49-F238E27FC236}">
                    <a16:creationId xmlns:a16="http://schemas.microsoft.com/office/drawing/2014/main" id="{E228D168-A766-20E4-8E83-8ADB89674C0A}"/>
                  </a:ext>
                </a:extLst>
              </p14:cNvPr>
              <p14:cNvContentPartPr/>
              <p14:nvPr/>
            </p14:nvContentPartPr>
            <p14:xfrm>
              <a:off x="9434457" y="183394"/>
              <a:ext cx="325800" cy="212040"/>
            </p14:xfrm>
          </p:contentPart>
        </mc:Choice>
        <mc:Fallback>
          <p:pic>
            <p:nvPicPr>
              <p:cNvPr id="33" name="Ink 32">
                <a:extLst>
                  <a:ext uri="{FF2B5EF4-FFF2-40B4-BE49-F238E27FC236}">
                    <a16:creationId xmlns:a16="http://schemas.microsoft.com/office/drawing/2014/main" id="{E228D168-A766-20E4-8E83-8ADB89674C0A}"/>
                  </a:ext>
                </a:extLst>
              </p:cNvPr>
              <p:cNvPicPr/>
              <p:nvPr/>
            </p:nvPicPr>
            <p:blipFill>
              <a:blip r:embed="rId25"/>
              <a:stretch>
                <a:fillRect/>
              </a:stretch>
            </p:blipFill>
            <p:spPr>
              <a:xfrm>
                <a:off x="9425817" y="174394"/>
                <a:ext cx="343440" cy="229680"/>
              </a:xfrm>
              <a:prstGeom prst="rect">
                <a:avLst/>
              </a:prstGeom>
            </p:spPr>
          </p:pic>
        </mc:Fallback>
      </mc:AlternateContent>
      <mc:AlternateContent xmlns:mc="http://schemas.openxmlformats.org/markup-compatibility/2006">
        <mc:Choice xmlns:p14="http://schemas.microsoft.com/office/powerpoint/2010/main" Requires="p14">
          <p:contentPart p14:bwMode="auto" r:id="rId26">
            <p14:nvContentPartPr>
              <p14:cNvPr id="38" name="Ink 37">
                <a:extLst>
                  <a:ext uri="{FF2B5EF4-FFF2-40B4-BE49-F238E27FC236}">
                    <a16:creationId xmlns:a16="http://schemas.microsoft.com/office/drawing/2014/main" id="{4A8AB77A-0716-AFB0-BA67-5CF7A20CF204}"/>
                  </a:ext>
                </a:extLst>
              </p14:cNvPr>
              <p14:cNvContentPartPr/>
              <p14:nvPr/>
            </p14:nvContentPartPr>
            <p14:xfrm>
              <a:off x="9791217" y="192394"/>
              <a:ext cx="92880" cy="99000"/>
            </p14:xfrm>
          </p:contentPart>
        </mc:Choice>
        <mc:Fallback>
          <p:pic>
            <p:nvPicPr>
              <p:cNvPr id="38" name="Ink 37">
                <a:extLst>
                  <a:ext uri="{FF2B5EF4-FFF2-40B4-BE49-F238E27FC236}">
                    <a16:creationId xmlns:a16="http://schemas.microsoft.com/office/drawing/2014/main" id="{4A8AB77A-0716-AFB0-BA67-5CF7A20CF204}"/>
                  </a:ext>
                </a:extLst>
              </p:cNvPr>
              <p:cNvPicPr/>
              <p:nvPr/>
            </p:nvPicPr>
            <p:blipFill>
              <a:blip r:embed="rId27"/>
              <a:stretch>
                <a:fillRect/>
              </a:stretch>
            </p:blipFill>
            <p:spPr>
              <a:xfrm>
                <a:off x="9782217" y="183754"/>
                <a:ext cx="110520" cy="116640"/>
              </a:xfrm>
              <a:prstGeom prst="rect">
                <a:avLst/>
              </a:prstGeom>
            </p:spPr>
          </p:pic>
        </mc:Fallback>
      </mc:AlternateContent>
      <mc:AlternateContent xmlns:mc="http://schemas.openxmlformats.org/markup-compatibility/2006">
        <mc:Choice xmlns:p14="http://schemas.microsoft.com/office/powerpoint/2010/main" Requires="p14">
          <p:contentPart p14:bwMode="auto" r:id="rId28">
            <p14:nvContentPartPr>
              <p14:cNvPr id="40" name="Ink 39">
                <a:extLst>
                  <a:ext uri="{FF2B5EF4-FFF2-40B4-BE49-F238E27FC236}">
                    <a16:creationId xmlns:a16="http://schemas.microsoft.com/office/drawing/2014/main" id="{9DD6D90F-8433-D751-B8DA-B1D54059C168}"/>
                  </a:ext>
                </a:extLst>
              </p14:cNvPr>
              <p14:cNvContentPartPr/>
              <p14:nvPr/>
            </p14:nvContentPartPr>
            <p14:xfrm>
              <a:off x="9933777" y="91954"/>
              <a:ext cx="342000" cy="144720"/>
            </p14:xfrm>
          </p:contentPart>
        </mc:Choice>
        <mc:Fallback>
          <p:pic>
            <p:nvPicPr>
              <p:cNvPr id="40" name="Ink 39">
                <a:extLst>
                  <a:ext uri="{FF2B5EF4-FFF2-40B4-BE49-F238E27FC236}">
                    <a16:creationId xmlns:a16="http://schemas.microsoft.com/office/drawing/2014/main" id="{9DD6D90F-8433-D751-B8DA-B1D54059C168}"/>
                  </a:ext>
                </a:extLst>
              </p:cNvPr>
              <p:cNvPicPr/>
              <p:nvPr/>
            </p:nvPicPr>
            <p:blipFill>
              <a:blip r:embed="rId29"/>
              <a:stretch>
                <a:fillRect/>
              </a:stretch>
            </p:blipFill>
            <p:spPr>
              <a:xfrm>
                <a:off x="9924777" y="82954"/>
                <a:ext cx="359640" cy="162360"/>
              </a:xfrm>
              <a:prstGeom prst="rect">
                <a:avLst/>
              </a:prstGeom>
            </p:spPr>
          </p:pic>
        </mc:Fallback>
      </mc:AlternateContent>
      <mc:AlternateContent xmlns:mc="http://schemas.openxmlformats.org/markup-compatibility/2006">
        <mc:Choice xmlns:p14="http://schemas.microsoft.com/office/powerpoint/2010/main" Requires="p14">
          <p:contentPart p14:bwMode="auto" r:id="rId30">
            <p14:nvContentPartPr>
              <p14:cNvPr id="41" name="Ink 40">
                <a:extLst>
                  <a:ext uri="{FF2B5EF4-FFF2-40B4-BE49-F238E27FC236}">
                    <a16:creationId xmlns:a16="http://schemas.microsoft.com/office/drawing/2014/main" id="{2A9F977B-5708-DFA5-96BA-E9819C73E097}"/>
                  </a:ext>
                </a:extLst>
              </p14:cNvPr>
              <p14:cNvContentPartPr/>
              <p14:nvPr/>
            </p14:nvContentPartPr>
            <p14:xfrm>
              <a:off x="10302057" y="57754"/>
              <a:ext cx="96120" cy="135000"/>
            </p14:xfrm>
          </p:contentPart>
        </mc:Choice>
        <mc:Fallback>
          <p:pic>
            <p:nvPicPr>
              <p:cNvPr id="41" name="Ink 40">
                <a:extLst>
                  <a:ext uri="{FF2B5EF4-FFF2-40B4-BE49-F238E27FC236}">
                    <a16:creationId xmlns:a16="http://schemas.microsoft.com/office/drawing/2014/main" id="{2A9F977B-5708-DFA5-96BA-E9819C73E097}"/>
                  </a:ext>
                </a:extLst>
              </p:cNvPr>
              <p:cNvPicPr/>
              <p:nvPr/>
            </p:nvPicPr>
            <p:blipFill>
              <a:blip r:embed="rId31"/>
              <a:stretch>
                <a:fillRect/>
              </a:stretch>
            </p:blipFill>
            <p:spPr>
              <a:xfrm>
                <a:off x="10293057" y="49114"/>
                <a:ext cx="113760" cy="152640"/>
              </a:xfrm>
              <a:prstGeom prst="rect">
                <a:avLst/>
              </a:prstGeom>
            </p:spPr>
          </p:pic>
        </mc:Fallback>
      </mc:AlternateContent>
      <mc:AlternateContent xmlns:mc="http://schemas.openxmlformats.org/markup-compatibility/2006">
        <mc:Choice xmlns:p14="http://schemas.microsoft.com/office/powerpoint/2010/main" Requires="p14">
          <p:contentPart p14:bwMode="auto" r:id="rId32">
            <p14:nvContentPartPr>
              <p14:cNvPr id="42" name="Ink 41">
                <a:extLst>
                  <a:ext uri="{FF2B5EF4-FFF2-40B4-BE49-F238E27FC236}">
                    <a16:creationId xmlns:a16="http://schemas.microsoft.com/office/drawing/2014/main" id="{190C3BF4-83C4-344D-1BE3-9D147C8C6CFD}"/>
                  </a:ext>
                </a:extLst>
              </p14:cNvPr>
              <p14:cNvContentPartPr/>
              <p14:nvPr/>
            </p14:nvContentPartPr>
            <p14:xfrm>
              <a:off x="10433457" y="102754"/>
              <a:ext cx="74880" cy="68760"/>
            </p14:xfrm>
          </p:contentPart>
        </mc:Choice>
        <mc:Fallback>
          <p:pic>
            <p:nvPicPr>
              <p:cNvPr id="42" name="Ink 41">
                <a:extLst>
                  <a:ext uri="{FF2B5EF4-FFF2-40B4-BE49-F238E27FC236}">
                    <a16:creationId xmlns:a16="http://schemas.microsoft.com/office/drawing/2014/main" id="{190C3BF4-83C4-344D-1BE3-9D147C8C6CFD}"/>
                  </a:ext>
                </a:extLst>
              </p:cNvPr>
              <p:cNvPicPr/>
              <p:nvPr/>
            </p:nvPicPr>
            <p:blipFill>
              <a:blip r:embed="rId33"/>
              <a:stretch>
                <a:fillRect/>
              </a:stretch>
            </p:blipFill>
            <p:spPr>
              <a:xfrm>
                <a:off x="10424817" y="94114"/>
                <a:ext cx="92520" cy="86400"/>
              </a:xfrm>
              <a:prstGeom prst="rect">
                <a:avLst/>
              </a:prstGeom>
            </p:spPr>
          </p:pic>
        </mc:Fallback>
      </mc:AlternateContent>
      <mc:AlternateContent xmlns:mc="http://schemas.openxmlformats.org/markup-compatibility/2006">
        <mc:Choice xmlns:p14="http://schemas.microsoft.com/office/powerpoint/2010/main" Requires="p14">
          <p:contentPart p14:bwMode="auto" r:id="rId34">
            <p14:nvContentPartPr>
              <p14:cNvPr id="52" name="Ink 51">
                <a:extLst>
                  <a:ext uri="{FF2B5EF4-FFF2-40B4-BE49-F238E27FC236}">
                    <a16:creationId xmlns:a16="http://schemas.microsoft.com/office/drawing/2014/main" id="{21B1E770-AED2-8076-739F-7D8C6CC04001}"/>
                  </a:ext>
                </a:extLst>
              </p14:cNvPr>
              <p14:cNvContentPartPr/>
              <p14:nvPr/>
            </p14:nvContentPartPr>
            <p14:xfrm>
              <a:off x="10549017" y="-36206"/>
              <a:ext cx="270000" cy="216000"/>
            </p14:xfrm>
          </p:contentPart>
        </mc:Choice>
        <mc:Fallback>
          <p:pic>
            <p:nvPicPr>
              <p:cNvPr id="52" name="Ink 51">
                <a:extLst>
                  <a:ext uri="{FF2B5EF4-FFF2-40B4-BE49-F238E27FC236}">
                    <a16:creationId xmlns:a16="http://schemas.microsoft.com/office/drawing/2014/main" id="{21B1E770-AED2-8076-739F-7D8C6CC04001}"/>
                  </a:ext>
                </a:extLst>
              </p:cNvPr>
              <p:cNvPicPr/>
              <p:nvPr/>
            </p:nvPicPr>
            <p:blipFill>
              <a:blip r:embed="rId35"/>
              <a:stretch>
                <a:fillRect/>
              </a:stretch>
            </p:blipFill>
            <p:spPr>
              <a:xfrm>
                <a:off x="10540017" y="-45206"/>
                <a:ext cx="287640" cy="233640"/>
              </a:xfrm>
              <a:prstGeom prst="rect">
                <a:avLst/>
              </a:prstGeom>
            </p:spPr>
          </p:pic>
        </mc:Fallback>
      </mc:AlternateContent>
      <p:grpSp>
        <p:nvGrpSpPr>
          <p:cNvPr id="84" name="Group 83">
            <a:extLst>
              <a:ext uri="{FF2B5EF4-FFF2-40B4-BE49-F238E27FC236}">
                <a16:creationId xmlns:a16="http://schemas.microsoft.com/office/drawing/2014/main" id="{F8A1D6A4-68C2-675C-CB24-5B4045D23671}"/>
              </a:ext>
            </a:extLst>
          </p:cNvPr>
          <p:cNvGrpSpPr/>
          <p:nvPr/>
        </p:nvGrpSpPr>
        <p:grpSpPr>
          <a:xfrm>
            <a:off x="9722097" y="392554"/>
            <a:ext cx="538920" cy="295920"/>
            <a:chOff x="9722097" y="392554"/>
            <a:chExt cx="538920" cy="295920"/>
          </a:xfrm>
        </p:grpSpPr>
        <mc:AlternateContent xmlns:mc="http://schemas.openxmlformats.org/markup-compatibility/2006">
          <mc:Choice xmlns:p14="http://schemas.microsoft.com/office/powerpoint/2010/main" Requires="p14">
            <p:contentPart p14:bwMode="auto" r:id="rId36">
              <p14:nvContentPartPr>
                <p14:cNvPr id="62" name="Ink 61">
                  <a:extLst>
                    <a:ext uri="{FF2B5EF4-FFF2-40B4-BE49-F238E27FC236}">
                      <a16:creationId xmlns:a16="http://schemas.microsoft.com/office/drawing/2014/main" id="{60DA6ACD-85BE-4240-7C49-12BB16C9F25D}"/>
                    </a:ext>
                  </a:extLst>
                </p14:cNvPr>
                <p14:cNvContentPartPr/>
                <p14:nvPr/>
              </p14:nvContentPartPr>
              <p14:xfrm>
                <a:off x="9722097" y="496594"/>
                <a:ext cx="238320" cy="191880"/>
              </p14:xfrm>
            </p:contentPart>
          </mc:Choice>
          <mc:Fallback>
            <p:pic>
              <p:nvPicPr>
                <p:cNvPr id="62" name="Ink 61">
                  <a:extLst>
                    <a:ext uri="{FF2B5EF4-FFF2-40B4-BE49-F238E27FC236}">
                      <a16:creationId xmlns:a16="http://schemas.microsoft.com/office/drawing/2014/main" id="{60DA6ACD-85BE-4240-7C49-12BB16C9F25D}"/>
                    </a:ext>
                  </a:extLst>
                </p:cNvPr>
                <p:cNvPicPr/>
                <p:nvPr/>
              </p:nvPicPr>
              <p:blipFill>
                <a:blip r:embed="rId37"/>
                <a:stretch>
                  <a:fillRect/>
                </a:stretch>
              </p:blipFill>
              <p:spPr>
                <a:xfrm>
                  <a:off x="9713097" y="487594"/>
                  <a:ext cx="255960" cy="209520"/>
                </a:xfrm>
                <a:prstGeom prst="rect">
                  <a:avLst/>
                </a:prstGeom>
              </p:spPr>
            </p:pic>
          </mc:Fallback>
        </mc:AlternateContent>
        <mc:AlternateContent xmlns:mc="http://schemas.openxmlformats.org/markup-compatibility/2006">
          <mc:Choice xmlns:p14="http://schemas.microsoft.com/office/powerpoint/2010/main" Requires="p14">
            <p:contentPart p14:bwMode="auto" r:id="rId38">
              <p14:nvContentPartPr>
                <p14:cNvPr id="67" name="Ink 66">
                  <a:extLst>
                    <a:ext uri="{FF2B5EF4-FFF2-40B4-BE49-F238E27FC236}">
                      <a16:creationId xmlns:a16="http://schemas.microsoft.com/office/drawing/2014/main" id="{F4DF2659-27E8-B001-BB93-F3A304FACA6E}"/>
                    </a:ext>
                  </a:extLst>
                </p14:cNvPr>
                <p14:cNvContentPartPr/>
                <p14:nvPr/>
              </p14:nvContentPartPr>
              <p14:xfrm>
                <a:off x="9978057" y="392554"/>
                <a:ext cx="253080" cy="187560"/>
              </p14:xfrm>
            </p:contentPart>
          </mc:Choice>
          <mc:Fallback>
            <p:pic>
              <p:nvPicPr>
                <p:cNvPr id="67" name="Ink 66">
                  <a:extLst>
                    <a:ext uri="{FF2B5EF4-FFF2-40B4-BE49-F238E27FC236}">
                      <a16:creationId xmlns:a16="http://schemas.microsoft.com/office/drawing/2014/main" id="{F4DF2659-27E8-B001-BB93-F3A304FACA6E}"/>
                    </a:ext>
                  </a:extLst>
                </p:cNvPr>
                <p:cNvPicPr/>
                <p:nvPr/>
              </p:nvPicPr>
              <p:blipFill>
                <a:blip r:embed="rId39"/>
                <a:stretch>
                  <a:fillRect/>
                </a:stretch>
              </p:blipFill>
              <p:spPr>
                <a:xfrm>
                  <a:off x="9969417" y="383914"/>
                  <a:ext cx="270720" cy="205200"/>
                </a:xfrm>
                <a:prstGeom prst="rect">
                  <a:avLst/>
                </a:prstGeom>
              </p:spPr>
            </p:pic>
          </mc:Fallback>
        </mc:AlternateContent>
        <mc:AlternateContent xmlns:mc="http://schemas.openxmlformats.org/markup-compatibility/2006">
          <mc:Choice xmlns:p14="http://schemas.microsoft.com/office/powerpoint/2010/main" Requires="p14">
            <p:contentPart p14:bwMode="auto" r:id="rId40">
              <p14:nvContentPartPr>
                <p14:cNvPr id="72" name="Ink 71">
                  <a:extLst>
                    <a:ext uri="{FF2B5EF4-FFF2-40B4-BE49-F238E27FC236}">
                      <a16:creationId xmlns:a16="http://schemas.microsoft.com/office/drawing/2014/main" id="{35ED316F-D895-6B11-3FA8-23DAE478EE71}"/>
                    </a:ext>
                  </a:extLst>
                </p14:cNvPr>
                <p14:cNvContentPartPr/>
                <p14:nvPr/>
              </p14:nvContentPartPr>
              <p14:xfrm>
                <a:off x="10023777" y="413074"/>
                <a:ext cx="237240" cy="66960"/>
              </p14:xfrm>
            </p:contentPart>
          </mc:Choice>
          <mc:Fallback>
            <p:pic>
              <p:nvPicPr>
                <p:cNvPr id="72" name="Ink 71">
                  <a:extLst>
                    <a:ext uri="{FF2B5EF4-FFF2-40B4-BE49-F238E27FC236}">
                      <a16:creationId xmlns:a16="http://schemas.microsoft.com/office/drawing/2014/main" id="{35ED316F-D895-6B11-3FA8-23DAE478EE71}"/>
                    </a:ext>
                  </a:extLst>
                </p:cNvPr>
                <p:cNvPicPr/>
                <p:nvPr/>
              </p:nvPicPr>
              <p:blipFill>
                <a:blip r:embed="rId41"/>
                <a:stretch>
                  <a:fillRect/>
                </a:stretch>
              </p:blipFill>
              <p:spPr>
                <a:xfrm>
                  <a:off x="10014777" y="404074"/>
                  <a:ext cx="254880" cy="84600"/>
                </a:xfrm>
                <a:prstGeom prst="rect">
                  <a:avLst/>
                </a:prstGeom>
              </p:spPr>
            </p:pic>
          </mc:Fallback>
        </mc:AlternateContent>
        <mc:AlternateContent xmlns:mc="http://schemas.openxmlformats.org/markup-compatibility/2006">
          <mc:Choice xmlns:p14="http://schemas.microsoft.com/office/powerpoint/2010/main" Requires="p14">
            <p:contentPart p14:bwMode="auto" r:id="rId42">
              <p14:nvContentPartPr>
                <p14:cNvPr id="79" name="Ink 78">
                  <a:extLst>
                    <a:ext uri="{FF2B5EF4-FFF2-40B4-BE49-F238E27FC236}">
                      <a16:creationId xmlns:a16="http://schemas.microsoft.com/office/drawing/2014/main" id="{18992FF6-BE98-04B0-5F35-857DF786706E}"/>
                    </a:ext>
                  </a:extLst>
                </p14:cNvPr>
                <p14:cNvContentPartPr/>
                <p14:nvPr/>
              </p14:nvContentPartPr>
              <p14:xfrm>
                <a:off x="9996417" y="523954"/>
                <a:ext cx="39600" cy="70200"/>
              </p14:xfrm>
            </p:contentPart>
          </mc:Choice>
          <mc:Fallback>
            <p:pic>
              <p:nvPicPr>
                <p:cNvPr id="79" name="Ink 78">
                  <a:extLst>
                    <a:ext uri="{FF2B5EF4-FFF2-40B4-BE49-F238E27FC236}">
                      <a16:creationId xmlns:a16="http://schemas.microsoft.com/office/drawing/2014/main" id="{18992FF6-BE98-04B0-5F35-857DF786706E}"/>
                    </a:ext>
                  </a:extLst>
                </p:cNvPr>
                <p:cNvPicPr/>
                <p:nvPr/>
              </p:nvPicPr>
              <p:blipFill>
                <a:blip r:embed="rId43"/>
                <a:stretch>
                  <a:fillRect/>
                </a:stretch>
              </p:blipFill>
              <p:spPr>
                <a:xfrm>
                  <a:off x="9987777" y="515314"/>
                  <a:ext cx="57240" cy="87840"/>
                </a:xfrm>
                <a:prstGeom prst="rect">
                  <a:avLst/>
                </a:prstGeom>
              </p:spPr>
            </p:pic>
          </mc:Fallback>
        </mc:AlternateContent>
        <mc:AlternateContent xmlns:mc="http://schemas.openxmlformats.org/markup-compatibility/2006">
          <mc:Choice xmlns:p14="http://schemas.microsoft.com/office/powerpoint/2010/main" Requires="p14">
            <p:contentPart p14:bwMode="auto" r:id="rId44">
              <p14:nvContentPartPr>
                <p14:cNvPr id="83" name="Ink 82">
                  <a:extLst>
                    <a:ext uri="{FF2B5EF4-FFF2-40B4-BE49-F238E27FC236}">
                      <a16:creationId xmlns:a16="http://schemas.microsoft.com/office/drawing/2014/main" id="{A50A327B-7D83-3006-5118-2C2AC5C38FC3}"/>
                    </a:ext>
                  </a:extLst>
                </p14:cNvPr>
                <p14:cNvContentPartPr/>
                <p14:nvPr/>
              </p14:nvContentPartPr>
              <p14:xfrm>
                <a:off x="9915057" y="577954"/>
                <a:ext cx="62640" cy="54720"/>
              </p14:xfrm>
            </p:contentPart>
          </mc:Choice>
          <mc:Fallback>
            <p:pic>
              <p:nvPicPr>
                <p:cNvPr id="83" name="Ink 82">
                  <a:extLst>
                    <a:ext uri="{FF2B5EF4-FFF2-40B4-BE49-F238E27FC236}">
                      <a16:creationId xmlns:a16="http://schemas.microsoft.com/office/drawing/2014/main" id="{A50A327B-7D83-3006-5118-2C2AC5C38FC3}"/>
                    </a:ext>
                  </a:extLst>
                </p:cNvPr>
                <p:cNvPicPr/>
                <p:nvPr/>
              </p:nvPicPr>
              <p:blipFill>
                <a:blip r:embed="rId45"/>
                <a:stretch>
                  <a:fillRect/>
                </a:stretch>
              </p:blipFill>
              <p:spPr>
                <a:xfrm>
                  <a:off x="9906057" y="568954"/>
                  <a:ext cx="80280" cy="72360"/>
                </a:xfrm>
                <a:prstGeom prst="rect">
                  <a:avLst/>
                </a:prstGeom>
              </p:spPr>
            </p:pic>
          </mc:Fallback>
        </mc:AlternateContent>
      </p:grpSp>
      <p:grpSp>
        <p:nvGrpSpPr>
          <p:cNvPr id="101" name="Group 100">
            <a:extLst>
              <a:ext uri="{FF2B5EF4-FFF2-40B4-BE49-F238E27FC236}">
                <a16:creationId xmlns:a16="http://schemas.microsoft.com/office/drawing/2014/main" id="{A47D856B-06C6-7813-D379-A8F22D6B56D5}"/>
              </a:ext>
            </a:extLst>
          </p:cNvPr>
          <p:cNvGrpSpPr/>
          <p:nvPr/>
        </p:nvGrpSpPr>
        <p:grpSpPr>
          <a:xfrm>
            <a:off x="5146857" y="65314"/>
            <a:ext cx="1750320" cy="362160"/>
            <a:chOff x="5146857" y="65314"/>
            <a:chExt cx="1750320" cy="362160"/>
          </a:xfrm>
        </p:grpSpPr>
        <mc:AlternateContent xmlns:mc="http://schemas.openxmlformats.org/markup-compatibility/2006">
          <mc:Choice xmlns:p14="http://schemas.microsoft.com/office/powerpoint/2010/main" Requires="p14">
            <p:contentPart p14:bwMode="auto" r:id="rId46">
              <p14:nvContentPartPr>
                <p14:cNvPr id="85" name="Ink 84">
                  <a:extLst>
                    <a:ext uri="{FF2B5EF4-FFF2-40B4-BE49-F238E27FC236}">
                      <a16:creationId xmlns:a16="http://schemas.microsoft.com/office/drawing/2014/main" id="{84F21F1D-D6E9-82F0-C283-7A953E0FA21B}"/>
                    </a:ext>
                  </a:extLst>
                </p14:cNvPr>
                <p14:cNvContentPartPr/>
                <p14:nvPr/>
              </p14:nvContentPartPr>
              <p14:xfrm>
                <a:off x="6007617" y="203194"/>
                <a:ext cx="197280" cy="121680"/>
              </p14:xfrm>
            </p:contentPart>
          </mc:Choice>
          <mc:Fallback>
            <p:pic>
              <p:nvPicPr>
                <p:cNvPr id="85" name="Ink 84">
                  <a:extLst>
                    <a:ext uri="{FF2B5EF4-FFF2-40B4-BE49-F238E27FC236}">
                      <a16:creationId xmlns:a16="http://schemas.microsoft.com/office/drawing/2014/main" id="{84F21F1D-D6E9-82F0-C283-7A953E0FA21B}"/>
                    </a:ext>
                  </a:extLst>
                </p:cNvPr>
                <p:cNvPicPr/>
                <p:nvPr/>
              </p:nvPicPr>
              <p:blipFill>
                <a:blip r:embed="rId47"/>
                <a:stretch>
                  <a:fillRect/>
                </a:stretch>
              </p:blipFill>
              <p:spPr>
                <a:xfrm>
                  <a:off x="5998617" y="194554"/>
                  <a:ext cx="214920" cy="139320"/>
                </a:xfrm>
                <a:prstGeom prst="rect">
                  <a:avLst/>
                </a:prstGeom>
              </p:spPr>
            </p:pic>
          </mc:Fallback>
        </mc:AlternateContent>
        <mc:AlternateContent xmlns:mc="http://schemas.openxmlformats.org/markup-compatibility/2006">
          <mc:Choice xmlns:p14="http://schemas.microsoft.com/office/powerpoint/2010/main" Requires="p14">
            <p:contentPart p14:bwMode="auto" r:id="rId48">
              <p14:nvContentPartPr>
                <p14:cNvPr id="86" name="Ink 85">
                  <a:extLst>
                    <a:ext uri="{FF2B5EF4-FFF2-40B4-BE49-F238E27FC236}">
                      <a16:creationId xmlns:a16="http://schemas.microsoft.com/office/drawing/2014/main" id="{45A3B838-1B49-D21C-498E-552BC3025ED1}"/>
                    </a:ext>
                  </a:extLst>
                </p14:cNvPr>
                <p14:cNvContentPartPr/>
                <p14:nvPr/>
              </p14:nvContentPartPr>
              <p14:xfrm>
                <a:off x="6011217" y="219394"/>
                <a:ext cx="142560" cy="136440"/>
              </p14:xfrm>
            </p:contentPart>
          </mc:Choice>
          <mc:Fallback>
            <p:pic>
              <p:nvPicPr>
                <p:cNvPr id="86" name="Ink 85">
                  <a:extLst>
                    <a:ext uri="{FF2B5EF4-FFF2-40B4-BE49-F238E27FC236}">
                      <a16:creationId xmlns:a16="http://schemas.microsoft.com/office/drawing/2014/main" id="{45A3B838-1B49-D21C-498E-552BC3025ED1}"/>
                    </a:ext>
                  </a:extLst>
                </p:cNvPr>
                <p:cNvPicPr/>
                <p:nvPr/>
              </p:nvPicPr>
              <p:blipFill>
                <a:blip r:embed="rId49"/>
                <a:stretch>
                  <a:fillRect/>
                </a:stretch>
              </p:blipFill>
              <p:spPr>
                <a:xfrm>
                  <a:off x="6002577" y="210754"/>
                  <a:ext cx="160200" cy="154080"/>
                </a:xfrm>
                <a:prstGeom prst="rect">
                  <a:avLst/>
                </a:prstGeom>
              </p:spPr>
            </p:pic>
          </mc:Fallback>
        </mc:AlternateContent>
        <mc:AlternateContent xmlns:mc="http://schemas.openxmlformats.org/markup-compatibility/2006">
          <mc:Choice xmlns:p14="http://schemas.microsoft.com/office/powerpoint/2010/main" Requires="p14">
            <p:contentPart p14:bwMode="auto" r:id="rId50">
              <p14:nvContentPartPr>
                <p14:cNvPr id="88" name="Ink 87">
                  <a:extLst>
                    <a:ext uri="{FF2B5EF4-FFF2-40B4-BE49-F238E27FC236}">
                      <a16:creationId xmlns:a16="http://schemas.microsoft.com/office/drawing/2014/main" id="{8F18D518-E8ED-DFC2-9E95-CD915E96E2A9}"/>
                    </a:ext>
                  </a:extLst>
                </p14:cNvPr>
                <p14:cNvContentPartPr/>
                <p14:nvPr/>
              </p14:nvContentPartPr>
              <p14:xfrm>
                <a:off x="6357177" y="65314"/>
                <a:ext cx="159480" cy="153360"/>
              </p14:xfrm>
            </p:contentPart>
          </mc:Choice>
          <mc:Fallback>
            <p:pic>
              <p:nvPicPr>
                <p:cNvPr id="88" name="Ink 87">
                  <a:extLst>
                    <a:ext uri="{FF2B5EF4-FFF2-40B4-BE49-F238E27FC236}">
                      <a16:creationId xmlns:a16="http://schemas.microsoft.com/office/drawing/2014/main" id="{8F18D518-E8ED-DFC2-9E95-CD915E96E2A9}"/>
                    </a:ext>
                  </a:extLst>
                </p:cNvPr>
                <p:cNvPicPr/>
                <p:nvPr/>
              </p:nvPicPr>
              <p:blipFill>
                <a:blip r:embed="rId51"/>
                <a:stretch>
                  <a:fillRect/>
                </a:stretch>
              </p:blipFill>
              <p:spPr>
                <a:xfrm>
                  <a:off x="6348537" y="56314"/>
                  <a:ext cx="177120" cy="171000"/>
                </a:xfrm>
                <a:prstGeom prst="rect">
                  <a:avLst/>
                </a:prstGeom>
              </p:spPr>
            </p:pic>
          </mc:Fallback>
        </mc:AlternateContent>
        <mc:AlternateContent xmlns:mc="http://schemas.openxmlformats.org/markup-compatibility/2006">
          <mc:Choice xmlns:p14="http://schemas.microsoft.com/office/powerpoint/2010/main" Requires="p14">
            <p:contentPart p14:bwMode="auto" r:id="rId52">
              <p14:nvContentPartPr>
                <p14:cNvPr id="89" name="Ink 88">
                  <a:extLst>
                    <a:ext uri="{FF2B5EF4-FFF2-40B4-BE49-F238E27FC236}">
                      <a16:creationId xmlns:a16="http://schemas.microsoft.com/office/drawing/2014/main" id="{20594CAC-1E7C-5A84-24E0-24DCBA519381}"/>
                    </a:ext>
                  </a:extLst>
                </p14:cNvPr>
                <p14:cNvContentPartPr/>
                <p14:nvPr/>
              </p14:nvContentPartPr>
              <p14:xfrm>
                <a:off x="6394257" y="142354"/>
                <a:ext cx="99000" cy="50400"/>
              </p14:xfrm>
            </p:contentPart>
          </mc:Choice>
          <mc:Fallback>
            <p:pic>
              <p:nvPicPr>
                <p:cNvPr id="89" name="Ink 88">
                  <a:extLst>
                    <a:ext uri="{FF2B5EF4-FFF2-40B4-BE49-F238E27FC236}">
                      <a16:creationId xmlns:a16="http://schemas.microsoft.com/office/drawing/2014/main" id="{20594CAC-1E7C-5A84-24E0-24DCBA519381}"/>
                    </a:ext>
                  </a:extLst>
                </p:cNvPr>
                <p:cNvPicPr/>
                <p:nvPr/>
              </p:nvPicPr>
              <p:blipFill>
                <a:blip r:embed="rId53"/>
                <a:stretch>
                  <a:fillRect/>
                </a:stretch>
              </p:blipFill>
              <p:spPr>
                <a:xfrm>
                  <a:off x="6385617" y="133714"/>
                  <a:ext cx="116640" cy="68040"/>
                </a:xfrm>
                <a:prstGeom prst="rect">
                  <a:avLst/>
                </a:prstGeom>
              </p:spPr>
            </p:pic>
          </mc:Fallback>
        </mc:AlternateContent>
        <mc:AlternateContent xmlns:mc="http://schemas.openxmlformats.org/markup-compatibility/2006">
          <mc:Choice xmlns:p14="http://schemas.microsoft.com/office/powerpoint/2010/main" Requires="p14">
            <p:contentPart p14:bwMode="auto" r:id="rId54">
              <p14:nvContentPartPr>
                <p14:cNvPr id="90" name="Ink 89">
                  <a:extLst>
                    <a:ext uri="{FF2B5EF4-FFF2-40B4-BE49-F238E27FC236}">
                      <a16:creationId xmlns:a16="http://schemas.microsoft.com/office/drawing/2014/main" id="{06D42105-D668-238D-BC2D-140ABB330FBC}"/>
                    </a:ext>
                  </a:extLst>
                </p14:cNvPr>
                <p14:cNvContentPartPr/>
                <p14:nvPr/>
              </p14:nvContentPartPr>
              <p14:xfrm>
                <a:off x="6556617" y="115354"/>
                <a:ext cx="85320" cy="93960"/>
              </p14:xfrm>
            </p:contentPart>
          </mc:Choice>
          <mc:Fallback>
            <p:pic>
              <p:nvPicPr>
                <p:cNvPr id="90" name="Ink 89">
                  <a:extLst>
                    <a:ext uri="{FF2B5EF4-FFF2-40B4-BE49-F238E27FC236}">
                      <a16:creationId xmlns:a16="http://schemas.microsoft.com/office/drawing/2014/main" id="{06D42105-D668-238D-BC2D-140ABB330FBC}"/>
                    </a:ext>
                  </a:extLst>
                </p:cNvPr>
                <p:cNvPicPr/>
                <p:nvPr/>
              </p:nvPicPr>
              <p:blipFill>
                <a:blip r:embed="rId55"/>
                <a:stretch>
                  <a:fillRect/>
                </a:stretch>
              </p:blipFill>
              <p:spPr>
                <a:xfrm>
                  <a:off x="6547977" y="106714"/>
                  <a:ext cx="102960" cy="111600"/>
                </a:xfrm>
                <a:prstGeom prst="rect">
                  <a:avLst/>
                </a:prstGeom>
              </p:spPr>
            </p:pic>
          </mc:Fallback>
        </mc:AlternateContent>
        <mc:AlternateContent xmlns:mc="http://schemas.openxmlformats.org/markup-compatibility/2006">
          <mc:Choice xmlns:p14="http://schemas.microsoft.com/office/powerpoint/2010/main" Requires="p14">
            <p:contentPart p14:bwMode="auto" r:id="rId56">
              <p14:nvContentPartPr>
                <p14:cNvPr id="91" name="Ink 90">
                  <a:extLst>
                    <a:ext uri="{FF2B5EF4-FFF2-40B4-BE49-F238E27FC236}">
                      <a16:creationId xmlns:a16="http://schemas.microsoft.com/office/drawing/2014/main" id="{D45255F2-39E2-D372-9FF6-4BA6060B3E83}"/>
                    </a:ext>
                  </a:extLst>
                </p14:cNvPr>
                <p14:cNvContentPartPr/>
                <p14:nvPr/>
              </p14:nvContentPartPr>
              <p14:xfrm>
                <a:off x="6706017" y="114274"/>
                <a:ext cx="112320" cy="69120"/>
              </p14:xfrm>
            </p:contentPart>
          </mc:Choice>
          <mc:Fallback>
            <p:pic>
              <p:nvPicPr>
                <p:cNvPr id="91" name="Ink 90">
                  <a:extLst>
                    <a:ext uri="{FF2B5EF4-FFF2-40B4-BE49-F238E27FC236}">
                      <a16:creationId xmlns:a16="http://schemas.microsoft.com/office/drawing/2014/main" id="{D45255F2-39E2-D372-9FF6-4BA6060B3E83}"/>
                    </a:ext>
                  </a:extLst>
                </p:cNvPr>
                <p:cNvPicPr/>
                <p:nvPr/>
              </p:nvPicPr>
              <p:blipFill>
                <a:blip r:embed="rId57"/>
                <a:stretch>
                  <a:fillRect/>
                </a:stretch>
              </p:blipFill>
              <p:spPr>
                <a:xfrm>
                  <a:off x="6697017" y="105274"/>
                  <a:ext cx="129960" cy="86760"/>
                </a:xfrm>
                <a:prstGeom prst="rect">
                  <a:avLst/>
                </a:prstGeom>
              </p:spPr>
            </p:pic>
          </mc:Fallback>
        </mc:AlternateContent>
        <mc:AlternateContent xmlns:mc="http://schemas.openxmlformats.org/markup-compatibility/2006">
          <mc:Choice xmlns:p14="http://schemas.microsoft.com/office/powerpoint/2010/main" Requires="p14">
            <p:contentPart p14:bwMode="auto" r:id="rId58">
              <p14:nvContentPartPr>
                <p14:cNvPr id="92" name="Ink 91">
                  <a:extLst>
                    <a:ext uri="{FF2B5EF4-FFF2-40B4-BE49-F238E27FC236}">
                      <a16:creationId xmlns:a16="http://schemas.microsoft.com/office/drawing/2014/main" id="{3AAFFB9F-96EE-C178-FAA6-735E7A29A8FB}"/>
                    </a:ext>
                  </a:extLst>
                </p14:cNvPr>
                <p14:cNvContentPartPr/>
                <p14:nvPr/>
              </p14:nvContentPartPr>
              <p14:xfrm>
                <a:off x="6799617" y="77194"/>
                <a:ext cx="97560" cy="111960"/>
              </p14:xfrm>
            </p:contentPart>
          </mc:Choice>
          <mc:Fallback>
            <p:pic>
              <p:nvPicPr>
                <p:cNvPr id="92" name="Ink 91">
                  <a:extLst>
                    <a:ext uri="{FF2B5EF4-FFF2-40B4-BE49-F238E27FC236}">
                      <a16:creationId xmlns:a16="http://schemas.microsoft.com/office/drawing/2014/main" id="{3AAFFB9F-96EE-C178-FAA6-735E7A29A8FB}"/>
                    </a:ext>
                  </a:extLst>
                </p:cNvPr>
                <p:cNvPicPr/>
                <p:nvPr/>
              </p:nvPicPr>
              <p:blipFill>
                <a:blip r:embed="rId59"/>
                <a:stretch>
                  <a:fillRect/>
                </a:stretch>
              </p:blipFill>
              <p:spPr>
                <a:xfrm>
                  <a:off x="6790977" y="68194"/>
                  <a:ext cx="115200" cy="129600"/>
                </a:xfrm>
                <a:prstGeom prst="rect">
                  <a:avLst/>
                </a:prstGeom>
              </p:spPr>
            </p:pic>
          </mc:Fallback>
        </mc:AlternateContent>
        <mc:AlternateContent xmlns:mc="http://schemas.openxmlformats.org/markup-compatibility/2006">
          <mc:Choice xmlns:p14="http://schemas.microsoft.com/office/powerpoint/2010/main" Requires="p14">
            <p:contentPart p14:bwMode="auto" r:id="rId60">
              <p14:nvContentPartPr>
                <p14:cNvPr id="94" name="Ink 93">
                  <a:extLst>
                    <a:ext uri="{FF2B5EF4-FFF2-40B4-BE49-F238E27FC236}">
                      <a16:creationId xmlns:a16="http://schemas.microsoft.com/office/drawing/2014/main" id="{D1637C30-BAEC-B072-94F5-567BD994C3AE}"/>
                    </a:ext>
                  </a:extLst>
                </p14:cNvPr>
                <p14:cNvContentPartPr/>
                <p14:nvPr/>
              </p14:nvContentPartPr>
              <p14:xfrm>
                <a:off x="5146857" y="282394"/>
                <a:ext cx="344880" cy="145080"/>
              </p14:xfrm>
            </p:contentPart>
          </mc:Choice>
          <mc:Fallback>
            <p:pic>
              <p:nvPicPr>
                <p:cNvPr id="94" name="Ink 93">
                  <a:extLst>
                    <a:ext uri="{FF2B5EF4-FFF2-40B4-BE49-F238E27FC236}">
                      <a16:creationId xmlns:a16="http://schemas.microsoft.com/office/drawing/2014/main" id="{D1637C30-BAEC-B072-94F5-567BD994C3AE}"/>
                    </a:ext>
                  </a:extLst>
                </p:cNvPr>
                <p:cNvPicPr/>
                <p:nvPr/>
              </p:nvPicPr>
              <p:blipFill>
                <a:blip r:embed="rId61"/>
                <a:stretch>
                  <a:fillRect/>
                </a:stretch>
              </p:blipFill>
              <p:spPr>
                <a:xfrm>
                  <a:off x="5138217" y="273754"/>
                  <a:ext cx="362520" cy="162720"/>
                </a:xfrm>
                <a:prstGeom prst="rect">
                  <a:avLst/>
                </a:prstGeom>
              </p:spPr>
            </p:pic>
          </mc:Fallback>
        </mc:AlternateContent>
        <mc:AlternateContent xmlns:mc="http://schemas.openxmlformats.org/markup-compatibility/2006">
          <mc:Choice xmlns:p14="http://schemas.microsoft.com/office/powerpoint/2010/main" Requires="p14">
            <p:contentPart p14:bwMode="auto" r:id="rId62">
              <p14:nvContentPartPr>
                <p14:cNvPr id="95" name="Ink 94">
                  <a:extLst>
                    <a:ext uri="{FF2B5EF4-FFF2-40B4-BE49-F238E27FC236}">
                      <a16:creationId xmlns:a16="http://schemas.microsoft.com/office/drawing/2014/main" id="{BCBA518D-6C7D-8EF4-7108-74495FF9192A}"/>
                    </a:ext>
                  </a:extLst>
                </p14:cNvPr>
                <p14:cNvContentPartPr/>
                <p14:nvPr/>
              </p14:nvContentPartPr>
              <p14:xfrm>
                <a:off x="5617377" y="138754"/>
                <a:ext cx="46440" cy="131760"/>
              </p14:xfrm>
            </p:contentPart>
          </mc:Choice>
          <mc:Fallback>
            <p:pic>
              <p:nvPicPr>
                <p:cNvPr id="95" name="Ink 94">
                  <a:extLst>
                    <a:ext uri="{FF2B5EF4-FFF2-40B4-BE49-F238E27FC236}">
                      <a16:creationId xmlns:a16="http://schemas.microsoft.com/office/drawing/2014/main" id="{BCBA518D-6C7D-8EF4-7108-74495FF9192A}"/>
                    </a:ext>
                  </a:extLst>
                </p:cNvPr>
                <p:cNvPicPr/>
                <p:nvPr/>
              </p:nvPicPr>
              <p:blipFill>
                <a:blip r:embed="rId63"/>
                <a:stretch>
                  <a:fillRect/>
                </a:stretch>
              </p:blipFill>
              <p:spPr>
                <a:xfrm>
                  <a:off x="5608377" y="130114"/>
                  <a:ext cx="64080" cy="149400"/>
                </a:xfrm>
                <a:prstGeom prst="rect">
                  <a:avLst/>
                </a:prstGeom>
              </p:spPr>
            </p:pic>
          </mc:Fallback>
        </mc:AlternateContent>
        <mc:AlternateContent xmlns:mc="http://schemas.openxmlformats.org/markup-compatibility/2006">
          <mc:Choice xmlns:p14="http://schemas.microsoft.com/office/powerpoint/2010/main" Requires="p14">
            <p:contentPart p14:bwMode="auto" r:id="rId64">
              <p14:nvContentPartPr>
                <p14:cNvPr id="96" name="Ink 95">
                  <a:extLst>
                    <a:ext uri="{FF2B5EF4-FFF2-40B4-BE49-F238E27FC236}">
                      <a16:creationId xmlns:a16="http://schemas.microsoft.com/office/drawing/2014/main" id="{E749FBC1-2104-8C82-0C00-0EDC120395AA}"/>
                    </a:ext>
                  </a:extLst>
                </p14:cNvPr>
                <p14:cNvContentPartPr/>
                <p14:nvPr/>
              </p14:nvContentPartPr>
              <p14:xfrm>
                <a:off x="5565897" y="111034"/>
                <a:ext cx="110880" cy="96480"/>
              </p14:xfrm>
            </p:contentPart>
          </mc:Choice>
          <mc:Fallback>
            <p:pic>
              <p:nvPicPr>
                <p:cNvPr id="96" name="Ink 95">
                  <a:extLst>
                    <a:ext uri="{FF2B5EF4-FFF2-40B4-BE49-F238E27FC236}">
                      <a16:creationId xmlns:a16="http://schemas.microsoft.com/office/drawing/2014/main" id="{E749FBC1-2104-8C82-0C00-0EDC120395AA}"/>
                    </a:ext>
                  </a:extLst>
                </p:cNvPr>
                <p:cNvPicPr/>
                <p:nvPr/>
              </p:nvPicPr>
              <p:blipFill>
                <a:blip r:embed="rId65"/>
                <a:stretch>
                  <a:fillRect/>
                </a:stretch>
              </p:blipFill>
              <p:spPr>
                <a:xfrm>
                  <a:off x="5556897" y="102394"/>
                  <a:ext cx="128520" cy="114120"/>
                </a:xfrm>
                <a:prstGeom prst="rect">
                  <a:avLst/>
                </a:prstGeom>
              </p:spPr>
            </p:pic>
          </mc:Fallback>
        </mc:AlternateContent>
        <mc:AlternateContent xmlns:mc="http://schemas.openxmlformats.org/markup-compatibility/2006">
          <mc:Choice xmlns:p14="http://schemas.microsoft.com/office/powerpoint/2010/main" Requires="p14">
            <p:contentPart p14:bwMode="auto" r:id="rId66">
              <p14:nvContentPartPr>
                <p14:cNvPr id="97" name="Ink 96">
                  <a:extLst>
                    <a:ext uri="{FF2B5EF4-FFF2-40B4-BE49-F238E27FC236}">
                      <a16:creationId xmlns:a16="http://schemas.microsoft.com/office/drawing/2014/main" id="{0AB7EA89-312A-AC13-13DF-12EC78FA92AC}"/>
                    </a:ext>
                  </a:extLst>
                </p14:cNvPr>
                <p14:cNvContentPartPr/>
                <p14:nvPr/>
              </p14:nvContentPartPr>
              <p14:xfrm>
                <a:off x="5727897" y="124354"/>
                <a:ext cx="118080" cy="96480"/>
              </p14:xfrm>
            </p:contentPart>
          </mc:Choice>
          <mc:Fallback>
            <p:pic>
              <p:nvPicPr>
                <p:cNvPr id="97" name="Ink 96">
                  <a:extLst>
                    <a:ext uri="{FF2B5EF4-FFF2-40B4-BE49-F238E27FC236}">
                      <a16:creationId xmlns:a16="http://schemas.microsoft.com/office/drawing/2014/main" id="{0AB7EA89-312A-AC13-13DF-12EC78FA92AC}"/>
                    </a:ext>
                  </a:extLst>
                </p:cNvPr>
                <p:cNvPicPr/>
                <p:nvPr/>
              </p:nvPicPr>
              <p:blipFill>
                <a:blip r:embed="rId67"/>
                <a:stretch>
                  <a:fillRect/>
                </a:stretch>
              </p:blipFill>
              <p:spPr>
                <a:xfrm>
                  <a:off x="5719257" y="115714"/>
                  <a:ext cx="135720" cy="114120"/>
                </a:xfrm>
                <a:prstGeom prst="rect">
                  <a:avLst/>
                </a:prstGeom>
              </p:spPr>
            </p:pic>
          </mc:Fallback>
        </mc:AlternateContent>
        <mc:AlternateContent xmlns:mc="http://schemas.openxmlformats.org/markup-compatibility/2006">
          <mc:Choice xmlns:p14="http://schemas.microsoft.com/office/powerpoint/2010/main" Requires="p14">
            <p:contentPart p14:bwMode="auto" r:id="rId68">
              <p14:nvContentPartPr>
                <p14:cNvPr id="98" name="Ink 97">
                  <a:extLst>
                    <a:ext uri="{FF2B5EF4-FFF2-40B4-BE49-F238E27FC236}">
                      <a16:creationId xmlns:a16="http://schemas.microsoft.com/office/drawing/2014/main" id="{58843180-8BF5-E9E1-CAD9-390953E3BB43}"/>
                    </a:ext>
                  </a:extLst>
                </p14:cNvPr>
                <p14:cNvContentPartPr/>
                <p14:nvPr/>
              </p14:nvContentPartPr>
              <p14:xfrm>
                <a:off x="5748777" y="106714"/>
                <a:ext cx="136080" cy="125640"/>
              </p14:xfrm>
            </p:contentPart>
          </mc:Choice>
          <mc:Fallback>
            <p:pic>
              <p:nvPicPr>
                <p:cNvPr id="98" name="Ink 97">
                  <a:extLst>
                    <a:ext uri="{FF2B5EF4-FFF2-40B4-BE49-F238E27FC236}">
                      <a16:creationId xmlns:a16="http://schemas.microsoft.com/office/drawing/2014/main" id="{58843180-8BF5-E9E1-CAD9-390953E3BB43}"/>
                    </a:ext>
                  </a:extLst>
                </p:cNvPr>
                <p:cNvPicPr/>
                <p:nvPr/>
              </p:nvPicPr>
              <p:blipFill>
                <a:blip r:embed="rId69"/>
                <a:stretch>
                  <a:fillRect/>
                </a:stretch>
              </p:blipFill>
              <p:spPr>
                <a:xfrm>
                  <a:off x="5740137" y="97714"/>
                  <a:ext cx="153720" cy="143280"/>
                </a:xfrm>
                <a:prstGeom prst="rect">
                  <a:avLst/>
                </a:prstGeom>
              </p:spPr>
            </p:pic>
          </mc:Fallback>
        </mc:AlternateContent>
        <mc:AlternateContent xmlns:mc="http://schemas.openxmlformats.org/markup-compatibility/2006">
          <mc:Choice xmlns:p14="http://schemas.microsoft.com/office/powerpoint/2010/main" Requires="p14">
            <p:contentPart p14:bwMode="auto" r:id="rId70">
              <p14:nvContentPartPr>
                <p14:cNvPr id="99" name="Ink 98">
                  <a:extLst>
                    <a:ext uri="{FF2B5EF4-FFF2-40B4-BE49-F238E27FC236}">
                      <a16:creationId xmlns:a16="http://schemas.microsoft.com/office/drawing/2014/main" id="{FE779B75-BB0B-4C06-10AC-F786C87295B5}"/>
                    </a:ext>
                  </a:extLst>
                </p14:cNvPr>
                <p14:cNvContentPartPr/>
                <p14:nvPr/>
              </p14:nvContentPartPr>
              <p14:xfrm>
                <a:off x="5788017" y="164314"/>
                <a:ext cx="85680" cy="56880"/>
              </p14:xfrm>
            </p:contentPart>
          </mc:Choice>
          <mc:Fallback>
            <p:pic>
              <p:nvPicPr>
                <p:cNvPr id="99" name="Ink 98">
                  <a:extLst>
                    <a:ext uri="{FF2B5EF4-FFF2-40B4-BE49-F238E27FC236}">
                      <a16:creationId xmlns:a16="http://schemas.microsoft.com/office/drawing/2014/main" id="{FE779B75-BB0B-4C06-10AC-F786C87295B5}"/>
                    </a:ext>
                  </a:extLst>
                </p:cNvPr>
                <p:cNvPicPr/>
                <p:nvPr/>
              </p:nvPicPr>
              <p:blipFill>
                <a:blip r:embed="rId71"/>
                <a:stretch>
                  <a:fillRect/>
                </a:stretch>
              </p:blipFill>
              <p:spPr>
                <a:xfrm>
                  <a:off x="5779017" y="155314"/>
                  <a:ext cx="103320" cy="74520"/>
                </a:xfrm>
                <a:prstGeom prst="rect">
                  <a:avLst/>
                </a:prstGeom>
              </p:spPr>
            </p:pic>
          </mc:Fallback>
        </mc:AlternateContent>
        <mc:AlternateContent xmlns:mc="http://schemas.openxmlformats.org/markup-compatibility/2006">
          <mc:Choice xmlns:p14="http://schemas.microsoft.com/office/powerpoint/2010/main" Requires="p14">
            <p:contentPart p14:bwMode="auto" r:id="rId72">
              <p14:nvContentPartPr>
                <p14:cNvPr id="100" name="Ink 99">
                  <a:extLst>
                    <a:ext uri="{FF2B5EF4-FFF2-40B4-BE49-F238E27FC236}">
                      <a16:creationId xmlns:a16="http://schemas.microsoft.com/office/drawing/2014/main" id="{B4118BDC-DE05-F360-38FF-94F393B26B3D}"/>
                    </a:ext>
                  </a:extLst>
                </p14:cNvPr>
                <p14:cNvContentPartPr/>
                <p14:nvPr/>
              </p14:nvContentPartPr>
              <p14:xfrm>
                <a:off x="5900337" y="66394"/>
                <a:ext cx="206640" cy="132840"/>
              </p14:xfrm>
            </p:contentPart>
          </mc:Choice>
          <mc:Fallback>
            <p:pic>
              <p:nvPicPr>
                <p:cNvPr id="100" name="Ink 99">
                  <a:extLst>
                    <a:ext uri="{FF2B5EF4-FFF2-40B4-BE49-F238E27FC236}">
                      <a16:creationId xmlns:a16="http://schemas.microsoft.com/office/drawing/2014/main" id="{B4118BDC-DE05-F360-38FF-94F393B26B3D}"/>
                    </a:ext>
                  </a:extLst>
                </p:cNvPr>
                <p:cNvPicPr/>
                <p:nvPr/>
              </p:nvPicPr>
              <p:blipFill>
                <a:blip r:embed="rId73"/>
                <a:stretch>
                  <a:fillRect/>
                </a:stretch>
              </p:blipFill>
              <p:spPr>
                <a:xfrm>
                  <a:off x="5891697" y="57754"/>
                  <a:ext cx="224280" cy="15048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74">
            <p14:nvContentPartPr>
              <p14:cNvPr id="102" name="Ink 101">
                <a:extLst>
                  <a:ext uri="{FF2B5EF4-FFF2-40B4-BE49-F238E27FC236}">
                    <a16:creationId xmlns:a16="http://schemas.microsoft.com/office/drawing/2014/main" id="{EA0FABF7-E5E6-7C49-6D88-F3760A9B524B}"/>
                  </a:ext>
                </a:extLst>
              </p14:cNvPr>
              <p14:cNvContentPartPr/>
              <p14:nvPr/>
            </p14:nvContentPartPr>
            <p14:xfrm>
              <a:off x="3702177" y="1481194"/>
              <a:ext cx="327240" cy="244800"/>
            </p14:xfrm>
          </p:contentPart>
        </mc:Choice>
        <mc:Fallback>
          <p:pic>
            <p:nvPicPr>
              <p:cNvPr id="102" name="Ink 101">
                <a:extLst>
                  <a:ext uri="{FF2B5EF4-FFF2-40B4-BE49-F238E27FC236}">
                    <a16:creationId xmlns:a16="http://schemas.microsoft.com/office/drawing/2014/main" id="{EA0FABF7-E5E6-7C49-6D88-F3760A9B524B}"/>
                  </a:ext>
                </a:extLst>
              </p:cNvPr>
              <p:cNvPicPr/>
              <p:nvPr/>
            </p:nvPicPr>
            <p:blipFill>
              <a:blip r:embed="rId75"/>
              <a:stretch>
                <a:fillRect/>
              </a:stretch>
            </p:blipFill>
            <p:spPr>
              <a:xfrm>
                <a:off x="3693177" y="1472554"/>
                <a:ext cx="344880" cy="262440"/>
              </a:xfrm>
              <a:prstGeom prst="rect">
                <a:avLst/>
              </a:prstGeom>
            </p:spPr>
          </p:pic>
        </mc:Fallback>
      </mc:AlternateContent>
      <mc:AlternateContent xmlns:mc="http://schemas.openxmlformats.org/markup-compatibility/2006">
        <mc:Choice xmlns:p14="http://schemas.microsoft.com/office/powerpoint/2010/main" Requires="p14">
          <p:contentPart p14:bwMode="auto" r:id="rId76">
            <p14:nvContentPartPr>
              <p14:cNvPr id="103" name="Ink 102">
                <a:extLst>
                  <a:ext uri="{FF2B5EF4-FFF2-40B4-BE49-F238E27FC236}">
                    <a16:creationId xmlns:a16="http://schemas.microsoft.com/office/drawing/2014/main" id="{7231B718-3A12-83DC-70B7-E290A9876DF2}"/>
                  </a:ext>
                </a:extLst>
              </p14:cNvPr>
              <p14:cNvContentPartPr/>
              <p14:nvPr/>
            </p14:nvContentPartPr>
            <p14:xfrm>
              <a:off x="4579137" y="996994"/>
              <a:ext cx="702720" cy="291960"/>
            </p14:xfrm>
          </p:contentPart>
        </mc:Choice>
        <mc:Fallback>
          <p:pic>
            <p:nvPicPr>
              <p:cNvPr id="103" name="Ink 102">
                <a:extLst>
                  <a:ext uri="{FF2B5EF4-FFF2-40B4-BE49-F238E27FC236}">
                    <a16:creationId xmlns:a16="http://schemas.microsoft.com/office/drawing/2014/main" id="{7231B718-3A12-83DC-70B7-E290A9876DF2}"/>
                  </a:ext>
                </a:extLst>
              </p:cNvPr>
              <p:cNvPicPr/>
              <p:nvPr/>
            </p:nvPicPr>
            <p:blipFill>
              <a:blip r:embed="rId77"/>
              <a:stretch>
                <a:fillRect/>
              </a:stretch>
            </p:blipFill>
            <p:spPr>
              <a:xfrm>
                <a:off x="4570497" y="988354"/>
                <a:ext cx="720360" cy="309600"/>
              </a:xfrm>
              <a:prstGeom prst="rect">
                <a:avLst/>
              </a:prstGeom>
            </p:spPr>
          </p:pic>
        </mc:Fallback>
      </mc:AlternateContent>
      <mc:AlternateContent xmlns:mc="http://schemas.openxmlformats.org/markup-compatibility/2006">
        <mc:Choice xmlns:p14="http://schemas.microsoft.com/office/powerpoint/2010/main" Requires="p14">
          <p:contentPart p14:bwMode="auto" r:id="rId78">
            <p14:nvContentPartPr>
              <p14:cNvPr id="104" name="Ink 103">
                <a:extLst>
                  <a:ext uri="{FF2B5EF4-FFF2-40B4-BE49-F238E27FC236}">
                    <a16:creationId xmlns:a16="http://schemas.microsoft.com/office/drawing/2014/main" id="{6767675B-516A-6010-E42C-C2E0C98BAC5F}"/>
                  </a:ext>
                </a:extLst>
              </p14:cNvPr>
              <p14:cNvContentPartPr/>
              <p14:nvPr/>
            </p14:nvContentPartPr>
            <p14:xfrm>
              <a:off x="2451177" y="862354"/>
              <a:ext cx="14760" cy="10440"/>
            </p14:xfrm>
          </p:contentPart>
        </mc:Choice>
        <mc:Fallback>
          <p:pic>
            <p:nvPicPr>
              <p:cNvPr id="104" name="Ink 103">
                <a:extLst>
                  <a:ext uri="{FF2B5EF4-FFF2-40B4-BE49-F238E27FC236}">
                    <a16:creationId xmlns:a16="http://schemas.microsoft.com/office/drawing/2014/main" id="{6767675B-516A-6010-E42C-C2E0C98BAC5F}"/>
                  </a:ext>
                </a:extLst>
              </p:cNvPr>
              <p:cNvPicPr/>
              <p:nvPr/>
            </p:nvPicPr>
            <p:blipFill>
              <a:blip r:embed="rId79"/>
              <a:stretch>
                <a:fillRect/>
              </a:stretch>
            </p:blipFill>
            <p:spPr>
              <a:xfrm>
                <a:off x="2442537" y="853714"/>
                <a:ext cx="32400" cy="28080"/>
              </a:xfrm>
              <a:prstGeom prst="rect">
                <a:avLst/>
              </a:prstGeom>
            </p:spPr>
          </p:pic>
        </mc:Fallback>
      </mc:AlternateContent>
      <mc:AlternateContent xmlns:mc="http://schemas.openxmlformats.org/markup-compatibility/2006">
        <mc:Choice xmlns:p14="http://schemas.microsoft.com/office/powerpoint/2010/main" Requires="p14">
          <p:contentPart p14:bwMode="auto" r:id="rId80">
            <p14:nvContentPartPr>
              <p14:cNvPr id="105" name="Ink 104">
                <a:extLst>
                  <a:ext uri="{FF2B5EF4-FFF2-40B4-BE49-F238E27FC236}">
                    <a16:creationId xmlns:a16="http://schemas.microsoft.com/office/drawing/2014/main" id="{ACE9C3C4-FB22-812A-CB19-ED5A9BEAD2D5}"/>
                  </a:ext>
                </a:extLst>
              </p14:cNvPr>
              <p14:cNvContentPartPr/>
              <p14:nvPr/>
            </p14:nvContentPartPr>
            <p14:xfrm>
              <a:off x="2351457" y="847594"/>
              <a:ext cx="415080" cy="57600"/>
            </p14:xfrm>
          </p:contentPart>
        </mc:Choice>
        <mc:Fallback>
          <p:pic>
            <p:nvPicPr>
              <p:cNvPr id="105" name="Ink 104">
                <a:extLst>
                  <a:ext uri="{FF2B5EF4-FFF2-40B4-BE49-F238E27FC236}">
                    <a16:creationId xmlns:a16="http://schemas.microsoft.com/office/drawing/2014/main" id="{ACE9C3C4-FB22-812A-CB19-ED5A9BEAD2D5}"/>
                  </a:ext>
                </a:extLst>
              </p:cNvPr>
              <p:cNvPicPr/>
              <p:nvPr/>
            </p:nvPicPr>
            <p:blipFill>
              <a:blip r:embed="rId81"/>
              <a:stretch>
                <a:fillRect/>
              </a:stretch>
            </p:blipFill>
            <p:spPr>
              <a:xfrm>
                <a:off x="2342457" y="838594"/>
                <a:ext cx="432720" cy="75240"/>
              </a:xfrm>
              <a:prstGeom prst="rect">
                <a:avLst/>
              </a:prstGeom>
            </p:spPr>
          </p:pic>
        </mc:Fallback>
      </mc:AlternateContent>
      <p:grpSp>
        <p:nvGrpSpPr>
          <p:cNvPr id="111" name="Group 110">
            <a:extLst>
              <a:ext uri="{FF2B5EF4-FFF2-40B4-BE49-F238E27FC236}">
                <a16:creationId xmlns:a16="http://schemas.microsoft.com/office/drawing/2014/main" id="{B1CEFA84-8C35-1943-B19A-6412BB018A13}"/>
              </a:ext>
            </a:extLst>
          </p:cNvPr>
          <p:cNvGrpSpPr/>
          <p:nvPr/>
        </p:nvGrpSpPr>
        <p:grpSpPr>
          <a:xfrm>
            <a:off x="6120297" y="2654074"/>
            <a:ext cx="221400" cy="247320"/>
            <a:chOff x="6120297" y="2654074"/>
            <a:chExt cx="221400" cy="247320"/>
          </a:xfrm>
        </p:grpSpPr>
        <mc:AlternateContent xmlns:mc="http://schemas.openxmlformats.org/markup-compatibility/2006">
          <mc:Choice xmlns:p14="http://schemas.microsoft.com/office/powerpoint/2010/main" Requires="p14">
            <p:contentPart p14:bwMode="auto" r:id="rId82">
              <p14:nvContentPartPr>
                <p14:cNvPr id="106" name="Ink 105">
                  <a:extLst>
                    <a:ext uri="{FF2B5EF4-FFF2-40B4-BE49-F238E27FC236}">
                      <a16:creationId xmlns:a16="http://schemas.microsoft.com/office/drawing/2014/main" id="{A4EBCA0C-5540-93EC-8513-C177204919F4}"/>
                    </a:ext>
                  </a:extLst>
                </p14:cNvPr>
                <p14:cNvContentPartPr/>
                <p14:nvPr/>
              </p14:nvContentPartPr>
              <p14:xfrm>
                <a:off x="6158097" y="2654074"/>
                <a:ext cx="131400" cy="231480"/>
              </p14:xfrm>
            </p:contentPart>
          </mc:Choice>
          <mc:Fallback>
            <p:pic>
              <p:nvPicPr>
                <p:cNvPr id="106" name="Ink 105">
                  <a:extLst>
                    <a:ext uri="{FF2B5EF4-FFF2-40B4-BE49-F238E27FC236}">
                      <a16:creationId xmlns:a16="http://schemas.microsoft.com/office/drawing/2014/main" id="{A4EBCA0C-5540-93EC-8513-C177204919F4}"/>
                    </a:ext>
                  </a:extLst>
                </p:cNvPr>
                <p:cNvPicPr/>
                <p:nvPr/>
              </p:nvPicPr>
              <p:blipFill>
                <a:blip r:embed="rId83"/>
                <a:stretch>
                  <a:fillRect/>
                </a:stretch>
              </p:blipFill>
              <p:spPr>
                <a:xfrm>
                  <a:off x="6149457" y="2645074"/>
                  <a:ext cx="149040" cy="249120"/>
                </a:xfrm>
                <a:prstGeom prst="rect">
                  <a:avLst/>
                </a:prstGeom>
              </p:spPr>
            </p:pic>
          </mc:Fallback>
        </mc:AlternateContent>
        <mc:AlternateContent xmlns:mc="http://schemas.openxmlformats.org/markup-compatibility/2006">
          <mc:Choice xmlns:p14="http://schemas.microsoft.com/office/powerpoint/2010/main" Requires="p14">
            <p:contentPart p14:bwMode="auto" r:id="rId84">
              <p14:nvContentPartPr>
                <p14:cNvPr id="107" name="Ink 106">
                  <a:extLst>
                    <a:ext uri="{FF2B5EF4-FFF2-40B4-BE49-F238E27FC236}">
                      <a16:creationId xmlns:a16="http://schemas.microsoft.com/office/drawing/2014/main" id="{A2BF4BD9-2620-A7EE-B747-8A416600BA55}"/>
                    </a:ext>
                  </a:extLst>
                </p14:cNvPr>
                <p14:cNvContentPartPr/>
                <p14:nvPr/>
              </p14:nvContentPartPr>
              <p14:xfrm>
                <a:off x="6120297" y="2664874"/>
                <a:ext cx="221400" cy="236520"/>
              </p14:xfrm>
            </p:contentPart>
          </mc:Choice>
          <mc:Fallback>
            <p:pic>
              <p:nvPicPr>
                <p:cNvPr id="107" name="Ink 106">
                  <a:extLst>
                    <a:ext uri="{FF2B5EF4-FFF2-40B4-BE49-F238E27FC236}">
                      <a16:creationId xmlns:a16="http://schemas.microsoft.com/office/drawing/2014/main" id="{A2BF4BD9-2620-A7EE-B747-8A416600BA55}"/>
                    </a:ext>
                  </a:extLst>
                </p:cNvPr>
                <p:cNvPicPr/>
                <p:nvPr/>
              </p:nvPicPr>
              <p:blipFill>
                <a:blip r:embed="rId85"/>
                <a:stretch>
                  <a:fillRect/>
                </a:stretch>
              </p:blipFill>
              <p:spPr>
                <a:xfrm>
                  <a:off x="6111657" y="2655874"/>
                  <a:ext cx="239040" cy="254160"/>
                </a:xfrm>
                <a:prstGeom prst="rect">
                  <a:avLst/>
                </a:prstGeom>
              </p:spPr>
            </p:pic>
          </mc:Fallback>
        </mc:AlternateContent>
      </p:grpSp>
      <p:grpSp>
        <p:nvGrpSpPr>
          <p:cNvPr id="110" name="Group 109">
            <a:extLst>
              <a:ext uri="{FF2B5EF4-FFF2-40B4-BE49-F238E27FC236}">
                <a16:creationId xmlns:a16="http://schemas.microsoft.com/office/drawing/2014/main" id="{6408C9BA-5B3D-213A-9267-4271B4386642}"/>
              </a:ext>
            </a:extLst>
          </p:cNvPr>
          <p:cNvGrpSpPr/>
          <p:nvPr/>
        </p:nvGrpSpPr>
        <p:grpSpPr>
          <a:xfrm>
            <a:off x="6159537" y="3419074"/>
            <a:ext cx="232920" cy="282240"/>
            <a:chOff x="6159537" y="3419074"/>
            <a:chExt cx="232920" cy="282240"/>
          </a:xfrm>
        </p:grpSpPr>
        <mc:AlternateContent xmlns:mc="http://schemas.openxmlformats.org/markup-compatibility/2006">
          <mc:Choice xmlns:p14="http://schemas.microsoft.com/office/powerpoint/2010/main" Requires="p14">
            <p:contentPart p14:bwMode="auto" r:id="rId86">
              <p14:nvContentPartPr>
                <p14:cNvPr id="108" name="Ink 107">
                  <a:extLst>
                    <a:ext uri="{FF2B5EF4-FFF2-40B4-BE49-F238E27FC236}">
                      <a16:creationId xmlns:a16="http://schemas.microsoft.com/office/drawing/2014/main" id="{5B33F394-332A-9AC6-05DB-B07E87EB5234}"/>
                    </a:ext>
                  </a:extLst>
                </p14:cNvPr>
                <p14:cNvContentPartPr/>
                <p14:nvPr/>
              </p14:nvContentPartPr>
              <p14:xfrm>
                <a:off x="6195537" y="3455794"/>
                <a:ext cx="129960" cy="219600"/>
              </p14:xfrm>
            </p:contentPart>
          </mc:Choice>
          <mc:Fallback>
            <p:pic>
              <p:nvPicPr>
                <p:cNvPr id="108" name="Ink 107">
                  <a:extLst>
                    <a:ext uri="{FF2B5EF4-FFF2-40B4-BE49-F238E27FC236}">
                      <a16:creationId xmlns:a16="http://schemas.microsoft.com/office/drawing/2014/main" id="{5B33F394-332A-9AC6-05DB-B07E87EB5234}"/>
                    </a:ext>
                  </a:extLst>
                </p:cNvPr>
                <p:cNvPicPr/>
                <p:nvPr/>
              </p:nvPicPr>
              <p:blipFill>
                <a:blip r:embed="rId87"/>
                <a:stretch>
                  <a:fillRect/>
                </a:stretch>
              </p:blipFill>
              <p:spPr>
                <a:xfrm>
                  <a:off x="6186897" y="3447154"/>
                  <a:ext cx="147600" cy="237240"/>
                </a:xfrm>
                <a:prstGeom prst="rect">
                  <a:avLst/>
                </a:prstGeom>
              </p:spPr>
            </p:pic>
          </mc:Fallback>
        </mc:AlternateContent>
        <mc:AlternateContent xmlns:mc="http://schemas.openxmlformats.org/markup-compatibility/2006">
          <mc:Choice xmlns:p14="http://schemas.microsoft.com/office/powerpoint/2010/main" Requires="p14">
            <p:contentPart p14:bwMode="auto" r:id="rId88">
              <p14:nvContentPartPr>
                <p14:cNvPr id="109" name="Ink 108">
                  <a:extLst>
                    <a:ext uri="{FF2B5EF4-FFF2-40B4-BE49-F238E27FC236}">
                      <a16:creationId xmlns:a16="http://schemas.microsoft.com/office/drawing/2014/main" id="{8336FFE4-D93C-4102-2410-CAC947404D53}"/>
                    </a:ext>
                  </a:extLst>
                </p14:cNvPr>
                <p14:cNvContentPartPr/>
                <p14:nvPr/>
              </p14:nvContentPartPr>
              <p14:xfrm>
                <a:off x="6159537" y="3419074"/>
                <a:ext cx="232920" cy="282240"/>
              </p14:xfrm>
            </p:contentPart>
          </mc:Choice>
          <mc:Fallback>
            <p:pic>
              <p:nvPicPr>
                <p:cNvPr id="109" name="Ink 108">
                  <a:extLst>
                    <a:ext uri="{FF2B5EF4-FFF2-40B4-BE49-F238E27FC236}">
                      <a16:creationId xmlns:a16="http://schemas.microsoft.com/office/drawing/2014/main" id="{8336FFE4-D93C-4102-2410-CAC947404D53}"/>
                    </a:ext>
                  </a:extLst>
                </p:cNvPr>
                <p:cNvPicPr/>
                <p:nvPr/>
              </p:nvPicPr>
              <p:blipFill>
                <a:blip r:embed="rId89"/>
                <a:stretch>
                  <a:fillRect/>
                </a:stretch>
              </p:blipFill>
              <p:spPr>
                <a:xfrm>
                  <a:off x="6150537" y="3410074"/>
                  <a:ext cx="250560" cy="299880"/>
                </a:xfrm>
                <a:prstGeom prst="rect">
                  <a:avLst/>
                </a:prstGeom>
              </p:spPr>
            </p:pic>
          </mc:Fallback>
        </mc:AlternateContent>
      </p:grpSp>
      <p:grpSp>
        <p:nvGrpSpPr>
          <p:cNvPr id="121" name="Group 120">
            <a:extLst>
              <a:ext uri="{FF2B5EF4-FFF2-40B4-BE49-F238E27FC236}">
                <a16:creationId xmlns:a16="http://schemas.microsoft.com/office/drawing/2014/main" id="{3F5B04B4-D2B4-DB6C-2CF0-0F9970E1562A}"/>
              </a:ext>
            </a:extLst>
          </p:cNvPr>
          <p:cNvGrpSpPr/>
          <p:nvPr/>
        </p:nvGrpSpPr>
        <p:grpSpPr>
          <a:xfrm>
            <a:off x="7390737" y="3358594"/>
            <a:ext cx="2090160" cy="895680"/>
            <a:chOff x="7390737" y="3358594"/>
            <a:chExt cx="2090160" cy="895680"/>
          </a:xfrm>
        </p:grpSpPr>
        <mc:AlternateContent xmlns:mc="http://schemas.openxmlformats.org/markup-compatibility/2006">
          <mc:Choice xmlns:p14="http://schemas.microsoft.com/office/powerpoint/2010/main" Requires="p14">
            <p:contentPart p14:bwMode="auto" r:id="rId90">
              <p14:nvContentPartPr>
                <p14:cNvPr id="112" name="Ink 111">
                  <a:extLst>
                    <a:ext uri="{FF2B5EF4-FFF2-40B4-BE49-F238E27FC236}">
                      <a16:creationId xmlns:a16="http://schemas.microsoft.com/office/drawing/2014/main" id="{B1D63786-56BB-F12E-34C8-1A9B78965166}"/>
                    </a:ext>
                  </a:extLst>
                </p14:cNvPr>
                <p14:cNvContentPartPr/>
                <p14:nvPr/>
              </p14:nvContentPartPr>
              <p14:xfrm>
                <a:off x="7390737" y="4012354"/>
                <a:ext cx="338040" cy="241920"/>
              </p14:xfrm>
            </p:contentPart>
          </mc:Choice>
          <mc:Fallback>
            <p:pic>
              <p:nvPicPr>
                <p:cNvPr id="112" name="Ink 111">
                  <a:extLst>
                    <a:ext uri="{FF2B5EF4-FFF2-40B4-BE49-F238E27FC236}">
                      <a16:creationId xmlns:a16="http://schemas.microsoft.com/office/drawing/2014/main" id="{B1D63786-56BB-F12E-34C8-1A9B78965166}"/>
                    </a:ext>
                  </a:extLst>
                </p:cNvPr>
                <p:cNvPicPr/>
                <p:nvPr/>
              </p:nvPicPr>
              <p:blipFill>
                <a:blip r:embed="rId91"/>
                <a:stretch>
                  <a:fillRect/>
                </a:stretch>
              </p:blipFill>
              <p:spPr>
                <a:xfrm>
                  <a:off x="7382097" y="4003354"/>
                  <a:ext cx="355680" cy="259560"/>
                </a:xfrm>
                <a:prstGeom prst="rect">
                  <a:avLst/>
                </a:prstGeom>
              </p:spPr>
            </p:pic>
          </mc:Fallback>
        </mc:AlternateContent>
        <mc:AlternateContent xmlns:mc="http://schemas.openxmlformats.org/markup-compatibility/2006">
          <mc:Choice xmlns:p14="http://schemas.microsoft.com/office/powerpoint/2010/main" Requires="p14">
            <p:contentPart p14:bwMode="auto" r:id="rId92">
              <p14:nvContentPartPr>
                <p14:cNvPr id="113" name="Ink 112">
                  <a:extLst>
                    <a:ext uri="{FF2B5EF4-FFF2-40B4-BE49-F238E27FC236}">
                      <a16:creationId xmlns:a16="http://schemas.microsoft.com/office/drawing/2014/main" id="{71D5447A-4850-135D-0CE0-213A412DF67C}"/>
                    </a:ext>
                  </a:extLst>
                </p14:cNvPr>
                <p14:cNvContentPartPr/>
                <p14:nvPr/>
              </p14:nvContentPartPr>
              <p14:xfrm>
                <a:off x="7874937" y="3747394"/>
                <a:ext cx="177480" cy="280080"/>
              </p14:xfrm>
            </p:contentPart>
          </mc:Choice>
          <mc:Fallback>
            <p:pic>
              <p:nvPicPr>
                <p:cNvPr id="113" name="Ink 112">
                  <a:extLst>
                    <a:ext uri="{FF2B5EF4-FFF2-40B4-BE49-F238E27FC236}">
                      <a16:creationId xmlns:a16="http://schemas.microsoft.com/office/drawing/2014/main" id="{71D5447A-4850-135D-0CE0-213A412DF67C}"/>
                    </a:ext>
                  </a:extLst>
                </p:cNvPr>
                <p:cNvPicPr/>
                <p:nvPr/>
              </p:nvPicPr>
              <p:blipFill>
                <a:blip r:embed="rId93"/>
                <a:stretch>
                  <a:fillRect/>
                </a:stretch>
              </p:blipFill>
              <p:spPr>
                <a:xfrm>
                  <a:off x="7865937" y="3738394"/>
                  <a:ext cx="195120" cy="297720"/>
                </a:xfrm>
                <a:prstGeom prst="rect">
                  <a:avLst/>
                </a:prstGeom>
              </p:spPr>
            </p:pic>
          </mc:Fallback>
        </mc:AlternateContent>
        <mc:AlternateContent xmlns:mc="http://schemas.openxmlformats.org/markup-compatibility/2006">
          <mc:Choice xmlns:p14="http://schemas.microsoft.com/office/powerpoint/2010/main" Requires="p14">
            <p:contentPart p14:bwMode="auto" r:id="rId94">
              <p14:nvContentPartPr>
                <p14:cNvPr id="114" name="Ink 113">
                  <a:extLst>
                    <a:ext uri="{FF2B5EF4-FFF2-40B4-BE49-F238E27FC236}">
                      <a16:creationId xmlns:a16="http://schemas.microsoft.com/office/drawing/2014/main" id="{7C12A5B9-3EC9-EC1B-B2CF-8A1DD3771279}"/>
                    </a:ext>
                  </a:extLst>
                </p14:cNvPr>
                <p14:cNvContentPartPr/>
                <p14:nvPr/>
              </p14:nvContentPartPr>
              <p14:xfrm>
                <a:off x="8072937" y="3803194"/>
                <a:ext cx="122400" cy="126720"/>
              </p14:xfrm>
            </p:contentPart>
          </mc:Choice>
          <mc:Fallback>
            <p:pic>
              <p:nvPicPr>
                <p:cNvPr id="114" name="Ink 113">
                  <a:extLst>
                    <a:ext uri="{FF2B5EF4-FFF2-40B4-BE49-F238E27FC236}">
                      <a16:creationId xmlns:a16="http://schemas.microsoft.com/office/drawing/2014/main" id="{7C12A5B9-3EC9-EC1B-B2CF-8A1DD3771279}"/>
                    </a:ext>
                  </a:extLst>
                </p:cNvPr>
                <p:cNvPicPr/>
                <p:nvPr/>
              </p:nvPicPr>
              <p:blipFill>
                <a:blip r:embed="rId95"/>
                <a:stretch>
                  <a:fillRect/>
                </a:stretch>
              </p:blipFill>
              <p:spPr>
                <a:xfrm>
                  <a:off x="8063937" y="3794554"/>
                  <a:ext cx="140040" cy="144360"/>
                </a:xfrm>
                <a:prstGeom prst="rect">
                  <a:avLst/>
                </a:prstGeom>
              </p:spPr>
            </p:pic>
          </mc:Fallback>
        </mc:AlternateContent>
        <mc:AlternateContent xmlns:mc="http://schemas.openxmlformats.org/markup-compatibility/2006">
          <mc:Choice xmlns:p14="http://schemas.microsoft.com/office/powerpoint/2010/main" Requires="p14">
            <p:contentPart p14:bwMode="auto" r:id="rId96">
              <p14:nvContentPartPr>
                <p14:cNvPr id="115" name="Ink 114">
                  <a:extLst>
                    <a:ext uri="{FF2B5EF4-FFF2-40B4-BE49-F238E27FC236}">
                      <a16:creationId xmlns:a16="http://schemas.microsoft.com/office/drawing/2014/main" id="{4BEE9DC0-D66C-99BA-C1A1-8BF6C0613A54}"/>
                    </a:ext>
                  </a:extLst>
                </p14:cNvPr>
                <p14:cNvContentPartPr/>
                <p14:nvPr/>
              </p14:nvContentPartPr>
              <p14:xfrm>
                <a:off x="8425017" y="3545074"/>
                <a:ext cx="176760" cy="221400"/>
              </p14:xfrm>
            </p:contentPart>
          </mc:Choice>
          <mc:Fallback>
            <p:pic>
              <p:nvPicPr>
                <p:cNvPr id="115" name="Ink 114">
                  <a:extLst>
                    <a:ext uri="{FF2B5EF4-FFF2-40B4-BE49-F238E27FC236}">
                      <a16:creationId xmlns:a16="http://schemas.microsoft.com/office/drawing/2014/main" id="{4BEE9DC0-D66C-99BA-C1A1-8BF6C0613A54}"/>
                    </a:ext>
                  </a:extLst>
                </p:cNvPr>
                <p:cNvPicPr/>
                <p:nvPr/>
              </p:nvPicPr>
              <p:blipFill>
                <a:blip r:embed="rId97"/>
                <a:stretch>
                  <a:fillRect/>
                </a:stretch>
              </p:blipFill>
              <p:spPr>
                <a:xfrm>
                  <a:off x="8416017" y="3536434"/>
                  <a:ext cx="194400" cy="239040"/>
                </a:xfrm>
                <a:prstGeom prst="rect">
                  <a:avLst/>
                </a:prstGeom>
              </p:spPr>
            </p:pic>
          </mc:Fallback>
        </mc:AlternateContent>
        <mc:AlternateContent xmlns:mc="http://schemas.openxmlformats.org/markup-compatibility/2006">
          <mc:Choice xmlns:p14="http://schemas.microsoft.com/office/powerpoint/2010/main" Requires="p14">
            <p:contentPart p14:bwMode="auto" r:id="rId98">
              <p14:nvContentPartPr>
                <p14:cNvPr id="116" name="Ink 115">
                  <a:extLst>
                    <a:ext uri="{FF2B5EF4-FFF2-40B4-BE49-F238E27FC236}">
                      <a16:creationId xmlns:a16="http://schemas.microsoft.com/office/drawing/2014/main" id="{0AFB8122-6034-279F-8F86-61C5EADDAC57}"/>
                    </a:ext>
                  </a:extLst>
                </p14:cNvPr>
                <p14:cNvContentPartPr/>
                <p14:nvPr/>
              </p14:nvContentPartPr>
              <p14:xfrm>
                <a:off x="8572977" y="3568474"/>
                <a:ext cx="173880" cy="109080"/>
              </p14:xfrm>
            </p:contentPart>
          </mc:Choice>
          <mc:Fallback>
            <p:pic>
              <p:nvPicPr>
                <p:cNvPr id="116" name="Ink 115">
                  <a:extLst>
                    <a:ext uri="{FF2B5EF4-FFF2-40B4-BE49-F238E27FC236}">
                      <a16:creationId xmlns:a16="http://schemas.microsoft.com/office/drawing/2014/main" id="{0AFB8122-6034-279F-8F86-61C5EADDAC57}"/>
                    </a:ext>
                  </a:extLst>
                </p:cNvPr>
                <p:cNvPicPr/>
                <p:nvPr/>
              </p:nvPicPr>
              <p:blipFill>
                <a:blip r:embed="rId99"/>
                <a:stretch>
                  <a:fillRect/>
                </a:stretch>
              </p:blipFill>
              <p:spPr>
                <a:xfrm>
                  <a:off x="8563977" y="3559474"/>
                  <a:ext cx="191520" cy="126720"/>
                </a:xfrm>
                <a:prstGeom prst="rect">
                  <a:avLst/>
                </a:prstGeom>
              </p:spPr>
            </p:pic>
          </mc:Fallback>
        </mc:AlternateContent>
        <mc:AlternateContent xmlns:mc="http://schemas.openxmlformats.org/markup-compatibility/2006">
          <mc:Choice xmlns:p14="http://schemas.microsoft.com/office/powerpoint/2010/main" Requires="p14">
            <p:contentPart p14:bwMode="auto" r:id="rId100">
              <p14:nvContentPartPr>
                <p14:cNvPr id="117" name="Ink 116">
                  <a:extLst>
                    <a:ext uri="{FF2B5EF4-FFF2-40B4-BE49-F238E27FC236}">
                      <a16:creationId xmlns:a16="http://schemas.microsoft.com/office/drawing/2014/main" id="{2DD3428E-A876-1DC6-120C-2B69BDEB5BF4}"/>
                    </a:ext>
                  </a:extLst>
                </p14:cNvPr>
                <p14:cNvContentPartPr/>
                <p14:nvPr/>
              </p14:nvContentPartPr>
              <p14:xfrm>
                <a:off x="8792937" y="3413314"/>
                <a:ext cx="309960" cy="227520"/>
              </p14:xfrm>
            </p:contentPart>
          </mc:Choice>
          <mc:Fallback>
            <p:pic>
              <p:nvPicPr>
                <p:cNvPr id="117" name="Ink 116">
                  <a:extLst>
                    <a:ext uri="{FF2B5EF4-FFF2-40B4-BE49-F238E27FC236}">
                      <a16:creationId xmlns:a16="http://schemas.microsoft.com/office/drawing/2014/main" id="{2DD3428E-A876-1DC6-120C-2B69BDEB5BF4}"/>
                    </a:ext>
                  </a:extLst>
                </p:cNvPr>
                <p:cNvPicPr/>
                <p:nvPr/>
              </p:nvPicPr>
              <p:blipFill>
                <a:blip r:embed="rId101"/>
                <a:stretch>
                  <a:fillRect/>
                </a:stretch>
              </p:blipFill>
              <p:spPr>
                <a:xfrm>
                  <a:off x="8783937" y="3404314"/>
                  <a:ext cx="327600" cy="245160"/>
                </a:xfrm>
                <a:prstGeom prst="rect">
                  <a:avLst/>
                </a:prstGeom>
              </p:spPr>
            </p:pic>
          </mc:Fallback>
        </mc:AlternateContent>
        <mc:AlternateContent xmlns:mc="http://schemas.openxmlformats.org/markup-compatibility/2006">
          <mc:Choice xmlns:p14="http://schemas.microsoft.com/office/powerpoint/2010/main" Requires="p14">
            <p:contentPart p14:bwMode="auto" r:id="rId102">
              <p14:nvContentPartPr>
                <p14:cNvPr id="118" name="Ink 117">
                  <a:extLst>
                    <a:ext uri="{FF2B5EF4-FFF2-40B4-BE49-F238E27FC236}">
                      <a16:creationId xmlns:a16="http://schemas.microsoft.com/office/drawing/2014/main" id="{AD164360-EFE6-5F2D-7C77-B967B09B892C}"/>
                    </a:ext>
                  </a:extLst>
                </p14:cNvPr>
                <p14:cNvContentPartPr/>
                <p14:nvPr/>
              </p14:nvContentPartPr>
              <p14:xfrm>
                <a:off x="9084897" y="3358594"/>
                <a:ext cx="213840" cy="265680"/>
              </p14:xfrm>
            </p:contentPart>
          </mc:Choice>
          <mc:Fallback>
            <p:pic>
              <p:nvPicPr>
                <p:cNvPr id="118" name="Ink 117">
                  <a:extLst>
                    <a:ext uri="{FF2B5EF4-FFF2-40B4-BE49-F238E27FC236}">
                      <a16:creationId xmlns:a16="http://schemas.microsoft.com/office/drawing/2014/main" id="{AD164360-EFE6-5F2D-7C77-B967B09B892C}"/>
                    </a:ext>
                  </a:extLst>
                </p:cNvPr>
                <p:cNvPicPr/>
                <p:nvPr/>
              </p:nvPicPr>
              <p:blipFill>
                <a:blip r:embed="rId103"/>
                <a:stretch>
                  <a:fillRect/>
                </a:stretch>
              </p:blipFill>
              <p:spPr>
                <a:xfrm>
                  <a:off x="9075897" y="3349594"/>
                  <a:ext cx="231480" cy="283320"/>
                </a:xfrm>
                <a:prstGeom prst="rect">
                  <a:avLst/>
                </a:prstGeom>
              </p:spPr>
            </p:pic>
          </mc:Fallback>
        </mc:AlternateContent>
        <mc:AlternateContent xmlns:mc="http://schemas.openxmlformats.org/markup-compatibility/2006">
          <mc:Choice xmlns:p14="http://schemas.microsoft.com/office/powerpoint/2010/main" Requires="p14">
            <p:contentPart p14:bwMode="auto" r:id="rId104">
              <p14:nvContentPartPr>
                <p14:cNvPr id="119" name="Ink 118">
                  <a:extLst>
                    <a:ext uri="{FF2B5EF4-FFF2-40B4-BE49-F238E27FC236}">
                      <a16:creationId xmlns:a16="http://schemas.microsoft.com/office/drawing/2014/main" id="{1A36E933-5A59-008D-0257-6C8E57BBDE13}"/>
                    </a:ext>
                  </a:extLst>
                </p14:cNvPr>
                <p14:cNvContentPartPr/>
                <p14:nvPr/>
              </p14:nvContentPartPr>
              <p14:xfrm>
                <a:off x="9461817" y="3443194"/>
                <a:ext cx="19080" cy="42480"/>
              </p14:xfrm>
            </p:contentPart>
          </mc:Choice>
          <mc:Fallback>
            <p:pic>
              <p:nvPicPr>
                <p:cNvPr id="119" name="Ink 118">
                  <a:extLst>
                    <a:ext uri="{FF2B5EF4-FFF2-40B4-BE49-F238E27FC236}">
                      <a16:creationId xmlns:a16="http://schemas.microsoft.com/office/drawing/2014/main" id="{1A36E933-5A59-008D-0257-6C8E57BBDE13}"/>
                    </a:ext>
                  </a:extLst>
                </p:cNvPr>
                <p:cNvPicPr/>
                <p:nvPr/>
              </p:nvPicPr>
              <p:blipFill>
                <a:blip r:embed="rId105"/>
                <a:stretch>
                  <a:fillRect/>
                </a:stretch>
              </p:blipFill>
              <p:spPr>
                <a:xfrm>
                  <a:off x="9453177" y="3434194"/>
                  <a:ext cx="36720" cy="60120"/>
                </a:xfrm>
                <a:prstGeom prst="rect">
                  <a:avLst/>
                </a:prstGeom>
              </p:spPr>
            </p:pic>
          </mc:Fallback>
        </mc:AlternateContent>
      </p:grpSp>
      <p:grpSp>
        <p:nvGrpSpPr>
          <p:cNvPr id="142" name="Group 141">
            <a:extLst>
              <a:ext uri="{FF2B5EF4-FFF2-40B4-BE49-F238E27FC236}">
                <a16:creationId xmlns:a16="http://schemas.microsoft.com/office/drawing/2014/main" id="{03020EA6-0A85-EE10-D2FA-66D09EB33955}"/>
              </a:ext>
            </a:extLst>
          </p:cNvPr>
          <p:cNvGrpSpPr/>
          <p:nvPr/>
        </p:nvGrpSpPr>
        <p:grpSpPr>
          <a:xfrm>
            <a:off x="969777" y="5127634"/>
            <a:ext cx="1942920" cy="612720"/>
            <a:chOff x="969777" y="5127634"/>
            <a:chExt cx="1942920" cy="612720"/>
          </a:xfrm>
        </p:grpSpPr>
        <mc:AlternateContent xmlns:mc="http://schemas.openxmlformats.org/markup-compatibility/2006">
          <mc:Choice xmlns:p14="http://schemas.microsoft.com/office/powerpoint/2010/main" Requires="p14">
            <p:contentPart p14:bwMode="auto" r:id="rId106">
              <p14:nvContentPartPr>
                <p14:cNvPr id="136" name="Ink 135">
                  <a:extLst>
                    <a:ext uri="{FF2B5EF4-FFF2-40B4-BE49-F238E27FC236}">
                      <a16:creationId xmlns:a16="http://schemas.microsoft.com/office/drawing/2014/main" id="{035E3F45-C479-85E5-0341-2024A97C251D}"/>
                    </a:ext>
                  </a:extLst>
                </p14:cNvPr>
                <p14:cNvContentPartPr/>
                <p14:nvPr/>
              </p14:nvContentPartPr>
              <p14:xfrm>
                <a:off x="1096857" y="5188834"/>
                <a:ext cx="64440" cy="486000"/>
              </p14:xfrm>
            </p:contentPart>
          </mc:Choice>
          <mc:Fallback>
            <p:pic>
              <p:nvPicPr>
                <p:cNvPr id="136" name="Ink 135">
                  <a:extLst>
                    <a:ext uri="{FF2B5EF4-FFF2-40B4-BE49-F238E27FC236}">
                      <a16:creationId xmlns:a16="http://schemas.microsoft.com/office/drawing/2014/main" id="{035E3F45-C479-85E5-0341-2024A97C251D}"/>
                    </a:ext>
                  </a:extLst>
                </p:cNvPr>
                <p:cNvPicPr/>
                <p:nvPr/>
              </p:nvPicPr>
              <p:blipFill>
                <a:blip r:embed="rId107"/>
                <a:stretch>
                  <a:fillRect/>
                </a:stretch>
              </p:blipFill>
              <p:spPr>
                <a:xfrm>
                  <a:off x="1088217" y="5180194"/>
                  <a:ext cx="82080" cy="503640"/>
                </a:xfrm>
                <a:prstGeom prst="rect">
                  <a:avLst/>
                </a:prstGeom>
              </p:spPr>
            </p:pic>
          </mc:Fallback>
        </mc:AlternateContent>
        <mc:AlternateContent xmlns:mc="http://schemas.openxmlformats.org/markup-compatibility/2006">
          <mc:Choice xmlns:p14="http://schemas.microsoft.com/office/powerpoint/2010/main" Requires="p14">
            <p:contentPart p14:bwMode="auto" r:id="rId108">
              <p14:nvContentPartPr>
                <p14:cNvPr id="137" name="Ink 136">
                  <a:extLst>
                    <a:ext uri="{FF2B5EF4-FFF2-40B4-BE49-F238E27FC236}">
                      <a16:creationId xmlns:a16="http://schemas.microsoft.com/office/drawing/2014/main" id="{B49166DE-BA56-E397-C7C4-7A600A2E2AC2}"/>
                    </a:ext>
                  </a:extLst>
                </p14:cNvPr>
                <p14:cNvContentPartPr/>
                <p14:nvPr/>
              </p14:nvContentPartPr>
              <p14:xfrm>
                <a:off x="969777" y="5127634"/>
                <a:ext cx="1942920" cy="474480"/>
              </p14:xfrm>
            </p:contentPart>
          </mc:Choice>
          <mc:Fallback>
            <p:pic>
              <p:nvPicPr>
                <p:cNvPr id="137" name="Ink 136">
                  <a:extLst>
                    <a:ext uri="{FF2B5EF4-FFF2-40B4-BE49-F238E27FC236}">
                      <a16:creationId xmlns:a16="http://schemas.microsoft.com/office/drawing/2014/main" id="{B49166DE-BA56-E397-C7C4-7A600A2E2AC2}"/>
                    </a:ext>
                  </a:extLst>
                </p:cNvPr>
                <p:cNvPicPr/>
                <p:nvPr/>
              </p:nvPicPr>
              <p:blipFill>
                <a:blip r:embed="rId109"/>
                <a:stretch>
                  <a:fillRect/>
                </a:stretch>
              </p:blipFill>
              <p:spPr>
                <a:xfrm>
                  <a:off x="961137" y="5118634"/>
                  <a:ext cx="1960560" cy="492120"/>
                </a:xfrm>
                <a:prstGeom prst="rect">
                  <a:avLst/>
                </a:prstGeom>
              </p:spPr>
            </p:pic>
          </mc:Fallback>
        </mc:AlternateContent>
        <mc:AlternateContent xmlns:mc="http://schemas.openxmlformats.org/markup-compatibility/2006">
          <mc:Choice xmlns:p14="http://schemas.microsoft.com/office/powerpoint/2010/main" Requires="p14">
            <p:contentPart p14:bwMode="auto" r:id="rId110">
              <p14:nvContentPartPr>
                <p14:cNvPr id="138" name="Ink 137">
                  <a:extLst>
                    <a:ext uri="{FF2B5EF4-FFF2-40B4-BE49-F238E27FC236}">
                      <a16:creationId xmlns:a16="http://schemas.microsoft.com/office/drawing/2014/main" id="{22872725-80D5-F198-B2ED-FD619B2AE4B3}"/>
                    </a:ext>
                  </a:extLst>
                </p14:cNvPr>
                <p14:cNvContentPartPr/>
                <p14:nvPr/>
              </p14:nvContentPartPr>
              <p14:xfrm>
                <a:off x="1484937" y="5637754"/>
                <a:ext cx="907200" cy="102600"/>
              </p14:xfrm>
            </p:contentPart>
          </mc:Choice>
          <mc:Fallback>
            <p:pic>
              <p:nvPicPr>
                <p:cNvPr id="138" name="Ink 137">
                  <a:extLst>
                    <a:ext uri="{FF2B5EF4-FFF2-40B4-BE49-F238E27FC236}">
                      <a16:creationId xmlns:a16="http://schemas.microsoft.com/office/drawing/2014/main" id="{22872725-80D5-F198-B2ED-FD619B2AE4B3}"/>
                    </a:ext>
                  </a:extLst>
                </p:cNvPr>
                <p:cNvPicPr/>
                <p:nvPr/>
              </p:nvPicPr>
              <p:blipFill>
                <a:blip r:embed="rId111"/>
                <a:stretch>
                  <a:fillRect/>
                </a:stretch>
              </p:blipFill>
              <p:spPr>
                <a:xfrm>
                  <a:off x="1476297" y="5628754"/>
                  <a:ext cx="924840" cy="12024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12">
            <p14:nvContentPartPr>
              <p14:cNvPr id="139" name="Ink 138">
                <a:extLst>
                  <a:ext uri="{FF2B5EF4-FFF2-40B4-BE49-F238E27FC236}">
                    <a16:creationId xmlns:a16="http://schemas.microsoft.com/office/drawing/2014/main" id="{298EB464-5F9E-A369-95DC-CAB53302920E}"/>
                  </a:ext>
                </a:extLst>
              </p14:cNvPr>
              <p14:cNvContentPartPr/>
              <p14:nvPr/>
            </p14:nvContentPartPr>
            <p14:xfrm>
              <a:off x="7068537" y="5163994"/>
              <a:ext cx="106200" cy="474840"/>
            </p14:xfrm>
          </p:contentPart>
        </mc:Choice>
        <mc:Fallback>
          <p:pic>
            <p:nvPicPr>
              <p:cNvPr id="139" name="Ink 138">
                <a:extLst>
                  <a:ext uri="{FF2B5EF4-FFF2-40B4-BE49-F238E27FC236}">
                    <a16:creationId xmlns:a16="http://schemas.microsoft.com/office/drawing/2014/main" id="{298EB464-5F9E-A369-95DC-CAB53302920E}"/>
                  </a:ext>
                </a:extLst>
              </p:cNvPr>
              <p:cNvPicPr/>
              <p:nvPr/>
            </p:nvPicPr>
            <p:blipFill>
              <a:blip r:embed="rId113"/>
              <a:stretch>
                <a:fillRect/>
              </a:stretch>
            </p:blipFill>
            <p:spPr>
              <a:xfrm>
                <a:off x="7059537" y="5154994"/>
                <a:ext cx="123840" cy="492480"/>
              </a:xfrm>
              <a:prstGeom prst="rect">
                <a:avLst/>
              </a:prstGeom>
            </p:spPr>
          </p:pic>
        </mc:Fallback>
      </mc:AlternateContent>
      <mc:AlternateContent xmlns:mc="http://schemas.openxmlformats.org/markup-compatibility/2006">
        <mc:Choice xmlns:p14="http://schemas.microsoft.com/office/powerpoint/2010/main" Requires="p14">
          <p:contentPart p14:bwMode="auto" r:id="rId114">
            <p14:nvContentPartPr>
              <p14:cNvPr id="140" name="Ink 139">
                <a:extLst>
                  <a:ext uri="{FF2B5EF4-FFF2-40B4-BE49-F238E27FC236}">
                    <a16:creationId xmlns:a16="http://schemas.microsoft.com/office/drawing/2014/main" id="{CC30681C-868B-ED8F-1EF9-78E52836F60C}"/>
                  </a:ext>
                </a:extLst>
              </p14:cNvPr>
              <p14:cNvContentPartPr/>
              <p14:nvPr/>
            </p14:nvContentPartPr>
            <p14:xfrm>
              <a:off x="7004817" y="5141674"/>
              <a:ext cx="1248840" cy="554040"/>
            </p14:xfrm>
          </p:contentPart>
        </mc:Choice>
        <mc:Fallback>
          <p:pic>
            <p:nvPicPr>
              <p:cNvPr id="140" name="Ink 139">
                <a:extLst>
                  <a:ext uri="{FF2B5EF4-FFF2-40B4-BE49-F238E27FC236}">
                    <a16:creationId xmlns:a16="http://schemas.microsoft.com/office/drawing/2014/main" id="{CC30681C-868B-ED8F-1EF9-78E52836F60C}"/>
                  </a:ext>
                </a:extLst>
              </p:cNvPr>
              <p:cNvPicPr/>
              <p:nvPr/>
            </p:nvPicPr>
            <p:blipFill>
              <a:blip r:embed="rId115"/>
              <a:stretch>
                <a:fillRect/>
              </a:stretch>
            </p:blipFill>
            <p:spPr>
              <a:xfrm>
                <a:off x="6996177" y="5133034"/>
                <a:ext cx="1266480" cy="571680"/>
              </a:xfrm>
              <a:prstGeom prst="rect">
                <a:avLst/>
              </a:prstGeom>
            </p:spPr>
          </p:pic>
        </mc:Fallback>
      </mc:AlternateContent>
      <mc:AlternateContent xmlns:mc="http://schemas.openxmlformats.org/markup-compatibility/2006">
        <mc:Choice xmlns:p14="http://schemas.microsoft.com/office/powerpoint/2010/main" Requires="p14">
          <p:contentPart p14:bwMode="auto" r:id="rId116">
            <p14:nvContentPartPr>
              <p14:cNvPr id="143" name="Ink 142">
                <a:extLst>
                  <a:ext uri="{FF2B5EF4-FFF2-40B4-BE49-F238E27FC236}">
                    <a16:creationId xmlns:a16="http://schemas.microsoft.com/office/drawing/2014/main" id="{E5A6D22B-4FD0-7B97-7737-A58B44724A6E}"/>
                  </a:ext>
                </a:extLst>
              </p14:cNvPr>
              <p14:cNvContentPartPr/>
              <p14:nvPr/>
            </p14:nvContentPartPr>
            <p14:xfrm>
              <a:off x="5335857" y="4972834"/>
              <a:ext cx="627480" cy="549360"/>
            </p14:xfrm>
          </p:contentPart>
        </mc:Choice>
        <mc:Fallback>
          <p:pic>
            <p:nvPicPr>
              <p:cNvPr id="143" name="Ink 142">
                <a:extLst>
                  <a:ext uri="{FF2B5EF4-FFF2-40B4-BE49-F238E27FC236}">
                    <a16:creationId xmlns:a16="http://schemas.microsoft.com/office/drawing/2014/main" id="{E5A6D22B-4FD0-7B97-7737-A58B44724A6E}"/>
                  </a:ext>
                </a:extLst>
              </p:cNvPr>
              <p:cNvPicPr/>
              <p:nvPr/>
            </p:nvPicPr>
            <p:blipFill>
              <a:blip r:embed="rId117"/>
              <a:stretch>
                <a:fillRect/>
              </a:stretch>
            </p:blipFill>
            <p:spPr>
              <a:xfrm>
                <a:off x="5326857" y="4963834"/>
                <a:ext cx="645120" cy="567000"/>
              </a:xfrm>
              <a:prstGeom prst="rect">
                <a:avLst/>
              </a:prstGeom>
            </p:spPr>
          </p:pic>
        </mc:Fallback>
      </mc:AlternateContent>
      <p:grpSp>
        <p:nvGrpSpPr>
          <p:cNvPr id="149" name="Group 148">
            <a:extLst>
              <a:ext uri="{FF2B5EF4-FFF2-40B4-BE49-F238E27FC236}">
                <a16:creationId xmlns:a16="http://schemas.microsoft.com/office/drawing/2014/main" id="{D9ADB78F-5FA2-0809-6551-C102D072421B}"/>
              </a:ext>
            </a:extLst>
          </p:cNvPr>
          <p:cNvGrpSpPr/>
          <p:nvPr/>
        </p:nvGrpSpPr>
        <p:grpSpPr>
          <a:xfrm>
            <a:off x="8264817" y="4779514"/>
            <a:ext cx="1839240" cy="1242000"/>
            <a:chOff x="8264817" y="4779514"/>
            <a:chExt cx="1839240" cy="1242000"/>
          </a:xfrm>
        </p:grpSpPr>
        <mc:AlternateContent xmlns:mc="http://schemas.openxmlformats.org/markup-compatibility/2006">
          <mc:Choice xmlns:p14="http://schemas.microsoft.com/office/powerpoint/2010/main" Requires="p14">
            <p:contentPart p14:bwMode="auto" r:id="rId118">
              <p14:nvContentPartPr>
                <p14:cNvPr id="129" name="Ink 128">
                  <a:extLst>
                    <a:ext uri="{FF2B5EF4-FFF2-40B4-BE49-F238E27FC236}">
                      <a16:creationId xmlns:a16="http://schemas.microsoft.com/office/drawing/2014/main" id="{70C517B5-7DB8-B172-43A4-7138A3955FA7}"/>
                    </a:ext>
                  </a:extLst>
                </p14:cNvPr>
                <p14:cNvContentPartPr/>
                <p14:nvPr/>
              </p14:nvContentPartPr>
              <p14:xfrm>
                <a:off x="9507537" y="5003074"/>
                <a:ext cx="360" cy="1440"/>
              </p14:xfrm>
            </p:contentPart>
          </mc:Choice>
          <mc:Fallback>
            <p:pic>
              <p:nvPicPr>
                <p:cNvPr id="129" name="Ink 128">
                  <a:extLst>
                    <a:ext uri="{FF2B5EF4-FFF2-40B4-BE49-F238E27FC236}">
                      <a16:creationId xmlns:a16="http://schemas.microsoft.com/office/drawing/2014/main" id="{70C517B5-7DB8-B172-43A4-7138A3955FA7}"/>
                    </a:ext>
                  </a:extLst>
                </p:cNvPr>
                <p:cNvPicPr/>
                <p:nvPr/>
              </p:nvPicPr>
              <p:blipFill>
                <a:blip r:embed="rId119"/>
                <a:stretch>
                  <a:fillRect/>
                </a:stretch>
              </p:blipFill>
              <p:spPr>
                <a:xfrm>
                  <a:off x="9498537" y="4994434"/>
                  <a:ext cx="18000" cy="19080"/>
                </a:xfrm>
                <a:prstGeom prst="rect">
                  <a:avLst/>
                </a:prstGeom>
              </p:spPr>
            </p:pic>
          </mc:Fallback>
        </mc:AlternateContent>
        <mc:AlternateContent xmlns:mc="http://schemas.openxmlformats.org/markup-compatibility/2006">
          <mc:Choice xmlns:p14="http://schemas.microsoft.com/office/powerpoint/2010/main" Requires="p14">
            <p:contentPart p14:bwMode="auto" r:id="rId120">
              <p14:nvContentPartPr>
                <p14:cNvPr id="130" name="Ink 129">
                  <a:extLst>
                    <a:ext uri="{FF2B5EF4-FFF2-40B4-BE49-F238E27FC236}">
                      <a16:creationId xmlns:a16="http://schemas.microsoft.com/office/drawing/2014/main" id="{4C956FDE-6FA9-D6EA-DB8C-E5B05BF9BA8D}"/>
                    </a:ext>
                  </a:extLst>
                </p14:cNvPr>
                <p14:cNvContentPartPr/>
                <p14:nvPr/>
              </p14:nvContentPartPr>
              <p14:xfrm>
                <a:off x="9510417" y="4893634"/>
                <a:ext cx="37800" cy="183960"/>
              </p14:xfrm>
            </p:contentPart>
          </mc:Choice>
          <mc:Fallback>
            <p:pic>
              <p:nvPicPr>
                <p:cNvPr id="130" name="Ink 129">
                  <a:extLst>
                    <a:ext uri="{FF2B5EF4-FFF2-40B4-BE49-F238E27FC236}">
                      <a16:creationId xmlns:a16="http://schemas.microsoft.com/office/drawing/2014/main" id="{4C956FDE-6FA9-D6EA-DB8C-E5B05BF9BA8D}"/>
                    </a:ext>
                  </a:extLst>
                </p:cNvPr>
                <p:cNvPicPr/>
                <p:nvPr/>
              </p:nvPicPr>
              <p:blipFill>
                <a:blip r:embed="rId121"/>
                <a:stretch>
                  <a:fillRect/>
                </a:stretch>
              </p:blipFill>
              <p:spPr>
                <a:xfrm>
                  <a:off x="9501777" y="4884994"/>
                  <a:ext cx="55440" cy="201600"/>
                </a:xfrm>
                <a:prstGeom prst="rect">
                  <a:avLst/>
                </a:prstGeom>
              </p:spPr>
            </p:pic>
          </mc:Fallback>
        </mc:AlternateContent>
        <mc:AlternateContent xmlns:mc="http://schemas.openxmlformats.org/markup-compatibility/2006">
          <mc:Choice xmlns:p14="http://schemas.microsoft.com/office/powerpoint/2010/main" Requires="p14">
            <p:contentPart p14:bwMode="auto" r:id="rId122">
              <p14:nvContentPartPr>
                <p14:cNvPr id="131" name="Ink 130">
                  <a:extLst>
                    <a:ext uri="{FF2B5EF4-FFF2-40B4-BE49-F238E27FC236}">
                      <a16:creationId xmlns:a16="http://schemas.microsoft.com/office/drawing/2014/main" id="{49D5F75D-A619-DD78-9791-9E84A057E2A6}"/>
                    </a:ext>
                  </a:extLst>
                </p14:cNvPr>
                <p14:cNvContentPartPr/>
                <p14:nvPr/>
              </p14:nvContentPartPr>
              <p14:xfrm>
                <a:off x="9479817" y="4912354"/>
                <a:ext cx="156960" cy="133560"/>
              </p14:xfrm>
            </p:contentPart>
          </mc:Choice>
          <mc:Fallback>
            <p:pic>
              <p:nvPicPr>
                <p:cNvPr id="131" name="Ink 130">
                  <a:extLst>
                    <a:ext uri="{FF2B5EF4-FFF2-40B4-BE49-F238E27FC236}">
                      <a16:creationId xmlns:a16="http://schemas.microsoft.com/office/drawing/2014/main" id="{49D5F75D-A619-DD78-9791-9E84A057E2A6}"/>
                    </a:ext>
                  </a:extLst>
                </p:cNvPr>
                <p:cNvPicPr/>
                <p:nvPr/>
              </p:nvPicPr>
              <p:blipFill>
                <a:blip r:embed="rId123"/>
                <a:stretch>
                  <a:fillRect/>
                </a:stretch>
              </p:blipFill>
              <p:spPr>
                <a:xfrm>
                  <a:off x="9471177" y="4903714"/>
                  <a:ext cx="174600" cy="151200"/>
                </a:xfrm>
                <a:prstGeom prst="rect">
                  <a:avLst/>
                </a:prstGeom>
              </p:spPr>
            </p:pic>
          </mc:Fallback>
        </mc:AlternateContent>
        <mc:AlternateContent xmlns:mc="http://schemas.openxmlformats.org/markup-compatibility/2006">
          <mc:Choice xmlns:p14="http://schemas.microsoft.com/office/powerpoint/2010/main" Requires="p14">
            <p:contentPart p14:bwMode="auto" r:id="rId124">
              <p14:nvContentPartPr>
                <p14:cNvPr id="132" name="Ink 131">
                  <a:extLst>
                    <a:ext uri="{FF2B5EF4-FFF2-40B4-BE49-F238E27FC236}">
                      <a16:creationId xmlns:a16="http://schemas.microsoft.com/office/drawing/2014/main" id="{59469E7F-D75C-8FC1-5A6C-17F9FE9E3C7F}"/>
                    </a:ext>
                  </a:extLst>
                </p14:cNvPr>
                <p14:cNvContentPartPr/>
                <p14:nvPr/>
              </p14:nvContentPartPr>
              <p14:xfrm>
                <a:off x="9672417" y="4839274"/>
                <a:ext cx="110520" cy="171000"/>
              </p14:xfrm>
            </p:contentPart>
          </mc:Choice>
          <mc:Fallback>
            <p:pic>
              <p:nvPicPr>
                <p:cNvPr id="132" name="Ink 131">
                  <a:extLst>
                    <a:ext uri="{FF2B5EF4-FFF2-40B4-BE49-F238E27FC236}">
                      <a16:creationId xmlns:a16="http://schemas.microsoft.com/office/drawing/2014/main" id="{59469E7F-D75C-8FC1-5A6C-17F9FE9E3C7F}"/>
                    </a:ext>
                  </a:extLst>
                </p:cNvPr>
                <p:cNvPicPr/>
                <p:nvPr/>
              </p:nvPicPr>
              <p:blipFill>
                <a:blip r:embed="rId125"/>
                <a:stretch>
                  <a:fillRect/>
                </a:stretch>
              </p:blipFill>
              <p:spPr>
                <a:xfrm>
                  <a:off x="9663777" y="4830274"/>
                  <a:ext cx="128160" cy="188640"/>
                </a:xfrm>
                <a:prstGeom prst="rect">
                  <a:avLst/>
                </a:prstGeom>
              </p:spPr>
            </p:pic>
          </mc:Fallback>
        </mc:AlternateContent>
        <mc:AlternateContent xmlns:mc="http://schemas.openxmlformats.org/markup-compatibility/2006">
          <mc:Choice xmlns:p14="http://schemas.microsoft.com/office/powerpoint/2010/main" Requires="p14">
            <p:contentPart p14:bwMode="auto" r:id="rId126">
              <p14:nvContentPartPr>
                <p14:cNvPr id="133" name="Ink 132">
                  <a:extLst>
                    <a:ext uri="{FF2B5EF4-FFF2-40B4-BE49-F238E27FC236}">
                      <a16:creationId xmlns:a16="http://schemas.microsoft.com/office/drawing/2014/main" id="{741E550D-4131-4119-4483-BFA3F13F96F0}"/>
                    </a:ext>
                  </a:extLst>
                </p14:cNvPr>
                <p14:cNvContentPartPr/>
                <p14:nvPr/>
              </p14:nvContentPartPr>
              <p14:xfrm>
                <a:off x="9849897" y="4779514"/>
                <a:ext cx="144360" cy="153000"/>
              </p14:xfrm>
            </p:contentPart>
          </mc:Choice>
          <mc:Fallback>
            <p:pic>
              <p:nvPicPr>
                <p:cNvPr id="133" name="Ink 132">
                  <a:extLst>
                    <a:ext uri="{FF2B5EF4-FFF2-40B4-BE49-F238E27FC236}">
                      <a16:creationId xmlns:a16="http://schemas.microsoft.com/office/drawing/2014/main" id="{741E550D-4131-4119-4483-BFA3F13F96F0}"/>
                    </a:ext>
                  </a:extLst>
                </p:cNvPr>
                <p:cNvPicPr/>
                <p:nvPr/>
              </p:nvPicPr>
              <p:blipFill>
                <a:blip r:embed="rId127"/>
                <a:stretch>
                  <a:fillRect/>
                </a:stretch>
              </p:blipFill>
              <p:spPr>
                <a:xfrm>
                  <a:off x="9840897" y="4770874"/>
                  <a:ext cx="162000" cy="170640"/>
                </a:xfrm>
                <a:prstGeom prst="rect">
                  <a:avLst/>
                </a:prstGeom>
              </p:spPr>
            </p:pic>
          </mc:Fallback>
        </mc:AlternateContent>
        <mc:AlternateContent xmlns:mc="http://schemas.openxmlformats.org/markup-compatibility/2006">
          <mc:Choice xmlns:p14="http://schemas.microsoft.com/office/powerpoint/2010/main" Requires="p14">
            <p:contentPart p14:bwMode="auto" r:id="rId128">
              <p14:nvContentPartPr>
                <p14:cNvPr id="134" name="Ink 133">
                  <a:extLst>
                    <a:ext uri="{FF2B5EF4-FFF2-40B4-BE49-F238E27FC236}">
                      <a16:creationId xmlns:a16="http://schemas.microsoft.com/office/drawing/2014/main" id="{654AABF3-906E-20EB-B604-27A0CCC80E66}"/>
                    </a:ext>
                  </a:extLst>
                </p14:cNvPr>
                <p14:cNvContentPartPr/>
                <p14:nvPr/>
              </p14:nvContentPartPr>
              <p14:xfrm>
                <a:off x="10060857" y="4796434"/>
                <a:ext cx="43200" cy="45000"/>
              </p14:xfrm>
            </p:contentPart>
          </mc:Choice>
          <mc:Fallback>
            <p:pic>
              <p:nvPicPr>
                <p:cNvPr id="134" name="Ink 133">
                  <a:extLst>
                    <a:ext uri="{FF2B5EF4-FFF2-40B4-BE49-F238E27FC236}">
                      <a16:creationId xmlns:a16="http://schemas.microsoft.com/office/drawing/2014/main" id="{654AABF3-906E-20EB-B604-27A0CCC80E66}"/>
                    </a:ext>
                  </a:extLst>
                </p:cNvPr>
                <p:cNvPicPr/>
                <p:nvPr/>
              </p:nvPicPr>
              <p:blipFill>
                <a:blip r:embed="rId129"/>
                <a:stretch>
                  <a:fillRect/>
                </a:stretch>
              </p:blipFill>
              <p:spPr>
                <a:xfrm>
                  <a:off x="10052217" y="4787794"/>
                  <a:ext cx="60840" cy="62640"/>
                </a:xfrm>
                <a:prstGeom prst="rect">
                  <a:avLst/>
                </a:prstGeom>
              </p:spPr>
            </p:pic>
          </mc:Fallback>
        </mc:AlternateContent>
        <mc:AlternateContent xmlns:mc="http://schemas.openxmlformats.org/markup-compatibility/2006">
          <mc:Choice xmlns:p14="http://schemas.microsoft.com/office/powerpoint/2010/main" Requires="p14">
            <p:contentPart p14:bwMode="auto" r:id="rId130">
              <p14:nvContentPartPr>
                <p14:cNvPr id="122" name="Ink 121">
                  <a:extLst>
                    <a:ext uri="{FF2B5EF4-FFF2-40B4-BE49-F238E27FC236}">
                      <a16:creationId xmlns:a16="http://schemas.microsoft.com/office/drawing/2014/main" id="{D8D1B90A-6EF2-DADA-20FD-9B04D77326BD}"/>
                    </a:ext>
                  </a:extLst>
                </p14:cNvPr>
                <p14:cNvContentPartPr/>
                <p14:nvPr/>
              </p14:nvContentPartPr>
              <p14:xfrm>
                <a:off x="8264817" y="5093794"/>
                <a:ext cx="221040" cy="139680"/>
              </p14:xfrm>
            </p:contentPart>
          </mc:Choice>
          <mc:Fallback>
            <p:pic>
              <p:nvPicPr>
                <p:cNvPr id="122" name="Ink 121">
                  <a:extLst>
                    <a:ext uri="{FF2B5EF4-FFF2-40B4-BE49-F238E27FC236}">
                      <a16:creationId xmlns:a16="http://schemas.microsoft.com/office/drawing/2014/main" id="{D8D1B90A-6EF2-DADA-20FD-9B04D77326BD}"/>
                    </a:ext>
                  </a:extLst>
                </p:cNvPr>
                <p:cNvPicPr/>
                <p:nvPr/>
              </p:nvPicPr>
              <p:blipFill>
                <a:blip r:embed="rId131"/>
                <a:stretch>
                  <a:fillRect/>
                </a:stretch>
              </p:blipFill>
              <p:spPr>
                <a:xfrm>
                  <a:off x="8255817" y="5085154"/>
                  <a:ext cx="238680" cy="157320"/>
                </a:xfrm>
                <a:prstGeom prst="rect">
                  <a:avLst/>
                </a:prstGeom>
              </p:spPr>
            </p:pic>
          </mc:Fallback>
        </mc:AlternateContent>
        <mc:AlternateContent xmlns:mc="http://schemas.openxmlformats.org/markup-compatibility/2006">
          <mc:Choice xmlns:p14="http://schemas.microsoft.com/office/powerpoint/2010/main" Requires="p14">
            <p:contentPart p14:bwMode="auto" r:id="rId132">
              <p14:nvContentPartPr>
                <p14:cNvPr id="123" name="Ink 122">
                  <a:extLst>
                    <a:ext uri="{FF2B5EF4-FFF2-40B4-BE49-F238E27FC236}">
                      <a16:creationId xmlns:a16="http://schemas.microsoft.com/office/drawing/2014/main" id="{61BDC3E7-C6D5-ED1D-6E7F-2348638032D7}"/>
                    </a:ext>
                  </a:extLst>
                </p14:cNvPr>
                <p14:cNvContentPartPr/>
                <p14:nvPr/>
              </p14:nvContentPartPr>
              <p14:xfrm>
                <a:off x="8267337" y="5117194"/>
                <a:ext cx="138240" cy="109080"/>
              </p14:xfrm>
            </p:contentPart>
          </mc:Choice>
          <mc:Fallback>
            <p:pic>
              <p:nvPicPr>
                <p:cNvPr id="123" name="Ink 122">
                  <a:extLst>
                    <a:ext uri="{FF2B5EF4-FFF2-40B4-BE49-F238E27FC236}">
                      <a16:creationId xmlns:a16="http://schemas.microsoft.com/office/drawing/2014/main" id="{61BDC3E7-C6D5-ED1D-6E7F-2348638032D7}"/>
                    </a:ext>
                  </a:extLst>
                </p:cNvPr>
                <p:cNvPicPr/>
                <p:nvPr/>
              </p:nvPicPr>
              <p:blipFill>
                <a:blip r:embed="rId133"/>
                <a:stretch>
                  <a:fillRect/>
                </a:stretch>
              </p:blipFill>
              <p:spPr>
                <a:xfrm>
                  <a:off x="8258697" y="5108554"/>
                  <a:ext cx="155880" cy="126720"/>
                </a:xfrm>
                <a:prstGeom prst="rect">
                  <a:avLst/>
                </a:prstGeom>
              </p:spPr>
            </p:pic>
          </mc:Fallback>
        </mc:AlternateContent>
        <mc:AlternateContent xmlns:mc="http://schemas.openxmlformats.org/markup-compatibility/2006">
          <mc:Choice xmlns:p14="http://schemas.microsoft.com/office/powerpoint/2010/main" Requires="p14">
            <p:contentPart p14:bwMode="auto" r:id="rId134">
              <p14:nvContentPartPr>
                <p14:cNvPr id="124" name="Ink 123">
                  <a:extLst>
                    <a:ext uri="{FF2B5EF4-FFF2-40B4-BE49-F238E27FC236}">
                      <a16:creationId xmlns:a16="http://schemas.microsoft.com/office/drawing/2014/main" id="{2A5219B0-B7E7-04FB-5E26-9554B2413A17}"/>
                    </a:ext>
                  </a:extLst>
                </p14:cNvPr>
                <p14:cNvContentPartPr/>
                <p14:nvPr/>
              </p14:nvContentPartPr>
              <p14:xfrm>
                <a:off x="8656137" y="4940074"/>
                <a:ext cx="58680" cy="160920"/>
              </p14:xfrm>
            </p:contentPart>
          </mc:Choice>
          <mc:Fallback>
            <p:pic>
              <p:nvPicPr>
                <p:cNvPr id="124" name="Ink 123">
                  <a:extLst>
                    <a:ext uri="{FF2B5EF4-FFF2-40B4-BE49-F238E27FC236}">
                      <a16:creationId xmlns:a16="http://schemas.microsoft.com/office/drawing/2014/main" id="{2A5219B0-B7E7-04FB-5E26-9554B2413A17}"/>
                    </a:ext>
                  </a:extLst>
                </p:cNvPr>
                <p:cNvPicPr/>
                <p:nvPr/>
              </p:nvPicPr>
              <p:blipFill>
                <a:blip r:embed="rId135"/>
                <a:stretch>
                  <a:fillRect/>
                </a:stretch>
              </p:blipFill>
              <p:spPr>
                <a:xfrm>
                  <a:off x="8647497" y="4931074"/>
                  <a:ext cx="76320" cy="178560"/>
                </a:xfrm>
                <a:prstGeom prst="rect">
                  <a:avLst/>
                </a:prstGeom>
              </p:spPr>
            </p:pic>
          </mc:Fallback>
        </mc:AlternateContent>
        <mc:AlternateContent xmlns:mc="http://schemas.openxmlformats.org/markup-compatibility/2006">
          <mc:Choice xmlns:p14="http://schemas.microsoft.com/office/powerpoint/2010/main" Requires="p14">
            <p:contentPart p14:bwMode="auto" r:id="rId136">
              <p14:nvContentPartPr>
                <p14:cNvPr id="125" name="Ink 124">
                  <a:extLst>
                    <a:ext uri="{FF2B5EF4-FFF2-40B4-BE49-F238E27FC236}">
                      <a16:creationId xmlns:a16="http://schemas.microsoft.com/office/drawing/2014/main" id="{73316186-04A9-2E81-7ABC-53BCFEF53D3C}"/>
                    </a:ext>
                  </a:extLst>
                </p14:cNvPr>
                <p14:cNvContentPartPr/>
                <p14:nvPr/>
              </p14:nvContentPartPr>
              <p14:xfrm>
                <a:off x="8594577" y="4993714"/>
                <a:ext cx="183600" cy="70200"/>
              </p14:xfrm>
            </p:contentPart>
          </mc:Choice>
          <mc:Fallback>
            <p:pic>
              <p:nvPicPr>
                <p:cNvPr id="125" name="Ink 124">
                  <a:extLst>
                    <a:ext uri="{FF2B5EF4-FFF2-40B4-BE49-F238E27FC236}">
                      <a16:creationId xmlns:a16="http://schemas.microsoft.com/office/drawing/2014/main" id="{73316186-04A9-2E81-7ABC-53BCFEF53D3C}"/>
                    </a:ext>
                  </a:extLst>
                </p:cNvPr>
                <p:cNvPicPr/>
                <p:nvPr/>
              </p:nvPicPr>
              <p:blipFill>
                <a:blip r:embed="rId137"/>
                <a:stretch>
                  <a:fillRect/>
                </a:stretch>
              </p:blipFill>
              <p:spPr>
                <a:xfrm>
                  <a:off x="8585937" y="4984714"/>
                  <a:ext cx="201240" cy="87840"/>
                </a:xfrm>
                <a:prstGeom prst="rect">
                  <a:avLst/>
                </a:prstGeom>
              </p:spPr>
            </p:pic>
          </mc:Fallback>
        </mc:AlternateContent>
        <mc:AlternateContent xmlns:mc="http://schemas.openxmlformats.org/markup-compatibility/2006">
          <mc:Choice xmlns:p14="http://schemas.microsoft.com/office/powerpoint/2010/main" Requires="p14">
            <p:contentPart p14:bwMode="auto" r:id="rId138">
              <p14:nvContentPartPr>
                <p14:cNvPr id="126" name="Ink 125">
                  <a:extLst>
                    <a:ext uri="{FF2B5EF4-FFF2-40B4-BE49-F238E27FC236}">
                      <a16:creationId xmlns:a16="http://schemas.microsoft.com/office/drawing/2014/main" id="{9F9FFBC6-A67A-EA34-A9FD-0FC39027AC9D}"/>
                    </a:ext>
                  </a:extLst>
                </p14:cNvPr>
                <p14:cNvContentPartPr/>
                <p14:nvPr/>
              </p14:nvContentPartPr>
              <p14:xfrm>
                <a:off x="8800857" y="4962754"/>
                <a:ext cx="115560" cy="110880"/>
              </p14:xfrm>
            </p:contentPart>
          </mc:Choice>
          <mc:Fallback>
            <p:pic>
              <p:nvPicPr>
                <p:cNvPr id="126" name="Ink 125">
                  <a:extLst>
                    <a:ext uri="{FF2B5EF4-FFF2-40B4-BE49-F238E27FC236}">
                      <a16:creationId xmlns:a16="http://schemas.microsoft.com/office/drawing/2014/main" id="{9F9FFBC6-A67A-EA34-A9FD-0FC39027AC9D}"/>
                    </a:ext>
                  </a:extLst>
                </p:cNvPr>
                <p:cNvPicPr/>
                <p:nvPr/>
              </p:nvPicPr>
              <p:blipFill>
                <a:blip r:embed="rId139"/>
                <a:stretch>
                  <a:fillRect/>
                </a:stretch>
              </p:blipFill>
              <p:spPr>
                <a:xfrm>
                  <a:off x="8791857" y="4953754"/>
                  <a:ext cx="133200" cy="128520"/>
                </a:xfrm>
                <a:prstGeom prst="rect">
                  <a:avLst/>
                </a:prstGeom>
              </p:spPr>
            </p:pic>
          </mc:Fallback>
        </mc:AlternateContent>
        <mc:AlternateContent xmlns:mc="http://schemas.openxmlformats.org/markup-compatibility/2006">
          <mc:Choice xmlns:p14="http://schemas.microsoft.com/office/powerpoint/2010/main" Requires="p14">
            <p:contentPart p14:bwMode="auto" r:id="rId140">
              <p14:nvContentPartPr>
                <p14:cNvPr id="127" name="Ink 126">
                  <a:extLst>
                    <a:ext uri="{FF2B5EF4-FFF2-40B4-BE49-F238E27FC236}">
                      <a16:creationId xmlns:a16="http://schemas.microsoft.com/office/drawing/2014/main" id="{AFAF5DC8-2F70-81B8-7801-094E362898D1}"/>
                    </a:ext>
                  </a:extLst>
                </p14:cNvPr>
                <p14:cNvContentPartPr/>
                <p14:nvPr/>
              </p14:nvContentPartPr>
              <p14:xfrm>
                <a:off x="8922177" y="4864474"/>
                <a:ext cx="310320" cy="208080"/>
              </p14:xfrm>
            </p:contentPart>
          </mc:Choice>
          <mc:Fallback>
            <p:pic>
              <p:nvPicPr>
                <p:cNvPr id="127" name="Ink 126">
                  <a:extLst>
                    <a:ext uri="{FF2B5EF4-FFF2-40B4-BE49-F238E27FC236}">
                      <a16:creationId xmlns:a16="http://schemas.microsoft.com/office/drawing/2014/main" id="{AFAF5DC8-2F70-81B8-7801-094E362898D1}"/>
                    </a:ext>
                  </a:extLst>
                </p:cNvPr>
                <p:cNvPicPr/>
                <p:nvPr/>
              </p:nvPicPr>
              <p:blipFill>
                <a:blip r:embed="rId141"/>
                <a:stretch>
                  <a:fillRect/>
                </a:stretch>
              </p:blipFill>
              <p:spPr>
                <a:xfrm>
                  <a:off x="8913177" y="4855834"/>
                  <a:ext cx="327960" cy="225720"/>
                </a:xfrm>
                <a:prstGeom prst="rect">
                  <a:avLst/>
                </a:prstGeom>
              </p:spPr>
            </p:pic>
          </mc:Fallback>
        </mc:AlternateContent>
        <mc:AlternateContent xmlns:mc="http://schemas.openxmlformats.org/markup-compatibility/2006">
          <mc:Choice xmlns:p14="http://schemas.microsoft.com/office/powerpoint/2010/main" Requires="p14">
            <p:contentPart p14:bwMode="auto" r:id="rId142">
              <p14:nvContentPartPr>
                <p14:cNvPr id="144" name="Ink 143">
                  <a:extLst>
                    <a:ext uri="{FF2B5EF4-FFF2-40B4-BE49-F238E27FC236}">
                      <a16:creationId xmlns:a16="http://schemas.microsoft.com/office/drawing/2014/main" id="{ABC0F1C0-C4DD-420D-461F-0ECF09C2D761}"/>
                    </a:ext>
                  </a:extLst>
                </p14:cNvPr>
                <p14:cNvContentPartPr/>
                <p14:nvPr/>
              </p14:nvContentPartPr>
              <p14:xfrm>
                <a:off x="8305857" y="5674474"/>
                <a:ext cx="494640" cy="347040"/>
              </p14:xfrm>
            </p:contentPart>
          </mc:Choice>
          <mc:Fallback>
            <p:pic>
              <p:nvPicPr>
                <p:cNvPr id="144" name="Ink 143">
                  <a:extLst>
                    <a:ext uri="{FF2B5EF4-FFF2-40B4-BE49-F238E27FC236}">
                      <a16:creationId xmlns:a16="http://schemas.microsoft.com/office/drawing/2014/main" id="{ABC0F1C0-C4DD-420D-461F-0ECF09C2D761}"/>
                    </a:ext>
                  </a:extLst>
                </p:cNvPr>
                <p:cNvPicPr/>
                <p:nvPr/>
              </p:nvPicPr>
              <p:blipFill>
                <a:blip r:embed="rId143"/>
                <a:stretch>
                  <a:fillRect/>
                </a:stretch>
              </p:blipFill>
              <p:spPr>
                <a:xfrm>
                  <a:off x="8297217" y="5665834"/>
                  <a:ext cx="512280" cy="364680"/>
                </a:xfrm>
                <a:prstGeom prst="rect">
                  <a:avLst/>
                </a:prstGeom>
              </p:spPr>
            </p:pic>
          </mc:Fallback>
        </mc:AlternateContent>
        <mc:AlternateContent xmlns:mc="http://schemas.openxmlformats.org/markup-compatibility/2006">
          <mc:Choice xmlns:p14="http://schemas.microsoft.com/office/powerpoint/2010/main" Requires="p14">
            <p:contentPart p14:bwMode="auto" r:id="rId144">
              <p14:nvContentPartPr>
                <p14:cNvPr id="145" name="Ink 144">
                  <a:extLst>
                    <a:ext uri="{FF2B5EF4-FFF2-40B4-BE49-F238E27FC236}">
                      <a16:creationId xmlns:a16="http://schemas.microsoft.com/office/drawing/2014/main" id="{1DAC2470-BCCD-2D47-E831-BFCBF24FB453}"/>
                    </a:ext>
                  </a:extLst>
                </p14:cNvPr>
                <p14:cNvContentPartPr/>
                <p14:nvPr/>
              </p14:nvContentPartPr>
              <p14:xfrm>
                <a:off x="8859177" y="5527234"/>
                <a:ext cx="590400" cy="335880"/>
              </p14:xfrm>
            </p:contentPart>
          </mc:Choice>
          <mc:Fallback>
            <p:pic>
              <p:nvPicPr>
                <p:cNvPr id="145" name="Ink 144">
                  <a:extLst>
                    <a:ext uri="{FF2B5EF4-FFF2-40B4-BE49-F238E27FC236}">
                      <a16:creationId xmlns:a16="http://schemas.microsoft.com/office/drawing/2014/main" id="{1DAC2470-BCCD-2D47-E831-BFCBF24FB453}"/>
                    </a:ext>
                  </a:extLst>
                </p:cNvPr>
                <p:cNvPicPr/>
                <p:nvPr/>
              </p:nvPicPr>
              <p:blipFill>
                <a:blip r:embed="rId145"/>
                <a:stretch>
                  <a:fillRect/>
                </a:stretch>
              </p:blipFill>
              <p:spPr>
                <a:xfrm>
                  <a:off x="8850177" y="5518234"/>
                  <a:ext cx="608040" cy="353520"/>
                </a:xfrm>
                <a:prstGeom prst="rect">
                  <a:avLst/>
                </a:prstGeom>
              </p:spPr>
            </p:pic>
          </mc:Fallback>
        </mc:AlternateContent>
        <mc:AlternateContent xmlns:mc="http://schemas.openxmlformats.org/markup-compatibility/2006">
          <mc:Choice xmlns:p14="http://schemas.microsoft.com/office/powerpoint/2010/main" Requires="p14">
            <p:contentPart p14:bwMode="auto" r:id="rId146">
              <p14:nvContentPartPr>
                <p14:cNvPr id="146" name="Ink 145">
                  <a:extLst>
                    <a:ext uri="{FF2B5EF4-FFF2-40B4-BE49-F238E27FC236}">
                      <a16:creationId xmlns:a16="http://schemas.microsoft.com/office/drawing/2014/main" id="{9F03C10F-473D-0783-DC89-38A288C55C24}"/>
                    </a:ext>
                  </a:extLst>
                </p14:cNvPr>
                <p14:cNvContentPartPr/>
                <p14:nvPr/>
              </p14:nvContentPartPr>
              <p14:xfrm>
                <a:off x="9603297" y="5300074"/>
                <a:ext cx="30600" cy="225720"/>
              </p14:xfrm>
            </p:contentPart>
          </mc:Choice>
          <mc:Fallback>
            <p:pic>
              <p:nvPicPr>
                <p:cNvPr id="146" name="Ink 145">
                  <a:extLst>
                    <a:ext uri="{FF2B5EF4-FFF2-40B4-BE49-F238E27FC236}">
                      <a16:creationId xmlns:a16="http://schemas.microsoft.com/office/drawing/2014/main" id="{9F03C10F-473D-0783-DC89-38A288C55C24}"/>
                    </a:ext>
                  </a:extLst>
                </p:cNvPr>
                <p:cNvPicPr/>
                <p:nvPr/>
              </p:nvPicPr>
              <p:blipFill>
                <a:blip r:embed="rId147"/>
                <a:stretch>
                  <a:fillRect/>
                </a:stretch>
              </p:blipFill>
              <p:spPr>
                <a:xfrm>
                  <a:off x="9594297" y="5291074"/>
                  <a:ext cx="48240" cy="243360"/>
                </a:xfrm>
                <a:prstGeom prst="rect">
                  <a:avLst/>
                </a:prstGeom>
              </p:spPr>
            </p:pic>
          </mc:Fallback>
        </mc:AlternateContent>
        <mc:AlternateContent xmlns:mc="http://schemas.openxmlformats.org/markup-compatibility/2006">
          <mc:Choice xmlns:p14="http://schemas.microsoft.com/office/powerpoint/2010/main" Requires="p14">
            <p:contentPart p14:bwMode="auto" r:id="rId148">
              <p14:nvContentPartPr>
                <p14:cNvPr id="147" name="Ink 146">
                  <a:extLst>
                    <a:ext uri="{FF2B5EF4-FFF2-40B4-BE49-F238E27FC236}">
                      <a16:creationId xmlns:a16="http://schemas.microsoft.com/office/drawing/2014/main" id="{E342AABE-7E92-732A-9F1A-04D9F9C10D92}"/>
                    </a:ext>
                  </a:extLst>
                </p14:cNvPr>
                <p14:cNvContentPartPr/>
                <p14:nvPr/>
              </p14:nvContentPartPr>
              <p14:xfrm>
                <a:off x="9701217" y="5244274"/>
                <a:ext cx="228600" cy="253080"/>
              </p14:xfrm>
            </p:contentPart>
          </mc:Choice>
          <mc:Fallback>
            <p:pic>
              <p:nvPicPr>
                <p:cNvPr id="147" name="Ink 146">
                  <a:extLst>
                    <a:ext uri="{FF2B5EF4-FFF2-40B4-BE49-F238E27FC236}">
                      <a16:creationId xmlns:a16="http://schemas.microsoft.com/office/drawing/2014/main" id="{E342AABE-7E92-732A-9F1A-04D9F9C10D92}"/>
                    </a:ext>
                  </a:extLst>
                </p:cNvPr>
                <p:cNvPicPr/>
                <p:nvPr/>
              </p:nvPicPr>
              <p:blipFill>
                <a:blip r:embed="rId149"/>
                <a:stretch>
                  <a:fillRect/>
                </a:stretch>
              </p:blipFill>
              <p:spPr>
                <a:xfrm>
                  <a:off x="9692217" y="5235274"/>
                  <a:ext cx="246240" cy="270720"/>
                </a:xfrm>
                <a:prstGeom prst="rect">
                  <a:avLst/>
                </a:prstGeom>
              </p:spPr>
            </p:pic>
          </mc:Fallback>
        </mc:AlternateContent>
        <mc:AlternateContent xmlns:mc="http://schemas.openxmlformats.org/markup-compatibility/2006">
          <mc:Choice xmlns:p14="http://schemas.microsoft.com/office/powerpoint/2010/main" Requires="p14">
            <p:contentPart p14:bwMode="auto" r:id="rId150">
              <p14:nvContentPartPr>
                <p14:cNvPr id="148" name="Ink 147">
                  <a:extLst>
                    <a:ext uri="{FF2B5EF4-FFF2-40B4-BE49-F238E27FC236}">
                      <a16:creationId xmlns:a16="http://schemas.microsoft.com/office/drawing/2014/main" id="{120AA171-7A7C-796A-BA05-A149DA9F12C9}"/>
                    </a:ext>
                  </a:extLst>
                </p14:cNvPr>
                <p14:cNvContentPartPr/>
                <p14:nvPr/>
              </p14:nvContentPartPr>
              <p14:xfrm>
                <a:off x="10024497" y="5363074"/>
                <a:ext cx="15840" cy="8280"/>
              </p14:xfrm>
            </p:contentPart>
          </mc:Choice>
          <mc:Fallback>
            <p:pic>
              <p:nvPicPr>
                <p:cNvPr id="148" name="Ink 147">
                  <a:extLst>
                    <a:ext uri="{FF2B5EF4-FFF2-40B4-BE49-F238E27FC236}">
                      <a16:creationId xmlns:a16="http://schemas.microsoft.com/office/drawing/2014/main" id="{120AA171-7A7C-796A-BA05-A149DA9F12C9}"/>
                    </a:ext>
                  </a:extLst>
                </p:cNvPr>
                <p:cNvPicPr/>
                <p:nvPr/>
              </p:nvPicPr>
              <p:blipFill>
                <a:blip r:embed="rId151"/>
                <a:stretch>
                  <a:fillRect/>
                </a:stretch>
              </p:blipFill>
              <p:spPr>
                <a:xfrm>
                  <a:off x="10015497" y="5354434"/>
                  <a:ext cx="33480" cy="25920"/>
                </a:xfrm>
                <a:prstGeom prst="rect">
                  <a:avLst/>
                </a:prstGeom>
              </p:spPr>
            </p:pic>
          </mc:Fallback>
        </mc:AlternateContent>
      </p:grpSp>
    </p:spTree>
    <p:extLst>
      <p:ext uri="{BB962C8B-B14F-4D97-AF65-F5344CB8AC3E}">
        <p14:creationId xmlns:p14="http://schemas.microsoft.com/office/powerpoint/2010/main" val="11498946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Object 7">
            <a:extLst>
              <a:ext uri="{FF2B5EF4-FFF2-40B4-BE49-F238E27FC236}">
                <a16:creationId xmlns:a16="http://schemas.microsoft.com/office/drawing/2014/main" id="{D31AB22C-1CA2-4FC0-8009-694F2B09C365}"/>
              </a:ext>
            </a:extLst>
          </p:cNvPr>
          <p:cNvGraphicFramePr>
            <a:graphicFrameLocks noChangeAspect="1"/>
          </p:cNvGraphicFramePr>
          <p:nvPr>
            <p:extLst>
              <p:ext uri="{D42A27DB-BD31-4B8C-83A1-F6EECF244321}">
                <p14:modId xmlns:p14="http://schemas.microsoft.com/office/powerpoint/2010/main" val="3322101724"/>
              </p:ext>
            </p:extLst>
          </p:nvPr>
        </p:nvGraphicFramePr>
        <p:xfrm>
          <a:off x="7950905" y="16275"/>
          <a:ext cx="3915800" cy="2520579"/>
        </p:xfrm>
        <a:graphic>
          <a:graphicData uri="http://schemas.openxmlformats.org/presentationml/2006/ole">
            <mc:AlternateContent xmlns:mc="http://schemas.openxmlformats.org/markup-compatibility/2006">
              <mc:Choice xmlns:v="urn:schemas-microsoft-com:vml" Requires="v">
                <p:oleObj name="MDLDrawObject Class" r:id="rId2" imgW="5905031" imgH="3828656" progId="MDLDrawOLE.MDLDrawObject.1">
                  <p:embed/>
                </p:oleObj>
              </mc:Choice>
              <mc:Fallback>
                <p:oleObj name="MDLDrawObject Class" r:id="rId2" imgW="5905031" imgH="3828656" progId="MDLDrawOLE.MDLDrawObject.1">
                  <p:embed/>
                  <p:pic>
                    <p:nvPicPr>
                      <p:cNvPr id="8" name="Object 7">
                        <a:extLst>
                          <a:ext uri="{FF2B5EF4-FFF2-40B4-BE49-F238E27FC236}">
                            <a16:creationId xmlns:a16="http://schemas.microsoft.com/office/drawing/2014/main" id="{D31AB22C-1CA2-4FC0-8009-694F2B09C36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50905" y="16275"/>
                        <a:ext cx="3915800" cy="2520579"/>
                      </a:xfrm>
                      <a:prstGeom prst="rect">
                        <a:avLst/>
                      </a:prstGeom>
                      <a:noFill/>
                    </p:spPr>
                  </p:pic>
                </p:oleObj>
              </mc:Fallback>
            </mc:AlternateContent>
          </a:graphicData>
        </a:graphic>
      </p:graphicFrame>
      <p:graphicFrame>
        <p:nvGraphicFramePr>
          <p:cNvPr id="10" name="Object 9">
            <a:extLst>
              <a:ext uri="{FF2B5EF4-FFF2-40B4-BE49-F238E27FC236}">
                <a16:creationId xmlns:a16="http://schemas.microsoft.com/office/drawing/2014/main" id="{2D142781-ED96-4737-B71E-E022AD563C85}"/>
              </a:ext>
            </a:extLst>
          </p:cNvPr>
          <p:cNvGraphicFramePr>
            <a:graphicFrameLocks noChangeAspect="1"/>
          </p:cNvGraphicFramePr>
          <p:nvPr>
            <p:extLst>
              <p:ext uri="{D42A27DB-BD31-4B8C-83A1-F6EECF244321}">
                <p14:modId xmlns:p14="http://schemas.microsoft.com/office/powerpoint/2010/main" val="4102465206"/>
              </p:ext>
            </p:extLst>
          </p:nvPr>
        </p:nvGraphicFramePr>
        <p:xfrm>
          <a:off x="381000" y="5022063"/>
          <a:ext cx="9112250" cy="1476746"/>
        </p:xfrm>
        <a:graphic>
          <a:graphicData uri="http://schemas.openxmlformats.org/presentationml/2006/ole">
            <mc:AlternateContent xmlns:mc="http://schemas.openxmlformats.org/markup-compatibility/2006">
              <mc:Choice xmlns:v="urn:schemas-microsoft-com:vml" Requires="v">
                <p:oleObj name="MDLDrawObject Class" r:id="rId4" imgW="10695817" imgH="2046758" progId="MDLDrawOLE.MDLDrawObject.1">
                  <p:embed/>
                </p:oleObj>
              </mc:Choice>
              <mc:Fallback>
                <p:oleObj name="MDLDrawObject Class" r:id="rId4" imgW="10695817" imgH="2046758" progId="MDLDrawOLE.MDLDrawObject.1">
                  <p:embed/>
                  <p:pic>
                    <p:nvPicPr>
                      <p:cNvPr id="10" name="Object 9">
                        <a:extLst>
                          <a:ext uri="{FF2B5EF4-FFF2-40B4-BE49-F238E27FC236}">
                            <a16:creationId xmlns:a16="http://schemas.microsoft.com/office/drawing/2014/main" id="{2D142781-ED96-4737-B71E-E022AD563C85}"/>
                          </a:ext>
                        </a:extLst>
                      </p:cNvPr>
                      <p:cNvPicPr>
                        <a:picLocks noChangeAspect="1" noChangeArrowheads="1"/>
                      </p:cNvPicPr>
                      <p:nvPr/>
                    </p:nvPicPr>
                    <p:blipFill>
                      <a:blip r:embed="rId5"/>
                      <a:srcRect/>
                      <a:stretch>
                        <a:fillRect/>
                      </a:stretch>
                    </p:blipFill>
                    <p:spPr bwMode="auto">
                      <a:xfrm>
                        <a:off x="381000" y="5022063"/>
                        <a:ext cx="9112250" cy="1476746"/>
                      </a:xfrm>
                      <a:prstGeom prst="rect">
                        <a:avLst/>
                      </a:prstGeom>
                      <a:noFill/>
                    </p:spPr>
                  </p:pic>
                </p:oleObj>
              </mc:Fallback>
            </mc:AlternateContent>
          </a:graphicData>
        </a:graphic>
      </p:graphicFrame>
      <p:sp>
        <p:nvSpPr>
          <p:cNvPr id="11" name="Rectangle 10">
            <a:extLst>
              <a:ext uri="{FF2B5EF4-FFF2-40B4-BE49-F238E27FC236}">
                <a16:creationId xmlns:a16="http://schemas.microsoft.com/office/drawing/2014/main" id="{3897F8BC-CBD2-43A5-9420-85D1236F1DF5}"/>
              </a:ext>
            </a:extLst>
          </p:cNvPr>
          <p:cNvSpPr/>
          <p:nvPr/>
        </p:nvSpPr>
        <p:spPr>
          <a:xfrm>
            <a:off x="152400" y="750009"/>
            <a:ext cx="4953000" cy="2862322"/>
          </a:xfrm>
          <a:prstGeom prst="rect">
            <a:avLst/>
          </a:prstGeom>
        </p:spPr>
        <p:txBody>
          <a:bodyPr wrap="square">
            <a:spAutoFit/>
          </a:bodyPr>
          <a:lstStyle/>
          <a:p>
            <a:r>
              <a:rPr lang="bg-BG" b="1" dirty="0">
                <a:latin typeface="Arial" panose="020B0604020202020204" pitchFamily="34" charset="0"/>
                <a:ea typeface="Times New Roman" panose="02020603050405020304" pitchFamily="18" charset="0"/>
                <a:cs typeface="Arial" panose="020B0604020202020204" pitchFamily="34" charset="0"/>
              </a:rPr>
              <a:t>Mechanism of Action of </a:t>
            </a:r>
            <a:r>
              <a:rPr lang="en-US" b="1" dirty="0">
                <a:latin typeface="Arial" panose="020B0604020202020204" pitchFamily="34" charset="0"/>
                <a:ea typeface="Times New Roman" panose="02020603050405020304" pitchFamily="18" charset="0"/>
                <a:cs typeface="Arial" panose="020B0604020202020204" pitchFamily="34" charset="0"/>
              </a:rPr>
              <a:t>P</a:t>
            </a:r>
            <a:r>
              <a:rPr lang="bg-BG" b="1" dirty="0">
                <a:latin typeface="Arial" panose="020B0604020202020204" pitchFamily="34" charset="0"/>
                <a:ea typeface="Times New Roman" panose="02020603050405020304" pitchFamily="18" charset="0"/>
                <a:cs typeface="Arial" panose="020B0604020202020204" pitchFamily="34" charset="0"/>
              </a:rPr>
              <a:t>enicillin:</a:t>
            </a:r>
            <a:endParaRPr lang="en-US" dirty="0">
              <a:latin typeface="Arial" panose="020B0604020202020204" pitchFamily="34" charset="0"/>
              <a:ea typeface="Times New Roman" panose="02020603050405020304" pitchFamily="18" charset="0"/>
              <a:cs typeface="Arial" panose="020B0604020202020204" pitchFamily="34" charset="0"/>
            </a:endParaRPr>
          </a:p>
          <a:p>
            <a:pPr marL="342900" marR="0" lvl="0" indent="-342900">
              <a:spcBef>
                <a:spcPts val="0"/>
              </a:spcBef>
              <a:spcAft>
                <a:spcPts val="0"/>
              </a:spcAft>
              <a:buFont typeface="Symbol" panose="05050102010706020507" pitchFamily="18" charset="2"/>
              <a:buChar char=""/>
            </a:pPr>
            <a:r>
              <a:rPr lang="bg-BG" dirty="0">
                <a:latin typeface="Arial" panose="020B0604020202020204" pitchFamily="34" charset="0"/>
                <a:ea typeface="Times New Roman" panose="02020603050405020304" pitchFamily="18" charset="0"/>
                <a:cs typeface="Arial" panose="020B0604020202020204" pitchFamily="34" charset="0"/>
              </a:rPr>
              <a:t>Penicillin inhibits </a:t>
            </a:r>
            <a:r>
              <a:rPr lang="en-US" dirty="0">
                <a:latin typeface="Arial" panose="020B0604020202020204" pitchFamily="34" charset="0"/>
                <a:ea typeface="Times New Roman" panose="02020603050405020304" pitchFamily="18" charset="0"/>
                <a:cs typeface="Arial" panose="020B0604020202020204" pitchFamily="34" charset="0"/>
              </a:rPr>
              <a:t>the transpeptidase </a:t>
            </a:r>
            <a:r>
              <a:rPr lang="bg-BG" dirty="0">
                <a:latin typeface="Arial" panose="020B0604020202020204" pitchFamily="34" charset="0"/>
                <a:ea typeface="Times New Roman" panose="02020603050405020304" pitchFamily="18" charset="0"/>
                <a:cs typeface="Arial" panose="020B0604020202020204" pitchFamily="34" charset="0"/>
              </a:rPr>
              <a:t>enzyme</a:t>
            </a:r>
            <a:r>
              <a:rPr lang="en-US" dirty="0">
                <a:latin typeface="Arial" panose="020B0604020202020204" pitchFamily="34" charset="0"/>
                <a:ea typeface="Times New Roman" panose="02020603050405020304" pitchFamily="18" charset="0"/>
                <a:cs typeface="Arial" panose="020B0604020202020204" pitchFamily="34" charset="0"/>
              </a:rPr>
              <a:t> </a:t>
            </a:r>
            <a:r>
              <a:rPr lang="bg-BG" dirty="0">
                <a:latin typeface="Arial" panose="020B0604020202020204" pitchFamily="34" charset="0"/>
                <a:ea typeface="Times New Roman" panose="02020603050405020304" pitchFamily="18" charset="0"/>
                <a:cs typeface="Arial" panose="020B0604020202020204" pitchFamily="34" charset="0"/>
              </a:rPr>
              <a:t>that </a:t>
            </a:r>
            <a:r>
              <a:rPr lang="en-US" dirty="0">
                <a:latin typeface="Arial" panose="020B0604020202020204" pitchFamily="34" charset="0"/>
                <a:ea typeface="Times New Roman" panose="02020603050405020304" pitchFamily="18" charset="0"/>
                <a:cs typeface="Arial" panose="020B0604020202020204" pitchFamily="34" charset="0"/>
              </a:rPr>
              <a:t>is</a:t>
            </a:r>
            <a:r>
              <a:rPr lang="bg-BG" dirty="0">
                <a:latin typeface="Arial" panose="020B0604020202020204" pitchFamily="34" charset="0"/>
                <a:ea typeface="Times New Roman" panose="02020603050405020304" pitchFamily="18" charset="0"/>
                <a:cs typeface="Arial" panose="020B0604020202020204" pitchFamily="34" charset="0"/>
              </a:rPr>
              <a:t> responsible </a:t>
            </a:r>
            <a:r>
              <a:rPr lang="en-US" dirty="0">
                <a:latin typeface="Arial" panose="020B0604020202020204" pitchFamily="34" charset="0"/>
                <a:ea typeface="Times New Roman" panose="02020603050405020304" pitchFamily="18" charset="0"/>
                <a:cs typeface="Arial" panose="020B0604020202020204" pitchFamily="34" charset="0"/>
              </a:rPr>
              <a:t>for crosslinking the Gly</a:t>
            </a:r>
            <a:r>
              <a:rPr lang="en-US" baseline="-25000" dirty="0">
                <a:latin typeface="Arial" panose="020B0604020202020204" pitchFamily="34" charset="0"/>
                <a:ea typeface="Times New Roman" panose="02020603050405020304" pitchFamily="18" charset="0"/>
                <a:cs typeface="Arial" panose="020B0604020202020204" pitchFamily="34" charset="0"/>
              </a:rPr>
              <a:t>5</a:t>
            </a:r>
            <a:r>
              <a:rPr lang="en-US" dirty="0">
                <a:latin typeface="Arial" panose="020B0604020202020204" pitchFamily="34" charset="0"/>
                <a:ea typeface="Times New Roman" panose="02020603050405020304" pitchFamily="18" charset="0"/>
                <a:cs typeface="Arial" panose="020B0604020202020204" pitchFamily="34" charset="0"/>
              </a:rPr>
              <a:t> chain to alanine (circled on diagram).</a:t>
            </a:r>
          </a:p>
          <a:p>
            <a:pPr marL="342900" marR="0" lvl="0" indent="-342900">
              <a:spcBef>
                <a:spcPts val="0"/>
              </a:spcBef>
              <a:spcAft>
                <a:spcPts val="0"/>
              </a:spcAft>
              <a:buFont typeface="Symbol" panose="05050102010706020507" pitchFamily="18" charset="2"/>
              <a:buChar char=""/>
            </a:pPr>
            <a:r>
              <a:rPr lang="en-US" dirty="0">
                <a:latin typeface="Arial" panose="020B0604020202020204" pitchFamily="34" charset="0"/>
                <a:ea typeface="Times New Roman" panose="02020603050405020304" pitchFamily="18" charset="0"/>
                <a:cs typeface="Arial" panose="020B0604020202020204" pitchFamily="34" charset="0"/>
              </a:rPr>
              <a:t>The crosslinking of the cell wall is broken, making the bacteria fragile to breakage.</a:t>
            </a:r>
          </a:p>
          <a:p>
            <a:pPr marL="342900" marR="0" lvl="0" indent="-342900">
              <a:spcBef>
                <a:spcPts val="0"/>
              </a:spcBef>
              <a:spcAft>
                <a:spcPts val="0"/>
              </a:spcAft>
              <a:buFont typeface="Symbol" panose="05050102010706020507" pitchFamily="18" charset="2"/>
              <a:buChar char=""/>
            </a:pPr>
            <a:r>
              <a:rPr lang="bg-BG" dirty="0">
                <a:latin typeface="Arial" panose="020B0604020202020204" pitchFamily="34" charset="0"/>
                <a:ea typeface="Times New Roman" panose="02020603050405020304" pitchFamily="18" charset="0"/>
                <a:cs typeface="Arial" panose="020B0604020202020204" pitchFamily="34" charset="0"/>
              </a:rPr>
              <a:t>Inhibition is by formation of a chemical bond between penicillin and the enzyme (covalent inhibitor). </a:t>
            </a:r>
            <a:endParaRPr lang="en-US" dirty="0">
              <a:effectLst/>
              <a:latin typeface="Arial" panose="020B0604020202020204" pitchFamily="34" charset="0"/>
              <a:ea typeface="Times New Roman" panose="02020603050405020304" pitchFamily="18" charset="0"/>
              <a:cs typeface="Arial" panose="020B0604020202020204" pitchFamily="34" charset="0"/>
            </a:endParaRPr>
          </a:p>
        </p:txBody>
      </p:sp>
      <p:sp>
        <p:nvSpPr>
          <p:cNvPr id="12" name="Rectangle 11">
            <a:extLst>
              <a:ext uri="{FF2B5EF4-FFF2-40B4-BE49-F238E27FC236}">
                <a16:creationId xmlns:a16="http://schemas.microsoft.com/office/drawing/2014/main" id="{BEAB7215-2757-4763-AAC2-CB8783529308}"/>
              </a:ext>
            </a:extLst>
          </p:cNvPr>
          <p:cNvSpPr/>
          <p:nvPr/>
        </p:nvSpPr>
        <p:spPr>
          <a:xfrm>
            <a:off x="152400" y="3768567"/>
            <a:ext cx="6054725" cy="1200329"/>
          </a:xfrm>
          <a:prstGeom prst="rect">
            <a:avLst/>
          </a:prstGeom>
        </p:spPr>
        <p:txBody>
          <a:bodyPr wrap="square">
            <a:spAutoFit/>
          </a:bodyPr>
          <a:lstStyle/>
          <a:p>
            <a:r>
              <a:rPr lang="en-US" b="1" dirty="0">
                <a:latin typeface="Arial" panose="020B0604020202020204" pitchFamily="34" charset="0"/>
                <a:ea typeface="Times New Roman" panose="02020603050405020304" pitchFamily="18" charset="0"/>
              </a:rPr>
              <a:t>Penicillin Resistance</a:t>
            </a:r>
            <a:r>
              <a:rPr lang="en-US" dirty="0">
                <a:latin typeface="Arial" panose="020B0604020202020204" pitchFamily="34" charset="0"/>
                <a:ea typeface="Times New Roman" panose="02020603050405020304" pitchFamily="18" charset="0"/>
              </a:rPr>
              <a:t>: Bacteria produce a protein that degrades penicillin (β-lactamase). This is a common antibiotic resistance gene that is used on plasmids. The transformed bacterial are resistant to penicillin.</a:t>
            </a:r>
            <a:endParaRPr lang="en-US" dirty="0">
              <a:latin typeface="Arial" panose="020B0604020202020204" pitchFamily="34" charset="0"/>
            </a:endParaRPr>
          </a:p>
        </p:txBody>
      </p:sp>
      <p:sp>
        <p:nvSpPr>
          <p:cNvPr id="13" name="TextBox 12">
            <a:extLst>
              <a:ext uri="{FF2B5EF4-FFF2-40B4-BE49-F238E27FC236}">
                <a16:creationId xmlns:a16="http://schemas.microsoft.com/office/drawing/2014/main" id="{64317337-F4E1-4970-AF8C-24BE4B1E7F17}"/>
              </a:ext>
            </a:extLst>
          </p:cNvPr>
          <p:cNvSpPr txBox="1"/>
          <p:nvPr/>
        </p:nvSpPr>
        <p:spPr>
          <a:xfrm>
            <a:off x="3759101" y="-21573"/>
            <a:ext cx="3943708" cy="523220"/>
          </a:xfrm>
          <a:prstGeom prst="rect">
            <a:avLst/>
          </a:prstGeom>
          <a:noFill/>
        </p:spPr>
        <p:txBody>
          <a:bodyPr wrap="none" rtlCol="0">
            <a:spAutoFit/>
          </a:bodyPr>
          <a:lstStyle/>
          <a:p>
            <a:r>
              <a:rPr lang="en-US" sz="2800" dirty="0">
                <a:latin typeface="Arial" panose="020B0604020202020204" pitchFamily="34" charset="0"/>
              </a:rPr>
              <a:t>Mechanism of Penicillin</a:t>
            </a:r>
          </a:p>
        </p:txBody>
      </p:sp>
      <p:pic>
        <p:nvPicPr>
          <p:cNvPr id="14" name="Picture 13">
            <a:extLst>
              <a:ext uri="{FF2B5EF4-FFF2-40B4-BE49-F238E27FC236}">
                <a16:creationId xmlns:a16="http://schemas.microsoft.com/office/drawing/2014/main" id="{D98A4B46-6677-622B-CA63-0B6FE67B3570}"/>
              </a:ext>
            </a:extLst>
          </p:cNvPr>
          <p:cNvPicPr>
            <a:picLocks noChangeAspect="1"/>
          </p:cNvPicPr>
          <p:nvPr/>
        </p:nvPicPr>
        <p:blipFill rotWithShape="1">
          <a:blip r:embed="rId6"/>
          <a:srcRect t="10289"/>
          <a:stretch/>
        </p:blipFill>
        <p:spPr>
          <a:xfrm>
            <a:off x="6172200" y="2550352"/>
            <a:ext cx="5721251" cy="2342335"/>
          </a:xfrm>
          <a:prstGeom prst="rect">
            <a:avLst/>
          </a:prstGeom>
        </p:spPr>
      </p:pic>
      <p:sp>
        <p:nvSpPr>
          <p:cNvPr id="2" name="TextBox 1">
            <a:extLst>
              <a:ext uri="{FF2B5EF4-FFF2-40B4-BE49-F238E27FC236}">
                <a16:creationId xmlns:a16="http://schemas.microsoft.com/office/drawing/2014/main" id="{1AF261E3-2E35-70A7-007B-588C124276D2}"/>
              </a:ext>
            </a:extLst>
          </p:cNvPr>
          <p:cNvSpPr txBox="1"/>
          <p:nvPr/>
        </p:nvSpPr>
        <p:spPr>
          <a:xfrm>
            <a:off x="5950288" y="2289477"/>
            <a:ext cx="1095172" cy="369332"/>
          </a:xfrm>
          <a:prstGeom prst="rect">
            <a:avLst/>
          </a:prstGeom>
          <a:noFill/>
        </p:spPr>
        <p:txBody>
          <a:bodyPr wrap="none" rtlCol="0">
            <a:spAutoFit/>
          </a:bodyPr>
          <a:lstStyle/>
          <a:p>
            <a:r>
              <a:rPr lang="en-US" dirty="0">
                <a:latin typeface="Arial" panose="020B0604020202020204" pitchFamily="34" charset="0"/>
              </a:rPr>
              <a:t>Penicillin</a:t>
            </a:r>
          </a:p>
        </p:txBody>
      </p:sp>
      <p:cxnSp>
        <p:nvCxnSpPr>
          <p:cNvPr id="7" name="Straight Arrow Connector 6">
            <a:extLst>
              <a:ext uri="{FF2B5EF4-FFF2-40B4-BE49-F238E27FC236}">
                <a16:creationId xmlns:a16="http://schemas.microsoft.com/office/drawing/2014/main" id="{1BB35006-E977-D227-5B22-1212964046DC}"/>
              </a:ext>
            </a:extLst>
          </p:cNvPr>
          <p:cNvCxnSpPr/>
          <p:nvPr/>
        </p:nvCxnSpPr>
        <p:spPr>
          <a:xfrm>
            <a:off x="6553200" y="2590800"/>
            <a:ext cx="297355" cy="28683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2F28C895-F68C-4083-5A75-99DB3BAA3289}"/>
              </a:ext>
            </a:extLst>
          </p:cNvPr>
          <p:cNvSpPr txBox="1"/>
          <p:nvPr/>
        </p:nvSpPr>
        <p:spPr>
          <a:xfrm>
            <a:off x="9680574" y="5257800"/>
            <a:ext cx="2359026" cy="1200329"/>
          </a:xfrm>
          <a:prstGeom prst="rect">
            <a:avLst/>
          </a:prstGeom>
          <a:noFill/>
        </p:spPr>
        <p:txBody>
          <a:bodyPr wrap="square" rtlCol="0">
            <a:spAutoFit/>
          </a:bodyPr>
          <a:lstStyle/>
          <a:p>
            <a:r>
              <a:rPr lang="en-US" dirty="0">
                <a:latin typeface="Arial" panose="020B0604020202020204" pitchFamily="34" charset="0"/>
              </a:rPr>
              <a:t>Lactamase can regenerate the serine, regenerating the enzyme.</a:t>
            </a:r>
          </a:p>
        </p:txBody>
      </p:sp>
      <p:sp>
        <p:nvSpPr>
          <p:cNvPr id="4" name="Date Placeholder 3">
            <a:extLst>
              <a:ext uri="{FF2B5EF4-FFF2-40B4-BE49-F238E27FC236}">
                <a16:creationId xmlns:a16="http://schemas.microsoft.com/office/drawing/2014/main" id="{E37DB5CB-7FAD-44FD-6AF0-CB2A6782830F}"/>
              </a:ext>
            </a:extLst>
          </p:cNvPr>
          <p:cNvSpPr>
            <a:spLocks noGrp="1"/>
          </p:cNvSpPr>
          <p:nvPr>
            <p:ph type="dt" sz="half" idx="10"/>
          </p:nvPr>
        </p:nvSpPr>
        <p:spPr/>
        <p:txBody>
          <a:bodyPr/>
          <a:lstStyle/>
          <a:p>
            <a:fld id="{5690D3DB-2779-46DD-A1CA-2EDF2835F74A}" type="datetime1">
              <a:rPr lang="en-US" smtClean="0"/>
              <a:t>9/9/2023</a:t>
            </a:fld>
            <a:endParaRPr lang="en-US"/>
          </a:p>
        </p:txBody>
      </p:sp>
      <p:sp>
        <p:nvSpPr>
          <p:cNvPr id="5" name="Footer Placeholder 4">
            <a:extLst>
              <a:ext uri="{FF2B5EF4-FFF2-40B4-BE49-F238E27FC236}">
                <a16:creationId xmlns:a16="http://schemas.microsoft.com/office/drawing/2014/main" id="{ABEBCC5D-7BE2-BAB0-7F26-A214AE52205D}"/>
              </a:ext>
            </a:extLst>
          </p:cNvPr>
          <p:cNvSpPr>
            <a:spLocks noGrp="1"/>
          </p:cNvSpPr>
          <p:nvPr>
            <p:ph type="ftr" sz="quarter" idx="11"/>
          </p:nvPr>
        </p:nvSpPr>
        <p:spPr/>
        <p:txBody>
          <a:bodyPr/>
          <a:lstStyle/>
          <a:p>
            <a:r>
              <a:rPr lang="en-US"/>
              <a:t>D &amp; D Lecture 5 - Fall 2023</a:t>
            </a:r>
          </a:p>
        </p:txBody>
      </p:sp>
      <p:sp>
        <p:nvSpPr>
          <p:cNvPr id="6" name="Slide Number Placeholder 5">
            <a:extLst>
              <a:ext uri="{FF2B5EF4-FFF2-40B4-BE49-F238E27FC236}">
                <a16:creationId xmlns:a16="http://schemas.microsoft.com/office/drawing/2014/main" id="{B6217942-A35A-AD3F-580E-F3FBCBE69825}"/>
              </a:ext>
            </a:extLst>
          </p:cNvPr>
          <p:cNvSpPr>
            <a:spLocks noGrp="1"/>
          </p:cNvSpPr>
          <p:nvPr>
            <p:ph type="sldNum" sz="quarter" idx="12"/>
          </p:nvPr>
        </p:nvSpPr>
        <p:spPr/>
        <p:txBody>
          <a:bodyPr/>
          <a:lstStyle/>
          <a:p>
            <a:fld id="{DC3BB032-4020-48F4-953B-341806DC4A2B}" type="slidenum">
              <a:rPr lang="en-US" smtClean="0"/>
              <a:pPr/>
              <a:t>5</a:t>
            </a:fld>
            <a:endParaRPr lang="en-US"/>
          </a:p>
        </p:txBody>
      </p:sp>
      <p:grpSp>
        <p:nvGrpSpPr>
          <p:cNvPr id="17" name="Group 16">
            <a:extLst>
              <a:ext uri="{FF2B5EF4-FFF2-40B4-BE49-F238E27FC236}">
                <a16:creationId xmlns:a16="http://schemas.microsoft.com/office/drawing/2014/main" id="{FB806256-E045-D98B-863B-8DE0AC0B76BB}"/>
              </a:ext>
            </a:extLst>
          </p:cNvPr>
          <p:cNvGrpSpPr/>
          <p:nvPr/>
        </p:nvGrpSpPr>
        <p:grpSpPr>
          <a:xfrm>
            <a:off x="6140097" y="2359594"/>
            <a:ext cx="1387440" cy="754920"/>
            <a:chOff x="6140097" y="2359594"/>
            <a:chExt cx="1387440" cy="754920"/>
          </a:xfrm>
        </p:grpSpPr>
        <mc:AlternateContent xmlns:mc="http://schemas.openxmlformats.org/markup-compatibility/2006">
          <mc:Choice xmlns:p14="http://schemas.microsoft.com/office/powerpoint/2010/main" Requires="p14">
            <p:contentPart p14:bwMode="auto" r:id="rId7">
              <p14:nvContentPartPr>
                <p14:cNvPr id="9" name="Ink 8">
                  <a:extLst>
                    <a:ext uri="{FF2B5EF4-FFF2-40B4-BE49-F238E27FC236}">
                      <a16:creationId xmlns:a16="http://schemas.microsoft.com/office/drawing/2014/main" id="{4F5AFC74-4DE9-4C5D-A3B8-3E912A801603}"/>
                    </a:ext>
                  </a:extLst>
                </p14:cNvPr>
                <p14:cNvContentPartPr/>
                <p14:nvPr/>
              </p14:nvContentPartPr>
              <p14:xfrm>
                <a:off x="6140097" y="2601874"/>
                <a:ext cx="841680" cy="43200"/>
              </p14:xfrm>
            </p:contentPart>
          </mc:Choice>
          <mc:Fallback>
            <p:pic>
              <p:nvPicPr>
                <p:cNvPr id="9" name="Ink 8">
                  <a:extLst>
                    <a:ext uri="{FF2B5EF4-FFF2-40B4-BE49-F238E27FC236}">
                      <a16:creationId xmlns:a16="http://schemas.microsoft.com/office/drawing/2014/main" id="{4F5AFC74-4DE9-4C5D-A3B8-3E912A801603}"/>
                    </a:ext>
                  </a:extLst>
                </p:cNvPr>
                <p:cNvPicPr/>
                <p:nvPr/>
              </p:nvPicPr>
              <p:blipFill>
                <a:blip r:embed="rId8"/>
                <a:stretch>
                  <a:fillRect/>
                </a:stretch>
              </p:blipFill>
              <p:spPr>
                <a:xfrm>
                  <a:off x="6131457" y="2592874"/>
                  <a:ext cx="859320" cy="6084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15" name="Ink 14">
                  <a:extLst>
                    <a:ext uri="{FF2B5EF4-FFF2-40B4-BE49-F238E27FC236}">
                      <a16:creationId xmlns:a16="http://schemas.microsoft.com/office/drawing/2014/main" id="{92211EEB-E59F-0E1D-0128-09E0E906AE6F}"/>
                    </a:ext>
                  </a:extLst>
                </p14:cNvPr>
                <p14:cNvContentPartPr/>
                <p14:nvPr/>
              </p14:nvContentPartPr>
              <p14:xfrm>
                <a:off x="7235937" y="2359594"/>
                <a:ext cx="291600" cy="718920"/>
              </p14:xfrm>
            </p:contentPart>
          </mc:Choice>
          <mc:Fallback>
            <p:pic>
              <p:nvPicPr>
                <p:cNvPr id="15" name="Ink 14">
                  <a:extLst>
                    <a:ext uri="{FF2B5EF4-FFF2-40B4-BE49-F238E27FC236}">
                      <a16:creationId xmlns:a16="http://schemas.microsoft.com/office/drawing/2014/main" id="{92211EEB-E59F-0E1D-0128-09E0E906AE6F}"/>
                    </a:ext>
                  </a:extLst>
                </p:cNvPr>
                <p:cNvPicPr/>
                <p:nvPr/>
              </p:nvPicPr>
              <p:blipFill>
                <a:blip r:embed="rId10"/>
                <a:stretch>
                  <a:fillRect/>
                </a:stretch>
              </p:blipFill>
              <p:spPr>
                <a:xfrm>
                  <a:off x="7226937" y="2350954"/>
                  <a:ext cx="309240" cy="73656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16" name="Ink 15">
                  <a:extLst>
                    <a:ext uri="{FF2B5EF4-FFF2-40B4-BE49-F238E27FC236}">
                      <a16:creationId xmlns:a16="http://schemas.microsoft.com/office/drawing/2014/main" id="{5E6E9CD0-A39B-664F-1FE2-535B607986D2}"/>
                    </a:ext>
                  </a:extLst>
                </p14:cNvPr>
                <p14:cNvContentPartPr/>
                <p14:nvPr/>
              </p14:nvContentPartPr>
              <p14:xfrm>
                <a:off x="7304337" y="2994994"/>
                <a:ext cx="84600" cy="119520"/>
              </p14:xfrm>
            </p:contentPart>
          </mc:Choice>
          <mc:Fallback>
            <p:pic>
              <p:nvPicPr>
                <p:cNvPr id="16" name="Ink 15">
                  <a:extLst>
                    <a:ext uri="{FF2B5EF4-FFF2-40B4-BE49-F238E27FC236}">
                      <a16:creationId xmlns:a16="http://schemas.microsoft.com/office/drawing/2014/main" id="{5E6E9CD0-A39B-664F-1FE2-535B607986D2}"/>
                    </a:ext>
                  </a:extLst>
                </p:cNvPr>
                <p:cNvPicPr/>
                <p:nvPr/>
              </p:nvPicPr>
              <p:blipFill>
                <a:blip r:embed="rId12"/>
                <a:stretch>
                  <a:fillRect/>
                </a:stretch>
              </p:blipFill>
              <p:spPr>
                <a:xfrm>
                  <a:off x="7295337" y="2985994"/>
                  <a:ext cx="102240" cy="13716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3">
            <p14:nvContentPartPr>
              <p14:cNvPr id="22" name="Ink 21">
                <a:extLst>
                  <a:ext uri="{FF2B5EF4-FFF2-40B4-BE49-F238E27FC236}">
                    <a16:creationId xmlns:a16="http://schemas.microsoft.com/office/drawing/2014/main" id="{76FD213A-D5AA-DB57-6BA7-358FD526E732}"/>
                  </a:ext>
                </a:extLst>
              </p14:cNvPr>
              <p14:cNvContentPartPr/>
              <p14:nvPr/>
            </p14:nvContentPartPr>
            <p14:xfrm>
              <a:off x="7444737" y="4531474"/>
              <a:ext cx="137520" cy="208800"/>
            </p14:xfrm>
          </p:contentPart>
        </mc:Choice>
        <mc:Fallback>
          <p:pic>
            <p:nvPicPr>
              <p:cNvPr id="22" name="Ink 21">
                <a:extLst>
                  <a:ext uri="{FF2B5EF4-FFF2-40B4-BE49-F238E27FC236}">
                    <a16:creationId xmlns:a16="http://schemas.microsoft.com/office/drawing/2014/main" id="{76FD213A-D5AA-DB57-6BA7-358FD526E732}"/>
                  </a:ext>
                </a:extLst>
              </p:cNvPr>
              <p:cNvPicPr/>
              <p:nvPr/>
            </p:nvPicPr>
            <p:blipFill>
              <a:blip r:embed="rId14"/>
              <a:stretch>
                <a:fillRect/>
              </a:stretch>
            </p:blipFill>
            <p:spPr>
              <a:xfrm>
                <a:off x="7436097" y="4522474"/>
                <a:ext cx="155160" cy="226440"/>
              </a:xfrm>
              <a:prstGeom prst="rect">
                <a:avLst/>
              </a:prstGeom>
            </p:spPr>
          </p:pic>
        </mc:Fallback>
      </mc:AlternateContent>
      <p:grpSp>
        <p:nvGrpSpPr>
          <p:cNvPr id="26" name="Group 25">
            <a:extLst>
              <a:ext uri="{FF2B5EF4-FFF2-40B4-BE49-F238E27FC236}">
                <a16:creationId xmlns:a16="http://schemas.microsoft.com/office/drawing/2014/main" id="{947CA327-6511-9217-E9D8-EC2683740FCC}"/>
              </a:ext>
            </a:extLst>
          </p:cNvPr>
          <p:cNvGrpSpPr/>
          <p:nvPr/>
        </p:nvGrpSpPr>
        <p:grpSpPr>
          <a:xfrm>
            <a:off x="7860177" y="4420954"/>
            <a:ext cx="235440" cy="301680"/>
            <a:chOff x="7860177" y="4420954"/>
            <a:chExt cx="235440" cy="301680"/>
          </a:xfrm>
        </p:grpSpPr>
        <mc:AlternateContent xmlns:mc="http://schemas.openxmlformats.org/markup-compatibility/2006">
          <mc:Choice xmlns:p14="http://schemas.microsoft.com/office/powerpoint/2010/main" Requires="p14">
            <p:contentPart p14:bwMode="auto" r:id="rId15">
              <p14:nvContentPartPr>
                <p14:cNvPr id="23" name="Ink 22">
                  <a:extLst>
                    <a:ext uri="{FF2B5EF4-FFF2-40B4-BE49-F238E27FC236}">
                      <a16:creationId xmlns:a16="http://schemas.microsoft.com/office/drawing/2014/main" id="{0A2342E9-01D5-1563-9819-476FB4C248F0}"/>
                    </a:ext>
                  </a:extLst>
                </p14:cNvPr>
                <p14:cNvContentPartPr/>
                <p14:nvPr/>
              </p14:nvContentPartPr>
              <p14:xfrm>
                <a:off x="7860177" y="4497634"/>
                <a:ext cx="135000" cy="225000"/>
              </p14:xfrm>
            </p:contentPart>
          </mc:Choice>
          <mc:Fallback>
            <p:pic>
              <p:nvPicPr>
                <p:cNvPr id="23" name="Ink 22">
                  <a:extLst>
                    <a:ext uri="{FF2B5EF4-FFF2-40B4-BE49-F238E27FC236}">
                      <a16:creationId xmlns:a16="http://schemas.microsoft.com/office/drawing/2014/main" id="{0A2342E9-01D5-1563-9819-476FB4C248F0}"/>
                    </a:ext>
                  </a:extLst>
                </p:cNvPr>
                <p:cNvPicPr/>
                <p:nvPr/>
              </p:nvPicPr>
              <p:blipFill>
                <a:blip r:embed="rId16"/>
                <a:stretch>
                  <a:fillRect/>
                </a:stretch>
              </p:blipFill>
              <p:spPr>
                <a:xfrm>
                  <a:off x="7851537" y="4488994"/>
                  <a:ext cx="152640" cy="24264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24" name="Ink 23">
                  <a:extLst>
                    <a:ext uri="{FF2B5EF4-FFF2-40B4-BE49-F238E27FC236}">
                      <a16:creationId xmlns:a16="http://schemas.microsoft.com/office/drawing/2014/main" id="{F72B9F35-2354-7236-070A-55DEFD602E5F}"/>
                    </a:ext>
                  </a:extLst>
                </p14:cNvPr>
                <p14:cNvContentPartPr/>
                <p14:nvPr/>
              </p14:nvContentPartPr>
              <p14:xfrm>
                <a:off x="8018217" y="4420954"/>
                <a:ext cx="77400" cy="142920"/>
              </p14:xfrm>
            </p:contentPart>
          </mc:Choice>
          <mc:Fallback>
            <p:pic>
              <p:nvPicPr>
                <p:cNvPr id="24" name="Ink 23">
                  <a:extLst>
                    <a:ext uri="{FF2B5EF4-FFF2-40B4-BE49-F238E27FC236}">
                      <a16:creationId xmlns:a16="http://schemas.microsoft.com/office/drawing/2014/main" id="{F72B9F35-2354-7236-070A-55DEFD602E5F}"/>
                    </a:ext>
                  </a:extLst>
                </p:cNvPr>
                <p:cNvPicPr/>
                <p:nvPr/>
              </p:nvPicPr>
              <p:blipFill>
                <a:blip r:embed="rId18"/>
                <a:stretch>
                  <a:fillRect/>
                </a:stretch>
              </p:blipFill>
              <p:spPr>
                <a:xfrm>
                  <a:off x="8009577" y="4411954"/>
                  <a:ext cx="95040" cy="16056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9">
            <p14:nvContentPartPr>
              <p14:cNvPr id="25" name="Ink 24">
                <a:extLst>
                  <a:ext uri="{FF2B5EF4-FFF2-40B4-BE49-F238E27FC236}">
                    <a16:creationId xmlns:a16="http://schemas.microsoft.com/office/drawing/2014/main" id="{AAC6EDF8-3150-2FE3-BFF6-FC0EF248A7FD}"/>
                  </a:ext>
                </a:extLst>
              </p14:cNvPr>
              <p14:cNvContentPartPr/>
              <p14:nvPr/>
            </p14:nvContentPartPr>
            <p14:xfrm>
              <a:off x="8199297" y="3638314"/>
              <a:ext cx="153000" cy="448200"/>
            </p14:xfrm>
          </p:contentPart>
        </mc:Choice>
        <mc:Fallback>
          <p:pic>
            <p:nvPicPr>
              <p:cNvPr id="25" name="Ink 24">
                <a:extLst>
                  <a:ext uri="{FF2B5EF4-FFF2-40B4-BE49-F238E27FC236}">
                    <a16:creationId xmlns:a16="http://schemas.microsoft.com/office/drawing/2014/main" id="{AAC6EDF8-3150-2FE3-BFF6-FC0EF248A7FD}"/>
                  </a:ext>
                </a:extLst>
              </p:cNvPr>
              <p:cNvPicPr/>
              <p:nvPr/>
            </p:nvPicPr>
            <p:blipFill>
              <a:blip r:embed="rId20"/>
              <a:stretch>
                <a:fillRect/>
              </a:stretch>
            </p:blipFill>
            <p:spPr>
              <a:xfrm>
                <a:off x="8190297" y="3629674"/>
                <a:ext cx="170640" cy="465840"/>
              </a:xfrm>
              <a:prstGeom prst="rect">
                <a:avLst/>
              </a:prstGeom>
            </p:spPr>
          </p:pic>
        </mc:Fallback>
      </mc:AlternateContent>
      <p:grpSp>
        <p:nvGrpSpPr>
          <p:cNvPr id="35" name="Group 34">
            <a:extLst>
              <a:ext uri="{FF2B5EF4-FFF2-40B4-BE49-F238E27FC236}">
                <a16:creationId xmlns:a16="http://schemas.microsoft.com/office/drawing/2014/main" id="{976AD092-DFA5-5EDE-F60E-964AA5CC27BC}"/>
              </a:ext>
            </a:extLst>
          </p:cNvPr>
          <p:cNvGrpSpPr/>
          <p:nvPr/>
        </p:nvGrpSpPr>
        <p:grpSpPr>
          <a:xfrm>
            <a:off x="6226137" y="3617434"/>
            <a:ext cx="994680" cy="1061640"/>
            <a:chOff x="6226137" y="3617434"/>
            <a:chExt cx="994680" cy="1061640"/>
          </a:xfrm>
        </p:grpSpPr>
        <mc:AlternateContent xmlns:mc="http://schemas.openxmlformats.org/markup-compatibility/2006">
          <mc:Choice xmlns:p14="http://schemas.microsoft.com/office/powerpoint/2010/main" Requires="p14">
            <p:contentPart p14:bwMode="auto" r:id="rId21">
              <p14:nvContentPartPr>
                <p14:cNvPr id="21" name="Ink 20">
                  <a:extLst>
                    <a:ext uri="{FF2B5EF4-FFF2-40B4-BE49-F238E27FC236}">
                      <a16:creationId xmlns:a16="http://schemas.microsoft.com/office/drawing/2014/main" id="{D8713421-8F50-11FA-076C-8E61A1C11191}"/>
                    </a:ext>
                  </a:extLst>
                </p14:cNvPr>
                <p14:cNvContentPartPr/>
                <p14:nvPr/>
              </p14:nvContentPartPr>
              <p14:xfrm>
                <a:off x="6948657" y="4492954"/>
                <a:ext cx="117000" cy="186120"/>
              </p14:xfrm>
            </p:contentPart>
          </mc:Choice>
          <mc:Fallback>
            <p:pic>
              <p:nvPicPr>
                <p:cNvPr id="21" name="Ink 20">
                  <a:extLst>
                    <a:ext uri="{FF2B5EF4-FFF2-40B4-BE49-F238E27FC236}">
                      <a16:creationId xmlns:a16="http://schemas.microsoft.com/office/drawing/2014/main" id="{D8713421-8F50-11FA-076C-8E61A1C11191}"/>
                    </a:ext>
                  </a:extLst>
                </p:cNvPr>
                <p:cNvPicPr/>
                <p:nvPr/>
              </p:nvPicPr>
              <p:blipFill>
                <a:blip r:embed="rId22"/>
                <a:stretch>
                  <a:fillRect/>
                </a:stretch>
              </p:blipFill>
              <p:spPr>
                <a:xfrm>
                  <a:off x="6939657" y="4483954"/>
                  <a:ext cx="134640" cy="20376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18" name="Ink 17">
                  <a:extLst>
                    <a:ext uri="{FF2B5EF4-FFF2-40B4-BE49-F238E27FC236}">
                      <a16:creationId xmlns:a16="http://schemas.microsoft.com/office/drawing/2014/main" id="{B08E2921-7037-852A-D5F7-185CAB214A49}"/>
                    </a:ext>
                  </a:extLst>
                </p14:cNvPr>
                <p14:cNvContentPartPr/>
                <p14:nvPr/>
              </p14:nvContentPartPr>
              <p14:xfrm>
                <a:off x="6226137" y="3617434"/>
                <a:ext cx="168120" cy="248040"/>
              </p14:xfrm>
            </p:contentPart>
          </mc:Choice>
          <mc:Fallback>
            <p:pic>
              <p:nvPicPr>
                <p:cNvPr id="18" name="Ink 17">
                  <a:extLst>
                    <a:ext uri="{FF2B5EF4-FFF2-40B4-BE49-F238E27FC236}">
                      <a16:creationId xmlns:a16="http://schemas.microsoft.com/office/drawing/2014/main" id="{B08E2921-7037-852A-D5F7-185CAB214A49}"/>
                    </a:ext>
                  </a:extLst>
                </p:cNvPr>
                <p:cNvPicPr/>
                <p:nvPr/>
              </p:nvPicPr>
              <p:blipFill>
                <a:blip r:embed="rId24"/>
                <a:stretch>
                  <a:fillRect/>
                </a:stretch>
              </p:blipFill>
              <p:spPr>
                <a:xfrm>
                  <a:off x="6217137" y="3608434"/>
                  <a:ext cx="185760" cy="26568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19" name="Ink 18">
                  <a:extLst>
                    <a:ext uri="{FF2B5EF4-FFF2-40B4-BE49-F238E27FC236}">
                      <a16:creationId xmlns:a16="http://schemas.microsoft.com/office/drawing/2014/main" id="{AF81A6D7-389D-084E-4DCB-D3E64AE0A239}"/>
                    </a:ext>
                  </a:extLst>
                </p14:cNvPr>
                <p14:cNvContentPartPr/>
                <p14:nvPr/>
              </p14:nvContentPartPr>
              <p14:xfrm>
                <a:off x="6365457" y="3727954"/>
                <a:ext cx="264240" cy="361080"/>
              </p14:xfrm>
            </p:contentPart>
          </mc:Choice>
          <mc:Fallback>
            <p:pic>
              <p:nvPicPr>
                <p:cNvPr id="19" name="Ink 18">
                  <a:extLst>
                    <a:ext uri="{FF2B5EF4-FFF2-40B4-BE49-F238E27FC236}">
                      <a16:creationId xmlns:a16="http://schemas.microsoft.com/office/drawing/2014/main" id="{AF81A6D7-389D-084E-4DCB-D3E64AE0A239}"/>
                    </a:ext>
                  </a:extLst>
                </p:cNvPr>
                <p:cNvPicPr/>
                <p:nvPr/>
              </p:nvPicPr>
              <p:blipFill>
                <a:blip r:embed="rId26"/>
                <a:stretch>
                  <a:fillRect/>
                </a:stretch>
              </p:blipFill>
              <p:spPr>
                <a:xfrm>
                  <a:off x="6356817" y="3718954"/>
                  <a:ext cx="281880" cy="37872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20" name="Ink 19">
                  <a:extLst>
                    <a:ext uri="{FF2B5EF4-FFF2-40B4-BE49-F238E27FC236}">
                      <a16:creationId xmlns:a16="http://schemas.microsoft.com/office/drawing/2014/main" id="{DD7FB1BF-3D88-7024-D43B-DE0B79377F6B}"/>
                    </a:ext>
                  </a:extLst>
                </p14:cNvPr>
                <p14:cNvContentPartPr/>
                <p14:nvPr/>
              </p14:nvContentPartPr>
              <p14:xfrm>
                <a:off x="6575337" y="4320514"/>
                <a:ext cx="136080" cy="217440"/>
              </p14:xfrm>
            </p:contentPart>
          </mc:Choice>
          <mc:Fallback>
            <p:pic>
              <p:nvPicPr>
                <p:cNvPr id="20" name="Ink 19">
                  <a:extLst>
                    <a:ext uri="{FF2B5EF4-FFF2-40B4-BE49-F238E27FC236}">
                      <a16:creationId xmlns:a16="http://schemas.microsoft.com/office/drawing/2014/main" id="{DD7FB1BF-3D88-7024-D43B-DE0B79377F6B}"/>
                    </a:ext>
                  </a:extLst>
                </p:cNvPr>
                <p:cNvPicPr/>
                <p:nvPr/>
              </p:nvPicPr>
              <p:blipFill>
                <a:blip r:embed="rId28"/>
                <a:stretch>
                  <a:fillRect/>
                </a:stretch>
              </p:blipFill>
              <p:spPr>
                <a:xfrm>
                  <a:off x="6566337" y="4311514"/>
                  <a:ext cx="153720" cy="235080"/>
                </a:xfrm>
                <a:prstGeom prst="rect">
                  <a:avLst/>
                </a:prstGeom>
              </p:spPr>
            </p:pic>
          </mc:Fallback>
        </mc:AlternateContent>
        <mc:AlternateContent xmlns:mc="http://schemas.openxmlformats.org/markup-compatibility/2006">
          <mc:Choice xmlns:p14="http://schemas.microsoft.com/office/powerpoint/2010/main" Requires="p14">
            <p:contentPart p14:bwMode="auto" r:id="rId29">
              <p14:nvContentPartPr>
                <p14:cNvPr id="28" name="Ink 27">
                  <a:extLst>
                    <a:ext uri="{FF2B5EF4-FFF2-40B4-BE49-F238E27FC236}">
                      <a16:creationId xmlns:a16="http://schemas.microsoft.com/office/drawing/2014/main" id="{2552AE29-2019-F3AF-8CC1-F3C90CDC49A1}"/>
                    </a:ext>
                  </a:extLst>
                </p14:cNvPr>
                <p14:cNvContentPartPr/>
                <p14:nvPr/>
              </p14:nvContentPartPr>
              <p14:xfrm>
                <a:off x="6282657" y="4244554"/>
                <a:ext cx="101160" cy="196200"/>
              </p14:xfrm>
            </p:contentPart>
          </mc:Choice>
          <mc:Fallback>
            <p:pic>
              <p:nvPicPr>
                <p:cNvPr id="28" name="Ink 27">
                  <a:extLst>
                    <a:ext uri="{FF2B5EF4-FFF2-40B4-BE49-F238E27FC236}">
                      <a16:creationId xmlns:a16="http://schemas.microsoft.com/office/drawing/2014/main" id="{2552AE29-2019-F3AF-8CC1-F3C90CDC49A1}"/>
                    </a:ext>
                  </a:extLst>
                </p:cNvPr>
                <p:cNvPicPr/>
                <p:nvPr/>
              </p:nvPicPr>
              <p:blipFill>
                <a:blip r:embed="rId30"/>
                <a:stretch>
                  <a:fillRect/>
                </a:stretch>
              </p:blipFill>
              <p:spPr>
                <a:xfrm>
                  <a:off x="6274017" y="4235914"/>
                  <a:ext cx="118800" cy="213840"/>
                </a:xfrm>
                <a:prstGeom prst="rect">
                  <a:avLst/>
                </a:prstGeom>
              </p:spPr>
            </p:pic>
          </mc:Fallback>
        </mc:AlternateContent>
        <mc:AlternateContent xmlns:mc="http://schemas.openxmlformats.org/markup-compatibility/2006">
          <mc:Choice xmlns:p14="http://schemas.microsoft.com/office/powerpoint/2010/main" Requires="p14">
            <p:contentPart p14:bwMode="auto" r:id="rId31">
              <p14:nvContentPartPr>
                <p14:cNvPr id="29" name="Ink 28">
                  <a:extLst>
                    <a:ext uri="{FF2B5EF4-FFF2-40B4-BE49-F238E27FC236}">
                      <a16:creationId xmlns:a16="http://schemas.microsoft.com/office/drawing/2014/main" id="{DDAE1E0E-287B-C1F1-11EF-16FE87846EAC}"/>
                    </a:ext>
                  </a:extLst>
                </p14:cNvPr>
                <p14:cNvContentPartPr/>
                <p14:nvPr/>
              </p14:nvContentPartPr>
              <p14:xfrm>
                <a:off x="6408297" y="4237714"/>
                <a:ext cx="196200" cy="115920"/>
              </p14:xfrm>
            </p:contentPart>
          </mc:Choice>
          <mc:Fallback>
            <p:pic>
              <p:nvPicPr>
                <p:cNvPr id="29" name="Ink 28">
                  <a:extLst>
                    <a:ext uri="{FF2B5EF4-FFF2-40B4-BE49-F238E27FC236}">
                      <a16:creationId xmlns:a16="http://schemas.microsoft.com/office/drawing/2014/main" id="{DDAE1E0E-287B-C1F1-11EF-16FE87846EAC}"/>
                    </a:ext>
                  </a:extLst>
                </p:cNvPr>
                <p:cNvPicPr/>
                <p:nvPr/>
              </p:nvPicPr>
              <p:blipFill>
                <a:blip r:embed="rId32"/>
                <a:stretch>
                  <a:fillRect/>
                </a:stretch>
              </p:blipFill>
              <p:spPr>
                <a:xfrm>
                  <a:off x="6399297" y="4229074"/>
                  <a:ext cx="213840" cy="13356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30" name="Ink 29">
                  <a:extLst>
                    <a:ext uri="{FF2B5EF4-FFF2-40B4-BE49-F238E27FC236}">
                      <a16:creationId xmlns:a16="http://schemas.microsoft.com/office/drawing/2014/main" id="{F5ECF32D-546C-E9E1-BD29-B4707614C6D0}"/>
                    </a:ext>
                  </a:extLst>
                </p14:cNvPr>
                <p14:cNvContentPartPr/>
                <p14:nvPr/>
              </p14:nvContentPartPr>
              <p14:xfrm>
                <a:off x="6616017" y="4202794"/>
                <a:ext cx="109440" cy="76680"/>
              </p14:xfrm>
            </p:contentPart>
          </mc:Choice>
          <mc:Fallback>
            <p:pic>
              <p:nvPicPr>
                <p:cNvPr id="30" name="Ink 29">
                  <a:extLst>
                    <a:ext uri="{FF2B5EF4-FFF2-40B4-BE49-F238E27FC236}">
                      <a16:creationId xmlns:a16="http://schemas.microsoft.com/office/drawing/2014/main" id="{F5ECF32D-546C-E9E1-BD29-B4707614C6D0}"/>
                    </a:ext>
                  </a:extLst>
                </p:cNvPr>
                <p:cNvPicPr/>
                <p:nvPr/>
              </p:nvPicPr>
              <p:blipFill>
                <a:blip r:embed="rId34"/>
                <a:stretch>
                  <a:fillRect/>
                </a:stretch>
              </p:blipFill>
              <p:spPr>
                <a:xfrm>
                  <a:off x="6607377" y="4194154"/>
                  <a:ext cx="127080" cy="94320"/>
                </a:xfrm>
                <a:prstGeom prst="rect">
                  <a:avLst/>
                </a:prstGeom>
              </p:spPr>
            </p:pic>
          </mc:Fallback>
        </mc:AlternateContent>
        <mc:AlternateContent xmlns:mc="http://schemas.openxmlformats.org/markup-compatibility/2006">
          <mc:Choice xmlns:p14="http://schemas.microsoft.com/office/powerpoint/2010/main" Requires="p14">
            <p:contentPart p14:bwMode="auto" r:id="rId35">
              <p14:nvContentPartPr>
                <p14:cNvPr id="32" name="Ink 31">
                  <a:extLst>
                    <a:ext uri="{FF2B5EF4-FFF2-40B4-BE49-F238E27FC236}">
                      <a16:creationId xmlns:a16="http://schemas.microsoft.com/office/drawing/2014/main" id="{86F3AA4F-FDEF-43EF-95A0-BA1EF5913DB7}"/>
                    </a:ext>
                  </a:extLst>
                </p14:cNvPr>
                <p14:cNvContentPartPr/>
                <p14:nvPr/>
              </p14:nvContentPartPr>
              <p14:xfrm>
                <a:off x="6646257" y="4226194"/>
                <a:ext cx="40680" cy="126720"/>
              </p14:xfrm>
            </p:contentPart>
          </mc:Choice>
          <mc:Fallback>
            <p:pic>
              <p:nvPicPr>
                <p:cNvPr id="32" name="Ink 31">
                  <a:extLst>
                    <a:ext uri="{FF2B5EF4-FFF2-40B4-BE49-F238E27FC236}">
                      <a16:creationId xmlns:a16="http://schemas.microsoft.com/office/drawing/2014/main" id="{86F3AA4F-FDEF-43EF-95A0-BA1EF5913DB7}"/>
                    </a:ext>
                  </a:extLst>
                </p:cNvPr>
                <p:cNvPicPr/>
                <p:nvPr/>
              </p:nvPicPr>
              <p:blipFill>
                <a:blip r:embed="rId36"/>
                <a:stretch>
                  <a:fillRect/>
                </a:stretch>
              </p:blipFill>
              <p:spPr>
                <a:xfrm>
                  <a:off x="6637257" y="4217194"/>
                  <a:ext cx="58320" cy="144360"/>
                </a:xfrm>
                <a:prstGeom prst="rect">
                  <a:avLst/>
                </a:prstGeom>
              </p:spPr>
            </p:pic>
          </mc:Fallback>
        </mc:AlternateContent>
        <mc:AlternateContent xmlns:mc="http://schemas.openxmlformats.org/markup-compatibility/2006">
          <mc:Choice xmlns:p14="http://schemas.microsoft.com/office/powerpoint/2010/main" Requires="p14">
            <p:contentPart p14:bwMode="auto" r:id="rId37">
              <p14:nvContentPartPr>
                <p14:cNvPr id="34" name="Ink 33">
                  <a:extLst>
                    <a:ext uri="{FF2B5EF4-FFF2-40B4-BE49-F238E27FC236}">
                      <a16:creationId xmlns:a16="http://schemas.microsoft.com/office/drawing/2014/main" id="{F914B0F3-57D9-E966-0E7B-A730302CE2AE}"/>
                    </a:ext>
                  </a:extLst>
                </p14:cNvPr>
                <p14:cNvContentPartPr/>
                <p14:nvPr/>
              </p14:nvContentPartPr>
              <p14:xfrm>
                <a:off x="6887097" y="3963754"/>
                <a:ext cx="333720" cy="239040"/>
              </p14:xfrm>
            </p:contentPart>
          </mc:Choice>
          <mc:Fallback>
            <p:pic>
              <p:nvPicPr>
                <p:cNvPr id="34" name="Ink 33">
                  <a:extLst>
                    <a:ext uri="{FF2B5EF4-FFF2-40B4-BE49-F238E27FC236}">
                      <a16:creationId xmlns:a16="http://schemas.microsoft.com/office/drawing/2014/main" id="{F914B0F3-57D9-E966-0E7B-A730302CE2AE}"/>
                    </a:ext>
                  </a:extLst>
                </p:cNvPr>
                <p:cNvPicPr/>
                <p:nvPr/>
              </p:nvPicPr>
              <p:blipFill>
                <a:blip r:embed="rId38"/>
                <a:stretch>
                  <a:fillRect/>
                </a:stretch>
              </p:blipFill>
              <p:spPr>
                <a:xfrm>
                  <a:off x="6878097" y="3955114"/>
                  <a:ext cx="351360" cy="25668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39">
            <p14:nvContentPartPr>
              <p14:cNvPr id="36" name="Ink 35">
                <a:extLst>
                  <a:ext uri="{FF2B5EF4-FFF2-40B4-BE49-F238E27FC236}">
                    <a16:creationId xmlns:a16="http://schemas.microsoft.com/office/drawing/2014/main" id="{5E6A2007-5D85-77D8-6827-C5CE25BFDE38}"/>
                  </a:ext>
                </a:extLst>
              </p14:cNvPr>
              <p14:cNvContentPartPr/>
              <p14:nvPr/>
            </p14:nvContentPartPr>
            <p14:xfrm>
              <a:off x="7251417" y="4066354"/>
              <a:ext cx="16560" cy="17280"/>
            </p14:xfrm>
          </p:contentPart>
        </mc:Choice>
        <mc:Fallback>
          <p:pic>
            <p:nvPicPr>
              <p:cNvPr id="36" name="Ink 35">
                <a:extLst>
                  <a:ext uri="{FF2B5EF4-FFF2-40B4-BE49-F238E27FC236}">
                    <a16:creationId xmlns:a16="http://schemas.microsoft.com/office/drawing/2014/main" id="{5E6A2007-5D85-77D8-6827-C5CE25BFDE38}"/>
                  </a:ext>
                </a:extLst>
              </p:cNvPr>
              <p:cNvPicPr/>
              <p:nvPr/>
            </p:nvPicPr>
            <p:blipFill>
              <a:blip r:embed="rId40"/>
              <a:stretch>
                <a:fillRect/>
              </a:stretch>
            </p:blipFill>
            <p:spPr>
              <a:xfrm>
                <a:off x="7242417" y="4057354"/>
                <a:ext cx="34200" cy="34920"/>
              </a:xfrm>
              <a:prstGeom prst="rect">
                <a:avLst/>
              </a:prstGeom>
            </p:spPr>
          </p:pic>
        </mc:Fallback>
      </mc:AlternateContent>
      <mc:AlternateContent xmlns:mc="http://schemas.openxmlformats.org/markup-compatibility/2006">
        <mc:Choice xmlns:p14="http://schemas.microsoft.com/office/powerpoint/2010/main" Requires="p14">
          <p:contentPart p14:bwMode="auto" r:id="rId41">
            <p14:nvContentPartPr>
              <p14:cNvPr id="37" name="Ink 36">
                <a:extLst>
                  <a:ext uri="{FF2B5EF4-FFF2-40B4-BE49-F238E27FC236}">
                    <a16:creationId xmlns:a16="http://schemas.microsoft.com/office/drawing/2014/main" id="{644F1B4E-A7F9-2C7E-67F7-0483F170B022}"/>
                  </a:ext>
                </a:extLst>
              </p14:cNvPr>
              <p14:cNvContentPartPr/>
              <p14:nvPr/>
            </p14:nvContentPartPr>
            <p14:xfrm>
              <a:off x="7169697" y="3377314"/>
              <a:ext cx="140400" cy="138960"/>
            </p14:xfrm>
          </p:contentPart>
        </mc:Choice>
        <mc:Fallback>
          <p:pic>
            <p:nvPicPr>
              <p:cNvPr id="37" name="Ink 36">
                <a:extLst>
                  <a:ext uri="{FF2B5EF4-FFF2-40B4-BE49-F238E27FC236}">
                    <a16:creationId xmlns:a16="http://schemas.microsoft.com/office/drawing/2014/main" id="{644F1B4E-A7F9-2C7E-67F7-0483F170B022}"/>
                  </a:ext>
                </a:extLst>
              </p:cNvPr>
              <p:cNvPicPr/>
              <p:nvPr/>
            </p:nvPicPr>
            <p:blipFill>
              <a:blip r:embed="rId42"/>
              <a:stretch>
                <a:fillRect/>
              </a:stretch>
            </p:blipFill>
            <p:spPr>
              <a:xfrm>
                <a:off x="7161057" y="3368314"/>
                <a:ext cx="158040" cy="156600"/>
              </a:xfrm>
              <a:prstGeom prst="rect">
                <a:avLst/>
              </a:prstGeom>
            </p:spPr>
          </p:pic>
        </mc:Fallback>
      </mc:AlternateContent>
      <p:grpSp>
        <p:nvGrpSpPr>
          <p:cNvPr id="44" name="Group 43">
            <a:extLst>
              <a:ext uri="{FF2B5EF4-FFF2-40B4-BE49-F238E27FC236}">
                <a16:creationId xmlns:a16="http://schemas.microsoft.com/office/drawing/2014/main" id="{1053F0F5-49FA-5235-6088-95A533699A64}"/>
              </a:ext>
            </a:extLst>
          </p:cNvPr>
          <p:cNvGrpSpPr/>
          <p:nvPr/>
        </p:nvGrpSpPr>
        <p:grpSpPr>
          <a:xfrm>
            <a:off x="9607977" y="3749554"/>
            <a:ext cx="423000" cy="237600"/>
            <a:chOff x="9607977" y="3749554"/>
            <a:chExt cx="423000" cy="237600"/>
          </a:xfrm>
        </p:grpSpPr>
        <mc:AlternateContent xmlns:mc="http://schemas.openxmlformats.org/markup-compatibility/2006">
          <mc:Choice xmlns:p14="http://schemas.microsoft.com/office/powerpoint/2010/main" Requires="p14">
            <p:contentPart p14:bwMode="auto" r:id="rId43">
              <p14:nvContentPartPr>
                <p14:cNvPr id="38" name="Ink 37">
                  <a:extLst>
                    <a:ext uri="{FF2B5EF4-FFF2-40B4-BE49-F238E27FC236}">
                      <a16:creationId xmlns:a16="http://schemas.microsoft.com/office/drawing/2014/main" id="{327CFDF3-4679-A1B9-C7C4-7CB9602237C6}"/>
                    </a:ext>
                  </a:extLst>
                </p14:cNvPr>
                <p14:cNvContentPartPr/>
                <p14:nvPr/>
              </p14:nvContentPartPr>
              <p14:xfrm>
                <a:off x="9607977" y="3896794"/>
                <a:ext cx="98640" cy="87120"/>
              </p14:xfrm>
            </p:contentPart>
          </mc:Choice>
          <mc:Fallback>
            <p:pic>
              <p:nvPicPr>
                <p:cNvPr id="38" name="Ink 37">
                  <a:extLst>
                    <a:ext uri="{FF2B5EF4-FFF2-40B4-BE49-F238E27FC236}">
                      <a16:creationId xmlns:a16="http://schemas.microsoft.com/office/drawing/2014/main" id="{327CFDF3-4679-A1B9-C7C4-7CB9602237C6}"/>
                    </a:ext>
                  </a:extLst>
                </p:cNvPr>
                <p:cNvPicPr/>
                <p:nvPr/>
              </p:nvPicPr>
              <p:blipFill>
                <a:blip r:embed="rId44"/>
                <a:stretch>
                  <a:fillRect/>
                </a:stretch>
              </p:blipFill>
              <p:spPr>
                <a:xfrm>
                  <a:off x="9599337" y="3887794"/>
                  <a:ext cx="116280" cy="104760"/>
                </a:xfrm>
                <a:prstGeom prst="rect">
                  <a:avLst/>
                </a:prstGeom>
              </p:spPr>
            </p:pic>
          </mc:Fallback>
        </mc:AlternateContent>
        <mc:AlternateContent xmlns:mc="http://schemas.openxmlformats.org/markup-compatibility/2006">
          <mc:Choice xmlns:p14="http://schemas.microsoft.com/office/powerpoint/2010/main" Requires="p14">
            <p:contentPart p14:bwMode="auto" r:id="rId45">
              <p14:nvContentPartPr>
                <p14:cNvPr id="39" name="Ink 38">
                  <a:extLst>
                    <a:ext uri="{FF2B5EF4-FFF2-40B4-BE49-F238E27FC236}">
                      <a16:creationId xmlns:a16="http://schemas.microsoft.com/office/drawing/2014/main" id="{A5B84DE9-1D0E-0BDF-F15B-714684F6E5F3}"/>
                    </a:ext>
                  </a:extLst>
                </p14:cNvPr>
                <p14:cNvContentPartPr/>
                <p14:nvPr/>
              </p14:nvContentPartPr>
              <p14:xfrm>
                <a:off x="9695817" y="3866914"/>
                <a:ext cx="70920" cy="120240"/>
              </p14:xfrm>
            </p:contentPart>
          </mc:Choice>
          <mc:Fallback>
            <p:pic>
              <p:nvPicPr>
                <p:cNvPr id="39" name="Ink 38">
                  <a:extLst>
                    <a:ext uri="{FF2B5EF4-FFF2-40B4-BE49-F238E27FC236}">
                      <a16:creationId xmlns:a16="http://schemas.microsoft.com/office/drawing/2014/main" id="{A5B84DE9-1D0E-0BDF-F15B-714684F6E5F3}"/>
                    </a:ext>
                  </a:extLst>
                </p:cNvPr>
                <p:cNvPicPr/>
                <p:nvPr/>
              </p:nvPicPr>
              <p:blipFill>
                <a:blip r:embed="rId46"/>
                <a:stretch>
                  <a:fillRect/>
                </a:stretch>
              </p:blipFill>
              <p:spPr>
                <a:xfrm>
                  <a:off x="9687177" y="3858274"/>
                  <a:ext cx="88560" cy="137880"/>
                </a:xfrm>
                <a:prstGeom prst="rect">
                  <a:avLst/>
                </a:prstGeom>
              </p:spPr>
            </p:pic>
          </mc:Fallback>
        </mc:AlternateContent>
        <mc:AlternateContent xmlns:mc="http://schemas.openxmlformats.org/markup-compatibility/2006">
          <mc:Choice xmlns:p14="http://schemas.microsoft.com/office/powerpoint/2010/main" Requires="p14">
            <p:contentPart p14:bwMode="auto" r:id="rId47">
              <p14:nvContentPartPr>
                <p14:cNvPr id="40" name="Ink 39">
                  <a:extLst>
                    <a:ext uri="{FF2B5EF4-FFF2-40B4-BE49-F238E27FC236}">
                      <a16:creationId xmlns:a16="http://schemas.microsoft.com/office/drawing/2014/main" id="{ED1440B4-A9E1-98A2-D811-604041381431}"/>
                    </a:ext>
                  </a:extLst>
                </p14:cNvPr>
                <p14:cNvContentPartPr/>
                <p14:nvPr/>
              </p14:nvContentPartPr>
              <p14:xfrm>
                <a:off x="9767097" y="3749554"/>
                <a:ext cx="30240" cy="181080"/>
              </p14:xfrm>
            </p:contentPart>
          </mc:Choice>
          <mc:Fallback>
            <p:pic>
              <p:nvPicPr>
                <p:cNvPr id="40" name="Ink 39">
                  <a:extLst>
                    <a:ext uri="{FF2B5EF4-FFF2-40B4-BE49-F238E27FC236}">
                      <a16:creationId xmlns:a16="http://schemas.microsoft.com/office/drawing/2014/main" id="{ED1440B4-A9E1-98A2-D811-604041381431}"/>
                    </a:ext>
                  </a:extLst>
                </p:cNvPr>
                <p:cNvPicPr/>
                <p:nvPr/>
              </p:nvPicPr>
              <p:blipFill>
                <a:blip r:embed="rId48"/>
                <a:stretch>
                  <a:fillRect/>
                </a:stretch>
              </p:blipFill>
              <p:spPr>
                <a:xfrm>
                  <a:off x="9758097" y="3740554"/>
                  <a:ext cx="47880" cy="198720"/>
                </a:xfrm>
                <a:prstGeom prst="rect">
                  <a:avLst/>
                </a:prstGeom>
              </p:spPr>
            </p:pic>
          </mc:Fallback>
        </mc:AlternateContent>
        <mc:AlternateContent xmlns:mc="http://schemas.openxmlformats.org/markup-compatibility/2006">
          <mc:Choice xmlns:p14="http://schemas.microsoft.com/office/powerpoint/2010/main" Requires="p14">
            <p:contentPart p14:bwMode="auto" r:id="rId49">
              <p14:nvContentPartPr>
                <p14:cNvPr id="41" name="Ink 40">
                  <a:extLst>
                    <a:ext uri="{FF2B5EF4-FFF2-40B4-BE49-F238E27FC236}">
                      <a16:creationId xmlns:a16="http://schemas.microsoft.com/office/drawing/2014/main" id="{AB54E4B2-A1E8-97C3-5478-B21451579832}"/>
                    </a:ext>
                  </a:extLst>
                </p14:cNvPr>
                <p14:cNvContentPartPr/>
                <p14:nvPr/>
              </p14:nvContentPartPr>
              <p14:xfrm>
                <a:off x="9732897" y="3824794"/>
                <a:ext cx="83160" cy="57960"/>
              </p14:xfrm>
            </p:contentPart>
          </mc:Choice>
          <mc:Fallback>
            <p:pic>
              <p:nvPicPr>
                <p:cNvPr id="41" name="Ink 40">
                  <a:extLst>
                    <a:ext uri="{FF2B5EF4-FFF2-40B4-BE49-F238E27FC236}">
                      <a16:creationId xmlns:a16="http://schemas.microsoft.com/office/drawing/2014/main" id="{AB54E4B2-A1E8-97C3-5478-B21451579832}"/>
                    </a:ext>
                  </a:extLst>
                </p:cNvPr>
                <p:cNvPicPr/>
                <p:nvPr/>
              </p:nvPicPr>
              <p:blipFill>
                <a:blip r:embed="rId50"/>
                <a:stretch>
                  <a:fillRect/>
                </a:stretch>
              </p:blipFill>
              <p:spPr>
                <a:xfrm>
                  <a:off x="9723897" y="3815794"/>
                  <a:ext cx="100800" cy="75600"/>
                </a:xfrm>
                <a:prstGeom prst="rect">
                  <a:avLst/>
                </a:prstGeom>
              </p:spPr>
            </p:pic>
          </mc:Fallback>
        </mc:AlternateContent>
        <mc:AlternateContent xmlns:mc="http://schemas.openxmlformats.org/markup-compatibility/2006">
          <mc:Choice xmlns:p14="http://schemas.microsoft.com/office/powerpoint/2010/main" Requires="p14">
            <p:contentPart p14:bwMode="auto" r:id="rId51">
              <p14:nvContentPartPr>
                <p14:cNvPr id="42" name="Ink 41">
                  <a:extLst>
                    <a:ext uri="{FF2B5EF4-FFF2-40B4-BE49-F238E27FC236}">
                      <a16:creationId xmlns:a16="http://schemas.microsoft.com/office/drawing/2014/main" id="{D0E8744B-5B87-5C2C-F3C6-1F0FFDB7EE19}"/>
                    </a:ext>
                  </a:extLst>
                </p14:cNvPr>
                <p14:cNvContentPartPr/>
                <p14:nvPr/>
              </p14:nvContentPartPr>
              <p14:xfrm>
                <a:off x="9840537" y="3836674"/>
                <a:ext cx="86760" cy="70560"/>
              </p14:xfrm>
            </p:contentPart>
          </mc:Choice>
          <mc:Fallback>
            <p:pic>
              <p:nvPicPr>
                <p:cNvPr id="42" name="Ink 41">
                  <a:extLst>
                    <a:ext uri="{FF2B5EF4-FFF2-40B4-BE49-F238E27FC236}">
                      <a16:creationId xmlns:a16="http://schemas.microsoft.com/office/drawing/2014/main" id="{D0E8744B-5B87-5C2C-F3C6-1F0FFDB7EE19}"/>
                    </a:ext>
                  </a:extLst>
                </p:cNvPr>
                <p:cNvPicPr/>
                <p:nvPr/>
              </p:nvPicPr>
              <p:blipFill>
                <a:blip r:embed="rId52"/>
                <a:stretch>
                  <a:fillRect/>
                </a:stretch>
              </p:blipFill>
              <p:spPr>
                <a:xfrm>
                  <a:off x="9831897" y="3827674"/>
                  <a:ext cx="104400" cy="88200"/>
                </a:xfrm>
                <a:prstGeom prst="rect">
                  <a:avLst/>
                </a:prstGeom>
              </p:spPr>
            </p:pic>
          </mc:Fallback>
        </mc:AlternateContent>
        <mc:AlternateContent xmlns:mc="http://schemas.openxmlformats.org/markup-compatibility/2006">
          <mc:Choice xmlns:p14="http://schemas.microsoft.com/office/powerpoint/2010/main" Requires="p14">
            <p:contentPart p14:bwMode="auto" r:id="rId53">
              <p14:nvContentPartPr>
                <p14:cNvPr id="43" name="Ink 42">
                  <a:extLst>
                    <a:ext uri="{FF2B5EF4-FFF2-40B4-BE49-F238E27FC236}">
                      <a16:creationId xmlns:a16="http://schemas.microsoft.com/office/drawing/2014/main" id="{7A6BA643-43AE-107B-AD29-C6DC087EAB21}"/>
                    </a:ext>
                  </a:extLst>
                </p14:cNvPr>
                <p14:cNvContentPartPr/>
                <p14:nvPr/>
              </p14:nvContentPartPr>
              <p14:xfrm>
                <a:off x="9935577" y="3817234"/>
                <a:ext cx="95400" cy="59040"/>
              </p14:xfrm>
            </p:contentPart>
          </mc:Choice>
          <mc:Fallback>
            <p:pic>
              <p:nvPicPr>
                <p:cNvPr id="43" name="Ink 42">
                  <a:extLst>
                    <a:ext uri="{FF2B5EF4-FFF2-40B4-BE49-F238E27FC236}">
                      <a16:creationId xmlns:a16="http://schemas.microsoft.com/office/drawing/2014/main" id="{7A6BA643-43AE-107B-AD29-C6DC087EAB21}"/>
                    </a:ext>
                  </a:extLst>
                </p:cNvPr>
                <p:cNvPicPr/>
                <p:nvPr/>
              </p:nvPicPr>
              <p:blipFill>
                <a:blip r:embed="rId54"/>
                <a:stretch>
                  <a:fillRect/>
                </a:stretch>
              </p:blipFill>
              <p:spPr>
                <a:xfrm>
                  <a:off x="9926577" y="3808234"/>
                  <a:ext cx="113040" cy="76680"/>
                </a:xfrm>
                <a:prstGeom prst="rect">
                  <a:avLst/>
                </a:prstGeom>
              </p:spPr>
            </p:pic>
          </mc:Fallback>
        </mc:AlternateContent>
      </p:grpSp>
      <p:grpSp>
        <p:nvGrpSpPr>
          <p:cNvPr id="70" name="Group 69">
            <a:extLst>
              <a:ext uri="{FF2B5EF4-FFF2-40B4-BE49-F238E27FC236}">
                <a16:creationId xmlns:a16="http://schemas.microsoft.com/office/drawing/2014/main" id="{A5EE40E5-1299-232C-DC05-A991EFE29B81}"/>
              </a:ext>
            </a:extLst>
          </p:cNvPr>
          <p:cNvGrpSpPr/>
          <p:nvPr/>
        </p:nvGrpSpPr>
        <p:grpSpPr>
          <a:xfrm>
            <a:off x="10339137" y="4265434"/>
            <a:ext cx="1451880" cy="558360"/>
            <a:chOff x="10339137" y="4265434"/>
            <a:chExt cx="1451880" cy="558360"/>
          </a:xfrm>
        </p:grpSpPr>
        <mc:AlternateContent xmlns:mc="http://schemas.openxmlformats.org/markup-compatibility/2006">
          <mc:Choice xmlns:p14="http://schemas.microsoft.com/office/powerpoint/2010/main" Requires="p14">
            <p:contentPart p14:bwMode="auto" r:id="rId55">
              <p14:nvContentPartPr>
                <p14:cNvPr id="59" name="Ink 58">
                  <a:extLst>
                    <a:ext uri="{FF2B5EF4-FFF2-40B4-BE49-F238E27FC236}">
                      <a16:creationId xmlns:a16="http://schemas.microsoft.com/office/drawing/2014/main" id="{4EAABA5D-9F2C-5330-D07F-F90964B5FEBF}"/>
                    </a:ext>
                  </a:extLst>
                </p14:cNvPr>
                <p14:cNvContentPartPr/>
                <p14:nvPr/>
              </p14:nvContentPartPr>
              <p14:xfrm>
                <a:off x="10339137" y="4373434"/>
                <a:ext cx="453600" cy="264960"/>
              </p14:xfrm>
            </p:contentPart>
          </mc:Choice>
          <mc:Fallback>
            <p:pic>
              <p:nvPicPr>
                <p:cNvPr id="59" name="Ink 58">
                  <a:extLst>
                    <a:ext uri="{FF2B5EF4-FFF2-40B4-BE49-F238E27FC236}">
                      <a16:creationId xmlns:a16="http://schemas.microsoft.com/office/drawing/2014/main" id="{4EAABA5D-9F2C-5330-D07F-F90964B5FEBF}"/>
                    </a:ext>
                  </a:extLst>
                </p:cNvPr>
                <p:cNvPicPr/>
                <p:nvPr/>
              </p:nvPicPr>
              <p:blipFill>
                <a:blip r:embed="rId56"/>
                <a:stretch>
                  <a:fillRect/>
                </a:stretch>
              </p:blipFill>
              <p:spPr>
                <a:xfrm>
                  <a:off x="10330137" y="4364794"/>
                  <a:ext cx="471240" cy="282600"/>
                </a:xfrm>
                <a:prstGeom prst="rect">
                  <a:avLst/>
                </a:prstGeom>
              </p:spPr>
            </p:pic>
          </mc:Fallback>
        </mc:AlternateContent>
        <mc:AlternateContent xmlns:mc="http://schemas.openxmlformats.org/markup-compatibility/2006">
          <mc:Choice xmlns:p14="http://schemas.microsoft.com/office/powerpoint/2010/main" Requires="p14">
            <p:contentPart p14:bwMode="auto" r:id="rId57">
              <p14:nvContentPartPr>
                <p14:cNvPr id="60" name="Ink 59">
                  <a:extLst>
                    <a:ext uri="{FF2B5EF4-FFF2-40B4-BE49-F238E27FC236}">
                      <a16:creationId xmlns:a16="http://schemas.microsoft.com/office/drawing/2014/main" id="{16B3EB52-167F-9E9D-C865-57C305E3993D}"/>
                    </a:ext>
                  </a:extLst>
                </p14:cNvPr>
                <p14:cNvContentPartPr/>
                <p14:nvPr/>
              </p14:nvContentPartPr>
              <p14:xfrm>
                <a:off x="10950417" y="4450474"/>
                <a:ext cx="154080" cy="209160"/>
              </p14:xfrm>
            </p:contentPart>
          </mc:Choice>
          <mc:Fallback>
            <p:pic>
              <p:nvPicPr>
                <p:cNvPr id="60" name="Ink 59">
                  <a:extLst>
                    <a:ext uri="{FF2B5EF4-FFF2-40B4-BE49-F238E27FC236}">
                      <a16:creationId xmlns:a16="http://schemas.microsoft.com/office/drawing/2014/main" id="{16B3EB52-167F-9E9D-C865-57C305E3993D}"/>
                    </a:ext>
                  </a:extLst>
                </p:cNvPr>
                <p:cNvPicPr/>
                <p:nvPr/>
              </p:nvPicPr>
              <p:blipFill>
                <a:blip r:embed="rId58"/>
                <a:stretch>
                  <a:fillRect/>
                </a:stretch>
              </p:blipFill>
              <p:spPr>
                <a:xfrm>
                  <a:off x="10941777" y="4441834"/>
                  <a:ext cx="171720" cy="226800"/>
                </a:xfrm>
                <a:prstGeom prst="rect">
                  <a:avLst/>
                </a:prstGeom>
              </p:spPr>
            </p:pic>
          </mc:Fallback>
        </mc:AlternateContent>
        <mc:AlternateContent xmlns:mc="http://schemas.openxmlformats.org/markup-compatibility/2006">
          <mc:Choice xmlns:p14="http://schemas.microsoft.com/office/powerpoint/2010/main" Requires="p14">
            <p:contentPart p14:bwMode="auto" r:id="rId59">
              <p14:nvContentPartPr>
                <p14:cNvPr id="61" name="Ink 60">
                  <a:extLst>
                    <a:ext uri="{FF2B5EF4-FFF2-40B4-BE49-F238E27FC236}">
                      <a16:creationId xmlns:a16="http://schemas.microsoft.com/office/drawing/2014/main" id="{E82079A7-F497-4E6A-80EF-3BD93741D631}"/>
                    </a:ext>
                  </a:extLst>
                </p14:cNvPr>
                <p14:cNvContentPartPr/>
                <p14:nvPr/>
              </p14:nvContentPartPr>
              <p14:xfrm>
                <a:off x="10982817" y="4513834"/>
                <a:ext cx="153000" cy="73080"/>
              </p14:xfrm>
            </p:contentPart>
          </mc:Choice>
          <mc:Fallback>
            <p:pic>
              <p:nvPicPr>
                <p:cNvPr id="61" name="Ink 60">
                  <a:extLst>
                    <a:ext uri="{FF2B5EF4-FFF2-40B4-BE49-F238E27FC236}">
                      <a16:creationId xmlns:a16="http://schemas.microsoft.com/office/drawing/2014/main" id="{E82079A7-F497-4E6A-80EF-3BD93741D631}"/>
                    </a:ext>
                  </a:extLst>
                </p:cNvPr>
                <p:cNvPicPr/>
                <p:nvPr/>
              </p:nvPicPr>
              <p:blipFill>
                <a:blip r:embed="rId60"/>
                <a:stretch>
                  <a:fillRect/>
                </a:stretch>
              </p:blipFill>
              <p:spPr>
                <a:xfrm>
                  <a:off x="10974177" y="4505194"/>
                  <a:ext cx="170640" cy="90720"/>
                </a:xfrm>
                <a:prstGeom prst="rect">
                  <a:avLst/>
                </a:prstGeom>
              </p:spPr>
            </p:pic>
          </mc:Fallback>
        </mc:AlternateContent>
        <mc:AlternateContent xmlns:mc="http://schemas.openxmlformats.org/markup-compatibility/2006">
          <mc:Choice xmlns:p14="http://schemas.microsoft.com/office/powerpoint/2010/main" Requires="p14">
            <p:contentPart p14:bwMode="auto" r:id="rId61">
              <p14:nvContentPartPr>
                <p14:cNvPr id="62" name="Ink 61">
                  <a:extLst>
                    <a:ext uri="{FF2B5EF4-FFF2-40B4-BE49-F238E27FC236}">
                      <a16:creationId xmlns:a16="http://schemas.microsoft.com/office/drawing/2014/main" id="{BE926647-EC58-AE86-B77F-1815EFDA7F0A}"/>
                    </a:ext>
                  </a:extLst>
                </p14:cNvPr>
                <p14:cNvContentPartPr/>
                <p14:nvPr/>
              </p14:nvContentPartPr>
              <p14:xfrm>
                <a:off x="11172177" y="4300714"/>
                <a:ext cx="167760" cy="235800"/>
              </p14:xfrm>
            </p:contentPart>
          </mc:Choice>
          <mc:Fallback>
            <p:pic>
              <p:nvPicPr>
                <p:cNvPr id="62" name="Ink 61">
                  <a:extLst>
                    <a:ext uri="{FF2B5EF4-FFF2-40B4-BE49-F238E27FC236}">
                      <a16:creationId xmlns:a16="http://schemas.microsoft.com/office/drawing/2014/main" id="{BE926647-EC58-AE86-B77F-1815EFDA7F0A}"/>
                    </a:ext>
                  </a:extLst>
                </p:cNvPr>
                <p:cNvPicPr/>
                <p:nvPr/>
              </p:nvPicPr>
              <p:blipFill>
                <a:blip r:embed="rId62"/>
                <a:stretch>
                  <a:fillRect/>
                </a:stretch>
              </p:blipFill>
              <p:spPr>
                <a:xfrm>
                  <a:off x="11163537" y="4292074"/>
                  <a:ext cx="185400" cy="253440"/>
                </a:xfrm>
                <a:prstGeom prst="rect">
                  <a:avLst/>
                </a:prstGeom>
              </p:spPr>
            </p:pic>
          </mc:Fallback>
        </mc:AlternateContent>
        <mc:AlternateContent xmlns:mc="http://schemas.openxmlformats.org/markup-compatibility/2006">
          <mc:Choice xmlns:p14="http://schemas.microsoft.com/office/powerpoint/2010/main" Requires="p14">
            <p:contentPart p14:bwMode="auto" r:id="rId63">
              <p14:nvContentPartPr>
                <p14:cNvPr id="63" name="Ink 62">
                  <a:extLst>
                    <a:ext uri="{FF2B5EF4-FFF2-40B4-BE49-F238E27FC236}">
                      <a16:creationId xmlns:a16="http://schemas.microsoft.com/office/drawing/2014/main" id="{0FC5AEBC-577A-E706-C1C0-758E2790B71B}"/>
                    </a:ext>
                  </a:extLst>
                </p14:cNvPr>
                <p14:cNvContentPartPr/>
                <p14:nvPr/>
              </p14:nvContentPartPr>
              <p14:xfrm>
                <a:off x="11294937" y="4355794"/>
                <a:ext cx="123840" cy="88560"/>
              </p14:xfrm>
            </p:contentPart>
          </mc:Choice>
          <mc:Fallback>
            <p:pic>
              <p:nvPicPr>
                <p:cNvPr id="63" name="Ink 62">
                  <a:extLst>
                    <a:ext uri="{FF2B5EF4-FFF2-40B4-BE49-F238E27FC236}">
                      <a16:creationId xmlns:a16="http://schemas.microsoft.com/office/drawing/2014/main" id="{0FC5AEBC-577A-E706-C1C0-758E2790B71B}"/>
                    </a:ext>
                  </a:extLst>
                </p:cNvPr>
                <p:cNvPicPr/>
                <p:nvPr/>
              </p:nvPicPr>
              <p:blipFill>
                <a:blip r:embed="rId64"/>
                <a:stretch>
                  <a:fillRect/>
                </a:stretch>
              </p:blipFill>
              <p:spPr>
                <a:xfrm>
                  <a:off x="11285937" y="4347154"/>
                  <a:ext cx="141480" cy="106200"/>
                </a:xfrm>
                <a:prstGeom prst="rect">
                  <a:avLst/>
                </a:prstGeom>
              </p:spPr>
            </p:pic>
          </mc:Fallback>
        </mc:AlternateContent>
        <mc:AlternateContent xmlns:mc="http://schemas.openxmlformats.org/markup-compatibility/2006">
          <mc:Choice xmlns:p14="http://schemas.microsoft.com/office/powerpoint/2010/main" Requires="p14">
            <p:contentPart p14:bwMode="auto" r:id="rId65">
              <p14:nvContentPartPr>
                <p14:cNvPr id="64" name="Ink 63">
                  <a:extLst>
                    <a:ext uri="{FF2B5EF4-FFF2-40B4-BE49-F238E27FC236}">
                      <a16:creationId xmlns:a16="http://schemas.microsoft.com/office/drawing/2014/main" id="{EB8732A2-957E-1D05-7B92-3EDD8AA008AE}"/>
                    </a:ext>
                  </a:extLst>
                </p14:cNvPr>
                <p14:cNvContentPartPr/>
                <p14:nvPr/>
              </p14:nvContentPartPr>
              <p14:xfrm>
                <a:off x="11413377" y="4265434"/>
                <a:ext cx="187920" cy="149400"/>
              </p14:xfrm>
            </p:contentPart>
          </mc:Choice>
          <mc:Fallback>
            <p:pic>
              <p:nvPicPr>
                <p:cNvPr id="64" name="Ink 63">
                  <a:extLst>
                    <a:ext uri="{FF2B5EF4-FFF2-40B4-BE49-F238E27FC236}">
                      <a16:creationId xmlns:a16="http://schemas.microsoft.com/office/drawing/2014/main" id="{EB8732A2-957E-1D05-7B92-3EDD8AA008AE}"/>
                    </a:ext>
                  </a:extLst>
                </p:cNvPr>
                <p:cNvPicPr/>
                <p:nvPr/>
              </p:nvPicPr>
              <p:blipFill>
                <a:blip r:embed="rId66"/>
                <a:stretch>
                  <a:fillRect/>
                </a:stretch>
              </p:blipFill>
              <p:spPr>
                <a:xfrm>
                  <a:off x="11404377" y="4256434"/>
                  <a:ext cx="205560" cy="167040"/>
                </a:xfrm>
                <a:prstGeom prst="rect">
                  <a:avLst/>
                </a:prstGeom>
              </p:spPr>
            </p:pic>
          </mc:Fallback>
        </mc:AlternateContent>
        <mc:AlternateContent xmlns:mc="http://schemas.openxmlformats.org/markup-compatibility/2006">
          <mc:Choice xmlns:p14="http://schemas.microsoft.com/office/powerpoint/2010/main" Requires="p14">
            <p:contentPart p14:bwMode="auto" r:id="rId67">
              <p14:nvContentPartPr>
                <p14:cNvPr id="65" name="Ink 64">
                  <a:extLst>
                    <a:ext uri="{FF2B5EF4-FFF2-40B4-BE49-F238E27FC236}">
                      <a16:creationId xmlns:a16="http://schemas.microsoft.com/office/drawing/2014/main" id="{70B3CD50-2314-6F54-4D6D-24EE6EAB81A6}"/>
                    </a:ext>
                  </a:extLst>
                </p14:cNvPr>
                <p14:cNvContentPartPr/>
                <p14:nvPr/>
              </p14:nvContentPartPr>
              <p14:xfrm>
                <a:off x="11262177" y="4707514"/>
                <a:ext cx="90000" cy="116280"/>
              </p14:xfrm>
            </p:contentPart>
          </mc:Choice>
          <mc:Fallback>
            <p:pic>
              <p:nvPicPr>
                <p:cNvPr id="65" name="Ink 64">
                  <a:extLst>
                    <a:ext uri="{FF2B5EF4-FFF2-40B4-BE49-F238E27FC236}">
                      <a16:creationId xmlns:a16="http://schemas.microsoft.com/office/drawing/2014/main" id="{70B3CD50-2314-6F54-4D6D-24EE6EAB81A6}"/>
                    </a:ext>
                  </a:extLst>
                </p:cNvPr>
                <p:cNvPicPr/>
                <p:nvPr/>
              </p:nvPicPr>
              <p:blipFill>
                <a:blip r:embed="rId68"/>
                <a:stretch>
                  <a:fillRect/>
                </a:stretch>
              </p:blipFill>
              <p:spPr>
                <a:xfrm>
                  <a:off x="11253537" y="4698514"/>
                  <a:ext cx="107640" cy="133920"/>
                </a:xfrm>
                <a:prstGeom prst="rect">
                  <a:avLst/>
                </a:prstGeom>
              </p:spPr>
            </p:pic>
          </mc:Fallback>
        </mc:AlternateContent>
        <mc:AlternateContent xmlns:mc="http://schemas.openxmlformats.org/markup-compatibility/2006">
          <mc:Choice xmlns:p14="http://schemas.microsoft.com/office/powerpoint/2010/main" Requires="p14">
            <p:contentPart p14:bwMode="auto" r:id="rId69">
              <p14:nvContentPartPr>
                <p14:cNvPr id="66" name="Ink 65">
                  <a:extLst>
                    <a:ext uri="{FF2B5EF4-FFF2-40B4-BE49-F238E27FC236}">
                      <a16:creationId xmlns:a16="http://schemas.microsoft.com/office/drawing/2014/main" id="{31F3DF86-EC23-1E56-791C-FD9568E562BD}"/>
                    </a:ext>
                  </a:extLst>
                </p14:cNvPr>
                <p14:cNvContentPartPr/>
                <p14:nvPr/>
              </p14:nvContentPartPr>
              <p14:xfrm>
                <a:off x="11360457" y="4625794"/>
                <a:ext cx="75960" cy="115200"/>
              </p14:xfrm>
            </p:contentPart>
          </mc:Choice>
          <mc:Fallback>
            <p:pic>
              <p:nvPicPr>
                <p:cNvPr id="66" name="Ink 65">
                  <a:extLst>
                    <a:ext uri="{FF2B5EF4-FFF2-40B4-BE49-F238E27FC236}">
                      <a16:creationId xmlns:a16="http://schemas.microsoft.com/office/drawing/2014/main" id="{31F3DF86-EC23-1E56-791C-FD9568E562BD}"/>
                    </a:ext>
                  </a:extLst>
                </p:cNvPr>
                <p:cNvPicPr/>
                <p:nvPr/>
              </p:nvPicPr>
              <p:blipFill>
                <a:blip r:embed="rId70"/>
                <a:stretch>
                  <a:fillRect/>
                </a:stretch>
              </p:blipFill>
              <p:spPr>
                <a:xfrm>
                  <a:off x="11351457" y="4616794"/>
                  <a:ext cx="93600" cy="132840"/>
                </a:xfrm>
                <a:prstGeom prst="rect">
                  <a:avLst/>
                </a:prstGeom>
              </p:spPr>
            </p:pic>
          </mc:Fallback>
        </mc:AlternateContent>
        <mc:AlternateContent xmlns:mc="http://schemas.openxmlformats.org/markup-compatibility/2006">
          <mc:Choice xmlns:p14="http://schemas.microsoft.com/office/powerpoint/2010/main" Requires="p14">
            <p:contentPart p14:bwMode="auto" r:id="rId71">
              <p14:nvContentPartPr>
                <p14:cNvPr id="67" name="Ink 66">
                  <a:extLst>
                    <a:ext uri="{FF2B5EF4-FFF2-40B4-BE49-F238E27FC236}">
                      <a16:creationId xmlns:a16="http://schemas.microsoft.com/office/drawing/2014/main" id="{94C6F8E2-5D8D-4565-5D55-BB3C2900EFD3}"/>
                    </a:ext>
                  </a:extLst>
                </p14:cNvPr>
                <p14:cNvContentPartPr/>
                <p14:nvPr/>
              </p14:nvContentPartPr>
              <p14:xfrm>
                <a:off x="11443977" y="4550194"/>
                <a:ext cx="93600" cy="165240"/>
              </p14:xfrm>
            </p:contentPart>
          </mc:Choice>
          <mc:Fallback>
            <p:pic>
              <p:nvPicPr>
                <p:cNvPr id="67" name="Ink 66">
                  <a:extLst>
                    <a:ext uri="{FF2B5EF4-FFF2-40B4-BE49-F238E27FC236}">
                      <a16:creationId xmlns:a16="http://schemas.microsoft.com/office/drawing/2014/main" id="{94C6F8E2-5D8D-4565-5D55-BB3C2900EFD3}"/>
                    </a:ext>
                  </a:extLst>
                </p:cNvPr>
                <p:cNvPicPr/>
                <p:nvPr/>
              </p:nvPicPr>
              <p:blipFill>
                <a:blip r:embed="rId72"/>
                <a:stretch>
                  <a:fillRect/>
                </a:stretch>
              </p:blipFill>
              <p:spPr>
                <a:xfrm>
                  <a:off x="11434977" y="4541194"/>
                  <a:ext cx="111240" cy="182880"/>
                </a:xfrm>
                <a:prstGeom prst="rect">
                  <a:avLst/>
                </a:prstGeom>
              </p:spPr>
            </p:pic>
          </mc:Fallback>
        </mc:AlternateContent>
        <mc:AlternateContent xmlns:mc="http://schemas.openxmlformats.org/markup-compatibility/2006">
          <mc:Choice xmlns:p14="http://schemas.microsoft.com/office/powerpoint/2010/main" Requires="p14">
            <p:contentPart p14:bwMode="auto" r:id="rId73">
              <p14:nvContentPartPr>
                <p14:cNvPr id="68" name="Ink 67">
                  <a:extLst>
                    <a:ext uri="{FF2B5EF4-FFF2-40B4-BE49-F238E27FC236}">
                      <a16:creationId xmlns:a16="http://schemas.microsoft.com/office/drawing/2014/main" id="{5531A74C-AC8C-0F35-AE26-84CA37A50837}"/>
                    </a:ext>
                  </a:extLst>
                </p14:cNvPr>
                <p14:cNvContentPartPr/>
                <p14:nvPr/>
              </p14:nvContentPartPr>
              <p14:xfrm>
                <a:off x="11549817" y="4586914"/>
                <a:ext cx="117720" cy="108720"/>
              </p14:xfrm>
            </p:contentPart>
          </mc:Choice>
          <mc:Fallback>
            <p:pic>
              <p:nvPicPr>
                <p:cNvPr id="68" name="Ink 67">
                  <a:extLst>
                    <a:ext uri="{FF2B5EF4-FFF2-40B4-BE49-F238E27FC236}">
                      <a16:creationId xmlns:a16="http://schemas.microsoft.com/office/drawing/2014/main" id="{5531A74C-AC8C-0F35-AE26-84CA37A50837}"/>
                    </a:ext>
                  </a:extLst>
                </p:cNvPr>
                <p:cNvPicPr/>
                <p:nvPr/>
              </p:nvPicPr>
              <p:blipFill>
                <a:blip r:embed="rId74"/>
                <a:stretch>
                  <a:fillRect/>
                </a:stretch>
              </p:blipFill>
              <p:spPr>
                <a:xfrm>
                  <a:off x="11540817" y="4577914"/>
                  <a:ext cx="135360" cy="126360"/>
                </a:xfrm>
                <a:prstGeom prst="rect">
                  <a:avLst/>
                </a:prstGeom>
              </p:spPr>
            </p:pic>
          </mc:Fallback>
        </mc:AlternateContent>
        <mc:AlternateContent xmlns:mc="http://schemas.openxmlformats.org/markup-compatibility/2006">
          <mc:Choice xmlns:p14="http://schemas.microsoft.com/office/powerpoint/2010/main" Requires="p14">
            <p:contentPart p14:bwMode="auto" r:id="rId75">
              <p14:nvContentPartPr>
                <p14:cNvPr id="69" name="Ink 68">
                  <a:extLst>
                    <a:ext uri="{FF2B5EF4-FFF2-40B4-BE49-F238E27FC236}">
                      <a16:creationId xmlns:a16="http://schemas.microsoft.com/office/drawing/2014/main" id="{8C7F8B82-11DC-2DAD-C3C0-B7F4A6DC218D}"/>
                    </a:ext>
                  </a:extLst>
                </p14:cNvPr>
                <p14:cNvContentPartPr/>
                <p14:nvPr/>
              </p14:nvContentPartPr>
              <p14:xfrm>
                <a:off x="11766177" y="4649914"/>
                <a:ext cx="24840" cy="17280"/>
              </p14:xfrm>
            </p:contentPart>
          </mc:Choice>
          <mc:Fallback>
            <p:pic>
              <p:nvPicPr>
                <p:cNvPr id="69" name="Ink 68">
                  <a:extLst>
                    <a:ext uri="{FF2B5EF4-FFF2-40B4-BE49-F238E27FC236}">
                      <a16:creationId xmlns:a16="http://schemas.microsoft.com/office/drawing/2014/main" id="{8C7F8B82-11DC-2DAD-C3C0-B7F4A6DC218D}"/>
                    </a:ext>
                  </a:extLst>
                </p:cNvPr>
                <p:cNvPicPr/>
                <p:nvPr/>
              </p:nvPicPr>
              <p:blipFill>
                <a:blip r:embed="rId76"/>
                <a:stretch>
                  <a:fillRect/>
                </a:stretch>
              </p:blipFill>
              <p:spPr>
                <a:xfrm>
                  <a:off x="11757177" y="4640914"/>
                  <a:ext cx="42480" cy="349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77">
            <p14:nvContentPartPr>
              <p14:cNvPr id="71" name="Ink 70">
                <a:extLst>
                  <a:ext uri="{FF2B5EF4-FFF2-40B4-BE49-F238E27FC236}">
                    <a16:creationId xmlns:a16="http://schemas.microsoft.com/office/drawing/2014/main" id="{D37068C4-3C52-106E-D817-508A84D79BE4}"/>
                  </a:ext>
                </a:extLst>
              </p14:cNvPr>
              <p14:cNvContentPartPr/>
              <p14:nvPr/>
            </p14:nvContentPartPr>
            <p14:xfrm>
              <a:off x="504297" y="4026034"/>
              <a:ext cx="1534680" cy="126720"/>
            </p14:xfrm>
          </p:contentPart>
        </mc:Choice>
        <mc:Fallback>
          <p:pic>
            <p:nvPicPr>
              <p:cNvPr id="71" name="Ink 70">
                <a:extLst>
                  <a:ext uri="{FF2B5EF4-FFF2-40B4-BE49-F238E27FC236}">
                    <a16:creationId xmlns:a16="http://schemas.microsoft.com/office/drawing/2014/main" id="{D37068C4-3C52-106E-D817-508A84D79BE4}"/>
                  </a:ext>
                </a:extLst>
              </p:cNvPr>
              <p:cNvPicPr/>
              <p:nvPr/>
            </p:nvPicPr>
            <p:blipFill>
              <a:blip r:embed="rId78"/>
              <a:stretch>
                <a:fillRect/>
              </a:stretch>
            </p:blipFill>
            <p:spPr>
              <a:xfrm>
                <a:off x="495297" y="4017034"/>
                <a:ext cx="1552320" cy="144360"/>
              </a:xfrm>
              <a:prstGeom prst="rect">
                <a:avLst/>
              </a:prstGeom>
            </p:spPr>
          </p:pic>
        </mc:Fallback>
      </mc:AlternateContent>
      <p:grpSp>
        <p:nvGrpSpPr>
          <p:cNvPr id="98" name="Group 97">
            <a:extLst>
              <a:ext uri="{FF2B5EF4-FFF2-40B4-BE49-F238E27FC236}">
                <a16:creationId xmlns:a16="http://schemas.microsoft.com/office/drawing/2014/main" id="{EB74F54A-37E6-4C48-AD38-0586E6E6B220}"/>
              </a:ext>
            </a:extLst>
          </p:cNvPr>
          <p:cNvGrpSpPr/>
          <p:nvPr/>
        </p:nvGrpSpPr>
        <p:grpSpPr>
          <a:xfrm>
            <a:off x="2141217" y="2516554"/>
            <a:ext cx="3876120" cy="1920960"/>
            <a:chOff x="2141217" y="2516554"/>
            <a:chExt cx="3876120" cy="1920960"/>
          </a:xfrm>
        </p:grpSpPr>
        <mc:AlternateContent xmlns:mc="http://schemas.openxmlformats.org/markup-compatibility/2006">
          <mc:Choice xmlns:p14="http://schemas.microsoft.com/office/powerpoint/2010/main" Requires="p14">
            <p:contentPart p14:bwMode="auto" r:id="rId79">
              <p14:nvContentPartPr>
                <p14:cNvPr id="72" name="Ink 71">
                  <a:extLst>
                    <a:ext uri="{FF2B5EF4-FFF2-40B4-BE49-F238E27FC236}">
                      <a16:creationId xmlns:a16="http://schemas.microsoft.com/office/drawing/2014/main" id="{2DA3E1BA-6316-F811-B0C2-1D4D6AD54C60}"/>
                    </a:ext>
                  </a:extLst>
                </p14:cNvPr>
                <p14:cNvContentPartPr/>
                <p14:nvPr/>
              </p14:nvContentPartPr>
              <p14:xfrm>
                <a:off x="2141217" y="4065274"/>
                <a:ext cx="1560600" cy="372240"/>
              </p14:xfrm>
            </p:contentPart>
          </mc:Choice>
          <mc:Fallback>
            <p:pic>
              <p:nvPicPr>
                <p:cNvPr id="72" name="Ink 71">
                  <a:extLst>
                    <a:ext uri="{FF2B5EF4-FFF2-40B4-BE49-F238E27FC236}">
                      <a16:creationId xmlns:a16="http://schemas.microsoft.com/office/drawing/2014/main" id="{2DA3E1BA-6316-F811-B0C2-1D4D6AD54C60}"/>
                    </a:ext>
                  </a:extLst>
                </p:cNvPr>
                <p:cNvPicPr/>
                <p:nvPr/>
              </p:nvPicPr>
              <p:blipFill>
                <a:blip r:embed="rId80"/>
                <a:stretch>
                  <a:fillRect/>
                </a:stretch>
              </p:blipFill>
              <p:spPr>
                <a:xfrm>
                  <a:off x="2132577" y="4056274"/>
                  <a:ext cx="1578240" cy="389880"/>
                </a:xfrm>
                <a:prstGeom prst="rect">
                  <a:avLst/>
                </a:prstGeom>
              </p:spPr>
            </p:pic>
          </mc:Fallback>
        </mc:AlternateContent>
        <mc:AlternateContent xmlns:mc="http://schemas.openxmlformats.org/markup-compatibility/2006">
          <mc:Choice xmlns:p14="http://schemas.microsoft.com/office/powerpoint/2010/main" Requires="p14">
            <p:contentPart p14:bwMode="auto" r:id="rId81">
              <p14:nvContentPartPr>
                <p14:cNvPr id="73" name="Ink 72">
                  <a:extLst>
                    <a:ext uri="{FF2B5EF4-FFF2-40B4-BE49-F238E27FC236}">
                      <a16:creationId xmlns:a16="http://schemas.microsoft.com/office/drawing/2014/main" id="{C450BDEA-BD49-B1A9-6C7A-4FDCFA645E68}"/>
                    </a:ext>
                  </a:extLst>
                </p14:cNvPr>
                <p14:cNvContentPartPr/>
                <p14:nvPr/>
              </p14:nvContentPartPr>
              <p14:xfrm>
                <a:off x="3058137" y="3651634"/>
                <a:ext cx="738000" cy="506880"/>
              </p14:xfrm>
            </p:contentPart>
          </mc:Choice>
          <mc:Fallback>
            <p:pic>
              <p:nvPicPr>
                <p:cNvPr id="73" name="Ink 72">
                  <a:extLst>
                    <a:ext uri="{FF2B5EF4-FFF2-40B4-BE49-F238E27FC236}">
                      <a16:creationId xmlns:a16="http://schemas.microsoft.com/office/drawing/2014/main" id="{C450BDEA-BD49-B1A9-6C7A-4FDCFA645E68}"/>
                    </a:ext>
                  </a:extLst>
                </p:cNvPr>
                <p:cNvPicPr/>
                <p:nvPr/>
              </p:nvPicPr>
              <p:blipFill>
                <a:blip r:embed="rId82"/>
                <a:stretch>
                  <a:fillRect/>
                </a:stretch>
              </p:blipFill>
              <p:spPr>
                <a:xfrm>
                  <a:off x="3049137" y="3642994"/>
                  <a:ext cx="755640" cy="524520"/>
                </a:xfrm>
                <a:prstGeom prst="rect">
                  <a:avLst/>
                </a:prstGeom>
              </p:spPr>
            </p:pic>
          </mc:Fallback>
        </mc:AlternateContent>
        <mc:AlternateContent xmlns:mc="http://schemas.openxmlformats.org/markup-compatibility/2006">
          <mc:Choice xmlns:p14="http://schemas.microsoft.com/office/powerpoint/2010/main" Requires="p14">
            <p:contentPart p14:bwMode="auto" r:id="rId83">
              <p14:nvContentPartPr>
                <p14:cNvPr id="75" name="Ink 74">
                  <a:extLst>
                    <a:ext uri="{FF2B5EF4-FFF2-40B4-BE49-F238E27FC236}">
                      <a16:creationId xmlns:a16="http://schemas.microsoft.com/office/drawing/2014/main" id="{C6B775EA-4B93-FA0C-FF37-66A1B2BBCB5A}"/>
                    </a:ext>
                  </a:extLst>
                </p14:cNvPr>
                <p14:cNvContentPartPr/>
                <p14:nvPr/>
              </p14:nvContentPartPr>
              <p14:xfrm>
                <a:off x="3972537" y="3613114"/>
                <a:ext cx="158400" cy="140760"/>
              </p14:xfrm>
            </p:contentPart>
          </mc:Choice>
          <mc:Fallback>
            <p:pic>
              <p:nvPicPr>
                <p:cNvPr id="75" name="Ink 74">
                  <a:extLst>
                    <a:ext uri="{FF2B5EF4-FFF2-40B4-BE49-F238E27FC236}">
                      <a16:creationId xmlns:a16="http://schemas.microsoft.com/office/drawing/2014/main" id="{C6B775EA-4B93-FA0C-FF37-66A1B2BBCB5A}"/>
                    </a:ext>
                  </a:extLst>
                </p:cNvPr>
                <p:cNvPicPr/>
                <p:nvPr/>
              </p:nvPicPr>
              <p:blipFill>
                <a:blip r:embed="rId84"/>
                <a:stretch>
                  <a:fillRect/>
                </a:stretch>
              </p:blipFill>
              <p:spPr>
                <a:xfrm>
                  <a:off x="3963537" y="3604474"/>
                  <a:ext cx="176040" cy="158400"/>
                </a:xfrm>
                <a:prstGeom prst="rect">
                  <a:avLst/>
                </a:prstGeom>
              </p:spPr>
            </p:pic>
          </mc:Fallback>
        </mc:AlternateContent>
        <mc:AlternateContent xmlns:mc="http://schemas.openxmlformats.org/markup-compatibility/2006">
          <mc:Choice xmlns:p14="http://schemas.microsoft.com/office/powerpoint/2010/main" Requires="p14">
            <p:contentPart p14:bwMode="auto" r:id="rId85">
              <p14:nvContentPartPr>
                <p14:cNvPr id="76" name="Ink 75">
                  <a:extLst>
                    <a:ext uri="{FF2B5EF4-FFF2-40B4-BE49-F238E27FC236}">
                      <a16:creationId xmlns:a16="http://schemas.microsoft.com/office/drawing/2014/main" id="{BF07FBE6-5241-9D3F-4875-0B34EEC1E422}"/>
                    </a:ext>
                  </a:extLst>
                </p14:cNvPr>
                <p14:cNvContentPartPr/>
                <p14:nvPr/>
              </p14:nvContentPartPr>
              <p14:xfrm>
                <a:off x="4142457" y="3415114"/>
                <a:ext cx="196920" cy="240480"/>
              </p14:xfrm>
            </p:contentPart>
          </mc:Choice>
          <mc:Fallback>
            <p:pic>
              <p:nvPicPr>
                <p:cNvPr id="76" name="Ink 75">
                  <a:extLst>
                    <a:ext uri="{FF2B5EF4-FFF2-40B4-BE49-F238E27FC236}">
                      <a16:creationId xmlns:a16="http://schemas.microsoft.com/office/drawing/2014/main" id="{BF07FBE6-5241-9D3F-4875-0B34EEC1E422}"/>
                    </a:ext>
                  </a:extLst>
                </p:cNvPr>
                <p:cNvPicPr/>
                <p:nvPr/>
              </p:nvPicPr>
              <p:blipFill>
                <a:blip r:embed="rId86"/>
                <a:stretch>
                  <a:fillRect/>
                </a:stretch>
              </p:blipFill>
              <p:spPr>
                <a:xfrm>
                  <a:off x="4133817" y="3406114"/>
                  <a:ext cx="214560" cy="258120"/>
                </a:xfrm>
                <a:prstGeom prst="rect">
                  <a:avLst/>
                </a:prstGeom>
              </p:spPr>
            </p:pic>
          </mc:Fallback>
        </mc:AlternateContent>
        <mc:AlternateContent xmlns:mc="http://schemas.openxmlformats.org/markup-compatibility/2006">
          <mc:Choice xmlns:p14="http://schemas.microsoft.com/office/powerpoint/2010/main" Requires="p14">
            <p:contentPart p14:bwMode="auto" r:id="rId87">
              <p14:nvContentPartPr>
                <p14:cNvPr id="77" name="Ink 76">
                  <a:extLst>
                    <a:ext uri="{FF2B5EF4-FFF2-40B4-BE49-F238E27FC236}">
                      <a16:creationId xmlns:a16="http://schemas.microsoft.com/office/drawing/2014/main" id="{F8A39073-BFA8-38ED-AFFA-AC4256500E8F}"/>
                    </a:ext>
                  </a:extLst>
                </p14:cNvPr>
                <p14:cNvContentPartPr/>
                <p14:nvPr/>
              </p14:nvContentPartPr>
              <p14:xfrm>
                <a:off x="4260177" y="3417274"/>
                <a:ext cx="143280" cy="118440"/>
              </p14:xfrm>
            </p:contentPart>
          </mc:Choice>
          <mc:Fallback>
            <p:pic>
              <p:nvPicPr>
                <p:cNvPr id="77" name="Ink 76">
                  <a:extLst>
                    <a:ext uri="{FF2B5EF4-FFF2-40B4-BE49-F238E27FC236}">
                      <a16:creationId xmlns:a16="http://schemas.microsoft.com/office/drawing/2014/main" id="{F8A39073-BFA8-38ED-AFFA-AC4256500E8F}"/>
                    </a:ext>
                  </a:extLst>
                </p:cNvPr>
                <p:cNvPicPr/>
                <p:nvPr/>
              </p:nvPicPr>
              <p:blipFill>
                <a:blip r:embed="rId88"/>
                <a:stretch>
                  <a:fillRect/>
                </a:stretch>
              </p:blipFill>
              <p:spPr>
                <a:xfrm>
                  <a:off x="4251537" y="3408274"/>
                  <a:ext cx="160920" cy="136080"/>
                </a:xfrm>
                <a:prstGeom prst="rect">
                  <a:avLst/>
                </a:prstGeom>
              </p:spPr>
            </p:pic>
          </mc:Fallback>
        </mc:AlternateContent>
        <mc:AlternateContent xmlns:mc="http://schemas.openxmlformats.org/markup-compatibility/2006">
          <mc:Choice xmlns:p14="http://schemas.microsoft.com/office/powerpoint/2010/main" Requires="p14">
            <p:contentPart p14:bwMode="auto" r:id="rId89">
              <p14:nvContentPartPr>
                <p14:cNvPr id="79" name="Ink 78">
                  <a:extLst>
                    <a:ext uri="{FF2B5EF4-FFF2-40B4-BE49-F238E27FC236}">
                      <a16:creationId xmlns:a16="http://schemas.microsoft.com/office/drawing/2014/main" id="{76FFBD1D-E49E-FAA6-625C-CB90EAA89AD7}"/>
                    </a:ext>
                  </a:extLst>
                </p14:cNvPr>
                <p14:cNvContentPartPr/>
                <p14:nvPr/>
              </p14:nvContentPartPr>
              <p14:xfrm>
                <a:off x="4415337" y="3323314"/>
                <a:ext cx="221400" cy="204120"/>
              </p14:xfrm>
            </p:contentPart>
          </mc:Choice>
          <mc:Fallback>
            <p:pic>
              <p:nvPicPr>
                <p:cNvPr id="79" name="Ink 78">
                  <a:extLst>
                    <a:ext uri="{FF2B5EF4-FFF2-40B4-BE49-F238E27FC236}">
                      <a16:creationId xmlns:a16="http://schemas.microsoft.com/office/drawing/2014/main" id="{76FFBD1D-E49E-FAA6-625C-CB90EAA89AD7}"/>
                    </a:ext>
                  </a:extLst>
                </p:cNvPr>
                <p:cNvPicPr/>
                <p:nvPr/>
              </p:nvPicPr>
              <p:blipFill>
                <a:blip r:embed="rId90"/>
                <a:stretch>
                  <a:fillRect/>
                </a:stretch>
              </p:blipFill>
              <p:spPr>
                <a:xfrm>
                  <a:off x="4406697" y="3314674"/>
                  <a:ext cx="239040" cy="221760"/>
                </a:xfrm>
                <a:prstGeom prst="rect">
                  <a:avLst/>
                </a:prstGeom>
              </p:spPr>
            </p:pic>
          </mc:Fallback>
        </mc:AlternateContent>
        <mc:AlternateContent xmlns:mc="http://schemas.openxmlformats.org/markup-compatibility/2006">
          <mc:Choice xmlns:p14="http://schemas.microsoft.com/office/powerpoint/2010/main" Requires="p14">
            <p:contentPart p14:bwMode="auto" r:id="rId91">
              <p14:nvContentPartPr>
                <p14:cNvPr id="80" name="Ink 79">
                  <a:extLst>
                    <a:ext uri="{FF2B5EF4-FFF2-40B4-BE49-F238E27FC236}">
                      <a16:creationId xmlns:a16="http://schemas.microsoft.com/office/drawing/2014/main" id="{A7A2E245-23CC-20CB-B6BA-FE864EDDE684}"/>
                    </a:ext>
                  </a:extLst>
                </p14:cNvPr>
                <p14:cNvContentPartPr/>
                <p14:nvPr/>
              </p14:nvContentPartPr>
              <p14:xfrm>
                <a:off x="4634577" y="3328714"/>
                <a:ext cx="48960" cy="108000"/>
              </p14:xfrm>
            </p:contentPart>
          </mc:Choice>
          <mc:Fallback>
            <p:pic>
              <p:nvPicPr>
                <p:cNvPr id="80" name="Ink 79">
                  <a:extLst>
                    <a:ext uri="{FF2B5EF4-FFF2-40B4-BE49-F238E27FC236}">
                      <a16:creationId xmlns:a16="http://schemas.microsoft.com/office/drawing/2014/main" id="{A7A2E245-23CC-20CB-B6BA-FE864EDDE684}"/>
                    </a:ext>
                  </a:extLst>
                </p:cNvPr>
                <p:cNvPicPr/>
                <p:nvPr/>
              </p:nvPicPr>
              <p:blipFill>
                <a:blip r:embed="rId92"/>
                <a:stretch>
                  <a:fillRect/>
                </a:stretch>
              </p:blipFill>
              <p:spPr>
                <a:xfrm>
                  <a:off x="4625937" y="3320074"/>
                  <a:ext cx="66600" cy="125640"/>
                </a:xfrm>
                <a:prstGeom prst="rect">
                  <a:avLst/>
                </a:prstGeom>
              </p:spPr>
            </p:pic>
          </mc:Fallback>
        </mc:AlternateContent>
        <mc:AlternateContent xmlns:mc="http://schemas.openxmlformats.org/markup-compatibility/2006">
          <mc:Choice xmlns:p14="http://schemas.microsoft.com/office/powerpoint/2010/main" Requires="p14">
            <p:contentPart p14:bwMode="auto" r:id="rId93">
              <p14:nvContentPartPr>
                <p14:cNvPr id="81" name="Ink 80">
                  <a:extLst>
                    <a:ext uri="{FF2B5EF4-FFF2-40B4-BE49-F238E27FC236}">
                      <a16:creationId xmlns:a16="http://schemas.microsoft.com/office/drawing/2014/main" id="{E399ED1C-A67C-93A3-237C-F4DB8C333224}"/>
                    </a:ext>
                  </a:extLst>
                </p14:cNvPr>
                <p14:cNvContentPartPr/>
                <p14:nvPr/>
              </p14:nvContentPartPr>
              <p14:xfrm>
                <a:off x="4695417" y="3325834"/>
                <a:ext cx="74880" cy="79920"/>
              </p14:xfrm>
            </p:contentPart>
          </mc:Choice>
          <mc:Fallback>
            <p:pic>
              <p:nvPicPr>
                <p:cNvPr id="81" name="Ink 80">
                  <a:extLst>
                    <a:ext uri="{FF2B5EF4-FFF2-40B4-BE49-F238E27FC236}">
                      <a16:creationId xmlns:a16="http://schemas.microsoft.com/office/drawing/2014/main" id="{E399ED1C-A67C-93A3-237C-F4DB8C333224}"/>
                    </a:ext>
                  </a:extLst>
                </p:cNvPr>
                <p:cNvPicPr/>
                <p:nvPr/>
              </p:nvPicPr>
              <p:blipFill>
                <a:blip r:embed="rId94"/>
                <a:stretch>
                  <a:fillRect/>
                </a:stretch>
              </p:blipFill>
              <p:spPr>
                <a:xfrm>
                  <a:off x="4686417" y="3317194"/>
                  <a:ext cx="92520" cy="97560"/>
                </a:xfrm>
                <a:prstGeom prst="rect">
                  <a:avLst/>
                </a:prstGeom>
              </p:spPr>
            </p:pic>
          </mc:Fallback>
        </mc:AlternateContent>
        <mc:AlternateContent xmlns:mc="http://schemas.openxmlformats.org/markup-compatibility/2006">
          <mc:Choice xmlns:p14="http://schemas.microsoft.com/office/powerpoint/2010/main" Requires="p14">
            <p:contentPart p14:bwMode="auto" r:id="rId95">
              <p14:nvContentPartPr>
                <p14:cNvPr id="82" name="Ink 81">
                  <a:extLst>
                    <a:ext uri="{FF2B5EF4-FFF2-40B4-BE49-F238E27FC236}">
                      <a16:creationId xmlns:a16="http://schemas.microsoft.com/office/drawing/2014/main" id="{E0BDFF78-7457-72B5-6D2A-FCA590B28184}"/>
                    </a:ext>
                  </a:extLst>
                </p14:cNvPr>
                <p14:cNvContentPartPr/>
                <p14:nvPr/>
              </p14:nvContentPartPr>
              <p14:xfrm>
                <a:off x="4732497" y="3137914"/>
                <a:ext cx="185400" cy="213840"/>
              </p14:xfrm>
            </p:contentPart>
          </mc:Choice>
          <mc:Fallback>
            <p:pic>
              <p:nvPicPr>
                <p:cNvPr id="82" name="Ink 81">
                  <a:extLst>
                    <a:ext uri="{FF2B5EF4-FFF2-40B4-BE49-F238E27FC236}">
                      <a16:creationId xmlns:a16="http://schemas.microsoft.com/office/drawing/2014/main" id="{E0BDFF78-7457-72B5-6D2A-FCA590B28184}"/>
                    </a:ext>
                  </a:extLst>
                </p:cNvPr>
                <p:cNvPicPr/>
                <p:nvPr/>
              </p:nvPicPr>
              <p:blipFill>
                <a:blip r:embed="rId96"/>
                <a:stretch>
                  <a:fillRect/>
                </a:stretch>
              </p:blipFill>
              <p:spPr>
                <a:xfrm>
                  <a:off x="4723857" y="3128914"/>
                  <a:ext cx="203040" cy="231480"/>
                </a:xfrm>
                <a:prstGeom prst="rect">
                  <a:avLst/>
                </a:prstGeom>
              </p:spPr>
            </p:pic>
          </mc:Fallback>
        </mc:AlternateContent>
        <mc:AlternateContent xmlns:mc="http://schemas.openxmlformats.org/markup-compatibility/2006">
          <mc:Choice xmlns:p14="http://schemas.microsoft.com/office/powerpoint/2010/main" Requires="p14">
            <p:contentPart p14:bwMode="auto" r:id="rId97">
              <p14:nvContentPartPr>
                <p14:cNvPr id="83" name="Ink 82">
                  <a:extLst>
                    <a:ext uri="{FF2B5EF4-FFF2-40B4-BE49-F238E27FC236}">
                      <a16:creationId xmlns:a16="http://schemas.microsoft.com/office/drawing/2014/main" id="{A1B98ED2-CF30-B195-5233-BB83184B53E5}"/>
                    </a:ext>
                  </a:extLst>
                </p14:cNvPr>
                <p14:cNvContentPartPr/>
                <p14:nvPr/>
              </p14:nvContentPartPr>
              <p14:xfrm>
                <a:off x="4866057" y="3159514"/>
                <a:ext cx="196920" cy="79200"/>
              </p14:xfrm>
            </p:contentPart>
          </mc:Choice>
          <mc:Fallback>
            <p:pic>
              <p:nvPicPr>
                <p:cNvPr id="83" name="Ink 82">
                  <a:extLst>
                    <a:ext uri="{FF2B5EF4-FFF2-40B4-BE49-F238E27FC236}">
                      <a16:creationId xmlns:a16="http://schemas.microsoft.com/office/drawing/2014/main" id="{A1B98ED2-CF30-B195-5233-BB83184B53E5}"/>
                    </a:ext>
                  </a:extLst>
                </p:cNvPr>
                <p:cNvPicPr/>
                <p:nvPr/>
              </p:nvPicPr>
              <p:blipFill>
                <a:blip r:embed="rId98"/>
                <a:stretch>
                  <a:fillRect/>
                </a:stretch>
              </p:blipFill>
              <p:spPr>
                <a:xfrm>
                  <a:off x="4857417" y="3150514"/>
                  <a:ext cx="214560" cy="96840"/>
                </a:xfrm>
                <a:prstGeom prst="rect">
                  <a:avLst/>
                </a:prstGeom>
              </p:spPr>
            </p:pic>
          </mc:Fallback>
        </mc:AlternateContent>
        <mc:AlternateContent xmlns:mc="http://schemas.openxmlformats.org/markup-compatibility/2006">
          <mc:Choice xmlns:p14="http://schemas.microsoft.com/office/powerpoint/2010/main" Requires="p14">
            <p:contentPart p14:bwMode="auto" r:id="rId99">
              <p14:nvContentPartPr>
                <p14:cNvPr id="84" name="Ink 83">
                  <a:extLst>
                    <a:ext uri="{FF2B5EF4-FFF2-40B4-BE49-F238E27FC236}">
                      <a16:creationId xmlns:a16="http://schemas.microsoft.com/office/drawing/2014/main" id="{3AE041C9-2D98-ACDA-2E51-6E098E5E9971}"/>
                    </a:ext>
                  </a:extLst>
                </p14:cNvPr>
                <p14:cNvContentPartPr/>
                <p14:nvPr/>
              </p14:nvContentPartPr>
              <p14:xfrm>
                <a:off x="5282937" y="2885914"/>
                <a:ext cx="91800" cy="174600"/>
              </p14:xfrm>
            </p:contentPart>
          </mc:Choice>
          <mc:Fallback>
            <p:pic>
              <p:nvPicPr>
                <p:cNvPr id="84" name="Ink 83">
                  <a:extLst>
                    <a:ext uri="{FF2B5EF4-FFF2-40B4-BE49-F238E27FC236}">
                      <a16:creationId xmlns:a16="http://schemas.microsoft.com/office/drawing/2014/main" id="{3AE041C9-2D98-ACDA-2E51-6E098E5E9971}"/>
                    </a:ext>
                  </a:extLst>
                </p:cNvPr>
                <p:cNvPicPr/>
                <p:nvPr/>
              </p:nvPicPr>
              <p:blipFill>
                <a:blip r:embed="rId100"/>
                <a:stretch>
                  <a:fillRect/>
                </a:stretch>
              </p:blipFill>
              <p:spPr>
                <a:xfrm>
                  <a:off x="5274297" y="2877274"/>
                  <a:ext cx="109440" cy="192240"/>
                </a:xfrm>
                <a:prstGeom prst="rect">
                  <a:avLst/>
                </a:prstGeom>
              </p:spPr>
            </p:pic>
          </mc:Fallback>
        </mc:AlternateContent>
        <mc:AlternateContent xmlns:mc="http://schemas.openxmlformats.org/markup-compatibility/2006">
          <mc:Choice xmlns:p14="http://schemas.microsoft.com/office/powerpoint/2010/main" Requires="p14">
            <p:contentPart p14:bwMode="auto" r:id="rId101">
              <p14:nvContentPartPr>
                <p14:cNvPr id="85" name="Ink 84">
                  <a:extLst>
                    <a:ext uri="{FF2B5EF4-FFF2-40B4-BE49-F238E27FC236}">
                      <a16:creationId xmlns:a16="http://schemas.microsoft.com/office/drawing/2014/main" id="{2940325F-7303-DF9C-16B0-6796530FABD5}"/>
                    </a:ext>
                  </a:extLst>
                </p14:cNvPr>
                <p14:cNvContentPartPr/>
                <p14:nvPr/>
              </p14:nvContentPartPr>
              <p14:xfrm>
                <a:off x="5399217" y="2870074"/>
                <a:ext cx="136080" cy="87120"/>
              </p14:xfrm>
            </p:contentPart>
          </mc:Choice>
          <mc:Fallback>
            <p:pic>
              <p:nvPicPr>
                <p:cNvPr id="85" name="Ink 84">
                  <a:extLst>
                    <a:ext uri="{FF2B5EF4-FFF2-40B4-BE49-F238E27FC236}">
                      <a16:creationId xmlns:a16="http://schemas.microsoft.com/office/drawing/2014/main" id="{2940325F-7303-DF9C-16B0-6796530FABD5}"/>
                    </a:ext>
                  </a:extLst>
                </p:cNvPr>
                <p:cNvPicPr/>
                <p:nvPr/>
              </p:nvPicPr>
              <p:blipFill>
                <a:blip r:embed="rId102"/>
                <a:stretch>
                  <a:fillRect/>
                </a:stretch>
              </p:blipFill>
              <p:spPr>
                <a:xfrm>
                  <a:off x="5390217" y="2861074"/>
                  <a:ext cx="153720" cy="104760"/>
                </a:xfrm>
                <a:prstGeom prst="rect">
                  <a:avLst/>
                </a:prstGeom>
              </p:spPr>
            </p:pic>
          </mc:Fallback>
        </mc:AlternateContent>
        <mc:AlternateContent xmlns:mc="http://schemas.openxmlformats.org/markup-compatibility/2006">
          <mc:Choice xmlns:p14="http://schemas.microsoft.com/office/powerpoint/2010/main" Requires="p14">
            <p:contentPart p14:bwMode="auto" r:id="rId103">
              <p14:nvContentPartPr>
                <p14:cNvPr id="86" name="Ink 85">
                  <a:extLst>
                    <a:ext uri="{FF2B5EF4-FFF2-40B4-BE49-F238E27FC236}">
                      <a16:creationId xmlns:a16="http://schemas.microsoft.com/office/drawing/2014/main" id="{1E3B527D-6AD0-5D2D-A88E-FCC2F151CCA4}"/>
                    </a:ext>
                  </a:extLst>
                </p14:cNvPr>
                <p14:cNvContentPartPr/>
                <p14:nvPr/>
              </p14:nvContentPartPr>
              <p14:xfrm>
                <a:off x="5508657" y="2785114"/>
                <a:ext cx="139320" cy="110160"/>
              </p14:xfrm>
            </p:contentPart>
          </mc:Choice>
          <mc:Fallback>
            <p:pic>
              <p:nvPicPr>
                <p:cNvPr id="86" name="Ink 85">
                  <a:extLst>
                    <a:ext uri="{FF2B5EF4-FFF2-40B4-BE49-F238E27FC236}">
                      <a16:creationId xmlns:a16="http://schemas.microsoft.com/office/drawing/2014/main" id="{1E3B527D-6AD0-5D2D-A88E-FCC2F151CCA4}"/>
                    </a:ext>
                  </a:extLst>
                </p:cNvPr>
                <p:cNvPicPr/>
                <p:nvPr/>
              </p:nvPicPr>
              <p:blipFill>
                <a:blip r:embed="rId104"/>
                <a:stretch>
                  <a:fillRect/>
                </a:stretch>
              </p:blipFill>
              <p:spPr>
                <a:xfrm>
                  <a:off x="5499657" y="2776114"/>
                  <a:ext cx="156960" cy="127800"/>
                </a:xfrm>
                <a:prstGeom prst="rect">
                  <a:avLst/>
                </a:prstGeom>
              </p:spPr>
            </p:pic>
          </mc:Fallback>
        </mc:AlternateContent>
        <mc:AlternateContent xmlns:mc="http://schemas.openxmlformats.org/markup-compatibility/2006">
          <mc:Choice xmlns:p14="http://schemas.microsoft.com/office/powerpoint/2010/main" Requires="p14">
            <p:contentPart p14:bwMode="auto" r:id="rId105">
              <p14:nvContentPartPr>
                <p14:cNvPr id="87" name="Ink 86">
                  <a:extLst>
                    <a:ext uri="{FF2B5EF4-FFF2-40B4-BE49-F238E27FC236}">
                      <a16:creationId xmlns:a16="http://schemas.microsoft.com/office/drawing/2014/main" id="{73C5948B-D50C-E640-218D-61526580605B}"/>
                    </a:ext>
                  </a:extLst>
                </p14:cNvPr>
                <p14:cNvContentPartPr/>
                <p14:nvPr/>
              </p14:nvContentPartPr>
              <p14:xfrm>
                <a:off x="5545377" y="2748394"/>
                <a:ext cx="198000" cy="115920"/>
              </p14:xfrm>
            </p:contentPart>
          </mc:Choice>
          <mc:Fallback>
            <p:pic>
              <p:nvPicPr>
                <p:cNvPr id="87" name="Ink 86">
                  <a:extLst>
                    <a:ext uri="{FF2B5EF4-FFF2-40B4-BE49-F238E27FC236}">
                      <a16:creationId xmlns:a16="http://schemas.microsoft.com/office/drawing/2014/main" id="{73C5948B-D50C-E640-218D-61526580605B}"/>
                    </a:ext>
                  </a:extLst>
                </p:cNvPr>
                <p:cNvPicPr/>
                <p:nvPr/>
              </p:nvPicPr>
              <p:blipFill>
                <a:blip r:embed="rId106"/>
                <a:stretch>
                  <a:fillRect/>
                </a:stretch>
              </p:blipFill>
              <p:spPr>
                <a:xfrm>
                  <a:off x="5536377" y="2739394"/>
                  <a:ext cx="215640" cy="133560"/>
                </a:xfrm>
                <a:prstGeom prst="rect">
                  <a:avLst/>
                </a:prstGeom>
              </p:spPr>
            </p:pic>
          </mc:Fallback>
        </mc:AlternateContent>
        <mc:AlternateContent xmlns:mc="http://schemas.openxmlformats.org/markup-compatibility/2006">
          <mc:Choice xmlns:p14="http://schemas.microsoft.com/office/powerpoint/2010/main" Requires="p14">
            <p:contentPart p14:bwMode="auto" r:id="rId107">
              <p14:nvContentPartPr>
                <p14:cNvPr id="88" name="Ink 87">
                  <a:extLst>
                    <a:ext uri="{FF2B5EF4-FFF2-40B4-BE49-F238E27FC236}">
                      <a16:creationId xmlns:a16="http://schemas.microsoft.com/office/drawing/2014/main" id="{3B16786B-6239-DE0D-84F3-BD90E32D19B7}"/>
                    </a:ext>
                  </a:extLst>
                </p14:cNvPr>
                <p14:cNvContentPartPr/>
                <p14:nvPr/>
              </p14:nvContentPartPr>
              <p14:xfrm>
                <a:off x="5650857" y="2600434"/>
                <a:ext cx="107640" cy="178560"/>
              </p14:xfrm>
            </p:contentPart>
          </mc:Choice>
          <mc:Fallback>
            <p:pic>
              <p:nvPicPr>
                <p:cNvPr id="88" name="Ink 87">
                  <a:extLst>
                    <a:ext uri="{FF2B5EF4-FFF2-40B4-BE49-F238E27FC236}">
                      <a16:creationId xmlns:a16="http://schemas.microsoft.com/office/drawing/2014/main" id="{3B16786B-6239-DE0D-84F3-BD90E32D19B7}"/>
                    </a:ext>
                  </a:extLst>
                </p:cNvPr>
                <p:cNvPicPr/>
                <p:nvPr/>
              </p:nvPicPr>
              <p:blipFill>
                <a:blip r:embed="rId108"/>
                <a:stretch>
                  <a:fillRect/>
                </a:stretch>
              </p:blipFill>
              <p:spPr>
                <a:xfrm>
                  <a:off x="5642217" y="2591794"/>
                  <a:ext cx="125280" cy="196200"/>
                </a:xfrm>
                <a:prstGeom prst="rect">
                  <a:avLst/>
                </a:prstGeom>
              </p:spPr>
            </p:pic>
          </mc:Fallback>
        </mc:AlternateContent>
        <mc:AlternateContent xmlns:mc="http://schemas.openxmlformats.org/markup-compatibility/2006">
          <mc:Choice xmlns:p14="http://schemas.microsoft.com/office/powerpoint/2010/main" Requires="p14">
            <p:contentPart p14:bwMode="auto" r:id="rId109">
              <p14:nvContentPartPr>
                <p14:cNvPr id="89" name="Ink 88">
                  <a:extLst>
                    <a:ext uri="{FF2B5EF4-FFF2-40B4-BE49-F238E27FC236}">
                      <a16:creationId xmlns:a16="http://schemas.microsoft.com/office/drawing/2014/main" id="{078DF763-CB3D-E74B-C924-977E056FBA11}"/>
                    </a:ext>
                  </a:extLst>
                </p14:cNvPr>
                <p14:cNvContentPartPr/>
                <p14:nvPr/>
              </p14:nvContentPartPr>
              <p14:xfrm>
                <a:off x="5788017" y="2516554"/>
                <a:ext cx="119880" cy="231480"/>
              </p14:xfrm>
            </p:contentPart>
          </mc:Choice>
          <mc:Fallback>
            <p:pic>
              <p:nvPicPr>
                <p:cNvPr id="89" name="Ink 88">
                  <a:extLst>
                    <a:ext uri="{FF2B5EF4-FFF2-40B4-BE49-F238E27FC236}">
                      <a16:creationId xmlns:a16="http://schemas.microsoft.com/office/drawing/2014/main" id="{078DF763-CB3D-E74B-C924-977E056FBA11}"/>
                    </a:ext>
                  </a:extLst>
                </p:cNvPr>
                <p:cNvPicPr/>
                <p:nvPr/>
              </p:nvPicPr>
              <p:blipFill>
                <a:blip r:embed="rId110"/>
                <a:stretch>
                  <a:fillRect/>
                </a:stretch>
              </p:blipFill>
              <p:spPr>
                <a:xfrm>
                  <a:off x="5779017" y="2507554"/>
                  <a:ext cx="137520" cy="249120"/>
                </a:xfrm>
                <a:prstGeom prst="rect">
                  <a:avLst/>
                </a:prstGeom>
              </p:spPr>
            </p:pic>
          </mc:Fallback>
        </mc:AlternateContent>
        <mc:AlternateContent xmlns:mc="http://schemas.openxmlformats.org/markup-compatibility/2006">
          <mc:Choice xmlns:p14="http://schemas.microsoft.com/office/powerpoint/2010/main" Requires="p14">
            <p:contentPart p14:bwMode="auto" r:id="rId111">
              <p14:nvContentPartPr>
                <p14:cNvPr id="90" name="Ink 89">
                  <a:extLst>
                    <a:ext uri="{FF2B5EF4-FFF2-40B4-BE49-F238E27FC236}">
                      <a16:creationId xmlns:a16="http://schemas.microsoft.com/office/drawing/2014/main" id="{80570964-4D87-8D92-58F3-6DEBF43C8DC0}"/>
                    </a:ext>
                  </a:extLst>
                </p14:cNvPr>
                <p14:cNvContentPartPr/>
                <p14:nvPr/>
              </p14:nvContentPartPr>
              <p14:xfrm>
                <a:off x="5874417" y="2519794"/>
                <a:ext cx="142920" cy="41400"/>
              </p14:xfrm>
            </p:contentPart>
          </mc:Choice>
          <mc:Fallback>
            <p:pic>
              <p:nvPicPr>
                <p:cNvPr id="90" name="Ink 89">
                  <a:extLst>
                    <a:ext uri="{FF2B5EF4-FFF2-40B4-BE49-F238E27FC236}">
                      <a16:creationId xmlns:a16="http://schemas.microsoft.com/office/drawing/2014/main" id="{80570964-4D87-8D92-58F3-6DEBF43C8DC0}"/>
                    </a:ext>
                  </a:extLst>
                </p:cNvPr>
                <p:cNvPicPr/>
                <p:nvPr/>
              </p:nvPicPr>
              <p:blipFill>
                <a:blip r:embed="rId112"/>
                <a:stretch>
                  <a:fillRect/>
                </a:stretch>
              </p:blipFill>
              <p:spPr>
                <a:xfrm>
                  <a:off x="5865777" y="2511154"/>
                  <a:ext cx="160560" cy="59040"/>
                </a:xfrm>
                <a:prstGeom prst="rect">
                  <a:avLst/>
                </a:prstGeom>
              </p:spPr>
            </p:pic>
          </mc:Fallback>
        </mc:AlternateContent>
        <mc:AlternateContent xmlns:mc="http://schemas.openxmlformats.org/markup-compatibility/2006">
          <mc:Choice xmlns:p14="http://schemas.microsoft.com/office/powerpoint/2010/main" Requires="p14">
            <p:contentPart p14:bwMode="auto" r:id="rId113">
              <p14:nvContentPartPr>
                <p14:cNvPr id="91" name="Ink 90">
                  <a:extLst>
                    <a:ext uri="{FF2B5EF4-FFF2-40B4-BE49-F238E27FC236}">
                      <a16:creationId xmlns:a16="http://schemas.microsoft.com/office/drawing/2014/main" id="{5121310D-38DC-CF48-CA7B-0B7DCD78269A}"/>
                    </a:ext>
                  </a:extLst>
                </p14:cNvPr>
                <p14:cNvContentPartPr/>
                <p14:nvPr/>
              </p14:nvContentPartPr>
              <p14:xfrm>
                <a:off x="4670217" y="3531394"/>
                <a:ext cx="212400" cy="186120"/>
              </p14:xfrm>
            </p:contentPart>
          </mc:Choice>
          <mc:Fallback>
            <p:pic>
              <p:nvPicPr>
                <p:cNvPr id="91" name="Ink 90">
                  <a:extLst>
                    <a:ext uri="{FF2B5EF4-FFF2-40B4-BE49-F238E27FC236}">
                      <a16:creationId xmlns:a16="http://schemas.microsoft.com/office/drawing/2014/main" id="{5121310D-38DC-CF48-CA7B-0B7DCD78269A}"/>
                    </a:ext>
                  </a:extLst>
                </p:cNvPr>
                <p:cNvPicPr/>
                <p:nvPr/>
              </p:nvPicPr>
              <p:blipFill>
                <a:blip r:embed="rId114"/>
                <a:stretch>
                  <a:fillRect/>
                </a:stretch>
              </p:blipFill>
              <p:spPr>
                <a:xfrm>
                  <a:off x="4661217" y="3522754"/>
                  <a:ext cx="230040" cy="203760"/>
                </a:xfrm>
                <a:prstGeom prst="rect">
                  <a:avLst/>
                </a:prstGeom>
              </p:spPr>
            </p:pic>
          </mc:Fallback>
        </mc:AlternateContent>
        <mc:AlternateContent xmlns:mc="http://schemas.openxmlformats.org/markup-compatibility/2006">
          <mc:Choice xmlns:p14="http://schemas.microsoft.com/office/powerpoint/2010/main" Requires="p14">
            <p:contentPart p14:bwMode="auto" r:id="rId115">
              <p14:nvContentPartPr>
                <p14:cNvPr id="92" name="Ink 91">
                  <a:extLst>
                    <a:ext uri="{FF2B5EF4-FFF2-40B4-BE49-F238E27FC236}">
                      <a16:creationId xmlns:a16="http://schemas.microsoft.com/office/drawing/2014/main" id="{33198555-635B-E2E5-451B-E71131F41A6E}"/>
                    </a:ext>
                  </a:extLst>
                </p14:cNvPr>
                <p14:cNvContentPartPr/>
                <p14:nvPr/>
              </p14:nvContentPartPr>
              <p14:xfrm>
                <a:off x="4901337" y="3554794"/>
                <a:ext cx="115920" cy="95040"/>
              </p14:xfrm>
            </p:contentPart>
          </mc:Choice>
          <mc:Fallback>
            <p:pic>
              <p:nvPicPr>
                <p:cNvPr id="92" name="Ink 91">
                  <a:extLst>
                    <a:ext uri="{FF2B5EF4-FFF2-40B4-BE49-F238E27FC236}">
                      <a16:creationId xmlns:a16="http://schemas.microsoft.com/office/drawing/2014/main" id="{33198555-635B-E2E5-451B-E71131F41A6E}"/>
                    </a:ext>
                  </a:extLst>
                </p:cNvPr>
                <p:cNvPicPr/>
                <p:nvPr/>
              </p:nvPicPr>
              <p:blipFill>
                <a:blip r:embed="rId116"/>
                <a:stretch>
                  <a:fillRect/>
                </a:stretch>
              </p:blipFill>
              <p:spPr>
                <a:xfrm>
                  <a:off x="4892337" y="3546154"/>
                  <a:ext cx="133560" cy="112680"/>
                </a:xfrm>
                <a:prstGeom prst="rect">
                  <a:avLst/>
                </a:prstGeom>
              </p:spPr>
            </p:pic>
          </mc:Fallback>
        </mc:AlternateContent>
        <mc:AlternateContent xmlns:mc="http://schemas.openxmlformats.org/markup-compatibility/2006">
          <mc:Choice xmlns:p14="http://schemas.microsoft.com/office/powerpoint/2010/main" Requires="p14">
            <p:contentPart p14:bwMode="auto" r:id="rId117">
              <p14:nvContentPartPr>
                <p14:cNvPr id="93" name="Ink 92">
                  <a:extLst>
                    <a:ext uri="{FF2B5EF4-FFF2-40B4-BE49-F238E27FC236}">
                      <a16:creationId xmlns:a16="http://schemas.microsoft.com/office/drawing/2014/main" id="{A28B7000-D2D6-748B-0665-67F6E797C1BE}"/>
                    </a:ext>
                  </a:extLst>
                </p14:cNvPr>
                <p14:cNvContentPartPr/>
                <p14:nvPr/>
              </p14:nvContentPartPr>
              <p14:xfrm>
                <a:off x="5041017" y="3323674"/>
                <a:ext cx="139320" cy="215280"/>
              </p14:xfrm>
            </p:contentPart>
          </mc:Choice>
          <mc:Fallback>
            <p:pic>
              <p:nvPicPr>
                <p:cNvPr id="93" name="Ink 92">
                  <a:extLst>
                    <a:ext uri="{FF2B5EF4-FFF2-40B4-BE49-F238E27FC236}">
                      <a16:creationId xmlns:a16="http://schemas.microsoft.com/office/drawing/2014/main" id="{A28B7000-D2D6-748B-0665-67F6E797C1BE}"/>
                    </a:ext>
                  </a:extLst>
                </p:cNvPr>
                <p:cNvPicPr/>
                <p:nvPr/>
              </p:nvPicPr>
              <p:blipFill>
                <a:blip r:embed="rId118"/>
                <a:stretch>
                  <a:fillRect/>
                </a:stretch>
              </p:blipFill>
              <p:spPr>
                <a:xfrm>
                  <a:off x="5032017" y="3314674"/>
                  <a:ext cx="156960" cy="232920"/>
                </a:xfrm>
                <a:prstGeom prst="rect">
                  <a:avLst/>
                </a:prstGeom>
              </p:spPr>
            </p:pic>
          </mc:Fallback>
        </mc:AlternateContent>
        <mc:AlternateContent xmlns:mc="http://schemas.openxmlformats.org/markup-compatibility/2006">
          <mc:Choice xmlns:p14="http://schemas.microsoft.com/office/powerpoint/2010/main" Requires="p14">
            <p:contentPart p14:bwMode="auto" r:id="rId119">
              <p14:nvContentPartPr>
                <p14:cNvPr id="94" name="Ink 93">
                  <a:extLst>
                    <a:ext uri="{FF2B5EF4-FFF2-40B4-BE49-F238E27FC236}">
                      <a16:creationId xmlns:a16="http://schemas.microsoft.com/office/drawing/2014/main" id="{61D51201-AD70-0C11-28E5-E321D5D976A6}"/>
                    </a:ext>
                  </a:extLst>
                </p14:cNvPr>
                <p14:cNvContentPartPr/>
                <p14:nvPr/>
              </p14:nvContentPartPr>
              <p14:xfrm>
                <a:off x="5068017" y="3402154"/>
                <a:ext cx="119520" cy="41400"/>
              </p14:xfrm>
            </p:contentPart>
          </mc:Choice>
          <mc:Fallback>
            <p:pic>
              <p:nvPicPr>
                <p:cNvPr id="94" name="Ink 93">
                  <a:extLst>
                    <a:ext uri="{FF2B5EF4-FFF2-40B4-BE49-F238E27FC236}">
                      <a16:creationId xmlns:a16="http://schemas.microsoft.com/office/drawing/2014/main" id="{61D51201-AD70-0C11-28E5-E321D5D976A6}"/>
                    </a:ext>
                  </a:extLst>
                </p:cNvPr>
                <p:cNvPicPr/>
                <p:nvPr/>
              </p:nvPicPr>
              <p:blipFill>
                <a:blip r:embed="rId120"/>
                <a:stretch>
                  <a:fillRect/>
                </a:stretch>
              </p:blipFill>
              <p:spPr>
                <a:xfrm>
                  <a:off x="5059017" y="3393514"/>
                  <a:ext cx="137160" cy="59040"/>
                </a:xfrm>
                <a:prstGeom prst="rect">
                  <a:avLst/>
                </a:prstGeom>
              </p:spPr>
            </p:pic>
          </mc:Fallback>
        </mc:AlternateContent>
        <mc:AlternateContent xmlns:mc="http://schemas.openxmlformats.org/markup-compatibility/2006">
          <mc:Choice xmlns:p14="http://schemas.microsoft.com/office/powerpoint/2010/main" Requires="p14">
            <p:contentPart p14:bwMode="auto" r:id="rId121">
              <p14:nvContentPartPr>
                <p14:cNvPr id="95" name="Ink 94">
                  <a:extLst>
                    <a:ext uri="{FF2B5EF4-FFF2-40B4-BE49-F238E27FC236}">
                      <a16:creationId xmlns:a16="http://schemas.microsoft.com/office/drawing/2014/main" id="{53E11F7B-70E8-43E7-A4B3-14F9A70A3E4F}"/>
                    </a:ext>
                  </a:extLst>
                </p14:cNvPr>
                <p14:cNvContentPartPr/>
                <p14:nvPr/>
              </p14:nvContentPartPr>
              <p14:xfrm>
                <a:off x="5209137" y="3326194"/>
                <a:ext cx="278640" cy="129240"/>
              </p14:xfrm>
            </p:contentPart>
          </mc:Choice>
          <mc:Fallback>
            <p:pic>
              <p:nvPicPr>
                <p:cNvPr id="95" name="Ink 94">
                  <a:extLst>
                    <a:ext uri="{FF2B5EF4-FFF2-40B4-BE49-F238E27FC236}">
                      <a16:creationId xmlns:a16="http://schemas.microsoft.com/office/drawing/2014/main" id="{53E11F7B-70E8-43E7-A4B3-14F9A70A3E4F}"/>
                    </a:ext>
                  </a:extLst>
                </p:cNvPr>
                <p:cNvPicPr/>
                <p:nvPr/>
              </p:nvPicPr>
              <p:blipFill>
                <a:blip r:embed="rId122"/>
                <a:stretch>
                  <a:fillRect/>
                </a:stretch>
              </p:blipFill>
              <p:spPr>
                <a:xfrm>
                  <a:off x="5200497" y="3317194"/>
                  <a:ext cx="296280" cy="146880"/>
                </a:xfrm>
                <a:prstGeom prst="rect">
                  <a:avLst/>
                </a:prstGeom>
              </p:spPr>
            </p:pic>
          </mc:Fallback>
        </mc:AlternateContent>
        <mc:AlternateContent xmlns:mc="http://schemas.openxmlformats.org/markup-compatibility/2006">
          <mc:Choice xmlns:p14="http://schemas.microsoft.com/office/powerpoint/2010/main" Requires="p14">
            <p:contentPart p14:bwMode="auto" r:id="rId123">
              <p14:nvContentPartPr>
                <p14:cNvPr id="96" name="Ink 95">
                  <a:extLst>
                    <a:ext uri="{FF2B5EF4-FFF2-40B4-BE49-F238E27FC236}">
                      <a16:creationId xmlns:a16="http://schemas.microsoft.com/office/drawing/2014/main" id="{CD7D2E05-C085-C824-7305-7DD0AF186A76}"/>
                    </a:ext>
                  </a:extLst>
                </p14:cNvPr>
                <p14:cNvContentPartPr/>
                <p14:nvPr/>
              </p14:nvContentPartPr>
              <p14:xfrm>
                <a:off x="5389497" y="3140074"/>
                <a:ext cx="341640" cy="157320"/>
              </p14:xfrm>
            </p:contentPart>
          </mc:Choice>
          <mc:Fallback>
            <p:pic>
              <p:nvPicPr>
                <p:cNvPr id="96" name="Ink 95">
                  <a:extLst>
                    <a:ext uri="{FF2B5EF4-FFF2-40B4-BE49-F238E27FC236}">
                      <a16:creationId xmlns:a16="http://schemas.microsoft.com/office/drawing/2014/main" id="{CD7D2E05-C085-C824-7305-7DD0AF186A76}"/>
                    </a:ext>
                  </a:extLst>
                </p:cNvPr>
                <p:cNvPicPr/>
                <p:nvPr/>
              </p:nvPicPr>
              <p:blipFill>
                <a:blip r:embed="rId124"/>
                <a:stretch>
                  <a:fillRect/>
                </a:stretch>
              </p:blipFill>
              <p:spPr>
                <a:xfrm>
                  <a:off x="5380857" y="3131434"/>
                  <a:ext cx="359280" cy="174960"/>
                </a:xfrm>
                <a:prstGeom prst="rect">
                  <a:avLst/>
                </a:prstGeom>
              </p:spPr>
            </p:pic>
          </mc:Fallback>
        </mc:AlternateContent>
        <mc:AlternateContent xmlns:mc="http://schemas.openxmlformats.org/markup-compatibility/2006">
          <mc:Choice xmlns:p14="http://schemas.microsoft.com/office/powerpoint/2010/main" Requires="p14">
            <p:contentPart p14:bwMode="auto" r:id="rId125">
              <p14:nvContentPartPr>
                <p14:cNvPr id="97" name="Ink 96">
                  <a:extLst>
                    <a:ext uri="{FF2B5EF4-FFF2-40B4-BE49-F238E27FC236}">
                      <a16:creationId xmlns:a16="http://schemas.microsoft.com/office/drawing/2014/main" id="{29D33DEB-BA07-F4D8-8C0E-77121D18F10C}"/>
                    </a:ext>
                  </a:extLst>
                </p14:cNvPr>
                <p14:cNvContentPartPr/>
                <p14:nvPr/>
              </p14:nvContentPartPr>
              <p14:xfrm>
                <a:off x="5782617" y="3106954"/>
                <a:ext cx="37080" cy="53280"/>
              </p14:xfrm>
            </p:contentPart>
          </mc:Choice>
          <mc:Fallback>
            <p:pic>
              <p:nvPicPr>
                <p:cNvPr id="97" name="Ink 96">
                  <a:extLst>
                    <a:ext uri="{FF2B5EF4-FFF2-40B4-BE49-F238E27FC236}">
                      <a16:creationId xmlns:a16="http://schemas.microsoft.com/office/drawing/2014/main" id="{29D33DEB-BA07-F4D8-8C0E-77121D18F10C}"/>
                    </a:ext>
                  </a:extLst>
                </p:cNvPr>
                <p:cNvPicPr/>
                <p:nvPr/>
              </p:nvPicPr>
              <p:blipFill>
                <a:blip r:embed="rId126"/>
                <a:stretch>
                  <a:fillRect/>
                </a:stretch>
              </p:blipFill>
              <p:spPr>
                <a:xfrm>
                  <a:off x="5773617" y="3098314"/>
                  <a:ext cx="54720" cy="70920"/>
                </a:xfrm>
                <a:prstGeom prst="rect">
                  <a:avLst/>
                </a:prstGeom>
              </p:spPr>
            </p:pic>
          </mc:Fallback>
        </mc:AlternateContent>
      </p:grpSp>
      <p:grpSp>
        <p:nvGrpSpPr>
          <p:cNvPr id="104" name="Group 103">
            <a:extLst>
              <a:ext uri="{FF2B5EF4-FFF2-40B4-BE49-F238E27FC236}">
                <a16:creationId xmlns:a16="http://schemas.microsoft.com/office/drawing/2014/main" id="{E0B3559F-26C4-CCB4-6263-DD026A0AA00F}"/>
              </a:ext>
            </a:extLst>
          </p:cNvPr>
          <p:cNvGrpSpPr/>
          <p:nvPr/>
        </p:nvGrpSpPr>
        <p:grpSpPr>
          <a:xfrm>
            <a:off x="34857" y="5637394"/>
            <a:ext cx="521640" cy="685080"/>
            <a:chOff x="34857" y="5637394"/>
            <a:chExt cx="521640" cy="685080"/>
          </a:xfrm>
        </p:grpSpPr>
        <mc:AlternateContent xmlns:mc="http://schemas.openxmlformats.org/markup-compatibility/2006">
          <mc:Choice xmlns:p14="http://schemas.microsoft.com/office/powerpoint/2010/main" Requires="p14">
            <p:contentPart p14:bwMode="auto" r:id="rId127">
              <p14:nvContentPartPr>
                <p14:cNvPr id="99" name="Ink 98">
                  <a:extLst>
                    <a:ext uri="{FF2B5EF4-FFF2-40B4-BE49-F238E27FC236}">
                      <a16:creationId xmlns:a16="http://schemas.microsoft.com/office/drawing/2014/main" id="{A4AE2686-EA2C-96F3-1414-E91E7D833152}"/>
                    </a:ext>
                  </a:extLst>
                </p14:cNvPr>
                <p14:cNvContentPartPr/>
                <p14:nvPr/>
              </p14:nvContentPartPr>
              <p14:xfrm>
                <a:off x="367137" y="6078394"/>
                <a:ext cx="131400" cy="146160"/>
              </p14:xfrm>
            </p:contentPart>
          </mc:Choice>
          <mc:Fallback>
            <p:pic>
              <p:nvPicPr>
                <p:cNvPr id="99" name="Ink 98">
                  <a:extLst>
                    <a:ext uri="{FF2B5EF4-FFF2-40B4-BE49-F238E27FC236}">
                      <a16:creationId xmlns:a16="http://schemas.microsoft.com/office/drawing/2014/main" id="{A4AE2686-EA2C-96F3-1414-E91E7D833152}"/>
                    </a:ext>
                  </a:extLst>
                </p:cNvPr>
                <p:cNvPicPr/>
                <p:nvPr/>
              </p:nvPicPr>
              <p:blipFill>
                <a:blip r:embed="rId128"/>
                <a:stretch>
                  <a:fillRect/>
                </a:stretch>
              </p:blipFill>
              <p:spPr>
                <a:xfrm>
                  <a:off x="358137" y="6069394"/>
                  <a:ext cx="149040" cy="163800"/>
                </a:xfrm>
                <a:prstGeom prst="rect">
                  <a:avLst/>
                </a:prstGeom>
              </p:spPr>
            </p:pic>
          </mc:Fallback>
        </mc:AlternateContent>
        <mc:AlternateContent xmlns:mc="http://schemas.openxmlformats.org/markup-compatibility/2006">
          <mc:Choice xmlns:p14="http://schemas.microsoft.com/office/powerpoint/2010/main" Requires="p14">
            <p:contentPart p14:bwMode="auto" r:id="rId129">
              <p14:nvContentPartPr>
                <p14:cNvPr id="100" name="Ink 99">
                  <a:extLst>
                    <a:ext uri="{FF2B5EF4-FFF2-40B4-BE49-F238E27FC236}">
                      <a16:creationId xmlns:a16="http://schemas.microsoft.com/office/drawing/2014/main" id="{66E4492A-B3C3-8BE8-CBD5-6AC78F4440CD}"/>
                    </a:ext>
                  </a:extLst>
                </p14:cNvPr>
                <p14:cNvContentPartPr/>
                <p14:nvPr/>
              </p14:nvContentPartPr>
              <p14:xfrm>
                <a:off x="34857" y="6029434"/>
                <a:ext cx="140040" cy="293040"/>
              </p14:xfrm>
            </p:contentPart>
          </mc:Choice>
          <mc:Fallback>
            <p:pic>
              <p:nvPicPr>
                <p:cNvPr id="100" name="Ink 99">
                  <a:extLst>
                    <a:ext uri="{FF2B5EF4-FFF2-40B4-BE49-F238E27FC236}">
                      <a16:creationId xmlns:a16="http://schemas.microsoft.com/office/drawing/2014/main" id="{66E4492A-B3C3-8BE8-CBD5-6AC78F4440CD}"/>
                    </a:ext>
                  </a:extLst>
                </p:cNvPr>
                <p:cNvPicPr/>
                <p:nvPr/>
              </p:nvPicPr>
              <p:blipFill>
                <a:blip r:embed="rId130"/>
                <a:stretch>
                  <a:fillRect/>
                </a:stretch>
              </p:blipFill>
              <p:spPr>
                <a:xfrm>
                  <a:off x="25857" y="6020434"/>
                  <a:ext cx="157680" cy="310680"/>
                </a:xfrm>
                <a:prstGeom prst="rect">
                  <a:avLst/>
                </a:prstGeom>
              </p:spPr>
            </p:pic>
          </mc:Fallback>
        </mc:AlternateContent>
        <mc:AlternateContent xmlns:mc="http://schemas.openxmlformats.org/markup-compatibility/2006">
          <mc:Choice xmlns:p14="http://schemas.microsoft.com/office/powerpoint/2010/main" Requires="p14">
            <p:contentPart p14:bwMode="auto" r:id="rId131">
              <p14:nvContentPartPr>
                <p14:cNvPr id="101" name="Ink 100">
                  <a:extLst>
                    <a:ext uri="{FF2B5EF4-FFF2-40B4-BE49-F238E27FC236}">
                      <a16:creationId xmlns:a16="http://schemas.microsoft.com/office/drawing/2014/main" id="{32CEFF6B-6F34-AD44-D496-988B5CF8A173}"/>
                    </a:ext>
                  </a:extLst>
                </p14:cNvPr>
                <p14:cNvContentPartPr/>
                <p14:nvPr/>
              </p14:nvContentPartPr>
              <p14:xfrm>
                <a:off x="201897" y="5969674"/>
                <a:ext cx="38160" cy="89280"/>
              </p14:xfrm>
            </p:contentPart>
          </mc:Choice>
          <mc:Fallback>
            <p:pic>
              <p:nvPicPr>
                <p:cNvPr id="101" name="Ink 100">
                  <a:extLst>
                    <a:ext uri="{FF2B5EF4-FFF2-40B4-BE49-F238E27FC236}">
                      <a16:creationId xmlns:a16="http://schemas.microsoft.com/office/drawing/2014/main" id="{32CEFF6B-6F34-AD44-D496-988B5CF8A173}"/>
                    </a:ext>
                  </a:extLst>
                </p:cNvPr>
                <p:cNvPicPr/>
                <p:nvPr/>
              </p:nvPicPr>
              <p:blipFill>
                <a:blip r:embed="rId132"/>
                <a:stretch>
                  <a:fillRect/>
                </a:stretch>
              </p:blipFill>
              <p:spPr>
                <a:xfrm>
                  <a:off x="192897" y="5960674"/>
                  <a:ext cx="55800" cy="106920"/>
                </a:xfrm>
                <a:prstGeom prst="rect">
                  <a:avLst/>
                </a:prstGeom>
              </p:spPr>
            </p:pic>
          </mc:Fallback>
        </mc:AlternateContent>
        <mc:AlternateContent xmlns:mc="http://schemas.openxmlformats.org/markup-compatibility/2006">
          <mc:Choice xmlns:p14="http://schemas.microsoft.com/office/powerpoint/2010/main" Requires="p14">
            <p:contentPart p14:bwMode="auto" r:id="rId133">
              <p14:nvContentPartPr>
                <p14:cNvPr id="102" name="Ink 101">
                  <a:extLst>
                    <a:ext uri="{FF2B5EF4-FFF2-40B4-BE49-F238E27FC236}">
                      <a16:creationId xmlns:a16="http://schemas.microsoft.com/office/drawing/2014/main" id="{CAA5AA5F-5CDA-88C8-3157-715313FC894B}"/>
                    </a:ext>
                  </a:extLst>
                </p14:cNvPr>
                <p14:cNvContentPartPr/>
                <p14:nvPr/>
              </p14:nvContentPartPr>
              <p14:xfrm>
                <a:off x="233577" y="5751874"/>
                <a:ext cx="219240" cy="226800"/>
              </p14:xfrm>
            </p:contentPart>
          </mc:Choice>
          <mc:Fallback>
            <p:pic>
              <p:nvPicPr>
                <p:cNvPr id="102" name="Ink 101">
                  <a:extLst>
                    <a:ext uri="{FF2B5EF4-FFF2-40B4-BE49-F238E27FC236}">
                      <a16:creationId xmlns:a16="http://schemas.microsoft.com/office/drawing/2014/main" id="{CAA5AA5F-5CDA-88C8-3157-715313FC894B}"/>
                    </a:ext>
                  </a:extLst>
                </p:cNvPr>
                <p:cNvPicPr/>
                <p:nvPr/>
              </p:nvPicPr>
              <p:blipFill>
                <a:blip r:embed="rId134"/>
                <a:stretch>
                  <a:fillRect/>
                </a:stretch>
              </p:blipFill>
              <p:spPr>
                <a:xfrm>
                  <a:off x="224577" y="5743234"/>
                  <a:ext cx="236880" cy="244440"/>
                </a:xfrm>
                <a:prstGeom prst="rect">
                  <a:avLst/>
                </a:prstGeom>
              </p:spPr>
            </p:pic>
          </mc:Fallback>
        </mc:AlternateContent>
        <mc:AlternateContent xmlns:mc="http://schemas.openxmlformats.org/markup-compatibility/2006">
          <mc:Choice xmlns:p14="http://schemas.microsoft.com/office/powerpoint/2010/main" Requires="p14">
            <p:contentPart p14:bwMode="auto" r:id="rId135">
              <p14:nvContentPartPr>
                <p14:cNvPr id="103" name="Ink 102">
                  <a:extLst>
                    <a:ext uri="{FF2B5EF4-FFF2-40B4-BE49-F238E27FC236}">
                      <a16:creationId xmlns:a16="http://schemas.microsoft.com/office/drawing/2014/main" id="{585C9439-2D7A-7BD7-0955-CCCB8A003DB2}"/>
                    </a:ext>
                  </a:extLst>
                </p14:cNvPr>
                <p14:cNvContentPartPr/>
                <p14:nvPr/>
              </p14:nvContentPartPr>
              <p14:xfrm>
                <a:off x="465777" y="5637394"/>
                <a:ext cx="90720" cy="81360"/>
              </p14:xfrm>
            </p:contentPart>
          </mc:Choice>
          <mc:Fallback>
            <p:pic>
              <p:nvPicPr>
                <p:cNvPr id="103" name="Ink 102">
                  <a:extLst>
                    <a:ext uri="{FF2B5EF4-FFF2-40B4-BE49-F238E27FC236}">
                      <a16:creationId xmlns:a16="http://schemas.microsoft.com/office/drawing/2014/main" id="{585C9439-2D7A-7BD7-0955-CCCB8A003DB2}"/>
                    </a:ext>
                  </a:extLst>
                </p:cNvPr>
                <p:cNvPicPr/>
                <p:nvPr/>
              </p:nvPicPr>
              <p:blipFill>
                <a:blip r:embed="rId136"/>
                <a:stretch>
                  <a:fillRect/>
                </a:stretch>
              </p:blipFill>
              <p:spPr>
                <a:xfrm>
                  <a:off x="457137" y="5628394"/>
                  <a:ext cx="108360" cy="990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37">
            <p14:nvContentPartPr>
              <p14:cNvPr id="105" name="Ink 104">
                <a:extLst>
                  <a:ext uri="{FF2B5EF4-FFF2-40B4-BE49-F238E27FC236}">
                    <a16:creationId xmlns:a16="http://schemas.microsoft.com/office/drawing/2014/main" id="{17C20E5B-DA3E-DE14-B6C6-6E45458C95B9}"/>
                  </a:ext>
                </a:extLst>
              </p14:cNvPr>
              <p14:cNvContentPartPr/>
              <p14:nvPr/>
            </p14:nvContentPartPr>
            <p14:xfrm>
              <a:off x="1140057" y="6118714"/>
              <a:ext cx="180720" cy="54360"/>
            </p14:xfrm>
          </p:contentPart>
        </mc:Choice>
        <mc:Fallback>
          <p:pic>
            <p:nvPicPr>
              <p:cNvPr id="105" name="Ink 104">
                <a:extLst>
                  <a:ext uri="{FF2B5EF4-FFF2-40B4-BE49-F238E27FC236}">
                    <a16:creationId xmlns:a16="http://schemas.microsoft.com/office/drawing/2014/main" id="{17C20E5B-DA3E-DE14-B6C6-6E45458C95B9}"/>
                  </a:ext>
                </a:extLst>
              </p:cNvPr>
              <p:cNvPicPr/>
              <p:nvPr/>
            </p:nvPicPr>
            <p:blipFill>
              <a:blip r:embed="rId138"/>
              <a:stretch>
                <a:fillRect/>
              </a:stretch>
            </p:blipFill>
            <p:spPr>
              <a:xfrm>
                <a:off x="1131417" y="6109714"/>
                <a:ext cx="198360" cy="72000"/>
              </a:xfrm>
              <a:prstGeom prst="rect">
                <a:avLst/>
              </a:prstGeom>
            </p:spPr>
          </p:pic>
        </mc:Fallback>
      </mc:AlternateContent>
      <p:grpSp>
        <p:nvGrpSpPr>
          <p:cNvPr id="108" name="Group 107">
            <a:extLst>
              <a:ext uri="{FF2B5EF4-FFF2-40B4-BE49-F238E27FC236}">
                <a16:creationId xmlns:a16="http://schemas.microsoft.com/office/drawing/2014/main" id="{4ADB6978-5D81-6699-3D0A-4144B9F1ED3E}"/>
              </a:ext>
            </a:extLst>
          </p:cNvPr>
          <p:cNvGrpSpPr/>
          <p:nvPr/>
        </p:nvGrpSpPr>
        <p:grpSpPr>
          <a:xfrm>
            <a:off x="2723697" y="5601034"/>
            <a:ext cx="115560" cy="319680"/>
            <a:chOff x="2723697" y="5601034"/>
            <a:chExt cx="115560" cy="319680"/>
          </a:xfrm>
        </p:grpSpPr>
        <mc:AlternateContent xmlns:mc="http://schemas.openxmlformats.org/markup-compatibility/2006">
          <mc:Choice xmlns:p14="http://schemas.microsoft.com/office/powerpoint/2010/main" Requires="p14">
            <p:contentPart p14:bwMode="auto" r:id="rId139">
              <p14:nvContentPartPr>
                <p14:cNvPr id="106" name="Ink 105">
                  <a:extLst>
                    <a:ext uri="{FF2B5EF4-FFF2-40B4-BE49-F238E27FC236}">
                      <a16:creationId xmlns:a16="http://schemas.microsoft.com/office/drawing/2014/main" id="{C163A91B-E0F6-D60A-596F-5D9D43358654}"/>
                    </a:ext>
                  </a:extLst>
                </p14:cNvPr>
                <p14:cNvContentPartPr/>
                <p14:nvPr/>
              </p14:nvContentPartPr>
              <p14:xfrm>
                <a:off x="2747457" y="5730274"/>
                <a:ext cx="61200" cy="190440"/>
              </p14:xfrm>
            </p:contentPart>
          </mc:Choice>
          <mc:Fallback>
            <p:pic>
              <p:nvPicPr>
                <p:cNvPr id="106" name="Ink 105">
                  <a:extLst>
                    <a:ext uri="{FF2B5EF4-FFF2-40B4-BE49-F238E27FC236}">
                      <a16:creationId xmlns:a16="http://schemas.microsoft.com/office/drawing/2014/main" id="{C163A91B-E0F6-D60A-596F-5D9D43358654}"/>
                    </a:ext>
                  </a:extLst>
                </p:cNvPr>
                <p:cNvPicPr/>
                <p:nvPr/>
              </p:nvPicPr>
              <p:blipFill>
                <a:blip r:embed="rId140"/>
                <a:stretch>
                  <a:fillRect/>
                </a:stretch>
              </p:blipFill>
              <p:spPr>
                <a:xfrm>
                  <a:off x="2738457" y="5721274"/>
                  <a:ext cx="78840" cy="208080"/>
                </a:xfrm>
                <a:prstGeom prst="rect">
                  <a:avLst/>
                </a:prstGeom>
              </p:spPr>
            </p:pic>
          </mc:Fallback>
        </mc:AlternateContent>
        <mc:AlternateContent xmlns:mc="http://schemas.openxmlformats.org/markup-compatibility/2006">
          <mc:Choice xmlns:p14="http://schemas.microsoft.com/office/powerpoint/2010/main" Requires="p14">
            <p:contentPart p14:bwMode="auto" r:id="rId141">
              <p14:nvContentPartPr>
                <p14:cNvPr id="107" name="Ink 106">
                  <a:extLst>
                    <a:ext uri="{FF2B5EF4-FFF2-40B4-BE49-F238E27FC236}">
                      <a16:creationId xmlns:a16="http://schemas.microsoft.com/office/drawing/2014/main" id="{B90FDBCF-2019-AEF9-C623-030EAD962068}"/>
                    </a:ext>
                  </a:extLst>
                </p14:cNvPr>
                <p14:cNvContentPartPr/>
                <p14:nvPr/>
              </p14:nvContentPartPr>
              <p14:xfrm>
                <a:off x="2723697" y="5601034"/>
                <a:ext cx="115560" cy="97200"/>
              </p14:xfrm>
            </p:contentPart>
          </mc:Choice>
          <mc:Fallback>
            <p:pic>
              <p:nvPicPr>
                <p:cNvPr id="107" name="Ink 106">
                  <a:extLst>
                    <a:ext uri="{FF2B5EF4-FFF2-40B4-BE49-F238E27FC236}">
                      <a16:creationId xmlns:a16="http://schemas.microsoft.com/office/drawing/2014/main" id="{B90FDBCF-2019-AEF9-C623-030EAD962068}"/>
                    </a:ext>
                  </a:extLst>
                </p:cNvPr>
                <p:cNvPicPr/>
                <p:nvPr/>
              </p:nvPicPr>
              <p:blipFill>
                <a:blip r:embed="rId142"/>
                <a:stretch>
                  <a:fillRect/>
                </a:stretch>
              </p:blipFill>
              <p:spPr>
                <a:xfrm>
                  <a:off x="2715057" y="5592394"/>
                  <a:ext cx="133200" cy="114840"/>
                </a:xfrm>
                <a:prstGeom prst="rect">
                  <a:avLst/>
                </a:prstGeom>
              </p:spPr>
            </p:pic>
          </mc:Fallback>
        </mc:AlternateContent>
      </p:grpSp>
      <p:grpSp>
        <p:nvGrpSpPr>
          <p:cNvPr id="114" name="Group 113">
            <a:extLst>
              <a:ext uri="{FF2B5EF4-FFF2-40B4-BE49-F238E27FC236}">
                <a16:creationId xmlns:a16="http://schemas.microsoft.com/office/drawing/2014/main" id="{C9D001B2-CCA3-9A23-4BAF-4C52D26F90E1}"/>
              </a:ext>
            </a:extLst>
          </p:cNvPr>
          <p:cNvGrpSpPr/>
          <p:nvPr/>
        </p:nvGrpSpPr>
        <p:grpSpPr>
          <a:xfrm>
            <a:off x="4486257" y="5780314"/>
            <a:ext cx="517320" cy="763200"/>
            <a:chOff x="4486257" y="5780314"/>
            <a:chExt cx="517320" cy="763200"/>
          </a:xfrm>
        </p:grpSpPr>
        <mc:AlternateContent xmlns:mc="http://schemas.openxmlformats.org/markup-compatibility/2006">
          <mc:Choice xmlns:p14="http://schemas.microsoft.com/office/powerpoint/2010/main" Requires="p14">
            <p:contentPart p14:bwMode="auto" r:id="rId143">
              <p14:nvContentPartPr>
                <p14:cNvPr id="109" name="Ink 108">
                  <a:extLst>
                    <a:ext uri="{FF2B5EF4-FFF2-40B4-BE49-F238E27FC236}">
                      <a16:creationId xmlns:a16="http://schemas.microsoft.com/office/drawing/2014/main" id="{27F48FE4-050B-E31E-D241-58FB651BA79A}"/>
                    </a:ext>
                  </a:extLst>
                </p14:cNvPr>
                <p14:cNvContentPartPr/>
                <p14:nvPr/>
              </p14:nvContentPartPr>
              <p14:xfrm>
                <a:off x="4560417" y="5780314"/>
                <a:ext cx="91800" cy="424080"/>
              </p14:xfrm>
            </p:contentPart>
          </mc:Choice>
          <mc:Fallback>
            <p:pic>
              <p:nvPicPr>
                <p:cNvPr id="109" name="Ink 108">
                  <a:extLst>
                    <a:ext uri="{FF2B5EF4-FFF2-40B4-BE49-F238E27FC236}">
                      <a16:creationId xmlns:a16="http://schemas.microsoft.com/office/drawing/2014/main" id="{27F48FE4-050B-E31E-D241-58FB651BA79A}"/>
                    </a:ext>
                  </a:extLst>
                </p:cNvPr>
                <p:cNvPicPr/>
                <p:nvPr/>
              </p:nvPicPr>
              <p:blipFill>
                <a:blip r:embed="rId144"/>
                <a:stretch>
                  <a:fillRect/>
                </a:stretch>
              </p:blipFill>
              <p:spPr>
                <a:xfrm>
                  <a:off x="4551417" y="5771314"/>
                  <a:ext cx="109440" cy="441720"/>
                </a:xfrm>
                <a:prstGeom prst="rect">
                  <a:avLst/>
                </a:prstGeom>
              </p:spPr>
            </p:pic>
          </mc:Fallback>
        </mc:AlternateContent>
        <mc:AlternateContent xmlns:mc="http://schemas.openxmlformats.org/markup-compatibility/2006">
          <mc:Choice xmlns:p14="http://schemas.microsoft.com/office/powerpoint/2010/main" Requires="p14">
            <p:contentPart p14:bwMode="auto" r:id="rId145">
              <p14:nvContentPartPr>
                <p14:cNvPr id="110" name="Ink 109">
                  <a:extLst>
                    <a:ext uri="{FF2B5EF4-FFF2-40B4-BE49-F238E27FC236}">
                      <a16:creationId xmlns:a16="http://schemas.microsoft.com/office/drawing/2014/main" id="{EE0F1034-1946-EC83-A2EF-025680033DD4}"/>
                    </a:ext>
                  </a:extLst>
                </p14:cNvPr>
                <p14:cNvContentPartPr/>
                <p14:nvPr/>
              </p14:nvContentPartPr>
              <p14:xfrm>
                <a:off x="4486257" y="6254794"/>
                <a:ext cx="327600" cy="288720"/>
              </p14:xfrm>
            </p:contentPart>
          </mc:Choice>
          <mc:Fallback>
            <p:pic>
              <p:nvPicPr>
                <p:cNvPr id="110" name="Ink 109">
                  <a:extLst>
                    <a:ext uri="{FF2B5EF4-FFF2-40B4-BE49-F238E27FC236}">
                      <a16:creationId xmlns:a16="http://schemas.microsoft.com/office/drawing/2014/main" id="{EE0F1034-1946-EC83-A2EF-025680033DD4}"/>
                    </a:ext>
                  </a:extLst>
                </p:cNvPr>
                <p:cNvPicPr/>
                <p:nvPr/>
              </p:nvPicPr>
              <p:blipFill>
                <a:blip r:embed="rId146"/>
                <a:stretch>
                  <a:fillRect/>
                </a:stretch>
              </p:blipFill>
              <p:spPr>
                <a:xfrm>
                  <a:off x="4477617" y="6246154"/>
                  <a:ext cx="345240" cy="306360"/>
                </a:xfrm>
                <a:prstGeom prst="rect">
                  <a:avLst/>
                </a:prstGeom>
              </p:spPr>
            </p:pic>
          </mc:Fallback>
        </mc:AlternateContent>
        <mc:AlternateContent xmlns:mc="http://schemas.openxmlformats.org/markup-compatibility/2006">
          <mc:Choice xmlns:p14="http://schemas.microsoft.com/office/powerpoint/2010/main" Requires="p14">
            <p:contentPart p14:bwMode="auto" r:id="rId147">
              <p14:nvContentPartPr>
                <p14:cNvPr id="111" name="Ink 110">
                  <a:extLst>
                    <a:ext uri="{FF2B5EF4-FFF2-40B4-BE49-F238E27FC236}">
                      <a16:creationId xmlns:a16="http://schemas.microsoft.com/office/drawing/2014/main" id="{9203CA11-FBFF-7342-BEC8-B95279F1E8A7}"/>
                    </a:ext>
                  </a:extLst>
                </p14:cNvPr>
                <p14:cNvContentPartPr/>
                <p14:nvPr/>
              </p14:nvContentPartPr>
              <p14:xfrm>
                <a:off x="4710537" y="6289714"/>
                <a:ext cx="84600" cy="59760"/>
              </p14:xfrm>
            </p:contentPart>
          </mc:Choice>
          <mc:Fallback>
            <p:pic>
              <p:nvPicPr>
                <p:cNvPr id="111" name="Ink 110">
                  <a:extLst>
                    <a:ext uri="{FF2B5EF4-FFF2-40B4-BE49-F238E27FC236}">
                      <a16:creationId xmlns:a16="http://schemas.microsoft.com/office/drawing/2014/main" id="{9203CA11-FBFF-7342-BEC8-B95279F1E8A7}"/>
                    </a:ext>
                  </a:extLst>
                </p:cNvPr>
                <p:cNvPicPr/>
                <p:nvPr/>
              </p:nvPicPr>
              <p:blipFill>
                <a:blip r:embed="rId148"/>
                <a:stretch>
                  <a:fillRect/>
                </a:stretch>
              </p:blipFill>
              <p:spPr>
                <a:xfrm>
                  <a:off x="4701537" y="6281074"/>
                  <a:ext cx="102240" cy="77400"/>
                </a:xfrm>
                <a:prstGeom prst="rect">
                  <a:avLst/>
                </a:prstGeom>
              </p:spPr>
            </p:pic>
          </mc:Fallback>
        </mc:AlternateContent>
        <mc:AlternateContent xmlns:mc="http://schemas.openxmlformats.org/markup-compatibility/2006">
          <mc:Choice xmlns:p14="http://schemas.microsoft.com/office/powerpoint/2010/main" Requires="p14">
            <p:contentPart p14:bwMode="auto" r:id="rId149">
              <p14:nvContentPartPr>
                <p14:cNvPr id="112" name="Ink 111">
                  <a:extLst>
                    <a:ext uri="{FF2B5EF4-FFF2-40B4-BE49-F238E27FC236}">
                      <a16:creationId xmlns:a16="http://schemas.microsoft.com/office/drawing/2014/main" id="{B5E02AE2-A4D8-DF3F-C91E-5A7B40FA81FD}"/>
                    </a:ext>
                  </a:extLst>
                </p14:cNvPr>
                <p14:cNvContentPartPr/>
                <p14:nvPr/>
              </p14:nvContentPartPr>
              <p14:xfrm>
                <a:off x="4818537" y="6269914"/>
                <a:ext cx="106200" cy="55800"/>
              </p14:xfrm>
            </p:contentPart>
          </mc:Choice>
          <mc:Fallback>
            <p:pic>
              <p:nvPicPr>
                <p:cNvPr id="112" name="Ink 111">
                  <a:extLst>
                    <a:ext uri="{FF2B5EF4-FFF2-40B4-BE49-F238E27FC236}">
                      <a16:creationId xmlns:a16="http://schemas.microsoft.com/office/drawing/2014/main" id="{B5E02AE2-A4D8-DF3F-C91E-5A7B40FA81FD}"/>
                    </a:ext>
                  </a:extLst>
                </p:cNvPr>
                <p:cNvPicPr/>
                <p:nvPr/>
              </p:nvPicPr>
              <p:blipFill>
                <a:blip r:embed="rId150"/>
                <a:stretch>
                  <a:fillRect/>
                </a:stretch>
              </p:blipFill>
              <p:spPr>
                <a:xfrm>
                  <a:off x="4809897" y="6261274"/>
                  <a:ext cx="123840" cy="73440"/>
                </a:xfrm>
                <a:prstGeom prst="rect">
                  <a:avLst/>
                </a:prstGeom>
              </p:spPr>
            </p:pic>
          </mc:Fallback>
        </mc:AlternateContent>
        <mc:AlternateContent xmlns:mc="http://schemas.openxmlformats.org/markup-compatibility/2006">
          <mc:Choice xmlns:p14="http://schemas.microsoft.com/office/powerpoint/2010/main" Requires="p14">
            <p:contentPart p14:bwMode="auto" r:id="rId151">
              <p14:nvContentPartPr>
                <p14:cNvPr id="113" name="Ink 112">
                  <a:extLst>
                    <a:ext uri="{FF2B5EF4-FFF2-40B4-BE49-F238E27FC236}">
                      <a16:creationId xmlns:a16="http://schemas.microsoft.com/office/drawing/2014/main" id="{AF2CFA83-1CD4-7604-C0B5-F3E7BF1CA6C5}"/>
                    </a:ext>
                  </a:extLst>
                </p14:cNvPr>
                <p14:cNvContentPartPr/>
                <p14:nvPr/>
              </p14:nvContentPartPr>
              <p14:xfrm>
                <a:off x="4930497" y="6179554"/>
                <a:ext cx="73080" cy="85680"/>
              </p14:xfrm>
            </p:contentPart>
          </mc:Choice>
          <mc:Fallback>
            <p:pic>
              <p:nvPicPr>
                <p:cNvPr id="113" name="Ink 112">
                  <a:extLst>
                    <a:ext uri="{FF2B5EF4-FFF2-40B4-BE49-F238E27FC236}">
                      <a16:creationId xmlns:a16="http://schemas.microsoft.com/office/drawing/2014/main" id="{AF2CFA83-1CD4-7604-C0B5-F3E7BF1CA6C5}"/>
                    </a:ext>
                  </a:extLst>
                </p:cNvPr>
                <p:cNvPicPr/>
                <p:nvPr/>
              </p:nvPicPr>
              <p:blipFill>
                <a:blip r:embed="rId152"/>
                <a:stretch>
                  <a:fillRect/>
                </a:stretch>
              </p:blipFill>
              <p:spPr>
                <a:xfrm>
                  <a:off x="4921497" y="6170554"/>
                  <a:ext cx="90720" cy="1033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53">
            <p14:nvContentPartPr>
              <p14:cNvPr id="115" name="Ink 114">
                <a:extLst>
                  <a:ext uri="{FF2B5EF4-FFF2-40B4-BE49-F238E27FC236}">
                    <a16:creationId xmlns:a16="http://schemas.microsoft.com/office/drawing/2014/main" id="{0FE9D0D3-8D0D-DAFE-A7F3-B184851EF4BF}"/>
                  </a:ext>
                </a:extLst>
              </p14:cNvPr>
              <p14:cNvContentPartPr/>
              <p14:nvPr/>
            </p14:nvContentPartPr>
            <p14:xfrm>
              <a:off x="6487137" y="5943754"/>
              <a:ext cx="450000" cy="369720"/>
            </p14:xfrm>
          </p:contentPart>
        </mc:Choice>
        <mc:Fallback>
          <p:pic>
            <p:nvPicPr>
              <p:cNvPr id="115" name="Ink 114">
                <a:extLst>
                  <a:ext uri="{FF2B5EF4-FFF2-40B4-BE49-F238E27FC236}">
                    <a16:creationId xmlns:a16="http://schemas.microsoft.com/office/drawing/2014/main" id="{0FE9D0D3-8D0D-DAFE-A7F3-B184851EF4BF}"/>
                  </a:ext>
                </a:extLst>
              </p:cNvPr>
              <p:cNvPicPr/>
              <p:nvPr/>
            </p:nvPicPr>
            <p:blipFill>
              <a:blip r:embed="rId154"/>
              <a:stretch>
                <a:fillRect/>
              </a:stretch>
            </p:blipFill>
            <p:spPr>
              <a:xfrm>
                <a:off x="6478497" y="5934754"/>
                <a:ext cx="467640" cy="387360"/>
              </a:xfrm>
              <a:prstGeom prst="rect">
                <a:avLst/>
              </a:prstGeom>
            </p:spPr>
          </p:pic>
        </mc:Fallback>
      </mc:AlternateContent>
      <mc:AlternateContent xmlns:mc="http://schemas.openxmlformats.org/markup-compatibility/2006">
        <mc:Choice xmlns:p14="http://schemas.microsoft.com/office/powerpoint/2010/main" Requires="p14">
          <p:contentPart p14:bwMode="auto" r:id="rId155">
            <p14:nvContentPartPr>
              <p14:cNvPr id="116" name="Ink 115">
                <a:extLst>
                  <a:ext uri="{FF2B5EF4-FFF2-40B4-BE49-F238E27FC236}">
                    <a16:creationId xmlns:a16="http://schemas.microsoft.com/office/drawing/2014/main" id="{D7501ACF-CFB1-7336-021E-94995914A161}"/>
                  </a:ext>
                </a:extLst>
              </p14:cNvPr>
              <p14:cNvContentPartPr/>
              <p14:nvPr/>
            </p14:nvContentPartPr>
            <p14:xfrm>
              <a:off x="6471297" y="5674474"/>
              <a:ext cx="153720" cy="303840"/>
            </p14:xfrm>
          </p:contentPart>
        </mc:Choice>
        <mc:Fallback>
          <p:pic>
            <p:nvPicPr>
              <p:cNvPr id="116" name="Ink 115">
                <a:extLst>
                  <a:ext uri="{FF2B5EF4-FFF2-40B4-BE49-F238E27FC236}">
                    <a16:creationId xmlns:a16="http://schemas.microsoft.com/office/drawing/2014/main" id="{D7501ACF-CFB1-7336-021E-94995914A161}"/>
                  </a:ext>
                </a:extLst>
              </p:cNvPr>
              <p:cNvPicPr/>
              <p:nvPr/>
            </p:nvPicPr>
            <p:blipFill>
              <a:blip r:embed="rId156"/>
              <a:stretch>
                <a:fillRect/>
              </a:stretch>
            </p:blipFill>
            <p:spPr>
              <a:xfrm>
                <a:off x="6462657" y="5665834"/>
                <a:ext cx="171360" cy="321480"/>
              </a:xfrm>
              <a:prstGeom prst="rect">
                <a:avLst/>
              </a:prstGeom>
            </p:spPr>
          </p:pic>
        </mc:Fallback>
      </mc:AlternateContent>
      <mc:AlternateContent xmlns:mc="http://schemas.openxmlformats.org/markup-compatibility/2006">
        <mc:Choice xmlns:p14="http://schemas.microsoft.com/office/powerpoint/2010/main" Requires="p14">
          <p:contentPart p14:bwMode="auto" r:id="rId157">
            <p14:nvContentPartPr>
              <p14:cNvPr id="117" name="Ink 116">
                <a:extLst>
                  <a:ext uri="{FF2B5EF4-FFF2-40B4-BE49-F238E27FC236}">
                    <a16:creationId xmlns:a16="http://schemas.microsoft.com/office/drawing/2014/main" id="{3D8A4444-D5BE-5154-35FB-EB81D6186F07}"/>
                  </a:ext>
                </a:extLst>
              </p14:cNvPr>
              <p14:cNvContentPartPr/>
              <p14:nvPr/>
            </p14:nvContentPartPr>
            <p14:xfrm>
              <a:off x="8237817" y="5925754"/>
              <a:ext cx="484920" cy="260280"/>
            </p14:xfrm>
          </p:contentPart>
        </mc:Choice>
        <mc:Fallback>
          <p:pic>
            <p:nvPicPr>
              <p:cNvPr id="117" name="Ink 116">
                <a:extLst>
                  <a:ext uri="{FF2B5EF4-FFF2-40B4-BE49-F238E27FC236}">
                    <a16:creationId xmlns:a16="http://schemas.microsoft.com/office/drawing/2014/main" id="{3D8A4444-D5BE-5154-35FB-EB81D6186F07}"/>
                  </a:ext>
                </a:extLst>
              </p:cNvPr>
              <p:cNvPicPr/>
              <p:nvPr/>
            </p:nvPicPr>
            <p:blipFill>
              <a:blip r:embed="rId158"/>
              <a:stretch>
                <a:fillRect/>
              </a:stretch>
            </p:blipFill>
            <p:spPr>
              <a:xfrm>
                <a:off x="8228817" y="5917114"/>
                <a:ext cx="502560" cy="277920"/>
              </a:xfrm>
              <a:prstGeom prst="rect">
                <a:avLst/>
              </a:prstGeom>
            </p:spPr>
          </p:pic>
        </mc:Fallback>
      </mc:AlternateContent>
      <mc:AlternateContent xmlns:mc="http://schemas.openxmlformats.org/markup-compatibility/2006">
        <mc:Choice xmlns:p14="http://schemas.microsoft.com/office/powerpoint/2010/main" Requires="p14">
          <p:contentPart p14:bwMode="auto" r:id="rId159">
            <p14:nvContentPartPr>
              <p14:cNvPr id="118" name="Ink 117">
                <a:extLst>
                  <a:ext uri="{FF2B5EF4-FFF2-40B4-BE49-F238E27FC236}">
                    <a16:creationId xmlns:a16="http://schemas.microsoft.com/office/drawing/2014/main" id="{B73F460F-7B76-0D6D-F177-76066B12216B}"/>
                  </a:ext>
                </a:extLst>
              </p14:cNvPr>
              <p14:cNvContentPartPr/>
              <p14:nvPr/>
            </p14:nvContentPartPr>
            <p14:xfrm>
              <a:off x="8146377" y="6482674"/>
              <a:ext cx="187200" cy="137880"/>
            </p14:xfrm>
          </p:contentPart>
        </mc:Choice>
        <mc:Fallback>
          <p:pic>
            <p:nvPicPr>
              <p:cNvPr id="118" name="Ink 117">
                <a:extLst>
                  <a:ext uri="{FF2B5EF4-FFF2-40B4-BE49-F238E27FC236}">
                    <a16:creationId xmlns:a16="http://schemas.microsoft.com/office/drawing/2014/main" id="{B73F460F-7B76-0D6D-F177-76066B12216B}"/>
                  </a:ext>
                </a:extLst>
              </p:cNvPr>
              <p:cNvPicPr/>
              <p:nvPr/>
            </p:nvPicPr>
            <p:blipFill>
              <a:blip r:embed="rId160"/>
              <a:stretch>
                <a:fillRect/>
              </a:stretch>
            </p:blipFill>
            <p:spPr>
              <a:xfrm>
                <a:off x="8137377" y="6474034"/>
                <a:ext cx="204840" cy="155520"/>
              </a:xfrm>
              <a:prstGeom prst="rect">
                <a:avLst/>
              </a:prstGeom>
            </p:spPr>
          </p:pic>
        </mc:Fallback>
      </mc:AlternateContent>
      <p:grpSp>
        <p:nvGrpSpPr>
          <p:cNvPr id="122" name="Group 121">
            <a:extLst>
              <a:ext uri="{FF2B5EF4-FFF2-40B4-BE49-F238E27FC236}">
                <a16:creationId xmlns:a16="http://schemas.microsoft.com/office/drawing/2014/main" id="{5FE3604E-2814-4367-BCC2-9C495A6B79C3}"/>
              </a:ext>
            </a:extLst>
          </p:cNvPr>
          <p:cNvGrpSpPr/>
          <p:nvPr/>
        </p:nvGrpSpPr>
        <p:grpSpPr>
          <a:xfrm>
            <a:off x="8527617" y="6258754"/>
            <a:ext cx="719640" cy="477720"/>
            <a:chOff x="8527617" y="6258754"/>
            <a:chExt cx="719640" cy="477720"/>
          </a:xfrm>
        </p:grpSpPr>
        <mc:AlternateContent xmlns:mc="http://schemas.openxmlformats.org/markup-compatibility/2006">
          <mc:Choice xmlns:p14="http://schemas.microsoft.com/office/powerpoint/2010/main" Requires="p14">
            <p:contentPart p14:bwMode="auto" r:id="rId161">
              <p14:nvContentPartPr>
                <p14:cNvPr id="119" name="Ink 118">
                  <a:extLst>
                    <a:ext uri="{FF2B5EF4-FFF2-40B4-BE49-F238E27FC236}">
                      <a16:creationId xmlns:a16="http://schemas.microsoft.com/office/drawing/2014/main" id="{D565A732-0541-5DB4-4C57-F73CA78D9CD9}"/>
                    </a:ext>
                  </a:extLst>
                </p14:cNvPr>
                <p14:cNvContentPartPr/>
                <p14:nvPr/>
              </p14:nvContentPartPr>
              <p14:xfrm>
                <a:off x="8527617" y="6489874"/>
                <a:ext cx="106560" cy="246600"/>
              </p14:xfrm>
            </p:contentPart>
          </mc:Choice>
          <mc:Fallback>
            <p:pic>
              <p:nvPicPr>
                <p:cNvPr id="119" name="Ink 118">
                  <a:extLst>
                    <a:ext uri="{FF2B5EF4-FFF2-40B4-BE49-F238E27FC236}">
                      <a16:creationId xmlns:a16="http://schemas.microsoft.com/office/drawing/2014/main" id="{D565A732-0541-5DB4-4C57-F73CA78D9CD9}"/>
                    </a:ext>
                  </a:extLst>
                </p:cNvPr>
                <p:cNvPicPr/>
                <p:nvPr/>
              </p:nvPicPr>
              <p:blipFill>
                <a:blip r:embed="rId162"/>
                <a:stretch>
                  <a:fillRect/>
                </a:stretch>
              </p:blipFill>
              <p:spPr>
                <a:xfrm>
                  <a:off x="8518977" y="6481234"/>
                  <a:ext cx="124200" cy="264240"/>
                </a:xfrm>
                <a:prstGeom prst="rect">
                  <a:avLst/>
                </a:prstGeom>
              </p:spPr>
            </p:pic>
          </mc:Fallback>
        </mc:AlternateContent>
        <mc:AlternateContent xmlns:mc="http://schemas.openxmlformats.org/markup-compatibility/2006">
          <mc:Choice xmlns:p14="http://schemas.microsoft.com/office/powerpoint/2010/main" Requires="p14">
            <p:contentPart p14:bwMode="auto" r:id="rId163">
              <p14:nvContentPartPr>
                <p14:cNvPr id="120" name="Ink 119">
                  <a:extLst>
                    <a:ext uri="{FF2B5EF4-FFF2-40B4-BE49-F238E27FC236}">
                      <a16:creationId xmlns:a16="http://schemas.microsoft.com/office/drawing/2014/main" id="{A59B2585-CB2F-77FF-659A-274CC19ED655}"/>
                    </a:ext>
                  </a:extLst>
                </p14:cNvPr>
                <p14:cNvContentPartPr/>
                <p14:nvPr/>
              </p14:nvContentPartPr>
              <p14:xfrm>
                <a:off x="8721297" y="6478714"/>
                <a:ext cx="76680" cy="59760"/>
              </p14:xfrm>
            </p:contentPart>
          </mc:Choice>
          <mc:Fallback>
            <p:pic>
              <p:nvPicPr>
                <p:cNvPr id="120" name="Ink 119">
                  <a:extLst>
                    <a:ext uri="{FF2B5EF4-FFF2-40B4-BE49-F238E27FC236}">
                      <a16:creationId xmlns:a16="http://schemas.microsoft.com/office/drawing/2014/main" id="{A59B2585-CB2F-77FF-659A-274CC19ED655}"/>
                    </a:ext>
                  </a:extLst>
                </p:cNvPr>
                <p:cNvPicPr/>
                <p:nvPr/>
              </p:nvPicPr>
              <p:blipFill>
                <a:blip r:embed="rId164"/>
                <a:stretch>
                  <a:fillRect/>
                </a:stretch>
              </p:blipFill>
              <p:spPr>
                <a:xfrm>
                  <a:off x="8712657" y="6469714"/>
                  <a:ext cx="94320" cy="77400"/>
                </a:xfrm>
                <a:prstGeom prst="rect">
                  <a:avLst/>
                </a:prstGeom>
              </p:spPr>
            </p:pic>
          </mc:Fallback>
        </mc:AlternateContent>
        <mc:AlternateContent xmlns:mc="http://schemas.openxmlformats.org/markup-compatibility/2006">
          <mc:Choice xmlns:p14="http://schemas.microsoft.com/office/powerpoint/2010/main" Requires="p14">
            <p:contentPart p14:bwMode="auto" r:id="rId165">
              <p14:nvContentPartPr>
                <p14:cNvPr id="121" name="Ink 120">
                  <a:extLst>
                    <a:ext uri="{FF2B5EF4-FFF2-40B4-BE49-F238E27FC236}">
                      <a16:creationId xmlns:a16="http://schemas.microsoft.com/office/drawing/2014/main" id="{EA269B45-EFC2-A01E-17EB-F9C7B99F24D7}"/>
                    </a:ext>
                  </a:extLst>
                </p14:cNvPr>
                <p14:cNvContentPartPr/>
                <p14:nvPr/>
              </p14:nvContentPartPr>
              <p14:xfrm>
                <a:off x="8844057" y="6258754"/>
                <a:ext cx="403200" cy="249840"/>
              </p14:xfrm>
            </p:contentPart>
          </mc:Choice>
          <mc:Fallback>
            <p:pic>
              <p:nvPicPr>
                <p:cNvPr id="121" name="Ink 120">
                  <a:extLst>
                    <a:ext uri="{FF2B5EF4-FFF2-40B4-BE49-F238E27FC236}">
                      <a16:creationId xmlns:a16="http://schemas.microsoft.com/office/drawing/2014/main" id="{EA269B45-EFC2-A01E-17EB-F9C7B99F24D7}"/>
                    </a:ext>
                  </a:extLst>
                </p:cNvPr>
                <p:cNvPicPr/>
                <p:nvPr/>
              </p:nvPicPr>
              <p:blipFill>
                <a:blip r:embed="rId166"/>
                <a:stretch>
                  <a:fillRect/>
                </a:stretch>
              </p:blipFill>
              <p:spPr>
                <a:xfrm>
                  <a:off x="8835057" y="6249754"/>
                  <a:ext cx="420840" cy="267480"/>
                </a:xfrm>
                <a:prstGeom prst="rect">
                  <a:avLst/>
                </a:prstGeom>
              </p:spPr>
            </p:pic>
          </mc:Fallback>
        </mc:AlternateContent>
      </p:grpSp>
      <p:grpSp>
        <p:nvGrpSpPr>
          <p:cNvPr id="143" name="Group 142">
            <a:extLst>
              <a:ext uri="{FF2B5EF4-FFF2-40B4-BE49-F238E27FC236}">
                <a16:creationId xmlns:a16="http://schemas.microsoft.com/office/drawing/2014/main" id="{7129EA76-D4E9-A74D-E55C-270B8EA91C1C}"/>
              </a:ext>
            </a:extLst>
          </p:cNvPr>
          <p:cNvGrpSpPr/>
          <p:nvPr/>
        </p:nvGrpSpPr>
        <p:grpSpPr>
          <a:xfrm>
            <a:off x="8635257" y="4265794"/>
            <a:ext cx="2138040" cy="1396800"/>
            <a:chOff x="8635257" y="4265794"/>
            <a:chExt cx="2138040" cy="1396800"/>
          </a:xfrm>
        </p:grpSpPr>
        <mc:AlternateContent xmlns:mc="http://schemas.openxmlformats.org/markup-compatibility/2006">
          <mc:Choice xmlns:p14="http://schemas.microsoft.com/office/powerpoint/2010/main" Requires="p14">
            <p:contentPart p14:bwMode="auto" r:id="rId167">
              <p14:nvContentPartPr>
                <p14:cNvPr id="45" name="Ink 44">
                  <a:extLst>
                    <a:ext uri="{FF2B5EF4-FFF2-40B4-BE49-F238E27FC236}">
                      <a16:creationId xmlns:a16="http://schemas.microsoft.com/office/drawing/2014/main" id="{24A220F5-A96F-1CBC-2A03-21FD5A6FA8CB}"/>
                    </a:ext>
                  </a:extLst>
                </p14:cNvPr>
                <p14:cNvContentPartPr/>
                <p14:nvPr/>
              </p14:nvContentPartPr>
              <p14:xfrm>
                <a:off x="9447777" y="4265794"/>
                <a:ext cx="365760" cy="467280"/>
              </p14:xfrm>
            </p:contentPart>
          </mc:Choice>
          <mc:Fallback>
            <p:pic>
              <p:nvPicPr>
                <p:cNvPr id="45" name="Ink 44">
                  <a:extLst>
                    <a:ext uri="{FF2B5EF4-FFF2-40B4-BE49-F238E27FC236}">
                      <a16:creationId xmlns:a16="http://schemas.microsoft.com/office/drawing/2014/main" id="{24A220F5-A96F-1CBC-2A03-21FD5A6FA8CB}"/>
                    </a:ext>
                  </a:extLst>
                </p:cNvPr>
                <p:cNvPicPr/>
                <p:nvPr/>
              </p:nvPicPr>
              <p:blipFill>
                <a:blip r:embed="rId168"/>
                <a:stretch>
                  <a:fillRect/>
                </a:stretch>
              </p:blipFill>
              <p:spPr>
                <a:xfrm>
                  <a:off x="9438777" y="4256794"/>
                  <a:ext cx="383400" cy="484920"/>
                </a:xfrm>
                <a:prstGeom prst="rect">
                  <a:avLst/>
                </a:prstGeom>
              </p:spPr>
            </p:pic>
          </mc:Fallback>
        </mc:AlternateContent>
        <mc:AlternateContent xmlns:mc="http://schemas.openxmlformats.org/markup-compatibility/2006">
          <mc:Choice xmlns:p14="http://schemas.microsoft.com/office/powerpoint/2010/main" Requires="p14">
            <p:contentPart p14:bwMode="auto" r:id="rId169">
              <p14:nvContentPartPr>
                <p14:cNvPr id="46" name="Ink 45">
                  <a:extLst>
                    <a:ext uri="{FF2B5EF4-FFF2-40B4-BE49-F238E27FC236}">
                      <a16:creationId xmlns:a16="http://schemas.microsoft.com/office/drawing/2014/main" id="{9E237093-D0FA-F570-FEAA-DF6641A5E49E}"/>
                    </a:ext>
                  </a:extLst>
                </p14:cNvPr>
                <p14:cNvContentPartPr/>
                <p14:nvPr/>
              </p14:nvContentPartPr>
              <p14:xfrm>
                <a:off x="9734337" y="4284874"/>
                <a:ext cx="132480" cy="108720"/>
              </p14:xfrm>
            </p:contentPart>
          </mc:Choice>
          <mc:Fallback>
            <p:pic>
              <p:nvPicPr>
                <p:cNvPr id="46" name="Ink 45">
                  <a:extLst>
                    <a:ext uri="{FF2B5EF4-FFF2-40B4-BE49-F238E27FC236}">
                      <a16:creationId xmlns:a16="http://schemas.microsoft.com/office/drawing/2014/main" id="{9E237093-D0FA-F570-FEAA-DF6641A5E49E}"/>
                    </a:ext>
                  </a:extLst>
                </p:cNvPr>
                <p:cNvPicPr/>
                <p:nvPr/>
              </p:nvPicPr>
              <p:blipFill>
                <a:blip r:embed="rId170"/>
                <a:stretch>
                  <a:fillRect/>
                </a:stretch>
              </p:blipFill>
              <p:spPr>
                <a:xfrm>
                  <a:off x="9725697" y="4276234"/>
                  <a:ext cx="150120" cy="126360"/>
                </a:xfrm>
                <a:prstGeom prst="rect">
                  <a:avLst/>
                </a:prstGeom>
              </p:spPr>
            </p:pic>
          </mc:Fallback>
        </mc:AlternateContent>
        <mc:AlternateContent xmlns:mc="http://schemas.openxmlformats.org/markup-compatibility/2006">
          <mc:Choice xmlns:p14="http://schemas.microsoft.com/office/powerpoint/2010/main" Requires="p14">
            <p:contentPart p14:bwMode="auto" r:id="rId171">
              <p14:nvContentPartPr>
                <p14:cNvPr id="47" name="Ink 46">
                  <a:extLst>
                    <a:ext uri="{FF2B5EF4-FFF2-40B4-BE49-F238E27FC236}">
                      <a16:creationId xmlns:a16="http://schemas.microsoft.com/office/drawing/2014/main" id="{DC42173E-985F-9F8D-0EDB-9175A2AFD830}"/>
                    </a:ext>
                  </a:extLst>
                </p14:cNvPr>
                <p14:cNvContentPartPr/>
                <p14:nvPr/>
              </p14:nvContentPartPr>
              <p14:xfrm>
                <a:off x="8635257" y="4726954"/>
                <a:ext cx="200160" cy="160920"/>
              </p14:xfrm>
            </p:contentPart>
          </mc:Choice>
          <mc:Fallback>
            <p:pic>
              <p:nvPicPr>
                <p:cNvPr id="47" name="Ink 46">
                  <a:extLst>
                    <a:ext uri="{FF2B5EF4-FFF2-40B4-BE49-F238E27FC236}">
                      <a16:creationId xmlns:a16="http://schemas.microsoft.com/office/drawing/2014/main" id="{DC42173E-985F-9F8D-0EDB-9175A2AFD830}"/>
                    </a:ext>
                  </a:extLst>
                </p:cNvPr>
                <p:cNvPicPr/>
                <p:nvPr/>
              </p:nvPicPr>
              <p:blipFill>
                <a:blip r:embed="rId172"/>
                <a:stretch>
                  <a:fillRect/>
                </a:stretch>
              </p:blipFill>
              <p:spPr>
                <a:xfrm>
                  <a:off x="8626617" y="4717954"/>
                  <a:ext cx="217800" cy="178560"/>
                </a:xfrm>
                <a:prstGeom prst="rect">
                  <a:avLst/>
                </a:prstGeom>
              </p:spPr>
            </p:pic>
          </mc:Fallback>
        </mc:AlternateContent>
        <mc:AlternateContent xmlns:mc="http://schemas.openxmlformats.org/markup-compatibility/2006">
          <mc:Choice xmlns:p14="http://schemas.microsoft.com/office/powerpoint/2010/main" Requires="p14">
            <p:contentPart p14:bwMode="auto" r:id="rId173">
              <p14:nvContentPartPr>
                <p14:cNvPr id="48" name="Ink 47">
                  <a:extLst>
                    <a:ext uri="{FF2B5EF4-FFF2-40B4-BE49-F238E27FC236}">
                      <a16:creationId xmlns:a16="http://schemas.microsoft.com/office/drawing/2014/main" id="{388A453D-5BC6-DB21-CA01-74F7F2BC693B}"/>
                    </a:ext>
                  </a:extLst>
                </p14:cNvPr>
                <p14:cNvContentPartPr/>
                <p14:nvPr/>
              </p14:nvContentPartPr>
              <p14:xfrm>
                <a:off x="8817057" y="4623994"/>
                <a:ext cx="114120" cy="123840"/>
              </p14:xfrm>
            </p:contentPart>
          </mc:Choice>
          <mc:Fallback>
            <p:pic>
              <p:nvPicPr>
                <p:cNvPr id="48" name="Ink 47">
                  <a:extLst>
                    <a:ext uri="{FF2B5EF4-FFF2-40B4-BE49-F238E27FC236}">
                      <a16:creationId xmlns:a16="http://schemas.microsoft.com/office/drawing/2014/main" id="{388A453D-5BC6-DB21-CA01-74F7F2BC693B}"/>
                    </a:ext>
                  </a:extLst>
                </p:cNvPr>
                <p:cNvPicPr/>
                <p:nvPr/>
              </p:nvPicPr>
              <p:blipFill>
                <a:blip r:embed="rId174"/>
                <a:stretch>
                  <a:fillRect/>
                </a:stretch>
              </p:blipFill>
              <p:spPr>
                <a:xfrm>
                  <a:off x="8808057" y="4615354"/>
                  <a:ext cx="131760" cy="141480"/>
                </a:xfrm>
                <a:prstGeom prst="rect">
                  <a:avLst/>
                </a:prstGeom>
              </p:spPr>
            </p:pic>
          </mc:Fallback>
        </mc:AlternateContent>
        <mc:AlternateContent xmlns:mc="http://schemas.openxmlformats.org/markup-compatibility/2006">
          <mc:Choice xmlns:p14="http://schemas.microsoft.com/office/powerpoint/2010/main" Requires="p14">
            <p:contentPart p14:bwMode="auto" r:id="rId175">
              <p14:nvContentPartPr>
                <p14:cNvPr id="49" name="Ink 48">
                  <a:extLst>
                    <a:ext uri="{FF2B5EF4-FFF2-40B4-BE49-F238E27FC236}">
                      <a16:creationId xmlns:a16="http://schemas.microsoft.com/office/drawing/2014/main" id="{4379092F-7052-E36D-AE47-BCBEB3792E00}"/>
                    </a:ext>
                  </a:extLst>
                </p14:cNvPr>
                <p14:cNvContentPartPr/>
                <p14:nvPr/>
              </p14:nvContentPartPr>
              <p14:xfrm>
                <a:off x="8981217" y="4600594"/>
                <a:ext cx="89640" cy="80280"/>
              </p14:xfrm>
            </p:contentPart>
          </mc:Choice>
          <mc:Fallback>
            <p:pic>
              <p:nvPicPr>
                <p:cNvPr id="49" name="Ink 48">
                  <a:extLst>
                    <a:ext uri="{FF2B5EF4-FFF2-40B4-BE49-F238E27FC236}">
                      <a16:creationId xmlns:a16="http://schemas.microsoft.com/office/drawing/2014/main" id="{4379092F-7052-E36D-AE47-BCBEB3792E00}"/>
                    </a:ext>
                  </a:extLst>
                </p:cNvPr>
                <p:cNvPicPr/>
                <p:nvPr/>
              </p:nvPicPr>
              <p:blipFill>
                <a:blip r:embed="rId176"/>
                <a:stretch>
                  <a:fillRect/>
                </a:stretch>
              </p:blipFill>
              <p:spPr>
                <a:xfrm>
                  <a:off x="8972577" y="4591954"/>
                  <a:ext cx="107280" cy="97920"/>
                </a:xfrm>
                <a:prstGeom prst="rect">
                  <a:avLst/>
                </a:prstGeom>
              </p:spPr>
            </p:pic>
          </mc:Fallback>
        </mc:AlternateContent>
        <mc:AlternateContent xmlns:mc="http://schemas.openxmlformats.org/markup-compatibility/2006">
          <mc:Choice xmlns:p14="http://schemas.microsoft.com/office/powerpoint/2010/main" Requires="p14">
            <p:contentPart p14:bwMode="auto" r:id="rId177">
              <p14:nvContentPartPr>
                <p14:cNvPr id="50" name="Ink 49">
                  <a:extLst>
                    <a:ext uri="{FF2B5EF4-FFF2-40B4-BE49-F238E27FC236}">
                      <a16:creationId xmlns:a16="http://schemas.microsoft.com/office/drawing/2014/main" id="{BA3A01A2-7EC2-D564-C23B-94D77B856551}"/>
                    </a:ext>
                  </a:extLst>
                </p14:cNvPr>
                <p14:cNvContentPartPr/>
                <p14:nvPr/>
              </p14:nvContentPartPr>
              <p14:xfrm>
                <a:off x="8999937" y="4432474"/>
                <a:ext cx="93600" cy="185760"/>
              </p14:xfrm>
            </p:contentPart>
          </mc:Choice>
          <mc:Fallback>
            <p:pic>
              <p:nvPicPr>
                <p:cNvPr id="50" name="Ink 49">
                  <a:extLst>
                    <a:ext uri="{FF2B5EF4-FFF2-40B4-BE49-F238E27FC236}">
                      <a16:creationId xmlns:a16="http://schemas.microsoft.com/office/drawing/2014/main" id="{BA3A01A2-7EC2-D564-C23B-94D77B856551}"/>
                    </a:ext>
                  </a:extLst>
                </p:cNvPr>
                <p:cNvPicPr/>
                <p:nvPr/>
              </p:nvPicPr>
              <p:blipFill>
                <a:blip r:embed="rId178"/>
                <a:stretch>
                  <a:fillRect/>
                </a:stretch>
              </p:blipFill>
              <p:spPr>
                <a:xfrm>
                  <a:off x="8991297" y="4423834"/>
                  <a:ext cx="111240" cy="203400"/>
                </a:xfrm>
                <a:prstGeom prst="rect">
                  <a:avLst/>
                </a:prstGeom>
              </p:spPr>
            </p:pic>
          </mc:Fallback>
        </mc:AlternateContent>
        <mc:AlternateContent xmlns:mc="http://schemas.openxmlformats.org/markup-compatibility/2006">
          <mc:Choice xmlns:p14="http://schemas.microsoft.com/office/powerpoint/2010/main" Requires="p14">
            <p:contentPart p14:bwMode="auto" r:id="rId179">
              <p14:nvContentPartPr>
                <p14:cNvPr id="51" name="Ink 50">
                  <a:extLst>
                    <a:ext uri="{FF2B5EF4-FFF2-40B4-BE49-F238E27FC236}">
                      <a16:creationId xmlns:a16="http://schemas.microsoft.com/office/drawing/2014/main" id="{B6A8727B-3BE5-112F-063A-46F234429F31}"/>
                    </a:ext>
                  </a:extLst>
                </p14:cNvPr>
                <p14:cNvContentPartPr/>
                <p14:nvPr/>
              </p14:nvContentPartPr>
              <p14:xfrm>
                <a:off x="9098937" y="4345714"/>
                <a:ext cx="178200" cy="235440"/>
              </p14:xfrm>
            </p:contentPart>
          </mc:Choice>
          <mc:Fallback>
            <p:pic>
              <p:nvPicPr>
                <p:cNvPr id="51" name="Ink 50">
                  <a:extLst>
                    <a:ext uri="{FF2B5EF4-FFF2-40B4-BE49-F238E27FC236}">
                      <a16:creationId xmlns:a16="http://schemas.microsoft.com/office/drawing/2014/main" id="{B6A8727B-3BE5-112F-063A-46F234429F31}"/>
                    </a:ext>
                  </a:extLst>
                </p:cNvPr>
                <p:cNvPicPr/>
                <p:nvPr/>
              </p:nvPicPr>
              <p:blipFill>
                <a:blip r:embed="rId180"/>
                <a:stretch>
                  <a:fillRect/>
                </a:stretch>
              </p:blipFill>
              <p:spPr>
                <a:xfrm>
                  <a:off x="9089937" y="4336714"/>
                  <a:ext cx="195840" cy="253080"/>
                </a:xfrm>
                <a:prstGeom prst="rect">
                  <a:avLst/>
                </a:prstGeom>
              </p:spPr>
            </p:pic>
          </mc:Fallback>
        </mc:AlternateContent>
        <mc:AlternateContent xmlns:mc="http://schemas.openxmlformats.org/markup-compatibility/2006">
          <mc:Choice xmlns:p14="http://schemas.microsoft.com/office/powerpoint/2010/main" Requires="p14">
            <p:contentPart p14:bwMode="auto" r:id="rId181">
              <p14:nvContentPartPr>
                <p14:cNvPr id="52" name="Ink 51">
                  <a:extLst>
                    <a:ext uri="{FF2B5EF4-FFF2-40B4-BE49-F238E27FC236}">
                      <a16:creationId xmlns:a16="http://schemas.microsoft.com/office/drawing/2014/main" id="{72CBABC5-0E57-130B-B81D-82CD2EEA6F58}"/>
                    </a:ext>
                  </a:extLst>
                </p14:cNvPr>
                <p14:cNvContentPartPr/>
                <p14:nvPr/>
              </p14:nvContentPartPr>
              <p14:xfrm>
                <a:off x="9173457" y="4431034"/>
                <a:ext cx="126720" cy="24480"/>
              </p14:xfrm>
            </p:contentPart>
          </mc:Choice>
          <mc:Fallback>
            <p:pic>
              <p:nvPicPr>
                <p:cNvPr id="52" name="Ink 51">
                  <a:extLst>
                    <a:ext uri="{FF2B5EF4-FFF2-40B4-BE49-F238E27FC236}">
                      <a16:creationId xmlns:a16="http://schemas.microsoft.com/office/drawing/2014/main" id="{72CBABC5-0E57-130B-B81D-82CD2EEA6F58}"/>
                    </a:ext>
                  </a:extLst>
                </p:cNvPr>
                <p:cNvPicPr/>
                <p:nvPr/>
              </p:nvPicPr>
              <p:blipFill>
                <a:blip r:embed="rId182"/>
                <a:stretch>
                  <a:fillRect/>
                </a:stretch>
              </p:blipFill>
              <p:spPr>
                <a:xfrm>
                  <a:off x="9164457" y="4422394"/>
                  <a:ext cx="144360" cy="42120"/>
                </a:xfrm>
                <a:prstGeom prst="rect">
                  <a:avLst/>
                </a:prstGeom>
              </p:spPr>
            </p:pic>
          </mc:Fallback>
        </mc:AlternateContent>
        <mc:AlternateContent xmlns:mc="http://schemas.openxmlformats.org/markup-compatibility/2006">
          <mc:Choice xmlns:p14="http://schemas.microsoft.com/office/powerpoint/2010/main" Requires="p14">
            <p:contentPart p14:bwMode="auto" r:id="rId183">
              <p14:nvContentPartPr>
                <p14:cNvPr id="53" name="Ink 52">
                  <a:extLst>
                    <a:ext uri="{FF2B5EF4-FFF2-40B4-BE49-F238E27FC236}">
                      <a16:creationId xmlns:a16="http://schemas.microsoft.com/office/drawing/2014/main" id="{0B451F99-0FCC-25FC-ADFC-E5DDA6A429A7}"/>
                    </a:ext>
                  </a:extLst>
                </p14:cNvPr>
                <p14:cNvContentPartPr/>
                <p14:nvPr/>
              </p14:nvContentPartPr>
              <p14:xfrm>
                <a:off x="8791857" y="4938274"/>
                <a:ext cx="169560" cy="138960"/>
              </p14:xfrm>
            </p:contentPart>
          </mc:Choice>
          <mc:Fallback>
            <p:pic>
              <p:nvPicPr>
                <p:cNvPr id="53" name="Ink 52">
                  <a:extLst>
                    <a:ext uri="{FF2B5EF4-FFF2-40B4-BE49-F238E27FC236}">
                      <a16:creationId xmlns:a16="http://schemas.microsoft.com/office/drawing/2014/main" id="{0B451F99-0FCC-25FC-ADFC-E5DDA6A429A7}"/>
                    </a:ext>
                  </a:extLst>
                </p:cNvPr>
                <p:cNvPicPr/>
                <p:nvPr/>
              </p:nvPicPr>
              <p:blipFill>
                <a:blip r:embed="rId184"/>
                <a:stretch>
                  <a:fillRect/>
                </a:stretch>
              </p:blipFill>
              <p:spPr>
                <a:xfrm>
                  <a:off x="8783217" y="4929634"/>
                  <a:ext cx="187200" cy="156600"/>
                </a:xfrm>
                <a:prstGeom prst="rect">
                  <a:avLst/>
                </a:prstGeom>
              </p:spPr>
            </p:pic>
          </mc:Fallback>
        </mc:AlternateContent>
        <mc:AlternateContent xmlns:mc="http://schemas.openxmlformats.org/markup-compatibility/2006">
          <mc:Choice xmlns:p14="http://schemas.microsoft.com/office/powerpoint/2010/main" Requires="p14">
            <p:contentPart p14:bwMode="auto" r:id="rId185">
              <p14:nvContentPartPr>
                <p14:cNvPr id="54" name="Ink 53">
                  <a:extLst>
                    <a:ext uri="{FF2B5EF4-FFF2-40B4-BE49-F238E27FC236}">
                      <a16:creationId xmlns:a16="http://schemas.microsoft.com/office/drawing/2014/main" id="{01C1F4EE-CA02-93D2-7F4E-85C7087935EE}"/>
                    </a:ext>
                  </a:extLst>
                </p14:cNvPr>
                <p14:cNvContentPartPr/>
                <p14:nvPr/>
              </p14:nvContentPartPr>
              <p14:xfrm>
                <a:off x="8980857" y="4892554"/>
                <a:ext cx="68760" cy="87120"/>
              </p14:xfrm>
            </p:contentPart>
          </mc:Choice>
          <mc:Fallback>
            <p:pic>
              <p:nvPicPr>
                <p:cNvPr id="54" name="Ink 53">
                  <a:extLst>
                    <a:ext uri="{FF2B5EF4-FFF2-40B4-BE49-F238E27FC236}">
                      <a16:creationId xmlns:a16="http://schemas.microsoft.com/office/drawing/2014/main" id="{01C1F4EE-CA02-93D2-7F4E-85C7087935EE}"/>
                    </a:ext>
                  </a:extLst>
                </p:cNvPr>
                <p:cNvPicPr/>
                <p:nvPr/>
              </p:nvPicPr>
              <p:blipFill>
                <a:blip r:embed="rId186"/>
                <a:stretch>
                  <a:fillRect/>
                </a:stretch>
              </p:blipFill>
              <p:spPr>
                <a:xfrm>
                  <a:off x="8971857" y="4883914"/>
                  <a:ext cx="86400" cy="104760"/>
                </a:xfrm>
                <a:prstGeom prst="rect">
                  <a:avLst/>
                </a:prstGeom>
              </p:spPr>
            </p:pic>
          </mc:Fallback>
        </mc:AlternateContent>
        <mc:AlternateContent xmlns:mc="http://schemas.openxmlformats.org/markup-compatibility/2006">
          <mc:Choice xmlns:p14="http://schemas.microsoft.com/office/powerpoint/2010/main" Requires="p14">
            <p:contentPart p14:bwMode="auto" r:id="rId187">
              <p14:nvContentPartPr>
                <p14:cNvPr id="55" name="Ink 54">
                  <a:extLst>
                    <a:ext uri="{FF2B5EF4-FFF2-40B4-BE49-F238E27FC236}">
                      <a16:creationId xmlns:a16="http://schemas.microsoft.com/office/drawing/2014/main" id="{1EFC78DC-BDA9-B005-555F-0DBF8088F70A}"/>
                    </a:ext>
                  </a:extLst>
                </p14:cNvPr>
                <p14:cNvContentPartPr/>
                <p14:nvPr/>
              </p14:nvContentPartPr>
              <p14:xfrm>
                <a:off x="9065457" y="4784554"/>
                <a:ext cx="83160" cy="131400"/>
              </p14:xfrm>
            </p:contentPart>
          </mc:Choice>
          <mc:Fallback>
            <p:pic>
              <p:nvPicPr>
                <p:cNvPr id="55" name="Ink 54">
                  <a:extLst>
                    <a:ext uri="{FF2B5EF4-FFF2-40B4-BE49-F238E27FC236}">
                      <a16:creationId xmlns:a16="http://schemas.microsoft.com/office/drawing/2014/main" id="{1EFC78DC-BDA9-B005-555F-0DBF8088F70A}"/>
                    </a:ext>
                  </a:extLst>
                </p:cNvPr>
                <p:cNvPicPr/>
                <p:nvPr/>
              </p:nvPicPr>
              <p:blipFill>
                <a:blip r:embed="rId188"/>
                <a:stretch>
                  <a:fillRect/>
                </a:stretch>
              </p:blipFill>
              <p:spPr>
                <a:xfrm>
                  <a:off x="9056457" y="4775554"/>
                  <a:ext cx="100800" cy="149040"/>
                </a:xfrm>
                <a:prstGeom prst="rect">
                  <a:avLst/>
                </a:prstGeom>
              </p:spPr>
            </p:pic>
          </mc:Fallback>
        </mc:AlternateContent>
        <mc:AlternateContent xmlns:mc="http://schemas.openxmlformats.org/markup-compatibility/2006">
          <mc:Choice xmlns:p14="http://schemas.microsoft.com/office/powerpoint/2010/main" Requires="p14">
            <p:contentPart p14:bwMode="auto" r:id="rId189">
              <p14:nvContentPartPr>
                <p14:cNvPr id="56" name="Ink 55">
                  <a:extLst>
                    <a:ext uri="{FF2B5EF4-FFF2-40B4-BE49-F238E27FC236}">
                      <a16:creationId xmlns:a16="http://schemas.microsoft.com/office/drawing/2014/main" id="{CCAA8DC2-5222-C247-6DDF-9B28DF29AFB5}"/>
                    </a:ext>
                  </a:extLst>
                </p14:cNvPr>
                <p14:cNvContentPartPr/>
                <p14:nvPr/>
              </p14:nvContentPartPr>
              <p14:xfrm>
                <a:off x="9129177" y="4726954"/>
                <a:ext cx="93600" cy="97920"/>
              </p14:xfrm>
            </p:contentPart>
          </mc:Choice>
          <mc:Fallback>
            <p:pic>
              <p:nvPicPr>
                <p:cNvPr id="56" name="Ink 55">
                  <a:extLst>
                    <a:ext uri="{FF2B5EF4-FFF2-40B4-BE49-F238E27FC236}">
                      <a16:creationId xmlns:a16="http://schemas.microsoft.com/office/drawing/2014/main" id="{CCAA8DC2-5222-C247-6DDF-9B28DF29AFB5}"/>
                    </a:ext>
                  </a:extLst>
                </p:cNvPr>
                <p:cNvPicPr/>
                <p:nvPr/>
              </p:nvPicPr>
              <p:blipFill>
                <a:blip r:embed="rId190"/>
                <a:stretch>
                  <a:fillRect/>
                </a:stretch>
              </p:blipFill>
              <p:spPr>
                <a:xfrm>
                  <a:off x="9120537" y="4717954"/>
                  <a:ext cx="111240" cy="115560"/>
                </a:xfrm>
                <a:prstGeom prst="rect">
                  <a:avLst/>
                </a:prstGeom>
              </p:spPr>
            </p:pic>
          </mc:Fallback>
        </mc:AlternateContent>
        <mc:AlternateContent xmlns:mc="http://schemas.openxmlformats.org/markup-compatibility/2006">
          <mc:Choice xmlns:p14="http://schemas.microsoft.com/office/powerpoint/2010/main" Requires="p14">
            <p:contentPart p14:bwMode="auto" r:id="rId191">
              <p14:nvContentPartPr>
                <p14:cNvPr id="57" name="Ink 56">
                  <a:extLst>
                    <a:ext uri="{FF2B5EF4-FFF2-40B4-BE49-F238E27FC236}">
                      <a16:creationId xmlns:a16="http://schemas.microsoft.com/office/drawing/2014/main" id="{D0FEE304-F3BA-B28F-BFB6-D79B16FA2A2F}"/>
                    </a:ext>
                  </a:extLst>
                </p14:cNvPr>
                <p14:cNvContentPartPr/>
                <p14:nvPr/>
              </p14:nvContentPartPr>
              <p14:xfrm>
                <a:off x="9316377" y="4750714"/>
                <a:ext cx="4680" cy="20160"/>
              </p14:xfrm>
            </p:contentPart>
          </mc:Choice>
          <mc:Fallback>
            <p:pic>
              <p:nvPicPr>
                <p:cNvPr id="57" name="Ink 56">
                  <a:extLst>
                    <a:ext uri="{FF2B5EF4-FFF2-40B4-BE49-F238E27FC236}">
                      <a16:creationId xmlns:a16="http://schemas.microsoft.com/office/drawing/2014/main" id="{D0FEE304-F3BA-B28F-BFB6-D79B16FA2A2F}"/>
                    </a:ext>
                  </a:extLst>
                </p:cNvPr>
                <p:cNvPicPr/>
                <p:nvPr/>
              </p:nvPicPr>
              <p:blipFill>
                <a:blip r:embed="rId192"/>
                <a:stretch>
                  <a:fillRect/>
                </a:stretch>
              </p:blipFill>
              <p:spPr>
                <a:xfrm>
                  <a:off x="9307737" y="4742074"/>
                  <a:ext cx="22320" cy="37800"/>
                </a:xfrm>
                <a:prstGeom prst="rect">
                  <a:avLst/>
                </a:prstGeom>
              </p:spPr>
            </p:pic>
          </mc:Fallback>
        </mc:AlternateContent>
        <mc:AlternateContent xmlns:mc="http://schemas.openxmlformats.org/markup-compatibility/2006">
          <mc:Choice xmlns:p14="http://schemas.microsoft.com/office/powerpoint/2010/main" Requires="p14">
            <p:contentPart p14:bwMode="auto" r:id="rId193">
              <p14:nvContentPartPr>
                <p14:cNvPr id="123" name="Ink 122">
                  <a:extLst>
                    <a:ext uri="{FF2B5EF4-FFF2-40B4-BE49-F238E27FC236}">
                      <a16:creationId xmlns:a16="http://schemas.microsoft.com/office/drawing/2014/main" id="{3152A4F7-0DAC-F83D-78B0-76453423BEAC}"/>
                    </a:ext>
                  </a:extLst>
                </p14:cNvPr>
                <p14:cNvContentPartPr/>
                <p14:nvPr/>
              </p14:nvContentPartPr>
              <p14:xfrm>
                <a:off x="8816337" y="5303314"/>
                <a:ext cx="384120" cy="359280"/>
              </p14:xfrm>
            </p:contentPart>
          </mc:Choice>
          <mc:Fallback>
            <p:pic>
              <p:nvPicPr>
                <p:cNvPr id="123" name="Ink 122">
                  <a:extLst>
                    <a:ext uri="{FF2B5EF4-FFF2-40B4-BE49-F238E27FC236}">
                      <a16:creationId xmlns:a16="http://schemas.microsoft.com/office/drawing/2014/main" id="{3152A4F7-0DAC-F83D-78B0-76453423BEAC}"/>
                    </a:ext>
                  </a:extLst>
                </p:cNvPr>
                <p:cNvPicPr/>
                <p:nvPr/>
              </p:nvPicPr>
              <p:blipFill>
                <a:blip r:embed="rId194"/>
                <a:stretch>
                  <a:fillRect/>
                </a:stretch>
              </p:blipFill>
              <p:spPr>
                <a:xfrm>
                  <a:off x="8807697" y="5294674"/>
                  <a:ext cx="401760" cy="376920"/>
                </a:xfrm>
                <a:prstGeom prst="rect">
                  <a:avLst/>
                </a:prstGeom>
              </p:spPr>
            </p:pic>
          </mc:Fallback>
        </mc:AlternateContent>
        <mc:AlternateContent xmlns:mc="http://schemas.openxmlformats.org/markup-compatibility/2006">
          <mc:Choice xmlns:p14="http://schemas.microsoft.com/office/powerpoint/2010/main" Requires="p14">
            <p:contentPart p14:bwMode="auto" r:id="rId195">
              <p14:nvContentPartPr>
                <p14:cNvPr id="124" name="Ink 123">
                  <a:extLst>
                    <a:ext uri="{FF2B5EF4-FFF2-40B4-BE49-F238E27FC236}">
                      <a16:creationId xmlns:a16="http://schemas.microsoft.com/office/drawing/2014/main" id="{F38E40A1-4D6E-2A92-350E-1ECF740C577B}"/>
                    </a:ext>
                  </a:extLst>
                </p14:cNvPr>
                <p14:cNvContentPartPr/>
                <p14:nvPr/>
              </p14:nvContentPartPr>
              <p14:xfrm>
                <a:off x="9315657" y="5230954"/>
                <a:ext cx="37080" cy="99000"/>
              </p14:xfrm>
            </p:contentPart>
          </mc:Choice>
          <mc:Fallback>
            <p:pic>
              <p:nvPicPr>
                <p:cNvPr id="124" name="Ink 123">
                  <a:extLst>
                    <a:ext uri="{FF2B5EF4-FFF2-40B4-BE49-F238E27FC236}">
                      <a16:creationId xmlns:a16="http://schemas.microsoft.com/office/drawing/2014/main" id="{F38E40A1-4D6E-2A92-350E-1ECF740C577B}"/>
                    </a:ext>
                  </a:extLst>
                </p:cNvPr>
                <p:cNvPicPr/>
                <p:nvPr/>
              </p:nvPicPr>
              <p:blipFill>
                <a:blip r:embed="rId196"/>
                <a:stretch>
                  <a:fillRect/>
                </a:stretch>
              </p:blipFill>
              <p:spPr>
                <a:xfrm>
                  <a:off x="9306657" y="5222314"/>
                  <a:ext cx="54720" cy="116640"/>
                </a:xfrm>
                <a:prstGeom prst="rect">
                  <a:avLst/>
                </a:prstGeom>
              </p:spPr>
            </p:pic>
          </mc:Fallback>
        </mc:AlternateContent>
        <mc:AlternateContent xmlns:mc="http://schemas.openxmlformats.org/markup-compatibility/2006">
          <mc:Choice xmlns:p14="http://schemas.microsoft.com/office/powerpoint/2010/main" Requires="p14">
            <p:contentPart p14:bwMode="auto" r:id="rId197">
              <p14:nvContentPartPr>
                <p14:cNvPr id="125" name="Ink 124">
                  <a:extLst>
                    <a:ext uri="{FF2B5EF4-FFF2-40B4-BE49-F238E27FC236}">
                      <a16:creationId xmlns:a16="http://schemas.microsoft.com/office/drawing/2014/main" id="{9DD3CCE9-6663-A051-8404-2541227C9727}"/>
                    </a:ext>
                  </a:extLst>
                </p14:cNvPr>
                <p14:cNvContentPartPr/>
                <p14:nvPr/>
              </p14:nvContentPartPr>
              <p14:xfrm>
                <a:off x="9282177" y="5177314"/>
                <a:ext cx="6480" cy="17640"/>
              </p14:xfrm>
            </p:contentPart>
          </mc:Choice>
          <mc:Fallback>
            <p:pic>
              <p:nvPicPr>
                <p:cNvPr id="125" name="Ink 124">
                  <a:extLst>
                    <a:ext uri="{FF2B5EF4-FFF2-40B4-BE49-F238E27FC236}">
                      <a16:creationId xmlns:a16="http://schemas.microsoft.com/office/drawing/2014/main" id="{9DD3CCE9-6663-A051-8404-2541227C9727}"/>
                    </a:ext>
                  </a:extLst>
                </p:cNvPr>
                <p:cNvPicPr/>
                <p:nvPr/>
              </p:nvPicPr>
              <p:blipFill>
                <a:blip r:embed="rId198"/>
                <a:stretch>
                  <a:fillRect/>
                </a:stretch>
              </p:blipFill>
              <p:spPr>
                <a:xfrm>
                  <a:off x="9273177" y="5168674"/>
                  <a:ext cx="24120" cy="35280"/>
                </a:xfrm>
                <a:prstGeom prst="rect">
                  <a:avLst/>
                </a:prstGeom>
              </p:spPr>
            </p:pic>
          </mc:Fallback>
        </mc:AlternateContent>
        <mc:AlternateContent xmlns:mc="http://schemas.openxmlformats.org/markup-compatibility/2006">
          <mc:Choice xmlns:p14="http://schemas.microsoft.com/office/powerpoint/2010/main" Requires="p14">
            <p:contentPart p14:bwMode="auto" r:id="rId199">
              <p14:nvContentPartPr>
                <p14:cNvPr id="126" name="Ink 125">
                  <a:extLst>
                    <a:ext uri="{FF2B5EF4-FFF2-40B4-BE49-F238E27FC236}">
                      <a16:creationId xmlns:a16="http://schemas.microsoft.com/office/drawing/2014/main" id="{DA075FD7-81AC-82A0-825B-B650C009D474}"/>
                    </a:ext>
                  </a:extLst>
                </p14:cNvPr>
                <p14:cNvContentPartPr/>
                <p14:nvPr/>
              </p14:nvContentPartPr>
              <p14:xfrm>
                <a:off x="9402777" y="5175154"/>
                <a:ext cx="117360" cy="112680"/>
              </p14:xfrm>
            </p:contentPart>
          </mc:Choice>
          <mc:Fallback>
            <p:pic>
              <p:nvPicPr>
                <p:cNvPr id="126" name="Ink 125">
                  <a:extLst>
                    <a:ext uri="{FF2B5EF4-FFF2-40B4-BE49-F238E27FC236}">
                      <a16:creationId xmlns:a16="http://schemas.microsoft.com/office/drawing/2014/main" id="{DA075FD7-81AC-82A0-825B-B650C009D474}"/>
                    </a:ext>
                  </a:extLst>
                </p:cNvPr>
                <p:cNvPicPr/>
                <p:nvPr/>
              </p:nvPicPr>
              <p:blipFill>
                <a:blip r:embed="rId200"/>
                <a:stretch>
                  <a:fillRect/>
                </a:stretch>
              </p:blipFill>
              <p:spPr>
                <a:xfrm>
                  <a:off x="9394137" y="5166514"/>
                  <a:ext cx="135000" cy="130320"/>
                </a:xfrm>
                <a:prstGeom prst="rect">
                  <a:avLst/>
                </a:prstGeom>
              </p:spPr>
            </p:pic>
          </mc:Fallback>
        </mc:AlternateContent>
        <mc:AlternateContent xmlns:mc="http://schemas.openxmlformats.org/markup-compatibility/2006">
          <mc:Choice xmlns:p14="http://schemas.microsoft.com/office/powerpoint/2010/main" Requires="p14">
            <p:contentPart p14:bwMode="auto" r:id="rId201">
              <p14:nvContentPartPr>
                <p14:cNvPr id="127" name="Ink 126">
                  <a:extLst>
                    <a:ext uri="{FF2B5EF4-FFF2-40B4-BE49-F238E27FC236}">
                      <a16:creationId xmlns:a16="http://schemas.microsoft.com/office/drawing/2014/main" id="{2F8F8945-DC29-3D0A-B3EC-581EE4B4129F}"/>
                    </a:ext>
                  </a:extLst>
                </p14:cNvPr>
                <p14:cNvContentPartPr/>
                <p14:nvPr/>
              </p14:nvContentPartPr>
              <p14:xfrm>
                <a:off x="9556137" y="5138434"/>
                <a:ext cx="109080" cy="84600"/>
              </p14:xfrm>
            </p:contentPart>
          </mc:Choice>
          <mc:Fallback>
            <p:pic>
              <p:nvPicPr>
                <p:cNvPr id="127" name="Ink 126">
                  <a:extLst>
                    <a:ext uri="{FF2B5EF4-FFF2-40B4-BE49-F238E27FC236}">
                      <a16:creationId xmlns:a16="http://schemas.microsoft.com/office/drawing/2014/main" id="{2F8F8945-DC29-3D0A-B3EC-581EE4B4129F}"/>
                    </a:ext>
                  </a:extLst>
                </p:cNvPr>
                <p:cNvPicPr/>
                <p:nvPr/>
              </p:nvPicPr>
              <p:blipFill>
                <a:blip r:embed="rId202"/>
                <a:stretch>
                  <a:fillRect/>
                </a:stretch>
              </p:blipFill>
              <p:spPr>
                <a:xfrm>
                  <a:off x="9547497" y="5129434"/>
                  <a:ext cx="126720" cy="102240"/>
                </a:xfrm>
                <a:prstGeom prst="rect">
                  <a:avLst/>
                </a:prstGeom>
              </p:spPr>
            </p:pic>
          </mc:Fallback>
        </mc:AlternateContent>
        <mc:AlternateContent xmlns:mc="http://schemas.openxmlformats.org/markup-compatibility/2006">
          <mc:Choice xmlns:p14="http://schemas.microsoft.com/office/powerpoint/2010/main" Requires="p14">
            <p:contentPart p14:bwMode="auto" r:id="rId203">
              <p14:nvContentPartPr>
                <p14:cNvPr id="128" name="Ink 127">
                  <a:extLst>
                    <a:ext uri="{FF2B5EF4-FFF2-40B4-BE49-F238E27FC236}">
                      <a16:creationId xmlns:a16="http://schemas.microsoft.com/office/drawing/2014/main" id="{06C06E30-F75F-5DCE-D6CE-25DEAA67EED8}"/>
                    </a:ext>
                  </a:extLst>
                </p14:cNvPr>
                <p14:cNvContentPartPr/>
                <p14:nvPr/>
              </p14:nvContentPartPr>
              <p14:xfrm>
                <a:off x="9672057" y="4956634"/>
                <a:ext cx="123480" cy="213840"/>
              </p14:xfrm>
            </p:contentPart>
          </mc:Choice>
          <mc:Fallback>
            <p:pic>
              <p:nvPicPr>
                <p:cNvPr id="128" name="Ink 127">
                  <a:extLst>
                    <a:ext uri="{FF2B5EF4-FFF2-40B4-BE49-F238E27FC236}">
                      <a16:creationId xmlns:a16="http://schemas.microsoft.com/office/drawing/2014/main" id="{06C06E30-F75F-5DCE-D6CE-25DEAA67EED8}"/>
                    </a:ext>
                  </a:extLst>
                </p:cNvPr>
                <p:cNvPicPr/>
                <p:nvPr/>
              </p:nvPicPr>
              <p:blipFill>
                <a:blip r:embed="rId204"/>
                <a:stretch>
                  <a:fillRect/>
                </a:stretch>
              </p:blipFill>
              <p:spPr>
                <a:xfrm>
                  <a:off x="9663417" y="4947634"/>
                  <a:ext cx="141120" cy="231480"/>
                </a:xfrm>
                <a:prstGeom prst="rect">
                  <a:avLst/>
                </a:prstGeom>
              </p:spPr>
            </p:pic>
          </mc:Fallback>
        </mc:AlternateContent>
        <mc:AlternateContent xmlns:mc="http://schemas.openxmlformats.org/markup-compatibility/2006">
          <mc:Choice xmlns:p14="http://schemas.microsoft.com/office/powerpoint/2010/main" Requires="p14">
            <p:contentPart p14:bwMode="auto" r:id="rId205">
              <p14:nvContentPartPr>
                <p14:cNvPr id="129" name="Ink 128">
                  <a:extLst>
                    <a:ext uri="{FF2B5EF4-FFF2-40B4-BE49-F238E27FC236}">
                      <a16:creationId xmlns:a16="http://schemas.microsoft.com/office/drawing/2014/main" id="{337A3C7C-63BA-04AA-48D1-5DF7D8DB3DDD}"/>
                    </a:ext>
                  </a:extLst>
                </p14:cNvPr>
                <p14:cNvContentPartPr/>
                <p14:nvPr/>
              </p14:nvContentPartPr>
              <p14:xfrm>
                <a:off x="9772857" y="4976794"/>
                <a:ext cx="107640" cy="126720"/>
              </p14:xfrm>
            </p:contentPart>
          </mc:Choice>
          <mc:Fallback>
            <p:pic>
              <p:nvPicPr>
                <p:cNvPr id="129" name="Ink 128">
                  <a:extLst>
                    <a:ext uri="{FF2B5EF4-FFF2-40B4-BE49-F238E27FC236}">
                      <a16:creationId xmlns:a16="http://schemas.microsoft.com/office/drawing/2014/main" id="{337A3C7C-63BA-04AA-48D1-5DF7D8DB3DDD}"/>
                    </a:ext>
                  </a:extLst>
                </p:cNvPr>
                <p:cNvPicPr/>
                <p:nvPr/>
              </p:nvPicPr>
              <p:blipFill>
                <a:blip r:embed="rId206"/>
                <a:stretch>
                  <a:fillRect/>
                </a:stretch>
              </p:blipFill>
              <p:spPr>
                <a:xfrm>
                  <a:off x="9764217" y="4967794"/>
                  <a:ext cx="125280" cy="144360"/>
                </a:xfrm>
                <a:prstGeom prst="rect">
                  <a:avLst/>
                </a:prstGeom>
              </p:spPr>
            </p:pic>
          </mc:Fallback>
        </mc:AlternateContent>
        <mc:AlternateContent xmlns:mc="http://schemas.openxmlformats.org/markup-compatibility/2006">
          <mc:Choice xmlns:p14="http://schemas.microsoft.com/office/powerpoint/2010/main" Requires="p14">
            <p:contentPart p14:bwMode="auto" r:id="rId207">
              <p14:nvContentPartPr>
                <p14:cNvPr id="130" name="Ink 129">
                  <a:extLst>
                    <a:ext uri="{FF2B5EF4-FFF2-40B4-BE49-F238E27FC236}">
                      <a16:creationId xmlns:a16="http://schemas.microsoft.com/office/drawing/2014/main" id="{BD4DBD7E-C43D-7DB8-84F6-8F1E2CB3DBA6}"/>
                    </a:ext>
                  </a:extLst>
                </p14:cNvPr>
                <p14:cNvContentPartPr/>
                <p14:nvPr/>
              </p14:nvContentPartPr>
              <p14:xfrm>
                <a:off x="9848097" y="4981114"/>
                <a:ext cx="129600" cy="82440"/>
              </p14:xfrm>
            </p:contentPart>
          </mc:Choice>
          <mc:Fallback>
            <p:pic>
              <p:nvPicPr>
                <p:cNvPr id="130" name="Ink 129">
                  <a:extLst>
                    <a:ext uri="{FF2B5EF4-FFF2-40B4-BE49-F238E27FC236}">
                      <a16:creationId xmlns:a16="http://schemas.microsoft.com/office/drawing/2014/main" id="{BD4DBD7E-C43D-7DB8-84F6-8F1E2CB3DBA6}"/>
                    </a:ext>
                  </a:extLst>
                </p:cNvPr>
                <p:cNvPicPr/>
                <p:nvPr/>
              </p:nvPicPr>
              <p:blipFill>
                <a:blip r:embed="rId208"/>
                <a:stretch>
                  <a:fillRect/>
                </a:stretch>
              </p:blipFill>
              <p:spPr>
                <a:xfrm>
                  <a:off x="9839457" y="4972114"/>
                  <a:ext cx="147240" cy="100080"/>
                </a:xfrm>
                <a:prstGeom prst="rect">
                  <a:avLst/>
                </a:prstGeom>
              </p:spPr>
            </p:pic>
          </mc:Fallback>
        </mc:AlternateContent>
        <mc:AlternateContent xmlns:mc="http://schemas.openxmlformats.org/markup-compatibility/2006">
          <mc:Choice xmlns:p14="http://schemas.microsoft.com/office/powerpoint/2010/main" Requires="p14">
            <p:contentPart p14:bwMode="auto" r:id="rId209">
              <p14:nvContentPartPr>
                <p14:cNvPr id="131" name="Ink 130">
                  <a:extLst>
                    <a:ext uri="{FF2B5EF4-FFF2-40B4-BE49-F238E27FC236}">
                      <a16:creationId xmlns:a16="http://schemas.microsoft.com/office/drawing/2014/main" id="{F6E0FC63-5B70-0A8B-34E2-F0D5AD39B78D}"/>
                    </a:ext>
                  </a:extLst>
                </p14:cNvPr>
                <p14:cNvContentPartPr/>
                <p14:nvPr/>
              </p14:nvContentPartPr>
              <p14:xfrm>
                <a:off x="10006497" y="4837114"/>
                <a:ext cx="123840" cy="175320"/>
              </p14:xfrm>
            </p:contentPart>
          </mc:Choice>
          <mc:Fallback>
            <p:pic>
              <p:nvPicPr>
                <p:cNvPr id="131" name="Ink 130">
                  <a:extLst>
                    <a:ext uri="{FF2B5EF4-FFF2-40B4-BE49-F238E27FC236}">
                      <a16:creationId xmlns:a16="http://schemas.microsoft.com/office/drawing/2014/main" id="{F6E0FC63-5B70-0A8B-34E2-F0D5AD39B78D}"/>
                    </a:ext>
                  </a:extLst>
                </p:cNvPr>
                <p:cNvPicPr/>
                <p:nvPr/>
              </p:nvPicPr>
              <p:blipFill>
                <a:blip r:embed="rId210"/>
                <a:stretch>
                  <a:fillRect/>
                </a:stretch>
              </p:blipFill>
              <p:spPr>
                <a:xfrm>
                  <a:off x="9997497" y="4828474"/>
                  <a:ext cx="141480" cy="192960"/>
                </a:xfrm>
                <a:prstGeom prst="rect">
                  <a:avLst/>
                </a:prstGeom>
              </p:spPr>
            </p:pic>
          </mc:Fallback>
        </mc:AlternateContent>
        <mc:AlternateContent xmlns:mc="http://schemas.openxmlformats.org/markup-compatibility/2006">
          <mc:Choice xmlns:p14="http://schemas.microsoft.com/office/powerpoint/2010/main" Requires="p14">
            <p:contentPart p14:bwMode="auto" r:id="rId211">
              <p14:nvContentPartPr>
                <p14:cNvPr id="132" name="Ink 131">
                  <a:extLst>
                    <a:ext uri="{FF2B5EF4-FFF2-40B4-BE49-F238E27FC236}">
                      <a16:creationId xmlns:a16="http://schemas.microsoft.com/office/drawing/2014/main" id="{A9B8C067-AAEB-CB2C-BB57-6AF06F2A6A45}"/>
                    </a:ext>
                  </a:extLst>
                </p14:cNvPr>
                <p14:cNvContentPartPr/>
                <p14:nvPr/>
              </p14:nvContentPartPr>
              <p14:xfrm>
                <a:off x="10088217" y="4927474"/>
                <a:ext cx="61560" cy="30240"/>
              </p14:xfrm>
            </p:contentPart>
          </mc:Choice>
          <mc:Fallback>
            <p:pic>
              <p:nvPicPr>
                <p:cNvPr id="132" name="Ink 131">
                  <a:extLst>
                    <a:ext uri="{FF2B5EF4-FFF2-40B4-BE49-F238E27FC236}">
                      <a16:creationId xmlns:a16="http://schemas.microsoft.com/office/drawing/2014/main" id="{A9B8C067-AAEB-CB2C-BB57-6AF06F2A6A45}"/>
                    </a:ext>
                  </a:extLst>
                </p:cNvPr>
                <p:cNvPicPr/>
                <p:nvPr/>
              </p:nvPicPr>
              <p:blipFill>
                <a:blip r:embed="rId212"/>
                <a:stretch>
                  <a:fillRect/>
                </a:stretch>
              </p:blipFill>
              <p:spPr>
                <a:xfrm>
                  <a:off x="10079217" y="4918474"/>
                  <a:ext cx="79200" cy="47880"/>
                </a:xfrm>
                <a:prstGeom prst="rect">
                  <a:avLst/>
                </a:prstGeom>
              </p:spPr>
            </p:pic>
          </mc:Fallback>
        </mc:AlternateContent>
        <mc:AlternateContent xmlns:mc="http://schemas.openxmlformats.org/markup-compatibility/2006">
          <mc:Choice xmlns:p14="http://schemas.microsoft.com/office/powerpoint/2010/main" Requires="p14">
            <p:contentPart p14:bwMode="auto" r:id="rId213">
              <p14:nvContentPartPr>
                <p14:cNvPr id="133" name="Ink 132">
                  <a:extLst>
                    <a:ext uri="{FF2B5EF4-FFF2-40B4-BE49-F238E27FC236}">
                      <a16:creationId xmlns:a16="http://schemas.microsoft.com/office/drawing/2014/main" id="{F5D3E8E7-6D38-375F-F43E-7A314937659C}"/>
                    </a:ext>
                  </a:extLst>
                </p14:cNvPr>
                <p14:cNvContentPartPr/>
                <p14:nvPr/>
              </p14:nvContentPartPr>
              <p14:xfrm>
                <a:off x="10162377" y="4841434"/>
                <a:ext cx="133200" cy="196560"/>
              </p14:xfrm>
            </p:contentPart>
          </mc:Choice>
          <mc:Fallback>
            <p:pic>
              <p:nvPicPr>
                <p:cNvPr id="133" name="Ink 132">
                  <a:extLst>
                    <a:ext uri="{FF2B5EF4-FFF2-40B4-BE49-F238E27FC236}">
                      <a16:creationId xmlns:a16="http://schemas.microsoft.com/office/drawing/2014/main" id="{F5D3E8E7-6D38-375F-F43E-7A314937659C}"/>
                    </a:ext>
                  </a:extLst>
                </p:cNvPr>
                <p:cNvPicPr/>
                <p:nvPr/>
              </p:nvPicPr>
              <p:blipFill>
                <a:blip r:embed="rId214"/>
                <a:stretch>
                  <a:fillRect/>
                </a:stretch>
              </p:blipFill>
              <p:spPr>
                <a:xfrm>
                  <a:off x="10153737" y="4832434"/>
                  <a:ext cx="150840" cy="214200"/>
                </a:xfrm>
                <a:prstGeom prst="rect">
                  <a:avLst/>
                </a:prstGeom>
              </p:spPr>
            </p:pic>
          </mc:Fallback>
        </mc:AlternateContent>
        <mc:AlternateContent xmlns:mc="http://schemas.openxmlformats.org/markup-compatibility/2006">
          <mc:Choice xmlns:p14="http://schemas.microsoft.com/office/powerpoint/2010/main" Requires="p14">
            <p:contentPart p14:bwMode="auto" r:id="rId215">
              <p14:nvContentPartPr>
                <p14:cNvPr id="134" name="Ink 133">
                  <a:extLst>
                    <a:ext uri="{FF2B5EF4-FFF2-40B4-BE49-F238E27FC236}">
                      <a16:creationId xmlns:a16="http://schemas.microsoft.com/office/drawing/2014/main" id="{78460315-9DA9-748D-6BB8-DB756D488B12}"/>
                    </a:ext>
                  </a:extLst>
                </p14:cNvPr>
                <p14:cNvContentPartPr/>
                <p14:nvPr/>
              </p14:nvContentPartPr>
              <p14:xfrm>
                <a:off x="9498537" y="5372434"/>
                <a:ext cx="78480" cy="148680"/>
              </p14:xfrm>
            </p:contentPart>
          </mc:Choice>
          <mc:Fallback>
            <p:pic>
              <p:nvPicPr>
                <p:cNvPr id="134" name="Ink 133">
                  <a:extLst>
                    <a:ext uri="{FF2B5EF4-FFF2-40B4-BE49-F238E27FC236}">
                      <a16:creationId xmlns:a16="http://schemas.microsoft.com/office/drawing/2014/main" id="{78460315-9DA9-748D-6BB8-DB756D488B12}"/>
                    </a:ext>
                  </a:extLst>
                </p:cNvPr>
                <p:cNvPicPr/>
                <p:nvPr/>
              </p:nvPicPr>
              <p:blipFill>
                <a:blip r:embed="rId216"/>
                <a:stretch>
                  <a:fillRect/>
                </a:stretch>
              </p:blipFill>
              <p:spPr>
                <a:xfrm>
                  <a:off x="9489897" y="5363794"/>
                  <a:ext cx="96120" cy="166320"/>
                </a:xfrm>
                <a:prstGeom prst="rect">
                  <a:avLst/>
                </a:prstGeom>
              </p:spPr>
            </p:pic>
          </mc:Fallback>
        </mc:AlternateContent>
        <mc:AlternateContent xmlns:mc="http://schemas.openxmlformats.org/markup-compatibility/2006">
          <mc:Choice xmlns:p14="http://schemas.microsoft.com/office/powerpoint/2010/main" Requires="p14">
            <p:contentPart p14:bwMode="auto" r:id="rId217">
              <p14:nvContentPartPr>
                <p14:cNvPr id="135" name="Ink 134">
                  <a:extLst>
                    <a:ext uri="{FF2B5EF4-FFF2-40B4-BE49-F238E27FC236}">
                      <a16:creationId xmlns:a16="http://schemas.microsoft.com/office/drawing/2014/main" id="{5BF95BED-F1ED-1E51-C5D2-21B7AB7308FD}"/>
                    </a:ext>
                  </a:extLst>
                </p14:cNvPr>
                <p14:cNvContentPartPr/>
                <p14:nvPr/>
              </p14:nvContentPartPr>
              <p14:xfrm>
                <a:off x="9453537" y="5323834"/>
                <a:ext cx="151920" cy="108000"/>
              </p14:xfrm>
            </p:contentPart>
          </mc:Choice>
          <mc:Fallback>
            <p:pic>
              <p:nvPicPr>
                <p:cNvPr id="135" name="Ink 134">
                  <a:extLst>
                    <a:ext uri="{FF2B5EF4-FFF2-40B4-BE49-F238E27FC236}">
                      <a16:creationId xmlns:a16="http://schemas.microsoft.com/office/drawing/2014/main" id="{5BF95BED-F1ED-1E51-C5D2-21B7AB7308FD}"/>
                    </a:ext>
                  </a:extLst>
                </p:cNvPr>
                <p:cNvPicPr/>
                <p:nvPr/>
              </p:nvPicPr>
              <p:blipFill>
                <a:blip r:embed="rId218"/>
                <a:stretch>
                  <a:fillRect/>
                </a:stretch>
              </p:blipFill>
              <p:spPr>
                <a:xfrm>
                  <a:off x="9444537" y="5314834"/>
                  <a:ext cx="169560" cy="125640"/>
                </a:xfrm>
                <a:prstGeom prst="rect">
                  <a:avLst/>
                </a:prstGeom>
              </p:spPr>
            </p:pic>
          </mc:Fallback>
        </mc:AlternateContent>
        <mc:AlternateContent xmlns:mc="http://schemas.openxmlformats.org/markup-compatibility/2006">
          <mc:Choice xmlns:p14="http://schemas.microsoft.com/office/powerpoint/2010/main" Requires="p14">
            <p:contentPart p14:bwMode="auto" r:id="rId219">
              <p14:nvContentPartPr>
                <p14:cNvPr id="136" name="Ink 135">
                  <a:extLst>
                    <a:ext uri="{FF2B5EF4-FFF2-40B4-BE49-F238E27FC236}">
                      <a16:creationId xmlns:a16="http://schemas.microsoft.com/office/drawing/2014/main" id="{7B4E8BF8-D592-661D-C5C0-C919020A6335}"/>
                    </a:ext>
                  </a:extLst>
                </p14:cNvPr>
                <p14:cNvContentPartPr/>
                <p14:nvPr/>
              </p14:nvContentPartPr>
              <p14:xfrm>
                <a:off x="9648297" y="5340034"/>
                <a:ext cx="109800" cy="98640"/>
              </p14:xfrm>
            </p:contentPart>
          </mc:Choice>
          <mc:Fallback>
            <p:pic>
              <p:nvPicPr>
                <p:cNvPr id="136" name="Ink 135">
                  <a:extLst>
                    <a:ext uri="{FF2B5EF4-FFF2-40B4-BE49-F238E27FC236}">
                      <a16:creationId xmlns:a16="http://schemas.microsoft.com/office/drawing/2014/main" id="{7B4E8BF8-D592-661D-C5C0-C919020A6335}"/>
                    </a:ext>
                  </a:extLst>
                </p:cNvPr>
                <p:cNvPicPr/>
                <p:nvPr/>
              </p:nvPicPr>
              <p:blipFill>
                <a:blip r:embed="rId220"/>
                <a:stretch>
                  <a:fillRect/>
                </a:stretch>
              </p:blipFill>
              <p:spPr>
                <a:xfrm>
                  <a:off x="9639297" y="5331034"/>
                  <a:ext cx="127440" cy="116280"/>
                </a:xfrm>
                <a:prstGeom prst="rect">
                  <a:avLst/>
                </a:prstGeom>
              </p:spPr>
            </p:pic>
          </mc:Fallback>
        </mc:AlternateContent>
        <mc:AlternateContent xmlns:mc="http://schemas.openxmlformats.org/markup-compatibility/2006">
          <mc:Choice xmlns:p14="http://schemas.microsoft.com/office/powerpoint/2010/main" Requires="p14">
            <p:contentPart p14:bwMode="auto" r:id="rId221">
              <p14:nvContentPartPr>
                <p14:cNvPr id="137" name="Ink 136">
                  <a:extLst>
                    <a:ext uri="{FF2B5EF4-FFF2-40B4-BE49-F238E27FC236}">
                      <a16:creationId xmlns:a16="http://schemas.microsoft.com/office/drawing/2014/main" id="{3DA235E1-9717-03CD-60F0-C588BFB2C0B0}"/>
                    </a:ext>
                  </a:extLst>
                </p14:cNvPr>
                <p14:cNvContentPartPr/>
                <p14:nvPr/>
              </p14:nvContentPartPr>
              <p14:xfrm>
                <a:off x="9789417" y="5257954"/>
                <a:ext cx="254520" cy="121320"/>
              </p14:xfrm>
            </p:contentPart>
          </mc:Choice>
          <mc:Fallback>
            <p:pic>
              <p:nvPicPr>
                <p:cNvPr id="137" name="Ink 136">
                  <a:extLst>
                    <a:ext uri="{FF2B5EF4-FFF2-40B4-BE49-F238E27FC236}">
                      <a16:creationId xmlns:a16="http://schemas.microsoft.com/office/drawing/2014/main" id="{3DA235E1-9717-03CD-60F0-C588BFB2C0B0}"/>
                    </a:ext>
                  </a:extLst>
                </p:cNvPr>
                <p:cNvPicPr/>
                <p:nvPr/>
              </p:nvPicPr>
              <p:blipFill>
                <a:blip r:embed="rId222"/>
                <a:stretch>
                  <a:fillRect/>
                </a:stretch>
              </p:blipFill>
              <p:spPr>
                <a:xfrm>
                  <a:off x="9780417" y="5249314"/>
                  <a:ext cx="272160" cy="138960"/>
                </a:xfrm>
                <a:prstGeom prst="rect">
                  <a:avLst/>
                </a:prstGeom>
              </p:spPr>
            </p:pic>
          </mc:Fallback>
        </mc:AlternateContent>
        <mc:AlternateContent xmlns:mc="http://schemas.openxmlformats.org/markup-compatibility/2006">
          <mc:Choice xmlns:p14="http://schemas.microsoft.com/office/powerpoint/2010/main" Requires="p14">
            <p:contentPart p14:bwMode="auto" r:id="rId223">
              <p14:nvContentPartPr>
                <p14:cNvPr id="138" name="Ink 137">
                  <a:extLst>
                    <a:ext uri="{FF2B5EF4-FFF2-40B4-BE49-F238E27FC236}">
                      <a16:creationId xmlns:a16="http://schemas.microsoft.com/office/drawing/2014/main" id="{6DBAEDA8-74E7-2B80-68FF-0F311588BFC0}"/>
                    </a:ext>
                  </a:extLst>
                </p14:cNvPr>
                <p14:cNvContentPartPr/>
                <p14:nvPr/>
              </p14:nvContentPartPr>
              <p14:xfrm>
                <a:off x="9966537" y="5217634"/>
                <a:ext cx="24480" cy="19080"/>
              </p14:xfrm>
            </p:contentPart>
          </mc:Choice>
          <mc:Fallback>
            <p:pic>
              <p:nvPicPr>
                <p:cNvPr id="138" name="Ink 137">
                  <a:extLst>
                    <a:ext uri="{FF2B5EF4-FFF2-40B4-BE49-F238E27FC236}">
                      <a16:creationId xmlns:a16="http://schemas.microsoft.com/office/drawing/2014/main" id="{6DBAEDA8-74E7-2B80-68FF-0F311588BFC0}"/>
                    </a:ext>
                  </a:extLst>
                </p:cNvPr>
                <p:cNvPicPr/>
                <p:nvPr/>
              </p:nvPicPr>
              <p:blipFill>
                <a:blip r:embed="rId224"/>
                <a:stretch>
                  <a:fillRect/>
                </a:stretch>
              </p:blipFill>
              <p:spPr>
                <a:xfrm>
                  <a:off x="9957897" y="5208994"/>
                  <a:ext cx="42120" cy="36720"/>
                </a:xfrm>
                <a:prstGeom prst="rect">
                  <a:avLst/>
                </a:prstGeom>
              </p:spPr>
            </p:pic>
          </mc:Fallback>
        </mc:AlternateContent>
        <mc:AlternateContent xmlns:mc="http://schemas.openxmlformats.org/markup-compatibility/2006">
          <mc:Choice xmlns:p14="http://schemas.microsoft.com/office/powerpoint/2010/main" Requires="p14">
            <p:contentPart p14:bwMode="auto" r:id="rId225">
              <p14:nvContentPartPr>
                <p14:cNvPr id="139" name="Ink 138">
                  <a:extLst>
                    <a:ext uri="{FF2B5EF4-FFF2-40B4-BE49-F238E27FC236}">
                      <a16:creationId xmlns:a16="http://schemas.microsoft.com/office/drawing/2014/main" id="{C275235C-A534-A751-074A-07B2FB06581C}"/>
                    </a:ext>
                  </a:extLst>
                </p14:cNvPr>
                <p14:cNvContentPartPr/>
                <p14:nvPr/>
              </p14:nvContentPartPr>
              <p14:xfrm>
                <a:off x="10093977" y="5103514"/>
                <a:ext cx="152640" cy="188640"/>
              </p14:xfrm>
            </p:contentPart>
          </mc:Choice>
          <mc:Fallback>
            <p:pic>
              <p:nvPicPr>
                <p:cNvPr id="139" name="Ink 138">
                  <a:extLst>
                    <a:ext uri="{FF2B5EF4-FFF2-40B4-BE49-F238E27FC236}">
                      <a16:creationId xmlns:a16="http://schemas.microsoft.com/office/drawing/2014/main" id="{C275235C-A534-A751-074A-07B2FB06581C}"/>
                    </a:ext>
                  </a:extLst>
                </p:cNvPr>
                <p:cNvPicPr/>
                <p:nvPr/>
              </p:nvPicPr>
              <p:blipFill>
                <a:blip r:embed="rId226"/>
                <a:stretch>
                  <a:fillRect/>
                </a:stretch>
              </p:blipFill>
              <p:spPr>
                <a:xfrm>
                  <a:off x="10084977" y="5094874"/>
                  <a:ext cx="170280" cy="206280"/>
                </a:xfrm>
                <a:prstGeom prst="rect">
                  <a:avLst/>
                </a:prstGeom>
              </p:spPr>
            </p:pic>
          </mc:Fallback>
        </mc:AlternateContent>
        <mc:AlternateContent xmlns:mc="http://schemas.openxmlformats.org/markup-compatibility/2006">
          <mc:Choice xmlns:p14="http://schemas.microsoft.com/office/powerpoint/2010/main" Requires="p14">
            <p:contentPart p14:bwMode="auto" r:id="rId227">
              <p14:nvContentPartPr>
                <p14:cNvPr id="140" name="Ink 139">
                  <a:extLst>
                    <a:ext uri="{FF2B5EF4-FFF2-40B4-BE49-F238E27FC236}">
                      <a16:creationId xmlns:a16="http://schemas.microsoft.com/office/drawing/2014/main" id="{F98EE286-1F8B-07BC-4110-DB92AC69BC9F}"/>
                    </a:ext>
                  </a:extLst>
                </p14:cNvPr>
                <p14:cNvContentPartPr/>
                <p14:nvPr/>
              </p14:nvContentPartPr>
              <p14:xfrm>
                <a:off x="10225737" y="5066794"/>
                <a:ext cx="110880" cy="154440"/>
              </p14:xfrm>
            </p:contentPart>
          </mc:Choice>
          <mc:Fallback>
            <p:pic>
              <p:nvPicPr>
                <p:cNvPr id="140" name="Ink 139">
                  <a:extLst>
                    <a:ext uri="{FF2B5EF4-FFF2-40B4-BE49-F238E27FC236}">
                      <a16:creationId xmlns:a16="http://schemas.microsoft.com/office/drawing/2014/main" id="{F98EE286-1F8B-07BC-4110-DB92AC69BC9F}"/>
                    </a:ext>
                  </a:extLst>
                </p:cNvPr>
                <p:cNvPicPr/>
                <p:nvPr/>
              </p:nvPicPr>
              <p:blipFill>
                <a:blip r:embed="rId228"/>
                <a:stretch>
                  <a:fillRect/>
                </a:stretch>
              </p:blipFill>
              <p:spPr>
                <a:xfrm>
                  <a:off x="10216737" y="5058154"/>
                  <a:ext cx="128520" cy="172080"/>
                </a:xfrm>
                <a:prstGeom prst="rect">
                  <a:avLst/>
                </a:prstGeom>
              </p:spPr>
            </p:pic>
          </mc:Fallback>
        </mc:AlternateContent>
        <mc:AlternateContent xmlns:mc="http://schemas.openxmlformats.org/markup-compatibility/2006">
          <mc:Choice xmlns:p14="http://schemas.microsoft.com/office/powerpoint/2010/main" Requires="p14">
            <p:contentPart p14:bwMode="auto" r:id="rId229">
              <p14:nvContentPartPr>
                <p14:cNvPr id="141" name="Ink 140">
                  <a:extLst>
                    <a:ext uri="{FF2B5EF4-FFF2-40B4-BE49-F238E27FC236}">
                      <a16:creationId xmlns:a16="http://schemas.microsoft.com/office/drawing/2014/main" id="{DB337195-34D6-79BB-CF94-CD72DADA79E5}"/>
                    </a:ext>
                  </a:extLst>
                </p14:cNvPr>
                <p14:cNvContentPartPr/>
                <p14:nvPr/>
              </p14:nvContentPartPr>
              <p14:xfrm>
                <a:off x="10332297" y="5021794"/>
                <a:ext cx="169560" cy="163080"/>
              </p14:xfrm>
            </p:contentPart>
          </mc:Choice>
          <mc:Fallback>
            <p:pic>
              <p:nvPicPr>
                <p:cNvPr id="141" name="Ink 140">
                  <a:extLst>
                    <a:ext uri="{FF2B5EF4-FFF2-40B4-BE49-F238E27FC236}">
                      <a16:creationId xmlns:a16="http://schemas.microsoft.com/office/drawing/2014/main" id="{DB337195-34D6-79BB-CF94-CD72DADA79E5}"/>
                    </a:ext>
                  </a:extLst>
                </p:cNvPr>
                <p:cNvPicPr/>
                <p:nvPr/>
              </p:nvPicPr>
              <p:blipFill>
                <a:blip r:embed="rId230"/>
                <a:stretch>
                  <a:fillRect/>
                </a:stretch>
              </p:blipFill>
              <p:spPr>
                <a:xfrm>
                  <a:off x="10323657" y="5013154"/>
                  <a:ext cx="187200" cy="180720"/>
                </a:xfrm>
                <a:prstGeom prst="rect">
                  <a:avLst/>
                </a:prstGeom>
              </p:spPr>
            </p:pic>
          </mc:Fallback>
        </mc:AlternateContent>
        <mc:AlternateContent xmlns:mc="http://schemas.openxmlformats.org/markup-compatibility/2006">
          <mc:Choice xmlns:p14="http://schemas.microsoft.com/office/powerpoint/2010/main" Requires="p14">
            <p:contentPart p14:bwMode="auto" r:id="rId231">
              <p14:nvContentPartPr>
                <p14:cNvPr id="142" name="Ink 141">
                  <a:extLst>
                    <a:ext uri="{FF2B5EF4-FFF2-40B4-BE49-F238E27FC236}">
                      <a16:creationId xmlns:a16="http://schemas.microsoft.com/office/drawing/2014/main" id="{40C5B6DB-9D39-6202-06B9-2815EBAB3177}"/>
                    </a:ext>
                  </a:extLst>
                </p14:cNvPr>
                <p14:cNvContentPartPr/>
                <p14:nvPr/>
              </p14:nvContentPartPr>
              <p14:xfrm>
                <a:off x="10507977" y="5049514"/>
                <a:ext cx="265320" cy="103680"/>
              </p14:xfrm>
            </p:contentPart>
          </mc:Choice>
          <mc:Fallback>
            <p:pic>
              <p:nvPicPr>
                <p:cNvPr id="142" name="Ink 141">
                  <a:extLst>
                    <a:ext uri="{FF2B5EF4-FFF2-40B4-BE49-F238E27FC236}">
                      <a16:creationId xmlns:a16="http://schemas.microsoft.com/office/drawing/2014/main" id="{40C5B6DB-9D39-6202-06B9-2815EBAB3177}"/>
                    </a:ext>
                  </a:extLst>
                </p:cNvPr>
                <p:cNvPicPr/>
                <p:nvPr/>
              </p:nvPicPr>
              <p:blipFill>
                <a:blip r:embed="rId232"/>
                <a:stretch>
                  <a:fillRect/>
                </a:stretch>
              </p:blipFill>
              <p:spPr>
                <a:xfrm>
                  <a:off x="10499337" y="5040514"/>
                  <a:ext cx="282960" cy="121320"/>
                </a:xfrm>
                <a:prstGeom prst="rect">
                  <a:avLst/>
                </a:prstGeom>
              </p:spPr>
            </p:pic>
          </mc:Fallback>
        </mc:AlternateContent>
      </p:grpSp>
    </p:spTree>
    <p:extLst>
      <p:ext uri="{BB962C8B-B14F-4D97-AF65-F5344CB8AC3E}">
        <p14:creationId xmlns:p14="http://schemas.microsoft.com/office/powerpoint/2010/main" val="171322178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ate Placeholder 4">
            <a:extLst>
              <a:ext uri="{FF2B5EF4-FFF2-40B4-BE49-F238E27FC236}">
                <a16:creationId xmlns:a16="http://schemas.microsoft.com/office/drawing/2014/main" id="{33EE2906-3BEB-A23C-B3F4-3AF0B77D8A51}"/>
              </a:ext>
            </a:extLst>
          </p:cNvPr>
          <p:cNvSpPr>
            <a:spLocks noGrp="1"/>
          </p:cNvSpPr>
          <p:nvPr>
            <p:ph type="dt" sz="half" idx="10"/>
          </p:nvPr>
        </p:nvSpPr>
        <p:spPr/>
        <p:txBody>
          <a:bodyPr/>
          <a:lstStyle/>
          <a:p>
            <a:fld id="{E755896B-2ADB-4956-BD90-7FF4696B4917}" type="datetime1">
              <a:rPr lang="en-US" smtClean="0"/>
              <a:t>9/9/2023</a:t>
            </a:fld>
            <a:endParaRPr lang="en-US"/>
          </a:p>
        </p:txBody>
      </p:sp>
      <p:sp>
        <p:nvSpPr>
          <p:cNvPr id="6" name="Footer Placeholder 5">
            <a:extLst>
              <a:ext uri="{FF2B5EF4-FFF2-40B4-BE49-F238E27FC236}">
                <a16:creationId xmlns:a16="http://schemas.microsoft.com/office/drawing/2014/main" id="{9F4672C8-048D-98A8-C7B2-1B8E2193907E}"/>
              </a:ext>
            </a:extLst>
          </p:cNvPr>
          <p:cNvSpPr>
            <a:spLocks noGrp="1"/>
          </p:cNvSpPr>
          <p:nvPr>
            <p:ph type="ftr" sz="quarter" idx="11"/>
          </p:nvPr>
        </p:nvSpPr>
        <p:spPr/>
        <p:txBody>
          <a:bodyPr/>
          <a:lstStyle/>
          <a:p>
            <a:r>
              <a:rPr lang="en-US"/>
              <a:t>D &amp; D Lecture 5 - Fall 2023</a:t>
            </a:r>
          </a:p>
        </p:txBody>
      </p:sp>
      <p:sp>
        <p:nvSpPr>
          <p:cNvPr id="7" name="Slide Number Placeholder 6">
            <a:extLst>
              <a:ext uri="{FF2B5EF4-FFF2-40B4-BE49-F238E27FC236}">
                <a16:creationId xmlns:a16="http://schemas.microsoft.com/office/drawing/2014/main" id="{19C0D099-950A-D29B-0A69-74E289C226A7}"/>
              </a:ext>
            </a:extLst>
          </p:cNvPr>
          <p:cNvSpPr>
            <a:spLocks noGrp="1"/>
          </p:cNvSpPr>
          <p:nvPr>
            <p:ph type="sldNum" sz="quarter" idx="12"/>
          </p:nvPr>
        </p:nvSpPr>
        <p:spPr/>
        <p:txBody>
          <a:bodyPr/>
          <a:lstStyle/>
          <a:p>
            <a:fld id="{DC3BB032-4020-48F4-953B-341806DC4A2B}" type="slidenum">
              <a:rPr lang="en-US" smtClean="0"/>
              <a:pPr/>
              <a:t>50</a:t>
            </a:fld>
            <a:endParaRPr lang="en-US"/>
          </a:p>
        </p:txBody>
      </p:sp>
    </p:spTree>
    <p:extLst>
      <p:ext uri="{BB962C8B-B14F-4D97-AF65-F5344CB8AC3E}">
        <p14:creationId xmlns:p14="http://schemas.microsoft.com/office/powerpoint/2010/main" val="47321989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23DF47F-8A9A-4B0F-836D-F5B817C84738}"/>
              </a:ext>
            </a:extLst>
          </p:cNvPr>
          <p:cNvPicPr>
            <a:picLocks noChangeAspect="1"/>
          </p:cNvPicPr>
          <p:nvPr/>
        </p:nvPicPr>
        <p:blipFill>
          <a:blip r:embed="rId2"/>
          <a:stretch>
            <a:fillRect/>
          </a:stretch>
        </p:blipFill>
        <p:spPr>
          <a:xfrm>
            <a:off x="1999361" y="1232296"/>
            <a:ext cx="7008432" cy="2848214"/>
          </a:xfrm>
          <a:prstGeom prst="rect">
            <a:avLst/>
          </a:prstGeom>
        </p:spPr>
      </p:pic>
      <p:pic>
        <p:nvPicPr>
          <p:cNvPr id="3" name="Picture 2">
            <a:extLst>
              <a:ext uri="{FF2B5EF4-FFF2-40B4-BE49-F238E27FC236}">
                <a16:creationId xmlns:a16="http://schemas.microsoft.com/office/drawing/2014/main" id="{2174929F-82A6-42FD-81AF-52045931A991}"/>
              </a:ext>
            </a:extLst>
          </p:cNvPr>
          <p:cNvPicPr>
            <a:picLocks noChangeAspect="1"/>
          </p:cNvPicPr>
          <p:nvPr/>
        </p:nvPicPr>
        <p:blipFill>
          <a:blip r:embed="rId3"/>
          <a:stretch>
            <a:fillRect/>
          </a:stretch>
        </p:blipFill>
        <p:spPr>
          <a:xfrm>
            <a:off x="1999363" y="4351258"/>
            <a:ext cx="6882683" cy="540782"/>
          </a:xfrm>
          <a:prstGeom prst="rect">
            <a:avLst/>
          </a:prstGeom>
        </p:spPr>
      </p:pic>
      <p:sp>
        <p:nvSpPr>
          <p:cNvPr id="7" name="Date Placeholder 6">
            <a:extLst>
              <a:ext uri="{FF2B5EF4-FFF2-40B4-BE49-F238E27FC236}">
                <a16:creationId xmlns:a16="http://schemas.microsoft.com/office/drawing/2014/main" id="{D61B2AC6-366C-7220-1B7C-7038D5C3C30B}"/>
              </a:ext>
            </a:extLst>
          </p:cNvPr>
          <p:cNvSpPr>
            <a:spLocks noGrp="1"/>
          </p:cNvSpPr>
          <p:nvPr>
            <p:ph type="dt" sz="half" idx="10"/>
          </p:nvPr>
        </p:nvSpPr>
        <p:spPr/>
        <p:txBody>
          <a:bodyPr/>
          <a:lstStyle/>
          <a:p>
            <a:fld id="{3FBA0FA5-1730-4D2D-8C99-4E955A9CC76A}" type="datetime1">
              <a:rPr lang="en-US" smtClean="0"/>
              <a:t>9/9/2023</a:t>
            </a:fld>
            <a:endParaRPr lang="en-US"/>
          </a:p>
        </p:txBody>
      </p:sp>
      <p:sp>
        <p:nvSpPr>
          <p:cNvPr id="8" name="Footer Placeholder 7">
            <a:extLst>
              <a:ext uri="{FF2B5EF4-FFF2-40B4-BE49-F238E27FC236}">
                <a16:creationId xmlns:a16="http://schemas.microsoft.com/office/drawing/2014/main" id="{6B8C470A-D144-C9DC-D1EA-12E0F38549AC}"/>
              </a:ext>
            </a:extLst>
          </p:cNvPr>
          <p:cNvSpPr>
            <a:spLocks noGrp="1"/>
          </p:cNvSpPr>
          <p:nvPr>
            <p:ph type="ftr" sz="quarter" idx="11"/>
          </p:nvPr>
        </p:nvSpPr>
        <p:spPr/>
        <p:txBody>
          <a:bodyPr/>
          <a:lstStyle/>
          <a:p>
            <a:r>
              <a:rPr lang="en-US"/>
              <a:t>D &amp; D Lecture 5 - Fall 2023</a:t>
            </a:r>
          </a:p>
        </p:txBody>
      </p:sp>
      <p:sp>
        <p:nvSpPr>
          <p:cNvPr id="9" name="Slide Number Placeholder 8">
            <a:extLst>
              <a:ext uri="{FF2B5EF4-FFF2-40B4-BE49-F238E27FC236}">
                <a16:creationId xmlns:a16="http://schemas.microsoft.com/office/drawing/2014/main" id="{4A419096-A72C-AF33-8F1B-445363BD4FBB}"/>
              </a:ext>
            </a:extLst>
          </p:cNvPr>
          <p:cNvSpPr>
            <a:spLocks noGrp="1"/>
          </p:cNvSpPr>
          <p:nvPr>
            <p:ph type="sldNum" sz="quarter" idx="12"/>
          </p:nvPr>
        </p:nvSpPr>
        <p:spPr/>
        <p:txBody>
          <a:bodyPr/>
          <a:lstStyle/>
          <a:p>
            <a:fld id="{DC3BB032-4020-48F4-953B-341806DC4A2B}" type="slidenum">
              <a:rPr lang="en-US" smtClean="0"/>
              <a:pPr/>
              <a:t>51</a:t>
            </a:fld>
            <a:endParaRPr lang="en-US"/>
          </a:p>
        </p:txBody>
      </p:sp>
    </p:spTree>
    <p:extLst>
      <p:ext uri="{BB962C8B-B14F-4D97-AF65-F5344CB8AC3E}">
        <p14:creationId xmlns:p14="http://schemas.microsoft.com/office/powerpoint/2010/main" val="316150684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screenshot of text&#10;&#10;Description automatically generated">
            <a:extLst>
              <a:ext uri="{FF2B5EF4-FFF2-40B4-BE49-F238E27FC236}">
                <a16:creationId xmlns:a16="http://schemas.microsoft.com/office/drawing/2014/main" id="{1D6DE741-797F-4B42-951B-FD6BCAC5337E}"/>
              </a:ext>
            </a:extLst>
          </p:cNvPr>
          <p:cNvPicPr>
            <a:picLocks noChangeAspect="1"/>
          </p:cNvPicPr>
          <p:nvPr/>
        </p:nvPicPr>
        <p:blipFill rotWithShape="1">
          <a:blip r:embed="rId3">
            <a:extLst>
              <a:ext uri="{28A0092B-C50C-407E-A947-70E740481C1C}">
                <a14:useLocalDpi xmlns:a14="http://schemas.microsoft.com/office/drawing/2010/main" val="0"/>
              </a:ext>
            </a:extLst>
          </a:blip>
          <a:srcRect l="52213" t="55196"/>
          <a:stretch/>
        </p:blipFill>
        <p:spPr>
          <a:xfrm>
            <a:off x="990600" y="1380997"/>
            <a:ext cx="9167912" cy="4029202"/>
          </a:xfrm>
          <a:prstGeom prst="rect">
            <a:avLst/>
          </a:prstGeom>
        </p:spPr>
      </p:pic>
      <p:sp>
        <p:nvSpPr>
          <p:cNvPr id="5" name="TextBox 4">
            <a:extLst>
              <a:ext uri="{FF2B5EF4-FFF2-40B4-BE49-F238E27FC236}">
                <a16:creationId xmlns:a16="http://schemas.microsoft.com/office/drawing/2014/main" id="{0D7B19B9-F018-4672-B770-8039499F39EE}"/>
              </a:ext>
            </a:extLst>
          </p:cNvPr>
          <p:cNvSpPr txBox="1"/>
          <p:nvPr/>
        </p:nvSpPr>
        <p:spPr>
          <a:xfrm>
            <a:off x="8269406" y="4523946"/>
            <a:ext cx="1774909" cy="369332"/>
          </a:xfrm>
          <a:prstGeom prst="rect">
            <a:avLst/>
          </a:prstGeom>
          <a:noFill/>
        </p:spPr>
        <p:txBody>
          <a:bodyPr wrap="none" rtlCol="0">
            <a:spAutoFit/>
          </a:bodyPr>
          <a:lstStyle/>
          <a:p>
            <a:r>
              <a:rPr lang="en-US" sz="1800" dirty="0">
                <a:latin typeface="Calibri" panose="020F0502020204030204" pitchFamily="34" charset="0"/>
                <a:cs typeface="Calibri" panose="020F0502020204030204" pitchFamily="34" charset="0"/>
              </a:rPr>
              <a:t>(red = mismatch)</a:t>
            </a:r>
          </a:p>
        </p:txBody>
      </p:sp>
      <p:sp>
        <p:nvSpPr>
          <p:cNvPr id="7" name="TextBox 6">
            <a:extLst>
              <a:ext uri="{FF2B5EF4-FFF2-40B4-BE49-F238E27FC236}">
                <a16:creationId xmlns:a16="http://schemas.microsoft.com/office/drawing/2014/main" id="{455A364D-5DFC-4306-B2F5-C205863C921F}"/>
              </a:ext>
            </a:extLst>
          </p:cNvPr>
          <p:cNvSpPr txBox="1"/>
          <p:nvPr/>
        </p:nvSpPr>
        <p:spPr>
          <a:xfrm>
            <a:off x="3581400" y="136525"/>
            <a:ext cx="5099153" cy="523220"/>
          </a:xfrm>
          <a:prstGeom prst="rect">
            <a:avLst/>
          </a:prstGeom>
          <a:noFill/>
        </p:spPr>
        <p:txBody>
          <a:bodyPr wrap="none" rtlCol="0">
            <a:spAutoFit/>
          </a:bodyPr>
          <a:lstStyle/>
          <a:p>
            <a:r>
              <a:rPr lang="en-US" sz="2800" dirty="0">
                <a:latin typeface="Calibri" panose="020F0502020204030204" pitchFamily="34" charset="0"/>
                <a:cs typeface="Calibri" panose="020F0502020204030204" pitchFamily="34" charset="0"/>
              </a:rPr>
              <a:t>Determining Target Requirements</a:t>
            </a:r>
          </a:p>
        </p:txBody>
      </p:sp>
      <p:sp>
        <p:nvSpPr>
          <p:cNvPr id="9" name="TextBox 8">
            <a:extLst>
              <a:ext uri="{FF2B5EF4-FFF2-40B4-BE49-F238E27FC236}">
                <a16:creationId xmlns:a16="http://schemas.microsoft.com/office/drawing/2014/main" id="{F2EA5E6B-0C87-4F4E-A9B3-D95BF0165775}"/>
              </a:ext>
            </a:extLst>
          </p:cNvPr>
          <p:cNvSpPr txBox="1"/>
          <p:nvPr/>
        </p:nvSpPr>
        <p:spPr>
          <a:xfrm>
            <a:off x="8305800" y="3200400"/>
            <a:ext cx="2472283" cy="923330"/>
          </a:xfrm>
          <a:prstGeom prst="rect">
            <a:avLst/>
          </a:prstGeom>
          <a:noFill/>
        </p:spPr>
        <p:txBody>
          <a:bodyPr wrap="square" rtlCol="0">
            <a:spAutoFit/>
          </a:bodyPr>
          <a:lstStyle/>
          <a:p>
            <a:r>
              <a:rPr lang="en-US" sz="1800" dirty="0"/>
              <a:t>(Showing sequence of non-complementary strand)</a:t>
            </a:r>
          </a:p>
        </p:txBody>
      </p:sp>
      <p:sp>
        <p:nvSpPr>
          <p:cNvPr id="8" name="TextBox 7">
            <a:extLst>
              <a:ext uri="{FF2B5EF4-FFF2-40B4-BE49-F238E27FC236}">
                <a16:creationId xmlns:a16="http://schemas.microsoft.com/office/drawing/2014/main" id="{463138DA-3EEE-C348-7CEC-BAD5D2FA0EB7}"/>
              </a:ext>
            </a:extLst>
          </p:cNvPr>
          <p:cNvSpPr txBox="1"/>
          <p:nvPr/>
        </p:nvSpPr>
        <p:spPr>
          <a:xfrm>
            <a:off x="914400" y="5041348"/>
            <a:ext cx="3048000" cy="646331"/>
          </a:xfrm>
          <a:prstGeom prst="rect">
            <a:avLst/>
          </a:prstGeom>
          <a:noFill/>
        </p:spPr>
        <p:txBody>
          <a:bodyPr wrap="square" rtlCol="0">
            <a:spAutoFit/>
          </a:bodyPr>
          <a:lstStyle/>
          <a:p>
            <a:pPr marL="342900" indent="-342900">
              <a:buAutoNum type="arabicPeriod"/>
            </a:pPr>
            <a:r>
              <a:rPr lang="en-US" i="1" dirty="0">
                <a:solidFill>
                  <a:srgbClr val="00B0F0"/>
                </a:solidFill>
              </a:rPr>
              <a:t>Which of these DNA templates are cut by Cas9?</a:t>
            </a:r>
          </a:p>
        </p:txBody>
      </p:sp>
      <p:sp>
        <p:nvSpPr>
          <p:cNvPr id="10" name="TextBox 9">
            <a:extLst>
              <a:ext uri="{FF2B5EF4-FFF2-40B4-BE49-F238E27FC236}">
                <a16:creationId xmlns:a16="http://schemas.microsoft.com/office/drawing/2014/main" id="{CB6C0C61-91C8-0840-297A-BDE2CF7CB721}"/>
              </a:ext>
            </a:extLst>
          </p:cNvPr>
          <p:cNvSpPr txBox="1"/>
          <p:nvPr/>
        </p:nvSpPr>
        <p:spPr>
          <a:xfrm>
            <a:off x="152400" y="1295400"/>
            <a:ext cx="1524000" cy="923330"/>
          </a:xfrm>
          <a:prstGeom prst="rect">
            <a:avLst/>
          </a:prstGeom>
          <a:noFill/>
        </p:spPr>
        <p:txBody>
          <a:bodyPr wrap="square" rtlCol="0">
            <a:spAutoFit/>
          </a:bodyPr>
          <a:lstStyle/>
          <a:p>
            <a:r>
              <a:rPr lang="en-US" dirty="0"/>
              <a:t>Wild-type sequence is cut</a:t>
            </a:r>
          </a:p>
        </p:txBody>
      </p:sp>
      <p:cxnSp>
        <p:nvCxnSpPr>
          <p:cNvPr id="16" name="Straight Arrow Connector 15">
            <a:extLst>
              <a:ext uri="{FF2B5EF4-FFF2-40B4-BE49-F238E27FC236}">
                <a16:creationId xmlns:a16="http://schemas.microsoft.com/office/drawing/2014/main" id="{4A2ADC1D-9509-05E7-83F0-A5DBCA39FD0E}"/>
              </a:ext>
            </a:extLst>
          </p:cNvPr>
          <p:cNvCxnSpPr>
            <a:cxnSpLocks/>
          </p:cNvCxnSpPr>
          <p:nvPr/>
        </p:nvCxnSpPr>
        <p:spPr>
          <a:xfrm>
            <a:off x="6395815" y="966717"/>
            <a:ext cx="1024482" cy="0"/>
          </a:xfrm>
          <a:prstGeom prst="straightConnector1">
            <a:avLst/>
          </a:prstGeom>
          <a:ln w="31750">
            <a:solidFill>
              <a:schemeClr val="accent1">
                <a:shade val="95000"/>
                <a:satMod val="10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grpSp>
        <p:nvGrpSpPr>
          <p:cNvPr id="24" name="Group 23">
            <a:extLst>
              <a:ext uri="{FF2B5EF4-FFF2-40B4-BE49-F238E27FC236}">
                <a16:creationId xmlns:a16="http://schemas.microsoft.com/office/drawing/2014/main" id="{C75C34EE-9BEC-E923-D773-D0D0FEEBA710}"/>
              </a:ext>
            </a:extLst>
          </p:cNvPr>
          <p:cNvGrpSpPr/>
          <p:nvPr/>
        </p:nvGrpSpPr>
        <p:grpSpPr>
          <a:xfrm>
            <a:off x="3728814" y="559286"/>
            <a:ext cx="3691484" cy="1036934"/>
            <a:chOff x="3728814" y="559286"/>
            <a:chExt cx="3691484" cy="1036934"/>
          </a:xfrm>
        </p:grpSpPr>
        <p:cxnSp>
          <p:nvCxnSpPr>
            <p:cNvPr id="12" name="Straight Connector 11">
              <a:extLst>
                <a:ext uri="{FF2B5EF4-FFF2-40B4-BE49-F238E27FC236}">
                  <a16:creationId xmlns:a16="http://schemas.microsoft.com/office/drawing/2014/main" id="{D6E92728-B072-E5BD-82D7-8A9DC391C843}"/>
                </a:ext>
              </a:extLst>
            </p:cNvPr>
            <p:cNvCxnSpPr/>
            <p:nvPr/>
          </p:nvCxnSpPr>
          <p:spPr>
            <a:xfrm>
              <a:off x="3728815" y="1150688"/>
              <a:ext cx="3691483" cy="0"/>
            </a:xfrm>
            <a:prstGeom prst="line">
              <a:avLst/>
            </a:prstGeom>
            <a:ln w="31750">
              <a:solidFill>
                <a:schemeClr val="accent1">
                  <a:shade val="95000"/>
                  <a:satMod val="105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EC931919-5F76-A4E8-9015-13B66A0BDA46}"/>
                </a:ext>
              </a:extLst>
            </p:cNvPr>
            <p:cNvCxnSpPr/>
            <p:nvPr/>
          </p:nvCxnSpPr>
          <p:spPr>
            <a:xfrm>
              <a:off x="3728814" y="1226888"/>
              <a:ext cx="3691483" cy="0"/>
            </a:xfrm>
            <a:prstGeom prst="line">
              <a:avLst/>
            </a:prstGeom>
            <a:ln w="31750">
              <a:solidFill>
                <a:schemeClr val="accent1">
                  <a:shade val="95000"/>
                  <a:satMod val="105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52E04293-93CD-4CC3-BB42-C71573E42AFD}"/>
                </a:ext>
              </a:extLst>
            </p:cNvPr>
            <p:cNvCxnSpPr>
              <a:cxnSpLocks/>
            </p:cNvCxnSpPr>
            <p:nvPr/>
          </p:nvCxnSpPr>
          <p:spPr>
            <a:xfrm>
              <a:off x="3805015" y="966717"/>
              <a:ext cx="2590800" cy="0"/>
            </a:xfrm>
            <a:prstGeom prst="straightConnector1">
              <a:avLst/>
            </a:prstGeom>
            <a:ln w="31750">
              <a:solidFill>
                <a:schemeClr val="accent1">
                  <a:shade val="95000"/>
                  <a:satMod val="10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E966D2E7-C95E-BBFD-FDDF-B649944A7A65}"/>
                </a:ext>
              </a:extLst>
            </p:cNvPr>
            <p:cNvSpPr txBox="1"/>
            <p:nvPr/>
          </p:nvSpPr>
          <p:spPr>
            <a:xfrm>
              <a:off x="5332843" y="1226888"/>
              <a:ext cx="652743" cy="369332"/>
            </a:xfrm>
            <a:prstGeom prst="rect">
              <a:avLst/>
            </a:prstGeom>
            <a:noFill/>
            <a:ln w="31750">
              <a:noFill/>
            </a:ln>
          </p:spPr>
          <p:txBody>
            <a:bodyPr wrap="none" rtlCol="0">
              <a:spAutoFit/>
            </a:bodyPr>
            <a:lstStyle/>
            <a:p>
              <a:r>
                <a:rPr lang="en-US" dirty="0"/>
                <a:t>2640</a:t>
              </a:r>
            </a:p>
          </p:txBody>
        </p:sp>
        <p:sp>
          <p:nvSpPr>
            <p:cNvPr id="21" name="TextBox 20">
              <a:extLst>
                <a:ext uri="{FF2B5EF4-FFF2-40B4-BE49-F238E27FC236}">
                  <a16:creationId xmlns:a16="http://schemas.microsoft.com/office/drawing/2014/main" id="{DC4CA114-DA1A-326B-3CCF-4EDB4608E57D}"/>
                </a:ext>
              </a:extLst>
            </p:cNvPr>
            <p:cNvSpPr txBox="1"/>
            <p:nvPr/>
          </p:nvSpPr>
          <p:spPr>
            <a:xfrm>
              <a:off x="6637441" y="559286"/>
              <a:ext cx="535724" cy="369332"/>
            </a:xfrm>
            <a:prstGeom prst="rect">
              <a:avLst/>
            </a:prstGeom>
            <a:noFill/>
            <a:ln w="31750">
              <a:noFill/>
            </a:ln>
          </p:spPr>
          <p:txBody>
            <a:bodyPr wrap="none" rtlCol="0">
              <a:spAutoFit/>
            </a:bodyPr>
            <a:lstStyle/>
            <a:p>
              <a:r>
                <a:rPr lang="en-US" dirty="0"/>
                <a:t>800</a:t>
              </a:r>
            </a:p>
          </p:txBody>
        </p:sp>
        <p:sp>
          <p:nvSpPr>
            <p:cNvPr id="22" name="TextBox 21">
              <a:extLst>
                <a:ext uri="{FF2B5EF4-FFF2-40B4-BE49-F238E27FC236}">
                  <a16:creationId xmlns:a16="http://schemas.microsoft.com/office/drawing/2014/main" id="{4F639086-7FCD-B559-CB0D-A72961B01BE1}"/>
                </a:ext>
              </a:extLst>
            </p:cNvPr>
            <p:cNvSpPr txBox="1"/>
            <p:nvPr/>
          </p:nvSpPr>
          <p:spPr>
            <a:xfrm>
              <a:off x="4791497" y="591147"/>
              <a:ext cx="652743" cy="369332"/>
            </a:xfrm>
            <a:prstGeom prst="rect">
              <a:avLst/>
            </a:prstGeom>
            <a:noFill/>
            <a:ln w="31750">
              <a:noFill/>
            </a:ln>
          </p:spPr>
          <p:txBody>
            <a:bodyPr wrap="none" rtlCol="0">
              <a:spAutoFit/>
            </a:bodyPr>
            <a:lstStyle/>
            <a:p>
              <a:r>
                <a:rPr lang="en-US" dirty="0"/>
                <a:t>1840</a:t>
              </a:r>
            </a:p>
          </p:txBody>
        </p:sp>
      </p:grpSp>
      <p:sp>
        <p:nvSpPr>
          <p:cNvPr id="11" name="TextBox 10">
            <a:extLst>
              <a:ext uri="{FF2B5EF4-FFF2-40B4-BE49-F238E27FC236}">
                <a16:creationId xmlns:a16="http://schemas.microsoft.com/office/drawing/2014/main" id="{690ABBFA-73CA-1A92-E9BB-C5DE8FCFDE3E}"/>
              </a:ext>
            </a:extLst>
          </p:cNvPr>
          <p:cNvSpPr txBox="1"/>
          <p:nvPr/>
        </p:nvSpPr>
        <p:spPr>
          <a:xfrm>
            <a:off x="5332843" y="5087274"/>
            <a:ext cx="4665188" cy="1200329"/>
          </a:xfrm>
          <a:prstGeom prst="rect">
            <a:avLst/>
          </a:prstGeom>
          <a:noFill/>
        </p:spPr>
        <p:txBody>
          <a:bodyPr wrap="none" rtlCol="0">
            <a:spAutoFit/>
          </a:bodyPr>
          <a:lstStyle/>
          <a:p>
            <a:r>
              <a:rPr lang="en-US" i="1" dirty="0">
                <a:solidFill>
                  <a:srgbClr val="00B0F0"/>
                </a:solidFill>
              </a:rPr>
              <a:t>2. Where are mismatches (red bases) tolerated?</a:t>
            </a:r>
          </a:p>
          <a:p>
            <a:pPr marL="285750" indent="-285750">
              <a:buFont typeface="Arial" panose="020B0604020202020204" pitchFamily="34" charset="0"/>
              <a:buChar char="•"/>
            </a:pPr>
            <a:r>
              <a:rPr lang="en-US" i="1" dirty="0">
                <a:solidFill>
                  <a:srgbClr val="00B0F0"/>
                </a:solidFill>
              </a:rPr>
              <a:t>Close to PAM?</a:t>
            </a:r>
          </a:p>
          <a:p>
            <a:pPr marL="285750" indent="-285750">
              <a:buFont typeface="Arial" panose="020B0604020202020204" pitchFamily="34" charset="0"/>
              <a:buChar char="•"/>
            </a:pPr>
            <a:endParaRPr lang="en-US" i="1" dirty="0">
              <a:solidFill>
                <a:srgbClr val="00B0F0"/>
              </a:solidFill>
            </a:endParaRPr>
          </a:p>
          <a:p>
            <a:pPr marL="285750" indent="-285750">
              <a:buFont typeface="Arial" panose="020B0604020202020204" pitchFamily="34" charset="0"/>
              <a:buChar char="•"/>
            </a:pPr>
            <a:r>
              <a:rPr lang="en-US" i="1" dirty="0">
                <a:solidFill>
                  <a:srgbClr val="00B0F0"/>
                </a:solidFill>
              </a:rPr>
              <a:t>Distal from PAM?</a:t>
            </a:r>
          </a:p>
        </p:txBody>
      </p:sp>
      <p:sp>
        <p:nvSpPr>
          <p:cNvPr id="14" name="Date Placeholder 13">
            <a:extLst>
              <a:ext uri="{FF2B5EF4-FFF2-40B4-BE49-F238E27FC236}">
                <a16:creationId xmlns:a16="http://schemas.microsoft.com/office/drawing/2014/main" id="{3CA88B44-08BF-BA1A-B105-4084B184A1D4}"/>
              </a:ext>
            </a:extLst>
          </p:cNvPr>
          <p:cNvSpPr>
            <a:spLocks noGrp="1"/>
          </p:cNvSpPr>
          <p:nvPr>
            <p:ph type="dt" sz="half" idx="10"/>
          </p:nvPr>
        </p:nvSpPr>
        <p:spPr/>
        <p:txBody>
          <a:bodyPr/>
          <a:lstStyle/>
          <a:p>
            <a:fld id="{A9435A9E-8268-445C-85F1-F58C7E8E5A66}" type="datetime1">
              <a:rPr lang="en-US" smtClean="0"/>
              <a:t>9/9/2023</a:t>
            </a:fld>
            <a:endParaRPr lang="en-US"/>
          </a:p>
        </p:txBody>
      </p:sp>
      <p:sp>
        <p:nvSpPr>
          <p:cNvPr id="17" name="Footer Placeholder 16">
            <a:extLst>
              <a:ext uri="{FF2B5EF4-FFF2-40B4-BE49-F238E27FC236}">
                <a16:creationId xmlns:a16="http://schemas.microsoft.com/office/drawing/2014/main" id="{EFD819F8-E6EC-CAF8-EEB7-4FE4B5281B98}"/>
              </a:ext>
            </a:extLst>
          </p:cNvPr>
          <p:cNvSpPr>
            <a:spLocks noGrp="1"/>
          </p:cNvSpPr>
          <p:nvPr>
            <p:ph type="ftr" sz="quarter" idx="11"/>
          </p:nvPr>
        </p:nvSpPr>
        <p:spPr/>
        <p:txBody>
          <a:bodyPr/>
          <a:lstStyle/>
          <a:p>
            <a:r>
              <a:rPr lang="en-US"/>
              <a:t>D &amp; D Lecture 5 - Fall 2023</a:t>
            </a:r>
          </a:p>
        </p:txBody>
      </p:sp>
      <p:sp>
        <p:nvSpPr>
          <p:cNvPr id="18" name="Slide Number Placeholder 17">
            <a:extLst>
              <a:ext uri="{FF2B5EF4-FFF2-40B4-BE49-F238E27FC236}">
                <a16:creationId xmlns:a16="http://schemas.microsoft.com/office/drawing/2014/main" id="{AAB04AE8-8BB2-7408-354E-E127059B525E}"/>
              </a:ext>
            </a:extLst>
          </p:cNvPr>
          <p:cNvSpPr>
            <a:spLocks noGrp="1"/>
          </p:cNvSpPr>
          <p:nvPr>
            <p:ph type="sldNum" sz="quarter" idx="12"/>
          </p:nvPr>
        </p:nvSpPr>
        <p:spPr/>
        <p:txBody>
          <a:bodyPr/>
          <a:lstStyle/>
          <a:p>
            <a:fld id="{DC3BB032-4020-48F4-953B-341806DC4A2B}" type="slidenum">
              <a:rPr lang="en-US" smtClean="0"/>
              <a:pPr/>
              <a:t>52</a:t>
            </a:fld>
            <a:endParaRPr lang="en-US"/>
          </a:p>
        </p:txBody>
      </p:sp>
    </p:spTree>
    <p:extLst>
      <p:ext uri="{BB962C8B-B14F-4D97-AF65-F5344CB8AC3E}">
        <p14:creationId xmlns:p14="http://schemas.microsoft.com/office/powerpoint/2010/main" val="4132864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772CA6AB-51D8-421F-9366-01980F10F0F9}"/>
              </a:ext>
            </a:extLst>
          </p:cNvPr>
          <p:cNvPicPr>
            <a:picLocks noChangeAspect="1"/>
          </p:cNvPicPr>
          <p:nvPr/>
        </p:nvPicPr>
        <p:blipFill rotWithShape="1">
          <a:blip r:embed="rId3"/>
          <a:srcRect l="11594" t="17595" r="71969" b="78902"/>
          <a:stretch/>
        </p:blipFill>
        <p:spPr>
          <a:xfrm>
            <a:off x="7380214" y="3256641"/>
            <a:ext cx="4125655" cy="1138335"/>
          </a:xfrm>
          <a:prstGeom prst="rect">
            <a:avLst/>
          </a:prstGeom>
        </p:spPr>
      </p:pic>
      <p:pic>
        <p:nvPicPr>
          <p:cNvPr id="2" name="Picture 1">
            <a:extLst>
              <a:ext uri="{FF2B5EF4-FFF2-40B4-BE49-F238E27FC236}">
                <a16:creationId xmlns:a16="http://schemas.microsoft.com/office/drawing/2014/main" id="{63CC8F4E-C77C-4D67-93F7-C8FD12AD2E2D}"/>
              </a:ext>
            </a:extLst>
          </p:cNvPr>
          <p:cNvPicPr>
            <a:picLocks noChangeAspect="1"/>
          </p:cNvPicPr>
          <p:nvPr/>
        </p:nvPicPr>
        <p:blipFill rotWithShape="1">
          <a:blip r:embed="rId3"/>
          <a:srcRect t="24" r="54536" b="76201"/>
          <a:stretch/>
        </p:blipFill>
        <p:spPr>
          <a:xfrm>
            <a:off x="909324" y="2626875"/>
            <a:ext cx="5431842" cy="3679025"/>
          </a:xfrm>
          <a:prstGeom prst="rect">
            <a:avLst/>
          </a:prstGeom>
        </p:spPr>
      </p:pic>
      <p:sp>
        <p:nvSpPr>
          <p:cNvPr id="13" name="TextBox 12">
            <a:extLst>
              <a:ext uri="{FF2B5EF4-FFF2-40B4-BE49-F238E27FC236}">
                <a16:creationId xmlns:a16="http://schemas.microsoft.com/office/drawing/2014/main" id="{965F9A80-0242-42B9-A15A-08AC5F355638}"/>
              </a:ext>
            </a:extLst>
          </p:cNvPr>
          <p:cNvSpPr txBox="1"/>
          <p:nvPr/>
        </p:nvSpPr>
        <p:spPr>
          <a:xfrm>
            <a:off x="8095318" y="2732101"/>
            <a:ext cx="1444702" cy="646331"/>
          </a:xfrm>
          <a:prstGeom prst="rect">
            <a:avLst/>
          </a:prstGeom>
          <a:noFill/>
        </p:spPr>
        <p:txBody>
          <a:bodyPr wrap="square" rtlCol="0">
            <a:spAutoFit/>
          </a:bodyPr>
          <a:lstStyle/>
          <a:p>
            <a:r>
              <a:rPr lang="en-US" sz="1800" dirty="0"/>
              <a:t>PCR primer (left)</a:t>
            </a:r>
          </a:p>
        </p:txBody>
      </p:sp>
      <p:sp>
        <p:nvSpPr>
          <p:cNvPr id="14" name="TextBox 13">
            <a:extLst>
              <a:ext uri="{FF2B5EF4-FFF2-40B4-BE49-F238E27FC236}">
                <a16:creationId xmlns:a16="http://schemas.microsoft.com/office/drawing/2014/main" id="{5D6E704D-C4D5-4781-BBE2-1C83758DD188}"/>
              </a:ext>
            </a:extLst>
          </p:cNvPr>
          <p:cNvSpPr txBox="1"/>
          <p:nvPr/>
        </p:nvSpPr>
        <p:spPr>
          <a:xfrm>
            <a:off x="8754253" y="4225826"/>
            <a:ext cx="1419807" cy="646331"/>
          </a:xfrm>
          <a:prstGeom prst="rect">
            <a:avLst/>
          </a:prstGeom>
          <a:noFill/>
        </p:spPr>
        <p:txBody>
          <a:bodyPr wrap="square" rtlCol="0">
            <a:spAutoFit/>
          </a:bodyPr>
          <a:lstStyle/>
          <a:p>
            <a:r>
              <a:rPr lang="en-US" sz="1800" dirty="0"/>
              <a:t>PCR primer (right)</a:t>
            </a:r>
          </a:p>
        </p:txBody>
      </p:sp>
      <p:cxnSp>
        <p:nvCxnSpPr>
          <p:cNvPr id="17" name="Straight Arrow Connector 16">
            <a:extLst>
              <a:ext uri="{FF2B5EF4-FFF2-40B4-BE49-F238E27FC236}">
                <a16:creationId xmlns:a16="http://schemas.microsoft.com/office/drawing/2014/main" id="{478334C8-4BE9-408A-94AD-4A504872DF4B}"/>
              </a:ext>
            </a:extLst>
          </p:cNvPr>
          <p:cNvCxnSpPr>
            <a:cxnSpLocks/>
          </p:cNvCxnSpPr>
          <p:nvPr/>
        </p:nvCxnSpPr>
        <p:spPr>
          <a:xfrm flipH="1">
            <a:off x="7696200" y="3072041"/>
            <a:ext cx="402675" cy="16438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975D54F7-1B45-46B2-9F31-2D4798AA1ECC}"/>
              </a:ext>
            </a:extLst>
          </p:cNvPr>
          <p:cNvCxnSpPr>
            <a:stCxn id="14" idx="0"/>
          </p:cNvCxnSpPr>
          <p:nvPr/>
        </p:nvCxnSpPr>
        <p:spPr>
          <a:xfrm flipH="1" flipV="1">
            <a:off x="9464156" y="3984259"/>
            <a:ext cx="1" cy="24156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CF1AE6C1-F171-4084-8955-755C4D918B66}"/>
              </a:ext>
            </a:extLst>
          </p:cNvPr>
          <p:cNvSpPr txBox="1"/>
          <p:nvPr/>
        </p:nvSpPr>
        <p:spPr>
          <a:xfrm>
            <a:off x="7380214" y="4833657"/>
            <a:ext cx="3070071" cy="369332"/>
          </a:xfrm>
          <a:prstGeom prst="rect">
            <a:avLst/>
          </a:prstGeom>
          <a:noFill/>
        </p:spPr>
        <p:txBody>
          <a:bodyPr wrap="none" rtlCol="0">
            <a:spAutoFit/>
          </a:bodyPr>
          <a:lstStyle/>
          <a:p>
            <a:r>
              <a:rPr lang="en-US" sz="1800" dirty="0"/>
              <a:t>Sequencing of PCR Product</a:t>
            </a:r>
          </a:p>
        </p:txBody>
      </p:sp>
      <p:cxnSp>
        <p:nvCxnSpPr>
          <p:cNvPr id="22" name="Straight Arrow Connector 21">
            <a:extLst>
              <a:ext uri="{FF2B5EF4-FFF2-40B4-BE49-F238E27FC236}">
                <a16:creationId xmlns:a16="http://schemas.microsoft.com/office/drawing/2014/main" id="{C27B7918-B615-4B9E-A4B9-6F4CA5B36CC0}"/>
              </a:ext>
            </a:extLst>
          </p:cNvPr>
          <p:cNvCxnSpPr/>
          <p:nvPr/>
        </p:nvCxnSpPr>
        <p:spPr>
          <a:xfrm flipV="1">
            <a:off x="5899756" y="3417491"/>
            <a:ext cx="1315616" cy="112946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4057DA9D-C39F-4732-9F74-81404D56FF6E}"/>
              </a:ext>
            </a:extLst>
          </p:cNvPr>
          <p:cNvCxnSpPr>
            <a:cxnSpLocks/>
          </p:cNvCxnSpPr>
          <p:nvPr/>
        </p:nvCxnSpPr>
        <p:spPr>
          <a:xfrm>
            <a:off x="8534400" y="3945618"/>
            <a:ext cx="0" cy="77878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DF98584C-B85C-46B6-AE5A-9B0EFF7290D4}"/>
              </a:ext>
            </a:extLst>
          </p:cNvPr>
          <p:cNvSpPr txBox="1"/>
          <p:nvPr/>
        </p:nvSpPr>
        <p:spPr>
          <a:xfrm>
            <a:off x="6700835" y="5161685"/>
            <a:ext cx="5526641" cy="400110"/>
          </a:xfrm>
          <a:prstGeom prst="rect">
            <a:avLst/>
          </a:prstGeom>
          <a:noFill/>
        </p:spPr>
        <p:txBody>
          <a:bodyPr wrap="none" rtlCol="0">
            <a:spAutoFit/>
          </a:bodyPr>
          <a:lstStyle/>
          <a:p>
            <a:r>
              <a:rPr lang="en-US" sz="2000" dirty="0"/>
              <a:t>AAGCGTAGCGTGAC</a:t>
            </a:r>
            <a:r>
              <a:rPr lang="en-US" sz="2000" dirty="0">
                <a:solidFill>
                  <a:srgbClr val="C00000"/>
                </a:solidFill>
              </a:rPr>
              <a:t>GTAGTAGCACTGCATG</a:t>
            </a:r>
          </a:p>
        </p:txBody>
      </p:sp>
      <p:sp>
        <p:nvSpPr>
          <p:cNvPr id="9" name="TextBox 8">
            <a:extLst>
              <a:ext uri="{FF2B5EF4-FFF2-40B4-BE49-F238E27FC236}">
                <a16:creationId xmlns:a16="http://schemas.microsoft.com/office/drawing/2014/main" id="{462D01C2-B87D-AEEF-F327-69BD311CB1E0}"/>
              </a:ext>
            </a:extLst>
          </p:cNvPr>
          <p:cNvSpPr txBox="1"/>
          <p:nvPr/>
        </p:nvSpPr>
        <p:spPr>
          <a:xfrm>
            <a:off x="3774178" y="33408"/>
            <a:ext cx="4643644" cy="461665"/>
          </a:xfrm>
          <a:prstGeom prst="rect">
            <a:avLst/>
          </a:prstGeom>
          <a:noFill/>
        </p:spPr>
        <p:txBody>
          <a:bodyPr wrap="none" rtlCol="0">
            <a:spAutoFit/>
          </a:bodyPr>
          <a:lstStyle/>
          <a:p>
            <a:r>
              <a:rPr lang="en-US" sz="2400" dirty="0"/>
              <a:t>Locating Off-Target Cutting by Cas9</a:t>
            </a:r>
          </a:p>
        </p:txBody>
      </p:sp>
      <p:sp>
        <p:nvSpPr>
          <p:cNvPr id="11" name="TextBox 10">
            <a:extLst>
              <a:ext uri="{FF2B5EF4-FFF2-40B4-BE49-F238E27FC236}">
                <a16:creationId xmlns:a16="http://schemas.microsoft.com/office/drawing/2014/main" id="{7C477F21-96A7-06CF-2733-EEDF18E64758}"/>
              </a:ext>
            </a:extLst>
          </p:cNvPr>
          <p:cNvSpPr txBox="1"/>
          <p:nvPr/>
        </p:nvSpPr>
        <p:spPr>
          <a:xfrm>
            <a:off x="304800" y="421843"/>
            <a:ext cx="10509031" cy="2031325"/>
          </a:xfrm>
          <a:prstGeom prst="rect">
            <a:avLst/>
          </a:prstGeom>
          <a:noFill/>
        </p:spPr>
        <p:txBody>
          <a:bodyPr wrap="none" rtlCol="0">
            <a:spAutoFit/>
          </a:bodyPr>
          <a:lstStyle/>
          <a:p>
            <a:pPr marL="342900" indent="-342900">
              <a:buAutoNum type="arabicPeriod"/>
            </a:pPr>
            <a:r>
              <a:rPr lang="en-US" dirty="0" err="1"/>
              <a:t>dsODN</a:t>
            </a:r>
            <a:r>
              <a:rPr lang="en-US" dirty="0"/>
              <a:t> tag is inserted after break by Cas9</a:t>
            </a:r>
          </a:p>
          <a:p>
            <a:pPr marL="342900" indent="-342900">
              <a:buAutoNum type="arabicPeriod"/>
            </a:pPr>
            <a:r>
              <a:rPr lang="en-US" dirty="0"/>
              <a:t>DNA is fragmented</a:t>
            </a:r>
          </a:p>
          <a:p>
            <a:pPr marL="342900" indent="-342900">
              <a:buAutoNum type="arabicPeriod"/>
            </a:pPr>
            <a:r>
              <a:rPr lang="en-US" dirty="0"/>
              <a:t>Synthetic oligonucleotide DNA sequences are added to ends as sites for PCR primers</a:t>
            </a:r>
          </a:p>
          <a:p>
            <a:pPr marL="342900" indent="-342900">
              <a:buAutoNum type="arabicPeriod"/>
            </a:pPr>
            <a:r>
              <a:rPr lang="en-US" dirty="0"/>
              <a:t>PCR amplification:</a:t>
            </a:r>
          </a:p>
          <a:p>
            <a:pPr marL="800100" lvl="1" indent="-342900">
              <a:buFont typeface="Arial" panose="020B0604020202020204" pitchFamily="34" charset="0"/>
              <a:buChar char="•"/>
            </a:pPr>
            <a:r>
              <a:rPr lang="en-US" dirty="0"/>
              <a:t>Left primer – primes at the end using the added oligonucleotides</a:t>
            </a:r>
          </a:p>
          <a:p>
            <a:pPr marL="800100" lvl="1" indent="-342900">
              <a:buFont typeface="Arial" panose="020B0604020202020204" pitchFamily="34" charset="0"/>
              <a:buChar char="•"/>
            </a:pPr>
            <a:r>
              <a:rPr lang="en-US" dirty="0"/>
              <a:t>Right primer – is contained in </a:t>
            </a:r>
            <a:r>
              <a:rPr lang="en-US" dirty="0" err="1"/>
              <a:t>dsODN</a:t>
            </a:r>
            <a:r>
              <a:rPr lang="en-US" dirty="0"/>
              <a:t> sequence</a:t>
            </a:r>
          </a:p>
          <a:p>
            <a:pPr marL="342900" indent="-342900">
              <a:buFont typeface="+mj-lt"/>
              <a:buAutoNum type="arabicPeriod"/>
            </a:pPr>
            <a:r>
              <a:rPr lang="en-US" dirty="0"/>
              <a:t>PCR products are sequenced – part of the sequence contains the DNA sequence at the insertion site (black)</a:t>
            </a:r>
          </a:p>
        </p:txBody>
      </p:sp>
      <p:sp>
        <p:nvSpPr>
          <p:cNvPr id="6" name="Date Placeholder 5">
            <a:extLst>
              <a:ext uri="{FF2B5EF4-FFF2-40B4-BE49-F238E27FC236}">
                <a16:creationId xmlns:a16="http://schemas.microsoft.com/office/drawing/2014/main" id="{2CEA0FB0-0A46-3F93-9C31-C22307D0AD5C}"/>
              </a:ext>
            </a:extLst>
          </p:cNvPr>
          <p:cNvSpPr>
            <a:spLocks noGrp="1"/>
          </p:cNvSpPr>
          <p:nvPr>
            <p:ph type="dt" sz="half" idx="10"/>
          </p:nvPr>
        </p:nvSpPr>
        <p:spPr/>
        <p:txBody>
          <a:bodyPr/>
          <a:lstStyle/>
          <a:p>
            <a:fld id="{589314D9-137B-4E55-A7BB-27EBBDE090CF}" type="datetime1">
              <a:rPr lang="en-US" smtClean="0"/>
              <a:t>9/9/2023</a:t>
            </a:fld>
            <a:endParaRPr lang="en-US"/>
          </a:p>
        </p:txBody>
      </p:sp>
      <p:sp>
        <p:nvSpPr>
          <p:cNvPr id="7" name="Footer Placeholder 6">
            <a:extLst>
              <a:ext uri="{FF2B5EF4-FFF2-40B4-BE49-F238E27FC236}">
                <a16:creationId xmlns:a16="http://schemas.microsoft.com/office/drawing/2014/main" id="{09407164-A8A8-BA03-F31E-5DE6CE339A17}"/>
              </a:ext>
            </a:extLst>
          </p:cNvPr>
          <p:cNvSpPr>
            <a:spLocks noGrp="1"/>
          </p:cNvSpPr>
          <p:nvPr>
            <p:ph type="ftr" sz="quarter" idx="11"/>
          </p:nvPr>
        </p:nvSpPr>
        <p:spPr/>
        <p:txBody>
          <a:bodyPr/>
          <a:lstStyle/>
          <a:p>
            <a:r>
              <a:rPr lang="en-US"/>
              <a:t>D &amp; D Lecture 5 - Fall 2023</a:t>
            </a:r>
          </a:p>
        </p:txBody>
      </p:sp>
      <p:sp>
        <p:nvSpPr>
          <p:cNvPr id="8" name="Slide Number Placeholder 7">
            <a:extLst>
              <a:ext uri="{FF2B5EF4-FFF2-40B4-BE49-F238E27FC236}">
                <a16:creationId xmlns:a16="http://schemas.microsoft.com/office/drawing/2014/main" id="{87BD4F45-388A-D3C7-DE33-753078130AA1}"/>
              </a:ext>
            </a:extLst>
          </p:cNvPr>
          <p:cNvSpPr>
            <a:spLocks noGrp="1"/>
          </p:cNvSpPr>
          <p:nvPr>
            <p:ph type="sldNum" sz="quarter" idx="12"/>
          </p:nvPr>
        </p:nvSpPr>
        <p:spPr/>
        <p:txBody>
          <a:bodyPr/>
          <a:lstStyle/>
          <a:p>
            <a:fld id="{DC3BB032-4020-48F4-953B-341806DC4A2B}" type="slidenum">
              <a:rPr lang="en-US" smtClean="0"/>
              <a:pPr/>
              <a:t>53</a:t>
            </a:fld>
            <a:endParaRPr lang="en-US"/>
          </a:p>
        </p:txBody>
      </p:sp>
    </p:spTree>
    <p:extLst>
      <p:ext uri="{BB962C8B-B14F-4D97-AF65-F5344CB8AC3E}">
        <p14:creationId xmlns:p14="http://schemas.microsoft.com/office/powerpoint/2010/main" val="191090340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B23E7C3-9611-4F9D-A285-02AB51FF057B}"/>
              </a:ext>
            </a:extLst>
          </p:cNvPr>
          <p:cNvPicPr>
            <a:picLocks noChangeAspect="1"/>
          </p:cNvPicPr>
          <p:nvPr/>
        </p:nvPicPr>
        <p:blipFill rotWithShape="1">
          <a:blip r:embed="rId3"/>
          <a:srcRect r="61927" b="67857"/>
          <a:stretch/>
        </p:blipFill>
        <p:spPr>
          <a:xfrm>
            <a:off x="4978400" y="663365"/>
            <a:ext cx="6705600" cy="4375312"/>
          </a:xfrm>
          <a:prstGeom prst="rect">
            <a:avLst/>
          </a:prstGeom>
        </p:spPr>
      </p:pic>
      <p:sp>
        <p:nvSpPr>
          <p:cNvPr id="6" name="TextBox 5">
            <a:extLst>
              <a:ext uri="{FF2B5EF4-FFF2-40B4-BE49-F238E27FC236}">
                <a16:creationId xmlns:a16="http://schemas.microsoft.com/office/drawing/2014/main" id="{056D0FC5-3617-CFD1-EAFD-54160DAB7E11}"/>
              </a:ext>
            </a:extLst>
          </p:cNvPr>
          <p:cNvSpPr txBox="1"/>
          <p:nvPr/>
        </p:nvSpPr>
        <p:spPr>
          <a:xfrm>
            <a:off x="381673" y="3866413"/>
            <a:ext cx="3048000" cy="2308324"/>
          </a:xfrm>
          <a:prstGeom prst="rect">
            <a:avLst/>
          </a:prstGeom>
          <a:noFill/>
        </p:spPr>
        <p:txBody>
          <a:bodyPr wrap="square" rtlCol="0">
            <a:spAutoFit/>
          </a:bodyPr>
          <a:lstStyle/>
          <a:p>
            <a:pPr marL="285750" indent="-285750">
              <a:buFont typeface="Arial" panose="020B0604020202020204" pitchFamily="34" charset="0"/>
              <a:buChar char="•"/>
            </a:pPr>
            <a:r>
              <a:rPr lang="en-US" b="1" dirty="0"/>
              <a:t>Take Home Message:</a:t>
            </a:r>
          </a:p>
          <a:p>
            <a:pPr marL="285750" indent="-285750">
              <a:buFont typeface="Arial" panose="020B0604020202020204" pitchFamily="34" charset="0"/>
              <a:buChar char="•"/>
            </a:pPr>
            <a:r>
              <a:rPr lang="en-US" dirty="0"/>
              <a:t>Cas9 edits many sites</a:t>
            </a:r>
          </a:p>
          <a:p>
            <a:pPr marL="285750" indent="-285750">
              <a:buFont typeface="Arial" panose="020B0604020202020204" pitchFamily="34" charset="0"/>
              <a:buChar char="•"/>
            </a:pPr>
            <a:r>
              <a:rPr lang="en-US" dirty="0"/>
              <a:t>Off target sites can be edited more frequently than the target site</a:t>
            </a:r>
          </a:p>
          <a:p>
            <a:pPr marL="285750" indent="-285750">
              <a:buFont typeface="Arial" panose="020B0604020202020204" pitchFamily="34" charset="0"/>
              <a:buChar char="•"/>
            </a:pPr>
            <a:r>
              <a:rPr lang="en-US" dirty="0"/>
              <a:t>Mismatches distal from the PAM site are more likely to be off-target</a:t>
            </a:r>
          </a:p>
        </p:txBody>
      </p:sp>
      <p:sp>
        <p:nvSpPr>
          <p:cNvPr id="7" name="TextBox 6">
            <a:extLst>
              <a:ext uri="{FF2B5EF4-FFF2-40B4-BE49-F238E27FC236}">
                <a16:creationId xmlns:a16="http://schemas.microsoft.com/office/drawing/2014/main" id="{4CF47619-E9DC-CCA6-9612-7514375B26F9}"/>
              </a:ext>
            </a:extLst>
          </p:cNvPr>
          <p:cNvSpPr txBox="1"/>
          <p:nvPr/>
        </p:nvSpPr>
        <p:spPr>
          <a:xfrm>
            <a:off x="304800" y="472113"/>
            <a:ext cx="4419600" cy="2308324"/>
          </a:xfrm>
          <a:prstGeom prst="rect">
            <a:avLst/>
          </a:prstGeom>
          <a:noFill/>
        </p:spPr>
        <p:txBody>
          <a:bodyPr wrap="square" rtlCol="0">
            <a:spAutoFit/>
          </a:bodyPr>
          <a:lstStyle/>
          <a:p>
            <a:pPr marL="285750" indent="-285750">
              <a:buFont typeface="Arial" panose="020B0604020202020204" pitchFamily="34" charset="0"/>
              <a:buChar char="•"/>
            </a:pPr>
            <a:r>
              <a:rPr lang="en-US" dirty="0"/>
              <a:t>Each PCR template represents an insertion point.</a:t>
            </a:r>
          </a:p>
          <a:p>
            <a:pPr marL="285750" indent="-285750">
              <a:buFont typeface="Arial" panose="020B0604020202020204" pitchFamily="34" charset="0"/>
              <a:buChar char="•"/>
            </a:pPr>
            <a:r>
              <a:rPr lang="en-US" dirty="0"/>
              <a:t>Number of insertions at the same site will:</a:t>
            </a:r>
          </a:p>
          <a:p>
            <a:pPr marL="742950" lvl="1" indent="-285750">
              <a:buFont typeface="Arial" panose="020B0604020202020204" pitchFamily="34" charset="0"/>
              <a:buChar char="•"/>
            </a:pPr>
            <a:r>
              <a:rPr lang="en-US" dirty="0"/>
              <a:t>Increase number of PCR templates with that sequence</a:t>
            </a:r>
          </a:p>
          <a:p>
            <a:pPr marL="742950" lvl="1" indent="-285750">
              <a:buFont typeface="Arial" panose="020B0604020202020204" pitchFamily="34" charset="0"/>
              <a:buChar char="•"/>
            </a:pPr>
            <a:r>
              <a:rPr lang="en-US" dirty="0"/>
              <a:t>Increase the number of times that sequence is obtained using high-throughput sequencing</a:t>
            </a:r>
          </a:p>
        </p:txBody>
      </p:sp>
      <p:sp>
        <p:nvSpPr>
          <p:cNvPr id="8" name="Date Placeholder 7">
            <a:extLst>
              <a:ext uri="{FF2B5EF4-FFF2-40B4-BE49-F238E27FC236}">
                <a16:creationId xmlns:a16="http://schemas.microsoft.com/office/drawing/2014/main" id="{4783821A-8EB6-46B2-A645-9D128D118455}"/>
              </a:ext>
            </a:extLst>
          </p:cNvPr>
          <p:cNvSpPr>
            <a:spLocks noGrp="1"/>
          </p:cNvSpPr>
          <p:nvPr>
            <p:ph type="dt" sz="half" idx="10"/>
          </p:nvPr>
        </p:nvSpPr>
        <p:spPr/>
        <p:txBody>
          <a:bodyPr/>
          <a:lstStyle/>
          <a:p>
            <a:fld id="{94CCCA7D-DF99-4353-B126-4C50546D9E49}" type="datetime1">
              <a:rPr lang="en-US" smtClean="0"/>
              <a:t>9/9/2023</a:t>
            </a:fld>
            <a:endParaRPr lang="en-US"/>
          </a:p>
        </p:txBody>
      </p:sp>
      <p:sp>
        <p:nvSpPr>
          <p:cNvPr id="9" name="Footer Placeholder 8">
            <a:extLst>
              <a:ext uri="{FF2B5EF4-FFF2-40B4-BE49-F238E27FC236}">
                <a16:creationId xmlns:a16="http://schemas.microsoft.com/office/drawing/2014/main" id="{9638C644-8ED1-3D63-C1D0-4D728EDA14AF}"/>
              </a:ext>
            </a:extLst>
          </p:cNvPr>
          <p:cNvSpPr>
            <a:spLocks noGrp="1"/>
          </p:cNvSpPr>
          <p:nvPr>
            <p:ph type="ftr" sz="quarter" idx="11"/>
          </p:nvPr>
        </p:nvSpPr>
        <p:spPr/>
        <p:txBody>
          <a:bodyPr/>
          <a:lstStyle/>
          <a:p>
            <a:r>
              <a:rPr lang="en-US"/>
              <a:t>D &amp; D Lecture 5 - Fall 2023</a:t>
            </a:r>
          </a:p>
        </p:txBody>
      </p:sp>
      <p:sp>
        <p:nvSpPr>
          <p:cNvPr id="10" name="Slide Number Placeholder 9">
            <a:extLst>
              <a:ext uri="{FF2B5EF4-FFF2-40B4-BE49-F238E27FC236}">
                <a16:creationId xmlns:a16="http://schemas.microsoft.com/office/drawing/2014/main" id="{D548E332-B412-E2F9-7F0E-3E5C8BE72494}"/>
              </a:ext>
            </a:extLst>
          </p:cNvPr>
          <p:cNvSpPr>
            <a:spLocks noGrp="1"/>
          </p:cNvSpPr>
          <p:nvPr>
            <p:ph type="sldNum" sz="quarter" idx="12"/>
          </p:nvPr>
        </p:nvSpPr>
        <p:spPr/>
        <p:txBody>
          <a:bodyPr/>
          <a:lstStyle/>
          <a:p>
            <a:fld id="{DC3BB032-4020-48F4-953B-341806DC4A2B}" type="slidenum">
              <a:rPr lang="en-US" smtClean="0"/>
              <a:pPr/>
              <a:t>54</a:t>
            </a:fld>
            <a:endParaRPr lang="en-US"/>
          </a:p>
        </p:txBody>
      </p:sp>
    </p:spTree>
    <p:extLst>
      <p:ext uri="{BB962C8B-B14F-4D97-AF65-F5344CB8AC3E}">
        <p14:creationId xmlns:p14="http://schemas.microsoft.com/office/powerpoint/2010/main" val="25653313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19868AFC-3341-4C7A-99B2-CE4A8D96CC7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48440" b="6269"/>
          <a:stretch/>
        </p:blipFill>
        <p:spPr>
          <a:xfrm>
            <a:off x="8153399" y="304800"/>
            <a:ext cx="3702821" cy="2362200"/>
          </a:xfrm>
          <a:prstGeom prst="rect">
            <a:avLst/>
          </a:prstGeom>
        </p:spPr>
      </p:pic>
      <p:pic>
        <p:nvPicPr>
          <p:cNvPr id="7" name="Picture 6">
            <a:extLst>
              <a:ext uri="{FF2B5EF4-FFF2-40B4-BE49-F238E27FC236}">
                <a16:creationId xmlns:a16="http://schemas.microsoft.com/office/drawing/2014/main" id="{AC72F056-03A5-4727-9318-D13E40255734}"/>
              </a:ext>
            </a:extLst>
          </p:cNvPr>
          <p:cNvPicPr>
            <a:picLocks noChangeAspect="1"/>
          </p:cNvPicPr>
          <p:nvPr/>
        </p:nvPicPr>
        <p:blipFill rotWithShape="1">
          <a:blip r:embed="rId4">
            <a:extLst>
              <a:ext uri="{28A0092B-C50C-407E-A947-70E740481C1C}">
                <a14:useLocalDpi xmlns:a14="http://schemas.microsoft.com/office/drawing/2010/main" val="0"/>
              </a:ext>
            </a:extLst>
          </a:blip>
          <a:srcRect l="3994" t="13567" b="1496"/>
          <a:stretch/>
        </p:blipFill>
        <p:spPr>
          <a:xfrm>
            <a:off x="3490508" y="2500745"/>
            <a:ext cx="6248400" cy="3989418"/>
          </a:xfrm>
          <a:prstGeom prst="rect">
            <a:avLst/>
          </a:prstGeom>
        </p:spPr>
      </p:pic>
      <p:sp>
        <p:nvSpPr>
          <p:cNvPr id="13" name="TextBox 12">
            <a:extLst>
              <a:ext uri="{FF2B5EF4-FFF2-40B4-BE49-F238E27FC236}">
                <a16:creationId xmlns:a16="http://schemas.microsoft.com/office/drawing/2014/main" id="{26E7D25A-DFA5-4010-8B0A-2BC5454DCE3A}"/>
              </a:ext>
            </a:extLst>
          </p:cNvPr>
          <p:cNvSpPr txBox="1"/>
          <p:nvPr/>
        </p:nvSpPr>
        <p:spPr>
          <a:xfrm>
            <a:off x="284132" y="406068"/>
            <a:ext cx="6421468" cy="2585323"/>
          </a:xfrm>
          <a:prstGeom prst="rect">
            <a:avLst/>
          </a:prstGeom>
          <a:noFill/>
        </p:spPr>
        <p:txBody>
          <a:bodyPr wrap="square" rtlCol="0">
            <a:spAutoFit/>
          </a:bodyPr>
          <a:lstStyle/>
          <a:p>
            <a:r>
              <a:rPr lang="en-US" b="1" dirty="0"/>
              <a:t>Succinate dehydrogenase</a:t>
            </a:r>
            <a:r>
              <a:rPr lang="en-US" dirty="0"/>
              <a:t> converts succinate to fumarate by removal of two hydrogens.</a:t>
            </a:r>
          </a:p>
          <a:p>
            <a:r>
              <a:rPr lang="en-US" dirty="0"/>
              <a:t>Malonate is a </a:t>
            </a:r>
            <a:r>
              <a:rPr lang="en-US" b="1" dirty="0"/>
              <a:t>competitive inhibitor</a:t>
            </a:r>
            <a:r>
              <a:rPr lang="en-US" dirty="0"/>
              <a:t>, because:</a:t>
            </a:r>
          </a:p>
          <a:p>
            <a:pPr marL="285750" indent="-285750">
              <a:buFont typeface="Arial" panose="020B0604020202020204" pitchFamily="34" charset="0"/>
              <a:buChar char="•"/>
            </a:pPr>
            <a:r>
              <a:rPr lang="en-US" dirty="0"/>
              <a:t>It is similar in structure to the substrate – so it binds in active site – substrate cannot bind at the same time.</a:t>
            </a:r>
          </a:p>
          <a:p>
            <a:pPr marL="285750" indent="-285750">
              <a:buFont typeface="Arial" panose="020B0604020202020204" pitchFamily="34" charset="0"/>
              <a:buChar char="•"/>
            </a:pPr>
            <a:r>
              <a:rPr lang="en-US" dirty="0"/>
              <a:t>Malonate </a:t>
            </a:r>
            <a:r>
              <a:rPr lang="en-US" b="1" dirty="0"/>
              <a:t>cannot</a:t>
            </a:r>
            <a:r>
              <a:rPr lang="en-US" dirty="0"/>
              <a:t> undergo the chemical reaction – it is not possible to remove two hydrogens without leaving carbon with too few bonds.  </a:t>
            </a:r>
          </a:p>
          <a:p>
            <a:endParaRPr lang="en-US" dirty="0"/>
          </a:p>
        </p:txBody>
      </p:sp>
      <p:sp>
        <p:nvSpPr>
          <p:cNvPr id="2" name="TextBox 1">
            <a:extLst>
              <a:ext uri="{FF2B5EF4-FFF2-40B4-BE49-F238E27FC236}">
                <a16:creationId xmlns:a16="http://schemas.microsoft.com/office/drawing/2014/main" id="{ED65BCCC-461F-4AE1-84BB-0C46AE6B5100}"/>
              </a:ext>
            </a:extLst>
          </p:cNvPr>
          <p:cNvSpPr txBox="1"/>
          <p:nvPr/>
        </p:nvSpPr>
        <p:spPr>
          <a:xfrm>
            <a:off x="4383383" y="-9872"/>
            <a:ext cx="3425233" cy="523220"/>
          </a:xfrm>
          <a:prstGeom prst="rect">
            <a:avLst/>
          </a:prstGeom>
          <a:noFill/>
        </p:spPr>
        <p:txBody>
          <a:bodyPr wrap="none" rtlCol="0">
            <a:spAutoFit/>
          </a:bodyPr>
          <a:lstStyle/>
          <a:p>
            <a:r>
              <a:rPr lang="en-US" sz="2800" dirty="0"/>
              <a:t>Competitive Inhibitors</a:t>
            </a:r>
          </a:p>
        </p:txBody>
      </p:sp>
      <p:graphicFrame>
        <p:nvGraphicFramePr>
          <p:cNvPr id="5" name="Object 4">
            <a:extLst>
              <a:ext uri="{FF2B5EF4-FFF2-40B4-BE49-F238E27FC236}">
                <a16:creationId xmlns:a16="http://schemas.microsoft.com/office/drawing/2014/main" id="{8834A4A9-6123-4F7B-B8DE-46C5893F70AF}"/>
              </a:ext>
            </a:extLst>
          </p:cNvPr>
          <p:cNvGraphicFramePr>
            <a:graphicFrameLocks noChangeAspect="1"/>
          </p:cNvGraphicFramePr>
          <p:nvPr>
            <p:extLst>
              <p:ext uri="{D42A27DB-BD31-4B8C-83A1-F6EECF244321}">
                <p14:modId xmlns:p14="http://schemas.microsoft.com/office/powerpoint/2010/main" val="1271230057"/>
              </p:ext>
            </p:extLst>
          </p:nvPr>
        </p:nvGraphicFramePr>
        <p:xfrm>
          <a:off x="9906000" y="4533965"/>
          <a:ext cx="1077268" cy="1431925"/>
        </p:xfrm>
        <a:graphic>
          <a:graphicData uri="http://schemas.openxmlformats.org/presentationml/2006/ole">
            <mc:AlternateContent xmlns:mc="http://schemas.openxmlformats.org/markup-compatibility/2006">
              <mc:Choice xmlns:v="urn:schemas-microsoft-com:vml" Requires="v">
                <p:oleObj name="MDLDrawObject Class" r:id="rId5" imgW="1313895" imgH="1742878" progId="MDLDrawOLE.MDLDrawObject.1">
                  <p:embed/>
                </p:oleObj>
              </mc:Choice>
              <mc:Fallback>
                <p:oleObj name="MDLDrawObject Class" r:id="rId5" imgW="1313895" imgH="1742878" progId="MDLDrawOLE.MDLDrawObject.1">
                  <p:embed/>
                  <p:pic>
                    <p:nvPicPr>
                      <p:cNvPr id="5" name="Object 4">
                        <a:extLst>
                          <a:ext uri="{FF2B5EF4-FFF2-40B4-BE49-F238E27FC236}">
                            <a16:creationId xmlns:a16="http://schemas.microsoft.com/office/drawing/2014/main" id="{8834A4A9-6123-4F7B-B8DE-46C5893F70AF}"/>
                          </a:ext>
                        </a:extLst>
                      </p:cNvPr>
                      <p:cNvPicPr/>
                      <p:nvPr/>
                    </p:nvPicPr>
                    <p:blipFill>
                      <a:blip r:embed="rId6"/>
                      <a:stretch>
                        <a:fillRect/>
                      </a:stretch>
                    </p:blipFill>
                    <p:spPr>
                      <a:xfrm>
                        <a:off x="9906000" y="4533965"/>
                        <a:ext cx="1077268" cy="1431925"/>
                      </a:xfrm>
                      <a:prstGeom prst="rect">
                        <a:avLst/>
                      </a:prstGeom>
                    </p:spPr>
                  </p:pic>
                </p:oleObj>
              </mc:Fallback>
            </mc:AlternateContent>
          </a:graphicData>
        </a:graphic>
      </p:graphicFrame>
      <p:sp>
        <p:nvSpPr>
          <p:cNvPr id="17" name="TextBox 16">
            <a:extLst>
              <a:ext uri="{FF2B5EF4-FFF2-40B4-BE49-F238E27FC236}">
                <a16:creationId xmlns:a16="http://schemas.microsoft.com/office/drawing/2014/main" id="{E146A525-137A-455C-A921-991E7C122AC2}"/>
              </a:ext>
            </a:extLst>
          </p:cNvPr>
          <p:cNvSpPr txBox="1"/>
          <p:nvPr/>
        </p:nvSpPr>
        <p:spPr>
          <a:xfrm>
            <a:off x="9602617" y="2993687"/>
            <a:ext cx="882742" cy="523220"/>
          </a:xfrm>
          <a:prstGeom prst="rect">
            <a:avLst/>
          </a:prstGeom>
          <a:noFill/>
        </p:spPr>
        <p:txBody>
          <a:bodyPr wrap="none" rtlCol="0">
            <a:spAutoFit/>
          </a:bodyPr>
          <a:lstStyle/>
          <a:p>
            <a:r>
              <a:rPr lang="en-US" sz="1400" dirty="0"/>
              <a:t>Fumarate</a:t>
            </a:r>
          </a:p>
          <a:p>
            <a:r>
              <a:rPr lang="en-US" sz="1400" dirty="0"/>
              <a:t>(product)</a:t>
            </a:r>
          </a:p>
        </p:txBody>
      </p:sp>
      <p:sp>
        <p:nvSpPr>
          <p:cNvPr id="3" name="TextBox 2">
            <a:extLst>
              <a:ext uri="{FF2B5EF4-FFF2-40B4-BE49-F238E27FC236}">
                <a16:creationId xmlns:a16="http://schemas.microsoft.com/office/drawing/2014/main" id="{A0CB4AF4-6D23-4754-B870-5ACD250FB0DB}"/>
              </a:ext>
            </a:extLst>
          </p:cNvPr>
          <p:cNvSpPr txBox="1"/>
          <p:nvPr/>
        </p:nvSpPr>
        <p:spPr>
          <a:xfrm>
            <a:off x="5365995" y="4048029"/>
            <a:ext cx="876650" cy="307777"/>
          </a:xfrm>
          <a:prstGeom prst="rect">
            <a:avLst/>
          </a:prstGeom>
          <a:noFill/>
        </p:spPr>
        <p:txBody>
          <a:bodyPr wrap="none" rtlCol="0">
            <a:spAutoFit/>
          </a:bodyPr>
          <a:lstStyle/>
          <a:p>
            <a:r>
              <a:rPr lang="en-US" sz="1400" dirty="0"/>
              <a:t>Substrate</a:t>
            </a:r>
          </a:p>
        </p:txBody>
      </p:sp>
      <p:sp>
        <p:nvSpPr>
          <p:cNvPr id="16" name="TextBox 15">
            <a:extLst>
              <a:ext uri="{FF2B5EF4-FFF2-40B4-BE49-F238E27FC236}">
                <a16:creationId xmlns:a16="http://schemas.microsoft.com/office/drawing/2014/main" id="{A86C2D54-C56F-4BDE-903E-5B9121260015}"/>
              </a:ext>
            </a:extLst>
          </p:cNvPr>
          <p:cNvSpPr txBox="1"/>
          <p:nvPr/>
        </p:nvSpPr>
        <p:spPr>
          <a:xfrm>
            <a:off x="5397862" y="6144155"/>
            <a:ext cx="812915" cy="307777"/>
          </a:xfrm>
          <a:prstGeom prst="rect">
            <a:avLst/>
          </a:prstGeom>
          <a:noFill/>
        </p:spPr>
        <p:txBody>
          <a:bodyPr wrap="none" rtlCol="0">
            <a:spAutoFit/>
          </a:bodyPr>
          <a:lstStyle/>
          <a:p>
            <a:r>
              <a:rPr lang="en-US" sz="1400" dirty="0"/>
              <a:t>Inhibitor</a:t>
            </a:r>
          </a:p>
        </p:txBody>
      </p:sp>
      <p:sp>
        <p:nvSpPr>
          <p:cNvPr id="4" name="Date Placeholder 3">
            <a:extLst>
              <a:ext uri="{FF2B5EF4-FFF2-40B4-BE49-F238E27FC236}">
                <a16:creationId xmlns:a16="http://schemas.microsoft.com/office/drawing/2014/main" id="{62A3D2E3-3A60-6873-57AF-34BEB2EE180C}"/>
              </a:ext>
            </a:extLst>
          </p:cNvPr>
          <p:cNvSpPr>
            <a:spLocks noGrp="1"/>
          </p:cNvSpPr>
          <p:nvPr>
            <p:ph type="dt" sz="half" idx="10"/>
          </p:nvPr>
        </p:nvSpPr>
        <p:spPr/>
        <p:txBody>
          <a:bodyPr/>
          <a:lstStyle/>
          <a:p>
            <a:fld id="{B4020274-60C3-48EB-816F-02FB977191D8}" type="datetime1">
              <a:rPr lang="en-US" smtClean="0"/>
              <a:t>9/9/2023</a:t>
            </a:fld>
            <a:endParaRPr lang="en-US"/>
          </a:p>
        </p:txBody>
      </p:sp>
      <p:sp>
        <p:nvSpPr>
          <p:cNvPr id="6" name="Footer Placeholder 5">
            <a:extLst>
              <a:ext uri="{FF2B5EF4-FFF2-40B4-BE49-F238E27FC236}">
                <a16:creationId xmlns:a16="http://schemas.microsoft.com/office/drawing/2014/main" id="{658630EB-DB84-E353-6CB2-83D887B1469E}"/>
              </a:ext>
            </a:extLst>
          </p:cNvPr>
          <p:cNvSpPr>
            <a:spLocks noGrp="1"/>
          </p:cNvSpPr>
          <p:nvPr>
            <p:ph type="ftr" sz="quarter" idx="11"/>
          </p:nvPr>
        </p:nvSpPr>
        <p:spPr/>
        <p:txBody>
          <a:bodyPr/>
          <a:lstStyle/>
          <a:p>
            <a:r>
              <a:rPr lang="en-US"/>
              <a:t>D &amp; D Lecture 5 - Fall 2023</a:t>
            </a:r>
          </a:p>
        </p:txBody>
      </p:sp>
      <p:sp>
        <p:nvSpPr>
          <p:cNvPr id="10" name="Slide Number Placeholder 9">
            <a:extLst>
              <a:ext uri="{FF2B5EF4-FFF2-40B4-BE49-F238E27FC236}">
                <a16:creationId xmlns:a16="http://schemas.microsoft.com/office/drawing/2014/main" id="{F12E452A-48A1-233A-4C63-C7DAF91F7BAC}"/>
              </a:ext>
            </a:extLst>
          </p:cNvPr>
          <p:cNvSpPr>
            <a:spLocks noGrp="1"/>
          </p:cNvSpPr>
          <p:nvPr>
            <p:ph type="sldNum" sz="quarter" idx="12"/>
          </p:nvPr>
        </p:nvSpPr>
        <p:spPr/>
        <p:txBody>
          <a:bodyPr/>
          <a:lstStyle/>
          <a:p>
            <a:fld id="{DC3BB032-4020-48F4-953B-341806DC4A2B}" type="slidenum">
              <a:rPr lang="en-US" smtClean="0"/>
              <a:pPr/>
              <a:t>6</a:t>
            </a:fld>
            <a:endParaRPr lang="en-US"/>
          </a:p>
        </p:txBody>
      </p:sp>
      <p:grpSp>
        <p:nvGrpSpPr>
          <p:cNvPr id="15" name="Group 14">
            <a:extLst>
              <a:ext uri="{FF2B5EF4-FFF2-40B4-BE49-F238E27FC236}">
                <a16:creationId xmlns:a16="http://schemas.microsoft.com/office/drawing/2014/main" id="{C01FC6BA-0869-DACF-613E-1838B0539028}"/>
              </a:ext>
            </a:extLst>
          </p:cNvPr>
          <p:cNvGrpSpPr/>
          <p:nvPr/>
        </p:nvGrpSpPr>
        <p:grpSpPr>
          <a:xfrm>
            <a:off x="9157257" y="1350514"/>
            <a:ext cx="190800" cy="185040"/>
            <a:chOff x="9157257" y="1350514"/>
            <a:chExt cx="190800" cy="185040"/>
          </a:xfrm>
        </p:grpSpPr>
        <mc:AlternateContent xmlns:mc="http://schemas.openxmlformats.org/markup-compatibility/2006">
          <mc:Choice xmlns:p14="http://schemas.microsoft.com/office/powerpoint/2010/main" Requires="p14">
            <p:contentPart p14:bwMode="auto" r:id="rId7">
              <p14:nvContentPartPr>
                <p14:cNvPr id="8" name="Ink 7">
                  <a:extLst>
                    <a:ext uri="{FF2B5EF4-FFF2-40B4-BE49-F238E27FC236}">
                      <a16:creationId xmlns:a16="http://schemas.microsoft.com/office/drawing/2014/main" id="{8409516B-821D-3CA5-0BFA-16079C6FDFA5}"/>
                    </a:ext>
                  </a:extLst>
                </p14:cNvPr>
                <p14:cNvContentPartPr/>
                <p14:nvPr/>
              </p14:nvContentPartPr>
              <p14:xfrm>
                <a:off x="9157257" y="1389034"/>
                <a:ext cx="37080" cy="143640"/>
              </p14:xfrm>
            </p:contentPart>
          </mc:Choice>
          <mc:Fallback>
            <p:pic>
              <p:nvPicPr>
                <p:cNvPr id="8" name="Ink 7">
                  <a:extLst>
                    <a:ext uri="{FF2B5EF4-FFF2-40B4-BE49-F238E27FC236}">
                      <a16:creationId xmlns:a16="http://schemas.microsoft.com/office/drawing/2014/main" id="{8409516B-821D-3CA5-0BFA-16079C6FDFA5}"/>
                    </a:ext>
                  </a:extLst>
                </p:cNvPr>
                <p:cNvPicPr/>
                <p:nvPr/>
              </p:nvPicPr>
              <p:blipFill>
                <a:blip r:embed="rId8"/>
                <a:stretch>
                  <a:fillRect/>
                </a:stretch>
              </p:blipFill>
              <p:spPr>
                <a:xfrm>
                  <a:off x="9148257" y="1380034"/>
                  <a:ext cx="54720" cy="16128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9" name="Ink 8">
                  <a:extLst>
                    <a:ext uri="{FF2B5EF4-FFF2-40B4-BE49-F238E27FC236}">
                      <a16:creationId xmlns:a16="http://schemas.microsoft.com/office/drawing/2014/main" id="{29E79F05-114B-B13D-F7A6-0409E79C9284}"/>
                    </a:ext>
                  </a:extLst>
                </p14:cNvPr>
                <p14:cNvContentPartPr/>
                <p14:nvPr/>
              </p14:nvContentPartPr>
              <p14:xfrm>
                <a:off x="9164457" y="1350514"/>
                <a:ext cx="108720" cy="87480"/>
              </p14:xfrm>
            </p:contentPart>
          </mc:Choice>
          <mc:Fallback>
            <p:pic>
              <p:nvPicPr>
                <p:cNvPr id="9" name="Ink 8">
                  <a:extLst>
                    <a:ext uri="{FF2B5EF4-FFF2-40B4-BE49-F238E27FC236}">
                      <a16:creationId xmlns:a16="http://schemas.microsoft.com/office/drawing/2014/main" id="{29E79F05-114B-B13D-F7A6-0409E79C9284}"/>
                    </a:ext>
                  </a:extLst>
                </p:cNvPr>
                <p:cNvPicPr/>
                <p:nvPr/>
              </p:nvPicPr>
              <p:blipFill>
                <a:blip r:embed="rId10"/>
                <a:stretch>
                  <a:fillRect/>
                </a:stretch>
              </p:blipFill>
              <p:spPr>
                <a:xfrm>
                  <a:off x="9155457" y="1341514"/>
                  <a:ext cx="126360" cy="10512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12" name="Ink 11">
                  <a:extLst>
                    <a:ext uri="{FF2B5EF4-FFF2-40B4-BE49-F238E27FC236}">
                      <a16:creationId xmlns:a16="http://schemas.microsoft.com/office/drawing/2014/main" id="{DA7A49DA-984A-24E2-87B6-03B383FA02D5}"/>
                    </a:ext>
                  </a:extLst>
                </p14:cNvPr>
                <p14:cNvContentPartPr/>
                <p14:nvPr/>
              </p14:nvContentPartPr>
              <p14:xfrm>
                <a:off x="9177057" y="1452394"/>
                <a:ext cx="99720" cy="34560"/>
              </p14:xfrm>
            </p:contentPart>
          </mc:Choice>
          <mc:Fallback>
            <p:pic>
              <p:nvPicPr>
                <p:cNvPr id="12" name="Ink 11">
                  <a:extLst>
                    <a:ext uri="{FF2B5EF4-FFF2-40B4-BE49-F238E27FC236}">
                      <a16:creationId xmlns:a16="http://schemas.microsoft.com/office/drawing/2014/main" id="{DA7A49DA-984A-24E2-87B6-03B383FA02D5}"/>
                    </a:ext>
                  </a:extLst>
                </p:cNvPr>
                <p:cNvPicPr/>
                <p:nvPr/>
              </p:nvPicPr>
              <p:blipFill>
                <a:blip r:embed="rId12"/>
                <a:stretch>
                  <a:fillRect/>
                </a:stretch>
              </p:blipFill>
              <p:spPr>
                <a:xfrm>
                  <a:off x="9168057" y="1443394"/>
                  <a:ext cx="117360" cy="5220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14" name="Ink 13">
                  <a:extLst>
                    <a:ext uri="{FF2B5EF4-FFF2-40B4-BE49-F238E27FC236}">
                      <a16:creationId xmlns:a16="http://schemas.microsoft.com/office/drawing/2014/main" id="{6503B8C7-E6A0-3037-E26A-A22BFF3479F9}"/>
                    </a:ext>
                  </a:extLst>
                </p14:cNvPr>
                <p14:cNvContentPartPr/>
                <p14:nvPr/>
              </p14:nvContentPartPr>
              <p14:xfrm>
                <a:off x="9211257" y="1505674"/>
                <a:ext cx="136800" cy="29880"/>
              </p14:xfrm>
            </p:contentPart>
          </mc:Choice>
          <mc:Fallback>
            <p:pic>
              <p:nvPicPr>
                <p:cNvPr id="14" name="Ink 13">
                  <a:extLst>
                    <a:ext uri="{FF2B5EF4-FFF2-40B4-BE49-F238E27FC236}">
                      <a16:creationId xmlns:a16="http://schemas.microsoft.com/office/drawing/2014/main" id="{6503B8C7-E6A0-3037-E26A-A22BFF3479F9}"/>
                    </a:ext>
                  </a:extLst>
                </p:cNvPr>
                <p:cNvPicPr/>
                <p:nvPr/>
              </p:nvPicPr>
              <p:blipFill>
                <a:blip r:embed="rId14"/>
                <a:stretch>
                  <a:fillRect/>
                </a:stretch>
              </p:blipFill>
              <p:spPr>
                <a:xfrm>
                  <a:off x="9202257" y="1496674"/>
                  <a:ext cx="154440" cy="47520"/>
                </a:xfrm>
                <a:prstGeom prst="rect">
                  <a:avLst/>
                </a:prstGeom>
              </p:spPr>
            </p:pic>
          </mc:Fallback>
        </mc:AlternateContent>
      </p:grpSp>
      <p:grpSp>
        <p:nvGrpSpPr>
          <p:cNvPr id="30" name="Group 29">
            <a:extLst>
              <a:ext uri="{FF2B5EF4-FFF2-40B4-BE49-F238E27FC236}">
                <a16:creationId xmlns:a16="http://schemas.microsoft.com/office/drawing/2014/main" id="{9A171A22-B412-061A-6639-DC9D55C3E3B4}"/>
              </a:ext>
            </a:extLst>
          </p:cNvPr>
          <p:cNvGrpSpPr/>
          <p:nvPr/>
        </p:nvGrpSpPr>
        <p:grpSpPr>
          <a:xfrm>
            <a:off x="7142337" y="872434"/>
            <a:ext cx="1555920" cy="763920"/>
            <a:chOff x="7142337" y="872434"/>
            <a:chExt cx="1555920" cy="763920"/>
          </a:xfrm>
        </p:grpSpPr>
        <mc:AlternateContent xmlns:mc="http://schemas.openxmlformats.org/markup-compatibility/2006">
          <mc:Choice xmlns:p14="http://schemas.microsoft.com/office/powerpoint/2010/main" Requires="p14">
            <p:contentPart p14:bwMode="auto" r:id="rId15">
              <p14:nvContentPartPr>
                <p14:cNvPr id="18" name="Ink 17">
                  <a:extLst>
                    <a:ext uri="{FF2B5EF4-FFF2-40B4-BE49-F238E27FC236}">
                      <a16:creationId xmlns:a16="http://schemas.microsoft.com/office/drawing/2014/main" id="{ABE8B41A-1DC4-1C4F-4D34-DFD388F24084}"/>
                    </a:ext>
                  </a:extLst>
                </p14:cNvPr>
                <p14:cNvContentPartPr/>
                <p14:nvPr/>
              </p14:nvContentPartPr>
              <p14:xfrm>
                <a:off x="8114337" y="1173754"/>
                <a:ext cx="534240" cy="37800"/>
              </p14:xfrm>
            </p:contentPart>
          </mc:Choice>
          <mc:Fallback>
            <p:pic>
              <p:nvPicPr>
                <p:cNvPr id="18" name="Ink 17">
                  <a:extLst>
                    <a:ext uri="{FF2B5EF4-FFF2-40B4-BE49-F238E27FC236}">
                      <a16:creationId xmlns:a16="http://schemas.microsoft.com/office/drawing/2014/main" id="{ABE8B41A-1DC4-1C4F-4D34-DFD388F24084}"/>
                    </a:ext>
                  </a:extLst>
                </p:cNvPr>
                <p:cNvPicPr/>
                <p:nvPr/>
              </p:nvPicPr>
              <p:blipFill>
                <a:blip r:embed="rId16"/>
                <a:stretch>
                  <a:fillRect/>
                </a:stretch>
              </p:blipFill>
              <p:spPr>
                <a:xfrm>
                  <a:off x="8105697" y="1165114"/>
                  <a:ext cx="551880" cy="5544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19" name="Ink 18">
                  <a:extLst>
                    <a:ext uri="{FF2B5EF4-FFF2-40B4-BE49-F238E27FC236}">
                      <a16:creationId xmlns:a16="http://schemas.microsoft.com/office/drawing/2014/main" id="{65DEF844-FE99-C35D-4883-8B59262FEF8A}"/>
                    </a:ext>
                  </a:extLst>
                </p14:cNvPr>
                <p14:cNvContentPartPr/>
                <p14:nvPr/>
              </p14:nvContentPartPr>
              <p14:xfrm>
                <a:off x="8578377" y="1153954"/>
                <a:ext cx="119880" cy="128880"/>
              </p14:xfrm>
            </p:contentPart>
          </mc:Choice>
          <mc:Fallback>
            <p:pic>
              <p:nvPicPr>
                <p:cNvPr id="19" name="Ink 18">
                  <a:extLst>
                    <a:ext uri="{FF2B5EF4-FFF2-40B4-BE49-F238E27FC236}">
                      <a16:creationId xmlns:a16="http://schemas.microsoft.com/office/drawing/2014/main" id="{65DEF844-FE99-C35D-4883-8B59262FEF8A}"/>
                    </a:ext>
                  </a:extLst>
                </p:cNvPr>
                <p:cNvPicPr/>
                <p:nvPr/>
              </p:nvPicPr>
              <p:blipFill>
                <a:blip r:embed="rId18"/>
                <a:stretch>
                  <a:fillRect/>
                </a:stretch>
              </p:blipFill>
              <p:spPr>
                <a:xfrm>
                  <a:off x="8569737" y="1145314"/>
                  <a:ext cx="137520" cy="14652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20" name="Ink 19">
                  <a:extLst>
                    <a:ext uri="{FF2B5EF4-FFF2-40B4-BE49-F238E27FC236}">
                      <a16:creationId xmlns:a16="http://schemas.microsoft.com/office/drawing/2014/main" id="{D9C2C238-BECD-E764-0F28-EA2B9AC9112B}"/>
                    </a:ext>
                  </a:extLst>
                </p14:cNvPr>
                <p14:cNvContentPartPr/>
                <p14:nvPr/>
              </p14:nvContentPartPr>
              <p14:xfrm>
                <a:off x="7142337" y="1040194"/>
                <a:ext cx="208800" cy="336960"/>
              </p14:xfrm>
            </p:contentPart>
          </mc:Choice>
          <mc:Fallback>
            <p:pic>
              <p:nvPicPr>
                <p:cNvPr id="20" name="Ink 19">
                  <a:extLst>
                    <a:ext uri="{FF2B5EF4-FFF2-40B4-BE49-F238E27FC236}">
                      <a16:creationId xmlns:a16="http://schemas.microsoft.com/office/drawing/2014/main" id="{D9C2C238-BECD-E764-0F28-EA2B9AC9112B}"/>
                    </a:ext>
                  </a:extLst>
                </p:cNvPr>
                <p:cNvPicPr/>
                <p:nvPr/>
              </p:nvPicPr>
              <p:blipFill>
                <a:blip r:embed="rId20"/>
                <a:stretch>
                  <a:fillRect/>
                </a:stretch>
              </p:blipFill>
              <p:spPr>
                <a:xfrm>
                  <a:off x="7133697" y="1031194"/>
                  <a:ext cx="226440" cy="35460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21" name="Ink 20">
                  <a:extLst>
                    <a:ext uri="{FF2B5EF4-FFF2-40B4-BE49-F238E27FC236}">
                      <a16:creationId xmlns:a16="http://schemas.microsoft.com/office/drawing/2014/main" id="{BCE1C637-0763-2E5D-7CA4-42600842CD66}"/>
                    </a:ext>
                  </a:extLst>
                </p14:cNvPr>
                <p14:cNvContentPartPr/>
                <p14:nvPr/>
              </p14:nvContentPartPr>
              <p14:xfrm>
                <a:off x="7181217" y="1207954"/>
                <a:ext cx="125280" cy="52560"/>
              </p14:xfrm>
            </p:contentPart>
          </mc:Choice>
          <mc:Fallback>
            <p:pic>
              <p:nvPicPr>
                <p:cNvPr id="21" name="Ink 20">
                  <a:extLst>
                    <a:ext uri="{FF2B5EF4-FFF2-40B4-BE49-F238E27FC236}">
                      <a16:creationId xmlns:a16="http://schemas.microsoft.com/office/drawing/2014/main" id="{BCE1C637-0763-2E5D-7CA4-42600842CD66}"/>
                    </a:ext>
                  </a:extLst>
                </p:cNvPr>
                <p:cNvPicPr/>
                <p:nvPr/>
              </p:nvPicPr>
              <p:blipFill>
                <a:blip r:embed="rId22"/>
                <a:stretch>
                  <a:fillRect/>
                </a:stretch>
              </p:blipFill>
              <p:spPr>
                <a:xfrm>
                  <a:off x="7172217" y="1199314"/>
                  <a:ext cx="142920" cy="7020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22" name="Ink 21">
                  <a:extLst>
                    <a:ext uri="{FF2B5EF4-FFF2-40B4-BE49-F238E27FC236}">
                      <a16:creationId xmlns:a16="http://schemas.microsoft.com/office/drawing/2014/main" id="{78E74D7E-2DD2-FC72-D95F-A60DCDAD0341}"/>
                    </a:ext>
                  </a:extLst>
                </p14:cNvPr>
                <p14:cNvContentPartPr/>
                <p14:nvPr/>
              </p14:nvContentPartPr>
              <p14:xfrm>
                <a:off x="7389297" y="936154"/>
                <a:ext cx="163440" cy="286560"/>
              </p14:xfrm>
            </p:contentPart>
          </mc:Choice>
          <mc:Fallback>
            <p:pic>
              <p:nvPicPr>
                <p:cNvPr id="22" name="Ink 21">
                  <a:extLst>
                    <a:ext uri="{FF2B5EF4-FFF2-40B4-BE49-F238E27FC236}">
                      <a16:creationId xmlns:a16="http://schemas.microsoft.com/office/drawing/2014/main" id="{78E74D7E-2DD2-FC72-D95F-A60DCDAD0341}"/>
                    </a:ext>
                  </a:extLst>
                </p:cNvPr>
                <p:cNvPicPr/>
                <p:nvPr/>
              </p:nvPicPr>
              <p:blipFill>
                <a:blip r:embed="rId24"/>
                <a:stretch>
                  <a:fillRect/>
                </a:stretch>
              </p:blipFill>
              <p:spPr>
                <a:xfrm>
                  <a:off x="7380657" y="927514"/>
                  <a:ext cx="181080" cy="30420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23" name="Ink 22">
                  <a:extLst>
                    <a:ext uri="{FF2B5EF4-FFF2-40B4-BE49-F238E27FC236}">
                      <a16:creationId xmlns:a16="http://schemas.microsoft.com/office/drawing/2014/main" id="{C3DEB5A4-B09D-3E91-F8E5-14F70EEF1992}"/>
                    </a:ext>
                  </a:extLst>
                </p14:cNvPr>
                <p14:cNvContentPartPr/>
                <p14:nvPr/>
              </p14:nvContentPartPr>
              <p14:xfrm>
                <a:off x="7488297" y="965674"/>
                <a:ext cx="151560" cy="144000"/>
              </p14:xfrm>
            </p:contentPart>
          </mc:Choice>
          <mc:Fallback>
            <p:pic>
              <p:nvPicPr>
                <p:cNvPr id="23" name="Ink 22">
                  <a:extLst>
                    <a:ext uri="{FF2B5EF4-FFF2-40B4-BE49-F238E27FC236}">
                      <a16:creationId xmlns:a16="http://schemas.microsoft.com/office/drawing/2014/main" id="{C3DEB5A4-B09D-3E91-F8E5-14F70EEF1992}"/>
                    </a:ext>
                  </a:extLst>
                </p:cNvPr>
                <p:cNvPicPr/>
                <p:nvPr/>
              </p:nvPicPr>
              <p:blipFill>
                <a:blip r:embed="rId26"/>
                <a:stretch>
                  <a:fillRect/>
                </a:stretch>
              </p:blipFill>
              <p:spPr>
                <a:xfrm>
                  <a:off x="7479657" y="957034"/>
                  <a:ext cx="169200" cy="16164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24" name="Ink 23">
                  <a:extLst>
                    <a:ext uri="{FF2B5EF4-FFF2-40B4-BE49-F238E27FC236}">
                      <a16:creationId xmlns:a16="http://schemas.microsoft.com/office/drawing/2014/main" id="{C3B5C108-934F-C6E5-A862-F3DAB365F18B}"/>
                    </a:ext>
                  </a:extLst>
                </p14:cNvPr>
                <p14:cNvContentPartPr/>
                <p14:nvPr/>
              </p14:nvContentPartPr>
              <p14:xfrm>
                <a:off x="7298937" y="1453114"/>
                <a:ext cx="142560" cy="183240"/>
              </p14:xfrm>
            </p:contentPart>
          </mc:Choice>
          <mc:Fallback>
            <p:pic>
              <p:nvPicPr>
                <p:cNvPr id="24" name="Ink 23">
                  <a:extLst>
                    <a:ext uri="{FF2B5EF4-FFF2-40B4-BE49-F238E27FC236}">
                      <a16:creationId xmlns:a16="http://schemas.microsoft.com/office/drawing/2014/main" id="{C3B5C108-934F-C6E5-A862-F3DAB365F18B}"/>
                    </a:ext>
                  </a:extLst>
                </p:cNvPr>
                <p:cNvPicPr/>
                <p:nvPr/>
              </p:nvPicPr>
              <p:blipFill>
                <a:blip r:embed="rId28"/>
                <a:stretch>
                  <a:fillRect/>
                </a:stretch>
              </p:blipFill>
              <p:spPr>
                <a:xfrm>
                  <a:off x="7290297" y="1444114"/>
                  <a:ext cx="160200" cy="200880"/>
                </a:xfrm>
                <a:prstGeom prst="rect">
                  <a:avLst/>
                </a:prstGeom>
              </p:spPr>
            </p:pic>
          </mc:Fallback>
        </mc:AlternateContent>
        <mc:AlternateContent xmlns:mc="http://schemas.openxmlformats.org/markup-compatibility/2006">
          <mc:Choice xmlns:p14="http://schemas.microsoft.com/office/powerpoint/2010/main" Requires="p14">
            <p:contentPart p14:bwMode="auto" r:id="rId29">
              <p14:nvContentPartPr>
                <p14:cNvPr id="25" name="Ink 24">
                  <a:extLst>
                    <a:ext uri="{FF2B5EF4-FFF2-40B4-BE49-F238E27FC236}">
                      <a16:creationId xmlns:a16="http://schemas.microsoft.com/office/drawing/2014/main" id="{32251099-08FE-65D6-0B8E-4094ED0DDB18}"/>
                    </a:ext>
                  </a:extLst>
                </p14:cNvPr>
                <p14:cNvContentPartPr/>
                <p14:nvPr/>
              </p14:nvContentPartPr>
              <p14:xfrm>
                <a:off x="7438977" y="1360594"/>
                <a:ext cx="50760" cy="202320"/>
              </p14:xfrm>
            </p:contentPart>
          </mc:Choice>
          <mc:Fallback>
            <p:pic>
              <p:nvPicPr>
                <p:cNvPr id="25" name="Ink 24">
                  <a:extLst>
                    <a:ext uri="{FF2B5EF4-FFF2-40B4-BE49-F238E27FC236}">
                      <a16:creationId xmlns:a16="http://schemas.microsoft.com/office/drawing/2014/main" id="{32251099-08FE-65D6-0B8E-4094ED0DDB18}"/>
                    </a:ext>
                  </a:extLst>
                </p:cNvPr>
                <p:cNvPicPr/>
                <p:nvPr/>
              </p:nvPicPr>
              <p:blipFill>
                <a:blip r:embed="rId30"/>
                <a:stretch>
                  <a:fillRect/>
                </a:stretch>
              </p:blipFill>
              <p:spPr>
                <a:xfrm>
                  <a:off x="7429977" y="1351954"/>
                  <a:ext cx="68400" cy="219960"/>
                </a:xfrm>
                <a:prstGeom prst="rect">
                  <a:avLst/>
                </a:prstGeom>
              </p:spPr>
            </p:pic>
          </mc:Fallback>
        </mc:AlternateContent>
        <mc:AlternateContent xmlns:mc="http://schemas.openxmlformats.org/markup-compatibility/2006">
          <mc:Choice xmlns:p14="http://schemas.microsoft.com/office/powerpoint/2010/main" Requires="p14">
            <p:contentPart p14:bwMode="auto" r:id="rId31">
              <p14:nvContentPartPr>
                <p14:cNvPr id="26" name="Ink 25">
                  <a:extLst>
                    <a:ext uri="{FF2B5EF4-FFF2-40B4-BE49-F238E27FC236}">
                      <a16:creationId xmlns:a16="http://schemas.microsoft.com/office/drawing/2014/main" id="{66EEECEF-248C-9F5C-07A6-CF58F4CFCDFE}"/>
                    </a:ext>
                  </a:extLst>
                </p14:cNvPr>
                <p14:cNvContentPartPr/>
                <p14:nvPr/>
              </p14:nvContentPartPr>
              <p14:xfrm>
                <a:off x="7483977" y="1312714"/>
                <a:ext cx="99360" cy="191520"/>
              </p14:xfrm>
            </p:contentPart>
          </mc:Choice>
          <mc:Fallback>
            <p:pic>
              <p:nvPicPr>
                <p:cNvPr id="26" name="Ink 25">
                  <a:extLst>
                    <a:ext uri="{FF2B5EF4-FFF2-40B4-BE49-F238E27FC236}">
                      <a16:creationId xmlns:a16="http://schemas.microsoft.com/office/drawing/2014/main" id="{66EEECEF-248C-9F5C-07A6-CF58F4CFCDFE}"/>
                    </a:ext>
                  </a:extLst>
                </p:cNvPr>
                <p:cNvPicPr/>
                <p:nvPr/>
              </p:nvPicPr>
              <p:blipFill>
                <a:blip r:embed="rId32"/>
                <a:stretch>
                  <a:fillRect/>
                </a:stretch>
              </p:blipFill>
              <p:spPr>
                <a:xfrm>
                  <a:off x="7475337" y="1303714"/>
                  <a:ext cx="117000" cy="20916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27" name="Ink 26">
                  <a:extLst>
                    <a:ext uri="{FF2B5EF4-FFF2-40B4-BE49-F238E27FC236}">
                      <a16:creationId xmlns:a16="http://schemas.microsoft.com/office/drawing/2014/main" id="{D141D8FE-4795-50F4-EE03-C54A496FE619}"/>
                    </a:ext>
                  </a:extLst>
                </p14:cNvPr>
                <p14:cNvContentPartPr/>
                <p14:nvPr/>
              </p14:nvContentPartPr>
              <p14:xfrm>
                <a:off x="7617897" y="1352314"/>
                <a:ext cx="106200" cy="74160"/>
              </p14:xfrm>
            </p:contentPart>
          </mc:Choice>
          <mc:Fallback>
            <p:pic>
              <p:nvPicPr>
                <p:cNvPr id="27" name="Ink 26">
                  <a:extLst>
                    <a:ext uri="{FF2B5EF4-FFF2-40B4-BE49-F238E27FC236}">
                      <a16:creationId xmlns:a16="http://schemas.microsoft.com/office/drawing/2014/main" id="{D141D8FE-4795-50F4-EE03-C54A496FE619}"/>
                    </a:ext>
                  </a:extLst>
                </p:cNvPr>
                <p:cNvPicPr/>
                <p:nvPr/>
              </p:nvPicPr>
              <p:blipFill>
                <a:blip r:embed="rId34"/>
                <a:stretch>
                  <a:fillRect/>
                </a:stretch>
              </p:blipFill>
              <p:spPr>
                <a:xfrm>
                  <a:off x="7609257" y="1343314"/>
                  <a:ext cx="123840" cy="91800"/>
                </a:xfrm>
                <a:prstGeom prst="rect">
                  <a:avLst/>
                </a:prstGeom>
              </p:spPr>
            </p:pic>
          </mc:Fallback>
        </mc:AlternateContent>
        <mc:AlternateContent xmlns:mc="http://schemas.openxmlformats.org/markup-compatibility/2006">
          <mc:Choice xmlns:p14="http://schemas.microsoft.com/office/powerpoint/2010/main" Requires="p14">
            <p:contentPart p14:bwMode="auto" r:id="rId35">
              <p14:nvContentPartPr>
                <p14:cNvPr id="28" name="Ink 27">
                  <a:extLst>
                    <a:ext uri="{FF2B5EF4-FFF2-40B4-BE49-F238E27FC236}">
                      <a16:creationId xmlns:a16="http://schemas.microsoft.com/office/drawing/2014/main" id="{481D912D-6303-664C-7BEA-413929F1D3CD}"/>
                    </a:ext>
                  </a:extLst>
                </p14:cNvPr>
                <p14:cNvContentPartPr/>
                <p14:nvPr/>
              </p14:nvContentPartPr>
              <p14:xfrm>
                <a:off x="7682337" y="931114"/>
                <a:ext cx="74160" cy="105120"/>
              </p14:xfrm>
            </p:contentPart>
          </mc:Choice>
          <mc:Fallback>
            <p:pic>
              <p:nvPicPr>
                <p:cNvPr id="28" name="Ink 27">
                  <a:extLst>
                    <a:ext uri="{FF2B5EF4-FFF2-40B4-BE49-F238E27FC236}">
                      <a16:creationId xmlns:a16="http://schemas.microsoft.com/office/drawing/2014/main" id="{481D912D-6303-664C-7BEA-413929F1D3CD}"/>
                    </a:ext>
                  </a:extLst>
                </p:cNvPr>
                <p:cNvPicPr/>
                <p:nvPr/>
              </p:nvPicPr>
              <p:blipFill>
                <a:blip r:embed="rId36"/>
                <a:stretch>
                  <a:fillRect/>
                </a:stretch>
              </p:blipFill>
              <p:spPr>
                <a:xfrm>
                  <a:off x="7673337" y="922474"/>
                  <a:ext cx="91800" cy="122760"/>
                </a:xfrm>
                <a:prstGeom prst="rect">
                  <a:avLst/>
                </a:prstGeom>
              </p:spPr>
            </p:pic>
          </mc:Fallback>
        </mc:AlternateContent>
        <mc:AlternateContent xmlns:mc="http://schemas.openxmlformats.org/markup-compatibility/2006">
          <mc:Choice xmlns:p14="http://schemas.microsoft.com/office/powerpoint/2010/main" Requires="p14">
            <p:contentPart p14:bwMode="auto" r:id="rId37">
              <p14:nvContentPartPr>
                <p14:cNvPr id="29" name="Ink 28">
                  <a:extLst>
                    <a:ext uri="{FF2B5EF4-FFF2-40B4-BE49-F238E27FC236}">
                      <a16:creationId xmlns:a16="http://schemas.microsoft.com/office/drawing/2014/main" id="{B371BC35-25D7-E151-851B-9233E6F220A7}"/>
                    </a:ext>
                  </a:extLst>
                </p14:cNvPr>
                <p14:cNvContentPartPr/>
                <p14:nvPr/>
              </p14:nvContentPartPr>
              <p14:xfrm>
                <a:off x="7783137" y="872434"/>
                <a:ext cx="181800" cy="103680"/>
              </p14:xfrm>
            </p:contentPart>
          </mc:Choice>
          <mc:Fallback>
            <p:pic>
              <p:nvPicPr>
                <p:cNvPr id="29" name="Ink 28">
                  <a:extLst>
                    <a:ext uri="{FF2B5EF4-FFF2-40B4-BE49-F238E27FC236}">
                      <a16:creationId xmlns:a16="http://schemas.microsoft.com/office/drawing/2014/main" id="{B371BC35-25D7-E151-851B-9233E6F220A7}"/>
                    </a:ext>
                  </a:extLst>
                </p:cNvPr>
                <p:cNvPicPr/>
                <p:nvPr/>
              </p:nvPicPr>
              <p:blipFill>
                <a:blip r:embed="rId38"/>
                <a:stretch>
                  <a:fillRect/>
                </a:stretch>
              </p:blipFill>
              <p:spPr>
                <a:xfrm>
                  <a:off x="7774497" y="863794"/>
                  <a:ext cx="199440" cy="1213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39">
            <p14:nvContentPartPr>
              <p14:cNvPr id="31" name="Ink 30">
                <a:extLst>
                  <a:ext uri="{FF2B5EF4-FFF2-40B4-BE49-F238E27FC236}">
                    <a16:creationId xmlns:a16="http://schemas.microsoft.com/office/drawing/2014/main" id="{E34C7642-5884-7490-9C5F-0540CE0B1EFD}"/>
                  </a:ext>
                </a:extLst>
              </p14:cNvPr>
              <p14:cNvContentPartPr/>
              <p14:nvPr/>
            </p14:nvContentPartPr>
            <p14:xfrm>
              <a:off x="8304057" y="1004914"/>
              <a:ext cx="405720" cy="31680"/>
            </p14:xfrm>
          </p:contentPart>
        </mc:Choice>
        <mc:Fallback>
          <p:pic>
            <p:nvPicPr>
              <p:cNvPr id="31" name="Ink 30">
                <a:extLst>
                  <a:ext uri="{FF2B5EF4-FFF2-40B4-BE49-F238E27FC236}">
                    <a16:creationId xmlns:a16="http://schemas.microsoft.com/office/drawing/2014/main" id="{E34C7642-5884-7490-9C5F-0540CE0B1EFD}"/>
                  </a:ext>
                </a:extLst>
              </p:cNvPr>
              <p:cNvPicPr/>
              <p:nvPr/>
            </p:nvPicPr>
            <p:blipFill>
              <a:blip r:embed="rId40"/>
              <a:stretch>
                <a:fillRect/>
              </a:stretch>
            </p:blipFill>
            <p:spPr>
              <a:xfrm>
                <a:off x="8295057" y="996274"/>
                <a:ext cx="423360" cy="49320"/>
              </a:xfrm>
              <a:prstGeom prst="rect">
                <a:avLst/>
              </a:prstGeom>
            </p:spPr>
          </p:pic>
        </mc:Fallback>
      </mc:AlternateContent>
      <mc:AlternateContent xmlns:mc="http://schemas.openxmlformats.org/markup-compatibility/2006">
        <mc:Choice xmlns:p14="http://schemas.microsoft.com/office/powerpoint/2010/main" Requires="p14">
          <p:contentPart p14:bwMode="auto" r:id="rId41">
            <p14:nvContentPartPr>
              <p14:cNvPr id="32" name="Ink 31">
                <a:extLst>
                  <a:ext uri="{FF2B5EF4-FFF2-40B4-BE49-F238E27FC236}">
                    <a16:creationId xmlns:a16="http://schemas.microsoft.com/office/drawing/2014/main" id="{405CD888-45D7-482C-9B28-8DEACE044C0B}"/>
                  </a:ext>
                </a:extLst>
              </p14:cNvPr>
              <p14:cNvContentPartPr/>
              <p14:nvPr/>
            </p14:nvContentPartPr>
            <p14:xfrm>
              <a:off x="10289817" y="1021114"/>
              <a:ext cx="1175760" cy="372960"/>
            </p14:xfrm>
          </p:contentPart>
        </mc:Choice>
        <mc:Fallback>
          <p:pic>
            <p:nvPicPr>
              <p:cNvPr id="32" name="Ink 31">
                <a:extLst>
                  <a:ext uri="{FF2B5EF4-FFF2-40B4-BE49-F238E27FC236}">
                    <a16:creationId xmlns:a16="http://schemas.microsoft.com/office/drawing/2014/main" id="{405CD888-45D7-482C-9B28-8DEACE044C0B}"/>
                  </a:ext>
                </a:extLst>
              </p:cNvPr>
              <p:cNvPicPr/>
              <p:nvPr/>
            </p:nvPicPr>
            <p:blipFill>
              <a:blip r:embed="rId42"/>
              <a:stretch>
                <a:fillRect/>
              </a:stretch>
            </p:blipFill>
            <p:spPr>
              <a:xfrm>
                <a:off x="10280817" y="1012114"/>
                <a:ext cx="1193400" cy="390600"/>
              </a:xfrm>
              <a:prstGeom prst="rect">
                <a:avLst/>
              </a:prstGeom>
            </p:spPr>
          </p:pic>
        </mc:Fallback>
      </mc:AlternateContent>
      <mc:AlternateContent xmlns:mc="http://schemas.openxmlformats.org/markup-compatibility/2006">
        <mc:Choice xmlns:p14="http://schemas.microsoft.com/office/powerpoint/2010/main" Requires="p14">
          <p:contentPart p14:bwMode="auto" r:id="rId43">
            <p14:nvContentPartPr>
              <p14:cNvPr id="38" name="Ink 37">
                <a:extLst>
                  <a:ext uri="{FF2B5EF4-FFF2-40B4-BE49-F238E27FC236}">
                    <a16:creationId xmlns:a16="http://schemas.microsoft.com/office/drawing/2014/main" id="{504700BA-8DBD-9539-6DE0-9FB2E4E1F94D}"/>
                  </a:ext>
                </a:extLst>
              </p14:cNvPr>
              <p14:cNvContentPartPr/>
              <p14:nvPr/>
            </p14:nvContentPartPr>
            <p14:xfrm>
              <a:off x="5412177" y="3831274"/>
              <a:ext cx="749160" cy="330840"/>
            </p14:xfrm>
          </p:contentPart>
        </mc:Choice>
        <mc:Fallback>
          <p:pic>
            <p:nvPicPr>
              <p:cNvPr id="38" name="Ink 37">
                <a:extLst>
                  <a:ext uri="{FF2B5EF4-FFF2-40B4-BE49-F238E27FC236}">
                    <a16:creationId xmlns:a16="http://schemas.microsoft.com/office/drawing/2014/main" id="{504700BA-8DBD-9539-6DE0-9FB2E4E1F94D}"/>
                  </a:ext>
                </a:extLst>
              </p:cNvPr>
              <p:cNvPicPr/>
              <p:nvPr/>
            </p:nvPicPr>
            <p:blipFill>
              <a:blip r:embed="rId44"/>
              <a:stretch>
                <a:fillRect/>
              </a:stretch>
            </p:blipFill>
            <p:spPr>
              <a:xfrm>
                <a:off x="5403537" y="3822274"/>
                <a:ext cx="766800" cy="348480"/>
              </a:xfrm>
              <a:prstGeom prst="rect">
                <a:avLst/>
              </a:prstGeom>
            </p:spPr>
          </p:pic>
        </mc:Fallback>
      </mc:AlternateContent>
      <mc:AlternateContent xmlns:mc="http://schemas.openxmlformats.org/markup-compatibility/2006">
        <mc:Choice xmlns:p14="http://schemas.microsoft.com/office/powerpoint/2010/main" Requires="p14">
          <p:contentPart p14:bwMode="auto" r:id="rId45">
            <p14:nvContentPartPr>
              <p14:cNvPr id="40" name="Ink 39">
                <a:extLst>
                  <a:ext uri="{FF2B5EF4-FFF2-40B4-BE49-F238E27FC236}">
                    <a16:creationId xmlns:a16="http://schemas.microsoft.com/office/drawing/2014/main" id="{95B693BE-79D4-34F8-0C97-34A1A8D2C9FF}"/>
                  </a:ext>
                </a:extLst>
              </p14:cNvPr>
              <p14:cNvContentPartPr/>
              <p14:nvPr/>
            </p14:nvContentPartPr>
            <p14:xfrm>
              <a:off x="6875217" y="3640834"/>
              <a:ext cx="423360" cy="329040"/>
            </p14:xfrm>
          </p:contentPart>
        </mc:Choice>
        <mc:Fallback>
          <p:pic>
            <p:nvPicPr>
              <p:cNvPr id="40" name="Ink 39">
                <a:extLst>
                  <a:ext uri="{FF2B5EF4-FFF2-40B4-BE49-F238E27FC236}">
                    <a16:creationId xmlns:a16="http://schemas.microsoft.com/office/drawing/2014/main" id="{95B693BE-79D4-34F8-0C97-34A1A8D2C9FF}"/>
                  </a:ext>
                </a:extLst>
              </p:cNvPr>
              <p:cNvPicPr/>
              <p:nvPr/>
            </p:nvPicPr>
            <p:blipFill>
              <a:blip r:embed="rId46"/>
              <a:stretch>
                <a:fillRect/>
              </a:stretch>
            </p:blipFill>
            <p:spPr>
              <a:xfrm>
                <a:off x="6866577" y="3631834"/>
                <a:ext cx="441000" cy="346680"/>
              </a:xfrm>
              <a:prstGeom prst="rect">
                <a:avLst/>
              </a:prstGeom>
            </p:spPr>
          </p:pic>
        </mc:Fallback>
      </mc:AlternateContent>
      <p:grpSp>
        <p:nvGrpSpPr>
          <p:cNvPr id="53" name="Group 52">
            <a:extLst>
              <a:ext uri="{FF2B5EF4-FFF2-40B4-BE49-F238E27FC236}">
                <a16:creationId xmlns:a16="http://schemas.microsoft.com/office/drawing/2014/main" id="{34C06FC2-6DE7-5A38-86DF-91894F0B4B24}"/>
              </a:ext>
            </a:extLst>
          </p:cNvPr>
          <p:cNvGrpSpPr/>
          <p:nvPr/>
        </p:nvGrpSpPr>
        <p:grpSpPr>
          <a:xfrm>
            <a:off x="6709617" y="1727794"/>
            <a:ext cx="1914840" cy="1086480"/>
            <a:chOff x="6709617" y="1727794"/>
            <a:chExt cx="1914840" cy="1086480"/>
          </a:xfrm>
        </p:grpSpPr>
        <mc:AlternateContent xmlns:mc="http://schemas.openxmlformats.org/markup-compatibility/2006">
          <mc:Choice xmlns:p14="http://schemas.microsoft.com/office/powerpoint/2010/main" Requires="p14">
            <p:contentPart p14:bwMode="auto" r:id="rId47">
              <p14:nvContentPartPr>
                <p14:cNvPr id="39" name="Ink 38">
                  <a:extLst>
                    <a:ext uri="{FF2B5EF4-FFF2-40B4-BE49-F238E27FC236}">
                      <a16:creationId xmlns:a16="http://schemas.microsoft.com/office/drawing/2014/main" id="{B2F10695-2690-66F6-F79A-AC9280DD84E4}"/>
                    </a:ext>
                  </a:extLst>
                </p14:cNvPr>
                <p14:cNvContentPartPr/>
                <p14:nvPr/>
              </p14:nvContentPartPr>
              <p14:xfrm>
                <a:off x="6709617" y="2463994"/>
                <a:ext cx="369720" cy="350280"/>
              </p14:xfrm>
            </p:contentPart>
          </mc:Choice>
          <mc:Fallback>
            <p:pic>
              <p:nvPicPr>
                <p:cNvPr id="39" name="Ink 38">
                  <a:extLst>
                    <a:ext uri="{FF2B5EF4-FFF2-40B4-BE49-F238E27FC236}">
                      <a16:creationId xmlns:a16="http://schemas.microsoft.com/office/drawing/2014/main" id="{B2F10695-2690-66F6-F79A-AC9280DD84E4}"/>
                    </a:ext>
                  </a:extLst>
                </p:cNvPr>
                <p:cNvPicPr/>
                <p:nvPr/>
              </p:nvPicPr>
              <p:blipFill>
                <a:blip r:embed="rId48"/>
                <a:stretch>
                  <a:fillRect/>
                </a:stretch>
              </p:blipFill>
              <p:spPr>
                <a:xfrm>
                  <a:off x="6700977" y="2455354"/>
                  <a:ext cx="387360" cy="367920"/>
                </a:xfrm>
                <a:prstGeom prst="rect">
                  <a:avLst/>
                </a:prstGeom>
              </p:spPr>
            </p:pic>
          </mc:Fallback>
        </mc:AlternateContent>
        <mc:AlternateContent xmlns:mc="http://schemas.openxmlformats.org/markup-compatibility/2006">
          <mc:Choice xmlns:p14="http://schemas.microsoft.com/office/powerpoint/2010/main" Requires="p14">
            <p:contentPart p14:bwMode="auto" r:id="rId49">
              <p14:nvContentPartPr>
                <p14:cNvPr id="41" name="Ink 40">
                  <a:extLst>
                    <a:ext uri="{FF2B5EF4-FFF2-40B4-BE49-F238E27FC236}">
                      <a16:creationId xmlns:a16="http://schemas.microsoft.com/office/drawing/2014/main" id="{ACD060ED-15A5-6186-DAFD-EE7B517BF174}"/>
                    </a:ext>
                  </a:extLst>
                </p14:cNvPr>
                <p14:cNvContentPartPr/>
                <p14:nvPr/>
              </p14:nvContentPartPr>
              <p14:xfrm>
                <a:off x="7129377" y="2575234"/>
                <a:ext cx="226440" cy="148680"/>
              </p14:xfrm>
            </p:contentPart>
          </mc:Choice>
          <mc:Fallback>
            <p:pic>
              <p:nvPicPr>
                <p:cNvPr id="41" name="Ink 40">
                  <a:extLst>
                    <a:ext uri="{FF2B5EF4-FFF2-40B4-BE49-F238E27FC236}">
                      <a16:creationId xmlns:a16="http://schemas.microsoft.com/office/drawing/2014/main" id="{ACD060ED-15A5-6186-DAFD-EE7B517BF174}"/>
                    </a:ext>
                  </a:extLst>
                </p:cNvPr>
                <p:cNvPicPr/>
                <p:nvPr/>
              </p:nvPicPr>
              <p:blipFill>
                <a:blip r:embed="rId50"/>
                <a:stretch>
                  <a:fillRect/>
                </a:stretch>
              </p:blipFill>
              <p:spPr>
                <a:xfrm>
                  <a:off x="7120377" y="2566594"/>
                  <a:ext cx="244080" cy="166320"/>
                </a:xfrm>
                <a:prstGeom prst="rect">
                  <a:avLst/>
                </a:prstGeom>
              </p:spPr>
            </p:pic>
          </mc:Fallback>
        </mc:AlternateContent>
        <mc:AlternateContent xmlns:mc="http://schemas.openxmlformats.org/markup-compatibility/2006">
          <mc:Choice xmlns:p14="http://schemas.microsoft.com/office/powerpoint/2010/main" Requires="p14">
            <p:contentPart p14:bwMode="auto" r:id="rId51">
              <p14:nvContentPartPr>
                <p14:cNvPr id="42" name="Ink 41">
                  <a:extLst>
                    <a:ext uri="{FF2B5EF4-FFF2-40B4-BE49-F238E27FC236}">
                      <a16:creationId xmlns:a16="http://schemas.microsoft.com/office/drawing/2014/main" id="{F0FFE54A-DDBF-99AC-04DE-C3AF6C9FC4DB}"/>
                    </a:ext>
                  </a:extLst>
                </p14:cNvPr>
                <p14:cNvContentPartPr/>
                <p14:nvPr/>
              </p14:nvContentPartPr>
              <p14:xfrm>
                <a:off x="7122897" y="2621674"/>
                <a:ext cx="95760" cy="133200"/>
              </p14:xfrm>
            </p:contentPart>
          </mc:Choice>
          <mc:Fallback>
            <p:pic>
              <p:nvPicPr>
                <p:cNvPr id="42" name="Ink 41">
                  <a:extLst>
                    <a:ext uri="{FF2B5EF4-FFF2-40B4-BE49-F238E27FC236}">
                      <a16:creationId xmlns:a16="http://schemas.microsoft.com/office/drawing/2014/main" id="{F0FFE54A-DDBF-99AC-04DE-C3AF6C9FC4DB}"/>
                    </a:ext>
                  </a:extLst>
                </p:cNvPr>
                <p:cNvPicPr/>
                <p:nvPr/>
              </p:nvPicPr>
              <p:blipFill>
                <a:blip r:embed="rId52"/>
                <a:stretch>
                  <a:fillRect/>
                </a:stretch>
              </p:blipFill>
              <p:spPr>
                <a:xfrm>
                  <a:off x="7114257" y="2612674"/>
                  <a:ext cx="113400" cy="150840"/>
                </a:xfrm>
                <a:prstGeom prst="rect">
                  <a:avLst/>
                </a:prstGeom>
              </p:spPr>
            </p:pic>
          </mc:Fallback>
        </mc:AlternateContent>
        <mc:AlternateContent xmlns:mc="http://schemas.openxmlformats.org/markup-compatibility/2006">
          <mc:Choice xmlns:p14="http://schemas.microsoft.com/office/powerpoint/2010/main" Requires="p14">
            <p:contentPart p14:bwMode="auto" r:id="rId53">
              <p14:nvContentPartPr>
                <p14:cNvPr id="43" name="Ink 42">
                  <a:extLst>
                    <a:ext uri="{FF2B5EF4-FFF2-40B4-BE49-F238E27FC236}">
                      <a16:creationId xmlns:a16="http://schemas.microsoft.com/office/drawing/2014/main" id="{18999CE5-FA63-982C-60EB-37BBBA1070E2}"/>
                    </a:ext>
                  </a:extLst>
                </p14:cNvPr>
                <p14:cNvContentPartPr/>
                <p14:nvPr/>
              </p14:nvContentPartPr>
              <p14:xfrm>
                <a:off x="7447257" y="2210554"/>
                <a:ext cx="359640" cy="356040"/>
              </p14:xfrm>
            </p:contentPart>
          </mc:Choice>
          <mc:Fallback>
            <p:pic>
              <p:nvPicPr>
                <p:cNvPr id="43" name="Ink 42">
                  <a:extLst>
                    <a:ext uri="{FF2B5EF4-FFF2-40B4-BE49-F238E27FC236}">
                      <a16:creationId xmlns:a16="http://schemas.microsoft.com/office/drawing/2014/main" id="{18999CE5-FA63-982C-60EB-37BBBA1070E2}"/>
                    </a:ext>
                  </a:extLst>
                </p:cNvPr>
                <p:cNvPicPr/>
                <p:nvPr/>
              </p:nvPicPr>
              <p:blipFill>
                <a:blip r:embed="rId54"/>
                <a:stretch>
                  <a:fillRect/>
                </a:stretch>
              </p:blipFill>
              <p:spPr>
                <a:xfrm>
                  <a:off x="7438617" y="2201914"/>
                  <a:ext cx="377280" cy="373680"/>
                </a:xfrm>
                <a:prstGeom prst="rect">
                  <a:avLst/>
                </a:prstGeom>
              </p:spPr>
            </p:pic>
          </mc:Fallback>
        </mc:AlternateContent>
        <mc:AlternateContent xmlns:mc="http://schemas.openxmlformats.org/markup-compatibility/2006">
          <mc:Choice xmlns:p14="http://schemas.microsoft.com/office/powerpoint/2010/main" Requires="p14">
            <p:contentPart p14:bwMode="auto" r:id="rId55">
              <p14:nvContentPartPr>
                <p14:cNvPr id="44" name="Ink 43">
                  <a:extLst>
                    <a:ext uri="{FF2B5EF4-FFF2-40B4-BE49-F238E27FC236}">
                      <a16:creationId xmlns:a16="http://schemas.microsoft.com/office/drawing/2014/main" id="{A0CB44D3-1F84-87D3-ED25-6BEE541ACE60}"/>
                    </a:ext>
                  </a:extLst>
                </p14:cNvPr>
                <p14:cNvContentPartPr/>
                <p14:nvPr/>
              </p14:nvContentPartPr>
              <p14:xfrm>
                <a:off x="7807617" y="2064034"/>
                <a:ext cx="152280" cy="235080"/>
              </p14:xfrm>
            </p:contentPart>
          </mc:Choice>
          <mc:Fallback>
            <p:pic>
              <p:nvPicPr>
                <p:cNvPr id="44" name="Ink 43">
                  <a:extLst>
                    <a:ext uri="{FF2B5EF4-FFF2-40B4-BE49-F238E27FC236}">
                      <a16:creationId xmlns:a16="http://schemas.microsoft.com/office/drawing/2014/main" id="{A0CB44D3-1F84-87D3-ED25-6BEE541ACE60}"/>
                    </a:ext>
                  </a:extLst>
                </p:cNvPr>
                <p:cNvPicPr/>
                <p:nvPr/>
              </p:nvPicPr>
              <p:blipFill>
                <a:blip r:embed="rId56"/>
                <a:stretch>
                  <a:fillRect/>
                </a:stretch>
              </p:blipFill>
              <p:spPr>
                <a:xfrm>
                  <a:off x="7798617" y="2055034"/>
                  <a:ext cx="169920" cy="252720"/>
                </a:xfrm>
                <a:prstGeom prst="rect">
                  <a:avLst/>
                </a:prstGeom>
              </p:spPr>
            </p:pic>
          </mc:Fallback>
        </mc:AlternateContent>
        <mc:AlternateContent xmlns:mc="http://schemas.openxmlformats.org/markup-compatibility/2006">
          <mc:Choice xmlns:p14="http://schemas.microsoft.com/office/powerpoint/2010/main" Requires="p14">
            <p:contentPart p14:bwMode="auto" r:id="rId57">
              <p14:nvContentPartPr>
                <p14:cNvPr id="45" name="Ink 44">
                  <a:extLst>
                    <a:ext uri="{FF2B5EF4-FFF2-40B4-BE49-F238E27FC236}">
                      <a16:creationId xmlns:a16="http://schemas.microsoft.com/office/drawing/2014/main" id="{0BED85BD-DF74-618C-F31D-28A405A374CF}"/>
                    </a:ext>
                  </a:extLst>
                </p14:cNvPr>
                <p14:cNvContentPartPr/>
                <p14:nvPr/>
              </p14:nvContentPartPr>
              <p14:xfrm>
                <a:off x="7850817" y="2058274"/>
                <a:ext cx="183600" cy="127080"/>
              </p14:xfrm>
            </p:contentPart>
          </mc:Choice>
          <mc:Fallback>
            <p:pic>
              <p:nvPicPr>
                <p:cNvPr id="45" name="Ink 44">
                  <a:extLst>
                    <a:ext uri="{FF2B5EF4-FFF2-40B4-BE49-F238E27FC236}">
                      <a16:creationId xmlns:a16="http://schemas.microsoft.com/office/drawing/2014/main" id="{0BED85BD-DF74-618C-F31D-28A405A374CF}"/>
                    </a:ext>
                  </a:extLst>
                </p:cNvPr>
                <p:cNvPicPr/>
                <p:nvPr/>
              </p:nvPicPr>
              <p:blipFill>
                <a:blip r:embed="rId58"/>
                <a:stretch>
                  <a:fillRect/>
                </a:stretch>
              </p:blipFill>
              <p:spPr>
                <a:xfrm>
                  <a:off x="7841817" y="2049634"/>
                  <a:ext cx="201240" cy="144720"/>
                </a:xfrm>
                <a:prstGeom prst="rect">
                  <a:avLst/>
                </a:prstGeom>
              </p:spPr>
            </p:pic>
          </mc:Fallback>
        </mc:AlternateContent>
        <mc:AlternateContent xmlns:mc="http://schemas.openxmlformats.org/markup-compatibility/2006">
          <mc:Choice xmlns:p14="http://schemas.microsoft.com/office/powerpoint/2010/main" Requires="p14">
            <p:contentPart p14:bwMode="auto" r:id="rId59">
              <p14:nvContentPartPr>
                <p14:cNvPr id="46" name="Ink 45">
                  <a:extLst>
                    <a:ext uri="{FF2B5EF4-FFF2-40B4-BE49-F238E27FC236}">
                      <a16:creationId xmlns:a16="http://schemas.microsoft.com/office/drawing/2014/main" id="{E434A980-95B7-C1A7-831D-D85992108DCE}"/>
                    </a:ext>
                  </a:extLst>
                </p14:cNvPr>
                <p14:cNvContentPartPr/>
                <p14:nvPr/>
              </p14:nvContentPartPr>
              <p14:xfrm>
                <a:off x="8058537" y="2051794"/>
                <a:ext cx="58320" cy="59040"/>
              </p14:xfrm>
            </p:contentPart>
          </mc:Choice>
          <mc:Fallback>
            <p:pic>
              <p:nvPicPr>
                <p:cNvPr id="46" name="Ink 45">
                  <a:extLst>
                    <a:ext uri="{FF2B5EF4-FFF2-40B4-BE49-F238E27FC236}">
                      <a16:creationId xmlns:a16="http://schemas.microsoft.com/office/drawing/2014/main" id="{E434A980-95B7-C1A7-831D-D85992108DCE}"/>
                    </a:ext>
                  </a:extLst>
                </p:cNvPr>
                <p:cNvPicPr/>
                <p:nvPr/>
              </p:nvPicPr>
              <p:blipFill>
                <a:blip r:embed="rId60"/>
                <a:stretch>
                  <a:fillRect/>
                </a:stretch>
              </p:blipFill>
              <p:spPr>
                <a:xfrm>
                  <a:off x="8049897" y="2042794"/>
                  <a:ext cx="75960" cy="76680"/>
                </a:xfrm>
                <a:prstGeom prst="rect">
                  <a:avLst/>
                </a:prstGeom>
              </p:spPr>
            </p:pic>
          </mc:Fallback>
        </mc:AlternateContent>
        <mc:AlternateContent xmlns:mc="http://schemas.openxmlformats.org/markup-compatibility/2006">
          <mc:Choice xmlns:p14="http://schemas.microsoft.com/office/powerpoint/2010/main" Requires="p14">
            <p:contentPart p14:bwMode="auto" r:id="rId61">
              <p14:nvContentPartPr>
                <p14:cNvPr id="47" name="Ink 46">
                  <a:extLst>
                    <a:ext uri="{FF2B5EF4-FFF2-40B4-BE49-F238E27FC236}">
                      <a16:creationId xmlns:a16="http://schemas.microsoft.com/office/drawing/2014/main" id="{548061A0-169B-F41D-5121-4E302799C076}"/>
                    </a:ext>
                  </a:extLst>
                </p14:cNvPr>
                <p14:cNvContentPartPr/>
                <p14:nvPr/>
              </p14:nvContentPartPr>
              <p14:xfrm>
                <a:off x="8108937" y="1855234"/>
                <a:ext cx="124200" cy="239400"/>
              </p14:xfrm>
            </p:contentPart>
          </mc:Choice>
          <mc:Fallback>
            <p:pic>
              <p:nvPicPr>
                <p:cNvPr id="47" name="Ink 46">
                  <a:extLst>
                    <a:ext uri="{FF2B5EF4-FFF2-40B4-BE49-F238E27FC236}">
                      <a16:creationId xmlns:a16="http://schemas.microsoft.com/office/drawing/2014/main" id="{548061A0-169B-F41D-5121-4E302799C076}"/>
                    </a:ext>
                  </a:extLst>
                </p:cNvPr>
                <p:cNvPicPr/>
                <p:nvPr/>
              </p:nvPicPr>
              <p:blipFill>
                <a:blip r:embed="rId62"/>
                <a:stretch>
                  <a:fillRect/>
                </a:stretch>
              </p:blipFill>
              <p:spPr>
                <a:xfrm>
                  <a:off x="8100297" y="1846594"/>
                  <a:ext cx="141840" cy="257040"/>
                </a:xfrm>
                <a:prstGeom prst="rect">
                  <a:avLst/>
                </a:prstGeom>
              </p:spPr>
            </p:pic>
          </mc:Fallback>
        </mc:AlternateContent>
        <mc:AlternateContent xmlns:mc="http://schemas.openxmlformats.org/markup-compatibility/2006">
          <mc:Choice xmlns:p14="http://schemas.microsoft.com/office/powerpoint/2010/main" Requires="p14">
            <p:contentPart p14:bwMode="auto" r:id="rId63">
              <p14:nvContentPartPr>
                <p14:cNvPr id="48" name="Ink 47">
                  <a:extLst>
                    <a:ext uri="{FF2B5EF4-FFF2-40B4-BE49-F238E27FC236}">
                      <a16:creationId xmlns:a16="http://schemas.microsoft.com/office/drawing/2014/main" id="{C77CC7CF-1942-27F0-D86F-82E3ECDA45A7}"/>
                    </a:ext>
                  </a:extLst>
                </p14:cNvPr>
                <p14:cNvContentPartPr/>
                <p14:nvPr/>
              </p14:nvContentPartPr>
              <p14:xfrm>
                <a:off x="8176977" y="1899874"/>
                <a:ext cx="83160" cy="75600"/>
              </p14:xfrm>
            </p:contentPart>
          </mc:Choice>
          <mc:Fallback>
            <p:pic>
              <p:nvPicPr>
                <p:cNvPr id="48" name="Ink 47">
                  <a:extLst>
                    <a:ext uri="{FF2B5EF4-FFF2-40B4-BE49-F238E27FC236}">
                      <a16:creationId xmlns:a16="http://schemas.microsoft.com/office/drawing/2014/main" id="{C77CC7CF-1942-27F0-D86F-82E3ECDA45A7}"/>
                    </a:ext>
                  </a:extLst>
                </p:cNvPr>
                <p:cNvPicPr/>
                <p:nvPr/>
              </p:nvPicPr>
              <p:blipFill>
                <a:blip r:embed="rId64"/>
                <a:stretch>
                  <a:fillRect/>
                </a:stretch>
              </p:blipFill>
              <p:spPr>
                <a:xfrm>
                  <a:off x="8167977" y="1890874"/>
                  <a:ext cx="100800" cy="93240"/>
                </a:xfrm>
                <a:prstGeom prst="rect">
                  <a:avLst/>
                </a:prstGeom>
              </p:spPr>
            </p:pic>
          </mc:Fallback>
        </mc:AlternateContent>
        <mc:AlternateContent xmlns:mc="http://schemas.openxmlformats.org/markup-compatibility/2006">
          <mc:Choice xmlns:p14="http://schemas.microsoft.com/office/powerpoint/2010/main" Requires="p14">
            <p:contentPart p14:bwMode="auto" r:id="rId65">
              <p14:nvContentPartPr>
                <p14:cNvPr id="49" name="Ink 48">
                  <a:extLst>
                    <a:ext uri="{FF2B5EF4-FFF2-40B4-BE49-F238E27FC236}">
                      <a16:creationId xmlns:a16="http://schemas.microsoft.com/office/drawing/2014/main" id="{B56AB1C0-F7A4-3BC4-E058-64AC15CD6BC3}"/>
                    </a:ext>
                  </a:extLst>
                </p14:cNvPr>
                <p14:cNvContentPartPr/>
                <p14:nvPr/>
              </p14:nvContentPartPr>
              <p14:xfrm>
                <a:off x="8288937" y="1748674"/>
                <a:ext cx="163800" cy="217800"/>
              </p14:xfrm>
            </p:contentPart>
          </mc:Choice>
          <mc:Fallback>
            <p:pic>
              <p:nvPicPr>
                <p:cNvPr id="49" name="Ink 48">
                  <a:extLst>
                    <a:ext uri="{FF2B5EF4-FFF2-40B4-BE49-F238E27FC236}">
                      <a16:creationId xmlns:a16="http://schemas.microsoft.com/office/drawing/2014/main" id="{B56AB1C0-F7A4-3BC4-E058-64AC15CD6BC3}"/>
                    </a:ext>
                  </a:extLst>
                </p:cNvPr>
                <p:cNvPicPr/>
                <p:nvPr/>
              </p:nvPicPr>
              <p:blipFill>
                <a:blip r:embed="rId66"/>
                <a:stretch>
                  <a:fillRect/>
                </a:stretch>
              </p:blipFill>
              <p:spPr>
                <a:xfrm>
                  <a:off x="8279937" y="1739674"/>
                  <a:ext cx="181440" cy="235440"/>
                </a:xfrm>
                <a:prstGeom prst="rect">
                  <a:avLst/>
                </a:prstGeom>
              </p:spPr>
            </p:pic>
          </mc:Fallback>
        </mc:AlternateContent>
        <mc:AlternateContent xmlns:mc="http://schemas.openxmlformats.org/markup-compatibility/2006">
          <mc:Choice xmlns:p14="http://schemas.microsoft.com/office/powerpoint/2010/main" Requires="p14">
            <p:contentPart p14:bwMode="auto" r:id="rId67">
              <p14:nvContentPartPr>
                <p14:cNvPr id="50" name="Ink 49">
                  <a:extLst>
                    <a:ext uri="{FF2B5EF4-FFF2-40B4-BE49-F238E27FC236}">
                      <a16:creationId xmlns:a16="http://schemas.microsoft.com/office/drawing/2014/main" id="{B0E8593A-1EDB-77B3-1EF3-027AF73F3176}"/>
                    </a:ext>
                  </a:extLst>
                </p14:cNvPr>
                <p14:cNvContentPartPr/>
                <p14:nvPr/>
              </p14:nvContentPartPr>
              <p14:xfrm>
                <a:off x="8422857" y="1727794"/>
                <a:ext cx="118080" cy="124200"/>
              </p14:xfrm>
            </p:contentPart>
          </mc:Choice>
          <mc:Fallback>
            <p:pic>
              <p:nvPicPr>
                <p:cNvPr id="50" name="Ink 49">
                  <a:extLst>
                    <a:ext uri="{FF2B5EF4-FFF2-40B4-BE49-F238E27FC236}">
                      <a16:creationId xmlns:a16="http://schemas.microsoft.com/office/drawing/2014/main" id="{B0E8593A-1EDB-77B3-1EF3-027AF73F3176}"/>
                    </a:ext>
                  </a:extLst>
                </p:cNvPr>
                <p:cNvPicPr/>
                <p:nvPr/>
              </p:nvPicPr>
              <p:blipFill>
                <a:blip r:embed="rId68"/>
                <a:stretch>
                  <a:fillRect/>
                </a:stretch>
              </p:blipFill>
              <p:spPr>
                <a:xfrm>
                  <a:off x="8413857" y="1719154"/>
                  <a:ext cx="135720" cy="141840"/>
                </a:xfrm>
                <a:prstGeom prst="rect">
                  <a:avLst/>
                </a:prstGeom>
              </p:spPr>
            </p:pic>
          </mc:Fallback>
        </mc:AlternateContent>
        <mc:AlternateContent xmlns:mc="http://schemas.openxmlformats.org/markup-compatibility/2006">
          <mc:Choice xmlns:p14="http://schemas.microsoft.com/office/powerpoint/2010/main" Requires="p14">
            <p:contentPart p14:bwMode="auto" r:id="rId69">
              <p14:nvContentPartPr>
                <p14:cNvPr id="51" name="Ink 50">
                  <a:extLst>
                    <a:ext uri="{FF2B5EF4-FFF2-40B4-BE49-F238E27FC236}">
                      <a16:creationId xmlns:a16="http://schemas.microsoft.com/office/drawing/2014/main" id="{B4C1B190-B4C2-825D-6A0A-055A69622F6F}"/>
                    </a:ext>
                  </a:extLst>
                </p14:cNvPr>
                <p14:cNvContentPartPr/>
                <p14:nvPr/>
              </p14:nvContentPartPr>
              <p14:xfrm>
                <a:off x="8527257" y="1743634"/>
                <a:ext cx="97200" cy="48600"/>
              </p14:xfrm>
            </p:contentPart>
          </mc:Choice>
          <mc:Fallback>
            <p:pic>
              <p:nvPicPr>
                <p:cNvPr id="51" name="Ink 50">
                  <a:extLst>
                    <a:ext uri="{FF2B5EF4-FFF2-40B4-BE49-F238E27FC236}">
                      <a16:creationId xmlns:a16="http://schemas.microsoft.com/office/drawing/2014/main" id="{B4C1B190-B4C2-825D-6A0A-055A69622F6F}"/>
                    </a:ext>
                  </a:extLst>
                </p:cNvPr>
                <p:cNvPicPr/>
                <p:nvPr/>
              </p:nvPicPr>
              <p:blipFill>
                <a:blip r:embed="rId70"/>
                <a:stretch>
                  <a:fillRect/>
                </a:stretch>
              </p:blipFill>
              <p:spPr>
                <a:xfrm>
                  <a:off x="8518617" y="1734634"/>
                  <a:ext cx="114840" cy="66240"/>
                </a:xfrm>
                <a:prstGeom prst="rect">
                  <a:avLst/>
                </a:prstGeom>
              </p:spPr>
            </p:pic>
          </mc:Fallback>
        </mc:AlternateContent>
        <mc:AlternateContent xmlns:mc="http://schemas.openxmlformats.org/markup-compatibility/2006">
          <mc:Choice xmlns:p14="http://schemas.microsoft.com/office/powerpoint/2010/main" Requires="p14">
            <p:contentPart p14:bwMode="auto" r:id="rId71">
              <p14:nvContentPartPr>
                <p14:cNvPr id="52" name="Ink 51">
                  <a:extLst>
                    <a:ext uri="{FF2B5EF4-FFF2-40B4-BE49-F238E27FC236}">
                      <a16:creationId xmlns:a16="http://schemas.microsoft.com/office/drawing/2014/main" id="{76A7941A-86B7-24B2-9849-756374D8D88F}"/>
                    </a:ext>
                  </a:extLst>
                </p14:cNvPr>
                <p14:cNvContentPartPr/>
                <p14:nvPr/>
              </p14:nvContentPartPr>
              <p14:xfrm>
                <a:off x="8308377" y="1744714"/>
                <a:ext cx="130680" cy="67680"/>
              </p14:xfrm>
            </p:contentPart>
          </mc:Choice>
          <mc:Fallback>
            <p:pic>
              <p:nvPicPr>
                <p:cNvPr id="52" name="Ink 51">
                  <a:extLst>
                    <a:ext uri="{FF2B5EF4-FFF2-40B4-BE49-F238E27FC236}">
                      <a16:creationId xmlns:a16="http://schemas.microsoft.com/office/drawing/2014/main" id="{76A7941A-86B7-24B2-9849-756374D8D88F}"/>
                    </a:ext>
                  </a:extLst>
                </p:cNvPr>
                <p:cNvPicPr/>
                <p:nvPr/>
              </p:nvPicPr>
              <p:blipFill>
                <a:blip r:embed="rId72"/>
                <a:stretch>
                  <a:fillRect/>
                </a:stretch>
              </p:blipFill>
              <p:spPr>
                <a:xfrm>
                  <a:off x="8299737" y="1735714"/>
                  <a:ext cx="148320" cy="85320"/>
                </a:xfrm>
                <a:prstGeom prst="rect">
                  <a:avLst/>
                </a:prstGeom>
              </p:spPr>
            </p:pic>
          </mc:Fallback>
        </mc:AlternateContent>
      </p:grpSp>
      <p:grpSp>
        <p:nvGrpSpPr>
          <p:cNvPr id="65" name="Group 64">
            <a:extLst>
              <a:ext uri="{FF2B5EF4-FFF2-40B4-BE49-F238E27FC236}">
                <a16:creationId xmlns:a16="http://schemas.microsoft.com/office/drawing/2014/main" id="{BE1471D5-0C6C-8F31-C32C-83D720DABB79}"/>
              </a:ext>
            </a:extLst>
          </p:cNvPr>
          <p:cNvGrpSpPr/>
          <p:nvPr/>
        </p:nvGrpSpPr>
        <p:grpSpPr>
          <a:xfrm>
            <a:off x="7782777" y="2520514"/>
            <a:ext cx="1091880" cy="643680"/>
            <a:chOff x="7782777" y="2520514"/>
            <a:chExt cx="1091880" cy="643680"/>
          </a:xfrm>
        </p:grpSpPr>
        <mc:AlternateContent xmlns:mc="http://schemas.openxmlformats.org/markup-compatibility/2006">
          <mc:Choice xmlns:p14="http://schemas.microsoft.com/office/powerpoint/2010/main" Requires="p14">
            <p:contentPart p14:bwMode="auto" r:id="rId73">
              <p14:nvContentPartPr>
                <p14:cNvPr id="54" name="Ink 53">
                  <a:extLst>
                    <a:ext uri="{FF2B5EF4-FFF2-40B4-BE49-F238E27FC236}">
                      <a16:creationId xmlns:a16="http://schemas.microsoft.com/office/drawing/2014/main" id="{91A8E016-D5E0-C65E-A303-6DD698D007DE}"/>
                    </a:ext>
                  </a:extLst>
                </p14:cNvPr>
                <p14:cNvContentPartPr/>
                <p14:nvPr/>
              </p14:nvContentPartPr>
              <p14:xfrm>
                <a:off x="7819857" y="2771794"/>
                <a:ext cx="232200" cy="141480"/>
              </p14:xfrm>
            </p:contentPart>
          </mc:Choice>
          <mc:Fallback>
            <p:pic>
              <p:nvPicPr>
                <p:cNvPr id="54" name="Ink 53">
                  <a:extLst>
                    <a:ext uri="{FF2B5EF4-FFF2-40B4-BE49-F238E27FC236}">
                      <a16:creationId xmlns:a16="http://schemas.microsoft.com/office/drawing/2014/main" id="{91A8E016-D5E0-C65E-A303-6DD698D007DE}"/>
                    </a:ext>
                  </a:extLst>
                </p:cNvPr>
                <p:cNvPicPr/>
                <p:nvPr/>
              </p:nvPicPr>
              <p:blipFill>
                <a:blip r:embed="rId74"/>
                <a:stretch>
                  <a:fillRect/>
                </a:stretch>
              </p:blipFill>
              <p:spPr>
                <a:xfrm>
                  <a:off x="7811217" y="2763154"/>
                  <a:ext cx="249840" cy="159120"/>
                </a:xfrm>
                <a:prstGeom prst="rect">
                  <a:avLst/>
                </a:prstGeom>
              </p:spPr>
            </p:pic>
          </mc:Fallback>
        </mc:AlternateContent>
        <mc:AlternateContent xmlns:mc="http://schemas.openxmlformats.org/markup-compatibility/2006">
          <mc:Choice xmlns:p14="http://schemas.microsoft.com/office/powerpoint/2010/main" Requires="p14">
            <p:contentPart p14:bwMode="auto" r:id="rId75">
              <p14:nvContentPartPr>
                <p14:cNvPr id="55" name="Ink 54">
                  <a:extLst>
                    <a:ext uri="{FF2B5EF4-FFF2-40B4-BE49-F238E27FC236}">
                      <a16:creationId xmlns:a16="http://schemas.microsoft.com/office/drawing/2014/main" id="{3C2A42E3-0BA9-2446-2001-911BE0F2DD17}"/>
                    </a:ext>
                  </a:extLst>
                </p14:cNvPr>
                <p14:cNvContentPartPr/>
                <p14:nvPr/>
              </p14:nvContentPartPr>
              <p14:xfrm>
                <a:off x="7782777" y="2863594"/>
                <a:ext cx="128880" cy="100440"/>
              </p14:xfrm>
            </p:contentPart>
          </mc:Choice>
          <mc:Fallback>
            <p:pic>
              <p:nvPicPr>
                <p:cNvPr id="55" name="Ink 54">
                  <a:extLst>
                    <a:ext uri="{FF2B5EF4-FFF2-40B4-BE49-F238E27FC236}">
                      <a16:creationId xmlns:a16="http://schemas.microsoft.com/office/drawing/2014/main" id="{3C2A42E3-0BA9-2446-2001-911BE0F2DD17}"/>
                    </a:ext>
                  </a:extLst>
                </p:cNvPr>
                <p:cNvPicPr/>
                <p:nvPr/>
              </p:nvPicPr>
              <p:blipFill>
                <a:blip r:embed="rId76"/>
                <a:stretch>
                  <a:fillRect/>
                </a:stretch>
              </p:blipFill>
              <p:spPr>
                <a:xfrm>
                  <a:off x="7774137" y="2854954"/>
                  <a:ext cx="146520" cy="118080"/>
                </a:xfrm>
                <a:prstGeom prst="rect">
                  <a:avLst/>
                </a:prstGeom>
              </p:spPr>
            </p:pic>
          </mc:Fallback>
        </mc:AlternateContent>
        <mc:AlternateContent xmlns:mc="http://schemas.openxmlformats.org/markup-compatibility/2006">
          <mc:Choice xmlns:p14="http://schemas.microsoft.com/office/powerpoint/2010/main" Requires="p14">
            <p:contentPart p14:bwMode="auto" r:id="rId77">
              <p14:nvContentPartPr>
                <p14:cNvPr id="56" name="Ink 55">
                  <a:extLst>
                    <a:ext uri="{FF2B5EF4-FFF2-40B4-BE49-F238E27FC236}">
                      <a16:creationId xmlns:a16="http://schemas.microsoft.com/office/drawing/2014/main" id="{DC8462E9-E5FC-DBAB-CE6F-58A9E69C107E}"/>
                    </a:ext>
                  </a:extLst>
                </p14:cNvPr>
                <p14:cNvContentPartPr/>
                <p14:nvPr/>
              </p14:nvContentPartPr>
              <p14:xfrm>
                <a:off x="7980777" y="2850994"/>
                <a:ext cx="113400" cy="285840"/>
              </p14:xfrm>
            </p:contentPart>
          </mc:Choice>
          <mc:Fallback>
            <p:pic>
              <p:nvPicPr>
                <p:cNvPr id="56" name="Ink 55">
                  <a:extLst>
                    <a:ext uri="{FF2B5EF4-FFF2-40B4-BE49-F238E27FC236}">
                      <a16:creationId xmlns:a16="http://schemas.microsoft.com/office/drawing/2014/main" id="{DC8462E9-E5FC-DBAB-CE6F-58A9E69C107E}"/>
                    </a:ext>
                  </a:extLst>
                </p:cNvPr>
                <p:cNvPicPr/>
                <p:nvPr/>
              </p:nvPicPr>
              <p:blipFill>
                <a:blip r:embed="rId78"/>
                <a:stretch>
                  <a:fillRect/>
                </a:stretch>
              </p:blipFill>
              <p:spPr>
                <a:xfrm>
                  <a:off x="7972137" y="2842354"/>
                  <a:ext cx="131040" cy="303480"/>
                </a:xfrm>
                <a:prstGeom prst="rect">
                  <a:avLst/>
                </a:prstGeom>
              </p:spPr>
            </p:pic>
          </mc:Fallback>
        </mc:AlternateContent>
        <mc:AlternateContent xmlns:mc="http://schemas.openxmlformats.org/markup-compatibility/2006">
          <mc:Choice xmlns:p14="http://schemas.microsoft.com/office/powerpoint/2010/main" Requires="p14">
            <p:contentPart p14:bwMode="auto" r:id="rId79">
              <p14:nvContentPartPr>
                <p14:cNvPr id="57" name="Ink 56">
                  <a:extLst>
                    <a:ext uri="{FF2B5EF4-FFF2-40B4-BE49-F238E27FC236}">
                      <a16:creationId xmlns:a16="http://schemas.microsoft.com/office/drawing/2014/main" id="{5F2FD49E-9539-92C0-5E58-49831485183C}"/>
                    </a:ext>
                  </a:extLst>
                </p14:cNvPr>
                <p14:cNvContentPartPr/>
                <p14:nvPr/>
              </p14:nvContentPartPr>
              <p14:xfrm>
                <a:off x="7957737" y="3094354"/>
                <a:ext cx="84960" cy="65880"/>
              </p14:xfrm>
            </p:contentPart>
          </mc:Choice>
          <mc:Fallback>
            <p:pic>
              <p:nvPicPr>
                <p:cNvPr id="57" name="Ink 56">
                  <a:extLst>
                    <a:ext uri="{FF2B5EF4-FFF2-40B4-BE49-F238E27FC236}">
                      <a16:creationId xmlns:a16="http://schemas.microsoft.com/office/drawing/2014/main" id="{5F2FD49E-9539-92C0-5E58-49831485183C}"/>
                    </a:ext>
                  </a:extLst>
                </p:cNvPr>
                <p:cNvPicPr/>
                <p:nvPr/>
              </p:nvPicPr>
              <p:blipFill>
                <a:blip r:embed="rId80"/>
                <a:stretch>
                  <a:fillRect/>
                </a:stretch>
              </p:blipFill>
              <p:spPr>
                <a:xfrm>
                  <a:off x="7948737" y="3085714"/>
                  <a:ext cx="102600" cy="83520"/>
                </a:xfrm>
                <a:prstGeom prst="rect">
                  <a:avLst/>
                </a:prstGeom>
              </p:spPr>
            </p:pic>
          </mc:Fallback>
        </mc:AlternateContent>
        <mc:AlternateContent xmlns:mc="http://schemas.openxmlformats.org/markup-compatibility/2006">
          <mc:Choice xmlns:p14="http://schemas.microsoft.com/office/powerpoint/2010/main" Requires="p14">
            <p:contentPart p14:bwMode="auto" r:id="rId81">
              <p14:nvContentPartPr>
                <p14:cNvPr id="58" name="Ink 57">
                  <a:extLst>
                    <a:ext uri="{FF2B5EF4-FFF2-40B4-BE49-F238E27FC236}">
                      <a16:creationId xmlns:a16="http://schemas.microsoft.com/office/drawing/2014/main" id="{62000B9E-DD31-D58F-7F2B-7489A8ED474C}"/>
                    </a:ext>
                  </a:extLst>
                </p14:cNvPr>
                <p14:cNvContentPartPr/>
                <p14:nvPr/>
              </p14:nvContentPartPr>
              <p14:xfrm>
                <a:off x="8083017" y="2624554"/>
                <a:ext cx="181080" cy="201240"/>
              </p14:xfrm>
            </p:contentPart>
          </mc:Choice>
          <mc:Fallback>
            <p:pic>
              <p:nvPicPr>
                <p:cNvPr id="58" name="Ink 57">
                  <a:extLst>
                    <a:ext uri="{FF2B5EF4-FFF2-40B4-BE49-F238E27FC236}">
                      <a16:creationId xmlns:a16="http://schemas.microsoft.com/office/drawing/2014/main" id="{62000B9E-DD31-D58F-7F2B-7489A8ED474C}"/>
                    </a:ext>
                  </a:extLst>
                </p:cNvPr>
                <p:cNvPicPr/>
                <p:nvPr/>
              </p:nvPicPr>
              <p:blipFill>
                <a:blip r:embed="rId82"/>
                <a:stretch>
                  <a:fillRect/>
                </a:stretch>
              </p:blipFill>
              <p:spPr>
                <a:xfrm>
                  <a:off x="8074377" y="2615914"/>
                  <a:ext cx="198720" cy="218880"/>
                </a:xfrm>
                <a:prstGeom prst="rect">
                  <a:avLst/>
                </a:prstGeom>
              </p:spPr>
            </p:pic>
          </mc:Fallback>
        </mc:AlternateContent>
        <mc:AlternateContent xmlns:mc="http://schemas.openxmlformats.org/markup-compatibility/2006">
          <mc:Choice xmlns:p14="http://schemas.microsoft.com/office/powerpoint/2010/main" Requires="p14">
            <p:contentPart p14:bwMode="auto" r:id="rId83">
              <p14:nvContentPartPr>
                <p14:cNvPr id="59" name="Ink 58">
                  <a:extLst>
                    <a:ext uri="{FF2B5EF4-FFF2-40B4-BE49-F238E27FC236}">
                      <a16:creationId xmlns:a16="http://schemas.microsoft.com/office/drawing/2014/main" id="{5887C95D-26D5-A4AC-49A5-95273D7B98FE}"/>
                    </a:ext>
                  </a:extLst>
                </p14:cNvPr>
                <p14:cNvContentPartPr/>
                <p14:nvPr/>
              </p14:nvContentPartPr>
              <p14:xfrm>
                <a:off x="8266617" y="2577754"/>
                <a:ext cx="61560" cy="104760"/>
              </p14:xfrm>
            </p:contentPart>
          </mc:Choice>
          <mc:Fallback>
            <p:pic>
              <p:nvPicPr>
                <p:cNvPr id="59" name="Ink 58">
                  <a:extLst>
                    <a:ext uri="{FF2B5EF4-FFF2-40B4-BE49-F238E27FC236}">
                      <a16:creationId xmlns:a16="http://schemas.microsoft.com/office/drawing/2014/main" id="{5887C95D-26D5-A4AC-49A5-95273D7B98FE}"/>
                    </a:ext>
                  </a:extLst>
                </p:cNvPr>
                <p:cNvPicPr/>
                <p:nvPr/>
              </p:nvPicPr>
              <p:blipFill>
                <a:blip r:embed="rId84"/>
                <a:stretch>
                  <a:fillRect/>
                </a:stretch>
              </p:blipFill>
              <p:spPr>
                <a:xfrm>
                  <a:off x="8257617" y="2568754"/>
                  <a:ext cx="79200" cy="122400"/>
                </a:xfrm>
                <a:prstGeom prst="rect">
                  <a:avLst/>
                </a:prstGeom>
              </p:spPr>
            </p:pic>
          </mc:Fallback>
        </mc:AlternateContent>
        <mc:AlternateContent xmlns:mc="http://schemas.openxmlformats.org/markup-compatibility/2006">
          <mc:Choice xmlns:p14="http://schemas.microsoft.com/office/powerpoint/2010/main" Requires="p14">
            <p:contentPart p14:bwMode="auto" r:id="rId85">
              <p14:nvContentPartPr>
                <p14:cNvPr id="60" name="Ink 59">
                  <a:extLst>
                    <a:ext uri="{FF2B5EF4-FFF2-40B4-BE49-F238E27FC236}">
                      <a16:creationId xmlns:a16="http://schemas.microsoft.com/office/drawing/2014/main" id="{F2F3AE8B-1E16-98A5-29F2-12B328F8A98F}"/>
                    </a:ext>
                  </a:extLst>
                </p14:cNvPr>
                <p14:cNvContentPartPr/>
                <p14:nvPr/>
              </p14:nvContentPartPr>
              <p14:xfrm>
                <a:off x="8308737" y="2520514"/>
                <a:ext cx="100800" cy="144000"/>
              </p14:xfrm>
            </p:contentPart>
          </mc:Choice>
          <mc:Fallback>
            <p:pic>
              <p:nvPicPr>
                <p:cNvPr id="60" name="Ink 59">
                  <a:extLst>
                    <a:ext uri="{FF2B5EF4-FFF2-40B4-BE49-F238E27FC236}">
                      <a16:creationId xmlns:a16="http://schemas.microsoft.com/office/drawing/2014/main" id="{F2F3AE8B-1E16-98A5-29F2-12B328F8A98F}"/>
                    </a:ext>
                  </a:extLst>
                </p:cNvPr>
                <p:cNvPicPr/>
                <p:nvPr/>
              </p:nvPicPr>
              <p:blipFill>
                <a:blip r:embed="rId86"/>
                <a:stretch>
                  <a:fillRect/>
                </a:stretch>
              </p:blipFill>
              <p:spPr>
                <a:xfrm>
                  <a:off x="8300097" y="2511874"/>
                  <a:ext cx="118440" cy="161640"/>
                </a:xfrm>
                <a:prstGeom prst="rect">
                  <a:avLst/>
                </a:prstGeom>
              </p:spPr>
            </p:pic>
          </mc:Fallback>
        </mc:AlternateContent>
        <mc:AlternateContent xmlns:mc="http://schemas.openxmlformats.org/markup-compatibility/2006">
          <mc:Choice xmlns:p14="http://schemas.microsoft.com/office/powerpoint/2010/main" Requires="p14">
            <p:contentPart p14:bwMode="auto" r:id="rId87">
              <p14:nvContentPartPr>
                <p14:cNvPr id="61" name="Ink 60">
                  <a:extLst>
                    <a:ext uri="{FF2B5EF4-FFF2-40B4-BE49-F238E27FC236}">
                      <a16:creationId xmlns:a16="http://schemas.microsoft.com/office/drawing/2014/main" id="{5F74FAE4-E324-652E-FCF3-AC433D82FFBB}"/>
                    </a:ext>
                  </a:extLst>
                </p14:cNvPr>
                <p14:cNvContentPartPr/>
                <p14:nvPr/>
              </p14:nvContentPartPr>
              <p14:xfrm>
                <a:off x="8457777" y="2943514"/>
                <a:ext cx="218880" cy="220680"/>
              </p14:xfrm>
            </p:contentPart>
          </mc:Choice>
          <mc:Fallback>
            <p:pic>
              <p:nvPicPr>
                <p:cNvPr id="61" name="Ink 60">
                  <a:extLst>
                    <a:ext uri="{FF2B5EF4-FFF2-40B4-BE49-F238E27FC236}">
                      <a16:creationId xmlns:a16="http://schemas.microsoft.com/office/drawing/2014/main" id="{5F74FAE4-E324-652E-FCF3-AC433D82FFBB}"/>
                    </a:ext>
                  </a:extLst>
                </p:cNvPr>
                <p:cNvPicPr/>
                <p:nvPr/>
              </p:nvPicPr>
              <p:blipFill>
                <a:blip r:embed="rId88"/>
                <a:stretch>
                  <a:fillRect/>
                </a:stretch>
              </p:blipFill>
              <p:spPr>
                <a:xfrm>
                  <a:off x="8449137" y="2934874"/>
                  <a:ext cx="236520" cy="238320"/>
                </a:xfrm>
                <a:prstGeom prst="rect">
                  <a:avLst/>
                </a:prstGeom>
              </p:spPr>
            </p:pic>
          </mc:Fallback>
        </mc:AlternateContent>
        <mc:AlternateContent xmlns:mc="http://schemas.openxmlformats.org/markup-compatibility/2006">
          <mc:Choice xmlns:p14="http://schemas.microsoft.com/office/powerpoint/2010/main" Requires="p14">
            <p:contentPart p14:bwMode="auto" r:id="rId89">
              <p14:nvContentPartPr>
                <p14:cNvPr id="62" name="Ink 61">
                  <a:extLst>
                    <a:ext uri="{FF2B5EF4-FFF2-40B4-BE49-F238E27FC236}">
                      <a16:creationId xmlns:a16="http://schemas.microsoft.com/office/drawing/2014/main" id="{813C8271-9663-2F45-772F-E80E3B2076D9}"/>
                    </a:ext>
                  </a:extLst>
                </p14:cNvPr>
                <p14:cNvContentPartPr/>
                <p14:nvPr/>
              </p14:nvContentPartPr>
              <p14:xfrm>
                <a:off x="8561097" y="2763514"/>
                <a:ext cx="152640" cy="141480"/>
              </p14:xfrm>
            </p:contentPart>
          </mc:Choice>
          <mc:Fallback>
            <p:pic>
              <p:nvPicPr>
                <p:cNvPr id="62" name="Ink 61">
                  <a:extLst>
                    <a:ext uri="{FF2B5EF4-FFF2-40B4-BE49-F238E27FC236}">
                      <a16:creationId xmlns:a16="http://schemas.microsoft.com/office/drawing/2014/main" id="{813C8271-9663-2F45-772F-E80E3B2076D9}"/>
                    </a:ext>
                  </a:extLst>
                </p:cNvPr>
                <p:cNvPicPr/>
                <p:nvPr/>
              </p:nvPicPr>
              <p:blipFill>
                <a:blip r:embed="rId90"/>
                <a:stretch>
                  <a:fillRect/>
                </a:stretch>
              </p:blipFill>
              <p:spPr>
                <a:xfrm>
                  <a:off x="8552097" y="2754874"/>
                  <a:ext cx="170280" cy="159120"/>
                </a:xfrm>
                <a:prstGeom prst="rect">
                  <a:avLst/>
                </a:prstGeom>
              </p:spPr>
            </p:pic>
          </mc:Fallback>
        </mc:AlternateContent>
        <mc:AlternateContent xmlns:mc="http://schemas.openxmlformats.org/markup-compatibility/2006">
          <mc:Choice xmlns:p14="http://schemas.microsoft.com/office/powerpoint/2010/main" Requires="p14">
            <p:contentPart p14:bwMode="auto" r:id="rId91">
              <p14:nvContentPartPr>
                <p14:cNvPr id="63" name="Ink 62">
                  <a:extLst>
                    <a:ext uri="{FF2B5EF4-FFF2-40B4-BE49-F238E27FC236}">
                      <a16:creationId xmlns:a16="http://schemas.microsoft.com/office/drawing/2014/main" id="{8FDCE665-C6C4-8CD7-0B0D-5DEC72BBDD94}"/>
                    </a:ext>
                  </a:extLst>
                </p14:cNvPr>
                <p14:cNvContentPartPr/>
                <p14:nvPr/>
              </p14:nvContentPartPr>
              <p14:xfrm>
                <a:off x="8691417" y="2730754"/>
                <a:ext cx="69120" cy="111240"/>
              </p14:xfrm>
            </p:contentPart>
          </mc:Choice>
          <mc:Fallback>
            <p:pic>
              <p:nvPicPr>
                <p:cNvPr id="63" name="Ink 62">
                  <a:extLst>
                    <a:ext uri="{FF2B5EF4-FFF2-40B4-BE49-F238E27FC236}">
                      <a16:creationId xmlns:a16="http://schemas.microsoft.com/office/drawing/2014/main" id="{8FDCE665-C6C4-8CD7-0B0D-5DEC72BBDD94}"/>
                    </a:ext>
                  </a:extLst>
                </p:cNvPr>
                <p:cNvPicPr/>
                <p:nvPr/>
              </p:nvPicPr>
              <p:blipFill>
                <a:blip r:embed="rId92"/>
                <a:stretch>
                  <a:fillRect/>
                </a:stretch>
              </p:blipFill>
              <p:spPr>
                <a:xfrm>
                  <a:off x="8682777" y="2721754"/>
                  <a:ext cx="86760" cy="128880"/>
                </a:xfrm>
                <a:prstGeom prst="rect">
                  <a:avLst/>
                </a:prstGeom>
              </p:spPr>
            </p:pic>
          </mc:Fallback>
        </mc:AlternateContent>
        <mc:AlternateContent xmlns:mc="http://schemas.openxmlformats.org/markup-compatibility/2006">
          <mc:Choice xmlns:p14="http://schemas.microsoft.com/office/powerpoint/2010/main" Requires="p14">
            <p:contentPart p14:bwMode="auto" r:id="rId93">
              <p14:nvContentPartPr>
                <p14:cNvPr id="64" name="Ink 63">
                  <a:extLst>
                    <a:ext uri="{FF2B5EF4-FFF2-40B4-BE49-F238E27FC236}">
                      <a16:creationId xmlns:a16="http://schemas.microsoft.com/office/drawing/2014/main" id="{07A03323-DFF1-5C66-89D3-E412D43533AC}"/>
                    </a:ext>
                  </a:extLst>
                </p14:cNvPr>
                <p14:cNvContentPartPr/>
                <p14:nvPr/>
              </p14:nvContentPartPr>
              <p14:xfrm>
                <a:off x="8745417" y="2682154"/>
                <a:ext cx="129240" cy="160920"/>
              </p14:xfrm>
            </p:contentPart>
          </mc:Choice>
          <mc:Fallback>
            <p:pic>
              <p:nvPicPr>
                <p:cNvPr id="64" name="Ink 63">
                  <a:extLst>
                    <a:ext uri="{FF2B5EF4-FFF2-40B4-BE49-F238E27FC236}">
                      <a16:creationId xmlns:a16="http://schemas.microsoft.com/office/drawing/2014/main" id="{07A03323-DFF1-5C66-89D3-E412D43533AC}"/>
                    </a:ext>
                  </a:extLst>
                </p:cNvPr>
                <p:cNvPicPr/>
                <p:nvPr/>
              </p:nvPicPr>
              <p:blipFill>
                <a:blip r:embed="rId94"/>
                <a:stretch>
                  <a:fillRect/>
                </a:stretch>
              </p:blipFill>
              <p:spPr>
                <a:xfrm>
                  <a:off x="8736417" y="2673154"/>
                  <a:ext cx="146880" cy="17856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95">
            <p14:nvContentPartPr>
              <p14:cNvPr id="66" name="Ink 65">
                <a:extLst>
                  <a:ext uri="{FF2B5EF4-FFF2-40B4-BE49-F238E27FC236}">
                    <a16:creationId xmlns:a16="http://schemas.microsoft.com/office/drawing/2014/main" id="{DF43BDB2-3202-A82B-A2F7-34150D178AC3}"/>
                  </a:ext>
                </a:extLst>
              </p14:cNvPr>
              <p14:cNvContentPartPr/>
              <p14:nvPr/>
            </p14:nvContentPartPr>
            <p14:xfrm>
              <a:off x="7603497" y="3061234"/>
              <a:ext cx="133920" cy="113760"/>
            </p14:xfrm>
          </p:contentPart>
        </mc:Choice>
        <mc:Fallback>
          <p:pic>
            <p:nvPicPr>
              <p:cNvPr id="66" name="Ink 65">
                <a:extLst>
                  <a:ext uri="{FF2B5EF4-FFF2-40B4-BE49-F238E27FC236}">
                    <a16:creationId xmlns:a16="http://schemas.microsoft.com/office/drawing/2014/main" id="{DF43BDB2-3202-A82B-A2F7-34150D178AC3}"/>
                  </a:ext>
                </a:extLst>
              </p:cNvPr>
              <p:cNvPicPr/>
              <p:nvPr/>
            </p:nvPicPr>
            <p:blipFill>
              <a:blip r:embed="rId96"/>
              <a:stretch>
                <a:fillRect/>
              </a:stretch>
            </p:blipFill>
            <p:spPr>
              <a:xfrm>
                <a:off x="7594497" y="3052234"/>
                <a:ext cx="151560" cy="131400"/>
              </a:xfrm>
              <a:prstGeom prst="rect">
                <a:avLst/>
              </a:prstGeom>
            </p:spPr>
          </p:pic>
        </mc:Fallback>
      </mc:AlternateContent>
      <p:grpSp>
        <p:nvGrpSpPr>
          <p:cNvPr id="71" name="Group 70">
            <a:extLst>
              <a:ext uri="{FF2B5EF4-FFF2-40B4-BE49-F238E27FC236}">
                <a16:creationId xmlns:a16="http://schemas.microsoft.com/office/drawing/2014/main" id="{BCAAB63A-741A-7889-7E04-5B57643960B2}"/>
              </a:ext>
            </a:extLst>
          </p:cNvPr>
          <p:cNvGrpSpPr/>
          <p:nvPr/>
        </p:nvGrpSpPr>
        <p:grpSpPr>
          <a:xfrm>
            <a:off x="9127737" y="3041074"/>
            <a:ext cx="415800" cy="401040"/>
            <a:chOff x="9127737" y="3041074"/>
            <a:chExt cx="415800" cy="401040"/>
          </a:xfrm>
        </p:grpSpPr>
        <mc:AlternateContent xmlns:mc="http://schemas.openxmlformats.org/markup-compatibility/2006">
          <mc:Choice xmlns:p14="http://schemas.microsoft.com/office/powerpoint/2010/main" Requires="p14">
            <p:contentPart p14:bwMode="auto" r:id="rId97">
              <p14:nvContentPartPr>
                <p14:cNvPr id="67" name="Ink 66">
                  <a:extLst>
                    <a:ext uri="{FF2B5EF4-FFF2-40B4-BE49-F238E27FC236}">
                      <a16:creationId xmlns:a16="http://schemas.microsoft.com/office/drawing/2014/main" id="{5E5C16AF-C2D6-7D21-D7B9-5CC24C3B3407}"/>
                    </a:ext>
                  </a:extLst>
                </p14:cNvPr>
                <p14:cNvContentPartPr/>
                <p14:nvPr/>
              </p14:nvContentPartPr>
              <p14:xfrm>
                <a:off x="9211257" y="3115954"/>
                <a:ext cx="218160" cy="217080"/>
              </p14:xfrm>
            </p:contentPart>
          </mc:Choice>
          <mc:Fallback>
            <p:pic>
              <p:nvPicPr>
                <p:cNvPr id="67" name="Ink 66">
                  <a:extLst>
                    <a:ext uri="{FF2B5EF4-FFF2-40B4-BE49-F238E27FC236}">
                      <a16:creationId xmlns:a16="http://schemas.microsoft.com/office/drawing/2014/main" id="{5E5C16AF-C2D6-7D21-D7B9-5CC24C3B3407}"/>
                    </a:ext>
                  </a:extLst>
                </p:cNvPr>
                <p:cNvPicPr/>
                <p:nvPr/>
              </p:nvPicPr>
              <p:blipFill>
                <a:blip r:embed="rId98"/>
                <a:stretch>
                  <a:fillRect/>
                </a:stretch>
              </p:blipFill>
              <p:spPr>
                <a:xfrm>
                  <a:off x="9202617" y="3107314"/>
                  <a:ext cx="235800" cy="234720"/>
                </a:xfrm>
                <a:prstGeom prst="rect">
                  <a:avLst/>
                </a:prstGeom>
              </p:spPr>
            </p:pic>
          </mc:Fallback>
        </mc:AlternateContent>
        <mc:AlternateContent xmlns:mc="http://schemas.openxmlformats.org/markup-compatibility/2006">
          <mc:Choice xmlns:p14="http://schemas.microsoft.com/office/powerpoint/2010/main" Requires="p14">
            <p:contentPart p14:bwMode="auto" r:id="rId99">
              <p14:nvContentPartPr>
                <p14:cNvPr id="68" name="Ink 67">
                  <a:extLst>
                    <a:ext uri="{FF2B5EF4-FFF2-40B4-BE49-F238E27FC236}">
                      <a16:creationId xmlns:a16="http://schemas.microsoft.com/office/drawing/2014/main" id="{1091E410-3E5B-5087-8012-0FC29DBC4EC1}"/>
                    </a:ext>
                  </a:extLst>
                </p14:cNvPr>
                <p14:cNvContentPartPr/>
                <p14:nvPr/>
              </p14:nvContentPartPr>
              <p14:xfrm>
                <a:off x="9127737" y="3041074"/>
                <a:ext cx="93600" cy="112320"/>
              </p14:xfrm>
            </p:contentPart>
          </mc:Choice>
          <mc:Fallback>
            <p:pic>
              <p:nvPicPr>
                <p:cNvPr id="68" name="Ink 67">
                  <a:extLst>
                    <a:ext uri="{FF2B5EF4-FFF2-40B4-BE49-F238E27FC236}">
                      <a16:creationId xmlns:a16="http://schemas.microsoft.com/office/drawing/2014/main" id="{1091E410-3E5B-5087-8012-0FC29DBC4EC1}"/>
                    </a:ext>
                  </a:extLst>
                </p:cNvPr>
                <p:cNvPicPr/>
                <p:nvPr/>
              </p:nvPicPr>
              <p:blipFill>
                <a:blip r:embed="rId100"/>
                <a:stretch>
                  <a:fillRect/>
                </a:stretch>
              </p:blipFill>
              <p:spPr>
                <a:xfrm>
                  <a:off x="9118737" y="3032434"/>
                  <a:ext cx="111240" cy="129960"/>
                </a:xfrm>
                <a:prstGeom prst="rect">
                  <a:avLst/>
                </a:prstGeom>
              </p:spPr>
            </p:pic>
          </mc:Fallback>
        </mc:AlternateContent>
        <mc:AlternateContent xmlns:mc="http://schemas.openxmlformats.org/markup-compatibility/2006">
          <mc:Choice xmlns:p14="http://schemas.microsoft.com/office/powerpoint/2010/main" Requires="p14">
            <p:contentPart p14:bwMode="auto" r:id="rId101">
              <p14:nvContentPartPr>
                <p14:cNvPr id="69" name="Ink 68">
                  <a:extLst>
                    <a:ext uri="{FF2B5EF4-FFF2-40B4-BE49-F238E27FC236}">
                      <a16:creationId xmlns:a16="http://schemas.microsoft.com/office/drawing/2014/main" id="{096EB586-348C-511A-2362-E317AE4AFE65}"/>
                    </a:ext>
                  </a:extLst>
                </p14:cNvPr>
                <p14:cNvContentPartPr/>
                <p14:nvPr/>
              </p14:nvContentPartPr>
              <p14:xfrm>
                <a:off x="9403497" y="3356074"/>
                <a:ext cx="24840" cy="86040"/>
              </p14:xfrm>
            </p:contentPart>
          </mc:Choice>
          <mc:Fallback>
            <p:pic>
              <p:nvPicPr>
                <p:cNvPr id="69" name="Ink 68">
                  <a:extLst>
                    <a:ext uri="{FF2B5EF4-FFF2-40B4-BE49-F238E27FC236}">
                      <a16:creationId xmlns:a16="http://schemas.microsoft.com/office/drawing/2014/main" id="{096EB586-348C-511A-2362-E317AE4AFE65}"/>
                    </a:ext>
                  </a:extLst>
                </p:cNvPr>
                <p:cNvPicPr/>
                <p:nvPr/>
              </p:nvPicPr>
              <p:blipFill>
                <a:blip r:embed="rId102"/>
                <a:stretch>
                  <a:fillRect/>
                </a:stretch>
              </p:blipFill>
              <p:spPr>
                <a:xfrm>
                  <a:off x="9394857" y="3347074"/>
                  <a:ext cx="42480" cy="103680"/>
                </a:xfrm>
                <a:prstGeom prst="rect">
                  <a:avLst/>
                </a:prstGeom>
              </p:spPr>
            </p:pic>
          </mc:Fallback>
        </mc:AlternateContent>
        <mc:AlternateContent xmlns:mc="http://schemas.openxmlformats.org/markup-compatibility/2006">
          <mc:Choice xmlns:p14="http://schemas.microsoft.com/office/powerpoint/2010/main" Requires="p14">
            <p:contentPart p14:bwMode="auto" r:id="rId103">
              <p14:nvContentPartPr>
                <p14:cNvPr id="70" name="Ink 69">
                  <a:extLst>
                    <a:ext uri="{FF2B5EF4-FFF2-40B4-BE49-F238E27FC236}">
                      <a16:creationId xmlns:a16="http://schemas.microsoft.com/office/drawing/2014/main" id="{231F066D-537F-D538-F991-EC3A806700B4}"/>
                    </a:ext>
                  </a:extLst>
                </p14:cNvPr>
                <p14:cNvContentPartPr/>
                <p14:nvPr/>
              </p14:nvContentPartPr>
              <p14:xfrm>
                <a:off x="9430137" y="3352834"/>
                <a:ext cx="113400" cy="87480"/>
              </p14:xfrm>
            </p:contentPart>
          </mc:Choice>
          <mc:Fallback>
            <p:pic>
              <p:nvPicPr>
                <p:cNvPr id="70" name="Ink 69">
                  <a:extLst>
                    <a:ext uri="{FF2B5EF4-FFF2-40B4-BE49-F238E27FC236}">
                      <a16:creationId xmlns:a16="http://schemas.microsoft.com/office/drawing/2014/main" id="{231F066D-537F-D538-F991-EC3A806700B4}"/>
                    </a:ext>
                  </a:extLst>
                </p:cNvPr>
                <p:cNvPicPr/>
                <p:nvPr/>
              </p:nvPicPr>
              <p:blipFill>
                <a:blip r:embed="rId104"/>
                <a:stretch>
                  <a:fillRect/>
                </a:stretch>
              </p:blipFill>
              <p:spPr>
                <a:xfrm>
                  <a:off x="9421137" y="3344194"/>
                  <a:ext cx="131040" cy="1051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05">
            <p14:nvContentPartPr>
              <p14:cNvPr id="72" name="Ink 71">
                <a:extLst>
                  <a:ext uri="{FF2B5EF4-FFF2-40B4-BE49-F238E27FC236}">
                    <a16:creationId xmlns:a16="http://schemas.microsoft.com/office/drawing/2014/main" id="{79337E92-8299-9AB9-70FD-4E812A2837B9}"/>
                  </a:ext>
                </a:extLst>
              </p14:cNvPr>
              <p14:cNvContentPartPr/>
              <p14:nvPr/>
            </p14:nvContentPartPr>
            <p14:xfrm>
              <a:off x="9879777" y="3482074"/>
              <a:ext cx="401400" cy="33480"/>
            </p14:xfrm>
          </p:contentPart>
        </mc:Choice>
        <mc:Fallback>
          <p:pic>
            <p:nvPicPr>
              <p:cNvPr id="72" name="Ink 71">
                <a:extLst>
                  <a:ext uri="{FF2B5EF4-FFF2-40B4-BE49-F238E27FC236}">
                    <a16:creationId xmlns:a16="http://schemas.microsoft.com/office/drawing/2014/main" id="{79337E92-8299-9AB9-70FD-4E812A2837B9}"/>
                  </a:ext>
                </a:extLst>
              </p:cNvPr>
              <p:cNvPicPr/>
              <p:nvPr/>
            </p:nvPicPr>
            <p:blipFill>
              <a:blip r:embed="rId106"/>
              <a:stretch>
                <a:fillRect/>
              </a:stretch>
            </p:blipFill>
            <p:spPr>
              <a:xfrm>
                <a:off x="9871137" y="3473074"/>
                <a:ext cx="419040" cy="51120"/>
              </a:xfrm>
              <a:prstGeom prst="rect">
                <a:avLst/>
              </a:prstGeom>
            </p:spPr>
          </p:pic>
        </mc:Fallback>
      </mc:AlternateContent>
      <mc:AlternateContent xmlns:mc="http://schemas.openxmlformats.org/markup-compatibility/2006">
        <mc:Choice xmlns:p14="http://schemas.microsoft.com/office/powerpoint/2010/main" Requires="p14">
          <p:contentPart p14:bwMode="auto" r:id="rId107">
            <p14:nvContentPartPr>
              <p14:cNvPr id="73" name="Ink 72">
                <a:extLst>
                  <a:ext uri="{FF2B5EF4-FFF2-40B4-BE49-F238E27FC236}">
                    <a16:creationId xmlns:a16="http://schemas.microsoft.com/office/drawing/2014/main" id="{7DAF7DAF-385F-5B6F-8130-D4E318AF1CBE}"/>
                  </a:ext>
                </a:extLst>
              </p14:cNvPr>
              <p14:cNvContentPartPr/>
              <p14:nvPr/>
            </p14:nvContentPartPr>
            <p14:xfrm>
              <a:off x="5583537" y="6186034"/>
              <a:ext cx="411480" cy="53280"/>
            </p14:xfrm>
          </p:contentPart>
        </mc:Choice>
        <mc:Fallback>
          <p:pic>
            <p:nvPicPr>
              <p:cNvPr id="73" name="Ink 72">
                <a:extLst>
                  <a:ext uri="{FF2B5EF4-FFF2-40B4-BE49-F238E27FC236}">
                    <a16:creationId xmlns:a16="http://schemas.microsoft.com/office/drawing/2014/main" id="{7DAF7DAF-385F-5B6F-8130-D4E318AF1CBE}"/>
                  </a:ext>
                </a:extLst>
              </p:cNvPr>
              <p:cNvPicPr/>
              <p:nvPr/>
            </p:nvPicPr>
            <p:blipFill>
              <a:blip r:embed="rId108"/>
              <a:stretch>
                <a:fillRect/>
              </a:stretch>
            </p:blipFill>
            <p:spPr>
              <a:xfrm>
                <a:off x="5574897" y="6177034"/>
                <a:ext cx="429120" cy="70920"/>
              </a:xfrm>
              <a:prstGeom prst="rect">
                <a:avLst/>
              </a:prstGeom>
            </p:spPr>
          </p:pic>
        </mc:Fallback>
      </mc:AlternateContent>
      <mc:AlternateContent xmlns:mc="http://schemas.openxmlformats.org/markup-compatibility/2006">
        <mc:Choice xmlns:p14="http://schemas.microsoft.com/office/powerpoint/2010/main" Requires="p14">
          <p:contentPart p14:bwMode="auto" r:id="rId109">
            <p14:nvContentPartPr>
              <p14:cNvPr id="74" name="Ink 73">
                <a:extLst>
                  <a:ext uri="{FF2B5EF4-FFF2-40B4-BE49-F238E27FC236}">
                    <a16:creationId xmlns:a16="http://schemas.microsoft.com/office/drawing/2014/main" id="{CF1ADFD8-D71D-CC89-D999-F10474797D72}"/>
                  </a:ext>
                </a:extLst>
              </p14:cNvPr>
              <p14:cNvContentPartPr/>
              <p14:nvPr/>
            </p14:nvContentPartPr>
            <p14:xfrm>
              <a:off x="6206337" y="4138354"/>
              <a:ext cx="37800" cy="4680"/>
            </p14:xfrm>
          </p:contentPart>
        </mc:Choice>
        <mc:Fallback>
          <p:pic>
            <p:nvPicPr>
              <p:cNvPr id="74" name="Ink 73">
                <a:extLst>
                  <a:ext uri="{FF2B5EF4-FFF2-40B4-BE49-F238E27FC236}">
                    <a16:creationId xmlns:a16="http://schemas.microsoft.com/office/drawing/2014/main" id="{CF1ADFD8-D71D-CC89-D999-F10474797D72}"/>
                  </a:ext>
                </a:extLst>
              </p:cNvPr>
              <p:cNvPicPr/>
              <p:nvPr/>
            </p:nvPicPr>
            <p:blipFill>
              <a:blip r:embed="rId110"/>
              <a:stretch>
                <a:fillRect/>
              </a:stretch>
            </p:blipFill>
            <p:spPr>
              <a:xfrm>
                <a:off x="6197337" y="4129714"/>
                <a:ext cx="55440" cy="22320"/>
              </a:xfrm>
              <a:prstGeom prst="rect">
                <a:avLst/>
              </a:prstGeom>
            </p:spPr>
          </p:pic>
        </mc:Fallback>
      </mc:AlternateContent>
      <mc:AlternateContent xmlns:mc="http://schemas.openxmlformats.org/markup-compatibility/2006">
        <mc:Choice xmlns:p14="http://schemas.microsoft.com/office/powerpoint/2010/main" Requires="p14">
          <p:contentPart p14:bwMode="auto" r:id="rId111">
            <p14:nvContentPartPr>
              <p14:cNvPr id="75" name="Ink 74">
                <a:extLst>
                  <a:ext uri="{FF2B5EF4-FFF2-40B4-BE49-F238E27FC236}">
                    <a16:creationId xmlns:a16="http://schemas.microsoft.com/office/drawing/2014/main" id="{1F93DE6A-3CA2-778E-F3FC-BCE2257D8E02}"/>
                  </a:ext>
                </a:extLst>
              </p14:cNvPr>
              <p14:cNvContentPartPr/>
              <p14:nvPr/>
            </p14:nvContentPartPr>
            <p14:xfrm>
              <a:off x="5619177" y="2844874"/>
              <a:ext cx="32040" cy="50400"/>
            </p14:xfrm>
          </p:contentPart>
        </mc:Choice>
        <mc:Fallback>
          <p:pic>
            <p:nvPicPr>
              <p:cNvPr id="75" name="Ink 74">
                <a:extLst>
                  <a:ext uri="{FF2B5EF4-FFF2-40B4-BE49-F238E27FC236}">
                    <a16:creationId xmlns:a16="http://schemas.microsoft.com/office/drawing/2014/main" id="{1F93DE6A-3CA2-778E-F3FC-BCE2257D8E02}"/>
                  </a:ext>
                </a:extLst>
              </p:cNvPr>
              <p:cNvPicPr/>
              <p:nvPr/>
            </p:nvPicPr>
            <p:blipFill>
              <a:blip r:embed="rId112"/>
              <a:stretch>
                <a:fillRect/>
              </a:stretch>
            </p:blipFill>
            <p:spPr>
              <a:xfrm>
                <a:off x="5610177" y="2835874"/>
                <a:ext cx="49680" cy="68040"/>
              </a:xfrm>
              <a:prstGeom prst="rect">
                <a:avLst/>
              </a:prstGeom>
            </p:spPr>
          </p:pic>
        </mc:Fallback>
      </mc:AlternateContent>
      <mc:AlternateContent xmlns:mc="http://schemas.openxmlformats.org/markup-compatibility/2006">
        <mc:Choice xmlns:p14="http://schemas.microsoft.com/office/powerpoint/2010/main" Requires="p14">
          <p:contentPart p14:bwMode="auto" r:id="rId113">
            <p14:nvContentPartPr>
              <p14:cNvPr id="76" name="Ink 75">
                <a:extLst>
                  <a:ext uri="{FF2B5EF4-FFF2-40B4-BE49-F238E27FC236}">
                    <a16:creationId xmlns:a16="http://schemas.microsoft.com/office/drawing/2014/main" id="{745A5178-9BF9-D7E6-B8FC-A0FCAD552D4F}"/>
                  </a:ext>
                </a:extLst>
              </p14:cNvPr>
              <p14:cNvContentPartPr/>
              <p14:nvPr/>
            </p14:nvContentPartPr>
            <p14:xfrm>
              <a:off x="5606937" y="2991754"/>
              <a:ext cx="111600" cy="116280"/>
            </p14:xfrm>
          </p:contentPart>
        </mc:Choice>
        <mc:Fallback>
          <p:pic>
            <p:nvPicPr>
              <p:cNvPr id="76" name="Ink 75">
                <a:extLst>
                  <a:ext uri="{FF2B5EF4-FFF2-40B4-BE49-F238E27FC236}">
                    <a16:creationId xmlns:a16="http://schemas.microsoft.com/office/drawing/2014/main" id="{745A5178-9BF9-D7E6-B8FC-A0FCAD552D4F}"/>
                  </a:ext>
                </a:extLst>
              </p:cNvPr>
              <p:cNvPicPr/>
              <p:nvPr/>
            </p:nvPicPr>
            <p:blipFill>
              <a:blip r:embed="rId114"/>
              <a:stretch>
                <a:fillRect/>
              </a:stretch>
            </p:blipFill>
            <p:spPr>
              <a:xfrm>
                <a:off x="5598297" y="2982754"/>
                <a:ext cx="129240" cy="133920"/>
              </a:xfrm>
              <a:prstGeom prst="rect">
                <a:avLst/>
              </a:prstGeom>
            </p:spPr>
          </p:pic>
        </mc:Fallback>
      </mc:AlternateContent>
      <mc:AlternateContent xmlns:mc="http://schemas.openxmlformats.org/markup-compatibility/2006">
        <mc:Choice xmlns:p14="http://schemas.microsoft.com/office/powerpoint/2010/main" Requires="p14">
          <p:contentPart p14:bwMode="auto" r:id="rId115">
            <p14:nvContentPartPr>
              <p14:cNvPr id="77" name="Ink 76">
                <a:extLst>
                  <a:ext uri="{FF2B5EF4-FFF2-40B4-BE49-F238E27FC236}">
                    <a16:creationId xmlns:a16="http://schemas.microsoft.com/office/drawing/2014/main" id="{1559120C-EE9E-6A2B-624E-8E9BFCB271E0}"/>
                  </a:ext>
                </a:extLst>
              </p14:cNvPr>
              <p14:cNvContentPartPr/>
              <p14:nvPr/>
            </p14:nvContentPartPr>
            <p14:xfrm>
              <a:off x="5634657" y="3232234"/>
              <a:ext cx="65160" cy="117720"/>
            </p14:xfrm>
          </p:contentPart>
        </mc:Choice>
        <mc:Fallback>
          <p:pic>
            <p:nvPicPr>
              <p:cNvPr id="77" name="Ink 76">
                <a:extLst>
                  <a:ext uri="{FF2B5EF4-FFF2-40B4-BE49-F238E27FC236}">
                    <a16:creationId xmlns:a16="http://schemas.microsoft.com/office/drawing/2014/main" id="{1559120C-EE9E-6A2B-624E-8E9BFCB271E0}"/>
                  </a:ext>
                </a:extLst>
              </p:cNvPr>
              <p:cNvPicPr/>
              <p:nvPr/>
            </p:nvPicPr>
            <p:blipFill>
              <a:blip r:embed="rId116"/>
              <a:stretch>
                <a:fillRect/>
              </a:stretch>
            </p:blipFill>
            <p:spPr>
              <a:xfrm>
                <a:off x="5626017" y="3223234"/>
                <a:ext cx="82800" cy="135360"/>
              </a:xfrm>
              <a:prstGeom prst="rect">
                <a:avLst/>
              </a:prstGeom>
            </p:spPr>
          </p:pic>
        </mc:Fallback>
      </mc:AlternateContent>
      <p:grpSp>
        <p:nvGrpSpPr>
          <p:cNvPr id="80" name="Group 79">
            <a:extLst>
              <a:ext uri="{FF2B5EF4-FFF2-40B4-BE49-F238E27FC236}">
                <a16:creationId xmlns:a16="http://schemas.microsoft.com/office/drawing/2014/main" id="{57EE0539-BA49-9176-1B33-8D001518FAB5}"/>
              </a:ext>
            </a:extLst>
          </p:cNvPr>
          <p:cNvGrpSpPr/>
          <p:nvPr/>
        </p:nvGrpSpPr>
        <p:grpSpPr>
          <a:xfrm>
            <a:off x="5673897" y="3452194"/>
            <a:ext cx="84240" cy="104400"/>
            <a:chOff x="5673897" y="3452194"/>
            <a:chExt cx="84240" cy="104400"/>
          </a:xfrm>
        </p:grpSpPr>
        <mc:AlternateContent xmlns:mc="http://schemas.openxmlformats.org/markup-compatibility/2006">
          <mc:Choice xmlns:p14="http://schemas.microsoft.com/office/powerpoint/2010/main" Requires="p14">
            <p:contentPart p14:bwMode="auto" r:id="rId117">
              <p14:nvContentPartPr>
                <p14:cNvPr id="78" name="Ink 77">
                  <a:extLst>
                    <a:ext uri="{FF2B5EF4-FFF2-40B4-BE49-F238E27FC236}">
                      <a16:creationId xmlns:a16="http://schemas.microsoft.com/office/drawing/2014/main" id="{489EC7CB-305A-2E84-C4F3-23C4D03F74B2}"/>
                    </a:ext>
                  </a:extLst>
                </p14:cNvPr>
                <p14:cNvContentPartPr/>
                <p14:nvPr/>
              </p14:nvContentPartPr>
              <p14:xfrm>
                <a:off x="5697657" y="3452194"/>
                <a:ext cx="38520" cy="104400"/>
              </p14:xfrm>
            </p:contentPart>
          </mc:Choice>
          <mc:Fallback>
            <p:pic>
              <p:nvPicPr>
                <p:cNvPr id="78" name="Ink 77">
                  <a:extLst>
                    <a:ext uri="{FF2B5EF4-FFF2-40B4-BE49-F238E27FC236}">
                      <a16:creationId xmlns:a16="http://schemas.microsoft.com/office/drawing/2014/main" id="{489EC7CB-305A-2E84-C4F3-23C4D03F74B2}"/>
                    </a:ext>
                  </a:extLst>
                </p:cNvPr>
                <p:cNvPicPr/>
                <p:nvPr/>
              </p:nvPicPr>
              <p:blipFill>
                <a:blip r:embed="rId118"/>
                <a:stretch>
                  <a:fillRect/>
                </a:stretch>
              </p:blipFill>
              <p:spPr>
                <a:xfrm>
                  <a:off x="5689017" y="3443554"/>
                  <a:ext cx="56160" cy="122040"/>
                </a:xfrm>
                <a:prstGeom prst="rect">
                  <a:avLst/>
                </a:prstGeom>
              </p:spPr>
            </p:pic>
          </mc:Fallback>
        </mc:AlternateContent>
        <mc:AlternateContent xmlns:mc="http://schemas.openxmlformats.org/markup-compatibility/2006">
          <mc:Choice xmlns:p14="http://schemas.microsoft.com/office/powerpoint/2010/main" Requires="p14">
            <p:contentPart p14:bwMode="auto" r:id="rId119">
              <p14:nvContentPartPr>
                <p14:cNvPr id="79" name="Ink 78">
                  <a:extLst>
                    <a:ext uri="{FF2B5EF4-FFF2-40B4-BE49-F238E27FC236}">
                      <a16:creationId xmlns:a16="http://schemas.microsoft.com/office/drawing/2014/main" id="{53C11FBA-3C66-33AD-84D6-F949D90B8A1F}"/>
                    </a:ext>
                  </a:extLst>
                </p14:cNvPr>
                <p14:cNvContentPartPr/>
                <p14:nvPr/>
              </p14:nvContentPartPr>
              <p14:xfrm>
                <a:off x="5673897" y="3461554"/>
                <a:ext cx="84240" cy="80640"/>
              </p14:xfrm>
            </p:contentPart>
          </mc:Choice>
          <mc:Fallback>
            <p:pic>
              <p:nvPicPr>
                <p:cNvPr id="79" name="Ink 78">
                  <a:extLst>
                    <a:ext uri="{FF2B5EF4-FFF2-40B4-BE49-F238E27FC236}">
                      <a16:creationId xmlns:a16="http://schemas.microsoft.com/office/drawing/2014/main" id="{53C11FBA-3C66-33AD-84D6-F949D90B8A1F}"/>
                    </a:ext>
                  </a:extLst>
                </p:cNvPr>
                <p:cNvPicPr/>
                <p:nvPr/>
              </p:nvPicPr>
              <p:blipFill>
                <a:blip r:embed="rId120"/>
                <a:stretch>
                  <a:fillRect/>
                </a:stretch>
              </p:blipFill>
              <p:spPr>
                <a:xfrm>
                  <a:off x="5665257" y="3452914"/>
                  <a:ext cx="101880" cy="9828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21">
            <p14:nvContentPartPr>
              <p14:cNvPr id="81" name="Ink 80">
                <a:extLst>
                  <a:ext uri="{FF2B5EF4-FFF2-40B4-BE49-F238E27FC236}">
                    <a16:creationId xmlns:a16="http://schemas.microsoft.com/office/drawing/2014/main" id="{E662F4CD-436B-328A-838C-1CC1AD669E66}"/>
                  </a:ext>
                </a:extLst>
              </p14:cNvPr>
              <p14:cNvContentPartPr/>
              <p14:nvPr/>
            </p14:nvContentPartPr>
            <p14:xfrm>
              <a:off x="5700897" y="4969954"/>
              <a:ext cx="27360" cy="68400"/>
            </p14:xfrm>
          </p:contentPart>
        </mc:Choice>
        <mc:Fallback>
          <p:pic>
            <p:nvPicPr>
              <p:cNvPr id="81" name="Ink 80">
                <a:extLst>
                  <a:ext uri="{FF2B5EF4-FFF2-40B4-BE49-F238E27FC236}">
                    <a16:creationId xmlns:a16="http://schemas.microsoft.com/office/drawing/2014/main" id="{E662F4CD-436B-328A-838C-1CC1AD669E66}"/>
                  </a:ext>
                </a:extLst>
              </p:cNvPr>
              <p:cNvPicPr/>
              <p:nvPr/>
            </p:nvPicPr>
            <p:blipFill>
              <a:blip r:embed="rId122"/>
              <a:stretch>
                <a:fillRect/>
              </a:stretch>
            </p:blipFill>
            <p:spPr>
              <a:xfrm>
                <a:off x="5692257" y="4960954"/>
                <a:ext cx="45000" cy="86040"/>
              </a:xfrm>
              <a:prstGeom prst="rect">
                <a:avLst/>
              </a:prstGeom>
            </p:spPr>
          </p:pic>
        </mc:Fallback>
      </mc:AlternateContent>
      <mc:AlternateContent xmlns:mc="http://schemas.openxmlformats.org/markup-compatibility/2006">
        <mc:Choice xmlns:p14="http://schemas.microsoft.com/office/powerpoint/2010/main" Requires="p14">
          <p:contentPart p14:bwMode="auto" r:id="rId123">
            <p14:nvContentPartPr>
              <p14:cNvPr id="82" name="Ink 81">
                <a:extLst>
                  <a:ext uri="{FF2B5EF4-FFF2-40B4-BE49-F238E27FC236}">
                    <a16:creationId xmlns:a16="http://schemas.microsoft.com/office/drawing/2014/main" id="{35D19C86-CD9F-64BF-3C16-857F96BAE9F8}"/>
                  </a:ext>
                </a:extLst>
              </p14:cNvPr>
              <p14:cNvContentPartPr/>
              <p14:nvPr/>
            </p14:nvContentPartPr>
            <p14:xfrm>
              <a:off x="5663097" y="5193514"/>
              <a:ext cx="55080" cy="114120"/>
            </p14:xfrm>
          </p:contentPart>
        </mc:Choice>
        <mc:Fallback>
          <p:pic>
            <p:nvPicPr>
              <p:cNvPr id="82" name="Ink 81">
                <a:extLst>
                  <a:ext uri="{FF2B5EF4-FFF2-40B4-BE49-F238E27FC236}">
                    <a16:creationId xmlns:a16="http://schemas.microsoft.com/office/drawing/2014/main" id="{35D19C86-CD9F-64BF-3C16-857F96BAE9F8}"/>
                  </a:ext>
                </a:extLst>
              </p:cNvPr>
              <p:cNvPicPr/>
              <p:nvPr/>
            </p:nvPicPr>
            <p:blipFill>
              <a:blip r:embed="rId124"/>
              <a:stretch>
                <a:fillRect/>
              </a:stretch>
            </p:blipFill>
            <p:spPr>
              <a:xfrm>
                <a:off x="5654097" y="5184874"/>
                <a:ext cx="72720" cy="131760"/>
              </a:xfrm>
              <a:prstGeom prst="rect">
                <a:avLst/>
              </a:prstGeom>
            </p:spPr>
          </p:pic>
        </mc:Fallback>
      </mc:AlternateContent>
      <mc:AlternateContent xmlns:mc="http://schemas.openxmlformats.org/markup-compatibility/2006">
        <mc:Choice xmlns:p14="http://schemas.microsoft.com/office/powerpoint/2010/main" Requires="p14">
          <p:contentPart p14:bwMode="auto" r:id="rId125">
            <p14:nvContentPartPr>
              <p14:cNvPr id="83" name="Ink 82">
                <a:extLst>
                  <a:ext uri="{FF2B5EF4-FFF2-40B4-BE49-F238E27FC236}">
                    <a16:creationId xmlns:a16="http://schemas.microsoft.com/office/drawing/2014/main" id="{17898A1B-F20C-4047-117B-CB8DECE06F3A}"/>
                  </a:ext>
                </a:extLst>
              </p14:cNvPr>
              <p14:cNvContentPartPr/>
              <p14:nvPr/>
            </p14:nvContentPartPr>
            <p14:xfrm>
              <a:off x="5679657" y="5426794"/>
              <a:ext cx="87120" cy="118800"/>
            </p14:xfrm>
          </p:contentPart>
        </mc:Choice>
        <mc:Fallback>
          <p:pic>
            <p:nvPicPr>
              <p:cNvPr id="83" name="Ink 82">
                <a:extLst>
                  <a:ext uri="{FF2B5EF4-FFF2-40B4-BE49-F238E27FC236}">
                    <a16:creationId xmlns:a16="http://schemas.microsoft.com/office/drawing/2014/main" id="{17898A1B-F20C-4047-117B-CB8DECE06F3A}"/>
                  </a:ext>
                </a:extLst>
              </p:cNvPr>
              <p:cNvPicPr/>
              <p:nvPr/>
            </p:nvPicPr>
            <p:blipFill>
              <a:blip r:embed="rId126"/>
              <a:stretch>
                <a:fillRect/>
              </a:stretch>
            </p:blipFill>
            <p:spPr>
              <a:xfrm>
                <a:off x="5671017" y="5418154"/>
                <a:ext cx="104760" cy="136440"/>
              </a:xfrm>
              <a:prstGeom prst="rect">
                <a:avLst/>
              </a:prstGeom>
            </p:spPr>
          </p:pic>
        </mc:Fallback>
      </mc:AlternateContent>
      <mc:AlternateContent xmlns:mc="http://schemas.openxmlformats.org/markup-compatibility/2006">
        <mc:Choice xmlns:p14="http://schemas.microsoft.com/office/powerpoint/2010/main" Requires="p14">
          <p:contentPart p14:bwMode="auto" r:id="rId127">
            <p14:nvContentPartPr>
              <p14:cNvPr id="84" name="Ink 83">
                <a:extLst>
                  <a:ext uri="{FF2B5EF4-FFF2-40B4-BE49-F238E27FC236}">
                    <a16:creationId xmlns:a16="http://schemas.microsoft.com/office/drawing/2014/main" id="{782BFB22-D629-6C7E-59A6-48D811DDE1C6}"/>
                  </a:ext>
                </a:extLst>
              </p14:cNvPr>
              <p14:cNvContentPartPr/>
              <p14:nvPr/>
            </p14:nvContentPartPr>
            <p14:xfrm>
              <a:off x="5410377" y="4551634"/>
              <a:ext cx="787320" cy="507240"/>
            </p14:xfrm>
          </p:contentPart>
        </mc:Choice>
        <mc:Fallback>
          <p:pic>
            <p:nvPicPr>
              <p:cNvPr id="84" name="Ink 83">
                <a:extLst>
                  <a:ext uri="{FF2B5EF4-FFF2-40B4-BE49-F238E27FC236}">
                    <a16:creationId xmlns:a16="http://schemas.microsoft.com/office/drawing/2014/main" id="{782BFB22-D629-6C7E-59A6-48D811DDE1C6}"/>
                  </a:ext>
                </a:extLst>
              </p:cNvPr>
              <p:cNvPicPr/>
              <p:nvPr/>
            </p:nvPicPr>
            <p:blipFill>
              <a:blip r:embed="rId128"/>
              <a:stretch>
                <a:fillRect/>
              </a:stretch>
            </p:blipFill>
            <p:spPr>
              <a:xfrm>
                <a:off x="5401737" y="4542994"/>
                <a:ext cx="804960" cy="524880"/>
              </a:xfrm>
              <a:prstGeom prst="rect">
                <a:avLst/>
              </a:prstGeom>
            </p:spPr>
          </p:pic>
        </mc:Fallback>
      </mc:AlternateContent>
      <mc:AlternateContent xmlns:mc="http://schemas.openxmlformats.org/markup-compatibility/2006">
        <mc:Choice xmlns:p14="http://schemas.microsoft.com/office/powerpoint/2010/main" Requires="p14">
          <p:contentPart p14:bwMode="auto" r:id="rId129">
            <p14:nvContentPartPr>
              <p14:cNvPr id="85" name="Ink 84">
                <a:extLst>
                  <a:ext uri="{FF2B5EF4-FFF2-40B4-BE49-F238E27FC236}">
                    <a16:creationId xmlns:a16="http://schemas.microsoft.com/office/drawing/2014/main" id="{CEC4475D-8EEF-7450-C614-6BD7960EDE31}"/>
                  </a:ext>
                </a:extLst>
              </p14:cNvPr>
              <p14:cNvContentPartPr/>
              <p14:nvPr/>
            </p14:nvContentPartPr>
            <p14:xfrm>
              <a:off x="5387697" y="5509234"/>
              <a:ext cx="790200" cy="338040"/>
            </p14:xfrm>
          </p:contentPart>
        </mc:Choice>
        <mc:Fallback>
          <p:pic>
            <p:nvPicPr>
              <p:cNvPr id="85" name="Ink 84">
                <a:extLst>
                  <a:ext uri="{FF2B5EF4-FFF2-40B4-BE49-F238E27FC236}">
                    <a16:creationId xmlns:a16="http://schemas.microsoft.com/office/drawing/2014/main" id="{CEC4475D-8EEF-7450-C614-6BD7960EDE31}"/>
                  </a:ext>
                </a:extLst>
              </p:cNvPr>
              <p:cNvPicPr/>
              <p:nvPr/>
            </p:nvPicPr>
            <p:blipFill>
              <a:blip r:embed="rId130"/>
              <a:stretch>
                <a:fillRect/>
              </a:stretch>
            </p:blipFill>
            <p:spPr>
              <a:xfrm>
                <a:off x="5378697" y="5500594"/>
                <a:ext cx="807840" cy="355680"/>
              </a:xfrm>
              <a:prstGeom prst="rect">
                <a:avLst/>
              </a:prstGeom>
            </p:spPr>
          </p:pic>
        </mc:Fallback>
      </mc:AlternateContent>
      <p:grpSp>
        <p:nvGrpSpPr>
          <p:cNvPr id="89" name="Group 88">
            <a:extLst>
              <a:ext uri="{FF2B5EF4-FFF2-40B4-BE49-F238E27FC236}">
                <a16:creationId xmlns:a16="http://schemas.microsoft.com/office/drawing/2014/main" id="{CE0F7E31-79E5-0628-6771-99A771DD2B4B}"/>
              </a:ext>
            </a:extLst>
          </p:cNvPr>
          <p:cNvGrpSpPr/>
          <p:nvPr/>
        </p:nvGrpSpPr>
        <p:grpSpPr>
          <a:xfrm>
            <a:off x="6617817" y="4458754"/>
            <a:ext cx="515520" cy="451800"/>
            <a:chOff x="6617817" y="4458754"/>
            <a:chExt cx="515520" cy="451800"/>
          </a:xfrm>
        </p:grpSpPr>
        <mc:AlternateContent xmlns:mc="http://schemas.openxmlformats.org/markup-compatibility/2006">
          <mc:Choice xmlns:p14="http://schemas.microsoft.com/office/powerpoint/2010/main" Requires="p14">
            <p:contentPart p14:bwMode="auto" r:id="rId131">
              <p14:nvContentPartPr>
                <p14:cNvPr id="86" name="Ink 85">
                  <a:extLst>
                    <a:ext uri="{FF2B5EF4-FFF2-40B4-BE49-F238E27FC236}">
                      <a16:creationId xmlns:a16="http://schemas.microsoft.com/office/drawing/2014/main" id="{C2743889-D8FC-F788-030B-8C95E6AC7F37}"/>
                    </a:ext>
                  </a:extLst>
                </p14:cNvPr>
                <p14:cNvContentPartPr/>
                <p14:nvPr/>
              </p14:nvContentPartPr>
              <p14:xfrm>
                <a:off x="6651657" y="4565674"/>
                <a:ext cx="32760" cy="32760"/>
              </p14:xfrm>
            </p:contentPart>
          </mc:Choice>
          <mc:Fallback>
            <p:pic>
              <p:nvPicPr>
                <p:cNvPr id="86" name="Ink 85">
                  <a:extLst>
                    <a:ext uri="{FF2B5EF4-FFF2-40B4-BE49-F238E27FC236}">
                      <a16:creationId xmlns:a16="http://schemas.microsoft.com/office/drawing/2014/main" id="{C2743889-D8FC-F788-030B-8C95E6AC7F37}"/>
                    </a:ext>
                  </a:extLst>
                </p:cNvPr>
                <p:cNvPicPr/>
                <p:nvPr/>
              </p:nvPicPr>
              <p:blipFill>
                <a:blip r:embed="rId132"/>
                <a:stretch>
                  <a:fillRect/>
                </a:stretch>
              </p:blipFill>
              <p:spPr>
                <a:xfrm>
                  <a:off x="6643017" y="4556674"/>
                  <a:ext cx="50400" cy="50400"/>
                </a:xfrm>
                <a:prstGeom prst="rect">
                  <a:avLst/>
                </a:prstGeom>
              </p:spPr>
            </p:pic>
          </mc:Fallback>
        </mc:AlternateContent>
        <mc:AlternateContent xmlns:mc="http://schemas.openxmlformats.org/markup-compatibility/2006">
          <mc:Choice xmlns:p14="http://schemas.microsoft.com/office/powerpoint/2010/main" Requires="p14">
            <p:contentPart p14:bwMode="auto" r:id="rId133">
              <p14:nvContentPartPr>
                <p14:cNvPr id="87" name="Ink 86">
                  <a:extLst>
                    <a:ext uri="{FF2B5EF4-FFF2-40B4-BE49-F238E27FC236}">
                      <a16:creationId xmlns:a16="http://schemas.microsoft.com/office/drawing/2014/main" id="{F9F0189D-660F-D766-1D60-AF6273F5432D}"/>
                    </a:ext>
                  </a:extLst>
                </p14:cNvPr>
                <p14:cNvContentPartPr/>
                <p14:nvPr/>
              </p14:nvContentPartPr>
              <p14:xfrm>
                <a:off x="6617817" y="4458754"/>
                <a:ext cx="515520" cy="451800"/>
              </p14:xfrm>
            </p:contentPart>
          </mc:Choice>
          <mc:Fallback>
            <p:pic>
              <p:nvPicPr>
                <p:cNvPr id="87" name="Ink 86">
                  <a:extLst>
                    <a:ext uri="{FF2B5EF4-FFF2-40B4-BE49-F238E27FC236}">
                      <a16:creationId xmlns:a16="http://schemas.microsoft.com/office/drawing/2014/main" id="{F9F0189D-660F-D766-1D60-AF6273F5432D}"/>
                    </a:ext>
                  </a:extLst>
                </p:cNvPr>
                <p:cNvPicPr/>
                <p:nvPr/>
              </p:nvPicPr>
              <p:blipFill>
                <a:blip r:embed="rId134"/>
                <a:stretch>
                  <a:fillRect/>
                </a:stretch>
              </p:blipFill>
              <p:spPr>
                <a:xfrm>
                  <a:off x="6609177" y="4450114"/>
                  <a:ext cx="533160" cy="46944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35">
            <p14:nvContentPartPr>
              <p14:cNvPr id="88" name="Ink 87">
                <a:extLst>
                  <a:ext uri="{FF2B5EF4-FFF2-40B4-BE49-F238E27FC236}">
                    <a16:creationId xmlns:a16="http://schemas.microsoft.com/office/drawing/2014/main" id="{95EA01C1-DE72-DB52-1EA7-86B24150734D}"/>
                  </a:ext>
                </a:extLst>
              </p14:cNvPr>
              <p14:cNvContentPartPr/>
              <p14:nvPr/>
            </p14:nvContentPartPr>
            <p14:xfrm>
              <a:off x="6766137" y="5598514"/>
              <a:ext cx="564120" cy="463680"/>
            </p14:xfrm>
          </p:contentPart>
        </mc:Choice>
        <mc:Fallback>
          <p:pic>
            <p:nvPicPr>
              <p:cNvPr id="88" name="Ink 87">
                <a:extLst>
                  <a:ext uri="{FF2B5EF4-FFF2-40B4-BE49-F238E27FC236}">
                    <a16:creationId xmlns:a16="http://schemas.microsoft.com/office/drawing/2014/main" id="{95EA01C1-DE72-DB52-1EA7-86B24150734D}"/>
                  </a:ext>
                </a:extLst>
              </p:cNvPr>
              <p:cNvPicPr/>
              <p:nvPr/>
            </p:nvPicPr>
            <p:blipFill>
              <a:blip r:embed="rId136"/>
              <a:stretch>
                <a:fillRect/>
              </a:stretch>
            </p:blipFill>
            <p:spPr>
              <a:xfrm>
                <a:off x="6757137" y="5589514"/>
                <a:ext cx="581760" cy="481320"/>
              </a:xfrm>
              <a:prstGeom prst="rect">
                <a:avLst/>
              </a:prstGeom>
            </p:spPr>
          </p:pic>
        </mc:Fallback>
      </mc:AlternateContent>
      <mc:AlternateContent xmlns:mc="http://schemas.openxmlformats.org/markup-compatibility/2006">
        <mc:Choice xmlns:p14="http://schemas.microsoft.com/office/powerpoint/2010/main" Requires="p14">
          <p:contentPart p14:bwMode="auto" r:id="rId137">
            <p14:nvContentPartPr>
              <p14:cNvPr id="96" name="Ink 95">
                <a:extLst>
                  <a:ext uri="{FF2B5EF4-FFF2-40B4-BE49-F238E27FC236}">
                    <a16:creationId xmlns:a16="http://schemas.microsoft.com/office/drawing/2014/main" id="{483EDB72-3A51-0AF9-5A01-CFE969F12CE8}"/>
                  </a:ext>
                </a:extLst>
              </p14:cNvPr>
              <p14:cNvContentPartPr/>
              <p14:nvPr/>
            </p14:nvContentPartPr>
            <p14:xfrm>
              <a:off x="7663617" y="5070754"/>
              <a:ext cx="176400" cy="312840"/>
            </p14:xfrm>
          </p:contentPart>
        </mc:Choice>
        <mc:Fallback>
          <p:pic>
            <p:nvPicPr>
              <p:cNvPr id="96" name="Ink 95">
                <a:extLst>
                  <a:ext uri="{FF2B5EF4-FFF2-40B4-BE49-F238E27FC236}">
                    <a16:creationId xmlns:a16="http://schemas.microsoft.com/office/drawing/2014/main" id="{483EDB72-3A51-0AF9-5A01-CFE969F12CE8}"/>
                  </a:ext>
                </a:extLst>
              </p:cNvPr>
              <p:cNvPicPr/>
              <p:nvPr/>
            </p:nvPicPr>
            <p:blipFill>
              <a:blip r:embed="rId138"/>
              <a:stretch>
                <a:fillRect/>
              </a:stretch>
            </p:blipFill>
            <p:spPr>
              <a:xfrm>
                <a:off x="7654977" y="5061754"/>
                <a:ext cx="194040" cy="330480"/>
              </a:xfrm>
              <a:prstGeom prst="rect">
                <a:avLst/>
              </a:prstGeom>
            </p:spPr>
          </p:pic>
        </mc:Fallback>
      </mc:AlternateContent>
      <mc:AlternateContent xmlns:mc="http://schemas.openxmlformats.org/markup-compatibility/2006">
        <mc:Choice xmlns:p14="http://schemas.microsoft.com/office/powerpoint/2010/main" Requires="p14">
          <p:contentPart p14:bwMode="auto" r:id="rId139">
            <p14:nvContentPartPr>
              <p14:cNvPr id="97" name="Ink 96">
                <a:extLst>
                  <a:ext uri="{FF2B5EF4-FFF2-40B4-BE49-F238E27FC236}">
                    <a16:creationId xmlns:a16="http://schemas.microsoft.com/office/drawing/2014/main" id="{D0489B73-851D-5CA4-27A8-DF8B5FE38B8B}"/>
                  </a:ext>
                </a:extLst>
              </p14:cNvPr>
              <p14:cNvContentPartPr/>
              <p14:nvPr/>
            </p14:nvContentPartPr>
            <p14:xfrm>
              <a:off x="9966537" y="5992354"/>
              <a:ext cx="931320" cy="84240"/>
            </p14:xfrm>
          </p:contentPart>
        </mc:Choice>
        <mc:Fallback>
          <p:pic>
            <p:nvPicPr>
              <p:cNvPr id="97" name="Ink 96">
                <a:extLst>
                  <a:ext uri="{FF2B5EF4-FFF2-40B4-BE49-F238E27FC236}">
                    <a16:creationId xmlns:a16="http://schemas.microsoft.com/office/drawing/2014/main" id="{D0489B73-851D-5CA4-27A8-DF8B5FE38B8B}"/>
                  </a:ext>
                </a:extLst>
              </p:cNvPr>
              <p:cNvPicPr/>
              <p:nvPr/>
            </p:nvPicPr>
            <p:blipFill>
              <a:blip r:embed="rId140"/>
              <a:stretch>
                <a:fillRect/>
              </a:stretch>
            </p:blipFill>
            <p:spPr>
              <a:xfrm>
                <a:off x="9957897" y="5983714"/>
                <a:ext cx="948960" cy="101880"/>
              </a:xfrm>
              <a:prstGeom prst="rect">
                <a:avLst/>
              </a:prstGeom>
            </p:spPr>
          </p:pic>
        </mc:Fallback>
      </mc:AlternateContent>
      <p:grpSp>
        <p:nvGrpSpPr>
          <p:cNvPr id="107" name="Group 106">
            <a:extLst>
              <a:ext uri="{FF2B5EF4-FFF2-40B4-BE49-F238E27FC236}">
                <a16:creationId xmlns:a16="http://schemas.microsoft.com/office/drawing/2014/main" id="{FB2CF2A3-59D7-209E-82AB-C7199F1463CA}"/>
              </a:ext>
            </a:extLst>
          </p:cNvPr>
          <p:cNvGrpSpPr/>
          <p:nvPr/>
        </p:nvGrpSpPr>
        <p:grpSpPr>
          <a:xfrm>
            <a:off x="10589337" y="4266514"/>
            <a:ext cx="1336680" cy="862920"/>
            <a:chOff x="10589337" y="4266514"/>
            <a:chExt cx="1336680" cy="862920"/>
          </a:xfrm>
        </p:grpSpPr>
        <mc:AlternateContent xmlns:mc="http://schemas.openxmlformats.org/markup-compatibility/2006">
          <mc:Choice xmlns:p14="http://schemas.microsoft.com/office/powerpoint/2010/main" Requires="p14">
            <p:contentPart p14:bwMode="auto" r:id="rId141">
              <p14:nvContentPartPr>
                <p14:cNvPr id="98" name="Ink 97">
                  <a:extLst>
                    <a:ext uri="{FF2B5EF4-FFF2-40B4-BE49-F238E27FC236}">
                      <a16:creationId xmlns:a16="http://schemas.microsoft.com/office/drawing/2014/main" id="{811F0569-1EE6-6D5B-4E60-3AC461ECB9C0}"/>
                    </a:ext>
                  </a:extLst>
                </p14:cNvPr>
                <p14:cNvContentPartPr/>
                <p14:nvPr/>
              </p14:nvContentPartPr>
              <p14:xfrm>
                <a:off x="10639017" y="4931434"/>
                <a:ext cx="262080" cy="164520"/>
              </p14:xfrm>
            </p:contentPart>
          </mc:Choice>
          <mc:Fallback>
            <p:pic>
              <p:nvPicPr>
                <p:cNvPr id="98" name="Ink 97">
                  <a:extLst>
                    <a:ext uri="{FF2B5EF4-FFF2-40B4-BE49-F238E27FC236}">
                      <a16:creationId xmlns:a16="http://schemas.microsoft.com/office/drawing/2014/main" id="{811F0569-1EE6-6D5B-4E60-3AC461ECB9C0}"/>
                    </a:ext>
                  </a:extLst>
                </p:cNvPr>
                <p:cNvPicPr/>
                <p:nvPr/>
              </p:nvPicPr>
              <p:blipFill>
                <a:blip r:embed="rId142"/>
                <a:stretch>
                  <a:fillRect/>
                </a:stretch>
              </p:blipFill>
              <p:spPr>
                <a:xfrm>
                  <a:off x="10630017" y="4922434"/>
                  <a:ext cx="279720" cy="182160"/>
                </a:xfrm>
                <a:prstGeom prst="rect">
                  <a:avLst/>
                </a:prstGeom>
              </p:spPr>
            </p:pic>
          </mc:Fallback>
        </mc:AlternateContent>
        <mc:AlternateContent xmlns:mc="http://schemas.openxmlformats.org/markup-compatibility/2006">
          <mc:Choice xmlns:p14="http://schemas.microsoft.com/office/powerpoint/2010/main" Requires="p14">
            <p:contentPart p14:bwMode="auto" r:id="rId143">
              <p14:nvContentPartPr>
                <p14:cNvPr id="99" name="Ink 98">
                  <a:extLst>
                    <a:ext uri="{FF2B5EF4-FFF2-40B4-BE49-F238E27FC236}">
                      <a16:creationId xmlns:a16="http://schemas.microsoft.com/office/drawing/2014/main" id="{C3DB947C-CFA4-94F8-5103-EF1B95EEA2B3}"/>
                    </a:ext>
                  </a:extLst>
                </p14:cNvPr>
                <p14:cNvContentPartPr/>
                <p14:nvPr/>
              </p14:nvContentPartPr>
              <p14:xfrm>
                <a:off x="10589337" y="5020714"/>
                <a:ext cx="124920" cy="108720"/>
              </p14:xfrm>
            </p:contentPart>
          </mc:Choice>
          <mc:Fallback>
            <p:pic>
              <p:nvPicPr>
                <p:cNvPr id="99" name="Ink 98">
                  <a:extLst>
                    <a:ext uri="{FF2B5EF4-FFF2-40B4-BE49-F238E27FC236}">
                      <a16:creationId xmlns:a16="http://schemas.microsoft.com/office/drawing/2014/main" id="{C3DB947C-CFA4-94F8-5103-EF1B95EEA2B3}"/>
                    </a:ext>
                  </a:extLst>
                </p:cNvPr>
                <p:cNvPicPr/>
                <p:nvPr/>
              </p:nvPicPr>
              <p:blipFill>
                <a:blip r:embed="rId144"/>
                <a:stretch>
                  <a:fillRect/>
                </a:stretch>
              </p:blipFill>
              <p:spPr>
                <a:xfrm>
                  <a:off x="10580337" y="5011714"/>
                  <a:ext cx="142560" cy="126360"/>
                </a:xfrm>
                <a:prstGeom prst="rect">
                  <a:avLst/>
                </a:prstGeom>
              </p:spPr>
            </p:pic>
          </mc:Fallback>
        </mc:AlternateContent>
        <mc:AlternateContent xmlns:mc="http://schemas.openxmlformats.org/markup-compatibility/2006">
          <mc:Choice xmlns:p14="http://schemas.microsoft.com/office/powerpoint/2010/main" Requires="p14">
            <p:contentPart p14:bwMode="auto" r:id="rId145">
              <p14:nvContentPartPr>
                <p14:cNvPr id="101" name="Ink 100">
                  <a:extLst>
                    <a:ext uri="{FF2B5EF4-FFF2-40B4-BE49-F238E27FC236}">
                      <a16:creationId xmlns:a16="http://schemas.microsoft.com/office/drawing/2014/main" id="{72C59CC5-C7FB-3A22-0881-D748373CE5AC}"/>
                    </a:ext>
                  </a:extLst>
                </p14:cNvPr>
                <p14:cNvContentPartPr/>
                <p14:nvPr/>
              </p14:nvContentPartPr>
              <p14:xfrm>
                <a:off x="11062017" y="4658914"/>
                <a:ext cx="50400" cy="284760"/>
              </p14:xfrm>
            </p:contentPart>
          </mc:Choice>
          <mc:Fallback>
            <p:pic>
              <p:nvPicPr>
                <p:cNvPr id="101" name="Ink 100">
                  <a:extLst>
                    <a:ext uri="{FF2B5EF4-FFF2-40B4-BE49-F238E27FC236}">
                      <a16:creationId xmlns:a16="http://schemas.microsoft.com/office/drawing/2014/main" id="{72C59CC5-C7FB-3A22-0881-D748373CE5AC}"/>
                    </a:ext>
                  </a:extLst>
                </p:cNvPr>
                <p:cNvPicPr/>
                <p:nvPr/>
              </p:nvPicPr>
              <p:blipFill>
                <a:blip r:embed="rId146"/>
                <a:stretch>
                  <a:fillRect/>
                </a:stretch>
              </p:blipFill>
              <p:spPr>
                <a:xfrm>
                  <a:off x="11053017" y="4650274"/>
                  <a:ext cx="68040" cy="302400"/>
                </a:xfrm>
                <a:prstGeom prst="rect">
                  <a:avLst/>
                </a:prstGeom>
              </p:spPr>
            </p:pic>
          </mc:Fallback>
        </mc:AlternateContent>
        <mc:AlternateContent xmlns:mc="http://schemas.openxmlformats.org/markup-compatibility/2006">
          <mc:Choice xmlns:p14="http://schemas.microsoft.com/office/powerpoint/2010/main" Requires="p14">
            <p:contentPart p14:bwMode="auto" r:id="rId147">
              <p14:nvContentPartPr>
                <p14:cNvPr id="102" name="Ink 101">
                  <a:extLst>
                    <a:ext uri="{FF2B5EF4-FFF2-40B4-BE49-F238E27FC236}">
                      <a16:creationId xmlns:a16="http://schemas.microsoft.com/office/drawing/2014/main" id="{A6334B22-A4FE-C9AD-EBF0-B5BEFC4BE277}"/>
                    </a:ext>
                  </a:extLst>
                </p14:cNvPr>
                <p14:cNvContentPartPr/>
                <p14:nvPr/>
              </p14:nvContentPartPr>
              <p14:xfrm>
                <a:off x="11006937" y="4784914"/>
                <a:ext cx="130320" cy="96480"/>
              </p14:xfrm>
            </p:contentPart>
          </mc:Choice>
          <mc:Fallback>
            <p:pic>
              <p:nvPicPr>
                <p:cNvPr id="102" name="Ink 101">
                  <a:extLst>
                    <a:ext uri="{FF2B5EF4-FFF2-40B4-BE49-F238E27FC236}">
                      <a16:creationId xmlns:a16="http://schemas.microsoft.com/office/drawing/2014/main" id="{A6334B22-A4FE-C9AD-EBF0-B5BEFC4BE277}"/>
                    </a:ext>
                  </a:extLst>
                </p:cNvPr>
                <p:cNvPicPr/>
                <p:nvPr/>
              </p:nvPicPr>
              <p:blipFill>
                <a:blip r:embed="rId148"/>
                <a:stretch>
                  <a:fillRect/>
                </a:stretch>
              </p:blipFill>
              <p:spPr>
                <a:xfrm>
                  <a:off x="10998297" y="4776274"/>
                  <a:ext cx="147960" cy="114120"/>
                </a:xfrm>
                <a:prstGeom prst="rect">
                  <a:avLst/>
                </a:prstGeom>
              </p:spPr>
            </p:pic>
          </mc:Fallback>
        </mc:AlternateContent>
        <mc:AlternateContent xmlns:mc="http://schemas.openxmlformats.org/markup-compatibility/2006">
          <mc:Choice xmlns:p14="http://schemas.microsoft.com/office/powerpoint/2010/main" Requires="p14">
            <p:contentPart p14:bwMode="auto" r:id="rId149">
              <p14:nvContentPartPr>
                <p14:cNvPr id="103" name="Ink 102">
                  <a:extLst>
                    <a:ext uri="{FF2B5EF4-FFF2-40B4-BE49-F238E27FC236}">
                      <a16:creationId xmlns:a16="http://schemas.microsoft.com/office/drawing/2014/main" id="{542E3E25-B607-A282-6C53-15B25648A467}"/>
                    </a:ext>
                  </a:extLst>
                </p14:cNvPr>
                <p14:cNvContentPartPr/>
                <p14:nvPr/>
              </p14:nvContentPartPr>
              <p14:xfrm>
                <a:off x="11153457" y="4701754"/>
                <a:ext cx="158400" cy="111240"/>
              </p14:xfrm>
            </p:contentPart>
          </mc:Choice>
          <mc:Fallback>
            <p:pic>
              <p:nvPicPr>
                <p:cNvPr id="103" name="Ink 102">
                  <a:extLst>
                    <a:ext uri="{FF2B5EF4-FFF2-40B4-BE49-F238E27FC236}">
                      <a16:creationId xmlns:a16="http://schemas.microsoft.com/office/drawing/2014/main" id="{542E3E25-B607-A282-6C53-15B25648A467}"/>
                    </a:ext>
                  </a:extLst>
                </p:cNvPr>
                <p:cNvPicPr/>
                <p:nvPr/>
              </p:nvPicPr>
              <p:blipFill>
                <a:blip r:embed="rId150"/>
                <a:stretch>
                  <a:fillRect/>
                </a:stretch>
              </p:blipFill>
              <p:spPr>
                <a:xfrm>
                  <a:off x="11144817" y="4693114"/>
                  <a:ext cx="176040" cy="128880"/>
                </a:xfrm>
                <a:prstGeom prst="rect">
                  <a:avLst/>
                </a:prstGeom>
              </p:spPr>
            </p:pic>
          </mc:Fallback>
        </mc:AlternateContent>
        <mc:AlternateContent xmlns:mc="http://schemas.openxmlformats.org/markup-compatibility/2006">
          <mc:Choice xmlns:p14="http://schemas.microsoft.com/office/powerpoint/2010/main" Requires="p14">
            <p:contentPart p14:bwMode="auto" r:id="rId151">
              <p14:nvContentPartPr>
                <p14:cNvPr id="104" name="Ink 103">
                  <a:extLst>
                    <a:ext uri="{FF2B5EF4-FFF2-40B4-BE49-F238E27FC236}">
                      <a16:creationId xmlns:a16="http://schemas.microsoft.com/office/drawing/2014/main" id="{30A8272D-9942-36C2-566A-1E3BD66B6A71}"/>
                    </a:ext>
                  </a:extLst>
                </p14:cNvPr>
                <p14:cNvContentPartPr/>
                <p14:nvPr/>
              </p14:nvContentPartPr>
              <p14:xfrm>
                <a:off x="11346057" y="4652794"/>
                <a:ext cx="62640" cy="75600"/>
              </p14:xfrm>
            </p:contentPart>
          </mc:Choice>
          <mc:Fallback>
            <p:pic>
              <p:nvPicPr>
                <p:cNvPr id="104" name="Ink 103">
                  <a:extLst>
                    <a:ext uri="{FF2B5EF4-FFF2-40B4-BE49-F238E27FC236}">
                      <a16:creationId xmlns:a16="http://schemas.microsoft.com/office/drawing/2014/main" id="{30A8272D-9942-36C2-566A-1E3BD66B6A71}"/>
                    </a:ext>
                  </a:extLst>
                </p:cNvPr>
                <p:cNvPicPr/>
                <p:nvPr/>
              </p:nvPicPr>
              <p:blipFill>
                <a:blip r:embed="rId152"/>
                <a:stretch>
                  <a:fillRect/>
                </a:stretch>
              </p:blipFill>
              <p:spPr>
                <a:xfrm>
                  <a:off x="11337057" y="4644154"/>
                  <a:ext cx="80280" cy="93240"/>
                </a:xfrm>
                <a:prstGeom prst="rect">
                  <a:avLst/>
                </a:prstGeom>
              </p:spPr>
            </p:pic>
          </mc:Fallback>
        </mc:AlternateContent>
        <mc:AlternateContent xmlns:mc="http://schemas.openxmlformats.org/markup-compatibility/2006">
          <mc:Choice xmlns:p14="http://schemas.microsoft.com/office/powerpoint/2010/main" Requires="p14">
            <p:contentPart p14:bwMode="auto" r:id="rId153">
              <p14:nvContentPartPr>
                <p14:cNvPr id="105" name="Ink 104">
                  <a:extLst>
                    <a:ext uri="{FF2B5EF4-FFF2-40B4-BE49-F238E27FC236}">
                      <a16:creationId xmlns:a16="http://schemas.microsoft.com/office/drawing/2014/main" id="{CEF65E4E-FAC9-75BF-83BA-B05FA6A623C5}"/>
                    </a:ext>
                  </a:extLst>
                </p14:cNvPr>
                <p14:cNvContentPartPr/>
                <p14:nvPr/>
              </p14:nvContentPartPr>
              <p14:xfrm>
                <a:off x="11419857" y="4460914"/>
                <a:ext cx="117360" cy="211680"/>
              </p14:xfrm>
            </p:contentPart>
          </mc:Choice>
          <mc:Fallback>
            <p:pic>
              <p:nvPicPr>
                <p:cNvPr id="105" name="Ink 104">
                  <a:extLst>
                    <a:ext uri="{FF2B5EF4-FFF2-40B4-BE49-F238E27FC236}">
                      <a16:creationId xmlns:a16="http://schemas.microsoft.com/office/drawing/2014/main" id="{CEF65E4E-FAC9-75BF-83BA-B05FA6A623C5}"/>
                    </a:ext>
                  </a:extLst>
                </p:cNvPr>
                <p:cNvPicPr/>
                <p:nvPr/>
              </p:nvPicPr>
              <p:blipFill>
                <a:blip r:embed="rId154"/>
                <a:stretch>
                  <a:fillRect/>
                </a:stretch>
              </p:blipFill>
              <p:spPr>
                <a:xfrm>
                  <a:off x="11410857" y="4451914"/>
                  <a:ext cx="135000" cy="229320"/>
                </a:xfrm>
                <a:prstGeom prst="rect">
                  <a:avLst/>
                </a:prstGeom>
              </p:spPr>
            </p:pic>
          </mc:Fallback>
        </mc:AlternateContent>
        <mc:AlternateContent xmlns:mc="http://schemas.openxmlformats.org/markup-compatibility/2006">
          <mc:Choice xmlns:p14="http://schemas.microsoft.com/office/powerpoint/2010/main" Requires="p14">
            <p:contentPart p14:bwMode="auto" r:id="rId155">
              <p14:nvContentPartPr>
                <p14:cNvPr id="106" name="Ink 105">
                  <a:extLst>
                    <a:ext uri="{FF2B5EF4-FFF2-40B4-BE49-F238E27FC236}">
                      <a16:creationId xmlns:a16="http://schemas.microsoft.com/office/drawing/2014/main" id="{348A9783-428F-47F2-775C-9122B42E3FB4}"/>
                    </a:ext>
                  </a:extLst>
                </p14:cNvPr>
                <p14:cNvContentPartPr/>
                <p14:nvPr/>
              </p14:nvContentPartPr>
              <p14:xfrm>
                <a:off x="11573937" y="4266514"/>
                <a:ext cx="352080" cy="319680"/>
              </p14:xfrm>
            </p:contentPart>
          </mc:Choice>
          <mc:Fallback>
            <p:pic>
              <p:nvPicPr>
                <p:cNvPr id="106" name="Ink 105">
                  <a:extLst>
                    <a:ext uri="{FF2B5EF4-FFF2-40B4-BE49-F238E27FC236}">
                      <a16:creationId xmlns:a16="http://schemas.microsoft.com/office/drawing/2014/main" id="{348A9783-428F-47F2-775C-9122B42E3FB4}"/>
                    </a:ext>
                  </a:extLst>
                </p:cNvPr>
                <p:cNvPicPr/>
                <p:nvPr/>
              </p:nvPicPr>
              <p:blipFill>
                <a:blip r:embed="rId156"/>
                <a:stretch>
                  <a:fillRect/>
                </a:stretch>
              </p:blipFill>
              <p:spPr>
                <a:xfrm>
                  <a:off x="11565297" y="4257874"/>
                  <a:ext cx="369720" cy="3373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57">
            <p14:nvContentPartPr>
              <p14:cNvPr id="143" name="Ink 142">
                <a:extLst>
                  <a:ext uri="{FF2B5EF4-FFF2-40B4-BE49-F238E27FC236}">
                    <a16:creationId xmlns:a16="http://schemas.microsoft.com/office/drawing/2014/main" id="{6ACD861C-9740-A65E-0199-86665394688C}"/>
                  </a:ext>
                </a:extLst>
              </p14:cNvPr>
              <p14:cNvContentPartPr/>
              <p14:nvPr/>
            </p14:nvContentPartPr>
            <p14:xfrm>
              <a:off x="1234377" y="6165874"/>
              <a:ext cx="132840" cy="114480"/>
            </p14:xfrm>
          </p:contentPart>
        </mc:Choice>
        <mc:Fallback>
          <p:pic>
            <p:nvPicPr>
              <p:cNvPr id="143" name="Ink 142">
                <a:extLst>
                  <a:ext uri="{FF2B5EF4-FFF2-40B4-BE49-F238E27FC236}">
                    <a16:creationId xmlns:a16="http://schemas.microsoft.com/office/drawing/2014/main" id="{6ACD861C-9740-A65E-0199-86665394688C}"/>
                  </a:ext>
                </a:extLst>
              </p:cNvPr>
              <p:cNvPicPr/>
              <p:nvPr/>
            </p:nvPicPr>
            <p:blipFill>
              <a:blip r:embed="rId158"/>
              <a:stretch>
                <a:fillRect/>
              </a:stretch>
            </p:blipFill>
            <p:spPr>
              <a:xfrm>
                <a:off x="1225377" y="6156874"/>
                <a:ext cx="150480" cy="132120"/>
              </a:xfrm>
              <a:prstGeom prst="rect">
                <a:avLst/>
              </a:prstGeom>
            </p:spPr>
          </p:pic>
        </mc:Fallback>
      </mc:AlternateContent>
      <p:grpSp>
        <p:nvGrpSpPr>
          <p:cNvPr id="163" name="Group 162">
            <a:extLst>
              <a:ext uri="{FF2B5EF4-FFF2-40B4-BE49-F238E27FC236}">
                <a16:creationId xmlns:a16="http://schemas.microsoft.com/office/drawing/2014/main" id="{BEA73AC1-30A7-C72E-C796-3D5DCD031C7B}"/>
              </a:ext>
            </a:extLst>
          </p:cNvPr>
          <p:cNvGrpSpPr/>
          <p:nvPr/>
        </p:nvGrpSpPr>
        <p:grpSpPr>
          <a:xfrm>
            <a:off x="242577" y="3238714"/>
            <a:ext cx="3405240" cy="3051360"/>
            <a:chOff x="242577" y="3238714"/>
            <a:chExt cx="3405240" cy="3051360"/>
          </a:xfrm>
        </p:grpSpPr>
        <mc:AlternateContent xmlns:mc="http://schemas.openxmlformats.org/markup-compatibility/2006">
          <mc:Choice xmlns:p14="http://schemas.microsoft.com/office/powerpoint/2010/main" Requires="p14">
            <p:contentPart p14:bwMode="auto" r:id="rId159">
              <p14:nvContentPartPr>
                <p14:cNvPr id="33" name="Ink 32">
                  <a:extLst>
                    <a:ext uri="{FF2B5EF4-FFF2-40B4-BE49-F238E27FC236}">
                      <a16:creationId xmlns:a16="http://schemas.microsoft.com/office/drawing/2014/main" id="{C95B9335-AC36-4817-19A0-F1F84D606B0F}"/>
                    </a:ext>
                  </a:extLst>
                </p14:cNvPr>
                <p14:cNvContentPartPr/>
                <p14:nvPr/>
              </p14:nvContentPartPr>
              <p14:xfrm>
                <a:off x="3266217" y="3238714"/>
                <a:ext cx="381600" cy="237600"/>
              </p14:xfrm>
            </p:contentPart>
          </mc:Choice>
          <mc:Fallback>
            <p:pic>
              <p:nvPicPr>
                <p:cNvPr id="33" name="Ink 32">
                  <a:extLst>
                    <a:ext uri="{FF2B5EF4-FFF2-40B4-BE49-F238E27FC236}">
                      <a16:creationId xmlns:a16="http://schemas.microsoft.com/office/drawing/2014/main" id="{C95B9335-AC36-4817-19A0-F1F84D606B0F}"/>
                    </a:ext>
                  </a:extLst>
                </p:cNvPr>
                <p:cNvPicPr/>
                <p:nvPr/>
              </p:nvPicPr>
              <p:blipFill>
                <a:blip r:embed="rId160"/>
                <a:stretch>
                  <a:fillRect/>
                </a:stretch>
              </p:blipFill>
              <p:spPr>
                <a:xfrm>
                  <a:off x="3257217" y="3230074"/>
                  <a:ext cx="399240" cy="255240"/>
                </a:xfrm>
                <a:prstGeom prst="rect">
                  <a:avLst/>
                </a:prstGeom>
              </p:spPr>
            </p:pic>
          </mc:Fallback>
        </mc:AlternateContent>
        <mc:AlternateContent xmlns:mc="http://schemas.openxmlformats.org/markup-compatibility/2006">
          <mc:Choice xmlns:p14="http://schemas.microsoft.com/office/powerpoint/2010/main" Requires="p14">
            <p:contentPart p14:bwMode="auto" r:id="rId161">
              <p14:nvContentPartPr>
                <p14:cNvPr id="34" name="Ink 33">
                  <a:extLst>
                    <a:ext uri="{FF2B5EF4-FFF2-40B4-BE49-F238E27FC236}">
                      <a16:creationId xmlns:a16="http://schemas.microsoft.com/office/drawing/2014/main" id="{8AD239B5-10BF-0A6F-2AA4-AD9310DEBC16}"/>
                    </a:ext>
                  </a:extLst>
                </p14:cNvPr>
                <p14:cNvContentPartPr/>
                <p14:nvPr/>
              </p14:nvContentPartPr>
              <p14:xfrm>
                <a:off x="2942577" y="3460474"/>
                <a:ext cx="67680" cy="173520"/>
              </p14:xfrm>
            </p:contentPart>
          </mc:Choice>
          <mc:Fallback>
            <p:pic>
              <p:nvPicPr>
                <p:cNvPr id="34" name="Ink 33">
                  <a:extLst>
                    <a:ext uri="{FF2B5EF4-FFF2-40B4-BE49-F238E27FC236}">
                      <a16:creationId xmlns:a16="http://schemas.microsoft.com/office/drawing/2014/main" id="{8AD239B5-10BF-0A6F-2AA4-AD9310DEBC16}"/>
                    </a:ext>
                  </a:extLst>
                </p:cNvPr>
                <p:cNvPicPr/>
                <p:nvPr/>
              </p:nvPicPr>
              <p:blipFill>
                <a:blip r:embed="rId162"/>
                <a:stretch>
                  <a:fillRect/>
                </a:stretch>
              </p:blipFill>
              <p:spPr>
                <a:xfrm>
                  <a:off x="2933937" y="3451834"/>
                  <a:ext cx="85320" cy="191160"/>
                </a:xfrm>
                <a:prstGeom prst="rect">
                  <a:avLst/>
                </a:prstGeom>
              </p:spPr>
            </p:pic>
          </mc:Fallback>
        </mc:AlternateContent>
        <mc:AlternateContent xmlns:mc="http://schemas.openxmlformats.org/markup-compatibility/2006">
          <mc:Choice xmlns:p14="http://schemas.microsoft.com/office/powerpoint/2010/main" Requires="p14">
            <p:contentPart p14:bwMode="auto" r:id="rId163">
              <p14:nvContentPartPr>
                <p14:cNvPr id="35" name="Ink 34">
                  <a:extLst>
                    <a:ext uri="{FF2B5EF4-FFF2-40B4-BE49-F238E27FC236}">
                      <a16:creationId xmlns:a16="http://schemas.microsoft.com/office/drawing/2014/main" id="{48340919-DCF0-8BEB-6F70-7C3680A3257D}"/>
                    </a:ext>
                  </a:extLst>
                </p14:cNvPr>
                <p14:cNvContentPartPr/>
                <p14:nvPr/>
              </p14:nvContentPartPr>
              <p14:xfrm>
                <a:off x="2960217" y="3333034"/>
                <a:ext cx="100800" cy="128520"/>
              </p14:xfrm>
            </p:contentPart>
          </mc:Choice>
          <mc:Fallback>
            <p:pic>
              <p:nvPicPr>
                <p:cNvPr id="35" name="Ink 34">
                  <a:extLst>
                    <a:ext uri="{FF2B5EF4-FFF2-40B4-BE49-F238E27FC236}">
                      <a16:creationId xmlns:a16="http://schemas.microsoft.com/office/drawing/2014/main" id="{48340919-DCF0-8BEB-6F70-7C3680A3257D}"/>
                    </a:ext>
                  </a:extLst>
                </p:cNvPr>
                <p:cNvPicPr/>
                <p:nvPr/>
              </p:nvPicPr>
              <p:blipFill>
                <a:blip r:embed="rId164"/>
                <a:stretch>
                  <a:fillRect/>
                </a:stretch>
              </p:blipFill>
              <p:spPr>
                <a:xfrm>
                  <a:off x="2951577" y="3324394"/>
                  <a:ext cx="118440" cy="146160"/>
                </a:xfrm>
                <a:prstGeom prst="rect">
                  <a:avLst/>
                </a:prstGeom>
              </p:spPr>
            </p:pic>
          </mc:Fallback>
        </mc:AlternateContent>
        <mc:AlternateContent xmlns:mc="http://schemas.openxmlformats.org/markup-compatibility/2006">
          <mc:Choice xmlns:p14="http://schemas.microsoft.com/office/powerpoint/2010/main" Requires="p14">
            <p:contentPart p14:bwMode="auto" r:id="rId165">
              <p14:nvContentPartPr>
                <p14:cNvPr id="36" name="Ink 35">
                  <a:extLst>
                    <a:ext uri="{FF2B5EF4-FFF2-40B4-BE49-F238E27FC236}">
                      <a16:creationId xmlns:a16="http://schemas.microsoft.com/office/drawing/2014/main" id="{9CC9C58B-7BC4-8992-0150-596B56331A80}"/>
                    </a:ext>
                  </a:extLst>
                </p14:cNvPr>
                <p14:cNvContentPartPr/>
                <p14:nvPr/>
              </p14:nvContentPartPr>
              <p14:xfrm>
                <a:off x="2969937" y="3417274"/>
                <a:ext cx="158400" cy="225720"/>
              </p14:xfrm>
            </p:contentPart>
          </mc:Choice>
          <mc:Fallback>
            <p:pic>
              <p:nvPicPr>
                <p:cNvPr id="36" name="Ink 35">
                  <a:extLst>
                    <a:ext uri="{FF2B5EF4-FFF2-40B4-BE49-F238E27FC236}">
                      <a16:creationId xmlns:a16="http://schemas.microsoft.com/office/drawing/2014/main" id="{9CC9C58B-7BC4-8992-0150-596B56331A80}"/>
                    </a:ext>
                  </a:extLst>
                </p:cNvPr>
                <p:cNvPicPr/>
                <p:nvPr/>
              </p:nvPicPr>
              <p:blipFill>
                <a:blip r:embed="rId166"/>
                <a:stretch>
                  <a:fillRect/>
                </a:stretch>
              </p:blipFill>
              <p:spPr>
                <a:xfrm>
                  <a:off x="2961297" y="3408274"/>
                  <a:ext cx="176040" cy="243360"/>
                </a:xfrm>
                <a:prstGeom prst="rect">
                  <a:avLst/>
                </a:prstGeom>
              </p:spPr>
            </p:pic>
          </mc:Fallback>
        </mc:AlternateContent>
        <mc:AlternateContent xmlns:mc="http://schemas.openxmlformats.org/markup-compatibility/2006">
          <mc:Choice xmlns:p14="http://schemas.microsoft.com/office/powerpoint/2010/main" Requires="p14">
            <p:contentPart p14:bwMode="auto" r:id="rId167">
              <p14:nvContentPartPr>
                <p14:cNvPr id="111" name="Ink 110">
                  <a:extLst>
                    <a:ext uri="{FF2B5EF4-FFF2-40B4-BE49-F238E27FC236}">
                      <a16:creationId xmlns:a16="http://schemas.microsoft.com/office/drawing/2014/main" id="{8FED1928-FC44-77EE-CC7B-768363882FB8}"/>
                    </a:ext>
                  </a:extLst>
                </p14:cNvPr>
                <p14:cNvContentPartPr/>
                <p14:nvPr/>
              </p14:nvContentPartPr>
              <p14:xfrm>
                <a:off x="242577" y="4074634"/>
                <a:ext cx="278280" cy="237240"/>
              </p14:xfrm>
            </p:contentPart>
          </mc:Choice>
          <mc:Fallback>
            <p:pic>
              <p:nvPicPr>
                <p:cNvPr id="111" name="Ink 110">
                  <a:extLst>
                    <a:ext uri="{FF2B5EF4-FFF2-40B4-BE49-F238E27FC236}">
                      <a16:creationId xmlns:a16="http://schemas.microsoft.com/office/drawing/2014/main" id="{8FED1928-FC44-77EE-CC7B-768363882FB8}"/>
                    </a:ext>
                  </a:extLst>
                </p:cNvPr>
                <p:cNvPicPr/>
                <p:nvPr/>
              </p:nvPicPr>
              <p:blipFill>
                <a:blip r:embed="rId168"/>
                <a:stretch>
                  <a:fillRect/>
                </a:stretch>
              </p:blipFill>
              <p:spPr>
                <a:xfrm>
                  <a:off x="233937" y="4065994"/>
                  <a:ext cx="295920" cy="254880"/>
                </a:xfrm>
                <a:prstGeom prst="rect">
                  <a:avLst/>
                </a:prstGeom>
              </p:spPr>
            </p:pic>
          </mc:Fallback>
        </mc:AlternateContent>
        <mc:AlternateContent xmlns:mc="http://schemas.openxmlformats.org/markup-compatibility/2006">
          <mc:Choice xmlns:p14="http://schemas.microsoft.com/office/powerpoint/2010/main" Requires="p14">
            <p:contentPart p14:bwMode="auto" r:id="rId169">
              <p14:nvContentPartPr>
                <p14:cNvPr id="112" name="Ink 111">
                  <a:extLst>
                    <a:ext uri="{FF2B5EF4-FFF2-40B4-BE49-F238E27FC236}">
                      <a16:creationId xmlns:a16="http://schemas.microsoft.com/office/drawing/2014/main" id="{125350E2-51E0-360C-5F63-07A72C75ACD2}"/>
                    </a:ext>
                  </a:extLst>
                </p14:cNvPr>
                <p14:cNvContentPartPr/>
                <p14:nvPr/>
              </p14:nvContentPartPr>
              <p14:xfrm>
                <a:off x="551457" y="3653074"/>
                <a:ext cx="393840" cy="404280"/>
              </p14:xfrm>
            </p:contentPart>
          </mc:Choice>
          <mc:Fallback>
            <p:pic>
              <p:nvPicPr>
                <p:cNvPr id="112" name="Ink 111">
                  <a:extLst>
                    <a:ext uri="{FF2B5EF4-FFF2-40B4-BE49-F238E27FC236}">
                      <a16:creationId xmlns:a16="http://schemas.microsoft.com/office/drawing/2014/main" id="{125350E2-51E0-360C-5F63-07A72C75ACD2}"/>
                    </a:ext>
                  </a:extLst>
                </p:cNvPr>
                <p:cNvPicPr/>
                <p:nvPr/>
              </p:nvPicPr>
              <p:blipFill>
                <a:blip r:embed="rId170"/>
                <a:stretch>
                  <a:fillRect/>
                </a:stretch>
              </p:blipFill>
              <p:spPr>
                <a:xfrm>
                  <a:off x="542817" y="3644434"/>
                  <a:ext cx="411480" cy="421920"/>
                </a:xfrm>
                <a:prstGeom prst="rect">
                  <a:avLst/>
                </a:prstGeom>
              </p:spPr>
            </p:pic>
          </mc:Fallback>
        </mc:AlternateContent>
        <mc:AlternateContent xmlns:mc="http://schemas.openxmlformats.org/markup-compatibility/2006">
          <mc:Choice xmlns:p14="http://schemas.microsoft.com/office/powerpoint/2010/main" Requires="p14">
            <p:contentPart p14:bwMode="auto" r:id="rId171">
              <p14:nvContentPartPr>
                <p14:cNvPr id="113" name="Ink 112">
                  <a:extLst>
                    <a:ext uri="{FF2B5EF4-FFF2-40B4-BE49-F238E27FC236}">
                      <a16:creationId xmlns:a16="http://schemas.microsoft.com/office/drawing/2014/main" id="{993C8FDC-43DB-B217-972C-BADC93CC8DFD}"/>
                    </a:ext>
                  </a:extLst>
                </p14:cNvPr>
                <p14:cNvContentPartPr/>
                <p14:nvPr/>
              </p14:nvContentPartPr>
              <p14:xfrm>
                <a:off x="296217" y="4893634"/>
                <a:ext cx="117720" cy="114120"/>
              </p14:xfrm>
            </p:contentPart>
          </mc:Choice>
          <mc:Fallback>
            <p:pic>
              <p:nvPicPr>
                <p:cNvPr id="113" name="Ink 112">
                  <a:extLst>
                    <a:ext uri="{FF2B5EF4-FFF2-40B4-BE49-F238E27FC236}">
                      <a16:creationId xmlns:a16="http://schemas.microsoft.com/office/drawing/2014/main" id="{993C8FDC-43DB-B217-972C-BADC93CC8DFD}"/>
                    </a:ext>
                  </a:extLst>
                </p:cNvPr>
                <p:cNvPicPr/>
                <p:nvPr/>
              </p:nvPicPr>
              <p:blipFill>
                <a:blip r:embed="rId172"/>
                <a:stretch>
                  <a:fillRect/>
                </a:stretch>
              </p:blipFill>
              <p:spPr>
                <a:xfrm>
                  <a:off x="287217" y="4884994"/>
                  <a:ext cx="135360" cy="131760"/>
                </a:xfrm>
                <a:prstGeom prst="rect">
                  <a:avLst/>
                </a:prstGeom>
              </p:spPr>
            </p:pic>
          </mc:Fallback>
        </mc:AlternateContent>
        <mc:AlternateContent xmlns:mc="http://schemas.openxmlformats.org/markup-compatibility/2006">
          <mc:Choice xmlns:p14="http://schemas.microsoft.com/office/powerpoint/2010/main" Requires="p14">
            <p:contentPart p14:bwMode="auto" r:id="rId173">
              <p14:nvContentPartPr>
                <p14:cNvPr id="114" name="Ink 113">
                  <a:extLst>
                    <a:ext uri="{FF2B5EF4-FFF2-40B4-BE49-F238E27FC236}">
                      <a16:creationId xmlns:a16="http://schemas.microsoft.com/office/drawing/2014/main" id="{21784B40-07EE-3227-2068-3DBCFABBBDF5}"/>
                    </a:ext>
                  </a:extLst>
                </p14:cNvPr>
                <p14:cNvContentPartPr/>
                <p14:nvPr/>
              </p14:nvContentPartPr>
              <p14:xfrm>
                <a:off x="561897" y="4581874"/>
                <a:ext cx="246600" cy="383400"/>
              </p14:xfrm>
            </p:contentPart>
          </mc:Choice>
          <mc:Fallback>
            <p:pic>
              <p:nvPicPr>
                <p:cNvPr id="114" name="Ink 113">
                  <a:extLst>
                    <a:ext uri="{FF2B5EF4-FFF2-40B4-BE49-F238E27FC236}">
                      <a16:creationId xmlns:a16="http://schemas.microsoft.com/office/drawing/2014/main" id="{21784B40-07EE-3227-2068-3DBCFABBBDF5}"/>
                    </a:ext>
                  </a:extLst>
                </p:cNvPr>
                <p:cNvPicPr/>
                <p:nvPr/>
              </p:nvPicPr>
              <p:blipFill>
                <a:blip r:embed="rId174"/>
                <a:stretch>
                  <a:fillRect/>
                </a:stretch>
              </p:blipFill>
              <p:spPr>
                <a:xfrm>
                  <a:off x="553257" y="4573234"/>
                  <a:ext cx="264240" cy="401040"/>
                </a:xfrm>
                <a:prstGeom prst="rect">
                  <a:avLst/>
                </a:prstGeom>
              </p:spPr>
            </p:pic>
          </mc:Fallback>
        </mc:AlternateContent>
        <mc:AlternateContent xmlns:mc="http://schemas.openxmlformats.org/markup-compatibility/2006">
          <mc:Choice xmlns:p14="http://schemas.microsoft.com/office/powerpoint/2010/main" Requires="p14">
            <p:contentPart p14:bwMode="auto" r:id="rId175">
              <p14:nvContentPartPr>
                <p14:cNvPr id="115" name="Ink 114">
                  <a:extLst>
                    <a:ext uri="{FF2B5EF4-FFF2-40B4-BE49-F238E27FC236}">
                      <a16:creationId xmlns:a16="http://schemas.microsoft.com/office/drawing/2014/main" id="{A55D6B8A-4595-5EAF-91E0-07816408BE67}"/>
                    </a:ext>
                  </a:extLst>
                </p14:cNvPr>
                <p14:cNvContentPartPr/>
                <p14:nvPr/>
              </p14:nvContentPartPr>
              <p14:xfrm>
                <a:off x="843057" y="4567474"/>
                <a:ext cx="60120" cy="65880"/>
              </p14:xfrm>
            </p:contentPart>
          </mc:Choice>
          <mc:Fallback>
            <p:pic>
              <p:nvPicPr>
                <p:cNvPr id="115" name="Ink 114">
                  <a:extLst>
                    <a:ext uri="{FF2B5EF4-FFF2-40B4-BE49-F238E27FC236}">
                      <a16:creationId xmlns:a16="http://schemas.microsoft.com/office/drawing/2014/main" id="{A55D6B8A-4595-5EAF-91E0-07816408BE67}"/>
                    </a:ext>
                  </a:extLst>
                </p:cNvPr>
                <p:cNvPicPr/>
                <p:nvPr/>
              </p:nvPicPr>
              <p:blipFill>
                <a:blip r:embed="rId176"/>
                <a:stretch>
                  <a:fillRect/>
                </a:stretch>
              </p:blipFill>
              <p:spPr>
                <a:xfrm>
                  <a:off x="834057" y="4558474"/>
                  <a:ext cx="77760" cy="83520"/>
                </a:xfrm>
                <a:prstGeom prst="rect">
                  <a:avLst/>
                </a:prstGeom>
              </p:spPr>
            </p:pic>
          </mc:Fallback>
        </mc:AlternateContent>
        <mc:AlternateContent xmlns:mc="http://schemas.openxmlformats.org/markup-compatibility/2006">
          <mc:Choice xmlns:p14="http://schemas.microsoft.com/office/powerpoint/2010/main" Requires="p14">
            <p:contentPart p14:bwMode="auto" r:id="rId177">
              <p14:nvContentPartPr>
                <p14:cNvPr id="116" name="Ink 115">
                  <a:extLst>
                    <a:ext uri="{FF2B5EF4-FFF2-40B4-BE49-F238E27FC236}">
                      <a16:creationId xmlns:a16="http://schemas.microsoft.com/office/drawing/2014/main" id="{FA37A171-7C1D-6A9B-DD9F-A94740489821}"/>
                    </a:ext>
                  </a:extLst>
                </p14:cNvPr>
                <p14:cNvContentPartPr/>
                <p14:nvPr/>
              </p14:nvContentPartPr>
              <p14:xfrm>
                <a:off x="885537" y="4319794"/>
                <a:ext cx="192960" cy="183960"/>
              </p14:xfrm>
            </p:contentPart>
          </mc:Choice>
          <mc:Fallback>
            <p:pic>
              <p:nvPicPr>
                <p:cNvPr id="116" name="Ink 115">
                  <a:extLst>
                    <a:ext uri="{FF2B5EF4-FFF2-40B4-BE49-F238E27FC236}">
                      <a16:creationId xmlns:a16="http://schemas.microsoft.com/office/drawing/2014/main" id="{FA37A171-7C1D-6A9B-DD9F-A94740489821}"/>
                    </a:ext>
                  </a:extLst>
                </p:cNvPr>
                <p:cNvPicPr/>
                <p:nvPr/>
              </p:nvPicPr>
              <p:blipFill>
                <a:blip r:embed="rId178"/>
                <a:stretch>
                  <a:fillRect/>
                </a:stretch>
              </p:blipFill>
              <p:spPr>
                <a:xfrm>
                  <a:off x="876897" y="4310794"/>
                  <a:ext cx="210600" cy="201600"/>
                </a:xfrm>
                <a:prstGeom prst="rect">
                  <a:avLst/>
                </a:prstGeom>
              </p:spPr>
            </p:pic>
          </mc:Fallback>
        </mc:AlternateContent>
        <mc:AlternateContent xmlns:mc="http://schemas.openxmlformats.org/markup-compatibility/2006">
          <mc:Choice xmlns:p14="http://schemas.microsoft.com/office/powerpoint/2010/main" Requires="p14">
            <p:contentPart p14:bwMode="auto" r:id="rId179">
              <p14:nvContentPartPr>
                <p14:cNvPr id="117" name="Ink 116">
                  <a:extLst>
                    <a:ext uri="{FF2B5EF4-FFF2-40B4-BE49-F238E27FC236}">
                      <a16:creationId xmlns:a16="http://schemas.microsoft.com/office/drawing/2014/main" id="{57B6DE2F-CBB3-04C0-957B-47EF2A276A7E}"/>
                    </a:ext>
                  </a:extLst>
                </p14:cNvPr>
                <p14:cNvContentPartPr/>
                <p14:nvPr/>
              </p14:nvContentPartPr>
              <p14:xfrm>
                <a:off x="1309977" y="3916234"/>
                <a:ext cx="226800" cy="319320"/>
              </p14:xfrm>
            </p:contentPart>
          </mc:Choice>
          <mc:Fallback>
            <p:pic>
              <p:nvPicPr>
                <p:cNvPr id="117" name="Ink 116">
                  <a:extLst>
                    <a:ext uri="{FF2B5EF4-FFF2-40B4-BE49-F238E27FC236}">
                      <a16:creationId xmlns:a16="http://schemas.microsoft.com/office/drawing/2014/main" id="{57B6DE2F-CBB3-04C0-957B-47EF2A276A7E}"/>
                    </a:ext>
                  </a:extLst>
                </p:cNvPr>
                <p:cNvPicPr/>
                <p:nvPr/>
              </p:nvPicPr>
              <p:blipFill>
                <a:blip r:embed="rId180"/>
                <a:stretch>
                  <a:fillRect/>
                </a:stretch>
              </p:blipFill>
              <p:spPr>
                <a:xfrm>
                  <a:off x="1301337" y="3907594"/>
                  <a:ext cx="244440" cy="336960"/>
                </a:xfrm>
                <a:prstGeom prst="rect">
                  <a:avLst/>
                </a:prstGeom>
              </p:spPr>
            </p:pic>
          </mc:Fallback>
        </mc:AlternateContent>
        <mc:AlternateContent xmlns:mc="http://schemas.openxmlformats.org/markup-compatibility/2006">
          <mc:Choice xmlns:p14="http://schemas.microsoft.com/office/powerpoint/2010/main" Requires="p14">
            <p:contentPart p14:bwMode="auto" r:id="rId181">
              <p14:nvContentPartPr>
                <p14:cNvPr id="118" name="Ink 117">
                  <a:extLst>
                    <a:ext uri="{FF2B5EF4-FFF2-40B4-BE49-F238E27FC236}">
                      <a16:creationId xmlns:a16="http://schemas.microsoft.com/office/drawing/2014/main" id="{7419F5E6-25B8-53A2-7CA1-F255919081B2}"/>
                    </a:ext>
                  </a:extLst>
                </p14:cNvPr>
                <p14:cNvContentPartPr/>
                <p14:nvPr/>
              </p14:nvContentPartPr>
              <p14:xfrm>
                <a:off x="1453617" y="3909394"/>
                <a:ext cx="29160" cy="42480"/>
              </p14:xfrm>
            </p:contentPart>
          </mc:Choice>
          <mc:Fallback>
            <p:pic>
              <p:nvPicPr>
                <p:cNvPr id="118" name="Ink 117">
                  <a:extLst>
                    <a:ext uri="{FF2B5EF4-FFF2-40B4-BE49-F238E27FC236}">
                      <a16:creationId xmlns:a16="http://schemas.microsoft.com/office/drawing/2014/main" id="{7419F5E6-25B8-53A2-7CA1-F255919081B2}"/>
                    </a:ext>
                  </a:extLst>
                </p:cNvPr>
                <p:cNvPicPr/>
                <p:nvPr/>
              </p:nvPicPr>
              <p:blipFill>
                <a:blip r:embed="rId182"/>
                <a:stretch>
                  <a:fillRect/>
                </a:stretch>
              </p:blipFill>
              <p:spPr>
                <a:xfrm>
                  <a:off x="1444977" y="3900754"/>
                  <a:ext cx="46800" cy="60120"/>
                </a:xfrm>
                <a:prstGeom prst="rect">
                  <a:avLst/>
                </a:prstGeom>
              </p:spPr>
            </p:pic>
          </mc:Fallback>
        </mc:AlternateContent>
        <mc:AlternateContent xmlns:mc="http://schemas.openxmlformats.org/markup-compatibility/2006">
          <mc:Choice xmlns:p14="http://schemas.microsoft.com/office/powerpoint/2010/main" Requires="p14">
            <p:contentPart p14:bwMode="auto" r:id="rId183">
              <p14:nvContentPartPr>
                <p14:cNvPr id="119" name="Ink 118">
                  <a:extLst>
                    <a:ext uri="{FF2B5EF4-FFF2-40B4-BE49-F238E27FC236}">
                      <a16:creationId xmlns:a16="http://schemas.microsoft.com/office/drawing/2014/main" id="{540C1728-6C67-8F90-E3FC-7B3A46B62ED3}"/>
                    </a:ext>
                  </a:extLst>
                </p14:cNvPr>
                <p14:cNvContentPartPr/>
                <p14:nvPr/>
              </p14:nvContentPartPr>
              <p14:xfrm>
                <a:off x="1513737" y="3755674"/>
                <a:ext cx="90000" cy="212040"/>
              </p14:xfrm>
            </p:contentPart>
          </mc:Choice>
          <mc:Fallback>
            <p:pic>
              <p:nvPicPr>
                <p:cNvPr id="119" name="Ink 118">
                  <a:extLst>
                    <a:ext uri="{FF2B5EF4-FFF2-40B4-BE49-F238E27FC236}">
                      <a16:creationId xmlns:a16="http://schemas.microsoft.com/office/drawing/2014/main" id="{540C1728-6C67-8F90-E3FC-7B3A46B62ED3}"/>
                    </a:ext>
                  </a:extLst>
                </p:cNvPr>
                <p:cNvPicPr/>
                <p:nvPr/>
              </p:nvPicPr>
              <p:blipFill>
                <a:blip r:embed="rId184"/>
                <a:stretch>
                  <a:fillRect/>
                </a:stretch>
              </p:blipFill>
              <p:spPr>
                <a:xfrm>
                  <a:off x="1505097" y="3746674"/>
                  <a:ext cx="107640" cy="229680"/>
                </a:xfrm>
                <a:prstGeom prst="rect">
                  <a:avLst/>
                </a:prstGeom>
              </p:spPr>
            </p:pic>
          </mc:Fallback>
        </mc:AlternateContent>
        <mc:AlternateContent xmlns:mc="http://schemas.openxmlformats.org/markup-compatibility/2006">
          <mc:Choice xmlns:p14="http://schemas.microsoft.com/office/powerpoint/2010/main" Requires="p14">
            <p:contentPart p14:bwMode="auto" r:id="rId185">
              <p14:nvContentPartPr>
                <p14:cNvPr id="120" name="Ink 119">
                  <a:extLst>
                    <a:ext uri="{FF2B5EF4-FFF2-40B4-BE49-F238E27FC236}">
                      <a16:creationId xmlns:a16="http://schemas.microsoft.com/office/drawing/2014/main" id="{E0FE84B8-3490-372E-67C7-3A94B4329491}"/>
                    </a:ext>
                  </a:extLst>
                </p14:cNvPr>
                <p14:cNvContentPartPr/>
                <p14:nvPr/>
              </p14:nvContentPartPr>
              <p14:xfrm>
                <a:off x="1611297" y="3740914"/>
                <a:ext cx="200160" cy="158760"/>
              </p14:xfrm>
            </p:contentPart>
          </mc:Choice>
          <mc:Fallback>
            <p:pic>
              <p:nvPicPr>
                <p:cNvPr id="120" name="Ink 119">
                  <a:extLst>
                    <a:ext uri="{FF2B5EF4-FFF2-40B4-BE49-F238E27FC236}">
                      <a16:creationId xmlns:a16="http://schemas.microsoft.com/office/drawing/2014/main" id="{E0FE84B8-3490-372E-67C7-3A94B4329491}"/>
                    </a:ext>
                  </a:extLst>
                </p:cNvPr>
                <p:cNvPicPr/>
                <p:nvPr/>
              </p:nvPicPr>
              <p:blipFill>
                <a:blip r:embed="rId186"/>
                <a:stretch>
                  <a:fillRect/>
                </a:stretch>
              </p:blipFill>
              <p:spPr>
                <a:xfrm>
                  <a:off x="1602657" y="3731914"/>
                  <a:ext cx="217800" cy="176400"/>
                </a:xfrm>
                <a:prstGeom prst="rect">
                  <a:avLst/>
                </a:prstGeom>
              </p:spPr>
            </p:pic>
          </mc:Fallback>
        </mc:AlternateContent>
        <mc:AlternateContent xmlns:mc="http://schemas.openxmlformats.org/markup-compatibility/2006">
          <mc:Choice xmlns:p14="http://schemas.microsoft.com/office/powerpoint/2010/main" Requires="p14">
            <p:contentPart p14:bwMode="auto" r:id="rId187">
              <p14:nvContentPartPr>
                <p14:cNvPr id="121" name="Ink 120">
                  <a:extLst>
                    <a:ext uri="{FF2B5EF4-FFF2-40B4-BE49-F238E27FC236}">
                      <a16:creationId xmlns:a16="http://schemas.microsoft.com/office/drawing/2014/main" id="{11F30EBD-31BF-A7BA-4742-8A4A26BD1DAB}"/>
                    </a:ext>
                  </a:extLst>
                </p14:cNvPr>
                <p14:cNvContentPartPr/>
                <p14:nvPr/>
              </p14:nvContentPartPr>
              <p14:xfrm>
                <a:off x="1031337" y="4788154"/>
                <a:ext cx="134280" cy="202320"/>
              </p14:xfrm>
            </p:contentPart>
          </mc:Choice>
          <mc:Fallback>
            <p:pic>
              <p:nvPicPr>
                <p:cNvPr id="121" name="Ink 120">
                  <a:extLst>
                    <a:ext uri="{FF2B5EF4-FFF2-40B4-BE49-F238E27FC236}">
                      <a16:creationId xmlns:a16="http://schemas.microsoft.com/office/drawing/2014/main" id="{11F30EBD-31BF-A7BA-4742-8A4A26BD1DAB}"/>
                    </a:ext>
                  </a:extLst>
                </p:cNvPr>
                <p:cNvPicPr/>
                <p:nvPr/>
              </p:nvPicPr>
              <p:blipFill>
                <a:blip r:embed="rId188"/>
                <a:stretch>
                  <a:fillRect/>
                </a:stretch>
              </p:blipFill>
              <p:spPr>
                <a:xfrm>
                  <a:off x="1022697" y="4779514"/>
                  <a:ext cx="151920" cy="219960"/>
                </a:xfrm>
                <a:prstGeom prst="rect">
                  <a:avLst/>
                </a:prstGeom>
              </p:spPr>
            </p:pic>
          </mc:Fallback>
        </mc:AlternateContent>
        <mc:AlternateContent xmlns:mc="http://schemas.openxmlformats.org/markup-compatibility/2006">
          <mc:Choice xmlns:p14="http://schemas.microsoft.com/office/powerpoint/2010/main" Requires="p14">
            <p:contentPart p14:bwMode="auto" r:id="rId189">
              <p14:nvContentPartPr>
                <p14:cNvPr id="122" name="Ink 121">
                  <a:extLst>
                    <a:ext uri="{FF2B5EF4-FFF2-40B4-BE49-F238E27FC236}">
                      <a16:creationId xmlns:a16="http://schemas.microsoft.com/office/drawing/2014/main" id="{57F5042C-1AAC-2BFB-E389-F218FBB66909}"/>
                    </a:ext>
                  </a:extLst>
                </p14:cNvPr>
                <p14:cNvContentPartPr/>
                <p14:nvPr/>
              </p14:nvContentPartPr>
              <p14:xfrm>
                <a:off x="1205217" y="4526074"/>
                <a:ext cx="265320" cy="314280"/>
              </p14:xfrm>
            </p:contentPart>
          </mc:Choice>
          <mc:Fallback>
            <p:pic>
              <p:nvPicPr>
                <p:cNvPr id="122" name="Ink 121">
                  <a:extLst>
                    <a:ext uri="{FF2B5EF4-FFF2-40B4-BE49-F238E27FC236}">
                      <a16:creationId xmlns:a16="http://schemas.microsoft.com/office/drawing/2014/main" id="{57F5042C-1AAC-2BFB-E389-F218FBB66909}"/>
                    </a:ext>
                  </a:extLst>
                </p:cNvPr>
                <p:cNvPicPr/>
                <p:nvPr/>
              </p:nvPicPr>
              <p:blipFill>
                <a:blip r:embed="rId190"/>
                <a:stretch>
                  <a:fillRect/>
                </a:stretch>
              </p:blipFill>
              <p:spPr>
                <a:xfrm>
                  <a:off x="1196577" y="4517434"/>
                  <a:ext cx="282960" cy="331920"/>
                </a:xfrm>
                <a:prstGeom prst="rect">
                  <a:avLst/>
                </a:prstGeom>
              </p:spPr>
            </p:pic>
          </mc:Fallback>
        </mc:AlternateContent>
        <mc:AlternateContent xmlns:mc="http://schemas.openxmlformats.org/markup-compatibility/2006">
          <mc:Choice xmlns:p14="http://schemas.microsoft.com/office/powerpoint/2010/main" Requires="p14">
            <p:contentPart p14:bwMode="auto" r:id="rId191">
              <p14:nvContentPartPr>
                <p14:cNvPr id="123" name="Ink 122">
                  <a:extLst>
                    <a:ext uri="{FF2B5EF4-FFF2-40B4-BE49-F238E27FC236}">
                      <a16:creationId xmlns:a16="http://schemas.microsoft.com/office/drawing/2014/main" id="{73138E75-238A-4BF2-9827-7C4C8F39185D}"/>
                    </a:ext>
                  </a:extLst>
                </p14:cNvPr>
                <p14:cNvContentPartPr/>
                <p14:nvPr/>
              </p14:nvContentPartPr>
              <p14:xfrm>
                <a:off x="1599057" y="4538674"/>
                <a:ext cx="25560" cy="38160"/>
              </p14:xfrm>
            </p:contentPart>
          </mc:Choice>
          <mc:Fallback>
            <p:pic>
              <p:nvPicPr>
                <p:cNvPr id="123" name="Ink 122">
                  <a:extLst>
                    <a:ext uri="{FF2B5EF4-FFF2-40B4-BE49-F238E27FC236}">
                      <a16:creationId xmlns:a16="http://schemas.microsoft.com/office/drawing/2014/main" id="{73138E75-238A-4BF2-9827-7C4C8F39185D}"/>
                    </a:ext>
                  </a:extLst>
                </p:cNvPr>
                <p:cNvPicPr/>
                <p:nvPr/>
              </p:nvPicPr>
              <p:blipFill>
                <a:blip r:embed="rId192"/>
                <a:stretch>
                  <a:fillRect/>
                </a:stretch>
              </p:blipFill>
              <p:spPr>
                <a:xfrm>
                  <a:off x="1590417" y="4529674"/>
                  <a:ext cx="43200" cy="55800"/>
                </a:xfrm>
                <a:prstGeom prst="rect">
                  <a:avLst/>
                </a:prstGeom>
              </p:spPr>
            </p:pic>
          </mc:Fallback>
        </mc:AlternateContent>
        <mc:AlternateContent xmlns:mc="http://schemas.openxmlformats.org/markup-compatibility/2006">
          <mc:Choice xmlns:p14="http://schemas.microsoft.com/office/powerpoint/2010/main" Requires="p14">
            <p:contentPart p14:bwMode="auto" r:id="rId193">
              <p14:nvContentPartPr>
                <p14:cNvPr id="125" name="Ink 124">
                  <a:extLst>
                    <a:ext uri="{FF2B5EF4-FFF2-40B4-BE49-F238E27FC236}">
                      <a16:creationId xmlns:a16="http://schemas.microsoft.com/office/drawing/2014/main" id="{38EA02FC-74B3-59D0-B9F8-AA944441AFD0}"/>
                    </a:ext>
                  </a:extLst>
                </p14:cNvPr>
                <p14:cNvContentPartPr/>
                <p14:nvPr/>
              </p14:nvContentPartPr>
              <p14:xfrm>
                <a:off x="1051137" y="5232394"/>
                <a:ext cx="214920" cy="199080"/>
              </p14:xfrm>
            </p:contentPart>
          </mc:Choice>
          <mc:Fallback>
            <p:pic>
              <p:nvPicPr>
                <p:cNvPr id="125" name="Ink 124">
                  <a:extLst>
                    <a:ext uri="{FF2B5EF4-FFF2-40B4-BE49-F238E27FC236}">
                      <a16:creationId xmlns:a16="http://schemas.microsoft.com/office/drawing/2014/main" id="{38EA02FC-74B3-59D0-B9F8-AA944441AFD0}"/>
                    </a:ext>
                  </a:extLst>
                </p:cNvPr>
                <p:cNvPicPr/>
                <p:nvPr/>
              </p:nvPicPr>
              <p:blipFill>
                <a:blip r:embed="rId194"/>
                <a:stretch>
                  <a:fillRect/>
                </a:stretch>
              </p:blipFill>
              <p:spPr>
                <a:xfrm>
                  <a:off x="1042497" y="5223394"/>
                  <a:ext cx="232560" cy="216720"/>
                </a:xfrm>
                <a:prstGeom prst="rect">
                  <a:avLst/>
                </a:prstGeom>
              </p:spPr>
            </p:pic>
          </mc:Fallback>
        </mc:AlternateContent>
        <mc:AlternateContent xmlns:mc="http://schemas.openxmlformats.org/markup-compatibility/2006">
          <mc:Choice xmlns:p14="http://schemas.microsoft.com/office/powerpoint/2010/main" Requires="p14">
            <p:contentPart p14:bwMode="auto" r:id="rId195">
              <p14:nvContentPartPr>
                <p14:cNvPr id="126" name="Ink 125">
                  <a:extLst>
                    <a:ext uri="{FF2B5EF4-FFF2-40B4-BE49-F238E27FC236}">
                      <a16:creationId xmlns:a16="http://schemas.microsoft.com/office/drawing/2014/main" id="{F7345883-A19B-7FBB-6D57-0E4E38205DCB}"/>
                    </a:ext>
                  </a:extLst>
                </p14:cNvPr>
                <p14:cNvContentPartPr/>
                <p14:nvPr/>
              </p14:nvContentPartPr>
              <p14:xfrm>
                <a:off x="1171737" y="5359114"/>
                <a:ext cx="157320" cy="168120"/>
              </p14:xfrm>
            </p:contentPart>
          </mc:Choice>
          <mc:Fallback>
            <p:pic>
              <p:nvPicPr>
                <p:cNvPr id="126" name="Ink 125">
                  <a:extLst>
                    <a:ext uri="{FF2B5EF4-FFF2-40B4-BE49-F238E27FC236}">
                      <a16:creationId xmlns:a16="http://schemas.microsoft.com/office/drawing/2014/main" id="{F7345883-A19B-7FBB-6D57-0E4E38205DCB}"/>
                    </a:ext>
                  </a:extLst>
                </p:cNvPr>
                <p:cNvPicPr/>
                <p:nvPr/>
              </p:nvPicPr>
              <p:blipFill>
                <a:blip r:embed="rId196"/>
                <a:stretch>
                  <a:fillRect/>
                </a:stretch>
              </p:blipFill>
              <p:spPr>
                <a:xfrm>
                  <a:off x="1163097" y="5350114"/>
                  <a:ext cx="174960" cy="185760"/>
                </a:xfrm>
                <a:prstGeom prst="rect">
                  <a:avLst/>
                </a:prstGeom>
              </p:spPr>
            </p:pic>
          </mc:Fallback>
        </mc:AlternateContent>
        <mc:AlternateContent xmlns:mc="http://schemas.openxmlformats.org/markup-compatibility/2006">
          <mc:Choice xmlns:p14="http://schemas.microsoft.com/office/powerpoint/2010/main" Requires="p14">
            <p:contentPart p14:bwMode="auto" r:id="rId197">
              <p14:nvContentPartPr>
                <p14:cNvPr id="127" name="Ink 126">
                  <a:extLst>
                    <a:ext uri="{FF2B5EF4-FFF2-40B4-BE49-F238E27FC236}">
                      <a16:creationId xmlns:a16="http://schemas.microsoft.com/office/drawing/2014/main" id="{EDB481B0-CAEB-A498-6557-AE8C36B6B42E}"/>
                    </a:ext>
                  </a:extLst>
                </p14:cNvPr>
                <p14:cNvContentPartPr/>
                <p14:nvPr/>
              </p14:nvContentPartPr>
              <p14:xfrm>
                <a:off x="1127457" y="5175154"/>
                <a:ext cx="254160" cy="237240"/>
              </p14:xfrm>
            </p:contentPart>
          </mc:Choice>
          <mc:Fallback>
            <p:pic>
              <p:nvPicPr>
                <p:cNvPr id="127" name="Ink 126">
                  <a:extLst>
                    <a:ext uri="{FF2B5EF4-FFF2-40B4-BE49-F238E27FC236}">
                      <a16:creationId xmlns:a16="http://schemas.microsoft.com/office/drawing/2014/main" id="{EDB481B0-CAEB-A498-6557-AE8C36B6B42E}"/>
                    </a:ext>
                  </a:extLst>
                </p:cNvPr>
                <p:cNvPicPr/>
                <p:nvPr/>
              </p:nvPicPr>
              <p:blipFill>
                <a:blip r:embed="rId198"/>
                <a:stretch>
                  <a:fillRect/>
                </a:stretch>
              </p:blipFill>
              <p:spPr>
                <a:xfrm>
                  <a:off x="1118457" y="5166154"/>
                  <a:ext cx="271800" cy="254880"/>
                </a:xfrm>
                <a:prstGeom prst="rect">
                  <a:avLst/>
                </a:prstGeom>
              </p:spPr>
            </p:pic>
          </mc:Fallback>
        </mc:AlternateContent>
        <mc:AlternateContent xmlns:mc="http://schemas.openxmlformats.org/markup-compatibility/2006">
          <mc:Choice xmlns:p14="http://schemas.microsoft.com/office/powerpoint/2010/main" Requires="p14">
            <p:contentPart p14:bwMode="auto" r:id="rId199">
              <p14:nvContentPartPr>
                <p14:cNvPr id="128" name="Ink 127">
                  <a:extLst>
                    <a:ext uri="{FF2B5EF4-FFF2-40B4-BE49-F238E27FC236}">
                      <a16:creationId xmlns:a16="http://schemas.microsoft.com/office/drawing/2014/main" id="{2F77818D-7EB4-8F60-4F79-7E678D45D4B8}"/>
                    </a:ext>
                  </a:extLst>
                </p14:cNvPr>
                <p14:cNvContentPartPr/>
                <p14:nvPr/>
              </p14:nvContentPartPr>
              <p14:xfrm>
                <a:off x="1461537" y="4882474"/>
                <a:ext cx="202320" cy="251280"/>
              </p14:xfrm>
            </p:contentPart>
          </mc:Choice>
          <mc:Fallback>
            <p:pic>
              <p:nvPicPr>
                <p:cNvPr id="128" name="Ink 127">
                  <a:extLst>
                    <a:ext uri="{FF2B5EF4-FFF2-40B4-BE49-F238E27FC236}">
                      <a16:creationId xmlns:a16="http://schemas.microsoft.com/office/drawing/2014/main" id="{2F77818D-7EB4-8F60-4F79-7E678D45D4B8}"/>
                    </a:ext>
                  </a:extLst>
                </p:cNvPr>
                <p:cNvPicPr/>
                <p:nvPr/>
              </p:nvPicPr>
              <p:blipFill>
                <a:blip r:embed="rId200"/>
                <a:stretch>
                  <a:fillRect/>
                </a:stretch>
              </p:blipFill>
              <p:spPr>
                <a:xfrm>
                  <a:off x="1452537" y="4873474"/>
                  <a:ext cx="219960" cy="268920"/>
                </a:xfrm>
                <a:prstGeom prst="rect">
                  <a:avLst/>
                </a:prstGeom>
              </p:spPr>
            </p:pic>
          </mc:Fallback>
        </mc:AlternateContent>
        <mc:AlternateContent xmlns:mc="http://schemas.openxmlformats.org/markup-compatibility/2006">
          <mc:Choice xmlns:p14="http://schemas.microsoft.com/office/powerpoint/2010/main" Requires="p14">
            <p:contentPart p14:bwMode="auto" r:id="rId201">
              <p14:nvContentPartPr>
                <p14:cNvPr id="129" name="Ink 128">
                  <a:extLst>
                    <a:ext uri="{FF2B5EF4-FFF2-40B4-BE49-F238E27FC236}">
                      <a16:creationId xmlns:a16="http://schemas.microsoft.com/office/drawing/2014/main" id="{0D9E5F6C-198E-7B68-0DDC-769F02FD93CB}"/>
                    </a:ext>
                  </a:extLst>
                </p14:cNvPr>
                <p14:cNvContentPartPr/>
                <p14:nvPr/>
              </p14:nvContentPartPr>
              <p14:xfrm>
                <a:off x="1646577" y="4855834"/>
                <a:ext cx="79560" cy="136800"/>
              </p14:xfrm>
            </p:contentPart>
          </mc:Choice>
          <mc:Fallback>
            <p:pic>
              <p:nvPicPr>
                <p:cNvPr id="129" name="Ink 128">
                  <a:extLst>
                    <a:ext uri="{FF2B5EF4-FFF2-40B4-BE49-F238E27FC236}">
                      <a16:creationId xmlns:a16="http://schemas.microsoft.com/office/drawing/2014/main" id="{0D9E5F6C-198E-7B68-0DDC-769F02FD93CB}"/>
                    </a:ext>
                  </a:extLst>
                </p:cNvPr>
                <p:cNvPicPr/>
                <p:nvPr/>
              </p:nvPicPr>
              <p:blipFill>
                <a:blip r:embed="rId202"/>
                <a:stretch>
                  <a:fillRect/>
                </a:stretch>
              </p:blipFill>
              <p:spPr>
                <a:xfrm>
                  <a:off x="1637937" y="4847194"/>
                  <a:ext cx="97200" cy="154440"/>
                </a:xfrm>
                <a:prstGeom prst="rect">
                  <a:avLst/>
                </a:prstGeom>
              </p:spPr>
            </p:pic>
          </mc:Fallback>
        </mc:AlternateContent>
        <mc:AlternateContent xmlns:mc="http://schemas.openxmlformats.org/markup-compatibility/2006">
          <mc:Choice xmlns:p14="http://schemas.microsoft.com/office/powerpoint/2010/main" Requires="p14">
            <p:contentPart p14:bwMode="auto" r:id="rId203">
              <p14:nvContentPartPr>
                <p14:cNvPr id="130" name="Ink 129">
                  <a:extLst>
                    <a:ext uri="{FF2B5EF4-FFF2-40B4-BE49-F238E27FC236}">
                      <a16:creationId xmlns:a16="http://schemas.microsoft.com/office/drawing/2014/main" id="{12F012DC-FDBC-DCB7-14D9-1CFE7E93E555}"/>
                    </a:ext>
                  </a:extLst>
                </p14:cNvPr>
                <p14:cNvContentPartPr/>
                <p14:nvPr/>
              </p14:nvContentPartPr>
              <p14:xfrm>
                <a:off x="1778697" y="4746394"/>
                <a:ext cx="101160" cy="169920"/>
              </p14:xfrm>
            </p:contentPart>
          </mc:Choice>
          <mc:Fallback>
            <p:pic>
              <p:nvPicPr>
                <p:cNvPr id="130" name="Ink 129">
                  <a:extLst>
                    <a:ext uri="{FF2B5EF4-FFF2-40B4-BE49-F238E27FC236}">
                      <a16:creationId xmlns:a16="http://schemas.microsoft.com/office/drawing/2014/main" id="{12F012DC-FDBC-DCB7-14D9-1CFE7E93E555}"/>
                    </a:ext>
                  </a:extLst>
                </p:cNvPr>
                <p:cNvPicPr/>
                <p:nvPr/>
              </p:nvPicPr>
              <p:blipFill>
                <a:blip r:embed="rId204"/>
                <a:stretch>
                  <a:fillRect/>
                </a:stretch>
              </p:blipFill>
              <p:spPr>
                <a:xfrm>
                  <a:off x="1770057" y="4737754"/>
                  <a:ext cx="118800" cy="187560"/>
                </a:xfrm>
                <a:prstGeom prst="rect">
                  <a:avLst/>
                </a:prstGeom>
              </p:spPr>
            </p:pic>
          </mc:Fallback>
        </mc:AlternateContent>
        <mc:AlternateContent xmlns:mc="http://schemas.openxmlformats.org/markup-compatibility/2006">
          <mc:Choice xmlns:p14="http://schemas.microsoft.com/office/powerpoint/2010/main" Requires="p14">
            <p:contentPart p14:bwMode="auto" r:id="rId205">
              <p14:nvContentPartPr>
                <p14:cNvPr id="131" name="Ink 130">
                  <a:extLst>
                    <a:ext uri="{FF2B5EF4-FFF2-40B4-BE49-F238E27FC236}">
                      <a16:creationId xmlns:a16="http://schemas.microsoft.com/office/drawing/2014/main" id="{5A32C50F-AC69-E9FA-EC1F-D96E09FFC8BB}"/>
                    </a:ext>
                  </a:extLst>
                </p14:cNvPr>
                <p14:cNvContentPartPr/>
                <p14:nvPr/>
              </p14:nvContentPartPr>
              <p14:xfrm>
                <a:off x="1925217" y="4472074"/>
                <a:ext cx="124920" cy="273600"/>
              </p14:xfrm>
            </p:contentPart>
          </mc:Choice>
          <mc:Fallback>
            <p:pic>
              <p:nvPicPr>
                <p:cNvPr id="131" name="Ink 130">
                  <a:extLst>
                    <a:ext uri="{FF2B5EF4-FFF2-40B4-BE49-F238E27FC236}">
                      <a16:creationId xmlns:a16="http://schemas.microsoft.com/office/drawing/2014/main" id="{5A32C50F-AC69-E9FA-EC1F-D96E09FFC8BB}"/>
                    </a:ext>
                  </a:extLst>
                </p:cNvPr>
                <p:cNvPicPr/>
                <p:nvPr/>
              </p:nvPicPr>
              <p:blipFill>
                <a:blip r:embed="rId206"/>
                <a:stretch>
                  <a:fillRect/>
                </a:stretch>
              </p:blipFill>
              <p:spPr>
                <a:xfrm>
                  <a:off x="1916577" y="4463434"/>
                  <a:ext cx="142560" cy="291240"/>
                </a:xfrm>
                <a:prstGeom prst="rect">
                  <a:avLst/>
                </a:prstGeom>
              </p:spPr>
            </p:pic>
          </mc:Fallback>
        </mc:AlternateContent>
        <mc:AlternateContent xmlns:mc="http://schemas.openxmlformats.org/markup-compatibility/2006">
          <mc:Choice xmlns:p14="http://schemas.microsoft.com/office/powerpoint/2010/main" Requires="p14">
            <p:contentPart p14:bwMode="auto" r:id="rId207">
              <p14:nvContentPartPr>
                <p14:cNvPr id="132" name="Ink 131">
                  <a:extLst>
                    <a:ext uri="{FF2B5EF4-FFF2-40B4-BE49-F238E27FC236}">
                      <a16:creationId xmlns:a16="http://schemas.microsoft.com/office/drawing/2014/main" id="{B338120D-345C-9C75-6DA1-0FFECCAA9C19}"/>
                    </a:ext>
                  </a:extLst>
                </p14:cNvPr>
                <p14:cNvContentPartPr/>
                <p14:nvPr/>
              </p14:nvContentPartPr>
              <p14:xfrm>
                <a:off x="2114937" y="4375594"/>
                <a:ext cx="93960" cy="135000"/>
              </p14:xfrm>
            </p:contentPart>
          </mc:Choice>
          <mc:Fallback>
            <p:pic>
              <p:nvPicPr>
                <p:cNvPr id="132" name="Ink 131">
                  <a:extLst>
                    <a:ext uri="{FF2B5EF4-FFF2-40B4-BE49-F238E27FC236}">
                      <a16:creationId xmlns:a16="http://schemas.microsoft.com/office/drawing/2014/main" id="{B338120D-345C-9C75-6DA1-0FFECCAA9C19}"/>
                    </a:ext>
                  </a:extLst>
                </p:cNvPr>
                <p:cNvPicPr/>
                <p:nvPr/>
              </p:nvPicPr>
              <p:blipFill>
                <a:blip r:embed="rId208"/>
                <a:stretch>
                  <a:fillRect/>
                </a:stretch>
              </p:blipFill>
              <p:spPr>
                <a:xfrm>
                  <a:off x="2105937" y="4366954"/>
                  <a:ext cx="111600" cy="152640"/>
                </a:xfrm>
                <a:prstGeom prst="rect">
                  <a:avLst/>
                </a:prstGeom>
              </p:spPr>
            </p:pic>
          </mc:Fallback>
        </mc:AlternateContent>
        <mc:AlternateContent xmlns:mc="http://schemas.openxmlformats.org/markup-compatibility/2006">
          <mc:Choice xmlns:p14="http://schemas.microsoft.com/office/powerpoint/2010/main" Requires="p14">
            <p:contentPart p14:bwMode="auto" r:id="rId209">
              <p14:nvContentPartPr>
                <p14:cNvPr id="133" name="Ink 132">
                  <a:extLst>
                    <a:ext uri="{FF2B5EF4-FFF2-40B4-BE49-F238E27FC236}">
                      <a16:creationId xmlns:a16="http://schemas.microsoft.com/office/drawing/2014/main" id="{F377A987-0F3F-59AE-252C-16F596CB94F2}"/>
                    </a:ext>
                  </a:extLst>
                </p14:cNvPr>
                <p14:cNvContentPartPr/>
                <p14:nvPr/>
              </p14:nvContentPartPr>
              <p14:xfrm>
                <a:off x="2188017" y="4299634"/>
                <a:ext cx="151200" cy="145080"/>
              </p14:xfrm>
            </p:contentPart>
          </mc:Choice>
          <mc:Fallback>
            <p:pic>
              <p:nvPicPr>
                <p:cNvPr id="133" name="Ink 132">
                  <a:extLst>
                    <a:ext uri="{FF2B5EF4-FFF2-40B4-BE49-F238E27FC236}">
                      <a16:creationId xmlns:a16="http://schemas.microsoft.com/office/drawing/2014/main" id="{F377A987-0F3F-59AE-252C-16F596CB94F2}"/>
                    </a:ext>
                  </a:extLst>
                </p:cNvPr>
                <p:cNvPicPr/>
                <p:nvPr/>
              </p:nvPicPr>
              <p:blipFill>
                <a:blip r:embed="rId210"/>
                <a:stretch>
                  <a:fillRect/>
                </a:stretch>
              </p:blipFill>
              <p:spPr>
                <a:xfrm>
                  <a:off x="2179377" y="4290634"/>
                  <a:ext cx="168840" cy="162720"/>
                </a:xfrm>
                <a:prstGeom prst="rect">
                  <a:avLst/>
                </a:prstGeom>
              </p:spPr>
            </p:pic>
          </mc:Fallback>
        </mc:AlternateContent>
        <mc:AlternateContent xmlns:mc="http://schemas.openxmlformats.org/markup-compatibility/2006">
          <mc:Choice xmlns:p14="http://schemas.microsoft.com/office/powerpoint/2010/main" Requires="p14">
            <p:contentPart p14:bwMode="auto" r:id="rId211">
              <p14:nvContentPartPr>
                <p14:cNvPr id="134" name="Ink 133">
                  <a:extLst>
                    <a:ext uri="{FF2B5EF4-FFF2-40B4-BE49-F238E27FC236}">
                      <a16:creationId xmlns:a16="http://schemas.microsoft.com/office/drawing/2014/main" id="{895527B5-C966-E270-F3D6-2EC0ACA16F35}"/>
                    </a:ext>
                  </a:extLst>
                </p14:cNvPr>
                <p14:cNvContentPartPr/>
                <p14:nvPr/>
              </p14:nvContentPartPr>
              <p14:xfrm>
                <a:off x="1900737" y="5021434"/>
                <a:ext cx="150120" cy="168840"/>
              </p14:xfrm>
            </p:contentPart>
          </mc:Choice>
          <mc:Fallback>
            <p:pic>
              <p:nvPicPr>
                <p:cNvPr id="134" name="Ink 133">
                  <a:extLst>
                    <a:ext uri="{FF2B5EF4-FFF2-40B4-BE49-F238E27FC236}">
                      <a16:creationId xmlns:a16="http://schemas.microsoft.com/office/drawing/2014/main" id="{895527B5-C966-E270-F3D6-2EC0ACA16F35}"/>
                    </a:ext>
                  </a:extLst>
                </p:cNvPr>
                <p:cNvPicPr/>
                <p:nvPr/>
              </p:nvPicPr>
              <p:blipFill>
                <a:blip r:embed="rId212"/>
                <a:stretch>
                  <a:fillRect/>
                </a:stretch>
              </p:blipFill>
              <p:spPr>
                <a:xfrm>
                  <a:off x="1892097" y="5012434"/>
                  <a:ext cx="167760" cy="186480"/>
                </a:xfrm>
                <a:prstGeom prst="rect">
                  <a:avLst/>
                </a:prstGeom>
              </p:spPr>
            </p:pic>
          </mc:Fallback>
        </mc:AlternateContent>
        <mc:AlternateContent xmlns:mc="http://schemas.openxmlformats.org/markup-compatibility/2006">
          <mc:Choice xmlns:p14="http://schemas.microsoft.com/office/powerpoint/2010/main" Requires="p14">
            <p:contentPart p14:bwMode="auto" r:id="rId213">
              <p14:nvContentPartPr>
                <p14:cNvPr id="135" name="Ink 134">
                  <a:extLst>
                    <a:ext uri="{FF2B5EF4-FFF2-40B4-BE49-F238E27FC236}">
                      <a16:creationId xmlns:a16="http://schemas.microsoft.com/office/drawing/2014/main" id="{86D71601-BD6F-5DC2-DF43-595249C8808B}"/>
                    </a:ext>
                  </a:extLst>
                </p14:cNvPr>
                <p14:cNvContentPartPr/>
                <p14:nvPr/>
              </p14:nvContentPartPr>
              <p14:xfrm>
                <a:off x="2103057" y="4716874"/>
                <a:ext cx="142200" cy="300960"/>
              </p14:xfrm>
            </p:contentPart>
          </mc:Choice>
          <mc:Fallback>
            <p:pic>
              <p:nvPicPr>
                <p:cNvPr id="135" name="Ink 134">
                  <a:extLst>
                    <a:ext uri="{FF2B5EF4-FFF2-40B4-BE49-F238E27FC236}">
                      <a16:creationId xmlns:a16="http://schemas.microsoft.com/office/drawing/2014/main" id="{86D71601-BD6F-5DC2-DF43-595249C8808B}"/>
                    </a:ext>
                  </a:extLst>
                </p:cNvPr>
                <p:cNvPicPr/>
                <p:nvPr/>
              </p:nvPicPr>
              <p:blipFill>
                <a:blip r:embed="rId214"/>
                <a:stretch>
                  <a:fillRect/>
                </a:stretch>
              </p:blipFill>
              <p:spPr>
                <a:xfrm>
                  <a:off x="2094417" y="4708234"/>
                  <a:ext cx="159840" cy="318600"/>
                </a:xfrm>
                <a:prstGeom prst="rect">
                  <a:avLst/>
                </a:prstGeom>
              </p:spPr>
            </p:pic>
          </mc:Fallback>
        </mc:AlternateContent>
        <mc:AlternateContent xmlns:mc="http://schemas.openxmlformats.org/markup-compatibility/2006">
          <mc:Choice xmlns:p14="http://schemas.microsoft.com/office/powerpoint/2010/main" Requires="p14">
            <p:contentPart p14:bwMode="auto" r:id="rId215">
              <p14:nvContentPartPr>
                <p14:cNvPr id="136" name="Ink 135">
                  <a:extLst>
                    <a:ext uri="{FF2B5EF4-FFF2-40B4-BE49-F238E27FC236}">
                      <a16:creationId xmlns:a16="http://schemas.microsoft.com/office/drawing/2014/main" id="{74F88A13-6F47-61DD-E489-F7FE35E9E50B}"/>
                    </a:ext>
                  </a:extLst>
                </p14:cNvPr>
                <p14:cNvContentPartPr/>
                <p14:nvPr/>
              </p14:nvContentPartPr>
              <p14:xfrm>
                <a:off x="2222217" y="4787434"/>
                <a:ext cx="93960" cy="72000"/>
              </p14:xfrm>
            </p:contentPart>
          </mc:Choice>
          <mc:Fallback>
            <p:pic>
              <p:nvPicPr>
                <p:cNvPr id="136" name="Ink 135">
                  <a:extLst>
                    <a:ext uri="{FF2B5EF4-FFF2-40B4-BE49-F238E27FC236}">
                      <a16:creationId xmlns:a16="http://schemas.microsoft.com/office/drawing/2014/main" id="{74F88A13-6F47-61DD-E489-F7FE35E9E50B}"/>
                    </a:ext>
                  </a:extLst>
                </p:cNvPr>
                <p:cNvPicPr/>
                <p:nvPr/>
              </p:nvPicPr>
              <p:blipFill>
                <a:blip r:embed="rId216"/>
                <a:stretch>
                  <a:fillRect/>
                </a:stretch>
              </p:blipFill>
              <p:spPr>
                <a:xfrm>
                  <a:off x="2213577" y="4778434"/>
                  <a:ext cx="111600" cy="89640"/>
                </a:xfrm>
                <a:prstGeom prst="rect">
                  <a:avLst/>
                </a:prstGeom>
              </p:spPr>
            </p:pic>
          </mc:Fallback>
        </mc:AlternateContent>
        <mc:AlternateContent xmlns:mc="http://schemas.openxmlformats.org/markup-compatibility/2006">
          <mc:Choice xmlns:p14="http://schemas.microsoft.com/office/powerpoint/2010/main" Requires="p14">
            <p:contentPart p14:bwMode="auto" r:id="rId217">
              <p14:nvContentPartPr>
                <p14:cNvPr id="137" name="Ink 136">
                  <a:extLst>
                    <a:ext uri="{FF2B5EF4-FFF2-40B4-BE49-F238E27FC236}">
                      <a16:creationId xmlns:a16="http://schemas.microsoft.com/office/drawing/2014/main" id="{B4C7320F-A3CE-0763-3CFC-57583C13BD88}"/>
                    </a:ext>
                  </a:extLst>
                </p14:cNvPr>
                <p14:cNvContentPartPr/>
                <p14:nvPr/>
              </p14:nvContentPartPr>
              <p14:xfrm>
                <a:off x="2284857" y="4512394"/>
                <a:ext cx="294840" cy="257400"/>
              </p14:xfrm>
            </p:contentPart>
          </mc:Choice>
          <mc:Fallback>
            <p:pic>
              <p:nvPicPr>
                <p:cNvPr id="137" name="Ink 136">
                  <a:extLst>
                    <a:ext uri="{FF2B5EF4-FFF2-40B4-BE49-F238E27FC236}">
                      <a16:creationId xmlns:a16="http://schemas.microsoft.com/office/drawing/2014/main" id="{B4C7320F-A3CE-0763-3CFC-57583C13BD88}"/>
                    </a:ext>
                  </a:extLst>
                </p:cNvPr>
                <p:cNvPicPr/>
                <p:nvPr/>
              </p:nvPicPr>
              <p:blipFill>
                <a:blip r:embed="rId218"/>
                <a:stretch>
                  <a:fillRect/>
                </a:stretch>
              </p:blipFill>
              <p:spPr>
                <a:xfrm>
                  <a:off x="2275857" y="4503754"/>
                  <a:ext cx="312480" cy="275040"/>
                </a:xfrm>
                <a:prstGeom prst="rect">
                  <a:avLst/>
                </a:prstGeom>
              </p:spPr>
            </p:pic>
          </mc:Fallback>
        </mc:AlternateContent>
        <mc:AlternateContent xmlns:mc="http://schemas.openxmlformats.org/markup-compatibility/2006">
          <mc:Choice xmlns:p14="http://schemas.microsoft.com/office/powerpoint/2010/main" Requires="p14">
            <p:contentPart p14:bwMode="auto" r:id="rId219">
              <p14:nvContentPartPr>
                <p14:cNvPr id="138" name="Ink 137">
                  <a:extLst>
                    <a:ext uri="{FF2B5EF4-FFF2-40B4-BE49-F238E27FC236}">
                      <a16:creationId xmlns:a16="http://schemas.microsoft.com/office/drawing/2014/main" id="{8930D6F1-C87C-D8E8-57BD-FBDD339426AF}"/>
                    </a:ext>
                  </a:extLst>
                </p14:cNvPr>
                <p14:cNvContentPartPr/>
                <p14:nvPr/>
              </p14:nvContentPartPr>
              <p14:xfrm>
                <a:off x="2659977" y="4263994"/>
                <a:ext cx="121680" cy="168840"/>
              </p14:xfrm>
            </p:contentPart>
          </mc:Choice>
          <mc:Fallback>
            <p:pic>
              <p:nvPicPr>
                <p:cNvPr id="138" name="Ink 137">
                  <a:extLst>
                    <a:ext uri="{FF2B5EF4-FFF2-40B4-BE49-F238E27FC236}">
                      <a16:creationId xmlns:a16="http://schemas.microsoft.com/office/drawing/2014/main" id="{8930D6F1-C87C-D8E8-57BD-FBDD339426AF}"/>
                    </a:ext>
                  </a:extLst>
                </p:cNvPr>
                <p:cNvPicPr/>
                <p:nvPr/>
              </p:nvPicPr>
              <p:blipFill>
                <a:blip r:embed="rId220"/>
                <a:stretch>
                  <a:fillRect/>
                </a:stretch>
              </p:blipFill>
              <p:spPr>
                <a:xfrm>
                  <a:off x="2651337" y="4254994"/>
                  <a:ext cx="139320" cy="186480"/>
                </a:xfrm>
                <a:prstGeom prst="rect">
                  <a:avLst/>
                </a:prstGeom>
              </p:spPr>
            </p:pic>
          </mc:Fallback>
        </mc:AlternateContent>
        <mc:AlternateContent xmlns:mc="http://schemas.openxmlformats.org/markup-compatibility/2006">
          <mc:Choice xmlns:p14="http://schemas.microsoft.com/office/powerpoint/2010/main" Requires="p14">
            <p:contentPart p14:bwMode="auto" r:id="rId221">
              <p14:nvContentPartPr>
                <p14:cNvPr id="139" name="Ink 138">
                  <a:extLst>
                    <a:ext uri="{FF2B5EF4-FFF2-40B4-BE49-F238E27FC236}">
                      <a16:creationId xmlns:a16="http://schemas.microsoft.com/office/drawing/2014/main" id="{47F35B5B-D4AB-3D65-6DE9-154D386C7CF3}"/>
                    </a:ext>
                  </a:extLst>
                </p14:cNvPr>
                <p14:cNvContentPartPr/>
                <p14:nvPr/>
              </p14:nvContentPartPr>
              <p14:xfrm>
                <a:off x="2776617" y="4058434"/>
                <a:ext cx="45360" cy="263160"/>
              </p14:xfrm>
            </p:contentPart>
          </mc:Choice>
          <mc:Fallback>
            <p:pic>
              <p:nvPicPr>
                <p:cNvPr id="139" name="Ink 138">
                  <a:extLst>
                    <a:ext uri="{FF2B5EF4-FFF2-40B4-BE49-F238E27FC236}">
                      <a16:creationId xmlns:a16="http://schemas.microsoft.com/office/drawing/2014/main" id="{47F35B5B-D4AB-3D65-6DE9-154D386C7CF3}"/>
                    </a:ext>
                  </a:extLst>
                </p:cNvPr>
                <p:cNvPicPr/>
                <p:nvPr/>
              </p:nvPicPr>
              <p:blipFill>
                <a:blip r:embed="rId222"/>
                <a:stretch>
                  <a:fillRect/>
                </a:stretch>
              </p:blipFill>
              <p:spPr>
                <a:xfrm>
                  <a:off x="2767617" y="4049794"/>
                  <a:ext cx="63000" cy="280800"/>
                </a:xfrm>
                <a:prstGeom prst="rect">
                  <a:avLst/>
                </a:prstGeom>
              </p:spPr>
            </p:pic>
          </mc:Fallback>
        </mc:AlternateContent>
        <mc:AlternateContent xmlns:mc="http://schemas.openxmlformats.org/markup-compatibility/2006">
          <mc:Choice xmlns:p14="http://schemas.microsoft.com/office/powerpoint/2010/main" Requires="p14">
            <p:contentPart p14:bwMode="auto" r:id="rId223">
              <p14:nvContentPartPr>
                <p14:cNvPr id="140" name="Ink 139">
                  <a:extLst>
                    <a:ext uri="{FF2B5EF4-FFF2-40B4-BE49-F238E27FC236}">
                      <a16:creationId xmlns:a16="http://schemas.microsoft.com/office/drawing/2014/main" id="{148D1746-E989-E9BB-434C-A34744DBA34A}"/>
                    </a:ext>
                  </a:extLst>
                </p14:cNvPr>
                <p14:cNvContentPartPr/>
                <p14:nvPr/>
              </p14:nvContentPartPr>
              <p14:xfrm>
                <a:off x="2788137" y="4001914"/>
                <a:ext cx="138240" cy="216720"/>
              </p14:xfrm>
            </p:contentPart>
          </mc:Choice>
          <mc:Fallback>
            <p:pic>
              <p:nvPicPr>
                <p:cNvPr id="140" name="Ink 139">
                  <a:extLst>
                    <a:ext uri="{FF2B5EF4-FFF2-40B4-BE49-F238E27FC236}">
                      <a16:creationId xmlns:a16="http://schemas.microsoft.com/office/drawing/2014/main" id="{148D1746-E989-E9BB-434C-A34744DBA34A}"/>
                    </a:ext>
                  </a:extLst>
                </p:cNvPr>
                <p:cNvPicPr/>
                <p:nvPr/>
              </p:nvPicPr>
              <p:blipFill>
                <a:blip r:embed="rId224"/>
                <a:stretch>
                  <a:fillRect/>
                </a:stretch>
              </p:blipFill>
              <p:spPr>
                <a:xfrm>
                  <a:off x="2779137" y="3992914"/>
                  <a:ext cx="155880" cy="234360"/>
                </a:xfrm>
                <a:prstGeom prst="rect">
                  <a:avLst/>
                </a:prstGeom>
              </p:spPr>
            </p:pic>
          </mc:Fallback>
        </mc:AlternateContent>
        <mc:AlternateContent xmlns:mc="http://schemas.openxmlformats.org/markup-compatibility/2006">
          <mc:Choice xmlns:p14="http://schemas.microsoft.com/office/powerpoint/2010/main" Requires="p14">
            <p:contentPart p14:bwMode="auto" r:id="rId225">
              <p14:nvContentPartPr>
                <p14:cNvPr id="141" name="Ink 140">
                  <a:extLst>
                    <a:ext uri="{FF2B5EF4-FFF2-40B4-BE49-F238E27FC236}">
                      <a16:creationId xmlns:a16="http://schemas.microsoft.com/office/drawing/2014/main" id="{C5EC3874-F7A6-DCBA-0072-2B4D37C0B22E}"/>
                    </a:ext>
                  </a:extLst>
                </p14:cNvPr>
                <p14:cNvContentPartPr/>
                <p14:nvPr/>
              </p14:nvContentPartPr>
              <p14:xfrm>
                <a:off x="2935737" y="4040434"/>
                <a:ext cx="255600" cy="99000"/>
              </p14:xfrm>
            </p:contentPart>
          </mc:Choice>
          <mc:Fallback>
            <p:pic>
              <p:nvPicPr>
                <p:cNvPr id="141" name="Ink 140">
                  <a:extLst>
                    <a:ext uri="{FF2B5EF4-FFF2-40B4-BE49-F238E27FC236}">
                      <a16:creationId xmlns:a16="http://schemas.microsoft.com/office/drawing/2014/main" id="{C5EC3874-F7A6-DCBA-0072-2B4D37C0B22E}"/>
                    </a:ext>
                  </a:extLst>
                </p:cNvPr>
                <p:cNvPicPr/>
                <p:nvPr/>
              </p:nvPicPr>
              <p:blipFill>
                <a:blip r:embed="rId226"/>
                <a:stretch>
                  <a:fillRect/>
                </a:stretch>
              </p:blipFill>
              <p:spPr>
                <a:xfrm>
                  <a:off x="2926737" y="4031794"/>
                  <a:ext cx="273240" cy="116640"/>
                </a:xfrm>
                <a:prstGeom prst="rect">
                  <a:avLst/>
                </a:prstGeom>
              </p:spPr>
            </p:pic>
          </mc:Fallback>
        </mc:AlternateContent>
        <mc:AlternateContent xmlns:mc="http://schemas.openxmlformats.org/markup-compatibility/2006">
          <mc:Choice xmlns:p14="http://schemas.microsoft.com/office/powerpoint/2010/main" Requires="p14">
            <p:contentPart p14:bwMode="auto" r:id="rId227">
              <p14:nvContentPartPr>
                <p14:cNvPr id="144" name="Ink 143">
                  <a:extLst>
                    <a:ext uri="{FF2B5EF4-FFF2-40B4-BE49-F238E27FC236}">
                      <a16:creationId xmlns:a16="http://schemas.microsoft.com/office/drawing/2014/main" id="{A327CD49-898E-0443-EFC4-D2FE22C4CE0A}"/>
                    </a:ext>
                  </a:extLst>
                </p14:cNvPr>
                <p14:cNvContentPartPr/>
                <p14:nvPr/>
              </p14:nvContentPartPr>
              <p14:xfrm>
                <a:off x="1520217" y="5919634"/>
                <a:ext cx="152640" cy="176040"/>
              </p14:xfrm>
            </p:contentPart>
          </mc:Choice>
          <mc:Fallback>
            <p:pic>
              <p:nvPicPr>
                <p:cNvPr id="144" name="Ink 143">
                  <a:extLst>
                    <a:ext uri="{FF2B5EF4-FFF2-40B4-BE49-F238E27FC236}">
                      <a16:creationId xmlns:a16="http://schemas.microsoft.com/office/drawing/2014/main" id="{A327CD49-898E-0443-EFC4-D2FE22C4CE0A}"/>
                    </a:ext>
                  </a:extLst>
                </p:cNvPr>
                <p:cNvPicPr/>
                <p:nvPr/>
              </p:nvPicPr>
              <p:blipFill>
                <a:blip r:embed="rId228"/>
                <a:stretch>
                  <a:fillRect/>
                </a:stretch>
              </p:blipFill>
              <p:spPr>
                <a:xfrm>
                  <a:off x="1511217" y="5910994"/>
                  <a:ext cx="170280" cy="193680"/>
                </a:xfrm>
                <a:prstGeom prst="rect">
                  <a:avLst/>
                </a:prstGeom>
              </p:spPr>
            </p:pic>
          </mc:Fallback>
        </mc:AlternateContent>
        <mc:AlternateContent xmlns:mc="http://schemas.openxmlformats.org/markup-compatibility/2006">
          <mc:Choice xmlns:p14="http://schemas.microsoft.com/office/powerpoint/2010/main" Requires="p14">
            <p:contentPart p14:bwMode="auto" r:id="rId229">
              <p14:nvContentPartPr>
                <p14:cNvPr id="145" name="Ink 144">
                  <a:extLst>
                    <a:ext uri="{FF2B5EF4-FFF2-40B4-BE49-F238E27FC236}">
                      <a16:creationId xmlns:a16="http://schemas.microsoft.com/office/drawing/2014/main" id="{ABAD3277-01EF-40AF-5B8C-3DD31756A7B3}"/>
                    </a:ext>
                  </a:extLst>
                </p14:cNvPr>
                <p14:cNvContentPartPr/>
                <p14:nvPr/>
              </p14:nvContentPartPr>
              <p14:xfrm>
                <a:off x="1659897" y="5883634"/>
                <a:ext cx="99720" cy="96840"/>
              </p14:xfrm>
            </p:contentPart>
          </mc:Choice>
          <mc:Fallback>
            <p:pic>
              <p:nvPicPr>
                <p:cNvPr id="145" name="Ink 144">
                  <a:extLst>
                    <a:ext uri="{FF2B5EF4-FFF2-40B4-BE49-F238E27FC236}">
                      <a16:creationId xmlns:a16="http://schemas.microsoft.com/office/drawing/2014/main" id="{ABAD3277-01EF-40AF-5B8C-3DD31756A7B3}"/>
                    </a:ext>
                  </a:extLst>
                </p:cNvPr>
                <p:cNvPicPr/>
                <p:nvPr/>
              </p:nvPicPr>
              <p:blipFill>
                <a:blip r:embed="rId230"/>
                <a:stretch>
                  <a:fillRect/>
                </a:stretch>
              </p:blipFill>
              <p:spPr>
                <a:xfrm>
                  <a:off x="1650897" y="5874994"/>
                  <a:ext cx="117360" cy="114480"/>
                </a:xfrm>
                <a:prstGeom prst="rect">
                  <a:avLst/>
                </a:prstGeom>
              </p:spPr>
            </p:pic>
          </mc:Fallback>
        </mc:AlternateContent>
        <mc:AlternateContent xmlns:mc="http://schemas.openxmlformats.org/markup-compatibility/2006">
          <mc:Choice xmlns:p14="http://schemas.microsoft.com/office/powerpoint/2010/main" Requires="p14">
            <p:contentPart p14:bwMode="auto" r:id="rId231">
              <p14:nvContentPartPr>
                <p14:cNvPr id="146" name="Ink 145">
                  <a:extLst>
                    <a:ext uri="{FF2B5EF4-FFF2-40B4-BE49-F238E27FC236}">
                      <a16:creationId xmlns:a16="http://schemas.microsoft.com/office/drawing/2014/main" id="{226FF7EB-6E24-5FEF-1ACD-A89BAE19AB2A}"/>
                    </a:ext>
                  </a:extLst>
                </p14:cNvPr>
                <p14:cNvContentPartPr/>
                <p14:nvPr/>
              </p14:nvContentPartPr>
              <p14:xfrm>
                <a:off x="1752417" y="5795434"/>
                <a:ext cx="142200" cy="97560"/>
              </p14:xfrm>
            </p:contentPart>
          </mc:Choice>
          <mc:Fallback>
            <p:pic>
              <p:nvPicPr>
                <p:cNvPr id="146" name="Ink 145">
                  <a:extLst>
                    <a:ext uri="{FF2B5EF4-FFF2-40B4-BE49-F238E27FC236}">
                      <a16:creationId xmlns:a16="http://schemas.microsoft.com/office/drawing/2014/main" id="{226FF7EB-6E24-5FEF-1ACD-A89BAE19AB2A}"/>
                    </a:ext>
                  </a:extLst>
                </p:cNvPr>
                <p:cNvPicPr/>
                <p:nvPr/>
              </p:nvPicPr>
              <p:blipFill>
                <a:blip r:embed="rId232"/>
                <a:stretch>
                  <a:fillRect/>
                </a:stretch>
              </p:blipFill>
              <p:spPr>
                <a:xfrm>
                  <a:off x="1743417" y="5786434"/>
                  <a:ext cx="159840" cy="115200"/>
                </a:xfrm>
                <a:prstGeom prst="rect">
                  <a:avLst/>
                </a:prstGeom>
              </p:spPr>
            </p:pic>
          </mc:Fallback>
        </mc:AlternateContent>
        <mc:AlternateContent xmlns:mc="http://schemas.openxmlformats.org/markup-compatibility/2006">
          <mc:Choice xmlns:p14="http://schemas.microsoft.com/office/powerpoint/2010/main" Requires="p14">
            <p:contentPart p14:bwMode="auto" r:id="rId233">
              <p14:nvContentPartPr>
                <p14:cNvPr id="147" name="Ink 146">
                  <a:extLst>
                    <a:ext uri="{FF2B5EF4-FFF2-40B4-BE49-F238E27FC236}">
                      <a16:creationId xmlns:a16="http://schemas.microsoft.com/office/drawing/2014/main" id="{4227094B-8E30-AE48-6262-D1ACB6BECAEA}"/>
                    </a:ext>
                  </a:extLst>
                </p14:cNvPr>
                <p14:cNvContentPartPr/>
                <p14:nvPr/>
              </p14:nvContentPartPr>
              <p14:xfrm>
                <a:off x="1896777" y="5638834"/>
                <a:ext cx="161280" cy="140040"/>
              </p14:xfrm>
            </p:contentPart>
          </mc:Choice>
          <mc:Fallback>
            <p:pic>
              <p:nvPicPr>
                <p:cNvPr id="147" name="Ink 146">
                  <a:extLst>
                    <a:ext uri="{FF2B5EF4-FFF2-40B4-BE49-F238E27FC236}">
                      <a16:creationId xmlns:a16="http://schemas.microsoft.com/office/drawing/2014/main" id="{4227094B-8E30-AE48-6262-D1ACB6BECAEA}"/>
                    </a:ext>
                  </a:extLst>
                </p:cNvPr>
                <p:cNvPicPr/>
                <p:nvPr/>
              </p:nvPicPr>
              <p:blipFill>
                <a:blip r:embed="rId234"/>
                <a:stretch>
                  <a:fillRect/>
                </a:stretch>
              </p:blipFill>
              <p:spPr>
                <a:xfrm>
                  <a:off x="1887777" y="5630194"/>
                  <a:ext cx="178920" cy="157680"/>
                </a:xfrm>
                <a:prstGeom prst="rect">
                  <a:avLst/>
                </a:prstGeom>
              </p:spPr>
            </p:pic>
          </mc:Fallback>
        </mc:AlternateContent>
        <mc:AlternateContent xmlns:mc="http://schemas.openxmlformats.org/markup-compatibility/2006">
          <mc:Choice xmlns:p14="http://schemas.microsoft.com/office/powerpoint/2010/main" Requires="p14">
            <p:contentPart p14:bwMode="auto" r:id="rId235">
              <p14:nvContentPartPr>
                <p14:cNvPr id="148" name="Ink 147">
                  <a:extLst>
                    <a:ext uri="{FF2B5EF4-FFF2-40B4-BE49-F238E27FC236}">
                      <a16:creationId xmlns:a16="http://schemas.microsoft.com/office/drawing/2014/main" id="{989824F8-A72A-4787-FB9C-6888A4733D31}"/>
                    </a:ext>
                  </a:extLst>
                </p14:cNvPr>
                <p14:cNvContentPartPr/>
                <p14:nvPr/>
              </p14:nvContentPartPr>
              <p14:xfrm>
                <a:off x="2042217" y="5388274"/>
                <a:ext cx="177480" cy="299880"/>
              </p14:xfrm>
            </p:contentPart>
          </mc:Choice>
          <mc:Fallback>
            <p:pic>
              <p:nvPicPr>
                <p:cNvPr id="148" name="Ink 147">
                  <a:extLst>
                    <a:ext uri="{FF2B5EF4-FFF2-40B4-BE49-F238E27FC236}">
                      <a16:creationId xmlns:a16="http://schemas.microsoft.com/office/drawing/2014/main" id="{989824F8-A72A-4787-FB9C-6888A4733D31}"/>
                    </a:ext>
                  </a:extLst>
                </p:cNvPr>
                <p:cNvPicPr/>
                <p:nvPr/>
              </p:nvPicPr>
              <p:blipFill>
                <a:blip r:embed="rId236"/>
                <a:stretch>
                  <a:fillRect/>
                </a:stretch>
              </p:blipFill>
              <p:spPr>
                <a:xfrm>
                  <a:off x="2033217" y="5379634"/>
                  <a:ext cx="195120" cy="317520"/>
                </a:xfrm>
                <a:prstGeom prst="rect">
                  <a:avLst/>
                </a:prstGeom>
              </p:spPr>
            </p:pic>
          </mc:Fallback>
        </mc:AlternateContent>
        <mc:AlternateContent xmlns:mc="http://schemas.openxmlformats.org/markup-compatibility/2006">
          <mc:Choice xmlns:p14="http://schemas.microsoft.com/office/powerpoint/2010/main" Requires="p14">
            <p:contentPart p14:bwMode="auto" r:id="rId237">
              <p14:nvContentPartPr>
                <p14:cNvPr id="149" name="Ink 148">
                  <a:extLst>
                    <a:ext uri="{FF2B5EF4-FFF2-40B4-BE49-F238E27FC236}">
                      <a16:creationId xmlns:a16="http://schemas.microsoft.com/office/drawing/2014/main" id="{C0FF90F3-0D71-4939-AF18-BB443A5DDE0F}"/>
                    </a:ext>
                  </a:extLst>
                </p14:cNvPr>
                <p14:cNvContentPartPr/>
                <p14:nvPr/>
              </p14:nvContentPartPr>
              <p14:xfrm>
                <a:off x="2124297" y="5420674"/>
                <a:ext cx="91800" cy="133920"/>
              </p14:xfrm>
            </p:contentPart>
          </mc:Choice>
          <mc:Fallback>
            <p:pic>
              <p:nvPicPr>
                <p:cNvPr id="149" name="Ink 148">
                  <a:extLst>
                    <a:ext uri="{FF2B5EF4-FFF2-40B4-BE49-F238E27FC236}">
                      <a16:creationId xmlns:a16="http://schemas.microsoft.com/office/drawing/2014/main" id="{C0FF90F3-0D71-4939-AF18-BB443A5DDE0F}"/>
                    </a:ext>
                  </a:extLst>
                </p:cNvPr>
                <p:cNvPicPr/>
                <p:nvPr/>
              </p:nvPicPr>
              <p:blipFill>
                <a:blip r:embed="rId238"/>
                <a:stretch>
                  <a:fillRect/>
                </a:stretch>
              </p:blipFill>
              <p:spPr>
                <a:xfrm>
                  <a:off x="2115657" y="5412034"/>
                  <a:ext cx="109440" cy="151560"/>
                </a:xfrm>
                <a:prstGeom prst="rect">
                  <a:avLst/>
                </a:prstGeom>
              </p:spPr>
            </p:pic>
          </mc:Fallback>
        </mc:AlternateContent>
        <mc:AlternateContent xmlns:mc="http://schemas.openxmlformats.org/markup-compatibility/2006">
          <mc:Choice xmlns:p14="http://schemas.microsoft.com/office/powerpoint/2010/main" Requires="p14">
            <p:contentPart p14:bwMode="auto" r:id="rId239">
              <p14:nvContentPartPr>
                <p14:cNvPr id="150" name="Ink 149">
                  <a:extLst>
                    <a:ext uri="{FF2B5EF4-FFF2-40B4-BE49-F238E27FC236}">
                      <a16:creationId xmlns:a16="http://schemas.microsoft.com/office/drawing/2014/main" id="{0D5B4376-3C7B-2CDB-5062-241BD22E78D0}"/>
                    </a:ext>
                  </a:extLst>
                </p14:cNvPr>
                <p14:cNvContentPartPr/>
                <p14:nvPr/>
              </p14:nvContentPartPr>
              <p14:xfrm>
                <a:off x="2423817" y="5169034"/>
                <a:ext cx="328320" cy="317520"/>
              </p14:xfrm>
            </p:contentPart>
          </mc:Choice>
          <mc:Fallback>
            <p:pic>
              <p:nvPicPr>
                <p:cNvPr id="150" name="Ink 149">
                  <a:extLst>
                    <a:ext uri="{FF2B5EF4-FFF2-40B4-BE49-F238E27FC236}">
                      <a16:creationId xmlns:a16="http://schemas.microsoft.com/office/drawing/2014/main" id="{0D5B4376-3C7B-2CDB-5062-241BD22E78D0}"/>
                    </a:ext>
                  </a:extLst>
                </p:cNvPr>
                <p:cNvPicPr/>
                <p:nvPr/>
              </p:nvPicPr>
              <p:blipFill>
                <a:blip r:embed="rId240"/>
                <a:stretch>
                  <a:fillRect/>
                </a:stretch>
              </p:blipFill>
              <p:spPr>
                <a:xfrm>
                  <a:off x="2415177" y="5160394"/>
                  <a:ext cx="345960" cy="335160"/>
                </a:xfrm>
                <a:prstGeom prst="rect">
                  <a:avLst/>
                </a:prstGeom>
              </p:spPr>
            </p:pic>
          </mc:Fallback>
        </mc:AlternateContent>
        <mc:AlternateContent xmlns:mc="http://schemas.openxmlformats.org/markup-compatibility/2006">
          <mc:Choice xmlns:p14="http://schemas.microsoft.com/office/powerpoint/2010/main" Requires="p14">
            <p:contentPart p14:bwMode="auto" r:id="rId241">
              <p14:nvContentPartPr>
                <p14:cNvPr id="151" name="Ink 150">
                  <a:extLst>
                    <a:ext uri="{FF2B5EF4-FFF2-40B4-BE49-F238E27FC236}">
                      <a16:creationId xmlns:a16="http://schemas.microsoft.com/office/drawing/2014/main" id="{4B172C97-E67C-3082-14B4-D02E6A49A67A}"/>
                    </a:ext>
                  </a:extLst>
                </p14:cNvPr>
                <p14:cNvContentPartPr/>
                <p14:nvPr/>
              </p14:nvContentPartPr>
              <p14:xfrm>
                <a:off x="2769057" y="4859074"/>
                <a:ext cx="274320" cy="299880"/>
              </p14:xfrm>
            </p:contentPart>
          </mc:Choice>
          <mc:Fallback>
            <p:pic>
              <p:nvPicPr>
                <p:cNvPr id="151" name="Ink 150">
                  <a:extLst>
                    <a:ext uri="{FF2B5EF4-FFF2-40B4-BE49-F238E27FC236}">
                      <a16:creationId xmlns:a16="http://schemas.microsoft.com/office/drawing/2014/main" id="{4B172C97-E67C-3082-14B4-D02E6A49A67A}"/>
                    </a:ext>
                  </a:extLst>
                </p:cNvPr>
                <p:cNvPicPr/>
                <p:nvPr/>
              </p:nvPicPr>
              <p:blipFill>
                <a:blip r:embed="rId242"/>
                <a:stretch>
                  <a:fillRect/>
                </a:stretch>
              </p:blipFill>
              <p:spPr>
                <a:xfrm>
                  <a:off x="2760417" y="4850074"/>
                  <a:ext cx="291960" cy="317520"/>
                </a:xfrm>
                <a:prstGeom prst="rect">
                  <a:avLst/>
                </a:prstGeom>
              </p:spPr>
            </p:pic>
          </mc:Fallback>
        </mc:AlternateContent>
        <mc:AlternateContent xmlns:mc="http://schemas.openxmlformats.org/markup-compatibility/2006">
          <mc:Choice xmlns:p14="http://schemas.microsoft.com/office/powerpoint/2010/main" Requires="p14">
            <p:contentPart p14:bwMode="auto" r:id="rId243">
              <p14:nvContentPartPr>
                <p14:cNvPr id="152" name="Ink 151">
                  <a:extLst>
                    <a:ext uri="{FF2B5EF4-FFF2-40B4-BE49-F238E27FC236}">
                      <a16:creationId xmlns:a16="http://schemas.microsoft.com/office/drawing/2014/main" id="{CC8A0553-83E5-10DA-5CB3-738FBBC7BCD7}"/>
                    </a:ext>
                  </a:extLst>
                </p14:cNvPr>
                <p14:cNvContentPartPr/>
                <p14:nvPr/>
              </p14:nvContentPartPr>
              <p14:xfrm>
                <a:off x="3113577" y="4630114"/>
                <a:ext cx="195840" cy="267480"/>
              </p14:xfrm>
            </p:contentPart>
          </mc:Choice>
          <mc:Fallback>
            <p:pic>
              <p:nvPicPr>
                <p:cNvPr id="152" name="Ink 151">
                  <a:extLst>
                    <a:ext uri="{FF2B5EF4-FFF2-40B4-BE49-F238E27FC236}">
                      <a16:creationId xmlns:a16="http://schemas.microsoft.com/office/drawing/2014/main" id="{CC8A0553-83E5-10DA-5CB3-738FBBC7BCD7}"/>
                    </a:ext>
                  </a:extLst>
                </p:cNvPr>
                <p:cNvPicPr/>
                <p:nvPr/>
              </p:nvPicPr>
              <p:blipFill>
                <a:blip r:embed="rId244"/>
                <a:stretch>
                  <a:fillRect/>
                </a:stretch>
              </p:blipFill>
              <p:spPr>
                <a:xfrm>
                  <a:off x="3104577" y="4621114"/>
                  <a:ext cx="213480" cy="285120"/>
                </a:xfrm>
                <a:prstGeom prst="rect">
                  <a:avLst/>
                </a:prstGeom>
              </p:spPr>
            </p:pic>
          </mc:Fallback>
        </mc:AlternateContent>
        <mc:AlternateContent xmlns:mc="http://schemas.openxmlformats.org/markup-compatibility/2006">
          <mc:Choice xmlns:p14="http://schemas.microsoft.com/office/powerpoint/2010/main" Requires="p14">
            <p:contentPart p14:bwMode="auto" r:id="rId245">
              <p14:nvContentPartPr>
                <p14:cNvPr id="154" name="Ink 153">
                  <a:extLst>
                    <a:ext uri="{FF2B5EF4-FFF2-40B4-BE49-F238E27FC236}">
                      <a16:creationId xmlns:a16="http://schemas.microsoft.com/office/drawing/2014/main" id="{2A59840F-E43E-45CB-BF5E-147378215729}"/>
                    </a:ext>
                  </a:extLst>
                </p14:cNvPr>
                <p14:cNvContentPartPr/>
                <p14:nvPr/>
              </p14:nvContentPartPr>
              <p14:xfrm>
                <a:off x="2060577" y="5910634"/>
                <a:ext cx="266040" cy="299520"/>
              </p14:xfrm>
            </p:contentPart>
          </mc:Choice>
          <mc:Fallback>
            <p:pic>
              <p:nvPicPr>
                <p:cNvPr id="154" name="Ink 153">
                  <a:extLst>
                    <a:ext uri="{FF2B5EF4-FFF2-40B4-BE49-F238E27FC236}">
                      <a16:creationId xmlns:a16="http://schemas.microsoft.com/office/drawing/2014/main" id="{2A59840F-E43E-45CB-BF5E-147378215729}"/>
                    </a:ext>
                  </a:extLst>
                </p:cNvPr>
                <p:cNvPicPr/>
                <p:nvPr/>
              </p:nvPicPr>
              <p:blipFill>
                <a:blip r:embed="rId246"/>
                <a:stretch>
                  <a:fillRect/>
                </a:stretch>
              </p:blipFill>
              <p:spPr>
                <a:xfrm>
                  <a:off x="2051577" y="5901634"/>
                  <a:ext cx="283680" cy="317160"/>
                </a:xfrm>
                <a:prstGeom prst="rect">
                  <a:avLst/>
                </a:prstGeom>
              </p:spPr>
            </p:pic>
          </mc:Fallback>
        </mc:AlternateContent>
        <mc:AlternateContent xmlns:mc="http://schemas.openxmlformats.org/markup-compatibility/2006">
          <mc:Choice xmlns:p14="http://schemas.microsoft.com/office/powerpoint/2010/main" Requires="p14">
            <p:contentPart p14:bwMode="auto" r:id="rId247">
              <p14:nvContentPartPr>
                <p14:cNvPr id="155" name="Ink 154">
                  <a:extLst>
                    <a:ext uri="{FF2B5EF4-FFF2-40B4-BE49-F238E27FC236}">
                      <a16:creationId xmlns:a16="http://schemas.microsoft.com/office/drawing/2014/main" id="{B760816A-13B8-C014-9485-D73B4CFFEB9E}"/>
                    </a:ext>
                  </a:extLst>
                </p14:cNvPr>
                <p14:cNvContentPartPr/>
                <p14:nvPr/>
              </p14:nvContentPartPr>
              <p14:xfrm>
                <a:off x="2337057" y="5852314"/>
                <a:ext cx="115560" cy="123120"/>
              </p14:xfrm>
            </p:contentPart>
          </mc:Choice>
          <mc:Fallback>
            <p:pic>
              <p:nvPicPr>
                <p:cNvPr id="155" name="Ink 154">
                  <a:extLst>
                    <a:ext uri="{FF2B5EF4-FFF2-40B4-BE49-F238E27FC236}">
                      <a16:creationId xmlns:a16="http://schemas.microsoft.com/office/drawing/2014/main" id="{B760816A-13B8-C014-9485-D73B4CFFEB9E}"/>
                    </a:ext>
                  </a:extLst>
                </p:cNvPr>
                <p:cNvPicPr/>
                <p:nvPr/>
              </p:nvPicPr>
              <p:blipFill>
                <a:blip r:embed="rId248"/>
                <a:stretch>
                  <a:fillRect/>
                </a:stretch>
              </p:blipFill>
              <p:spPr>
                <a:xfrm>
                  <a:off x="2328417" y="5843674"/>
                  <a:ext cx="133200" cy="140760"/>
                </a:xfrm>
                <a:prstGeom prst="rect">
                  <a:avLst/>
                </a:prstGeom>
              </p:spPr>
            </p:pic>
          </mc:Fallback>
        </mc:AlternateContent>
        <mc:AlternateContent xmlns:mc="http://schemas.openxmlformats.org/markup-compatibility/2006">
          <mc:Choice xmlns:p14="http://schemas.microsoft.com/office/powerpoint/2010/main" Requires="p14">
            <p:contentPart p14:bwMode="auto" r:id="rId249">
              <p14:nvContentPartPr>
                <p14:cNvPr id="156" name="Ink 155">
                  <a:extLst>
                    <a:ext uri="{FF2B5EF4-FFF2-40B4-BE49-F238E27FC236}">
                      <a16:creationId xmlns:a16="http://schemas.microsoft.com/office/drawing/2014/main" id="{85499A08-5DE9-45AF-CBD5-A4886B9AE990}"/>
                    </a:ext>
                  </a:extLst>
                </p14:cNvPr>
                <p14:cNvContentPartPr/>
                <p14:nvPr/>
              </p14:nvContentPartPr>
              <p14:xfrm>
                <a:off x="2445417" y="5640634"/>
                <a:ext cx="296280" cy="266760"/>
              </p14:xfrm>
            </p:contentPart>
          </mc:Choice>
          <mc:Fallback>
            <p:pic>
              <p:nvPicPr>
                <p:cNvPr id="156" name="Ink 155">
                  <a:extLst>
                    <a:ext uri="{FF2B5EF4-FFF2-40B4-BE49-F238E27FC236}">
                      <a16:creationId xmlns:a16="http://schemas.microsoft.com/office/drawing/2014/main" id="{85499A08-5DE9-45AF-CBD5-A4886B9AE990}"/>
                    </a:ext>
                  </a:extLst>
                </p:cNvPr>
                <p:cNvPicPr/>
                <p:nvPr/>
              </p:nvPicPr>
              <p:blipFill>
                <a:blip r:embed="rId250"/>
                <a:stretch>
                  <a:fillRect/>
                </a:stretch>
              </p:blipFill>
              <p:spPr>
                <a:xfrm>
                  <a:off x="2436417" y="5631994"/>
                  <a:ext cx="313920" cy="284400"/>
                </a:xfrm>
                <a:prstGeom prst="rect">
                  <a:avLst/>
                </a:prstGeom>
              </p:spPr>
            </p:pic>
          </mc:Fallback>
        </mc:AlternateContent>
        <mc:AlternateContent xmlns:mc="http://schemas.openxmlformats.org/markup-compatibility/2006">
          <mc:Choice xmlns:p14="http://schemas.microsoft.com/office/powerpoint/2010/main" Requires="p14">
            <p:contentPart p14:bwMode="auto" r:id="rId251">
              <p14:nvContentPartPr>
                <p14:cNvPr id="157" name="Ink 156">
                  <a:extLst>
                    <a:ext uri="{FF2B5EF4-FFF2-40B4-BE49-F238E27FC236}">
                      <a16:creationId xmlns:a16="http://schemas.microsoft.com/office/drawing/2014/main" id="{6530909F-1568-D9AA-88A2-BC61C7B3B698}"/>
                    </a:ext>
                  </a:extLst>
                </p14:cNvPr>
                <p14:cNvContentPartPr/>
                <p14:nvPr/>
              </p14:nvContentPartPr>
              <p14:xfrm>
                <a:off x="2647737" y="5549554"/>
                <a:ext cx="14760" cy="12240"/>
              </p14:xfrm>
            </p:contentPart>
          </mc:Choice>
          <mc:Fallback>
            <p:pic>
              <p:nvPicPr>
                <p:cNvPr id="157" name="Ink 156">
                  <a:extLst>
                    <a:ext uri="{FF2B5EF4-FFF2-40B4-BE49-F238E27FC236}">
                      <a16:creationId xmlns:a16="http://schemas.microsoft.com/office/drawing/2014/main" id="{6530909F-1568-D9AA-88A2-BC61C7B3B698}"/>
                    </a:ext>
                  </a:extLst>
                </p:cNvPr>
                <p:cNvPicPr/>
                <p:nvPr/>
              </p:nvPicPr>
              <p:blipFill>
                <a:blip r:embed="rId252"/>
                <a:stretch>
                  <a:fillRect/>
                </a:stretch>
              </p:blipFill>
              <p:spPr>
                <a:xfrm>
                  <a:off x="2639097" y="5540554"/>
                  <a:ext cx="32400" cy="29880"/>
                </a:xfrm>
                <a:prstGeom prst="rect">
                  <a:avLst/>
                </a:prstGeom>
              </p:spPr>
            </p:pic>
          </mc:Fallback>
        </mc:AlternateContent>
        <mc:AlternateContent xmlns:mc="http://schemas.openxmlformats.org/markup-compatibility/2006">
          <mc:Choice xmlns:p14="http://schemas.microsoft.com/office/powerpoint/2010/main" Requires="p14">
            <p:contentPart p14:bwMode="auto" r:id="rId253">
              <p14:nvContentPartPr>
                <p14:cNvPr id="158" name="Ink 157">
                  <a:extLst>
                    <a:ext uri="{FF2B5EF4-FFF2-40B4-BE49-F238E27FC236}">
                      <a16:creationId xmlns:a16="http://schemas.microsoft.com/office/drawing/2014/main" id="{4C3A7017-05EB-D6BF-E5FE-FCF7B7DF8BBE}"/>
                    </a:ext>
                  </a:extLst>
                </p14:cNvPr>
                <p14:cNvContentPartPr/>
                <p14:nvPr/>
              </p14:nvContentPartPr>
              <p14:xfrm>
                <a:off x="2803977" y="5273074"/>
                <a:ext cx="304560" cy="376560"/>
              </p14:xfrm>
            </p:contentPart>
          </mc:Choice>
          <mc:Fallback>
            <p:pic>
              <p:nvPicPr>
                <p:cNvPr id="158" name="Ink 157">
                  <a:extLst>
                    <a:ext uri="{FF2B5EF4-FFF2-40B4-BE49-F238E27FC236}">
                      <a16:creationId xmlns:a16="http://schemas.microsoft.com/office/drawing/2014/main" id="{4C3A7017-05EB-D6BF-E5FE-FCF7B7DF8BBE}"/>
                    </a:ext>
                  </a:extLst>
                </p:cNvPr>
                <p:cNvPicPr/>
                <p:nvPr/>
              </p:nvPicPr>
              <p:blipFill>
                <a:blip r:embed="rId254"/>
                <a:stretch>
                  <a:fillRect/>
                </a:stretch>
              </p:blipFill>
              <p:spPr>
                <a:xfrm>
                  <a:off x="2795337" y="5264074"/>
                  <a:ext cx="322200" cy="394200"/>
                </a:xfrm>
                <a:prstGeom prst="rect">
                  <a:avLst/>
                </a:prstGeom>
              </p:spPr>
            </p:pic>
          </mc:Fallback>
        </mc:AlternateContent>
        <mc:AlternateContent xmlns:mc="http://schemas.openxmlformats.org/markup-compatibility/2006">
          <mc:Choice xmlns:p14="http://schemas.microsoft.com/office/powerpoint/2010/main" Requires="p14">
            <p:contentPart p14:bwMode="auto" r:id="rId255">
              <p14:nvContentPartPr>
                <p14:cNvPr id="159" name="Ink 158">
                  <a:extLst>
                    <a:ext uri="{FF2B5EF4-FFF2-40B4-BE49-F238E27FC236}">
                      <a16:creationId xmlns:a16="http://schemas.microsoft.com/office/drawing/2014/main" id="{20438955-02B2-DFA6-8B2F-3BA08592EE1D}"/>
                    </a:ext>
                  </a:extLst>
                </p14:cNvPr>
                <p14:cNvContentPartPr/>
                <p14:nvPr/>
              </p14:nvContentPartPr>
              <p14:xfrm>
                <a:off x="2523537" y="6128794"/>
                <a:ext cx="168480" cy="161280"/>
              </p14:xfrm>
            </p:contentPart>
          </mc:Choice>
          <mc:Fallback>
            <p:pic>
              <p:nvPicPr>
                <p:cNvPr id="159" name="Ink 158">
                  <a:extLst>
                    <a:ext uri="{FF2B5EF4-FFF2-40B4-BE49-F238E27FC236}">
                      <a16:creationId xmlns:a16="http://schemas.microsoft.com/office/drawing/2014/main" id="{20438955-02B2-DFA6-8B2F-3BA08592EE1D}"/>
                    </a:ext>
                  </a:extLst>
                </p:cNvPr>
                <p:cNvPicPr/>
                <p:nvPr/>
              </p:nvPicPr>
              <p:blipFill>
                <a:blip r:embed="rId256"/>
                <a:stretch>
                  <a:fillRect/>
                </a:stretch>
              </p:blipFill>
              <p:spPr>
                <a:xfrm>
                  <a:off x="2514897" y="6120154"/>
                  <a:ext cx="186120" cy="178920"/>
                </a:xfrm>
                <a:prstGeom prst="rect">
                  <a:avLst/>
                </a:prstGeom>
              </p:spPr>
            </p:pic>
          </mc:Fallback>
        </mc:AlternateContent>
        <mc:AlternateContent xmlns:mc="http://schemas.openxmlformats.org/markup-compatibility/2006">
          <mc:Choice xmlns:p14="http://schemas.microsoft.com/office/powerpoint/2010/main" Requires="p14">
            <p:contentPart p14:bwMode="auto" r:id="rId257">
              <p14:nvContentPartPr>
                <p14:cNvPr id="160" name="Ink 159">
                  <a:extLst>
                    <a:ext uri="{FF2B5EF4-FFF2-40B4-BE49-F238E27FC236}">
                      <a16:creationId xmlns:a16="http://schemas.microsoft.com/office/drawing/2014/main" id="{5BAA9B6A-35E1-14B0-2F19-3F4691170619}"/>
                    </a:ext>
                  </a:extLst>
                </p14:cNvPr>
                <p14:cNvContentPartPr/>
                <p14:nvPr/>
              </p14:nvContentPartPr>
              <p14:xfrm>
                <a:off x="2598057" y="6038794"/>
                <a:ext cx="221400" cy="129600"/>
              </p14:xfrm>
            </p:contentPart>
          </mc:Choice>
          <mc:Fallback>
            <p:pic>
              <p:nvPicPr>
                <p:cNvPr id="160" name="Ink 159">
                  <a:extLst>
                    <a:ext uri="{FF2B5EF4-FFF2-40B4-BE49-F238E27FC236}">
                      <a16:creationId xmlns:a16="http://schemas.microsoft.com/office/drawing/2014/main" id="{5BAA9B6A-35E1-14B0-2F19-3F4691170619}"/>
                    </a:ext>
                  </a:extLst>
                </p:cNvPr>
                <p:cNvPicPr/>
                <p:nvPr/>
              </p:nvPicPr>
              <p:blipFill>
                <a:blip r:embed="rId258"/>
                <a:stretch>
                  <a:fillRect/>
                </a:stretch>
              </p:blipFill>
              <p:spPr>
                <a:xfrm>
                  <a:off x="2589057" y="6029794"/>
                  <a:ext cx="239040" cy="147240"/>
                </a:xfrm>
                <a:prstGeom prst="rect">
                  <a:avLst/>
                </a:prstGeom>
              </p:spPr>
            </p:pic>
          </mc:Fallback>
        </mc:AlternateContent>
        <mc:AlternateContent xmlns:mc="http://schemas.openxmlformats.org/markup-compatibility/2006">
          <mc:Choice xmlns:p14="http://schemas.microsoft.com/office/powerpoint/2010/main" Requires="p14">
            <p:contentPart p14:bwMode="auto" r:id="rId259">
              <p14:nvContentPartPr>
                <p14:cNvPr id="161" name="Ink 160">
                  <a:extLst>
                    <a:ext uri="{FF2B5EF4-FFF2-40B4-BE49-F238E27FC236}">
                      <a16:creationId xmlns:a16="http://schemas.microsoft.com/office/drawing/2014/main" id="{24F3EDF7-F7FF-235B-6F33-CFDFD61BB188}"/>
                    </a:ext>
                  </a:extLst>
                </p14:cNvPr>
                <p14:cNvContentPartPr/>
                <p14:nvPr/>
              </p14:nvContentPartPr>
              <p14:xfrm>
                <a:off x="2842497" y="5630554"/>
                <a:ext cx="452520" cy="491040"/>
              </p14:xfrm>
            </p:contentPart>
          </mc:Choice>
          <mc:Fallback>
            <p:pic>
              <p:nvPicPr>
                <p:cNvPr id="161" name="Ink 160">
                  <a:extLst>
                    <a:ext uri="{FF2B5EF4-FFF2-40B4-BE49-F238E27FC236}">
                      <a16:creationId xmlns:a16="http://schemas.microsoft.com/office/drawing/2014/main" id="{24F3EDF7-F7FF-235B-6F33-CFDFD61BB188}"/>
                    </a:ext>
                  </a:extLst>
                </p:cNvPr>
                <p:cNvPicPr/>
                <p:nvPr/>
              </p:nvPicPr>
              <p:blipFill>
                <a:blip r:embed="rId260"/>
                <a:stretch>
                  <a:fillRect/>
                </a:stretch>
              </p:blipFill>
              <p:spPr>
                <a:xfrm>
                  <a:off x="2833857" y="5621914"/>
                  <a:ext cx="470160" cy="508680"/>
                </a:xfrm>
                <a:prstGeom prst="rect">
                  <a:avLst/>
                </a:prstGeom>
              </p:spPr>
            </p:pic>
          </mc:Fallback>
        </mc:AlternateContent>
        <mc:AlternateContent xmlns:mc="http://schemas.openxmlformats.org/markup-compatibility/2006">
          <mc:Choice xmlns:p14="http://schemas.microsoft.com/office/powerpoint/2010/main" Requires="p14">
            <p:contentPart p14:bwMode="auto" r:id="rId261">
              <p14:nvContentPartPr>
                <p14:cNvPr id="162" name="Ink 161">
                  <a:extLst>
                    <a:ext uri="{FF2B5EF4-FFF2-40B4-BE49-F238E27FC236}">
                      <a16:creationId xmlns:a16="http://schemas.microsoft.com/office/drawing/2014/main" id="{0D95CD88-8E82-E200-BAA8-081924235B41}"/>
                    </a:ext>
                  </a:extLst>
                </p14:cNvPr>
                <p14:cNvContentPartPr/>
                <p14:nvPr/>
              </p14:nvContentPartPr>
              <p14:xfrm>
                <a:off x="3387537" y="5666554"/>
                <a:ext cx="29880" cy="8280"/>
              </p14:xfrm>
            </p:contentPart>
          </mc:Choice>
          <mc:Fallback>
            <p:pic>
              <p:nvPicPr>
                <p:cNvPr id="162" name="Ink 161">
                  <a:extLst>
                    <a:ext uri="{FF2B5EF4-FFF2-40B4-BE49-F238E27FC236}">
                      <a16:creationId xmlns:a16="http://schemas.microsoft.com/office/drawing/2014/main" id="{0D95CD88-8E82-E200-BAA8-081924235B41}"/>
                    </a:ext>
                  </a:extLst>
                </p:cNvPr>
                <p:cNvPicPr/>
                <p:nvPr/>
              </p:nvPicPr>
              <p:blipFill>
                <a:blip r:embed="rId262"/>
                <a:stretch>
                  <a:fillRect/>
                </a:stretch>
              </p:blipFill>
              <p:spPr>
                <a:xfrm>
                  <a:off x="3378897" y="5657914"/>
                  <a:ext cx="47520" cy="25920"/>
                </a:xfrm>
                <a:prstGeom prst="rect">
                  <a:avLst/>
                </a:prstGeom>
              </p:spPr>
            </p:pic>
          </mc:Fallback>
        </mc:AlternateContent>
      </p:grpSp>
      <p:grpSp>
        <p:nvGrpSpPr>
          <p:cNvPr id="166" name="Group 165">
            <a:extLst>
              <a:ext uri="{FF2B5EF4-FFF2-40B4-BE49-F238E27FC236}">
                <a16:creationId xmlns:a16="http://schemas.microsoft.com/office/drawing/2014/main" id="{948FDD1F-D8DA-D5D9-1B94-B8D5A803408C}"/>
              </a:ext>
            </a:extLst>
          </p:cNvPr>
          <p:cNvGrpSpPr/>
          <p:nvPr/>
        </p:nvGrpSpPr>
        <p:grpSpPr>
          <a:xfrm>
            <a:off x="8178057" y="4453354"/>
            <a:ext cx="1837080" cy="1205640"/>
            <a:chOff x="8178057" y="4453354"/>
            <a:chExt cx="1837080" cy="1205640"/>
          </a:xfrm>
        </p:grpSpPr>
        <mc:AlternateContent xmlns:mc="http://schemas.openxmlformats.org/markup-compatibility/2006">
          <mc:Choice xmlns:p14="http://schemas.microsoft.com/office/powerpoint/2010/main" Requires="p14">
            <p:contentPart p14:bwMode="auto" r:id="rId263">
              <p14:nvContentPartPr>
                <p14:cNvPr id="90" name="Ink 89">
                  <a:extLst>
                    <a:ext uri="{FF2B5EF4-FFF2-40B4-BE49-F238E27FC236}">
                      <a16:creationId xmlns:a16="http://schemas.microsoft.com/office/drawing/2014/main" id="{ABCE9FD9-647C-20AE-9FAC-9E42100C8868}"/>
                    </a:ext>
                  </a:extLst>
                </p14:cNvPr>
                <p14:cNvContentPartPr/>
                <p14:nvPr/>
              </p14:nvContentPartPr>
              <p14:xfrm>
                <a:off x="8178057" y="4810114"/>
                <a:ext cx="295560" cy="332640"/>
              </p14:xfrm>
            </p:contentPart>
          </mc:Choice>
          <mc:Fallback>
            <p:pic>
              <p:nvPicPr>
                <p:cNvPr id="90" name="Ink 89">
                  <a:extLst>
                    <a:ext uri="{FF2B5EF4-FFF2-40B4-BE49-F238E27FC236}">
                      <a16:creationId xmlns:a16="http://schemas.microsoft.com/office/drawing/2014/main" id="{ABCE9FD9-647C-20AE-9FAC-9E42100C8868}"/>
                    </a:ext>
                  </a:extLst>
                </p:cNvPr>
                <p:cNvPicPr/>
                <p:nvPr/>
              </p:nvPicPr>
              <p:blipFill>
                <a:blip r:embed="rId264"/>
                <a:stretch>
                  <a:fillRect/>
                </a:stretch>
              </p:blipFill>
              <p:spPr>
                <a:xfrm>
                  <a:off x="8169057" y="4801114"/>
                  <a:ext cx="313200" cy="350280"/>
                </a:xfrm>
                <a:prstGeom prst="rect">
                  <a:avLst/>
                </a:prstGeom>
              </p:spPr>
            </p:pic>
          </mc:Fallback>
        </mc:AlternateContent>
        <mc:AlternateContent xmlns:mc="http://schemas.openxmlformats.org/markup-compatibility/2006">
          <mc:Choice xmlns:p14="http://schemas.microsoft.com/office/powerpoint/2010/main" Requires="p14">
            <p:contentPart p14:bwMode="auto" r:id="rId265">
              <p14:nvContentPartPr>
                <p14:cNvPr id="91" name="Ink 90">
                  <a:extLst>
                    <a:ext uri="{FF2B5EF4-FFF2-40B4-BE49-F238E27FC236}">
                      <a16:creationId xmlns:a16="http://schemas.microsoft.com/office/drawing/2014/main" id="{C3264E93-F392-50D2-73C1-CBC04F9479B4}"/>
                    </a:ext>
                  </a:extLst>
                </p14:cNvPr>
                <p14:cNvContentPartPr/>
                <p14:nvPr/>
              </p14:nvContentPartPr>
              <p14:xfrm>
                <a:off x="8507097" y="4567834"/>
                <a:ext cx="120600" cy="208440"/>
              </p14:xfrm>
            </p:contentPart>
          </mc:Choice>
          <mc:Fallback>
            <p:pic>
              <p:nvPicPr>
                <p:cNvPr id="91" name="Ink 90">
                  <a:extLst>
                    <a:ext uri="{FF2B5EF4-FFF2-40B4-BE49-F238E27FC236}">
                      <a16:creationId xmlns:a16="http://schemas.microsoft.com/office/drawing/2014/main" id="{C3264E93-F392-50D2-73C1-CBC04F9479B4}"/>
                    </a:ext>
                  </a:extLst>
                </p:cNvPr>
                <p:cNvPicPr/>
                <p:nvPr/>
              </p:nvPicPr>
              <p:blipFill>
                <a:blip r:embed="rId266"/>
                <a:stretch>
                  <a:fillRect/>
                </a:stretch>
              </p:blipFill>
              <p:spPr>
                <a:xfrm>
                  <a:off x="8498097" y="4558834"/>
                  <a:ext cx="138240" cy="226080"/>
                </a:xfrm>
                <a:prstGeom prst="rect">
                  <a:avLst/>
                </a:prstGeom>
              </p:spPr>
            </p:pic>
          </mc:Fallback>
        </mc:AlternateContent>
        <mc:AlternateContent xmlns:mc="http://schemas.openxmlformats.org/markup-compatibility/2006">
          <mc:Choice xmlns:p14="http://schemas.microsoft.com/office/powerpoint/2010/main" Requires="p14">
            <p:contentPart p14:bwMode="auto" r:id="rId267">
              <p14:nvContentPartPr>
                <p14:cNvPr id="92" name="Ink 91">
                  <a:extLst>
                    <a:ext uri="{FF2B5EF4-FFF2-40B4-BE49-F238E27FC236}">
                      <a16:creationId xmlns:a16="http://schemas.microsoft.com/office/drawing/2014/main" id="{177AC183-3286-7C93-6472-F918FF350262}"/>
                    </a:ext>
                  </a:extLst>
                </p14:cNvPr>
                <p14:cNvContentPartPr/>
                <p14:nvPr/>
              </p14:nvContentPartPr>
              <p14:xfrm>
                <a:off x="8633097" y="4537594"/>
                <a:ext cx="44640" cy="140760"/>
              </p14:xfrm>
            </p:contentPart>
          </mc:Choice>
          <mc:Fallback>
            <p:pic>
              <p:nvPicPr>
                <p:cNvPr id="92" name="Ink 91">
                  <a:extLst>
                    <a:ext uri="{FF2B5EF4-FFF2-40B4-BE49-F238E27FC236}">
                      <a16:creationId xmlns:a16="http://schemas.microsoft.com/office/drawing/2014/main" id="{177AC183-3286-7C93-6472-F918FF350262}"/>
                    </a:ext>
                  </a:extLst>
                </p:cNvPr>
                <p:cNvPicPr/>
                <p:nvPr/>
              </p:nvPicPr>
              <p:blipFill>
                <a:blip r:embed="rId268"/>
                <a:stretch>
                  <a:fillRect/>
                </a:stretch>
              </p:blipFill>
              <p:spPr>
                <a:xfrm>
                  <a:off x="8624097" y="4528594"/>
                  <a:ext cx="62280" cy="158400"/>
                </a:xfrm>
                <a:prstGeom prst="rect">
                  <a:avLst/>
                </a:prstGeom>
              </p:spPr>
            </p:pic>
          </mc:Fallback>
        </mc:AlternateContent>
        <mc:AlternateContent xmlns:mc="http://schemas.openxmlformats.org/markup-compatibility/2006">
          <mc:Choice xmlns:p14="http://schemas.microsoft.com/office/powerpoint/2010/main" Requires="p14">
            <p:contentPart p14:bwMode="auto" r:id="rId269">
              <p14:nvContentPartPr>
                <p14:cNvPr id="93" name="Ink 92">
                  <a:extLst>
                    <a:ext uri="{FF2B5EF4-FFF2-40B4-BE49-F238E27FC236}">
                      <a16:creationId xmlns:a16="http://schemas.microsoft.com/office/drawing/2014/main" id="{DBCE6A61-94DC-EAB0-95BF-55B0F6740734}"/>
                    </a:ext>
                  </a:extLst>
                </p14:cNvPr>
                <p14:cNvContentPartPr/>
                <p14:nvPr/>
              </p14:nvContentPartPr>
              <p14:xfrm>
                <a:off x="8651097" y="4453354"/>
                <a:ext cx="111960" cy="183600"/>
              </p14:xfrm>
            </p:contentPart>
          </mc:Choice>
          <mc:Fallback>
            <p:pic>
              <p:nvPicPr>
                <p:cNvPr id="93" name="Ink 92">
                  <a:extLst>
                    <a:ext uri="{FF2B5EF4-FFF2-40B4-BE49-F238E27FC236}">
                      <a16:creationId xmlns:a16="http://schemas.microsoft.com/office/drawing/2014/main" id="{DBCE6A61-94DC-EAB0-95BF-55B0F6740734}"/>
                    </a:ext>
                  </a:extLst>
                </p:cNvPr>
                <p:cNvPicPr/>
                <p:nvPr/>
              </p:nvPicPr>
              <p:blipFill>
                <a:blip r:embed="rId270"/>
                <a:stretch>
                  <a:fillRect/>
                </a:stretch>
              </p:blipFill>
              <p:spPr>
                <a:xfrm>
                  <a:off x="8642457" y="4444354"/>
                  <a:ext cx="129600" cy="201240"/>
                </a:xfrm>
                <a:prstGeom prst="rect">
                  <a:avLst/>
                </a:prstGeom>
              </p:spPr>
            </p:pic>
          </mc:Fallback>
        </mc:AlternateContent>
        <mc:AlternateContent xmlns:mc="http://schemas.openxmlformats.org/markup-compatibility/2006">
          <mc:Choice xmlns:p14="http://schemas.microsoft.com/office/powerpoint/2010/main" Requires="p14">
            <p:contentPart p14:bwMode="auto" r:id="rId271">
              <p14:nvContentPartPr>
                <p14:cNvPr id="94" name="Ink 93">
                  <a:extLst>
                    <a:ext uri="{FF2B5EF4-FFF2-40B4-BE49-F238E27FC236}">
                      <a16:creationId xmlns:a16="http://schemas.microsoft.com/office/drawing/2014/main" id="{59DC4E64-3BC1-99C3-5768-C1709191991B}"/>
                    </a:ext>
                  </a:extLst>
                </p14:cNvPr>
                <p14:cNvContentPartPr/>
                <p14:nvPr/>
              </p14:nvContentPartPr>
              <p14:xfrm>
                <a:off x="8864937" y="4595554"/>
                <a:ext cx="8280" cy="8280"/>
              </p14:xfrm>
            </p:contentPart>
          </mc:Choice>
          <mc:Fallback>
            <p:pic>
              <p:nvPicPr>
                <p:cNvPr id="94" name="Ink 93">
                  <a:extLst>
                    <a:ext uri="{FF2B5EF4-FFF2-40B4-BE49-F238E27FC236}">
                      <a16:creationId xmlns:a16="http://schemas.microsoft.com/office/drawing/2014/main" id="{59DC4E64-3BC1-99C3-5768-C1709191991B}"/>
                    </a:ext>
                  </a:extLst>
                </p:cNvPr>
                <p:cNvPicPr/>
                <p:nvPr/>
              </p:nvPicPr>
              <p:blipFill>
                <a:blip r:embed="rId272"/>
                <a:stretch>
                  <a:fillRect/>
                </a:stretch>
              </p:blipFill>
              <p:spPr>
                <a:xfrm>
                  <a:off x="8856297" y="4586914"/>
                  <a:ext cx="25920" cy="25920"/>
                </a:xfrm>
                <a:prstGeom prst="rect">
                  <a:avLst/>
                </a:prstGeom>
              </p:spPr>
            </p:pic>
          </mc:Fallback>
        </mc:AlternateContent>
        <mc:AlternateContent xmlns:mc="http://schemas.openxmlformats.org/markup-compatibility/2006">
          <mc:Choice xmlns:p14="http://schemas.microsoft.com/office/powerpoint/2010/main" Requires="p14">
            <p:contentPart p14:bwMode="auto" r:id="rId273">
              <p14:nvContentPartPr>
                <p14:cNvPr id="108" name="Ink 107">
                  <a:extLst>
                    <a:ext uri="{FF2B5EF4-FFF2-40B4-BE49-F238E27FC236}">
                      <a16:creationId xmlns:a16="http://schemas.microsoft.com/office/drawing/2014/main" id="{E970F26C-32D9-54C3-9F5B-530AE6B7D350}"/>
                    </a:ext>
                  </a:extLst>
                </p14:cNvPr>
                <p14:cNvContentPartPr/>
                <p14:nvPr/>
              </p14:nvContentPartPr>
              <p14:xfrm>
                <a:off x="9448497" y="4768714"/>
                <a:ext cx="420120" cy="576360"/>
              </p14:xfrm>
            </p:contentPart>
          </mc:Choice>
          <mc:Fallback>
            <p:pic>
              <p:nvPicPr>
                <p:cNvPr id="108" name="Ink 107">
                  <a:extLst>
                    <a:ext uri="{FF2B5EF4-FFF2-40B4-BE49-F238E27FC236}">
                      <a16:creationId xmlns:a16="http://schemas.microsoft.com/office/drawing/2014/main" id="{E970F26C-32D9-54C3-9F5B-530AE6B7D350}"/>
                    </a:ext>
                  </a:extLst>
                </p:cNvPr>
                <p:cNvPicPr/>
                <p:nvPr/>
              </p:nvPicPr>
              <p:blipFill>
                <a:blip r:embed="rId274"/>
                <a:stretch>
                  <a:fillRect/>
                </a:stretch>
              </p:blipFill>
              <p:spPr>
                <a:xfrm>
                  <a:off x="9439497" y="4759714"/>
                  <a:ext cx="437760" cy="594000"/>
                </a:xfrm>
                <a:prstGeom prst="rect">
                  <a:avLst/>
                </a:prstGeom>
              </p:spPr>
            </p:pic>
          </mc:Fallback>
        </mc:AlternateContent>
        <mc:AlternateContent xmlns:mc="http://schemas.openxmlformats.org/markup-compatibility/2006">
          <mc:Choice xmlns:p14="http://schemas.microsoft.com/office/powerpoint/2010/main" Requires="p14">
            <p:contentPart p14:bwMode="auto" r:id="rId275">
              <p14:nvContentPartPr>
                <p14:cNvPr id="109" name="Ink 108">
                  <a:extLst>
                    <a:ext uri="{FF2B5EF4-FFF2-40B4-BE49-F238E27FC236}">
                      <a16:creationId xmlns:a16="http://schemas.microsoft.com/office/drawing/2014/main" id="{A38E617F-F259-2D84-4933-0DBDA16DACD6}"/>
                    </a:ext>
                  </a:extLst>
                </p14:cNvPr>
                <p14:cNvContentPartPr/>
                <p14:nvPr/>
              </p14:nvContentPartPr>
              <p14:xfrm>
                <a:off x="9141417" y="4695634"/>
                <a:ext cx="873720" cy="963360"/>
              </p14:xfrm>
            </p:contentPart>
          </mc:Choice>
          <mc:Fallback>
            <p:pic>
              <p:nvPicPr>
                <p:cNvPr id="109" name="Ink 108">
                  <a:extLst>
                    <a:ext uri="{FF2B5EF4-FFF2-40B4-BE49-F238E27FC236}">
                      <a16:creationId xmlns:a16="http://schemas.microsoft.com/office/drawing/2014/main" id="{A38E617F-F259-2D84-4933-0DBDA16DACD6}"/>
                    </a:ext>
                  </a:extLst>
                </p:cNvPr>
                <p:cNvPicPr/>
                <p:nvPr/>
              </p:nvPicPr>
              <p:blipFill>
                <a:blip r:embed="rId276"/>
                <a:stretch>
                  <a:fillRect/>
                </a:stretch>
              </p:blipFill>
              <p:spPr>
                <a:xfrm>
                  <a:off x="9132417" y="4686994"/>
                  <a:ext cx="891360" cy="981000"/>
                </a:xfrm>
                <a:prstGeom prst="rect">
                  <a:avLst/>
                </a:prstGeom>
              </p:spPr>
            </p:pic>
          </mc:Fallback>
        </mc:AlternateContent>
        <mc:AlternateContent xmlns:mc="http://schemas.openxmlformats.org/markup-compatibility/2006">
          <mc:Choice xmlns:p14="http://schemas.microsoft.com/office/powerpoint/2010/main" Requires="p14">
            <p:contentPart p14:bwMode="auto" r:id="rId277">
              <p14:nvContentPartPr>
                <p14:cNvPr id="164" name="Ink 163">
                  <a:extLst>
                    <a:ext uri="{FF2B5EF4-FFF2-40B4-BE49-F238E27FC236}">
                      <a16:creationId xmlns:a16="http://schemas.microsoft.com/office/drawing/2014/main" id="{B61D780A-0DF6-A557-4DC0-79E121754CCF}"/>
                    </a:ext>
                  </a:extLst>
                </p14:cNvPr>
                <p14:cNvContentPartPr/>
                <p14:nvPr/>
              </p14:nvContentPartPr>
              <p14:xfrm>
                <a:off x="8966817" y="5122234"/>
                <a:ext cx="354240" cy="66240"/>
              </p14:xfrm>
            </p:contentPart>
          </mc:Choice>
          <mc:Fallback>
            <p:pic>
              <p:nvPicPr>
                <p:cNvPr id="164" name="Ink 163">
                  <a:extLst>
                    <a:ext uri="{FF2B5EF4-FFF2-40B4-BE49-F238E27FC236}">
                      <a16:creationId xmlns:a16="http://schemas.microsoft.com/office/drawing/2014/main" id="{B61D780A-0DF6-A557-4DC0-79E121754CCF}"/>
                    </a:ext>
                  </a:extLst>
                </p:cNvPr>
                <p:cNvPicPr/>
                <p:nvPr/>
              </p:nvPicPr>
              <p:blipFill>
                <a:blip r:embed="rId278"/>
                <a:stretch>
                  <a:fillRect/>
                </a:stretch>
              </p:blipFill>
              <p:spPr>
                <a:xfrm>
                  <a:off x="8957817" y="5113594"/>
                  <a:ext cx="371880" cy="83880"/>
                </a:xfrm>
                <a:prstGeom prst="rect">
                  <a:avLst/>
                </a:prstGeom>
              </p:spPr>
            </p:pic>
          </mc:Fallback>
        </mc:AlternateContent>
        <mc:AlternateContent xmlns:mc="http://schemas.openxmlformats.org/markup-compatibility/2006">
          <mc:Choice xmlns:p14="http://schemas.microsoft.com/office/powerpoint/2010/main" Requires="p14">
            <p:contentPart p14:bwMode="auto" r:id="rId279">
              <p14:nvContentPartPr>
                <p14:cNvPr id="165" name="Ink 164">
                  <a:extLst>
                    <a:ext uri="{FF2B5EF4-FFF2-40B4-BE49-F238E27FC236}">
                      <a16:creationId xmlns:a16="http://schemas.microsoft.com/office/drawing/2014/main" id="{CEDF1E94-F587-F0DA-8E48-3EEF7F638A63}"/>
                    </a:ext>
                  </a:extLst>
                </p14:cNvPr>
                <p14:cNvContentPartPr/>
                <p14:nvPr/>
              </p14:nvContentPartPr>
              <p14:xfrm>
                <a:off x="9063297" y="5328874"/>
                <a:ext cx="269640" cy="60840"/>
              </p14:xfrm>
            </p:contentPart>
          </mc:Choice>
          <mc:Fallback>
            <p:pic>
              <p:nvPicPr>
                <p:cNvPr id="165" name="Ink 164">
                  <a:extLst>
                    <a:ext uri="{FF2B5EF4-FFF2-40B4-BE49-F238E27FC236}">
                      <a16:creationId xmlns:a16="http://schemas.microsoft.com/office/drawing/2014/main" id="{CEDF1E94-F587-F0DA-8E48-3EEF7F638A63}"/>
                    </a:ext>
                  </a:extLst>
                </p:cNvPr>
                <p:cNvPicPr/>
                <p:nvPr/>
              </p:nvPicPr>
              <p:blipFill>
                <a:blip r:embed="rId280"/>
                <a:stretch>
                  <a:fillRect/>
                </a:stretch>
              </p:blipFill>
              <p:spPr>
                <a:xfrm>
                  <a:off x="9054657" y="5320234"/>
                  <a:ext cx="287280" cy="78480"/>
                </a:xfrm>
                <a:prstGeom prst="rect">
                  <a:avLst/>
                </a:prstGeom>
              </p:spPr>
            </p:pic>
          </mc:Fallback>
        </mc:AlternateContent>
      </p:grpSp>
    </p:spTree>
    <p:extLst>
      <p:ext uri="{BB962C8B-B14F-4D97-AF65-F5344CB8AC3E}">
        <p14:creationId xmlns:p14="http://schemas.microsoft.com/office/powerpoint/2010/main" val="349900490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67000" y="-246797"/>
            <a:ext cx="6858000" cy="1143000"/>
          </a:xfrm>
        </p:spPr>
        <p:txBody>
          <a:bodyPr>
            <a:normAutofit/>
          </a:bodyPr>
          <a:lstStyle/>
          <a:p>
            <a:r>
              <a:rPr lang="en-US" sz="2800" dirty="0"/>
              <a:t>Many drugs are Competitive Inhibitors</a:t>
            </a:r>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838200" y="551964"/>
            <a:ext cx="3162300" cy="2226665"/>
          </a:xfrm>
        </p:spPr>
      </p:pic>
      <p:pic>
        <p:nvPicPr>
          <p:cNvPr id="5" name="Picture 4"/>
          <p:cNvPicPr>
            <a:picLocks noChangeAspect="1"/>
          </p:cNvPicPr>
          <p:nvPr/>
        </p:nvPicPr>
        <p:blipFill rotWithShape="1">
          <a:blip r:embed="rId4">
            <a:extLst>
              <a:ext uri="{28A0092B-C50C-407E-A947-70E740481C1C}">
                <a14:useLocalDpi xmlns:a14="http://schemas.microsoft.com/office/drawing/2010/main" val="0"/>
              </a:ext>
            </a:extLst>
          </a:blip>
          <a:srcRect t="6399" b="3990"/>
          <a:stretch/>
        </p:blipFill>
        <p:spPr>
          <a:xfrm>
            <a:off x="5249701" y="551964"/>
            <a:ext cx="3162301" cy="2323705"/>
          </a:xfrm>
          <a:prstGeom prst="rect">
            <a:avLst/>
          </a:prstGeom>
        </p:spPr>
      </p:pic>
      <p:sp>
        <p:nvSpPr>
          <p:cNvPr id="3" name="TextBox 2">
            <a:extLst>
              <a:ext uri="{FF2B5EF4-FFF2-40B4-BE49-F238E27FC236}">
                <a16:creationId xmlns:a16="http://schemas.microsoft.com/office/drawing/2014/main" id="{056D455E-0910-4D01-9F02-8DAC94AED71D}"/>
              </a:ext>
            </a:extLst>
          </p:cNvPr>
          <p:cNvSpPr txBox="1"/>
          <p:nvPr/>
        </p:nvSpPr>
        <p:spPr>
          <a:xfrm>
            <a:off x="0" y="4712939"/>
            <a:ext cx="10194600" cy="1754326"/>
          </a:xfrm>
          <a:prstGeom prst="rect">
            <a:avLst/>
          </a:prstGeom>
          <a:noFill/>
        </p:spPr>
        <p:txBody>
          <a:bodyPr wrap="square" rtlCol="0">
            <a:spAutoFit/>
          </a:bodyPr>
          <a:lstStyle/>
          <a:p>
            <a:pPr marL="285750" indent="-285750">
              <a:buFont typeface="Arial" panose="020B0604020202020204" pitchFamily="34" charset="0"/>
              <a:buChar char="•"/>
            </a:pPr>
            <a:r>
              <a:rPr lang="en-US" dirty="0"/>
              <a:t>In normal individuals, cholesterol production in the liver is tightly controlled by cholesterol levels in the blood by a feedback mechanism (the liver actively takes up cholesterol from the blood).</a:t>
            </a:r>
          </a:p>
          <a:p>
            <a:pPr marL="285750" indent="-285750">
              <a:buFont typeface="Arial" panose="020B0604020202020204" pitchFamily="34" charset="0"/>
              <a:buChar char="•"/>
            </a:pPr>
            <a:r>
              <a:rPr lang="en-US" dirty="0"/>
              <a:t>A genetic disease causes this regulation to be dysfunctional in some individuals, leading to high cholesterol levels, leading to damage of the arterial walls and cholesterol deposits (often near the eyes).</a:t>
            </a:r>
          </a:p>
          <a:p>
            <a:pPr marL="285750" indent="-285750">
              <a:buFont typeface="Arial" panose="020B0604020202020204" pitchFamily="34" charset="0"/>
              <a:buChar char="•"/>
            </a:pPr>
            <a:r>
              <a:rPr lang="en-US" b="1" dirty="0"/>
              <a:t>Statins</a:t>
            </a:r>
            <a:r>
              <a:rPr lang="en-US" dirty="0"/>
              <a:t> are competitive inhibitors that inhibit one of the enzymes (HMG-CoA Reductase) that is required to make cholesterol</a:t>
            </a:r>
          </a:p>
        </p:txBody>
      </p:sp>
      <p:pic>
        <p:nvPicPr>
          <p:cNvPr id="7" name="Picture 6">
            <a:extLst>
              <a:ext uri="{FF2B5EF4-FFF2-40B4-BE49-F238E27FC236}">
                <a16:creationId xmlns:a16="http://schemas.microsoft.com/office/drawing/2014/main" id="{3CD0E62A-C2B0-4DDA-870F-52747222D21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661203" y="136522"/>
            <a:ext cx="2038851" cy="2179785"/>
          </a:xfrm>
          <a:prstGeom prst="rect">
            <a:avLst/>
          </a:prstGeom>
        </p:spPr>
      </p:pic>
      <p:pic>
        <p:nvPicPr>
          <p:cNvPr id="9" name="Picture 8">
            <a:extLst>
              <a:ext uri="{FF2B5EF4-FFF2-40B4-BE49-F238E27FC236}">
                <a16:creationId xmlns:a16="http://schemas.microsoft.com/office/drawing/2014/main" id="{BC9789D1-8709-4608-A3BD-6FF5403A7F3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148390" y="2442898"/>
            <a:ext cx="2726382" cy="1710805"/>
          </a:xfrm>
          <a:prstGeom prst="rect">
            <a:avLst/>
          </a:prstGeom>
        </p:spPr>
      </p:pic>
      <mc:AlternateContent xmlns:mc="http://schemas.openxmlformats.org/markup-compatibility/2006" xmlns:p14="http://schemas.microsoft.com/office/powerpoint/2010/main">
        <mc:Choice Requires="p14">
          <p:contentPart p14:bwMode="auto" r:id="rId7">
            <p14:nvContentPartPr>
              <p14:cNvPr id="30" name="Ink 29">
                <a:extLst>
                  <a:ext uri="{FF2B5EF4-FFF2-40B4-BE49-F238E27FC236}">
                    <a16:creationId xmlns:a16="http://schemas.microsoft.com/office/drawing/2014/main" id="{6B84EFBB-72D3-4649-8056-A553DD326BF1}"/>
                  </a:ext>
                </a:extLst>
              </p14:cNvPr>
              <p14:cNvContentPartPr/>
              <p14:nvPr/>
            </p14:nvContentPartPr>
            <p14:xfrm>
              <a:off x="2032370" y="3266840"/>
              <a:ext cx="16200" cy="29160"/>
            </p14:xfrm>
          </p:contentPart>
        </mc:Choice>
        <mc:Fallback xmlns="">
          <p:pic>
            <p:nvPicPr>
              <p:cNvPr id="30" name="Ink 29">
                <a:extLst>
                  <a:ext uri="{FF2B5EF4-FFF2-40B4-BE49-F238E27FC236}">
                    <a16:creationId xmlns:a16="http://schemas.microsoft.com/office/drawing/2014/main" id="{6B84EFBB-72D3-4649-8056-A553DD326BF1}"/>
                  </a:ext>
                </a:extLst>
              </p:cNvPr>
              <p:cNvPicPr/>
              <p:nvPr/>
            </p:nvPicPr>
            <p:blipFill>
              <a:blip r:embed="rId16"/>
              <a:stretch>
                <a:fillRect/>
              </a:stretch>
            </p:blipFill>
            <p:spPr>
              <a:xfrm>
                <a:off x="2023730" y="3257840"/>
                <a:ext cx="33840" cy="4680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31" name="Ink 30">
                <a:extLst>
                  <a:ext uri="{FF2B5EF4-FFF2-40B4-BE49-F238E27FC236}">
                    <a16:creationId xmlns:a16="http://schemas.microsoft.com/office/drawing/2014/main" id="{46175707-AAB8-416D-AC8A-661094B70AE8}"/>
                  </a:ext>
                </a:extLst>
              </p14:cNvPr>
              <p14:cNvContentPartPr/>
              <p14:nvPr/>
            </p14:nvContentPartPr>
            <p14:xfrm>
              <a:off x="3043610" y="3511640"/>
              <a:ext cx="24480" cy="5760"/>
            </p14:xfrm>
          </p:contentPart>
        </mc:Choice>
        <mc:Fallback xmlns="">
          <p:pic>
            <p:nvPicPr>
              <p:cNvPr id="31" name="Ink 30">
                <a:extLst>
                  <a:ext uri="{FF2B5EF4-FFF2-40B4-BE49-F238E27FC236}">
                    <a16:creationId xmlns:a16="http://schemas.microsoft.com/office/drawing/2014/main" id="{46175707-AAB8-416D-AC8A-661094B70AE8}"/>
                  </a:ext>
                </a:extLst>
              </p:cNvPr>
              <p:cNvPicPr/>
              <p:nvPr/>
            </p:nvPicPr>
            <p:blipFill>
              <a:blip r:embed="rId18"/>
              <a:stretch>
                <a:fillRect/>
              </a:stretch>
            </p:blipFill>
            <p:spPr>
              <a:xfrm>
                <a:off x="3034610" y="3502640"/>
                <a:ext cx="42120" cy="23400"/>
              </a:xfrm>
              <a:prstGeom prst="rect">
                <a:avLst/>
              </a:prstGeom>
            </p:spPr>
          </p:pic>
        </mc:Fallback>
      </mc:AlternateContent>
      <p:sp>
        <p:nvSpPr>
          <p:cNvPr id="13" name="TextBox 12">
            <a:extLst>
              <a:ext uri="{FF2B5EF4-FFF2-40B4-BE49-F238E27FC236}">
                <a16:creationId xmlns:a16="http://schemas.microsoft.com/office/drawing/2014/main" id="{AAB25174-028D-412D-B143-85220EC56ABB}"/>
              </a:ext>
            </a:extLst>
          </p:cNvPr>
          <p:cNvSpPr txBox="1"/>
          <p:nvPr/>
        </p:nvSpPr>
        <p:spPr>
          <a:xfrm>
            <a:off x="228600" y="2836658"/>
            <a:ext cx="7104637" cy="369332"/>
          </a:xfrm>
          <a:prstGeom prst="rect">
            <a:avLst/>
          </a:prstGeom>
          <a:noFill/>
        </p:spPr>
        <p:txBody>
          <a:bodyPr wrap="none" rtlCol="0">
            <a:spAutoFit/>
          </a:bodyPr>
          <a:lstStyle/>
          <a:p>
            <a:r>
              <a:rPr lang="en-US" dirty="0"/>
              <a:t>Cholesterol is produced by a series of steps, each catalyzed by an enzyme:</a:t>
            </a:r>
          </a:p>
        </p:txBody>
      </p:sp>
      <p:graphicFrame>
        <p:nvGraphicFramePr>
          <p:cNvPr id="15" name="Object 14">
            <a:extLst>
              <a:ext uri="{FF2B5EF4-FFF2-40B4-BE49-F238E27FC236}">
                <a16:creationId xmlns:a16="http://schemas.microsoft.com/office/drawing/2014/main" id="{461791E9-B7E3-4F3C-9BDD-11E494A78355}"/>
              </a:ext>
            </a:extLst>
          </p:cNvPr>
          <p:cNvGraphicFramePr>
            <a:graphicFrameLocks noChangeAspect="1"/>
          </p:cNvGraphicFramePr>
          <p:nvPr/>
        </p:nvGraphicFramePr>
        <p:xfrm>
          <a:off x="158590" y="3143444"/>
          <a:ext cx="8253412" cy="1514139"/>
        </p:xfrm>
        <a:graphic>
          <a:graphicData uri="http://schemas.openxmlformats.org/presentationml/2006/ole">
            <mc:AlternateContent xmlns:mc="http://schemas.openxmlformats.org/markup-compatibility/2006">
              <mc:Choice xmlns:v="urn:schemas-microsoft-com:vml" Requires="v">
                <p:oleObj name="MDLDrawObject Class" r:id="rId19" imgW="11629353" imgH="2133074" progId="MDLDrawOLE.MDLDrawObject.1">
                  <p:embed/>
                </p:oleObj>
              </mc:Choice>
              <mc:Fallback>
                <p:oleObj name="MDLDrawObject Class" r:id="rId19" imgW="11629353" imgH="2133074" progId="MDLDrawOLE.MDLDrawObject.1">
                  <p:embed/>
                  <p:pic>
                    <p:nvPicPr>
                      <p:cNvPr id="15" name="Object 14">
                        <a:extLst>
                          <a:ext uri="{FF2B5EF4-FFF2-40B4-BE49-F238E27FC236}">
                            <a16:creationId xmlns:a16="http://schemas.microsoft.com/office/drawing/2014/main" id="{461791E9-B7E3-4F3C-9BDD-11E494A78355}"/>
                          </a:ext>
                        </a:extLst>
                      </p:cNvPr>
                      <p:cNvPicPr/>
                      <p:nvPr/>
                    </p:nvPicPr>
                    <p:blipFill>
                      <a:blip r:embed="rId20"/>
                      <a:stretch>
                        <a:fillRect/>
                      </a:stretch>
                    </p:blipFill>
                    <p:spPr>
                      <a:xfrm>
                        <a:off x="158590" y="3143444"/>
                        <a:ext cx="8253412" cy="1514139"/>
                      </a:xfrm>
                      <a:prstGeom prst="rect">
                        <a:avLst/>
                      </a:prstGeom>
                    </p:spPr>
                  </p:pic>
                </p:oleObj>
              </mc:Fallback>
            </mc:AlternateContent>
          </a:graphicData>
        </a:graphic>
      </p:graphicFrame>
      <p:graphicFrame>
        <p:nvGraphicFramePr>
          <p:cNvPr id="16" name="Object 15">
            <a:extLst>
              <a:ext uri="{FF2B5EF4-FFF2-40B4-BE49-F238E27FC236}">
                <a16:creationId xmlns:a16="http://schemas.microsoft.com/office/drawing/2014/main" id="{AA43C02C-AF18-42E8-B365-4595EDF3BE44}"/>
              </a:ext>
            </a:extLst>
          </p:cNvPr>
          <p:cNvGraphicFramePr>
            <a:graphicFrameLocks noChangeAspect="1"/>
          </p:cNvGraphicFramePr>
          <p:nvPr/>
        </p:nvGraphicFramePr>
        <p:xfrm>
          <a:off x="10037137" y="4571041"/>
          <a:ext cx="1854200" cy="1588507"/>
        </p:xfrm>
        <a:graphic>
          <a:graphicData uri="http://schemas.openxmlformats.org/presentationml/2006/ole">
            <mc:AlternateContent xmlns:mc="http://schemas.openxmlformats.org/markup-compatibility/2006">
              <mc:Choice xmlns:v="urn:schemas-microsoft-com:vml" Requires="v">
                <p:oleObj name="MDLDrawObject Class" r:id="rId21" imgW="3124151" imgH="2676197" progId="MDLDrawOLE.MDLDrawObject.1">
                  <p:embed/>
                </p:oleObj>
              </mc:Choice>
              <mc:Fallback>
                <p:oleObj name="MDLDrawObject Class" r:id="rId21" imgW="3124151" imgH="2676197" progId="MDLDrawOLE.MDLDrawObject.1">
                  <p:embed/>
                  <p:pic>
                    <p:nvPicPr>
                      <p:cNvPr id="16" name="Object 15">
                        <a:extLst>
                          <a:ext uri="{FF2B5EF4-FFF2-40B4-BE49-F238E27FC236}">
                            <a16:creationId xmlns:a16="http://schemas.microsoft.com/office/drawing/2014/main" id="{AA43C02C-AF18-42E8-B365-4595EDF3BE44}"/>
                          </a:ext>
                        </a:extLst>
                      </p:cNvPr>
                      <p:cNvPicPr/>
                      <p:nvPr/>
                    </p:nvPicPr>
                    <p:blipFill>
                      <a:blip r:embed="rId22"/>
                      <a:stretch>
                        <a:fillRect/>
                      </a:stretch>
                    </p:blipFill>
                    <p:spPr>
                      <a:xfrm>
                        <a:off x="10037137" y="4571041"/>
                        <a:ext cx="1854200" cy="1588507"/>
                      </a:xfrm>
                      <a:prstGeom prst="rect">
                        <a:avLst/>
                      </a:prstGeom>
                    </p:spPr>
                  </p:pic>
                </p:oleObj>
              </mc:Fallback>
            </mc:AlternateContent>
          </a:graphicData>
        </a:graphic>
      </p:graphicFrame>
      <p:sp>
        <p:nvSpPr>
          <p:cNvPr id="11" name="Date Placeholder 10">
            <a:extLst>
              <a:ext uri="{FF2B5EF4-FFF2-40B4-BE49-F238E27FC236}">
                <a16:creationId xmlns:a16="http://schemas.microsoft.com/office/drawing/2014/main" id="{1B9462F1-90E9-C2D9-D52D-78EFD08C34D2}"/>
              </a:ext>
            </a:extLst>
          </p:cNvPr>
          <p:cNvSpPr>
            <a:spLocks noGrp="1"/>
          </p:cNvSpPr>
          <p:nvPr>
            <p:ph type="dt" sz="half" idx="10"/>
          </p:nvPr>
        </p:nvSpPr>
        <p:spPr/>
        <p:txBody>
          <a:bodyPr/>
          <a:lstStyle/>
          <a:p>
            <a:fld id="{BA63EFB3-67B6-40CD-9744-69F987E90B80}" type="datetime1">
              <a:rPr lang="en-US" smtClean="0"/>
              <a:t>9/9/2023</a:t>
            </a:fld>
            <a:endParaRPr lang="en-US"/>
          </a:p>
        </p:txBody>
      </p:sp>
      <p:sp>
        <p:nvSpPr>
          <p:cNvPr id="12" name="Footer Placeholder 11">
            <a:extLst>
              <a:ext uri="{FF2B5EF4-FFF2-40B4-BE49-F238E27FC236}">
                <a16:creationId xmlns:a16="http://schemas.microsoft.com/office/drawing/2014/main" id="{24C71387-BC14-A1AA-3670-37503CDB6BEC}"/>
              </a:ext>
            </a:extLst>
          </p:cNvPr>
          <p:cNvSpPr>
            <a:spLocks noGrp="1"/>
          </p:cNvSpPr>
          <p:nvPr>
            <p:ph type="ftr" sz="quarter" idx="11"/>
          </p:nvPr>
        </p:nvSpPr>
        <p:spPr/>
        <p:txBody>
          <a:bodyPr/>
          <a:lstStyle/>
          <a:p>
            <a:r>
              <a:rPr lang="en-US"/>
              <a:t>D &amp; D Lecture 5 - Fall 2023</a:t>
            </a:r>
          </a:p>
        </p:txBody>
      </p:sp>
      <p:sp>
        <p:nvSpPr>
          <p:cNvPr id="14" name="Slide Number Placeholder 13">
            <a:extLst>
              <a:ext uri="{FF2B5EF4-FFF2-40B4-BE49-F238E27FC236}">
                <a16:creationId xmlns:a16="http://schemas.microsoft.com/office/drawing/2014/main" id="{8380E3D6-7E25-A4C7-1C16-9A237E6A21F3}"/>
              </a:ext>
            </a:extLst>
          </p:cNvPr>
          <p:cNvSpPr>
            <a:spLocks noGrp="1"/>
          </p:cNvSpPr>
          <p:nvPr>
            <p:ph type="sldNum" sz="quarter" idx="12"/>
          </p:nvPr>
        </p:nvSpPr>
        <p:spPr/>
        <p:txBody>
          <a:bodyPr/>
          <a:lstStyle/>
          <a:p>
            <a:fld id="{DC3BB032-4020-48F4-953B-341806DC4A2B}" type="slidenum">
              <a:rPr lang="en-US" smtClean="0"/>
              <a:t>7</a:t>
            </a:fld>
            <a:endParaRPr lang="en-US"/>
          </a:p>
        </p:txBody>
      </p:sp>
      <mc:AlternateContent xmlns:mc="http://schemas.openxmlformats.org/markup-compatibility/2006">
        <mc:Choice xmlns:p14="http://schemas.microsoft.com/office/powerpoint/2010/main" Requires="p14">
          <p:contentPart p14:bwMode="auto" r:id="rId23">
            <p14:nvContentPartPr>
              <p14:cNvPr id="6" name="Ink 5">
                <a:extLst>
                  <a:ext uri="{FF2B5EF4-FFF2-40B4-BE49-F238E27FC236}">
                    <a16:creationId xmlns:a16="http://schemas.microsoft.com/office/drawing/2014/main" id="{3E116281-5855-0B98-D3A2-C509F7E75102}"/>
                  </a:ext>
                </a:extLst>
              </p14:cNvPr>
              <p14:cNvContentPartPr/>
              <p14:nvPr/>
            </p14:nvContentPartPr>
            <p14:xfrm>
              <a:off x="10042857" y="4701754"/>
              <a:ext cx="890640" cy="351720"/>
            </p14:xfrm>
          </p:contentPart>
        </mc:Choice>
        <mc:Fallback>
          <p:pic>
            <p:nvPicPr>
              <p:cNvPr id="6" name="Ink 5">
                <a:extLst>
                  <a:ext uri="{FF2B5EF4-FFF2-40B4-BE49-F238E27FC236}">
                    <a16:creationId xmlns:a16="http://schemas.microsoft.com/office/drawing/2014/main" id="{3E116281-5855-0B98-D3A2-C509F7E75102}"/>
                  </a:ext>
                </a:extLst>
              </p:cNvPr>
              <p:cNvPicPr/>
              <p:nvPr/>
            </p:nvPicPr>
            <p:blipFill>
              <a:blip r:embed="rId24"/>
              <a:stretch>
                <a:fillRect/>
              </a:stretch>
            </p:blipFill>
            <p:spPr>
              <a:xfrm>
                <a:off x="10033857" y="4693114"/>
                <a:ext cx="908280" cy="36936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8" name="Ink 7">
                <a:extLst>
                  <a:ext uri="{FF2B5EF4-FFF2-40B4-BE49-F238E27FC236}">
                    <a16:creationId xmlns:a16="http://schemas.microsoft.com/office/drawing/2014/main" id="{78974B6E-AE6A-A1A9-CDDE-9097E3D243FB}"/>
                  </a:ext>
                </a:extLst>
              </p14:cNvPr>
              <p14:cNvContentPartPr/>
              <p14:nvPr/>
            </p14:nvContentPartPr>
            <p14:xfrm>
              <a:off x="1312497" y="674074"/>
              <a:ext cx="498960" cy="272880"/>
            </p14:xfrm>
          </p:contentPart>
        </mc:Choice>
        <mc:Fallback>
          <p:pic>
            <p:nvPicPr>
              <p:cNvPr id="8" name="Ink 7">
                <a:extLst>
                  <a:ext uri="{FF2B5EF4-FFF2-40B4-BE49-F238E27FC236}">
                    <a16:creationId xmlns:a16="http://schemas.microsoft.com/office/drawing/2014/main" id="{78974B6E-AE6A-A1A9-CDDE-9097E3D243FB}"/>
                  </a:ext>
                </a:extLst>
              </p:cNvPr>
              <p:cNvPicPr/>
              <p:nvPr/>
            </p:nvPicPr>
            <p:blipFill>
              <a:blip r:embed="rId26"/>
              <a:stretch>
                <a:fillRect/>
              </a:stretch>
            </p:blipFill>
            <p:spPr>
              <a:xfrm>
                <a:off x="1303497" y="665434"/>
                <a:ext cx="516600" cy="29052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10" name="Ink 9">
                <a:extLst>
                  <a:ext uri="{FF2B5EF4-FFF2-40B4-BE49-F238E27FC236}">
                    <a16:creationId xmlns:a16="http://schemas.microsoft.com/office/drawing/2014/main" id="{CDE8678B-D6BF-5B87-C7FE-7751E965FA5A}"/>
                  </a:ext>
                </a:extLst>
              </p14:cNvPr>
              <p14:cNvContentPartPr/>
              <p14:nvPr/>
            </p14:nvContentPartPr>
            <p14:xfrm>
              <a:off x="3190257" y="904834"/>
              <a:ext cx="664200" cy="309960"/>
            </p14:xfrm>
          </p:contentPart>
        </mc:Choice>
        <mc:Fallback>
          <p:pic>
            <p:nvPicPr>
              <p:cNvPr id="10" name="Ink 9">
                <a:extLst>
                  <a:ext uri="{FF2B5EF4-FFF2-40B4-BE49-F238E27FC236}">
                    <a16:creationId xmlns:a16="http://schemas.microsoft.com/office/drawing/2014/main" id="{CDE8678B-D6BF-5B87-C7FE-7751E965FA5A}"/>
                  </a:ext>
                </a:extLst>
              </p:cNvPr>
              <p:cNvPicPr/>
              <p:nvPr/>
            </p:nvPicPr>
            <p:blipFill>
              <a:blip r:embed="rId28"/>
              <a:stretch>
                <a:fillRect/>
              </a:stretch>
            </p:blipFill>
            <p:spPr>
              <a:xfrm>
                <a:off x="3181257" y="895834"/>
                <a:ext cx="681840" cy="327600"/>
              </a:xfrm>
              <a:prstGeom prst="rect">
                <a:avLst/>
              </a:prstGeom>
            </p:spPr>
          </p:pic>
        </mc:Fallback>
      </mc:AlternateContent>
      <p:grpSp>
        <p:nvGrpSpPr>
          <p:cNvPr id="35" name="Group 34">
            <a:extLst>
              <a:ext uri="{FF2B5EF4-FFF2-40B4-BE49-F238E27FC236}">
                <a16:creationId xmlns:a16="http://schemas.microsoft.com/office/drawing/2014/main" id="{927A3838-5765-3E56-858F-1D021C379EAF}"/>
              </a:ext>
            </a:extLst>
          </p:cNvPr>
          <p:cNvGrpSpPr/>
          <p:nvPr/>
        </p:nvGrpSpPr>
        <p:grpSpPr>
          <a:xfrm>
            <a:off x="1975977" y="-101726"/>
            <a:ext cx="1371600" cy="1006560"/>
            <a:chOff x="1975977" y="-101726"/>
            <a:chExt cx="1371600" cy="1006560"/>
          </a:xfrm>
        </p:grpSpPr>
        <mc:AlternateContent xmlns:mc="http://schemas.openxmlformats.org/markup-compatibility/2006">
          <mc:Choice xmlns:p14="http://schemas.microsoft.com/office/powerpoint/2010/main" Requires="p14">
            <p:contentPart p14:bwMode="auto" r:id="rId29">
              <p14:nvContentPartPr>
                <p14:cNvPr id="17" name="Ink 16">
                  <a:extLst>
                    <a:ext uri="{FF2B5EF4-FFF2-40B4-BE49-F238E27FC236}">
                      <a16:creationId xmlns:a16="http://schemas.microsoft.com/office/drawing/2014/main" id="{8B4A7B9A-C1D5-9104-227D-49ED0D3D3E71}"/>
                    </a:ext>
                  </a:extLst>
                </p14:cNvPr>
                <p14:cNvContentPartPr/>
                <p14:nvPr/>
              </p14:nvContentPartPr>
              <p14:xfrm>
                <a:off x="2355057" y="501994"/>
                <a:ext cx="992520" cy="402840"/>
              </p14:xfrm>
            </p:contentPart>
          </mc:Choice>
          <mc:Fallback>
            <p:pic>
              <p:nvPicPr>
                <p:cNvPr id="17" name="Ink 16">
                  <a:extLst>
                    <a:ext uri="{FF2B5EF4-FFF2-40B4-BE49-F238E27FC236}">
                      <a16:creationId xmlns:a16="http://schemas.microsoft.com/office/drawing/2014/main" id="{8B4A7B9A-C1D5-9104-227D-49ED0D3D3E71}"/>
                    </a:ext>
                  </a:extLst>
                </p:cNvPr>
                <p:cNvPicPr/>
                <p:nvPr/>
              </p:nvPicPr>
              <p:blipFill>
                <a:blip r:embed="rId30"/>
                <a:stretch>
                  <a:fillRect/>
                </a:stretch>
              </p:blipFill>
              <p:spPr>
                <a:xfrm>
                  <a:off x="2346417" y="493354"/>
                  <a:ext cx="1010160" cy="420480"/>
                </a:xfrm>
                <a:prstGeom prst="rect">
                  <a:avLst/>
                </a:prstGeom>
              </p:spPr>
            </p:pic>
          </mc:Fallback>
        </mc:AlternateContent>
        <mc:AlternateContent xmlns:mc="http://schemas.openxmlformats.org/markup-compatibility/2006">
          <mc:Choice xmlns:p14="http://schemas.microsoft.com/office/powerpoint/2010/main" Requires="p14">
            <p:contentPart p14:bwMode="auto" r:id="rId31">
              <p14:nvContentPartPr>
                <p14:cNvPr id="18" name="Ink 17">
                  <a:extLst>
                    <a:ext uri="{FF2B5EF4-FFF2-40B4-BE49-F238E27FC236}">
                      <a16:creationId xmlns:a16="http://schemas.microsoft.com/office/drawing/2014/main" id="{84B71D1A-0AE1-BADD-A034-F5D0327B2E2D}"/>
                    </a:ext>
                  </a:extLst>
                </p14:cNvPr>
                <p14:cNvContentPartPr/>
                <p14:nvPr/>
              </p14:nvContentPartPr>
              <p14:xfrm>
                <a:off x="2351097" y="523594"/>
                <a:ext cx="122040" cy="153360"/>
              </p14:xfrm>
            </p:contentPart>
          </mc:Choice>
          <mc:Fallback>
            <p:pic>
              <p:nvPicPr>
                <p:cNvPr id="18" name="Ink 17">
                  <a:extLst>
                    <a:ext uri="{FF2B5EF4-FFF2-40B4-BE49-F238E27FC236}">
                      <a16:creationId xmlns:a16="http://schemas.microsoft.com/office/drawing/2014/main" id="{84B71D1A-0AE1-BADD-A034-F5D0327B2E2D}"/>
                    </a:ext>
                  </a:extLst>
                </p:cNvPr>
                <p:cNvPicPr/>
                <p:nvPr/>
              </p:nvPicPr>
              <p:blipFill>
                <a:blip r:embed="rId32"/>
                <a:stretch>
                  <a:fillRect/>
                </a:stretch>
              </p:blipFill>
              <p:spPr>
                <a:xfrm>
                  <a:off x="2342097" y="514594"/>
                  <a:ext cx="139680" cy="17100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20" name="Ink 19">
                  <a:extLst>
                    <a:ext uri="{FF2B5EF4-FFF2-40B4-BE49-F238E27FC236}">
                      <a16:creationId xmlns:a16="http://schemas.microsoft.com/office/drawing/2014/main" id="{F4064504-1D03-DC05-B98A-9BE7D674A0EF}"/>
                    </a:ext>
                  </a:extLst>
                </p14:cNvPr>
                <p14:cNvContentPartPr/>
                <p14:nvPr/>
              </p14:nvContentPartPr>
              <p14:xfrm>
                <a:off x="2022417" y="111394"/>
                <a:ext cx="93240" cy="258120"/>
              </p14:xfrm>
            </p:contentPart>
          </mc:Choice>
          <mc:Fallback>
            <p:pic>
              <p:nvPicPr>
                <p:cNvPr id="20" name="Ink 19">
                  <a:extLst>
                    <a:ext uri="{FF2B5EF4-FFF2-40B4-BE49-F238E27FC236}">
                      <a16:creationId xmlns:a16="http://schemas.microsoft.com/office/drawing/2014/main" id="{F4064504-1D03-DC05-B98A-9BE7D674A0EF}"/>
                    </a:ext>
                  </a:extLst>
                </p:cNvPr>
                <p:cNvPicPr/>
                <p:nvPr/>
              </p:nvPicPr>
              <p:blipFill>
                <a:blip r:embed="rId34"/>
                <a:stretch>
                  <a:fillRect/>
                </a:stretch>
              </p:blipFill>
              <p:spPr>
                <a:xfrm>
                  <a:off x="2013417" y="102754"/>
                  <a:ext cx="110880" cy="275760"/>
                </a:xfrm>
                <a:prstGeom prst="rect">
                  <a:avLst/>
                </a:prstGeom>
              </p:spPr>
            </p:pic>
          </mc:Fallback>
        </mc:AlternateContent>
        <mc:AlternateContent xmlns:mc="http://schemas.openxmlformats.org/markup-compatibility/2006">
          <mc:Choice xmlns:p14="http://schemas.microsoft.com/office/powerpoint/2010/main" Requires="p14">
            <p:contentPart p14:bwMode="auto" r:id="rId35">
              <p14:nvContentPartPr>
                <p14:cNvPr id="21" name="Ink 20">
                  <a:extLst>
                    <a:ext uri="{FF2B5EF4-FFF2-40B4-BE49-F238E27FC236}">
                      <a16:creationId xmlns:a16="http://schemas.microsoft.com/office/drawing/2014/main" id="{328086B6-79F4-55CA-EB13-89B2320AE8B1}"/>
                    </a:ext>
                  </a:extLst>
                </p14:cNvPr>
                <p14:cNvContentPartPr/>
                <p14:nvPr/>
              </p14:nvContentPartPr>
              <p14:xfrm>
                <a:off x="1975977" y="187714"/>
                <a:ext cx="220320" cy="162000"/>
              </p14:xfrm>
            </p:contentPart>
          </mc:Choice>
          <mc:Fallback>
            <p:pic>
              <p:nvPicPr>
                <p:cNvPr id="21" name="Ink 20">
                  <a:extLst>
                    <a:ext uri="{FF2B5EF4-FFF2-40B4-BE49-F238E27FC236}">
                      <a16:creationId xmlns:a16="http://schemas.microsoft.com/office/drawing/2014/main" id="{328086B6-79F4-55CA-EB13-89B2320AE8B1}"/>
                    </a:ext>
                  </a:extLst>
                </p:cNvPr>
                <p:cNvPicPr/>
                <p:nvPr/>
              </p:nvPicPr>
              <p:blipFill>
                <a:blip r:embed="rId36"/>
                <a:stretch>
                  <a:fillRect/>
                </a:stretch>
              </p:blipFill>
              <p:spPr>
                <a:xfrm>
                  <a:off x="1966977" y="178714"/>
                  <a:ext cx="237960" cy="179640"/>
                </a:xfrm>
                <a:prstGeom prst="rect">
                  <a:avLst/>
                </a:prstGeom>
              </p:spPr>
            </p:pic>
          </mc:Fallback>
        </mc:AlternateContent>
        <mc:AlternateContent xmlns:mc="http://schemas.openxmlformats.org/markup-compatibility/2006">
          <mc:Choice xmlns:p14="http://schemas.microsoft.com/office/powerpoint/2010/main" Requires="p14">
            <p:contentPart p14:bwMode="auto" r:id="rId37">
              <p14:nvContentPartPr>
                <p14:cNvPr id="22" name="Ink 21">
                  <a:extLst>
                    <a:ext uri="{FF2B5EF4-FFF2-40B4-BE49-F238E27FC236}">
                      <a16:creationId xmlns:a16="http://schemas.microsoft.com/office/drawing/2014/main" id="{8EEAF836-8EDE-CD0E-2201-D2147B546C5E}"/>
                    </a:ext>
                  </a:extLst>
                </p14:cNvPr>
                <p14:cNvContentPartPr/>
                <p14:nvPr/>
              </p14:nvContentPartPr>
              <p14:xfrm>
                <a:off x="2234457" y="143434"/>
                <a:ext cx="132480" cy="87840"/>
              </p14:xfrm>
            </p:contentPart>
          </mc:Choice>
          <mc:Fallback>
            <p:pic>
              <p:nvPicPr>
                <p:cNvPr id="22" name="Ink 21">
                  <a:extLst>
                    <a:ext uri="{FF2B5EF4-FFF2-40B4-BE49-F238E27FC236}">
                      <a16:creationId xmlns:a16="http://schemas.microsoft.com/office/drawing/2014/main" id="{8EEAF836-8EDE-CD0E-2201-D2147B546C5E}"/>
                    </a:ext>
                  </a:extLst>
                </p:cNvPr>
                <p:cNvPicPr/>
                <p:nvPr/>
              </p:nvPicPr>
              <p:blipFill>
                <a:blip r:embed="rId38"/>
                <a:stretch>
                  <a:fillRect/>
                </a:stretch>
              </p:blipFill>
              <p:spPr>
                <a:xfrm>
                  <a:off x="2225457" y="134794"/>
                  <a:ext cx="150120" cy="105480"/>
                </a:xfrm>
                <a:prstGeom prst="rect">
                  <a:avLst/>
                </a:prstGeom>
              </p:spPr>
            </p:pic>
          </mc:Fallback>
        </mc:AlternateContent>
        <mc:AlternateContent xmlns:mc="http://schemas.openxmlformats.org/markup-compatibility/2006">
          <mc:Choice xmlns:p14="http://schemas.microsoft.com/office/powerpoint/2010/main" Requires="p14">
            <p:contentPart p14:bwMode="auto" r:id="rId39">
              <p14:nvContentPartPr>
                <p14:cNvPr id="23" name="Ink 22">
                  <a:extLst>
                    <a:ext uri="{FF2B5EF4-FFF2-40B4-BE49-F238E27FC236}">
                      <a16:creationId xmlns:a16="http://schemas.microsoft.com/office/drawing/2014/main" id="{18E9AA48-AC9A-42E4-C658-B35A5E2FCE89}"/>
                    </a:ext>
                  </a:extLst>
                </p14:cNvPr>
                <p14:cNvContentPartPr/>
                <p14:nvPr/>
              </p14:nvContentPartPr>
              <p14:xfrm>
                <a:off x="2369457" y="149914"/>
                <a:ext cx="5760" cy="17640"/>
              </p14:xfrm>
            </p:contentPart>
          </mc:Choice>
          <mc:Fallback>
            <p:pic>
              <p:nvPicPr>
                <p:cNvPr id="23" name="Ink 22">
                  <a:extLst>
                    <a:ext uri="{FF2B5EF4-FFF2-40B4-BE49-F238E27FC236}">
                      <a16:creationId xmlns:a16="http://schemas.microsoft.com/office/drawing/2014/main" id="{18E9AA48-AC9A-42E4-C658-B35A5E2FCE89}"/>
                    </a:ext>
                  </a:extLst>
                </p:cNvPr>
                <p:cNvPicPr/>
                <p:nvPr/>
              </p:nvPicPr>
              <p:blipFill>
                <a:blip r:embed="rId40"/>
                <a:stretch>
                  <a:fillRect/>
                </a:stretch>
              </p:blipFill>
              <p:spPr>
                <a:xfrm>
                  <a:off x="2360817" y="140914"/>
                  <a:ext cx="23400" cy="35280"/>
                </a:xfrm>
                <a:prstGeom prst="rect">
                  <a:avLst/>
                </a:prstGeom>
              </p:spPr>
            </p:pic>
          </mc:Fallback>
        </mc:AlternateContent>
        <mc:AlternateContent xmlns:mc="http://schemas.openxmlformats.org/markup-compatibility/2006">
          <mc:Choice xmlns:p14="http://schemas.microsoft.com/office/powerpoint/2010/main" Requires="p14">
            <p:contentPart p14:bwMode="auto" r:id="rId41">
              <p14:nvContentPartPr>
                <p14:cNvPr id="24" name="Ink 23">
                  <a:extLst>
                    <a:ext uri="{FF2B5EF4-FFF2-40B4-BE49-F238E27FC236}">
                      <a16:creationId xmlns:a16="http://schemas.microsoft.com/office/drawing/2014/main" id="{5C4E2631-344A-CB9C-F00E-9EE46F9A80CE}"/>
                    </a:ext>
                  </a:extLst>
                </p14:cNvPr>
                <p14:cNvContentPartPr/>
                <p14:nvPr/>
              </p14:nvContentPartPr>
              <p14:xfrm>
                <a:off x="2146257" y="168274"/>
                <a:ext cx="114480" cy="140040"/>
              </p14:xfrm>
            </p:contentPart>
          </mc:Choice>
          <mc:Fallback>
            <p:pic>
              <p:nvPicPr>
                <p:cNvPr id="24" name="Ink 23">
                  <a:extLst>
                    <a:ext uri="{FF2B5EF4-FFF2-40B4-BE49-F238E27FC236}">
                      <a16:creationId xmlns:a16="http://schemas.microsoft.com/office/drawing/2014/main" id="{5C4E2631-344A-CB9C-F00E-9EE46F9A80CE}"/>
                    </a:ext>
                  </a:extLst>
                </p:cNvPr>
                <p:cNvPicPr/>
                <p:nvPr/>
              </p:nvPicPr>
              <p:blipFill>
                <a:blip r:embed="rId42"/>
                <a:stretch>
                  <a:fillRect/>
                </a:stretch>
              </p:blipFill>
              <p:spPr>
                <a:xfrm>
                  <a:off x="2137257" y="159274"/>
                  <a:ext cx="132120" cy="157680"/>
                </a:xfrm>
                <a:prstGeom prst="rect">
                  <a:avLst/>
                </a:prstGeom>
              </p:spPr>
            </p:pic>
          </mc:Fallback>
        </mc:AlternateContent>
        <mc:AlternateContent xmlns:mc="http://schemas.openxmlformats.org/markup-compatibility/2006">
          <mc:Choice xmlns:p14="http://schemas.microsoft.com/office/powerpoint/2010/main" Requires="p14">
            <p:contentPart p14:bwMode="auto" r:id="rId43">
              <p14:nvContentPartPr>
                <p14:cNvPr id="25" name="Ink 24">
                  <a:extLst>
                    <a:ext uri="{FF2B5EF4-FFF2-40B4-BE49-F238E27FC236}">
                      <a16:creationId xmlns:a16="http://schemas.microsoft.com/office/drawing/2014/main" id="{24F0763C-4182-DE61-AC58-2D61BCC45B71}"/>
                    </a:ext>
                  </a:extLst>
                </p14:cNvPr>
                <p14:cNvContentPartPr/>
                <p14:nvPr/>
              </p14:nvContentPartPr>
              <p14:xfrm>
                <a:off x="2254977" y="150994"/>
                <a:ext cx="142560" cy="97560"/>
              </p14:xfrm>
            </p:contentPart>
          </mc:Choice>
          <mc:Fallback>
            <p:pic>
              <p:nvPicPr>
                <p:cNvPr id="25" name="Ink 24">
                  <a:extLst>
                    <a:ext uri="{FF2B5EF4-FFF2-40B4-BE49-F238E27FC236}">
                      <a16:creationId xmlns:a16="http://schemas.microsoft.com/office/drawing/2014/main" id="{24F0763C-4182-DE61-AC58-2D61BCC45B71}"/>
                    </a:ext>
                  </a:extLst>
                </p:cNvPr>
                <p:cNvPicPr/>
                <p:nvPr/>
              </p:nvPicPr>
              <p:blipFill>
                <a:blip r:embed="rId44"/>
                <a:stretch>
                  <a:fillRect/>
                </a:stretch>
              </p:blipFill>
              <p:spPr>
                <a:xfrm>
                  <a:off x="2245977" y="142354"/>
                  <a:ext cx="160200" cy="115200"/>
                </a:xfrm>
                <a:prstGeom prst="rect">
                  <a:avLst/>
                </a:prstGeom>
              </p:spPr>
            </p:pic>
          </mc:Fallback>
        </mc:AlternateContent>
        <mc:AlternateContent xmlns:mc="http://schemas.openxmlformats.org/markup-compatibility/2006">
          <mc:Choice xmlns:p14="http://schemas.microsoft.com/office/powerpoint/2010/main" Requires="p14">
            <p:contentPart p14:bwMode="auto" r:id="rId45">
              <p14:nvContentPartPr>
                <p14:cNvPr id="26" name="Ink 25">
                  <a:extLst>
                    <a:ext uri="{FF2B5EF4-FFF2-40B4-BE49-F238E27FC236}">
                      <a16:creationId xmlns:a16="http://schemas.microsoft.com/office/drawing/2014/main" id="{C872411F-193F-1A5B-825B-66A2298735FE}"/>
                    </a:ext>
                  </a:extLst>
                </p14:cNvPr>
                <p14:cNvContentPartPr/>
                <p14:nvPr/>
              </p14:nvContentPartPr>
              <p14:xfrm>
                <a:off x="2372337" y="24274"/>
                <a:ext cx="127800" cy="156240"/>
              </p14:xfrm>
            </p:contentPart>
          </mc:Choice>
          <mc:Fallback>
            <p:pic>
              <p:nvPicPr>
                <p:cNvPr id="26" name="Ink 25">
                  <a:extLst>
                    <a:ext uri="{FF2B5EF4-FFF2-40B4-BE49-F238E27FC236}">
                      <a16:creationId xmlns:a16="http://schemas.microsoft.com/office/drawing/2014/main" id="{C872411F-193F-1A5B-825B-66A2298735FE}"/>
                    </a:ext>
                  </a:extLst>
                </p:cNvPr>
                <p:cNvPicPr/>
                <p:nvPr/>
              </p:nvPicPr>
              <p:blipFill>
                <a:blip r:embed="rId46"/>
                <a:stretch>
                  <a:fillRect/>
                </a:stretch>
              </p:blipFill>
              <p:spPr>
                <a:xfrm>
                  <a:off x="2363697" y="15634"/>
                  <a:ext cx="145440" cy="173880"/>
                </a:xfrm>
                <a:prstGeom prst="rect">
                  <a:avLst/>
                </a:prstGeom>
              </p:spPr>
            </p:pic>
          </mc:Fallback>
        </mc:AlternateContent>
        <mc:AlternateContent xmlns:mc="http://schemas.openxmlformats.org/markup-compatibility/2006">
          <mc:Choice xmlns:p14="http://schemas.microsoft.com/office/powerpoint/2010/main" Requires="p14">
            <p:contentPart p14:bwMode="auto" r:id="rId47">
              <p14:nvContentPartPr>
                <p14:cNvPr id="27" name="Ink 26">
                  <a:extLst>
                    <a:ext uri="{FF2B5EF4-FFF2-40B4-BE49-F238E27FC236}">
                      <a16:creationId xmlns:a16="http://schemas.microsoft.com/office/drawing/2014/main" id="{F2E7F3A2-94DA-EEC3-EED2-69DCFC9576A9}"/>
                    </a:ext>
                  </a:extLst>
                </p14:cNvPr>
                <p14:cNvContentPartPr/>
                <p14:nvPr/>
              </p14:nvContentPartPr>
              <p14:xfrm>
                <a:off x="2470617" y="-1286"/>
                <a:ext cx="164880" cy="148320"/>
              </p14:xfrm>
            </p:contentPart>
          </mc:Choice>
          <mc:Fallback>
            <p:pic>
              <p:nvPicPr>
                <p:cNvPr id="27" name="Ink 26">
                  <a:extLst>
                    <a:ext uri="{FF2B5EF4-FFF2-40B4-BE49-F238E27FC236}">
                      <a16:creationId xmlns:a16="http://schemas.microsoft.com/office/drawing/2014/main" id="{F2E7F3A2-94DA-EEC3-EED2-69DCFC9576A9}"/>
                    </a:ext>
                  </a:extLst>
                </p:cNvPr>
                <p:cNvPicPr/>
                <p:nvPr/>
              </p:nvPicPr>
              <p:blipFill>
                <a:blip r:embed="rId48"/>
                <a:stretch>
                  <a:fillRect/>
                </a:stretch>
              </p:blipFill>
              <p:spPr>
                <a:xfrm>
                  <a:off x="2461617" y="-10286"/>
                  <a:ext cx="182520" cy="165960"/>
                </a:xfrm>
                <a:prstGeom prst="rect">
                  <a:avLst/>
                </a:prstGeom>
              </p:spPr>
            </p:pic>
          </mc:Fallback>
        </mc:AlternateContent>
        <mc:AlternateContent xmlns:mc="http://schemas.openxmlformats.org/markup-compatibility/2006">
          <mc:Choice xmlns:p14="http://schemas.microsoft.com/office/powerpoint/2010/main" Requires="p14">
            <p:contentPart p14:bwMode="auto" r:id="rId49">
              <p14:nvContentPartPr>
                <p14:cNvPr id="28" name="Ink 27">
                  <a:extLst>
                    <a:ext uri="{FF2B5EF4-FFF2-40B4-BE49-F238E27FC236}">
                      <a16:creationId xmlns:a16="http://schemas.microsoft.com/office/drawing/2014/main" id="{D2257ABF-8F31-9482-701E-70FB103B5EA9}"/>
                    </a:ext>
                  </a:extLst>
                </p14:cNvPr>
                <p14:cNvContentPartPr/>
                <p14:nvPr/>
              </p14:nvContentPartPr>
              <p14:xfrm>
                <a:off x="2658537" y="17794"/>
                <a:ext cx="118800" cy="79560"/>
              </p14:xfrm>
            </p:contentPart>
          </mc:Choice>
          <mc:Fallback>
            <p:pic>
              <p:nvPicPr>
                <p:cNvPr id="28" name="Ink 27">
                  <a:extLst>
                    <a:ext uri="{FF2B5EF4-FFF2-40B4-BE49-F238E27FC236}">
                      <a16:creationId xmlns:a16="http://schemas.microsoft.com/office/drawing/2014/main" id="{D2257ABF-8F31-9482-701E-70FB103B5EA9}"/>
                    </a:ext>
                  </a:extLst>
                </p:cNvPr>
                <p:cNvPicPr/>
                <p:nvPr/>
              </p:nvPicPr>
              <p:blipFill>
                <a:blip r:embed="rId50"/>
                <a:stretch>
                  <a:fillRect/>
                </a:stretch>
              </p:blipFill>
              <p:spPr>
                <a:xfrm>
                  <a:off x="2649897" y="8794"/>
                  <a:ext cx="136440" cy="97200"/>
                </a:xfrm>
                <a:prstGeom prst="rect">
                  <a:avLst/>
                </a:prstGeom>
              </p:spPr>
            </p:pic>
          </mc:Fallback>
        </mc:AlternateContent>
        <mc:AlternateContent xmlns:mc="http://schemas.openxmlformats.org/markup-compatibility/2006">
          <mc:Choice xmlns:p14="http://schemas.microsoft.com/office/powerpoint/2010/main" Requires="p14">
            <p:contentPart p14:bwMode="auto" r:id="rId51">
              <p14:nvContentPartPr>
                <p14:cNvPr id="29" name="Ink 28">
                  <a:extLst>
                    <a:ext uri="{FF2B5EF4-FFF2-40B4-BE49-F238E27FC236}">
                      <a16:creationId xmlns:a16="http://schemas.microsoft.com/office/drawing/2014/main" id="{3AA89345-1682-A740-C7E1-838B49BA353E}"/>
                    </a:ext>
                  </a:extLst>
                </p14:cNvPr>
                <p14:cNvContentPartPr/>
                <p14:nvPr/>
              </p14:nvContentPartPr>
              <p14:xfrm>
                <a:off x="2789577" y="-101726"/>
                <a:ext cx="263520" cy="153720"/>
              </p14:xfrm>
            </p:contentPart>
          </mc:Choice>
          <mc:Fallback>
            <p:pic>
              <p:nvPicPr>
                <p:cNvPr id="29" name="Ink 28">
                  <a:extLst>
                    <a:ext uri="{FF2B5EF4-FFF2-40B4-BE49-F238E27FC236}">
                      <a16:creationId xmlns:a16="http://schemas.microsoft.com/office/drawing/2014/main" id="{3AA89345-1682-A740-C7E1-838B49BA353E}"/>
                    </a:ext>
                  </a:extLst>
                </p:cNvPr>
                <p:cNvPicPr/>
                <p:nvPr/>
              </p:nvPicPr>
              <p:blipFill>
                <a:blip r:embed="rId52"/>
                <a:stretch>
                  <a:fillRect/>
                </a:stretch>
              </p:blipFill>
              <p:spPr>
                <a:xfrm>
                  <a:off x="2780937" y="-110726"/>
                  <a:ext cx="281160" cy="171360"/>
                </a:xfrm>
                <a:prstGeom prst="rect">
                  <a:avLst/>
                </a:prstGeom>
              </p:spPr>
            </p:pic>
          </mc:Fallback>
        </mc:AlternateContent>
        <mc:AlternateContent xmlns:mc="http://schemas.openxmlformats.org/markup-compatibility/2006">
          <mc:Choice xmlns:p14="http://schemas.microsoft.com/office/powerpoint/2010/main" Requires="p14">
            <p:contentPart p14:bwMode="auto" r:id="rId53">
              <p14:nvContentPartPr>
                <p14:cNvPr id="32" name="Ink 31">
                  <a:extLst>
                    <a:ext uri="{FF2B5EF4-FFF2-40B4-BE49-F238E27FC236}">
                      <a16:creationId xmlns:a16="http://schemas.microsoft.com/office/drawing/2014/main" id="{26CB75EA-038F-DC46-E8F1-076B43CA9BE1}"/>
                    </a:ext>
                  </a:extLst>
                </p14:cNvPr>
                <p14:cNvContentPartPr/>
                <p14:nvPr/>
              </p14:nvContentPartPr>
              <p14:xfrm>
                <a:off x="2598057" y="283834"/>
                <a:ext cx="139320" cy="132480"/>
              </p14:xfrm>
            </p:contentPart>
          </mc:Choice>
          <mc:Fallback>
            <p:pic>
              <p:nvPicPr>
                <p:cNvPr id="32" name="Ink 31">
                  <a:extLst>
                    <a:ext uri="{FF2B5EF4-FFF2-40B4-BE49-F238E27FC236}">
                      <a16:creationId xmlns:a16="http://schemas.microsoft.com/office/drawing/2014/main" id="{26CB75EA-038F-DC46-E8F1-076B43CA9BE1}"/>
                    </a:ext>
                  </a:extLst>
                </p:cNvPr>
                <p:cNvPicPr/>
                <p:nvPr/>
              </p:nvPicPr>
              <p:blipFill>
                <a:blip r:embed="rId54"/>
                <a:stretch>
                  <a:fillRect/>
                </a:stretch>
              </p:blipFill>
              <p:spPr>
                <a:xfrm>
                  <a:off x="2589057" y="275194"/>
                  <a:ext cx="156960" cy="150120"/>
                </a:xfrm>
                <a:prstGeom prst="rect">
                  <a:avLst/>
                </a:prstGeom>
              </p:spPr>
            </p:pic>
          </mc:Fallback>
        </mc:AlternateContent>
        <mc:AlternateContent xmlns:mc="http://schemas.openxmlformats.org/markup-compatibility/2006">
          <mc:Choice xmlns:p14="http://schemas.microsoft.com/office/powerpoint/2010/main" Requires="p14">
            <p:contentPart p14:bwMode="auto" r:id="rId55">
              <p14:nvContentPartPr>
                <p14:cNvPr id="33" name="Ink 32">
                  <a:extLst>
                    <a:ext uri="{FF2B5EF4-FFF2-40B4-BE49-F238E27FC236}">
                      <a16:creationId xmlns:a16="http://schemas.microsoft.com/office/drawing/2014/main" id="{2DDD42BB-1776-EA41-36A0-08ACD1AF54A7}"/>
                    </a:ext>
                  </a:extLst>
                </p14:cNvPr>
                <p14:cNvContentPartPr/>
                <p14:nvPr/>
              </p14:nvContentPartPr>
              <p14:xfrm>
                <a:off x="2776617" y="242794"/>
                <a:ext cx="310680" cy="192600"/>
              </p14:xfrm>
            </p:contentPart>
          </mc:Choice>
          <mc:Fallback>
            <p:pic>
              <p:nvPicPr>
                <p:cNvPr id="33" name="Ink 32">
                  <a:extLst>
                    <a:ext uri="{FF2B5EF4-FFF2-40B4-BE49-F238E27FC236}">
                      <a16:creationId xmlns:a16="http://schemas.microsoft.com/office/drawing/2014/main" id="{2DDD42BB-1776-EA41-36A0-08ACD1AF54A7}"/>
                    </a:ext>
                  </a:extLst>
                </p:cNvPr>
                <p:cNvPicPr/>
                <p:nvPr/>
              </p:nvPicPr>
              <p:blipFill>
                <a:blip r:embed="rId56"/>
                <a:stretch>
                  <a:fillRect/>
                </a:stretch>
              </p:blipFill>
              <p:spPr>
                <a:xfrm>
                  <a:off x="2767617" y="233794"/>
                  <a:ext cx="328320" cy="210240"/>
                </a:xfrm>
                <a:prstGeom prst="rect">
                  <a:avLst/>
                </a:prstGeom>
              </p:spPr>
            </p:pic>
          </mc:Fallback>
        </mc:AlternateContent>
        <mc:AlternateContent xmlns:mc="http://schemas.openxmlformats.org/markup-compatibility/2006">
          <mc:Choice xmlns:p14="http://schemas.microsoft.com/office/powerpoint/2010/main" Requires="p14">
            <p:contentPart p14:bwMode="auto" r:id="rId57">
              <p14:nvContentPartPr>
                <p14:cNvPr id="34" name="Ink 33">
                  <a:extLst>
                    <a:ext uri="{FF2B5EF4-FFF2-40B4-BE49-F238E27FC236}">
                      <a16:creationId xmlns:a16="http://schemas.microsoft.com/office/drawing/2014/main" id="{19F74818-B5D9-DFAF-CFFD-7FC61DECEC97}"/>
                    </a:ext>
                  </a:extLst>
                </p14:cNvPr>
                <p14:cNvContentPartPr/>
                <p14:nvPr/>
              </p14:nvContentPartPr>
              <p14:xfrm>
                <a:off x="3156417" y="243514"/>
                <a:ext cx="15840" cy="3240"/>
              </p14:xfrm>
            </p:contentPart>
          </mc:Choice>
          <mc:Fallback>
            <p:pic>
              <p:nvPicPr>
                <p:cNvPr id="34" name="Ink 33">
                  <a:extLst>
                    <a:ext uri="{FF2B5EF4-FFF2-40B4-BE49-F238E27FC236}">
                      <a16:creationId xmlns:a16="http://schemas.microsoft.com/office/drawing/2014/main" id="{19F74818-B5D9-DFAF-CFFD-7FC61DECEC97}"/>
                    </a:ext>
                  </a:extLst>
                </p:cNvPr>
                <p:cNvPicPr/>
                <p:nvPr/>
              </p:nvPicPr>
              <p:blipFill>
                <a:blip r:embed="rId58"/>
                <a:stretch>
                  <a:fillRect/>
                </a:stretch>
              </p:blipFill>
              <p:spPr>
                <a:xfrm>
                  <a:off x="3147417" y="234514"/>
                  <a:ext cx="33480" cy="20880"/>
                </a:xfrm>
                <a:prstGeom prst="rect">
                  <a:avLst/>
                </a:prstGeom>
              </p:spPr>
            </p:pic>
          </mc:Fallback>
        </mc:AlternateContent>
      </p:grpSp>
      <p:grpSp>
        <p:nvGrpSpPr>
          <p:cNvPr id="58" name="Group 57">
            <a:extLst>
              <a:ext uri="{FF2B5EF4-FFF2-40B4-BE49-F238E27FC236}">
                <a16:creationId xmlns:a16="http://schemas.microsoft.com/office/drawing/2014/main" id="{4DA09687-5E5B-F5F7-0020-47B915742FC1}"/>
              </a:ext>
            </a:extLst>
          </p:cNvPr>
          <p:cNvGrpSpPr/>
          <p:nvPr/>
        </p:nvGrpSpPr>
        <p:grpSpPr>
          <a:xfrm>
            <a:off x="3354057" y="464554"/>
            <a:ext cx="2105640" cy="1556280"/>
            <a:chOff x="3354057" y="464554"/>
            <a:chExt cx="2105640" cy="1556280"/>
          </a:xfrm>
        </p:grpSpPr>
        <mc:AlternateContent xmlns:mc="http://schemas.openxmlformats.org/markup-compatibility/2006">
          <mc:Choice xmlns:p14="http://schemas.microsoft.com/office/powerpoint/2010/main" Requires="p14">
            <p:contentPart p14:bwMode="auto" r:id="rId59">
              <p14:nvContentPartPr>
                <p14:cNvPr id="36" name="Ink 35">
                  <a:extLst>
                    <a:ext uri="{FF2B5EF4-FFF2-40B4-BE49-F238E27FC236}">
                      <a16:creationId xmlns:a16="http://schemas.microsoft.com/office/drawing/2014/main" id="{EE9EC3D6-54B0-CC5F-04E3-BC839ED15158}"/>
                    </a:ext>
                  </a:extLst>
                </p14:cNvPr>
                <p14:cNvContentPartPr/>
                <p14:nvPr/>
              </p14:nvContentPartPr>
              <p14:xfrm>
                <a:off x="3354057" y="714034"/>
                <a:ext cx="725040" cy="91800"/>
              </p14:xfrm>
            </p:contentPart>
          </mc:Choice>
          <mc:Fallback>
            <p:pic>
              <p:nvPicPr>
                <p:cNvPr id="36" name="Ink 35">
                  <a:extLst>
                    <a:ext uri="{FF2B5EF4-FFF2-40B4-BE49-F238E27FC236}">
                      <a16:creationId xmlns:a16="http://schemas.microsoft.com/office/drawing/2014/main" id="{EE9EC3D6-54B0-CC5F-04E3-BC839ED15158}"/>
                    </a:ext>
                  </a:extLst>
                </p:cNvPr>
                <p:cNvPicPr/>
                <p:nvPr/>
              </p:nvPicPr>
              <p:blipFill>
                <a:blip r:embed="rId60"/>
                <a:stretch>
                  <a:fillRect/>
                </a:stretch>
              </p:blipFill>
              <p:spPr>
                <a:xfrm>
                  <a:off x="3345057" y="705394"/>
                  <a:ext cx="742680" cy="109440"/>
                </a:xfrm>
                <a:prstGeom prst="rect">
                  <a:avLst/>
                </a:prstGeom>
              </p:spPr>
            </p:pic>
          </mc:Fallback>
        </mc:AlternateContent>
        <mc:AlternateContent xmlns:mc="http://schemas.openxmlformats.org/markup-compatibility/2006">
          <mc:Choice xmlns:p14="http://schemas.microsoft.com/office/powerpoint/2010/main" Requires="p14">
            <p:contentPart p14:bwMode="auto" r:id="rId61">
              <p14:nvContentPartPr>
                <p14:cNvPr id="37" name="Ink 36">
                  <a:extLst>
                    <a:ext uri="{FF2B5EF4-FFF2-40B4-BE49-F238E27FC236}">
                      <a16:creationId xmlns:a16="http://schemas.microsoft.com/office/drawing/2014/main" id="{C93D2713-7AFF-A6F5-4FEE-E47B7DA2771A}"/>
                    </a:ext>
                  </a:extLst>
                </p14:cNvPr>
                <p14:cNvContentPartPr/>
                <p14:nvPr/>
              </p14:nvContentPartPr>
              <p14:xfrm>
                <a:off x="3388617" y="683794"/>
                <a:ext cx="157320" cy="102960"/>
              </p14:xfrm>
            </p:contentPart>
          </mc:Choice>
          <mc:Fallback>
            <p:pic>
              <p:nvPicPr>
                <p:cNvPr id="37" name="Ink 36">
                  <a:extLst>
                    <a:ext uri="{FF2B5EF4-FFF2-40B4-BE49-F238E27FC236}">
                      <a16:creationId xmlns:a16="http://schemas.microsoft.com/office/drawing/2014/main" id="{C93D2713-7AFF-A6F5-4FEE-E47B7DA2771A}"/>
                    </a:ext>
                  </a:extLst>
                </p:cNvPr>
                <p:cNvPicPr/>
                <p:nvPr/>
              </p:nvPicPr>
              <p:blipFill>
                <a:blip r:embed="rId62"/>
                <a:stretch>
                  <a:fillRect/>
                </a:stretch>
              </p:blipFill>
              <p:spPr>
                <a:xfrm>
                  <a:off x="3379977" y="675154"/>
                  <a:ext cx="174960" cy="120600"/>
                </a:xfrm>
                <a:prstGeom prst="rect">
                  <a:avLst/>
                </a:prstGeom>
              </p:spPr>
            </p:pic>
          </mc:Fallback>
        </mc:AlternateContent>
        <mc:AlternateContent xmlns:mc="http://schemas.openxmlformats.org/markup-compatibility/2006">
          <mc:Choice xmlns:p14="http://schemas.microsoft.com/office/powerpoint/2010/main" Requires="p14">
            <p:contentPart p14:bwMode="auto" r:id="rId63">
              <p14:nvContentPartPr>
                <p14:cNvPr id="38" name="Ink 37">
                  <a:extLst>
                    <a:ext uri="{FF2B5EF4-FFF2-40B4-BE49-F238E27FC236}">
                      <a16:creationId xmlns:a16="http://schemas.microsoft.com/office/drawing/2014/main" id="{8EC47573-CEA0-AB4B-3ECB-76A6F2ED9937}"/>
                    </a:ext>
                  </a:extLst>
                </p14:cNvPr>
                <p14:cNvContentPartPr/>
                <p14:nvPr/>
              </p14:nvContentPartPr>
              <p14:xfrm>
                <a:off x="4171257" y="702514"/>
                <a:ext cx="144000" cy="206640"/>
              </p14:xfrm>
            </p:contentPart>
          </mc:Choice>
          <mc:Fallback>
            <p:pic>
              <p:nvPicPr>
                <p:cNvPr id="38" name="Ink 37">
                  <a:extLst>
                    <a:ext uri="{FF2B5EF4-FFF2-40B4-BE49-F238E27FC236}">
                      <a16:creationId xmlns:a16="http://schemas.microsoft.com/office/drawing/2014/main" id="{8EC47573-CEA0-AB4B-3ECB-76A6F2ED9937}"/>
                    </a:ext>
                  </a:extLst>
                </p:cNvPr>
                <p:cNvPicPr/>
                <p:nvPr/>
              </p:nvPicPr>
              <p:blipFill>
                <a:blip r:embed="rId64"/>
                <a:stretch>
                  <a:fillRect/>
                </a:stretch>
              </p:blipFill>
              <p:spPr>
                <a:xfrm>
                  <a:off x="4162617" y="693514"/>
                  <a:ext cx="161640" cy="224280"/>
                </a:xfrm>
                <a:prstGeom prst="rect">
                  <a:avLst/>
                </a:prstGeom>
              </p:spPr>
            </p:pic>
          </mc:Fallback>
        </mc:AlternateContent>
        <mc:AlternateContent xmlns:mc="http://schemas.openxmlformats.org/markup-compatibility/2006">
          <mc:Choice xmlns:p14="http://schemas.microsoft.com/office/powerpoint/2010/main" Requires="p14">
            <p:contentPart p14:bwMode="auto" r:id="rId65">
              <p14:nvContentPartPr>
                <p14:cNvPr id="39" name="Ink 38">
                  <a:extLst>
                    <a:ext uri="{FF2B5EF4-FFF2-40B4-BE49-F238E27FC236}">
                      <a16:creationId xmlns:a16="http://schemas.microsoft.com/office/drawing/2014/main" id="{6C2EE757-253E-940A-0429-4D75ADBD3EB7}"/>
                    </a:ext>
                  </a:extLst>
                </p14:cNvPr>
                <p14:cNvContentPartPr/>
                <p14:nvPr/>
              </p14:nvContentPartPr>
              <p14:xfrm>
                <a:off x="4246497" y="789994"/>
                <a:ext cx="126720" cy="113040"/>
              </p14:xfrm>
            </p:contentPart>
          </mc:Choice>
          <mc:Fallback>
            <p:pic>
              <p:nvPicPr>
                <p:cNvPr id="39" name="Ink 38">
                  <a:extLst>
                    <a:ext uri="{FF2B5EF4-FFF2-40B4-BE49-F238E27FC236}">
                      <a16:creationId xmlns:a16="http://schemas.microsoft.com/office/drawing/2014/main" id="{6C2EE757-253E-940A-0429-4D75ADBD3EB7}"/>
                    </a:ext>
                  </a:extLst>
                </p:cNvPr>
                <p:cNvPicPr/>
                <p:nvPr/>
              </p:nvPicPr>
              <p:blipFill>
                <a:blip r:embed="rId66"/>
                <a:stretch>
                  <a:fillRect/>
                </a:stretch>
              </p:blipFill>
              <p:spPr>
                <a:xfrm>
                  <a:off x="4237497" y="780994"/>
                  <a:ext cx="144360" cy="130680"/>
                </a:xfrm>
                <a:prstGeom prst="rect">
                  <a:avLst/>
                </a:prstGeom>
              </p:spPr>
            </p:pic>
          </mc:Fallback>
        </mc:AlternateContent>
        <mc:AlternateContent xmlns:mc="http://schemas.openxmlformats.org/markup-compatibility/2006">
          <mc:Choice xmlns:p14="http://schemas.microsoft.com/office/powerpoint/2010/main" Requires="p14">
            <p:contentPart p14:bwMode="auto" r:id="rId67">
              <p14:nvContentPartPr>
                <p14:cNvPr id="40" name="Ink 39">
                  <a:extLst>
                    <a:ext uri="{FF2B5EF4-FFF2-40B4-BE49-F238E27FC236}">
                      <a16:creationId xmlns:a16="http://schemas.microsoft.com/office/drawing/2014/main" id="{95CF2CF7-290F-1509-4D1F-ECBA2E3AABDE}"/>
                    </a:ext>
                  </a:extLst>
                </p14:cNvPr>
                <p14:cNvContentPartPr/>
                <p14:nvPr/>
              </p14:nvContentPartPr>
              <p14:xfrm>
                <a:off x="4327137" y="650314"/>
                <a:ext cx="257400" cy="165600"/>
              </p14:xfrm>
            </p:contentPart>
          </mc:Choice>
          <mc:Fallback>
            <p:pic>
              <p:nvPicPr>
                <p:cNvPr id="40" name="Ink 39">
                  <a:extLst>
                    <a:ext uri="{FF2B5EF4-FFF2-40B4-BE49-F238E27FC236}">
                      <a16:creationId xmlns:a16="http://schemas.microsoft.com/office/drawing/2014/main" id="{95CF2CF7-290F-1509-4D1F-ECBA2E3AABDE}"/>
                    </a:ext>
                  </a:extLst>
                </p:cNvPr>
                <p:cNvPicPr/>
                <p:nvPr/>
              </p:nvPicPr>
              <p:blipFill>
                <a:blip r:embed="rId68"/>
                <a:stretch>
                  <a:fillRect/>
                </a:stretch>
              </p:blipFill>
              <p:spPr>
                <a:xfrm>
                  <a:off x="4318137" y="641674"/>
                  <a:ext cx="275040" cy="183240"/>
                </a:xfrm>
                <a:prstGeom prst="rect">
                  <a:avLst/>
                </a:prstGeom>
              </p:spPr>
            </p:pic>
          </mc:Fallback>
        </mc:AlternateContent>
        <mc:AlternateContent xmlns:mc="http://schemas.openxmlformats.org/markup-compatibility/2006">
          <mc:Choice xmlns:p14="http://schemas.microsoft.com/office/powerpoint/2010/main" Requires="p14">
            <p:contentPart p14:bwMode="auto" r:id="rId69">
              <p14:nvContentPartPr>
                <p14:cNvPr id="41" name="Ink 40">
                  <a:extLst>
                    <a:ext uri="{FF2B5EF4-FFF2-40B4-BE49-F238E27FC236}">
                      <a16:creationId xmlns:a16="http://schemas.microsoft.com/office/drawing/2014/main" id="{9BD43A17-608E-B511-2E2E-653F16BEE484}"/>
                    </a:ext>
                  </a:extLst>
                </p14:cNvPr>
                <p14:cNvContentPartPr/>
                <p14:nvPr/>
              </p14:nvContentPartPr>
              <p14:xfrm>
                <a:off x="4620177" y="647794"/>
                <a:ext cx="78120" cy="87120"/>
              </p14:xfrm>
            </p:contentPart>
          </mc:Choice>
          <mc:Fallback>
            <p:pic>
              <p:nvPicPr>
                <p:cNvPr id="41" name="Ink 40">
                  <a:extLst>
                    <a:ext uri="{FF2B5EF4-FFF2-40B4-BE49-F238E27FC236}">
                      <a16:creationId xmlns:a16="http://schemas.microsoft.com/office/drawing/2014/main" id="{9BD43A17-608E-B511-2E2E-653F16BEE484}"/>
                    </a:ext>
                  </a:extLst>
                </p:cNvPr>
                <p:cNvPicPr/>
                <p:nvPr/>
              </p:nvPicPr>
              <p:blipFill>
                <a:blip r:embed="rId70"/>
                <a:stretch>
                  <a:fillRect/>
                </a:stretch>
              </p:blipFill>
              <p:spPr>
                <a:xfrm>
                  <a:off x="4611537" y="639154"/>
                  <a:ext cx="95760" cy="104760"/>
                </a:xfrm>
                <a:prstGeom prst="rect">
                  <a:avLst/>
                </a:prstGeom>
              </p:spPr>
            </p:pic>
          </mc:Fallback>
        </mc:AlternateContent>
        <mc:AlternateContent xmlns:mc="http://schemas.openxmlformats.org/markup-compatibility/2006">
          <mc:Choice xmlns:p14="http://schemas.microsoft.com/office/powerpoint/2010/main" Requires="p14">
            <p:contentPart p14:bwMode="auto" r:id="rId71">
              <p14:nvContentPartPr>
                <p14:cNvPr id="42" name="Ink 41">
                  <a:extLst>
                    <a:ext uri="{FF2B5EF4-FFF2-40B4-BE49-F238E27FC236}">
                      <a16:creationId xmlns:a16="http://schemas.microsoft.com/office/drawing/2014/main" id="{5F8C2F28-4329-4E09-E694-423AFEEF83C7}"/>
                    </a:ext>
                  </a:extLst>
                </p14:cNvPr>
                <p14:cNvContentPartPr/>
                <p14:nvPr/>
              </p14:nvContentPartPr>
              <p14:xfrm>
                <a:off x="4670577" y="545554"/>
                <a:ext cx="77040" cy="141480"/>
              </p14:xfrm>
            </p:contentPart>
          </mc:Choice>
          <mc:Fallback>
            <p:pic>
              <p:nvPicPr>
                <p:cNvPr id="42" name="Ink 41">
                  <a:extLst>
                    <a:ext uri="{FF2B5EF4-FFF2-40B4-BE49-F238E27FC236}">
                      <a16:creationId xmlns:a16="http://schemas.microsoft.com/office/drawing/2014/main" id="{5F8C2F28-4329-4E09-E694-423AFEEF83C7}"/>
                    </a:ext>
                  </a:extLst>
                </p:cNvPr>
                <p:cNvPicPr/>
                <p:nvPr/>
              </p:nvPicPr>
              <p:blipFill>
                <a:blip r:embed="rId72"/>
                <a:stretch>
                  <a:fillRect/>
                </a:stretch>
              </p:blipFill>
              <p:spPr>
                <a:xfrm>
                  <a:off x="4661577" y="536554"/>
                  <a:ext cx="94680" cy="159120"/>
                </a:xfrm>
                <a:prstGeom prst="rect">
                  <a:avLst/>
                </a:prstGeom>
              </p:spPr>
            </p:pic>
          </mc:Fallback>
        </mc:AlternateContent>
        <mc:AlternateContent xmlns:mc="http://schemas.openxmlformats.org/markup-compatibility/2006">
          <mc:Choice xmlns:p14="http://schemas.microsoft.com/office/powerpoint/2010/main" Requires="p14">
            <p:contentPart p14:bwMode="auto" r:id="rId73">
              <p14:nvContentPartPr>
                <p14:cNvPr id="43" name="Ink 42">
                  <a:extLst>
                    <a:ext uri="{FF2B5EF4-FFF2-40B4-BE49-F238E27FC236}">
                      <a16:creationId xmlns:a16="http://schemas.microsoft.com/office/drawing/2014/main" id="{1738E757-3B82-4973-3293-3B2278B63509}"/>
                    </a:ext>
                  </a:extLst>
                </p14:cNvPr>
                <p14:cNvContentPartPr/>
                <p14:nvPr/>
              </p14:nvContentPartPr>
              <p14:xfrm>
                <a:off x="4733217" y="464554"/>
                <a:ext cx="283680" cy="214920"/>
              </p14:xfrm>
            </p:contentPart>
          </mc:Choice>
          <mc:Fallback>
            <p:pic>
              <p:nvPicPr>
                <p:cNvPr id="43" name="Ink 42">
                  <a:extLst>
                    <a:ext uri="{FF2B5EF4-FFF2-40B4-BE49-F238E27FC236}">
                      <a16:creationId xmlns:a16="http://schemas.microsoft.com/office/drawing/2014/main" id="{1738E757-3B82-4973-3293-3B2278B63509}"/>
                    </a:ext>
                  </a:extLst>
                </p:cNvPr>
                <p:cNvPicPr/>
                <p:nvPr/>
              </p:nvPicPr>
              <p:blipFill>
                <a:blip r:embed="rId74"/>
                <a:stretch>
                  <a:fillRect/>
                </a:stretch>
              </p:blipFill>
              <p:spPr>
                <a:xfrm>
                  <a:off x="4724217" y="455914"/>
                  <a:ext cx="301320" cy="232560"/>
                </a:xfrm>
                <a:prstGeom prst="rect">
                  <a:avLst/>
                </a:prstGeom>
              </p:spPr>
            </p:pic>
          </mc:Fallback>
        </mc:AlternateContent>
        <mc:AlternateContent xmlns:mc="http://schemas.openxmlformats.org/markup-compatibility/2006">
          <mc:Choice xmlns:p14="http://schemas.microsoft.com/office/powerpoint/2010/main" Requires="p14">
            <p:contentPart p14:bwMode="auto" r:id="rId75">
              <p14:nvContentPartPr>
                <p14:cNvPr id="44" name="Ink 43">
                  <a:extLst>
                    <a:ext uri="{FF2B5EF4-FFF2-40B4-BE49-F238E27FC236}">
                      <a16:creationId xmlns:a16="http://schemas.microsoft.com/office/drawing/2014/main" id="{1AB345BC-D68D-1107-C2E9-D3A256E06A1C}"/>
                    </a:ext>
                  </a:extLst>
                </p14:cNvPr>
                <p14:cNvContentPartPr/>
                <p14:nvPr/>
              </p14:nvContentPartPr>
              <p14:xfrm>
                <a:off x="4341897" y="1081594"/>
                <a:ext cx="292320" cy="149760"/>
              </p14:xfrm>
            </p:contentPart>
          </mc:Choice>
          <mc:Fallback>
            <p:pic>
              <p:nvPicPr>
                <p:cNvPr id="44" name="Ink 43">
                  <a:extLst>
                    <a:ext uri="{FF2B5EF4-FFF2-40B4-BE49-F238E27FC236}">
                      <a16:creationId xmlns:a16="http://schemas.microsoft.com/office/drawing/2014/main" id="{1AB345BC-D68D-1107-C2E9-D3A256E06A1C}"/>
                    </a:ext>
                  </a:extLst>
                </p:cNvPr>
                <p:cNvPicPr/>
                <p:nvPr/>
              </p:nvPicPr>
              <p:blipFill>
                <a:blip r:embed="rId76"/>
                <a:stretch>
                  <a:fillRect/>
                </a:stretch>
              </p:blipFill>
              <p:spPr>
                <a:xfrm>
                  <a:off x="4333257" y="1072954"/>
                  <a:ext cx="309960" cy="167400"/>
                </a:xfrm>
                <a:prstGeom prst="rect">
                  <a:avLst/>
                </a:prstGeom>
              </p:spPr>
            </p:pic>
          </mc:Fallback>
        </mc:AlternateContent>
        <mc:AlternateContent xmlns:mc="http://schemas.openxmlformats.org/markup-compatibility/2006">
          <mc:Choice xmlns:p14="http://schemas.microsoft.com/office/powerpoint/2010/main" Requires="p14">
            <p:contentPart p14:bwMode="auto" r:id="rId77">
              <p14:nvContentPartPr>
                <p14:cNvPr id="45" name="Ink 44">
                  <a:extLst>
                    <a:ext uri="{FF2B5EF4-FFF2-40B4-BE49-F238E27FC236}">
                      <a16:creationId xmlns:a16="http://schemas.microsoft.com/office/drawing/2014/main" id="{4F3ACEC3-04D6-C1B1-620A-6C018E3EDE3F}"/>
                    </a:ext>
                  </a:extLst>
                </p14:cNvPr>
                <p14:cNvContentPartPr/>
                <p14:nvPr/>
              </p14:nvContentPartPr>
              <p14:xfrm>
                <a:off x="4386537" y="1050634"/>
                <a:ext cx="22680" cy="3960"/>
              </p14:xfrm>
            </p:contentPart>
          </mc:Choice>
          <mc:Fallback>
            <p:pic>
              <p:nvPicPr>
                <p:cNvPr id="45" name="Ink 44">
                  <a:extLst>
                    <a:ext uri="{FF2B5EF4-FFF2-40B4-BE49-F238E27FC236}">
                      <a16:creationId xmlns:a16="http://schemas.microsoft.com/office/drawing/2014/main" id="{4F3ACEC3-04D6-C1B1-620A-6C018E3EDE3F}"/>
                    </a:ext>
                  </a:extLst>
                </p:cNvPr>
                <p:cNvPicPr/>
                <p:nvPr/>
              </p:nvPicPr>
              <p:blipFill>
                <a:blip r:embed="rId78"/>
                <a:stretch>
                  <a:fillRect/>
                </a:stretch>
              </p:blipFill>
              <p:spPr>
                <a:xfrm>
                  <a:off x="4377537" y="1041634"/>
                  <a:ext cx="40320" cy="21600"/>
                </a:xfrm>
                <a:prstGeom prst="rect">
                  <a:avLst/>
                </a:prstGeom>
              </p:spPr>
            </p:pic>
          </mc:Fallback>
        </mc:AlternateContent>
        <mc:AlternateContent xmlns:mc="http://schemas.openxmlformats.org/markup-compatibility/2006">
          <mc:Choice xmlns:p14="http://schemas.microsoft.com/office/powerpoint/2010/main" Requires="p14">
            <p:contentPart p14:bwMode="auto" r:id="rId79">
              <p14:nvContentPartPr>
                <p14:cNvPr id="46" name="Ink 45">
                  <a:extLst>
                    <a:ext uri="{FF2B5EF4-FFF2-40B4-BE49-F238E27FC236}">
                      <a16:creationId xmlns:a16="http://schemas.microsoft.com/office/drawing/2014/main" id="{F5ABA02F-9E02-8C42-29DD-168F12BABA4B}"/>
                    </a:ext>
                  </a:extLst>
                </p14:cNvPr>
                <p14:cNvContentPartPr/>
                <p14:nvPr/>
              </p14:nvContentPartPr>
              <p14:xfrm>
                <a:off x="4400937" y="1393714"/>
                <a:ext cx="132480" cy="157320"/>
              </p14:xfrm>
            </p:contentPart>
          </mc:Choice>
          <mc:Fallback>
            <p:pic>
              <p:nvPicPr>
                <p:cNvPr id="46" name="Ink 45">
                  <a:extLst>
                    <a:ext uri="{FF2B5EF4-FFF2-40B4-BE49-F238E27FC236}">
                      <a16:creationId xmlns:a16="http://schemas.microsoft.com/office/drawing/2014/main" id="{F5ABA02F-9E02-8C42-29DD-168F12BABA4B}"/>
                    </a:ext>
                  </a:extLst>
                </p:cNvPr>
                <p:cNvPicPr/>
                <p:nvPr/>
              </p:nvPicPr>
              <p:blipFill>
                <a:blip r:embed="rId80"/>
                <a:stretch>
                  <a:fillRect/>
                </a:stretch>
              </p:blipFill>
              <p:spPr>
                <a:xfrm>
                  <a:off x="4391937" y="1385074"/>
                  <a:ext cx="150120" cy="174960"/>
                </a:xfrm>
                <a:prstGeom prst="rect">
                  <a:avLst/>
                </a:prstGeom>
              </p:spPr>
            </p:pic>
          </mc:Fallback>
        </mc:AlternateContent>
        <mc:AlternateContent xmlns:mc="http://schemas.openxmlformats.org/markup-compatibility/2006">
          <mc:Choice xmlns:p14="http://schemas.microsoft.com/office/powerpoint/2010/main" Requires="p14">
            <p:contentPart p14:bwMode="auto" r:id="rId81">
              <p14:nvContentPartPr>
                <p14:cNvPr id="47" name="Ink 46">
                  <a:extLst>
                    <a:ext uri="{FF2B5EF4-FFF2-40B4-BE49-F238E27FC236}">
                      <a16:creationId xmlns:a16="http://schemas.microsoft.com/office/drawing/2014/main" id="{1EBFEFA2-7746-0213-1910-B77037F44D7B}"/>
                    </a:ext>
                  </a:extLst>
                </p14:cNvPr>
                <p14:cNvContentPartPr/>
                <p14:nvPr/>
              </p14:nvContentPartPr>
              <p14:xfrm>
                <a:off x="4549257" y="1413154"/>
                <a:ext cx="92160" cy="88560"/>
              </p14:xfrm>
            </p:contentPart>
          </mc:Choice>
          <mc:Fallback>
            <p:pic>
              <p:nvPicPr>
                <p:cNvPr id="47" name="Ink 46">
                  <a:extLst>
                    <a:ext uri="{FF2B5EF4-FFF2-40B4-BE49-F238E27FC236}">
                      <a16:creationId xmlns:a16="http://schemas.microsoft.com/office/drawing/2014/main" id="{1EBFEFA2-7746-0213-1910-B77037F44D7B}"/>
                    </a:ext>
                  </a:extLst>
                </p:cNvPr>
                <p:cNvPicPr/>
                <p:nvPr/>
              </p:nvPicPr>
              <p:blipFill>
                <a:blip r:embed="rId82"/>
                <a:stretch>
                  <a:fillRect/>
                </a:stretch>
              </p:blipFill>
              <p:spPr>
                <a:xfrm>
                  <a:off x="4540617" y="1404154"/>
                  <a:ext cx="109800" cy="106200"/>
                </a:xfrm>
                <a:prstGeom prst="rect">
                  <a:avLst/>
                </a:prstGeom>
              </p:spPr>
            </p:pic>
          </mc:Fallback>
        </mc:AlternateContent>
        <mc:AlternateContent xmlns:mc="http://schemas.openxmlformats.org/markup-compatibility/2006">
          <mc:Choice xmlns:p14="http://schemas.microsoft.com/office/powerpoint/2010/main" Requires="p14">
            <p:contentPart p14:bwMode="auto" r:id="rId83">
              <p14:nvContentPartPr>
                <p14:cNvPr id="48" name="Ink 47">
                  <a:extLst>
                    <a:ext uri="{FF2B5EF4-FFF2-40B4-BE49-F238E27FC236}">
                      <a16:creationId xmlns:a16="http://schemas.microsoft.com/office/drawing/2014/main" id="{CB6817E3-6F2E-F5DA-36BE-1FDB4E83B9D5}"/>
                    </a:ext>
                  </a:extLst>
                </p14:cNvPr>
                <p14:cNvContentPartPr/>
                <p14:nvPr/>
              </p14:nvContentPartPr>
              <p14:xfrm>
                <a:off x="4651497" y="1228114"/>
                <a:ext cx="329040" cy="217080"/>
              </p14:xfrm>
            </p:contentPart>
          </mc:Choice>
          <mc:Fallback>
            <p:pic>
              <p:nvPicPr>
                <p:cNvPr id="48" name="Ink 47">
                  <a:extLst>
                    <a:ext uri="{FF2B5EF4-FFF2-40B4-BE49-F238E27FC236}">
                      <a16:creationId xmlns:a16="http://schemas.microsoft.com/office/drawing/2014/main" id="{CB6817E3-6F2E-F5DA-36BE-1FDB4E83B9D5}"/>
                    </a:ext>
                  </a:extLst>
                </p:cNvPr>
                <p:cNvPicPr/>
                <p:nvPr/>
              </p:nvPicPr>
              <p:blipFill>
                <a:blip r:embed="rId84"/>
                <a:stretch>
                  <a:fillRect/>
                </a:stretch>
              </p:blipFill>
              <p:spPr>
                <a:xfrm>
                  <a:off x="4642857" y="1219114"/>
                  <a:ext cx="346680" cy="234720"/>
                </a:xfrm>
                <a:prstGeom prst="rect">
                  <a:avLst/>
                </a:prstGeom>
              </p:spPr>
            </p:pic>
          </mc:Fallback>
        </mc:AlternateContent>
        <mc:AlternateContent xmlns:mc="http://schemas.openxmlformats.org/markup-compatibility/2006">
          <mc:Choice xmlns:p14="http://schemas.microsoft.com/office/powerpoint/2010/main" Requires="p14">
            <p:contentPart p14:bwMode="auto" r:id="rId85">
              <p14:nvContentPartPr>
                <p14:cNvPr id="49" name="Ink 48">
                  <a:extLst>
                    <a:ext uri="{FF2B5EF4-FFF2-40B4-BE49-F238E27FC236}">
                      <a16:creationId xmlns:a16="http://schemas.microsoft.com/office/drawing/2014/main" id="{DB08B60F-0D52-BF56-6FEF-BAC97F89C28A}"/>
                    </a:ext>
                  </a:extLst>
                </p14:cNvPr>
                <p14:cNvContentPartPr/>
                <p14:nvPr/>
              </p14:nvContentPartPr>
              <p14:xfrm>
                <a:off x="4527297" y="1653274"/>
                <a:ext cx="456120" cy="367560"/>
              </p14:xfrm>
            </p:contentPart>
          </mc:Choice>
          <mc:Fallback>
            <p:pic>
              <p:nvPicPr>
                <p:cNvPr id="49" name="Ink 48">
                  <a:extLst>
                    <a:ext uri="{FF2B5EF4-FFF2-40B4-BE49-F238E27FC236}">
                      <a16:creationId xmlns:a16="http://schemas.microsoft.com/office/drawing/2014/main" id="{DB08B60F-0D52-BF56-6FEF-BAC97F89C28A}"/>
                    </a:ext>
                  </a:extLst>
                </p:cNvPr>
                <p:cNvPicPr/>
                <p:nvPr/>
              </p:nvPicPr>
              <p:blipFill>
                <a:blip r:embed="rId86"/>
                <a:stretch>
                  <a:fillRect/>
                </a:stretch>
              </p:blipFill>
              <p:spPr>
                <a:xfrm>
                  <a:off x="4518297" y="1644634"/>
                  <a:ext cx="473760" cy="385200"/>
                </a:xfrm>
                <a:prstGeom prst="rect">
                  <a:avLst/>
                </a:prstGeom>
              </p:spPr>
            </p:pic>
          </mc:Fallback>
        </mc:AlternateContent>
        <mc:AlternateContent xmlns:mc="http://schemas.openxmlformats.org/markup-compatibility/2006">
          <mc:Choice xmlns:p14="http://schemas.microsoft.com/office/powerpoint/2010/main" Requires="p14">
            <p:contentPart p14:bwMode="auto" r:id="rId87">
              <p14:nvContentPartPr>
                <p14:cNvPr id="50" name="Ink 49">
                  <a:extLst>
                    <a:ext uri="{FF2B5EF4-FFF2-40B4-BE49-F238E27FC236}">
                      <a16:creationId xmlns:a16="http://schemas.microsoft.com/office/drawing/2014/main" id="{3E41C1A0-EF0C-AE4D-9B0B-1148D04A876C}"/>
                    </a:ext>
                  </a:extLst>
                </p14:cNvPr>
                <p14:cNvContentPartPr/>
                <p14:nvPr/>
              </p14:nvContentPartPr>
              <p14:xfrm>
                <a:off x="5011497" y="1521154"/>
                <a:ext cx="88920" cy="194040"/>
              </p14:xfrm>
            </p:contentPart>
          </mc:Choice>
          <mc:Fallback>
            <p:pic>
              <p:nvPicPr>
                <p:cNvPr id="50" name="Ink 49">
                  <a:extLst>
                    <a:ext uri="{FF2B5EF4-FFF2-40B4-BE49-F238E27FC236}">
                      <a16:creationId xmlns:a16="http://schemas.microsoft.com/office/drawing/2014/main" id="{3E41C1A0-EF0C-AE4D-9B0B-1148D04A876C}"/>
                    </a:ext>
                  </a:extLst>
                </p:cNvPr>
                <p:cNvPicPr/>
                <p:nvPr/>
              </p:nvPicPr>
              <p:blipFill>
                <a:blip r:embed="rId88"/>
                <a:stretch>
                  <a:fillRect/>
                </a:stretch>
              </p:blipFill>
              <p:spPr>
                <a:xfrm>
                  <a:off x="5002857" y="1512154"/>
                  <a:ext cx="106560" cy="211680"/>
                </a:xfrm>
                <a:prstGeom prst="rect">
                  <a:avLst/>
                </a:prstGeom>
              </p:spPr>
            </p:pic>
          </mc:Fallback>
        </mc:AlternateContent>
        <mc:AlternateContent xmlns:mc="http://schemas.openxmlformats.org/markup-compatibility/2006">
          <mc:Choice xmlns:p14="http://schemas.microsoft.com/office/powerpoint/2010/main" Requires="p14">
            <p:contentPart p14:bwMode="auto" r:id="rId89">
              <p14:nvContentPartPr>
                <p14:cNvPr id="51" name="Ink 50">
                  <a:extLst>
                    <a:ext uri="{FF2B5EF4-FFF2-40B4-BE49-F238E27FC236}">
                      <a16:creationId xmlns:a16="http://schemas.microsoft.com/office/drawing/2014/main" id="{B1494404-B61B-58F4-13B3-CB7B9BD1EF0E}"/>
                    </a:ext>
                  </a:extLst>
                </p14:cNvPr>
                <p14:cNvContentPartPr/>
                <p14:nvPr/>
              </p14:nvContentPartPr>
              <p14:xfrm>
                <a:off x="5048217" y="1342954"/>
                <a:ext cx="262440" cy="172440"/>
              </p14:xfrm>
            </p:contentPart>
          </mc:Choice>
          <mc:Fallback>
            <p:pic>
              <p:nvPicPr>
                <p:cNvPr id="51" name="Ink 50">
                  <a:extLst>
                    <a:ext uri="{FF2B5EF4-FFF2-40B4-BE49-F238E27FC236}">
                      <a16:creationId xmlns:a16="http://schemas.microsoft.com/office/drawing/2014/main" id="{B1494404-B61B-58F4-13B3-CB7B9BD1EF0E}"/>
                    </a:ext>
                  </a:extLst>
                </p:cNvPr>
                <p:cNvPicPr/>
                <p:nvPr/>
              </p:nvPicPr>
              <p:blipFill>
                <a:blip r:embed="rId90"/>
                <a:stretch>
                  <a:fillRect/>
                </a:stretch>
              </p:blipFill>
              <p:spPr>
                <a:xfrm>
                  <a:off x="5039577" y="1333954"/>
                  <a:ext cx="280080" cy="190080"/>
                </a:xfrm>
                <a:prstGeom prst="rect">
                  <a:avLst/>
                </a:prstGeom>
              </p:spPr>
            </p:pic>
          </mc:Fallback>
        </mc:AlternateContent>
        <mc:AlternateContent xmlns:mc="http://schemas.openxmlformats.org/markup-compatibility/2006">
          <mc:Choice xmlns:p14="http://schemas.microsoft.com/office/powerpoint/2010/main" Requires="p14">
            <p:contentPart p14:bwMode="auto" r:id="rId91">
              <p14:nvContentPartPr>
                <p14:cNvPr id="52" name="Ink 51">
                  <a:extLst>
                    <a:ext uri="{FF2B5EF4-FFF2-40B4-BE49-F238E27FC236}">
                      <a16:creationId xmlns:a16="http://schemas.microsoft.com/office/drawing/2014/main" id="{D672D19B-13B5-EF97-0DEE-22DA0D71C534}"/>
                    </a:ext>
                  </a:extLst>
                </p14:cNvPr>
                <p14:cNvContentPartPr/>
                <p14:nvPr/>
              </p14:nvContentPartPr>
              <p14:xfrm>
                <a:off x="5420817" y="1345114"/>
                <a:ext cx="38880" cy="35280"/>
              </p14:xfrm>
            </p:contentPart>
          </mc:Choice>
          <mc:Fallback>
            <p:pic>
              <p:nvPicPr>
                <p:cNvPr id="52" name="Ink 51">
                  <a:extLst>
                    <a:ext uri="{FF2B5EF4-FFF2-40B4-BE49-F238E27FC236}">
                      <a16:creationId xmlns:a16="http://schemas.microsoft.com/office/drawing/2014/main" id="{D672D19B-13B5-EF97-0DEE-22DA0D71C534}"/>
                    </a:ext>
                  </a:extLst>
                </p:cNvPr>
                <p:cNvPicPr/>
                <p:nvPr/>
              </p:nvPicPr>
              <p:blipFill>
                <a:blip r:embed="rId92"/>
                <a:stretch>
                  <a:fillRect/>
                </a:stretch>
              </p:blipFill>
              <p:spPr>
                <a:xfrm>
                  <a:off x="5411817" y="1336114"/>
                  <a:ext cx="56520" cy="52920"/>
                </a:xfrm>
                <a:prstGeom prst="rect">
                  <a:avLst/>
                </a:prstGeom>
              </p:spPr>
            </p:pic>
          </mc:Fallback>
        </mc:AlternateContent>
        <mc:AlternateContent xmlns:mc="http://schemas.openxmlformats.org/markup-compatibility/2006">
          <mc:Choice xmlns:p14="http://schemas.microsoft.com/office/powerpoint/2010/main" Requires="p14">
            <p:contentPart p14:bwMode="auto" r:id="rId93">
              <p14:nvContentPartPr>
                <p14:cNvPr id="55" name="Ink 54">
                  <a:extLst>
                    <a:ext uri="{FF2B5EF4-FFF2-40B4-BE49-F238E27FC236}">
                      <a16:creationId xmlns:a16="http://schemas.microsoft.com/office/drawing/2014/main" id="{82DE63C3-96BD-E064-0538-729FE79017BE}"/>
                    </a:ext>
                  </a:extLst>
                </p14:cNvPr>
                <p14:cNvContentPartPr/>
                <p14:nvPr/>
              </p14:nvContentPartPr>
              <p14:xfrm>
                <a:off x="4497777" y="910594"/>
                <a:ext cx="248400" cy="99000"/>
              </p14:xfrm>
            </p:contentPart>
          </mc:Choice>
          <mc:Fallback>
            <p:pic>
              <p:nvPicPr>
                <p:cNvPr id="55" name="Ink 54">
                  <a:extLst>
                    <a:ext uri="{FF2B5EF4-FFF2-40B4-BE49-F238E27FC236}">
                      <a16:creationId xmlns:a16="http://schemas.microsoft.com/office/drawing/2014/main" id="{82DE63C3-96BD-E064-0538-729FE79017BE}"/>
                    </a:ext>
                  </a:extLst>
                </p:cNvPr>
                <p:cNvPicPr/>
                <p:nvPr/>
              </p:nvPicPr>
              <p:blipFill>
                <a:blip r:embed="rId94"/>
                <a:stretch>
                  <a:fillRect/>
                </a:stretch>
              </p:blipFill>
              <p:spPr>
                <a:xfrm>
                  <a:off x="4488777" y="901594"/>
                  <a:ext cx="266040" cy="116640"/>
                </a:xfrm>
                <a:prstGeom prst="rect">
                  <a:avLst/>
                </a:prstGeom>
              </p:spPr>
            </p:pic>
          </mc:Fallback>
        </mc:AlternateContent>
        <mc:AlternateContent xmlns:mc="http://schemas.openxmlformats.org/markup-compatibility/2006">
          <mc:Choice xmlns:p14="http://schemas.microsoft.com/office/powerpoint/2010/main" Requires="p14">
            <p:contentPart p14:bwMode="auto" r:id="rId95">
              <p14:nvContentPartPr>
                <p14:cNvPr id="56" name="Ink 55">
                  <a:extLst>
                    <a:ext uri="{FF2B5EF4-FFF2-40B4-BE49-F238E27FC236}">
                      <a16:creationId xmlns:a16="http://schemas.microsoft.com/office/drawing/2014/main" id="{2D14961A-4A15-86B5-FDEC-08FBC7ADB205}"/>
                    </a:ext>
                  </a:extLst>
                </p14:cNvPr>
                <p14:cNvContentPartPr/>
                <p14:nvPr/>
              </p14:nvContentPartPr>
              <p14:xfrm>
                <a:off x="4525857" y="1213354"/>
                <a:ext cx="199440" cy="84600"/>
              </p14:xfrm>
            </p:contentPart>
          </mc:Choice>
          <mc:Fallback>
            <p:pic>
              <p:nvPicPr>
                <p:cNvPr id="56" name="Ink 55">
                  <a:extLst>
                    <a:ext uri="{FF2B5EF4-FFF2-40B4-BE49-F238E27FC236}">
                      <a16:creationId xmlns:a16="http://schemas.microsoft.com/office/drawing/2014/main" id="{2D14961A-4A15-86B5-FDEC-08FBC7ADB205}"/>
                    </a:ext>
                  </a:extLst>
                </p:cNvPr>
                <p:cNvPicPr/>
                <p:nvPr/>
              </p:nvPicPr>
              <p:blipFill>
                <a:blip r:embed="rId96"/>
                <a:stretch>
                  <a:fillRect/>
                </a:stretch>
              </p:blipFill>
              <p:spPr>
                <a:xfrm>
                  <a:off x="4517217" y="1204714"/>
                  <a:ext cx="217080" cy="102240"/>
                </a:xfrm>
                <a:prstGeom prst="rect">
                  <a:avLst/>
                </a:prstGeom>
              </p:spPr>
            </p:pic>
          </mc:Fallback>
        </mc:AlternateContent>
        <mc:AlternateContent xmlns:mc="http://schemas.openxmlformats.org/markup-compatibility/2006">
          <mc:Choice xmlns:p14="http://schemas.microsoft.com/office/powerpoint/2010/main" Requires="p14">
            <p:contentPart p14:bwMode="auto" r:id="rId97">
              <p14:nvContentPartPr>
                <p14:cNvPr id="57" name="Ink 56">
                  <a:extLst>
                    <a:ext uri="{FF2B5EF4-FFF2-40B4-BE49-F238E27FC236}">
                      <a16:creationId xmlns:a16="http://schemas.microsoft.com/office/drawing/2014/main" id="{4CE16D5E-2F18-C558-5733-EFF9C93042EA}"/>
                    </a:ext>
                  </a:extLst>
                </p14:cNvPr>
                <p14:cNvContentPartPr/>
                <p14:nvPr/>
              </p14:nvContentPartPr>
              <p14:xfrm>
                <a:off x="4741137" y="1461754"/>
                <a:ext cx="102600" cy="38160"/>
              </p14:xfrm>
            </p:contentPart>
          </mc:Choice>
          <mc:Fallback>
            <p:pic>
              <p:nvPicPr>
                <p:cNvPr id="57" name="Ink 56">
                  <a:extLst>
                    <a:ext uri="{FF2B5EF4-FFF2-40B4-BE49-F238E27FC236}">
                      <a16:creationId xmlns:a16="http://schemas.microsoft.com/office/drawing/2014/main" id="{4CE16D5E-2F18-C558-5733-EFF9C93042EA}"/>
                    </a:ext>
                  </a:extLst>
                </p:cNvPr>
                <p:cNvPicPr/>
                <p:nvPr/>
              </p:nvPicPr>
              <p:blipFill>
                <a:blip r:embed="rId98"/>
                <a:stretch>
                  <a:fillRect/>
                </a:stretch>
              </p:blipFill>
              <p:spPr>
                <a:xfrm>
                  <a:off x="4732137" y="1452754"/>
                  <a:ext cx="120240" cy="55800"/>
                </a:xfrm>
                <a:prstGeom prst="rect">
                  <a:avLst/>
                </a:prstGeom>
              </p:spPr>
            </p:pic>
          </mc:Fallback>
        </mc:AlternateContent>
      </p:grpSp>
      <p:grpSp>
        <p:nvGrpSpPr>
          <p:cNvPr id="62" name="Group 61">
            <a:extLst>
              <a:ext uri="{FF2B5EF4-FFF2-40B4-BE49-F238E27FC236}">
                <a16:creationId xmlns:a16="http://schemas.microsoft.com/office/drawing/2014/main" id="{5D2970E0-B3B0-E5C7-D73A-AFA7210463BD}"/>
              </a:ext>
            </a:extLst>
          </p:cNvPr>
          <p:cNvGrpSpPr/>
          <p:nvPr/>
        </p:nvGrpSpPr>
        <p:grpSpPr>
          <a:xfrm>
            <a:off x="8745417" y="3211714"/>
            <a:ext cx="1159200" cy="215640"/>
            <a:chOff x="8745417" y="3211714"/>
            <a:chExt cx="1159200" cy="215640"/>
          </a:xfrm>
        </p:grpSpPr>
        <mc:AlternateContent xmlns:mc="http://schemas.openxmlformats.org/markup-compatibility/2006">
          <mc:Choice xmlns:p14="http://schemas.microsoft.com/office/powerpoint/2010/main" Requires="p14">
            <p:contentPart p14:bwMode="auto" r:id="rId99">
              <p14:nvContentPartPr>
                <p14:cNvPr id="59" name="Ink 58">
                  <a:extLst>
                    <a:ext uri="{FF2B5EF4-FFF2-40B4-BE49-F238E27FC236}">
                      <a16:creationId xmlns:a16="http://schemas.microsoft.com/office/drawing/2014/main" id="{5E173AAE-1E04-CCEE-2516-D7970FF5436C}"/>
                    </a:ext>
                  </a:extLst>
                </p14:cNvPr>
                <p14:cNvContentPartPr/>
                <p14:nvPr/>
              </p14:nvContentPartPr>
              <p14:xfrm>
                <a:off x="8745417" y="3211714"/>
                <a:ext cx="1130400" cy="166320"/>
              </p14:xfrm>
            </p:contentPart>
          </mc:Choice>
          <mc:Fallback>
            <p:pic>
              <p:nvPicPr>
                <p:cNvPr id="59" name="Ink 58">
                  <a:extLst>
                    <a:ext uri="{FF2B5EF4-FFF2-40B4-BE49-F238E27FC236}">
                      <a16:creationId xmlns:a16="http://schemas.microsoft.com/office/drawing/2014/main" id="{5E173AAE-1E04-CCEE-2516-D7970FF5436C}"/>
                    </a:ext>
                  </a:extLst>
                </p:cNvPr>
                <p:cNvPicPr/>
                <p:nvPr/>
              </p:nvPicPr>
              <p:blipFill>
                <a:blip r:embed="rId100"/>
                <a:stretch>
                  <a:fillRect/>
                </a:stretch>
              </p:blipFill>
              <p:spPr>
                <a:xfrm>
                  <a:off x="8736417" y="3203074"/>
                  <a:ext cx="1148040" cy="183960"/>
                </a:xfrm>
                <a:prstGeom prst="rect">
                  <a:avLst/>
                </a:prstGeom>
              </p:spPr>
            </p:pic>
          </mc:Fallback>
        </mc:AlternateContent>
        <mc:AlternateContent xmlns:mc="http://schemas.openxmlformats.org/markup-compatibility/2006">
          <mc:Choice xmlns:p14="http://schemas.microsoft.com/office/powerpoint/2010/main" Requires="p14">
            <p:contentPart p14:bwMode="auto" r:id="rId101">
              <p14:nvContentPartPr>
                <p14:cNvPr id="60" name="Ink 59">
                  <a:extLst>
                    <a:ext uri="{FF2B5EF4-FFF2-40B4-BE49-F238E27FC236}">
                      <a16:creationId xmlns:a16="http://schemas.microsoft.com/office/drawing/2014/main" id="{B1791727-52EA-86D5-2ED7-EC6B0E860571}"/>
                    </a:ext>
                  </a:extLst>
                </p14:cNvPr>
                <p14:cNvContentPartPr/>
                <p14:nvPr/>
              </p14:nvContentPartPr>
              <p14:xfrm>
                <a:off x="9779337" y="3236914"/>
                <a:ext cx="125280" cy="190440"/>
              </p14:xfrm>
            </p:contentPart>
          </mc:Choice>
          <mc:Fallback>
            <p:pic>
              <p:nvPicPr>
                <p:cNvPr id="60" name="Ink 59">
                  <a:extLst>
                    <a:ext uri="{FF2B5EF4-FFF2-40B4-BE49-F238E27FC236}">
                      <a16:creationId xmlns:a16="http://schemas.microsoft.com/office/drawing/2014/main" id="{B1791727-52EA-86D5-2ED7-EC6B0E860571}"/>
                    </a:ext>
                  </a:extLst>
                </p:cNvPr>
                <p:cNvPicPr/>
                <p:nvPr/>
              </p:nvPicPr>
              <p:blipFill>
                <a:blip r:embed="rId102"/>
                <a:stretch>
                  <a:fillRect/>
                </a:stretch>
              </p:blipFill>
              <p:spPr>
                <a:xfrm>
                  <a:off x="9770337" y="3228274"/>
                  <a:ext cx="142920" cy="208080"/>
                </a:xfrm>
                <a:prstGeom prst="rect">
                  <a:avLst/>
                </a:prstGeom>
              </p:spPr>
            </p:pic>
          </mc:Fallback>
        </mc:AlternateContent>
        <mc:AlternateContent xmlns:mc="http://schemas.openxmlformats.org/markup-compatibility/2006">
          <mc:Choice xmlns:p14="http://schemas.microsoft.com/office/powerpoint/2010/main" Requires="p14">
            <p:contentPart p14:bwMode="auto" r:id="rId103">
              <p14:nvContentPartPr>
                <p14:cNvPr id="61" name="Ink 60">
                  <a:extLst>
                    <a:ext uri="{FF2B5EF4-FFF2-40B4-BE49-F238E27FC236}">
                      <a16:creationId xmlns:a16="http://schemas.microsoft.com/office/drawing/2014/main" id="{11577BFD-09D6-E58D-26D2-F14C96377AD9}"/>
                    </a:ext>
                  </a:extLst>
                </p14:cNvPr>
                <p14:cNvContentPartPr/>
                <p14:nvPr/>
              </p14:nvContentPartPr>
              <p14:xfrm>
                <a:off x="9794817" y="3257794"/>
                <a:ext cx="57600" cy="84960"/>
              </p14:xfrm>
            </p:contentPart>
          </mc:Choice>
          <mc:Fallback>
            <p:pic>
              <p:nvPicPr>
                <p:cNvPr id="61" name="Ink 60">
                  <a:extLst>
                    <a:ext uri="{FF2B5EF4-FFF2-40B4-BE49-F238E27FC236}">
                      <a16:creationId xmlns:a16="http://schemas.microsoft.com/office/drawing/2014/main" id="{11577BFD-09D6-E58D-26D2-F14C96377AD9}"/>
                    </a:ext>
                  </a:extLst>
                </p:cNvPr>
                <p:cNvPicPr/>
                <p:nvPr/>
              </p:nvPicPr>
              <p:blipFill>
                <a:blip r:embed="rId104"/>
                <a:stretch>
                  <a:fillRect/>
                </a:stretch>
              </p:blipFill>
              <p:spPr>
                <a:xfrm>
                  <a:off x="9785817" y="3249154"/>
                  <a:ext cx="75240" cy="1026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05">
            <p14:nvContentPartPr>
              <p14:cNvPr id="63" name="Ink 62">
                <a:extLst>
                  <a:ext uri="{FF2B5EF4-FFF2-40B4-BE49-F238E27FC236}">
                    <a16:creationId xmlns:a16="http://schemas.microsoft.com/office/drawing/2014/main" id="{EBA21041-33EC-3AC7-8B1C-E28DC8D7F4FE}"/>
                  </a:ext>
                </a:extLst>
              </p14:cNvPr>
              <p14:cNvContentPartPr/>
              <p14:nvPr/>
            </p14:nvContentPartPr>
            <p14:xfrm>
              <a:off x="10866177" y="538714"/>
              <a:ext cx="239760" cy="339120"/>
            </p14:xfrm>
          </p:contentPart>
        </mc:Choice>
        <mc:Fallback>
          <p:pic>
            <p:nvPicPr>
              <p:cNvPr id="63" name="Ink 62">
                <a:extLst>
                  <a:ext uri="{FF2B5EF4-FFF2-40B4-BE49-F238E27FC236}">
                    <a16:creationId xmlns:a16="http://schemas.microsoft.com/office/drawing/2014/main" id="{EBA21041-33EC-3AC7-8B1C-E28DC8D7F4FE}"/>
                  </a:ext>
                </a:extLst>
              </p:cNvPr>
              <p:cNvPicPr/>
              <p:nvPr/>
            </p:nvPicPr>
            <p:blipFill>
              <a:blip r:embed="rId106"/>
              <a:stretch>
                <a:fillRect/>
              </a:stretch>
            </p:blipFill>
            <p:spPr>
              <a:xfrm>
                <a:off x="10857537" y="529714"/>
                <a:ext cx="257400" cy="356760"/>
              </a:xfrm>
              <a:prstGeom prst="rect">
                <a:avLst/>
              </a:prstGeom>
            </p:spPr>
          </p:pic>
        </mc:Fallback>
      </mc:AlternateContent>
      <p:grpSp>
        <p:nvGrpSpPr>
          <p:cNvPr id="72" name="Group 71">
            <a:extLst>
              <a:ext uri="{FF2B5EF4-FFF2-40B4-BE49-F238E27FC236}">
                <a16:creationId xmlns:a16="http://schemas.microsoft.com/office/drawing/2014/main" id="{021B88AD-B511-BA74-1404-7BD7B580BDC8}"/>
              </a:ext>
            </a:extLst>
          </p:cNvPr>
          <p:cNvGrpSpPr/>
          <p:nvPr/>
        </p:nvGrpSpPr>
        <p:grpSpPr>
          <a:xfrm>
            <a:off x="10807137" y="568234"/>
            <a:ext cx="1455120" cy="1057320"/>
            <a:chOff x="10807137" y="568234"/>
            <a:chExt cx="1455120" cy="1057320"/>
          </a:xfrm>
        </p:grpSpPr>
        <mc:AlternateContent xmlns:mc="http://schemas.openxmlformats.org/markup-compatibility/2006">
          <mc:Choice xmlns:p14="http://schemas.microsoft.com/office/powerpoint/2010/main" Requires="p14">
            <p:contentPart p14:bwMode="auto" r:id="rId107">
              <p14:nvContentPartPr>
                <p14:cNvPr id="64" name="Ink 63">
                  <a:extLst>
                    <a:ext uri="{FF2B5EF4-FFF2-40B4-BE49-F238E27FC236}">
                      <a16:creationId xmlns:a16="http://schemas.microsoft.com/office/drawing/2014/main" id="{3D3E5C12-A310-3A86-9FC9-24EBFD811448}"/>
                    </a:ext>
                  </a:extLst>
                </p14:cNvPr>
                <p14:cNvContentPartPr/>
                <p14:nvPr/>
              </p14:nvContentPartPr>
              <p14:xfrm>
                <a:off x="10807137" y="568234"/>
                <a:ext cx="303480" cy="321480"/>
              </p14:xfrm>
            </p:contentPart>
          </mc:Choice>
          <mc:Fallback>
            <p:pic>
              <p:nvPicPr>
                <p:cNvPr id="64" name="Ink 63">
                  <a:extLst>
                    <a:ext uri="{FF2B5EF4-FFF2-40B4-BE49-F238E27FC236}">
                      <a16:creationId xmlns:a16="http://schemas.microsoft.com/office/drawing/2014/main" id="{3D3E5C12-A310-3A86-9FC9-24EBFD811448}"/>
                    </a:ext>
                  </a:extLst>
                </p:cNvPr>
                <p:cNvPicPr/>
                <p:nvPr/>
              </p:nvPicPr>
              <p:blipFill>
                <a:blip r:embed="rId108"/>
                <a:stretch>
                  <a:fillRect/>
                </a:stretch>
              </p:blipFill>
              <p:spPr>
                <a:xfrm>
                  <a:off x="10798137" y="559594"/>
                  <a:ext cx="321120" cy="339120"/>
                </a:xfrm>
                <a:prstGeom prst="rect">
                  <a:avLst/>
                </a:prstGeom>
              </p:spPr>
            </p:pic>
          </mc:Fallback>
        </mc:AlternateContent>
        <mc:AlternateContent xmlns:mc="http://schemas.openxmlformats.org/markup-compatibility/2006">
          <mc:Choice xmlns:p14="http://schemas.microsoft.com/office/powerpoint/2010/main" Requires="p14">
            <p:contentPart p14:bwMode="auto" r:id="rId109">
              <p14:nvContentPartPr>
                <p14:cNvPr id="65" name="Ink 64">
                  <a:extLst>
                    <a:ext uri="{FF2B5EF4-FFF2-40B4-BE49-F238E27FC236}">
                      <a16:creationId xmlns:a16="http://schemas.microsoft.com/office/drawing/2014/main" id="{71323BA2-61A5-ADAF-967E-08254BDC0DD1}"/>
                    </a:ext>
                  </a:extLst>
                </p14:cNvPr>
                <p14:cNvContentPartPr/>
                <p14:nvPr/>
              </p14:nvContentPartPr>
              <p14:xfrm>
                <a:off x="11284137" y="1611874"/>
                <a:ext cx="1440" cy="13680"/>
              </p14:xfrm>
            </p:contentPart>
          </mc:Choice>
          <mc:Fallback>
            <p:pic>
              <p:nvPicPr>
                <p:cNvPr id="65" name="Ink 64">
                  <a:extLst>
                    <a:ext uri="{FF2B5EF4-FFF2-40B4-BE49-F238E27FC236}">
                      <a16:creationId xmlns:a16="http://schemas.microsoft.com/office/drawing/2014/main" id="{71323BA2-61A5-ADAF-967E-08254BDC0DD1}"/>
                    </a:ext>
                  </a:extLst>
                </p:cNvPr>
                <p:cNvPicPr/>
                <p:nvPr/>
              </p:nvPicPr>
              <p:blipFill>
                <a:blip r:embed="rId110"/>
                <a:stretch>
                  <a:fillRect/>
                </a:stretch>
              </p:blipFill>
              <p:spPr>
                <a:xfrm>
                  <a:off x="11275137" y="1603234"/>
                  <a:ext cx="19080" cy="31320"/>
                </a:xfrm>
                <a:prstGeom prst="rect">
                  <a:avLst/>
                </a:prstGeom>
              </p:spPr>
            </p:pic>
          </mc:Fallback>
        </mc:AlternateContent>
        <mc:AlternateContent xmlns:mc="http://schemas.openxmlformats.org/markup-compatibility/2006">
          <mc:Choice xmlns:p14="http://schemas.microsoft.com/office/powerpoint/2010/main" Requires="p14">
            <p:contentPart p14:bwMode="auto" r:id="rId111">
              <p14:nvContentPartPr>
                <p14:cNvPr id="66" name="Ink 65">
                  <a:extLst>
                    <a:ext uri="{FF2B5EF4-FFF2-40B4-BE49-F238E27FC236}">
                      <a16:creationId xmlns:a16="http://schemas.microsoft.com/office/drawing/2014/main" id="{CF0C6E7E-BEBB-2FB8-00C6-BD077113DB0D}"/>
                    </a:ext>
                  </a:extLst>
                </p14:cNvPr>
                <p14:cNvContentPartPr/>
                <p14:nvPr/>
              </p14:nvContentPartPr>
              <p14:xfrm>
                <a:off x="11199177" y="1247194"/>
                <a:ext cx="386280" cy="348840"/>
              </p14:xfrm>
            </p:contentPart>
          </mc:Choice>
          <mc:Fallback>
            <p:pic>
              <p:nvPicPr>
                <p:cNvPr id="66" name="Ink 65">
                  <a:extLst>
                    <a:ext uri="{FF2B5EF4-FFF2-40B4-BE49-F238E27FC236}">
                      <a16:creationId xmlns:a16="http://schemas.microsoft.com/office/drawing/2014/main" id="{CF0C6E7E-BEBB-2FB8-00C6-BD077113DB0D}"/>
                    </a:ext>
                  </a:extLst>
                </p:cNvPr>
                <p:cNvPicPr/>
                <p:nvPr/>
              </p:nvPicPr>
              <p:blipFill>
                <a:blip r:embed="rId112"/>
                <a:stretch>
                  <a:fillRect/>
                </a:stretch>
              </p:blipFill>
              <p:spPr>
                <a:xfrm>
                  <a:off x="11190177" y="1238194"/>
                  <a:ext cx="403920" cy="366480"/>
                </a:xfrm>
                <a:prstGeom prst="rect">
                  <a:avLst/>
                </a:prstGeom>
              </p:spPr>
            </p:pic>
          </mc:Fallback>
        </mc:AlternateContent>
        <mc:AlternateContent xmlns:mc="http://schemas.openxmlformats.org/markup-compatibility/2006">
          <mc:Choice xmlns:p14="http://schemas.microsoft.com/office/powerpoint/2010/main" Requires="p14">
            <p:contentPart p14:bwMode="auto" r:id="rId113">
              <p14:nvContentPartPr>
                <p14:cNvPr id="67" name="Ink 66">
                  <a:extLst>
                    <a:ext uri="{FF2B5EF4-FFF2-40B4-BE49-F238E27FC236}">
                      <a16:creationId xmlns:a16="http://schemas.microsoft.com/office/drawing/2014/main" id="{324FD0E7-80E7-53A2-9E76-80E78CE1DCEF}"/>
                    </a:ext>
                  </a:extLst>
                </p14:cNvPr>
                <p14:cNvContentPartPr/>
                <p14:nvPr/>
              </p14:nvContentPartPr>
              <p14:xfrm>
                <a:off x="11604897" y="1002754"/>
                <a:ext cx="164160" cy="211680"/>
              </p14:xfrm>
            </p:contentPart>
          </mc:Choice>
          <mc:Fallback>
            <p:pic>
              <p:nvPicPr>
                <p:cNvPr id="67" name="Ink 66">
                  <a:extLst>
                    <a:ext uri="{FF2B5EF4-FFF2-40B4-BE49-F238E27FC236}">
                      <a16:creationId xmlns:a16="http://schemas.microsoft.com/office/drawing/2014/main" id="{324FD0E7-80E7-53A2-9E76-80E78CE1DCEF}"/>
                    </a:ext>
                  </a:extLst>
                </p:cNvPr>
                <p:cNvPicPr/>
                <p:nvPr/>
              </p:nvPicPr>
              <p:blipFill>
                <a:blip r:embed="rId114"/>
                <a:stretch>
                  <a:fillRect/>
                </a:stretch>
              </p:blipFill>
              <p:spPr>
                <a:xfrm>
                  <a:off x="11596257" y="993754"/>
                  <a:ext cx="181800" cy="229320"/>
                </a:xfrm>
                <a:prstGeom prst="rect">
                  <a:avLst/>
                </a:prstGeom>
              </p:spPr>
            </p:pic>
          </mc:Fallback>
        </mc:AlternateContent>
        <mc:AlternateContent xmlns:mc="http://schemas.openxmlformats.org/markup-compatibility/2006">
          <mc:Choice xmlns:p14="http://schemas.microsoft.com/office/powerpoint/2010/main" Requires="p14">
            <p:contentPart p14:bwMode="auto" r:id="rId115">
              <p14:nvContentPartPr>
                <p14:cNvPr id="68" name="Ink 67">
                  <a:extLst>
                    <a:ext uri="{FF2B5EF4-FFF2-40B4-BE49-F238E27FC236}">
                      <a16:creationId xmlns:a16="http://schemas.microsoft.com/office/drawing/2014/main" id="{4018D34D-86F1-6375-1D8B-15F45162641C}"/>
                    </a:ext>
                  </a:extLst>
                </p14:cNvPr>
                <p14:cNvContentPartPr/>
                <p14:nvPr/>
              </p14:nvContentPartPr>
              <p14:xfrm>
                <a:off x="11734137" y="936154"/>
                <a:ext cx="94680" cy="172440"/>
              </p14:xfrm>
            </p:contentPart>
          </mc:Choice>
          <mc:Fallback>
            <p:pic>
              <p:nvPicPr>
                <p:cNvPr id="68" name="Ink 67">
                  <a:extLst>
                    <a:ext uri="{FF2B5EF4-FFF2-40B4-BE49-F238E27FC236}">
                      <a16:creationId xmlns:a16="http://schemas.microsoft.com/office/drawing/2014/main" id="{4018D34D-86F1-6375-1D8B-15F45162641C}"/>
                    </a:ext>
                  </a:extLst>
                </p:cNvPr>
                <p:cNvPicPr/>
                <p:nvPr/>
              </p:nvPicPr>
              <p:blipFill>
                <a:blip r:embed="rId116"/>
                <a:stretch>
                  <a:fillRect/>
                </a:stretch>
              </p:blipFill>
              <p:spPr>
                <a:xfrm>
                  <a:off x="11725497" y="927514"/>
                  <a:ext cx="112320" cy="190080"/>
                </a:xfrm>
                <a:prstGeom prst="rect">
                  <a:avLst/>
                </a:prstGeom>
              </p:spPr>
            </p:pic>
          </mc:Fallback>
        </mc:AlternateContent>
        <mc:AlternateContent xmlns:mc="http://schemas.openxmlformats.org/markup-compatibility/2006">
          <mc:Choice xmlns:p14="http://schemas.microsoft.com/office/powerpoint/2010/main" Requires="p14">
            <p:contentPart p14:bwMode="auto" r:id="rId117">
              <p14:nvContentPartPr>
                <p14:cNvPr id="69" name="Ink 68">
                  <a:extLst>
                    <a:ext uri="{FF2B5EF4-FFF2-40B4-BE49-F238E27FC236}">
                      <a16:creationId xmlns:a16="http://schemas.microsoft.com/office/drawing/2014/main" id="{2C661BAC-3E60-24F6-6BFB-3A1C448EF06F}"/>
                    </a:ext>
                  </a:extLst>
                </p14:cNvPr>
                <p14:cNvContentPartPr/>
                <p14:nvPr/>
              </p14:nvContentPartPr>
              <p14:xfrm>
                <a:off x="11850057" y="883954"/>
                <a:ext cx="149760" cy="172440"/>
              </p14:xfrm>
            </p:contentPart>
          </mc:Choice>
          <mc:Fallback>
            <p:pic>
              <p:nvPicPr>
                <p:cNvPr id="69" name="Ink 68">
                  <a:extLst>
                    <a:ext uri="{FF2B5EF4-FFF2-40B4-BE49-F238E27FC236}">
                      <a16:creationId xmlns:a16="http://schemas.microsoft.com/office/drawing/2014/main" id="{2C661BAC-3E60-24F6-6BFB-3A1C448EF06F}"/>
                    </a:ext>
                  </a:extLst>
                </p:cNvPr>
                <p:cNvPicPr/>
                <p:nvPr/>
              </p:nvPicPr>
              <p:blipFill>
                <a:blip r:embed="rId118"/>
                <a:stretch>
                  <a:fillRect/>
                </a:stretch>
              </p:blipFill>
              <p:spPr>
                <a:xfrm>
                  <a:off x="11841057" y="875314"/>
                  <a:ext cx="167400" cy="190080"/>
                </a:xfrm>
                <a:prstGeom prst="rect">
                  <a:avLst/>
                </a:prstGeom>
              </p:spPr>
            </p:pic>
          </mc:Fallback>
        </mc:AlternateContent>
        <mc:AlternateContent xmlns:mc="http://schemas.openxmlformats.org/markup-compatibility/2006">
          <mc:Choice xmlns:p14="http://schemas.microsoft.com/office/powerpoint/2010/main" Requires="p14">
            <p:contentPart p14:bwMode="auto" r:id="rId119">
              <p14:nvContentPartPr>
                <p14:cNvPr id="70" name="Ink 69">
                  <a:extLst>
                    <a:ext uri="{FF2B5EF4-FFF2-40B4-BE49-F238E27FC236}">
                      <a16:creationId xmlns:a16="http://schemas.microsoft.com/office/drawing/2014/main" id="{DB718B0B-6E31-504B-5540-E0BF5CBD79A8}"/>
                    </a:ext>
                  </a:extLst>
                </p14:cNvPr>
                <p14:cNvContentPartPr/>
                <p14:nvPr/>
              </p14:nvContentPartPr>
              <p14:xfrm>
                <a:off x="11968497" y="758314"/>
                <a:ext cx="56880" cy="192240"/>
              </p14:xfrm>
            </p:contentPart>
          </mc:Choice>
          <mc:Fallback>
            <p:pic>
              <p:nvPicPr>
                <p:cNvPr id="70" name="Ink 69">
                  <a:extLst>
                    <a:ext uri="{FF2B5EF4-FFF2-40B4-BE49-F238E27FC236}">
                      <a16:creationId xmlns:a16="http://schemas.microsoft.com/office/drawing/2014/main" id="{DB718B0B-6E31-504B-5540-E0BF5CBD79A8}"/>
                    </a:ext>
                  </a:extLst>
                </p:cNvPr>
                <p:cNvPicPr/>
                <p:nvPr/>
              </p:nvPicPr>
              <p:blipFill>
                <a:blip r:embed="rId120"/>
                <a:stretch>
                  <a:fillRect/>
                </a:stretch>
              </p:blipFill>
              <p:spPr>
                <a:xfrm>
                  <a:off x="11959497" y="749674"/>
                  <a:ext cx="74520" cy="209880"/>
                </a:xfrm>
                <a:prstGeom prst="rect">
                  <a:avLst/>
                </a:prstGeom>
              </p:spPr>
            </p:pic>
          </mc:Fallback>
        </mc:AlternateContent>
        <mc:AlternateContent xmlns:mc="http://schemas.openxmlformats.org/markup-compatibility/2006">
          <mc:Choice xmlns:p14="http://schemas.microsoft.com/office/powerpoint/2010/main" Requires="p14">
            <p:contentPart p14:bwMode="auto" r:id="rId121">
              <p14:nvContentPartPr>
                <p14:cNvPr id="71" name="Ink 70">
                  <a:extLst>
                    <a:ext uri="{FF2B5EF4-FFF2-40B4-BE49-F238E27FC236}">
                      <a16:creationId xmlns:a16="http://schemas.microsoft.com/office/drawing/2014/main" id="{337B4BCD-801F-C33A-E715-C0F4B61A73E4}"/>
                    </a:ext>
                  </a:extLst>
                </p14:cNvPr>
                <p14:cNvContentPartPr/>
                <p14:nvPr/>
              </p14:nvContentPartPr>
              <p14:xfrm>
                <a:off x="12036177" y="629434"/>
                <a:ext cx="226080" cy="280800"/>
              </p14:xfrm>
            </p:contentPart>
          </mc:Choice>
          <mc:Fallback>
            <p:pic>
              <p:nvPicPr>
                <p:cNvPr id="71" name="Ink 70">
                  <a:extLst>
                    <a:ext uri="{FF2B5EF4-FFF2-40B4-BE49-F238E27FC236}">
                      <a16:creationId xmlns:a16="http://schemas.microsoft.com/office/drawing/2014/main" id="{337B4BCD-801F-C33A-E715-C0F4B61A73E4}"/>
                    </a:ext>
                  </a:extLst>
                </p:cNvPr>
                <p:cNvPicPr/>
                <p:nvPr/>
              </p:nvPicPr>
              <p:blipFill>
                <a:blip r:embed="rId122"/>
                <a:stretch>
                  <a:fillRect/>
                </a:stretch>
              </p:blipFill>
              <p:spPr>
                <a:xfrm>
                  <a:off x="12027177" y="620794"/>
                  <a:ext cx="243720" cy="29844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23">
            <p14:nvContentPartPr>
              <p14:cNvPr id="73" name="Ink 72">
                <a:extLst>
                  <a:ext uri="{FF2B5EF4-FFF2-40B4-BE49-F238E27FC236}">
                    <a16:creationId xmlns:a16="http://schemas.microsoft.com/office/drawing/2014/main" id="{3E16B31F-729A-4607-63C6-F4C01BDE4346}"/>
                  </a:ext>
                </a:extLst>
              </p14:cNvPr>
              <p14:cNvContentPartPr/>
              <p14:nvPr/>
            </p14:nvContentPartPr>
            <p14:xfrm>
              <a:off x="115251" y="3280834"/>
              <a:ext cx="86400" cy="131400"/>
            </p14:xfrm>
          </p:contentPart>
        </mc:Choice>
        <mc:Fallback>
          <p:pic>
            <p:nvPicPr>
              <p:cNvPr id="73" name="Ink 72">
                <a:extLst>
                  <a:ext uri="{FF2B5EF4-FFF2-40B4-BE49-F238E27FC236}">
                    <a16:creationId xmlns:a16="http://schemas.microsoft.com/office/drawing/2014/main" id="{3E16B31F-729A-4607-63C6-F4C01BDE4346}"/>
                  </a:ext>
                </a:extLst>
              </p:cNvPr>
              <p:cNvPicPr/>
              <p:nvPr/>
            </p:nvPicPr>
            <p:blipFill>
              <a:blip r:embed="rId124"/>
              <a:stretch>
                <a:fillRect/>
              </a:stretch>
            </p:blipFill>
            <p:spPr>
              <a:xfrm>
                <a:off x="106611" y="3271834"/>
                <a:ext cx="104040" cy="149040"/>
              </a:xfrm>
              <a:prstGeom prst="rect">
                <a:avLst/>
              </a:prstGeom>
            </p:spPr>
          </p:pic>
        </mc:Fallback>
      </mc:AlternateContent>
      <mc:AlternateContent xmlns:mc="http://schemas.openxmlformats.org/markup-compatibility/2006">
        <mc:Choice xmlns:p14="http://schemas.microsoft.com/office/powerpoint/2010/main" Requires="p14">
          <p:contentPart p14:bwMode="auto" r:id="rId125">
            <p14:nvContentPartPr>
              <p14:cNvPr id="74" name="Ink 73">
                <a:extLst>
                  <a:ext uri="{FF2B5EF4-FFF2-40B4-BE49-F238E27FC236}">
                    <a16:creationId xmlns:a16="http://schemas.microsoft.com/office/drawing/2014/main" id="{0E7FA64A-FB44-16DF-7870-A0FF047604A4}"/>
                  </a:ext>
                </a:extLst>
              </p14:cNvPr>
              <p14:cNvContentPartPr/>
              <p14:nvPr/>
            </p14:nvContentPartPr>
            <p14:xfrm>
              <a:off x="133251" y="3937834"/>
              <a:ext cx="1004760" cy="291240"/>
            </p14:xfrm>
          </p:contentPart>
        </mc:Choice>
        <mc:Fallback>
          <p:pic>
            <p:nvPicPr>
              <p:cNvPr id="74" name="Ink 73">
                <a:extLst>
                  <a:ext uri="{FF2B5EF4-FFF2-40B4-BE49-F238E27FC236}">
                    <a16:creationId xmlns:a16="http://schemas.microsoft.com/office/drawing/2014/main" id="{0E7FA64A-FB44-16DF-7870-A0FF047604A4}"/>
                  </a:ext>
                </a:extLst>
              </p:cNvPr>
              <p:cNvPicPr/>
              <p:nvPr/>
            </p:nvPicPr>
            <p:blipFill>
              <a:blip r:embed="rId126"/>
              <a:stretch>
                <a:fillRect/>
              </a:stretch>
            </p:blipFill>
            <p:spPr>
              <a:xfrm>
                <a:off x="124251" y="3928834"/>
                <a:ext cx="1022400" cy="308880"/>
              </a:xfrm>
              <a:prstGeom prst="rect">
                <a:avLst/>
              </a:prstGeom>
            </p:spPr>
          </p:pic>
        </mc:Fallback>
      </mc:AlternateContent>
      <mc:AlternateContent xmlns:mc="http://schemas.openxmlformats.org/markup-compatibility/2006">
        <mc:Choice xmlns:p14="http://schemas.microsoft.com/office/powerpoint/2010/main" Requires="p14">
          <p:contentPart p14:bwMode="auto" r:id="rId127">
            <p14:nvContentPartPr>
              <p14:cNvPr id="75" name="Ink 74">
                <a:extLst>
                  <a:ext uri="{FF2B5EF4-FFF2-40B4-BE49-F238E27FC236}">
                    <a16:creationId xmlns:a16="http://schemas.microsoft.com/office/drawing/2014/main" id="{FA7223C6-D850-0FD6-F6CA-C01C6731D48F}"/>
                  </a:ext>
                </a:extLst>
              </p14:cNvPr>
              <p14:cNvContentPartPr/>
              <p14:nvPr/>
            </p14:nvContentPartPr>
            <p14:xfrm>
              <a:off x="2159331" y="3927754"/>
              <a:ext cx="817560" cy="287280"/>
            </p14:xfrm>
          </p:contentPart>
        </mc:Choice>
        <mc:Fallback>
          <p:pic>
            <p:nvPicPr>
              <p:cNvPr id="75" name="Ink 74">
                <a:extLst>
                  <a:ext uri="{FF2B5EF4-FFF2-40B4-BE49-F238E27FC236}">
                    <a16:creationId xmlns:a16="http://schemas.microsoft.com/office/drawing/2014/main" id="{FA7223C6-D850-0FD6-F6CA-C01C6731D48F}"/>
                  </a:ext>
                </a:extLst>
              </p:cNvPr>
              <p:cNvPicPr/>
              <p:nvPr/>
            </p:nvPicPr>
            <p:blipFill>
              <a:blip r:embed="rId128"/>
              <a:stretch>
                <a:fillRect/>
              </a:stretch>
            </p:blipFill>
            <p:spPr>
              <a:xfrm>
                <a:off x="2150691" y="3919114"/>
                <a:ext cx="835200" cy="304920"/>
              </a:xfrm>
              <a:prstGeom prst="rect">
                <a:avLst/>
              </a:prstGeom>
            </p:spPr>
          </p:pic>
        </mc:Fallback>
      </mc:AlternateContent>
      <mc:AlternateContent xmlns:mc="http://schemas.openxmlformats.org/markup-compatibility/2006">
        <mc:Choice xmlns:p14="http://schemas.microsoft.com/office/powerpoint/2010/main" Requires="p14">
          <p:contentPart p14:bwMode="auto" r:id="rId129">
            <p14:nvContentPartPr>
              <p14:cNvPr id="82" name="Ink 81">
                <a:extLst>
                  <a:ext uri="{FF2B5EF4-FFF2-40B4-BE49-F238E27FC236}">
                    <a16:creationId xmlns:a16="http://schemas.microsoft.com/office/drawing/2014/main" id="{9B572FC6-6534-1E9E-AB19-A64061AC498C}"/>
                  </a:ext>
                </a:extLst>
              </p14:cNvPr>
              <p14:cNvContentPartPr/>
              <p14:nvPr/>
            </p14:nvContentPartPr>
            <p14:xfrm>
              <a:off x="2937651" y="3085354"/>
              <a:ext cx="1507320" cy="303480"/>
            </p14:xfrm>
          </p:contentPart>
        </mc:Choice>
        <mc:Fallback>
          <p:pic>
            <p:nvPicPr>
              <p:cNvPr id="82" name="Ink 81">
                <a:extLst>
                  <a:ext uri="{FF2B5EF4-FFF2-40B4-BE49-F238E27FC236}">
                    <a16:creationId xmlns:a16="http://schemas.microsoft.com/office/drawing/2014/main" id="{9B572FC6-6534-1E9E-AB19-A64061AC498C}"/>
                  </a:ext>
                </a:extLst>
              </p:cNvPr>
              <p:cNvPicPr/>
              <p:nvPr/>
            </p:nvPicPr>
            <p:blipFill>
              <a:blip r:embed="rId130"/>
              <a:stretch>
                <a:fillRect/>
              </a:stretch>
            </p:blipFill>
            <p:spPr>
              <a:xfrm>
                <a:off x="2928651" y="3076714"/>
                <a:ext cx="1524960" cy="321120"/>
              </a:xfrm>
              <a:prstGeom prst="rect">
                <a:avLst/>
              </a:prstGeom>
            </p:spPr>
          </p:pic>
        </mc:Fallback>
      </mc:AlternateContent>
      <mc:AlternateContent xmlns:mc="http://schemas.openxmlformats.org/markup-compatibility/2006">
        <mc:Choice xmlns:p14="http://schemas.microsoft.com/office/powerpoint/2010/main" Requires="p14">
          <p:contentPart p14:bwMode="auto" r:id="rId131">
            <p14:nvContentPartPr>
              <p14:cNvPr id="83" name="Ink 82">
                <a:extLst>
                  <a:ext uri="{FF2B5EF4-FFF2-40B4-BE49-F238E27FC236}">
                    <a16:creationId xmlns:a16="http://schemas.microsoft.com/office/drawing/2014/main" id="{FC5EF62C-3038-90F8-E6DC-8EBF83A6CD0D}"/>
                  </a:ext>
                </a:extLst>
              </p14:cNvPr>
              <p14:cNvContentPartPr/>
              <p14:nvPr/>
            </p14:nvContentPartPr>
            <p14:xfrm>
              <a:off x="4203051" y="3947194"/>
              <a:ext cx="1012320" cy="371880"/>
            </p14:xfrm>
          </p:contentPart>
        </mc:Choice>
        <mc:Fallback>
          <p:pic>
            <p:nvPicPr>
              <p:cNvPr id="83" name="Ink 82">
                <a:extLst>
                  <a:ext uri="{FF2B5EF4-FFF2-40B4-BE49-F238E27FC236}">
                    <a16:creationId xmlns:a16="http://schemas.microsoft.com/office/drawing/2014/main" id="{FC5EF62C-3038-90F8-E6DC-8EBF83A6CD0D}"/>
                  </a:ext>
                </a:extLst>
              </p:cNvPr>
              <p:cNvPicPr/>
              <p:nvPr/>
            </p:nvPicPr>
            <p:blipFill>
              <a:blip r:embed="rId132"/>
              <a:stretch>
                <a:fillRect/>
              </a:stretch>
            </p:blipFill>
            <p:spPr>
              <a:xfrm>
                <a:off x="4194411" y="3938554"/>
                <a:ext cx="1029960" cy="389520"/>
              </a:xfrm>
              <a:prstGeom prst="rect">
                <a:avLst/>
              </a:prstGeom>
            </p:spPr>
          </p:pic>
        </mc:Fallback>
      </mc:AlternateContent>
      <mc:AlternateContent xmlns:mc="http://schemas.openxmlformats.org/markup-compatibility/2006">
        <mc:Choice xmlns:p14="http://schemas.microsoft.com/office/powerpoint/2010/main" Requires="p14">
          <p:contentPart p14:bwMode="auto" r:id="rId133">
            <p14:nvContentPartPr>
              <p14:cNvPr id="84" name="Ink 83">
                <a:extLst>
                  <a:ext uri="{FF2B5EF4-FFF2-40B4-BE49-F238E27FC236}">
                    <a16:creationId xmlns:a16="http://schemas.microsoft.com/office/drawing/2014/main" id="{39E9360F-F41C-F34F-2AF5-7C115956488C}"/>
                  </a:ext>
                </a:extLst>
              </p14:cNvPr>
              <p14:cNvContentPartPr/>
              <p14:nvPr/>
            </p14:nvContentPartPr>
            <p14:xfrm>
              <a:off x="5589771" y="3395674"/>
              <a:ext cx="853920" cy="361800"/>
            </p14:xfrm>
          </p:contentPart>
        </mc:Choice>
        <mc:Fallback>
          <p:pic>
            <p:nvPicPr>
              <p:cNvPr id="84" name="Ink 83">
                <a:extLst>
                  <a:ext uri="{FF2B5EF4-FFF2-40B4-BE49-F238E27FC236}">
                    <a16:creationId xmlns:a16="http://schemas.microsoft.com/office/drawing/2014/main" id="{39E9360F-F41C-F34F-2AF5-7C115956488C}"/>
                  </a:ext>
                </a:extLst>
              </p:cNvPr>
              <p:cNvPicPr/>
              <p:nvPr/>
            </p:nvPicPr>
            <p:blipFill>
              <a:blip r:embed="rId134"/>
              <a:stretch>
                <a:fillRect/>
              </a:stretch>
            </p:blipFill>
            <p:spPr>
              <a:xfrm>
                <a:off x="5581131" y="3386674"/>
                <a:ext cx="871560" cy="379440"/>
              </a:xfrm>
              <a:prstGeom prst="rect">
                <a:avLst/>
              </a:prstGeom>
            </p:spPr>
          </p:pic>
        </mc:Fallback>
      </mc:AlternateContent>
      <mc:AlternateContent xmlns:mc="http://schemas.openxmlformats.org/markup-compatibility/2006">
        <mc:Choice xmlns:p14="http://schemas.microsoft.com/office/powerpoint/2010/main" Requires="p14">
          <p:contentPart p14:bwMode="auto" r:id="rId135">
            <p14:nvContentPartPr>
              <p14:cNvPr id="85" name="Ink 84">
                <a:extLst>
                  <a:ext uri="{FF2B5EF4-FFF2-40B4-BE49-F238E27FC236}">
                    <a16:creationId xmlns:a16="http://schemas.microsoft.com/office/drawing/2014/main" id="{EF6D8708-67D7-7D51-EAEB-C9DCCCCE3F82}"/>
                  </a:ext>
                </a:extLst>
              </p14:cNvPr>
              <p14:cNvContentPartPr/>
              <p14:nvPr/>
            </p14:nvContentPartPr>
            <p14:xfrm>
              <a:off x="7295451" y="4438234"/>
              <a:ext cx="506880" cy="39960"/>
            </p14:xfrm>
          </p:contentPart>
        </mc:Choice>
        <mc:Fallback>
          <p:pic>
            <p:nvPicPr>
              <p:cNvPr id="85" name="Ink 84">
                <a:extLst>
                  <a:ext uri="{FF2B5EF4-FFF2-40B4-BE49-F238E27FC236}">
                    <a16:creationId xmlns:a16="http://schemas.microsoft.com/office/drawing/2014/main" id="{EF6D8708-67D7-7D51-EAEB-C9DCCCCE3F82}"/>
                  </a:ext>
                </a:extLst>
              </p:cNvPr>
              <p:cNvPicPr/>
              <p:nvPr/>
            </p:nvPicPr>
            <p:blipFill>
              <a:blip r:embed="rId136"/>
              <a:stretch>
                <a:fillRect/>
              </a:stretch>
            </p:blipFill>
            <p:spPr>
              <a:xfrm>
                <a:off x="7286451" y="4429234"/>
                <a:ext cx="524520" cy="57600"/>
              </a:xfrm>
              <a:prstGeom prst="rect">
                <a:avLst/>
              </a:prstGeom>
            </p:spPr>
          </p:pic>
        </mc:Fallback>
      </mc:AlternateContent>
      <mc:AlternateContent xmlns:mc="http://schemas.openxmlformats.org/markup-compatibility/2006">
        <mc:Choice xmlns:p14="http://schemas.microsoft.com/office/powerpoint/2010/main" Requires="p14">
          <p:contentPart p14:bwMode="auto" r:id="rId137">
            <p14:nvContentPartPr>
              <p14:cNvPr id="86" name="Ink 85">
                <a:extLst>
                  <a:ext uri="{FF2B5EF4-FFF2-40B4-BE49-F238E27FC236}">
                    <a16:creationId xmlns:a16="http://schemas.microsoft.com/office/drawing/2014/main" id="{5051F1B0-8AF0-A6C7-C99E-13DF530F6E97}"/>
                  </a:ext>
                </a:extLst>
              </p14:cNvPr>
              <p14:cNvContentPartPr/>
              <p14:nvPr/>
            </p14:nvContentPartPr>
            <p14:xfrm>
              <a:off x="10768011" y="4993714"/>
              <a:ext cx="17280" cy="16560"/>
            </p14:xfrm>
          </p:contentPart>
        </mc:Choice>
        <mc:Fallback>
          <p:pic>
            <p:nvPicPr>
              <p:cNvPr id="86" name="Ink 85">
                <a:extLst>
                  <a:ext uri="{FF2B5EF4-FFF2-40B4-BE49-F238E27FC236}">
                    <a16:creationId xmlns:a16="http://schemas.microsoft.com/office/drawing/2014/main" id="{5051F1B0-8AF0-A6C7-C99E-13DF530F6E97}"/>
                  </a:ext>
                </a:extLst>
              </p:cNvPr>
              <p:cNvPicPr/>
              <p:nvPr/>
            </p:nvPicPr>
            <p:blipFill>
              <a:blip r:embed="rId138"/>
              <a:stretch>
                <a:fillRect/>
              </a:stretch>
            </p:blipFill>
            <p:spPr>
              <a:xfrm>
                <a:off x="10759011" y="4984714"/>
                <a:ext cx="34920" cy="34200"/>
              </a:xfrm>
              <a:prstGeom prst="rect">
                <a:avLst/>
              </a:prstGeom>
            </p:spPr>
          </p:pic>
        </mc:Fallback>
      </mc:AlternateContent>
      <p:grpSp>
        <p:nvGrpSpPr>
          <p:cNvPr id="90" name="Group 89">
            <a:extLst>
              <a:ext uri="{FF2B5EF4-FFF2-40B4-BE49-F238E27FC236}">
                <a16:creationId xmlns:a16="http://schemas.microsoft.com/office/drawing/2014/main" id="{5C84429A-9BF2-6567-5C07-3DCC8790A8A3}"/>
              </a:ext>
            </a:extLst>
          </p:cNvPr>
          <p:cNvGrpSpPr/>
          <p:nvPr/>
        </p:nvGrpSpPr>
        <p:grpSpPr>
          <a:xfrm>
            <a:off x="3394851" y="3887794"/>
            <a:ext cx="533880" cy="847080"/>
            <a:chOff x="3394851" y="3887794"/>
            <a:chExt cx="533880" cy="847080"/>
          </a:xfrm>
        </p:grpSpPr>
        <mc:AlternateContent xmlns:mc="http://schemas.openxmlformats.org/markup-compatibility/2006">
          <mc:Choice xmlns:p14="http://schemas.microsoft.com/office/powerpoint/2010/main" Requires="p14">
            <p:contentPart p14:bwMode="auto" r:id="rId139">
              <p14:nvContentPartPr>
                <p14:cNvPr id="76" name="Ink 75">
                  <a:extLst>
                    <a:ext uri="{FF2B5EF4-FFF2-40B4-BE49-F238E27FC236}">
                      <a16:creationId xmlns:a16="http://schemas.microsoft.com/office/drawing/2014/main" id="{C06AD3DD-B25B-58AF-1C30-44CED20750C3}"/>
                    </a:ext>
                  </a:extLst>
                </p14:cNvPr>
                <p14:cNvContentPartPr/>
                <p14:nvPr/>
              </p14:nvContentPartPr>
              <p14:xfrm>
                <a:off x="3596451" y="3892834"/>
                <a:ext cx="19080" cy="385920"/>
              </p14:xfrm>
            </p:contentPart>
          </mc:Choice>
          <mc:Fallback>
            <p:pic>
              <p:nvPicPr>
                <p:cNvPr id="76" name="Ink 75">
                  <a:extLst>
                    <a:ext uri="{FF2B5EF4-FFF2-40B4-BE49-F238E27FC236}">
                      <a16:creationId xmlns:a16="http://schemas.microsoft.com/office/drawing/2014/main" id="{C06AD3DD-B25B-58AF-1C30-44CED20750C3}"/>
                    </a:ext>
                  </a:extLst>
                </p:cNvPr>
                <p:cNvPicPr/>
                <p:nvPr/>
              </p:nvPicPr>
              <p:blipFill>
                <a:blip r:embed="rId140"/>
                <a:stretch>
                  <a:fillRect/>
                </a:stretch>
              </p:blipFill>
              <p:spPr>
                <a:xfrm>
                  <a:off x="3587451" y="3884194"/>
                  <a:ext cx="36720" cy="403560"/>
                </a:xfrm>
                <a:prstGeom prst="rect">
                  <a:avLst/>
                </a:prstGeom>
              </p:spPr>
            </p:pic>
          </mc:Fallback>
        </mc:AlternateContent>
        <mc:AlternateContent xmlns:mc="http://schemas.openxmlformats.org/markup-compatibility/2006">
          <mc:Choice xmlns:p14="http://schemas.microsoft.com/office/powerpoint/2010/main" Requires="p14">
            <p:contentPart p14:bwMode="auto" r:id="rId141">
              <p14:nvContentPartPr>
                <p14:cNvPr id="77" name="Ink 76">
                  <a:extLst>
                    <a:ext uri="{FF2B5EF4-FFF2-40B4-BE49-F238E27FC236}">
                      <a16:creationId xmlns:a16="http://schemas.microsoft.com/office/drawing/2014/main" id="{B241C59F-0902-79A0-E0F5-00AAEB8338DF}"/>
                    </a:ext>
                  </a:extLst>
                </p14:cNvPr>
                <p14:cNvContentPartPr/>
                <p14:nvPr/>
              </p14:nvContentPartPr>
              <p14:xfrm>
                <a:off x="3564051" y="3887794"/>
                <a:ext cx="84960" cy="80640"/>
              </p14:xfrm>
            </p:contentPart>
          </mc:Choice>
          <mc:Fallback>
            <p:pic>
              <p:nvPicPr>
                <p:cNvPr id="77" name="Ink 76">
                  <a:extLst>
                    <a:ext uri="{FF2B5EF4-FFF2-40B4-BE49-F238E27FC236}">
                      <a16:creationId xmlns:a16="http://schemas.microsoft.com/office/drawing/2014/main" id="{B241C59F-0902-79A0-E0F5-00AAEB8338DF}"/>
                    </a:ext>
                  </a:extLst>
                </p:cNvPr>
                <p:cNvPicPr/>
                <p:nvPr/>
              </p:nvPicPr>
              <p:blipFill>
                <a:blip r:embed="rId142"/>
                <a:stretch>
                  <a:fillRect/>
                </a:stretch>
              </p:blipFill>
              <p:spPr>
                <a:xfrm>
                  <a:off x="3555051" y="3878794"/>
                  <a:ext cx="102600" cy="98280"/>
                </a:xfrm>
                <a:prstGeom prst="rect">
                  <a:avLst/>
                </a:prstGeom>
              </p:spPr>
            </p:pic>
          </mc:Fallback>
        </mc:AlternateContent>
        <mc:AlternateContent xmlns:mc="http://schemas.openxmlformats.org/markup-compatibility/2006">
          <mc:Choice xmlns:p14="http://schemas.microsoft.com/office/powerpoint/2010/main" Requires="p14">
            <p:contentPart p14:bwMode="auto" r:id="rId143">
              <p14:nvContentPartPr>
                <p14:cNvPr id="78" name="Ink 77">
                  <a:extLst>
                    <a:ext uri="{FF2B5EF4-FFF2-40B4-BE49-F238E27FC236}">
                      <a16:creationId xmlns:a16="http://schemas.microsoft.com/office/drawing/2014/main" id="{7C6654D9-E555-CC73-93A2-8459ACD15580}"/>
                    </a:ext>
                  </a:extLst>
                </p14:cNvPr>
                <p14:cNvContentPartPr/>
                <p14:nvPr/>
              </p14:nvContentPartPr>
              <p14:xfrm>
                <a:off x="3581691" y="4440754"/>
                <a:ext cx="42120" cy="140760"/>
              </p14:xfrm>
            </p:contentPart>
          </mc:Choice>
          <mc:Fallback>
            <p:pic>
              <p:nvPicPr>
                <p:cNvPr id="78" name="Ink 77">
                  <a:extLst>
                    <a:ext uri="{FF2B5EF4-FFF2-40B4-BE49-F238E27FC236}">
                      <a16:creationId xmlns:a16="http://schemas.microsoft.com/office/drawing/2014/main" id="{7C6654D9-E555-CC73-93A2-8459ACD15580}"/>
                    </a:ext>
                  </a:extLst>
                </p:cNvPr>
                <p:cNvPicPr/>
                <p:nvPr/>
              </p:nvPicPr>
              <p:blipFill>
                <a:blip r:embed="rId144"/>
                <a:stretch>
                  <a:fillRect/>
                </a:stretch>
              </p:blipFill>
              <p:spPr>
                <a:xfrm>
                  <a:off x="3573051" y="4432114"/>
                  <a:ext cx="59760" cy="158400"/>
                </a:xfrm>
                <a:prstGeom prst="rect">
                  <a:avLst/>
                </a:prstGeom>
              </p:spPr>
            </p:pic>
          </mc:Fallback>
        </mc:AlternateContent>
        <mc:AlternateContent xmlns:mc="http://schemas.openxmlformats.org/markup-compatibility/2006">
          <mc:Choice xmlns:p14="http://schemas.microsoft.com/office/powerpoint/2010/main" Requires="p14">
            <p:contentPart p14:bwMode="auto" r:id="rId145">
              <p14:nvContentPartPr>
                <p14:cNvPr id="79" name="Ink 78">
                  <a:extLst>
                    <a:ext uri="{FF2B5EF4-FFF2-40B4-BE49-F238E27FC236}">
                      <a16:creationId xmlns:a16="http://schemas.microsoft.com/office/drawing/2014/main" id="{6D3B66CF-CD54-A56F-905C-39A9F777057E}"/>
                    </a:ext>
                  </a:extLst>
                </p14:cNvPr>
                <p14:cNvContentPartPr/>
                <p14:nvPr/>
              </p14:nvContentPartPr>
              <p14:xfrm>
                <a:off x="3544611" y="4341394"/>
                <a:ext cx="100440" cy="108720"/>
              </p14:xfrm>
            </p:contentPart>
          </mc:Choice>
          <mc:Fallback>
            <p:pic>
              <p:nvPicPr>
                <p:cNvPr id="79" name="Ink 78">
                  <a:extLst>
                    <a:ext uri="{FF2B5EF4-FFF2-40B4-BE49-F238E27FC236}">
                      <a16:creationId xmlns:a16="http://schemas.microsoft.com/office/drawing/2014/main" id="{6D3B66CF-CD54-A56F-905C-39A9F777057E}"/>
                    </a:ext>
                  </a:extLst>
                </p:cNvPr>
                <p:cNvPicPr/>
                <p:nvPr/>
              </p:nvPicPr>
              <p:blipFill>
                <a:blip r:embed="rId146"/>
                <a:stretch>
                  <a:fillRect/>
                </a:stretch>
              </p:blipFill>
              <p:spPr>
                <a:xfrm>
                  <a:off x="3535611" y="4332754"/>
                  <a:ext cx="118080" cy="126360"/>
                </a:xfrm>
                <a:prstGeom prst="rect">
                  <a:avLst/>
                </a:prstGeom>
              </p:spPr>
            </p:pic>
          </mc:Fallback>
        </mc:AlternateContent>
        <mc:AlternateContent xmlns:mc="http://schemas.openxmlformats.org/markup-compatibility/2006">
          <mc:Choice xmlns:p14="http://schemas.microsoft.com/office/powerpoint/2010/main" Requires="p14">
            <p:contentPart p14:bwMode="auto" r:id="rId147">
              <p14:nvContentPartPr>
                <p14:cNvPr id="80" name="Ink 79">
                  <a:extLst>
                    <a:ext uri="{FF2B5EF4-FFF2-40B4-BE49-F238E27FC236}">
                      <a16:creationId xmlns:a16="http://schemas.microsoft.com/office/drawing/2014/main" id="{8A1DBD98-72AC-5945-1846-E62A3FE15345}"/>
                    </a:ext>
                  </a:extLst>
                </p14:cNvPr>
                <p14:cNvContentPartPr/>
                <p14:nvPr/>
              </p14:nvContentPartPr>
              <p14:xfrm>
                <a:off x="3602931" y="4413034"/>
                <a:ext cx="127800" cy="150480"/>
              </p14:xfrm>
            </p:contentPart>
          </mc:Choice>
          <mc:Fallback>
            <p:pic>
              <p:nvPicPr>
                <p:cNvPr id="80" name="Ink 79">
                  <a:extLst>
                    <a:ext uri="{FF2B5EF4-FFF2-40B4-BE49-F238E27FC236}">
                      <a16:creationId xmlns:a16="http://schemas.microsoft.com/office/drawing/2014/main" id="{8A1DBD98-72AC-5945-1846-E62A3FE15345}"/>
                    </a:ext>
                  </a:extLst>
                </p:cNvPr>
                <p:cNvPicPr/>
                <p:nvPr/>
              </p:nvPicPr>
              <p:blipFill>
                <a:blip r:embed="rId148"/>
                <a:stretch>
                  <a:fillRect/>
                </a:stretch>
              </p:blipFill>
              <p:spPr>
                <a:xfrm>
                  <a:off x="3593931" y="4404034"/>
                  <a:ext cx="145440" cy="168120"/>
                </a:xfrm>
                <a:prstGeom prst="rect">
                  <a:avLst/>
                </a:prstGeom>
              </p:spPr>
            </p:pic>
          </mc:Fallback>
        </mc:AlternateContent>
        <mc:AlternateContent xmlns:mc="http://schemas.openxmlformats.org/markup-compatibility/2006">
          <mc:Choice xmlns:p14="http://schemas.microsoft.com/office/powerpoint/2010/main" Requires="p14">
            <p:contentPart p14:bwMode="auto" r:id="rId149">
              <p14:nvContentPartPr>
                <p14:cNvPr id="87" name="Ink 86">
                  <a:extLst>
                    <a:ext uri="{FF2B5EF4-FFF2-40B4-BE49-F238E27FC236}">
                      <a16:creationId xmlns:a16="http://schemas.microsoft.com/office/drawing/2014/main" id="{21B54A9C-DF74-EA43-FC73-103375CED898}"/>
                    </a:ext>
                  </a:extLst>
                </p14:cNvPr>
                <p14:cNvContentPartPr/>
                <p14:nvPr/>
              </p14:nvContentPartPr>
              <p14:xfrm>
                <a:off x="3890931" y="4602754"/>
                <a:ext cx="360" cy="360"/>
              </p14:xfrm>
            </p:contentPart>
          </mc:Choice>
          <mc:Fallback>
            <p:pic>
              <p:nvPicPr>
                <p:cNvPr id="87" name="Ink 86">
                  <a:extLst>
                    <a:ext uri="{FF2B5EF4-FFF2-40B4-BE49-F238E27FC236}">
                      <a16:creationId xmlns:a16="http://schemas.microsoft.com/office/drawing/2014/main" id="{21B54A9C-DF74-EA43-FC73-103375CED898}"/>
                    </a:ext>
                  </a:extLst>
                </p:cNvPr>
                <p:cNvPicPr/>
                <p:nvPr/>
              </p:nvPicPr>
              <p:blipFill>
                <a:blip r:embed="rId150"/>
                <a:stretch>
                  <a:fillRect/>
                </a:stretch>
              </p:blipFill>
              <p:spPr>
                <a:xfrm>
                  <a:off x="3881931" y="4594114"/>
                  <a:ext cx="18000" cy="18000"/>
                </a:xfrm>
                <a:prstGeom prst="rect">
                  <a:avLst/>
                </a:prstGeom>
              </p:spPr>
            </p:pic>
          </mc:Fallback>
        </mc:AlternateContent>
        <mc:AlternateContent xmlns:mc="http://schemas.openxmlformats.org/markup-compatibility/2006">
          <mc:Choice xmlns:p14="http://schemas.microsoft.com/office/powerpoint/2010/main" Requires="p14">
            <p:contentPart p14:bwMode="auto" r:id="rId151">
              <p14:nvContentPartPr>
                <p14:cNvPr id="88" name="Ink 87">
                  <a:extLst>
                    <a:ext uri="{FF2B5EF4-FFF2-40B4-BE49-F238E27FC236}">
                      <a16:creationId xmlns:a16="http://schemas.microsoft.com/office/drawing/2014/main" id="{65AD9399-BF5D-7165-2575-1B70DAC4B3B4}"/>
                    </a:ext>
                  </a:extLst>
                </p14:cNvPr>
                <p14:cNvContentPartPr/>
                <p14:nvPr/>
              </p14:nvContentPartPr>
              <p14:xfrm>
                <a:off x="3891291" y="4605274"/>
                <a:ext cx="360" cy="360"/>
              </p14:xfrm>
            </p:contentPart>
          </mc:Choice>
          <mc:Fallback>
            <p:pic>
              <p:nvPicPr>
                <p:cNvPr id="88" name="Ink 87">
                  <a:extLst>
                    <a:ext uri="{FF2B5EF4-FFF2-40B4-BE49-F238E27FC236}">
                      <a16:creationId xmlns:a16="http://schemas.microsoft.com/office/drawing/2014/main" id="{65AD9399-BF5D-7165-2575-1B70DAC4B3B4}"/>
                    </a:ext>
                  </a:extLst>
                </p:cNvPr>
                <p:cNvPicPr/>
                <p:nvPr/>
              </p:nvPicPr>
              <p:blipFill>
                <a:blip r:embed="rId150"/>
                <a:stretch>
                  <a:fillRect/>
                </a:stretch>
              </p:blipFill>
              <p:spPr>
                <a:xfrm>
                  <a:off x="3882651" y="4596634"/>
                  <a:ext cx="18000" cy="18000"/>
                </a:xfrm>
                <a:prstGeom prst="rect">
                  <a:avLst/>
                </a:prstGeom>
              </p:spPr>
            </p:pic>
          </mc:Fallback>
        </mc:AlternateContent>
        <mc:AlternateContent xmlns:mc="http://schemas.openxmlformats.org/markup-compatibility/2006">
          <mc:Choice xmlns:p14="http://schemas.microsoft.com/office/powerpoint/2010/main" Requires="p14">
            <p:contentPart p14:bwMode="auto" r:id="rId152">
              <p14:nvContentPartPr>
                <p14:cNvPr id="89" name="Ink 88">
                  <a:extLst>
                    <a:ext uri="{FF2B5EF4-FFF2-40B4-BE49-F238E27FC236}">
                      <a16:creationId xmlns:a16="http://schemas.microsoft.com/office/drawing/2014/main" id="{8EBDF098-3DD1-D31F-0B6E-79E1AA14D9EF}"/>
                    </a:ext>
                  </a:extLst>
                </p14:cNvPr>
                <p14:cNvContentPartPr/>
                <p14:nvPr/>
              </p14:nvContentPartPr>
              <p14:xfrm>
                <a:off x="3394851" y="4244554"/>
                <a:ext cx="533880" cy="490320"/>
              </p14:xfrm>
            </p:contentPart>
          </mc:Choice>
          <mc:Fallback>
            <p:pic>
              <p:nvPicPr>
                <p:cNvPr id="89" name="Ink 88">
                  <a:extLst>
                    <a:ext uri="{FF2B5EF4-FFF2-40B4-BE49-F238E27FC236}">
                      <a16:creationId xmlns:a16="http://schemas.microsoft.com/office/drawing/2014/main" id="{8EBDF098-3DD1-D31F-0B6E-79E1AA14D9EF}"/>
                    </a:ext>
                  </a:extLst>
                </p:cNvPr>
                <p:cNvPicPr/>
                <p:nvPr/>
              </p:nvPicPr>
              <p:blipFill>
                <a:blip r:embed="rId153"/>
                <a:stretch>
                  <a:fillRect/>
                </a:stretch>
              </p:blipFill>
              <p:spPr>
                <a:xfrm>
                  <a:off x="3385851" y="4235554"/>
                  <a:ext cx="551520" cy="50796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54">
            <p14:nvContentPartPr>
              <p14:cNvPr id="91" name="Ink 90">
                <a:extLst>
                  <a:ext uri="{FF2B5EF4-FFF2-40B4-BE49-F238E27FC236}">
                    <a16:creationId xmlns:a16="http://schemas.microsoft.com/office/drawing/2014/main" id="{9B2AB7D3-A53F-F5A3-C0E2-79B51C8F68B5}"/>
                  </a:ext>
                </a:extLst>
              </p14:cNvPr>
              <p14:cNvContentPartPr/>
              <p14:nvPr/>
            </p14:nvContentPartPr>
            <p14:xfrm>
              <a:off x="6978291" y="666874"/>
              <a:ext cx="704160" cy="294480"/>
            </p14:xfrm>
          </p:contentPart>
        </mc:Choice>
        <mc:Fallback>
          <p:pic>
            <p:nvPicPr>
              <p:cNvPr id="91" name="Ink 90">
                <a:extLst>
                  <a:ext uri="{FF2B5EF4-FFF2-40B4-BE49-F238E27FC236}">
                    <a16:creationId xmlns:a16="http://schemas.microsoft.com/office/drawing/2014/main" id="{9B2AB7D3-A53F-F5A3-C0E2-79B51C8F68B5}"/>
                  </a:ext>
                </a:extLst>
              </p:cNvPr>
              <p:cNvPicPr/>
              <p:nvPr/>
            </p:nvPicPr>
            <p:blipFill>
              <a:blip r:embed="rId155"/>
              <a:stretch>
                <a:fillRect/>
              </a:stretch>
            </p:blipFill>
            <p:spPr>
              <a:xfrm>
                <a:off x="6969291" y="657874"/>
                <a:ext cx="721800" cy="312120"/>
              </a:xfrm>
              <a:prstGeom prst="rect">
                <a:avLst/>
              </a:prstGeom>
            </p:spPr>
          </p:pic>
        </mc:Fallback>
      </mc:AlternateContent>
      <p:grpSp>
        <p:nvGrpSpPr>
          <p:cNvPr id="98" name="Group 97">
            <a:extLst>
              <a:ext uri="{FF2B5EF4-FFF2-40B4-BE49-F238E27FC236}">
                <a16:creationId xmlns:a16="http://schemas.microsoft.com/office/drawing/2014/main" id="{39608FD1-765B-F14F-89CD-0A2FA69FC564}"/>
              </a:ext>
            </a:extLst>
          </p:cNvPr>
          <p:cNvGrpSpPr/>
          <p:nvPr/>
        </p:nvGrpSpPr>
        <p:grpSpPr>
          <a:xfrm>
            <a:off x="7226331" y="1641754"/>
            <a:ext cx="1346760" cy="422280"/>
            <a:chOff x="7226331" y="1641754"/>
            <a:chExt cx="1346760" cy="422280"/>
          </a:xfrm>
        </p:grpSpPr>
        <mc:AlternateContent xmlns:mc="http://schemas.openxmlformats.org/markup-compatibility/2006">
          <mc:Choice xmlns:p14="http://schemas.microsoft.com/office/powerpoint/2010/main" Requires="p14">
            <p:contentPart p14:bwMode="auto" r:id="rId156">
              <p14:nvContentPartPr>
                <p14:cNvPr id="92" name="Ink 91">
                  <a:extLst>
                    <a:ext uri="{FF2B5EF4-FFF2-40B4-BE49-F238E27FC236}">
                      <a16:creationId xmlns:a16="http://schemas.microsoft.com/office/drawing/2014/main" id="{355FA92B-48CE-3090-8AF8-8A90E800C553}"/>
                    </a:ext>
                  </a:extLst>
                </p14:cNvPr>
                <p14:cNvContentPartPr/>
                <p14:nvPr/>
              </p14:nvContentPartPr>
              <p14:xfrm>
                <a:off x="7226331" y="1641754"/>
                <a:ext cx="857880" cy="341640"/>
              </p14:xfrm>
            </p:contentPart>
          </mc:Choice>
          <mc:Fallback>
            <p:pic>
              <p:nvPicPr>
                <p:cNvPr id="92" name="Ink 91">
                  <a:extLst>
                    <a:ext uri="{FF2B5EF4-FFF2-40B4-BE49-F238E27FC236}">
                      <a16:creationId xmlns:a16="http://schemas.microsoft.com/office/drawing/2014/main" id="{355FA92B-48CE-3090-8AF8-8A90E800C553}"/>
                    </a:ext>
                  </a:extLst>
                </p:cNvPr>
                <p:cNvPicPr/>
                <p:nvPr/>
              </p:nvPicPr>
              <p:blipFill>
                <a:blip r:embed="rId157"/>
                <a:stretch>
                  <a:fillRect/>
                </a:stretch>
              </p:blipFill>
              <p:spPr>
                <a:xfrm>
                  <a:off x="7217331" y="1633114"/>
                  <a:ext cx="875520" cy="359280"/>
                </a:xfrm>
                <a:prstGeom prst="rect">
                  <a:avLst/>
                </a:prstGeom>
              </p:spPr>
            </p:pic>
          </mc:Fallback>
        </mc:AlternateContent>
        <mc:AlternateContent xmlns:mc="http://schemas.openxmlformats.org/markup-compatibility/2006">
          <mc:Choice xmlns:p14="http://schemas.microsoft.com/office/powerpoint/2010/main" Requires="p14">
            <p:contentPart p14:bwMode="auto" r:id="rId158">
              <p14:nvContentPartPr>
                <p14:cNvPr id="93" name="Ink 92">
                  <a:extLst>
                    <a:ext uri="{FF2B5EF4-FFF2-40B4-BE49-F238E27FC236}">
                      <a16:creationId xmlns:a16="http://schemas.microsoft.com/office/drawing/2014/main" id="{CE34E089-8F04-3E68-746C-FD48A45E3E5E}"/>
                    </a:ext>
                  </a:extLst>
                </p14:cNvPr>
                <p14:cNvContentPartPr/>
                <p14:nvPr/>
              </p14:nvContentPartPr>
              <p14:xfrm>
                <a:off x="8187171" y="1829314"/>
                <a:ext cx="36000" cy="139680"/>
              </p14:xfrm>
            </p:contentPart>
          </mc:Choice>
          <mc:Fallback>
            <p:pic>
              <p:nvPicPr>
                <p:cNvPr id="93" name="Ink 92">
                  <a:extLst>
                    <a:ext uri="{FF2B5EF4-FFF2-40B4-BE49-F238E27FC236}">
                      <a16:creationId xmlns:a16="http://schemas.microsoft.com/office/drawing/2014/main" id="{CE34E089-8F04-3E68-746C-FD48A45E3E5E}"/>
                    </a:ext>
                  </a:extLst>
                </p:cNvPr>
                <p:cNvPicPr/>
                <p:nvPr/>
              </p:nvPicPr>
              <p:blipFill>
                <a:blip r:embed="rId159"/>
                <a:stretch>
                  <a:fillRect/>
                </a:stretch>
              </p:blipFill>
              <p:spPr>
                <a:xfrm>
                  <a:off x="8178531" y="1820674"/>
                  <a:ext cx="53640" cy="157320"/>
                </a:xfrm>
                <a:prstGeom prst="rect">
                  <a:avLst/>
                </a:prstGeom>
              </p:spPr>
            </p:pic>
          </mc:Fallback>
        </mc:AlternateContent>
        <mc:AlternateContent xmlns:mc="http://schemas.openxmlformats.org/markup-compatibility/2006">
          <mc:Choice xmlns:p14="http://schemas.microsoft.com/office/powerpoint/2010/main" Requires="p14">
            <p:contentPart p14:bwMode="auto" r:id="rId160">
              <p14:nvContentPartPr>
                <p14:cNvPr id="94" name="Ink 93">
                  <a:extLst>
                    <a:ext uri="{FF2B5EF4-FFF2-40B4-BE49-F238E27FC236}">
                      <a16:creationId xmlns:a16="http://schemas.microsoft.com/office/drawing/2014/main" id="{9B27918E-9C54-BE4F-8E9C-A67F68AFE2E3}"/>
                    </a:ext>
                  </a:extLst>
                </p14:cNvPr>
                <p14:cNvContentPartPr/>
                <p14:nvPr/>
              </p14:nvContentPartPr>
              <p14:xfrm>
                <a:off x="8131371" y="1753354"/>
                <a:ext cx="132840" cy="88200"/>
              </p14:xfrm>
            </p:contentPart>
          </mc:Choice>
          <mc:Fallback>
            <p:pic>
              <p:nvPicPr>
                <p:cNvPr id="94" name="Ink 93">
                  <a:extLst>
                    <a:ext uri="{FF2B5EF4-FFF2-40B4-BE49-F238E27FC236}">
                      <a16:creationId xmlns:a16="http://schemas.microsoft.com/office/drawing/2014/main" id="{9B27918E-9C54-BE4F-8E9C-A67F68AFE2E3}"/>
                    </a:ext>
                  </a:extLst>
                </p:cNvPr>
                <p:cNvPicPr/>
                <p:nvPr/>
              </p:nvPicPr>
              <p:blipFill>
                <a:blip r:embed="rId161"/>
                <a:stretch>
                  <a:fillRect/>
                </a:stretch>
              </p:blipFill>
              <p:spPr>
                <a:xfrm>
                  <a:off x="8122371" y="1744714"/>
                  <a:ext cx="150480" cy="105840"/>
                </a:xfrm>
                <a:prstGeom prst="rect">
                  <a:avLst/>
                </a:prstGeom>
              </p:spPr>
            </p:pic>
          </mc:Fallback>
        </mc:AlternateContent>
        <mc:AlternateContent xmlns:mc="http://schemas.openxmlformats.org/markup-compatibility/2006">
          <mc:Choice xmlns:p14="http://schemas.microsoft.com/office/powerpoint/2010/main" Requires="p14">
            <p:contentPart p14:bwMode="auto" r:id="rId162">
              <p14:nvContentPartPr>
                <p14:cNvPr id="95" name="Ink 94">
                  <a:extLst>
                    <a:ext uri="{FF2B5EF4-FFF2-40B4-BE49-F238E27FC236}">
                      <a16:creationId xmlns:a16="http://schemas.microsoft.com/office/drawing/2014/main" id="{56B38273-7356-1F2A-442B-564CA76294CE}"/>
                    </a:ext>
                  </a:extLst>
                </p14:cNvPr>
                <p14:cNvContentPartPr/>
                <p14:nvPr/>
              </p14:nvContentPartPr>
              <p14:xfrm>
                <a:off x="8179971" y="1840834"/>
                <a:ext cx="115920" cy="149400"/>
              </p14:xfrm>
            </p:contentPart>
          </mc:Choice>
          <mc:Fallback>
            <p:pic>
              <p:nvPicPr>
                <p:cNvPr id="95" name="Ink 94">
                  <a:extLst>
                    <a:ext uri="{FF2B5EF4-FFF2-40B4-BE49-F238E27FC236}">
                      <a16:creationId xmlns:a16="http://schemas.microsoft.com/office/drawing/2014/main" id="{56B38273-7356-1F2A-442B-564CA76294CE}"/>
                    </a:ext>
                  </a:extLst>
                </p:cNvPr>
                <p:cNvPicPr/>
                <p:nvPr/>
              </p:nvPicPr>
              <p:blipFill>
                <a:blip r:embed="rId163"/>
                <a:stretch>
                  <a:fillRect/>
                </a:stretch>
              </p:blipFill>
              <p:spPr>
                <a:xfrm>
                  <a:off x="8171331" y="1832194"/>
                  <a:ext cx="133560" cy="167040"/>
                </a:xfrm>
                <a:prstGeom prst="rect">
                  <a:avLst/>
                </a:prstGeom>
              </p:spPr>
            </p:pic>
          </mc:Fallback>
        </mc:AlternateContent>
        <mc:AlternateContent xmlns:mc="http://schemas.openxmlformats.org/markup-compatibility/2006">
          <mc:Choice xmlns:p14="http://schemas.microsoft.com/office/powerpoint/2010/main" Requires="p14">
            <p:contentPart p14:bwMode="auto" r:id="rId164">
              <p14:nvContentPartPr>
                <p14:cNvPr id="96" name="Ink 95">
                  <a:extLst>
                    <a:ext uri="{FF2B5EF4-FFF2-40B4-BE49-F238E27FC236}">
                      <a16:creationId xmlns:a16="http://schemas.microsoft.com/office/drawing/2014/main" id="{499E7D2A-7F55-228B-9675-CF6877D6D0C7}"/>
                    </a:ext>
                  </a:extLst>
                </p14:cNvPr>
                <p14:cNvContentPartPr/>
                <p14:nvPr/>
              </p14:nvContentPartPr>
              <p14:xfrm>
                <a:off x="8308491" y="1817794"/>
                <a:ext cx="91800" cy="91080"/>
              </p14:xfrm>
            </p:contentPart>
          </mc:Choice>
          <mc:Fallback>
            <p:pic>
              <p:nvPicPr>
                <p:cNvPr id="96" name="Ink 95">
                  <a:extLst>
                    <a:ext uri="{FF2B5EF4-FFF2-40B4-BE49-F238E27FC236}">
                      <a16:creationId xmlns:a16="http://schemas.microsoft.com/office/drawing/2014/main" id="{499E7D2A-7F55-228B-9675-CF6877D6D0C7}"/>
                    </a:ext>
                  </a:extLst>
                </p:cNvPr>
                <p:cNvPicPr/>
                <p:nvPr/>
              </p:nvPicPr>
              <p:blipFill>
                <a:blip r:embed="rId165"/>
                <a:stretch>
                  <a:fillRect/>
                </a:stretch>
              </p:blipFill>
              <p:spPr>
                <a:xfrm>
                  <a:off x="8299851" y="1808794"/>
                  <a:ext cx="109440" cy="108720"/>
                </a:xfrm>
                <a:prstGeom prst="rect">
                  <a:avLst/>
                </a:prstGeom>
              </p:spPr>
            </p:pic>
          </mc:Fallback>
        </mc:AlternateContent>
        <mc:AlternateContent xmlns:mc="http://schemas.openxmlformats.org/markup-compatibility/2006">
          <mc:Choice xmlns:p14="http://schemas.microsoft.com/office/powerpoint/2010/main" Requires="p14">
            <p:contentPart p14:bwMode="auto" r:id="rId166">
              <p14:nvContentPartPr>
                <p14:cNvPr id="97" name="Ink 96">
                  <a:extLst>
                    <a:ext uri="{FF2B5EF4-FFF2-40B4-BE49-F238E27FC236}">
                      <a16:creationId xmlns:a16="http://schemas.microsoft.com/office/drawing/2014/main" id="{0F37E2A0-4923-6122-1253-BB80FF2F74C3}"/>
                    </a:ext>
                  </a:extLst>
                </p14:cNvPr>
                <p14:cNvContentPartPr/>
                <p14:nvPr/>
              </p14:nvContentPartPr>
              <p14:xfrm>
                <a:off x="8421531" y="1750114"/>
                <a:ext cx="151560" cy="313920"/>
              </p14:xfrm>
            </p:contentPart>
          </mc:Choice>
          <mc:Fallback>
            <p:pic>
              <p:nvPicPr>
                <p:cNvPr id="97" name="Ink 96">
                  <a:extLst>
                    <a:ext uri="{FF2B5EF4-FFF2-40B4-BE49-F238E27FC236}">
                      <a16:creationId xmlns:a16="http://schemas.microsoft.com/office/drawing/2014/main" id="{0F37E2A0-4923-6122-1253-BB80FF2F74C3}"/>
                    </a:ext>
                  </a:extLst>
                </p:cNvPr>
                <p:cNvPicPr/>
                <p:nvPr/>
              </p:nvPicPr>
              <p:blipFill>
                <a:blip r:embed="rId167"/>
                <a:stretch>
                  <a:fillRect/>
                </a:stretch>
              </p:blipFill>
              <p:spPr>
                <a:xfrm>
                  <a:off x="8412891" y="1741474"/>
                  <a:ext cx="169200" cy="331560"/>
                </a:xfrm>
                <a:prstGeom prst="rect">
                  <a:avLst/>
                </a:prstGeom>
              </p:spPr>
            </p:pic>
          </mc:Fallback>
        </mc:AlternateContent>
      </p:grpSp>
      <p:grpSp>
        <p:nvGrpSpPr>
          <p:cNvPr id="116" name="Group 115">
            <a:extLst>
              <a:ext uri="{FF2B5EF4-FFF2-40B4-BE49-F238E27FC236}">
                <a16:creationId xmlns:a16="http://schemas.microsoft.com/office/drawing/2014/main" id="{0C4B3CBF-21F4-F2F8-0133-55FB7B962D4E}"/>
              </a:ext>
            </a:extLst>
          </p:cNvPr>
          <p:cNvGrpSpPr/>
          <p:nvPr/>
        </p:nvGrpSpPr>
        <p:grpSpPr>
          <a:xfrm>
            <a:off x="7454931" y="2235754"/>
            <a:ext cx="1771200" cy="1046880"/>
            <a:chOff x="7454931" y="2235754"/>
            <a:chExt cx="1771200" cy="1046880"/>
          </a:xfrm>
        </p:grpSpPr>
        <mc:AlternateContent xmlns:mc="http://schemas.openxmlformats.org/markup-compatibility/2006">
          <mc:Choice xmlns:p14="http://schemas.microsoft.com/office/powerpoint/2010/main" Requires="p14">
            <p:contentPart p14:bwMode="auto" r:id="rId168">
              <p14:nvContentPartPr>
                <p14:cNvPr id="99" name="Ink 98">
                  <a:extLst>
                    <a:ext uri="{FF2B5EF4-FFF2-40B4-BE49-F238E27FC236}">
                      <a16:creationId xmlns:a16="http://schemas.microsoft.com/office/drawing/2014/main" id="{0044F255-D70C-CE1E-6C1A-8DABF92EEF3D}"/>
                    </a:ext>
                  </a:extLst>
                </p14:cNvPr>
                <p14:cNvContentPartPr/>
                <p14:nvPr/>
              </p14:nvContentPartPr>
              <p14:xfrm>
                <a:off x="7454931" y="2298754"/>
                <a:ext cx="379080" cy="269280"/>
              </p14:xfrm>
            </p:contentPart>
          </mc:Choice>
          <mc:Fallback>
            <p:pic>
              <p:nvPicPr>
                <p:cNvPr id="99" name="Ink 98">
                  <a:extLst>
                    <a:ext uri="{FF2B5EF4-FFF2-40B4-BE49-F238E27FC236}">
                      <a16:creationId xmlns:a16="http://schemas.microsoft.com/office/drawing/2014/main" id="{0044F255-D70C-CE1E-6C1A-8DABF92EEF3D}"/>
                    </a:ext>
                  </a:extLst>
                </p:cNvPr>
                <p:cNvPicPr/>
                <p:nvPr/>
              </p:nvPicPr>
              <p:blipFill>
                <a:blip r:embed="rId169"/>
                <a:stretch>
                  <a:fillRect/>
                </a:stretch>
              </p:blipFill>
              <p:spPr>
                <a:xfrm>
                  <a:off x="7446291" y="2290114"/>
                  <a:ext cx="396720" cy="286920"/>
                </a:xfrm>
                <a:prstGeom prst="rect">
                  <a:avLst/>
                </a:prstGeom>
              </p:spPr>
            </p:pic>
          </mc:Fallback>
        </mc:AlternateContent>
        <mc:AlternateContent xmlns:mc="http://schemas.openxmlformats.org/markup-compatibility/2006">
          <mc:Choice xmlns:p14="http://schemas.microsoft.com/office/powerpoint/2010/main" Requires="p14">
            <p:contentPart p14:bwMode="auto" r:id="rId170">
              <p14:nvContentPartPr>
                <p14:cNvPr id="100" name="Ink 99">
                  <a:extLst>
                    <a:ext uri="{FF2B5EF4-FFF2-40B4-BE49-F238E27FC236}">
                      <a16:creationId xmlns:a16="http://schemas.microsoft.com/office/drawing/2014/main" id="{885CB06C-39C0-E2CF-E0A5-C1A7BC3F5E99}"/>
                    </a:ext>
                  </a:extLst>
                </p14:cNvPr>
                <p14:cNvContentPartPr/>
                <p14:nvPr/>
              </p14:nvContentPartPr>
              <p14:xfrm>
                <a:off x="7814571" y="2529154"/>
                <a:ext cx="259560" cy="362160"/>
              </p14:xfrm>
            </p:contentPart>
          </mc:Choice>
          <mc:Fallback>
            <p:pic>
              <p:nvPicPr>
                <p:cNvPr id="100" name="Ink 99">
                  <a:extLst>
                    <a:ext uri="{FF2B5EF4-FFF2-40B4-BE49-F238E27FC236}">
                      <a16:creationId xmlns:a16="http://schemas.microsoft.com/office/drawing/2014/main" id="{885CB06C-39C0-E2CF-E0A5-C1A7BC3F5E99}"/>
                    </a:ext>
                  </a:extLst>
                </p:cNvPr>
                <p:cNvPicPr/>
                <p:nvPr/>
              </p:nvPicPr>
              <p:blipFill>
                <a:blip r:embed="rId171"/>
                <a:stretch>
                  <a:fillRect/>
                </a:stretch>
              </p:blipFill>
              <p:spPr>
                <a:xfrm>
                  <a:off x="7805931" y="2520154"/>
                  <a:ext cx="277200" cy="379800"/>
                </a:xfrm>
                <a:prstGeom prst="rect">
                  <a:avLst/>
                </a:prstGeom>
              </p:spPr>
            </p:pic>
          </mc:Fallback>
        </mc:AlternateContent>
        <mc:AlternateContent xmlns:mc="http://schemas.openxmlformats.org/markup-compatibility/2006">
          <mc:Choice xmlns:p14="http://schemas.microsoft.com/office/powerpoint/2010/main" Requires="p14">
            <p:contentPart p14:bwMode="auto" r:id="rId172">
              <p14:nvContentPartPr>
                <p14:cNvPr id="101" name="Ink 100">
                  <a:extLst>
                    <a:ext uri="{FF2B5EF4-FFF2-40B4-BE49-F238E27FC236}">
                      <a16:creationId xmlns:a16="http://schemas.microsoft.com/office/drawing/2014/main" id="{E7E75E7E-58EA-2E71-C481-0A591BA4A14F}"/>
                    </a:ext>
                  </a:extLst>
                </p14:cNvPr>
                <p14:cNvContentPartPr/>
                <p14:nvPr/>
              </p14:nvContentPartPr>
              <p14:xfrm>
                <a:off x="8113731" y="2473714"/>
                <a:ext cx="126720" cy="173880"/>
              </p14:xfrm>
            </p:contentPart>
          </mc:Choice>
          <mc:Fallback>
            <p:pic>
              <p:nvPicPr>
                <p:cNvPr id="101" name="Ink 100">
                  <a:extLst>
                    <a:ext uri="{FF2B5EF4-FFF2-40B4-BE49-F238E27FC236}">
                      <a16:creationId xmlns:a16="http://schemas.microsoft.com/office/drawing/2014/main" id="{E7E75E7E-58EA-2E71-C481-0A591BA4A14F}"/>
                    </a:ext>
                  </a:extLst>
                </p:cNvPr>
                <p:cNvPicPr/>
                <p:nvPr/>
              </p:nvPicPr>
              <p:blipFill>
                <a:blip r:embed="rId173"/>
                <a:stretch>
                  <a:fillRect/>
                </a:stretch>
              </p:blipFill>
              <p:spPr>
                <a:xfrm>
                  <a:off x="8105091" y="2465074"/>
                  <a:ext cx="144360" cy="191520"/>
                </a:xfrm>
                <a:prstGeom prst="rect">
                  <a:avLst/>
                </a:prstGeom>
              </p:spPr>
            </p:pic>
          </mc:Fallback>
        </mc:AlternateContent>
        <mc:AlternateContent xmlns:mc="http://schemas.openxmlformats.org/markup-compatibility/2006">
          <mc:Choice xmlns:p14="http://schemas.microsoft.com/office/powerpoint/2010/main" Requires="p14">
            <p:contentPart p14:bwMode="auto" r:id="rId174">
              <p14:nvContentPartPr>
                <p14:cNvPr id="102" name="Ink 101">
                  <a:extLst>
                    <a:ext uri="{FF2B5EF4-FFF2-40B4-BE49-F238E27FC236}">
                      <a16:creationId xmlns:a16="http://schemas.microsoft.com/office/drawing/2014/main" id="{8C0F3A3D-41B0-F81C-03B9-3EC601C2BDD5}"/>
                    </a:ext>
                  </a:extLst>
                </p14:cNvPr>
                <p14:cNvContentPartPr/>
                <p14:nvPr/>
              </p14:nvContentPartPr>
              <p14:xfrm>
                <a:off x="8292291" y="2314954"/>
                <a:ext cx="193680" cy="198720"/>
              </p14:xfrm>
            </p:contentPart>
          </mc:Choice>
          <mc:Fallback>
            <p:pic>
              <p:nvPicPr>
                <p:cNvPr id="102" name="Ink 101">
                  <a:extLst>
                    <a:ext uri="{FF2B5EF4-FFF2-40B4-BE49-F238E27FC236}">
                      <a16:creationId xmlns:a16="http://schemas.microsoft.com/office/drawing/2014/main" id="{8C0F3A3D-41B0-F81C-03B9-3EC601C2BDD5}"/>
                    </a:ext>
                  </a:extLst>
                </p:cNvPr>
                <p:cNvPicPr/>
                <p:nvPr/>
              </p:nvPicPr>
              <p:blipFill>
                <a:blip r:embed="rId175"/>
                <a:stretch>
                  <a:fillRect/>
                </a:stretch>
              </p:blipFill>
              <p:spPr>
                <a:xfrm>
                  <a:off x="8283651" y="2306314"/>
                  <a:ext cx="211320" cy="216360"/>
                </a:xfrm>
                <a:prstGeom prst="rect">
                  <a:avLst/>
                </a:prstGeom>
              </p:spPr>
            </p:pic>
          </mc:Fallback>
        </mc:AlternateContent>
        <mc:AlternateContent xmlns:mc="http://schemas.openxmlformats.org/markup-compatibility/2006">
          <mc:Choice xmlns:p14="http://schemas.microsoft.com/office/powerpoint/2010/main" Requires="p14">
            <p:contentPart p14:bwMode="auto" r:id="rId176">
              <p14:nvContentPartPr>
                <p14:cNvPr id="104" name="Ink 103">
                  <a:extLst>
                    <a:ext uri="{FF2B5EF4-FFF2-40B4-BE49-F238E27FC236}">
                      <a16:creationId xmlns:a16="http://schemas.microsoft.com/office/drawing/2014/main" id="{F6DDFBD7-DEFB-2656-3D6B-A100466E9E8D}"/>
                    </a:ext>
                  </a:extLst>
                </p14:cNvPr>
                <p14:cNvContentPartPr/>
                <p14:nvPr/>
              </p14:nvContentPartPr>
              <p14:xfrm>
                <a:off x="7915731" y="2894194"/>
                <a:ext cx="171720" cy="182160"/>
              </p14:xfrm>
            </p:contentPart>
          </mc:Choice>
          <mc:Fallback>
            <p:pic>
              <p:nvPicPr>
                <p:cNvPr id="104" name="Ink 103">
                  <a:extLst>
                    <a:ext uri="{FF2B5EF4-FFF2-40B4-BE49-F238E27FC236}">
                      <a16:creationId xmlns:a16="http://schemas.microsoft.com/office/drawing/2014/main" id="{F6DDFBD7-DEFB-2656-3D6B-A100466E9E8D}"/>
                    </a:ext>
                  </a:extLst>
                </p:cNvPr>
                <p:cNvPicPr/>
                <p:nvPr/>
              </p:nvPicPr>
              <p:blipFill>
                <a:blip r:embed="rId177"/>
                <a:stretch>
                  <a:fillRect/>
                </a:stretch>
              </p:blipFill>
              <p:spPr>
                <a:xfrm>
                  <a:off x="7906731" y="2885194"/>
                  <a:ext cx="189360" cy="199800"/>
                </a:xfrm>
                <a:prstGeom prst="rect">
                  <a:avLst/>
                </a:prstGeom>
              </p:spPr>
            </p:pic>
          </mc:Fallback>
        </mc:AlternateContent>
        <mc:AlternateContent xmlns:mc="http://schemas.openxmlformats.org/markup-compatibility/2006">
          <mc:Choice xmlns:p14="http://schemas.microsoft.com/office/powerpoint/2010/main" Requires="p14">
            <p:contentPart p14:bwMode="auto" r:id="rId178">
              <p14:nvContentPartPr>
                <p14:cNvPr id="105" name="Ink 104">
                  <a:extLst>
                    <a:ext uri="{FF2B5EF4-FFF2-40B4-BE49-F238E27FC236}">
                      <a16:creationId xmlns:a16="http://schemas.microsoft.com/office/drawing/2014/main" id="{7E823DE1-886B-D604-1F95-486008B89BA5}"/>
                    </a:ext>
                  </a:extLst>
                </p14:cNvPr>
                <p14:cNvContentPartPr/>
                <p14:nvPr/>
              </p14:nvContentPartPr>
              <p14:xfrm>
                <a:off x="8048931" y="2779354"/>
                <a:ext cx="271800" cy="165600"/>
              </p14:xfrm>
            </p:contentPart>
          </mc:Choice>
          <mc:Fallback>
            <p:pic>
              <p:nvPicPr>
                <p:cNvPr id="105" name="Ink 104">
                  <a:extLst>
                    <a:ext uri="{FF2B5EF4-FFF2-40B4-BE49-F238E27FC236}">
                      <a16:creationId xmlns:a16="http://schemas.microsoft.com/office/drawing/2014/main" id="{7E823DE1-886B-D604-1F95-486008B89BA5}"/>
                    </a:ext>
                  </a:extLst>
                </p:cNvPr>
                <p:cNvPicPr/>
                <p:nvPr/>
              </p:nvPicPr>
              <p:blipFill>
                <a:blip r:embed="rId179"/>
                <a:stretch>
                  <a:fillRect/>
                </a:stretch>
              </p:blipFill>
              <p:spPr>
                <a:xfrm>
                  <a:off x="8040291" y="2770714"/>
                  <a:ext cx="289440" cy="183240"/>
                </a:xfrm>
                <a:prstGeom prst="rect">
                  <a:avLst/>
                </a:prstGeom>
              </p:spPr>
            </p:pic>
          </mc:Fallback>
        </mc:AlternateContent>
        <mc:AlternateContent xmlns:mc="http://schemas.openxmlformats.org/markup-compatibility/2006">
          <mc:Choice xmlns:p14="http://schemas.microsoft.com/office/powerpoint/2010/main" Requires="p14">
            <p:contentPart p14:bwMode="auto" r:id="rId180">
              <p14:nvContentPartPr>
                <p14:cNvPr id="106" name="Ink 105">
                  <a:extLst>
                    <a:ext uri="{FF2B5EF4-FFF2-40B4-BE49-F238E27FC236}">
                      <a16:creationId xmlns:a16="http://schemas.microsoft.com/office/drawing/2014/main" id="{FDB8076F-A1D6-77C3-5F31-324E137224C3}"/>
                    </a:ext>
                  </a:extLst>
                </p14:cNvPr>
                <p14:cNvContentPartPr/>
                <p14:nvPr/>
              </p14:nvContentPartPr>
              <p14:xfrm>
                <a:off x="8305251" y="2637514"/>
                <a:ext cx="85320" cy="191880"/>
              </p14:xfrm>
            </p:contentPart>
          </mc:Choice>
          <mc:Fallback>
            <p:pic>
              <p:nvPicPr>
                <p:cNvPr id="106" name="Ink 105">
                  <a:extLst>
                    <a:ext uri="{FF2B5EF4-FFF2-40B4-BE49-F238E27FC236}">
                      <a16:creationId xmlns:a16="http://schemas.microsoft.com/office/drawing/2014/main" id="{FDB8076F-A1D6-77C3-5F31-324E137224C3}"/>
                    </a:ext>
                  </a:extLst>
                </p:cNvPr>
                <p:cNvPicPr/>
                <p:nvPr/>
              </p:nvPicPr>
              <p:blipFill>
                <a:blip r:embed="rId181"/>
                <a:stretch>
                  <a:fillRect/>
                </a:stretch>
              </p:blipFill>
              <p:spPr>
                <a:xfrm>
                  <a:off x="8296611" y="2628514"/>
                  <a:ext cx="102960" cy="209520"/>
                </a:xfrm>
                <a:prstGeom prst="rect">
                  <a:avLst/>
                </a:prstGeom>
              </p:spPr>
            </p:pic>
          </mc:Fallback>
        </mc:AlternateContent>
        <mc:AlternateContent xmlns:mc="http://schemas.openxmlformats.org/markup-compatibility/2006">
          <mc:Choice xmlns:p14="http://schemas.microsoft.com/office/powerpoint/2010/main" Requires="p14">
            <p:contentPart p14:bwMode="auto" r:id="rId182">
              <p14:nvContentPartPr>
                <p14:cNvPr id="107" name="Ink 106">
                  <a:extLst>
                    <a:ext uri="{FF2B5EF4-FFF2-40B4-BE49-F238E27FC236}">
                      <a16:creationId xmlns:a16="http://schemas.microsoft.com/office/drawing/2014/main" id="{49344C01-8F6B-4C3D-0E66-56FF1274ED70}"/>
                    </a:ext>
                  </a:extLst>
                </p14:cNvPr>
                <p14:cNvContentPartPr/>
                <p14:nvPr/>
              </p14:nvContentPartPr>
              <p14:xfrm>
                <a:off x="8383731" y="2445994"/>
                <a:ext cx="274320" cy="338760"/>
              </p14:xfrm>
            </p:contentPart>
          </mc:Choice>
          <mc:Fallback>
            <p:pic>
              <p:nvPicPr>
                <p:cNvPr id="107" name="Ink 106">
                  <a:extLst>
                    <a:ext uri="{FF2B5EF4-FFF2-40B4-BE49-F238E27FC236}">
                      <a16:creationId xmlns:a16="http://schemas.microsoft.com/office/drawing/2014/main" id="{49344C01-8F6B-4C3D-0E66-56FF1274ED70}"/>
                    </a:ext>
                  </a:extLst>
                </p:cNvPr>
                <p:cNvPicPr/>
                <p:nvPr/>
              </p:nvPicPr>
              <p:blipFill>
                <a:blip r:embed="rId183"/>
                <a:stretch>
                  <a:fillRect/>
                </a:stretch>
              </p:blipFill>
              <p:spPr>
                <a:xfrm>
                  <a:off x="8375091" y="2436994"/>
                  <a:ext cx="291960" cy="356400"/>
                </a:xfrm>
                <a:prstGeom prst="rect">
                  <a:avLst/>
                </a:prstGeom>
              </p:spPr>
            </p:pic>
          </mc:Fallback>
        </mc:AlternateContent>
        <mc:AlternateContent xmlns:mc="http://schemas.openxmlformats.org/markup-compatibility/2006">
          <mc:Choice xmlns:p14="http://schemas.microsoft.com/office/powerpoint/2010/main" Requires="p14">
            <p:contentPart p14:bwMode="auto" r:id="rId184">
              <p14:nvContentPartPr>
                <p14:cNvPr id="108" name="Ink 107">
                  <a:extLst>
                    <a:ext uri="{FF2B5EF4-FFF2-40B4-BE49-F238E27FC236}">
                      <a16:creationId xmlns:a16="http://schemas.microsoft.com/office/drawing/2014/main" id="{BCCFA18A-A460-25D5-07D6-E248B593F7D8}"/>
                    </a:ext>
                  </a:extLst>
                </p14:cNvPr>
                <p14:cNvContentPartPr/>
                <p14:nvPr/>
              </p14:nvContentPartPr>
              <p14:xfrm>
                <a:off x="8553651" y="2545714"/>
                <a:ext cx="100080" cy="39600"/>
              </p14:xfrm>
            </p:contentPart>
          </mc:Choice>
          <mc:Fallback>
            <p:pic>
              <p:nvPicPr>
                <p:cNvPr id="108" name="Ink 107">
                  <a:extLst>
                    <a:ext uri="{FF2B5EF4-FFF2-40B4-BE49-F238E27FC236}">
                      <a16:creationId xmlns:a16="http://schemas.microsoft.com/office/drawing/2014/main" id="{BCCFA18A-A460-25D5-07D6-E248B593F7D8}"/>
                    </a:ext>
                  </a:extLst>
                </p:cNvPr>
                <p:cNvPicPr/>
                <p:nvPr/>
              </p:nvPicPr>
              <p:blipFill>
                <a:blip r:embed="rId185"/>
                <a:stretch>
                  <a:fillRect/>
                </a:stretch>
              </p:blipFill>
              <p:spPr>
                <a:xfrm>
                  <a:off x="8545011" y="2537074"/>
                  <a:ext cx="117720" cy="57240"/>
                </a:xfrm>
                <a:prstGeom prst="rect">
                  <a:avLst/>
                </a:prstGeom>
              </p:spPr>
            </p:pic>
          </mc:Fallback>
        </mc:AlternateContent>
        <mc:AlternateContent xmlns:mc="http://schemas.openxmlformats.org/markup-compatibility/2006">
          <mc:Choice xmlns:p14="http://schemas.microsoft.com/office/powerpoint/2010/main" Requires="p14">
            <p:contentPart p14:bwMode="auto" r:id="rId186">
              <p14:nvContentPartPr>
                <p14:cNvPr id="109" name="Ink 108">
                  <a:extLst>
                    <a:ext uri="{FF2B5EF4-FFF2-40B4-BE49-F238E27FC236}">
                      <a16:creationId xmlns:a16="http://schemas.microsoft.com/office/drawing/2014/main" id="{9751C130-18D3-2C2E-FFFC-C8180F35E247}"/>
                    </a:ext>
                  </a:extLst>
                </p14:cNvPr>
                <p14:cNvContentPartPr/>
                <p14:nvPr/>
              </p14:nvContentPartPr>
              <p14:xfrm>
                <a:off x="8675691" y="2235754"/>
                <a:ext cx="348480" cy="356400"/>
              </p14:xfrm>
            </p:contentPart>
          </mc:Choice>
          <mc:Fallback>
            <p:pic>
              <p:nvPicPr>
                <p:cNvPr id="109" name="Ink 108">
                  <a:extLst>
                    <a:ext uri="{FF2B5EF4-FFF2-40B4-BE49-F238E27FC236}">
                      <a16:creationId xmlns:a16="http://schemas.microsoft.com/office/drawing/2014/main" id="{9751C130-18D3-2C2E-FFFC-C8180F35E247}"/>
                    </a:ext>
                  </a:extLst>
                </p:cNvPr>
                <p:cNvPicPr/>
                <p:nvPr/>
              </p:nvPicPr>
              <p:blipFill>
                <a:blip r:embed="rId187"/>
                <a:stretch>
                  <a:fillRect/>
                </a:stretch>
              </p:blipFill>
              <p:spPr>
                <a:xfrm>
                  <a:off x="8667051" y="2227114"/>
                  <a:ext cx="366120" cy="374040"/>
                </a:xfrm>
                <a:prstGeom prst="rect">
                  <a:avLst/>
                </a:prstGeom>
              </p:spPr>
            </p:pic>
          </mc:Fallback>
        </mc:AlternateContent>
        <mc:AlternateContent xmlns:mc="http://schemas.openxmlformats.org/markup-compatibility/2006">
          <mc:Choice xmlns:p14="http://schemas.microsoft.com/office/powerpoint/2010/main" Requires="p14">
            <p:contentPart p14:bwMode="auto" r:id="rId188">
              <p14:nvContentPartPr>
                <p14:cNvPr id="110" name="Ink 109">
                  <a:extLst>
                    <a:ext uri="{FF2B5EF4-FFF2-40B4-BE49-F238E27FC236}">
                      <a16:creationId xmlns:a16="http://schemas.microsoft.com/office/drawing/2014/main" id="{D4424545-092A-4ED8-071F-B0934193ECB7}"/>
                    </a:ext>
                  </a:extLst>
                </p14:cNvPr>
                <p14:cNvContentPartPr/>
                <p14:nvPr/>
              </p14:nvContentPartPr>
              <p14:xfrm>
                <a:off x="8225691" y="3042154"/>
                <a:ext cx="121320" cy="240480"/>
              </p14:xfrm>
            </p:contentPart>
          </mc:Choice>
          <mc:Fallback>
            <p:pic>
              <p:nvPicPr>
                <p:cNvPr id="110" name="Ink 109">
                  <a:extLst>
                    <a:ext uri="{FF2B5EF4-FFF2-40B4-BE49-F238E27FC236}">
                      <a16:creationId xmlns:a16="http://schemas.microsoft.com/office/drawing/2014/main" id="{D4424545-092A-4ED8-071F-B0934193ECB7}"/>
                    </a:ext>
                  </a:extLst>
                </p:cNvPr>
                <p:cNvPicPr/>
                <p:nvPr/>
              </p:nvPicPr>
              <p:blipFill>
                <a:blip r:embed="rId189"/>
                <a:stretch>
                  <a:fillRect/>
                </a:stretch>
              </p:blipFill>
              <p:spPr>
                <a:xfrm>
                  <a:off x="8216691" y="3033154"/>
                  <a:ext cx="138960" cy="258120"/>
                </a:xfrm>
                <a:prstGeom prst="rect">
                  <a:avLst/>
                </a:prstGeom>
              </p:spPr>
            </p:pic>
          </mc:Fallback>
        </mc:AlternateContent>
        <mc:AlternateContent xmlns:mc="http://schemas.openxmlformats.org/markup-compatibility/2006">
          <mc:Choice xmlns:p14="http://schemas.microsoft.com/office/powerpoint/2010/main" Requires="p14">
            <p:contentPart p14:bwMode="auto" r:id="rId190">
              <p14:nvContentPartPr>
                <p14:cNvPr id="111" name="Ink 110">
                  <a:extLst>
                    <a:ext uri="{FF2B5EF4-FFF2-40B4-BE49-F238E27FC236}">
                      <a16:creationId xmlns:a16="http://schemas.microsoft.com/office/drawing/2014/main" id="{82C29428-0E09-AB55-0FED-5819F3B6A226}"/>
                    </a:ext>
                  </a:extLst>
                </p14:cNvPr>
                <p14:cNvContentPartPr/>
                <p14:nvPr/>
              </p14:nvContentPartPr>
              <p14:xfrm>
                <a:off x="8318931" y="2937034"/>
                <a:ext cx="252000" cy="172080"/>
              </p14:xfrm>
            </p:contentPart>
          </mc:Choice>
          <mc:Fallback>
            <p:pic>
              <p:nvPicPr>
                <p:cNvPr id="111" name="Ink 110">
                  <a:extLst>
                    <a:ext uri="{FF2B5EF4-FFF2-40B4-BE49-F238E27FC236}">
                      <a16:creationId xmlns:a16="http://schemas.microsoft.com/office/drawing/2014/main" id="{82C29428-0E09-AB55-0FED-5819F3B6A226}"/>
                    </a:ext>
                  </a:extLst>
                </p:cNvPr>
                <p:cNvPicPr/>
                <p:nvPr/>
              </p:nvPicPr>
              <p:blipFill>
                <a:blip r:embed="rId191"/>
                <a:stretch>
                  <a:fillRect/>
                </a:stretch>
              </p:blipFill>
              <p:spPr>
                <a:xfrm>
                  <a:off x="8309931" y="2928034"/>
                  <a:ext cx="269640" cy="189720"/>
                </a:xfrm>
                <a:prstGeom prst="rect">
                  <a:avLst/>
                </a:prstGeom>
              </p:spPr>
            </p:pic>
          </mc:Fallback>
        </mc:AlternateContent>
        <mc:AlternateContent xmlns:mc="http://schemas.openxmlformats.org/markup-compatibility/2006">
          <mc:Choice xmlns:p14="http://schemas.microsoft.com/office/powerpoint/2010/main" Requires="p14">
            <p:contentPart p14:bwMode="auto" r:id="rId192">
              <p14:nvContentPartPr>
                <p14:cNvPr id="112" name="Ink 111">
                  <a:extLst>
                    <a:ext uri="{FF2B5EF4-FFF2-40B4-BE49-F238E27FC236}">
                      <a16:creationId xmlns:a16="http://schemas.microsoft.com/office/drawing/2014/main" id="{812862B5-23D9-B88A-D692-F3ACCC1873AC}"/>
                    </a:ext>
                  </a:extLst>
                </p14:cNvPr>
                <p14:cNvContentPartPr/>
                <p14:nvPr/>
              </p14:nvContentPartPr>
              <p14:xfrm>
                <a:off x="8595051" y="2717794"/>
                <a:ext cx="284400" cy="232920"/>
              </p14:xfrm>
            </p:contentPart>
          </mc:Choice>
          <mc:Fallback>
            <p:pic>
              <p:nvPicPr>
                <p:cNvPr id="112" name="Ink 111">
                  <a:extLst>
                    <a:ext uri="{FF2B5EF4-FFF2-40B4-BE49-F238E27FC236}">
                      <a16:creationId xmlns:a16="http://schemas.microsoft.com/office/drawing/2014/main" id="{812862B5-23D9-B88A-D692-F3ACCC1873AC}"/>
                    </a:ext>
                  </a:extLst>
                </p:cNvPr>
                <p:cNvPicPr/>
                <p:nvPr/>
              </p:nvPicPr>
              <p:blipFill>
                <a:blip r:embed="rId193"/>
                <a:stretch>
                  <a:fillRect/>
                </a:stretch>
              </p:blipFill>
              <p:spPr>
                <a:xfrm>
                  <a:off x="8586051" y="2708794"/>
                  <a:ext cx="302040" cy="250560"/>
                </a:xfrm>
                <a:prstGeom prst="rect">
                  <a:avLst/>
                </a:prstGeom>
              </p:spPr>
            </p:pic>
          </mc:Fallback>
        </mc:AlternateContent>
        <mc:AlternateContent xmlns:mc="http://schemas.openxmlformats.org/markup-compatibility/2006">
          <mc:Choice xmlns:p14="http://schemas.microsoft.com/office/powerpoint/2010/main" Requires="p14">
            <p:contentPart p14:bwMode="auto" r:id="rId194">
              <p14:nvContentPartPr>
                <p14:cNvPr id="113" name="Ink 112">
                  <a:extLst>
                    <a:ext uri="{FF2B5EF4-FFF2-40B4-BE49-F238E27FC236}">
                      <a16:creationId xmlns:a16="http://schemas.microsoft.com/office/drawing/2014/main" id="{5DBB1794-CB9A-0C66-5D8C-258C6EC5D7DB}"/>
                    </a:ext>
                  </a:extLst>
                </p14:cNvPr>
                <p14:cNvContentPartPr/>
                <p14:nvPr/>
              </p14:nvContentPartPr>
              <p14:xfrm>
                <a:off x="8870091" y="2532034"/>
                <a:ext cx="193320" cy="214200"/>
              </p14:xfrm>
            </p:contentPart>
          </mc:Choice>
          <mc:Fallback>
            <p:pic>
              <p:nvPicPr>
                <p:cNvPr id="113" name="Ink 112">
                  <a:extLst>
                    <a:ext uri="{FF2B5EF4-FFF2-40B4-BE49-F238E27FC236}">
                      <a16:creationId xmlns:a16="http://schemas.microsoft.com/office/drawing/2014/main" id="{5DBB1794-CB9A-0C66-5D8C-258C6EC5D7DB}"/>
                    </a:ext>
                  </a:extLst>
                </p:cNvPr>
                <p:cNvPicPr/>
                <p:nvPr/>
              </p:nvPicPr>
              <p:blipFill>
                <a:blip r:embed="rId195"/>
                <a:stretch>
                  <a:fillRect/>
                </a:stretch>
              </p:blipFill>
              <p:spPr>
                <a:xfrm>
                  <a:off x="8861091" y="2523394"/>
                  <a:ext cx="210960" cy="231840"/>
                </a:xfrm>
                <a:prstGeom prst="rect">
                  <a:avLst/>
                </a:prstGeom>
              </p:spPr>
            </p:pic>
          </mc:Fallback>
        </mc:AlternateContent>
        <mc:AlternateContent xmlns:mc="http://schemas.openxmlformats.org/markup-compatibility/2006">
          <mc:Choice xmlns:p14="http://schemas.microsoft.com/office/powerpoint/2010/main" Requires="p14">
            <p:contentPart p14:bwMode="auto" r:id="rId196">
              <p14:nvContentPartPr>
                <p14:cNvPr id="114" name="Ink 113">
                  <a:extLst>
                    <a:ext uri="{FF2B5EF4-FFF2-40B4-BE49-F238E27FC236}">
                      <a16:creationId xmlns:a16="http://schemas.microsoft.com/office/drawing/2014/main" id="{653C055E-A8C2-4F5A-AEF8-7C710477665B}"/>
                    </a:ext>
                  </a:extLst>
                </p14:cNvPr>
                <p14:cNvContentPartPr/>
                <p14:nvPr/>
              </p14:nvContentPartPr>
              <p14:xfrm>
                <a:off x="9000411" y="2555434"/>
                <a:ext cx="47880" cy="10440"/>
              </p14:xfrm>
            </p:contentPart>
          </mc:Choice>
          <mc:Fallback>
            <p:pic>
              <p:nvPicPr>
                <p:cNvPr id="114" name="Ink 113">
                  <a:extLst>
                    <a:ext uri="{FF2B5EF4-FFF2-40B4-BE49-F238E27FC236}">
                      <a16:creationId xmlns:a16="http://schemas.microsoft.com/office/drawing/2014/main" id="{653C055E-A8C2-4F5A-AEF8-7C710477665B}"/>
                    </a:ext>
                  </a:extLst>
                </p:cNvPr>
                <p:cNvPicPr/>
                <p:nvPr/>
              </p:nvPicPr>
              <p:blipFill>
                <a:blip r:embed="rId197"/>
                <a:stretch>
                  <a:fillRect/>
                </a:stretch>
              </p:blipFill>
              <p:spPr>
                <a:xfrm>
                  <a:off x="8991411" y="2546434"/>
                  <a:ext cx="65520" cy="28080"/>
                </a:xfrm>
                <a:prstGeom prst="rect">
                  <a:avLst/>
                </a:prstGeom>
              </p:spPr>
            </p:pic>
          </mc:Fallback>
        </mc:AlternateContent>
        <mc:AlternateContent xmlns:mc="http://schemas.openxmlformats.org/markup-compatibility/2006">
          <mc:Choice xmlns:p14="http://schemas.microsoft.com/office/powerpoint/2010/main" Requires="p14">
            <p:contentPart p14:bwMode="auto" r:id="rId198">
              <p14:nvContentPartPr>
                <p14:cNvPr id="115" name="Ink 114">
                  <a:extLst>
                    <a:ext uri="{FF2B5EF4-FFF2-40B4-BE49-F238E27FC236}">
                      <a16:creationId xmlns:a16="http://schemas.microsoft.com/office/drawing/2014/main" id="{9E5E52B4-049C-39BD-2BB1-86856B8850FF}"/>
                    </a:ext>
                  </a:extLst>
                </p14:cNvPr>
                <p14:cNvContentPartPr/>
                <p14:nvPr/>
              </p14:nvContentPartPr>
              <p14:xfrm>
                <a:off x="8915451" y="2409994"/>
                <a:ext cx="310680" cy="217800"/>
              </p14:xfrm>
            </p:contentPart>
          </mc:Choice>
          <mc:Fallback>
            <p:pic>
              <p:nvPicPr>
                <p:cNvPr id="115" name="Ink 114">
                  <a:extLst>
                    <a:ext uri="{FF2B5EF4-FFF2-40B4-BE49-F238E27FC236}">
                      <a16:creationId xmlns:a16="http://schemas.microsoft.com/office/drawing/2014/main" id="{9E5E52B4-049C-39BD-2BB1-86856B8850FF}"/>
                    </a:ext>
                  </a:extLst>
                </p:cNvPr>
                <p:cNvPicPr/>
                <p:nvPr/>
              </p:nvPicPr>
              <p:blipFill>
                <a:blip r:embed="rId199"/>
                <a:stretch>
                  <a:fillRect/>
                </a:stretch>
              </p:blipFill>
              <p:spPr>
                <a:xfrm>
                  <a:off x="8906811" y="2400994"/>
                  <a:ext cx="328320" cy="235440"/>
                </a:xfrm>
                <a:prstGeom prst="rect">
                  <a:avLst/>
                </a:prstGeom>
              </p:spPr>
            </p:pic>
          </mc:Fallback>
        </mc:AlternateContent>
      </p:grpSp>
    </p:spTree>
    <p:extLst>
      <p:ext uri="{BB962C8B-B14F-4D97-AF65-F5344CB8AC3E}">
        <p14:creationId xmlns:p14="http://schemas.microsoft.com/office/powerpoint/2010/main" val="5165332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6">
            <a:extLst>
              <a:ext uri="{FF2B5EF4-FFF2-40B4-BE49-F238E27FC236}">
                <a16:creationId xmlns:a16="http://schemas.microsoft.com/office/drawing/2014/main" id="{E72CAF6D-6971-4E5F-B4C7-67297BF8C3E0}"/>
              </a:ext>
            </a:extLst>
          </p:cNvPr>
          <p:cNvSpPr>
            <a:spLocks noChangeArrowheads="1"/>
          </p:cNvSpPr>
          <p:nvPr/>
        </p:nvSpPr>
        <p:spPr bwMode="auto">
          <a:xfrm>
            <a:off x="1359529" y="2429181"/>
            <a:ext cx="167520" cy="336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82918" tIns="41459" rIns="82918" bIns="41459" numCol="1" anchor="ctr" anchorCtr="0" compatLnSpc="1">
            <a:prstTxWarp prst="textNoShape">
              <a:avLst/>
            </a:prstTxWarp>
            <a:spAutoFit/>
          </a:bodyPr>
          <a:lstStyle/>
          <a:p>
            <a:endParaRPr lang="en-US" sz="1643" dirty="0">
              <a:latin typeface="Arial" panose="020B0604020202020204" pitchFamily="34" charset="0"/>
            </a:endParaRPr>
          </a:p>
        </p:txBody>
      </p:sp>
      <p:sp>
        <p:nvSpPr>
          <p:cNvPr id="13" name="TextBox 12">
            <a:extLst>
              <a:ext uri="{FF2B5EF4-FFF2-40B4-BE49-F238E27FC236}">
                <a16:creationId xmlns:a16="http://schemas.microsoft.com/office/drawing/2014/main" id="{B36EEC41-6300-48DC-84E7-DBF3EE3339B1}"/>
              </a:ext>
            </a:extLst>
          </p:cNvPr>
          <p:cNvSpPr txBox="1"/>
          <p:nvPr/>
        </p:nvSpPr>
        <p:spPr>
          <a:xfrm>
            <a:off x="3505200" y="138313"/>
            <a:ext cx="4705134" cy="461665"/>
          </a:xfrm>
          <a:prstGeom prst="rect">
            <a:avLst/>
          </a:prstGeom>
          <a:noFill/>
        </p:spPr>
        <p:txBody>
          <a:bodyPr wrap="none" rtlCol="0">
            <a:spAutoFit/>
          </a:bodyPr>
          <a:lstStyle/>
          <a:p>
            <a:r>
              <a:rPr lang="en-US" sz="2400" dirty="0">
                <a:latin typeface="Arial" panose="020B0604020202020204" pitchFamily="34" charset="0"/>
              </a:rPr>
              <a:t>Quantification of Inhibitor Binding</a:t>
            </a:r>
          </a:p>
        </p:txBody>
      </p:sp>
      <p:grpSp>
        <p:nvGrpSpPr>
          <p:cNvPr id="7" name="Group 6">
            <a:extLst>
              <a:ext uri="{FF2B5EF4-FFF2-40B4-BE49-F238E27FC236}">
                <a16:creationId xmlns:a16="http://schemas.microsoft.com/office/drawing/2014/main" id="{D3406166-DCB3-61C6-55C6-71BC91CA6A76}"/>
              </a:ext>
            </a:extLst>
          </p:cNvPr>
          <p:cNvGrpSpPr/>
          <p:nvPr/>
        </p:nvGrpSpPr>
        <p:grpSpPr>
          <a:xfrm>
            <a:off x="990600" y="2309032"/>
            <a:ext cx="3077751" cy="2239935"/>
            <a:chOff x="990600" y="2309032"/>
            <a:chExt cx="3077751" cy="2239935"/>
          </a:xfrm>
        </p:grpSpPr>
        <mc:AlternateContent xmlns:mc="http://schemas.openxmlformats.org/markup-compatibility/2006" xmlns:a14="http://schemas.microsoft.com/office/drawing/2010/main">
          <mc:Choice Requires="a14">
            <p:graphicFrame>
              <p:nvGraphicFramePr>
                <p:cNvPr id="12" name="Object 11">
                  <a:extLst>
                    <a:ext uri="{FF2B5EF4-FFF2-40B4-BE49-F238E27FC236}">
                      <a16:creationId xmlns:a16="http://schemas.microsoft.com/office/drawing/2014/main" id="{C524999F-6707-43E2-AA66-AA0A004DB295}"/>
                    </a:ext>
                  </a:extLst>
                </p:cNvPr>
                <p:cNvGraphicFramePr>
                  <a:graphicFrameLocks noChangeAspect="1"/>
                </p:cNvGraphicFramePr>
                <p:nvPr>
                  <p:extLst>
                    <p:ext uri="{D42A27DB-BD31-4B8C-83A1-F6EECF244321}">
                      <p14:modId xmlns:p14="http://schemas.microsoft.com/office/powerpoint/2010/main" val="2283162764"/>
                    </p:ext>
                  </p:extLst>
                </p:nvPr>
              </p:nvGraphicFramePr>
              <p:xfrm>
                <a:off x="990600" y="2309032"/>
                <a:ext cx="3077751" cy="2239935"/>
              </p:xfrm>
              <a:graphic>
                <a:graphicData uri="http://schemas.openxmlformats.org/presentationml/2006/ole">
                  <mc:AlternateContent>
                    <mc:Choice xmlns:v="urn:schemas-microsoft-com:vml" Requires="v">
                      <p:oleObj name="MDLDrawObject Class" r:id="rId2" imgW="2714594" imgH="1780715" progId="MDLDrawOLE.MDLDrawObject.1">
                        <p:embed/>
                      </p:oleObj>
                    </mc:Choice>
                    <mc:Fallback>
                      <p:oleObj name="MDLDrawObject Class" r:id="rId2" imgW="2714594" imgH="1780715" progId="MDLDrawOLE.MDLDrawObject.1">
                        <p:embed/>
                        <p:pic>
                          <p:nvPicPr>
                            <p:cNvPr id="12" name="Object 11">
                              <a:extLst>
                                <a:ext uri="{FF2B5EF4-FFF2-40B4-BE49-F238E27FC236}">
                                  <a16:creationId xmlns:a16="http://schemas.microsoft.com/office/drawing/2014/main" id="{C524999F-6707-43E2-AA66-AA0A004DB295}"/>
                                </a:ext>
                              </a:extLst>
                            </p:cNvPr>
                            <p:cNvPicPr>
                              <a:picLocks noChangeAspect="1" noChangeArrowheads="1"/>
                            </p:cNvPicPr>
                            <p:nvPr/>
                          </p:nvPicPr>
                          <p:blipFill>
                            <a:blip r:embed="rId3"/>
                            <a:srcRect/>
                            <a:stretch>
                              <a:fillRect/>
                            </a:stretch>
                          </p:blipFill>
                          <p:spPr bwMode="auto">
                            <a:xfrm>
                              <a:off x="990600" y="2309032"/>
                              <a:ext cx="3077751" cy="2239935"/>
                            </a:xfrm>
                            <a:prstGeom prst="rect">
                              <a:avLst/>
                            </a:prstGeom>
                            <a:noFill/>
                          </p:spPr>
                        </p:pic>
                      </p:oleObj>
                    </mc:Fallback>
                  </mc:AlternateContent>
                </a:graphicData>
              </a:graphic>
            </p:graphicFrame>
          </mc:Choice>
          <mc:Fallback xmlns="">
            <p:graphicFrame>
              <p:nvGraphicFramePr>
                <p:cNvPr id="12" name="Object 11">
                  <a:extLst>
                    <a:ext uri="{FF2B5EF4-FFF2-40B4-BE49-F238E27FC236}">
                      <a16:creationId xmlns:a16="http://schemas.microsoft.com/office/drawing/2014/main" id="{C524999F-6707-43E2-AA66-AA0A004DB295}"/>
                    </a:ext>
                  </a:extLst>
                </p:cNvPr>
                <p:cNvGraphicFramePr>
                  <a:graphicFrameLocks noChangeAspect="1"/>
                </p:cNvGraphicFramePr>
                <p:nvPr>
                  <p:extLst>
                    <p:ext uri="{D42A27DB-BD31-4B8C-83A1-F6EECF244321}">
                      <p14:modId xmlns:p14="http://schemas.microsoft.com/office/powerpoint/2010/main" val="2283162764"/>
                    </p:ext>
                  </p:extLst>
                </p:nvPr>
              </p:nvGraphicFramePr>
              <p:xfrm>
                <a:off x="990600" y="2309032"/>
                <a:ext cx="3077751" cy="2239935"/>
              </p:xfrm>
              <a:graphic>
                <a:graphicData uri="http://schemas.openxmlformats.org/presentationml/2006/ole">
                  <mc:AlternateContent>
                    <mc:Choice xmlns:v="urn:schemas-microsoft-com:vml" Requires="v">
                      <p:oleObj name="MDLDrawObject Class" r:id="rId4" imgW="2714594" imgH="1780715" progId="MDLDrawOLE.MDLDrawObject.1">
                        <p:embed/>
                      </p:oleObj>
                    </mc:Choice>
                    <mc:Fallback>
                      <p:oleObj name="MDLDrawObject Class" r:id="rId4" imgW="2714594" imgH="1780715" progId="MDLDrawOLE.MDLDrawObject.1">
                        <p:embed/>
                        <p:pic>
                          <p:nvPicPr>
                            <p:cNvPr id="12" name="Object 11">
                              <a:extLst>
                                <a:ext uri="{FF2B5EF4-FFF2-40B4-BE49-F238E27FC236}">
                                  <a16:creationId xmlns:a16="http://schemas.microsoft.com/office/drawing/2014/main" id="{C524999F-6707-43E2-AA66-AA0A004DB295}"/>
                                </a:ext>
                              </a:extLst>
                            </p:cNvPr>
                            <p:cNvPicPr>
                              <a:picLocks noChangeAspect="1" noChangeArrowheads="1"/>
                            </p:cNvPicPr>
                            <p:nvPr/>
                          </p:nvPicPr>
                          <p:blipFill>
                            <a:blip r:embed="rId5"/>
                            <a:srcRect/>
                            <a:stretch>
                              <a:fillRect/>
                            </a:stretch>
                          </p:blipFill>
                          <p:spPr bwMode="auto">
                            <a:xfrm>
                              <a:off x="990600" y="2309032"/>
                              <a:ext cx="3077751" cy="2239935"/>
                            </a:xfrm>
                            <a:prstGeom prst="rect">
                              <a:avLst/>
                            </a:prstGeom>
                            <a:noFill/>
                          </p:spPr>
                        </p:pic>
                      </p:oleObj>
                    </mc:Fallback>
                  </mc:AlternateContent>
                </a:graphicData>
              </a:graphic>
            </p:graphicFrame>
          </mc:Fallback>
        </mc:AlternateContent>
        <mc:AlternateContent xmlns:mc="http://schemas.openxmlformats.org/markup-compatibility/2006" xmlns:a14="http://schemas.microsoft.com/office/drawing/2010/main">
          <mc:Choice Requires="a14">
            <p:sp>
              <p:nvSpPr>
                <p:cNvPr id="14" name="Rectangle 13">
                  <a:extLst>
                    <a:ext uri="{FF2B5EF4-FFF2-40B4-BE49-F238E27FC236}">
                      <a16:creationId xmlns:a16="http://schemas.microsoft.com/office/drawing/2014/main" id="{CEFAF194-42E2-4D63-8661-D9F5AB655EA0}"/>
                    </a:ext>
                  </a:extLst>
                </p:cNvPr>
                <p:cNvSpPr/>
                <p:nvPr/>
              </p:nvSpPr>
              <p:spPr>
                <a:xfrm>
                  <a:off x="1935729" y="3485198"/>
                  <a:ext cx="1929824" cy="672043"/>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1807" i="1">
                                <a:latin typeface="Cambria Math" panose="02040503050406030204" pitchFamily="18" charset="0"/>
                              </a:rPr>
                            </m:ctrlPr>
                          </m:sSubPr>
                          <m:e>
                            <m:r>
                              <a:rPr lang="en-US" sz="1807" i="1">
                                <a:latin typeface="Cambria Math" panose="02040503050406030204" pitchFamily="18" charset="0"/>
                              </a:rPr>
                              <m:t>𝐾</m:t>
                            </m:r>
                          </m:e>
                          <m:sub>
                            <m:r>
                              <a:rPr lang="en-US" sz="1807" i="1">
                                <a:latin typeface="Cambria Math" panose="02040503050406030204" pitchFamily="18" charset="0"/>
                              </a:rPr>
                              <m:t>𝐼</m:t>
                            </m:r>
                          </m:sub>
                        </m:sSub>
                        <m:r>
                          <a:rPr lang="en-US" sz="1807">
                            <a:latin typeface="Cambria Math" panose="02040503050406030204" pitchFamily="18" charset="0"/>
                          </a:rPr>
                          <m:t>=</m:t>
                        </m:r>
                        <m:sSub>
                          <m:sSubPr>
                            <m:ctrlPr>
                              <a:rPr lang="en-US" sz="1807" i="1">
                                <a:latin typeface="Cambria Math" panose="02040503050406030204" pitchFamily="18" charset="0"/>
                              </a:rPr>
                            </m:ctrlPr>
                          </m:sSubPr>
                          <m:e>
                            <m:r>
                              <a:rPr lang="en-US" sz="1807" i="1">
                                <a:latin typeface="Cambria Math" panose="02040503050406030204" pitchFamily="18" charset="0"/>
                              </a:rPr>
                              <m:t>𝐾</m:t>
                            </m:r>
                          </m:e>
                          <m:sub>
                            <m:r>
                              <a:rPr lang="en-US" sz="1807" i="1">
                                <a:latin typeface="Cambria Math" panose="02040503050406030204" pitchFamily="18" charset="0"/>
                              </a:rPr>
                              <m:t>𝐷</m:t>
                            </m:r>
                          </m:sub>
                        </m:sSub>
                        <m:r>
                          <a:rPr lang="en-US" sz="1807">
                            <a:latin typeface="Cambria Math" panose="02040503050406030204" pitchFamily="18" charset="0"/>
                          </a:rPr>
                          <m:t>=</m:t>
                        </m:r>
                        <m:f>
                          <m:fPr>
                            <m:ctrlPr>
                              <a:rPr lang="en-US" sz="1807" i="1">
                                <a:latin typeface="Cambria Math" panose="02040503050406030204" pitchFamily="18" charset="0"/>
                              </a:rPr>
                            </m:ctrlPr>
                          </m:fPr>
                          <m:num>
                            <m:d>
                              <m:dPr>
                                <m:begChr m:val="["/>
                                <m:endChr m:val="]"/>
                                <m:ctrlPr>
                                  <a:rPr lang="en-US" sz="1807" i="1">
                                    <a:latin typeface="Cambria Math" panose="02040503050406030204" pitchFamily="18" charset="0"/>
                                  </a:rPr>
                                </m:ctrlPr>
                              </m:dPr>
                              <m:e>
                                <m:r>
                                  <a:rPr lang="en-US" sz="1807" i="1">
                                    <a:latin typeface="Cambria Math" panose="02040503050406030204" pitchFamily="18" charset="0"/>
                                  </a:rPr>
                                  <m:t>𝐸</m:t>
                                </m:r>
                                <m:r>
                                  <a:rPr lang="en-US" sz="1807">
                                    <a:latin typeface="Cambria Math" panose="02040503050406030204" pitchFamily="18" charset="0"/>
                                  </a:rPr>
                                  <m:t>][</m:t>
                                </m:r>
                                <m:r>
                                  <a:rPr lang="en-US" sz="1807" i="1">
                                    <a:latin typeface="Cambria Math" panose="02040503050406030204" pitchFamily="18" charset="0"/>
                                  </a:rPr>
                                  <m:t>𝐼</m:t>
                                </m:r>
                              </m:e>
                            </m:d>
                          </m:num>
                          <m:den>
                            <m:d>
                              <m:dPr>
                                <m:begChr m:val="["/>
                                <m:endChr m:val="]"/>
                                <m:ctrlPr>
                                  <a:rPr lang="en-US" sz="1807" i="1">
                                    <a:latin typeface="Cambria Math" panose="02040503050406030204" pitchFamily="18" charset="0"/>
                                  </a:rPr>
                                </m:ctrlPr>
                              </m:dPr>
                              <m:e>
                                <m:r>
                                  <a:rPr lang="en-US" sz="1807" i="1">
                                    <a:latin typeface="Cambria Math" panose="02040503050406030204" pitchFamily="18" charset="0"/>
                                  </a:rPr>
                                  <m:t>𝐸𝐼</m:t>
                                </m:r>
                              </m:e>
                            </m:d>
                          </m:den>
                        </m:f>
                      </m:oMath>
                    </m:oMathPara>
                  </a14:m>
                  <a:endParaRPr lang="en-US" sz="1807" dirty="0">
                    <a:latin typeface="Arial" panose="020B0604020202020204" pitchFamily="34" charset="0"/>
                  </a:endParaRPr>
                </a:p>
              </p:txBody>
            </p:sp>
          </mc:Choice>
          <mc:Fallback xmlns="">
            <p:sp>
              <p:nvSpPr>
                <p:cNvPr id="14" name="Rectangle 13">
                  <a:extLst>
                    <a:ext uri="{FF2B5EF4-FFF2-40B4-BE49-F238E27FC236}">
                      <a16:creationId xmlns:a16="http://schemas.microsoft.com/office/drawing/2014/main" id="{CEFAF194-42E2-4D63-8661-D9F5AB655EA0}"/>
                    </a:ext>
                  </a:extLst>
                </p:cNvPr>
                <p:cNvSpPr>
                  <a:spLocks noRot="1" noChangeAspect="1" noMove="1" noResize="1" noEditPoints="1" noAdjustHandles="1" noChangeArrowheads="1" noChangeShapeType="1" noTextEdit="1"/>
                </p:cNvSpPr>
                <p:nvPr/>
              </p:nvSpPr>
              <p:spPr>
                <a:xfrm>
                  <a:off x="1935729" y="3485198"/>
                  <a:ext cx="1929824" cy="672043"/>
                </a:xfrm>
                <a:prstGeom prst="rect">
                  <a:avLst/>
                </a:prstGeom>
                <a:blipFill>
                  <a:blip r:embed="rId6"/>
                  <a:stretch>
                    <a:fillRect/>
                  </a:stretch>
                </a:blipFill>
              </p:spPr>
              <p:txBody>
                <a:bodyPr/>
                <a:lstStyle/>
                <a:p>
                  <a:r>
                    <a:rPr lang="en-US">
                      <a:noFill/>
                    </a:rPr>
                    <a:t> </a:t>
                  </a:r>
                </a:p>
              </p:txBody>
            </p:sp>
          </mc:Fallback>
        </mc:AlternateContent>
      </p:grpSp>
      <p:graphicFrame>
        <p:nvGraphicFramePr>
          <p:cNvPr id="15" name="Object 14">
            <a:extLst>
              <a:ext uri="{FF2B5EF4-FFF2-40B4-BE49-F238E27FC236}">
                <a16:creationId xmlns:a16="http://schemas.microsoft.com/office/drawing/2014/main" id="{9BD5C317-3F0F-44D4-A62D-4DD36F246F74}"/>
              </a:ext>
            </a:extLst>
          </p:cNvPr>
          <p:cNvGraphicFramePr>
            <a:graphicFrameLocks noChangeAspect="1"/>
          </p:cNvGraphicFramePr>
          <p:nvPr>
            <p:extLst>
              <p:ext uri="{D42A27DB-BD31-4B8C-83A1-F6EECF244321}">
                <p14:modId xmlns:p14="http://schemas.microsoft.com/office/powerpoint/2010/main" val="2928592201"/>
              </p:ext>
            </p:extLst>
          </p:nvPr>
        </p:nvGraphicFramePr>
        <p:xfrm>
          <a:off x="5555479" y="1793011"/>
          <a:ext cx="4425300" cy="3213487"/>
        </p:xfrm>
        <a:graphic>
          <a:graphicData uri="http://schemas.openxmlformats.org/presentationml/2006/ole">
            <mc:AlternateContent xmlns:mc="http://schemas.openxmlformats.org/markup-compatibility/2006">
              <mc:Choice xmlns:v="urn:schemas-microsoft-com:vml" Requires="v">
                <p:oleObj name="MDLDrawObject Class" r:id="rId7" imgW="3952733" imgH="2904797" progId="MDLDrawOLE.MDLDrawObject.1">
                  <p:embed/>
                </p:oleObj>
              </mc:Choice>
              <mc:Fallback>
                <p:oleObj name="MDLDrawObject Class" r:id="rId7" imgW="3952733" imgH="2904797" progId="MDLDrawOLE.MDLDrawObject.1">
                  <p:embed/>
                  <p:pic>
                    <p:nvPicPr>
                      <p:cNvPr id="15" name="Object 14">
                        <a:extLst>
                          <a:ext uri="{FF2B5EF4-FFF2-40B4-BE49-F238E27FC236}">
                            <a16:creationId xmlns:a16="http://schemas.microsoft.com/office/drawing/2014/main" id="{9BD5C317-3F0F-44D4-A62D-4DD36F246F74}"/>
                          </a:ext>
                        </a:extLst>
                      </p:cNvPr>
                      <p:cNvPicPr>
                        <a:picLocks noChangeAspect="1" noChangeArrowheads="1"/>
                      </p:cNvPicPr>
                      <p:nvPr/>
                    </p:nvPicPr>
                    <p:blipFill>
                      <a:blip r:embed="rId8"/>
                      <a:srcRect/>
                      <a:stretch>
                        <a:fillRect/>
                      </a:stretch>
                    </p:blipFill>
                    <p:spPr bwMode="auto">
                      <a:xfrm>
                        <a:off x="5555479" y="1793011"/>
                        <a:ext cx="4425300" cy="3213487"/>
                      </a:xfrm>
                      <a:prstGeom prst="rect">
                        <a:avLst/>
                      </a:prstGeom>
                      <a:noFill/>
                    </p:spPr>
                  </p:pic>
                </p:oleObj>
              </mc:Fallback>
            </mc:AlternateContent>
          </a:graphicData>
        </a:graphic>
      </p:graphicFrame>
      <p:sp>
        <p:nvSpPr>
          <p:cNvPr id="5" name="Date Placeholder 4">
            <a:extLst>
              <a:ext uri="{FF2B5EF4-FFF2-40B4-BE49-F238E27FC236}">
                <a16:creationId xmlns:a16="http://schemas.microsoft.com/office/drawing/2014/main" id="{9350D666-85EF-F867-9ED9-5C6D030D7D55}"/>
              </a:ext>
            </a:extLst>
          </p:cNvPr>
          <p:cNvSpPr>
            <a:spLocks noGrp="1"/>
          </p:cNvSpPr>
          <p:nvPr>
            <p:ph type="dt" sz="half" idx="10"/>
          </p:nvPr>
        </p:nvSpPr>
        <p:spPr/>
        <p:txBody>
          <a:bodyPr/>
          <a:lstStyle/>
          <a:p>
            <a:fld id="{3BC47EB5-70E9-4536-9F60-8A60125B7E06}" type="datetime1">
              <a:rPr lang="en-US" smtClean="0"/>
              <a:t>9/9/2023</a:t>
            </a:fld>
            <a:endParaRPr lang="en-US"/>
          </a:p>
        </p:txBody>
      </p:sp>
      <p:sp>
        <p:nvSpPr>
          <p:cNvPr id="6" name="Footer Placeholder 5">
            <a:extLst>
              <a:ext uri="{FF2B5EF4-FFF2-40B4-BE49-F238E27FC236}">
                <a16:creationId xmlns:a16="http://schemas.microsoft.com/office/drawing/2014/main" id="{2E7615B8-DEE2-0E44-4446-64F0BFE0FD53}"/>
              </a:ext>
            </a:extLst>
          </p:cNvPr>
          <p:cNvSpPr>
            <a:spLocks noGrp="1"/>
          </p:cNvSpPr>
          <p:nvPr>
            <p:ph type="ftr" sz="quarter" idx="11"/>
          </p:nvPr>
        </p:nvSpPr>
        <p:spPr/>
        <p:txBody>
          <a:bodyPr/>
          <a:lstStyle/>
          <a:p>
            <a:r>
              <a:rPr lang="en-US"/>
              <a:t>D &amp; D Lecture 5 - Fall 2023</a:t>
            </a:r>
          </a:p>
        </p:txBody>
      </p:sp>
      <p:sp>
        <p:nvSpPr>
          <p:cNvPr id="8" name="Slide Number Placeholder 7">
            <a:extLst>
              <a:ext uri="{FF2B5EF4-FFF2-40B4-BE49-F238E27FC236}">
                <a16:creationId xmlns:a16="http://schemas.microsoft.com/office/drawing/2014/main" id="{33C1B0B2-19EE-6589-DB4C-0A38E1908F3F}"/>
              </a:ext>
            </a:extLst>
          </p:cNvPr>
          <p:cNvSpPr>
            <a:spLocks noGrp="1"/>
          </p:cNvSpPr>
          <p:nvPr>
            <p:ph type="sldNum" sz="quarter" idx="12"/>
          </p:nvPr>
        </p:nvSpPr>
        <p:spPr/>
        <p:txBody>
          <a:bodyPr/>
          <a:lstStyle/>
          <a:p>
            <a:fld id="{DC3BB032-4020-48F4-953B-341806DC4A2B}" type="slidenum">
              <a:rPr lang="en-US" smtClean="0"/>
              <a:pPr/>
              <a:t>8</a:t>
            </a:fld>
            <a:endParaRPr lang="en-US"/>
          </a:p>
        </p:txBody>
      </p:sp>
      <mc:AlternateContent xmlns:mc="http://schemas.openxmlformats.org/markup-compatibility/2006">
        <mc:Choice xmlns:p14="http://schemas.microsoft.com/office/powerpoint/2010/main" Requires="p14">
          <p:contentPart p14:bwMode="auto" r:id="rId9">
            <p14:nvContentPartPr>
              <p14:cNvPr id="2" name="Ink 1">
                <a:extLst>
                  <a:ext uri="{FF2B5EF4-FFF2-40B4-BE49-F238E27FC236}">
                    <a16:creationId xmlns:a16="http://schemas.microsoft.com/office/drawing/2014/main" id="{A72992F2-20CC-7A2D-6AC6-949EBF1C7B5F}"/>
                  </a:ext>
                </a:extLst>
              </p14:cNvPr>
              <p14:cNvContentPartPr/>
              <p14:nvPr/>
            </p14:nvContentPartPr>
            <p14:xfrm>
              <a:off x="1937097" y="1436554"/>
              <a:ext cx="360" cy="360"/>
            </p14:xfrm>
          </p:contentPart>
        </mc:Choice>
        <mc:Fallback>
          <p:pic>
            <p:nvPicPr>
              <p:cNvPr id="2" name="Ink 1">
                <a:extLst>
                  <a:ext uri="{FF2B5EF4-FFF2-40B4-BE49-F238E27FC236}">
                    <a16:creationId xmlns:a16="http://schemas.microsoft.com/office/drawing/2014/main" id="{A72992F2-20CC-7A2D-6AC6-949EBF1C7B5F}"/>
                  </a:ext>
                </a:extLst>
              </p:cNvPr>
              <p:cNvPicPr/>
              <p:nvPr/>
            </p:nvPicPr>
            <p:blipFill>
              <a:blip r:embed="rId10"/>
              <a:stretch>
                <a:fillRect/>
              </a:stretch>
            </p:blipFill>
            <p:spPr>
              <a:xfrm>
                <a:off x="1928457" y="1427554"/>
                <a:ext cx="18000" cy="18000"/>
              </a:xfrm>
              <a:prstGeom prst="rect">
                <a:avLst/>
              </a:prstGeom>
            </p:spPr>
          </p:pic>
        </mc:Fallback>
      </mc:AlternateContent>
      <p:grpSp>
        <p:nvGrpSpPr>
          <p:cNvPr id="26" name="Group 25">
            <a:extLst>
              <a:ext uri="{FF2B5EF4-FFF2-40B4-BE49-F238E27FC236}">
                <a16:creationId xmlns:a16="http://schemas.microsoft.com/office/drawing/2014/main" id="{46D6426B-613C-8987-D2F3-CEE920A7C947}"/>
              </a:ext>
            </a:extLst>
          </p:cNvPr>
          <p:cNvGrpSpPr/>
          <p:nvPr/>
        </p:nvGrpSpPr>
        <p:grpSpPr>
          <a:xfrm>
            <a:off x="2604897" y="2487754"/>
            <a:ext cx="308520" cy="247680"/>
            <a:chOff x="2604897" y="2487754"/>
            <a:chExt cx="308520" cy="247680"/>
          </a:xfrm>
        </p:grpSpPr>
        <mc:AlternateContent xmlns:mc="http://schemas.openxmlformats.org/markup-compatibility/2006">
          <mc:Choice xmlns:p14="http://schemas.microsoft.com/office/powerpoint/2010/main" Requires="p14">
            <p:contentPart p14:bwMode="auto" r:id="rId11">
              <p14:nvContentPartPr>
                <p14:cNvPr id="17" name="Ink 16">
                  <a:extLst>
                    <a:ext uri="{FF2B5EF4-FFF2-40B4-BE49-F238E27FC236}">
                      <a16:creationId xmlns:a16="http://schemas.microsoft.com/office/drawing/2014/main" id="{E21BB98A-023F-FDB9-9AB7-E89CB34C0F5E}"/>
                    </a:ext>
                  </a:extLst>
                </p14:cNvPr>
                <p14:cNvContentPartPr/>
                <p14:nvPr/>
              </p14:nvContentPartPr>
              <p14:xfrm>
                <a:off x="2604897" y="2531314"/>
                <a:ext cx="46440" cy="150120"/>
              </p14:xfrm>
            </p:contentPart>
          </mc:Choice>
          <mc:Fallback>
            <p:pic>
              <p:nvPicPr>
                <p:cNvPr id="17" name="Ink 16">
                  <a:extLst>
                    <a:ext uri="{FF2B5EF4-FFF2-40B4-BE49-F238E27FC236}">
                      <a16:creationId xmlns:a16="http://schemas.microsoft.com/office/drawing/2014/main" id="{E21BB98A-023F-FDB9-9AB7-E89CB34C0F5E}"/>
                    </a:ext>
                  </a:extLst>
                </p:cNvPr>
                <p:cNvPicPr/>
                <p:nvPr/>
              </p:nvPicPr>
              <p:blipFill>
                <a:blip r:embed="rId12"/>
                <a:stretch>
                  <a:fillRect/>
                </a:stretch>
              </p:blipFill>
              <p:spPr>
                <a:xfrm>
                  <a:off x="2595897" y="2522674"/>
                  <a:ext cx="64080" cy="16776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18" name="Ink 17">
                  <a:extLst>
                    <a:ext uri="{FF2B5EF4-FFF2-40B4-BE49-F238E27FC236}">
                      <a16:creationId xmlns:a16="http://schemas.microsoft.com/office/drawing/2014/main" id="{64B87D43-8C4F-9A5E-A113-67BDA7EF8577}"/>
                    </a:ext>
                  </a:extLst>
                </p14:cNvPr>
                <p14:cNvContentPartPr/>
                <p14:nvPr/>
              </p14:nvContentPartPr>
              <p14:xfrm>
                <a:off x="2617857" y="2512234"/>
                <a:ext cx="73080" cy="146880"/>
              </p14:xfrm>
            </p:contentPart>
          </mc:Choice>
          <mc:Fallback>
            <p:pic>
              <p:nvPicPr>
                <p:cNvPr id="18" name="Ink 17">
                  <a:extLst>
                    <a:ext uri="{FF2B5EF4-FFF2-40B4-BE49-F238E27FC236}">
                      <a16:creationId xmlns:a16="http://schemas.microsoft.com/office/drawing/2014/main" id="{64B87D43-8C4F-9A5E-A113-67BDA7EF8577}"/>
                    </a:ext>
                  </a:extLst>
                </p:cNvPr>
                <p:cNvPicPr/>
                <p:nvPr/>
              </p:nvPicPr>
              <p:blipFill>
                <a:blip r:embed="rId14"/>
                <a:stretch>
                  <a:fillRect/>
                </a:stretch>
              </p:blipFill>
              <p:spPr>
                <a:xfrm>
                  <a:off x="2608857" y="2503234"/>
                  <a:ext cx="90720" cy="16452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19" name="Ink 18">
                  <a:extLst>
                    <a:ext uri="{FF2B5EF4-FFF2-40B4-BE49-F238E27FC236}">
                      <a16:creationId xmlns:a16="http://schemas.microsoft.com/office/drawing/2014/main" id="{2D746565-A64D-3722-3592-943288A94D9D}"/>
                    </a:ext>
                  </a:extLst>
                </p14:cNvPr>
                <p14:cNvContentPartPr/>
                <p14:nvPr/>
              </p14:nvContentPartPr>
              <p14:xfrm>
                <a:off x="2654577" y="2647234"/>
                <a:ext cx="93600" cy="88200"/>
              </p14:xfrm>
            </p:contentPart>
          </mc:Choice>
          <mc:Fallback>
            <p:pic>
              <p:nvPicPr>
                <p:cNvPr id="19" name="Ink 18">
                  <a:extLst>
                    <a:ext uri="{FF2B5EF4-FFF2-40B4-BE49-F238E27FC236}">
                      <a16:creationId xmlns:a16="http://schemas.microsoft.com/office/drawing/2014/main" id="{2D746565-A64D-3722-3592-943288A94D9D}"/>
                    </a:ext>
                  </a:extLst>
                </p:cNvPr>
                <p:cNvPicPr/>
                <p:nvPr/>
              </p:nvPicPr>
              <p:blipFill>
                <a:blip r:embed="rId16"/>
                <a:stretch>
                  <a:fillRect/>
                </a:stretch>
              </p:blipFill>
              <p:spPr>
                <a:xfrm>
                  <a:off x="2645577" y="2638594"/>
                  <a:ext cx="111240" cy="10584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20" name="Ink 19">
                  <a:extLst>
                    <a:ext uri="{FF2B5EF4-FFF2-40B4-BE49-F238E27FC236}">
                      <a16:creationId xmlns:a16="http://schemas.microsoft.com/office/drawing/2014/main" id="{82A28320-F73B-C31F-5CE7-53771A73971C}"/>
                    </a:ext>
                  </a:extLst>
                </p14:cNvPr>
                <p14:cNvContentPartPr/>
                <p14:nvPr/>
              </p14:nvContentPartPr>
              <p14:xfrm>
                <a:off x="2806857" y="2487754"/>
                <a:ext cx="106560" cy="159480"/>
              </p14:xfrm>
            </p:contentPart>
          </mc:Choice>
          <mc:Fallback>
            <p:pic>
              <p:nvPicPr>
                <p:cNvPr id="20" name="Ink 19">
                  <a:extLst>
                    <a:ext uri="{FF2B5EF4-FFF2-40B4-BE49-F238E27FC236}">
                      <a16:creationId xmlns:a16="http://schemas.microsoft.com/office/drawing/2014/main" id="{82A28320-F73B-C31F-5CE7-53771A73971C}"/>
                    </a:ext>
                  </a:extLst>
                </p:cNvPr>
                <p:cNvPicPr/>
                <p:nvPr/>
              </p:nvPicPr>
              <p:blipFill>
                <a:blip r:embed="rId18"/>
                <a:stretch>
                  <a:fillRect/>
                </a:stretch>
              </p:blipFill>
              <p:spPr>
                <a:xfrm>
                  <a:off x="2797857" y="2478754"/>
                  <a:ext cx="124200" cy="177120"/>
                </a:xfrm>
                <a:prstGeom prst="rect">
                  <a:avLst/>
                </a:prstGeom>
              </p:spPr>
            </p:pic>
          </mc:Fallback>
        </mc:AlternateContent>
      </p:grpSp>
      <p:grpSp>
        <p:nvGrpSpPr>
          <p:cNvPr id="25" name="Group 24">
            <a:extLst>
              <a:ext uri="{FF2B5EF4-FFF2-40B4-BE49-F238E27FC236}">
                <a16:creationId xmlns:a16="http://schemas.microsoft.com/office/drawing/2014/main" id="{ABD75070-8580-1FCF-D5E2-15344E613B03}"/>
              </a:ext>
            </a:extLst>
          </p:cNvPr>
          <p:cNvGrpSpPr/>
          <p:nvPr/>
        </p:nvGrpSpPr>
        <p:grpSpPr>
          <a:xfrm>
            <a:off x="3525777" y="2492794"/>
            <a:ext cx="214920" cy="246240"/>
            <a:chOff x="3525777" y="2492794"/>
            <a:chExt cx="214920" cy="246240"/>
          </a:xfrm>
        </p:grpSpPr>
        <mc:AlternateContent xmlns:mc="http://schemas.openxmlformats.org/markup-compatibility/2006">
          <mc:Choice xmlns:p14="http://schemas.microsoft.com/office/powerpoint/2010/main" Requires="p14">
            <p:contentPart p14:bwMode="auto" r:id="rId19">
              <p14:nvContentPartPr>
                <p14:cNvPr id="21" name="Ink 20">
                  <a:extLst>
                    <a:ext uri="{FF2B5EF4-FFF2-40B4-BE49-F238E27FC236}">
                      <a16:creationId xmlns:a16="http://schemas.microsoft.com/office/drawing/2014/main" id="{D9EDF569-B53C-E68C-EE5E-5935D014347E}"/>
                    </a:ext>
                  </a:extLst>
                </p14:cNvPr>
                <p14:cNvContentPartPr/>
                <p14:nvPr/>
              </p14:nvContentPartPr>
              <p14:xfrm>
                <a:off x="3525777" y="2561194"/>
                <a:ext cx="85320" cy="137520"/>
              </p14:xfrm>
            </p:contentPart>
          </mc:Choice>
          <mc:Fallback>
            <p:pic>
              <p:nvPicPr>
                <p:cNvPr id="21" name="Ink 20">
                  <a:extLst>
                    <a:ext uri="{FF2B5EF4-FFF2-40B4-BE49-F238E27FC236}">
                      <a16:creationId xmlns:a16="http://schemas.microsoft.com/office/drawing/2014/main" id="{D9EDF569-B53C-E68C-EE5E-5935D014347E}"/>
                    </a:ext>
                  </a:extLst>
                </p:cNvPr>
                <p:cNvPicPr/>
                <p:nvPr/>
              </p:nvPicPr>
              <p:blipFill>
                <a:blip r:embed="rId20"/>
                <a:stretch>
                  <a:fillRect/>
                </a:stretch>
              </p:blipFill>
              <p:spPr>
                <a:xfrm>
                  <a:off x="3517137" y="2552194"/>
                  <a:ext cx="102960" cy="15516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22" name="Ink 21">
                  <a:extLst>
                    <a:ext uri="{FF2B5EF4-FFF2-40B4-BE49-F238E27FC236}">
                      <a16:creationId xmlns:a16="http://schemas.microsoft.com/office/drawing/2014/main" id="{FA0415DB-3DE2-C118-9054-445EE8E1110A}"/>
                    </a:ext>
                  </a:extLst>
                </p14:cNvPr>
                <p14:cNvContentPartPr/>
                <p14:nvPr/>
              </p14:nvContentPartPr>
              <p14:xfrm>
                <a:off x="3529017" y="2492794"/>
                <a:ext cx="91080" cy="108360"/>
              </p14:xfrm>
            </p:contentPart>
          </mc:Choice>
          <mc:Fallback>
            <p:pic>
              <p:nvPicPr>
                <p:cNvPr id="22" name="Ink 21">
                  <a:extLst>
                    <a:ext uri="{FF2B5EF4-FFF2-40B4-BE49-F238E27FC236}">
                      <a16:creationId xmlns:a16="http://schemas.microsoft.com/office/drawing/2014/main" id="{FA0415DB-3DE2-C118-9054-445EE8E1110A}"/>
                    </a:ext>
                  </a:extLst>
                </p:cNvPr>
                <p:cNvPicPr/>
                <p:nvPr/>
              </p:nvPicPr>
              <p:blipFill>
                <a:blip r:embed="rId22"/>
                <a:stretch>
                  <a:fillRect/>
                </a:stretch>
              </p:blipFill>
              <p:spPr>
                <a:xfrm>
                  <a:off x="3520017" y="2484154"/>
                  <a:ext cx="108720" cy="12600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23" name="Ink 22">
                  <a:extLst>
                    <a:ext uri="{FF2B5EF4-FFF2-40B4-BE49-F238E27FC236}">
                      <a16:creationId xmlns:a16="http://schemas.microsoft.com/office/drawing/2014/main" id="{DE53F0A2-B9BB-21BA-EA35-DC2C561D7E3F}"/>
                    </a:ext>
                  </a:extLst>
                </p14:cNvPr>
                <p14:cNvContentPartPr/>
                <p14:nvPr/>
              </p14:nvContentPartPr>
              <p14:xfrm>
                <a:off x="3555297" y="2569834"/>
                <a:ext cx="185400" cy="169200"/>
              </p14:xfrm>
            </p:contentPart>
          </mc:Choice>
          <mc:Fallback>
            <p:pic>
              <p:nvPicPr>
                <p:cNvPr id="23" name="Ink 22">
                  <a:extLst>
                    <a:ext uri="{FF2B5EF4-FFF2-40B4-BE49-F238E27FC236}">
                      <a16:creationId xmlns:a16="http://schemas.microsoft.com/office/drawing/2014/main" id="{DE53F0A2-B9BB-21BA-EA35-DC2C561D7E3F}"/>
                    </a:ext>
                  </a:extLst>
                </p:cNvPr>
                <p:cNvPicPr/>
                <p:nvPr/>
              </p:nvPicPr>
              <p:blipFill>
                <a:blip r:embed="rId24"/>
                <a:stretch>
                  <a:fillRect/>
                </a:stretch>
              </p:blipFill>
              <p:spPr>
                <a:xfrm>
                  <a:off x="3546657" y="2561194"/>
                  <a:ext cx="203040" cy="18684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25">
            <p14:nvContentPartPr>
              <p14:cNvPr id="24" name="Ink 23">
                <a:extLst>
                  <a:ext uri="{FF2B5EF4-FFF2-40B4-BE49-F238E27FC236}">
                    <a16:creationId xmlns:a16="http://schemas.microsoft.com/office/drawing/2014/main" id="{05F303E0-E030-BD66-EF69-0472C9F0B0D5}"/>
                  </a:ext>
                </a:extLst>
              </p14:cNvPr>
              <p14:cNvContentPartPr/>
              <p14:nvPr/>
            </p14:nvContentPartPr>
            <p14:xfrm>
              <a:off x="3914217" y="2517274"/>
              <a:ext cx="85320" cy="161280"/>
            </p14:xfrm>
          </p:contentPart>
        </mc:Choice>
        <mc:Fallback>
          <p:pic>
            <p:nvPicPr>
              <p:cNvPr id="24" name="Ink 23">
                <a:extLst>
                  <a:ext uri="{FF2B5EF4-FFF2-40B4-BE49-F238E27FC236}">
                    <a16:creationId xmlns:a16="http://schemas.microsoft.com/office/drawing/2014/main" id="{05F303E0-E030-BD66-EF69-0472C9F0B0D5}"/>
                  </a:ext>
                </a:extLst>
              </p:cNvPr>
              <p:cNvPicPr/>
              <p:nvPr/>
            </p:nvPicPr>
            <p:blipFill>
              <a:blip r:embed="rId26"/>
              <a:stretch>
                <a:fillRect/>
              </a:stretch>
            </p:blipFill>
            <p:spPr>
              <a:xfrm>
                <a:off x="3905577" y="2508274"/>
                <a:ext cx="102960" cy="178920"/>
              </a:xfrm>
              <a:prstGeom prst="rect">
                <a:avLst/>
              </a:prstGeom>
            </p:spPr>
          </p:pic>
        </mc:Fallback>
      </mc:AlternateContent>
      <p:grpSp>
        <p:nvGrpSpPr>
          <p:cNvPr id="28" name="Group 27">
            <a:extLst>
              <a:ext uri="{FF2B5EF4-FFF2-40B4-BE49-F238E27FC236}">
                <a16:creationId xmlns:a16="http://schemas.microsoft.com/office/drawing/2014/main" id="{E4405814-DA31-996D-47CB-52E8F51B2611}"/>
              </a:ext>
            </a:extLst>
          </p:cNvPr>
          <p:cNvGrpSpPr/>
          <p:nvPr/>
        </p:nvGrpSpPr>
        <p:grpSpPr>
          <a:xfrm>
            <a:off x="677457" y="2003554"/>
            <a:ext cx="1548720" cy="2931840"/>
            <a:chOff x="677457" y="2003554"/>
            <a:chExt cx="1548720" cy="2931840"/>
          </a:xfrm>
        </p:grpSpPr>
        <mc:AlternateContent xmlns:mc="http://schemas.openxmlformats.org/markup-compatibility/2006">
          <mc:Choice xmlns:p14="http://schemas.microsoft.com/office/powerpoint/2010/main" Requires="p14">
            <p:contentPart p14:bwMode="auto" r:id="rId27">
              <p14:nvContentPartPr>
                <p14:cNvPr id="3" name="Ink 2">
                  <a:extLst>
                    <a:ext uri="{FF2B5EF4-FFF2-40B4-BE49-F238E27FC236}">
                      <a16:creationId xmlns:a16="http://schemas.microsoft.com/office/drawing/2014/main" id="{5DA52F8F-CA90-E099-4850-DF2C5E092C46}"/>
                    </a:ext>
                  </a:extLst>
                </p14:cNvPr>
                <p14:cNvContentPartPr/>
                <p14:nvPr/>
              </p14:nvContentPartPr>
              <p14:xfrm>
                <a:off x="1148337" y="2574514"/>
                <a:ext cx="55440" cy="106560"/>
              </p14:xfrm>
            </p:contentPart>
          </mc:Choice>
          <mc:Fallback>
            <p:pic>
              <p:nvPicPr>
                <p:cNvPr id="3" name="Ink 2">
                  <a:extLst>
                    <a:ext uri="{FF2B5EF4-FFF2-40B4-BE49-F238E27FC236}">
                      <a16:creationId xmlns:a16="http://schemas.microsoft.com/office/drawing/2014/main" id="{5DA52F8F-CA90-E099-4850-DF2C5E092C46}"/>
                    </a:ext>
                  </a:extLst>
                </p:cNvPr>
                <p:cNvPicPr/>
                <p:nvPr/>
              </p:nvPicPr>
              <p:blipFill>
                <a:blip r:embed="rId28"/>
                <a:stretch>
                  <a:fillRect/>
                </a:stretch>
              </p:blipFill>
              <p:spPr>
                <a:xfrm>
                  <a:off x="1139697" y="2565874"/>
                  <a:ext cx="73080" cy="124200"/>
                </a:xfrm>
                <a:prstGeom prst="rect">
                  <a:avLst/>
                </a:prstGeom>
              </p:spPr>
            </p:pic>
          </mc:Fallback>
        </mc:AlternateContent>
        <mc:AlternateContent xmlns:mc="http://schemas.openxmlformats.org/markup-compatibility/2006">
          <mc:Choice xmlns:p14="http://schemas.microsoft.com/office/powerpoint/2010/main" Requires="p14">
            <p:contentPart p14:bwMode="auto" r:id="rId29">
              <p14:nvContentPartPr>
                <p14:cNvPr id="4" name="Ink 3">
                  <a:extLst>
                    <a:ext uri="{FF2B5EF4-FFF2-40B4-BE49-F238E27FC236}">
                      <a16:creationId xmlns:a16="http://schemas.microsoft.com/office/drawing/2014/main" id="{355D5C91-13A4-1730-8B7F-E4C582DF3833}"/>
                    </a:ext>
                  </a:extLst>
                </p14:cNvPr>
                <p14:cNvContentPartPr/>
                <p14:nvPr/>
              </p14:nvContentPartPr>
              <p14:xfrm>
                <a:off x="1145817" y="2500714"/>
                <a:ext cx="63000" cy="121320"/>
              </p14:xfrm>
            </p:contentPart>
          </mc:Choice>
          <mc:Fallback>
            <p:pic>
              <p:nvPicPr>
                <p:cNvPr id="4" name="Ink 3">
                  <a:extLst>
                    <a:ext uri="{FF2B5EF4-FFF2-40B4-BE49-F238E27FC236}">
                      <a16:creationId xmlns:a16="http://schemas.microsoft.com/office/drawing/2014/main" id="{355D5C91-13A4-1730-8B7F-E4C582DF3833}"/>
                    </a:ext>
                  </a:extLst>
                </p:cNvPr>
                <p:cNvPicPr/>
                <p:nvPr/>
              </p:nvPicPr>
              <p:blipFill>
                <a:blip r:embed="rId30"/>
                <a:stretch>
                  <a:fillRect/>
                </a:stretch>
              </p:blipFill>
              <p:spPr>
                <a:xfrm>
                  <a:off x="1137177" y="2492074"/>
                  <a:ext cx="80640" cy="138960"/>
                </a:xfrm>
                <a:prstGeom prst="rect">
                  <a:avLst/>
                </a:prstGeom>
              </p:spPr>
            </p:pic>
          </mc:Fallback>
        </mc:AlternateContent>
        <mc:AlternateContent xmlns:mc="http://schemas.openxmlformats.org/markup-compatibility/2006">
          <mc:Choice xmlns:p14="http://schemas.microsoft.com/office/powerpoint/2010/main" Requires="p14">
            <p:contentPart p14:bwMode="auto" r:id="rId31">
              <p14:nvContentPartPr>
                <p14:cNvPr id="9" name="Ink 8">
                  <a:extLst>
                    <a:ext uri="{FF2B5EF4-FFF2-40B4-BE49-F238E27FC236}">
                      <a16:creationId xmlns:a16="http://schemas.microsoft.com/office/drawing/2014/main" id="{546E7C9F-2937-8E63-C9B0-08F434F13550}"/>
                    </a:ext>
                  </a:extLst>
                </p14:cNvPr>
                <p14:cNvContentPartPr/>
                <p14:nvPr/>
              </p14:nvContentPartPr>
              <p14:xfrm>
                <a:off x="1149057" y="2551114"/>
                <a:ext cx="138600" cy="168120"/>
              </p14:xfrm>
            </p:contentPart>
          </mc:Choice>
          <mc:Fallback>
            <p:pic>
              <p:nvPicPr>
                <p:cNvPr id="9" name="Ink 8">
                  <a:extLst>
                    <a:ext uri="{FF2B5EF4-FFF2-40B4-BE49-F238E27FC236}">
                      <a16:creationId xmlns:a16="http://schemas.microsoft.com/office/drawing/2014/main" id="{546E7C9F-2937-8E63-C9B0-08F434F13550}"/>
                    </a:ext>
                  </a:extLst>
                </p:cNvPr>
                <p:cNvPicPr/>
                <p:nvPr/>
              </p:nvPicPr>
              <p:blipFill>
                <a:blip r:embed="rId32"/>
                <a:stretch>
                  <a:fillRect/>
                </a:stretch>
              </p:blipFill>
              <p:spPr>
                <a:xfrm>
                  <a:off x="1140057" y="2542474"/>
                  <a:ext cx="156240" cy="18576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10" name="Ink 9">
                  <a:extLst>
                    <a:ext uri="{FF2B5EF4-FFF2-40B4-BE49-F238E27FC236}">
                      <a16:creationId xmlns:a16="http://schemas.microsoft.com/office/drawing/2014/main" id="{56BCC0F4-91F9-B70B-A5FC-711DF0545C72}"/>
                    </a:ext>
                  </a:extLst>
                </p14:cNvPr>
                <p14:cNvContentPartPr/>
                <p14:nvPr/>
              </p14:nvContentPartPr>
              <p14:xfrm>
                <a:off x="1770057" y="2490634"/>
                <a:ext cx="80640" cy="142920"/>
              </p14:xfrm>
            </p:contentPart>
          </mc:Choice>
          <mc:Fallback>
            <p:pic>
              <p:nvPicPr>
                <p:cNvPr id="10" name="Ink 9">
                  <a:extLst>
                    <a:ext uri="{FF2B5EF4-FFF2-40B4-BE49-F238E27FC236}">
                      <a16:creationId xmlns:a16="http://schemas.microsoft.com/office/drawing/2014/main" id="{56BCC0F4-91F9-B70B-A5FC-711DF0545C72}"/>
                    </a:ext>
                  </a:extLst>
                </p:cNvPr>
                <p:cNvPicPr/>
                <p:nvPr/>
              </p:nvPicPr>
              <p:blipFill>
                <a:blip r:embed="rId34"/>
                <a:stretch>
                  <a:fillRect/>
                </a:stretch>
              </p:blipFill>
              <p:spPr>
                <a:xfrm>
                  <a:off x="1761057" y="2481634"/>
                  <a:ext cx="98280" cy="160560"/>
                </a:xfrm>
                <a:prstGeom prst="rect">
                  <a:avLst/>
                </a:prstGeom>
              </p:spPr>
            </p:pic>
          </mc:Fallback>
        </mc:AlternateContent>
        <mc:AlternateContent xmlns:mc="http://schemas.openxmlformats.org/markup-compatibility/2006">
          <mc:Choice xmlns:p14="http://schemas.microsoft.com/office/powerpoint/2010/main" Requires="p14">
            <p:contentPart p14:bwMode="auto" r:id="rId35">
              <p14:nvContentPartPr>
                <p14:cNvPr id="27" name="Ink 26">
                  <a:extLst>
                    <a:ext uri="{FF2B5EF4-FFF2-40B4-BE49-F238E27FC236}">
                      <a16:creationId xmlns:a16="http://schemas.microsoft.com/office/drawing/2014/main" id="{707F4B37-3AAF-1648-A70A-289D00F130E6}"/>
                    </a:ext>
                  </a:extLst>
                </p14:cNvPr>
                <p14:cNvContentPartPr/>
                <p14:nvPr/>
              </p14:nvContentPartPr>
              <p14:xfrm>
                <a:off x="677457" y="2003554"/>
                <a:ext cx="1548720" cy="2931840"/>
              </p14:xfrm>
            </p:contentPart>
          </mc:Choice>
          <mc:Fallback>
            <p:pic>
              <p:nvPicPr>
                <p:cNvPr id="27" name="Ink 26">
                  <a:extLst>
                    <a:ext uri="{FF2B5EF4-FFF2-40B4-BE49-F238E27FC236}">
                      <a16:creationId xmlns:a16="http://schemas.microsoft.com/office/drawing/2014/main" id="{707F4B37-3AAF-1648-A70A-289D00F130E6}"/>
                    </a:ext>
                  </a:extLst>
                </p:cNvPr>
                <p:cNvPicPr/>
                <p:nvPr/>
              </p:nvPicPr>
              <p:blipFill>
                <a:blip r:embed="rId36"/>
                <a:stretch>
                  <a:fillRect/>
                </a:stretch>
              </p:blipFill>
              <p:spPr>
                <a:xfrm>
                  <a:off x="668457" y="1994914"/>
                  <a:ext cx="1566360" cy="2949480"/>
                </a:xfrm>
                <a:prstGeom prst="rect">
                  <a:avLst/>
                </a:prstGeom>
              </p:spPr>
            </p:pic>
          </mc:Fallback>
        </mc:AlternateContent>
      </p:grpSp>
      <p:grpSp>
        <p:nvGrpSpPr>
          <p:cNvPr id="32" name="Group 31">
            <a:extLst>
              <a:ext uri="{FF2B5EF4-FFF2-40B4-BE49-F238E27FC236}">
                <a16:creationId xmlns:a16="http://schemas.microsoft.com/office/drawing/2014/main" id="{CE0CBC4B-7C6F-787D-0E9B-BD1BF6EDBB45}"/>
              </a:ext>
            </a:extLst>
          </p:cNvPr>
          <p:cNvGrpSpPr/>
          <p:nvPr/>
        </p:nvGrpSpPr>
        <p:grpSpPr>
          <a:xfrm>
            <a:off x="1576737" y="3432754"/>
            <a:ext cx="248040" cy="262080"/>
            <a:chOff x="1576737" y="3432754"/>
            <a:chExt cx="248040" cy="262080"/>
          </a:xfrm>
        </p:grpSpPr>
        <mc:AlternateContent xmlns:mc="http://schemas.openxmlformats.org/markup-compatibility/2006">
          <mc:Choice xmlns:p14="http://schemas.microsoft.com/office/powerpoint/2010/main" Requires="p14">
            <p:contentPart p14:bwMode="auto" r:id="rId37">
              <p14:nvContentPartPr>
                <p14:cNvPr id="29" name="Ink 28">
                  <a:extLst>
                    <a:ext uri="{FF2B5EF4-FFF2-40B4-BE49-F238E27FC236}">
                      <a16:creationId xmlns:a16="http://schemas.microsoft.com/office/drawing/2014/main" id="{14A5F54D-0EDA-0E19-7C85-24C771C3C27A}"/>
                    </a:ext>
                  </a:extLst>
                </p14:cNvPr>
                <p14:cNvContentPartPr/>
                <p14:nvPr/>
              </p14:nvContentPartPr>
              <p14:xfrm>
                <a:off x="1576737" y="3575314"/>
                <a:ext cx="106560" cy="119520"/>
              </p14:xfrm>
            </p:contentPart>
          </mc:Choice>
          <mc:Fallback>
            <p:pic>
              <p:nvPicPr>
                <p:cNvPr id="29" name="Ink 28">
                  <a:extLst>
                    <a:ext uri="{FF2B5EF4-FFF2-40B4-BE49-F238E27FC236}">
                      <a16:creationId xmlns:a16="http://schemas.microsoft.com/office/drawing/2014/main" id="{14A5F54D-0EDA-0E19-7C85-24C771C3C27A}"/>
                    </a:ext>
                  </a:extLst>
                </p:cNvPr>
                <p:cNvPicPr/>
                <p:nvPr/>
              </p:nvPicPr>
              <p:blipFill>
                <a:blip r:embed="rId38"/>
                <a:stretch>
                  <a:fillRect/>
                </a:stretch>
              </p:blipFill>
              <p:spPr>
                <a:xfrm>
                  <a:off x="1568097" y="3566314"/>
                  <a:ext cx="124200" cy="137160"/>
                </a:xfrm>
                <a:prstGeom prst="rect">
                  <a:avLst/>
                </a:prstGeom>
              </p:spPr>
            </p:pic>
          </mc:Fallback>
        </mc:AlternateContent>
        <mc:AlternateContent xmlns:mc="http://schemas.openxmlformats.org/markup-compatibility/2006">
          <mc:Choice xmlns:p14="http://schemas.microsoft.com/office/powerpoint/2010/main" Requires="p14">
            <p:contentPart p14:bwMode="auto" r:id="rId39">
              <p14:nvContentPartPr>
                <p14:cNvPr id="30" name="Ink 29">
                  <a:extLst>
                    <a:ext uri="{FF2B5EF4-FFF2-40B4-BE49-F238E27FC236}">
                      <a16:creationId xmlns:a16="http://schemas.microsoft.com/office/drawing/2014/main" id="{07D1AFFE-4080-6B64-8B07-484854817D44}"/>
                    </a:ext>
                  </a:extLst>
                </p14:cNvPr>
                <p14:cNvContentPartPr/>
                <p14:nvPr/>
              </p14:nvContentPartPr>
              <p14:xfrm>
                <a:off x="1693017" y="3483154"/>
                <a:ext cx="82080" cy="93600"/>
              </p14:xfrm>
            </p:contentPart>
          </mc:Choice>
          <mc:Fallback>
            <p:pic>
              <p:nvPicPr>
                <p:cNvPr id="30" name="Ink 29">
                  <a:extLst>
                    <a:ext uri="{FF2B5EF4-FFF2-40B4-BE49-F238E27FC236}">
                      <a16:creationId xmlns:a16="http://schemas.microsoft.com/office/drawing/2014/main" id="{07D1AFFE-4080-6B64-8B07-484854817D44}"/>
                    </a:ext>
                  </a:extLst>
                </p:cNvPr>
                <p:cNvPicPr/>
                <p:nvPr/>
              </p:nvPicPr>
              <p:blipFill>
                <a:blip r:embed="rId40"/>
                <a:stretch>
                  <a:fillRect/>
                </a:stretch>
              </p:blipFill>
              <p:spPr>
                <a:xfrm>
                  <a:off x="1684017" y="3474514"/>
                  <a:ext cx="99720" cy="111240"/>
                </a:xfrm>
                <a:prstGeom prst="rect">
                  <a:avLst/>
                </a:prstGeom>
              </p:spPr>
            </p:pic>
          </mc:Fallback>
        </mc:AlternateContent>
        <mc:AlternateContent xmlns:mc="http://schemas.openxmlformats.org/markup-compatibility/2006">
          <mc:Choice xmlns:p14="http://schemas.microsoft.com/office/powerpoint/2010/main" Requires="p14">
            <p:contentPart p14:bwMode="auto" r:id="rId41">
              <p14:nvContentPartPr>
                <p14:cNvPr id="31" name="Ink 30">
                  <a:extLst>
                    <a:ext uri="{FF2B5EF4-FFF2-40B4-BE49-F238E27FC236}">
                      <a16:creationId xmlns:a16="http://schemas.microsoft.com/office/drawing/2014/main" id="{60F327A0-A6ED-C112-A8CE-7DD6D9C82484}"/>
                    </a:ext>
                  </a:extLst>
                </p14:cNvPr>
                <p14:cNvContentPartPr/>
                <p14:nvPr/>
              </p14:nvContentPartPr>
              <p14:xfrm>
                <a:off x="1660257" y="3432754"/>
                <a:ext cx="164520" cy="195120"/>
              </p14:xfrm>
            </p:contentPart>
          </mc:Choice>
          <mc:Fallback>
            <p:pic>
              <p:nvPicPr>
                <p:cNvPr id="31" name="Ink 30">
                  <a:extLst>
                    <a:ext uri="{FF2B5EF4-FFF2-40B4-BE49-F238E27FC236}">
                      <a16:creationId xmlns:a16="http://schemas.microsoft.com/office/drawing/2014/main" id="{60F327A0-A6ED-C112-A8CE-7DD6D9C82484}"/>
                    </a:ext>
                  </a:extLst>
                </p:cNvPr>
                <p:cNvPicPr/>
                <p:nvPr/>
              </p:nvPicPr>
              <p:blipFill>
                <a:blip r:embed="rId42"/>
                <a:stretch>
                  <a:fillRect/>
                </a:stretch>
              </p:blipFill>
              <p:spPr>
                <a:xfrm>
                  <a:off x="1651617" y="3424114"/>
                  <a:ext cx="182160" cy="21276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43">
            <p14:nvContentPartPr>
              <p14:cNvPr id="33" name="Ink 32">
                <a:extLst>
                  <a:ext uri="{FF2B5EF4-FFF2-40B4-BE49-F238E27FC236}">
                    <a16:creationId xmlns:a16="http://schemas.microsoft.com/office/drawing/2014/main" id="{CABDC686-96E8-52E7-0A4B-AD295BB59AB8}"/>
                  </a:ext>
                </a:extLst>
              </p14:cNvPr>
              <p14:cNvContentPartPr/>
              <p14:nvPr/>
            </p14:nvContentPartPr>
            <p14:xfrm>
              <a:off x="1095417" y="4402234"/>
              <a:ext cx="186120" cy="18360"/>
            </p14:xfrm>
          </p:contentPart>
        </mc:Choice>
        <mc:Fallback>
          <p:pic>
            <p:nvPicPr>
              <p:cNvPr id="33" name="Ink 32">
                <a:extLst>
                  <a:ext uri="{FF2B5EF4-FFF2-40B4-BE49-F238E27FC236}">
                    <a16:creationId xmlns:a16="http://schemas.microsoft.com/office/drawing/2014/main" id="{CABDC686-96E8-52E7-0A4B-AD295BB59AB8}"/>
                  </a:ext>
                </a:extLst>
              </p:cNvPr>
              <p:cNvPicPr/>
              <p:nvPr/>
            </p:nvPicPr>
            <p:blipFill>
              <a:blip r:embed="rId44"/>
              <a:stretch>
                <a:fillRect/>
              </a:stretch>
            </p:blipFill>
            <p:spPr>
              <a:xfrm>
                <a:off x="1086777" y="4393234"/>
                <a:ext cx="203760" cy="36000"/>
              </a:xfrm>
              <a:prstGeom prst="rect">
                <a:avLst/>
              </a:prstGeom>
            </p:spPr>
          </p:pic>
        </mc:Fallback>
      </mc:AlternateContent>
      <mc:AlternateContent xmlns:mc="http://schemas.openxmlformats.org/markup-compatibility/2006">
        <mc:Choice xmlns:p14="http://schemas.microsoft.com/office/powerpoint/2010/main" Requires="p14">
          <p:contentPart p14:bwMode="auto" r:id="rId45">
            <p14:nvContentPartPr>
              <p14:cNvPr id="34" name="Ink 33">
                <a:extLst>
                  <a:ext uri="{FF2B5EF4-FFF2-40B4-BE49-F238E27FC236}">
                    <a16:creationId xmlns:a16="http://schemas.microsoft.com/office/drawing/2014/main" id="{39B4BAA5-A2D9-2637-4FA9-615E46DBAF6F}"/>
                  </a:ext>
                </a:extLst>
              </p14:cNvPr>
              <p14:cNvContentPartPr/>
              <p14:nvPr/>
            </p14:nvContentPartPr>
            <p14:xfrm>
              <a:off x="2583297" y="4084714"/>
              <a:ext cx="204120" cy="29160"/>
            </p14:xfrm>
          </p:contentPart>
        </mc:Choice>
        <mc:Fallback>
          <p:pic>
            <p:nvPicPr>
              <p:cNvPr id="34" name="Ink 33">
                <a:extLst>
                  <a:ext uri="{FF2B5EF4-FFF2-40B4-BE49-F238E27FC236}">
                    <a16:creationId xmlns:a16="http://schemas.microsoft.com/office/drawing/2014/main" id="{39B4BAA5-A2D9-2637-4FA9-615E46DBAF6F}"/>
                  </a:ext>
                </a:extLst>
              </p:cNvPr>
              <p:cNvPicPr/>
              <p:nvPr/>
            </p:nvPicPr>
            <p:blipFill>
              <a:blip r:embed="rId46"/>
              <a:stretch>
                <a:fillRect/>
              </a:stretch>
            </p:blipFill>
            <p:spPr>
              <a:xfrm>
                <a:off x="2574297" y="4075714"/>
                <a:ext cx="221760" cy="46800"/>
              </a:xfrm>
              <a:prstGeom prst="rect">
                <a:avLst/>
              </a:prstGeom>
            </p:spPr>
          </p:pic>
        </mc:Fallback>
      </mc:AlternateContent>
      <p:grpSp>
        <p:nvGrpSpPr>
          <p:cNvPr id="55" name="Group 54">
            <a:extLst>
              <a:ext uri="{FF2B5EF4-FFF2-40B4-BE49-F238E27FC236}">
                <a16:creationId xmlns:a16="http://schemas.microsoft.com/office/drawing/2014/main" id="{D2EB835C-31A2-2117-C849-DC9A9B0CE86B}"/>
              </a:ext>
            </a:extLst>
          </p:cNvPr>
          <p:cNvGrpSpPr/>
          <p:nvPr/>
        </p:nvGrpSpPr>
        <p:grpSpPr>
          <a:xfrm>
            <a:off x="1842057" y="5055994"/>
            <a:ext cx="843120" cy="547920"/>
            <a:chOff x="1842057" y="5055994"/>
            <a:chExt cx="843120" cy="547920"/>
          </a:xfrm>
        </p:grpSpPr>
        <mc:AlternateContent xmlns:mc="http://schemas.openxmlformats.org/markup-compatibility/2006">
          <mc:Choice xmlns:p14="http://schemas.microsoft.com/office/powerpoint/2010/main" Requires="p14">
            <p:contentPart p14:bwMode="auto" r:id="rId47">
              <p14:nvContentPartPr>
                <p14:cNvPr id="35" name="Ink 34">
                  <a:extLst>
                    <a:ext uri="{FF2B5EF4-FFF2-40B4-BE49-F238E27FC236}">
                      <a16:creationId xmlns:a16="http://schemas.microsoft.com/office/drawing/2014/main" id="{CE8320B1-3E27-695E-BDC5-0A758BC17F03}"/>
                    </a:ext>
                  </a:extLst>
                </p14:cNvPr>
                <p14:cNvContentPartPr/>
                <p14:nvPr/>
              </p14:nvContentPartPr>
              <p14:xfrm>
                <a:off x="2121057" y="5221954"/>
                <a:ext cx="35640" cy="256320"/>
              </p14:xfrm>
            </p:contentPart>
          </mc:Choice>
          <mc:Fallback>
            <p:pic>
              <p:nvPicPr>
                <p:cNvPr id="35" name="Ink 34">
                  <a:extLst>
                    <a:ext uri="{FF2B5EF4-FFF2-40B4-BE49-F238E27FC236}">
                      <a16:creationId xmlns:a16="http://schemas.microsoft.com/office/drawing/2014/main" id="{CE8320B1-3E27-695E-BDC5-0A758BC17F03}"/>
                    </a:ext>
                  </a:extLst>
                </p:cNvPr>
                <p:cNvPicPr/>
                <p:nvPr/>
              </p:nvPicPr>
              <p:blipFill>
                <a:blip r:embed="rId48"/>
                <a:stretch>
                  <a:fillRect/>
                </a:stretch>
              </p:blipFill>
              <p:spPr>
                <a:xfrm>
                  <a:off x="2112417" y="5213314"/>
                  <a:ext cx="53280" cy="273960"/>
                </a:xfrm>
                <a:prstGeom prst="rect">
                  <a:avLst/>
                </a:prstGeom>
              </p:spPr>
            </p:pic>
          </mc:Fallback>
        </mc:AlternateContent>
        <mc:AlternateContent xmlns:mc="http://schemas.openxmlformats.org/markup-compatibility/2006">
          <mc:Choice xmlns:p14="http://schemas.microsoft.com/office/powerpoint/2010/main" Requires="p14">
            <p:contentPart p14:bwMode="auto" r:id="rId49">
              <p14:nvContentPartPr>
                <p14:cNvPr id="36" name="Ink 35">
                  <a:extLst>
                    <a:ext uri="{FF2B5EF4-FFF2-40B4-BE49-F238E27FC236}">
                      <a16:creationId xmlns:a16="http://schemas.microsoft.com/office/drawing/2014/main" id="{17AEE699-1EA2-CD58-B62E-E8B0CF22E9B8}"/>
                    </a:ext>
                  </a:extLst>
                </p14:cNvPr>
                <p14:cNvContentPartPr/>
                <p14:nvPr/>
              </p14:nvContentPartPr>
              <p14:xfrm>
                <a:off x="2119617" y="5219074"/>
                <a:ext cx="135000" cy="33480"/>
              </p14:xfrm>
            </p:contentPart>
          </mc:Choice>
          <mc:Fallback>
            <p:pic>
              <p:nvPicPr>
                <p:cNvPr id="36" name="Ink 35">
                  <a:extLst>
                    <a:ext uri="{FF2B5EF4-FFF2-40B4-BE49-F238E27FC236}">
                      <a16:creationId xmlns:a16="http://schemas.microsoft.com/office/drawing/2014/main" id="{17AEE699-1EA2-CD58-B62E-E8B0CF22E9B8}"/>
                    </a:ext>
                  </a:extLst>
                </p:cNvPr>
                <p:cNvPicPr/>
                <p:nvPr/>
              </p:nvPicPr>
              <p:blipFill>
                <a:blip r:embed="rId50"/>
                <a:stretch>
                  <a:fillRect/>
                </a:stretch>
              </p:blipFill>
              <p:spPr>
                <a:xfrm>
                  <a:off x="2110617" y="5210074"/>
                  <a:ext cx="152640" cy="51120"/>
                </a:xfrm>
                <a:prstGeom prst="rect">
                  <a:avLst/>
                </a:prstGeom>
              </p:spPr>
            </p:pic>
          </mc:Fallback>
        </mc:AlternateContent>
        <mc:AlternateContent xmlns:mc="http://schemas.openxmlformats.org/markup-compatibility/2006">
          <mc:Choice xmlns:p14="http://schemas.microsoft.com/office/powerpoint/2010/main" Requires="p14">
            <p:contentPart p14:bwMode="auto" r:id="rId51">
              <p14:nvContentPartPr>
                <p14:cNvPr id="37" name="Ink 36">
                  <a:extLst>
                    <a:ext uri="{FF2B5EF4-FFF2-40B4-BE49-F238E27FC236}">
                      <a16:creationId xmlns:a16="http://schemas.microsoft.com/office/drawing/2014/main" id="{BB9B7D3D-1306-6D8B-E8B3-3A7180E33C60}"/>
                    </a:ext>
                  </a:extLst>
                </p14:cNvPr>
                <p14:cNvContentPartPr/>
                <p14:nvPr/>
              </p14:nvContentPartPr>
              <p14:xfrm>
                <a:off x="2135817" y="5322754"/>
                <a:ext cx="195120" cy="192240"/>
              </p14:xfrm>
            </p:contentPart>
          </mc:Choice>
          <mc:Fallback>
            <p:pic>
              <p:nvPicPr>
                <p:cNvPr id="37" name="Ink 36">
                  <a:extLst>
                    <a:ext uri="{FF2B5EF4-FFF2-40B4-BE49-F238E27FC236}">
                      <a16:creationId xmlns:a16="http://schemas.microsoft.com/office/drawing/2014/main" id="{BB9B7D3D-1306-6D8B-E8B3-3A7180E33C60}"/>
                    </a:ext>
                  </a:extLst>
                </p:cNvPr>
                <p:cNvPicPr/>
                <p:nvPr/>
              </p:nvPicPr>
              <p:blipFill>
                <a:blip r:embed="rId52"/>
                <a:stretch>
                  <a:fillRect/>
                </a:stretch>
              </p:blipFill>
              <p:spPr>
                <a:xfrm>
                  <a:off x="2126817" y="5314114"/>
                  <a:ext cx="212760" cy="209880"/>
                </a:xfrm>
                <a:prstGeom prst="rect">
                  <a:avLst/>
                </a:prstGeom>
              </p:spPr>
            </p:pic>
          </mc:Fallback>
        </mc:AlternateContent>
        <mc:AlternateContent xmlns:mc="http://schemas.openxmlformats.org/markup-compatibility/2006">
          <mc:Choice xmlns:p14="http://schemas.microsoft.com/office/powerpoint/2010/main" Requires="p14">
            <p:contentPart p14:bwMode="auto" r:id="rId53">
              <p14:nvContentPartPr>
                <p14:cNvPr id="38" name="Ink 37">
                  <a:extLst>
                    <a:ext uri="{FF2B5EF4-FFF2-40B4-BE49-F238E27FC236}">
                      <a16:creationId xmlns:a16="http://schemas.microsoft.com/office/drawing/2014/main" id="{0C85E0E4-6E70-F858-3976-0D1B26F09556}"/>
                    </a:ext>
                  </a:extLst>
                </p14:cNvPr>
                <p14:cNvContentPartPr/>
                <p14:nvPr/>
              </p14:nvContentPartPr>
              <p14:xfrm>
                <a:off x="2359377" y="5198554"/>
                <a:ext cx="138600" cy="223200"/>
              </p14:xfrm>
            </p:contentPart>
          </mc:Choice>
          <mc:Fallback>
            <p:pic>
              <p:nvPicPr>
                <p:cNvPr id="38" name="Ink 37">
                  <a:extLst>
                    <a:ext uri="{FF2B5EF4-FFF2-40B4-BE49-F238E27FC236}">
                      <a16:creationId xmlns:a16="http://schemas.microsoft.com/office/drawing/2014/main" id="{0C85E0E4-6E70-F858-3976-0D1B26F09556}"/>
                    </a:ext>
                  </a:extLst>
                </p:cNvPr>
                <p:cNvPicPr/>
                <p:nvPr/>
              </p:nvPicPr>
              <p:blipFill>
                <a:blip r:embed="rId54"/>
                <a:stretch>
                  <a:fillRect/>
                </a:stretch>
              </p:blipFill>
              <p:spPr>
                <a:xfrm>
                  <a:off x="2350377" y="5189554"/>
                  <a:ext cx="156240" cy="240840"/>
                </a:xfrm>
                <a:prstGeom prst="rect">
                  <a:avLst/>
                </a:prstGeom>
              </p:spPr>
            </p:pic>
          </mc:Fallback>
        </mc:AlternateContent>
        <mc:AlternateContent xmlns:mc="http://schemas.openxmlformats.org/markup-compatibility/2006">
          <mc:Choice xmlns:p14="http://schemas.microsoft.com/office/powerpoint/2010/main" Requires="p14">
            <p:contentPart p14:bwMode="auto" r:id="rId55">
              <p14:nvContentPartPr>
                <p14:cNvPr id="39" name="Ink 38">
                  <a:extLst>
                    <a:ext uri="{FF2B5EF4-FFF2-40B4-BE49-F238E27FC236}">
                      <a16:creationId xmlns:a16="http://schemas.microsoft.com/office/drawing/2014/main" id="{678CEE8F-B83C-8B34-3FFB-6CF52D7079CB}"/>
                    </a:ext>
                  </a:extLst>
                </p14:cNvPr>
                <p14:cNvContentPartPr/>
                <p14:nvPr/>
              </p14:nvContentPartPr>
              <p14:xfrm>
                <a:off x="2391057" y="5369914"/>
                <a:ext cx="136080" cy="115920"/>
              </p14:xfrm>
            </p:contentPart>
          </mc:Choice>
          <mc:Fallback>
            <p:pic>
              <p:nvPicPr>
                <p:cNvPr id="39" name="Ink 38">
                  <a:extLst>
                    <a:ext uri="{FF2B5EF4-FFF2-40B4-BE49-F238E27FC236}">
                      <a16:creationId xmlns:a16="http://schemas.microsoft.com/office/drawing/2014/main" id="{678CEE8F-B83C-8B34-3FFB-6CF52D7079CB}"/>
                    </a:ext>
                  </a:extLst>
                </p:cNvPr>
                <p:cNvPicPr/>
                <p:nvPr/>
              </p:nvPicPr>
              <p:blipFill>
                <a:blip r:embed="rId56"/>
                <a:stretch>
                  <a:fillRect/>
                </a:stretch>
              </p:blipFill>
              <p:spPr>
                <a:xfrm>
                  <a:off x="2382417" y="5360914"/>
                  <a:ext cx="153720" cy="133560"/>
                </a:xfrm>
                <a:prstGeom prst="rect">
                  <a:avLst/>
                </a:prstGeom>
              </p:spPr>
            </p:pic>
          </mc:Fallback>
        </mc:AlternateContent>
        <mc:AlternateContent xmlns:mc="http://schemas.openxmlformats.org/markup-compatibility/2006">
          <mc:Choice xmlns:p14="http://schemas.microsoft.com/office/powerpoint/2010/main" Requires="p14">
            <p:contentPart p14:bwMode="auto" r:id="rId57">
              <p14:nvContentPartPr>
                <p14:cNvPr id="40" name="Ink 39">
                  <a:extLst>
                    <a:ext uri="{FF2B5EF4-FFF2-40B4-BE49-F238E27FC236}">
                      <a16:creationId xmlns:a16="http://schemas.microsoft.com/office/drawing/2014/main" id="{E8197E3C-7448-5AFE-CA3C-2986259054E3}"/>
                    </a:ext>
                  </a:extLst>
                </p14:cNvPr>
                <p14:cNvContentPartPr/>
                <p14:nvPr/>
              </p14:nvContentPartPr>
              <p14:xfrm>
                <a:off x="2561337" y="5055994"/>
                <a:ext cx="123840" cy="528120"/>
              </p14:xfrm>
            </p:contentPart>
          </mc:Choice>
          <mc:Fallback>
            <p:pic>
              <p:nvPicPr>
                <p:cNvPr id="40" name="Ink 39">
                  <a:extLst>
                    <a:ext uri="{FF2B5EF4-FFF2-40B4-BE49-F238E27FC236}">
                      <a16:creationId xmlns:a16="http://schemas.microsoft.com/office/drawing/2014/main" id="{E8197E3C-7448-5AFE-CA3C-2986259054E3}"/>
                    </a:ext>
                  </a:extLst>
                </p:cNvPr>
                <p:cNvPicPr/>
                <p:nvPr/>
              </p:nvPicPr>
              <p:blipFill>
                <a:blip r:embed="rId58"/>
                <a:stretch>
                  <a:fillRect/>
                </a:stretch>
              </p:blipFill>
              <p:spPr>
                <a:xfrm>
                  <a:off x="2552337" y="5046994"/>
                  <a:ext cx="141480" cy="545760"/>
                </a:xfrm>
                <a:prstGeom prst="rect">
                  <a:avLst/>
                </a:prstGeom>
              </p:spPr>
            </p:pic>
          </mc:Fallback>
        </mc:AlternateContent>
        <mc:AlternateContent xmlns:mc="http://schemas.openxmlformats.org/markup-compatibility/2006">
          <mc:Choice xmlns:p14="http://schemas.microsoft.com/office/powerpoint/2010/main" Requires="p14">
            <p:contentPart p14:bwMode="auto" r:id="rId59">
              <p14:nvContentPartPr>
                <p14:cNvPr id="41" name="Ink 40">
                  <a:extLst>
                    <a:ext uri="{FF2B5EF4-FFF2-40B4-BE49-F238E27FC236}">
                      <a16:creationId xmlns:a16="http://schemas.microsoft.com/office/drawing/2014/main" id="{508B9705-4170-E017-C834-7D5D8F1A3C49}"/>
                    </a:ext>
                  </a:extLst>
                </p14:cNvPr>
                <p14:cNvContentPartPr/>
                <p14:nvPr/>
              </p14:nvContentPartPr>
              <p14:xfrm>
                <a:off x="1842057" y="5140234"/>
                <a:ext cx="185400" cy="463680"/>
              </p14:xfrm>
            </p:contentPart>
          </mc:Choice>
          <mc:Fallback>
            <p:pic>
              <p:nvPicPr>
                <p:cNvPr id="41" name="Ink 40">
                  <a:extLst>
                    <a:ext uri="{FF2B5EF4-FFF2-40B4-BE49-F238E27FC236}">
                      <a16:creationId xmlns:a16="http://schemas.microsoft.com/office/drawing/2014/main" id="{508B9705-4170-E017-C834-7D5D8F1A3C49}"/>
                    </a:ext>
                  </a:extLst>
                </p:cNvPr>
                <p:cNvPicPr/>
                <p:nvPr/>
              </p:nvPicPr>
              <p:blipFill>
                <a:blip r:embed="rId60"/>
                <a:stretch>
                  <a:fillRect/>
                </a:stretch>
              </p:blipFill>
              <p:spPr>
                <a:xfrm>
                  <a:off x="1833057" y="5131234"/>
                  <a:ext cx="203040" cy="4813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61">
            <p14:nvContentPartPr>
              <p14:cNvPr id="56" name="Ink 55">
                <a:extLst>
                  <a:ext uri="{FF2B5EF4-FFF2-40B4-BE49-F238E27FC236}">
                    <a16:creationId xmlns:a16="http://schemas.microsoft.com/office/drawing/2014/main" id="{3BED9E38-D137-B7F2-1977-E4F5343D7BB4}"/>
                  </a:ext>
                </a:extLst>
              </p14:cNvPr>
              <p14:cNvContentPartPr/>
              <p14:nvPr/>
            </p14:nvContentPartPr>
            <p14:xfrm>
              <a:off x="3771657" y="5865634"/>
              <a:ext cx="282600" cy="284400"/>
            </p14:xfrm>
          </p:contentPart>
        </mc:Choice>
        <mc:Fallback>
          <p:pic>
            <p:nvPicPr>
              <p:cNvPr id="56" name="Ink 55">
                <a:extLst>
                  <a:ext uri="{FF2B5EF4-FFF2-40B4-BE49-F238E27FC236}">
                    <a16:creationId xmlns:a16="http://schemas.microsoft.com/office/drawing/2014/main" id="{3BED9E38-D137-B7F2-1977-E4F5343D7BB4}"/>
                  </a:ext>
                </a:extLst>
              </p:cNvPr>
              <p:cNvPicPr/>
              <p:nvPr/>
            </p:nvPicPr>
            <p:blipFill>
              <a:blip r:embed="rId62"/>
              <a:stretch>
                <a:fillRect/>
              </a:stretch>
            </p:blipFill>
            <p:spPr>
              <a:xfrm>
                <a:off x="3763017" y="5856994"/>
                <a:ext cx="300240" cy="302040"/>
              </a:xfrm>
              <a:prstGeom prst="rect">
                <a:avLst/>
              </a:prstGeom>
            </p:spPr>
          </p:pic>
        </mc:Fallback>
      </mc:AlternateContent>
      <mc:AlternateContent xmlns:mc="http://schemas.openxmlformats.org/markup-compatibility/2006">
        <mc:Choice xmlns:p14="http://schemas.microsoft.com/office/powerpoint/2010/main" Requires="p14">
          <p:contentPart p14:bwMode="auto" r:id="rId63">
            <p14:nvContentPartPr>
              <p14:cNvPr id="57" name="Ink 56">
                <a:extLst>
                  <a:ext uri="{FF2B5EF4-FFF2-40B4-BE49-F238E27FC236}">
                    <a16:creationId xmlns:a16="http://schemas.microsoft.com/office/drawing/2014/main" id="{40C94E8A-1BAD-ADF8-77A1-FAAC71FE0DED}"/>
                  </a:ext>
                </a:extLst>
              </p14:cNvPr>
              <p14:cNvContentPartPr/>
              <p14:nvPr/>
            </p14:nvContentPartPr>
            <p14:xfrm>
              <a:off x="5029857" y="5874634"/>
              <a:ext cx="208080" cy="226080"/>
            </p14:xfrm>
          </p:contentPart>
        </mc:Choice>
        <mc:Fallback>
          <p:pic>
            <p:nvPicPr>
              <p:cNvPr id="57" name="Ink 56">
                <a:extLst>
                  <a:ext uri="{FF2B5EF4-FFF2-40B4-BE49-F238E27FC236}">
                    <a16:creationId xmlns:a16="http://schemas.microsoft.com/office/drawing/2014/main" id="{40C94E8A-1BAD-ADF8-77A1-FAAC71FE0DED}"/>
                  </a:ext>
                </a:extLst>
              </p:cNvPr>
              <p:cNvPicPr/>
              <p:nvPr/>
            </p:nvPicPr>
            <p:blipFill>
              <a:blip r:embed="rId64"/>
              <a:stretch>
                <a:fillRect/>
              </a:stretch>
            </p:blipFill>
            <p:spPr>
              <a:xfrm>
                <a:off x="5020857" y="5865634"/>
                <a:ext cx="225720" cy="243720"/>
              </a:xfrm>
              <a:prstGeom prst="rect">
                <a:avLst/>
              </a:prstGeom>
            </p:spPr>
          </p:pic>
        </mc:Fallback>
      </mc:AlternateContent>
      <p:grpSp>
        <p:nvGrpSpPr>
          <p:cNvPr id="60" name="Group 59">
            <a:extLst>
              <a:ext uri="{FF2B5EF4-FFF2-40B4-BE49-F238E27FC236}">
                <a16:creationId xmlns:a16="http://schemas.microsoft.com/office/drawing/2014/main" id="{99BEB74E-1286-F2AB-668C-EFF565B4BB95}"/>
              </a:ext>
            </a:extLst>
          </p:cNvPr>
          <p:cNvGrpSpPr/>
          <p:nvPr/>
        </p:nvGrpSpPr>
        <p:grpSpPr>
          <a:xfrm>
            <a:off x="4483377" y="5940154"/>
            <a:ext cx="169200" cy="168120"/>
            <a:chOff x="4483377" y="5940154"/>
            <a:chExt cx="169200" cy="168120"/>
          </a:xfrm>
        </p:grpSpPr>
        <mc:AlternateContent xmlns:mc="http://schemas.openxmlformats.org/markup-compatibility/2006">
          <mc:Choice xmlns:p14="http://schemas.microsoft.com/office/powerpoint/2010/main" Requires="p14">
            <p:contentPart p14:bwMode="auto" r:id="rId65">
              <p14:nvContentPartPr>
                <p14:cNvPr id="58" name="Ink 57">
                  <a:extLst>
                    <a:ext uri="{FF2B5EF4-FFF2-40B4-BE49-F238E27FC236}">
                      <a16:creationId xmlns:a16="http://schemas.microsoft.com/office/drawing/2014/main" id="{9A5D3C39-270B-ADF8-8150-13E4333901C3}"/>
                    </a:ext>
                  </a:extLst>
                </p14:cNvPr>
                <p14:cNvContentPartPr/>
                <p14:nvPr/>
              </p14:nvContentPartPr>
              <p14:xfrm>
                <a:off x="4483377" y="5995234"/>
                <a:ext cx="169200" cy="41400"/>
              </p14:xfrm>
            </p:contentPart>
          </mc:Choice>
          <mc:Fallback>
            <p:pic>
              <p:nvPicPr>
                <p:cNvPr id="58" name="Ink 57">
                  <a:extLst>
                    <a:ext uri="{FF2B5EF4-FFF2-40B4-BE49-F238E27FC236}">
                      <a16:creationId xmlns:a16="http://schemas.microsoft.com/office/drawing/2014/main" id="{9A5D3C39-270B-ADF8-8150-13E4333901C3}"/>
                    </a:ext>
                  </a:extLst>
                </p:cNvPr>
                <p:cNvPicPr/>
                <p:nvPr/>
              </p:nvPicPr>
              <p:blipFill>
                <a:blip r:embed="rId66"/>
                <a:stretch>
                  <a:fillRect/>
                </a:stretch>
              </p:blipFill>
              <p:spPr>
                <a:xfrm>
                  <a:off x="4474737" y="5986594"/>
                  <a:ext cx="186840" cy="59040"/>
                </a:xfrm>
                <a:prstGeom prst="rect">
                  <a:avLst/>
                </a:prstGeom>
              </p:spPr>
            </p:pic>
          </mc:Fallback>
        </mc:AlternateContent>
        <mc:AlternateContent xmlns:mc="http://schemas.openxmlformats.org/markup-compatibility/2006">
          <mc:Choice xmlns:p14="http://schemas.microsoft.com/office/powerpoint/2010/main" Requires="p14">
            <p:contentPart p14:bwMode="auto" r:id="rId67">
              <p14:nvContentPartPr>
                <p14:cNvPr id="59" name="Ink 58">
                  <a:extLst>
                    <a:ext uri="{FF2B5EF4-FFF2-40B4-BE49-F238E27FC236}">
                      <a16:creationId xmlns:a16="http://schemas.microsoft.com/office/drawing/2014/main" id="{465F74D9-1CD0-0C46-911F-5476B567ED9D}"/>
                    </a:ext>
                  </a:extLst>
                </p14:cNvPr>
                <p14:cNvContentPartPr/>
                <p14:nvPr/>
              </p14:nvContentPartPr>
              <p14:xfrm>
                <a:off x="4529457" y="5940154"/>
                <a:ext cx="40680" cy="168120"/>
              </p14:xfrm>
            </p:contentPart>
          </mc:Choice>
          <mc:Fallback>
            <p:pic>
              <p:nvPicPr>
                <p:cNvPr id="59" name="Ink 58">
                  <a:extLst>
                    <a:ext uri="{FF2B5EF4-FFF2-40B4-BE49-F238E27FC236}">
                      <a16:creationId xmlns:a16="http://schemas.microsoft.com/office/drawing/2014/main" id="{465F74D9-1CD0-0C46-911F-5476B567ED9D}"/>
                    </a:ext>
                  </a:extLst>
                </p:cNvPr>
                <p:cNvPicPr/>
                <p:nvPr/>
              </p:nvPicPr>
              <p:blipFill>
                <a:blip r:embed="rId68"/>
                <a:stretch>
                  <a:fillRect/>
                </a:stretch>
              </p:blipFill>
              <p:spPr>
                <a:xfrm>
                  <a:off x="4520817" y="5931154"/>
                  <a:ext cx="58320" cy="185760"/>
                </a:xfrm>
                <a:prstGeom prst="rect">
                  <a:avLst/>
                </a:prstGeom>
              </p:spPr>
            </p:pic>
          </mc:Fallback>
        </mc:AlternateContent>
      </p:grpSp>
      <p:grpSp>
        <p:nvGrpSpPr>
          <p:cNvPr id="65" name="Group 64">
            <a:extLst>
              <a:ext uri="{FF2B5EF4-FFF2-40B4-BE49-F238E27FC236}">
                <a16:creationId xmlns:a16="http://schemas.microsoft.com/office/drawing/2014/main" id="{FDBEF0D5-4496-3C80-B66F-D6DF337B94E2}"/>
              </a:ext>
            </a:extLst>
          </p:cNvPr>
          <p:cNvGrpSpPr/>
          <p:nvPr/>
        </p:nvGrpSpPr>
        <p:grpSpPr>
          <a:xfrm>
            <a:off x="2099097" y="5864914"/>
            <a:ext cx="680760" cy="448200"/>
            <a:chOff x="2099097" y="5864914"/>
            <a:chExt cx="680760" cy="448200"/>
          </a:xfrm>
        </p:grpSpPr>
        <mc:AlternateContent xmlns:mc="http://schemas.openxmlformats.org/markup-compatibility/2006">
          <mc:Choice xmlns:p14="http://schemas.microsoft.com/office/powerpoint/2010/main" Requires="p14">
            <p:contentPart p14:bwMode="auto" r:id="rId69">
              <p14:nvContentPartPr>
                <p14:cNvPr id="61" name="Ink 60">
                  <a:extLst>
                    <a:ext uri="{FF2B5EF4-FFF2-40B4-BE49-F238E27FC236}">
                      <a16:creationId xmlns:a16="http://schemas.microsoft.com/office/drawing/2014/main" id="{29460250-1CE2-A2A4-0752-FB3E759FF496}"/>
                    </a:ext>
                  </a:extLst>
                </p14:cNvPr>
                <p14:cNvContentPartPr/>
                <p14:nvPr/>
              </p14:nvContentPartPr>
              <p14:xfrm>
                <a:off x="2099097" y="5964274"/>
                <a:ext cx="130680" cy="348840"/>
              </p14:xfrm>
            </p:contentPart>
          </mc:Choice>
          <mc:Fallback>
            <p:pic>
              <p:nvPicPr>
                <p:cNvPr id="61" name="Ink 60">
                  <a:extLst>
                    <a:ext uri="{FF2B5EF4-FFF2-40B4-BE49-F238E27FC236}">
                      <a16:creationId xmlns:a16="http://schemas.microsoft.com/office/drawing/2014/main" id="{29460250-1CE2-A2A4-0752-FB3E759FF496}"/>
                    </a:ext>
                  </a:extLst>
                </p:cNvPr>
                <p:cNvPicPr/>
                <p:nvPr/>
              </p:nvPicPr>
              <p:blipFill>
                <a:blip r:embed="rId70"/>
                <a:stretch>
                  <a:fillRect/>
                </a:stretch>
              </p:blipFill>
              <p:spPr>
                <a:xfrm>
                  <a:off x="2090457" y="5955274"/>
                  <a:ext cx="148320" cy="366480"/>
                </a:xfrm>
                <a:prstGeom prst="rect">
                  <a:avLst/>
                </a:prstGeom>
              </p:spPr>
            </p:pic>
          </mc:Fallback>
        </mc:AlternateContent>
        <mc:AlternateContent xmlns:mc="http://schemas.openxmlformats.org/markup-compatibility/2006">
          <mc:Choice xmlns:p14="http://schemas.microsoft.com/office/powerpoint/2010/main" Requires="p14">
            <p:contentPart p14:bwMode="auto" r:id="rId71">
              <p14:nvContentPartPr>
                <p14:cNvPr id="62" name="Ink 61">
                  <a:extLst>
                    <a:ext uri="{FF2B5EF4-FFF2-40B4-BE49-F238E27FC236}">
                      <a16:creationId xmlns:a16="http://schemas.microsoft.com/office/drawing/2014/main" id="{BBEEDC64-4B49-F58C-A03F-6B5F06D95B8B}"/>
                    </a:ext>
                  </a:extLst>
                </p14:cNvPr>
                <p14:cNvContentPartPr/>
                <p14:nvPr/>
              </p14:nvContentPartPr>
              <p14:xfrm>
                <a:off x="2247057" y="5972554"/>
                <a:ext cx="230040" cy="242280"/>
              </p14:xfrm>
            </p:contentPart>
          </mc:Choice>
          <mc:Fallback>
            <p:pic>
              <p:nvPicPr>
                <p:cNvPr id="62" name="Ink 61">
                  <a:extLst>
                    <a:ext uri="{FF2B5EF4-FFF2-40B4-BE49-F238E27FC236}">
                      <a16:creationId xmlns:a16="http://schemas.microsoft.com/office/drawing/2014/main" id="{BBEEDC64-4B49-F58C-A03F-6B5F06D95B8B}"/>
                    </a:ext>
                  </a:extLst>
                </p:cNvPr>
                <p:cNvPicPr/>
                <p:nvPr/>
              </p:nvPicPr>
              <p:blipFill>
                <a:blip r:embed="rId72"/>
                <a:stretch>
                  <a:fillRect/>
                </a:stretch>
              </p:blipFill>
              <p:spPr>
                <a:xfrm>
                  <a:off x="2238057" y="5963554"/>
                  <a:ext cx="247680" cy="259920"/>
                </a:xfrm>
                <a:prstGeom prst="rect">
                  <a:avLst/>
                </a:prstGeom>
              </p:spPr>
            </p:pic>
          </mc:Fallback>
        </mc:AlternateContent>
        <mc:AlternateContent xmlns:mc="http://schemas.openxmlformats.org/markup-compatibility/2006">
          <mc:Choice xmlns:p14="http://schemas.microsoft.com/office/powerpoint/2010/main" Requires="p14">
            <p:contentPart p14:bwMode="auto" r:id="rId73">
              <p14:nvContentPartPr>
                <p14:cNvPr id="63" name="Ink 62">
                  <a:extLst>
                    <a:ext uri="{FF2B5EF4-FFF2-40B4-BE49-F238E27FC236}">
                      <a16:creationId xmlns:a16="http://schemas.microsoft.com/office/drawing/2014/main" id="{048AA6C8-87DF-2B9A-99EF-8315533DE3D7}"/>
                    </a:ext>
                  </a:extLst>
                </p14:cNvPr>
                <p14:cNvContentPartPr/>
                <p14:nvPr/>
              </p14:nvContentPartPr>
              <p14:xfrm>
                <a:off x="2489697" y="5994514"/>
                <a:ext cx="144720" cy="149760"/>
              </p14:xfrm>
            </p:contentPart>
          </mc:Choice>
          <mc:Fallback>
            <p:pic>
              <p:nvPicPr>
                <p:cNvPr id="63" name="Ink 62">
                  <a:extLst>
                    <a:ext uri="{FF2B5EF4-FFF2-40B4-BE49-F238E27FC236}">
                      <a16:creationId xmlns:a16="http://schemas.microsoft.com/office/drawing/2014/main" id="{048AA6C8-87DF-2B9A-99EF-8315533DE3D7}"/>
                    </a:ext>
                  </a:extLst>
                </p:cNvPr>
                <p:cNvPicPr/>
                <p:nvPr/>
              </p:nvPicPr>
              <p:blipFill>
                <a:blip r:embed="rId74"/>
                <a:stretch>
                  <a:fillRect/>
                </a:stretch>
              </p:blipFill>
              <p:spPr>
                <a:xfrm>
                  <a:off x="2481057" y="5985874"/>
                  <a:ext cx="162360" cy="167400"/>
                </a:xfrm>
                <a:prstGeom prst="rect">
                  <a:avLst/>
                </a:prstGeom>
              </p:spPr>
            </p:pic>
          </mc:Fallback>
        </mc:AlternateContent>
        <mc:AlternateContent xmlns:mc="http://schemas.openxmlformats.org/markup-compatibility/2006">
          <mc:Choice xmlns:p14="http://schemas.microsoft.com/office/powerpoint/2010/main" Requires="p14">
            <p:contentPart p14:bwMode="auto" r:id="rId75">
              <p14:nvContentPartPr>
                <p14:cNvPr id="64" name="Ink 63">
                  <a:extLst>
                    <a:ext uri="{FF2B5EF4-FFF2-40B4-BE49-F238E27FC236}">
                      <a16:creationId xmlns:a16="http://schemas.microsoft.com/office/drawing/2014/main" id="{61933920-A4AA-1449-23A5-F11A3B2EFD6D}"/>
                    </a:ext>
                  </a:extLst>
                </p14:cNvPr>
                <p14:cNvContentPartPr/>
                <p14:nvPr/>
              </p14:nvContentPartPr>
              <p14:xfrm>
                <a:off x="2569257" y="5864914"/>
                <a:ext cx="210600" cy="409680"/>
              </p14:xfrm>
            </p:contentPart>
          </mc:Choice>
          <mc:Fallback>
            <p:pic>
              <p:nvPicPr>
                <p:cNvPr id="64" name="Ink 63">
                  <a:extLst>
                    <a:ext uri="{FF2B5EF4-FFF2-40B4-BE49-F238E27FC236}">
                      <a16:creationId xmlns:a16="http://schemas.microsoft.com/office/drawing/2014/main" id="{61933920-A4AA-1449-23A5-F11A3B2EFD6D}"/>
                    </a:ext>
                  </a:extLst>
                </p:cNvPr>
                <p:cNvPicPr/>
                <p:nvPr/>
              </p:nvPicPr>
              <p:blipFill>
                <a:blip r:embed="rId76"/>
                <a:stretch>
                  <a:fillRect/>
                </a:stretch>
              </p:blipFill>
              <p:spPr>
                <a:xfrm>
                  <a:off x="2560257" y="5856274"/>
                  <a:ext cx="228240" cy="4273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77">
            <p14:nvContentPartPr>
              <p14:cNvPr id="66" name="Ink 65">
                <a:extLst>
                  <a:ext uri="{FF2B5EF4-FFF2-40B4-BE49-F238E27FC236}">
                    <a16:creationId xmlns:a16="http://schemas.microsoft.com/office/drawing/2014/main" id="{E36E6AFF-F053-81F6-485D-E6B2F6CCB382}"/>
                  </a:ext>
                </a:extLst>
              </p14:cNvPr>
              <p14:cNvContentPartPr/>
              <p14:nvPr/>
            </p14:nvContentPartPr>
            <p14:xfrm>
              <a:off x="3089457" y="5777794"/>
              <a:ext cx="297000" cy="159840"/>
            </p14:xfrm>
          </p:contentPart>
        </mc:Choice>
        <mc:Fallback>
          <p:pic>
            <p:nvPicPr>
              <p:cNvPr id="66" name="Ink 65">
                <a:extLst>
                  <a:ext uri="{FF2B5EF4-FFF2-40B4-BE49-F238E27FC236}">
                    <a16:creationId xmlns:a16="http://schemas.microsoft.com/office/drawing/2014/main" id="{E36E6AFF-F053-81F6-485D-E6B2F6CCB382}"/>
                  </a:ext>
                </a:extLst>
              </p:cNvPr>
              <p:cNvPicPr/>
              <p:nvPr/>
            </p:nvPicPr>
            <p:blipFill>
              <a:blip r:embed="rId78"/>
              <a:stretch>
                <a:fillRect/>
              </a:stretch>
            </p:blipFill>
            <p:spPr>
              <a:xfrm>
                <a:off x="3080457" y="5768794"/>
                <a:ext cx="314640" cy="177480"/>
              </a:xfrm>
              <a:prstGeom prst="rect">
                <a:avLst/>
              </a:prstGeom>
            </p:spPr>
          </p:pic>
        </mc:Fallback>
      </mc:AlternateContent>
      <mc:AlternateContent xmlns:mc="http://schemas.openxmlformats.org/markup-compatibility/2006">
        <mc:Choice xmlns:p14="http://schemas.microsoft.com/office/powerpoint/2010/main" Requires="p14">
          <p:contentPart p14:bwMode="auto" r:id="rId79">
            <p14:nvContentPartPr>
              <p14:cNvPr id="67" name="Ink 66">
                <a:extLst>
                  <a:ext uri="{FF2B5EF4-FFF2-40B4-BE49-F238E27FC236}">
                    <a16:creationId xmlns:a16="http://schemas.microsoft.com/office/drawing/2014/main" id="{5C9B868C-1AD9-D123-777A-A7EDB31DFF01}"/>
                  </a:ext>
                </a:extLst>
              </p14:cNvPr>
              <p14:cNvContentPartPr/>
              <p14:nvPr/>
            </p14:nvContentPartPr>
            <p14:xfrm>
              <a:off x="3112137" y="6061834"/>
              <a:ext cx="253440" cy="123840"/>
            </p14:xfrm>
          </p:contentPart>
        </mc:Choice>
        <mc:Fallback>
          <p:pic>
            <p:nvPicPr>
              <p:cNvPr id="67" name="Ink 66">
                <a:extLst>
                  <a:ext uri="{FF2B5EF4-FFF2-40B4-BE49-F238E27FC236}">
                    <a16:creationId xmlns:a16="http://schemas.microsoft.com/office/drawing/2014/main" id="{5C9B868C-1AD9-D123-777A-A7EDB31DFF01}"/>
                  </a:ext>
                </a:extLst>
              </p:cNvPr>
              <p:cNvPicPr/>
              <p:nvPr/>
            </p:nvPicPr>
            <p:blipFill>
              <a:blip r:embed="rId80"/>
              <a:stretch>
                <a:fillRect/>
              </a:stretch>
            </p:blipFill>
            <p:spPr>
              <a:xfrm>
                <a:off x="3103497" y="6052834"/>
                <a:ext cx="271080" cy="141480"/>
              </a:xfrm>
              <a:prstGeom prst="rect">
                <a:avLst/>
              </a:prstGeom>
            </p:spPr>
          </p:pic>
        </mc:Fallback>
      </mc:AlternateContent>
      <mc:AlternateContent xmlns:mc="http://schemas.openxmlformats.org/markup-compatibility/2006">
        <mc:Choice xmlns:p14="http://schemas.microsoft.com/office/powerpoint/2010/main" Requires="p14">
          <p:contentPart p14:bwMode="auto" r:id="rId81">
            <p14:nvContentPartPr>
              <p14:cNvPr id="86" name="Ink 85">
                <a:extLst>
                  <a:ext uri="{FF2B5EF4-FFF2-40B4-BE49-F238E27FC236}">
                    <a16:creationId xmlns:a16="http://schemas.microsoft.com/office/drawing/2014/main" id="{99535C79-371D-7CCC-F272-EEB44E3F2600}"/>
                  </a:ext>
                </a:extLst>
              </p14:cNvPr>
              <p14:cNvContentPartPr/>
              <p14:nvPr/>
            </p14:nvContentPartPr>
            <p14:xfrm>
              <a:off x="5565537" y="2057554"/>
              <a:ext cx="129960" cy="66600"/>
            </p14:xfrm>
          </p:contentPart>
        </mc:Choice>
        <mc:Fallback>
          <p:pic>
            <p:nvPicPr>
              <p:cNvPr id="86" name="Ink 85">
                <a:extLst>
                  <a:ext uri="{FF2B5EF4-FFF2-40B4-BE49-F238E27FC236}">
                    <a16:creationId xmlns:a16="http://schemas.microsoft.com/office/drawing/2014/main" id="{99535C79-371D-7CCC-F272-EEB44E3F2600}"/>
                  </a:ext>
                </a:extLst>
              </p:cNvPr>
              <p:cNvPicPr/>
              <p:nvPr/>
            </p:nvPicPr>
            <p:blipFill>
              <a:blip r:embed="rId82"/>
              <a:stretch>
                <a:fillRect/>
              </a:stretch>
            </p:blipFill>
            <p:spPr>
              <a:xfrm>
                <a:off x="5556897" y="2048914"/>
                <a:ext cx="147600" cy="84240"/>
              </a:xfrm>
              <a:prstGeom prst="rect">
                <a:avLst/>
              </a:prstGeom>
            </p:spPr>
          </p:pic>
        </mc:Fallback>
      </mc:AlternateContent>
      <p:grpSp>
        <p:nvGrpSpPr>
          <p:cNvPr id="98" name="Group 97">
            <a:extLst>
              <a:ext uri="{FF2B5EF4-FFF2-40B4-BE49-F238E27FC236}">
                <a16:creationId xmlns:a16="http://schemas.microsoft.com/office/drawing/2014/main" id="{289473A1-2904-44B5-48E2-089B43114AF6}"/>
              </a:ext>
            </a:extLst>
          </p:cNvPr>
          <p:cNvGrpSpPr/>
          <p:nvPr/>
        </p:nvGrpSpPr>
        <p:grpSpPr>
          <a:xfrm>
            <a:off x="6048297" y="871714"/>
            <a:ext cx="1522440" cy="857520"/>
            <a:chOff x="6048297" y="871714"/>
            <a:chExt cx="1522440" cy="857520"/>
          </a:xfrm>
        </p:grpSpPr>
        <mc:AlternateContent xmlns:mc="http://schemas.openxmlformats.org/markup-compatibility/2006">
          <mc:Choice xmlns:p14="http://schemas.microsoft.com/office/powerpoint/2010/main" Requires="p14">
            <p:contentPart p14:bwMode="auto" r:id="rId83">
              <p14:nvContentPartPr>
                <p14:cNvPr id="87" name="Ink 86">
                  <a:extLst>
                    <a:ext uri="{FF2B5EF4-FFF2-40B4-BE49-F238E27FC236}">
                      <a16:creationId xmlns:a16="http://schemas.microsoft.com/office/drawing/2014/main" id="{EA199572-F73C-B716-BE73-C134F6CFB2B5}"/>
                    </a:ext>
                  </a:extLst>
                </p14:cNvPr>
                <p14:cNvContentPartPr/>
                <p14:nvPr/>
              </p14:nvContentPartPr>
              <p14:xfrm>
                <a:off x="6071337" y="1442674"/>
                <a:ext cx="287640" cy="279000"/>
              </p14:xfrm>
            </p:contentPart>
          </mc:Choice>
          <mc:Fallback>
            <p:pic>
              <p:nvPicPr>
                <p:cNvPr id="87" name="Ink 86">
                  <a:extLst>
                    <a:ext uri="{FF2B5EF4-FFF2-40B4-BE49-F238E27FC236}">
                      <a16:creationId xmlns:a16="http://schemas.microsoft.com/office/drawing/2014/main" id="{EA199572-F73C-B716-BE73-C134F6CFB2B5}"/>
                    </a:ext>
                  </a:extLst>
                </p:cNvPr>
                <p:cNvPicPr/>
                <p:nvPr/>
              </p:nvPicPr>
              <p:blipFill>
                <a:blip r:embed="rId84"/>
                <a:stretch>
                  <a:fillRect/>
                </a:stretch>
              </p:blipFill>
              <p:spPr>
                <a:xfrm>
                  <a:off x="6062337" y="1433674"/>
                  <a:ext cx="305280" cy="296640"/>
                </a:xfrm>
                <a:prstGeom prst="rect">
                  <a:avLst/>
                </a:prstGeom>
              </p:spPr>
            </p:pic>
          </mc:Fallback>
        </mc:AlternateContent>
        <mc:AlternateContent xmlns:mc="http://schemas.openxmlformats.org/markup-compatibility/2006">
          <mc:Choice xmlns:p14="http://schemas.microsoft.com/office/powerpoint/2010/main" Requires="p14">
            <p:contentPart p14:bwMode="auto" r:id="rId85">
              <p14:nvContentPartPr>
                <p14:cNvPr id="88" name="Ink 87">
                  <a:extLst>
                    <a:ext uri="{FF2B5EF4-FFF2-40B4-BE49-F238E27FC236}">
                      <a16:creationId xmlns:a16="http://schemas.microsoft.com/office/drawing/2014/main" id="{B7D1499A-1DC6-419E-91E9-E04464C416C5}"/>
                    </a:ext>
                  </a:extLst>
                </p14:cNvPr>
                <p14:cNvContentPartPr/>
                <p14:nvPr/>
              </p14:nvContentPartPr>
              <p14:xfrm>
                <a:off x="6048297" y="1604674"/>
                <a:ext cx="100440" cy="124560"/>
              </p14:xfrm>
            </p:contentPart>
          </mc:Choice>
          <mc:Fallback>
            <p:pic>
              <p:nvPicPr>
                <p:cNvPr id="88" name="Ink 87">
                  <a:extLst>
                    <a:ext uri="{FF2B5EF4-FFF2-40B4-BE49-F238E27FC236}">
                      <a16:creationId xmlns:a16="http://schemas.microsoft.com/office/drawing/2014/main" id="{B7D1499A-1DC6-419E-91E9-E04464C416C5}"/>
                    </a:ext>
                  </a:extLst>
                </p:cNvPr>
                <p:cNvPicPr/>
                <p:nvPr/>
              </p:nvPicPr>
              <p:blipFill>
                <a:blip r:embed="rId86"/>
                <a:stretch>
                  <a:fillRect/>
                </a:stretch>
              </p:blipFill>
              <p:spPr>
                <a:xfrm>
                  <a:off x="6039657" y="1596034"/>
                  <a:ext cx="118080" cy="142200"/>
                </a:xfrm>
                <a:prstGeom prst="rect">
                  <a:avLst/>
                </a:prstGeom>
              </p:spPr>
            </p:pic>
          </mc:Fallback>
        </mc:AlternateContent>
        <mc:AlternateContent xmlns:mc="http://schemas.openxmlformats.org/markup-compatibility/2006">
          <mc:Choice xmlns:p14="http://schemas.microsoft.com/office/powerpoint/2010/main" Requires="p14">
            <p:contentPart p14:bwMode="auto" r:id="rId87">
              <p14:nvContentPartPr>
                <p14:cNvPr id="90" name="Ink 89">
                  <a:extLst>
                    <a:ext uri="{FF2B5EF4-FFF2-40B4-BE49-F238E27FC236}">
                      <a16:creationId xmlns:a16="http://schemas.microsoft.com/office/drawing/2014/main" id="{E076DF9B-2DC3-B3DE-E6C0-8BDDE39BE965}"/>
                    </a:ext>
                  </a:extLst>
                </p14:cNvPr>
                <p14:cNvContentPartPr/>
                <p14:nvPr/>
              </p14:nvContentPartPr>
              <p14:xfrm>
                <a:off x="6409017" y="1116154"/>
                <a:ext cx="207720" cy="236160"/>
              </p14:xfrm>
            </p:contentPart>
          </mc:Choice>
          <mc:Fallback>
            <p:pic>
              <p:nvPicPr>
                <p:cNvPr id="90" name="Ink 89">
                  <a:extLst>
                    <a:ext uri="{FF2B5EF4-FFF2-40B4-BE49-F238E27FC236}">
                      <a16:creationId xmlns:a16="http://schemas.microsoft.com/office/drawing/2014/main" id="{E076DF9B-2DC3-B3DE-E6C0-8BDDE39BE965}"/>
                    </a:ext>
                  </a:extLst>
                </p:cNvPr>
                <p:cNvPicPr/>
                <p:nvPr/>
              </p:nvPicPr>
              <p:blipFill>
                <a:blip r:embed="rId88"/>
                <a:stretch>
                  <a:fillRect/>
                </a:stretch>
              </p:blipFill>
              <p:spPr>
                <a:xfrm>
                  <a:off x="6400377" y="1107154"/>
                  <a:ext cx="225360" cy="253800"/>
                </a:xfrm>
                <a:prstGeom prst="rect">
                  <a:avLst/>
                </a:prstGeom>
              </p:spPr>
            </p:pic>
          </mc:Fallback>
        </mc:AlternateContent>
        <mc:AlternateContent xmlns:mc="http://schemas.openxmlformats.org/markup-compatibility/2006">
          <mc:Choice xmlns:p14="http://schemas.microsoft.com/office/powerpoint/2010/main" Requires="p14">
            <p:contentPart p14:bwMode="auto" r:id="rId89">
              <p14:nvContentPartPr>
                <p14:cNvPr id="91" name="Ink 90">
                  <a:extLst>
                    <a:ext uri="{FF2B5EF4-FFF2-40B4-BE49-F238E27FC236}">
                      <a16:creationId xmlns:a16="http://schemas.microsoft.com/office/drawing/2014/main" id="{C33FAE9D-59FB-6E95-F31F-EEC0C5B3C468}"/>
                    </a:ext>
                  </a:extLst>
                </p14:cNvPr>
                <p14:cNvContentPartPr/>
                <p14:nvPr/>
              </p14:nvContentPartPr>
              <p14:xfrm>
                <a:off x="6619977" y="1183834"/>
                <a:ext cx="81000" cy="81360"/>
              </p14:xfrm>
            </p:contentPart>
          </mc:Choice>
          <mc:Fallback>
            <p:pic>
              <p:nvPicPr>
                <p:cNvPr id="91" name="Ink 90">
                  <a:extLst>
                    <a:ext uri="{FF2B5EF4-FFF2-40B4-BE49-F238E27FC236}">
                      <a16:creationId xmlns:a16="http://schemas.microsoft.com/office/drawing/2014/main" id="{C33FAE9D-59FB-6E95-F31F-EEC0C5B3C468}"/>
                    </a:ext>
                  </a:extLst>
                </p:cNvPr>
                <p:cNvPicPr/>
                <p:nvPr/>
              </p:nvPicPr>
              <p:blipFill>
                <a:blip r:embed="rId90"/>
                <a:stretch>
                  <a:fillRect/>
                </a:stretch>
              </p:blipFill>
              <p:spPr>
                <a:xfrm>
                  <a:off x="6610977" y="1175194"/>
                  <a:ext cx="98640" cy="99000"/>
                </a:xfrm>
                <a:prstGeom prst="rect">
                  <a:avLst/>
                </a:prstGeom>
              </p:spPr>
            </p:pic>
          </mc:Fallback>
        </mc:AlternateContent>
        <mc:AlternateContent xmlns:mc="http://schemas.openxmlformats.org/markup-compatibility/2006">
          <mc:Choice xmlns:p14="http://schemas.microsoft.com/office/powerpoint/2010/main" Requires="p14">
            <p:contentPart p14:bwMode="auto" r:id="rId91">
              <p14:nvContentPartPr>
                <p14:cNvPr id="92" name="Ink 91">
                  <a:extLst>
                    <a:ext uri="{FF2B5EF4-FFF2-40B4-BE49-F238E27FC236}">
                      <a16:creationId xmlns:a16="http://schemas.microsoft.com/office/drawing/2014/main" id="{1905B322-4D58-9B85-B345-A40F15AB0215}"/>
                    </a:ext>
                  </a:extLst>
                </p14:cNvPr>
                <p14:cNvContentPartPr/>
                <p14:nvPr/>
              </p14:nvContentPartPr>
              <p14:xfrm>
                <a:off x="6703137" y="871714"/>
                <a:ext cx="383400" cy="333000"/>
              </p14:xfrm>
            </p:contentPart>
          </mc:Choice>
          <mc:Fallback>
            <p:pic>
              <p:nvPicPr>
                <p:cNvPr id="92" name="Ink 91">
                  <a:extLst>
                    <a:ext uri="{FF2B5EF4-FFF2-40B4-BE49-F238E27FC236}">
                      <a16:creationId xmlns:a16="http://schemas.microsoft.com/office/drawing/2014/main" id="{1905B322-4D58-9B85-B345-A40F15AB0215}"/>
                    </a:ext>
                  </a:extLst>
                </p:cNvPr>
                <p:cNvPicPr/>
                <p:nvPr/>
              </p:nvPicPr>
              <p:blipFill>
                <a:blip r:embed="rId92"/>
                <a:stretch>
                  <a:fillRect/>
                </a:stretch>
              </p:blipFill>
              <p:spPr>
                <a:xfrm>
                  <a:off x="6694137" y="862714"/>
                  <a:ext cx="401040" cy="350640"/>
                </a:xfrm>
                <a:prstGeom prst="rect">
                  <a:avLst/>
                </a:prstGeom>
              </p:spPr>
            </p:pic>
          </mc:Fallback>
        </mc:AlternateContent>
        <mc:AlternateContent xmlns:mc="http://schemas.openxmlformats.org/markup-compatibility/2006">
          <mc:Choice xmlns:p14="http://schemas.microsoft.com/office/powerpoint/2010/main" Requires="p14">
            <p:contentPart p14:bwMode="auto" r:id="rId93">
              <p14:nvContentPartPr>
                <p14:cNvPr id="93" name="Ink 92">
                  <a:extLst>
                    <a:ext uri="{FF2B5EF4-FFF2-40B4-BE49-F238E27FC236}">
                      <a16:creationId xmlns:a16="http://schemas.microsoft.com/office/drawing/2014/main" id="{06D4A48E-B584-74A7-0379-4998F7DA5F6E}"/>
                    </a:ext>
                  </a:extLst>
                </p14:cNvPr>
                <p14:cNvContentPartPr/>
                <p14:nvPr/>
              </p14:nvContentPartPr>
              <p14:xfrm>
                <a:off x="6431697" y="1539154"/>
                <a:ext cx="673560" cy="177480"/>
              </p14:xfrm>
            </p:contentPart>
          </mc:Choice>
          <mc:Fallback>
            <p:pic>
              <p:nvPicPr>
                <p:cNvPr id="93" name="Ink 92">
                  <a:extLst>
                    <a:ext uri="{FF2B5EF4-FFF2-40B4-BE49-F238E27FC236}">
                      <a16:creationId xmlns:a16="http://schemas.microsoft.com/office/drawing/2014/main" id="{06D4A48E-B584-74A7-0379-4998F7DA5F6E}"/>
                    </a:ext>
                  </a:extLst>
                </p:cNvPr>
                <p:cNvPicPr/>
                <p:nvPr/>
              </p:nvPicPr>
              <p:blipFill>
                <a:blip r:embed="rId94"/>
                <a:stretch>
                  <a:fillRect/>
                </a:stretch>
              </p:blipFill>
              <p:spPr>
                <a:xfrm>
                  <a:off x="6422697" y="1530514"/>
                  <a:ext cx="691200" cy="195120"/>
                </a:xfrm>
                <a:prstGeom prst="rect">
                  <a:avLst/>
                </a:prstGeom>
              </p:spPr>
            </p:pic>
          </mc:Fallback>
        </mc:AlternateContent>
        <mc:AlternateContent xmlns:mc="http://schemas.openxmlformats.org/markup-compatibility/2006">
          <mc:Choice xmlns:p14="http://schemas.microsoft.com/office/powerpoint/2010/main" Requires="p14">
            <p:contentPart p14:bwMode="auto" r:id="rId95">
              <p14:nvContentPartPr>
                <p14:cNvPr id="94" name="Ink 93">
                  <a:extLst>
                    <a:ext uri="{FF2B5EF4-FFF2-40B4-BE49-F238E27FC236}">
                      <a16:creationId xmlns:a16="http://schemas.microsoft.com/office/drawing/2014/main" id="{2DBE4343-FF19-D3F8-E173-C7C5331CBB97}"/>
                    </a:ext>
                  </a:extLst>
                </p14:cNvPr>
                <p14:cNvContentPartPr/>
                <p14:nvPr/>
              </p14:nvContentPartPr>
              <p14:xfrm>
                <a:off x="7048377" y="1282114"/>
                <a:ext cx="104760" cy="184680"/>
              </p14:xfrm>
            </p:contentPart>
          </mc:Choice>
          <mc:Fallback>
            <p:pic>
              <p:nvPicPr>
                <p:cNvPr id="94" name="Ink 93">
                  <a:extLst>
                    <a:ext uri="{FF2B5EF4-FFF2-40B4-BE49-F238E27FC236}">
                      <a16:creationId xmlns:a16="http://schemas.microsoft.com/office/drawing/2014/main" id="{2DBE4343-FF19-D3F8-E173-C7C5331CBB97}"/>
                    </a:ext>
                  </a:extLst>
                </p:cNvPr>
                <p:cNvPicPr/>
                <p:nvPr/>
              </p:nvPicPr>
              <p:blipFill>
                <a:blip r:embed="rId96"/>
                <a:stretch>
                  <a:fillRect/>
                </a:stretch>
              </p:blipFill>
              <p:spPr>
                <a:xfrm>
                  <a:off x="7039377" y="1273114"/>
                  <a:ext cx="122400" cy="202320"/>
                </a:xfrm>
                <a:prstGeom prst="rect">
                  <a:avLst/>
                </a:prstGeom>
              </p:spPr>
            </p:pic>
          </mc:Fallback>
        </mc:AlternateContent>
        <mc:AlternateContent xmlns:mc="http://schemas.openxmlformats.org/markup-compatibility/2006">
          <mc:Choice xmlns:p14="http://schemas.microsoft.com/office/powerpoint/2010/main" Requires="p14">
            <p:contentPart p14:bwMode="auto" r:id="rId97">
              <p14:nvContentPartPr>
                <p14:cNvPr id="95" name="Ink 94">
                  <a:extLst>
                    <a:ext uri="{FF2B5EF4-FFF2-40B4-BE49-F238E27FC236}">
                      <a16:creationId xmlns:a16="http://schemas.microsoft.com/office/drawing/2014/main" id="{949315AC-9A38-F9C1-E8C4-D9D0C4B89027}"/>
                    </a:ext>
                  </a:extLst>
                </p14:cNvPr>
                <p14:cNvContentPartPr/>
                <p14:nvPr/>
              </p14:nvContentPartPr>
              <p14:xfrm>
                <a:off x="7021377" y="1294714"/>
                <a:ext cx="221760" cy="123480"/>
              </p14:xfrm>
            </p:contentPart>
          </mc:Choice>
          <mc:Fallback>
            <p:pic>
              <p:nvPicPr>
                <p:cNvPr id="95" name="Ink 94">
                  <a:extLst>
                    <a:ext uri="{FF2B5EF4-FFF2-40B4-BE49-F238E27FC236}">
                      <a16:creationId xmlns:a16="http://schemas.microsoft.com/office/drawing/2014/main" id="{949315AC-9A38-F9C1-E8C4-D9D0C4B89027}"/>
                    </a:ext>
                  </a:extLst>
                </p:cNvPr>
                <p:cNvPicPr/>
                <p:nvPr/>
              </p:nvPicPr>
              <p:blipFill>
                <a:blip r:embed="rId98"/>
                <a:stretch>
                  <a:fillRect/>
                </a:stretch>
              </p:blipFill>
              <p:spPr>
                <a:xfrm>
                  <a:off x="7012377" y="1285714"/>
                  <a:ext cx="239400" cy="141120"/>
                </a:xfrm>
                <a:prstGeom prst="rect">
                  <a:avLst/>
                </a:prstGeom>
              </p:spPr>
            </p:pic>
          </mc:Fallback>
        </mc:AlternateContent>
        <mc:AlternateContent xmlns:mc="http://schemas.openxmlformats.org/markup-compatibility/2006">
          <mc:Choice xmlns:p14="http://schemas.microsoft.com/office/powerpoint/2010/main" Requires="p14">
            <p:contentPart p14:bwMode="auto" r:id="rId99">
              <p14:nvContentPartPr>
                <p14:cNvPr id="96" name="Ink 95">
                  <a:extLst>
                    <a:ext uri="{FF2B5EF4-FFF2-40B4-BE49-F238E27FC236}">
                      <a16:creationId xmlns:a16="http://schemas.microsoft.com/office/drawing/2014/main" id="{BBE4A2CE-6BD9-55B5-62BC-9B52F5E4FA27}"/>
                    </a:ext>
                  </a:extLst>
                </p14:cNvPr>
                <p14:cNvContentPartPr/>
                <p14:nvPr/>
              </p14:nvContentPartPr>
              <p14:xfrm>
                <a:off x="7227297" y="1129834"/>
                <a:ext cx="115920" cy="169560"/>
              </p14:xfrm>
            </p:contentPart>
          </mc:Choice>
          <mc:Fallback>
            <p:pic>
              <p:nvPicPr>
                <p:cNvPr id="96" name="Ink 95">
                  <a:extLst>
                    <a:ext uri="{FF2B5EF4-FFF2-40B4-BE49-F238E27FC236}">
                      <a16:creationId xmlns:a16="http://schemas.microsoft.com/office/drawing/2014/main" id="{BBE4A2CE-6BD9-55B5-62BC-9B52F5E4FA27}"/>
                    </a:ext>
                  </a:extLst>
                </p:cNvPr>
                <p:cNvPicPr/>
                <p:nvPr/>
              </p:nvPicPr>
              <p:blipFill>
                <a:blip r:embed="rId100"/>
                <a:stretch>
                  <a:fillRect/>
                </a:stretch>
              </p:blipFill>
              <p:spPr>
                <a:xfrm>
                  <a:off x="7218657" y="1121194"/>
                  <a:ext cx="133560" cy="187200"/>
                </a:xfrm>
                <a:prstGeom prst="rect">
                  <a:avLst/>
                </a:prstGeom>
              </p:spPr>
            </p:pic>
          </mc:Fallback>
        </mc:AlternateContent>
        <mc:AlternateContent xmlns:mc="http://schemas.openxmlformats.org/markup-compatibility/2006">
          <mc:Choice xmlns:p14="http://schemas.microsoft.com/office/powerpoint/2010/main" Requires="p14">
            <p:contentPart p14:bwMode="auto" r:id="rId101">
              <p14:nvContentPartPr>
                <p14:cNvPr id="97" name="Ink 96">
                  <a:extLst>
                    <a:ext uri="{FF2B5EF4-FFF2-40B4-BE49-F238E27FC236}">
                      <a16:creationId xmlns:a16="http://schemas.microsoft.com/office/drawing/2014/main" id="{6AED0C23-9987-EA1D-FBA9-6FF5DF106EB5}"/>
                    </a:ext>
                  </a:extLst>
                </p14:cNvPr>
                <p14:cNvContentPartPr/>
                <p14:nvPr/>
              </p14:nvContentPartPr>
              <p14:xfrm>
                <a:off x="7380297" y="1038034"/>
                <a:ext cx="190440" cy="222840"/>
              </p14:xfrm>
            </p:contentPart>
          </mc:Choice>
          <mc:Fallback>
            <p:pic>
              <p:nvPicPr>
                <p:cNvPr id="97" name="Ink 96">
                  <a:extLst>
                    <a:ext uri="{FF2B5EF4-FFF2-40B4-BE49-F238E27FC236}">
                      <a16:creationId xmlns:a16="http://schemas.microsoft.com/office/drawing/2014/main" id="{6AED0C23-9987-EA1D-FBA9-6FF5DF106EB5}"/>
                    </a:ext>
                  </a:extLst>
                </p:cNvPr>
                <p:cNvPicPr/>
                <p:nvPr/>
              </p:nvPicPr>
              <p:blipFill>
                <a:blip r:embed="rId102"/>
                <a:stretch>
                  <a:fillRect/>
                </a:stretch>
              </p:blipFill>
              <p:spPr>
                <a:xfrm>
                  <a:off x="7371657" y="1029034"/>
                  <a:ext cx="208080" cy="24048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03">
            <p14:nvContentPartPr>
              <p14:cNvPr id="99" name="Ink 98">
                <a:extLst>
                  <a:ext uri="{FF2B5EF4-FFF2-40B4-BE49-F238E27FC236}">
                    <a16:creationId xmlns:a16="http://schemas.microsoft.com/office/drawing/2014/main" id="{44750E8A-668C-C285-7E61-AA136E8BA99D}"/>
                  </a:ext>
                </a:extLst>
              </p14:cNvPr>
              <p14:cNvContentPartPr/>
              <p14:nvPr/>
            </p14:nvContentPartPr>
            <p14:xfrm>
              <a:off x="6463377" y="2067634"/>
              <a:ext cx="172080" cy="26280"/>
            </p14:xfrm>
          </p:contentPart>
        </mc:Choice>
        <mc:Fallback>
          <p:pic>
            <p:nvPicPr>
              <p:cNvPr id="99" name="Ink 98">
                <a:extLst>
                  <a:ext uri="{FF2B5EF4-FFF2-40B4-BE49-F238E27FC236}">
                    <a16:creationId xmlns:a16="http://schemas.microsoft.com/office/drawing/2014/main" id="{44750E8A-668C-C285-7E61-AA136E8BA99D}"/>
                  </a:ext>
                </a:extLst>
              </p:cNvPr>
              <p:cNvPicPr/>
              <p:nvPr/>
            </p:nvPicPr>
            <p:blipFill>
              <a:blip r:embed="rId104"/>
              <a:stretch>
                <a:fillRect/>
              </a:stretch>
            </p:blipFill>
            <p:spPr>
              <a:xfrm>
                <a:off x="6454737" y="2058634"/>
                <a:ext cx="189720" cy="43920"/>
              </a:xfrm>
              <a:prstGeom prst="rect">
                <a:avLst/>
              </a:prstGeom>
            </p:spPr>
          </p:pic>
        </mc:Fallback>
      </mc:AlternateContent>
      <mc:AlternateContent xmlns:mc="http://schemas.openxmlformats.org/markup-compatibility/2006">
        <mc:Choice xmlns:p14="http://schemas.microsoft.com/office/powerpoint/2010/main" Requires="p14">
          <p:contentPart p14:bwMode="auto" r:id="rId105">
            <p14:nvContentPartPr>
              <p14:cNvPr id="100" name="Ink 99">
                <a:extLst>
                  <a:ext uri="{FF2B5EF4-FFF2-40B4-BE49-F238E27FC236}">
                    <a16:creationId xmlns:a16="http://schemas.microsoft.com/office/drawing/2014/main" id="{A0F75FB8-76C4-238E-628C-929A9485C5CC}"/>
                  </a:ext>
                </a:extLst>
              </p14:cNvPr>
              <p14:cNvContentPartPr/>
              <p14:nvPr/>
            </p14:nvContentPartPr>
            <p14:xfrm>
              <a:off x="6914817" y="2060074"/>
              <a:ext cx="66600" cy="20880"/>
            </p14:xfrm>
          </p:contentPart>
        </mc:Choice>
        <mc:Fallback>
          <p:pic>
            <p:nvPicPr>
              <p:cNvPr id="100" name="Ink 99">
                <a:extLst>
                  <a:ext uri="{FF2B5EF4-FFF2-40B4-BE49-F238E27FC236}">
                    <a16:creationId xmlns:a16="http://schemas.microsoft.com/office/drawing/2014/main" id="{A0F75FB8-76C4-238E-628C-929A9485C5CC}"/>
                  </a:ext>
                </a:extLst>
              </p:cNvPr>
              <p:cNvPicPr/>
              <p:nvPr/>
            </p:nvPicPr>
            <p:blipFill>
              <a:blip r:embed="rId106"/>
              <a:stretch>
                <a:fillRect/>
              </a:stretch>
            </p:blipFill>
            <p:spPr>
              <a:xfrm>
                <a:off x="6906177" y="2051434"/>
                <a:ext cx="84240" cy="38520"/>
              </a:xfrm>
              <a:prstGeom prst="rect">
                <a:avLst/>
              </a:prstGeom>
            </p:spPr>
          </p:pic>
        </mc:Fallback>
      </mc:AlternateContent>
      <mc:AlternateContent xmlns:mc="http://schemas.openxmlformats.org/markup-compatibility/2006">
        <mc:Choice xmlns:p14="http://schemas.microsoft.com/office/powerpoint/2010/main" Requires="p14">
          <p:contentPart p14:bwMode="auto" r:id="rId107">
            <p14:nvContentPartPr>
              <p14:cNvPr id="101" name="Ink 100">
                <a:extLst>
                  <a:ext uri="{FF2B5EF4-FFF2-40B4-BE49-F238E27FC236}">
                    <a16:creationId xmlns:a16="http://schemas.microsoft.com/office/drawing/2014/main" id="{B2D89B5F-81CA-77EB-7882-D7593D605770}"/>
                  </a:ext>
                </a:extLst>
              </p14:cNvPr>
              <p14:cNvContentPartPr/>
              <p14:nvPr/>
            </p14:nvContentPartPr>
            <p14:xfrm>
              <a:off x="8097057" y="5054194"/>
              <a:ext cx="130680" cy="22680"/>
            </p14:xfrm>
          </p:contentPart>
        </mc:Choice>
        <mc:Fallback>
          <p:pic>
            <p:nvPicPr>
              <p:cNvPr id="101" name="Ink 100">
                <a:extLst>
                  <a:ext uri="{FF2B5EF4-FFF2-40B4-BE49-F238E27FC236}">
                    <a16:creationId xmlns:a16="http://schemas.microsoft.com/office/drawing/2014/main" id="{B2D89B5F-81CA-77EB-7882-D7593D605770}"/>
                  </a:ext>
                </a:extLst>
              </p:cNvPr>
              <p:cNvPicPr/>
              <p:nvPr/>
            </p:nvPicPr>
            <p:blipFill>
              <a:blip r:embed="rId108"/>
              <a:stretch>
                <a:fillRect/>
              </a:stretch>
            </p:blipFill>
            <p:spPr>
              <a:xfrm>
                <a:off x="8088057" y="5045554"/>
                <a:ext cx="148320" cy="40320"/>
              </a:xfrm>
              <a:prstGeom prst="rect">
                <a:avLst/>
              </a:prstGeom>
            </p:spPr>
          </p:pic>
        </mc:Fallback>
      </mc:AlternateContent>
      <p:grpSp>
        <p:nvGrpSpPr>
          <p:cNvPr id="118" name="Group 117">
            <a:extLst>
              <a:ext uri="{FF2B5EF4-FFF2-40B4-BE49-F238E27FC236}">
                <a16:creationId xmlns:a16="http://schemas.microsoft.com/office/drawing/2014/main" id="{B219DE29-634C-5BB0-FF82-FE21AB576293}"/>
              </a:ext>
            </a:extLst>
          </p:cNvPr>
          <p:cNvGrpSpPr/>
          <p:nvPr/>
        </p:nvGrpSpPr>
        <p:grpSpPr>
          <a:xfrm>
            <a:off x="5839857" y="2304154"/>
            <a:ext cx="4183560" cy="2435400"/>
            <a:chOff x="5839857" y="2304154"/>
            <a:chExt cx="4183560" cy="2435400"/>
          </a:xfrm>
        </p:grpSpPr>
        <mc:AlternateContent xmlns:mc="http://schemas.openxmlformats.org/markup-compatibility/2006">
          <mc:Choice xmlns:p14="http://schemas.microsoft.com/office/powerpoint/2010/main" Requires="p14">
            <p:contentPart p14:bwMode="auto" r:id="rId109">
              <p14:nvContentPartPr>
                <p14:cNvPr id="102" name="Ink 101">
                  <a:extLst>
                    <a:ext uri="{FF2B5EF4-FFF2-40B4-BE49-F238E27FC236}">
                      <a16:creationId xmlns:a16="http://schemas.microsoft.com/office/drawing/2014/main" id="{87F0CCF0-5B7E-C48E-E88F-CBFA85311E22}"/>
                    </a:ext>
                  </a:extLst>
                </p14:cNvPr>
                <p14:cNvContentPartPr/>
                <p14:nvPr/>
              </p14:nvContentPartPr>
              <p14:xfrm>
                <a:off x="6415137" y="2347354"/>
                <a:ext cx="3608280" cy="2200680"/>
              </p14:xfrm>
            </p:contentPart>
          </mc:Choice>
          <mc:Fallback>
            <p:pic>
              <p:nvPicPr>
                <p:cNvPr id="102" name="Ink 101">
                  <a:extLst>
                    <a:ext uri="{FF2B5EF4-FFF2-40B4-BE49-F238E27FC236}">
                      <a16:creationId xmlns:a16="http://schemas.microsoft.com/office/drawing/2014/main" id="{87F0CCF0-5B7E-C48E-E88F-CBFA85311E22}"/>
                    </a:ext>
                  </a:extLst>
                </p:cNvPr>
                <p:cNvPicPr/>
                <p:nvPr/>
              </p:nvPicPr>
              <p:blipFill>
                <a:blip r:embed="rId110"/>
                <a:stretch>
                  <a:fillRect/>
                </a:stretch>
              </p:blipFill>
              <p:spPr>
                <a:xfrm>
                  <a:off x="6406497" y="2338354"/>
                  <a:ext cx="3625920" cy="2218320"/>
                </a:xfrm>
                <a:prstGeom prst="rect">
                  <a:avLst/>
                </a:prstGeom>
              </p:spPr>
            </p:pic>
          </mc:Fallback>
        </mc:AlternateContent>
        <mc:AlternateContent xmlns:mc="http://schemas.openxmlformats.org/markup-compatibility/2006">
          <mc:Choice xmlns:p14="http://schemas.microsoft.com/office/powerpoint/2010/main" Requires="p14">
            <p:contentPart p14:bwMode="auto" r:id="rId111">
              <p14:nvContentPartPr>
                <p14:cNvPr id="103" name="Ink 102">
                  <a:extLst>
                    <a:ext uri="{FF2B5EF4-FFF2-40B4-BE49-F238E27FC236}">
                      <a16:creationId xmlns:a16="http://schemas.microsoft.com/office/drawing/2014/main" id="{E776D6C5-5591-9E0C-879F-6817F090BC36}"/>
                    </a:ext>
                  </a:extLst>
                </p14:cNvPr>
                <p14:cNvContentPartPr/>
                <p14:nvPr/>
              </p14:nvContentPartPr>
              <p14:xfrm>
                <a:off x="6271857" y="2476234"/>
                <a:ext cx="126000" cy="15480"/>
              </p14:xfrm>
            </p:contentPart>
          </mc:Choice>
          <mc:Fallback>
            <p:pic>
              <p:nvPicPr>
                <p:cNvPr id="103" name="Ink 102">
                  <a:extLst>
                    <a:ext uri="{FF2B5EF4-FFF2-40B4-BE49-F238E27FC236}">
                      <a16:creationId xmlns:a16="http://schemas.microsoft.com/office/drawing/2014/main" id="{E776D6C5-5591-9E0C-879F-6817F090BC36}"/>
                    </a:ext>
                  </a:extLst>
                </p:cNvPr>
                <p:cNvPicPr/>
                <p:nvPr/>
              </p:nvPicPr>
              <p:blipFill>
                <a:blip r:embed="rId112"/>
                <a:stretch>
                  <a:fillRect/>
                </a:stretch>
              </p:blipFill>
              <p:spPr>
                <a:xfrm>
                  <a:off x="6262857" y="2467234"/>
                  <a:ext cx="143640" cy="33120"/>
                </a:xfrm>
                <a:prstGeom prst="rect">
                  <a:avLst/>
                </a:prstGeom>
              </p:spPr>
            </p:pic>
          </mc:Fallback>
        </mc:AlternateContent>
        <mc:AlternateContent xmlns:mc="http://schemas.openxmlformats.org/markup-compatibility/2006">
          <mc:Choice xmlns:p14="http://schemas.microsoft.com/office/powerpoint/2010/main" Requires="p14">
            <p:contentPart p14:bwMode="auto" r:id="rId113">
              <p14:nvContentPartPr>
                <p14:cNvPr id="105" name="Ink 104">
                  <a:extLst>
                    <a:ext uri="{FF2B5EF4-FFF2-40B4-BE49-F238E27FC236}">
                      <a16:creationId xmlns:a16="http://schemas.microsoft.com/office/drawing/2014/main" id="{2894BDCF-F35C-AA21-DD81-EA553AA0691A}"/>
                    </a:ext>
                  </a:extLst>
                </p14:cNvPr>
                <p14:cNvContentPartPr/>
                <p14:nvPr/>
              </p14:nvContentPartPr>
              <p14:xfrm>
                <a:off x="5987457" y="2304154"/>
                <a:ext cx="29880" cy="178200"/>
              </p14:xfrm>
            </p:contentPart>
          </mc:Choice>
          <mc:Fallback>
            <p:pic>
              <p:nvPicPr>
                <p:cNvPr id="105" name="Ink 104">
                  <a:extLst>
                    <a:ext uri="{FF2B5EF4-FFF2-40B4-BE49-F238E27FC236}">
                      <a16:creationId xmlns:a16="http://schemas.microsoft.com/office/drawing/2014/main" id="{2894BDCF-F35C-AA21-DD81-EA553AA0691A}"/>
                    </a:ext>
                  </a:extLst>
                </p:cNvPr>
                <p:cNvPicPr/>
                <p:nvPr/>
              </p:nvPicPr>
              <p:blipFill>
                <a:blip r:embed="rId114"/>
                <a:stretch>
                  <a:fillRect/>
                </a:stretch>
              </p:blipFill>
              <p:spPr>
                <a:xfrm>
                  <a:off x="5978817" y="2295514"/>
                  <a:ext cx="47520" cy="195840"/>
                </a:xfrm>
                <a:prstGeom prst="rect">
                  <a:avLst/>
                </a:prstGeom>
              </p:spPr>
            </p:pic>
          </mc:Fallback>
        </mc:AlternateContent>
        <mc:AlternateContent xmlns:mc="http://schemas.openxmlformats.org/markup-compatibility/2006">
          <mc:Choice xmlns:p14="http://schemas.microsoft.com/office/powerpoint/2010/main" Requires="p14">
            <p:contentPart p14:bwMode="auto" r:id="rId115">
              <p14:nvContentPartPr>
                <p14:cNvPr id="104" name="Ink 103">
                  <a:extLst>
                    <a:ext uri="{FF2B5EF4-FFF2-40B4-BE49-F238E27FC236}">
                      <a16:creationId xmlns:a16="http://schemas.microsoft.com/office/drawing/2014/main" id="{140D5B9C-68B8-A5B8-8928-89087DDB23EC}"/>
                    </a:ext>
                  </a:extLst>
                </p14:cNvPr>
                <p14:cNvContentPartPr/>
                <p14:nvPr/>
              </p14:nvContentPartPr>
              <p14:xfrm>
                <a:off x="6091857" y="4597354"/>
                <a:ext cx="113760" cy="142200"/>
              </p14:xfrm>
            </p:contentPart>
          </mc:Choice>
          <mc:Fallback>
            <p:pic>
              <p:nvPicPr>
                <p:cNvPr id="104" name="Ink 103">
                  <a:extLst>
                    <a:ext uri="{FF2B5EF4-FFF2-40B4-BE49-F238E27FC236}">
                      <a16:creationId xmlns:a16="http://schemas.microsoft.com/office/drawing/2014/main" id="{140D5B9C-68B8-A5B8-8928-89087DDB23EC}"/>
                    </a:ext>
                  </a:extLst>
                </p:cNvPr>
                <p:cNvPicPr/>
                <p:nvPr/>
              </p:nvPicPr>
              <p:blipFill>
                <a:blip r:embed="rId116"/>
                <a:stretch>
                  <a:fillRect/>
                </a:stretch>
              </p:blipFill>
              <p:spPr>
                <a:xfrm>
                  <a:off x="6083217" y="4588714"/>
                  <a:ext cx="131400" cy="159840"/>
                </a:xfrm>
                <a:prstGeom prst="rect">
                  <a:avLst/>
                </a:prstGeom>
              </p:spPr>
            </p:pic>
          </mc:Fallback>
        </mc:AlternateContent>
        <mc:AlternateContent xmlns:mc="http://schemas.openxmlformats.org/markup-compatibility/2006">
          <mc:Choice xmlns:p14="http://schemas.microsoft.com/office/powerpoint/2010/main" Requires="p14">
            <p:contentPart p14:bwMode="auto" r:id="rId117">
              <p14:nvContentPartPr>
                <p14:cNvPr id="106" name="Ink 105">
                  <a:extLst>
                    <a:ext uri="{FF2B5EF4-FFF2-40B4-BE49-F238E27FC236}">
                      <a16:creationId xmlns:a16="http://schemas.microsoft.com/office/drawing/2014/main" id="{E1DE74C3-A98B-5B5E-FFD0-73290E608921}"/>
                    </a:ext>
                  </a:extLst>
                </p14:cNvPr>
                <p14:cNvContentPartPr/>
                <p14:nvPr/>
              </p14:nvContentPartPr>
              <p14:xfrm>
                <a:off x="6287337" y="3365434"/>
                <a:ext cx="138960" cy="12960"/>
              </p14:xfrm>
            </p:contentPart>
          </mc:Choice>
          <mc:Fallback>
            <p:pic>
              <p:nvPicPr>
                <p:cNvPr id="106" name="Ink 105">
                  <a:extLst>
                    <a:ext uri="{FF2B5EF4-FFF2-40B4-BE49-F238E27FC236}">
                      <a16:creationId xmlns:a16="http://schemas.microsoft.com/office/drawing/2014/main" id="{E1DE74C3-A98B-5B5E-FFD0-73290E608921}"/>
                    </a:ext>
                  </a:extLst>
                </p:cNvPr>
                <p:cNvPicPr/>
                <p:nvPr/>
              </p:nvPicPr>
              <p:blipFill>
                <a:blip r:embed="rId118"/>
                <a:stretch>
                  <a:fillRect/>
                </a:stretch>
              </p:blipFill>
              <p:spPr>
                <a:xfrm>
                  <a:off x="6278697" y="3356434"/>
                  <a:ext cx="156600" cy="30600"/>
                </a:xfrm>
                <a:prstGeom prst="rect">
                  <a:avLst/>
                </a:prstGeom>
              </p:spPr>
            </p:pic>
          </mc:Fallback>
        </mc:AlternateContent>
        <mc:AlternateContent xmlns:mc="http://schemas.openxmlformats.org/markup-compatibility/2006">
          <mc:Choice xmlns:p14="http://schemas.microsoft.com/office/powerpoint/2010/main" Requires="p14">
            <p:contentPart p14:bwMode="auto" r:id="rId119">
              <p14:nvContentPartPr>
                <p14:cNvPr id="107" name="Ink 106">
                  <a:extLst>
                    <a:ext uri="{FF2B5EF4-FFF2-40B4-BE49-F238E27FC236}">
                      <a16:creationId xmlns:a16="http://schemas.microsoft.com/office/drawing/2014/main" id="{FBBC2A21-0B25-5D60-A648-A6EDAE77CBB9}"/>
                    </a:ext>
                  </a:extLst>
                </p14:cNvPr>
                <p14:cNvContentPartPr/>
                <p14:nvPr/>
              </p14:nvContentPartPr>
              <p14:xfrm>
                <a:off x="5839857" y="3451834"/>
                <a:ext cx="112320" cy="133200"/>
              </p14:xfrm>
            </p:contentPart>
          </mc:Choice>
          <mc:Fallback>
            <p:pic>
              <p:nvPicPr>
                <p:cNvPr id="107" name="Ink 106">
                  <a:extLst>
                    <a:ext uri="{FF2B5EF4-FFF2-40B4-BE49-F238E27FC236}">
                      <a16:creationId xmlns:a16="http://schemas.microsoft.com/office/drawing/2014/main" id="{FBBC2A21-0B25-5D60-A648-A6EDAE77CBB9}"/>
                    </a:ext>
                  </a:extLst>
                </p:cNvPr>
                <p:cNvPicPr/>
                <p:nvPr/>
              </p:nvPicPr>
              <p:blipFill>
                <a:blip r:embed="rId120"/>
                <a:stretch>
                  <a:fillRect/>
                </a:stretch>
              </p:blipFill>
              <p:spPr>
                <a:xfrm>
                  <a:off x="5830857" y="3443194"/>
                  <a:ext cx="129960" cy="150840"/>
                </a:xfrm>
                <a:prstGeom prst="rect">
                  <a:avLst/>
                </a:prstGeom>
              </p:spPr>
            </p:pic>
          </mc:Fallback>
        </mc:AlternateContent>
        <mc:AlternateContent xmlns:mc="http://schemas.openxmlformats.org/markup-compatibility/2006">
          <mc:Choice xmlns:p14="http://schemas.microsoft.com/office/powerpoint/2010/main" Requires="p14">
            <p:contentPart p14:bwMode="auto" r:id="rId121">
              <p14:nvContentPartPr>
                <p14:cNvPr id="108" name="Ink 107">
                  <a:extLst>
                    <a:ext uri="{FF2B5EF4-FFF2-40B4-BE49-F238E27FC236}">
                      <a16:creationId xmlns:a16="http://schemas.microsoft.com/office/drawing/2014/main" id="{7947D6A4-9EDF-6D36-7210-45E915852622}"/>
                    </a:ext>
                  </a:extLst>
                </p14:cNvPr>
                <p14:cNvContentPartPr/>
                <p14:nvPr/>
              </p14:nvContentPartPr>
              <p14:xfrm>
                <a:off x="6010497" y="3496114"/>
                <a:ext cx="11160" cy="12960"/>
              </p14:xfrm>
            </p:contentPart>
          </mc:Choice>
          <mc:Fallback>
            <p:pic>
              <p:nvPicPr>
                <p:cNvPr id="108" name="Ink 107">
                  <a:extLst>
                    <a:ext uri="{FF2B5EF4-FFF2-40B4-BE49-F238E27FC236}">
                      <a16:creationId xmlns:a16="http://schemas.microsoft.com/office/drawing/2014/main" id="{7947D6A4-9EDF-6D36-7210-45E915852622}"/>
                    </a:ext>
                  </a:extLst>
                </p:cNvPr>
                <p:cNvPicPr/>
                <p:nvPr/>
              </p:nvPicPr>
              <p:blipFill>
                <a:blip r:embed="rId122"/>
                <a:stretch>
                  <a:fillRect/>
                </a:stretch>
              </p:blipFill>
              <p:spPr>
                <a:xfrm>
                  <a:off x="6001497" y="3487114"/>
                  <a:ext cx="28800" cy="30600"/>
                </a:xfrm>
                <a:prstGeom prst="rect">
                  <a:avLst/>
                </a:prstGeom>
              </p:spPr>
            </p:pic>
          </mc:Fallback>
        </mc:AlternateContent>
        <mc:AlternateContent xmlns:mc="http://schemas.openxmlformats.org/markup-compatibility/2006">
          <mc:Choice xmlns:p14="http://schemas.microsoft.com/office/powerpoint/2010/main" Requires="p14">
            <p:contentPart p14:bwMode="auto" r:id="rId123">
              <p14:nvContentPartPr>
                <p14:cNvPr id="109" name="Ink 108">
                  <a:extLst>
                    <a:ext uri="{FF2B5EF4-FFF2-40B4-BE49-F238E27FC236}">
                      <a16:creationId xmlns:a16="http://schemas.microsoft.com/office/drawing/2014/main" id="{33D8E55C-7635-9E11-8546-946BA6BA8F2B}"/>
                    </a:ext>
                  </a:extLst>
                </p14:cNvPr>
                <p14:cNvContentPartPr/>
                <p14:nvPr/>
              </p14:nvContentPartPr>
              <p14:xfrm>
                <a:off x="6046497" y="3263914"/>
                <a:ext cx="75600" cy="77400"/>
              </p14:xfrm>
            </p:contentPart>
          </mc:Choice>
          <mc:Fallback>
            <p:pic>
              <p:nvPicPr>
                <p:cNvPr id="109" name="Ink 108">
                  <a:extLst>
                    <a:ext uri="{FF2B5EF4-FFF2-40B4-BE49-F238E27FC236}">
                      <a16:creationId xmlns:a16="http://schemas.microsoft.com/office/drawing/2014/main" id="{33D8E55C-7635-9E11-8546-946BA6BA8F2B}"/>
                    </a:ext>
                  </a:extLst>
                </p:cNvPr>
                <p:cNvPicPr/>
                <p:nvPr/>
              </p:nvPicPr>
              <p:blipFill>
                <a:blip r:embed="rId124"/>
                <a:stretch>
                  <a:fillRect/>
                </a:stretch>
              </p:blipFill>
              <p:spPr>
                <a:xfrm>
                  <a:off x="6037497" y="3255274"/>
                  <a:ext cx="93240" cy="95040"/>
                </a:xfrm>
                <a:prstGeom prst="rect">
                  <a:avLst/>
                </a:prstGeom>
              </p:spPr>
            </p:pic>
          </mc:Fallback>
        </mc:AlternateContent>
        <mc:AlternateContent xmlns:mc="http://schemas.openxmlformats.org/markup-compatibility/2006">
          <mc:Choice xmlns:p14="http://schemas.microsoft.com/office/powerpoint/2010/main" Requires="p14">
            <p:contentPart p14:bwMode="auto" r:id="rId125">
              <p14:nvContentPartPr>
                <p14:cNvPr id="110" name="Ink 109">
                  <a:extLst>
                    <a:ext uri="{FF2B5EF4-FFF2-40B4-BE49-F238E27FC236}">
                      <a16:creationId xmlns:a16="http://schemas.microsoft.com/office/drawing/2014/main" id="{7F0D606F-E0F2-0FB1-1E04-84397E67BACD}"/>
                    </a:ext>
                  </a:extLst>
                </p14:cNvPr>
                <p14:cNvContentPartPr/>
                <p14:nvPr/>
              </p14:nvContentPartPr>
              <p14:xfrm>
                <a:off x="6026697" y="3285154"/>
                <a:ext cx="92160" cy="182520"/>
              </p14:xfrm>
            </p:contentPart>
          </mc:Choice>
          <mc:Fallback>
            <p:pic>
              <p:nvPicPr>
                <p:cNvPr id="110" name="Ink 109">
                  <a:extLst>
                    <a:ext uri="{FF2B5EF4-FFF2-40B4-BE49-F238E27FC236}">
                      <a16:creationId xmlns:a16="http://schemas.microsoft.com/office/drawing/2014/main" id="{7F0D606F-E0F2-0FB1-1E04-84397E67BACD}"/>
                    </a:ext>
                  </a:extLst>
                </p:cNvPr>
                <p:cNvPicPr/>
                <p:nvPr/>
              </p:nvPicPr>
              <p:blipFill>
                <a:blip r:embed="rId126"/>
                <a:stretch>
                  <a:fillRect/>
                </a:stretch>
              </p:blipFill>
              <p:spPr>
                <a:xfrm>
                  <a:off x="6018057" y="3276154"/>
                  <a:ext cx="109800" cy="200160"/>
                </a:xfrm>
                <a:prstGeom prst="rect">
                  <a:avLst/>
                </a:prstGeom>
              </p:spPr>
            </p:pic>
          </mc:Fallback>
        </mc:AlternateContent>
        <mc:AlternateContent xmlns:mc="http://schemas.openxmlformats.org/markup-compatibility/2006">
          <mc:Choice xmlns:p14="http://schemas.microsoft.com/office/powerpoint/2010/main" Requires="p14">
            <p:contentPart p14:bwMode="auto" r:id="rId127">
              <p14:nvContentPartPr>
                <p14:cNvPr id="111" name="Ink 110">
                  <a:extLst>
                    <a:ext uri="{FF2B5EF4-FFF2-40B4-BE49-F238E27FC236}">
                      <a16:creationId xmlns:a16="http://schemas.microsoft.com/office/drawing/2014/main" id="{0ACB09EF-20BB-154E-40B1-057DD771A627}"/>
                    </a:ext>
                  </a:extLst>
                </p14:cNvPr>
                <p14:cNvContentPartPr/>
                <p14:nvPr/>
              </p14:nvContentPartPr>
              <p14:xfrm>
                <a:off x="6363657" y="3345274"/>
                <a:ext cx="646560" cy="1176120"/>
              </p14:xfrm>
            </p:contentPart>
          </mc:Choice>
          <mc:Fallback>
            <p:pic>
              <p:nvPicPr>
                <p:cNvPr id="111" name="Ink 110">
                  <a:extLst>
                    <a:ext uri="{FF2B5EF4-FFF2-40B4-BE49-F238E27FC236}">
                      <a16:creationId xmlns:a16="http://schemas.microsoft.com/office/drawing/2014/main" id="{0ACB09EF-20BB-154E-40B1-057DD771A627}"/>
                    </a:ext>
                  </a:extLst>
                </p:cNvPr>
                <p:cNvPicPr/>
                <p:nvPr/>
              </p:nvPicPr>
              <p:blipFill>
                <a:blip r:embed="rId128"/>
                <a:stretch>
                  <a:fillRect/>
                </a:stretch>
              </p:blipFill>
              <p:spPr>
                <a:xfrm>
                  <a:off x="6354657" y="3336274"/>
                  <a:ext cx="664200" cy="1193760"/>
                </a:xfrm>
                <a:prstGeom prst="rect">
                  <a:avLst/>
                </a:prstGeom>
              </p:spPr>
            </p:pic>
          </mc:Fallback>
        </mc:AlternateContent>
        <mc:AlternateContent xmlns:mc="http://schemas.openxmlformats.org/markup-compatibility/2006">
          <mc:Choice xmlns:p14="http://schemas.microsoft.com/office/powerpoint/2010/main" Requires="p14">
            <p:contentPart p14:bwMode="auto" r:id="rId129">
              <p14:nvContentPartPr>
                <p14:cNvPr id="112" name="Ink 111">
                  <a:extLst>
                    <a:ext uri="{FF2B5EF4-FFF2-40B4-BE49-F238E27FC236}">
                      <a16:creationId xmlns:a16="http://schemas.microsoft.com/office/drawing/2014/main" id="{3515258E-3B04-0815-D1B9-BC644548918A}"/>
                    </a:ext>
                  </a:extLst>
                </p14:cNvPr>
                <p14:cNvContentPartPr/>
                <p14:nvPr/>
              </p14:nvContentPartPr>
              <p14:xfrm>
                <a:off x="7162497" y="4205674"/>
                <a:ext cx="232920" cy="186480"/>
              </p14:xfrm>
            </p:contentPart>
          </mc:Choice>
          <mc:Fallback>
            <p:pic>
              <p:nvPicPr>
                <p:cNvPr id="112" name="Ink 111">
                  <a:extLst>
                    <a:ext uri="{FF2B5EF4-FFF2-40B4-BE49-F238E27FC236}">
                      <a16:creationId xmlns:a16="http://schemas.microsoft.com/office/drawing/2014/main" id="{3515258E-3B04-0815-D1B9-BC644548918A}"/>
                    </a:ext>
                  </a:extLst>
                </p:cNvPr>
                <p:cNvPicPr/>
                <p:nvPr/>
              </p:nvPicPr>
              <p:blipFill>
                <a:blip r:embed="rId130"/>
                <a:stretch>
                  <a:fillRect/>
                </a:stretch>
              </p:blipFill>
              <p:spPr>
                <a:xfrm>
                  <a:off x="7153497" y="4197034"/>
                  <a:ext cx="250560" cy="204120"/>
                </a:xfrm>
                <a:prstGeom prst="rect">
                  <a:avLst/>
                </a:prstGeom>
              </p:spPr>
            </p:pic>
          </mc:Fallback>
        </mc:AlternateContent>
        <mc:AlternateContent xmlns:mc="http://schemas.openxmlformats.org/markup-compatibility/2006">
          <mc:Choice xmlns:p14="http://schemas.microsoft.com/office/powerpoint/2010/main" Requires="p14">
            <p:contentPart p14:bwMode="auto" r:id="rId131">
              <p14:nvContentPartPr>
                <p14:cNvPr id="113" name="Ink 112">
                  <a:extLst>
                    <a:ext uri="{FF2B5EF4-FFF2-40B4-BE49-F238E27FC236}">
                      <a16:creationId xmlns:a16="http://schemas.microsoft.com/office/drawing/2014/main" id="{DEB7ED2D-B72B-158D-6836-49C435CCAE73}"/>
                    </a:ext>
                  </a:extLst>
                </p14:cNvPr>
                <p14:cNvContentPartPr/>
                <p14:nvPr/>
              </p14:nvContentPartPr>
              <p14:xfrm>
                <a:off x="7149537" y="4254994"/>
                <a:ext cx="231840" cy="150480"/>
              </p14:xfrm>
            </p:contentPart>
          </mc:Choice>
          <mc:Fallback>
            <p:pic>
              <p:nvPicPr>
                <p:cNvPr id="113" name="Ink 112">
                  <a:extLst>
                    <a:ext uri="{FF2B5EF4-FFF2-40B4-BE49-F238E27FC236}">
                      <a16:creationId xmlns:a16="http://schemas.microsoft.com/office/drawing/2014/main" id="{DEB7ED2D-B72B-158D-6836-49C435CCAE73}"/>
                    </a:ext>
                  </a:extLst>
                </p:cNvPr>
                <p:cNvPicPr/>
                <p:nvPr/>
              </p:nvPicPr>
              <p:blipFill>
                <a:blip r:embed="rId132"/>
                <a:stretch>
                  <a:fillRect/>
                </a:stretch>
              </p:blipFill>
              <p:spPr>
                <a:xfrm>
                  <a:off x="7140897" y="4245994"/>
                  <a:ext cx="249480" cy="168120"/>
                </a:xfrm>
                <a:prstGeom prst="rect">
                  <a:avLst/>
                </a:prstGeom>
              </p:spPr>
            </p:pic>
          </mc:Fallback>
        </mc:AlternateContent>
        <mc:AlternateContent xmlns:mc="http://schemas.openxmlformats.org/markup-compatibility/2006">
          <mc:Choice xmlns:p14="http://schemas.microsoft.com/office/powerpoint/2010/main" Requires="p14">
            <p:contentPart p14:bwMode="auto" r:id="rId133">
              <p14:nvContentPartPr>
                <p14:cNvPr id="114" name="Ink 113">
                  <a:extLst>
                    <a:ext uri="{FF2B5EF4-FFF2-40B4-BE49-F238E27FC236}">
                      <a16:creationId xmlns:a16="http://schemas.microsoft.com/office/drawing/2014/main" id="{EA7033AA-DFC9-D16E-F695-F09A3F5894C9}"/>
                    </a:ext>
                  </a:extLst>
                </p14:cNvPr>
                <p14:cNvContentPartPr/>
                <p14:nvPr/>
              </p14:nvContentPartPr>
              <p14:xfrm>
                <a:off x="7486497" y="4046914"/>
                <a:ext cx="74520" cy="156600"/>
              </p14:xfrm>
            </p:contentPart>
          </mc:Choice>
          <mc:Fallback>
            <p:pic>
              <p:nvPicPr>
                <p:cNvPr id="114" name="Ink 113">
                  <a:extLst>
                    <a:ext uri="{FF2B5EF4-FFF2-40B4-BE49-F238E27FC236}">
                      <a16:creationId xmlns:a16="http://schemas.microsoft.com/office/drawing/2014/main" id="{EA7033AA-DFC9-D16E-F695-F09A3F5894C9}"/>
                    </a:ext>
                  </a:extLst>
                </p:cNvPr>
                <p:cNvPicPr/>
                <p:nvPr/>
              </p:nvPicPr>
              <p:blipFill>
                <a:blip r:embed="rId134"/>
                <a:stretch>
                  <a:fillRect/>
                </a:stretch>
              </p:blipFill>
              <p:spPr>
                <a:xfrm>
                  <a:off x="7477497" y="4038274"/>
                  <a:ext cx="92160" cy="174240"/>
                </a:xfrm>
                <a:prstGeom prst="rect">
                  <a:avLst/>
                </a:prstGeom>
              </p:spPr>
            </p:pic>
          </mc:Fallback>
        </mc:AlternateContent>
        <mc:AlternateContent xmlns:mc="http://schemas.openxmlformats.org/markup-compatibility/2006">
          <mc:Choice xmlns:p14="http://schemas.microsoft.com/office/powerpoint/2010/main" Requires="p14">
            <p:contentPart p14:bwMode="auto" r:id="rId135">
              <p14:nvContentPartPr>
                <p14:cNvPr id="115" name="Ink 114">
                  <a:extLst>
                    <a:ext uri="{FF2B5EF4-FFF2-40B4-BE49-F238E27FC236}">
                      <a16:creationId xmlns:a16="http://schemas.microsoft.com/office/drawing/2014/main" id="{0CF1AA0C-0B35-5097-3C57-CAFDC9713AA7}"/>
                    </a:ext>
                  </a:extLst>
                </p14:cNvPr>
                <p14:cNvContentPartPr/>
                <p14:nvPr/>
              </p14:nvContentPartPr>
              <p14:xfrm>
                <a:off x="7517457" y="4007314"/>
                <a:ext cx="123840" cy="173520"/>
              </p14:xfrm>
            </p:contentPart>
          </mc:Choice>
          <mc:Fallback>
            <p:pic>
              <p:nvPicPr>
                <p:cNvPr id="115" name="Ink 114">
                  <a:extLst>
                    <a:ext uri="{FF2B5EF4-FFF2-40B4-BE49-F238E27FC236}">
                      <a16:creationId xmlns:a16="http://schemas.microsoft.com/office/drawing/2014/main" id="{0CF1AA0C-0B35-5097-3C57-CAFDC9713AA7}"/>
                    </a:ext>
                  </a:extLst>
                </p:cNvPr>
                <p:cNvPicPr/>
                <p:nvPr/>
              </p:nvPicPr>
              <p:blipFill>
                <a:blip r:embed="rId136"/>
                <a:stretch>
                  <a:fillRect/>
                </a:stretch>
              </p:blipFill>
              <p:spPr>
                <a:xfrm>
                  <a:off x="7508817" y="3998314"/>
                  <a:ext cx="141480" cy="191160"/>
                </a:xfrm>
                <a:prstGeom prst="rect">
                  <a:avLst/>
                </a:prstGeom>
              </p:spPr>
            </p:pic>
          </mc:Fallback>
        </mc:AlternateContent>
        <mc:AlternateContent xmlns:mc="http://schemas.openxmlformats.org/markup-compatibility/2006">
          <mc:Choice xmlns:p14="http://schemas.microsoft.com/office/powerpoint/2010/main" Requires="p14">
            <p:contentPart p14:bwMode="auto" r:id="rId137">
              <p14:nvContentPartPr>
                <p14:cNvPr id="116" name="Ink 115">
                  <a:extLst>
                    <a:ext uri="{FF2B5EF4-FFF2-40B4-BE49-F238E27FC236}">
                      <a16:creationId xmlns:a16="http://schemas.microsoft.com/office/drawing/2014/main" id="{F3C0BC60-D19F-792A-3A6A-0145C4B8381B}"/>
                    </a:ext>
                  </a:extLst>
                </p14:cNvPr>
                <p14:cNvContentPartPr/>
                <p14:nvPr/>
              </p14:nvContentPartPr>
              <p14:xfrm>
                <a:off x="7673337" y="4102354"/>
                <a:ext cx="89640" cy="105480"/>
              </p14:xfrm>
            </p:contentPart>
          </mc:Choice>
          <mc:Fallback>
            <p:pic>
              <p:nvPicPr>
                <p:cNvPr id="116" name="Ink 115">
                  <a:extLst>
                    <a:ext uri="{FF2B5EF4-FFF2-40B4-BE49-F238E27FC236}">
                      <a16:creationId xmlns:a16="http://schemas.microsoft.com/office/drawing/2014/main" id="{F3C0BC60-D19F-792A-3A6A-0145C4B8381B}"/>
                    </a:ext>
                  </a:extLst>
                </p:cNvPr>
                <p:cNvPicPr/>
                <p:nvPr/>
              </p:nvPicPr>
              <p:blipFill>
                <a:blip r:embed="rId138"/>
                <a:stretch>
                  <a:fillRect/>
                </a:stretch>
              </p:blipFill>
              <p:spPr>
                <a:xfrm>
                  <a:off x="7664337" y="4093714"/>
                  <a:ext cx="107280" cy="123120"/>
                </a:xfrm>
                <a:prstGeom prst="rect">
                  <a:avLst/>
                </a:prstGeom>
              </p:spPr>
            </p:pic>
          </mc:Fallback>
        </mc:AlternateContent>
      </p:grpSp>
      <p:grpSp>
        <p:nvGrpSpPr>
          <p:cNvPr id="126" name="Group 125">
            <a:extLst>
              <a:ext uri="{FF2B5EF4-FFF2-40B4-BE49-F238E27FC236}">
                <a16:creationId xmlns:a16="http://schemas.microsoft.com/office/drawing/2014/main" id="{BB1F5F47-AF14-3BF7-A271-64F3997E6E1E}"/>
              </a:ext>
            </a:extLst>
          </p:cNvPr>
          <p:cNvGrpSpPr/>
          <p:nvPr/>
        </p:nvGrpSpPr>
        <p:grpSpPr>
          <a:xfrm>
            <a:off x="7948017" y="3454714"/>
            <a:ext cx="951120" cy="495720"/>
            <a:chOff x="7948017" y="3454714"/>
            <a:chExt cx="951120" cy="495720"/>
          </a:xfrm>
        </p:grpSpPr>
        <mc:AlternateContent xmlns:mc="http://schemas.openxmlformats.org/markup-compatibility/2006">
          <mc:Choice xmlns:p14="http://schemas.microsoft.com/office/powerpoint/2010/main" Requires="p14">
            <p:contentPart p14:bwMode="auto" r:id="rId139">
              <p14:nvContentPartPr>
                <p14:cNvPr id="119" name="Ink 118">
                  <a:extLst>
                    <a:ext uri="{FF2B5EF4-FFF2-40B4-BE49-F238E27FC236}">
                      <a16:creationId xmlns:a16="http://schemas.microsoft.com/office/drawing/2014/main" id="{D44B5C0D-D1EF-9E33-D535-7012439F9480}"/>
                    </a:ext>
                  </a:extLst>
                </p14:cNvPr>
                <p14:cNvContentPartPr/>
                <p14:nvPr/>
              </p14:nvContentPartPr>
              <p14:xfrm>
                <a:off x="7948017" y="3687634"/>
                <a:ext cx="132480" cy="262800"/>
              </p14:xfrm>
            </p:contentPart>
          </mc:Choice>
          <mc:Fallback>
            <p:pic>
              <p:nvPicPr>
                <p:cNvPr id="119" name="Ink 118">
                  <a:extLst>
                    <a:ext uri="{FF2B5EF4-FFF2-40B4-BE49-F238E27FC236}">
                      <a16:creationId xmlns:a16="http://schemas.microsoft.com/office/drawing/2014/main" id="{D44B5C0D-D1EF-9E33-D535-7012439F9480}"/>
                    </a:ext>
                  </a:extLst>
                </p:cNvPr>
                <p:cNvPicPr/>
                <p:nvPr/>
              </p:nvPicPr>
              <p:blipFill>
                <a:blip r:embed="rId140"/>
                <a:stretch>
                  <a:fillRect/>
                </a:stretch>
              </p:blipFill>
              <p:spPr>
                <a:xfrm>
                  <a:off x="7939017" y="3678994"/>
                  <a:ext cx="150120" cy="280440"/>
                </a:xfrm>
                <a:prstGeom prst="rect">
                  <a:avLst/>
                </a:prstGeom>
              </p:spPr>
            </p:pic>
          </mc:Fallback>
        </mc:AlternateContent>
        <mc:AlternateContent xmlns:mc="http://schemas.openxmlformats.org/markup-compatibility/2006">
          <mc:Choice xmlns:p14="http://schemas.microsoft.com/office/powerpoint/2010/main" Requires="p14">
            <p:contentPart p14:bwMode="auto" r:id="rId141">
              <p14:nvContentPartPr>
                <p14:cNvPr id="120" name="Ink 119">
                  <a:extLst>
                    <a:ext uri="{FF2B5EF4-FFF2-40B4-BE49-F238E27FC236}">
                      <a16:creationId xmlns:a16="http://schemas.microsoft.com/office/drawing/2014/main" id="{E6F1E79C-B009-7A2F-1744-612E3FA80B42}"/>
                    </a:ext>
                  </a:extLst>
                </p14:cNvPr>
                <p14:cNvContentPartPr/>
                <p14:nvPr/>
              </p14:nvContentPartPr>
              <p14:xfrm>
                <a:off x="8099217" y="3765754"/>
                <a:ext cx="47880" cy="97560"/>
              </p14:xfrm>
            </p:contentPart>
          </mc:Choice>
          <mc:Fallback>
            <p:pic>
              <p:nvPicPr>
                <p:cNvPr id="120" name="Ink 119">
                  <a:extLst>
                    <a:ext uri="{FF2B5EF4-FFF2-40B4-BE49-F238E27FC236}">
                      <a16:creationId xmlns:a16="http://schemas.microsoft.com/office/drawing/2014/main" id="{E6F1E79C-B009-7A2F-1744-612E3FA80B42}"/>
                    </a:ext>
                  </a:extLst>
                </p:cNvPr>
                <p:cNvPicPr/>
                <p:nvPr/>
              </p:nvPicPr>
              <p:blipFill>
                <a:blip r:embed="rId142"/>
                <a:stretch>
                  <a:fillRect/>
                </a:stretch>
              </p:blipFill>
              <p:spPr>
                <a:xfrm>
                  <a:off x="8090577" y="3757114"/>
                  <a:ext cx="65520" cy="115200"/>
                </a:xfrm>
                <a:prstGeom prst="rect">
                  <a:avLst/>
                </a:prstGeom>
              </p:spPr>
            </p:pic>
          </mc:Fallback>
        </mc:AlternateContent>
        <mc:AlternateContent xmlns:mc="http://schemas.openxmlformats.org/markup-compatibility/2006">
          <mc:Choice xmlns:p14="http://schemas.microsoft.com/office/powerpoint/2010/main" Requires="p14">
            <p:contentPart p14:bwMode="auto" r:id="rId143">
              <p14:nvContentPartPr>
                <p14:cNvPr id="121" name="Ink 120">
                  <a:extLst>
                    <a:ext uri="{FF2B5EF4-FFF2-40B4-BE49-F238E27FC236}">
                      <a16:creationId xmlns:a16="http://schemas.microsoft.com/office/drawing/2014/main" id="{B676B1A7-970F-5B4C-0AAE-E2F265A0FDDE}"/>
                    </a:ext>
                  </a:extLst>
                </p14:cNvPr>
                <p14:cNvContentPartPr/>
                <p14:nvPr/>
              </p14:nvContentPartPr>
              <p14:xfrm>
                <a:off x="8167257" y="3705274"/>
                <a:ext cx="114840" cy="128880"/>
              </p14:xfrm>
            </p:contentPart>
          </mc:Choice>
          <mc:Fallback>
            <p:pic>
              <p:nvPicPr>
                <p:cNvPr id="121" name="Ink 120">
                  <a:extLst>
                    <a:ext uri="{FF2B5EF4-FFF2-40B4-BE49-F238E27FC236}">
                      <a16:creationId xmlns:a16="http://schemas.microsoft.com/office/drawing/2014/main" id="{B676B1A7-970F-5B4C-0AAE-E2F265A0FDDE}"/>
                    </a:ext>
                  </a:extLst>
                </p:cNvPr>
                <p:cNvPicPr/>
                <p:nvPr/>
              </p:nvPicPr>
              <p:blipFill>
                <a:blip r:embed="rId144"/>
                <a:stretch>
                  <a:fillRect/>
                </a:stretch>
              </p:blipFill>
              <p:spPr>
                <a:xfrm>
                  <a:off x="8158617" y="3696274"/>
                  <a:ext cx="132480" cy="146520"/>
                </a:xfrm>
                <a:prstGeom prst="rect">
                  <a:avLst/>
                </a:prstGeom>
              </p:spPr>
            </p:pic>
          </mc:Fallback>
        </mc:AlternateContent>
        <mc:AlternateContent xmlns:mc="http://schemas.openxmlformats.org/markup-compatibility/2006">
          <mc:Choice xmlns:p14="http://schemas.microsoft.com/office/powerpoint/2010/main" Requires="p14">
            <p:contentPart p14:bwMode="auto" r:id="rId145">
              <p14:nvContentPartPr>
                <p14:cNvPr id="122" name="Ink 121">
                  <a:extLst>
                    <a:ext uri="{FF2B5EF4-FFF2-40B4-BE49-F238E27FC236}">
                      <a16:creationId xmlns:a16="http://schemas.microsoft.com/office/drawing/2014/main" id="{F80879DC-14AF-6D16-87E4-D5D9C2113F89}"/>
                    </a:ext>
                  </a:extLst>
                </p14:cNvPr>
                <p14:cNvContentPartPr/>
                <p14:nvPr/>
              </p14:nvContentPartPr>
              <p14:xfrm>
                <a:off x="8345457" y="3506554"/>
                <a:ext cx="194760" cy="228600"/>
              </p14:xfrm>
            </p:contentPart>
          </mc:Choice>
          <mc:Fallback>
            <p:pic>
              <p:nvPicPr>
                <p:cNvPr id="122" name="Ink 121">
                  <a:extLst>
                    <a:ext uri="{FF2B5EF4-FFF2-40B4-BE49-F238E27FC236}">
                      <a16:creationId xmlns:a16="http://schemas.microsoft.com/office/drawing/2014/main" id="{F80879DC-14AF-6D16-87E4-D5D9C2113F89}"/>
                    </a:ext>
                  </a:extLst>
                </p:cNvPr>
                <p:cNvPicPr/>
                <p:nvPr/>
              </p:nvPicPr>
              <p:blipFill>
                <a:blip r:embed="rId146"/>
                <a:stretch>
                  <a:fillRect/>
                </a:stretch>
              </p:blipFill>
              <p:spPr>
                <a:xfrm>
                  <a:off x="8336817" y="3497554"/>
                  <a:ext cx="212400" cy="246240"/>
                </a:xfrm>
                <a:prstGeom prst="rect">
                  <a:avLst/>
                </a:prstGeom>
              </p:spPr>
            </p:pic>
          </mc:Fallback>
        </mc:AlternateContent>
        <mc:AlternateContent xmlns:mc="http://schemas.openxmlformats.org/markup-compatibility/2006">
          <mc:Choice xmlns:p14="http://schemas.microsoft.com/office/powerpoint/2010/main" Requires="p14">
            <p:contentPart p14:bwMode="auto" r:id="rId147">
              <p14:nvContentPartPr>
                <p14:cNvPr id="123" name="Ink 122">
                  <a:extLst>
                    <a:ext uri="{FF2B5EF4-FFF2-40B4-BE49-F238E27FC236}">
                      <a16:creationId xmlns:a16="http://schemas.microsoft.com/office/drawing/2014/main" id="{7FD46B3F-4572-3F29-218A-536528E2AFFA}"/>
                    </a:ext>
                  </a:extLst>
                </p14:cNvPr>
                <p14:cNvContentPartPr/>
                <p14:nvPr/>
              </p14:nvContentPartPr>
              <p14:xfrm>
                <a:off x="8486577" y="3514114"/>
                <a:ext cx="24840" cy="5760"/>
              </p14:xfrm>
            </p:contentPart>
          </mc:Choice>
          <mc:Fallback>
            <p:pic>
              <p:nvPicPr>
                <p:cNvPr id="123" name="Ink 122">
                  <a:extLst>
                    <a:ext uri="{FF2B5EF4-FFF2-40B4-BE49-F238E27FC236}">
                      <a16:creationId xmlns:a16="http://schemas.microsoft.com/office/drawing/2014/main" id="{7FD46B3F-4572-3F29-218A-536528E2AFFA}"/>
                    </a:ext>
                  </a:extLst>
                </p:cNvPr>
                <p:cNvPicPr/>
                <p:nvPr/>
              </p:nvPicPr>
              <p:blipFill>
                <a:blip r:embed="rId148"/>
                <a:stretch>
                  <a:fillRect/>
                </a:stretch>
              </p:blipFill>
              <p:spPr>
                <a:xfrm>
                  <a:off x="8477577" y="3505114"/>
                  <a:ext cx="42480" cy="23400"/>
                </a:xfrm>
                <a:prstGeom prst="rect">
                  <a:avLst/>
                </a:prstGeom>
              </p:spPr>
            </p:pic>
          </mc:Fallback>
        </mc:AlternateContent>
        <mc:AlternateContent xmlns:mc="http://schemas.openxmlformats.org/markup-compatibility/2006">
          <mc:Choice xmlns:p14="http://schemas.microsoft.com/office/powerpoint/2010/main" Requires="p14">
            <p:contentPart p14:bwMode="auto" r:id="rId149">
              <p14:nvContentPartPr>
                <p14:cNvPr id="124" name="Ink 123">
                  <a:extLst>
                    <a:ext uri="{FF2B5EF4-FFF2-40B4-BE49-F238E27FC236}">
                      <a16:creationId xmlns:a16="http://schemas.microsoft.com/office/drawing/2014/main" id="{19B9216A-A80D-65D6-C1A8-2110174274E8}"/>
                    </a:ext>
                  </a:extLst>
                </p14:cNvPr>
                <p14:cNvContentPartPr/>
                <p14:nvPr/>
              </p14:nvContentPartPr>
              <p14:xfrm>
                <a:off x="8543457" y="3526714"/>
                <a:ext cx="116280" cy="90360"/>
              </p14:xfrm>
            </p:contentPart>
          </mc:Choice>
          <mc:Fallback>
            <p:pic>
              <p:nvPicPr>
                <p:cNvPr id="124" name="Ink 123">
                  <a:extLst>
                    <a:ext uri="{FF2B5EF4-FFF2-40B4-BE49-F238E27FC236}">
                      <a16:creationId xmlns:a16="http://schemas.microsoft.com/office/drawing/2014/main" id="{19B9216A-A80D-65D6-C1A8-2110174274E8}"/>
                    </a:ext>
                  </a:extLst>
                </p:cNvPr>
                <p:cNvPicPr/>
                <p:nvPr/>
              </p:nvPicPr>
              <p:blipFill>
                <a:blip r:embed="rId150"/>
                <a:stretch>
                  <a:fillRect/>
                </a:stretch>
              </p:blipFill>
              <p:spPr>
                <a:xfrm>
                  <a:off x="8534817" y="3517714"/>
                  <a:ext cx="133920" cy="108000"/>
                </a:xfrm>
                <a:prstGeom prst="rect">
                  <a:avLst/>
                </a:prstGeom>
              </p:spPr>
            </p:pic>
          </mc:Fallback>
        </mc:AlternateContent>
        <mc:AlternateContent xmlns:mc="http://schemas.openxmlformats.org/markup-compatibility/2006">
          <mc:Choice xmlns:p14="http://schemas.microsoft.com/office/powerpoint/2010/main" Requires="p14">
            <p:contentPart p14:bwMode="auto" r:id="rId151">
              <p14:nvContentPartPr>
                <p14:cNvPr id="125" name="Ink 124">
                  <a:extLst>
                    <a:ext uri="{FF2B5EF4-FFF2-40B4-BE49-F238E27FC236}">
                      <a16:creationId xmlns:a16="http://schemas.microsoft.com/office/drawing/2014/main" id="{2921DC54-7233-87E9-24B7-5A5B309DE62A}"/>
                    </a:ext>
                  </a:extLst>
                </p14:cNvPr>
                <p14:cNvContentPartPr/>
                <p14:nvPr/>
              </p14:nvContentPartPr>
              <p14:xfrm>
                <a:off x="8694297" y="3454714"/>
                <a:ext cx="204840" cy="411840"/>
              </p14:xfrm>
            </p:contentPart>
          </mc:Choice>
          <mc:Fallback>
            <p:pic>
              <p:nvPicPr>
                <p:cNvPr id="125" name="Ink 124">
                  <a:extLst>
                    <a:ext uri="{FF2B5EF4-FFF2-40B4-BE49-F238E27FC236}">
                      <a16:creationId xmlns:a16="http://schemas.microsoft.com/office/drawing/2014/main" id="{2921DC54-7233-87E9-24B7-5A5B309DE62A}"/>
                    </a:ext>
                  </a:extLst>
                </p:cNvPr>
                <p:cNvPicPr/>
                <p:nvPr/>
              </p:nvPicPr>
              <p:blipFill>
                <a:blip r:embed="rId152"/>
                <a:stretch>
                  <a:fillRect/>
                </a:stretch>
              </p:blipFill>
              <p:spPr>
                <a:xfrm>
                  <a:off x="8685297" y="3446074"/>
                  <a:ext cx="222480" cy="429480"/>
                </a:xfrm>
                <a:prstGeom prst="rect">
                  <a:avLst/>
                </a:prstGeom>
              </p:spPr>
            </p:pic>
          </mc:Fallback>
        </mc:AlternateContent>
      </p:grpSp>
      <p:grpSp>
        <p:nvGrpSpPr>
          <p:cNvPr id="149" name="Group 148">
            <a:extLst>
              <a:ext uri="{FF2B5EF4-FFF2-40B4-BE49-F238E27FC236}">
                <a16:creationId xmlns:a16="http://schemas.microsoft.com/office/drawing/2014/main" id="{A04239C0-9E12-1A81-D4F3-769493613283}"/>
              </a:ext>
            </a:extLst>
          </p:cNvPr>
          <p:cNvGrpSpPr/>
          <p:nvPr/>
        </p:nvGrpSpPr>
        <p:grpSpPr>
          <a:xfrm>
            <a:off x="9002097" y="2656594"/>
            <a:ext cx="2909160" cy="1668960"/>
            <a:chOff x="9002097" y="2656594"/>
            <a:chExt cx="2909160" cy="1668960"/>
          </a:xfrm>
        </p:grpSpPr>
        <mc:AlternateContent xmlns:mc="http://schemas.openxmlformats.org/markup-compatibility/2006">
          <mc:Choice xmlns:p14="http://schemas.microsoft.com/office/powerpoint/2010/main" Requires="p14">
            <p:contentPart p14:bwMode="auto" r:id="rId153">
              <p14:nvContentPartPr>
                <p14:cNvPr id="127" name="Ink 126">
                  <a:extLst>
                    <a:ext uri="{FF2B5EF4-FFF2-40B4-BE49-F238E27FC236}">
                      <a16:creationId xmlns:a16="http://schemas.microsoft.com/office/drawing/2014/main" id="{0BEE38C1-7053-C475-F908-E585E1AA1E09}"/>
                    </a:ext>
                  </a:extLst>
                </p14:cNvPr>
                <p14:cNvContentPartPr/>
                <p14:nvPr/>
              </p14:nvContentPartPr>
              <p14:xfrm>
                <a:off x="9002097" y="3810394"/>
                <a:ext cx="327960" cy="515160"/>
              </p14:xfrm>
            </p:contentPart>
          </mc:Choice>
          <mc:Fallback>
            <p:pic>
              <p:nvPicPr>
                <p:cNvPr id="127" name="Ink 126">
                  <a:extLst>
                    <a:ext uri="{FF2B5EF4-FFF2-40B4-BE49-F238E27FC236}">
                      <a16:creationId xmlns:a16="http://schemas.microsoft.com/office/drawing/2014/main" id="{0BEE38C1-7053-C475-F908-E585E1AA1E09}"/>
                    </a:ext>
                  </a:extLst>
                </p:cNvPr>
                <p:cNvPicPr/>
                <p:nvPr/>
              </p:nvPicPr>
              <p:blipFill>
                <a:blip r:embed="rId154"/>
                <a:stretch>
                  <a:fillRect/>
                </a:stretch>
              </p:blipFill>
              <p:spPr>
                <a:xfrm>
                  <a:off x="8993097" y="3801394"/>
                  <a:ext cx="345600" cy="532800"/>
                </a:xfrm>
                <a:prstGeom prst="rect">
                  <a:avLst/>
                </a:prstGeom>
              </p:spPr>
            </p:pic>
          </mc:Fallback>
        </mc:AlternateContent>
        <mc:AlternateContent xmlns:mc="http://schemas.openxmlformats.org/markup-compatibility/2006">
          <mc:Choice xmlns:p14="http://schemas.microsoft.com/office/powerpoint/2010/main" Requires="p14">
            <p:contentPart p14:bwMode="auto" r:id="rId155">
              <p14:nvContentPartPr>
                <p14:cNvPr id="128" name="Ink 127">
                  <a:extLst>
                    <a:ext uri="{FF2B5EF4-FFF2-40B4-BE49-F238E27FC236}">
                      <a16:creationId xmlns:a16="http://schemas.microsoft.com/office/drawing/2014/main" id="{830BEFFA-F1E5-0E68-7480-B155AC955FFF}"/>
                    </a:ext>
                  </a:extLst>
                </p14:cNvPr>
                <p14:cNvContentPartPr/>
                <p14:nvPr/>
              </p14:nvContentPartPr>
              <p14:xfrm>
                <a:off x="9363897" y="3865474"/>
                <a:ext cx="154080" cy="160200"/>
              </p14:xfrm>
            </p:contentPart>
          </mc:Choice>
          <mc:Fallback>
            <p:pic>
              <p:nvPicPr>
                <p:cNvPr id="128" name="Ink 127">
                  <a:extLst>
                    <a:ext uri="{FF2B5EF4-FFF2-40B4-BE49-F238E27FC236}">
                      <a16:creationId xmlns:a16="http://schemas.microsoft.com/office/drawing/2014/main" id="{830BEFFA-F1E5-0E68-7480-B155AC955FFF}"/>
                    </a:ext>
                  </a:extLst>
                </p:cNvPr>
                <p:cNvPicPr/>
                <p:nvPr/>
              </p:nvPicPr>
              <p:blipFill>
                <a:blip r:embed="rId156"/>
                <a:stretch>
                  <a:fillRect/>
                </a:stretch>
              </p:blipFill>
              <p:spPr>
                <a:xfrm>
                  <a:off x="9354897" y="3856834"/>
                  <a:ext cx="171720" cy="177840"/>
                </a:xfrm>
                <a:prstGeom prst="rect">
                  <a:avLst/>
                </a:prstGeom>
              </p:spPr>
            </p:pic>
          </mc:Fallback>
        </mc:AlternateContent>
        <mc:AlternateContent xmlns:mc="http://schemas.openxmlformats.org/markup-compatibility/2006">
          <mc:Choice xmlns:p14="http://schemas.microsoft.com/office/powerpoint/2010/main" Requires="p14">
            <p:contentPart p14:bwMode="auto" r:id="rId157">
              <p14:nvContentPartPr>
                <p14:cNvPr id="129" name="Ink 128">
                  <a:extLst>
                    <a:ext uri="{FF2B5EF4-FFF2-40B4-BE49-F238E27FC236}">
                      <a16:creationId xmlns:a16="http://schemas.microsoft.com/office/drawing/2014/main" id="{C20321A6-B39E-D252-9FB9-72845A0C1DBB}"/>
                    </a:ext>
                  </a:extLst>
                </p14:cNvPr>
                <p14:cNvContentPartPr/>
                <p14:nvPr/>
              </p14:nvContentPartPr>
              <p14:xfrm>
                <a:off x="9655137" y="3539314"/>
                <a:ext cx="107640" cy="277200"/>
              </p14:xfrm>
            </p:contentPart>
          </mc:Choice>
          <mc:Fallback>
            <p:pic>
              <p:nvPicPr>
                <p:cNvPr id="129" name="Ink 128">
                  <a:extLst>
                    <a:ext uri="{FF2B5EF4-FFF2-40B4-BE49-F238E27FC236}">
                      <a16:creationId xmlns:a16="http://schemas.microsoft.com/office/drawing/2014/main" id="{C20321A6-B39E-D252-9FB9-72845A0C1DBB}"/>
                    </a:ext>
                  </a:extLst>
                </p:cNvPr>
                <p:cNvPicPr/>
                <p:nvPr/>
              </p:nvPicPr>
              <p:blipFill>
                <a:blip r:embed="rId158"/>
                <a:stretch>
                  <a:fillRect/>
                </a:stretch>
              </p:blipFill>
              <p:spPr>
                <a:xfrm>
                  <a:off x="9646137" y="3530314"/>
                  <a:ext cx="125280" cy="294840"/>
                </a:xfrm>
                <a:prstGeom prst="rect">
                  <a:avLst/>
                </a:prstGeom>
              </p:spPr>
            </p:pic>
          </mc:Fallback>
        </mc:AlternateContent>
        <mc:AlternateContent xmlns:mc="http://schemas.openxmlformats.org/markup-compatibility/2006">
          <mc:Choice xmlns:p14="http://schemas.microsoft.com/office/powerpoint/2010/main" Requires="p14">
            <p:contentPart p14:bwMode="auto" r:id="rId159">
              <p14:nvContentPartPr>
                <p14:cNvPr id="130" name="Ink 129">
                  <a:extLst>
                    <a:ext uri="{FF2B5EF4-FFF2-40B4-BE49-F238E27FC236}">
                      <a16:creationId xmlns:a16="http://schemas.microsoft.com/office/drawing/2014/main" id="{6282B4C5-3406-E151-E6C6-79CF30ECA600}"/>
                    </a:ext>
                  </a:extLst>
                </p14:cNvPr>
                <p14:cNvContentPartPr/>
                <p14:nvPr/>
              </p14:nvContentPartPr>
              <p14:xfrm>
                <a:off x="9733617" y="3535714"/>
                <a:ext cx="160560" cy="213480"/>
              </p14:xfrm>
            </p:contentPart>
          </mc:Choice>
          <mc:Fallback>
            <p:pic>
              <p:nvPicPr>
                <p:cNvPr id="130" name="Ink 129">
                  <a:extLst>
                    <a:ext uri="{FF2B5EF4-FFF2-40B4-BE49-F238E27FC236}">
                      <a16:creationId xmlns:a16="http://schemas.microsoft.com/office/drawing/2014/main" id="{6282B4C5-3406-E151-E6C6-79CF30ECA600}"/>
                    </a:ext>
                  </a:extLst>
                </p:cNvPr>
                <p:cNvPicPr/>
                <p:nvPr/>
              </p:nvPicPr>
              <p:blipFill>
                <a:blip r:embed="rId160"/>
                <a:stretch>
                  <a:fillRect/>
                </a:stretch>
              </p:blipFill>
              <p:spPr>
                <a:xfrm>
                  <a:off x="9724617" y="3526714"/>
                  <a:ext cx="178200" cy="231120"/>
                </a:xfrm>
                <a:prstGeom prst="rect">
                  <a:avLst/>
                </a:prstGeom>
              </p:spPr>
            </p:pic>
          </mc:Fallback>
        </mc:AlternateContent>
        <mc:AlternateContent xmlns:mc="http://schemas.openxmlformats.org/markup-compatibility/2006">
          <mc:Choice xmlns:p14="http://schemas.microsoft.com/office/powerpoint/2010/main" Requires="p14">
            <p:contentPart p14:bwMode="auto" r:id="rId161">
              <p14:nvContentPartPr>
                <p14:cNvPr id="131" name="Ink 130">
                  <a:extLst>
                    <a:ext uri="{FF2B5EF4-FFF2-40B4-BE49-F238E27FC236}">
                      <a16:creationId xmlns:a16="http://schemas.microsoft.com/office/drawing/2014/main" id="{074B8906-83CC-00CC-988B-2B65E11492B2}"/>
                    </a:ext>
                  </a:extLst>
                </p14:cNvPr>
                <p14:cNvContentPartPr/>
                <p14:nvPr/>
              </p14:nvContentPartPr>
              <p14:xfrm>
                <a:off x="9904257" y="3623194"/>
                <a:ext cx="144000" cy="137880"/>
              </p14:xfrm>
            </p:contentPart>
          </mc:Choice>
          <mc:Fallback>
            <p:pic>
              <p:nvPicPr>
                <p:cNvPr id="131" name="Ink 130">
                  <a:extLst>
                    <a:ext uri="{FF2B5EF4-FFF2-40B4-BE49-F238E27FC236}">
                      <a16:creationId xmlns:a16="http://schemas.microsoft.com/office/drawing/2014/main" id="{074B8906-83CC-00CC-988B-2B65E11492B2}"/>
                    </a:ext>
                  </a:extLst>
                </p:cNvPr>
                <p:cNvPicPr/>
                <p:nvPr/>
              </p:nvPicPr>
              <p:blipFill>
                <a:blip r:embed="rId162"/>
                <a:stretch>
                  <a:fillRect/>
                </a:stretch>
              </p:blipFill>
              <p:spPr>
                <a:xfrm>
                  <a:off x="9895257" y="3614554"/>
                  <a:ext cx="161640" cy="155520"/>
                </a:xfrm>
                <a:prstGeom prst="rect">
                  <a:avLst/>
                </a:prstGeom>
              </p:spPr>
            </p:pic>
          </mc:Fallback>
        </mc:AlternateContent>
        <mc:AlternateContent xmlns:mc="http://schemas.openxmlformats.org/markup-compatibility/2006">
          <mc:Choice xmlns:p14="http://schemas.microsoft.com/office/powerpoint/2010/main" Requires="p14">
            <p:contentPart p14:bwMode="auto" r:id="rId163">
              <p14:nvContentPartPr>
                <p14:cNvPr id="132" name="Ink 131">
                  <a:extLst>
                    <a:ext uri="{FF2B5EF4-FFF2-40B4-BE49-F238E27FC236}">
                      <a16:creationId xmlns:a16="http://schemas.microsoft.com/office/drawing/2014/main" id="{3492D0A6-BF3C-B364-1EC9-22A50842FC0C}"/>
                    </a:ext>
                  </a:extLst>
                </p14:cNvPr>
                <p14:cNvContentPartPr/>
                <p14:nvPr/>
              </p14:nvContentPartPr>
              <p14:xfrm>
                <a:off x="10168137" y="3320434"/>
                <a:ext cx="136800" cy="83880"/>
              </p14:xfrm>
            </p:contentPart>
          </mc:Choice>
          <mc:Fallback>
            <p:pic>
              <p:nvPicPr>
                <p:cNvPr id="132" name="Ink 131">
                  <a:extLst>
                    <a:ext uri="{FF2B5EF4-FFF2-40B4-BE49-F238E27FC236}">
                      <a16:creationId xmlns:a16="http://schemas.microsoft.com/office/drawing/2014/main" id="{3492D0A6-BF3C-B364-1EC9-22A50842FC0C}"/>
                    </a:ext>
                  </a:extLst>
                </p:cNvPr>
                <p:cNvPicPr/>
                <p:nvPr/>
              </p:nvPicPr>
              <p:blipFill>
                <a:blip r:embed="rId164"/>
                <a:stretch>
                  <a:fillRect/>
                </a:stretch>
              </p:blipFill>
              <p:spPr>
                <a:xfrm>
                  <a:off x="10159137" y="3311794"/>
                  <a:ext cx="154440" cy="101520"/>
                </a:xfrm>
                <a:prstGeom prst="rect">
                  <a:avLst/>
                </a:prstGeom>
              </p:spPr>
            </p:pic>
          </mc:Fallback>
        </mc:AlternateContent>
        <mc:AlternateContent xmlns:mc="http://schemas.openxmlformats.org/markup-compatibility/2006">
          <mc:Choice xmlns:p14="http://schemas.microsoft.com/office/powerpoint/2010/main" Requires="p14">
            <p:contentPart p14:bwMode="auto" r:id="rId165">
              <p14:nvContentPartPr>
                <p14:cNvPr id="133" name="Ink 132">
                  <a:extLst>
                    <a:ext uri="{FF2B5EF4-FFF2-40B4-BE49-F238E27FC236}">
                      <a16:creationId xmlns:a16="http://schemas.microsoft.com/office/drawing/2014/main" id="{CF98F03D-19DB-F142-EBCE-90E765B62960}"/>
                    </a:ext>
                  </a:extLst>
                </p14:cNvPr>
                <p14:cNvContentPartPr/>
                <p14:nvPr/>
              </p14:nvContentPartPr>
              <p14:xfrm>
                <a:off x="10258857" y="3397474"/>
                <a:ext cx="88560" cy="94680"/>
              </p14:xfrm>
            </p:contentPart>
          </mc:Choice>
          <mc:Fallback>
            <p:pic>
              <p:nvPicPr>
                <p:cNvPr id="133" name="Ink 132">
                  <a:extLst>
                    <a:ext uri="{FF2B5EF4-FFF2-40B4-BE49-F238E27FC236}">
                      <a16:creationId xmlns:a16="http://schemas.microsoft.com/office/drawing/2014/main" id="{CF98F03D-19DB-F142-EBCE-90E765B62960}"/>
                    </a:ext>
                  </a:extLst>
                </p:cNvPr>
                <p:cNvPicPr/>
                <p:nvPr/>
              </p:nvPicPr>
              <p:blipFill>
                <a:blip r:embed="rId166"/>
                <a:stretch>
                  <a:fillRect/>
                </a:stretch>
              </p:blipFill>
              <p:spPr>
                <a:xfrm>
                  <a:off x="10249857" y="3388474"/>
                  <a:ext cx="106200" cy="112320"/>
                </a:xfrm>
                <a:prstGeom prst="rect">
                  <a:avLst/>
                </a:prstGeom>
              </p:spPr>
            </p:pic>
          </mc:Fallback>
        </mc:AlternateContent>
        <mc:AlternateContent xmlns:mc="http://schemas.openxmlformats.org/markup-compatibility/2006">
          <mc:Choice xmlns:p14="http://schemas.microsoft.com/office/powerpoint/2010/main" Requires="p14">
            <p:contentPart p14:bwMode="auto" r:id="rId167">
              <p14:nvContentPartPr>
                <p14:cNvPr id="134" name="Ink 133">
                  <a:extLst>
                    <a:ext uri="{FF2B5EF4-FFF2-40B4-BE49-F238E27FC236}">
                      <a16:creationId xmlns:a16="http://schemas.microsoft.com/office/drawing/2014/main" id="{D2D125CE-7B7E-E3FD-86C5-D73F7DDEEB90}"/>
                    </a:ext>
                  </a:extLst>
                </p14:cNvPr>
                <p14:cNvContentPartPr/>
                <p14:nvPr/>
              </p14:nvContentPartPr>
              <p14:xfrm>
                <a:off x="10416897" y="3006154"/>
                <a:ext cx="339840" cy="306000"/>
              </p14:xfrm>
            </p:contentPart>
          </mc:Choice>
          <mc:Fallback>
            <p:pic>
              <p:nvPicPr>
                <p:cNvPr id="134" name="Ink 133">
                  <a:extLst>
                    <a:ext uri="{FF2B5EF4-FFF2-40B4-BE49-F238E27FC236}">
                      <a16:creationId xmlns:a16="http://schemas.microsoft.com/office/drawing/2014/main" id="{D2D125CE-7B7E-E3FD-86C5-D73F7DDEEB90}"/>
                    </a:ext>
                  </a:extLst>
                </p:cNvPr>
                <p:cNvPicPr/>
                <p:nvPr/>
              </p:nvPicPr>
              <p:blipFill>
                <a:blip r:embed="rId168"/>
                <a:stretch>
                  <a:fillRect/>
                </a:stretch>
              </p:blipFill>
              <p:spPr>
                <a:xfrm>
                  <a:off x="10408257" y="2997514"/>
                  <a:ext cx="357480" cy="323640"/>
                </a:xfrm>
                <a:prstGeom prst="rect">
                  <a:avLst/>
                </a:prstGeom>
              </p:spPr>
            </p:pic>
          </mc:Fallback>
        </mc:AlternateContent>
        <mc:AlternateContent xmlns:mc="http://schemas.openxmlformats.org/markup-compatibility/2006">
          <mc:Choice xmlns:p14="http://schemas.microsoft.com/office/powerpoint/2010/main" Requires="p14">
            <p:contentPart p14:bwMode="auto" r:id="rId169">
              <p14:nvContentPartPr>
                <p14:cNvPr id="135" name="Ink 134">
                  <a:extLst>
                    <a:ext uri="{FF2B5EF4-FFF2-40B4-BE49-F238E27FC236}">
                      <a16:creationId xmlns:a16="http://schemas.microsoft.com/office/drawing/2014/main" id="{7CA6AA0A-EA52-BE40-1314-CE752E5A1074}"/>
                    </a:ext>
                  </a:extLst>
                </p14:cNvPr>
                <p14:cNvContentPartPr/>
                <p14:nvPr/>
              </p14:nvContentPartPr>
              <p14:xfrm>
                <a:off x="10675737" y="2992834"/>
                <a:ext cx="39960" cy="10080"/>
              </p14:xfrm>
            </p:contentPart>
          </mc:Choice>
          <mc:Fallback>
            <p:pic>
              <p:nvPicPr>
                <p:cNvPr id="135" name="Ink 134">
                  <a:extLst>
                    <a:ext uri="{FF2B5EF4-FFF2-40B4-BE49-F238E27FC236}">
                      <a16:creationId xmlns:a16="http://schemas.microsoft.com/office/drawing/2014/main" id="{7CA6AA0A-EA52-BE40-1314-CE752E5A1074}"/>
                    </a:ext>
                  </a:extLst>
                </p:cNvPr>
                <p:cNvPicPr/>
                <p:nvPr/>
              </p:nvPicPr>
              <p:blipFill>
                <a:blip r:embed="rId170"/>
                <a:stretch>
                  <a:fillRect/>
                </a:stretch>
              </p:blipFill>
              <p:spPr>
                <a:xfrm>
                  <a:off x="10667097" y="2984194"/>
                  <a:ext cx="57600" cy="27720"/>
                </a:xfrm>
                <a:prstGeom prst="rect">
                  <a:avLst/>
                </a:prstGeom>
              </p:spPr>
            </p:pic>
          </mc:Fallback>
        </mc:AlternateContent>
        <mc:AlternateContent xmlns:mc="http://schemas.openxmlformats.org/markup-compatibility/2006">
          <mc:Choice xmlns:p14="http://schemas.microsoft.com/office/powerpoint/2010/main" Requires="p14">
            <p:contentPart p14:bwMode="auto" r:id="rId171">
              <p14:nvContentPartPr>
                <p14:cNvPr id="136" name="Ink 135">
                  <a:extLst>
                    <a:ext uri="{FF2B5EF4-FFF2-40B4-BE49-F238E27FC236}">
                      <a16:creationId xmlns:a16="http://schemas.microsoft.com/office/drawing/2014/main" id="{85E6864F-A92A-E0D4-4BA5-C38D79A787FE}"/>
                    </a:ext>
                  </a:extLst>
                </p14:cNvPr>
                <p14:cNvContentPartPr/>
                <p14:nvPr/>
              </p14:nvContentPartPr>
              <p14:xfrm>
                <a:off x="10794177" y="3001834"/>
                <a:ext cx="105840" cy="255600"/>
              </p14:xfrm>
            </p:contentPart>
          </mc:Choice>
          <mc:Fallback>
            <p:pic>
              <p:nvPicPr>
                <p:cNvPr id="136" name="Ink 135">
                  <a:extLst>
                    <a:ext uri="{FF2B5EF4-FFF2-40B4-BE49-F238E27FC236}">
                      <a16:creationId xmlns:a16="http://schemas.microsoft.com/office/drawing/2014/main" id="{85E6864F-A92A-E0D4-4BA5-C38D79A787FE}"/>
                    </a:ext>
                  </a:extLst>
                </p:cNvPr>
                <p:cNvPicPr/>
                <p:nvPr/>
              </p:nvPicPr>
              <p:blipFill>
                <a:blip r:embed="rId172"/>
                <a:stretch>
                  <a:fillRect/>
                </a:stretch>
              </p:blipFill>
              <p:spPr>
                <a:xfrm>
                  <a:off x="10785537" y="2993194"/>
                  <a:ext cx="123480" cy="273240"/>
                </a:xfrm>
                <a:prstGeom prst="rect">
                  <a:avLst/>
                </a:prstGeom>
              </p:spPr>
            </p:pic>
          </mc:Fallback>
        </mc:AlternateContent>
        <mc:AlternateContent xmlns:mc="http://schemas.openxmlformats.org/markup-compatibility/2006">
          <mc:Choice xmlns:p14="http://schemas.microsoft.com/office/powerpoint/2010/main" Requires="p14">
            <p:contentPart p14:bwMode="auto" r:id="rId173">
              <p14:nvContentPartPr>
                <p14:cNvPr id="137" name="Ink 136">
                  <a:extLst>
                    <a:ext uri="{FF2B5EF4-FFF2-40B4-BE49-F238E27FC236}">
                      <a16:creationId xmlns:a16="http://schemas.microsoft.com/office/drawing/2014/main" id="{FE499E3B-949D-BFB9-B289-13E61701ED64}"/>
                    </a:ext>
                  </a:extLst>
                </p14:cNvPr>
                <p14:cNvContentPartPr/>
                <p14:nvPr/>
              </p14:nvContentPartPr>
              <p14:xfrm>
                <a:off x="10875177" y="2739394"/>
                <a:ext cx="198720" cy="286920"/>
              </p14:xfrm>
            </p:contentPart>
          </mc:Choice>
          <mc:Fallback>
            <p:pic>
              <p:nvPicPr>
                <p:cNvPr id="137" name="Ink 136">
                  <a:extLst>
                    <a:ext uri="{FF2B5EF4-FFF2-40B4-BE49-F238E27FC236}">
                      <a16:creationId xmlns:a16="http://schemas.microsoft.com/office/drawing/2014/main" id="{FE499E3B-949D-BFB9-B289-13E61701ED64}"/>
                    </a:ext>
                  </a:extLst>
                </p:cNvPr>
                <p:cNvPicPr/>
                <p:nvPr/>
              </p:nvPicPr>
              <p:blipFill>
                <a:blip r:embed="rId174"/>
                <a:stretch>
                  <a:fillRect/>
                </a:stretch>
              </p:blipFill>
              <p:spPr>
                <a:xfrm>
                  <a:off x="10866537" y="2730394"/>
                  <a:ext cx="216360" cy="304560"/>
                </a:xfrm>
                <a:prstGeom prst="rect">
                  <a:avLst/>
                </a:prstGeom>
              </p:spPr>
            </p:pic>
          </mc:Fallback>
        </mc:AlternateContent>
        <mc:AlternateContent xmlns:mc="http://schemas.openxmlformats.org/markup-compatibility/2006">
          <mc:Choice xmlns:p14="http://schemas.microsoft.com/office/powerpoint/2010/main" Requires="p14">
            <p:contentPart p14:bwMode="auto" r:id="rId175">
              <p14:nvContentPartPr>
                <p14:cNvPr id="138" name="Ink 137">
                  <a:extLst>
                    <a:ext uri="{FF2B5EF4-FFF2-40B4-BE49-F238E27FC236}">
                      <a16:creationId xmlns:a16="http://schemas.microsoft.com/office/drawing/2014/main" id="{E8088EFF-C0CF-1B1C-F976-D90FE177D874}"/>
                    </a:ext>
                  </a:extLst>
                </p14:cNvPr>
                <p14:cNvContentPartPr/>
                <p14:nvPr/>
              </p14:nvContentPartPr>
              <p14:xfrm>
                <a:off x="11100177" y="2656594"/>
                <a:ext cx="228240" cy="254880"/>
              </p14:xfrm>
            </p:contentPart>
          </mc:Choice>
          <mc:Fallback>
            <p:pic>
              <p:nvPicPr>
                <p:cNvPr id="138" name="Ink 137">
                  <a:extLst>
                    <a:ext uri="{FF2B5EF4-FFF2-40B4-BE49-F238E27FC236}">
                      <a16:creationId xmlns:a16="http://schemas.microsoft.com/office/drawing/2014/main" id="{E8088EFF-C0CF-1B1C-F976-D90FE177D874}"/>
                    </a:ext>
                  </a:extLst>
                </p:cNvPr>
                <p:cNvPicPr/>
                <p:nvPr/>
              </p:nvPicPr>
              <p:blipFill>
                <a:blip r:embed="rId176"/>
                <a:stretch>
                  <a:fillRect/>
                </a:stretch>
              </p:blipFill>
              <p:spPr>
                <a:xfrm>
                  <a:off x="11091177" y="2647594"/>
                  <a:ext cx="245880" cy="272520"/>
                </a:xfrm>
                <a:prstGeom prst="rect">
                  <a:avLst/>
                </a:prstGeom>
              </p:spPr>
            </p:pic>
          </mc:Fallback>
        </mc:AlternateContent>
        <mc:AlternateContent xmlns:mc="http://schemas.openxmlformats.org/markup-compatibility/2006">
          <mc:Choice xmlns:p14="http://schemas.microsoft.com/office/powerpoint/2010/main" Requires="p14">
            <p:contentPart p14:bwMode="auto" r:id="rId177">
              <p14:nvContentPartPr>
                <p14:cNvPr id="139" name="Ink 138">
                  <a:extLst>
                    <a:ext uri="{FF2B5EF4-FFF2-40B4-BE49-F238E27FC236}">
                      <a16:creationId xmlns:a16="http://schemas.microsoft.com/office/drawing/2014/main" id="{7E3C2507-563F-5AC8-24BF-765997ED50D4}"/>
                    </a:ext>
                  </a:extLst>
                </p14:cNvPr>
                <p14:cNvContentPartPr/>
                <p14:nvPr/>
              </p14:nvContentPartPr>
              <p14:xfrm>
                <a:off x="10600857" y="3615274"/>
                <a:ext cx="174960" cy="145440"/>
              </p14:xfrm>
            </p:contentPart>
          </mc:Choice>
          <mc:Fallback>
            <p:pic>
              <p:nvPicPr>
                <p:cNvPr id="139" name="Ink 138">
                  <a:extLst>
                    <a:ext uri="{FF2B5EF4-FFF2-40B4-BE49-F238E27FC236}">
                      <a16:creationId xmlns:a16="http://schemas.microsoft.com/office/drawing/2014/main" id="{7E3C2507-563F-5AC8-24BF-765997ED50D4}"/>
                    </a:ext>
                  </a:extLst>
                </p:cNvPr>
                <p:cNvPicPr/>
                <p:nvPr/>
              </p:nvPicPr>
              <p:blipFill>
                <a:blip r:embed="rId178"/>
                <a:stretch>
                  <a:fillRect/>
                </a:stretch>
              </p:blipFill>
              <p:spPr>
                <a:xfrm>
                  <a:off x="10591857" y="3606274"/>
                  <a:ext cx="192600" cy="163080"/>
                </a:xfrm>
                <a:prstGeom prst="rect">
                  <a:avLst/>
                </a:prstGeom>
              </p:spPr>
            </p:pic>
          </mc:Fallback>
        </mc:AlternateContent>
        <mc:AlternateContent xmlns:mc="http://schemas.openxmlformats.org/markup-compatibility/2006">
          <mc:Choice xmlns:p14="http://schemas.microsoft.com/office/powerpoint/2010/main" Requires="p14">
            <p:contentPart p14:bwMode="auto" r:id="rId179">
              <p14:nvContentPartPr>
                <p14:cNvPr id="140" name="Ink 139">
                  <a:extLst>
                    <a:ext uri="{FF2B5EF4-FFF2-40B4-BE49-F238E27FC236}">
                      <a16:creationId xmlns:a16="http://schemas.microsoft.com/office/drawing/2014/main" id="{29CBDE47-93A1-908C-A4F9-3E6272048887}"/>
                    </a:ext>
                  </a:extLst>
                </p14:cNvPr>
                <p14:cNvContentPartPr/>
                <p14:nvPr/>
              </p14:nvContentPartPr>
              <p14:xfrm>
                <a:off x="10805697" y="3356074"/>
                <a:ext cx="65880" cy="261000"/>
              </p14:xfrm>
            </p:contentPart>
          </mc:Choice>
          <mc:Fallback>
            <p:pic>
              <p:nvPicPr>
                <p:cNvPr id="140" name="Ink 139">
                  <a:extLst>
                    <a:ext uri="{FF2B5EF4-FFF2-40B4-BE49-F238E27FC236}">
                      <a16:creationId xmlns:a16="http://schemas.microsoft.com/office/drawing/2014/main" id="{29CBDE47-93A1-908C-A4F9-3E6272048887}"/>
                    </a:ext>
                  </a:extLst>
                </p:cNvPr>
                <p:cNvPicPr/>
                <p:nvPr/>
              </p:nvPicPr>
              <p:blipFill>
                <a:blip r:embed="rId180"/>
                <a:stretch>
                  <a:fillRect/>
                </a:stretch>
              </p:blipFill>
              <p:spPr>
                <a:xfrm>
                  <a:off x="10796697" y="3347434"/>
                  <a:ext cx="83520" cy="278640"/>
                </a:xfrm>
                <a:prstGeom prst="rect">
                  <a:avLst/>
                </a:prstGeom>
              </p:spPr>
            </p:pic>
          </mc:Fallback>
        </mc:AlternateContent>
        <mc:AlternateContent xmlns:mc="http://schemas.openxmlformats.org/markup-compatibility/2006">
          <mc:Choice xmlns:p14="http://schemas.microsoft.com/office/powerpoint/2010/main" Requires="p14">
            <p:contentPart p14:bwMode="auto" r:id="rId181">
              <p14:nvContentPartPr>
                <p14:cNvPr id="141" name="Ink 140">
                  <a:extLst>
                    <a:ext uri="{FF2B5EF4-FFF2-40B4-BE49-F238E27FC236}">
                      <a16:creationId xmlns:a16="http://schemas.microsoft.com/office/drawing/2014/main" id="{6FFBF991-8E6B-B1FA-6EBF-5F7AA1A71BF8}"/>
                    </a:ext>
                  </a:extLst>
                </p14:cNvPr>
                <p14:cNvContentPartPr/>
                <p14:nvPr/>
              </p14:nvContentPartPr>
              <p14:xfrm>
                <a:off x="10778697" y="3134674"/>
                <a:ext cx="242640" cy="442080"/>
              </p14:xfrm>
            </p:contentPart>
          </mc:Choice>
          <mc:Fallback>
            <p:pic>
              <p:nvPicPr>
                <p:cNvPr id="141" name="Ink 140">
                  <a:extLst>
                    <a:ext uri="{FF2B5EF4-FFF2-40B4-BE49-F238E27FC236}">
                      <a16:creationId xmlns:a16="http://schemas.microsoft.com/office/drawing/2014/main" id="{6FFBF991-8E6B-B1FA-6EBF-5F7AA1A71BF8}"/>
                    </a:ext>
                  </a:extLst>
                </p:cNvPr>
                <p:cNvPicPr/>
                <p:nvPr/>
              </p:nvPicPr>
              <p:blipFill>
                <a:blip r:embed="rId182"/>
                <a:stretch>
                  <a:fillRect/>
                </a:stretch>
              </p:blipFill>
              <p:spPr>
                <a:xfrm>
                  <a:off x="10769697" y="3126034"/>
                  <a:ext cx="260280" cy="459720"/>
                </a:xfrm>
                <a:prstGeom prst="rect">
                  <a:avLst/>
                </a:prstGeom>
              </p:spPr>
            </p:pic>
          </mc:Fallback>
        </mc:AlternateContent>
        <mc:AlternateContent xmlns:mc="http://schemas.openxmlformats.org/markup-compatibility/2006">
          <mc:Choice xmlns:p14="http://schemas.microsoft.com/office/powerpoint/2010/main" Requires="p14">
            <p:contentPart p14:bwMode="auto" r:id="rId183">
              <p14:nvContentPartPr>
                <p14:cNvPr id="142" name="Ink 141">
                  <a:extLst>
                    <a:ext uri="{FF2B5EF4-FFF2-40B4-BE49-F238E27FC236}">
                      <a16:creationId xmlns:a16="http://schemas.microsoft.com/office/drawing/2014/main" id="{DFFE5F78-380F-DCF5-0398-B3A6D5253510}"/>
                    </a:ext>
                  </a:extLst>
                </p14:cNvPr>
                <p14:cNvContentPartPr/>
                <p14:nvPr/>
              </p14:nvContentPartPr>
              <p14:xfrm>
                <a:off x="10967337" y="3337354"/>
                <a:ext cx="219240" cy="102960"/>
              </p14:xfrm>
            </p:contentPart>
          </mc:Choice>
          <mc:Fallback>
            <p:pic>
              <p:nvPicPr>
                <p:cNvPr id="142" name="Ink 141">
                  <a:extLst>
                    <a:ext uri="{FF2B5EF4-FFF2-40B4-BE49-F238E27FC236}">
                      <a16:creationId xmlns:a16="http://schemas.microsoft.com/office/drawing/2014/main" id="{DFFE5F78-380F-DCF5-0398-B3A6D5253510}"/>
                    </a:ext>
                  </a:extLst>
                </p:cNvPr>
                <p:cNvPicPr/>
                <p:nvPr/>
              </p:nvPicPr>
              <p:blipFill>
                <a:blip r:embed="rId184"/>
                <a:stretch>
                  <a:fillRect/>
                </a:stretch>
              </p:blipFill>
              <p:spPr>
                <a:xfrm>
                  <a:off x="10958337" y="3328354"/>
                  <a:ext cx="236880" cy="120600"/>
                </a:xfrm>
                <a:prstGeom prst="rect">
                  <a:avLst/>
                </a:prstGeom>
              </p:spPr>
            </p:pic>
          </mc:Fallback>
        </mc:AlternateContent>
        <mc:AlternateContent xmlns:mc="http://schemas.openxmlformats.org/markup-compatibility/2006">
          <mc:Choice xmlns:p14="http://schemas.microsoft.com/office/powerpoint/2010/main" Requires="p14">
            <p:contentPart p14:bwMode="auto" r:id="rId185">
              <p14:nvContentPartPr>
                <p14:cNvPr id="143" name="Ink 142">
                  <a:extLst>
                    <a:ext uri="{FF2B5EF4-FFF2-40B4-BE49-F238E27FC236}">
                      <a16:creationId xmlns:a16="http://schemas.microsoft.com/office/drawing/2014/main" id="{91261317-FDC0-EE63-4D08-9EC2826504A2}"/>
                    </a:ext>
                  </a:extLst>
                </p14:cNvPr>
                <p14:cNvContentPartPr/>
                <p14:nvPr/>
              </p14:nvContentPartPr>
              <p14:xfrm>
                <a:off x="11130777" y="3227914"/>
                <a:ext cx="12960" cy="11160"/>
              </p14:xfrm>
            </p:contentPart>
          </mc:Choice>
          <mc:Fallback>
            <p:pic>
              <p:nvPicPr>
                <p:cNvPr id="143" name="Ink 142">
                  <a:extLst>
                    <a:ext uri="{FF2B5EF4-FFF2-40B4-BE49-F238E27FC236}">
                      <a16:creationId xmlns:a16="http://schemas.microsoft.com/office/drawing/2014/main" id="{91261317-FDC0-EE63-4D08-9EC2826504A2}"/>
                    </a:ext>
                  </a:extLst>
                </p:cNvPr>
                <p:cNvPicPr/>
                <p:nvPr/>
              </p:nvPicPr>
              <p:blipFill>
                <a:blip r:embed="rId186"/>
                <a:stretch>
                  <a:fillRect/>
                </a:stretch>
              </p:blipFill>
              <p:spPr>
                <a:xfrm>
                  <a:off x="11121777" y="3218914"/>
                  <a:ext cx="30600" cy="28800"/>
                </a:xfrm>
                <a:prstGeom prst="rect">
                  <a:avLst/>
                </a:prstGeom>
              </p:spPr>
            </p:pic>
          </mc:Fallback>
        </mc:AlternateContent>
        <mc:AlternateContent xmlns:mc="http://schemas.openxmlformats.org/markup-compatibility/2006">
          <mc:Choice xmlns:p14="http://schemas.microsoft.com/office/powerpoint/2010/main" Requires="p14">
            <p:contentPart p14:bwMode="auto" r:id="rId187">
              <p14:nvContentPartPr>
                <p14:cNvPr id="144" name="Ink 143">
                  <a:extLst>
                    <a:ext uri="{FF2B5EF4-FFF2-40B4-BE49-F238E27FC236}">
                      <a16:creationId xmlns:a16="http://schemas.microsoft.com/office/drawing/2014/main" id="{32C1447B-CE2A-A6C7-6B1E-EC386E64A16E}"/>
                    </a:ext>
                  </a:extLst>
                </p14:cNvPr>
                <p14:cNvContentPartPr/>
                <p14:nvPr/>
              </p14:nvContentPartPr>
              <p14:xfrm>
                <a:off x="11181177" y="3087154"/>
                <a:ext cx="242640" cy="289440"/>
              </p14:xfrm>
            </p:contentPart>
          </mc:Choice>
          <mc:Fallback>
            <p:pic>
              <p:nvPicPr>
                <p:cNvPr id="144" name="Ink 143">
                  <a:extLst>
                    <a:ext uri="{FF2B5EF4-FFF2-40B4-BE49-F238E27FC236}">
                      <a16:creationId xmlns:a16="http://schemas.microsoft.com/office/drawing/2014/main" id="{32C1447B-CE2A-A6C7-6B1E-EC386E64A16E}"/>
                    </a:ext>
                  </a:extLst>
                </p:cNvPr>
                <p:cNvPicPr/>
                <p:nvPr/>
              </p:nvPicPr>
              <p:blipFill>
                <a:blip r:embed="rId188"/>
                <a:stretch>
                  <a:fillRect/>
                </a:stretch>
              </p:blipFill>
              <p:spPr>
                <a:xfrm>
                  <a:off x="11172537" y="3078514"/>
                  <a:ext cx="260280" cy="307080"/>
                </a:xfrm>
                <a:prstGeom prst="rect">
                  <a:avLst/>
                </a:prstGeom>
              </p:spPr>
            </p:pic>
          </mc:Fallback>
        </mc:AlternateContent>
        <mc:AlternateContent xmlns:mc="http://schemas.openxmlformats.org/markup-compatibility/2006">
          <mc:Choice xmlns:p14="http://schemas.microsoft.com/office/powerpoint/2010/main" Requires="p14">
            <p:contentPart p14:bwMode="auto" r:id="rId189">
              <p14:nvContentPartPr>
                <p14:cNvPr id="145" name="Ink 144">
                  <a:extLst>
                    <a:ext uri="{FF2B5EF4-FFF2-40B4-BE49-F238E27FC236}">
                      <a16:creationId xmlns:a16="http://schemas.microsoft.com/office/drawing/2014/main" id="{3C3BD271-EB28-A3F3-263F-3ECB3437ABCB}"/>
                    </a:ext>
                  </a:extLst>
                </p14:cNvPr>
                <p14:cNvContentPartPr/>
                <p14:nvPr/>
              </p14:nvContentPartPr>
              <p14:xfrm>
                <a:off x="11392137" y="2941354"/>
                <a:ext cx="121320" cy="258120"/>
              </p14:xfrm>
            </p:contentPart>
          </mc:Choice>
          <mc:Fallback>
            <p:pic>
              <p:nvPicPr>
                <p:cNvPr id="145" name="Ink 144">
                  <a:extLst>
                    <a:ext uri="{FF2B5EF4-FFF2-40B4-BE49-F238E27FC236}">
                      <a16:creationId xmlns:a16="http://schemas.microsoft.com/office/drawing/2014/main" id="{3C3BD271-EB28-A3F3-263F-3ECB3437ABCB}"/>
                    </a:ext>
                  </a:extLst>
                </p:cNvPr>
                <p:cNvPicPr/>
                <p:nvPr/>
              </p:nvPicPr>
              <p:blipFill>
                <a:blip r:embed="rId190"/>
                <a:stretch>
                  <a:fillRect/>
                </a:stretch>
              </p:blipFill>
              <p:spPr>
                <a:xfrm>
                  <a:off x="11383497" y="2932354"/>
                  <a:ext cx="138960" cy="275760"/>
                </a:xfrm>
                <a:prstGeom prst="rect">
                  <a:avLst/>
                </a:prstGeom>
              </p:spPr>
            </p:pic>
          </mc:Fallback>
        </mc:AlternateContent>
        <mc:AlternateContent xmlns:mc="http://schemas.openxmlformats.org/markup-compatibility/2006">
          <mc:Choice xmlns:p14="http://schemas.microsoft.com/office/powerpoint/2010/main" Requires="p14">
            <p:contentPart p14:bwMode="auto" r:id="rId191">
              <p14:nvContentPartPr>
                <p14:cNvPr id="146" name="Ink 145">
                  <a:extLst>
                    <a:ext uri="{FF2B5EF4-FFF2-40B4-BE49-F238E27FC236}">
                      <a16:creationId xmlns:a16="http://schemas.microsoft.com/office/drawing/2014/main" id="{576C13D1-CFF8-4B07-5E5C-C1734AF23556}"/>
                    </a:ext>
                  </a:extLst>
                </p14:cNvPr>
                <p14:cNvContentPartPr/>
                <p14:nvPr/>
              </p14:nvContentPartPr>
              <p14:xfrm>
                <a:off x="11515977" y="3096874"/>
                <a:ext cx="204120" cy="308520"/>
              </p14:xfrm>
            </p:contentPart>
          </mc:Choice>
          <mc:Fallback>
            <p:pic>
              <p:nvPicPr>
                <p:cNvPr id="146" name="Ink 145">
                  <a:extLst>
                    <a:ext uri="{FF2B5EF4-FFF2-40B4-BE49-F238E27FC236}">
                      <a16:creationId xmlns:a16="http://schemas.microsoft.com/office/drawing/2014/main" id="{576C13D1-CFF8-4B07-5E5C-C1734AF23556}"/>
                    </a:ext>
                  </a:extLst>
                </p:cNvPr>
                <p:cNvPicPr/>
                <p:nvPr/>
              </p:nvPicPr>
              <p:blipFill>
                <a:blip r:embed="rId192"/>
                <a:stretch>
                  <a:fillRect/>
                </a:stretch>
              </p:blipFill>
              <p:spPr>
                <a:xfrm>
                  <a:off x="11507337" y="3088234"/>
                  <a:ext cx="221760" cy="326160"/>
                </a:xfrm>
                <a:prstGeom prst="rect">
                  <a:avLst/>
                </a:prstGeom>
              </p:spPr>
            </p:pic>
          </mc:Fallback>
        </mc:AlternateContent>
        <mc:AlternateContent xmlns:mc="http://schemas.openxmlformats.org/markup-compatibility/2006">
          <mc:Choice xmlns:p14="http://schemas.microsoft.com/office/powerpoint/2010/main" Requires="p14">
            <p:contentPart p14:bwMode="auto" r:id="rId193">
              <p14:nvContentPartPr>
                <p14:cNvPr id="148" name="Ink 147">
                  <a:extLst>
                    <a:ext uri="{FF2B5EF4-FFF2-40B4-BE49-F238E27FC236}">
                      <a16:creationId xmlns:a16="http://schemas.microsoft.com/office/drawing/2014/main" id="{E5260230-AF22-B5FC-6129-FD940AB51EFD}"/>
                    </a:ext>
                  </a:extLst>
                </p14:cNvPr>
                <p14:cNvContentPartPr/>
                <p14:nvPr/>
              </p14:nvContentPartPr>
              <p14:xfrm>
                <a:off x="11871657" y="3161674"/>
                <a:ext cx="39600" cy="15480"/>
              </p14:xfrm>
            </p:contentPart>
          </mc:Choice>
          <mc:Fallback>
            <p:pic>
              <p:nvPicPr>
                <p:cNvPr id="148" name="Ink 147">
                  <a:extLst>
                    <a:ext uri="{FF2B5EF4-FFF2-40B4-BE49-F238E27FC236}">
                      <a16:creationId xmlns:a16="http://schemas.microsoft.com/office/drawing/2014/main" id="{E5260230-AF22-B5FC-6129-FD940AB51EFD}"/>
                    </a:ext>
                  </a:extLst>
                </p:cNvPr>
                <p:cNvPicPr/>
                <p:nvPr/>
              </p:nvPicPr>
              <p:blipFill>
                <a:blip r:embed="rId194"/>
                <a:stretch>
                  <a:fillRect/>
                </a:stretch>
              </p:blipFill>
              <p:spPr>
                <a:xfrm>
                  <a:off x="11863017" y="3153034"/>
                  <a:ext cx="57240" cy="33120"/>
                </a:xfrm>
                <a:prstGeom prst="rect">
                  <a:avLst/>
                </a:prstGeom>
              </p:spPr>
            </p:pic>
          </mc:Fallback>
        </mc:AlternateContent>
      </p:grpSp>
      <p:grpSp>
        <p:nvGrpSpPr>
          <p:cNvPr id="151" name="Group 150">
            <a:extLst>
              <a:ext uri="{FF2B5EF4-FFF2-40B4-BE49-F238E27FC236}">
                <a16:creationId xmlns:a16="http://schemas.microsoft.com/office/drawing/2014/main" id="{81B2D889-DD6D-E69C-A12A-E40F86D42121}"/>
              </a:ext>
            </a:extLst>
          </p:cNvPr>
          <p:cNvGrpSpPr/>
          <p:nvPr/>
        </p:nvGrpSpPr>
        <p:grpSpPr>
          <a:xfrm>
            <a:off x="2932857" y="3648034"/>
            <a:ext cx="2729520" cy="1904760"/>
            <a:chOff x="2932857" y="3648034"/>
            <a:chExt cx="2729520" cy="1904760"/>
          </a:xfrm>
        </p:grpSpPr>
        <mc:AlternateContent xmlns:mc="http://schemas.openxmlformats.org/markup-compatibility/2006">
          <mc:Choice xmlns:p14="http://schemas.microsoft.com/office/powerpoint/2010/main" Requires="p14">
            <p:contentPart p14:bwMode="auto" r:id="rId195">
              <p14:nvContentPartPr>
                <p14:cNvPr id="42" name="Ink 41">
                  <a:extLst>
                    <a:ext uri="{FF2B5EF4-FFF2-40B4-BE49-F238E27FC236}">
                      <a16:creationId xmlns:a16="http://schemas.microsoft.com/office/drawing/2014/main" id="{85F59A2F-57B1-CD48-9BF3-3E53188C4C2E}"/>
                    </a:ext>
                  </a:extLst>
                </p14:cNvPr>
                <p14:cNvContentPartPr/>
                <p14:nvPr/>
              </p14:nvContentPartPr>
              <p14:xfrm>
                <a:off x="2932857" y="5191714"/>
                <a:ext cx="371880" cy="135720"/>
              </p14:xfrm>
            </p:contentPart>
          </mc:Choice>
          <mc:Fallback>
            <p:pic>
              <p:nvPicPr>
                <p:cNvPr id="42" name="Ink 41">
                  <a:extLst>
                    <a:ext uri="{FF2B5EF4-FFF2-40B4-BE49-F238E27FC236}">
                      <a16:creationId xmlns:a16="http://schemas.microsoft.com/office/drawing/2014/main" id="{85F59A2F-57B1-CD48-9BF3-3E53188C4C2E}"/>
                    </a:ext>
                  </a:extLst>
                </p:cNvPr>
                <p:cNvPicPr/>
                <p:nvPr/>
              </p:nvPicPr>
              <p:blipFill>
                <a:blip r:embed="rId196"/>
                <a:stretch>
                  <a:fillRect/>
                </a:stretch>
              </p:blipFill>
              <p:spPr>
                <a:xfrm>
                  <a:off x="2923857" y="5182714"/>
                  <a:ext cx="389520" cy="153360"/>
                </a:xfrm>
                <a:prstGeom prst="rect">
                  <a:avLst/>
                </a:prstGeom>
              </p:spPr>
            </p:pic>
          </mc:Fallback>
        </mc:AlternateContent>
        <mc:AlternateContent xmlns:mc="http://schemas.openxmlformats.org/markup-compatibility/2006">
          <mc:Choice xmlns:p14="http://schemas.microsoft.com/office/powerpoint/2010/main" Requires="p14">
            <p:contentPart p14:bwMode="auto" r:id="rId197">
              <p14:nvContentPartPr>
                <p14:cNvPr id="43" name="Ink 42">
                  <a:extLst>
                    <a:ext uri="{FF2B5EF4-FFF2-40B4-BE49-F238E27FC236}">
                      <a16:creationId xmlns:a16="http://schemas.microsoft.com/office/drawing/2014/main" id="{EB044A69-82DA-EDD6-974F-757C9E9889E5}"/>
                    </a:ext>
                  </a:extLst>
                </p14:cNvPr>
                <p14:cNvContentPartPr/>
                <p14:nvPr/>
              </p14:nvContentPartPr>
              <p14:xfrm>
                <a:off x="2945817" y="5403754"/>
                <a:ext cx="310680" cy="81720"/>
              </p14:xfrm>
            </p:contentPart>
          </mc:Choice>
          <mc:Fallback>
            <p:pic>
              <p:nvPicPr>
                <p:cNvPr id="43" name="Ink 42">
                  <a:extLst>
                    <a:ext uri="{FF2B5EF4-FFF2-40B4-BE49-F238E27FC236}">
                      <a16:creationId xmlns:a16="http://schemas.microsoft.com/office/drawing/2014/main" id="{EB044A69-82DA-EDD6-974F-757C9E9889E5}"/>
                    </a:ext>
                  </a:extLst>
                </p:cNvPr>
                <p:cNvPicPr/>
                <p:nvPr/>
              </p:nvPicPr>
              <p:blipFill>
                <a:blip r:embed="rId198"/>
                <a:stretch>
                  <a:fillRect/>
                </a:stretch>
              </p:blipFill>
              <p:spPr>
                <a:xfrm>
                  <a:off x="2936817" y="5394754"/>
                  <a:ext cx="328320" cy="99360"/>
                </a:xfrm>
                <a:prstGeom prst="rect">
                  <a:avLst/>
                </a:prstGeom>
              </p:spPr>
            </p:pic>
          </mc:Fallback>
        </mc:AlternateContent>
        <mc:AlternateContent xmlns:mc="http://schemas.openxmlformats.org/markup-compatibility/2006">
          <mc:Choice xmlns:p14="http://schemas.microsoft.com/office/powerpoint/2010/main" Requires="p14">
            <p:contentPart p14:bwMode="auto" r:id="rId199">
              <p14:nvContentPartPr>
                <p14:cNvPr id="44" name="Ink 43">
                  <a:extLst>
                    <a:ext uri="{FF2B5EF4-FFF2-40B4-BE49-F238E27FC236}">
                      <a16:creationId xmlns:a16="http://schemas.microsoft.com/office/drawing/2014/main" id="{536687B3-39A9-414A-CDE3-CA1F5A8F4E04}"/>
                    </a:ext>
                  </a:extLst>
                </p14:cNvPr>
                <p14:cNvContentPartPr/>
                <p14:nvPr/>
              </p14:nvContentPartPr>
              <p14:xfrm>
                <a:off x="3611457" y="5099914"/>
                <a:ext cx="176040" cy="364680"/>
              </p14:xfrm>
            </p:contentPart>
          </mc:Choice>
          <mc:Fallback>
            <p:pic>
              <p:nvPicPr>
                <p:cNvPr id="44" name="Ink 43">
                  <a:extLst>
                    <a:ext uri="{FF2B5EF4-FFF2-40B4-BE49-F238E27FC236}">
                      <a16:creationId xmlns:a16="http://schemas.microsoft.com/office/drawing/2014/main" id="{536687B3-39A9-414A-CDE3-CA1F5A8F4E04}"/>
                    </a:ext>
                  </a:extLst>
                </p:cNvPr>
                <p:cNvPicPr/>
                <p:nvPr/>
              </p:nvPicPr>
              <p:blipFill>
                <a:blip r:embed="rId200"/>
                <a:stretch>
                  <a:fillRect/>
                </a:stretch>
              </p:blipFill>
              <p:spPr>
                <a:xfrm>
                  <a:off x="3602817" y="5090914"/>
                  <a:ext cx="193680" cy="382320"/>
                </a:xfrm>
                <a:prstGeom prst="rect">
                  <a:avLst/>
                </a:prstGeom>
              </p:spPr>
            </p:pic>
          </mc:Fallback>
        </mc:AlternateContent>
        <mc:AlternateContent xmlns:mc="http://schemas.openxmlformats.org/markup-compatibility/2006">
          <mc:Choice xmlns:p14="http://schemas.microsoft.com/office/powerpoint/2010/main" Requires="p14">
            <p:contentPart p14:bwMode="auto" r:id="rId201">
              <p14:nvContentPartPr>
                <p14:cNvPr id="45" name="Ink 44">
                  <a:extLst>
                    <a:ext uri="{FF2B5EF4-FFF2-40B4-BE49-F238E27FC236}">
                      <a16:creationId xmlns:a16="http://schemas.microsoft.com/office/drawing/2014/main" id="{5E326676-96D0-4F9F-4462-11E3FC62667C}"/>
                    </a:ext>
                  </a:extLst>
                </p14:cNvPr>
                <p14:cNvContentPartPr/>
                <p14:nvPr/>
              </p14:nvContentPartPr>
              <p14:xfrm>
                <a:off x="3784977" y="5173714"/>
                <a:ext cx="148680" cy="247320"/>
              </p14:xfrm>
            </p:contentPart>
          </mc:Choice>
          <mc:Fallback>
            <p:pic>
              <p:nvPicPr>
                <p:cNvPr id="45" name="Ink 44">
                  <a:extLst>
                    <a:ext uri="{FF2B5EF4-FFF2-40B4-BE49-F238E27FC236}">
                      <a16:creationId xmlns:a16="http://schemas.microsoft.com/office/drawing/2014/main" id="{5E326676-96D0-4F9F-4462-11E3FC62667C}"/>
                    </a:ext>
                  </a:extLst>
                </p:cNvPr>
                <p:cNvPicPr/>
                <p:nvPr/>
              </p:nvPicPr>
              <p:blipFill>
                <a:blip r:embed="rId202"/>
                <a:stretch>
                  <a:fillRect/>
                </a:stretch>
              </p:blipFill>
              <p:spPr>
                <a:xfrm>
                  <a:off x="3775977" y="5165074"/>
                  <a:ext cx="166320" cy="264960"/>
                </a:xfrm>
                <a:prstGeom prst="rect">
                  <a:avLst/>
                </a:prstGeom>
              </p:spPr>
            </p:pic>
          </mc:Fallback>
        </mc:AlternateContent>
        <mc:AlternateContent xmlns:mc="http://schemas.openxmlformats.org/markup-compatibility/2006">
          <mc:Choice xmlns:p14="http://schemas.microsoft.com/office/powerpoint/2010/main" Requires="p14">
            <p:contentPart p14:bwMode="auto" r:id="rId203">
              <p14:nvContentPartPr>
                <p14:cNvPr id="46" name="Ink 45">
                  <a:extLst>
                    <a:ext uri="{FF2B5EF4-FFF2-40B4-BE49-F238E27FC236}">
                      <a16:creationId xmlns:a16="http://schemas.microsoft.com/office/drawing/2014/main" id="{A7845FE0-00DF-4E4E-222D-3D2F861DE5C4}"/>
                    </a:ext>
                  </a:extLst>
                </p14:cNvPr>
                <p14:cNvContentPartPr/>
                <p14:nvPr/>
              </p14:nvContentPartPr>
              <p14:xfrm>
                <a:off x="3837177" y="5252554"/>
                <a:ext cx="173520" cy="216000"/>
              </p14:xfrm>
            </p:contentPart>
          </mc:Choice>
          <mc:Fallback>
            <p:pic>
              <p:nvPicPr>
                <p:cNvPr id="46" name="Ink 45">
                  <a:extLst>
                    <a:ext uri="{FF2B5EF4-FFF2-40B4-BE49-F238E27FC236}">
                      <a16:creationId xmlns:a16="http://schemas.microsoft.com/office/drawing/2014/main" id="{A7845FE0-00DF-4E4E-222D-3D2F861DE5C4}"/>
                    </a:ext>
                  </a:extLst>
                </p:cNvPr>
                <p:cNvPicPr/>
                <p:nvPr/>
              </p:nvPicPr>
              <p:blipFill>
                <a:blip r:embed="rId204"/>
                <a:stretch>
                  <a:fillRect/>
                </a:stretch>
              </p:blipFill>
              <p:spPr>
                <a:xfrm>
                  <a:off x="3828537" y="5243914"/>
                  <a:ext cx="191160" cy="233640"/>
                </a:xfrm>
                <a:prstGeom prst="rect">
                  <a:avLst/>
                </a:prstGeom>
              </p:spPr>
            </p:pic>
          </mc:Fallback>
        </mc:AlternateContent>
        <mc:AlternateContent xmlns:mc="http://schemas.openxmlformats.org/markup-compatibility/2006">
          <mc:Choice xmlns:p14="http://schemas.microsoft.com/office/powerpoint/2010/main" Requires="p14">
            <p:contentPart p14:bwMode="auto" r:id="rId205">
              <p14:nvContentPartPr>
                <p14:cNvPr id="47" name="Ink 46">
                  <a:extLst>
                    <a:ext uri="{FF2B5EF4-FFF2-40B4-BE49-F238E27FC236}">
                      <a16:creationId xmlns:a16="http://schemas.microsoft.com/office/drawing/2014/main" id="{9F14D2E1-DA96-7A9A-F60E-6692B2AFD00E}"/>
                    </a:ext>
                  </a:extLst>
                </p14:cNvPr>
                <p14:cNvContentPartPr/>
                <p14:nvPr/>
              </p14:nvContentPartPr>
              <p14:xfrm>
                <a:off x="4025457" y="5098834"/>
                <a:ext cx="161280" cy="381960"/>
              </p14:xfrm>
            </p:contentPart>
          </mc:Choice>
          <mc:Fallback>
            <p:pic>
              <p:nvPicPr>
                <p:cNvPr id="47" name="Ink 46">
                  <a:extLst>
                    <a:ext uri="{FF2B5EF4-FFF2-40B4-BE49-F238E27FC236}">
                      <a16:creationId xmlns:a16="http://schemas.microsoft.com/office/drawing/2014/main" id="{9F14D2E1-DA96-7A9A-F60E-6692B2AFD00E}"/>
                    </a:ext>
                  </a:extLst>
                </p:cNvPr>
                <p:cNvPicPr/>
                <p:nvPr/>
              </p:nvPicPr>
              <p:blipFill>
                <a:blip r:embed="rId206"/>
                <a:stretch>
                  <a:fillRect/>
                </a:stretch>
              </p:blipFill>
              <p:spPr>
                <a:xfrm>
                  <a:off x="4016457" y="5089834"/>
                  <a:ext cx="178920" cy="399600"/>
                </a:xfrm>
                <a:prstGeom prst="rect">
                  <a:avLst/>
                </a:prstGeom>
              </p:spPr>
            </p:pic>
          </mc:Fallback>
        </mc:AlternateContent>
        <mc:AlternateContent xmlns:mc="http://schemas.openxmlformats.org/markup-compatibility/2006">
          <mc:Choice xmlns:p14="http://schemas.microsoft.com/office/powerpoint/2010/main" Requires="p14">
            <p:contentPart p14:bwMode="auto" r:id="rId207">
              <p14:nvContentPartPr>
                <p14:cNvPr id="48" name="Ink 47">
                  <a:extLst>
                    <a:ext uri="{FF2B5EF4-FFF2-40B4-BE49-F238E27FC236}">
                      <a16:creationId xmlns:a16="http://schemas.microsoft.com/office/drawing/2014/main" id="{9177EAE9-570A-5EA1-3504-0E8327A42907}"/>
                    </a:ext>
                  </a:extLst>
                </p14:cNvPr>
                <p14:cNvContentPartPr/>
                <p14:nvPr/>
              </p14:nvContentPartPr>
              <p14:xfrm>
                <a:off x="4375737" y="5203954"/>
                <a:ext cx="177120" cy="92880"/>
              </p14:xfrm>
            </p:contentPart>
          </mc:Choice>
          <mc:Fallback>
            <p:pic>
              <p:nvPicPr>
                <p:cNvPr id="48" name="Ink 47">
                  <a:extLst>
                    <a:ext uri="{FF2B5EF4-FFF2-40B4-BE49-F238E27FC236}">
                      <a16:creationId xmlns:a16="http://schemas.microsoft.com/office/drawing/2014/main" id="{9177EAE9-570A-5EA1-3504-0E8327A42907}"/>
                    </a:ext>
                  </a:extLst>
                </p:cNvPr>
                <p:cNvPicPr/>
                <p:nvPr/>
              </p:nvPicPr>
              <p:blipFill>
                <a:blip r:embed="rId208"/>
                <a:stretch>
                  <a:fillRect/>
                </a:stretch>
              </p:blipFill>
              <p:spPr>
                <a:xfrm>
                  <a:off x="4366737" y="5194954"/>
                  <a:ext cx="194760" cy="110520"/>
                </a:xfrm>
                <a:prstGeom prst="rect">
                  <a:avLst/>
                </a:prstGeom>
              </p:spPr>
            </p:pic>
          </mc:Fallback>
        </mc:AlternateContent>
        <mc:AlternateContent xmlns:mc="http://schemas.openxmlformats.org/markup-compatibility/2006">
          <mc:Choice xmlns:p14="http://schemas.microsoft.com/office/powerpoint/2010/main" Requires="p14">
            <p:contentPart p14:bwMode="auto" r:id="rId209">
              <p14:nvContentPartPr>
                <p14:cNvPr id="49" name="Ink 48">
                  <a:extLst>
                    <a:ext uri="{FF2B5EF4-FFF2-40B4-BE49-F238E27FC236}">
                      <a16:creationId xmlns:a16="http://schemas.microsoft.com/office/drawing/2014/main" id="{D60FB601-9AEF-AD8E-6960-2FDC7F5A54B3}"/>
                    </a:ext>
                  </a:extLst>
                </p14:cNvPr>
                <p14:cNvContentPartPr/>
                <p14:nvPr/>
              </p14:nvContentPartPr>
              <p14:xfrm>
                <a:off x="4797297" y="5062834"/>
                <a:ext cx="134280" cy="396000"/>
              </p14:xfrm>
            </p:contentPart>
          </mc:Choice>
          <mc:Fallback>
            <p:pic>
              <p:nvPicPr>
                <p:cNvPr id="49" name="Ink 48">
                  <a:extLst>
                    <a:ext uri="{FF2B5EF4-FFF2-40B4-BE49-F238E27FC236}">
                      <a16:creationId xmlns:a16="http://schemas.microsoft.com/office/drawing/2014/main" id="{D60FB601-9AEF-AD8E-6960-2FDC7F5A54B3}"/>
                    </a:ext>
                  </a:extLst>
                </p:cNvPr>
                <p:cNvPicPr/>
                <p:nvPr/>
              </p:nvPicPr>
              <p:blipFill>
                <a:blip r:embed="rId210"/>
                <a:stretch>
                  <a:fillRect/>
                </a:stretch>
              </p:blipFill>
              <p:spPr>
                <a:xfrm>
                  <a:off x="4788297" y="5053834"/>
                  <a:ext cx="151920" cy="413640"/>
                </a:xfrm>
                <a:prstGeom prst="rect">
                  <a:avLst/>
                </a:prstGeom>
              </p:spPr>
            </p:pic>
          </mc:Fallback>
        </mc:AlternateContent>
        <mc:AlternateContent xmlns:mc="http://schemas.openxmlformats.org/markup-compatibility/2006">
          <mc:Choice xmlns:p14="http://schemas.microsoft.com/office/powerpoint/2010/main" Requires="p14">
            <p:contentPart p14:bwMode="auto" r:id="rId211">
              <p14:nvContentPartPr>
                <p14:cNvPr id="50" name="Ink 49">
                  <a:extLst>
                    <a:ext uri="{FF2B5EF4-FFF2-40B4-BE49-F238E27FC236}">
                      <a16:creationId xmlns:a16="http://schemas.microsoft.com/office/drawing/2014/main" id="{D129240B-5BCE-FF8F-4FA3-A1CBAF0CC127}"/>
                    </a:ext>
                  </a:extLst>
                </p14:cNvPr>
                <p14:cNvContentPartPr/>
                <p14:nvPr/>
              </p14:nvContentPartPr>
              <p14:xfrm>
                <a:off x="4979817" y="5140234"/>
                <a:ext cx="154800" cy="259560"/>
              </p14:xfrm>
            </p:contentPart>
          </mc:Choice>
          <mc:Fallback>
            <p:pic>
              <p:nvPicPr>
                <p:cNvPr id="50" name="Ink 49">
                  <a:extLst>
                    <a:ext uri="{FF2B5EF4-FFF2-40B4-BE49-F238E27FC236}">
                      <a16:creationId xmlns:a16="http://schemas.microsoft.com/office/drawing/2014/main" id="{D129240B-5BCE-FF8F-4FA3-A1CBAF0CC127}"/>
                    </a:ext>
                  </a:extLst>
                </p:cNvPr>
                <p:cNvPicPr/>
                <p:nvPr/>
              </p:nvPicPr>
              <p:blipFill>
                <a:blip r:embed="rId212"/>
                <a:stretch>
                  <a:fillRect/>
                </a:stretch>
              </p:blipFill>
              <p:spPr>
                <a:xfrm>
                  <a:off x="4970817" y="5131234"/>
                  <a:ext cx="172440" cy="277200"/>
                </a:xfrm>
                <a:prstGeom prst="rect">
                  <a:avLst/>
                </a:prstGeom>
              </p:spPr>
            </p:pic>
          </mc:Fallback>
        </mc:AlternateContent>
        <mc:AlternateContent xmlns:mc="http://schemas.openxmlformats.org/markup-compatibility/2006">
          <mc:Choice xmlns:p14="http://schemas.microsoft.com/office/powerpoint/2010/main" Requires="p14">
            <p:contentPart p14:bwMode="auto" r:id="rId213">
              <p14:nvContentPartPr>
                <p14:cNvPr id="51" name="Ink 50">
                  <a:extLst>
                    <a:ext uri="{FF2B5EF4-FFF2-40B4-BE49-F238E27FC236}">
                      <a16:creationId xmlns:a16="http://schemas.microsoft.com/office/drawing/2014/main" id="{7AF14D51-F279-0270-4FE6-3FAE5B0ACF80}"/>
                    </a:ext>
                  </a:extLst>
                </p14:cNvPr>
                <p14:cNvContentPartPr/>
                <p14:nvPr/>
              </p14:nvContentPartPr>
              <p14:xfrm>
                <a:off x="4986297" y="4948354"/>
                <a:ext cx="412200" cy="604440"/>
              </p14:xfrm>
            </p:contentPart>
          </mc:Choice>
          <mc:Fallback>
            <p:pic>
              <p:nvPicPr>
                <p:cNvPr id="51" name="Ink 50">
                  <a:extLst>
                    <a:ext uri="{FF2B5EF4-FFF2-40B4-BE49-F238E27FC236}">
                      <a16:creationId xmlns:a16="http://schemas.microsoft.com/office/drawing/2014/main" id="{7AF14D51-F279-0270-4FE6-3FAE5B0ACF80}"/>
                    </a:ext>
                  </a:extLst>
                </p:cNvPr>
                <p:cNvPicPr/>
                <p:nvPr/>
              </p:nvPicPr>
              <p:blipFill>
                <a:blip r:embed="rId214"/>
                <a:stretch>
                  <a:fillRect/>
                </a:stretch>
              </p:blipFill>
              <p:spPr>
                <a:xfrm>
                  <a:off x="4977297" y="4939714"/>
                  <a:ext cx="429840" cy="622080"/>
                </a:xfrm>
                <a:prstGeom prst="rect">
                  <a:avLst/>
                </a:prstGeom>
              </p:spPr>
            </p:pic>
          </mc:Fallback>
        </mc:AlternateContent>
        <mc:AlternateContent xmlns:mc="http://schemas.openxmlformats.org/markup-compatibility/2006">
          <mc:Choice xmlns:p14="http://schemas.microsoft.com/office/powerpoint/2010/main" Requires="p14">
            <p:contentPart p14:bwMode="auto" r:id="rId215">
              <p14:nvContentPartPr>
                <p14:cNvPr id="68" name="Ink 67">
                  <a:extLst>
                    <a:ext uri="{FF2B5EF4-FFF2-40B4-BE49-F238E27FC236}">
                      <a16:creationId xmlns:a16="http://schemas.microsoft.com/office/drawing/2014/main" id="{32DED145-B5AB-1743-AAA5-6A71F4730D49}"/>
                    </a:ext>
                  </a:extLst>
                </p14:cNvPr>
                <p14:cNvContentPartPr/>
                <p14:nvPr/>
              </p14:nvContentPartPr>
              <p14:xfrm>
                <a:off x="3522897" y="4431754"/>
                <a:ext cx="106560" cy="305640"/>
              </p14:xfrm>
            </p:contentPart>
          </mc:Choice>
          <mc:Fallback>
            <p:pic>
              <p:nvPicPr>
                <p:cNvPr id="68" name="Ink 67">
                  <a:extLst>
                    <a:ext uri="{FF2B5EF4-FFF2-40B4-BE49-F238E27FC236}">
                      <a16:creationId xmlns:a16="http://schemas.microsoft.com/office/drawing/2014/main" id="{32DED145-B5AB-1743-AAA5-6A71F4730D49}"/>
                    </a:ext>
                  </a:extLst>
                </p:cNvPr>
                <p:cNvPicPr/>
                <p:nvPr/>
              </p:nvPicPr>
              <p:blipFill>
                <a:blip r:embed="rId216"/>
                <a:stretch>
                  <a:fillRect/>
                </a:stretch>
              </p:blipFill>
              <p:spPr>
                <a:xfrm>
                  <a:off x="3513897" y="4423114"/>
                  <a:ext cx="124200" cy="323280"/>
                </a:xfrm>
                <a:prstGeom prst="rect">
                  <a:avLst/>
                </a:prstGeom>
              </p:spPr>
            </p:pic>
          </mc:Fallback>
        </mc:AlternateContent>
        <mc:AlternateContent xmlns:mc="http://schemas.openxmlformats.org/markup-compatibility/2006">
          <mc:Choice xmlns:p14="http://schemas.microsoft.com/office/powerpoint/2010/main" Requires="p14">
            <p:contentPart p14:bwMode="auto" r:id="rId217">
              <p14:nvContentPartPr>
                <p14:cNvPr id="69" name="Ink 68">
                  <a:extLst>
                    <a:ext uri="{FF2B5EF4-FFF2-40B4-BE49-F238E27FC236}">
                      <a16:creationId xmlns:a16="http://schemas.microsoft.com/office/drawing/2014/main" id="{78822071-81C7-7861-94D7-5CFCC020B810}"/>
                    </a:ext>
                  </a:extLst>
                </p14:cNvPr>
                <p14:cNvContentPartPr/>
                <p14:nvPr/>
              </p14:nvContentPartPr>
              <p14:xfrm>
                <a:off x="3585897" y="4449754"/>
                <a:ext cx="214560" cy="204480"/>
              </p14:xfrm>
            </p:contentPart>
          </mc:Choice>
          <mc:Fallback>
            <p:pic>
              <p:nvPicPr>
                <p:cNvPr id="69" name="Ink 68">
                  <a:extLst>
                    <a:ext uri="{FF2B5EF4-FFF2-40B4-BE49-F238E27FC236}">
                      <a16:creationId xmlns:a16="http://schemas.microsoft.com/office/drawing/2014/main" id="{78822071-81C7-7861-94D7-5CFCC020B810}"/>
                    </a:ext>
                  </a:extLst>
                </p:cNvPr>
                <p:cNvPicPr/>
                <p:nvPr/>
              </p:nvPicPr>
              <p:blipFill>
                <a:blip r:embed="rId218"/>
                <a:stretch>
                  <a:fillRect/>
                </a:stretch>
              </p:blipFill>
              <p:spPr>
                <a:xfrm>
                  <a:off x="3576897" y="4440754"/>
                  <a:ext cx="232200" cy="222120"/>
                </a:xfrm>
                <a:prstGeom prst="rect">
                  <a:avLst/>
                </a:prstGeom>
              </p:spPr>
            </p:pic>
          </mc:Fallback>
        </mc:AlternateContent>
        <mc:AlternateContent xmlns:mc="http://schemas.openxmlformats.org/markup-compatibility/2006">
          <mc:Choice xmlns:p14="http://schemas.microsoft.com/office/powerpoint/2010/main" Requires="p14">
            <p:contentPart p14:bwMode="auto" r:id="rId219">
              <p14:nvContentPartPr>
                <p14:cNvPr id="70" name="Ink 69">
                  <a:extLst>
                    <a:ext uri="{FF2B5EF4-FFF2-40B4-BE49-F238E27FC236}">
                      <a16:creationId xmlns:a16="http://schemas.microsoft.com/office/drawing/2014/main" id="{F5C177A2-7B75-63DC-4B75-06ED0C55B673}"/>
                    </a:ext>
                  </a:extLst>
                </p14:cNvPr>
                <p14:cNvContentPartPr/>
                <p14:nvPr/>
              </p14:nvContentPartPr>
              <p14:xfrm>
                <a:off x="3786417" y="4611754"/>
                <a:ext cx="158760" cy="144720"/>
              </p14:xfrm>
            </p:contentPart>
          </mc:Choice>
          <mc:Fallback>
            <p:pic>
              <p:nvPicPr>
                <p:cNvPr id="70" name="Ink 69">
                  <a:extLst>
                    <a:ext uri="{FF2B5EF4-FFF2-40B4-BE49-F238E27FC236}">
                      <a16:creationId xmlns:a16="http://schemas.microsoft.com/office/drawing/2014/main" id="{F5C177A2-7B75-63DC-4B75-06ED0C55B673}"/>
                    </a:ext>
                  </a:extLst>
                </p:cNvPr>
                <p:cNvPicPr/>
                <p:nvPr/>
              </p:nvPicPr>
              <p:blipFill>
                <a:blip r:embed="rId220"/>
                <a:stretch>
                  <a:fillRect/>
                </a:stretch>
              </p:blipFill>
              <p:spPr>
                <a:xfrm>
                  <a:off x="3777777" y="4602754"/>
                  <a:ext cx="176400" cy="162360"/>
                </a:xfrm>
                <a:prstGeom prst="rect">
                  <a:avLst/>
                </a:prstGeom>
              </p:spPr>
            </p:pic>
          </mc:Fallback>
        </mc:AlternateContent>
        <mc:AlternateContent xmlns:mc="http://schemas.openxmlformats.org/markup-compatibility/2006">
          <mc:Choice xmlns:p14="http://schemas.microsoft.com/office/powerpoint/2010/main" Requires="p14">
            <p:contentPart p14:bwMode="auto" r:id="rId221">
              <p14:nvContentPartPr>
                <p14:cNvPr id="71" name="Ink 70">
                  <a:extLst>
                    <a:ext uri="{FF2B5EF4-FFF2-40B4-BE49-F238E27FC236}">
                      <a16:creationId xmlns:a16="http://schemas.microsoft.com/office/drawing/2014/main" id="{76679005-EE46-1C58-13EA-2940FA78FE7A}"/>
                    </a:ext>
                  </a:extLst>
                </p14:cNvPr>
                <p14:cNvContentPartPr/>
                <p14:nvPr/>
              </p14:nvContentPartPr>
              <p14:xfrm>
                <a:off x="4078017" y="4458034"/>
                <a:ext cx="95400" cy="108360"/>
              </p14:xfrm>
            </p:contentPart>
          </mc:Choice>
          <mc:Fallback>
            <p:pic>
              <p:nvPicPr>
                <p:cNvPr id="71" name="Ink 70">
                  <a:extLst>
                    <a:ext uri="{FF2B5EF4-FFF2-40B4-BE49-F238E27FC236}">
                      <a16:creationId xmlns:a16="http://schemas.microsoft.com/office/drawing/2014/main" id="{76679005-EE46-1C58-13EA-2940FA78FE7A}"/>
                    </a:ext>
                  </a:extLst>
                </p:cNvPr>
                <p:cNvPicPr/>
                <p:nvPr/>
              </p:nvPicPr>
              <p:blipFill>
                <a:blip r:embed="rId222"/>
                <a:stretch>
                  <a:fillRect/>
                </a:stretch>
              </p:blipFill>
              <p:spPr>
                <a:xfrm>
                  <a:off x="4069377" y="4449394"/>
                  <a:ext cx="113040" cy="126000"/>
                </a:xfrm>
                <a:prstGeom prst="rect">
                  <a:avLst/>
                </a:prstGeom>
              </p:spPr>
            </p:pic>
          </mc:Fallback>
        </mc:AlternateContent>
        <mc:AlternateContent xmlns:mc="http://schemas.openxmlformats.org/markup-compatibility/2006">
          <mc:Choice xmlns:p14="http://schemas.microsoft.com/office/powerpoint/2010/main" Requires="p14">
            <p:contentPart p14:bwMode="auto" r:id="rId223">
              <p14:nvContentPartPr>
                <p14:cNvPr id="72" name="Ink 71">
                  <a:extLst>
                    <a:ext uri="{FF2B5EF4-FFF2-40B4-BE49-F238E27FC236}">
                      <a16:creationId xmlns:a16="http://schemas.microsoft.com/office/drawing/2014/main" id="{64F356AF-C0AA-19E9-CEA8-067C1CA54BA4}"/>
                    </a:ext>
                  </a:extLst>
                </p14:cNvPr>
                <p14:cNvContentPartPr/>
                <p14:nvPr/>
              </p14:nvContentPartPr>
              <p14:xfrm>
                <a:off x="4334697" y="4146274"/>
                <a:ext cx="245520" cy="285120"/>
              </p14:xfrm>
            </p:contentPart>
          </mc:Choice>
          <mc:Fallback>
            <p:pic>
              <p:nvPicPr>
                <p:cNvPr id="72" name="Ink 71">
                  <a:extLst>
                    <a:ext uri="{FF2B5EF4-FFF2-40B4-BE49-F238E27FC236}">
                      <a16:creationId xmlns:a16="http://schemas.microsoft.com/office/drawing/2014/main" id="{64F356AF-C0AA-19E9-CEA8-067C1CA54BA4}"/>
                    </a:ext>
                  </a:extLst>
                </p:cNvPr>
                <p:cNvPicPr/>
                <p:nvPr/>
              </p:nvPicPr>
              <p:blipFill>
                <a:blip r:embed="rId224"/>
                <a:stretch>
                  <a:fillRect/>
                </a:stretch>
              </p:blipFill>
              <p:spPr>
                <a:xfrm>
                  <a:off x="4326057" y="4137634"/>
                  <a:ext cx="263160" cy="302760"/>
                </a:xfrm>
                <a:prstGeom prst="rect">
                  <a:avLst/>
                </a:prstGeom>
              </p:spPr>
            </p:pic>
          </mc:Fallback>
        </mc:AlternateContent>
        <mc:AlternateContent xmlns:mc="http://schemas.openxmlformats.org/markup-compatibility/2006">
          <mc:Choice xmlns:p14="http://schemas.microsoft.com/office/powerpoint/2010/main" Requires="p14">
            <p:contentPart p14:bwMode="auto" r:id="rId225">
              <p14:nvContentPartPr>
                <p14:cNvPr id="73" name="Ink 72">
                  <a:extLst>
                    <a:ext uri="{FF2B5EF4-FFF2-40B4-BE49-F238E27FC236}">
                      <a16:creationId xmlns:a16="http://schemas.microsoft.com/office/drawing/2014/main" id="{F6630B18-1172-7B70-0EAF-9EC235A9308F}"/>
                    </a:ext>
                  </a:extLst>
                </p14:cNvPr>
                <p14:cNvContentPartPr/>
                <p14:nvPr/>
              </p14:nvContentPartPr>
              <p14:xfrm>
                <a:off x="4515057" y="4050514"/>
                <a:ext cx="137520" cy="243720"/>
              </p14:xfrm>
            </p:contentPart>
          </mc:Choice>
          <mc:Fallback>
            <p:pic>
              <p:nvPicPr>
                <p:cNvPr id="73" name="Ink 72">
                  <a:extLst>
                    <a:ext uri="{FF2B5EF4-FFF2-40B4-BE49-F238E27FC236}">
                      <a16:creationId xmlns:a16="http://schemas.microsoft.com/office/drawing/2014/main" id="{F6630B18-1172-7B70-0EAF-9EC235A9308F}"/>
                    </a:ext>
                  </a:extLst>
                </p:cNvPr>
                <p:cNvPicPr/>
                <p:nvPr/>
              </p:nvPicPr>
              <p:blipFill>
                <a:blip r:embed="rId226"/>
                <a:stretch>
                  <a:fillRect/>
                </a:stretch>
              </p:blipFill>
              <p:spPr>
                <a:xfrm>
                  <a:off x="4506417" y="4041874"/>
                  <a:ext cx="155160" cy="261360"/>
                </a:xfrm>
                <a:prstGeom prst="rect">
                  <a:avLst/>
                </a:prstGeom>
              </p:spPr>
            </p:pic>
          </mc:Fallback>
        </mc:AlternateContent>
        <mc:AlternateContent xmlns:mc="http://schemas.openxmlformats.org/markup-compatibility/2006">
          <mc:Choice xmlns:p14="http://schemas.microsoft.com/office/powerpoint/2010/main" Requires="p14">
            <p:contentPart p14:bwMode="auto" r:id="rId227">
              <p14:nvContentPartPr>
                <p14:cNvPr id="74" name="Ink 73">
                  <a:extLst>
                    <a:ext uri="{FF2B5EF4-FFF2-40B4-BE49-F238E27FC236}">
                      <a16:creationId xmlns:a16="http://schemas.microsoft.com/office/drawing/2014/main" id="{E09C4324-ECEF-6827-788B-33CDE6D6025B}"/>
                    </a:ext>
                  </a:extLst>
                </p14:cNvPr>
                <p14:cNvContentPartPr/>
                <p14:nvPr/>
              </p14:nvContentPartPr>
              <p14:xfrm>
                <a:off x="4549977" y="4143034"/>
                <a:ext cx="178920" cy="236520"/>
              </p14:xfrm>
            </p:contentPart>
          </mc:Choice>
          <mc:Fallback>
            <p:pic>
              <p:nvPicPr>
                <p:cNvPr id="74" name="Ink 73">
                  <a:extLst>
                    <a:ext uri="{FF2B5EF4-FFF2-40B4-BE49-F238E27FC236}">
                      <a16:creationId xmlns:a16="http://schemas.microsoft.com/office/drawing/2014/main" id="{E09C4324-ECEF-6827-788B-33CDE6D6025B}"/>
                    </a:ext>
                  </a:extLst>
                </p:cNvPr>
                <p:cNvPicPr/>
                <p:nvPr/>
              </p:nvPicPr>
              <p:blipFill>
                <a:blip r:embed="rId228"/>
                <a:stretch>
                  <a:fillRect/>
                </a:stretch>
              </p:blipFill>
              <p:spPr>
                <a:xfrm>
                  <a:off x="4540977" y="4134394"/>
                  <a:ext cx="196560" cy="254160"/>
                </a:xfrm>
                <a:prstGeom prst="rect">
                  <a:avLst/>
                </a:prstGeom>
              </p:spPr>
            </p:pic>
          </mc:Fallback>
        </mc:AlternateContent>
        <mc:AlternateContent xmlns:mc="http://schemas.openxmlformats.org/markup-compatibility/2006">
          <mc:Choice xmlns:p14="http://schemas.microsoft.com/office/powerpoint/2010/main" Requires="p14">
            <p:contentPart p14:bwMode="auto" r:id="rId229">
              <p14:nvContentPartPr>
                <p14:cNvPr id="75" name="Ink 74">
                  <a:extLst>
                    <a:ext uri="{FF2B5EF4-FFF2-40B4-BE49-F238E27FC236}">
                      <a16:creationId xmlns:a16="http://schemas.microsoft.com/office/drawing/2014/main" id="{38FAED00-E6BE-8480-8273-9157B7CB5E69}"/>
                    </a:ext>
                  </a:extLst>
                </p14:cNvPr>
                <p14:cNvContentPartPr/>
                <p14:nvPr/>
              </p14:nvContentPartPr>
              <p14:xfrm>
                <a:off x="4684617" y="3824074"/>
                <a:ext cx="401760" cy="456480"/>
              </p14:xfrm>
            </p:contentPart>
          </mc:Choice>
          <mc:Fallback>
            <p:pic>
              <p:nvPicPr>
                <p:cNvPr id="75" name="Ink 74">
                  <a:extLst>
                    <a:ext uri="{FF2B5EF4-FFF2-40B4-BE49-F238E27FC236}">
                      <a16:creationId xmlns:a16="http://schemas.microsoft.com/office/drawing/2014/main" id="{38FAED00-E6BE-8480-8273-9157B7CB5E69}"/>
                    </a:ext>
                  </a:extLst>
                </p:cNvPr>
                <p:cNvPicPr/>
                <p:nvPr/>
              </p:nvPicPr>
              <p:blipFill>
                <a:blip r:embed="rId230"/>
                <a:stretch>
                  <a:fillRect/>
                </a:stretch>
              </p:blipFill>
              <p:spPr>
                <a:xfrm>
                  <a:off x="4675617" y="3815074"/>
                  <a:ext cx="419400" cy="474120"/>
                </a:xfrm>
                <a:prstGeom prst="rect">
                  <a:avLst/>
                </a:prstGeom>
              </p:spPr>
            </p:pic>
          </mc:Fallback>
        </mc:AlternateContent>
        <mc:AlternateContent xmlns:mc="http://schemas.openxmlformats.org/markup-compatibility/2006">
          <mc:Choice xmlns:p14="http://schemas.microsoft.com/office/powerpoint/2010/main" Requires="p14">
            <p:contentPart p14:bwMode="auto" r:id="rId231">
              <p14:nvContentPartPr>
                <p14:cNvPr id="76" name="Ink 75">
                  <a:extLst>
                    <a:ext uri="{FF2B5EF4-FFF2-40B4-BE49-F238E27FC236}">
                      <a16:creationId xmlns:a16="http://schemas.microsoft.com/office/drawing/2014/main" id="{AC22527D-E69E-D410-E371-579E4B272DF3}"/>
                    </a:ext>
                  </a:extLst>
                </p14:cNvPr>
                <p14:cNvContentPartPr/>
                <p14:nvPr/>
              </p14:nvContentPartPr>
              <p14:xfrm>
                <a:off x="5102937" y="3856474"/>
                <a:ext cx="74880" cy="187200"/>
              </p14:xfrm>
            </p:contentPart>
          </mc:Choice>
          <mc:Fallback>
            <p:pic>
              <p:nvPicPr>
                <p:cNvPr id="76" name="Ink 75">
                  <a:extLst>
                    <a:ext uri="{FF2B5EF4-FFF2-40B4-BE49-F238E27FC236}">
                      <a16:creationId xmlns:a16="http://schemas.microsoft.com/office/drawing/2014/main" id="{AC22527D-E69E-D410-E371-579E4B272DF3}"/>
                    </a:ext>
                  </a:extLst>
                </p:cNvPr>
                <p:cNvPicPr/>
                <p:nvPr/>
              </p:nvPicPr>
              <p:blipFill>
                <a:blip r:embed="rId232"/>
                <a:stretch>
                  <a:fillRect/>
                </a:stretch>
              </p:blipFill>
              <p:spPr>
                <a:xfrm>
                  <a:off x="5093937" y="3847834"/>
                  <a:ext cx="92520" cy="204840"/>
                </a:xfrm>
                <a:prstGeom prst="rect">
                  <a:avLst/>
                </a:prstGeom>
              </p:spPr>
            </p:pic>
          </mc:Fallback>
        </mc:AlternateContent>
        <mc:AlternateContent xmlns:mc="http://schemas.openxmlformats.org/markup-compatibility/2006">
          <mc:Choice xmlns:p14="http://schemas.microsoft.com/office/powerpoint/2010/main" Requires="p14">
            <p:contentPart p14:bwMode="auto" r:id="rId233">
              <p14:nvContentPartPr>
                <p14:cNvPr id="77" name="Ink 76">
                  <a:extLst>
                    <a:ext uri="{FF2B5EF4-FFF2-40B4-BE49-F238E27FC236}">
                      <a16:creationId xmlns:a16="http://schemas.microsoft.com/office/drawing/2014/main" id="{2D57A694-DA16-488D-6D7D-B43D8CE96513}"/>
                    </a:ext>
                  </a:extLst>
                </p14:cNvPr>
                <p14:cNvContentPartPr/>
                <p14:nvPr/>
              </p14:nvContentPartPr>
              <p14:xfrm>
                <a:off x="5042817" y="3765754"/>
                <a:ext cx="201240" cy="327240"/>
              </p14:xfrm>
            </p:contentPart>
          </mc:Choice>
          <mc:Fallback>
            <p:pic>
              <p:nvPicPr>
                <p:cNvPr id="77" name="Ink 76">
                  <a:extLst>
                    <a:ext uri="{FF2B5EF4-FFF2-40B4-BE49-F238E27FC236}">
                      <a16:creationId xmlns:a16="http://schemas.microsoft.com/office/drawing/2014/main" id="{2D57A694-DA16-488D-6D7D-B43D8CE96513}"/>
                    </a:ext>
                  </a:extLst>
                </p:cNvPr>
                <p:cNvPicPr/>
                <p:nvPr/>
              </p:nvPicPr>
              <p:blipFill>
                <a:blip r:embed="rId234"/>
                <a:stretch>
                  <a:fillRect/>
                </a:stretch>
              </p:blipFill>
              <p:spPr>
                <a:xfrm>
                  <a:off x="5033817" y="3757114"/>
                  <a:ext cx="218880" cy="344880"/>
                </a:xfrm>
                <a:prstGeom prst="rect">
                  <a:avLst/>
                </a:prstGeom>
              </p:spPr>
            </p:pic>
          </mc:Fallback>
        </mc:AlternateContent>
        <mc:AlternateContent xmlns:mc="http://schemas.openxmlformats.org/markup-compatibility/2006">
          <mc:Choice xmlns:p14="http://schemas.microsoft.com/office/powerpoint/2010/main" Requires="p14">
            <p:contentPart p14:bwMode="auto" r:id="rId235">
              <p14:nvContentPartPr>
                <p14:cNvPr id="78" name="Ink 77">
                  <a:extLst>
                    <a:ext uri="{FF2B5EF4-FFF2-40B4-BE49-F238E27FC236}">
                      <a16:creationId xmlns:a16="http://schemas.microsoft.com/office/drawing/2014/main" id="{49E9790B-550A-F270-7C9E-B90B9652CBD0}"/>
                    </a:ext>
                  </a:extLst>
                </p14:cNvPr>
                <p14:cNvContentPartPr/>
                <p14:nvPr/>
              </p14:nvContentPartPr>
              <p14:xfrm>
                <a:off x="5236137" y="3648034"/>
                <a:ext cx="190800" cy="324360"/>
              </p14:xfrm>
            </p:contentPart>
          </mc:Choice>
          <mc:Fallback>
            <p:pic>
              <p:nvPicPr>
                <p:cNvPr id="78" name="Ink 77">
                  <a:extLst>
                    <a:ext uri="{FF2B5EF4-FFF2-40B4-BE49-F238E27FC236}">
                      <a16:creationId xmlns:a16="http://schemas.microsoft.com/office/drawing/2014/main" id="{49E9790B-550A-F270-7C9E-B90B9652CBD0}"/>
                    </a:ext>
                  </a:extLst>
                </p:cNvPr>
                <p:cNvPicPr/>
                <p:nvPr/>
              </p:nvPicPr>
              <p:blipFill>
                <a:blip r:embed="rId236"/>
                <a:stretch>
                  <a:fillRect/>
                </a:stretch>
              </p:blipFill>
              <p:spPr>
                <a:xfrm>
                  <a:off x="5227497" y="3639034"/>
                  <a:ext cx="208440" cy="342000"/>
                </a:xfrm>
                <a:prstGeom prst="rect">
                  <a:avLst/>
                </a:prstGeom>
              </p:spPr>
            </p:pic>
          </mc:Fallback>
        </mc:AlternateContent>
        <mc:AlternateContent xmlns:mc="http://schemas.openxmlformats.org/markup-compatibility/2006">
          <mc:Choice xmlns:p14="http://schemas.microsoft.com/office/powerpoint/2010/main" Requires="p14">
            <p:contentPart p14:bwMode="auto" r:id="rId237">
              <p14:nvContentPartPr>
                <p14:cNvPr id="79" name="Ink 78">
                  <a:extLst>
                    <a:ext uri="{FF2B5EF4-FFF2-40B4-BE49-F238E27FC236}">
                      <a16:creationId xmlns:a16="http://schemas.microsoft.com/office/drawing/2014/main" id="{E5E29A0B-0950-FD1D-F33F-7567868F1703}"/>
                    </a:ext>
                  </a:extLst>
                </p14:cNvPr>
                <p14:cNvContentPartPr/>
                <p14:nvPr/>
              </p14:nvContentPartPr>
              <p14:xfrm>
                <a:off x="4584537" y="3921274"/>
                <a:ext cx="871200" cy="667440"/>
              </p14:xfrm>
            </p:contentPart>
          </mc:Choice>
          <mc:Fallback>
            <p:pic>
              <p:nvPicPr>
                <p:cNvPr id="79" name="Ink 78">
                  <a:extLst>
                    <a:ext uri="{FF2B5EF4-FFF2-40B4-BE49-F238E27FC236}">
                      <a16:creationId xmlns:a16="http://schemas.microsoft.com/office/drawing/2014/main" id="{E5E29A0B-0950-FD1D-F33F-7567868F1703}"/>
                    </a:ext>
                  </a:extLst>
                </p:cNvPr>
                <p:cNvPicPr/>
                <p:nvPr/>
              </p:nvPicPr>
              <p:blipFill>
                <a:blip r:embed="rId238"/>
                <a:stretch>
                  <a:fillRect/>
                </a:stretch>
              </p:blipFill>
              <p:spPr>
                <a:xfrm>
                  <a:off x="4575537" y="3912274"/>
                  <a:ext cx="888840" cy="685080"/>
                </a:xfrm>
                <a:prstGeom prst="rect">
                  <a:avLst/>
                </a:prstGeom>
              </p:spPr>
            </p:pic>
          </mc:Fallback>
        </mc:AlternateContent>
        <mc:AlternateContent xmlns:mc="http://schemas.openxmlformats.org/markup-compatibility/2006">
          <mc:Choice xmlns:p14="http://schemas.microsoft.com/office/powerpoint/2010/main" Requires="p14">
            <p:contentPart p14:bwMode="auto" r:id="rId239">
              <p14:nvContentPartPr>
                <p14:cNvPr id="80" name="Ink 79">
                  <a:extLst>
                    <a:ext uri="{FF2B5EF4-FFF2-40B4-BE49-F238E27FC236}">
                      <a16:creationId xmlns:a16="http://schemas.microsoft.com/office/drawing/2014/main" id="{4A5971F8-7561-F462-54C9-5E9D892D651A}"/>
                    </a:ext>
                  </a:extLst>
                </p14:cNvPr>
                <p14:cNvContentPartPr/>
                <p14:nvPr/>
              </p14:nvContentPartPr>
              <p14:xfrm>
                <a:off x="4919697" y="4387114"/>
                <a:ext cx="294120" cy="264240"/>
              </p14:xfrm>
            </p:contentPart>
          </mc:Choice>
          <mc:Fallback>
            <p:pic>
              <p:nvPicPr>
                <p:cNvPr id="80" name="Ink 79">
                  <a:extLst>
                    <a:ext uri="{FF2B5EF4-FFF2-40B4-BE49-F238E27FC236}">
                      <a16:creationId xmlns:a16="http://schemas.microsoft.com/office/drawing/2014/main" id="{4A5971F8-7561-F462-54C9-5E9D892D651A}"/>
                    </a:ext>
                  </a:extLst>
                </p:cNvPr>
                <p:cNvPicPr/>
                <p:nvPr/>
              </p:nvPicPr>
              <p:blipFill>
                <a:blip r:embed="rId240"/>
                <a:stretch>
                  <a:fillRect/>
                </a:stretch>
              </p:blipFill>
              <p:spPr>
                <a:xfrm>
                  <a:off x="4910697" y="4378474"/>
                  <a:ext cx="311760" cy="281880"/>
                </a:xfrm>
                <a:prstGeom prst="rect">
                  <a:avLst/>
                </a:prstGeom>
              </p:spPr>
            </p:pic>
          </mc:Fallback>
        </mc:AlternateContent>
        <mc:AlternateContent xmlns:mc="http://schemas.openxmlformats.org/markup-compatibility/2006">
          <mc:Choice xmlns:p14="http://schemas.microsoft.com/office/powerpoint/2010/main" Requires="p14">
            <p:contentPart p14:bwMode="auto" r:id="rId241">
              <p14:nvContentPartPr>
                <p14:cNvPr id="81" name="Ink 80">
                  <a:extLst>
                    <a:ext uri="{FF2B5EF4-FFF2-40B4-BE49-F238E27FC236}">
                      <a16:creationId xmlns:a16="http://schemas.microsoft.com/office/drawing/2014/main" id="{3AC399F7-404A-A659-F808-C302790C9BFC}"/>
                    </a:ext>
                  </a:extLst>
                </p14:cNvPr>
                <p14:cNvContentPartPr/>
                <p14:nvPr/>
              </p14:nvContentPartPr>
              <p14:xfrm>
                <a:off x="5117337" y="4262914"/>
                <a:ext cx="153000" cy="246240"/>
              </p14:xfrm>
            </p:contentPart>
          </mc:Choice>
          <mc:Fallback>
            <p:pic>
              <p:nvPicPr>
                <p:cNvPr id="81" name="Ink 80">
                  <a:extLst>
                    <a:ext uri="{FF2B5EF4-FFF2-40B4-BE49-F238E27FC236}">
                      <a16:creationId xmlns:a16="http://schemas.microsoft.com/office/drawing/2014/main" id="{3AC399F7-404A-A659-F808-C302790C9BFC}"/>
                    </a:ext>
                  </a:extLst>
                </p:cNvPr>
                <p:cNvPicPr/>
                <p:nvPr/>
              </p:nvPicPr>
              <p:blipFill>
                <a:blip r:embed="rId242"/>
                <a:stretch>
                  <a:fillRect/>
                </a:stretch>
              </p:blipFill>
              <p:spPr>
                <a:xfrm>
                  <a:off x="5108337" y="4253914"/>
                  <a:ext cx="170640" cy="263880"/>
                </a:xfrm>
                <a:prstGeom prst="rect">
                  <a:avLst/>
                </a:prstGeom>
              </p:spPr>
            </p:pic>
          </mc:Fallback>
        </mc:AlternateContent>
        <mc:AlternateContent xmlns:mc="http://schemas.openxmlformats.org/markup-compatibility/2006">
          <mc:Choice xmlns:p14="http://schemas.microsoft.com/office/powerpoint/2010/main" Requires="p14">
            <p:contentPart p14:bwMode="auto" r:id="rId243">
              <p14:nvContentPartPr>
                <p14:cNvPr id="82" name="Ink 81">
                  <a:extLst>
                    <a:ext uri="{FF2B5EF4-FFF2-40B4-BE49-F238E27FC236}">
                      <a16:creationId xmlns:a16="http://schemas.microsoft.com/office/drawing/2014/main" id="{6A74BF12-35D3-EB84-5A23-9B696334B9A9}"/>
                    </a:ext>
                  </a:extLst>
                </p14:cNvPr>
                <p14:cNvContentPartPr/>
                <p14:nvPr/>
              </p14:nvContentPartPr>
              <p14:xfrm>
                <a:off x="5202657" y="4230154"/>
                <a:ext cx="253440" cy="345240"/>
              </p14:xfrm>
            </p:contentPart>
          </mc:Choice>
          <mc:Fallback>
            <p:pic>
              <p:nvPicPr>
                <p:cNvPr id="82" name="Ink 81">
                  <a:extLst>
                    <a:ext uri="{FF2B5EF4-FFF2-40B4-BE49-F238E27FC236}">
                      <a16:creationId xmlns:a16="http://schemas.microsoft.com/office/drawing/2014/main" id="{6A74BF12-35D3-EB84-5A23-9B696334B9A9}"/>
                    </a:ext>
                  </a:extLst>
                </p:cNvPr>
                <p:cNvPicPr/>
                <p:nvPr/>
              </p:nvPicPr>
              <p:blipFill>
                <a:blip r:embed="rId244"/>
                <a:stretch>
                  <a:fillRect/>
                </a:stretch>
              </p:blipFill>
              <p:spPr>
                <a:xfrm>
                  <a:off x="5193657" y="4221514"/>
                  <a:ext cx="271080" cy="362880"/>
                </a:xfrm>
                <a:prstGeom prst="rect">
                  <a:avLst/>
                </a:prstGeom>
              </p:spPr>
            </p:pic>
          </mc:Fallback>
        </mc:AlternateContent>
        <mc:AlternateContent xmlns:mc="http://schemas.openxmlformats.org/markup-compatibility/2006">
          <mc:Choice xmlns:p14="http://schemas.microsoft.com/office/powerpoint/2010/main" Requires="p14">
            <p:contentPart p14:bwMode="auto" r:id="rId245">
              <p14:nvContentPartPr>
                <p14:cNvPr id="83" name="Ink 82">
                  <a:extLst>
                    <a:ext uri="{FF2B5EF4-FFF2-40B4-BE49-F238E27FC236}">
                      <a16:creationId xmlns:a16="http://schemas.microsoft.com/office/drawing/2014/main" id="{1A462B14-9DC4-8F1B-C2E0-D89C78E58A9A}"/>
                    </a:ext>
                  </a:extLst>
                </p14:cNvPr>
                <p14:cNvContentPartPr/>
                <p14:nvPr/>
              </p14:nvContentPartPr>
              <p14:xfrm>
                <a:off x="5286897" y="4200994"/>
                <a:ext cx="167400" cy="270360"/>
              </p14:xfrm>
            </p:contentPart>
          </mc:Choice>
          <mc:Fallback>
            <p:pic>
              <p:nvPicPr>
                <p:cNvPr id="83" name="Ink 82">
                  <a:extLst>
                    <a:ext uri="{FF2B5EF4-FFF2-40B4-BE49-F238E27FC236}">
                      <a16:creationId xmlns:a16="http://schemas.microsoft.com/office/drawing/2014/main" id="{1A462B14-9DC4-8F1B-C2E0-D89C78E58A9A}"/>
                    </a:ext>
                  </a:extLst>
                </p:cNvPr>
                <p:cNvPicPr/>
                <p:nvPr/>
              </p:nvPicPr>
              <p:blipFill>
                <a:blip r:embed="rId246"/>
                <a:stretch>
                  <a:fillRect/>
                </a:stretch>
              </p:blipFill>
              <p:spPr>
                <a:xfrm>
                  <a:off x="5277897" y="4191994"/>
                  <a:ext cx="185040" cy="288000"/>
                </a:xfrm>
                <a:prstGeom prst="rect">
                  <a:avLst/>
                </a:prstGeom>
              </p:spPr>
            </p:pic>
          </mc:Fallback>
        </mc:AlternateContent>
        <mc:AlternateContent xmlns:mc="http://schemas.openxmlformats.org/markup-compatibility/2006">
          <mc:Choice xmlns:p14="http://schemas.microsoft.com/office/powerpoint/2010/main" Requires="p14">
            <p:contentPart p14:bwMode="auto" r:id="rId247">
              <p14:nvContentPartPr>
                <p14:cNvPr id="84" name="Ink 83">
                  <a:extLst>
                    <a:ext uri="{FF2B5EF4-FFF2-40B4-BE49-F238E27FC236}">
                      <a16:creationId xmlns:a16="http://schemas.microsoft.com/office/drawing/2014/main" id="{CEA41E42-6644-DF52-D12C-910C5E0CCDAB}"/>
                    </a:ext>
                  </a:extLst>
                </p14:cNvPr>
                <p14:cNvContentPartPr/>
                <p14:nvPr/>
              </p14:nvContentPartPr>
              <p14:xfrm>
                <a:off x="5482737" y="4143034"/>
                <a:ext cx="179640" cy="394560"/>
              </p14:xfrm>
            </p:contentPart>
          </mc:Choice>
          <mc:Fallback>
            <p:pic>
              <p:nvPicPr>
                <p:cNvPr id="84" name="Ink 83">
                  <a:extLst>
                    <a:ext uri="{FF2B5EF4-FFF2-40B4-BE49-F238E27FC236}">
                      <a16:creationId xmlns:a16="http://schemas.microsoft.com/office/drawing/2014/main" id="{CEA41E42-6644-DF52-D12C-910C5E0CCDAB}"/>
                    </a:ext>
                  </a:extLst>
                </p:cNvPr>
                <p:cNvPicPr/>
                <p:nvPr/>
              </p:nvPicPr>
              <p:blipFill>
                <a:blip r:embed="rId248"/>
                <a:stretch>
                  <a:fillRect/>
                </a:stretch>
              </p:blipFill>
              <p:spPr>
                <a:xfrm>
                  <a:off x="5473737" y="4134394"/>
                  <a:ext cx="197280" cy="412200"/>
                </a:xfrm>
                <a:prstGeom prst="rect">
                  <a:avLst/>
                </a:prstGeom>
              </p:spPr>
            </p:pic>
          </mc:Fallback>
        </mc:AlternateContent>
        <mc:AlternateContent xmlns:mc="http://schemas.openxmlformats.org/markup-compatibility/2006">
          <mc:Choice xmlns:p14="http://schemas.microsoft.com/office/powerpoint/2010/main" Requires="p14">
            <p:contentPart p14:bwMode="auto" r:id="rId249">
              <p14:nvContentPartPr>
                <p14:cNvPr id="150" name="Ink 149">
                  <a:extLst>
                    <a:ext uri="{FF2B5EF4-FFF2-40B4-BE49-F238E27FC236}">
                      <a16:creationId xmlns:a16="http://schemas.microsoft.com/office/drawing/2014/main" id="{DAD173CA-7D43-7C93-DD1C-94CDA3CB4CF7}"/>
                    </a:ext>
                  </a:extLst>
                </p14:cNvPr>
                <p14:cNvContentPartPr/>
                <p14:nvPr/>
              </p14:nvContentPartPr>
              <p14:xfrm>
                <a:off x="3341457" y="4200274"/>
                <a:ext cx="832680" cy="761760"/>
              </p14:xfrm>
            </p:contentPart>
          </mc:Choice>
          <mc:Fallback>
            <p:pic>
              <p:nvPicPr>
                <p:cNvPr id="150" name="Ink 149">
                  <a:extLst>
                    <a:ext uri="{FF2B5EF4-FFF2-40B4-BE49-F238E27FC236}">
                      <a16:creationId xmlns:a16="http://schemas.microsoft.com/office/drawing/2014/main" id="{DAD173CA-7D43-7C93-DD1C-94CDA3CB4CF7}"/>
                    </a:ext>
                  </a:extLst>
                </p:cNvPr>
                <p:cNvPicPr/>
                <p:nvPr/>
              </p:nvPicPr>
              <p:blipFill>
                <a:blip r:embed="rId250"/>
                <a:stretch>
                  <a:fillRect/>
                </a:stretch>
              </p:blipFill>
              <p:spPr>
                <a:xfrm>
                  <a:off x="3332457" y="4191274"/>
                  <a:ext cx="850320" cy="779400"/>
                </a:xfrm>
                <a:prstGeom prst="rect">
                  <a:avLst/>
                </a:prstGeom>
              </p:spPr>
            </p:pic>
          </mc:Fallback>
        </mc:AlternateContent>
      </p:grpSp>
      <p:grpSp>
        <p:nvGrpSpPr>
          <p:cNvPr id="168" name="Group 167">
            <a:extLst>
              <a:ext uri="{FF2B5EF4-FFF2-40B4-BE49-F238E27FC236}">
                <a16:creationId xmlns:a16="http://schemas.microsoft.com/office/drawing/2014/main" id="{6DA6F603-2581-7880-34F9-6ED29F76A085}"/>
              </a:ext>
            </a:extLst>
          </p:cNvPr>
          <p:cNvGrpSpPr/>
          <p:nvPr/>
        </p:nvGrpSpPr>
        <p:grpSpPr>
          <a:xfrm>
            <a:off x="6906537" y="5111794"/>
            <a:ext cx="3144240" cy="1323720"/>
            <a:chOff x="6906537" y="5111794"/>
            <a:chExt cx="3144240" cy="1323720"/>
          </a:xfrm>
        </p:grpSpPr>
        <mc:AlternateContent xmlns:mc="http://schemas.openxmlformats.org/markup-compatibility/2006">
          <mc:Choice xmlns:p14="http://schemas.microsoft.com/office/powerpoint/2010/main" Requires="p14">
            <p:contentPart p14:bwMode="auto" r:id="rId251">
              <p14:nvContentPartPr>
                <p14:cNvPr id="152" name="Ink 151">
                  <a:extLst>
                    <a:ext uri="{FF2B5EF4-FFF2-40B4-BE49-F238E27FC236}">
                      <a16:creationId xmlns:a16="http://schemas.microsoft.com/office/drawing/2014/main" id="{689F0BD4-F26E-3E95-9B2F-936DD2750A49}"/>
                    </a:ext>
                  </a:extLst>
                </p14:cNvPr>
                <p14:cNvContentPartPr/>
                <p14:nvPr/>
              </p14:nvContentPartPr>
              <p14:xfrm>
                <a:off x="7395057" y="5568634"/>
                <a:ext cx="29880" cy="332280"/>
              </p14:xfrm>
            </p:contentPart>
          </mc:Choice>
          <mc:Fallback>
            <p:pic>
              <p:nvPicPr>
                <p:cNvPr id="152" name="Ink 151">
                  <a:extLst>
                    <a:ext uri="{FF2B5EF4-FFF2-40B4-BE49-F238E27FC236}">
                      <a16:creationId xmlns:a16="http://schemas.microsoft.com/office/drawing/2014/main" id="{689F0BD4-F26E-3E95-9B2F-936DD2750A49}"/>
                    </a:ext>
                  </a:extLst>
                </p:cNvPr>
                <p:cNvPicPr/>
                <p:nvPr/>
              </p:nvPicPr>
              <p:blipFill>
                <a:blip r:embed="rId252"/>
                <a:stretch>
                  <a:fillRect/>
                </a:stretch>
              </p:blipFill>
              <p:spPr>
                <a:xfrm>
                  <a:off x="7386057" y="5559634"/>
                  <a:ext cx="47520" cy="349920"/>
                </a:xfrm>
                <a:prstGeom prst="rect">
                  <a:avLst/>
                </a:prstGeom>
              </p:spPr>
            </p:pic>
          </mc:Fallback>
        </mc:AlternateContent>
        <mc:AlternateContent xmlns:mc="http://schemas.openxmlformats.org/markup-compatibility/2006">
          <mc:Choice xmlns:p14="http://schemas.microsoft.com/office/powerpoint/2010/main" Requires="p14">
            <p:contentPart p14:bwMode="auto" r:id="rId253">
              <p14:nvContentPartPr>
                <p14:cNvPr id="153" name="Ink 152">
                  <a:extLst>
                    <a:ext uri="{FF2B5EF4-FFF2-40B4-BE49-F238E27FC236}">
                      <a16:creationId xmlns:a16="http://schemas.microsoft.com/office/drawing/2014/main" id="{D554FF5B-2D64-2D49-7BF9-92049BA89805}"/>
                    </a:ext>
                  </a:extLst>
                </p14:cNvPr>
                <p14:cNvContentPartPr/>
                <p14:nvPr/>
              </p14:nvContentPartPr>
              <p14:xfrm>
                <a:off x="7426017" y="5567914"/>
                <a:ext cx="174240" cy="288720"/>
              </p14:xfrm>
            </p:contentPart>
          </mc:Choice>
          <mc:Fallback>
            <p:pic>
              <p:nvPicPr>
                <p:cNvPr id="153" name="Ink 152">
                  <a:extLst>
                    <a:ext uri="{FF2B5EF4-FFF2-40B4-BE49-F238E27FC236}">
                      <a16:creationId xmlns:a16="http://schemas.microsoft.com/office/drawing/2014/main" id="{D554FF5B-2D64-2D49-7BF9-92049BA89805}"/>
                    </a:ext>
                  </a:extLst>
                </p:cNvPr>
                <p:cNvPicPr/>
                <p:nvPr/>
              </p:nvPicPr>
              <p:blipFill>
                <a:blip r:embed="rId254"/>
                <a:stretch>
                  <a:fillRect/>
                </a:stretch>
              </p:blipFill>
              <p:spPr>
                <a:xfrm>
                  <a:off x="7417377" y="5558914"/>
                  <a:ext cx="191880" cy="306360"/>
                </a:xfrm>
                <a:prstGeom prst="rect">
                  <a:avLst/>
                </a:prstGeom>
              </p:spPr>
            </p:pic>
          </mc:Fallback>
        </mc:AlternateContent>
        <mc:AlternateContent xmlns:mc="http://schemas.openxmlformats.org/markup-compatibility/2006">
          <mc:Choice xmlns:p14="http://schemas.microsoft.com/office/powerpoint/2010/main" Requires="p14">
            <p:contentPart p14:bwMode="auto" r:id="rId255">
              <p14:nvContentPartPr>
                <p14:cNvPr id="154" name="Ink 153">
                  <a:extLst>
                    <a:ext uri="{FF2B5EF4-FFF2-40B4-BE49-F238E27FC236}">
                      <a16:creationId xmlns:a16="http://schemas.microsoft.com/office/drawing/2014/main" id="{278BFF2C-E975-7F8D-B7FF-2B3338391622}"/>
                    </a:ext>
                  </a:extLst>
                </p14:cNvPr>
                <p14:cNvContentPartPr/>
                <p14:nvPr/>
              </p14:nvContentPartPr>
              <p14:xfrm>
                <a:off x="7764417" y="5773474"/>
                <a:ext cx="32760" cy="207000"/>
              </p14:xfrm>
            </p:contentPart>
          </mc:Choice>
          <mc:Fallback>
            <p:pic>
              <p:nvPicPr>
                <p:cNvPr id="154" name="Ink 153">
                  <a:extLst>
                    <a:ext uri="{FF2B5EF4-FFF2-40B4-BE49-F238E27FC236}">
                      <a16:creationId xmlns:a16="http://schemas.microsoft.com/office/drawing/2014/main" id="{278BFF2C-E975-7F8D-B7FF-2B3338391622}"/>
                    </a:ext>
                  </a:extLst>
                </p:cNvPr>
                <p:cNvPicPr/>
                <p:nvPr/>
              </p:nvPicPr>
              <p:blipFill>
                <a:blip r:embed="rId256"/>
                <a:stretch>
                  <a:fillRect/>
                </a:stretch>
              </p:blipFill>
              <p:spPr>
                <a:xfrm>
                  <a:off x="7755777" y="5764834"/>
                  <a:ext cx="50400" cy="224640"/>
                </a:xfrm>
                <a:prstGeom prst="rect">
                  <a:avLst/>
                </a:prstGeom>
              </p:spPr>
            </p:pic>
          </mc:Fallback>
        </mc:AlternateContent>
        <mc:AlternateContent xmlns:mc="http://schemas.openxmlformats.org/markup-compatibility/2006">
          <mc:Choice xmlns:p14="http://schemas.microsoft.com/office/powerpoint/2010/main" Requires="p14">
            <p:contentPart p14:bwMode="auto" r:id="rId257">
              <p14:nvContentPartPr>
                <p14:cNvPr id="155" name="Ink 154">
                  <a:extLst>
                    <a:ext uri="{FF2B5EF4-FFF2-40B4-BE49-F238E27FC236}">
                      <a16:creationId xmlns:a16="http://schemas.microsoft.com/office/drawing/2014/main" id="{205769FE-1022-8F8E-0A63-1FEF98B5B133}"/>
                    </a:ext>
                  </a:extLst>
                </p14:cNvPr>
                <p14:cNvContentPartPr/>
                <p14:nvPr/>
              </p14:nvContentPartPr>
              <p14:xfrm>
                <a:off x="7658217" y="5756914"/>
                <a:ext cx="184680" cy="46800"/>
              </p14:xfrm>
            </p:contentPart>
          </mc:Choice>
          <mc:Fallback>
            <p:pic>
              <p:nvPicPr>
                <p:cNvPr id="155" name="Ink 154">
                  <a:extLst>
                    <a:ext uri="{FF2B5EF4-FFF2-40B4-BE49-F238E27FC236}">
                      <a16:creationId xmlns:a16="http://schemas.microsoft.com/office/drawing/2014/main" id="{205769FE-1022-8F8E-0A63-1FEF98B5B133}"/>
                    </a:ext>
                  </a:extLst>
                </p:cNvPr>
                <p:cNvPicPr/>
                <p:nvPr/>
              </p:nvPicPr>
              <p:blipFill>
                <a:blip r:embed="rId258"/>
                <a:stretch>
                  <a:fillRect/>
                </a:stretch>
              </p:blipFill>
              <p:spPr>
                <a:xfrm>
                  <a:off x="7649577" y="5748274"/>
                  <a:ext cx="202320" cy="64440"/>
                </a:xfrm>
                <a:prstGeom prst="rect">
                  <a:avLst/>
                </a:prstGeom>
              </p:spPr>
            </p:pic>
          </mc:Fallback>
        </mc:AlternateContent>
        <mc:AlternateContent xmlns:mc="http://schemas.openxmlformats.org/markup-compatibility/2006">
          <mc:Choice xmlns:p14="http://schemas.microsoft.com/office/powerpoint/2010/main" Requires="p14">
            <p:contentPart p14:bwMode="auto" r:id="rId259">
              <p14:nvContentPartPr>
                <p14:cNvPr id="156" name="Ink 155">
                  <a:extLst>
                    <a:ext uri="{FF2B5EF4-FFF2-40B4-BE49-F238E27FC236}">
                      <a16:creationId xmlns:a16="http://schemas.microsoft.com/office/drawing/2014/main" id="{2F405BED-2457-FAE0-0EFB-1FEB0CDFFB27}"/>
                    </a:ext>
                  </a:extLst>
                </p14:cNvPr>
                <p14:cNvContentPartPr/>
                <p14:nvPr/>
              </p14:nvContentPartPr>
              <p14:xfrm>
                <a:off x="7723017" y="5988034"/>
                <a:ext cx="142200" cy="31680"/>
              </p14:xfrm>
            </p:contentPart>
          </mc:Choice>
          <mc:Fallback>
            <p:pic>
              <p:nvPicPr>
                <p:cNvPr id="156" name="Ink 155">
                  <a:extLst>
                    <a:ext uri="{FF2B5EF4-FFF2-40B4-BE49-F238E27FC236}">
                      <a16:creationId xmlns:a16="http://schemas.microsoft.com/office/drawing/2014/main" id="{2F405BED-2457-FAE0-0EFB-1FEB0CDFFB27}"/>
                    </a:ext>
                  </a:extLst>
                </p:cNvPr>
                <p:cNvPicPr/>
                <p:nvPr/>
              </p:nvPicPr>
              <p:blipFill>
                <a:blip r:embed="rId260"/>
                <a:stretch>
                  <a:fillRect/>
                </a:stretch>
              </p:blipFill>
              <p:spPr>
                <a:xfrm>
                  <a:off x="7714377" y="5979394"/>
                  <a:ext cx="159840" cy="49320"/>
                </a:xfrm>
                <a:prstGeom prst="rect">
                  <a:avLst/>
                </a:prstGeom>
              </p:spPr>
            </p:pic>
          </mc:Fallback>
        </mc:AlternateContent>
        <mc:AlternateContent xmlns:mc="http://schemas.openxmlformats.org/markup-compatibility/2006">
          <mc:Choice xmlns:p14="http://schemas.microsoft.com/office/powerpoint/2010/main" Requires="p14">
            <p:contentPart p14:bwMode="auto" r:id="rId261">
              <p14:nvContentPartPr>
                <p14:cNvPr id="157" name="Ink 156">
                  <a:extLst>
                    <a:ext uri="{FF2B5EF4-FFF2-40B4-BE49-F238E27FC236}">
                      <a16:creationId xmlns:a16="http://schemas.microsoft.com/office/drawing/2014/main" id="{9092405E-48FA-0E17-B825-BEFC030D7AD3}"/>
                    </a:ext>
                  </a:extLst>
                </p14:cNvPr>
                <p14:cNvContentPartPr/>
                <p14:nvPr/>
              </p14:nvContentPartPr>
              <p14:xfrm>
                <a:off x="8167977" y="5691034"/>
                <a:ext cx="154080" cy="18360"/>
              </p14:xfrm>
            </p:contentPart>
          </mc:Choice>
          <mc:Fallback>
            <p:pic>
              <p:nvPicPr>
                <p:cNvPr id="157" name="Ink 156">
                  <a:extLst>
                    <a:ext uri="{FF2B5EF4-FFF2-40B4-BE49-F238E27FC236}">
                      <a16:creationId xmlns:a16="http://schemas.microsoft.com/office/drawing/2014/main" id="{9092405E-48FA-0E17-B825-BEFC030D7AD3}"/>
                    </a:ext>
                  </a:extLst>
                </p:cNvPr>
                <p:cNvPicPr/>
                <p:nvPr/>
              </p:nvPicPr>
              <p:blipFill>
                <a:blip r:embed="rId262"/>
                <a:stretch>
                  <a:fillRect/>
                </a:stretch>
              </p:blipFill>
              <p:spPr>
                <a:xfrm>
                  <a:off x="8158977" y="5682394"/>
                  <a:ext cx="171720" cy="36000"/>
                </a:xfrm>
                <a:prstGeom prst="rect">
                  <a:avLst/>
                </a:prstGeom>
              </p:spPr>
            </p:pic>
          </mc:Fallback>
        </mc:AlternateContent>
        <mc:AlternateContent xmlns:mc="http://schemas.openxmlformats.org/markup-compatibility/2006">
          <mc:Choice xmlns:p14="http://schemas.microsoft.com/office/powerpoint/2010/main" Requires="p14">
            <p:contentPart p14:bwMode="auto" r:id="rId263">
              <p14:nvContentPartPr>
                <p14:cNvPr id="158" name="Ink 157">
                  <a:extLst>
                    <a:ext uri="{FF2B5EF4-FFF2-40B4-BE49-F238E27FC236}">
                      <a16:creationId xmlns:a16="http://schemas.microsoft.com/office/drawing/2014/main" id="{3D171F9E-F475-4C36-9AA1-6F52DBD56958}"/>
                    </a:ext>
                  </a:extLst>
                </p14:cNvPr>
                <p14:cNvContentPartPr/>
                <p14:nvPr/>
              </p14:nvContentPartPr>
              <p14:xfrm>
                <a:off x="8196057" y="5787874"/>
                <a:ext cx="144720" cy="43200"/>
              </p14:xfrm>
            </p:contentPart>
          </mc:Choice>
          <mc:Fallback>
            <p:pic>
              <p:nvPicPr>
                <p:cNvPr id="158" name="Ink 157">
                  <a:extLst>
                    <a:ext uri="{FF2B5EF4-FFF2-40B4-BE49-F238E27FC236}">
                      <a16:creationId xmlns:a16="http://schemas.microsoft.com/office/drawing/2014/main" id="{3D171F9E-F475-4C36-9AA1-6F52DBD56958}"/>
                    </a:ext>
                  </a:extLst>
                </p:cNvPr>
                <p:cNvPicPr/>
                <p:nvPr/>
              </p:nvPicPr>
              <p:blipFill>
                <a:blip r:embed="rId264"/>
                <a:stretch>
                  <a:fillRect/>
                </a:stretch>
              </p:blipFill>
              <p:spPr>
                <a:xfrm>
                  <a:off x="8187417" y="5779234"/>
                  <a:ext cx="162360" cy="60840"/>
                </a:xfrm>
                <a:prstGeom prst="rect">
                  <a:avLst/>
                </a:prstGeom>
              </p:spPr>
            </p:pic>
          </mc:Fallback>
        </mc:AlternateContent>
        <mc:AlternateContent xmlns:mc="http://schemas.openxmlformats.org/markup-compatibility/2006">
          <mc:Choice xmlns:p14="http://schemas.microsoft.com/office/powerpoint/2010/main" Requires="p14">
            <p:contentPart p14:bwMode="auto" r:id="rId265">
              <p14:nvContentPartPr>
                <p14:cNvPr id="159" name="Ink 158">
                  <a:extLst>
                    <a:ext uri="{FF2B5EF4-FFF2-40B4-BE49-F238E27FC236}">
                      <a16:creationId xmlns:a16="http://schemas.microsoft.com/office/drawing/2014/main" id="{15FCB4A5-2A45-FD2A-DAB9-E86563CC4AB9}"/>
                    </a:ext>
                  </a:extLst>
                </p14:cNvPr>
                <p14:cNvContentPartPr/>
                <p14:nvPr/>
              </p14:nvContentPartPr>
              <p14:xfrm>
                <a:off x="8630217" y="5545954"/>
                <a:ext cx="54720" cy="295920"/>
              </p14:xfrm>
            </p:contentPart>
          </mc:Choice>
          <mc:Fallback>
            <p:pic>
              <p:nvPicPr>
                <p:cNvPr id="159" name="Ink 158">
                  <a:extLst>
                    <a:ext uri="{FF2B5EF4-FFF2-40B4-BE49-F238E27FC236}">
                      <a16:creationId xmlns:a16="http://schemas.microsoft.com/office/drawing/2014/main" id="{15FCB4A5-2A45-FD2A-DAB9-E86563CC4AB9}"/>
                    </a:ext>
                  </a:extLst>
                </p:cNvPr>
                <p:cNvPicPr/>
                <p:nvPr/>
              </p:nvPicPr>
              <p:blipFill>
                <a:blip r:embed="rId266"/>
                <a:stretch>
                  <a:fillRect/>
                </a:stretch>
              </p:blipFill>
              <p:spPr>
                <a:xfrm>
                  <a:off x="8621577" y="5536954"/>
                  <a:ext cx="72360" cy="313560"/>
                </a:xfrm>
                <a:prstGeom prst="rect">
                  <a:avLst/>
                </a:prstGeom>
              </p:spPr>
            </p:pic>
          </mc:Fallback>
        </mc:AlternateContent>
        <mc:AlternateContent xmlns:mc="http://schemas.openxmlformats.org/markup-compatibility/2006">
          <mc:Choice xmlns:p14="http://schemas.microsoft.com/office/powerpoint/2010/main" Requires="p14">
            <p:contentPart p14:bwMode="auto" r:id="rId267">
              <p14:nvContentPartPr>
                <p14:cNvPr id="160" name="Ink 159">
                  <a:extLst>
                    <a:ext uri="{FF2B5EF4-FFF2-40B4-BE49-F238E27FC236}">
                      <a16:creationId xmlns:a16="http://schemas.microsoft.com/office/drawing/2014/main" id="{E9AD0518-FB76-5633-A20F-B184F6126015}"/>
                    </a:ext>
                  </a:extLst>
                </p14:cNvPr>
                <p14:cNvContentPartPr/>
                <p14:nvPr/>
              </p14:nvContentPartPr>
              <p14:xfrm>
                <a:off x="8670177" y="5509954"/>
                <a:ext cx="184320" cy="266400"/>
              </p14:xfrm>
            </p:contentPart>
          </mc:Choice>
          <mc:Fallback>
            <p:pic>
              <p:nvPicPr>
                <p:cNvPr id="160" name="Ink 159">
                  <a:extLst>
                    <a:ext uri="{FF2B5EF4-FFF2-40B4-BE49-F238E27FC236}">
                      <a16:creationId xmlns:a16="http://schemas.microsoft.com/office/drawing/2014/main" id="{E9AD0518-FB76-5633-A20F-B184F6126015}"/>
                    </a:ext>
                  </a:extLst>
                </p:cNvPr>
                <p:cNvPicPr/>
                <p:nvPr/>
              </p:nvPicPr>
              <p:blipFill>
                <a:blip r:embed="rId268"/>
                <a:stretch>
                  <a:fillRect/>
                </a:stretch>
              </p:blipFill>
              <p:spPr>
                <a:xfrm>
                  <a:off x="8661537" y="5500954"/>
                  <a:ext cx="201960" cy="284040"/>
                </a:xfrm>
                <a:prstGeom prst="rect">
                  <a:avLst/>
                </a:prstGeom>
              </p:spPr>
            </p:pic>
          </mc:Fallback>
        </mc:AlternateContent>
        <mc:AlternateContent xmlns:mc="http://schemas.openxmlformats.org/markup-compatibility/2006">
          <mc:Choice xmlns:p14="http://schemas.microsoft.com/office/powerpoint/2010/main" Requires="p14">
            <p:contentPart p14:bwMode="auto" r:id="rId269">
              <p14:nvContentPartPr>
                <p14:cNvPr id="161" name="Ink 160">
                  <a:extLst>
                    <a:ext uri="{FF2B5EF4-FFF2-40B4-BE49-F238E27FC236}">
                      <a16:creationId xmlns:a16="http://schemas.microsoft.com/office/drawing/2014/main" id="{6EBD6004-62FE-5B74-3822-AC8E7391C76F}"/>
                    </a:ext>
                  </a:extLst>
                </p14:cNvPr>
                <p14:cNvContentPartPr/>
                <p14:nvPr/>
              </p14:nvContentPartPr>
              <p14:xfrm>
                <a:off x="8957097" y="5723074"/>
                <a:ext cx="68400" cy="154080"/>
              </p14:xfrm>
            </p:contentPart>
          </mc:Choice>
          <mc:Fallback>
            <p:pic>
              <p:nvPicPr>
                <p:cNvPr id="161" name="Ink 160">
                  <a:extLst>
                    <a:ext uri="{FF2B5EF4-FFF2-40B4-BE49-F238E27FC236}">
                      <a16:creationId xmlns:a16="http://schemas.microsoft.com/office/drawing/2014/main" id="{6EBD6004-62FE-5B74-3822-AC8E7391C76F}"/>
                    </a:ext>
                  </a:extLst>
                </p:cNvPr>
                <p:cNvPicPr/>
                <p:nvPr/>
              </p:nvPicPr>
              <p:blipFill>
                <a:blip r:embed="rId270"/>
                <a:stretch>
                  <a:fillRect/>
                </a:stretch>
              </p:blipFill>
              <p:spPr>
                <a:xfrm>
                  <a:off x="8948097" y="5714434"/>
                  <a:ext cx="86040" cy="171720"/>
                </a:xfrm>
                <a:prstGeom prst="rect">
                  <a:avLst/>
                </a:prstGeom>
              </p:spPr>
            </p:pic>
          </mc:Fallback>
        </mc:AlternateContent>
        <mc:AlternateContent xmlns:mc="http://schemas.openxmlformats.org/markup-compatibility/2006">
          <mc:Choice xmlns:p14="http://schemas.microsoft.com/office/powerpoint/2010/main" Requires="p14">
            <p:contentPart p14:bwMode="auto" r:id="rId271">
              <p14:nvContentPartPr>
                <p14:cNvPr id="162" name="Ink 161">
                  <a:extLst>
                    <a:ext uri="{FF2B5EF4-FFF2-40B4-BE49-F238E27FC236}">
                      <a16:creationId xmlns:a16="http://schemas.microsoft.com/office/drawing/2014/main" id="{8A33F6D8-D292-CCC0-BA58-A6BD3B9703B4}"/>
                    </a:ext>
                  </a:extLst>
                </p14:cNvPr>
                <p14:cNvContentPartPr/>
                <p14:nvPr/>
              </p14:nvContentPartPr>
              <p14:xfrm>
                <a:off x="8915697" y="5709394"/>
                <a:ext cx="186480" cy="199800"/>
              </p14:xfrm>
            </p:contentPart>
          </mc:Choice>
          <mc:Fallback>
            <p:pic>
              <p:nvPicPr>
                <p:cNvPr id="162" name="Ink 161">
                  <a:extLst>
                    <a:ext uri="{FF2B5EF4-FFF2-40B4-BE49-F238E27FC236}">
                      <a16:creationId xmlns:a16="http://schemas.microsoft.com/office/drawing/2014/main" id="{8A33F6D8-D292-CCC0-BA58-A6BD3B9703B4}"/>
                    </a:ext>
                  </a:extLst>
                </p:cNvPr>
                <p:cNvPicPr/>
                <p:nvPr/>
              </p:nvPicPr>
              <p:blipFill>
                <a:blip r:embed="rId272"/>
                <a:stretch>
                  <a:fillRect/>
                </a:stretch>
              </p:blipFill>
              <p:spPr>
                <a:xfrm>
                  <a:off x="8907057" y="5700394"/>
                  <a:ext cx="204120" cy="217440"/>
                </a:xfrm>
                <a:prstGeom prst="rect">
                  <a:avLst/>
                </a:prstGeom>
              </p:spPr>
            </p:pic>
          </mc:Fallback>
        </mc:AlternateContent>
        <mc:AlternateContent xmlns:mc="http://schemas.openxmlformats.org/markup-compatibility/2006">
          <mc:Choice xmlns:p14="http://schemas.microsoft.com/office/powerpoint/2010/main" Requires="p14">
            <p:contentPart p14:bwMode="auto" r:id="rId273">
              <p14:nvContentPartPr>
                <p14:cNvPr id="166" name="Ink 165">
                  <a:extLst>
                    <a:ext uri="{FF2B5EF4-FFF2-40B4-BE49-F238E27FC236}">
                      <a16:creationId xmlns:a16="http://schemas.microsoft.com/office/drawing/2014/main" id="{08EC4285-6734-77D6-5143-22B98280A58E}"/>
                    </a:ext>
                  </a:extLst>
                </p14:cNvPr>
                <p14:cNvContentPartPr/>
                <p14:nvPr/>
              </p14:nvContentPartPr>
              <p14:xfrm>
                <a:off x="7780257" y="6180994"/>
                <a:ext cx="196560" cy="254520"/>
              </p14:xfrm>
            </p:contentPart>
          </mc:Choice>
          <mc:Fallback>
            <p:pic>
              <p:nvPicPr>
                <p:cNvPr id="166" name="Ink 165">
                  <a:extLst>
                    <a:ext uri="{FF2B5EF4-FFF2-40B4-BE49-F238E27FC236}">
                      <a16:creationId xmlns:a16="http://schemas.microsoft.com/office/drawing/2014/main" id="{08EC4285-6734-77D6-5143-22B98280A58E}"/>
                    </a:ext>
                  </a:extLst>
                </p:cNvPr>
                <p:cNvPicPr/>
                <p:nvPr/>
              </p:nvPicPr>
              <p:blipFill>
                <a:blip r:embed="rId274"/>
                <a:stretch>
                  <a:fillRect/>
                </a:stretch>
              </p:blipFill>
              <p:spPr>
                <a:xfrm>
                  <a:off x="7771617" y="6171994"/>
                  <a:ext cx="214200" cy="272160"/>
                </a:xfrm>
                <a:prstGeom prst="rect">
                  <a:avLst/>
                </a:prstGeom>
              </p:spPr>
            </p:pic>
          </mc:Fallback>
        </mc:AlternateContent>
        <mc:AlternateContent xmlns:mc="http://schemas.openxmlformats.org/markup-compatibility/2006">
          <mc:Choice xmlns:p14="http://schemas.microsoft.com/office/powerpoint/2010/main" Requires="p14">
            <p:contentPart p14:bwMode="auto" r:id="rId275">
              <p14:nvContentPartPr>
                <p14:cNvPr id="167" name="Ink 166">
                  <a:extLst>
                    <a:ext uri="{FF2B5EF4-FFF2-40B4-BE49-F238E27FC236}">
                      <a16:creationId xmlns:a16="http://schemas.microsoft.com/office/drawing/2014/main" id="{C1C3F4F9-4D85-2784-A114-0D6B8008AD62}"/>
                    </a:ext>
                  </a:extLst>
                </p14:cNvPr>
                <p14:cNvContentPartPr/>
                <p14:nvPr/>
              </p14:nvContentPartPr>
              <p14:xfrm>
                <a:off x="6906537" y="5111794"/>
                <a:ext cx="3144240" cy="1177200"/>
              </p14:xfrm>
            </p:contentPart>
          </mc:Choice>
          <mc:Fallback>
            <p:pic>
              <p:nvPicPr>
                <p:cNvPr id="167" name="Ink 166">
                  <a:extLst>
                    <a:ext uri="{FF2B5EF4-FFF2-40B4-BE49-F238E27FC236}">
                      <a16:creationId xmlns:a16="http://schemas.microsoft.com/office/drawing/2014/main" id="{C1C3F4F9-4D85-2784-A114-0D6B8008AD62}"/>
                    </a:ext>
                  </a:extLst>
                </p:cNvPr>
                <p:cNvPicPr/>
                <p:nvPr/>
              </p:nvPicPr>
              <p:blipFill>
                <a:blip r:embed="rId276"/>
                <a:stretch>
                  <a:fillRect/>
                </a:stretch>
              </p:blipFill>
              <p:spPr>
                <a:xfrm>
                  <a:off x="6897897" y="5102794"/>
                  <a:ext cx="3161880" cy="1194840"/>
                </a:xfrm>
                <a:prstGeom prst="rect">
                  <a:avLst/>
                </a:prstGeom>
              </p:spPr>
            </p:pic>
          </mc:Fallback>
        </mc:AlternateContent>
      </p:grpSp>
    </p:spTree>
    <p:extLst>
      <p:ext uri="{BB962C8B-B14F-4D97-AF65-F5344CB8AC3E}">
        <p14:creationId xmlns:p14="http://schemas.microsoft.com/office/powerpoint/2010/main" val="22094436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Object 4">
            <a:extLst>
              <a:ext uri="{FF2B5EF4-FFF2-40B4-BE49-F238E27FC236}">
                <a16:creationId xmlns:a16="http://schemas.microsoft.com/office/drawing/2014/main" id="{2837E124-735D-435A-891B-D7F044C1945B}"/>
              </a:ext>
            </a:extLst>
          </p:cNvPr>
          <p:cNvGraphicFramePr>
            <a:graphicFrameLocks noChangeAspect="1"/>
          </p:cNvGraphicFramePr>
          <p:nvPr/>
        </p:nvGraphicFramePr>
        <p:xfrm>
          <a:off x="5516582" y="48945"/>
          <a:ext cx="6583047" cy="3584471"/>
        </p:xfrm>
        <a:graphic>
          <a:graphicData uri="http://schemas.openxmlformats.org/presentationml/2006/ole">
            <mc:AlternateContent xmlns:mc="http://schemas.openxmlformats.org/markup-compatibility/2006">
              <mc:Choice xmlns:v="urn:schemas-microsoft-com:vml" Requires="v">
                <p:oleObj name="MDLDrawObject Class" r:id="rId2" imgW="8753383" imgH="4742662" progId="MDLDrawOLE.MDLDrawObject.1">
                  <p:embed/>
                </p:oleObj>
              </mc:Choice>
              <mc:Fallback>
                <p:oleObj name="MDLDrawObject Class" r:id="rId2" imgW="8753383" imgH="4742662" progId="MDLDrawOLE.MDLDrawObject.1">
                  <p:embed/>
                  <p:pic>
                    <p:nvPicPr>
                      <p:cNvPr id="5" name="Object 4">
                        <a:extLst>
                          <a:ext uri="{FF2B5EF4-FFF2-40B4-BE49-F238E27FC236}">
                            <a16:creationId xmlns:a16="http://schemas.microsoft.com/office/drawing/2014/main" id="{2837E124-735D-435A-891B-D7F044C1945B}"/>
                          </a:ext>
                        </a:extLst>
                      </p:cNvPr>
                      <p:cNvPicPr>
                        <a:picLocks noChangeAspect="1" noChangeArrowheads="1"/>
                      </p:cNvPicPr>
                      <p:nvPr/>
                    </p:nvPicPr>
                    <p:blipFill>
                      <a:blip r:embed="rId3"/>
                      <a:srcRect/>
                      <a:stretch>
                        <a:fillRect/>
                      </a:stretch>
                    </p:blipFill>
                    <p:spPr bwMode="auto">
                      <a:xfrm>
                        <a:off x="5516582" y="48945"/>
                        <a:ext cx="6583047" cy="3584471"/>
                      </a:xfrm>
                      <a:prstGeom prst="rect">
                        <a:avLst/>
                      </a:prstGeom>
                      <a:noFill/>
                    </p:spPr>
                  </p:pic>
                </p:oleObj>
              </mc:Fallback>
            </mc:AlternateContent>
          </a:graphicData>
        </a:graphic>
      </p:graphicFrame>
      <p:graphicFrame>
        <p:nvGraphicFramePr>
          <p:cNvPr id="6" name="Object 5">
            <a:extLst>
              <a:ext uri="{FF2B5EF4-FFF2-40B4-BE49-F238E27FC236}">
                <a16:creationId xmlns:a16="http://schemas.microsoft.com/office/drawing/2014/main" id="{86053A9A-8A9D-4385-BB72-2600F72F8B81}"/>
              </a:ext>
            </a:extLst>
          </p:cNvPr>
          <p:cNvGraphicFramePr>
            <a:graphicFrameLocks noChangeAspect="1"/>
          </p:cNvGraphicFramePr>
          <p:nvPr/>
        </p:nvGraphicFramePr>
        <p:xfrm>
          <a:off x="6328694" y="3821141"/>
          <a:ext cx="4535085" cy="2008844"/>
        </p:xfrm>
        <a:graphic>
          <a:graphicData uri="http://schemas.openxmlformats.org/presentationml/2006/ole">
            <mc:AlternateContent xmlns:mc="http://schemas.openxmlformats.org/markup-compatibility/2006">
              <mc:Choice xmlns:v="urn:schemas-microsoft-com:vml" Requires="v">
                <p:oleObj name="MDLDrawObject Class" r:id="rId4" imgW="4552469" imgH="2018774" progId="MDLDrawOLE.MDLDrawObject.1">
                  <p:embed/>
                </p:oleObj>
              </mc:Choice>
              <mc:Fallback>
                <p:oleObj name="MDLDrawObject Class" r:id="rId4" imgW="4552469" imgH="2018774" progId="MDLDrawOLE.MDLDrawObject.1">
                  <p:embed/>
                  <p:pic>
                    <p:nvPicPr>
                      <p:cNvPr id="6" name="Object 5">
                        <a:extLst>
                          <a:ext uri="{FF2B5EF4-FFF2-40B4-BE49-F238E27FC236}">
                            <a16:creationId xmlns:a16="http://schemas.microsoft.com/office/drawing/2014/main" id="{86053A9A-8A9D-4385-BB72-2600F72F8B8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28694" y="3821141"/>
                        <a:ext cx="4535085" cy="2008844"/>
                      </a:xfrm>
                      <a:prstGeom prst="rect">
                        <a:avLst/>
                      </a:prstGeom>
                      <a:noFill/>
                    </p:spPr>
                  </p:pic>
                </p:oleObj>
              </mc:Fallback>
            </mc:AlternateContent>
          </a:graphicData>
        </a:graphic>
      </p:graphicFrame>
      <p:sp>
        <p:nvSpPr>
          <p:cNvPr id="7" name="Rectangle 6">
            <a:extLst>
              <a:ext uri="{FF2B5EF4-FFF2-40B4-BE49-F238E27FC236}">
                <a16:creationId xmlns:a16="http://schemas.microsoft.com/office/drawing/2014/main" id="{DE86ED0D-29EC-4AD9-989C-80CD46417F6C}"/>
              </a:ext>
            </a:extLst>
          </p:cNvPr>
          <p:cNvSpPr/>
          <p:nvPr/>
        </p:nvSpPr>
        <p:spPr>
          <a:xfrm>
            <a:off x="222651" y="186242"/>
            <a:ext cx="4975072" cy="1760867"/>
          </a:xfrm>
          <a:prstGeom prst="rect">
            <a:avLst/>
          </a:prstGeom>
        </p:spPr>
        <p:txBody>
          <a:bodyPr wrap="square">
            <a:spAutoFit/>
          </a:bodyPr>
          <a:lstStyle/>
          <a:p>
            <a:pPr algn="just"/>
            <a:r>
              <a:rPr lang="en-US" sz="1807" b="1" dirty="0">
                <a:latin typeface="Arial" panose="020B0604020202020204" pitchFamily="34" charset="0"/>
                <a:ea typeface="Times New Roman" panose="02020603050405020304" pitchFamily="18" charset="0"/>
                <a:cs typeface="Arial" panose="020B0604020202020204" pitchFamily="34" charset="0"/>
              </a:rPr>
              <a:t>Effect of Competitive Inhibitor on Steady-State Kinetics:</a:t>
            </a:r>
          </a:p>
          <a:p>
            <a:pPr marL="310942" indent="-310942" algn="just">
              <a:buFont typeface="Arial" panose="020B0604020202020204" pitchFamily="34" charset="0"/>
              <a:buChar char="•"/>
            </a:pPr>
            <a:r>
              <a:rPr lang="en-US" sz="1807" dirty="0">
                <a:latin typeface="Arial" panose="020B0604020202020204" pitchFamily="34" charset="0"/>
                <a:ea typeface="Times New Roman" panose="02020603050405020304" pitchFamily="18" charset="0"/>
                <a:cs typeface="Arial" panose="020B0604020202020204" pitchFamily="34" charset="0"/>
              </a:rPr>
              <a:t>A competitive inhibitor reduces the amount of [E] by the formation of [EI] complex.</a:t>
            </a:r>
          </a:p>
          <a:p>
            <a:pPr marL="310942" indent="-310942" algn="just">
              <a:buFont typeface="Arial" panose="020B0604020202020204" pitchFamily="34" charset="0"/>
              <a:buChar char="•"/>
            </a:pPr>
            <a:r>
              <a:rPr lang="en-US" sz="1807" dirty="0">
                <a:latin typeface="Arial" panose="020B0604020202020204" pitchFamily="34" charset="0"/>
                <a:ea typeface="Times New Roman" panose="02020603050405020304" pitchFamily="18" charset="0"/>
                <a:cs typeface="Arial" panose="020B0604020202020204" pitchFamily="34" charset="0"/>
              </a:rPr>
              <a:t>The inhibitor cannot affect the [ES] complex since the inhibitor can no longer bind.  </a:t>
            </a:r>
            <a:endParaRPr lang="en-US" sz="1807" dirty="0">
              <a:solidFill>
                <a:srgbClr val="C00000"/>
              </a:solidFill>
              <a:latin typeface="Arial" panose="020B0604020202020204" pitchFamily="34" charset="0"/>
              <a:ea typeface="Times New Roman" panose="02020603050405020304" pitchFamily="18" charset="0"/>
              <a:cs typeface="Arial" panose="020B0604020202020204" pitchFamily="34" charset="0"/>
            </a:endParaRPr>
          </a:p>
        </p:txBody>
      </p:sp>
      <p:sp>
        <p:nvSpPr>
          <p:cNvPr id="8" name="Rectangle 7">
            <a:extLst>
              <a:ext uri="{FF2B5EF4-FFF2-40B4-BE49-F238E27FC236}">
                <a16:creationId xmlns:a16="http://schemas.microsoft.com/office/drawing/2014/main" id="{CA18E8C6-548E-422C-8790-23002A75E4A5}"/>
              </a:ext>
            </a:extLst>
          </p:cNvPr>
          <p:cNvSpPr/>
          <p:nvPr/>
        </p:nvSpPr>
        <p:spPr>
          <a:xfrm>
            <a:off x="222652" y="2120802"/>
            <a:ext cx="4975071" cy="4242059"/>
          </a:xfrm>
          <a:prstGeom prst="rect">
            <a:avLst/>
          </a:prstGeom>
        </p:spPr>
        <p:txBody>
          <a:bodyPr wrap="square">
            <a:spAutoFit/>
          </a:bodyPr>
          <a:lstStyle/>
          <a:p>
            <a:r>
              <a:rPr lang="en-US" sz="1807" dirty="0">
                <a:latin typeface="Arial" panose="020B0604020202020204" pitchFamily="34" charset="0"/>
                <a:ea typeface="Times New Roman" panose="02020603050405020304" pitchFamily="18" charset="0"/>
                <a:cs typeface="Arial" panose="020B0604020202020204" pitchFamily="34" charset="0"/>
              </a:rPr>
              <a:t>There are two consequences of a competitive inhibitor binding on the kinetics of the enzyme:</a:t>
            </a:r>
          </a:p>
          <a:p>
            <a:pPr marL="310937" indent="-310937">
              <a:spcBef>
                <a:spcPts val="542"/>
              </a:spcBef>
              <a:buFont typeface="+mj-lt"/>
              <a:buAutoNum type="arabicPeriod"/>
              <a:tabLst>
                <a:tab pos="207292" algn="l"/>
              </a:tabLst>
            </a:pPr>
            <a:r>
              <a:rPr lang="en-US" sz="1807" b="1" dirty="0">
                <a:latin typeface="Arial" panose="020B0604020202020204" pitchFamily="34" charset="0"/>
                <a:ea typeface="Times New Roman" panose="02020603050405020304" pitchFamily="18" charset="0"/>
                <a:cs typeface="Arial" panose="020B0604020202020204" pitchFamily="34" charset="0"/>
              </a:rPr>
              <a:t>V</a:t>
            </a:r>
            <a:r>
              <a:rPr lang="en-US" sz="1807" b="1" baseline="-25000" dirty="0">
                <a:latin typeface="Arial" panose="020B0604020202020204" pitchFamily="34" charset="0"/>
                <a:ea typeface="Times New Roman" panose="02020603050405020304" pitchFamily="18" charset="0"/>
                <a:cs typeface="Arial" panose="020B0604020202020204" pitchFamily="34" charset="0"/>
              </a:rPr>
              <a:t>MAX</a:t>
            </a:r>
            <a:r>
              <a:rPr lang="en-US" sz="1807" b="1" dirty="0">
                <a:latin typeface="Arial" panose="020B0604020202020204" pitchFamily="34" charset="0"/>
                <a:ea typeface="Times New Roman" panose="02020603050405020304" pitchFamily="18" charset="0"/>
                <a:cs typeface="Arial" panose="020B0604020202020204" pitchFamily="34" charset="0"/>
              </a:rPr>
              <a:t> is unchanged</a:t>
            </a:r>
            <a:r>
              <a:rPr lang="en-US" sz="1807" dirty="0">
                <a:latin typeface="Arial" panose="020B0604020202020204" pitchFamily="34" charset="0"/>
                <a:ea typeface="Times New Roman" panose="02020603050405020304" pitchFamily="18" charset="0"/>
                <a:cs typeface="Arial" panose="020B0604020202020204" pitchFamily="34" charset="0"/>
              </a:rPr>
              <a:t>: At high levels of substrate all of the inhibitor is displaced by substrate, so [ES]=E</a:t>
            </a:r>
            <a:r>
              <a:rPr lang="en-US" sz="1807" baseline="-25000" dirty="0">
                <a:latin typeface="Arial" panose="020B0604020202020204" pitchFamily="34" charset="0"/>
                <a:ea typeface="Times New Roman" panose="02020603050405020304" pitchFamily="18" charset="0"/>
                <a:cs typeface="Arial" panose="020B0604020202020204" pitchFamily="34" charset="0"/>
              </a:rPr>
              <a:t>TOTAL</a:t>
            </a:r>
            <a:r>
              <a:rPr lang="en-US" sz="1807" dirty="0">
                <a:latin typeface="Arial" panose="020B0604020202020204" pitchFamily="34" charset="0"/>
                <a:ea typeface="Times New Roman" panose="02020603050405020304" pitchFamily="18" charset="0"/>
                <a:cs typeface="Arial" panose="020B0604020202020204" pitchFamily="34" charset="0"/>
              </a:rPr>
              <a:t>, and </a:t>
            </a:r>
            <a:r>
              <a:rPr lang="en-US" sz="1807" dirty="0" err="1">
                <a:latin typeface="Arial" panose="020B0604020202020204" pitchFamily="34" charset="0"/>
                <a:ea typeface="Times New Roman" panose="02020603050405020304" pitchFamily="18" charset="0"/>
                <a:cs typeface="Arial" panose="020B0604020202020204" pitchFamily="34" charset="0"/>
              </a:rPr>
              <a:t>v</a:t>
            </a:r>
            <a:r>
              <a:rPr lang="en-US" sz="1807" baseline="-25000" dirty="0" err="1">
                <a:latin typeface="Arial" panose="020B0604020202020204" pitchFamily="34" charset="0"/>
                <a:ea typeface="Times New Roman" panose="02020603050405020304" pitchFamily="18" charset="0"/>
                <a:cs typeface="Arial" panose="020B0604020202020204" pitchFamily="34" charset="0"/>
              </a:rPr>
              <a:t>MAX</a:t>
            </a:r>
            <a:r>
              <a:rPr lang="en-US" sz="1807" dirty="0">
                <a:latin typeface="Arial" panose="020B0604020202020204" pitchFamily="34" charset="0"/>
                <a:ea typeface="Times New Roman" panose="02020603050405020304" pitchFamily="18" charset="0"/>
                <a:cs typeface="Arial" panose="020B0604020202020204" pitchFamily="34" charset="0"/>
              </a:rPr>
              <a:t> = </a:t>
            </a:r>
            <a:r>
              <a:rPr lang="en-US" sz="1807" dirty="0" err="1">
                <a:latin typeface="Arial" panose="020B0604020202020204" pitchFamily="34" charset="0"/>
                <a:ea typeface="Times New Roman" panose="02020603050405020304" pitchFamily="18" charset="0"/>
                <a:cs typeface="Arial" panose="020B0604020202020204" pitchFamily="34" charset="0"/>
              </a:rPr>
              <a:t>k</a:t>
            </a:r>
            <a:r>
              <a:rPr lang="en-US" sz="1807" baseline="-25000" dirty="0" err="1">
                <a:latin typeface="Arial" panose="020B0604020202020204" pitchFamily="34" charset="0"/>
                <a:ea typeface="Times New Roman" panose="02020603050405020304" pitchFamily="18" charset="0"/>
                <a:cs typeface="Arial" panose="020B0604020202020204" pitchFamily="34" charset="0"/>
              </a:rPr>
              <a:t>CAT</a:t>
            </a:r>
            <a:r>
              <a:rPr lang="en-US" sz="1807" dirty="0">
                <a:latin typeface="Arial" panose="020B0604020202020204" pitchFamily="34" charset="0"/>
                <a:ea typeface="Times New Roman" panose="02020603050405020304" pitchFamily="18" charset="0"/>
                <a:cs typeface="Arial" panose="020B0604020202020204" pitchFamily="34" charset="0"/>
              </a:rPr>
              <a:t>[E</a:t>
            </a:r>
            <a:r>
              <a:rPr lang="en-US" sz="1807" baseline="-25000" dirty="0">
                <a:latin typeface="Arial" panose="020B0604020202020204" pitchFamily="34" charset="0"/>
                <a:ea typeface="Times New Roman" panose="02020603050405020304" pitchFamily="18" charset="0"/>
                <a:cs typeface="Arial" panose="020B0604020202020204" pitchFamily="34" charset="0"/>
              </a:rPr>
              <a:t>TOT</a:t>
            </a:r>
            <a:r>
              <a:rPr lang="en-US" sz="1807" dirty="0">
                <a:latin typeface="Arial" panose="020B0604020202020204" pitchFamily="34" charset="0"/>
                <a:ea typeface="Times New Roman" panose="02020603050405020304" pitchFamily="18" charset="0"/>
                <a:cs typeface="Arial" panose="020B0604020202020204" pitchFamily="34" charset="0"/>
              </a:rPr>
              <a:t>].</a:t>
            </a:r>
          </a:p>
          <a:p>
            <a:pPr marL="310937" indent="-310937">
              <a:spcBef>
                <a:spcPts val="542"/>
              </a:spcBef>
              <a:buFont typeface="+mj-lt"/>
              <a:buAutoNum type="arabicPeriod"/>
              <a:tabLst>
                <a:tab pos="207292" algn="l"/>
              </a:tabLst>
            </a:pPr>
            <a:r>
              <a:rPr lang="en-US" sz="1807" b="1" dirty="0">
                <a:latin typeface="Arial" panose="020B0604020202020204" pitchFamily="34" charset="0"/>
                <a:ea typeface="Times New Roman" panose="02020603050405020304" pitchFamily="18" charset="0"/>
                <a:cs typeface="Arial" panose="020B0604020202020204" pitchFamily="34" charset="0"/>
              </a:rPr>
              <a:t>The </a:t>
            </a:r>
            <a:r>
              <a:rPr lang="en-US" sz="1807" b="1" i="1" dirty="0">
                <a:latin typeface="Arial" panose="020B0604020202020204" pitchFamily="34" charset="0"/>
                <a:ea typeface="Times New Roman" panose="02020603050405020304" pitchFamily="18" charset="0"/>
                <a:cs typeface="Arial" panose="020B0604020202020204" pitchFamily="34" charset="0"/>
              </a:rPr>
              <a:t>observed</a:t>
            </a:r>
            <a:r>
              <a:rPr lang="en-US" sz="1807" b="1" dirty="0">
                <a:latin typeface="Arial" panose="020B0604020202020204" pitchFamily="34" charset="0"/>
                <a:ea typeface="Times New Roman" panose="02020603050405020304" pitchFamily="18" charset="0"/>
                <a:cs typeface="Arial" panose="020B0604020202020204" pitchFamily="34" charset="0"/>
              </a:rPr>
              <a:t> K</a:t>
            </a:r>
            <a:r>
              <a:rPr lang="en-US" sz="1807" b="1" baseline="-25000" dirty="0">
                <a:latin typeface="Arial" panose="020B0604020202020204" pitchFamily="34" charset="0"/>
                <a:ea typeface="Times New Roman" panose="02020603050405020304" pitchFamily="18" charset="0"/>
                <a:cs typeface="Arial" panose="020B0604020202020204" pitchFamily="34" charset="0"/>
              </a:rPr>
              <a:t>M</a:t>
            </a:r>
            <a:r>
              <a:rPr lang="en-US" sz="1807" b="1" dirty="0">
                <a:latin typeface="Arial" panose="020B0604020202020204" pitchFamily="34" charset="0"/>
                <a:ea typeface="Times New Roman" panose="02020603050405020304" pitchFamily="18" charset="0"/>
                <a:cs typeface="Arial" panose="020B0604020202020204" pitchFamily="34" charset="0"/>
              </a:rPr>
              <a:t> is increased: </a:t>
            </a:r>
            <a:r>
              <a:rPr lang="en-US" sz="1807" dirty="0">
                <a:latin typeface="Arial" panose="020B0604020202020204" pitchFamily="34" charset="0"/>
                <a:ea typeface="Times New Roman" panose="02020603050405020304" pitchFamily="18" charset="0"/>
                <a:cs typeface="Arial" panose="020B0604020202020204" pitchFamily="34" charset="0"/>
              </a:rPr>
              <a:t> It requires more substrate to reach 1/2 maximal velocity because some of the enzyme is complexed with inhibitor. </a:t>
            </a:r>
          </a:p>
          <a:p>
            <a:pPr lvl="2">
              <a:spcBef>
                <a:spcPts val="542"/>
              </a:spcBef>
              <a:tabLst>
                <a:tab pos="207292" algn="l"/>
              </a:tabLst>
            </a:pPr>
            <a:r>
              <a:rPr lang="en-US" sz="1807" dirty="0">
                <a:latin typeface="Arial" panose="020B0604020202020204" pitchFamily="34" charset="0"/>
                <a:ea typeface="Times New Roman" panose="02020603050405020304" pitchFamily="18" charset="0"/>
                <a:cs typeface="Arial" panose="020B0604020202020204" pitchFamily="34" charset="0"/>
              </a:rPr>
              <a:t>K</a:t>
            </a:r>
            <a:r>
              <a:rPr lang="en-US" sz="1807" baseline="-25000" dirty="0">
                <a:latin typeface="Arial" panose="020B0604020202020204" pitchFamily="34" charset="0"/>
                <a:ea typeface="Times New Roman" panose="02020603050405020304" pitchFamily="18" charset="0"/>
                <a:cs typeface="Arial" panose="020B0604020202020204" pitchFamily="34" charset="0"/>
              </a:rPr>
              <a:t>M</a:t>
            </a:r>
            <a:r>
              <a:rPr lang="en-US" sz="1807" baseline="30000" dirty="0">
                <a:latin typeface="Arial" panose="020B0604020202020204" pitchFamily="34" charset="0"/>
                <a:ea typeface="Times New Roman" panose="02020603050405020304" pitchFamily="18" charset="0"/>
                <a:cs typeface="Arial" panose="020B0604020202020204" pitchFamily="34" charset="0"/>
              </a:rPr>
              <a:t>OBS</a:t>
            </a:r>
            <a:r>
              <a:rPr lang="en-US" sz="1807" dirty="0">
                <a:latin typeface="Arial" panose="020B0604020202020204" pitchFamily="34" charset="0"/>
                <a:ea typeface="Times New Roman" panose="02020603050405020304" pitchFamily="18" charset="0"/>
                <a:cs typeface="Arial" panose="020B0604020202020204" pitchFamily="34" charset="0"/>
              </a:rPr>
              <a:t> = </a:t>
            </a:r>
            <a:r>
              <a:rPr lang="el-GR" sz="1807" dirty="0">
                <a:latin typeface="Arial" panose="020B0604020202020204" pitchFamily="34" charset="0"/>
                <a:ea typeface="Times New Roman" panose="02020603050405020304" pitchFamily="18" charset="0"/>
                <a:cs typeface="Arial" panose="020B0604020202020204" pitchFamily="34" charset="0"/>
              </a:rPr>
              <a:t>α</a:t>
            </a:r>
            <a:r>
              <a:rPr lang="en-US" sz="1807" dirty="0">
                <a:latin typeface="Arial" panose="020B0604020202020204" pitchFamily="34" charset="0"/>
                <a:ea typeface="Times New Roman" panose="02020603050405020304" pitchFamily="18" charset="0"/>
                <a:cs typeface="Arial" panose="020B0604020202020204" pitchFamily="34" charset="0"/>
              </a:rPr>
              <a:t>K</a:t>
            </a:r>
            <a:r>
              <a:rPr lang="en-US" sz="1807" baseline="-25000" dirty="0">
                <a:latin typeface="Arial" panose="020B0604020202020204" pitchFamily="34" charset="0"/>
                <a:ea typeface="Times New Roman" panose="02020603050405020304" pitchFamily="18" charset="0"/>
                <a:cs typeface="Arial" panose="020B0604020202020204" pitchFamily="34" charset="0"/>
              </a:rPr>
              <a:t>M</a:t>
            </a:r>
          </a:p>
          <a:p>
            <a:pPr>
              <a:spcBef>
                <a:spcPts val="542"/>
              </a:spcBef>
            </a:pPr>
            <a:r>
              <a:rPr lang="en-US" sz="1807" dirty="0">
                <a:solidFill>
                  <a:srgbClr val="C00000"/>
                </a:solidFill>
                <a:latin typeface="Arial" panose="020B0604020202020204" pitchFamily="34" charset="0"/>
                <a:ea typeface="Times New Roman" panose="02020603050405020304" pitchFamily="18" charset="0"/>
                <a:cs typeface="Arial" panose="020B0604020202020204" pitchFamily="34" charset="0"/>
              </a:rPr>
              <a:t>The change in K</a:t>
            </a:r>
            <a:r>
              <a:rPr lang="en-US" sz="1807" baseline="-25000" dirty="0">
                <a:solidFill>
                  <a:srgbClr val="C00000"/>
                </a:solidFill>
                <a:latin typeface="Arial" panose="020B0604020202020204" pitchFamily="34" charset="0"/>
                <a:ea typeface="Times New Roman" panose="02020603050405020304" pitchFamily="18" charset="0"/>
                <a:cs typeface="Arial" panose="020B0604020202020204" pitchFamily="34" charset="0"/>
              </a:rPr>
              <a:t>M</a:t>
            </a:r>
            <a:r>
              <a:rPr lang="en-US" sz="1807" dirty="0">
                <a:solidFill>
                  <a:srgbClr val="C00000"/>
                </a:solidFill>
                <a:latin typeface="Arial" panose="020B0604020202020204" pitchFamily="34" charset="0"/>
                <a:ea typeface="Times New Roman" panose="02020603050405020304" pitchFamily="18" charset="0"/>
                <a:cs typeface="Arial" panose="020B0604020202020204" pitchFamily="34" charset="0"/>
              </a:rPr>
              <a:t> can be used to determine how well the inhibitor binds to the free enzyme, </a:t>
            </a:r>
            <a:r>
              <a:rPr lang="en-US" sz="1807" i="1" u="sng" dirty="0">
                <a:solidFill>
                  <a:srgbClr val="C00000"/>
                </a:solidFill>
                <a:latin typeface="Arial" panose="020B0604020202020204" pitchFamily="34" charset="0"/>
                <a:ea typeface="Times New Roman" panose="02020603050405020304" pitchFamily="18" charset="0"/>
                <a:cs typeface="Arial" panose="020B0604020202020204" pitchFamily="34" charset="0"/>
              </a:rPr>
              <a:t>if we know how </a:t>
            </a:r>
            <a:r>
              <a:rPr lang="el-GR" sz="1807" i="1" u="sng" dirty="0">
                <a:solidFill>
                  <a:srgbClr val="C00000"/>
                </a:solidFill>
                <a:latin typeface="Arial" panose="020B0604020202020204" pitchFamily="34" charset="0"/>
                <a:ea typeface="Times New Roman" panose="02020603050405020304" pitchFamily="18" charset="0"/>
                <a:cs typeface="Arial" panose="020B0604020202020204" pitchFamily="34" charset="0"/>
              </a:rPr>
              <a:t>α</a:t>
            </a:r>
            <a:r>
              <a:rPr lang="en-US" sz="1807" i="1" u="sng" dirty="0">
                <a:solidFill>
                  <a:srgbClr val="C00000"/>
                </a:solidFill>
                <a:latin typeface="Arial" panose="020B0604020202020204" pitchFamily="34" charset="0"/>
                <a:ea typeface="Times New Roman" panose="02020603050405020304" pitchFamily="18" charset="0"/>
                <a:cs typeface="Arial" panose="020B0604020202020204" pitchFamily="34" charset="0"/>
              </a:rPr>
              <a:t> is related to K</a:t>
            </a:r>
            <a:r>
              <a:rPr lang="en-US" sz="1807" i="1" u="sng" baseline="-25000" dirty="0">
                <a:solidFill>
                  <a:srgbClr val="C00000"/>
                </a:solidFill>
                <a:latin typeface="Arial" panose="020B0604020202020204" pitchFamily="34" charset="0"/>
                <a:ea typeface="Times New Roman" panose="02020603050405020304" pitchFamily="18" charset="0"/>
                <a:cs typeface="Arial" panose="020B0604020202020204" pitchFamily="34" charset="0"/>
              </a:rPr>
              <a:t>I</a:t>
            </a:r>
            <a:r>
              <a:rPr lang="en-US" sz="1807" i="1" u="sng" dirty="0">
                <a:solidFill>
                  <a:srgbClr val="C00000"/>
                </a:solidFill>
                <a:latin typeface="Arial" panose="020B0604020202020204" pitchFamily="34" charset="0"/>
                <a:ea typeface="Times New Roman" panose="02020603050405020304" pitchFamily="18" charset="0"/>
                <a:cs typeface="Arial" panose="020B0604020202020204" pitchFamily="34" charset="0"/>
              </a:rPr>
              <a:t>.</a:t>
            </a:r>
          </a:p>
        </p:txBody>
      </p:sp>
      <p:graphicFrame>
        <p:nvGraphicFramePr>
          <p:cNvPr id="9" name="Object 8">
            <a:extLst>
              <a:ext uri="{FF2B5EF4-FFF2-40B4-BE49-F238E27FC236}">
                <a16:creationId xmlns:a16="http://schemas.microsoft.com/office/drawing/2014/main" id="{CD4DB58C-4403-46B1-A4A7-0E7E2EC00191}"/>
              </a:ext>
            </a:extLst>
          </p:cNvPr>
          <p:cNvGraphicFramePr>
            <a:graphicFrameLocks noChangeAspect="1"/>
          </p:cNvGraphicFramePr>
          <p:nvPr/>
        </p:nvGraphicFramePr>
        <p:xfrm>
          <a:off x="6643998" y="6017077"/>
          <a:ext cx="1883139" cy="659098"/>
        </p:xfrm>
        <a:graphic>
          <a:graphicData uri="http://schemas.openxmlformats.org/presentationml/2006/ole">
            <mc:AlternateContent xmlns:mc="http://schemas.openxmlformats.org/markup-compatibility/2006">
              <mc:Choice xmlns:v="urn:schemas-microsoft-com:vml" Requires="v">
                <p:oleObj r:id="rId6" imgW="1384300" imgH="495300" progId="Equation.3">
                  <p:embed/>
                </p:oleObj>
              </mc:Choice>
              <mc:Fallback>
                <p:oleObj r:id="rId6" imgW="1384300" imgH="495300" progId="Equation.3">
                  <p:embed/>
                  <p:pic>
                    <p:nvPicPr>
                      <p:cNvPr id="9" name="Object 8">
                        <a:extLst>
                          <a:ext uri="{FF2B5EF4-FFF2-40B4-BE49-F238E27FC236}">
                            <a16:creationId xmlns:a16="http://schemas.microsoft.com/office/drawing/2014/main" id="{CD4DB58C-4403-46B1-A4A7-0E7E2EC00191}"/>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643998" y="6017077"/>
                        <a:ext cx="1883139" cy="659098"/>
                      </a:xfrm>
                      <a:prstGeom prst="rect">
                        <a:avLst/>
                      </a:prstGeom>
                      <a:noFill/>
                    </p:spPr>
                  </p:pic>
                </p:oleObj>
              </mc:Fallback>
            </mc:AlternateContent>
          </a:graphicData>
        </a:graphic>
      </p:graphicFrame>
      <p:graphicFrame>
        <p:nvGraphicFramePr>
          <p:cNvPr id="10" name="Object 9">
            <a:extLst>
              <a:ext uri="{FF2B5EF4-FFF2-40B4-BE49-F238E27FC236}">
                <a16:creationId xmlns:a16="http://schemas.microsoft.com/office/drawing/2014/main" id="{7500CABE-6350-45D5-9C7D-A01B20F534FC}"/>
              </a:ext>
            </a:extLst>
          </p:cNvPr>
          <p:cNvGraphicFramePr>
            <a:graphicFrameLocks noChangeAspect="1"/>
          </p:cNvGraphicFramePr>
          <p:nvPr/>
        </p:nvGraphicFramePr>
        <p:xfrm>
          <a:off x="9136322" y="5983184"/>
          <a:ext cx="2011096" cy="659098"/>
        </p:xfrm>
        <a:graphic>
          <a:graphicData uri="http://schemas.openxmlformats.org/presentationml/2006/ole">
            <mc:AlternateContent xmlns:mc="http://schemas.openxmlformats.org/markup-compatibility/2006">
              <mc:Choice xmlns:v="urn:schemas-microsoft-com:vml" Requires="v">
                <p:oleObj r:id="rId8" imgW="1269449" imgH="431613" progId="Equation.3">
                  <p:embed/>
                </p:oleObj>
              </mc:Choice>
              <mc:Fallback>
                <p:oleObj r:id="rId8" imgW="1269449" imgH="431613" progId="Equation.3">
                  <p:embed/>
                  <p:pic>
                    <p:nvPicPr>
                      <p:cNvPr id="10" name="Object 9">
                        <a:extLst>
                          <a:ext uri="{FF2B5EF4-FFF2-40B4-BE49-F238E27FC236}">
                            <a16:creationId xmlns:a16="http://schemas.microsoft.com/office/drawing/2014/main" id="{7500CABE-6350-45D5-9C7D-A01B20F534FC}"/>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9136322" y="5983184"/>
                        <a:ext cx="2011096" cy="659098"/>
                      </a:xfrm>
                      <a:prstGeom prst="rect">
                        <a:avLst/>
                      </a:prstGeom>
                      <a:noFill/>
                    </p:spPr>
                  </p:pic>
                </p:oleObj>
              </mc:Fallback>
            </mc:AlternateContent>
          </a:graphicData>
        </a:graphic>
      </p:graphicFrame>
      <p:sp>
        <p:nvSpPr>
          <p:cNvPr id="11" name="TextBox 10">
            <a:extLst>
              <a:ext uri="{FF2B5EF4-FFF2-40B4-BE49-F238E27FC236}">
                <a16:creationId xmlns:a16="http://schemas.microsoft.com/office/drawing/2014/main" id="{97A36932-D87D-4FAE-B89D-E71A0210A470}"/>
              </a:ext>
            </a:extLst>
          </p:cNvPr>
          <p:cNvSpPr txBox="1"/>
          <p:nvPr/>
        </p:nvSpPr>
        <p:spPr>
          <a:xfrm>
            <a:off x="6704831" y="3650279"/>
            <a:ext cx="1997663" cy="345159"/>
          </a:xfrm>
          <a:prstGeom prst="rect">
            <a:avLst/>
          </a:prstGeom>
          <a:noFill/>
        </p:spPr>
        <p:txBody>
          <a:bodyPr wrap="none" rtlCol="0">
            <a:spAutoFit/>
          </a:bodyPr>
          <a:lstStyle/>
          <a:p>
            <a:r>
              <a:rPr lang="en-US" sz="1643" i="1" dirty="0">
                <a:latin typeface="Arial" panose="020B0604020202020204" pitchFamily="34" charset="0"/>
              </a:rPr>
              <a:t>v</a:t>
            </a:r>
            <a:r>
              <a:rPr lang="en-US" sz="1643" dirty="0">
                <a:latin typeface="Arial" panose="020B0604020202020204" pitchFamily="34" charset="0"/>
              </a:rPr>
              <a:t> = </a:t>
            </a:r>
            <a:r>
              <a:rPr lang="en-US" sz="1643" dirty="0" err="1">
                <a:latin typeface="Arial" panose="020B0604020202020204" pitchFamily="34" charset="0"/>
              </a:rPr>
              <a:t>k</a:t>
            </a:r>
            <a:r>
              <a:rPr lang="en-US" sz="1643" baseline="-25000" dirty="0" err="1">
                <a:latin typeface="Arial" panose="020B0604020202020204" pitchFamily="34" charset="0"/>
              </a:rPr>
              <a:t>cat</a:t>
            </a:r>
            <a:r>
              <a:rPr lang="en-US" sz="1643" dirty="0">
                <a:latin typeface="Arial" panose="020B0604020202020204" pitchFamily="34" charset="0"/>
              </a:rPr>
              <a:t> [ES], </a:t>
            </a:r>
            <a:r>
              <a:rPr lang="en-US" sz="1643" dirty="0" err="1">
                <a:latin typeface="Arial" panose="020B0604020202020204" pitchFamily="34" charset="0"/>
              </a:rPr>
              <a:t>k</a:t>
            </a:r>
            <a:r>
              <a:rPr lang="en-US" sz="1643" baseline="-25000" dirty="0" err="1">
                <a:latin typeface="Arial" panose="020B0604020202020204" pitchFamily="34" charset="0"/>
              </a:rPr>
              <a:t>cat</a:t>
            </a:r>
            <a:r>
              <a:rPr lang="en-US" sz="1643" dirty="0">
                <a:latin typeface="Arial" panose="020B0604020202020204" pitchFamily="34" charset="0"/>
              </a:rPr>
              <a:t> =1</a:t>
            </a:r>
          </a:p>
        </p:txBody>
      </p:sp>
      <p:sp>
        <p:nvSpPr>
          <p:cNvPr id="12" name="TextBox 11">
            <a:extLst>
              <a:ext uri="{FF2B5EF4-FFF2-40B4-BE49-F238E27FC236}">
                <a16:creationId xmlns:a16="http://schemas.microsoft.com/office/drawing/2014/main" id="{97EDD5A1-D916-4FB2-9F45-EF43C1D76ACC}"/>
              </a:ext>
            </a:extLst>
          </p:cNvPr>
          <p:cNvSpPr txBox="1"/>
          <p:nvPr/>
        </p:nvSpPr>
        <p:spPr>
          <a:xfrm>
            <a:off x="6093738" y="5835113"/>
            <a:ext cx="1351652" cy="370422"/>
          </a:xfrm>
          <a:prstGeom prst="rect">
            <a:avLst/>
          </a:prstGeom>
          <a:noFill/>
        </p:spPr>
        <p:txBody>
          <a:bodyPr wrap="none" rtlCol="0">
            <a:spAutoFit/>
          </a:bodyPr>
          <a:lstStyle/>
          <a:p>
            <a:r>
              <a:rPr lang="en-US" sz="1807" dirty="0">
                <a:latin typeface="Arial" panose="020B0604020202020204" pitchFamily="34" charset="0"/>
              </a:rPr>
              <a:t>No inhibitor</a:t>
            </a:r>
          </a:p>
        </p:txBody>
      </p:sp>
      <p:sp>
        <p:nvSpPr>
          <p:cNvPr id="13" name="TextBox 12">
            <a:extLst>
              <a:ext uri="{FF2B5EF4-FFF2-40B4-BE49-F238E27FC236}">
                <a16:creationId xmlns:a16="http://schemas.microsoft.com/office/drawing/2014/main" id="{16D78E20-1B13-42B8-9273-B79D5AB770E1}"/>
              </a:ext>
            </a:extLst>
          </p:cNvPr>
          <p:cNvSpPr txBox="1"/>
          <p:nvPr/>
        </p:nvSpPr>
        <p:spPr>
          <a:xfrm>
            <a:off x="8640583" y="5824025"/>
            <a:ext cx="1672253" cy="370422"/>
          </a:xfrm>
          <a:prstGeom prst="rect">
            <a:avLst/>
          </a:prstGeom>
          <a:noFill/>
        </p:spPr>
        <p:txBody>
          <a:bodyPr wrap="none" rtlCol="0">
            <a:spAutoFit/>
          </a:bodyPr>
          <a:lstStyle/>
          <a:p>
            <a:r>
              <a:rPr lang="en-US" sz="1807" dirty="0">
                <a:latin typeface="Arial" panose="020B0604020202020204" pitchFamily="34" charset="0"/>
              </a:rPr>
              <a:t>Comp inhibitor</a:t>
            </a:r>
          </a:p>
        </p:txBody>
      </p:sp>
      <p:sp>
        <p:nvSpPr>
          <p:cNvPr id="14" name="Date Placeholder 13">
            <a:extLst>
              <a:ext uri="{FF2B5EF4-FFF2-40B4-BE49-F238E27FC236}">
                <a16:creationId xmlns:a16="http://schemas.microsoft.com/office/drawing/2014/main" id="{6FCE8FF9-7962-7FB5-B84D-476D2004140A}"/>
              </a:ext>
            </a:extLst>
          </p:cNvPr>
          <p:cNvSpPr>
            <a:spLocks noGrp="1"/>
          </p:cNvSpPr>
          <p:nvPr>
            <p:ph type="dt" sz="half" idx="10"/>
          </p:nvPr>
        </p:nvSpPr>
        <p:spPr/>
        <p:txBody>
          <a:bodyPr/>
          <a:lstStyle/>
          <a:p>
            <a:fld id="{1C68C367-EDAA-4197-A40B-2A2AE460C963}" type="datetime1">
              <a:rPr lang="en-US" smtClean="0"/>
              <a:t>9/9/2023</a:t>
            </a:fld>
            <a:endParaRPr lang="en-US"/>
          </a:p>
        </p:txBody>
      </p:sp>
      <p:sp>
        <p:nvSpPr>
          <p:cNvPr id="15" name="Footer Placeholder 14">
            <a:extLst>
              <a:ext uri="{FF2B5EF4-FFF2-40B4-BE49-F238E27FC236}">
                <a16:creationId xmlns:a16="http://schemas.microsoft.com/office/drawing/2014/main" id="{D01A8B9D-142B-DB1F-79E4-90A59873D2B1}"/>
              </a:ext>
            </a:extLst>
          </p:cNvPr>
          <p:cNvSpPr>
            <a:spLocks noGrp="1"/>
          </p:cNvSpPr>
          <p:nvPr>
            <p:ph type="ftr" sz="quarter" idx="11"/>
          </p:nvPr>
        </p:nvSpPr>
        <p:spPr/>
        <p:txBody>
          <a:bodyPr/>
          <a:lstStyle/>
          <a:p>
            <a:r>
              <a:rPr lang="en-US"/>
              <a:t>D &amp; D Lecture 5 - Fall 2023</a:t>
            </a:r>
          </a:p>
        </p:txBody>
      </p:sp>
      <p:sp>
        <p:nvSpPr>
          <p:cNvPr id="16" name="Slide Number Placeholder 15">
            <a:extLst>
              <a:ext uri="{FF2B5EF4-FFF2-40B4-BE49-F238E27FC236}">
                <a16:creationId xmlns:a16="http://schemas.microsoft.com/office/drawing/2014/main" id="{0E568299-CAB0-FCD0-79B9-7195D3EC626D}"/>
              </a:ext>
            </a:extLst>
          </p:cNvPr>
          <p:cNvSpPr>
            <a:spLocks noGrp="1"/>
          </p:cNvSpPr>
          <p:nvPr>
            <p:ph type="sldNum" sz="quarter" idx="12"/>
          </p:nvPr>
        </p:nvSpPr>
        <p:spPr/>
        <p:txBody>
          <a:bodyPr/>
          <a:lstStyle/>
          <a:p>
            <a:fld id="{DC3BB032-4020-48F4-953B-341806DC4A2B}" type="slidenum">
              <a:rPr lang="en-US" smtClean="0"/>
              <a:pPr/>
              <a:t>9</a:t>
            </a:fld>
            <a:endParaRPr lang="en-US"/>
          </a:p>
        </p:txBody>
      </p:sp>
      <mc:AlternateContent xmlns:mc="http://schemas.openxmlformats.org/markup-compatibility/2006">
        <mc:Choice xmlns:p14="http://schemas.microsoft.com/office/powerpoint/2010/main" Requires="p14">
          <p:contentPart p14:bwMode="auto" r:id="rId10">
            <p14:nvContentPartPr>
              <p14:cNvPr id="2" name="Ink 1">
                <a:extLst>
                  <a:ext uri="{FF2B5EF4-FFF2-40B4-BE49-F238E27FC236}">
                    <a16:creationId xmlns:a16="http://schemas.microsoft.com/office/drawing/2014/main" id="{7257D324-1E63-57BA-196A-841A17F5F55B}"/>
                  </a:ext>
                </a:extLst>
              </p14:cNvPr>
              <p14:cNvContentPartPr/>
              <p14:nvPr/>
            </p14:nvContentPartPr>
            <p14:xfrm>
              <a:off x="5496057" y="24274"/>
              <a:ext cx="261720" cy="219600"/>
            </p14:xfrm>
          </p:contentPart>
        </mc:Choice>
        <mc:Fallback>
          <p:pic>
            <p:nvPicPr>
              <p:cNvPr id="2" name="Ink 1">
                <a:extLst>
                  <a:ext uri="{FF2B5EF4-FFF2-40B4-BE49-F238E27FC236}">
                    <a16:creationId xmlns:a16="http://schemas.microsoft.com/office/drawing/2014/main" id="{7257D324-1E63-57BA-196A-841A17F5F55B}"/>
                  </a:ext>
                </a:extLst>
              </p:cNvPr>
              <p:cNvPicPr/>
              <p:nvPr/>
            </p:nvPicPr>
            <p:blipFill>
              <a:blip r:embed="rId11"/>
              <a:stretch>
                <a:fillRect/>
              </a:stretch>
            </p:blipFill>
            <p:spPr>
              <a:xfrm>
                <a:off x="5487417" y="15634"/>
                <a:ext cx="279360" cy="237240"/>
              </a:xfrm>
              <a:prstGeom prst="rect">
                <a:avLst/>
              </a:prstGeom>
            </p:spPr>
          </p:pic>
        </mc:Fallback>
      </mc:AlternateContent>
      <mc:AlternateContent xmlns:mc="http://schemas.openxmlformats.org/markup-compatibility/2006">
        <mc:Choice xmlns:p14="http://schemas.microsoft.com/office/powerpoint/2010/main" Requires="p14">
          <p:contentPart p14:bwMode="auto" r:id="rId12">
            <p14:nvContentPartPr>
              <p14:cNvPr id="3" name="Ink 2">
                <a:extLst>
                  <a:ext uri="{FF2B5EF4-FFF2-40B4-BE49-F238E27FC236}">
                    <a16:creationId xmlns:a16="http://schemas.microsoft.com/office/drawing/2014/main" id="{D6170402-D12C-FE34-F3DC-84D1E50E7DE9}"/>
                  </a:ext>
                </a:extLst>
              </p14:cNvPr>
              <p14:cNvContentPartPr/>
              <p14:nvPr/>
            </p14:nvContentPartPr>
            <p14:xfrm>
              <a:off x="6878097" y="53794"/>
              <a:ext cx="294480" cy="194760"/>
            </p14:xfrm>
          </p:contentPart>
        </mc:Choice>
        <mc:Fallback>
          <p:pic>
            <p:nvPicPr>
              <p:cNvPr id="3" name="Ink 2">
                <a:extLst>
                  <a:ext uri="{FF2B5EF4-FFF2-40B4-BE49-F238E27FC236}">
                    <a16:creationId xmlns:a16="http://schemas.microsoft.com/office/drawing/2014/main" id="{D6170402-D12C-FE34-F3DC-84D1E50E7DE9}"/>
                  </a:ext>
                </a:extLst>
              </p:cNvPr>
              <p:cNvPicPr/>
              <p:nvPr/>
            </p:nvPicPr>
            <p:blipFill>
              <a:blip r:embed="rId13"/>
              <a:stretch>
                <a:fillRect/>
              </a:stretch>
            </p:blipFill>
            <p:spPr>
              <a:xfrm>
                <a:off x="6869457" y="44794"/>
                <a:ext cx="312120" cy="212400"/>
              </a:xfrm>
              <a:prstGeom prst="rect">
                <a:avLst/>
              </a:prstGeom>
            </p:spPr>
          </p:pic>
        </mc:Fallback>
      </mc:AlternateContent>
      <mc:AlternateContent xmlns:mc="http://schemas.openxmlformats.org/markup-compatibility/2006">
        <mc:Choice xmlns:p14="http://schemas.microsoft.com/office/powerpoint/2010/main" Requires="p14">
          <p:contentPart p14:bwMode="auto" r:id="rId14">
            <p14:nvContentPartPr>
              <p14:cNvPr id="4" name="Ink 3">
                <a:extLst>
                  <a:ext uri="{FF2B5EF4-FFF2-40B4-BE49-F238E27FC236}">
                    <a16:creationId xmlns:a16="http://schemas.microsoft.com/office/drawing/2014/main" id="{3F92B89A-B7E3-10FE-BCDD-237DE662EE1F}"/>
                  </a:ext>
                </a:extLst>
              </p14:cNvPr>
              <p14:cNvContentPartPr/>
              <p14:nvPr/>
            </p14:nvContentPartPr>
            <p14:xfrm>
              <a:off x="8381817" y="29674"/>
              <a:ext cx="239400" cy="214200"/>
            </p14:xfrm>
          </p:contentPart>
        </mc:Choice>
        <mc:Fallback>
          <p:pic>
            <p:nvPicPr>
              <p:cNvPr id="4" name="Ink 3">
                <a:extLst>
                  <a:ext uri="{FF2B5EF4-FFF2-40B4-BE49-F238E27FC236}">
                    <a16:creationId xmlns:a16="http://schemas.microsoft.com/office/drawing/2014/main" id="{3F92B89A-B7E3-10FE-BCDD-237DE662EE1F}"/>
                  </a:ext>
                </a:extLst>
              </p:cNvPr>
              <p:cNvPicPr/>
              <p:nvPr/>
            </p:nvPicPr>
            <p:blipFill>
              <a:blip r:embed="rId15"/>
              <a:stretch>
                <a:fillRect/>
              </a:stretch>
            </p:blipFill>
            <p:spPr>
              <a:xfrm>
                <a:off x="8373177" y="21034"/>
                <a:ext cx="257040" cy="231840"/>
              </a:xfrm>
              <a:prstGeom prst="rect">
                <a:avLst/>
              </a:prstGeom>
            </p:spPr>
          </p:pic>
        </mc:Fallback>
      </mc:AlternateContent>
      <mc:AlternateContent xmlns:mc="http://schemas.openxmlformats.org/markup-compatibility/2006">
        <mc:Choice xmlns:p14="http://schemas.microsoft.com/office/powerpoint/2010/main" Requires="p14">
          <p:contentPart p14:bwMode="auto" r:id="rId16">
            <p14:nvContentPartPr>
              <p14:cNvPr id="17" name="Ink 16">
                <a:extLst>
                  <a:ext uri="{FF2B5EF4-FFF2-40B4-BE49-F238E27FC236}">
                    <a16:creationId xmlns:a16="http://schemas.microsoft.com/office/drawing/2014/main" id="{D6CE32A8-576F-2747-564B-2EDB756144F4}"/>
                  </a:ext>
                </a:extLst>
              </p14:cNvPr>
              <p14:cNvContentPartPr/>
              <p14:nvPr/>
            </p14:nvContentPartPr>
            <p14:xfrm>
              <a:off x="9785817" y="25714"/>
              <a:ext cx="289800" cy="198720"/>
            </p14:xfrm>
          </p:contentPart>
        </mc:Choice>
        <mc:Fallback>
          <p:pic>
            <p:nvPicPr>
              <p:cNvPr id="17" name="Ink 16">
                <a:extLst>
                  <a:ext uri="{FF2B5EF4-FFF2-40B4-BE49-F238E27FC236}">
                    <a16:creationId xmlns:a16="http://schemas.microsoft.com/office/drawing/2014/main" id="{D6CE32A8-576F-2747-564B-2EDB756144F4}"/>
                  </a:ext>
                </a:extLst>
              </p:cNvPr>
              <p:cNvPicPr/>
              <p:nvPr/>
            </p:nvPicPr>
            <p:blipFill>
              <a:blip r:embed="rId17"/>
              <a:stretch>
                <a:fillRect/>
              </a:stretch>
            </p:blipFill>
            <p:spPr>
              <a:xfrm>
                <a:off x="9777177" y="17074"/>
                <a:ext cx="307440" cy="216360"/>
              </a:xfrm>
              <a:prstGeom prst="rect">
                <a:avLst/>
              </a:prstGeom>
            </p:spPr>
          </p:pic>
        </mc:Fallback>
      </mc:AlternateContent>
      <mc:AlternateContent xmlns:mc="http://schemas.openxmlformats.org/markup-compatibility/2006">
        <mc:Choice xmlns:p14="http://schemas.microsoft.com/office/powerpoint/2010/main" Requires="p14">
          <p:contentPart p14:bwMode="auto" r:id="rId18">
            <p14:nvContentPartPr>
              <p14:cNvPr id="18" name="Ink 17">
                <a:extLst>
                  <a:ext uri="{FF2B5EF4-FFF2-40B4-BE49-F238E27FC236}">
                    <a16:creationId xmlns:a16="http://schemas.microsoft.com/office/drawing/2014/main" id="{663015BE-9E87-5446-E636-4DC76B50AC68}"/>
                  </a:ext>
                </a:extLst>
              </p14:cNvPr>
              <p14:cNvContentPartPr/>
              <p14:nvPr/>
            </p14:nvContentPartPr>
            <p14:xfrm>
              <a:off x="6073857" y="2066914"/>
              <a:ext cx="179640" cy="21600"/>
            </p14:xfrm>
          </p:contentPart>
        </mc:Choice>
        <mc:Fallback>
          <p:pic>
            <p:nvPicPr>
              <p:cNvPr id="18" name="Ink 17">
                <a:extLst>
                  <a:ext uri="{FF2B5EF4-FFF2-40B4-BE49-F238E27FC236}">
                    <a16:creationId xmlns:a16="http://schemas.microsoft.com/office/drawing/2014/main" id="{663015BE-9E87-5446-E636-4DC76B50AC68}"/>
                  </a:ext>
                </a:extLst>
              </p:cNvPr>
              <p:cNvPicPr/>
              <p:nvPr/>
            </p:nvPicPr>
            <p:blipFill>
              <a:blip r:embed="rId19"/>
              <a:stretch>
                <a:fillRect/>
              </a:stretch>
            </p:blipFill>
            <p:spPr>
              <a:xfrm>
                <a:off x="6065217" y="2057914"/>
                <a:ext cx="197280" cy="39240"/>
              </a:xfrm>
              <a:prstGeom prst="rect">
                <a:avLst/>
              </a:prstGeom>
            </p:spPr>
          </p:pic>
        </mc:Fallback>
      </mc:AlternateContent>
      <mc:AlternateContent xmlns:mc="http://schemas.openxmlformats.org/markup-compatibility/2006">
        <mc:Choice xmlns:p14="http://schemas.microsoft.com/office/powerpoint/2010/main" Requires="p14">
          <p:contentPart p14:bwMode="auto" r:id="rId20">
            <p14:nvContentPartPr>
              <p14:cNvPr id="19" name="Ink 18">
                <a:extLst>
                  <a:ext uri="{FF2B5EF4-FFF2-40B4-BE49-F238E27FC236}">
                    <a16:creationId xmlns:a16="http://schemas.microsoft.com/office/drawing/2014/main" id="{7112CE0D-852B-9C11-DBFB-880E04AB824E}"/>
                  </a:ext>
                </a:extLst>
              </p14:cNvPr>
              <p14:cNvContentPartPr/>
              <p14:nvPr/>
            </p14:nvContentPartPr>
            <p14:xfrm>
              <a:off x="7435737" y="2054314"/>
              <a:ext cx="118080" cy="10440"/>
            </p14:xfrm>
          </p:contentPart>
        </mc:Choice>
        <mc:Fallback>
          <p:pic>
            <p:nvPicPr>
              <p:cNvPr id="19" name="Ink 18">
                <a:extLst>
                  <a:ext uri="{FF2B5EF4-FFF2-40B4-BE49-F238E27FC236}">
                    <a16:creationId xmlns:a16="http://schemas.microsoft.com/office/drawing/2014/main" id="{7112CE0D-852B-9C11-DBFB-880E04AB824E}"/>
                  </a:ext>
                </a:extLst>
              </p:cNvPr>
              <p:cNvPicPr/>
              <p:nvPr/>
            </p:nvPicPr>
            <p:blipFill>
              <a:blip r:embed="rId21"/>
              <a:stretch>
                <a:fillRect/>
              </a:stretch>
            </p:blipFill>
            <p:spPr>
              <a:xfrm>
                <a:off x="7427097" y="2045314"/>
                <a:ext cx="135720" cy="28080"/>
              </a:xfrm>
              <a:prstGeom prst="rect">
                <a:avLst/>
              </a:prstGeom>
            </p:spPr>
          </p:pic>
        </mc:Fallback>
      </mc:AlternateContent>
      <mc:AlternateContent xmlns:mc="http://schemas.openxmlformats.org/markup-compatibility/2006">
        <mc:Choice xmlns:p14="http://schemas.microsoft.com/office/powerpoint/2010/main" Requires="p14">
          <p:contentPart p14:bwMode="auto" r:id="rId22">
            <p14:nvContentPartPr>
              <p14:cNvPr id="20" name="Ink 19">
                <a:extLst>
                  <a:ext uri="{FF2B5EF4-FFF2-40B4-BE49-F238E27FC236}">
                    <a16:creationId xmlns:a16="http://schemas.microsoft.com/office/drawing/2014/main" id="{2545E9C9-0CFC-BDFA-5E2D-F0AA86CEAA37}"/>
                  </a:ext>
                </a:extLst>
              </p14:cNvPr>
              <p14:cNvContentPartPr/>
              <p14:nvPr/>
            </p14:nvContentPartPr>
            <p14:xfrm>
              <a:off x="8805537" y="2066914"/>
              <a:ext cx="127080" cy="7560"/>
            </p14:xfrm>
          </p:contentPart>
        </mc:Choice>
        <mc:Fallback>
          <p:pic>
            <p:nvPicPr>
              <p:cNvPr id="20" name="Ink 19">
                <a:extLst>
                  <a:ext uri="{FF2B5EF4-FFF2-40B4-BE49-F238E27FC236}">
                    <a16:creationId xmlns:a16="http://schemas.microsoft.com/office/drawing/2014/main" id="{2545E9C9-0CFC-BDFA-5E2D-F0AA86CEAA37}"/>
                  </a:ext>
                </a:extLst>
              </p:cNvPr>
              <p:cNvPicPr/>
              <p:nvPr/>
            </p:nvPicPr>
            <p:blipFill>
              <a:blip r:embed="rId23"/>
              <a:stretch>
                <a:fillRect/>
              </a:stretch>
            </p:blipFill>
            <p:spPr>
              <a:xfrm>
                <a:off x="8796897" y="2057914"/>
                <a:ext cx="144720" cy="25200"/>
              </a:xfrm>
              <a:prstGeom prst="rect">
                <a:avLst/>
              </a:prstGeom>
            </p:spPr>
          </p:pic>
        </mc:Fallback>
      </mc:AlternateContent>
      <mc:AlternateContent xmlns:mc="http://schemas.openxmlformats.org/markup-compatibility/2006">
        <mc:Choice xmlns:p14="http://schemas.microsoft.com/office/powerpoint/2010/main" Requires="p14">
          <p:contentPart p14:bwMode="auto" r:id="rId24">
            <p14:nvContentPartPr>
              <p14:cNvPr id="21" name="Ink 20">
                <a:extLst>
                  <a:ext uri="{FF2B5EF4-FFF2-40B4-BE49-F238E27FC236}">
                    <a16:creationId xmlns:a16="http://schemas.microsoft.com/office/drawing/2014/main" id="{5C7963C7-29CE-3705-FC20-20F5E0BFF829}"/>
                  </a:ext>
                </a:extLst>
              </p14:cNvPr>
              <p14:cNvContentPartPr/>
              <p14:nvPr/>
            </p14:nvContentPartPr>
            <p14:xfrm>
              <a:off x="10136097" y="2089594"/>
              <a:ext cx="123120" cy="20880"/>
            </p14:xfrm>
          </p:contentPart>
        </mc:Choice>
        <mc:Fallback>
          <p:pic>
            <p:nvPicPr>
              <p:cNvPr id="21" name="Ink 20">
                <a:extLst>
                  <a:ext uri="{FF2B5EF4-FFF2-40B4-BE49-F238E27FC236}">
                    <a16:creationId xmlns:a16="http://schemas.microsoft.com/office/drawing/2014/main" id="{5C7963C7-29CE-3705-FC20-20F5E0BFF829}"/>
                  </a:ext>
                </a:extLst>
              </p:cNvPr>
              <p:cNvPicPr/>
              <p:nvPr/>
            </p:nvPicPr>
            <p:blipFill>
              <a:blip r:embed="rId25"/>
              <a:stretch>
                <a:fillRect/>
              </a:stretch>
            </p:blipFill>
            <p:spPr>
              <a:xfrm>
                <a:off x="10127457" y="2080954"/>
                <a:ext cx="140760" cy="38520"/>
              </a:xfrm>
              <a:prstGeom prst="rect">
                <a:avLst/>
              </a:prstGeom>
            </p:spPr>
          </p:pic>
        </mc:Fallback>
      </mc:AlternateContent>
      <mc:AlternateContent xmlns:mc="http://schemas.openxmlformats.org/markup-compatibility/2006">
        <mc:Choice xmlns:p14="http://schemas.microsoft.com/office/powerpoint/2010/main" Requires="p14">
          <p:contentPart p14:bwMode="auto" r:id="rId26">
            <p14:nvContentPartPr>
              <p14:cNvPr id="22" name="Ink 21">
                <a:extLst>
                  <a:ext uri="{FF2B5EF4-FFF2-40B4-BE49-F238E27FC236}">
                    <a16:creationId xmlns:a16="http://schemas.microsoft.com/office/drawing/2014/main" id="{7AC37855-513E-4487-923E-D6BFB31C16C5}"/>
                  </a:ext>
                </a:extLst>
              </p14:cNvPr>
              <p14:cNvContentPartPr/>
              <p14:nvPr/>
            </p14:nvContentPartPr>
            <p14:xfrm>
              <a:off x="5955057" y="1745074"/>
              <a:ext cx="772920" cy="372600"/>
            </p14:xfrm>
          </p:contentPart>
        </mc:Choice>
        <mc:Fallback>
          <p:pic>
            <p:nvPicPr>
              <p:cNvPr id="22" name="Ink 21">
                <a:extLst>
                  <a:ext uri="{FF2B5EF4-FFF2-40B4-BE49-F238E27FC236}">
                    <a16:creationId xmlns:a16="http://schemas.microsoft.com/office/drawing/2014/main" id="{7AC37855-513E-4487-923E-D6BFB31C16C5}"/>
                  </a:ext>
                </a:extLst>
              </p:cNvPr>
              <p:cNvPicPr/>
              <p:nvPr/>
            </p:nvPicPr>
            <p:blipFill>
              <a:blip r:embed="rId27"/>
              <a:stretch>
                <a:fillRect/>
              </a:stretch>
            </p:blipFill>
            <p:spPr>
              <a:xfrm>
                <a:off x="5946057" y="1736074"/>
                <a:ext cx="790560" cy="390240"/>
              </a:xfrm>
              <a:prstGeom prst="rect">
                <a:avLst/>
              </a:prstGeom>
            </p:spPr>
          </p:pic>
        </mc:Fallback>
      </mc:AlternateContent>
      <mc:AlternateContent xmlns:mc="http://schemas.openxmlformats.org/markup-compatibility/2006">
        <mc:Choice xmlns:p14="http://schemas.microsoft.com/office/powerpoint/2010/main" Requires="p14">
          <p:contentPart p14:bwMode="auto" r:id="rId28">
            <p14:nvContentPartPr>
              <p14:cNvPr id="23" name="Ink 22">
                <a:extLst>
                  <a:ext uri="{FF2B5EF4-FFF2-40B4-BE49-F238E27FC236}">
                    <a16:creationId xmlns:a16="http://schemas.microsoft.com/office/drawing/2014/main" id="{71C87C34-2790-1DC6-954E-1FB590D0EF7F}"/>
                  </a:ext>
                </a:extLst>
              </p14:cNvPr>
              <p14:cNvContentPartPr/>
              <p14:nvPr/>
            </p14:nvContentPartPr>
            <p14:xfrm>
              <a:off x="7285617" y="1762354"/>
              <a:ext cx="806040" cy="348120"/>
            </p14:xfrm>
          </p:contentPart>
        </mc:Choice>
        <mc:Fallback>
          <p:pic>
            <p:nvPicPr>
              <p:cNvPr id="23" name="Ink 22">
                <a:extLst>
                  <a:ext uri="{FF2B5EF4-FFF2-40B4-BE49-F238E27FC236}">
                    <a16:creationId xmlns:a16="http://schemas.microsoft.com/office/drawing/2014/main" id="{71C87C34-2790-1DC6-954E-1FB590D0EF7F}"/>
                  </a:ext>
                </a:extLst>
              </p:cNvPr>
              <p:cNvPicPr/>
              <p:nvPr/>
            </p:nvPicPr>
            <p:blipFill>
              <a:blip r:embed="rId29"/>
              <a:stretch>
                <a:fillRect/>
              </a:stretch>
            </p:blipFill>
            <p:spPr>
              <a:xfrm>
                <a:off x="7276977" y="1753354"/>
                <a:ext cx="823680" cy="365760"/>
              </a:xfrm>
              <a:prstGeom prst="rect">
                <a:avLst/>
              </a:prstGeom>
            </p:spPr>
          </p:pic>
        </mc:Fallback>
      </mc:AlternateContent>
      <mc:AlternateContent xmlns:mc="http://schemas.openxmlformats.org/markup-compatibility/2006">
        <mc:Choice xmlns:p14="http://schemas.microsoft.com/office/powerpoint/2010/main" Requires="p14">
          <p:contentPart p14:bwMode="auto" r:id="rId30">
            <p14:nvContentPartPr>
              <p14:cNvPr id="30" name="Ink 29">
                <a:extLst>
                  <a:ext uri="{FF2B5EF4-FFF2-40B4-BE49-F238E27FC236}">
                    <a16:creationId xmlns:a16="http://schemas.microsoft.com/office/drawing/2014/main" id="{ECE5234E-46A6-EA31-83ED-B19A91439D51}"/>
                  </a:ext>
                </a:extLst>
              </p14:cNvPr>
              <p14:cNvContentPartPr/>
              <p14:nvPr/>
            </p14:nvContentPartPr>
            <p14:xfrm>
              <a:off x="11253897" y="230554"/>
              <a:ext cx="716760" cy="523080"/>
            </p14:xfrm>
          </p:contentPart>
        </mc:Choice>
        <mc:Fallback>
          <p:pic>
            <p:nvPicPr>
              <p:cNvPr id="30" name="Ink 29">
                <a:extLst>
                  <a:ext uri="{FF2B5EF4-FFF2-40B4-BE49-F238E27FC236}">
                    <a16:creationId xmlns:a16="http://schemas.microsoft.com/office/drawing/2014/main" id="{ECE5234E-46A6-EA31-83ED-B19A91439D51}"/>
                  </a:ext>
                </a:extLst>
              </p:cNvPr>
              <p:cNvPicPr/>
              <p:nvPr/>
            </p:nvPicPr>
            <p:blipFill>
              <a:blip r:embed="rId31"/>
              <a:stretch>
                <a:fillRect/>
              </a:stretch>
            </p:blipFill>
            <p:spPr>
              <a:xfrm>
                <a:off x="11244897" y="221554"/>
                <a:ext cx="734400" cy="540720"/>
              </a:xfrm>
              <a:prstGeom prst="rect">
                <a:avLst/>
              </a:prstGeom>
            </p:spPr>
          </p:pic>
        </mc:Fallback>
      </mc:AlternateContent>
      <mc:AlternateContent xmlns:mc="http://schemas.openxmlformats.org/markup-compatibility/2006">
        <mc:Choice xmlns:p14="http://schemas.microsoft.com/office/powerpoint/2010/main" Requires="p14">
          <p:contentPart p14:bwMode="auto" r:id="rId32">
            <p14:nvContentPartPr>
              <p14:cNvPr id="31" name="Ink 30">
                <a:extLst>
                  <a:ext uri="{FF2B5EF4-FFF2-40B4-BE49-F238E27FC236}">
                    <a16:creationId xmlns:a16="http://schemas.microsoft.com/office/drawing/2014/main" id="{AB18FD36-FF22-2EAC-1E2A-739150E8C108}"/>
                  </a:ext>
                </a:extLst>
              </p14:cNvPr>
              <p14:cNvContentPartPr/>
              <p14:nvPr/>
            </p14:nvContentPartPr>
            <p14:xfrm>
              <a:off x="11201337" y="735634"/>
              <a:ext cx="924120" cy="535320"/>
            </p14:xfrm>
          </p:contentPart>
        </mc:Choice>
        <mc:Fallback>
          <p:pic>
            <p:nvPicPr>
              <p:cNvPr id="31" name="Ink 30">
                <a:extLst>
                  <a:ext uri="{FF2B5EF4-FFF2-40B4-BE49-F238E27FC236}">
                    <a16:creationId xmlns:a16="http://schemas.microsoft.com/office/drawing/2014/main" id="{AB18FD36-FF22-2EAC-1E2A-739150E8C108}"/>
                  </a:ext>
                </a:extLst>
              </p:cNvPr>
              <p:cNvPicPr/>
              <p:nvPr/>
            </p:nvPicPr>
            <p:blipFill>
              <a:blip r:embed="rId33"/>
              <a:stretch>
                <a:fillRect/>
              </a:stretch>
            </p:blipFill>
            <p:spPr>
              <a:xfrm>
                <a:off x="11192697" y="726994"/>
                <a:ext cx="941760" cy="552960"/>
              </a:xfrm>
              <a:prstGeom prst="rect">
                <a:avLst/>
              </a:prstGeom>
            </p:spPr>
          </p:pic>
        </mc:Fallback>
      </mc:AlternateContent>
      <mc:AlternateContent xmlns:mc="http://schemas.openxmlformats.org/markup-compatibility/2006">
        <mc:Choice xmlns:p14="http://schemas.microsoft.com/office/powerpoint/2010/main" Requires="p14">
          <p:contentPart p14:bwMode="auto" r:id="rId34">
            <p14:nvContentPartPr>
              <p14:cNvPr id="32" name="Ink 31">
                <a:extLst>
                  <a:ext uri="{FF2B5EF4-FFF2-40B4-BE49-F238E27FC236}">
                    <a16:creationId xmlns:a16="http://schemas.microsoft.com/office/drawing/2014/main" id="{8D417010-8744-3B61-6B01-FE6CB2AECE06}"/>
                  </a:ext>
                </a:extLst>
              </p14:cNvPr>
              <p14:cNvContentPartPr/>
              <p14:nvPr/>
            </p14:nvContentPartPr>
            <p14:xfrm>
              <a:off x="11211777" y="1254394"/>
              <a:ext cx="861840" cy="505080"/>
            </p14:xfrm>
          </p:contentPart>
        </mc:Choice>
        <mc:Fallback>
          <p:pic>
            <p:nvPicPr>
              <p:cNvPr id="32" name="Ink 31">
                <a:extLst>
                  <a:ext uri="{FF2B5EF4-FFF2-40B4-BE49-F238E27FC236}">
                    <a16:creationId xmlns:a16="http://schemas.microsoft.com/office/drawing/2014/main" id="{8D417010-8744-3B61-6B01-FE6CB2AECE06}"/>
                  </a:ext>
                </a:extLst>
              </p:cNvPr>
              <p:cNvPicPr/>
              <p:nvPr/>
            </p:nvPicPr>
            <p:blipFill>
              <a:blip r:embed="rId35"/>
              <a:stretch>
                <a:fillRect/>
              </a:stretch>
            </p:blipFill>
            <p:spPr>
              <a:xfrm>
                <a:off x="11202777" y="1245394"/>
                <a:ext cx="879480" cy="522720"/>
              </a:xfrm>
              <a:prstGeom prst="rect">
                <a:avLst/>
              </a:prstGeom>
            </p:spPr>
          </p:pic>
        </mc:Fallback>
      </mc:AlternateContent>
      <p:grpSp>
        <p:nvGrpSpPr>
          <p:cNvPr id="57" name="Group 56">
            <a:extLst>
              <a:ext uri="{FF2B5EF4-FFF2-40B4-BE49-F238E27FC236}">
                <a16:creationId xmlns:a16="http://schemas.microsoft.com/office/drawing/2014/main" id="{4E7A3507-A9DD-D089-DA52-14A7671016F4}"/>
              </a:ext>
            </a:extLst>
          </p:cNvPr>
          <p:cNvGrpSpPr/>
          <p:nvPr/>
        </p:nvGrpSpPr>
        <p:grpSpPr>
          <a:xfrm>
            <a:off x="4502457" y="3911194"/>
            <a:ext cx="1347480" cy="1252800"/>
            <a:chOff x="4502457" y="3911194"/>
            <a:chExt cx="1347480" cy="1252800"/>
          </a:xfrm>
        </p:grpSpPr>
        <mc:AlternateContent xmlns:mc="http://schemas.openxmlformats.org/markup-compatibility/2006">
          <mc:Choice xmlns:p14="http://schemas.microsoft.com/office/powerpoint/2010/main" Requires="p14">
            <p:contentPart p14:bwMode="auto" r:id="rId36">
              <p14:nvContentPartPr>
                <p14:cNvPr id="44" name="Ink 43">
                  <a:extLst>
                    <a:ext uri="{FF2B5EF4-FFF2-40B4-BE49-F238E27FC236}">
                      <a16:creationId xmlns:a16="http://schemas.microsoft.com/office/drawing/2014/main" id="{CD4E1903-39AB-DA12-D729-316C15C1EE40}"/>
                    </a:ext>
                  </a:extLst>
                </p14:cNvPr>
                <p14:cNvContentPartPr/>
                <p14:nvPr/>
              </p14:nvContentPartPr>
              <p14:xfrm>
                <a:off x="4502457" y="4999474"/>
                <a:ext cx="153720" cy="164520"/>
              </p14:xfrm>
            </p:contentPart>
          </mc:Choice>
          <mc:Fallback>
            <p:pic>
              <p:nvPicPr>
                <p:cNvPr id="44" name="Ink 43">
                  <a:extLst>
                    <a:ext uri="{FF2B5EF4-FFF2-40B4-BE49-F238E27FC236}">
                      <a16:creationId xmlns:a16="http://schemas.microsoft.com/office/drawing/2014/main" id="{CD4E1903-39AB-DA12-D729-316C15C1EE40}"/>
                    </a:ext>
                  </a:extLst>
                </p:cNvPr>
                <p:cNvPicPr/>
                <p:nvPr/>
              </p:nvPicPr>
              <p:blipFill>
                <a:blip r:embed="rId37"/>
                <a:stretch>
                  <a:fillRect/>
                </a:stretch>
              </p:blipFill>
              <p:spPr>
                <a:xfrm>
                  <a:off x="4493817" y="4990834"/>
                  <a:ext cx="171360" cy="182160"/>
                </a:xfrm>
                <a:prstGeom prst="rect">
                  <a:avLst/>
                </a:prstGeom>
              </p:spPr>
            </p:pic>
          </mc:Fallback>
        </mc:AlternateContent>
        <mc:AlternateContent xmlns:mc="http://schemas.openxmlformats.org/markup-compatibility/2006">
          <mc:Choice xmlns:p14="http://schemas.microsoft.com/office/powerpoint/2010/main" Requires="p14">
            <p:contentPart p14:bwMode="auto" r:id="rId38">
              <p14:nvContentPartPr>
                <p14:cNvPr id="45" name="Ink 44">
                  <a:extLst>
                    <a:ext uri="{FF2B5EF4-FFF2-40B4-BE49-F238E27FC236}">
                      <a16:creationId xmlns:a16="http://schemas.microsoft.com/office/drawing/2014/main" id="{0246AC9F-8A8F-2D74-3A4E-4E6CCEA81D17}"/>
                    </a:ext>
                  </a:extLst>
                </p14:cNvPr>
                <p14:cNvContentPartPr/>
                <p14:nvPr/>
              </p14:nvContentPartPr>
              <p14:xfrm>
                <a:off x="4712697" y="4952314"/>
                <a:ext cx="46800" cy="48240"/>
              </p14:xfrm>
            </p:contentPart>
          </mc:Choice>
          <mc:Fallback>
            <p:pic>
              <p:nvPicPr>
                <p:cNvPr id="45" name="Ink 44">
                  <a:extLst>
                    <a:ext uri="{FF2B5EF4-FFF2-40B4-BE49-F238E27FC236}">
                      <a16:creationId xmlns:a16="http://schemas.microsoft.com/office/drawing/2014/main" id="{0246AC9F-8A8F-2D74-3A4E-4E6CCEA81D17}"/>
                    </a:ext>
                  </a:extLst>
                </p:cNvPr>
                <p:cNvPicPr/>
                <p:nvPr/>
              </p:nvPicPr>
              <p:blipFill>
                <a:blip r:embed="rId39"/>
                <a:stretch>
                  <a:fillRect/>
                </a:stretch>
              </p:blipFill>
              <p:spPr>
                <a:xfrm>
                  <a:off x="4704057" y="4943314"/>
                  <a:ext cx="64440" cy="65880"/>
                </a:xfrm>
                <a:prstGeom prst="rect">
                  <a:avLst/>
                </a:prstGeom>
              </p:spPr>
            </p:pic>
          </mc:Fallback>
        </mc:AlternateContent>
        <mc:AlternateContent xmlns:mc="http://schemas.openxmlformats.org/markup-compatibility/2006">
          <mc:Choice xmlns:p14="http://schemas.microsoft.com/office/powerpoint/2010/main" Requires="p14">
            <p:contentPart p14:bwMode="auto" r:id="rId40">
              <p14:nvContentPartPr>
                <p14:cNvPr id="46" name="Ink 45">
                  <a:extLst>
                    <a:ext uri="{FF2B5EF4-FFF2-40B4-BE49-F238E27FC236}">
                      <a16:creationId xmlns:a16="http://schemas.microsoft.com/office/drawing/2014/main" id="{D07DDB25-EC11-DB7A-E8DB-55FA98524EBE}"/>
                    </a:ext>
                  </a:extLst>
                </p14:cNvPr>
                <p14:cNvContentPartPr/>
                <p14:nvPr/>
              </p14:nvContentPartPr>
              <p14:xfrm>
                <a:off x="4750857" y="4996594"/>
                <a:ext cx="36360" cy="36360"/>
              </p14:xfrm>
            </p:contentPart>
          </mc:Choice>
          <mc:Fallback>
            <p:pic>
              <p:nvPicPr>
                <p:cNvPr id="46" name="Ink 45">
                  <a:extLst>
                    <a:ext uri="{FF2B5EF4-FFF2-40B4-BE49-F238E27FC236}">
                      <a16:creationId xmlns:a16="http://schemas.microsoft.com/office/drawing/2014/main" id="{D07DDB25-EC11-DB7A-E8DB-55FA98524EBE}"/>
                    </a:ext>
                  </a:extLst>
                </p:cNvPr>
                <p:cNvPicPr/>
                <p:nvPr/>
              </p:nvPicPr>
              <p:blipFill>
                <a:blip r:embed="rId41"/>
                <a:stretch>
                  <a:fillRect/>
                </a:stretch>
              </p:blipFill>
              <p:spPr>
                <a:xfrm>
                  <a:off x="4741857" y="4987594"/>
                  <a:ext cx="54000" cy="54000"/>
                </a:xfrm>
                <a:prstGeom prst="rect">
                  <a:avLst/>
                </a:prstGeom>
              </p:spPr>
            </p:pic>
          </mc:Fallback>
        </mc:AlternateContent>
        <mc:AlternateContent xmlns:mc="http://schemas.openxmlformats.org/markup-compatibility/2006">
          <mc:Choice xmlns:p14="http://schemas.microsoft.com/office/powerpoint/2010/main" Requires="p14">
            <p:contentPart p14:bwMode="auto" r:id="rId42">
              <p14:nvContentPartPr>
                <p14:cNvPr id="47" name="Ink 46">
                  <a:extLst>
                    <a:ext uri="{FF2B5EF4-FFF2-40B4-BE49-F238E27FC236}">
                      <a16:creationId xmlns:a16="http://schemas.microsoft.com/office/drawing/2014/main" id="{FAEAF319-EF90-3CA1-0181-07012EB60D79}"/>
                    </a:ext>
                  </a:extLst>
                </p14:cNvPr>
                <p14:cNvContentPartPr/>
                <p14:nvPr/>
              </p14:nvContentPartPr>
              <p14:xfrm>
                <a:off x="4823217" y="4671154"/>
                <a:ext cx="238680" cy="237600"/>
              </p14:xfrm>
            </p:contentPart>
          </mc:Choice>
          <mc:Fallback>
            <p:pic>
              <p:nvPicPr>
                <p:cNvPr id="47" name="Ink 46">
                  <a:extLst>
                    <a:ext uri="{FF2B5EF4-FFF2-40B4-BE49-F238E27FC236}">
                      <a16:creationId xmlns:a16="http://schemas.microsoft.com/office/drawing/2014/main" id="{FAEAF319-EF90-3CA1-0181-07012EB60D79}"/>
                    </a:ext>
                  </a:extLst>
                </p:cNvPr>
                <p:cNvPicPr/>
                <p:nvPr/>
              </p:nvPicPr>
              <p:blipFill>
                <a:blip r:embed="rId43"/>
                <a:stretch>
                  <a:fillRect/>
                </a:stretch>
              </p:blipFill>
              <p:spPr>
                <a:xfrm>
                  <a:off x="4814217" y="4662514"/>
                  <a:ext cx="256320" cy="255240"/>
                </a:xfrm>
                <a:prstGeom prst="rect">
                  <a:avLst/>
                </a:prstGeom>
              </p:spPr>
            </p:pic>
          </mc:Fallback>
        </mc:AlternateContent>
        <mc:AlternateContent xmlns:mc="http://schemas.openxmlformats.org/markup-compatibility/2006">
          <mc:Choice xmlns:p14="http://schemas.microsoft.com/office/powerpoint/2010/main" Requires="p14">
            <p:contentPart p14:bwMode="auto" r:id="rId44">
              <p14:nvContentPartPr>
                <p14:cNvPr id="48" name="Ink 47">
                  <a:extLst>
                    <a:ext uri="{FF2B5EF4-FFF2-40B4-BE49-F238E27FC236}">
                      <a16:creationId xmlns:a16="http://schemas.microsoft.com/office/drawing/2014/main" id="{674BA235-41A5-0241-7E36-A4ADBD1FB92D}"/>
                    </a:ext>
                  </a:extLst>
                </p14:cNvPr>
                <p14:cNvContentPartPr/>
                <p14:nvPr/>
              </p14:nvContentPartPr>
              <p14:xfrm>
                <a:off x="5093937" y="4697794"/>
                <a:ext cx="92880" cy="66960"/>
              </p14:xfrm>
            </p:contentPart>
          </mc:Choice>
          <mc:Fallback>
            <p:pic>
              <p:nvPicPr>
                <p:cNvPr id="48" name="Ink 47">
                  <a:extLst>
                    <a:ext uri="{FF2B5EF4-FFF2-40B4-BE49-F238E27FC236}">
                      <a16:creationId xmlns:a16="http://schemas.microsoft.com/office/drawing/2014/main" id="{674BA235-41A5-0241-7E36-A4ADBD1FB92D}"/>
                    </a:ext>
                  </a:extLst>
                </p:cNvPr>
                <p:cNvPicPr/>
                <p:nvPr/>
              </p:nvPicPr>
              <p:blipFill>
                <a:blip r:embed="rId45"/>
                <a:stretch>
                  <a:fillRect/>
                </a:stretch>
              </p:blipFill>
              <p:spPr>
                <a:xfrm>
                  <a:off x="5084937" y="4689154"/>
                  <a:ext cx="110520" cy="84600"/>
                </a:xfrm>
                <a:prstGeom prst="rect">
                  <a:avLst/>
                </a:prstGeom>
              </p:spPr>
            </p:pic>
          </mc:Fallback>
        </mc:AlternateContent>
        <mc:AlternateContent xmlns:mc="http://schemas.openxmlformats.org/markup-compatibility/2006">
          <mc:Choice xmlns:p14="http://schemas.microsoft.com/office/powerpoint/2010/main" Requires="p14">
            <p:contentPart p14:bwMode="auto" r:id="rId46">
              <p14:nvContentPartPr>
                <p14:cNvPr id="49" name="Ink 48">
                  <a:extLst>
                    <a:ext uri="{FF2B5EF4-FFF2-40B4-BE49-F238E27FC236}">
                      <a16:creationId xmlns:a16="http://schemas.microsoft.com/office/drawing/2014/main" id="{35A86798-A3A1-6167-79F1-43351ADFDE1E}"/>
                    </a:ext>
                  </a:extLst>
                </p14:cNvPr>
                <p14:cNvContentPartPr/>
                <p14:nvPr/>
              </p14:nvContentPartPr>
              <p14:xfrm>
                <a:off x="5188977" y="4627234"/>
                <a:ext cx="75960" cy="102240"/>
              </p14:xfrm>
            </p:contentPart>
          </mc:Choice>
          <mc:Fallback>
            <p:pic>
              <p:nvPicPr>
                <p:cNvPr id="49" name="Ink 48">
                  <a:extLst>
                    <a:ext uri="{FF2B5EF4-FFF2-40B4-BE49-F238E27FC236}">
                      <a16:creationId xmlns:a16="http://schemas.microsoft.com/office/drawing/2014/main" id="{35A86798-A3A1-6167-79F1-43351ADFDE1E}"/>
                    </a:ext>
                  </a:extLst>
                </p:cNvPr>
                <p:cNvPicPr/>
                <p:nvPr/>
              </p:nvPicPr>
              <p:blipFill>
                <a:blip r:embed="rId47"/>
                <a:stretch>
                  <a:fillRect/>
                </a:stretch>
              </p:blipFill>
              <p:spPr>
                <a:xfrm>
                  <a:off x="5179977" y="4618594"/>
                  <a:ext cx="93600" cy="119880"/>
                </a:xfrm>
                <a:prstGeom prst="rect">
                  <a:avLst/>
                </a:prstGeom>
              </p:spPr>
            </p:pic>
          </mc:Fallback>
        </mc:AlternateContent>
        <mc:AlternateContent xmlns:mc="http://schemas.openxmlformats.org/markup-compatibility/2006">
          <mc:Choice xmlns:p14="http://schemas.microsoft.com/office/powerpoint/2010/main" Requires="p14">
            <p:contentPart p14:bwMode="auto" r:id="rId48">
              <p14:nvContentPartPr>
                <p14:cNvPr id="50" name="Ink 49">
                  <a:extLst>
                    <a:ext uri="{FF2B5EF4-FFF2-40B4-BE49-F238E27FC236}">
                      <a16:creationId xmlns:a16="http://schemas.microsoft.com/office/drawing/2014/main" id="{1DE62DCD-6270-E367-AB29-CF7CF0CDECB2}"/>
                    </a:ext>
                  </a:extLst>
                </p14:cNvPr>
                <p14:cNvContentPartPr/>
                <p14:nvPr/>
              </p14:nvContentPartPr>
              <p14:xfrm>
                <a:off x="5223177" y="4556674"/>
                <a:ext cx="124200" cy="141480"/>
              </p14:xfrm>
            </p:contentPart>
          </mc:Choice>
          <mc:Fallback>
            <p:pic>
              <p:nvPicPr>
                <p:cNvPr id="50" name="Ink 49">
                  <a:extLst>
                    <a:ext uri="{FF2B5EF4-FFF2-40B4-BE49-F238E27FC236}">
                      <a16:creationId xmlns:a16="http://schemas.microsoft.com/office/drawing/2014/main" id="{1DE62DCD-6270-E367-AB29-CF7CF0CDECB2}"/>
                    </a:ext>
                  </a:extLst>
                </p:cNvPr>
                <p:cNvPicPr/>
                <p:nvPr/>
              </p:nvPicPr>
              <p:blipFill>
                <a:blip r:embed="rId49"/>
                <a:stretch>
                  <a:fillRect/>
                </a:stretch>
              </p:blipFill>
              <p:spPr>
                <a:xfrm>
                  <a:off x="5214177" y="4547674"/>
                  <a:ext cx="141840" cy="159120"/>
                </a:xfrm>
                <a:prstGeom prst="rect">
                  <a:avLst/>
                </a:prstGeom>
              </p:spPr>
            </p:pic>
          </mc:Fallback>
        </mc:AlternateContent>
        <mc:AlternateContent xmlns:mc="http://schemas.openxmlformats.org/markup-compatibility/2006">
          <mc:Choice xmlns:p14="http://schemas.microsoft.com/office/powerpoint/2010/main" Requires="p14">
            <p:contentPart p14:bwMode="auto" r:id="rId50">
              <p14:nvContentPartPr>
                <p14:cNvPr id="51" name="Ink 50">
                  <a:extLst>
                    <a:ext uri="{FF2B5EF4-FFF2-40B4-BE49-F238E27FC236}">
                      <a16:creationId xmlns:a16="http://schemas.microsoft.com/office/drawing/2014/main" id="{53D97305-323A-8513-3A09-5B458E4B4C54}"/>
                    </a:ext>
                  </a:extLst>
                </p14:cNvPr>
                <p14:cNvContentPartPr/>
                <p14:nvPr/>
              </p14:nvContentPartPr>
              <p14:xfrm>
                <a:off x="5285097" y="4155994"/>
                <a:ext cx="255240" cy="354960"/>
              </p14:xfrm>
            </p:contentPart>
          </mc:Choice>
          <mc:Fallback>
            <p:pic>
              <p:nvPicPr>
                <p:cNvPr id="51" name="Ink 50">
                  <a:extLst>
                    <a:ext uri="{FF2B5EF4-FFF2-40B4-BE49-F238E27FC236}">
                      <a16:creationId xmlns:a16="http://schemas.microsoft.com/office/drawing/2014/main" id="{53D97305-323A-8513-3A09-5B458E4B4C54}"/>
                    </a:ext>
                  </a:extLst>
                </p:cNvPr>
                <p:cNvPicPr/>
                <p:nvPr/>
              </p:nvPicPr>
              <p:blipFill>
                <a:blip r:embed="rId51"/>
                <a:stretch>
                  <a:fillRect/>
                </a:stretch>
              </p:blipFill>
              <p:spPr>
                <a:xfrm>
                  <a:off x="5276097" y="4146994"/>
                  <a:ext cx="272880" cy="372600"/>
                </a:xfrm>
                <a:prstGeom prst="rect">
                  <a:avLst/>
                </a:prstGeom>
              </p:spPr>
            </p:pic>
          </mc:Fallback>
        </mc:AlternateContent>
        <mc:AlternateContent xmlns:mc="http://schemas.openxmlformats.org/markup-compatibility/2006">
          <mc:Choice xmlns:p14="http://schemas.microsoft.com/office/powerpoint/2010/main" Requires="p14">
            <p:contentPart p14:bwMode="auto" r:id="rId52">
              <p14:nvContentPartPr>
                <p14:cNvPr id="52" name="Ink 51">
                  <a:extLst>
                    <a:ext uri="{FF2B5EF4-FFF2-40B4-BE49-F238E27FC236}">
                      <a16:creationId xmlns:a16="http://schemas.microsoft.com/office/drawing/2014/main" id="{22F98FF7-BDE7-7356-5A6A-3C4A73BDAA4B}"/>
                    </a:ext>
                  </a:extLst>
                </p14:cNvPr>
                <p14:cNvContentPartPr/>
                <p14:nvPr/>
              </p14:nvContentPartPr>
              <p14:xfrm>
                <a:off x="5480217" y="4222594"/>
                <a:ext cx="69480" cy="108000"/>
              </p14:xfrm>
            </p:contentPart>
          </mc:Choice>
          <mc:Fallback>
            <p:pic>
              <p:nvPicPr>
                <p:cNvPr id="52" name="Ink 51">
                  <a:extLst>
                    <a:ext uri="{FF2B5EF4-FFF2-40B4-BE49-F238E27FC236}">
                      <a16:creationId xmlns:a16="http://schemas.microsoft.com/office/drawing/2014/main" id="{22F98FF7-BDE7-7356-5A6A-3C4A73BDAA4B}"/>
                    </a:ext>
                  </a:extLst>
                </p:cNvPr>
                <p:cNvPicPr/>
                <p:nvPr/>
              </p:nvPicPr>
              <p:blipFill>
                <a:blip r:embed="rId53"/>
                <a:stretch>
                  <a:fillRect/>
                </a:stretch>
              </p:blipFill>
              <p:spPr>
                <a:xfrm>
                  <a:off x="5471577" y="4213594"/>
                  <a:ext cx="87120" cy="125640"/>
                </a:xfrm>
                <a:prstGeom prst="rect">
                  <a:avLst/>
                </a:prstGeom>
              </p:spPr>
            </p:pic>
          </mc:Fallback>
        </mc:AlternateContent>
        <mc:AlternateContent xmlns:mc="http://schemas.openxmlformats.org/markup-compatibility/2006">
          <mc:Choice xmlns:p14="http://schemas.microsoft.com/office/powerpoint/2010/main" Requires="p14">
            <p:contentPart p14:bwMode="auto" r:id="rId54">
              <p14:nvContentPartPr>
                <p14:cNvPr id="53" name="Ink 52">
                  <a:extLst>
                    <a:ext uri="{FF2B5EF4-FFF2-40B4-BE49-F238E27FC236}">
                      <a16:creationId xmlns:a16="http://schemas.microsoft.com/office/drawing/2014/main" id="{EF887C22-4A28-E4D0-F36A-F1C53D0CEA98}"/>
                    </a:ext>
                  </a:extLst>
                </p14:cNvPr>
                <p14:cNvContentPartPr/>
                <p14:nvPr/>
              </p14:nvContentPartPr>
              <p14:xfrm>
                <a:off x="5440617" y="4155274"/>
                <a:ext cx="125280" cy="129600"/>
              </p14:xfrm>
            </p:contentPart>
          </mc:Choice>
          <mc:Fallback>
            <p:pic>
              <p:nvPicPr>
                <p:cNvPr id="53" name="Ink 52">
                  <a:extLst>
                    <a:ext uri="{FF2B5EF4-FFF2-40B4-BE49-F238E27FC236}">
                      <a16:creationId xmlns:a16="http://schemas.microsoft.com/office/drawing/2014/main" id="{EF887C22-4A28-E4D0-F36A-F1C53D0CEA98}"/>
                    </a:ext>
                  </a:extLst>
                </p:cNvPr>
                <p:cNvPicPr/>
                <p:nvPr/>
              </p:nvPicPr>
              <p:blipFill>
                <a:blip r:embed="rId55"/>
                <a:stretch>
                  <a:fillRect/>
                </a:stretch>
              </p:blipFill>
              <p:spPr>
                <a:xfrm>
                  <a:off x="5431977" y="4146274"/>
                  <a:ext cx="142920" cy="147240"/>
                </a:xfrm>
                <a:prstGeom prst="rect">
                  <a:avLst/>
                </a:prstGeom>
              </p:spPr>
            </p:pic>
          </mc:Fallback>
        </mc:AlternateContent>
        <mc:AlternateContent xmlns:mc="http://schemas.openxmlformats.org/markup-compatibility/2006">
          <mc:Choice xmlns:p14="http://schemas.microsoft.com/office/powerpoint/2010/main" Requires="p14">
            <p:contentPart p14:bwMode="auto" r:id="rId56">
              <p14:nvContentPartPr>
                <p14:cNvPr id="54" name="Ink 53">
                  <a:extLst>
                    <a:ext uri="{FF2B5EF4-FFF2-40B4-BE49-F238E27FC236}">
                      <a16:creationId xmlns:a16="http://schemas.microsoft.com/office/drawing/2014/main" id="{327565E4-1124-4269-A81A-5259F3E90871}"/>
                    </a:ext>
                  </a:extLst>
                </p14:cNvPr>
                <p14:cNvContentPartPr/>
                <p14:nvPr/>
              </p14:nvContentPartPr>
              <p14:xfrm>
                <a:off x="5550777" y="4239514"/>
                <a:ext cx="64800" cy="107280"/>
              </p14:xfrm>
            </p:contentPart>
          </mc:Choice>
          <mc:Fallback>
            <p:pic>
              <p:nvPicPr>
                <p:cNvPr id="54" name="Ink 53">
                  <a:extLst>
                    <a:ext uri="{FF2B5EF4-FFF2-40B4-BE49-F238E27FC236}">
                      <a16:creationId xmlns:a16="http://schemas.microsoft.com/office/drawing/2014/main" id="{327565E4-1124-4269-A81A-5259F3E90871}"/>
                    </a:ext>
                  </a:extLst>
                </p:cNvPr>
                <p:cNvPicPr/>
                <p:nvPr/>
              </p:nvPicPr>
              <p:blipFill>
                <a:blip r:embed="rId57"/>
                <a:stretch>
                  <a:fillRect/>
                </a:stretch>
              </p:blipFill>
              <p:spPr>
                <a:xfrm>
                  <a:off x="5541777" y="4230514"/>
                  <a:ext cx="82440" cy="124920"/>
                </a:xfrm>
                <a:prstGeom prst="rect">
                  <a:avLst/>
                </a:prstGeom>
              </p:spPr>
            </p:pic>
          </mc:Fallback>
        </mc:AlternateContent>
        <mc:AlternateContent xmlns:mc="http://schemas.openxmlformats.org/markup-compatibility/2006">
          <mc:Choice xmlns:p14="http://schemas.microsoft.com/office/powerpoint/2010/main" Requires="p14">
            <p:contentPart p14:bwMode="auto" r:id="rId58">
              <p14:nvContentPartPr>
                <p14:cNvPr id="55" name="Ink 54">
                  <a:extLst>
                    <a:ext uri="{FF2B5EF4-FFF2-40B4-BE49-F238E27FC236}">
                      <a16:creationId xmlns:a16="http://schemas.microsoft.com/office/drawing/2014/main" id="{B67499E1-F1B0-7212-01AB-DF45A92D35B8}"/>
                    </a:ext>
                  </a:extLst>
                </p14:cNvPr>
                <p14:cNvContentPartPr/>
                <p14:nvPr/>
              </p14:nvContentPartPr>
              <p14:xfrm>
                <a:off x="5606217" y="4064554"/>
                <a:ext cx="113040" cy="165960"/>
              </p14:xfrm>
            </p:contentPart>
          </mc:Choice>
          <mc:Fallback>
            <p:pic>
              <p:nvPicPr>
                <p:cNvPr id="55" name="Ink 54">
                  <a:extLst>
                    <a:ext uri="{FF2B5EF4-FFF2-40B4-BE49-F238E27FC236}">
                      <a16:creationId xmlns:a16="http://schemas.microsoft.com/office/drawing/2014/main" id="{B67499E1-F1B0-7212-01AB-DF45A92D35B8}"/>
                    </a:ext>
                  </a:extLst>
                </p:cNvPr>
                <p:cNvPicPr/>
                <p:nvPr/>
              </p:nvPicPr>
              <p:blipFill>
                <a:blip r:embed="rId59"/>
                <a:stretch>
                  <a:fillRect/>
                </a:stretch>
              </p:blipFill>
              <p:spPr>
                <a:xfrm>
                  <a:off x="5597217" y="4055554"/>
                  <a:ext cx="130680" cy="183600"/>
                </a:xfrm>
                <a:prstGeom prst="rect">
                  <a:avLst/>
                </a:prstGeom>
              </p:spPr>
            </p:pic>
          </mc:Fallback>
        </mc:AlternateContent>
        <mc:AlternateContent xmlns:mc="http://schemas.openxmlformats.org/markup-compatibility/2006">
          <mc:Choice xmlns:p14="http://schemas.microsoft.com/office/powerpoint/2010/main" Requires="p14">
            <p:contentPart p14:bwMode="auto" r:id="rId60">
              <p14:nvContentPartPr>
                <p14:cNvPr id="56" name="Ink 55">
                  <a:extLst>
                    <a:ext uri="{FF2B5EF4-FFF2-40B4-BE49-F238E27FC236}">
                      <a16:creationId xmlns:a16="http://schemas.microsoft.com/office/drawing/2014/main" id="{A0C41E7C-08F9-3B22-F870-5797B581503D}"/>
                    </a:ext>
                  </a:extLst>
                </p14:cNvPr>
                <p14:cNvContentPartPr/>
                <p14:nvPr/>
              </p14:nvContentPartPr>
              <p14:xfrm>
                <a:off x="5608377" y="3911194"/>
                <a:ext cx="241560" cy="333720"/>
              </p14:xfrm>
            </p:contentPart>
          </mc:Choice>
          <mc:Fallback>
            <p:pic>
              <p:nvPicPr>
                <p:cNvPr id="56" name="Ink 55">
                  <a:extLst>
                    <a:ext uri="{FF2B5EF4-FFF2-40B4-BE49-F238E27FC236}">
                      <a16:creationId xmlns:a16="http://schemas.microsoft.com/office/drawing/2014/main" id="{A0C41E7C-08F9-3B22-F870-5797B581503D}"/>
                    </a:ext>
                  </a:extLst>
                </p:cNvPr>
                <p:cNvPicPr/>
                <p:nvPr/>
              </p:nvPicPr>
              <p:blipFill>
                <a:blip r:embed="rId61"/>
                <a:stretch>
                  <a:fillRect/>
                </a:stretch>
              </p:blipFill>
              <p:spPr>
                <a:xfrm>
                  <a:off x="5599377" y="3902194"/>
                  <a:ext cx="259200" cy="351360"/>
                </a:xfrm>
                <a:prstGeom prst="rect">
                  <a:avLst/>
                </a:prstGeom>
              </p:spPr>
            </p:pic>
          </mc:Fallback>
        </mc:AlternateContent>
      </p:grpSp>
      <p:grpSp>
        <p:nvGrpSpPr>
          <p:cNvPr id="73" name="Group 72">
            <a:extLst>
              <a:ext uri="{FF2B5EF4-FFF2-40B4-BE49-F238E27FC236}">
                <a16:creationId xmlns:a16="http://schemas.microsoft.com/office/drawing/2014/main" id="{25C34A6B-0ABB-82A1-3802-D93B4E5D3FF7}"/>
              </a:ext>
            </a:extLst>
          </p:cNvPr>
          <p:cNvGrpSpPr/>
          <p:nvPr/>
        </p:nvGrpSpPr>
        <p:grpSpPr>
          <a:xfrm>
            <a:off x="5161617" y="4878514"/>
            <a:ext cx="1031760" cy="893880"/>
            <a:chOff x="5161617" y="4878514"/>
            <a:chExt cx="1031760" cy="893880"/>
          </a:xfrm>
        </p:grpSpPr>
        <mc:AlternateContent xmlns:mc="http://schemas.openxmlformats.org/markup-compatibility/2006">
          <mc:Choice xmlns:p14="http://schemas.microsoft.com/office/powerpoint/2010/main" Requires="p14">
            <p:contentPart p14:bwMode="auto" r:id="rId62">
              <p14:nvContentPartPr>
                <p14:cNvPr id="58" name="Ink 57">
                  <a:extLst>
                    <a:ext uri="{FF2B5EF4-FFF2-40B4-BE49-F238E27FC236}">
                      <a16:creationId xmlns:a16="http://schemas.microsoft.com/office/drawing/2014/main" id="{DC2DA96A-6219-92A6-CB57-950B628E9F0C}"/>
                    </a:ext>
                  </a:extLst>
                </p14:cNvPr>
                <p14:cNvContentPartPr/>
                <p14:nvPr/>
              </p14:nvContentPartPr>
              <p14:xfrm>
                <a:off x="5161617" y="4941874"/>
                <a:ext cx="102960" cy="96840"/>
              </p14:xfrm>
            </p:contentPart>
          </mc:Choice>
          <mc:Fallback>
            <p:pic>
              <p:nvPicPr>
                <p:cNvPr id="58" name="Ink 57">
                  <a:extLst>
                    <a:ext uri="{FF2B5EF4-FFF2-40B4-BE49-F238E27FC236}">
                      <a16:creationId xmlns:a16="http://schemas.microsoft.com/office/drawing/2014/main" id="{DC2DA96A-6219-92A6-CB57-950B628E9F0C}"/>
                    </a:ext>
                  </a:extLst>
                </p:cNvPr>
                <p:cNvPicPr/>
                <p:nvPr/>
              </p:nvPicPr>
              <p:blipFill>
                <a:blip r:embed="rId63"/>
                <a:stretch>
                  <a:fillRect/>
                </a:stretch>
              </p:blipFill>
              <p:spPr>
                <a:xfrm>
                  <a:off x="5152977" y="4933234"/>
                  <a:ext cx="120600" cy="114480"/>
                </a:xfrm>
                <a:prstGeom prst="rect">
                  <a:avLst/>
                </a:prstGeom>
              </p:spPr>
            </p:pic>
          </mc:Fallback>
        </mc:AlternateContent>
        <mc:AlternateContent xmlns:mc="http://schemas.openxmlformats.org/markup-compatibility/2006">
          <mc:Choice xmlns:p14="http://schemas.microsoft.com/office/powerpoint/2010/main" Requires="p14">
            <p:contentPart p14:bwMode="auto" r:id="rId64">
              <p14:nvContentPartPr>
                <p14:cNvPr id="59" name="Ink 58">
                  <a:extLst>
                    <a:ext uri="{FF2B5EF4-FFF2-40B4-BE49-F238E27FC236}">
                      <a16:creationId xmlns:a16="http://schemas.microsoft.com/office/drawing/2014/main" id="{916B741B-EF2D-1004-B4D2-75288DBD8593}"/>
                    </a:ext>
                  </a:extLst>
                </p14:cNvPr>
                <p14:cNvContentPartPr/>
                <p14:nvPr/>
              </p14:nvContentPartPr>
              <p14:xfrm>
                <a:off x="5230737" y="4878514"/>
                <a:ext cx="98640" cy="127440"/>
              </p14:xfrm>
            </p:contentPart>
          </mc:Choice>
          <mc:Fallback>
            <p:pic>
              <p:nvPicPr>
                <p:cNvPr id="59" name="Ink 58">
                  <a:extLst>
                    <a:ext uri="{FF2B5EF4-FFF2-40B4-BE49-F238E27FC236}">
                      <a16:creationId xmlns:a16="http://schemas.microsoft.com/office/drawing/2014/main" id="{916B741B-EF2D-1004-B4D2-75288DBD8593}"/>
                    </a:ext>
                  </a:extLst>
                </p:cNvPr>
                <p:cNvPicPr/>
                <p:nvPr/>
              </p:nvPicPr>
              <p:blipFill>
                <a:blip r:embed="rId65"/>
                <a:stretch>
                  <a:fillRect/>
                </a:stretch>
              </p:blipFill>
              <p:spPr>
                <a:xfrm>
                  <a:off x="5221737" y="4869514"/>
                  <a:ext cx="116280" cy="145080"/>
                </a:xfrm>
                <a:prstGeom prst="rect">
                  <a:avLst/>
                </a:prstGeom>
              </p:spPr>
            </p:pic>
          </mc:Fallback>
        </mc:AlternateContent>
        <mc:AlternateContent xmlns:mc="http://schemas.openxmlformats.org/markup-compatibility/2006">
          <mc:Choice xmlns:p14="http://schemas.microsoft.com/office/powerpoint/2010/main" Requires="p14">
            <p:contentPart p14:bwMode="auto" r:id="rId66">
              <p14:nvContentPartPr>
                <p14:cNvPr id="60" name="Ink 59">
                  <a:extLst>
                    <a:ext uri="{FF2B5EF4-FFF2-40B4-BE49-F238E27FC236}">
                      <a16:creationId xmlns:a16="http://schemas.microsoft.com/office/drawing/2014/main" id="{EBEA9606-D613-61A6-06D3-98E4AED472F1}"/>
                    </a:ext>
                  </a:extLst>
                </p14:cNvPr>
                <p14:cNvContentPartPr/>
                <p14:nvPr/>
              </p14:nvContentPartPr>
              <p14:xfrm>
                <a:off x="5386977" y="5095594"/>
                <a:ext cx="174600" cy="225000"/>
              </p14:xfrm>
            </p:contentPart>
          </mc:Choice>
          <mc:Fallback>
            <p:pic>
              <p:nvPicPr>
                <p:cNvPr id="60" name="Ink 59">
                  <a:extLst>
                    <a:ext uri="{FF2B5EF4-FFF2-40B4-BE49-F238E27FC236}">
                      <a16:creationId xmlns:a16="http://schemas.microsoft.com/office/drawing/2014/main" id="{EBEA9606-D613-61A6-06D3-98E4AED472F1}"/>
                    </a:ext>
                  </a:extLst>
                </p:cNvPr>
                <p:cNvPicPr/>
                <p:nvPr/>
              </p:nvPicPr>
              <p:blipFill>
                <a:blip r:embed="rId67"/>
                <a:stretch>
                  <a:fillRect/>
                </a:stretch>
              </p:blipFill>
              <p:spPr>
                <a:xfrm>
                  <a:off x="5378337" y="5086594"/>
                  <a:ext cx="192240" cy="242640"/>
                </a:xfrm>
                <a:prstGeom prst="rect">
                  <a:avLst/>
                </a:prstGeom>
              </p:spPr>
            </p:pic>
          </mc:Fallback>
        </mc:AlternateContent>
        <mc:AlternateContent xmlns:mc="http://schemas.openxmlformats.org/markup-compatibility/2006">
          <mc:Choice xmlns:p14="http://schemas.microsoft.com/office/powerpoint/2010/main" Requires="p14">
            <p:contentPart p14:bwMode="auto" r:id="rId68">
              <p14:nvContentPartPr>
                <p14:cNvPr id="61" name="Ink 60">
                  <a:extLst>
                    <a:ext uri="{FF2B5EF4-FFF2-40B4-BE49-F238E27FC236}">
                      <a16:creationId xmlns:a16="http://schemas.microsoft.com/office/drawing/2014/main" id="{8A034D39-319D-E284-C857-9F91300D2BED}"/>
                    </a:ext>
                  </a:extLst>
                </p14:cNvPr>
                <p14:cNvContentPartPr/>
                <p14:nvPr/>
              </p14:nvContentPartPr>
              <p14:xfrm>
                <a:off x="5493897" y="5272354"/>
                <a:ext cx="111600" cy="89640"/>
              </p14:xfrm>
            </p:contentPart>
          </mc:Choice>
          <mc:Fallback>
            <p:pic>
              <p:nvPicPr>
                <p:cNvPr id="61" name="Ink 60">
                  <a:extLst>
                    <a:ext uri="{FF2B5EF4-FFF2-40B4-BE49-F238E27FC236}">
                      <a16:creationId xmlns:a16="http://schemas.microsoft.com/office/drawing/2014/main" id="{8A034D39-319D-E284-C857-9F91300D2BED}"/>
                    </a:ext>
                  </a:extLst>
                </p:cNvPr>
                <p:cNvPicPr/>
                <p:nvPr/>
              </p:nvPicPr>
              <p:blipFill>
                <a:blip r:embed="rId69"/>
                <a:stretch>
                  <a:fillRect/>
                </a:stretch>
              </p:blipFill>
              <p:spPr>
                <a:xfrm>
                  <a:off x="5485257" y="5263714"/>
                  <a:ext cx="129240" cy="107280"/>
                </a:xfrm>
                <a:prstGeom prst="rect">
                  <a:avLst/>
                </a:prstGeom>
              </p:spPr>
            </p:pic>
          </mc:Fallback>
        </mc:AlternateContent>
        <mc:AlternateContent xmlns:mc="http://schemas.openxmlformats.org/markup-compatibility/2006">
          <mc:Choice xmlns:p14="http://schemas.microsoft.com/office/powerpoint/2010/main" Requires="p14">
            <p:contentPart p14:bwMode="auto" r:id="rId70">
              <p14:nvContentPartPr>
                <p14:cNvPr id="63" name="Ink 62">
                  <a:extLst>
                    <a:ext uri="{FF2B5EF4-FFF2-40B4-BE49-F238E27FC236}">
                      <a16:creationId xmlns:a16="http://schemas.microsoft.com/office/drawing/2014/main" id="{31DB3456-7643-EE03-6FEC-7AFBC7AF1678}"/>
                    </a:ext>
                  </a:extLst>
                </p14:cNvPr>
                <p14:cNvContentPartPr/>
                <p14:nvPr/>
              </p14:nvContentPartPr>
              <p14:xfrm>
                <a:off x="5285097" y="5613274"/>
                <a:ext cx="162720" cy="159120"/>
              </p14:xfrm>
            </p:contentPart>
          </mc:Choice>
          <mc:Fallback>
            <p:pic>
              <p:nvPicPr>
                <p:cNvPr id="63" name="Ink 62">
                  <a:extLst>
                    <a:ext uri="{FF2B5EF4-FFF2-40B4-BE49-F238E27FC236}">
                      <a16:creationId xmlns:a16="http://schemas.microsoft.com/office/drawing/2014/main" id="{31DB3456-7643-EE03-6FEC-7AFBC7AF1678}"/>
                    </a:ext>
                  </a:extLst>
                </p:cNvPr>
                <p:cNvPicPr/>
                <p:nvPr/>
              </p:nvPicPr>
              <p:blipFill>
                <a:blip r:embed="rId71"/>
                <a:stretch>
                  <a:fillRect/>
                </a:stretch>
              </p:blipFill>
              <p:spPr>
                <a:xfrm>
                  <a:off x="5276457" y="5604274"/>
                  <a:ext cx="180360" cy="176760"/>
                </a:xfrm>
                <a:prstGeom prst="rect">
                  <a:avLst/>
                </a:prstGeom>
              </p:spPr>
            </p:pic>
          </mc:Fallback>
        </mc:AlternateContent>
        <mc:AlternateContent xmlns:mc="http://schemas.openxmlformats.org/markup-compatibility/2006">
          <mc:Choice xmlns:p14="http://schemas.microsoft.com/office/powerpoint/2010/main" Requires="p14">
            <p:contentPart p14:bwMode="auto" r:id="rId72">
              <p14:nvContentPartPr>
                <p14:cNvPr id="64" name="Ink 63">
                  <a:extLst>
                    <a:ext uri="{FF2B5EF4-FFF2-40B4-BE49-F238E27FC236}">
                      <a16:creationId xmlns:a16="http://schemas.microsoft.com/office/drawing/2014/main" id="{0D260294-60E1-58C3-EC5C-A7E2C4031B15}"/>
                    </a:ext>
                  </a:extLst>
                </p14:cNvPr>
                <p14:cNvContentPartPr/>
                <p14:nvPr/>
              </p14:nvContentPartPr>
              <p14:xfrm>
                <a:off x="5524137" y="5535514"/>
                <a:ext cx="61560" cy="46800"/>
              </p14:xfrm>
            </p:contentPart>
          </mc:Choice>
          <mc:Fallback>
            <p:pic>
              <p:nvPicPr>
                <p:cNvPr id="64" name="Ink 63">
                  <a:extLst>
                    <a:ext uri="{FF2B5EF4-FFF2-40B4-BE49-F238E27FC236}">
                      <a16:creationId xmlns:a16="http://schemas.microsoft.com/office/drawing/2014/main" id="{0D260294-60E1-58C3-EC5C-A7E2C4031B15}"/>
                    </a:ext>
                  </a:extLst>
                </p:cNvPr>
                <p:cNvPicPr/>
                <p:nvPr/>
              </p:nvPicPr>
              <p:blipFill>
                <a:blip r:embed="rId73"/>
                <a:stretch>
                  <a:fillRect/>
                </a:stretch>
              </p:blipFill>
              <p:spPr>
                <a:xfrm>
                  <a:off x="5515497" y="5526874"/>
                  <a:ext cx="79200" cy="64440"/>
                </a:xfrm>
                <a:prstGeom prst="rect">
                  <a:avLst/>
                </a:prstGeom>
              </p:spPr>
            </p:pic>
          </mc:Fallback>
        </mc:AlternateContent>
        <mc:AlternateContent xmlns:mc="http://schemas.openxmlformats.org/markup-compatibility/2006">
          <mc:Choice xmlns:p14="http://schemas.microsoft.com/office/powerpoint/2010/main" Requires="p14">
            <p:contentPart p14:bwMode="auto" r:id="rId74">
              <p14:nvContentPartPr>
                <p14:cNvPr id="65" name="Ink 64">
                  <a:extLst>
                    <a:ext uri="{FF2B5EF4-FFF2-40B4-BE49-F238E27FC236}">
                      <a16:creationId xmlns:a16="http://schemas.microsoft.com/office/drawing/2014/main" id="{852CF64A-57DA-DE82-B57B-F3882B3D30BF}"/>
                    </a:ext>
                  </a:extLst>
                </p14:cNvPr>
                <p14:cNvContentPartPr/>
                <p14:nvPr/>
              </p14:nvContentPartPr>
              <p14:xfrm>
                <a:off x="5581377" y="5579074"/>
                <a:ext cx="59400" cy="63000"/>
              </p14:xfrm>
            </p:contentPart>
          </mc:Choice>
          <mc:Fallback>
            <p:pic>
              <p:nvPicPr>
                <p:cNvPr id="65" name="Ink 64">
                  <a:extLst>
                    <a:ext uri="{FF2B5EF4-FFF2-40B4-BE49-F238E27FC236}">
                      <a16:creationId xmlns:a16="http://schemas.microsoft.com/office/drawing/2014/main" id="{852CF64A-57DA-DE82-B57B-F3882B3D30BF}"/>
                    </a:ext>
                  </a:extLst>
                </p:cNvPr>
                <p:cNvPicPr/>
                <p:nvPr/>
              </p:nvPicPr>
              <p:blipFill>
                <a:blip r:embed="rId75"/>
                <a:stretch>
                  <a:fillRect/>
                </a:stretch>
              </p:blipFill>
              <p:spPr>
                <a:xfrm>
                  <a:off x="5572377" y="5570074"/>
                  <a:ext cx="77040" cy="80640"/>
                </a:xfrm>
                <a:prstGeom prst="rect">
                  <a:avLst/>
                </a:prstGeom>
              </p:spPr>
            </p:pic>
          </mc:Fallback>
        </mc:AlternateContent>
        <mc:AlternateContent xmlns:mc="http://schemas.openxmlformats.org/markup-compatibility/2006">
          <mc:Choice xmlns:p14="http://schemas.microsoft.com/office/powerpoint/2010/main" Requires="p14">
            <p:contentPart p14:bwMode="auto" r:id="rId76">
              <p14:nvContentPartPr>
                <p14:cNvPr id="66" name="Ink 65">
                  <a:extLst>
                    <a:ext uri="{FF2B5EF4-FFF2-40B4-BE49-F238E27FC236}">
                      <a16:creationId xmlns:a16="http://schemas.microsoft.com/office/drawing/2014/main" id="{9BD4AD5C-CBCD-875A-2781-78A84050FD22}"/>
                    </a:ext>
                  </a:extLst>
                </p14:cNvPr>
                <p14:cNvContentPartPr/>
                <p14:nvPr/>
              </p14:nvContentPartPr>
              <p14:xfrm>
                <a:off x="5698737" y="5295034"/>
                <a:ext cx="209160" cy="259200"/>
              </p14:xfrm>
            </p:contentPart>
          </mc:Choice>
          <mc:Fallback>
            <p:pic>
              <p:nvPicPr>
                <p:cNvPr id="66" name="Ink 65">
                  <a:extLst>
                    <a:ext uri="{FF2B5EF4-FFF2-40B4-BE49-F238E27FC236}">
                      <a16:creationId xmlns:a16="http://schemas.microsoft.com/office/drawing/2014/main" id="{9BD4AD5C-CBCD-875A-2781-78A84050FD22}"/>
                    </a:ext>
                  </a:extLst>
                </p:cNvPr>
                <p:cNvPicPr/>
                <p:nvPr/>
              </p:nvPicPr>
              <p:blipFill>
                <a:blip r:embed="rId77"/>
                <a:stretch>
                  <a:fillRect/>
                </a:stretch>
              </p:blipFill>
              <p:spPr>
                <a:xfrm>
                  <a:off x="5689737" y="5286394"/>
                  <a:ext cx="226800" cy="276840"/>
                </a:xfrm>
                <a:prstGeom prst="rect">
                  <a:avLst/>
                </a:prstGeom>
              </p:spPr>
            </p:pic>
          </mc:Fallback>
        </mc:AlternateContent>
        <mc:AlternateContent xmlns:mc="http://schemas.openxmlformats.org/markup-compatibility/2006">
          <mc:Choice xmlns:p14="http://schemas.microsoft.com/office/powerpoint/2010/main" Requires="p14">
            <p:contentPart p14:bwMode="auto" r:id="rId78">
              <p14:nvContentPartPr>
                <p14:cNvPr id="67" name="Ink 66">
                  <a:extLst>
                    <a:ext uri="{FF2B5EF4-FFF2-40B4-BE49-F238E27FC236}">
                      <a16:creationId xmlns:a16="http://schemas.microsoft.com/office/drawing/2014/main" id="{C27FB0D7-748C-0C29-1D72-3C52AA76260A}"/>
                    </a:ext>
                  </a:extLst>
                </p14:cNvPr>
                <p14:cNvContentPartPr/>
                <p14:nvPr/>
              </p14:nvContentPartPr>
              <p14:xfrm>
                <a:off x="5833737" y="5327794"/>
                <a:ext cx="91800" cy="87480"/>
              </p14:xfrm>
            </p:contentPart>
          </mc:Choice>
          <mc:Fallback>
            <p:pic>
              <p:nvPicPr>
                <p:cNvPr id="67" name="Ink 66">
                  <a:extLst>
                    <a:ext uri="{FF2B5EF4-FFF2-40B4-BE49-F238E27FC236}">
                      <a16:creationId xmlns:a16="http://schemas.microsoft.com/office/drawing/2014/main" id="{C27FB0D7-748C-0C29-1D72-3C52AA76260A}"/>
                    </a:ext>
                  </a:extLst>
                </p:cNvPr>
                <p:cNvPicPr/>
                <p:nvPr/>
              </p:nvPicPr>
              <p:blipFill>
                <a:blip r:embed="rId79"/>
                <a:stretch>
                  <a:fillRect/>
                </a:stretch>
              </p:blipFill>
              <p:spPr>
                <a:xfrm>
                  <a:off x="5824737" y="5318794"/>
                  <a:ext cx="109440" cy="105120"/>
                </a:xfrm>
                <a:prstGeom prst="rect">
                  <a:avLst/>
                </a:prstGeom>
              </p:spPr>
            </p:pic>
          </mc:Fallback>
        </mc:AlternateContent>
        <mc:AlternateContent xmlns:mc="http://schemas.openxmlformats.org/markup-compatibility/2006">
          <mc:Choice xmlns:p14="http://schemas.microsoft.com/office/powerpoint/2010/main" Requires="p14">
            <p:contentPart p14:bwMode="auto" r:id="rId80">
              <p14:nvContentPartPr>
                <p14:cNvPr id="68" name="Ink 67">
                  <a:extLst>
                    <a:ext uri="{FF2B5EF4-FFF2-40B4-BE49-F238E27FC236}">
                      <a16:creationId xmlns:a16="http://schemas.microsoft.com/office/drawing/2014/main" id="{FB5A1E67-BD4E-8643-D87E-48C3DAE7D79A}"/>
                    </a:ext>
                  </a:extLst>
                </p14:cNvPr>
                <p14:cNvContentPartPr/>
                <p14:nvPr/>
              </p14:nvContentPartPr>
              <p14:xfrm>
                <a:off x="5821137" y="5268034"/>
                <a:ext cx="115920" cy="111600"/>
              </p14:xfrm>
            </p:contentPart>
          </mc:Choice>
          <mc:Fallback>
            <p:pic>
              <p:nvPicPr>
                <p:cNvPr id="68" name="Ink 67">
                  <a:extLst>
                    <a:ext uri="{FF2B5EF4-FFF2-40B4-BE49-F238E27FC236}">
                      <a16:creationId xmlns:a16="http://schemas.microsoft.com/office/drawing/2014/main" id="{FB5A1E67-BD4E-8643-D87E-48C3DAE7D79A}"/>
                    </a:ext>
                  </a:extLst>
                </p:cNvPr>
                <p:cNvPicPr/>
                <p:nvPr/>
              </p:nvPicPr>
              <p:blipFill>
                <a:blip r:embed="rId81"/>
                <a:stretch>
                  <a:fillRect/>
                </a:stretch>
              </p:blipFill>
              <p:spPr>
                <a:xfrm>
                  <a:off x="5812137" y="5259394"/>
                  <a:ext cx="133560" cy="129240"/>
                </a:xfrm>
                <a:prstGeom prst="rect">
                  <a:avLst/>
                </a:prstGeom>
              </p:spPr>
            </p:pic>
          </mc:Fallback>
        </mc:AlternateContent>
        <mc:AlternateContent xmlns:mc="http://schemas.openxmlformats.org/markup-compatibility/2006">
          <mc:Choice xmlns:p14="http://schemas.microsoft.com/office/powerpoint/2010/main" Requires="p14">
            <p:contentPart p14:bwMode="auto" r:id="rId82">
              <p14:nvContentPartPr>
                <p14:cNvPr id="69" name="Ink 68">
                  <a:extLst>
                    <a:ext uri="{FF2B5EF4-FFF2-40B4-BE49-F238E27FC236}">
                      <a16:creationId xmlns:a16="http://schemas.microsoft.com/office/drawing/2014/main" id="{2FF87D27-ECA9-8261-15AC-E42AE3F66505}"/>
                    </a:ext>
                  </a:extLst>
                </p14:cNvPr>
                <p14:cNvContentPartPr/>
                <p14:nvPr/>
              </p14:nvContentPartPr>
              <p14:xfrm>
                <a:off x="5919057" y="5361274"/>
                <a:ext cx="63000" cy="91080"/>
              </p14:xfrm>
            </p:contentPart>
          </mc:Choice>
          <mc:Fallback>
            <p:pic>
              <p:nvPicPr>
                <p:cNvPr id="69" name="Ink 68">
                  <a:extLst>
                    <a:ext uri="{FF2B5EF4-FFF2-40B4-BE49-F238E27FC236}">
                      <a16:creationId xmlns:a16="http://schemas.microsoft.com/office/drawing/2014/main" id="{2FF87D27-ECA9-8261-15AC-E42AE3F66505}"/>
                    </a:ext>
                  </a:extLst>
                </p:cNvPr>
                <p:cNvPicPr/>
                <p:nvPr/>
              </p:nvPicPr>
              <p:blipFill>
                <a:blip r:embed="rId83"/>
                <a:stretch>
                  <a:fillRect/>
                </a:stretch>
              </p:blipFill>
              <p:spPr>
                <a:xfrm>
                  <a:off x="5910057" y="5352634"/>
                  <a:ext cx="80640" cy="108720"/>
                </a:xfrm>
                <a:prstGeom prst="rect">
                  <a:avLst/>
                </a:prstGeom>
              </p:spPr>
            </p:pic>
          </mc:Fallback>
        </mc:AlternateContent>
        <mc:AlternateContent xmlns:mc="http://schemas.openxmlformats.org/markup-compatibility/2006">
          <mc:Choice xmlns:p14="http://schemas.microsoft.com/office/powerpoint/2010/main" Requires="p14">
            <p:contentPart p14:bwMode="auto" r:id="rId84">
              <p14:nvContentPartPr>
                <p14:cNvPr id="70" name="Ink 69">
                  <a:extLst>
                    <a:ext uri="{FF2B5EF4-FFF2-40B4-BE49-F238E27FC236}">
                      <a16:creationId xmlns:a16="http://schemas.microsoft.com/office/drawing/2014/main" id="{DDBCD630-F212-AACE-413E-AEE037A2DDD7}"/>
                    </a:ext>
                  </a:extLst>
                </p14:cNvPr>
                <p14:cNvContentPartPr/>
                <p14:nvPr/>
              </p14:nvContentPartPr>
              <p14:xfrm>
                <a:off x="5972337" y="5205754"/>
                <a:ext cx="91800" cy="144360"/>
              </p14:xfrm>
            </p:contentPart>
          </mc:Choice>
          <mc:Fallback>
            <p:pic>
              <p:nvPicPr>
                <p:cNvPr id="70" name="Ink 69">
                  <a:extLst>
                    <a:ext uri="{FF2B5EF4-FFF2-40B4-BE49-F238E27FC236}">
                      <a16:creationId xmlns:a16="http://schemas.microsoft.com/office/drawing/2014/main" id="{DDBCD630-F212-AACE-413E-AEE037A2DDD7}"/>
                    </a:ext>
                  </a:extLst>
                </p:cNvPr>
                <p:cNvPicPr/>
                <p:nvPr/>
              </p:nvPicPr>
              <p:blipFill>
                <a:blip r:embed="rId85"/>
                <a:stretch>
                  <a:fillRect/>
                </a:stretch>
              </p:blipFill>
              <p:spPr>
                <a:xfrm>
                  <a:off x="5963337" y="5196754"/>
                  <a:ext cx="109440" cy="162000"/>
                </a:xfrm>
                <a:prstGeom prst="rect">
                  <a:avLst/>
                </a:prstGeom>
              </p:spPr>
            </p:pic>
          </mc:Fallback>
        </mc:AlternateContent>
        <mc:AlternateContent xmlns:mc="http://schemas.openxmlformats.org/markup-compatibility/2006">
          <mc:Choice xmlns:p14="http://schemas.microsoft.com/office/powerpoint/2010/main" Requires="p14">
            <p:contentPart p14:bwMode="auto" r:id="rId86">
              <p14:nvContentPartPr>
                <p14:cNvPr id="71" name="Ink 70">
                  <a:extLst>
                    <a:ext uri="{FF2B5EF4-FFF2-40B4-BE49-F238E27FC236}">
                      <a16:creationId xmlns:a16="http://schemas.microsoft.com/office/drawing/2014/main" id="{DACE8601-000B-F593-EB07-EFA1896455A7}"/>
                    </a:ext>
                  </a:extLst>
                </p14:cNvPr>
                <p14:cNvContentPartPr/>
                <p14:nvPr/>
              </p14:nvContentPartPr>
              <p14:xfrm>
                <a:off x="5969457" y="5089114"/>
                <a:ext cx="204480" cy="278280"/>
              </p14:xfrm>
            </p:contentPart>
          </mc:Choice>
          <mc:Fallback>
            <p:pic>
              <p:nvPicPr>
                <p:cNvPr id="71" name="Ink 70">
                  <a:extLst>
                    <a:ext uri="{FF2B5EF4-FFF2-40B4-BE49-F238E27FC236}">
                      <a16:creationId xmlns:a16="http://schemas.microsoft.com/office/drawing/2014/main" id="{DACE8601-000B-F593-EB07-EFA1896455A7}"/>
                    </a:ext>
                  </a:extLst>
                </p:cNvPr>
                <p:cNvPicPr/>
                <p:nvPr/>
              </p:nvPicPr>
              <p:blipFill>
                <a:blip r:embed="rId87"/>
                <a:stretch>
                  <a:fillRect/>
                </a:stretch>
              </p:blipFill>
              <p:spPr>
                <a:xfrm>
                  <a:off x="5960817" y="5080114"/>
                  <a:ext cx="222120" cy="295920"/>
                </a:xfrm>
                <a:prstGeom prst="rect">
                  <a:avLst/>
                </a:prstGeom>
              </p:spPr>
            </p:pic>
          </mc:Fallback>
        </mc:AlternateContent>
        <mc:AlternateContent xmlns:mc="http://schemas.openxmlformats.org/markup-compatibility/2006">
          <mc:Choice xmlns:p14="http://schemas.microsoft.com/office/powerpoint/2010/main" Requires="p14">
            <p:contentPart p14:bwMode="auto" r:id="rId88">
              <p14:nvContentPartPr>
                <p14:cNvPr id="72" name="Ink 71">
                  <a:extLst>
                    <a:ext uri="{FF2B5EF4-FFF2-40B4-BE49-F238E27FC236}">
                      <a16:creationId xmlns:a16="http://schemas.microsoft.com/office/drawing/2014/main" id="{8193C522-6983-FFEF-0E04-AF008A832E1B}"/>
                    </a:ext>
                  </a:extLst>
                </p14:cNvPr>
                <p14:cNvContentPartPr/>
                <p14:nvPr/>
              </p14:nvContentPartPr>
              <p14:xfrm>
                <a:off x="6154497" y="5299354"/>
                <a:ext cx="38880" cy="27360"/>
              </p14:xfrm>
            </p:contentPart>
          </mc:Choice>
          <mc:Fallback>
            <p:pic>
              <p:nvPicPr>
                <p:cNvPr id="72" name="Ink 71">
                  <a:extLst>
                    <a:ext uri="{FF2B5EF4-FFF2-40B4-BE49-F238E27FC236}">
                      <a16:creationId xmlns:a16="http://schemas.microsoft.com/office/drawing/2014/main" id="{8193C522-6983-FFEF-0E04-AF008A832E1B}"/>
                    </a:ext>
                  </a:extLst>
                </p:cNvPr>
                <p:cNvPicPr/>
                <p:nvPr/>
              </p:nvPicPr>
              <p:blipFill>
                <a:blip r:embed="rId89"/>
                <a:stretch>
                  <a:fillRect/>
                </a:stretch>
              </p:blipFill>
              <p:spPr>
                <a:xfrm>
                  <a:off x="6145857" y="5290714"/>
                  <a:ext cx="56520" cy="45000"/>
                </a:xfrm>
                <a:prstGeom prst="rect">
                  <a:avLst/>
                </a:prstGeom>
              </p:spPr>
            </p:pic>
          </mc:Fallback>
        </mc:AlternateContent>
      </p:grpSp>
      <p:grpSp>
        <p:nvGrpSpPr>
          <p:cNvPr id="76" name="Group 75">
            <a:extLst>
              <a:ext uri="{FF2B5EF4-FFF2-40B4-BE49-F238E27FC236}">
                <a16:creationId xmlns:a16="http://schemas.microsoft.com/office/drawing/2014/main" id="{2ED69994-B968-E349-66DC-91C77ED2AF59}"/>
              </a:ext>
            </a:extLst>
          </p:cNvPr>
          <p:cNvGrpSpPr/>
          <p:nvPr/>
        </p:nvGrpSpPr>
        <p:grpSpPr>
          <a:xfrm>
            <a:off x="4978017" y="532954"/>
            <a:ext cx="1433880" cy="1077120"/>
            <a:chOff x="4978017" y="532954"/>
            <a:chExt cx="1433880" cy="1077120"/>
          </a:xfrm>
        </p:grpSpPr>
        <mc:AlternateContent xmlns:mc="http://schemas.openxmlformats.org/markup-compatibility/2006">
          <mc:Choice xmlns:p14="http://schemas.microsoft.com/office/powerpoint/2010/main" Requires="p14">
            <p:contentPart p14:bwMode="auto" r:id="rId90">
              <p14:nvContentPartPr>
                <p14:cNvPr id="34" name="Ink 33">
                  <a:extLst>
                    <a:ext uri="{FF2B5EF4-FFF2-40B4-BE49-F238E27FC236}">
                      <a16:creationId xmlns:a16="http://schemas.microsoft.com/office/drawing/2014/main" id="{FA3E2F32-CD56-31C0-6460-0D9D77A51145}"/>
                    </a:ext>
                  </a:extLst>
                </p14:cNvPr>
                <p14:cNvContentPartPr/>
                <p14:nvPr/>
              </p14:nvContentPartPr>
              <p14:xfrm>
                <a:off x="5005017" y="627634"/>
                <a:ext cx="41760" cy="118440"/>
              </p14:xfrm>
            </p:contentPart>
          </mc:Choice>
          <mc:Fallback>
            <p:pic>
              <p:nvPicPr>
                <p:cNvPr id="34" name="Ink 33">
                  <a:extLst>
                    <a:ext uri="{FF2B5EF4-FFF2-40B4-BE49-F238E27FC236}">
                      <a16:creationId xmlns:a16="http://schemas.microsoft.com/office/drawing/2014/main" id="{FA3E2F32-CD56-31C0-6460-0D9D77A51145}"/>
                    </a:ext>
                  </a:extLst>
                </p:cNvPr>
                <p:cNvPicPr/>
                <p:nvPr/>
              </p:nvPicPr>
              <p:blipFill>
                <a:blip r:embed="rId91"/>
                <a:stretch>
                  <a:fillRect/>
                </a:stretch>
              </p:blipFill>
              <p:spPr>
                <a:xfrm>
                  <a:off x="4996017" y="618634"/>
                  <a:ext cx="59400" cy="136080"/>
                </a:xfrm>
                <a:prstGeom prst="rect">
                  <a:avLst/>
                </a:prstGeom>
              </p:spPr>
            </p:pic>
          </mc:Fallback>
        </mc:AlternateContent>
        <mc:AlternateContent xmlns:mc="http://schemas.openxmlformats.org/markup-compatibility/2006">
          <mc:Choice xmlns:p14="http://schemas.microsoft.com/office/powerpoint/2010/main" Requires="p14">
            <p:contentPart p14:bwMode="auto" r:id="rId92">
              <p14:nvContentPartPr>
                <p14:cNvPr id="35" name="Ink 34">
                  <a:extLst>
                    <a:ext uri="{FF2B5EF4-FFF2-40B4-BE49-F238E27FC236}">
                      <a16:creationId xmlns:a16="http://schemas.microsoft.com/office/drawing/2014/main" id="{A12DDE7E-A033-3928-61B0-0665B5E8CF87}"/>
                    </a:ext>
                  </a:extLst>
                </p14:cNvPr>
                <p14:cNvContentPartPr/>
                <p14:nvPr/>
              </p14:nvContentPartPr>
              <p14:xfrm>
                <a:off x="4978017" y="650314"/>
                <a:ext cx="154440" cy="11160"/>
              </p14:xfrm>
            </p:contentPart>
          </mc:Choice>
          <mc:Fallback>
            <p:pic>
              <p:nvPicPr>
                <p:cNvPr id="35" name="Ink 34">
                  <a:extLst>
                    <a:ext uri="{FF2B5EF4-FFF2-40B4-BE49-F238E27FC236}">
                      <a16:creationId xmlns:a16="http://schemas.microsoft.com/office/drawing/2014/main" id="{A12DDE7E-A033-3928-61B0-0665B5E8CF87}"/>
                    </a:ext>
                  </a:extLst>
                </p:cNvPr>
                <p:cNvPicPr/>
                <p:nvPr/>
              </p:nvPicPr>
              <p:blipFill>
                <a:blip r:embed="rId93"/>
                <a:stretch>
                  <a:fillRect/>
                </a:stretch>
              </p:blipFill>
              <p:spPr>
                <a:xfrm>
                  <a:off x="4969017" y="641674"/>
                  <a:ext cx="172080" cy="28800"/>
                </a:xfrm>
                <a:prstGeom prst="rect">
                  <a:avLst/>
                </a:prstGeom>
              </p:spPr>
            </p:pic>
          </mc:Fallback>
        </mc:AlternateContent>
        <mc:AlternateContent xmlns:mc="http://schemas.openxmlformats.org/markup-compatibility/2006">
          <mc:Choice xmlns:p14="http://schemas.microsoft.com/office/powerpoint/2010/main" Requires="p14">
            <p:contentPart p14:bwMode="auto" r:id="rId94">
              <p14:nvContentPartPr>
                <p14:cNvPr id="36" name="Ink 35">
                  <a:extLst>
                    <a:ext uri="{FF2B5EF4-FFF2-40B4-BE49-F238E27FC236}">
                      <a16:creationId xmlns:a16="http://schemas.microsoft.com/office/drawing/2014/main" id="{82AC07F5-BF2B-D8CD-F77F-ED96BDEF6177}"/>
                    </a:ext>
                  </a:extLst>
                </p14:cNvPr>
                <p14:cNvContentPartPr/>
                <p14:nvPr/>
              </p14:nvContentPartPr>
              <p14:xfrm>
                <a:off x="5047137" y="532954"/>
                <a:ext cx="181800" cy="122760"/>
              </p14:xfrm>
            </p:contentPart>
          </mc:Choice>
          <mc:Fallback>
            <p:pic>
              <p:nvPicPr>
                <p:cNvPr id="36" name="Ink 35">
                  <a:extLst>
                    <a:ext uri="{FF2B5EF4-FFF2-40B4-BE49-F238E27FC236}">
                      <a16:creationId xmlns:a16="http://schemas.microsoft.com/office/drawing/2014/main" id="{82AC07F5-BF2B-D8CD-F77F-ED96BDEF6177}"/>
                    </a:ext>
                  </a:extLst>
                </p:cNvPr>
                <p:cNvPicPr/>
                <p:nvPr/>
              </p:nvPicPr>
              <p:blipFill>
                <a:blip r:embed="rId95"/>
                <a:stretch>
                  <a:fillRect/>
                </a:stretch>
              </p:blipFill>
              <p:spPr>
                <a:xfrm>
                  <a:off x="5038497" y="523954"/>
                  <a:ext cx="199440" cy="140400"/>
                </a:xfrm>
                <a:prstGeom prst="rect">
                  <a:avLst/>
                </a:prstGeom>
              </p:spPr>
            </p:pic>
          </mc:Fallback>
        </mc:AlternateContent>
        <mc:AlternateContent xmlns:mc="http://schemas.openxmlformats.org/markup-compatibility/2006">
          <mc:Choice xmlns:p14="http://schemas.microsoft.com/office/powerpoint/2010/main" Requires="p14">
            <p:contentPart p14:bwMode="auto" r:id="rId96">
              <p14:nvContentPartPr>
                <p14:cNvPr id="38" name="Ink 37">
                  <a:extLst>
                    <a:ext uri="{FF2B5EF4-FFF2-40B4-BE49-F238E27FC236}">
                      <a16:creationId xmlns:a16="http://schemas.microsoft.com/office/drawing/2014/main" id="{46728A26-00B7-ECB2-81A0-9E46DCFC9577}"/>
                    </a:ext>
                  </a:extLst>
                </p14:cNvPr>
                <p14:cNvContentPartPr/>
                <p14:nvPr/>
              </p14:nvContentPartPr>
              <p14:xfrm>
                <a:off x="5229297" y="827794"/>
                <a:ext cx="51120" cy="114480"/>
              </p14:xfrm>
            </p:contentPart>
          </mc:Choice>
          <mc:Fallback>
            <p:pic>
              <p:nvPicPr>
                <p:cNvPr id="38" name="Ink 37">
                  <a:extLst>
                    <a:ext uri="{FF2B5EF4-FFF2-40B4-BE49-F238E27FC236}">
                      <a16:creationId xmlns:a16="http://schemas.microsoft.com/office/drawing/2014/main" id="{46728A26-00B7-ECB2-81A0-9E46DCFC9577}"/>
                    </a:ext>
                  </a:extLst>
                </p:cNvPr>
                <p:cNvPicPr/>
                <p:nvPr/>
              </p:nvPicPr>
              <p:blipFill>
                <a:blip r:embed="rId97"/>
                <a:stretch>
                  <a:fillRect/>
                </a:stretch>
              </p:blipFill>
              <p:spPr>
                <a:xfrm>
                  <a:off x="5220657" y="818794"/>
                  <a:ext cx="68760" cy="132120"/>
                </a:xfrm>
                <a:prstGeom prst="rect">
                  <a:avLst/>
                </a:prstGeom>
              </p:spPr>
            </p:pic>
          </mc:Fallback>
        </mc:AlternateContent>
        <mc:AlternateContent xmlns:mc="http://schemas.openxmlformats.org/markup-compatibility/2006">
          <mc:Choice xmlns:p14="http://schemas.microsoft.com/office/powerpoint/2010/main" Requires="p14">
            <p:contentPart p14:bwMode="auto" r:id="rId98">
              <p14:nvContentPartPr>
                <p14:cNvPr id="39" name="Ink 38">
                  <a:extLst>
                    <a:ext uri="{FF2B5EF4-FFF2-40B4-BE49-F238E27FC236}">
                      <a16:creationId xmlns:a16="http://schemas.microsoft.com/office/drawing/2014/main" id="{DADE119B-2A85-B765-24AF-C7FD94A7E127}"/>
                    </a:ext>
                  </a:extLst>
                </p14:cNvPr>
                <p14:cNvContentPartPr/>
                <p14:nvPr/>
              </p14:nvContentPartPr>
              <p14:xfrm>
                <a:off x="5138937" y="764074"/>
                <a:ext cx="134280" cy="127800"/>
              </p14:xfrm>
            </p:contentPart>
          </mc:Choice>
          <mc:Fallback>
            <p:pic>
              <p:nvPicPr>
                <p:cNvPr id="39" name="Ink 38">
                  <a:extLst>
                    <a:ext uri="{FF2B5EF4-FFF2-40B4-BE49-F238E27FC236}">
                      <a16:creationId xmlns:a16="http://schemas.microsoft.com/office/drawing/2014/main" id="{DADE119B-2A85-B765-24AF-C7FD94A7E127}"/>
                    </a:ext>
                  </a:extLst>
                </p:cNvPr>
                <p:cNvPicPr/>
                <p:nvPr/>
              </p:nvPicPr>
              <p:blipFill>
                <a:blip r:embed="rId99"/>
                <a:stretch>
                  <a:fillRect/>
                </a:stretch>
              </p:blipFill>
              <p:spPr>
                <a:xfrm>
                  <a:off x="5130297" y="755074"/>
                  <a:ext cx="151920" cy="145440"/>
                </a:xfrm>
                <a:prstGeom prst="rect">
                  <a:avLst/>
                </a:prstGeom>
              </p:spPr>
            </p:pic>
          </mc:Fallback>
        </mc:AlternateContent>
        <mc:AlternateContent xmlns:mc="http://schemas.openxmlformats.org/markup-compatibility/2006">
          <mc:Choice xmlns:p14="http://schemas.microsoft.com/office/powerpoint/2010/main" Requires="p14">
            <p:contentPart p14:bwMode="auto" r:id="rId100">
              <p14:nvContentPartPr>
                <p14:cNvPr id="40" name="Ink 39">
                  <a:extLst>
                    <a:ext uri="{FF2B5EF4-FFF2-40B4-BE49-F238E27FC236}">
                      <a16:creationId xmlns:a16="http://schemas.microsoft.com/office/drawing/2014/main" id="{1331BE0A-6671-9AF8-A477-414DAB5C475E}"/>
                    </a:ext>
                  </a:extLst>
                </p14:cNvPr>
                <p14:cNvContentPartPr/>
                <p14:nvPr/>
              </p14:nvContentPartPr>
              <p14:xfrm>
                <a:off x="5228577" y="890794"/>
                <a:ext cx="89640" cy="85680"/>
              </p14:xfrm>
            </p:contentPart>
          </mc:Choice>
          <mc:Fallback>
            <p:pic>
              <p:nvPicPr>
                <p:cNvPr id="40" name="Ink 39">
                  <a:extLst>
                    <a:ext uri="{FF2B5EF4-FFF2-40B4-BE49-F238E27FC236}">
                      <a16:creationId xmlns:a16="http://schemas.microsoft.com/office/drawing/2014/main" id="{1331BE0A-6671-9AF8-A477-414DAB5C475E}"/>
                    </a:ext>
                  </a:extLst>
                </p:cNvPr>
                <p:cNvPicPr/>
                <p:nvPr/>
              </p:nvPicPr>
              <p:blipFill>
                <a:blip r:embed="rId101"/>
                <a:stretch>
                  <a:fillRect/>
                </a:stretch>
              </p:blipFill>
              <p:spPr>
                <a:xfrm>
                  <a:off x="5219937" y="881794"/>
                  <a:ext cx="107280" cy="103320"/>
                </a:xfrm>
                <a:prstGeom prst="rect">
                  <a:avLst/>
                </a:prstGeom>
              </p:spPr>
            </p:pic>
          </mc:Fallback>
        </mc:AlternateContent>
        <mc:AlternateContent xmlns:mc="http://schemas.openxmlformats.org/markup-compatibility/2006">
          <mc:Choice xmlns:p14="http://schemas.microsoft.com/office/powerpoint/2010/main" Requires="p14">
            <p:contentPart p14:bwMode="auto" r:id="rId102">
              <p14:nvContentPartPr>
                <p14:cNvPr id="41" name="Ink 40">
                  <a:extLst>
                    <a:ext uri="{FF2B5EF4-FFF2-40B4-BE49-F238E27FC236}">
                      <a16:creationId xmlns:a16="http://schemas.microsoft.com/office/drawing/2014/main" id="{1A8494CF-7836-444B-477F-21DFBF69BA55}"/>
                    </a:ext>
                  </a:extLst>
                </p14:cNvPr>
                <p14:cNvContentPartPr/>
                <p14:nvPr/>
              </p14:nvContentPartPr>
              <p14:xfrm>
                <a:off x="5319297" y="825994"/>
                <a:ext cx="87840" cy="84240"/>
              </p14:xfrm>
            </p:contentPart>
          </mc:Choice>
          <mc:Fallback>
            <p:pic>
              <p:nvPicPr>
                <p:cNvPr id="41" name="Ink 40">
                  <a:extLst>
                    <a:ext uri="{FF2B5EF4-FFF2-40B4-BE49-F238E27FC236}">
                      <a16:creationId xmlns:a16="http://schemas.microsoft.com/office/drawing/2014/main" id="{1A8494CF-7836-444B-477F-21DFBF69BA55}"/>
                    </a:ext>
                  </a:extLst>
                </p:cNvPr>
                <p:cNvPicPr/>
                <p:nvPr/>
              </p:nvPicPr>
              <p:blipFill>
                <a:blip r:embed="rId103"/>
                <a:stretch>
                  <a:fillRect/>
                </a:stretch>
              </p:blipFill>
              <p:spPr>
                <a:xfrm>
                  <a:off x="5310297" y="817354"/>
                  <a:ext cx="105480" cy="101880"/>
                </a:xfrm>
                <a:prstGeom prst="rect">
                  <a:avLst/>
                </a:prstGeom>
              </p:spPr>
            </p:pic>
          </mc:Fallback>
        </mc:AlternateContent>
        <mc:AlternateContent xmlns:mc="http://schemas.openxmlformats.org/markup-compatibility/2006">
          <mc:Choice xmlns:p14="http://schemas.microsoft.com/office/powerpoint/2010/main" Requires="p14">
            <p:contentPart p14:bwMode="auto" r:id="rId104">
              <p14:nvContentPartPr>
                <p14:cNvPr id="42" name="Ink 41">
                  <a:extLst>
                    <a:ext uri="{FF2B5EF4-FFF2-40B4-BE49-F238E27FC236}">
                      <a16:creationId xmlns:a16="http://schemas.microsoft.com/office/drawing/2014/main" id="{AF9A760E-A5A9-D7D1-523C-5BF63C5B3426}"/>
                    </a:ext>
                  </a:extLst>
                </p14:cNvPr>
                <p14:cNvContentPartPr/>
                <p14:nvPr/>
              </p14:nvContentPartPr>
              <p14:xfrm>
                <a:off x="5342337" y="698554"/>
                <a:ext cx="176040" cy="131400"/>
              </p14:xfrm>
            </p:contentPart>
          </mc:Choice>
          <mc:Fallback>
            <p:pic>
              <p:nvPicPr>
                <p:cNvPr id="42" name="Ink 41">
                  <a:extLst>
                    <a:ext uri="{FF2B5EF4-FFF2-40B4-BE49-F238E27FC236}">
                      <a16:creationId xmlns:a16="http://schemas.microsoft.com/office/drawing/2014/main" id="{AF9A760E-A5A9-D7D1-523C-5BF63C5B3426}"/>
                    </a:ext>
                  </a:extLst>
                </p:cNvPr>
                <p:cNvPicPr/>
                <p:nvPr/>
              </p:nvPicPr>
              <p:blipFill>
                <a:blip r:embed="rId105"/>
                <a:stretch>
                  <a:fillRect/>
                </a:stretch>
              </p:blipFill>
              <p:spPr>
                <a:xfrm>
                  <a:off x="5333697" y="689554"/>
                  <a:ext cx="193680" cy="149040"/>
                </a:xfrm>
                <a:prstGeom prst="rect">
                  <a:avLst/>
                </a:prstGeom>
              </p:spPr>
            </p:pic>
          </mc:Fallback>
        </mc:AlternateContent>
        <mc:AlternateContent xmlns:mc="http://schemas.openxmlformats.org/markup-compatibility/2006">
          <mc:Choice xmlns:p14="http://schemas.microsoft.com/office/powerpoint/2010/main" Requires="p14">
            <p:contentPart p14:bwMode="auto" r:id="rId106">
              <p14:nvContentPartPr>
                <p14:cNvPr id="74" name="Ink 73">
                  <a:extLst>
                    <a:ext uri="{FF2B5EF4-FFF2-40B4-BE49-F238E27FC236}">
                      <a16:creationId xmlns:a16="http://schemas.microsoft.com/office/drawing/2014/main" id="{E0373EE1-D3AA-7353-860A-DE6623BBA25A}"/>
                    </a:ext>
                  </a:extLst>
                </p14:cNvPr>
                <p14:cNvContentPartPr/>
                <p14:nvPr/>
              </p14:nvContentPartPr>
              <p14:xfrm>
                <a:off x="5592537" y="892594"/>
                <a:ext cx="430560" cy="571320"/>
              </p14:xfrm>
            </p:contentPart>
          </mc:Choice>
          <mc:Fallback>
            <p:pic>
              <p:nvPicPr>
                <p:cNvPr id="74" name="Ink 73">
                  <a:extLst>
                    <a:ext uri="{FF2B5EF4-FFF2-40B4-BE49-F238E27FC236}">
                      <a16:creationId xmlns:a16="http://schemas.microsoft.com/office/drawing/2014/main" id="{E0373EE1-D3AA-7353-860A-DE6623BBA25A}"/>
                    </a:ext>
                  </a:extLst>
                </p:cNvPr>
                <p:cNvPicPr/>
                <p:nvPr/>
              </p:nvPicPr>
              <p:blipFill>
                <a:blip r:embed="rId107"/>
                <a:stretch>
                  <a:fillRect/>
                </a:stretch>
              </p:blipFill>
              <p:spPr>
                <a:xfrm>
                  <a:off x="5583537" y="883594"/>
                  <a:ext cx="448200" cy="588960"/>
                </a:xfrm>
                <a:prstGeom prst="rect">
                  <a:avLst/>
                </a:prstGeom>
              </p:spPr>
            </p:pic>
          </mc:Fallback>
        </mc:AlternateContent>
        <mc:AlternateContent xmlns:mc="http://schemas.openxmlformats.org/markup-compatibility/2006">
          <mc:Choice xmlns:p14="http://schemas.microsoft.com/office/powerpoint/2010/main" Requires="p14">
            <p:contentPart p14:bwMode="auto" r:id="rId108">
              <p14:nvContentPartPr>
                <p14:cNvPr id="75" name="Ink 74">
                  <a:extLst>
                    <a:ext uri="{FF2B5EF4-FFF2-40B4-BE49-F238E27FC236}">
                      <a16:creationId xmlns:a16="http://schemas.microsoft.com/office/drawing/2014/main" id="{25B07819-ADAA-1CA3-067D-E742E434D1F3}"/>
                    </a:ext>
                  </a:extLst>
                </p14:cNvPr>
                <p14:cNvContentPartPr/>
                <p14:nvPr/>
              </p14:nvContentPartPr>
              <p14:xfrm>
                <a:off x="6027417" y="1041634"/>
                <a:ext cx="384480" cy="568440"/>
              </p14:xfrm>
            </p:contentPart>
          </mc:Choice>
          <mc:Fallback>
            <p:pic>
              <p:nvPicPr>
                <p:cNvPr id="75" name="Ink 74">
                  <a:extLst>
                    <a:ext uri="{FF2B5EF4-FFF2-40B4-BE49-F238E27FC236}">
                      <a16:creationId xmlns:a16="http://schemas.microsoft.com/office/drawing/2014/main" id="{25B07819-ADAA-1CA3-067D-E742E434D1F3}"/>
                    </a:ext>
                  </a:extLst>
                </p:cNvPr>
                <p:cNvPicPr/>
                <p:nvPr/>
              </p:nvPicPr>
              <p:blipFill>
                <a:blip r:embed="rId109"/>
                <a:stretch>
                  <a:fillRect/>
                </a:stretch>
              </p:blipFill>
              <p:spPr>
                <a:xfrm>
                  <a:off x="6018777" y="1032634"/>
                  <a:ext cx="402120" cy="58608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10">
            <p14:nvContentPartPr>
              <p14:cNvPr id="80" name="Ink 79">
                <a:extLst>
                  <a:ext uri="{FF2B5EF4-FFF2-40B4-BE49-F238E27FC236}">
                    <a16:creationId xmlns:a16="http://schemas.microsoft.com/office/drawing/2014/main" id="{3429FDB0-20C0-2E32-AF9C-61F4BCFAB060}"/>
                  </a:ext>
                </a:extLst>
              </p14:cNvPr>
              <p14:cNvContentPartPr/>
              <p14:nvPr/>
            </p14:nvContentPartPr>
            <p14:xfrm>
              <a:off x="7975017" y="1910674"/>
              <a:ext cx="7560" cy="4680"/>
            </p14:xfrm>
          </p:contentPart>
        </mc:Choice>
        <mc:Fallback>
          <p:pic>
            <p:nvPicPr>
              <p:cNvPr id="80" name="Ink 79">
                <a:extLst>
                  <a:ext uri="{FF2B5EF4-FFF2-40B4-BE49-F238E27FC236}">
                    <a16:creationId xmlns:a16="http://schemas.microsoft.com/office/drawing/2014/main" id="{3429FDB0-20C0-2E32-AF9C-61F4BCFAB060}"/>
                  </a:ext>
                </a:extLst>
              </p:cNvPr>
              <p:cNvPicPr/>
              <p:nvPr/>
            </p:nvPicPr>
            <p:blipFill>
              <a:blip r:embed="rId111"/>
              <a:stretch>
                <a:fillRect/>
              </a:stretch>
            </p:blipFill>
            <p:spPr>
              <a:xfrm>
                <a:off x="7966017" y="1901674"/>
                <a:ext cx="25200" cy="22320"/>
              </a:xfrm>
              <a:prstGeom prst="rect">
                <a:avLst/>
              </a:prstGeom>
            </p:spPr>
          </p:pic>
        </mc:Fallback>
      </mc:AlternateContent>
      <p:grpSp>
        <p:nvGrpSpPr>
          <p:cNvPr id="82" name="Group 81">
            <a:extLst>
              <a:ext uri="{FF2B5EF4-FFF2-40B4-BE49-F238E27FC236}">
                <a16:creationId xmlns:a16="http://schemas.microsoft.com/office/drawing/2014/main" id="{18D87F04-02B6-03D8-2EA7-7E89501B58B7}"/>
              </a:ext>
            </a:extLst>
          </p:cNvPr>
          <p:cNvGrpSpPr/>
          <p:nvPr/>
        </p:nvGrpSpPr>
        <p:grpSpPr>
          <a:xfrm>
            <a:off x="7026777" y="4752874"/>
            <a:ext cx="340560" cy="398880"/>
            <a:chOff x="7026777" y="4752874"/>
            <a:chExt cx="340560" cy="398880"/>
          </a:xfrm>
        </p:grpSpPr>
        <mc:AlternateContent xmlns:mc="http://schemas.openxmlformats.org/markup-compatibility/2006">
          <mc:Choice xmlns:p14="http://schemas.microsoft.com/office/powerpoint/2010/main" Requires="p14">
            <p:contentPart p14:bwMode="auto" r:id="rId112">
              <p14:nvContentPartPr>
                <p14:cNvPr id="77" name="Ink 76">
                  <a:extLst>
                    <a:ext uri="{FF2B5EF4-FFF2-40B4-BE49-F238E27FC236}">
                      <a16:creationId xmlns:a16="http://schemas.microsoft.com/office/drawing/2014/main" id="{2834B0DE-3570-C975-A022-E9A1CB56B01E}"/>
                    </a:ext>
                  </a:extLst>
                </p14:cNvPr>
                <p14:cNvContentPartPr/>
                <p14:nvPr/>
              </p14:nvContentPartPr>
              <p14:xfrm>
                <a:off x="7082577" y="4985074"/>
                <a:ext cx="15840" cy="4680"/>
              </p14:xfrm>
            </p:contentPart>
          </mc:Choice>
          <mc:Fallback>
            <p:pic>
              <p:nvPicPr>
                <p:cNvPr id="77" name="Ink 76">
                  <a:extLst>
                    <a:ext uri="{FF2B5EF4-FFF2-40B4-BE49-F238E27FC236}">
                      <a16:creationId xmlns:a16="http://schemas.microsoft.com/office/drawing/2014/main" id="{2834B0DE-3570-C975-A022-E9A1CB56B01E}"/>
                    </a:ext>
                  </a:extLst>
                </p:cNvPr>
                <p:cNvPicPr/>
                <p:nvPr/>
              </p:nvPicPr>
              <p:blipFill>
                <a:blip r:embed="rId113"/>
                <a:stretch>
                  <a:fillRect/>
                </a:stretch>
              </p:blipFill>
              <p:spPr>
                <a:xfrm>
                  <a:off x="7073577" y="4976434"/>
                  <a:ext cx="33480" cy="22320"/>
                </a:xfrm>
                <a:prstGeom prst="rect">
                  <a:avLst/>
                </a:prstGeom>
              </p:spPr>
            </p:pic>
          </mc:Fallback>
        </mc:AlternateContent>
        <mc:AlternateContent xmlns:mc="http://schemas.openxmlformats.org/markup-compatibility/2006">
          <mc:Choice xmlns:p14="http://schemas.microsoft.com/office/powerpoint/2010/main" Requires="p14">
            <p:contentPart p14:bwMode="auto" r:id="rId114">
              <p14:nvContentPartPr>
                <p14:cNvPr id="78" name="Ink 77">
                  <a:extLst>
                    <a:ext uri="{FF2B5EF4-FFF2-40B4-BE49-F238E27FC236}">
                      <a16:creationId xmlns:a16="http://schemas.microsoft.com/office/drawing/2014/main" id="{3B42B7A8-A8C8-EAE0-F260-424FA739C3F3}"/>
                    </a:ext>
                  </a:extLst>
                </p14:cNvPr>
                <p14:cNvContentPartPr/>
                <p14:nvPr/>
              </p14:nvContentPartPr>
              <p14:xfrm>
                <a:off x="7026777" y="4973194"/>
                <a:ext cx="156600" cy="178560"/>
              </p14:xfrm>
            </p:contentPart>
          </mc:Choice>
          <mc:Fallback>
            <p:pic>
              <p:nvPicPr>
                <p:cNvPr id="78" name="Ink 77">
                  <a:extLst>
                    <a:ext uri="{FF2B5EF4-FFF2-40B4-BE49-F238E27FC236}">
                      <a16:creationId xmlns:a16="http://schemas.microsoft.com/office/drawing/2014/main" id="{3B42B7A8-A8C8-EAE0-F260-424FA739C3F3}"/>
                    </a:ext>
                  </a:extLst>
                </p:cNvPr>
                <p:cNvPicPr/>
                <p:nvPr/>
              </p:nvPicPr>
              <p:blipFill>
                <a:blip r:embed="rId115"/>
                <a:stretch>
                  <a:fillRect/>
                </a:stretch>
              </p:blipFill>
              <p:spPr>
                <a:xfrm>
                  <a:off x="7018137" y="4964194"/>
                  <a:ext cx="174240" cy="196200"/>
                </a:xfrm>
                <a:prstGeom prst="rect">
                  <a:avLst/>
                </a:prstGeom>
              </p:spPr>
            </p:pic>
          </mc:Fallback>
        </mc:AlternateContent>
        <mc:AlternateContent xmlns:mc="http://schemas.openxmlformats.org/markup-compatibility/2006">
          <mc:Choice xmlns:p14="http://schemas.microsoft.com/office/powerpoint/2010/main" Requires="p14">
            <p:contentPart p14:bwMode="auto" r:id="rId116">
              <p14:nvContentPartPr>
                <p14:cNvPr id="81" name="Ink 80">
                  <a:extLst>
                    <a:ext uri="{FF2B5EF4-FFF2-40B4-BE49-F238E27FC236}">
                      <a16:creationId xmlns:a16="http://schemas.microsoft.com/office/drawing/2014/main" id="{97524FAD-2EE0-A62F-F267-0719A26CA58C}"/>
                    </a:ext>
                  </a:extLst>
                </p14:cNvPr>
                <p14:cNvContentPartPr/>
                <p14:nvPr/>
              </p14:nvContentPartPr>
              <p14:xfrm>
                <a:off x="7228017" y="4752874"/>
                <a:ext cx="139320" cy="160920"/>
              </p14:xfrm>
            </p:contentPart>
          </mc:Choice>
          <mc:Fallback>
            <p:pic>
              <p:nvPicPr>
                <p:cNvPr id="81" name="Ink 80">
                  <a:extLst>
                    <a:ext uri="{FF2B5EF4-FFF2-40B4-BE49-F238E27FC236}">
                      <a16:creationId xmlns:a16="http://schemas.microsoft.com/office/drawing/2014/main" id="{97524FAD-2EE0-A62F-F267-0719A26CA58C}"/>
                    </a:ext>
                  </a:extLst>
                </p:cNvPr>
                <p:cNvPicPr/>
                <p:nvPr/>
              </p:nvPicPr>
              <p:blipFill>
                <a:blip r:embed="rId117"/>
                <a:stretch>
                  <a:fillRect/>
                </a:stretch>
              </p:blipFill>
              <p:spPr>
                <a:xfrm>
                  <a:off x="7219377" y="4744234"/>
                  <a:ext cx="156960" cy="178560"/>
                </a:xfrm>
                <a:prstGeom prst="rect">
                  <a:avLst/>
                </a:prstGeom>
              </p:spPr>
            </p:pic>
          </mc:Fallback>
        </mc:AlternateContent>
      </p:grpSp>
      <p:grpSp>
        <p:nvGrpSpPr>
          <p:cNvPr id="88" name="Group 87">
            <a:extLst>
              <a:ext uri="{FF2B5EF4-FFF2-40B4-BE49-F238E27FC236}">
                <a16:creationId xmlns:a16="http://schemas.microsoft.com/office/drawing/2014/main" id="{8E6ACDEA-C5AC-EE5E-D9E7-E5B47B1944B4}"/>
              </a:ext>
            </a:extLst>
          </p:cNvPr>
          <p:cNvGrpSpPr/>
          <p:nvPr/>
        </p:nvGrpSpPr>
        <p:grpSpPr>
          <a:xfrm>
            <a:off x="8453817" y="425674"/>
            <a:ext cx="1230120" cy="1164240"/>
            <a:chOff x="8453817" y="425674"/>
            <a:chExt cx="1230120" cy="1164240"/>
          </a:xfrm>
        </p:grpSpPr>
        <mc:AlternateContent xmlns:mc="http://schemas.openxmlformats.org/markup-compatibility/2006">
          <mc:Choice xmlns:p14="http://schemas.microsoft.com/office/powerpoint/2010/main" Requires="p14">
            <p:contentPart p14:bwMode="auto" r:id="rId118">
              <p14:nvContentPartPr>
                <p14:cNvPr id="83" name="Ink 82">
                  <a:extLst>
                    <a:ext uri="{FF2B5EF4-FFF2-40B4-BE49-F238E27FC236}">
                      <a16:creationId xmlns:a16="http://schemas.microsoft.com/office/drawing/2014/main" id="{869E9E16-E852-9B5B-C6A3-7A00E074E810}"/>
                    </a:ext>
                  </a:extLst>
                </p14:cNvPr>
                <p14:cNvContentPartPr/>
                <p14:nvPr/>
              </p14:nvContentPartPr>
              <p14:xfrm>
                <a:off x="8453817" y="927874"/>
                <a:ext cx="379800" cy="446400"/>
              </p14:xfrm>
            </p:contentPart>
          </mc:Choice>
          <mc:Fallback>
            <p:pic>
              <p:nvPicPr>
                <p:cNvPr id="83" name="Ink 82">
                  <a:extLst>
                    <a:ext uri="{FF2B5EF4-FFF2-40B4-BE49-F238E27FC236}">
                      <a16:creationId xmlns:a16="http://schemas.microsoft.com/office/drawing/2014/main" id="{869E9E16-E852-9B5B-C6A3-7A00E074E810}"/>
                    </a:ext>
                  </a:extLst>
                </p:cNvPr>
                <p:cNvPicPr/>
                <p:nvPr/>
              </p:nvPicPr>
              <p:blipFill>
                <a:blip r:embed="rId119"/>
                <a:stretch>
                  <a:fillRect/>
                </a:stretch>
              </p:blipFill>
              <p:spPr>
                <a:xfrm>
                  <a:off x="8445177" y="918874"/>
                  <a:ext cx="397440" cy="464040"/>
                </a:xfrm>
                <a:prstGeom prst="rect">
                  <a:avLst/>
                </a:prstGeom>
              </p:spPr>
            </p:pic>
          </mc:Fallback>
        </mc:AlternateContent>
        <mc:AlternateContent xmlns:mc="http://schemas.openxmlformats.org/markup-compatibility/2006">
          <mc:Choice xmlns:p14="http://schemas.microsoft.com/office/powerpoint/2010/main" Requires="p14">
            <p:contentPart p14:bwMode="auto" r:id="rId120">
              <p14:nvContentPartPr>
                <p14:cNvPr id="84" name="Ink 83">
                  <a:extLst>
                    <a:ext uri="{FF2B5EF4-FFF2-40B4-BE49-F238E27FC236}">
                      <a16:creationId xmlns:a16="http://schemas.microsoft.com/office/drawing/2014/main" id="{314DA6C3-56D8-BA72-BF5A-CA61866858A0}"/>
                    </a:ext>
                  </a:extLst>
                </p14:cNvPr>
                <p14:cNvContentPartPr/>
                <p14:nvPr/>
              </p14:nvContentPartPr>
              <p14:xfrm>
                <a:off x="8965017" y="1161874"/>
                <a:ext cx="264240" cy="428040"/>
              </p14:xfrm>
            </p:contentPart>
          </mc:Choice>
          <mc:Fallback>
            <p:pic>
              <p:nvPicPr>
                <p:cNvPr id="84" name="Ink 83">
                  <a:extLst>
                    <a:ext uri="{FF2B5EF4-FFF2-40B4-BE49-F238E27FC236}">
                      <a16:creationId xmlns:a16="http://schemas.microsoft.com/office/drawing/2014/main" id="{314DA6C3-56D8-BA72-BF5A-CA61866858A0}"/>
                    </a:ext>
                  </a:extLst>
                </p:cNvPr>
                <p:cNvPicPr/>
                <p:nvPr/>
              </p:nvPicPr>
              <p:blipFill>
                <a:blip r:embed="rId121"/>
                <a:stretch>
                  <a:fillRect/>
                </a:stretch>
              </p:blipFill>
              <p:spPr>
                <a:xfrm>
                  <a:off x="8956377" y="1153234"/>
                  <a:ext cx="281880" cy="445680"/>
                </a:xfrm>
                <a:prstGeom prst="rect">
                  <a:avLst/>
                </a:prstGeom>
              </p:spPr>
            </p:pic>
          </mc:Fallback>
        </mc:AlternateContent>
        <mc:AlternateContent xmlns:mc="http://schemas.openxmlformats.org/markup-compatibility/2006">
          <mc:Choice xmlns:p14="http://schemas.microsoft.com/office/powerpoint/2010/main" Requires="p14">
            <p:contentPart p14:bwMode="auto" r:id="rId122">
              <p14:nvContentPartPr>
                <p14:cNvPr id="85" name="Ink 84">
                  <a:extLst>
                    <a:ext uri="{FF2B5EF4-FFF2-40B4-BE49-F238E27FC236}">
                      <a16:creationId xmlns:a16="http://schemas.microsoft.com/office/drawing/2014/main" id="{FB472877-8716-66E2-E12F-ED86BE1E6760}"/>
                    </a:ext>
                  </a:extLst>
                </p14:cNvPr>
                <p14:cNvContentPartPr/>
                <p14:nvPr/>
              </p14:nvContentPartPr>
              <p14:xfrm>
                <a:off x="9416817" y="609634"/>
                <a:ext cx="267120" cy="372240"/>
              </p14:xfrm>
            </p:contentPart>
          </mc:Choice>
          <mc:Fallback>
            <p:pic>
              <p:nvPicPr>
                <p:cNvPr id="85" name="Ink 84">
                  <a:extLst>
                    <a:ext uri="{FF2B5EF4-FFF2-40B4-BE49-F238E27FC236}">
                      <a16:creationId xmlns:a16="http://schemas.microsoft.com/office/drawing/2014/main" id="{FB472877-8716-66E2-E12F-ED86BE1E6760}"/>
                    </a:ext>
                  </a:extLst>
                </p:cNvPr>
                <p:cNvPicPr/>
                <p:nvPr/>
              </p:nvPicPr>
              <p:blipFill>
                <a:blip r:embed="rId123"/>
                <a:stretch>
                  <a:fillRect/>
                </a:stretch>
              </p:blipFill>
              <p:spPr>
                <a:xfrm>
                  <a:off x="9407817" y="600634"/>
                  <a:ext cx="284760" cy="389880"/>
                </a:xfrm>
                <a:prstGeom prst="rect">
                  <a:avLst/>
                </a:prstGeom>
              </p:spPr>
            </p:pic>
          </mc:Fallback>
        </mc:AlternateContent>
        <mc:AlternateContent xmlns:mc="http://schemas.openxmlformats.org/markup-compatibility/2006">
          <mc:Choice xmlns:p14="http://schemas.microsoft.com/office/powerpoint/2010/main" Requires="p14">
            <p:contentPart p14:bwMode="auto" r:id="rId124">
              <p14:nvContentPartPr>
                <p14:cNvPr id="86" name="Ink 85">
                  <a:extLst>
                    <a:ext uri="{FF2B5EF4-FFF2-40B4-BE49-F238E27FC236}">
                      <a16:creationId xmlns:a16="http://schemas.microsoft.com/office/drawing/2014/main" id="{11BB2DD2-2B32-9013-7552-33AFDFB88528}"/>
                    </a:ext>
                  </a:extLst>
                </p14:cNvPr>
                <p14:cNvContentPartPr/>
                <p14:nvPr/>
              </p14:nvContentPartPr>
              <p14:xfrm>
                <a:off x="9007497" y="508834"/>
                <a:ext cx="227160" cy="415800"/>
              </p14:xfrm>
            </p:contentPart>
          </mc:Choice>
          <mc:Fallback>
            <p:pic>
              <p:nvPicPr>
                <p:cNvPr id="86" name="Ink 85">
                  <a:extLst>
                    <a:ext uri="{FF2B5EF4-FFF2-40B4-BE49-F238E27FC236}">
                      <a16:creationId xmlns:a16="http://schemas.microsoft.com/office/drawing/2014/main" id="{11BB2DD2-2B32-9013-7552-33AFDFB88528}"/>
                    </a:ext>
                  </a:extLst>
                </p:cNvPr>
                <p:cNvPicPr/>
                <p:nvPr/>
              </p:nvPicPr>
              <p:blipFill>
                <a:blip r:embed="rId125"/>
                <a:stretch>
                  <a:fillRect/>
                </a:stretch>
              </p:blipFill>
              <p:spPr>
                <a:xfrm>
                  <a:off x="8998857" y="499834"/>
                  <a:ext cx="244800" cy="433440"/>
                </a:xfrm>
                <a:prstGeom prst="rect">
                  <a:avLst/>
                </a:prstGeom>
              </p:spPr>
            </p:pic>
          </mc:Fallback>
        </mc:AlternateContent>
        <mc:AlternateContent xmlns:mc="http://schemas.openxmlformats.org/markup-compatibility/2006">
          <mc:Choice xmlns:p14="http://schemas.microsoft.com/office/powerpoint/2010/main" Requires="p14">
            <p:contentPart p14:bwMode="auto" r:id="rId126">
              <p14:nvContentPartPr>
                <p14:cNvPr id="87" name="Ink 86">
                  <a:extLst>
                    <a:ext uri="{FF2B5EF4-FFF2-40B4-BE49-F238E27FC236}">
                      <a16:creationId xmlns:a16="http://schemas.microsoft.com/office/drawing/2014/main" id="{BD55B8BF-83F0-3BDB-A9D0-531F26724413}"/>
                    </a:ext>
                  </a:extLst>
                </p14:cNvPr>
                <p14:cNvContentPartPr/>
                <p14:nvPr/>
              </p14:nvContentPartPr>
              <p14:xfrm>
                <a:off x="8540937" y="425674"/>
                <a:ext cx="278640" cy="388440"/>
              </p14:xfrm>
            </p:contentPart>
          </mc:Choice>
          <mc:Fallback>
            <p:pic>
              <p:nvPicPr>
                <p:cNvPr id="87" name="Ink 86">
                  <a:extLst>
                    <a:ext uri="{FF2B5EF4-FFF2-40B4-BE49-F238E27FC236}">
                      <a16:creationId xmlns:a16="http://schemas.microsoft.com/office/drawing/2014/main" id="{BD55B8BF-83F0-3BDB-A9D0-531F26724413}"/>
                    </a:ext>
                  </a:extLst>
                </p:cNvPr>
                <p:cNvPicPr/>
                <p:nvPr/>
              </p:nvPicPr>
              <p:blipFill>
                <a:blip r:embed="rId127"/>
                <a:stretch>
                  <a:fillRect/>
                </a:stretch>
              </p:blipFill>
              <p:spPr>
                <a:xfrm>
                  <a:off x="8531937" y="417034"/>
                  <a:ext cx="296280" cy="40608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28">
            <p14:nvContentPartPr>
              <p14:cNvPr id="89" name="Ink 88">
                <a:extLst>
                  <a:ext uri="{FF2B5EF4-FFF2-40B4-BE49-F238E27FC236}">
                    <a16:creationId xmlns:a16="http://schemas.microsoft.com/office/drawing/2014/main" id="{C856159A-B331-98C7-50E2-4C4E16766991}"/>
                  </a:ext>
                </a:extLst>
              </p14:cNvPr>
              <p14:cNvContentPartPr/>
              <p14:nvPr/>
            </p14:nvContentPartPr>
            <p14:xfrm>
              <a:off x="7927137" y="4238434"/>
              <a:ext cx="145440" cy="182520"/>
            </p14:xfrm>
          </p:contentPart>
        </mc:Choice>
        <mc:Fallback>
          <p:pic>
            <p:nvPicPr>
              <p:cNvPr id="89" name="Ink 88">
                <a:extLst>
                  <a:ext uri="{FF2B5EF4-FFF2-40B4-BE49-F238E27FC236}">
                    <a16:creationId xmlns:a16="http://schemas.microsoft.com/office/drawing/2014/main" id="{C856159A-B331-98C7-50E2-4C4E16766991}"/>
                  </a:ext>
                </a:extLst>
              </p:cNvPr>
              <p:cNvPicPr/>
              <p:nvPr/>
            </p:nvPicPr>
            <p:blipFill>
              <a:blip r:embed="rId129"/>
              <a:stretch>
                <a:fillRect/>
              </a:stretch>
            </p:blipFill>
            <p:spPr>
              <a:xfrm>
                <a:off x="7918497" y="4229794"/>
                <a:ext cx="163080" cy="200160"/>
              </a:xfrm>
              <a:prstGeom prst="rect">
                <a:avLst/>
              </a:prstGeom>
            </p:spPr>
          </p:pic>
        </mc:Fallback>
      </mc:AlternateContent>
      <p:grpSp>
        <p:nvGrpSpPr>
          <p:cNvPr id="96" name="Group 95">
            <a:extLst>
              <a:ext uri="{FF2B5EF4-FFF2-40B4-BE49-F238E27FC236}">
                <a16:creationId xmlns:a16="http://schemas.microsoft.com/office/drawing/2014/main" id="{8D90B548-E46B-5153-C660-5CF86DB75474}"/>
              </a:ext>
            </a:extLst>
          </p:cNvPr>
          <p:cNvGrpSpPr/>
          <p:nvPr/>
        </p:nvGrpSpPr>
        <p:grpSpPr>
          <a:xfrm>
            <a:off x="9862857" y="289234"/>
            <a:ext cx="1864440" cy="1830240"/>
            <a:chOff x="9862857" y="289234"/>
            <a:chExt cx="1864440" cy="1830240"/>
          </a:xfrm>
        </p:grpSpPr>
        <mc:AlternateContent xmlns:mc="http://schemas.openxmlformats.org/markup-compatibility/2006">
          <mc:Choice xmlns:p14="http://schemas.microsoft.com/office/powerpoint/2010/main" Requires="p14">
            <p:contentPart p14:bwMode="auto" r:id="rId130">
              <p14:nvContentPartPr>
                <p14:cNvPr id="24" name="Ink 23">
                  <a:extLst>
                    <a:ext uri="{FF2B5EF4-FFF2-40B4-BE49-F238E27FC236}">
                      <a16:creationId xmlns:a16="http://schemas.microsoft.com/office/drawing/2014/main" id="{532DF688-E496-E41A-4305-EFC8A1D5FB5E}"/>
                    </a:ext>
                  </a:extLst>
                </p14:cNvPr>
                <p14:cNvContentPartPr/>
                <p14:nvPr/>
              </p14:nvContentPartPr>
              <p14:xfrm>
                <a:off x="10036737" y="1767394"/>
                <a:ext cx="790560" cy="352080"/>
              </p14:xfrm>
            </p:contentPart>
          </mc:Choice>
          <mc:Fallback>
            <p:pic>
              <p:nvPicPr>
                <p:cNvPr id="24" name="Ink 23">
                  <a:extLst>
                    <a:ext uri="{FF2B5EF4-FFF2-40B4-BE49-F238E27FC236}">
                      <a16:creationId xmlns:a16="http://schemas.microsoft.com/office/drawing/2014/main" id="{532DF688-E496-E41A-4305-EFC8A1D5FB5E}"/>
                    </a:ext>
                  </a:extLst>
                </p:cNvPr>
                <p:cNvPicPr/>
                <p:nvPr/>
              </p:nvPicPr>
              <p:blipFill>
                <a:blip r:embed="rId131"/>
                <a:stretch>
                  <a:fillRect/>
                </a:stretch>
              </p:blipFill>
              <p:spPr>
                <a:xfrm>
                  <a:off x="10028097" y="1758754"/>
                  <a:ext cx="808200" cy="369720"/>
                </a:xfrm>
                <a:prstGeom prst="rect">
                  <a:avLst/>
                </a:prstGeom>
              </p:spPr>
            </p:pic>
          </mc:Fallback>
        </mc:AlternateContent>
        <mc:AlternateContent xmlns:mc="http://schemas.openxmlformats.org/markup-compatibility/2006">
          <mc:Choice xmlns:p14="http://schemas.microsoft.com/office/powerpoint/2010/main" Requires="p14">
            <p:contentPart p14:bwMode="auto" r:id="rId132">
              <p14:nvContentPartPr>
                <p14:cNvPr id="25" name="Ink 24">
                  <a:extLst>
                    <a:ext uri="{FF2B5EF4-FFF2-40B4-BE49-F238E27FC236}">
                      <a16:creationId xmlns:a16="http://schemas.microsoft.com/office/drawing/2014/main" id="{C13F4021-5491-F9BF-B01C-345C8EF3B091}"/>
                    </a:ext>
                  </a:extLst>
                </p14:cNvPr>
                <p14:cNvContentPartPr/>
                <p14:nvPr/>
              </p14:nvContentPartPr>
              <p14:xfrm>
                <a:off x="10955097" y="1975474"/>
                <a:ext cx="273960" cy="69840"/>
              </p14:xfrm>
            </p:contentPart>
          </mc:Choice>
          <mc:Fallback>
            <p:pic>
              <p:nvPicPr>
                <p:cNvPr id="25" name="Ink 24">
                  <a:extLst>
                    <a:ext uri="{FF2B5EF4-FFF2-40B4-BE49-F238E27FC236}">
                      <a16:creationId xmlns:a16="http://schemas.microsoft.com/office/drawing/2014/main" id="{C13F4021-5491-F9BF-B01C-345C8EF3B091}"/>
                    </a:ext>
                  </a:extLst>
                </p:cNvPr>
                <p:cNvPicPr/>
                <p:nvPr/>
              </p:nvPicPr>
              <p:blipFill>
                <a:blip r:embed="rId133"/>
                <a:stretch>
                  <a:fillRect/>
                </a:stretch>
              </p:blipFill>
              <p:spPr>
                <a:xfrm>
                  <a:off x="10946457" y="1966834"/>
                  <a:ext cx="291600" cy="87480"/>
                </a:xfrm>
                <a:prstGeom prst="rect">
                  <a:avLst/>
                </a:prstGeom>
              </p:spPr>
            </p:pic>
          </mc:Fallback>
        </mc:AlternateContent>
        <mc:AlternateContent xmlns:mc="http://schemas.openxmlformats.org/markup-compatibility/2006">
          <mc:Choice xmlns:p14="http://schemas.microsoft.com/office/powerpoint/2010/main" Requires="p14">
            <p:contentPart p14:bwMode="auto" r:id="rId134">
              <p14:nvContentPartPr>
                <p14:cNvPr id="26" name="Ink 25">
                  <a:extLst>
                    <a:ext uri="{FF2B5EF4-FFF2-40B4-BE49-F238E27FC236}">
                      <a16:creationId xmlns:a16="http://schemas.microsoft.com/office/drawing/2014/main" id="{80710542-73CE-793E-6EA7-89F951C37236}"/>
                    </a:ext>
                  </a:extLst>
                </p14:cNvPr>
                <p14:cNvContentPartPr/>
                <p14:nvPr/>
              </p14:nvContentPartPr>
              <p14:xfrm>
                <a:off x="11313297" y="1941274"/>
                <a:ext cx="111600" cy="128160"/>
              </p14:xfrm>
            </p:contentPart>
          </mc:Choice>
          <mc:Fallback>
            <p:pic>
              <p:nvPicPr>
                <p:cNvPr id="26" name="Ink 25">
                  <a:extLst>
                    <a:ext uri="{FF2B5EF4-FFF2-40B4-BE49-F238E27FC236}">
                      <a16:creationId xmlns:a16="http://schemas.microsoft.com/office/drawing/2014/main" id="{80710542-73CE-793E-6EA7-89F951C37236}"/>
                    </a:ext>
                  </a:extLst>
                </p:cNvPr>
                <p:cNvPicPr/>
                <p:nvPr/>
              </p:nvPicPr>
              <p:blipFill>
                <a:blip r:embed="rId135"/>
                <a:stretch>
                  <a:fillRect/>
                </a:stretch>
              </p:blipFill>
              <p:spPr>
                <a:xfrm>
                  <a:off x="11304657" y="1932274"/>
                  <a:ext cx="129240" cy="145800"/>
                </a:xfrm>
                <a:prstGeom prst="rect">
                  <a:avLst/>
                </a:prstGeom>
              </p:spPr>
            </p:pic>
          </mc:Fallback>
        </mc:AlternateContent>
        <mc:AlternateContent xmlns:mc="http://schemas.openxmlformats.org/markup-compatibility/2006">
          <mc:Choice xmlns:p14="http://schemas.microsoft.com/office/powerpoint/2010/main" Requires="p14">
            <p:contentPart p14:bwMode="auto" r:id="rId136">
              <p14:nvContentPartPr>
                <p14:cNvPr id="27" name="Ink 26">
                  <a:extLst>
                    <a:ext uri="{FF2B5EF4-FFF2-40B4-BE49-F238E27FC236}">
                      <a16:creationId xmlns:a16="http://schemas.microsoft.com/office/drawing/2014/main" id="{C106513E-FEFB-58B9-73BC-A941FEEB7C59}"/>
                    </a:ext>
                  </a:extLst>
                </p14:cNvPr>
                <p14:cNvContentPartPr/>
                <p14:nvPr/>
              </p14:nvContentPartPr>
              <p14:xfrm>
                <a:off x="11454057" y="1810594"/>
                <a:ext cx="163080" cy="231120"/>
              </p14:xfrm>
            </p:contentPart>
          </mc:Choice>
          <mc:Fallback>
            <p:pic>
              <p:nvPicPr>
                <p:cNvPr id="27" name="Ink 26">
                  <a:extLst>
                    <a:ext uri="{FF2B5EF4-FFF2-40B4-BE49-F238E27FC236}">
                      <a16:creationId xmlns:a16="http://schemas.microsoft.com/office/drawing/2014/main" id="{C106513E-FEFB-58B9-73BC-A941FEEB7C59}"/>
                    </a:ext>
                  </a:extLst>
                </p:cNvPr>
                <p:cNvPicPr/>
                <p:nvPr/>
              </p:nvPicPr>
              <p:blipFill>
                <a:blip r:embed="rId137"/>
                <a:stretch>
                  <a:fillRect/>
                </a:stretch>
              </p:blipFill>
              <p:spPr>
                <a:xfrm>
                  <a:off x="11445417" y="1801954"/>
                  <a:ext cx="180720" cy="248760"/>
                </a:xfrm>
                <a:prstGeom prst="rect">
                  <a:avLst/>
                </a:prstGeom>
              </p:spPr>
            </p:pic>
          </mc:Fallback>
        </mc:AlternateContent>
        <mc:AlternateContent xmlns:mc="http://schemas.openxmlformats.org/markup-compatibility/2006">
          <mc:Choice xmlns:p14="http://schemas.microsoft.com/office/powerpoint/2010/main" Requires="p14">
            <p:contentPart p14:bwMode="auto" r:id="rId138">
              <p14:nvContentPartPr>
                <p14:cNvPr id="28" name="Ink 27">
                  <a:extLst>
                    <a:ext uri="{FF2B5EF4-FFF2-40B4-BE49-F238E27FC236}">
                      <a16:creationId xmlns:a16="http://schemas.microsoft.com/office/drawing/2014/main" id="{4F9C9834-8ED1-EF5A-94FC-10D412D6A2A4}"/>
                    </a:ext>
                  </a:extLst>
                </p14:cNvPr>
                <p14:cNvContentPartPr/>
                <p14:nvPr/>
              </p14:nvContentPartPr>
              <p14:xfrm>
                <a:off x="11537577" y="1919674"/>
                <a:ext cx="189720" cy="55080"/>
              </p14:xfrm>
            </p:contentPart>
          </mc:Choice>
          <mc:Fallback>
            <p:pic>
              <p:nvPicPr>
                <p:cNvPr id="28" name="Ink 27">
                  <a:extLst>
                    <a:ext uri="{FF2B5EF4-FFF2-40B4-BE49-F238E27FC236}">
                      <a16:creationId xmlns:a16="http://schemas.microsoft.com/office/drawing/2014/main" id="{4F9C9834-8ED1-EF5A-94FC-10D412D6A2A4}"/>
                    </a:ext>
                  </a:extLst>
                </p:cNvPr>
                <p:cNvPicPr/>
                <p:nvPr/>
              </p:nvPicPr>
              <p:blipFill>
                <a:blip r:embed="rId139"/>
                <a:stretch>
                  <a:fillRect/>
                </a:stretch>
              </p:blipFill>
              <p:spPr>
                <a:xfrm>
                  <a:off x="11528937" y="1910674"/>
                  <a:ext cx="207360" cy="72720"/>
                </a:xfrm>
                <a:prstGeom prst="rect">
                  <a:avLst/>
                </a:prstGeom>
              </p:spPr>
            </p:pic>
          </mc:Fallback>
        </mc:AlternateContent>
        <mc:AlternateContent xmlns:mc="http://schemas.openxmlformats.org/markup-compatibility/2006">
          <mc:Choice xmlns:p14="http://schemas.microsoft.com/office/powerpoint/2010/main" Requires="p14">
            <p:contentPart p14:bwMode="auto" r:id="rId140">
              <p14:nvContentPartPr>
                <p14:cNvPr id="90" name="Ink 89">
                  <a:extLst>
                    <a:ext uri="{FF2B5EF4-FFF2-40B4-BE49-F238E27FC236}">
                      <a16:creationId xmlns:a16="http://schemas.microsoft.com/office/drawing/2014/main" id="{B54F61DC-8842-D357-112E-CD4253AD4A80}"/>
                    </a:ext>
                  </a:extLst>
                </p14:cNvPr>
                <p14:cNvContentPartPr/>
                <p14:nvPr/>
              </p14:nvContentPartPr>
              <p14:xfrm>
                <a:off x="9906417" y="880714"/>
                <a:ext cx="413640" cy="533880"/>
              </p14:xfrm>
            </p:contentPart>
          </mc:Choice>
          <mc:Fallback>
            <p:pic>
              <p:nvPicPr>
                <p:cNvPr id="90" name="Ink 89">
                  <a:extLst>
                    <a:ext uri="{FF2B5EF4-FFF2-40B4-BE49-F238E27FC236}">
                      <a16:creationId xmlns:a16="http://schemas.microsoft.com/office/drawing/2014/main" id="{B54F61DC-8842-D357-112E-CD4253AD4A80}"/>
                    </a:ext>
                  </a:extLst>
                </p:cNvPr>
                <p:cNvPicPr/>
                <p:nvPr/>
              </p:nvPicPr>
              <p:blipFill>
                <a:blip r:embed="rId141"/>
                <a:stretch>
                  <a:fillRect/>
                </a:stretch>
              </p:blipFill>
              <p:spPr>
                <a:xfrm>
                  <a:off x="9897777" y="871714"/>
                  <a:ext cx="431280" cy="551520"/>
                </a:xfrm>
                <a:prstGeom prst="rect">
                  <a:avLst/>
                </a:prstGeom>
              </p:spPr>
            </p:pic>
          </mc:Fallback>
        </mc:AlternateContent>
        <mc:AlternateContent xmlns:mc="http://schemas.openxmlformats.org/markup-compatibility/2006">
          <mc:Choice xmlns:p14="http://schemas.microsoft.com/office/powerpoint/2010/main" Requires="p14">
            <p:contentPart p14:bwMode="auto" r:id="rId142">
              <p14:nvContentPartPr>
                <p14:cNvPr id="91" name="Ink 90">
                  <a:extLst>
                    <a:ext uri="{FF2B5EF4-FFF2-40B4-BE49-F238E27FC236}">
                      <a16:creationId xmlns:a16="http://schemas.microsoft.com/office/drawing/2014/main" id="{1A326DB2-CA41-3368-971F-ADBD8EE6843D}"/>
                    </a:ext>
                  </a:extLst>
                </p14:cNvPr>
                <p14:cNvContentPartPr/>
                <p14:nvPr/>
              </p14:nvContentPartPr>
              <p14:xfrm>
                <a:off x="10395297" y="1100674"/>
                <a:ext cx="347040" cy="494280"/>
              </p14:xfrm>
            </p:contentPart>
          </mc:Choice>
          <mc:Fallback>
            <p:pic>
              <p:nvPicPr>
                <p:cNvPr id="91" name="Ink 90">
                  <a:extLst>
                    <a:ext uri="{FF2B5EF4-FFF2-40B4-BE49-F238E27FC236}">
                      <a16:creationId xmlns:a16="http://schemas.microsoft.com/office/drawing/2014/main" id="{1A326DB2-CA41-3368-971F-ADBD8EE6843D}"/>
                    </a:ext>
                  </a:extLst>
                </p:cNvPr>
                <p:cNvPicPr/>
                <p:nvPr/>
              </p:nvPicPr>
              <p:blipFill>
                <a:blip r:embed="rId143"/>
                <a:stretch>
                  <a:fillRect/>
                </a:stretch>
              </p:blipFill>
              <p:spPr>
                <a:xfrm>
                  <a:off x="10386297" y="1092034"/>
                  <a:ext cx="364680" cy="511920"/>
                </a:xfrm>
                <a:prstGeom prst="rect">
                  <a:avLst/>
                </a:prstGeom>
              </p:spPr>
            </p:pic>
          </mc:Fallback>
        </mc:AlternateContent>
        <mc:AlternateContent xmlns:mc="http://schemas.openxmlformats.org/markup-compatibility/2006">
          <mc:Choice xmlns:p14="http://schemas.microsoft.com/office/powerpoint/2010/main" Requires="p14">
            <p:contentPart p14:bwMode="auto" r:id="rId144">
              <p14:nvContentPartPr>
                <p14:cNvPr id="92" name="Ink 91">
                  <a:extLst>
                    <a:ext uri="{FF2B5EF4-FFF2-40B4-BE49-F238E27FC236}">
                      <a16:creationId xmlns:a16="http://schemas.microsoft.com/office/drawing/2014/main" id="{0647EC2B-E742-4A0F-2B89-55C1D2094231}"/>
                    </a:ext>
                  </a:extLst>
                </p14:cNvPr>
                <p14:cNvContentPartPr/>
                <p14:nvPr/>
              </p14:nvContentPartPr>
              <p14:xfrm>
                <a:off x="10797777" y="1229194"/>
                <a:ext cx="301320" cy="437400"/>
              </p14:xfrm>
            </p:contentPart>
          </mc:Choice>
          <mc:Fallback>
            <p:pic>
              <p:nvPicPr>
                <p:cNvPr id="92" name="Ink 91">
                  <a:extLst>
                    <a:ext uri="{FF2B5EF4-FFF2-40B4-BE49-F238E27FC236}">
                      <a16:creationId xmlns:a16="http://schemas.microsoft.com/office/drawing/2014/main" id="{0647EC2B-E742-4A0F-2B89-55C1D2094231}"/>
                    </a:ext>
                  </a:extLst>
                </p:cNvPr>
                <p:cNvPicPr/>
                <p:nvPr/>
              </p:nvPicPr>
              <p:blipFill>
                <a:blip r:embed="rId145"/>
                <a:stretch>
                  <a:fillRect/>
                </a:stretch>
              </p:blipFill>
              <p:spPr>
                <a:xfrm>
                  <a:off x="10789137" y="1220554"/>
                  <a:ext cx="318960" cy="455040"/>
                </a:xfrm>
                <a:prstGeom prst="rect">
                  <a:avLst/>
                </a:prstGeom>
              </p:spPr>
            </p:pic>
          </mc:Fallback>
        </mc:AlternateContent>
        <mc:AlternateContent xmlns:mc="http://schemas.openxmlformats.org/markup-compatibility/2006">
          <mc:Choice xmlns:p14="http://schemas.microsoft.com/office/powerpoint/2010/main" Requires="p14">
            <p:contentPart p14:bwMode="auto" r:id="rId146">
              <p14:nvContentPartPr>
                <p14:cNvPr id="93" name="Ink 92">
                  <a:extLst>
                    <a:ext uri="{FF2B5EF4-FFF2-40B4-BE49-F238E27FC236}">
                      <a16:creationId xmlns:a16="http://schemas.microsoft.com/office/drawing/2014/main" id="{3A9B1B73-3271-981E-C6D6-A2894D2F1E18}"/>
                    </a:ext>
                  </a:extLst>
                </p14:cNvPr>
                <p14:cNvContentPartPr/>
                <p14:nvPr/>
              </p14:nvContentPartPr>
              <p14:xfrm>
                <a:off x="10761057" y="494434"/>
                <a:ext cx="334080" cy="506520"/>
              </p14:xfrm>
            </p:contentPart>
          </mc:Choice>
          <mc:Fallback>
            <p:pic>
              <p:nvPicPr>
                <p:cNvPr id="93" name="Ink 92">
                  <a:extLst>
                    <a:ext uri="{FF2B5EF4-FFF2-40B4-BE49-F238E27FC236}">
                      <a16:creationId xmlns:a16="http://schemas.microsoft.com/office/drawing/2014/main" id="{3A9B1B73-3271-981E-C6D6-A2894D2F1E18}"/>
                    </a:ext>
                  </a:extLst>
                </p:cNvPr>
                <p:cNvPicPr/>
                <p:nvPr/>
              </p:nvPicPr>
              <p:blipFill>
                <a:blip r:embed="rId147"/>
                <a:stretch>
                  <a:fillRect/>
                </a:stretch>
              </p:blipFill>
              <p:spPr>
                <a:xfrm>
                  <a:off x="10752057" y="485794"/>
                  <a:ext cx="351720" cy="524160"/>
                </a:xfrm>
                <a:prstGeom prst="rect">
                  <a:avLst/>
                </a:prstGeom>
              </p:spPr>
            </p:pic>
          </mc:Fallback>
        </mc:AlternateContent>
        <mc:AlternateContent xmlns:mc="http://schemas.openxmlformats.org/markup-compatibility/2006">
          <mc:Choice xmlns:p14="http://schemas.microsoft.com/office/powerpoint/2010/main" Requires="p14">
            <p:contentPart p14:bwMode="auto" r:id="rId148">
              <p14:nvContentPartPr>
                <p14:cNvPr id="94" name="Ink 93">
                  <a:extLst>
                    <a:ext uri="{FF2B5EF4-FFF2-40B4-BE49-F238E27FC236}">
                      <a16:creationId xmlns:a16="http://schemas.microsoft.com/office/drawing/2014/main" id="{7C756EA7-1743-A8DE-1A68-B7D129C4B642}"/>
                    </a:ext>
                  </a:extLst>
                </p14:cNvPr>
                <p14:cNvContentPartPr/>
                <p14:nvPr/>
              </p14:nvContentPartPr>
              <p14:xfrm>
                <a:off x="10353897" y="397234"/>
                <a:ext cx="327960" cy="495000"/>
              </p14:xfrm>
            </p:contentPart>
          </mc:Choice>
          <mc:Fallback>
            <p:pic>
              <p:nvPicPr>
                <p:cNvPr id="94" name="Ink 93">
                  <a:extLst>
                    <a:ext uri="{FF2B5EF4-FFF2-40B4-BE49-F238E27FC236}">
                      <a16:creationId xmlns:a16="http://schemas.microsoft.com/office/drawing/2014/main" id="{7C756EA7-1743-A8DE-1A68-B7D129C4B642}"/>
                    </a:ext>
                  </a:extLst>
                </p:cNvPr>
                <p:cNvPicPr/>
                <p:nvPr/>
              </p:nvPicPr>
              <p:blipFill>
                <a:blip r:embed="rId149"/>
                <a:stretch>
                  <a:fillRect/>
                </a:stretch>
              </p:blipFill>
              <p:spPr>
                <a:xfrm>
                  <a:off x="10344897" y="388594"/>
                  <a:ext cx="345600" cy="512640"/>
                </a:xfrm>
                <a:prstGeom prst="rect">
                  <a:avLst/>
                </a:prstGeom>
              </p:spPr>
            </p:pic>
          </mc:Fallback>
        </mc:AlternateContent>
        <mc:AlternateContent xmlns:mc="http://schemas.openxmlformats.org/markup-compatibility/2006">
          <mc:Choice xmlns:p14="http://schemas.microsoft.com/office/powerpoint/2010/main" Requires="p14">
            <p:contentPart p14:bwMode="auto" r:id="rId150">
              <p14:nvContentPartPr>
                <p14:cNvPr id="95" name="Ink 94">
                  <a:extLst>
                    <a:ext uri="{FF2B5EF4-FFF2-40B4-BE49-F238E27FC236}">
                      <a16:creationId xmlns:a16="http://schemas.microsoft.com/office/drawing/2014/main" id="{8E60F375-FEC0-7C3A-678C-873B95FE9614}"/>
                    </a:ext>
                  </a:extLst>
                </p14:cNvPr>
                <p14:cNvContentPartPr/>
                <p14:nvPr/>
              </p14:nvContentPartPr>
              <p14:xfrm>
                <a:off x="9862857" y="289234"/>
                <a:ext cx="474120" cy="489240"/>
              </p14:xfrm>
            </p:contentPart>
          </mc:Choice>
          <mc:Fallback>
            <p:pic>
              <p:nvPicPr>
                <p:cNvPr id="95" name="Ink 94">
                  <a:extLst>
                    <a:ext uri="{FF2B5EF4-FFF2-40B4-BE49-F238E27FC236}">
                      <a16:creationId xmlns:a16="http://schemas.microsoft.com/office/drawing/2014/main" id="{8E60F375-FEC0-7C3A-678C-873B95FE9614}"/>
                    </a:ext>
                  </a:extLst>
                </p:cNvPr>
                <p:cNvPicPr/>
                <p:nvPr/>
              </p:nvPicPr>
              <p:blipFill>
                <a:blip r:embed="rId151"/>
                <a:stretch>
                  <a:fillRect/>
                </a:stretch>
              </p:blipFill>
              <p:spPr>
                <a:xfrm>
                  <a:off x="9854217" y="280594"/>
                  <a:ext cx="491760" cy="506880"/>
                </a:xfrm>
                <a:prstGeom prst="rect">
                  <a:avLst/>
                </a:prstGeom>
              </p:spPr>
            </p:pic>
          </mc:Fallback>
        </mc:AlternateContent>
      </p:grpSp>
      <p:grpSp>
        <p:nvGrpSpPr>
          <p:cNvPr id="132" name="Group 131">
            <a:extLst>
              <a:ext uri="{FF2B5EF4-FFF2-40B4-BE49-F238E27FC236}">
                <a16:creationId xmlns:a16="http://schemas.microsoft.com/office/drawing/2014/main" id="{F7B7FBA8-D1F9-024A-F6BE-7E2EF199D464}"/>
              </a:ext>
            </a:extLst>
          </p:cNvPr>
          <p:cNvGrpSpPr/>
          <p:nvPr/>
        </p:nvGrpSpPr>
        <p:grpSpPr>
          <a:xfrm>
            <a:off x="4876497" y="2162314"/>
            <a:ext cx="1162440" cy="1410840"/>
            <a:chOff x="4876497" y="2162314"/>
            <a:chExt cx="1162440" cy="1410840"/>
          </a:xfrm>
        </p:grpSpPr>
        <mc:AlternateContent xmlns:mc="http://schemas.openxmlformats.org/markup-compatibility/2006">
          <mc:Choice xmlns:p14="http://schemas.microsoft.com/office/powerpoint/2010/main" Requires="p14">
            <p:contentPart p14:bwMode="auto" r:id="rId152">
              <p14:nvContentPartPr>
                <p14:cNvPr id="105" name="Ink 104">
                  <a:extLst>
                    <a:ext uri="{FF2B5EF4-FFF2-40B4-BE49-F238E27FC236}">
                      <a16:creationId xmlns:a16="http://schemas.microsoft.com/office/drawing/2014/main" id="{92FECD80-B56A-2A89-F602-3A547E9C6EEC}"/>
                    </a:ext>
                  </a:extLst>
                </p14:cNvPr>
                <p14:cNvContentPartPr/>
                <p14:nvPr/>
              </p14:nvContentPartPr>
              <p14:xfrm>
                <a:off x="4987017" y="2952154"/>
                <a:ext cx="114120" cy="105840"/>
              </p14:xfrm>
            </p:contentPart>
          </mc:Choice>
          <mc:Fallback>
            <p:pic>
              <p:nvPicPr>
                <p:cNvPr id="105" name="Ink 104">
                  <a:extLst>
                    <a:ext uri="{FF2B5EF4-FFF2-40B4-BE49-F238E27FC236}">
                      <a16:creationId xmlns:a16="http://schemas.microsoft.com/office/drawing/2014/main" id="{92FECD80-B56A-2A89-F602-3A547E9C6EEC}"/>
                    </a:ext>
                  </a:extLst>
                </p:cNvPr>
                <p:cNvPicPr/>
                <p:nvPr/>
              </p:nvPicPr>
              <p:blipFill>
                <a:blip r:embed="rId153"/>
                <a:stretch>
                  <a:fillRect/>
                </a:stretch>
              </p:blipFill>
              <p:spPr>
                <a:xfrm>
                  <a:off x="4978377" y="2943154"/>
                  <a:ext cx="131760" cy="123480"/>
                </a:xfrm>
                <a:prstGeom prst="rect">
                  <a:avLst/>
                </a:prstGeom>
              </p:spPr>
            </p:pic>
          </mc:Fallback>
        </mc:AlternateContent>
        <mc:AlternateContent xmlns:mc="http://schemas.openxmlformats.org/markup-compatibility/2006">
          <mc:Choice xmlns:p14="http://schemas.microsoft.com/office/powerpoint/2010/main" Requires="p14">
            <p:contentPart p14:bwMode="auto" r:id="rId154">
              <p14:nvContentPartPr>
                <p14:cNvPr id="106" name="Ink 105">
                  <a:extLst>
                    <a:ext uri="{FF2B5EF4-FFF2-40B4-BE49-F238E27FC236}">
                      <a16:creationId xmlns:a16="http://schemas.microsoft.com/office/drawing/2014/main" id="{E8CE7AAA-6785-CFA8-26C9-450A39D3839E}"/>
                    </a:ext>
                  </a:extLst>
                </p14:cNvPr>
                <p14:cNvContentPartPr/>
                <p14:nvPr/>
              </p14:nvContentPartPr>
              <p14:xfrm>
                <a:off x="4997097" y="2940634"/>
                <a:ext cx="104400" cy="120600"/>
              </p14:xfrm>
            </p:contentPart>
          </mc:Choice>
          <mc:Fallback>
            <p:pic>
              <p:nvPicPr>
                <p:cNvPr id="106" name="Ink 105">
                  <a:extLst>
                    <a:ext uri="{FF2B5EF4-FFF2-40B4-BE49-F238E27FC236}">
                      <a16:creationId xmlns:a16="http://schemas.microsoft.com/office/drawing/2014/main" id="{E8CE7AAA-6785-CFA8-26C9-450A39D3839E}"/>
                    </a:ext>
                  </a:extLst>
                </p:cNvPr>
                <p:cNvPicPr/>
                <p:nvPr/>
              </p:nvPicPr>
              <p:blipFill>
                <a:blip r:embed="rId155"/>
                <a:stretch>
                  <a:fillRect/>
                </a:stretch>
              </p:blipFill>
              <p:spPr>
                <a:xfrm>
                  <a:off x="4988457" y="2931994"/>
                  <a:ext cx="122040" cy="138240"/>
                </a:xfrm>
                <a:prstGeom prst="rect">
                  <a:avLst/>
                </a:prstGeom>
              </p:spPr>
            </p:pic>
          </mc:Fallback>
        </mc:AlternateContent>
        <mc:AlternateContent xmlns:mc="http://schemas.openxmlformats.org/markup-compatibility/2006">
          <mc:Choice xmlns:p14="http://schemas.microsoft.com/office/powerpoint/2010/main" Requires="p14">
            <p:contentPart p14:bwMode="auto" r:id="rId156">
              <p14:nvContentPartPr>
                <p14:cNvPr id="107" name="Ink 106">
                  <a:extLst>
                    <a:ext uri="{FF2B5EF4-FFF2-40B4-BE49-F238E27FC236}">
                      <a16:creationId xmlns:a16="http://schemas.microsoft.com/office/drawing/2014/main" id="{8B3BDE80-3140-1A89-3FE1-EE41D226F869}"/>
                    </a:ext>
                  </a:extLst>
                </p14:cNvPr>
                <p14:cNvContentPartPr/>
                <p14:nvPr/>
              </p14:nvContentPartPr>
              <p14:xfrm>
                <a:off x="5097897" y="2897434"/>
                <a:ext cx="65520" cy="95040"/>
              </p14:xfrm>
            </p:contentPart>
          </mc:Choice>
          <mc:Fallback>
            <p:pic>
              <p:nvPicPr>
                <p:cNvPr id="107" name="Ink 106">
                  <a:extLst>
                    <a:ext uri="{FF2B5EF4-FFF2-40B4-BE49-F238E27FC236}">
                      <a16:creationId xmlns:a16="http://schemas.microsoft.com/office/drawing/2014/main" id="{8B3BDE80-3140-1A89-3FE1-EE41D226F869}"/>
                    </a:ext>
                  </a:extLst>
                </p:cNvPr>
                <p:cNvPicPr/>
                <p:nvPr/>
              </p:nvPicPr>
              <p:blipFill>
                <a:blip r:embed="rId157"/>
                <a:stretch>
                  <a:fillRect/>
                </a:stretch>
              </p:blipFill>
              <p:spPr>
                <a:xfrm>
                  <a:off x="5089257" y="2888434"/>
                  <a:ext cx="83160" cy="112680"/>
                </a:xfrm>
                <a:prstGeom prst="rect">
                  <a:avLst/>
                </a:prstGeom>
              </p:spPr>
            </p:pic>
          </mc:Fallback>
        </mc:AlternateContent>
        <mc:AlternateContent xmlns:mc="http://schemas.openxmlformats.org/markup-compatibility/2006">
          <mc:Choice xmlns:p14="http://schemas.microsoft.com/office/powerpoint/2010/main" Requires="p14">
            <p:contentPart p14:bwMode="auto" r:id="rId158">
              <p14:nvContentPartPr>
                <p14:cNvPr id="108" name="Ink 107">
                  <a:extLst>
                    <a:ext uri="{FF2B5EF4-FFF2-40B4-BE49-F238E27FC236}">
                      <a16:creationId xmlns:a16="http://schemas.microsoft.com/office/drawing/2014/main" id="{470C9F45-CE2A-168A-0CD0-917853FA248C}"/>
                    </a:ext>
                  </a:extLst>
                </p14:cNvPr>
                <p14:cNvContentPartPr/>
                <p14:nvPr/>
              </p14:nvContentPartPr>
              <p14:xfrm>
                <a:off x="5084937" y="2911834"/>
                <a:ext cx="137880" cy="34920"/>
              </p14:xfrm>
            </p:contentPart>
          </mc:Choice>
          <mc:Fallback>
            <p:pic>
              <p:nvPicPr>
                <p:cNvPr id="108" name="Ink 107">
                  <a:extLst>
                    <a:ext uri="{FF2B5EF4-FFF2-40B4-BE49-F238E27FC236}">
                      <a16:creationId xmlns:a16="http://schemas.microsoft.com/office/drawing/2014/main" id="{470C9F45-CE2A-168A-0CD0-917853FA248C}"/>
                    </a:ext>
                  </a:extLst>
                </p:cNvPr>
                <p:cNvPicPr/>
                <p:nvPr/>
              </p:nvPicPr>
              <p:blipFill>
                <a:blip r:embed="rId159"/>
                <a:stretch>
                  <a:fillRect/>
                </a:stretch>
              </p:blipFill>
              <p:spPr>
                <a:xfrm>
                  <a:off x="5075937" y="2902834"/>
                  <a:ext cx="155520" cy="52560"/>
                </a:xfrm>
                <a:prstGeom prst="rect">
                  <a:avLst/>
                </a:prstGeom>
              </p:spPr>
            </p:pic>
          </mc:Fallback>
        </mc:AlternateContent>
        <mc:AlternateContent xmlns:mc="http://schemas.openxmlformats.org/markup-compatibility/2006">
          <mc:Choice xmlns:p14="http://schemas.microsoft.com/office/powerpoint/2010/main" Requires="p14">
            <p:contentPart p14:bwMode="auto" r:id="rId160">
              <p14:nvContentPartPr>
                <p14:cNvPr id="109" name="Ink 108">
                  <a:extLst>
                    <a:ext uri="{FF2B5EF4-FFF2-40B4-BE49-F238E27FC236}">
                      <a16:creationId xmlns:a16="http://schemas.microsoft.com/office/drawing/2014/main" id="{265CAAB3-6B5C-CF9A-3B36-95BE180D4402}"/>
                    </a:ext>
                  </a:extLst>
                </p14:cNvPr>
                <p14:cNvContentPartPr/>
                <p14:nvPr/>
              </p14:nvContentPartPr>
              <p14:xfrm>
                <a:off x="5138577" y="2811394"/>
                <a:ext cx="101880" cy="171000"/>
              </p14:xfrm>
            </p:contentPart>
          </mc:Choice>
          <mc:Fallback>
            <p:pic>
              <p:nvPicPr>
                <p:cNvPr id="109" name="Ink 108">
                  <a:extLst>
                    <a:ext uri="{FF2B5EF4-FFF2-40B4-BE49-F238E27FC236}">
                      <a16:creationId xmlns:a16="http://schemas.microsoft.com/office/drawing/2014/main" id="{265CAAB3-6B5C-CF9A-3B36-95BE180D4402}"/>
                    </a:ext>
                  </a:extLst>
                </p:cNvPr>
                <p:cNvPicPr/>
                <p:nvPr/>
              </p:nvPicPr>
              <p:blipFill>
                <a:blip r:embed="rId161"/>
                <a:stretch>
                  <a:fillRect/>
                </a:stretch>
              </p:blipFill>
              <p:spPr>
                <a:xfrm>
                  <a:off x="5129937" y="2802394"/>
                  <a:ext cx="119520" cy="188640"/>
                </a:xfrm>
                <a:prstGeom prst="rect">
                  <a:avLst/>
                </a:prstGeom>
              </p:spPr>
            </p:pic>
          </mc:Fallback>
        </mc:AlternateContent>
        <mc:AlternateContent xmlns:mc="http://schemas.openxmlformats.org/markup-compatibility/2006">
          <mc:Choice xmlns:p14="http://schemas.microsoft.com/office/powerpoint/2010/main" Requires="p14">
            <p:contentPart p14:bwMode="auto" r:id="rId162">
              <p14:nvContentPartPr>
                <p14:cNvPr id="110" name="Ink 109">
                  <a:extLst>
                    <a:ext uri="{FF2B5EF4-FFF2-40B4-BE49-F238E27FC236}">
                      <a16:creationId xmlns:a16="http://schemas.microsoft.com/office/drawing/2014/main" id="{DAD3A318-AC30-8035-4AF3-0EA0FFE0EE6D}"/>
                    </a:ext>
                  </a:extLst>
                </p14:cNvPr>
                <p14:cNvContentPartPr/>
                <p14:nvPr/>
              </p14:nvContentPartPr>
              <p14:xfrm>
                <a:off x="5057577" y="2758114"/>
                <a:ext cx="153360" cy="157680"/>
              </p14:xfrm>
            </p:contentPart>
          </mc:Choice>
          <mc:Fallback>
            <p:pic>
              <p:nvPicPr>
                <p:cNvPr id="110" name="Ink 109">
                  <a:extLst>
                    <a:ext uri="{FF2B5EF4-FFF2-40B4-BE49-F238E27FC236}">
                      <a16:creationId xmlns:a16="http://schemas.microsoft.com/office/drawing/2014/main" id="{DAD3A318-AC30-8035-4AF3-0EA0FFE0EE6D}"/>
                    </a:ext>
                  </a:extLst>
                </p:cNvPr>
                <p:cNvPicPr/>
                <p:nvPr/>
              </p:nvPicPr>
              <p:blipFill>
                <a:blip r:embed="rId163"/>
                <a:stretch>
                  <a:fillRect/>
                </a:stretch>
              </p:blipFill>
              <p:spPr>
                <a:xfrm>
                  <a:off x="5048577" y="2749114"/>
                  <a:ext cx="171000" cy="175320"/>
                </a:xfrm>
                <a:prstGeom prst="rect">
                  <a:avLst/>
                </a:prstGeom>
              </p:spPr>
            </p:pic>
          </mc:Fallback>
        </mc:AlternateContent>
        <mc:AlternateContent xmlns:mc="http://schemas.openxmlformats.org/markup-compatibility/2006">
          <mc:Choice xmlns:p14="http://schemas.microsoft.com/office/powerpoint/2010/main" Requires="p14">
            <p:contentPart p14:bwMode="auto" r:id="rId164">
              <p14:nvContentPartPr>
                <p14:cNvPr id="111" name="Ink 110">
                  <a:extLst>
                    <a:ext uri="{FF2B5EF4-FFF2-40B4-BE49-F238E27FC236}">
                      <a16:creationId xmlns:a16="http://schemas.microsoft.com/office/drawing/2014/main" id="{1ED2207A-039F-FD7F-1960-131E38F5826C}"/>
                    </a:ext>
                  </a:extLst>
                </p14:cNvPr>
                <p14:cNvContentPartPr/>
                <p14:nvPr/>
              </p14:nvContentPartPr>
              <p14:xfrm>
                <a:off x="5173857" y="2899234"/>
                <a:ext cx="85680" cy="131040"/>
              </p14:xfrm>
            </p:contentPart>
          </mc:Choice>
          <mc:Fallback>
            <p:pic>
              <p:nvPicPr>
                <p:cNvPr id="111" name="Ink 110">
                  <a:extLst>
                    <a:ext uri="{FF2B5EF4-FFF2-40B4-BE49-F238E27FC236}">
                      <a16:creationId xmlns:a16="http://schemas.microsoft.com/office/drawing/2014/main" id="{1ED2207A-039F-FD7F-1960-131E38F5826C}"/>
                    </a:ext>
                  </a:extLst>
                </p:cNvPr>
                <p:cNvPicPr/>
                <p:nvPr/>
              </p:nvPicPr>
              <p:blipFill>
                <a:blip r:embed="rId165"/>
                <a:stretch>
                  <a:fillRect/>
                </a:stretch>
              </p:blipFill>
              <p:spPr>
                <a:xfrm>
                  <a:off x="5164857" y="2890234"/>
                  <a:ext cx="103320" cy="148680"/>
                </a:xfrm>
                <a:prstGeom prst="rect">
                  <a:avLst/>
                </a:prstGeom>
              </p:spPr>
            </p:pic>
          </mc:Fallback>
        </mc:AlternateContent>
        <mc:AlternateContent xmlns:mc="http://schemas.openxmlformats.org/markup-compatibility/2006">
          <mc:Choice xmlns:p14="http://schemas.microsoft.com/office/powerpoint/2010/main" Requires="p14">
            <p:contentPart p14:bwMode="auto" r:id="rId166">
              <p14:nvContentPartPr>
                <p14:cNvPr id="112" name="Ink 111">
                  <a:extLst>
                    <a:ext uri="{FF2B5EF4-FFF2-40B4-BE49-F238E27FC236}">
                      <a16:creationId xmlns:a16="http://schemas.microsoft.com/office/drawing/2014/main" id="{1EAB21AA-7DAD-8904-7979-0BD05EA547D1}"/>
                    </a:ext>
                  </a:extLst>
                </p14:cNvPr>
                <p14:cNvContentPartPr/>
                <p14:nvPr/>
              </p14:nvContentPartPr>
              <p14:xfrm>
                <a:off x="5266377" y="2794474"/>
                <a:ext cx="126720" cy="135000"/>
              </p14:xfrm>
            </p:contentPart>
          </mc:Choice>
          <mc:Fallback>
            <p:pic>
              <p:nvPicPr>
                <p:cNvPr id="112" name="Ink 111">
                  <a:extLst>
                    <a:ext uri="{FF2B5EF4-FFF2-40B4-BE49-F238E27FC236}">
                      <a16:creationId xmlns:a16="http://schemas.microsoft.com/office/drawing/2014/main" id="{1EAB21AA-7DAD-8904-7979-0BD05EA547D1}"/>
                    </a:ext>
                  </a:extLst>
                </p:cNvPr>
                <p:cNvPicPr/>
                <p:nvPr/>
              </p:nvPicPr>
              <p:blipFill>
                <a:blip r:embed="rId167"/>
                <a:stretch>
                  <a:fillRect/>
                </a:stretch>
              </p:blipFill>
              <p:spPr>
                <a:xfrm>
                  <a:off x="5257377" y="2785834"/>
                  <a:ext cx="144360" cy="152640"/>
                </a:xfrm>
                <a:prstGeom prst="rect">
                  <a:avLst/>
                </a:prstGeom>
              </p:spPr>
            </p:pic>
          </mc:Fallback>
        </mc:AlternateContent>
        <mc:AlternateContent xmlns:mc="http://schemas.openxmlformats.org/markup-compatibility/2006">
          <mc:Choice xmlns:p14="http://schemas.microsoft.com/office/powerpoint/2010/main" Requires="p14">
            <p:contentPart p14:bwMode="auto" r:id="rId168">
              <p14:nvContentPartPr>
                <p14:cNvPr id="113" name="Ink 112">
                  <a:extLst>
                    <a:ext uri="{FF2B5EF4-FFF2-40B4-BE49-F238E27FC236}">
                      <a16:creationId xmlns:a16="http://schemas.microsoft.com/office/drawing/2014/main" id="{E2C39C9F-7AC8-9637-F1C9-32CA72EE0EB2}"/>
                    </a:ext>
                  </a:extLst>
                </p14:cNvPr>
                <p14:cNvContentPartPr/>
                <p14:nvPr/>
              </p14:nvContentPartPr>
              <p14:xfrm>
                <a:off x="5307057" y="2647954"/>
                <a:ext cx="120600" cy="167760"/>
              </p14:xfrm>
            </p:contentPart>
          </mc:Choice>
          <mc:Fallback>
            <p:pic>
              <p:nvPicPr>
                <p:cNvPr id="113" name="Ink 112">
                  <a:extLst>
                    <a:ext uri="{FF2B5EF4-FFF2-40B4-BE49-F238E27FC236}">
                      <a16:creationId xmlns:a16="http://schemas.microsoft.com/office/drawing/2014/main" id="{E2C39C9F-7AC8-9637-F1C9-32CA72EE0EB2}"/>
                    </a:ext>
                  </a:extLst>
                </p:cNvPr>
                <p:cNvPicPr/>
                <p:nvPr/>
              </p:nvPicPr>
              <p:blipFill>
                <a:blip r:embed="rId169"/>
                <a:stretch>
                  <a:fillRect/>
                </a:stretch>
              </p:blipFill>
              <p:spPr>
                <a:xfrm>
                  <a:off x="5298417" y="2639314"/>
                  <a:ext cx="138240" cy="185400"/>
                </a:xfrm>
                <a:prstGeom prst="rect">
                  <a:avLst/>
                </a:prstGeom>
              </p:spPr>
            </p:pic>
          </mc:Fallback>
        </mc:AlternateContent>
        <mc:AlternateContent xmlns:mc="http://schemas.openxmlformats.org/markup-compatibility/2006">
          <mc:Choice xmlns:p14="http://schemas.microsoft.com/office/powerpoint/2010/main" Requires="p14">
            <p:contentPart p14:bwMode="auto" r:id="rId170">
              <p14:nvContentPartPr>
                <p14:cNvPr id="114" name="Ink 113">
                  <a:extLst>
                    <a:ext uri="{FF2B5EF4-FFF2-40B4-BE49-F238E27FC236}">
                      <a16:creationId xmlns:a16="http://schemas.microsoft.com/office/drawing/2014/main" id="{780FDA19-4089-FEC4-67E4-118BCDF8BA05}"/>
                    </a:ext>
                  </a:extLst>
                </p14:cNvPr>
                <p14:cNvContentPartPr/>
                <p14:nvPr/>
              </p14:nvContentPartPr>
              <p14:xfrm>
                <a:off x="5363217" y="2561194"/>
                <a:ext cx="90360" cy="207720"/>
              </p14:xfrm>
            </p:contentPart>
          </mc:Choice>
          <mc:Fallback>
            <p:pic>
              <p:nvPicPr>
                <p:cNvPr id="114" name="Ink 113">
                  <a:extLst>
                    <a:ext uri="{FF2B5EF4-FFF2-40B4-BE49-F238E27FC236}">
                      <a16:creationId xmlns:a16="http://schemas.microsoft.com/office/drawing/2014/main" id="{780FDA19-4089-FEC4-67E4-118BCDF8BA05}"/>
                    </a:ext>
                  </a:extLst>
                </p:cNvPr>
                <p:cNvPicPr/>
                <p:nvPr/>
              </p:nvPicPr>
              <p:blipFill>
                <a:blip r:embed="rId171"/>
                <a:stretch>
                  <a:fillRect/>
                </a:stretch>
              </p:blipFill>
              <p:spPr>
                <a:xfrm>
                  <a:off x="5354577" y="2552194"/>
                  <a:ext cx="108000" cy="225360"/>
                </a:xfrm>
                <a:prstGeom prst="rect">
                  <a:avLst/>
                </a:prstGeom>
              </p:spPr>
            </p:pic>
          </mc:Fallback>
        </mc:AlternateContent>
        <mc:AlternateContent xmlns:mc="http://schemas.openxmlformats.org/markup-compatibility/2006">
          <mc:Choice xmlns:p14="http://schemas.microsoft.com/office/powerpoint/2010/main" Requires="p14">
            <p:contentPart p14:bwMode="auto" r:id="rId172">
              <p14:nvContentPartPr>
                <p14:cNvPr id="115" name="Ink 114">
                  <a:extLst>
                    <a:ext uri="{FF2B5EF4-FFF2-40B4-BE49-F238E27FC236}">
                      <a16:creationId xmlns:a16="http://schemas.microsoft.com/office/drawing/2014/main" id="{723D310D-36C3-FD60-3738-51BF4CD1DE33}"/>
                    </a:ext>
                  </a:extLst>
                </p14:cNvPr>
                <p14:cNvContentPartPr/>
                <p14:nvPr/>
              </p14:nvContentPartPr>
              <p14:xfrm>
                <a:off x="5476617" y="2715274"/>
                <a:ext cx="24840" cy="31680"/>
              </p14:xfrm>
            </p:contentPart>
          </mc:Choice>
          <mc:Fallback>
            <p:pic>
              <p:nvPicPr>
                <p:cNvPr id="115" name="Ink 114">
                  <a:extLst>
                    <a:ext uri="{FF2B5EF4-FFF2-40B4-BE49-F238E27FC236}">
                      <a16:creationId xmlns:a16="http://schemas.microsoft.com/office/drawing/2014/main" id="{723D310D-36C3-FD60-3738-51BF4CD1DE33}"/>
                    </a:ext>
                  </a:extLst>
                </p:cNvPr>
                <p:cNvPicPr/>
                <p:nvPr/>
              </p:nvPicPr>
              <p:blipFill>
                <a:blip r:embed="rId173"/>
                <a:stretch>
                  <a:fillRect/>
                </a:stretch>
              </p:blipFill>
              <p:spPr>
                <a:xfrm>
                  <a:off x="5467977" y="2706634"/>
                  <a:ext cx="42480" cy="49320"/>
                </a:xfrm>
                <a:prstGeom prst="rect">
                  <a:avLst/>
                </a:prstGeom>
              </p:spPr>
            </p:pic>
          </mc:Fallback>
        </mc:AlternateContent>
        <mc:AlternateContent xmlns:mc="http://schemas.openxmlformats.org/markup-compatibility/2006">
          <mc:Choice xmlns:p14="http://schemas.microsoft.com/office/powerpoint/2010/main" Requires="p14">
            <p:contentPart p14:bwMode="auto" r:id="rId174">
              <p14:nvContentPartPr>
                <p14:cNvPr id="117" name="Ink 116">
                  <a:extLst>
                    <a:ext uri="{FF2B5EF4-FFF2-40B4-BE49-F238E27FC236}">
                      <a16:creationId xmlns:a16="http://schemas.microsoft.com/office/drawing/2014/main" id="{95C06D64-8476-CBC3-BEE1-B73047C2EE70}"/>
                    </a:ext>
                  </a:extLst>
                </p14:cNvPr>
                <p14:cNvContentPartPr/>
                <p14:nvPr/>
              </p14:nvContentPartPr>
              <p14:xfrm>
                <a:off x="5092137" y="2626354"/>
                <a:ext cx="330840" cy="351000"/>
              </p14:xfrm>
            </p:contentPart>
          </mc:Choice>
          <mc:Fallback>
            <p:pic>
              <p:nvPicPr>
                <p:cNvPr id="117" name="Ink 116">
                  <a:extLst>
                    <a:ext uri="{FF2B5EF4-FFF2-40B4-BE49-F238E27FC236}">
                      <a16:creationId xmlns:a16="http://schemas.microsoft.com/office/drawing/2014/main" id="{95C06D64-8476-CBC3-BEE1-B73047C2EE70}"/>
                    </a:ext>
                  </a:extLst>
                </p:cNvPr>
                <p:cNvPicPr/>
                <p:nvPr/>
              </p:nvPicPr>
              <p:blipFill>
                <a:blip r:embed="rId175"/>
                <a:stretch>
                  <a:fillRect/>
                </a:stretch>
              </p:blipFill>
              <p:spPr>
                <a:xfrm>
                  <a:off x="5083137" y="2617714"/>
                  <a:ext cx="348480" cy="368640"/>
                </a:xfrm>
                <a:prstGeom prst="rect">
                  <a:avLst/>
                </a:prstGeom>
              </p:spPr>
            </p:pic>
          </mc:Fallback>
        </mc:AlternateContent>
        <mc:AlternateContent xmlns:mc="http://schemas.openxmlformats.org/markup-compatibility/2006">
          <mc:Choice xmlns:p14="http://schemas.microsoft.com/office/powerpoint/2010/main" Requires="p14">
            <p:contentPart p14:bwMode="auto" r:id="rId176">
              <p14:nvContentPartPr>
                <p14:cNvPr id="118" name="Ink 117">
                  <a:extLst>
                    <a:ext uri="{FF2B5EF4-FFF2-40B4-BE49-F238E27FC236}">
                      <a16:creationId xmlns:a16="http://schemas.microsoft.com/office/drawing/2014/main" id="{E8918CC3-A913-E688-94C5-11B3BC4A0B13}"/>
                    </a:ext>
                  </a:extLst>
                </p14:cNvPr>
                <p14:cNvContentPartPr/>
                <p14:nvPr/>
              </p14:nvContentPartPr>
              <p14:xfrm>
                <a:off x="4975137" y="3351034"/>
                <a:ext cx="78120" cy="141840"/>
              </p14:xfrm>
            </p:contentPart>
          </mc:Choice>
          <mc:Fallback>
            <p:pic>
              <p:nvPicPr>
                <p:cNvPr id="118" name="Ink 117">
                  <a:extLst>
                    <a:ext uri="{FF2B5EF4-FFF2-40B4-BE49-F238E27FC236}">
                      <a16:creationId xmlns:a16="http://schemas.microsoft.com/office/drawing/2014/main" id="{E8918CC3-A913-E688-94C5-11B3BC4A0B13}"/>
                    </a:ext>
                  </a:extLst>
                </p:cNvPr>
                <p:cNvPicPr/>
                <p:nvPr/>
              </p:nvPicPr>
              <p:blipFill>
                <a:blip r:embed="rId177"/>
                <a:stretch>
                  <a:fillRect/>
                </a:stretch>
              </p:blipFill>
              <p:spPr>
                <a:xfrm>
                  <a:off x="4966137" y="3342394"/>
                  <a:ext cx="95760" cy="159480"/>
                </a:xfrm>
                <a:prstGeom prst="rect">
                  <a:avLst/>
                </a:prstGeom>
              </p:spPr>
            </p:pic>
          </mc:Fallback>
        </mc:AlternateContent>
        <mc:AlternateContent xmlns:mc="http://schemas.openxmlformats.org/markup-compatibility/2006">
          <mc:Choice xmlns:p14="http://schemas.microsoft.com/office/powerpoint/2010/main" Requires="p14">
            <p:contentPart p14:bwMode="auto" r:id="rId178">
              <p14:nvContentPartPr>
                <p14:cNvPr id="119" name="Ink 118">
                  <a:extLst>
                    <a:ext uri="{FF2B5EF4-FFF2-40B4-BE49-F238E27FC236}">
                      <a16:creationId xmlns:a16="http://schemas.microsoft.com/office/drawing/2014/main" id="{EB8F468D-9E66-00E8-9659-A13996CB555D}"/>
                    </a:ext>
                  </a:extLst>
                </p14:cNvPr>
                <p14:cNvContentPartPr/>
                <p14:nvPr/>
              </p14:nvContentPartPr>
              <p14:xfrm>
                <a:off x="4876497" y="3267154"/>
                <a:ext cx="173880" cy="180360"/>
              </p14:xfrm>
            </p:contentPart>
          </mc:Choice>
          <mc:Fallback>
            <p:pic>
              <p:nvPicPr>
                <p:cNvPr id="119" name="Ink 118">
                  <a:extLst>
                    <a:ext uri="{FF2B5EF4-FFF2-40B4-BE49-F238E27FC236}">
                      <a16:creationId xmlns:a16="http://schemas.microsoft.com/office/drawing/2014/main" id="{EB8F468D-9E66-00E8-9659-A13996CB555D}"/>
                    </a:ext>
                  </a:extLst>
                </p:cNvPr>
                <p:cNvPicPr/>
                <p:nvPr/>
              </p:nvPicPr>
              <p:blipFill>
                <a:blip r:embed="rId179"/>
                <a:stretch>
                  <a:fillRect/>
                </a:stretch>
              </p:blipFill>
              <p:spPr>
                <a:xfrm>
                  <a:off x="4867497" y="3258154"/>
                  <a:ext cx="191520" cy="198000"/>
                </a:xfrm>
                <a:prstGeom prst="rect">
                  <a:avLst/>
                </a:prstGeom>
              </p:spPr>
            </p:pic>
          </mc:Fallback>
        </mc:AlternateContent>
        <mc:AlternateContent xmlns:mc="http://schemas.openxmlformats.org/markup-compatibility/2006">
          <mc:Choice xmlns:p14="http://schemas.microsoft.com/office/powerpoint/2010/main" Requires="p14">
            <p:contentPart p14:bwMode="auto" r:id="rId180">
              <p14:nvContentPartPr>
                <p14:cNvPr id="120" name="Ink 119">
                  <a:extLst>
                    <a:ext uri="{FF2B5EF4-FFF2-40B4-BE49-F238E27FC236}">
                      <a16:creationId xmlns:a16="http://schemas.microsoft.com/office/drawing/2014/main" id="{517BAEF1-91FA-93DC-67FE-EE9013BD6C12}"/>
                    </a:ext>
                  </a:extLst>
                </p14:cNvPr>
                <p14:cNvContentPartPr/>
                <p14:nvPr/>
              </p14:nvContentPartPr>
              <p14:xfrm>
                <a:off x="4981617" y="3443554"/>
                <a:ext cx="98280" cy="129600"/>
              </p14:xfrm>
            </p:contentPart>
          </mc:Choice>
          <mc:Fallback>
            <p:pic>
              <p:nvPicPr>
                <p:cNvPr id="120" name="Ink 119">
                  <a:extLst>
                    <a:ext uri="{FF2B5EF4-FFF2-40B4-BE49-F238E27FC236}">
                      <a16:creationId xmlns:a16="http://schemas.microsoft.com/office/drawing/2014/main" id="{517BAEF1-91FA-93DC-67FE-EE9013BD6C12}"/>
                    </a:ext>
                  </a:extLst>
                </p:cNvPr>
                <p:cNvPicPr/>
                <p:nvPr/>
              </p:nvPicPr>
              <p:blipFill>
                <a:blip r:embed="rId181"/>
                <a:stretch>
                  <a:fillRect/>
                </a:stretch>
              </p:blipFill>
              <p:spPr>
                <a:xfrm>
                  <a:off x="4972617" y="3434914"/>
                  <a:ext cx="115920" cy="147240"/>
                </a:xfrm>
                <a:prstGeom prst="rect">
                  <a:avLst/>
                </a:prstGeom>
              </p:spPr>
            </p:pic>
          </mc:Fallback>
        </mc:AlternateContent>
        <mc:AlternateContent xmlns:mc="http://schemas.openxmlformats.org/markup-compatibility/2006">
          <mc:Choice xmlns:p14="http://schemas.microsoft.com/office/powerpoint/2010/main" Requires="p14">
            <p:contentPart p14:bwMode="auto" r:id="rId182">
              <p14:nvContentPartPr>
                <p14:cNvPr id="121" name="Ink 120">
                  <a:extLst>
                    <a:ext uri="{FF2B5EF4-FFF2-40B4-BE49-F238E27FC236}">
                      <a16:creationId xmlns:a16="http://schemas.microsoft.com/office/drawing/2014/main" id="{165CA130-40C6-FC9E-151E-C3A1D11D51CD}"/>
                    </a:ext>
                  </a:extLst>
                </p14:cNvPr>
                <p14:cNvContentPartPr/>
                <p14:nvPr/>
              </p14:nvContentPartPr>
              <p14:xfrm>
                <a:off x="5102217" y="3325114"/>
                <a:ext cx="121320" cy="100440"/>
              </p14:xfrm>
            </p:contentPart>
          </mc:Choice>
          <mc:Fallback>
            <p:pic>
              <p:nvPicPr>
                <p:cNvPr id="121" name="Ink 120">
                  <a:extLst>
                    <a:ext uri="{FF2B5EF4-FFF2-40B4-BE49-F238E27FC236}">
                      <a16:creationId xmlns:a16="http://schemas.microsoft.com/office/drawing/2014/main" id="{165CA130-40C6-FC9E-151E-C3A1D11D51CD}"/>
                    </a:ext>
                  </a:extLst>
                </p:cNvPr>
                <p:cNvPicPr/>
                <p:nvPr/>
              </p:nvPicPr>
              <p:blipFill>
                <a:blip r:embed="rId183"/>
                <a:stretch>
                  <a:fillRect/>
                </a:stretch>
              </p:blipFill>
              <p:spPr>
                <a:xfrm>
                  <a:off x="5093577" y="3316474"/>
                  <a:ext cx="138960" cy="118080"/>
                </a:xfrm>
                <a:prstGeom prst="rect">
                  <a:avLst/>
                </a:prstGeom>
              </p:spPr>
            </p:pic>
          </mc:Fallback>
        </mc:AlternateContent>
        <mc:AlternateContent xmlns:mc="http://schemas.openxmlformats.org/markup-compatibility/2006">
          <mc:Choice xmlns:p14="http://schemas.microsoft.com/office/powerpoint/2010/main" Requires="p14">
            <p:contentPart p14:bwMode="auto" r:id="rId184">
              <p14:nvContentPartPr>
                <p14:cNvPr id="122" name="Ink 121">
                  <a:extLst>
                    <a:ext uri="{FF2B5EF4-FFF2-40B4-BE49-F238E27FC236}">
                      <a16:creationId xmlns:a16="http://schemas.microsoft.com/office/drawing/2014/main" id="{25185C3C-41B3-E7FF-A066-304D74BC6E87}"/>
                    </a:ext>
                  </a:extLst>
                </p14:cNvPr>
                <p14:cNvContentPartPr/>
                <p14:nvPr/>
              </p14:nvContentPartPr>
              <p14:xfrm>
                <a:off x="5205177" y="3167074"/>
                <a:ext cx="210240" cy="136080"/>
              </p14:xfrm>
            </p:contentPart>
          </mc:Choice>
          <mc:Fallback>
            <p:pic>
              <p:nvPicPr>
                <p:cNvPr id="122" name="Ink 121">
                  <a:extLst>
                    <a:ext uri="{FF2B5EF4-FFF2-40B4-BE49-F238E27FC236}">
                      <a16:creationId xmlns:a16="http://schemas.microsoft.com/office/drawing/2014/main" id="{25185C3C-41B3-E7FF-A066-304D74BC6E87}"/>
                    </a:ext>
                  </a:extLst>
                </p:cNvPr>
                <p:cNvPicPr/>
                <p:nvPr/>
              </p:nvPicPr>
              <p:blipFill>
                <a:blip r:embed="rId185"/>
                <a:stretch>
                  <a:fillRect/>
                </a:stretch>
              </p:blipFill>
              <p:spPr>
                <a:xfrm>
                  <a:off x="5196177" y="3158434"/>
                  <a:ext cx="227880" cy="153720"/>
                </a:xfrm>
                <a:prstGeom prst="rect">
                  <a:avLst/>
                </a:prstGeom>
              </p:spPr>
            </p:pic>
          </mc:Fallback>
        </mc:AlternateContent>
        <mc:AlternateContent xmlns:mc="http://schemas.openxmlformats.org/markup-compatibility/2006">
          <mc:Choice xmlns:p14="http://schemas.microsoft.com/office/powerpoint/2010/main" Requires="p14">
            <p:contentPart p14:bwMode="auto" r:id="rId186">
              <p14:nvContentPartPr>
                <p14:cNvPr id="125" name="Ink 124">
                  <a:extLst>
                    <a:ext uri="{FF2B5EF4-FFF2-40B4-BE49-F238E27FC236}">
                      <a16:creationId xmlns:a16="http://schemas.microsoft.com/office/drawing/2014/main" id="{17D90129-0E9D-3A11-A6C4-AAD19AE70CE9}"/>
                    </a:ext>
                  </a:extLst>
                </p14:cNvPr>
                <p14:cNvContentPartPr/>
                <p14:nvPr/>
              </p14:nvContentPartPr>
              <p14:xfrm>
                <a:off x="5333697" y="3236914"/>
                <a:ext cx="42480" cy="28080"/>
              </p14:xfrm>
            </p:contentPart>
          </mc:Choice>
          <mc:Fallback>
            <p:pic>
              <p:nvPicPr>
                <p:cNvPr id="125" name="Ink 124">
                  <a:extLst>
                    <a:ext uri="{FF2B5EF4-FFF2-40B4-BE49-F238E27FC236}">
                      <a16:creationId xmlns:a16="http://schemas.microsoft.com/office/drawing/2014/main" id="{17D90129-0E9D-3A11-A6C4-AAD19AE70CE9}"/>
                    </a:ext>
                  </a:extLst>
                </p:cNvPr>
                <p:cNvPicPr/>
                <p:nvPr/>
              </p:nvPicPr>
              <p:blipFill>
                <a:blip r:embed="rId187"/>
                <a:stretch>
                  <a:fillRect/>
                </a:stretch>
              </p:blipFill>
              <p:spPr>
                <a:xfrm>
                  <a:off x="5324697" y="3228274"/>
                  <a:ext cx="60120" cy="45720"/>
                </a:xfrm>
                <a:prstGeom prst="rect">
                  <a:avLst/>
                </a:prstGeom>
              </p:spPr>
            </p:pic>
          </mc:Fallback>
        </mc:AlternateContent>
        <mc:AlternateContent xmlns:mc="http://schemas.openxmlformats.org/markup-compatibility/2006">
          <mc:Choice xmlns:p14="http://schemas.microsoft.com/office/powerpoint/2010/main" Requires="p14">
            <p:contentPart p14:bwMode="auto" r:id="rId188">
              <p14:nvContentPartPr>
                <p14:cNvPr id="127" name="Ink 126">
                  <a:extLst>
                    <a:ext uri="{FF2B5EF4-FFF2-40B4-BE49-F238E27FC236}">
                      <a16:creationId xmlns:a16="http://schemas.microsoft.com/office/drawing/2014/main" id="{20286B21-13F0-5DA3-8CC2-079C65D5EBBC}"/>
                    </a:ext>
                  </a:extLst>
                </p14:cNvPr>
                <p14:cNvContentPartPr/>
                <p14:nvPr/>
              </p14:nvContentPartPr>
              <p14:xfrm>
                <a:off x="5541057" y="2162314"/>
                <a:ext cx="465120" cy="514800"/>
              </p14:xfrm>
            </p:contentPart>
          </mc:Choice>
          <mc:Fallback>
            <p:pic>
              <p:nvPicPr>
                <p:cNvPr id="127" name="Ink 126">
                  <a:extLst>
                    <a:ext uri="{FF2B5EF4-FFF2-40B4-BE49-F238E27FC236}">
                      <a16:creationId xmlns:a16="http://schemas.microsoft.com/office/drawing/2014/main" id="{20286B21-13F0-5DA3-8CC2-079C65D5EBBC}"/>
                    </a:ext>
                  </a:extLst>
                </p:cNvPr>
                <p:cNvPicPr/>
                <p:nvPr/>
              </p:nvPicPr>
              <p:blipFill>
                <a:blip r:embed="rId189"/>
                <a:stretch>
                  <a:fillRect/>
                </a:stretch>
              </p:blipFill>
              <p:spPr>
                <a:xfrm>
                  <a:off x="5532417" y="2153674"/>
                  <a:ext cx="482760" cy="532440"/>
                </a:xfrm>
                <a:prstGeom prst="rect">
                  <a:avLst/>
                </a:prstGeom>
              </p:spPr>
            </p:pic>
          </mc:Fallback>
        </mc:AlternateContent>
        <mc:AlternateContent xmlns:mc="http://schemas.openxmlformats.org/markup-compatibility/2006">
          <mc:Choice xmlns:p14="http://schemas.microsoft.com/office/powerpoint/2010/main" Requires="p14">
            <p:contentPart p14:bwMode="auto" r:id="rId190">
              <p14:nvContentPartPr>
                <p14:cNvPr id="128" name="Ink 127">
                  <a:extLst>
                    <a:ext uri="{FF2B5EF4-FFF2-40B4-BE49-F238E27FC236}">
                      <a16:creationId xmlns:a16="http://schemas.microsoft.com/office/drawing/2014/main" id="{5A11229B-C1EA-6C9F-F22D-91D4455C9120}"/>
                    </a:ext>
                  </a:extLst>
                </p14:cNvPr>
                <p14:cNvContentPartPr/>
                <p14:nvPr/>
              </p14:nvContentPartPr>
              <p14:xfrm>
                <a:off x="5549337" y="2702674"/>
                <a:ext cx="489600" cy="651240"/>
              </p14:xfrm>
            </p:contentPart>
          </mc:Choice>
          <mc:Fallback>
            <p:pic>
              <p:nvPicPr>
                <p:cNvPr id="128" name="Ink 127">
                  <a:extLst>
                    <a:ext uri="{FF2B5EF4-FFF2-40B4-BE49-F238E27FC236}">
                      <a16:creationId xmlns:a16="http://schemas.microsoft.com/office/drawing/2014/main" id="{5A11229B-C1EA-6C9F-F22D-91D4455C9120}"/>
                    </a:ext>
                  </a:extLst>
                </p:cNvPr>
                <p:cNvPicPr/>
                <p:nvPr/>
              </p:nvPicPr>
              <p:blipFill>
                <a:blip r:embed="rId191"/>
                <a:stretch>
                  <a:fillRect/>
                </a:stretch>
              </p:blipFill>
              <p:spPr>
                <a:xfrm>
                  <a:off x="5540337" y="2694034"/>
                  <a:ext cx="507240" cy="668880"/>
                </a:xfrm>
                <a:prstGeom prst="rect">
                  <a:avLst/>
                </a:prstGeom>
              </p:spPr>
            </p:pic>
          </mc:Fallback>
        </mc:AlternateContent>
        <mc:AlternateContent xmlns:mc="http://schemas.openxmlformats.org/markup-compatibility/2006">
          <mc:Choice xmlns:p14="http://schemas.microsoft.com/office/powerpoint/2010/main" Requires="p14">
            <p:contentPart p14:bwMode="auto" r:id="rId192">
              <p14:nvContentPartPr>
                <p14:cNvPr id="129" name="Ink 128">
                  <a:extLst>
                    <a:ext uri="{FF2B5EF4-FFF2-40B4-BE49-F238E27FC236}">
                      <a16:creationId xmlns:a16="http://schemas.microsoft.com/office/drawing/2014/main" id="{148F9780-0E2E-2459-02B3-C992B65E325B}"/>
                    </a:ext>
                  </a:extLst>
                </p14:cNvPr>
                <p14:cNvContentPartPr/>
                <p14:nvPr/>
              </p14:nvContentPartPr>
              <p14:xfrm>
                <a:off x="5702697" y="3036034"/>
                <a:ext cx="23760" cy="101160"/>
              </p14:xfrm>
            </p:contentPart>
          </mc:Choice>
          <mc:Fallback>
            <p:pic>
              <p:nvPicPr>
                <p:cNvPr id="129" name="Ink 128">
                  <a:extLst>
                    <a:ext uri="{FF2B5EF4-FFF2-40B4-BE49-F238E27FC236}">
                      <a16:creationId xmlns:a16="http://schemas.microsoft.com/office/drawing/2014/main" id="{148F9780-0E2E-2459-02B3-C992B65E325B}"/>
                    </a:ext>
                  </a:extLst>
                </p:cNvPr>
                <p:cNvPicPr/>
                <p:nvPr/>
              </p:nvPicPr>
              <p:blipFill>
                <a:blip r:embed="rId193"/>
                <a:stretch>
                  <a:fillRect/>
                </a:stretch>
              </p:blipFill>
              <p:spPr>
                <a:xfrm>
                  <a:off x="5693697" y="3027394"/>
                  <a:ext cx="41400" cy="118800"/>
                </a:xfrm>
                <a:prstGeom prst="rect">
                  <a:avLst/>
                </a:prstGeom>
              </p:spPr>
            </p:pic>
          </mc:Fallback>
        </mc:AlternateContent>
        <mc:AlternateContent xmlns:mc="http://schemas.openxmlformats.org/markup-compatibility/2006">
          <mc:Choice xmlns:p14="http://schemas.microsoft.com/office/powerpoint/2010/main" Requires="p14">
            <p:contentPart p14:bwMode="auto" r:id="rId194">
              <p14:nvContentPartPr>
                <p14:cNvPr id="130" name="Ink 129">
                  <a:extLst>
                    <a:ext uri="{FF2B5EF4-FFF2-40B4-BE49-F238E27FC236}">
                      <a16:creationId xmlns:a16="http://schemas.microsoft.com/office/drawing/2014/main" id="{0B4DCB89-296F-B392-747C-22EADDA28BB9}"/>
                    </a:ext>
                  </a:extLst>
                </p14:cNvPr>
                <p14:cNvContentPartPr/>
                <p14:nvPr/>
              </p14:nvContentPartPr>
              <p14:xfrm>
                <a:off x="5692257" y="2967634"/>
                <a:ext cx="69120" cy="109080"/>
              </p14:xfrm>
            </p:contentPart>
          </mc:Choice>
          <mc:Fallback>
            <p:pic>
              <p:nvPicPr>
                <p:cNvPr id="130" name="Ink 129">
                  <a:extLst>
                    <a:ext uri="{FF2B5EF4-FFF2-40B4-BE49-F238E27FC236}">
                      <a16:creationId xmlns:a16="http://schemas.microsoft.com/office/drawing/2014/main" id="{0B4DCB89-296F-B392-747C-22EADDA28BB9}"/>
                    </a:ext>
                  </a:extLst>
                </p:cNvPr>
                <p:cNvPicPr/>
                <p:nvPr/>
              </p:nvPicPr>
              <p:blipFill>
                <a:blip r:embed="rId195"/>
                <a:stretch>
                  <a:fillRect/>
                </a:stretch>
              </p:blipFill>
              <p:spPr>
                <a:xfrm>
                  <a:off x="5683257" y="2958994"/>
                  <a:ext cx="86760" cy="126720"/>
                </a:xfrm>
                <a:prstGeom prst="rect">
                  <a:avLst/>
                </a:prstGeom>
              </p:spPr>
            </p:pic>
          </mc:Fallback>
        </mc:AlternateContent>
        <mc:AlternateContent xmlns:mc="http://schemas.openxmlformats.org/markup-compatibility/2006">
          <mc:Choice xmlns:p14="http://schemas.microsoft.com/office/powerpoint/2010/main" Requires="p14">
            <p:contentPart p14:bwMode="auto" r:id="rId196">
              <p14:nvContentPartPr>
                <p14:cNvPr id="131" name="Ink 130">
                  <a:extLst>
                    <a:ext uri="{FF2B5EF4-FFF2-40B4-BE49-F238E27FC236}">
                      <a16:creationId xmlns:a16="http://schemas.microsoft.com/office/drawing/2014/main" id="{AEC6FC37-73D5-F82E-ABBE-B5053D988DC7}"/>
                    </a:ext>
                  </a:extLst>
                </p14:cNvPr>
                <p14:cNvContentPartPr/>
                <p14:nvPr/>
              </p14:nvContentPartPr>
              <p14:xfrm>
                <a:off x="5716377" y="3040354"/>
                <a:ext cx="97560" cy="107280"/>
              </p14:xfrm>
            </p:contentPart>
          </mc:Choice>
          <mc:Fallback>
            <p:pic>
              <p:nvPicPr>
                <p:cNvPr id="131" name="Ink 130">
                  <a:extLst>
                    <a:ext uri="{FF2B5EF4-FFF2-40B4-BE49-F238E27FC236}">
                      <a16:creationId xmlns:a16="http://schemas.microsoft.com/office/drawing/2014/main" id="{AEC6FC37-73D5-F82E-ABBE-B5053D988DC7}"/>
                    </a:ext>
                  </a:extLst>
                </p:cNvPr>
                <p:cNvPicPr/>
                <p:nvPr/>
              </p:nvPicPr>
              <p:blipFill>
                <a:blip r:embed="rId197"/>
                <a:stretch>
                  <a:fillRect/>
                </a:stretch>
              </p:blipFill>
              <p:spPr>
                <a:xfrm>
                  <a:off x="5707737" y="3031714"/>
                  <a:ext cx="115200" cy="1249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98">
            <p14:nvContentPartPr>
              <p14:cNvPr id="133" name="Ink 132">
                <a:extLst>
                  <a:ext uri="{FF2B5EF4-FFF2-40B4-BE49-F238E27FC236}">
                    <a16:creationId xmlns:a16="http://schemas.microsoft.com/office/drawing/2014/main" id="{36E0187A-7CFF-4E6C-B1DC-627D158E3E7D}"/>
                  </a:ext>
                </a:extLst>
              </p14:cNvPr>
              <p14:cNvContentPartPr/>
              <p14:nvPr/>
            </p14:nvContentPartPr>
            <p14:xfrm>
              <a:off x="5667777" y="2087434"/>
              <a:ext cx="7560" cy="13680"/>
            </p14:xfrm>
          </p:contentPart>
        </mc:Choice>
        <mc:Fallback>
          <p:pic>
            <p:nvPicPr>
              <p:cNvPr id="133" name="Ink 132">
                <a:extLst>
                  <a:ext uri="{FF2B5EF4-FFF2-40B4-BE49-F238E27FC236}">
                    <a16:creationId xmlns:a16="http://schemas.microsoft.com/office/drawing/2014/main" id="{36E0187A-7CFF-4E6C-B1DC-627D158E3E7D}"/>
                  </a:ext>
                </a:extLst>
              </p:cNvPr>
              <p:cNvPicPr/>
              <p:nvPr/>
            </p:nvPicPr>
            <p:blipFill>
              <a:blip r:embed="rId199"/>
              <a:stretch>
                <a:fillRect/>
              </a:stretch>
            </p:blipFill>
            <p:spPr>
              <a:xfrm>
                <a:off x="5659137" y="2078434"/>
                <a:ext cx="25200" cy="31320"/>
              </a:xfrm>
              <a:prstGeom prst="rect">
                <a:avLst/>
              </a:prstGeom>
            </p:spPr>
          </p:pic>
        </mc:Fallback>
      </mc:AlternateContent>
      <mc:AlternateContent xmlns:mc="http://schemas.openxmlformats.org/markup-compatibility/2006">
        <mc:Choice xmlns:p14="http://schemas.microsoft.com/office/powerpoint/2010/main" Requires="p14">
          <p:contentPart p14:bwMode="auto" r:id="rId200">
            <p14:nvContentPartPr>
              <p14:cNvPr id="134" name="Ink 133">
                <a:extLst>
                  <a:ext uri="{FF2B5EF4-FFF2-40B4-BE49-F238E27FC236}">
                    <a16:creationId xmlns:a16="http://schemas.microsoft.com/office/drawing/2014/main" id="{EAC83ECD-535B-C8F6-D276-66A6A47C3D45}"/>
                  </a:ext>
                </a:extLst>
              </p14:cNvPr>
              <p14:cNvContentPartPr/>
              <p14:nvPr/>
            </p14:nvContentPartPr>
            <p14:xfrm>
              <a:off x="5840937" y="3269314"/>
              <a:ext cx="360" cy="360"/>
            </p14:xfrm>
          </p:contentPart>
        </mc:Choice>
        <mc:Fallback>
          <p:pic>
            <p:nvPicPr>
              <p:cNvPr id="134" name="Ink 133">
                <a:extLst>
                  <a:ext uri="{FF2B5EF4-FFF2-40B4-BE49-F238E27FC236}">
                    <a16:creationId xmlns:a16="http://schemas.microsoft.com/office/drawing/2014/main" id="{EAC83ECD-535B-C8F6-D276-66A6A47C3D45}"/>
                  </a:ext>
                </a:extLst>
              </p:cNvPr>
              <p:cNvPicPr/>
              <p:nvPr/>
            </p:nvPicPr>
            <p:blipFill>
              <a:blip r:embed="rId201"/>
              <a:stretch>
                <a:fillRect/>
              </a:stretch>
            </p:blipFill>
            <p:spPr>
              <a:xfrm>
                <a:off x="5831937" y="3260674"/>
                <a:ext cx="18000" cy="18000"/>
              </a:xfrm>
              <a:prstGeom prst="rect">
                <a:avLst/>
              </a:prstGeom>
            </p:spPr>
          </p:pic>
        </mc:Fallback>
      </mc:AlternateContent>
      <mc:AlternateContent xmlns:mc="http://schemas.openxmlformats.org/markup-compatibility/2006">
        <mc:Choice xmlns:p14="http://schemas.microsoft.com/office/powerpoint/2010/main" Requires="p14">
          <p:contentPart p14:bwMode="auto" r:id="rId202">
            <p14:nvContentPartPr>
              <p14:cNvPr id="135" name="Ink 134">
                <a:extLst>
                  <a:ext uri="{FF2B5EF4-FFF2-40B4-BE49-F238E27FC236}">
                    <a16:creationId xmlns:a16="http://schemas.microsoft.com/office/drawing/2014/main" id="{054B43C6-FBD3-A3A3-4358-846D7B004A34}"/>
                  </a:ext>
                </a:extLst>
              </p14:cNvPr>
              <p14:cNvContentPartPr/>
              <p14:nvPr/>
            </p14:nvContentPartPr>
            <p14:xfrm>
              <a:off x="7094097" y="5297914"/>
              <a:ext cx="8280" cy="22320"/>
            </p14:xfrm>
          </p:contentPart>
        </mc:Choice>
        <mc:Fallback>
          <p:pic>
            <p:nvPicPr>
              <p:cNvPr id="135" name="Ink 134">
                <a:extLst>
                  <a:ext uri="{FF2B5EF4-FFF2-40B4-BE49-F238E27FC236}">
                    <a16:creationId xmlns:a16="http://schemas.microsoft.com/office/drawing/2014/main" id="{054B43C6-FBD3-A3A3-4358-846D7B004A34}"/>
                  </a:ext>
                </a:extLst>
              </p:cNvPr>
              <p:cNvPicPr/>
              <p:nvPr/>
            </p:nvPicPr>
            <p:blipFill>
              <a:blip r:embed="rId203"/>
              <a:stretch>
                <a:fillRect/>
              </a:stretch>
            </p:blipFill>
            <p:spPr>
              <a:xfrm>
                <a:off x="7040097" y="5189914"/>
                <a:ext cx="115920" cy="237960"/>
              </a:xfrm>
              <a:prstGeom prst="rect">
                <a:avLst/>
              </a:prstGeom>
            </p:spPr>
          </p:pic>
        </mc:Fallback>
      </mc:AlternateContent>
      <mc:AlternateContent xmlns:mc="http://schemas.openxmlformats.org/markup-compatibility/2006">
        <mc:Choice xmlns:p14="http://schemas.microsoft.com/office/powerpoint/2010/main" Requires="p14">
          <p:contentPart p14:bwMode="auto" r:id="rId204">
            <p14:nvContentPartPr>
              <p14:cNvPr id="136" name="Ink 135">
                <a:extLst>
                  <a:ext uri="{FF2B5EF4-FFF2-40B4-BE49-F238E27FC236}">
                    <a16:creationId xmlns:a16="http://schemas.microsoft.com/office/drawing/2014/main" id="{91EF39C0-B9DF-0046-87FE-D6FFA3C64BD9}"/>
                  </a:ext>
                </a:extLst>
              </p14:cNvPr>
              <p14:cNvContentPartPr/>
              <p14:nvPr/>
            </p14:nvContentPartPr>
            <p14:xfrm>
              <a:off x="7271577" y="5078314"/>
              <a:ext cx="1800" cy="3240"/>
            </p14:xfrm>
          </p:contentPart>
        </mc:Choice>
        <mc:Fallback>
          <p:pic>
            <p:nvPicPr>
              <p:cNvPr id="136" name="Ink 135">
                <a:extLst>
                  <a:ext uri="{FF2B5EF4-FFF2-40B4-BE49-F238E27FC236}">
                    <a16:creationId xmlns:a16="http://schemas.microsoft.com/office/drawing/2014/main" id="{91EF39C0-B9DF-0046-87FE-D6FFA3C64BD9}"/>
                  </a:ext>
                </a:extLst>
              </p:cNvPr>
              <p:cNvPicPr/>
              <p:nvPr/>
            </p:nvPicPr>
            <p:blipFill>
              <a:blip r:embed="rId205"/>
              <a:stretch>
                <a:fillRect/>
              </a:stretch>
            </p:blipFill>
            <p:spPr>
              <a:xfrm>
                <a:off x="7217577" y="4970314"/>
                <a:ext cx="109440" cy="218880"/>
              </a:xfrm>
              <a:prstGeom prst="rect">
                <a:avLst/>
              </a:prstGeom>
            </p:spPr>
          </p:pic>
        </mc:Fallback>
      </mc:AlternateContent>
      <mc:AlternateContent xmlns:mc="http://schemas.openxmlformats.org/markup-compatibility/2006">
        <mc:Choice xmlns:p14="http://schemas.microsoft.com/office/powerpoint/2010/main" Requires="p14">
          <p:contentPart p14:bwMode="auto" r:id="rId206">
            <p14:nvContentPartPr>
              <p14:cNvPr id="137" name="Ink 136">
                <a:extLst>
                  <a:ext uri="{FF2B5EF4-FFF2-40B4-BE49-F238E27FC236}">
                    <a16:creationId xmlns:a16="http://schemas.microsoft.com/office/drawing/2014/main" id="{4757A12C-BD86-2DCE-3AF7-A43A6CB6C821}"/>
                  </a:ext>
                </a:extLst>
              </p14:cNvPr>
              <p14:cNvContentPartPr/>
              <p14:nvPr/>
            </p14:nvContentPartPr>
            <p14:xfrm>
              <a:off x="7979697" y="4576474"/>
              <a:ext cx="18360" cy="360"/>
            </p14:xfrm>
          </p:contentPart>
        </mc:Choice>
        <mc:Fallback>
          <p:pic>
            <p:nvPicPr>
              <p:cNvPr id="137" name="Ink 136">
                <a:extLst>
                  <a:ext uri="{FF2B5EF4-FFF2-40B4-BE49-F238E27FC236}">
                    <a16:creationId xmlns:a16="http://schemas.microsoft.com/office/drawing/2014/main" id="{4757A12C-BD86-2DCE-3AF7-A43A6CB6C821}"/>
                  </a:ext>
                </a:extLst>
              </p:cNvPr>
              <p:cNvPicPr/>
              <p:nvPr/>
            </p:nvPicPr>
            <p:blipFill>
              <a:blip r:embed="rId207"/>
              <a:stretch>
                <a:fillRect/>
              </a:stretch>
            </p:blipFill>
            <p:spPr>
              <a:xfrm>
                <a:off x="7926057" y="4468834"/>
                <a:ext cx="126000" cy="216000"/>
              </a:xfrm>
              <a:prstGeom prst="rect">
                <a:avLst/>
              </a:prstGeom>
            </p:spPr>
          </p:pic>
        </mc:Fallback>
      </mc:AlternateContent>
      <mc:AlternateContent xmlns:mc="http://schemas.openxmlformats.org/markup-compatibility/2006">
        <mc:Choice xmlns:p14="http://schemas.microsoft.com/office/powerpoint/2010/main" Requires="p14">
          <p:contentPart p14:bwMode="auto" r:id="rId208">
            <p14:nvContentPartPr>
              <p14:cNvPr id="138" name="Ink 137">
                <a:extLst>
                  <a:ext uri="{FF2B5EF4-FFF2-40B4-BE49-F238E27FC236}">
                    <a16:creationId xmlns:a16="http://schemas.microsoft.com/office/drawing/2014/main" id="{EEF59174-720D-4BFB-EDC4-54B96238B22B}"/>
                  </a:ext>
                </a:extLst>
              </p14:cNvPr>
              <p14:cNvContentPartPr/>
              <p14:nvPr/>
            </p14:nvContentPartPr>
            <p14:xfrm>
              <a:off x="10765017" y="4090474"/>
              <a:ext cx="12600" cy="16560"/>
            </p14:xfrm>
          </p:contentPart>
        </mc:Choice>
        <mc:Fallback>
          <p:pic>
            <p:nvPicPr>
              <p:cNvPr id="138" name="Ink 137">
                <a:extLst>
                  <a:ext uri="{FF2B5EF4-FFF2-40B4-BE49-F238E27FC236}">
                    <a16:creationId xmlns:a16="http://schemas.microsoft.com/office/drawing/2014/main" id="{EEF59174-720D-4BFB-EDC4-54B96238B22B}"/>
                  </a:ext>
                </a:extLst>
              </p:cNvPr>
              <p:cNvPicPr/>
              <p:nvPr/>
            </p:nvPicPr>
            <p:blipFill>
              <a:blip r:embed="rId209"/>
              <a:stretch>
                <a:fillRect/>
              </a:stretch>
            </p:blipFill>
            <p:spPr>
              <a:xfrm>
                <a:off x="10711377" y="3982474"/>
                <a:ext cx="120240" cy="232200"/>
              </a:xfrm>
              <a:prstGeom prst="rect">
                <a:avLst/>
              </a:prstGeom>
            </p:spPr>
          </p:pic>
        </mc:Fallback>
      </mc:AlternateContent>
      <p:grpSp>
        <p:nvGrpSpPr>
          <p:cNvPr id="168" name="Group 167">
            <a:extLst>
              <a:ext uri="{FF2B5EF4-FFF2-40B4-BE49-F238E27FC236}">
                <a16:creationId xmlns:a16="http://schemas.microsoft.com/office/drawing/2014/main" id="{F49F8BE3-5AF0-318C-1E36-4B90EF6CDC66}"/>
              </a:ext>
            </a:extLst>
          </p:cNvPr>
          <p:cNvGrpSpPr/>
          <p:nvPr/>
        </p:nvGrpSpPr>
        <p:grpSpPr>
          <a:xfrm>
            <a:off x="10825497" y="3430954"/>
            <a:ext cx="1327680" cy="2392920"/>
            <a:chOff x="10825497" y="3430954"/>
            <a:chExt cx="1327680" cy="2392920"/>
          </a:xfrm>
        </p:grpSpPr>
        <mc:AlternateContent xmlns:mc="http://schemas.openxmlformats.org/markup-compatibility/2006">
          <mc:Choice xmlns:p14="http://schemas.microsoft.com/office/powerpoint/2010/main" Requires="p14">
            <p:contentPart p14:bwMode="auto" r:id="rId210">
              <p14:nvContentPartPr>
                <p14:cNvPr id="97" name="Ink 96">
                  <a:extLst>
                    <a:ext uri="{FF2B5EF4-FFF2-40B4-BE49-F238E27FC236}">
                      <a16:creationId xmlns:a16="http://schemas.microsoft.com/office/drawing/2014/main" id="{31C99DCB-A4A3-0DF3-C11A-36C58A4F181D}"/>
                    </a:ext>
                  </a:extLst>
                </p14:cNvPr>
                <p14:cNvContentPartPr/>
                <p14:nvPr/>
              </p14:nvContentPartPr>
              <p14:xfrm>
                <a:off x="10871577" y="3843154"/>
                <a:ext cx="271800" cy="201600"/>
              </p14:xfrm>
            </p:contentPart>
          </mc:Choice>
          <mc:Fallback>
            <p:pic>
              <p:nvPicPr>
                <p:cNvPr id="97" name="Ink 96">
                  <a:extLst>
                    <a:ext uri="{FF2B5EF4-FFF2-40B4-BE49-F238E27FC236}">
                      <a16:creationId xmlns:a16="http://schemas.microsoft.com/office/drawing/2014/main" id="{31C99DCB-A4A3-0DF3-C11A-36C58A4F181D}"/>
                    </a:ext>
                  </a:extLst>
                </p:cNvPr>
                <p:cNvPicPr/>
                <p:nvPr/>
              </p:nvPicPr>
              <p:blipFill>
                <a:blip r:embed="rId211"/>
                <a:stretch>
                  <a:fillRect/>
                </a:stretch>
              </p:blipFill>
              <p:spPr>
                <a:xfrm>
                  <a:off x="10862577" y="3834514"/>
                  <a:ext cx="289440" cy="219240"/>
                </a:xfrm>
                <a:prstGeom prst="rect">
                  <a:avLst/>
                </a:prstGeom>
              </p:spPr>
            </p:pic>
          </mc:Fallback>
        </mc:AlternateContent>
        <mc:AlternateContent xmlns:mc="http://schemas.openxmlformats.org/markup-compatibility/2006">
          <mc:Choice xmlns:p14="http://schemas.microsoft.com/office/powerpoint/2010/main" Requires="p14">
            <p:contentPart p14:bwMode="auto" r:id="rId212">
              <p14:nvContentPartPr>
                <p14:cNvPr id="98" name="Ink 97">
                  <a:extLst>
                    <a:ext uri="{FF2B5EF4-FFF2-40B4-BE49-F238E27FC236}">
                      <a16:creationId xmlns:a16="http://schemas.microsoft.com/office/drawing/2014/main" id="{E2C28725-A9AA-1C0B-86FE-6288240D242B}"/>
                    </a:ext>
                  </a:extLst>
                </p14:cNvPr>
                <p14:cNvContentPartPr/>
                <p14:nvPr/>
              </p14:nvContentPartPr>
              <p14:xfrm>
                <a:off x="10825497" y="3993994"/>
                <a:ext cx="190800" cy="97200"/>
              </p14:xfrm>
            </p:contentPart>
          </mc:Choice>
          <mc:Fallback>
            <p:pic>
              <p:nvPicPr>
                <p:cNvPr id="98" name="Ink 97">
                  <a:extLst>
                    <a:ext uri="{FF2B5EF4-FFF2-40B4-BE49-F238E27FC236}">
                      <a16:creationId xmlns:a16="http://schemas.microsoft.com/office/drawing/2014/main" id="{E2C28725-A9AA-1C0B-86FE-6288240D242B}"/>
                    </a:ext>
                  </a:extLst>
                </p:cNvPr>
                <p:cNvPicPr/>
                <p:nvPr/>
              </p:nvPicPr>
              <p:blipFill>
                <a:blip r:embed="rId213"/>
                <a:stretch>
                  <a:fillRect/>
                </a:stretch>
              </p:blipFill>
              <p:spPr>
                <a:xfrm>
                  <a:off x="10816497" y="3985354"/>
                  <a:ext cx="208440" cy="114840"/>
                </a:xfrm>
                <a:prstGeom prst="rect">
                  <a:avLst/>
                </a:prstGeom>
              </p:spPr>
            </p:pic>
          </mc:Fallback>
        </mc:AlternateContent>
        <mc:AlternateContent xmlns:mc="http://schemas.openxmlformats.org/markup-compatibility/2006">
          <mc:Choice xmlns:p14="http://schemas.microsoft.com/office/powerpoint/2010/main" Requires="p14">
            <p:contentPart p14:bwMode="auto" r:id="rId214">
              <p14:nvContentPartPr>
                <p14:cNvPr id="99" name="Ink 98">
                  <a:extLst>
                    <a:ext uri="{FF2B5EF4-FFF2-40B4-BE49-F238E27FC236}">
                      <a16:creationId xmlns:a16="http://schemas.microsoft.com/office/drawing/2014/main" id="{4C502B6F-EE26-B582-DAE8-12508422A9F3}"/>
                    </a:ext>
                  </a:extLst>
                </p14:cNvPr>
                <p14:cNvContentPartPr/>
                <p14:nvPr/>
              </p14:nvContentPartPr>
              <p14:xfrm>
                <a:off x="11196297" y="3625714"/>
                <a:ext cx="114840" cy="187560"/>
              </p14:xfrm>
            </p:contentPart>
          </mc:Choice>
          <mc:Fallback>
            <p:pic>
              <p:nvPicPr>
                <p:cNvPr id="99" name="Ink 98">
                  <a:extLst>
                    <a:ext uri="{FF2B5EF4-FFF2-40B4-BE49-F238E27FC236}">
                      <a16:creationId xmlns:a16="http://schemas.microsoft.com/office/drawing/2014/main" id="{4C502B6F-EE26-B582-DAE8-12508422A9F3}"/>
                    </a:ext>
                  </a:extLst>
                </p:cNvPr>
                <p:cNvPicPr/>
                <p:nvPr/>
              </p:nvPicPr>
              <p:blipFill>
                <a:blip r:embed="rId215"/>
                <a:stretch>
                  <a:fillRect/>
                </a:stretch>
              </p:blipFill>
              <p:spPr>
                <a:xfrm>
                  <a:off x="11187657" y="3616714"/>
                  <a:ext cx="132480" cy="205200"/>
                </a:xfrm>
                <a:prstGeom prst="rect">
                  <a:avLst/>
                </a:prstGeom>
              </p:spPr>
            </p:pic>
          </mc:Fallback>
        </mc:AlternateContent>
        <mc:AlternateContent xmlns:mc="http://schemas.openxmlformats.org/markup-compatibility/2006">
          <mc:Choice xmlns:p14="http://schemas.microsoft.com/office/powerpoint/2010/main" Requires="p14">
            <p:contentPart p14:bwMode="auto" r:id="rId216">
              <p14:nvContentPartPr>
                <p14:cNvPr id="100" name="Ink 99">
                  <a:extLst>
                    <a:ext uri="{FF2B5EF4-FFF2-40B4-BE49-F238E27FC236}">
                      <a16:creationId xmlns:a16="http://schemas.microsoft.com/office/drawing/2014/main" id="{6E638BB4-EA1A-2181-D7B2-648F686F252D}"/>
                    </a:ext>
                  </a:extLst>
                </p14:cNvPr>
                <p14:cNvContentPartPr/>
                <p14:nvPr/>
              </p14:nvContentPartPr>
              <p14:xfrm>
                <a:off x="11388537" y="3646954"/>
                <a:ext cx="172080" cy="120240"/>
              </p14:xfrm>
            </p:contentPart>
          </mc:Choice>
          <mc:Fallback>
            <p:pic>
              <p:nvPicPr>
                <p:cNvPr id="100" name="Ink 99">
                  <a:extLst>
                    <a:ext uri="{FF2B5EF4-FFF2-40B4-BE49-F238E27FC236}">
                      <a16:creationId xmlns:a16="http://schemas.microsoft.com/office/drawing/2014/main" id="{6E638BB4-EA1A-2181-D7B2-648F686F252D}"/>
                    </a:ext>
                  </a:extLst>
                </p:cNvPr>
                <p:cNvPicPr/>
                <p:nvPr/>
              </p:nvPicPr>
              <p:blipFill>
                <a:blip r:embed="rId217"/>
                <a:stretch>
                  <a:fillRect/>
                </a:stretch>
              </p:blipFill>
              <p:spPr>
                <a:xfrm>
                  <a:off x="11379897" y="3638314"/>
                  <a:ext cx="189720" cy="137880"/>
                </a:xfrm>
                <a:prstGeom prst="rect">
                  <a:avLst/>
                </a:prstGeom>
              </p:spPr>
            </p:pic>
          </mc:Fallback>
        </mc:AlternateContent>
        <mc:AlternateContent xmlns:mc="http://schemas.openxmlformats.org/markup-compatibility/2006">
          <mc:Choice xmlns:p14="http://schemas.microsoft.com/office/powerpoint/2010/main" Requires="p14">
            <p:contentPart p14:bwMode="auto" r:id="rId218">
              <p14:nvContentPartPr>
                <p14:cNvPr id="101" name="Ink 100">
                  <a:extLst>
                    <a:ext uri="{FF2B5EF4-FFF2-40B4-BE49-F238E27FC236}">
                      <a16:creationId xmlns:a16="http://schemas.microsoft.com/office/drawing/2014/main" id="{ABD379D8-59AC-3013-0EA8-4822E820E32C}"/>
                    </a:ext>
                  </a:extLst>
                </p14:cNvPr>
                <p14:cNvContentPartPr/>
                <p14:nvPr/>
              </p14:nvContentPartPr>
              <p14:xfrm>
                <a:off x="11573217" y="3520954"/>
                <a:ext cx="119160" cy="132840"/>
              </p14:xfrm>
            </p:contentPart>
          </mc:Choice>
          <mc:Fallback>
            <p:pic>
              <p:nvPicPr>
                <p:cNvPr id="101" name="Ink 100">
                  <a:extLst>
                    <a:ext uri="{FF2B5EF4-FFF2-40B4-BE49-F238E27FC236}">
                      <a16:creationId xmlns:a16="http://schemas.microsoft.com/office/drawing/2014/main" id="{ABD379D8-59AC-3013-0EA8-4822E820E32C}"/>
                    </a:ext>
                  </a:extLst>
                </p:cNvPr>
                <p:cNvPicPr/>
                <p:nvPr/>
              </p:nvPicPr>
              <p:blipFill>
                <a:blip r:embed="rId219"/>
                <a:stretch>
                  <a:fillRect/>
                </a:stretch>
              </p:blipFill>
              <p:spPr>
                <a:xfrm>
                  <a:off x="11564217" y="3511954"/>
                  <a:ext cx="136800" cy="150480"/>
                </a:xfrm>
                <a:prstGeom prst="rect">
                  <a:avLst/>
                </a:prstGeom>
              </p:spPr>
            </p:pic>
          </mc:Fallback>
        </mc:AlternateContent>
        <mc:AlternateContent xmlns:mc="http://schemas.openxmlformats.org/markup-compatibility/2006">
          <mc:Choice xmlns:p14="http://schemas.microsoft.com/office/powerpoint/2010/main" Requires="p14">
            <p:contentPart p14:bwMode="auto" r:id="rId220">
              <p14:nvContentPartPr>
                <p14:cNvPr id="102" name="Ink 101">
                  <a:extLst>
                    <a:ext uri="{FF2B5EF4-FFF2-40B4-BE49-F238E27FC236}">
                      <a16:creationId xmlns:a16="http://schemas.microsoft.com/office/drawing/2014/main" id="{20A6016E-CBC3-8135-837B-77215E6741BF}"/>
                    </a:ext>
                  </a:extLst>
                </p14:cNvPr>
                <p14:cNvContentPartPr/>
                <p14:nvPr/>
              </p14:nvContentPartPr>
              <p14:xfrm>
                <a:off x="11618937" y="3430954"/>
                <a:ext cx="186120" cy="192240"/>
              </p14:xfrm>
            </p:contentPart>
          </mc:Choice>
          <mc:Fallback>
            <p:pic>
              <p:nvPicPr>
                <p:cNvPr id="102" name="Ink 101">
                  <a:extLst>
                    <a:ext uri="{FF2B5EF4-FFF2-40B4-BE49-F238E27FC236}">
                      <a16:creationId xmlns:a16="http://schemas.microsoft.com/office/drawing/2014/main" id="{20A6016E-CBC3-8135-837B-77215E6741BF}"/>
                    </a:ext>
                  </a:extLst>
                </p:cNvPr>
                <p:cNvPicPr/>
                <p:nvPr/>
              </p:nvPicPr>
              <p:blipFill>
                <a:blip r:embed="rId221"/>
                <a:stretch>
                  <a:fillRect/>
                </a:stretch>
              </p:blipFill>
              <p:spPr>
                <a:xfrm>
                  <a:off x="11609937" y="3422314"/>
                  <a:ext cx="203760" cy="209880"/>
                </a:xfrm>
                <a:prstGeom prst="rect">
                  <a:avLst/>
                </a:prstGeom>
              </p:spPr>
            </p:pic>
          </mc:Fallback>
        </mc:AlternateContent>
        <mc:AlternateContent xmlns:mc="http://schemas.openxmlformats.org/markup-compatibility/2006">
          <mc:Choice xmlns:p14="http://schemas.microsoft.com/office/powerpoint/2010/main" Requires="p14">
            <p:contentPart p14:bwMode="auto" r:id="rId222">
              <p14:nvContentPartPr>
                <p14:cNvPr id="103" name="Ink 102">
                  <a:extLst>
                    <a:ext uri="{FF2B5EF4-FFF2-40B4-BE49-F238E27FC236}">
                      <a16:creationId xmlns:a16="http://schemas.microsoft.com/office/drawing/2014/main" id="{D728A007-EA7E-63F4-A3C6-FF170399528A}"/>
                    </a:ext>
                  </a:extLst>
                </p14:cNvPr>
                <p14:cNvContentPartPr/>
                <p14:nvPr/>
              </p14:nvContentPartPr>
              <p14:xfrm>
                <a:off x="11740617" y="3492874"/>
                <a:ext cx="192600" cy="43200"/>
              </p14:xfrm>
            </p:contentPart>
          </mc:Choice>
          <mc:Fallback>
            <p:pic>
              <p:nvPicPr>
                <p:cNvPr id="103" name="Ink 102">
                  <a:extLst>
                    <a:ext uri="{FF2B5EF4-FFF2-40B4-BE49-F238E27FC236}">
                      <a16:creationId xmlns:a16="http://schemas.microsoft.com/office/drawing/2014/main" id="{D728A007-EA7E-63F4-A3C6-FF170399528A}"/>
                    </a:ext>
                  </a:extLst>
                </p:cNvPr>
                <p:cNvPicPr/>
                <p:nvPr/>
              </p:nvPicPr>
              <p:blipFill>
                <a:blip r:embed="rId223"/>
                <a:stretch>
                  <a:fillRect/>
                </a:stretch>
              </p:blipFill>
              <p:spPr>
                <a:xfrm>
                  <a:off x="11731977" y="3484234"/>
                  <a:ext cx="210240" cy="60840"/>
                </a:xfrm>
                <a:prstGeom prst="rect">
                  <a:avLst/>
                </a:prstGeom>
              </p:spPr>
            </p:pic>
          </mc:Fallback>
        </mc:AlternateContent>
        <mc:AlternateContent xmlns:mc="http://schemas.openxmlformats.org/markup-compatibility/2006">
          <mc:Choice xmlns:p14="http://schemas.microsoft.com/office/powerpoint/2010/main" Requires="p14">
            <p:contentPart p14:bwMode="auto" r:id="rId224">
              <p14:nvContentPartPr>
                <p14:cNvPr id="139" name="Ink 138">
                  <a:extLst>
                    <a:ext uri="{FF2B5EF4-FFF2-40B4-BE49-F238E27FC236}">
                      <a16:creationId xmlns:a16="http://schemas.microsoft.com/office/drawing/2014/main" id="{E80DACDE-ACA5-BA5E-2301-F8C9BC76D5D2}"/>
                    </a:ext>
                  </a:extLst>
                </p14:cNvPr>
                <p14:cNvContentPartPr/>
                <p14:nvPr/>
              </p14:nvContentPartPr>
              <p14:xfrm>
                <a:off x="11010537" y="4160674"/>
                <a:ext cx="164160" cy="317880"/>
              </p14:xfrm>
            </p:contentPart>
          </mc:Choice>
          <mc:Fallback>
            <p:pic>
              <p:nvPicPr>
                <p:cNvPr id="139" name="Ink 138">
                  <a:extLst>
                    <a:ext uri="{FF2B5EF4-FFF2-40B4-BE49-F238E27FC236}">
                      <a16:creationId xmlns:a16="http://schemas.microsoft.com/office/drawing/2014/main" id="{E80DACDE-ACA5-BA5E-2301-F8C9BC76D5D2}"/>
                    </a:ext>
                  </a:extLst>
                </p:cNvPr>
                <p:cNvPicPr/>
                <p:nvPr/>
              </p:nvPicPr>
              <p:blipFill>
                <a:blip r:embed="rId225"/>
                <a:stretch>
                  <a:fillRect/>
                </a:stretch>
              </p:blipFill>
              <p:spPr>
                <a:xfrm>
                  <a:off x="11001537" y="4152034"/>
                  <a:ext cx="181800" cy="335520"/>
                </a:xfrm>
                <a:prstGeom prst="rect">
                  <a:avLst/>
                </a:prstGeom>
              </p:spPr>
            </p:pic>
          </mc:Fallback>
        </mc:AlternateContent>
        <mc:AlternateContent xmlns:mc="http://schemas.openxmlformats.org/markup-compatibility/2006">
          <mc:Choice xmlns:p14="http://schemas.microsoft.com/office/powerpoint/2010/main" Requires="p14">
            <p:contentPart p14:bwMode="auto" r:id="rId226">
              <p14:nvContentPartPr>
                <p14:cNvPr id="140" name="Ink 139">
                  <a:extLst>
                    <a:ext uri="{FF2B5EF4-FFF2-40B4-BE49-F238E27FC236}">
                      <a16:creationId xmlns:a16="http://schemas.microsoft.com/office/drawing/2014/main" id="{9B77128D-0EB5-7406-91FA-97C3D056BAC0}"/>
                    </a:ext>
                  </a:extLst>
                </p14:cNvPr>
                <p14:cNvContentPartPr/>
                <p14:nvPr/>
              </p14:nvContentPartPr>
              <p14:xfrm>
                <a:off x="11024217" y="4140154"/>
                <a:ext cx="79920" cy="92880"/>
              </p14:xfrm>
            </p:contentPart>
          </mc:Choice>
          <mc:Fallback>
            <p:pic>
              <p:nvPicPr>
                <p:cNvPr id="140" name="Ink 139">
                  <a:extLst>
                    <a:ext uri="{FF2B5EF4-FFF2-40B4-BE49-F238E27FC236}">
                      <a16:creationId xmlns:a16="http://schemas.microsoft.com/office/drawing/2014/main" id="{9B77128D-0EB5-7406-91FA-97C3D056BAC0}"/>
                    </a:ext>
                  </a:extLst>
                </p:cNvPr>
                <p:cNvPicPr/>
                <p:nvPr/>
              </p:nvPicPr>
              <p:blipFill>
                <a:blip r:embed="rId227"/>
                <a:stretch>
                  <a:fillRect/>
                </a:stretch>
              </p:blipFill>
              <p:spPr>
                <a:xfrm>
                  <a:off x="11015217" y="4131154"/>
                  <a:ext cx="97560" cy="110520"/>
                </a:xfrm>
                <a:prstGeom prst="rect">
                  <a:avLst/>
                </a:prstGeom>
              </p:spPr>
            </p:pic>
          </mc:Fallback>
        </mc:AlternateContent>
        <mc:AlternateContent xmlns:mc="http://schemas.openxmlformats.org/markup-compatibility/2006">
          <mc:Choice xmlns:p14="http://schemas.microsoft.com/office/powerpoint/2010/main" Requires="p14">
            <p:contentPart p14:bwMode="auto" r:id="rId228">
              <p14:nvContentPartPr>
                <p14:cNvPr id="141" name="Ink 140">
                  <a:extLst>
                    <a:ext uri="{FF2B5EF4-FFF2-40B4-BE49-F238E27FC236}">
                      <a16:creationId xmlns:a16="http://schemas.microsoft.com/office/drawing/2014/main" id="{508A5235-3AAD-634D-143F-B640BFAE77C0}"/>
                    </a:ext>
                  </a:extLst>
                </p14:cNvPr>
                <p14:cNvContentPartPr/>
                <p14:nvPr/>
              </p14:nvContentPartPr>
              <p14:xfrm>
                <a:off x="10999017" y="4602034"/>
                <a:ext cx="142920" cy="274680"/>
              </p14:xfrm>
            </p:contentPart>
          </mc:Choice>
          <mc:Fallback>
            <p:pic>
              <p:nvPicPr>
                <p:cNvPr id="141" name="Ink 140">
                  <a:extLst>
                    <a:ext uri="{FF2B5EF4-FFF2-40B4-BE49-F238E27FC236}">
                      <a16:creationId xmlns:a16="http://schemas.microsoft.com/office/drawing/2014/main" id="{508A5235-3AAD-634D-143F-B640BFAE77C0}"/>
                    </a:ext>
                  </a:extLst>
                </p:cNvPr>
                <p:cNvPicPr/>
                <p:nvPr/>
              </p:nvPicPr>
              <p:blipFill>
                <a:blip r:embed="rId229"/>
                <a:stretch>
                  <a:fillRect/>
                </a:stretch>
              </p:blipFill>
              <p:spPr>
                <a:xfrm>
                  <a:off x="10990017" y="4593034"/>
                  <a:ext cx="160560" cy="292320"/>
                </a:xfrm>
                <a:prstGeom prst="rect">
                  <a:avLst/>
                </a:prstGeom>
              </p:spPr>
            </p:pic>
          </mc:Fallback>
        </mc:AlternateContent>
        <mc:AlternateContent xmlns:mc="http://schemas.openxmlformats.org/markup-compatibility/2006">
          <mc:Choice xmlns:p14="http://schemas.microsoft.com/office/powerpoint/2010/main" Requires="p14">
            <p:contentPart p14:bwMode="auto" r:id="rId230">
              <p14:nvContentPartPr>
                <p14:cNvPr id="142" name="Ink 141">
                  <a:extLst>
                    <a:ext uri="{FF2B5EF4-FFF2-40B4-BE49-F238E27FC236}">
                      <a16:creationId xmlns:a16="http://schemas.microsoft.com/office/drawing/2014/main" id="{AB84E984-CC24-F543-76F6-1E2663F25B2C}"/>
                    </a:ext>
                  </a:extLst>
                </p14:cNvPr>
                <p14:cNvContentPartPr/>
                <p14:nvPr/>
              </p14:nvContentPartPr>
              <p14:xfrm>
                <a:off x="11110617" y="4632274"/>
                <a:ext cx="78840" cy="132480"/>
              </p14:xfrm>
            </p:contentPart>
          </mc:Choice>
          <mc:Fallback>
            <p:pic>
              <p:nvPicPr>
                <p:cNvPr id="142" name="Ink 141">
                  <a:extLst>
                    <a:ext uri="{FF2B5EF4-FFF2-40B4-BE49-F238E27FC236}">
                      <a16:creationId xmlns:a16="http://schemas.microsoft.com/office/drawing/2014/main" id="{AB84E984-CC24-F543-76F6-1E2663F25B2C}"/>
                    </a:ext>
                  </a:extLst>
                </p:cNvPr>
                <p:cNvPicPr/>
                <p:nvPr/>
              </p:nvPicPr>
              <p:blipFill>
                <a:blip r:embed="rId231"/>
                <a:stretch>
                  <a:fillRect/>
                </a:stretch>
              </p:blipFill>
              <p:spPr>
                <a:xfrm>
                  <a:off x="11101977" y="4623634"/>
                  <a:ext cx="96480" cy="150120"/>
                </a:xfrm>
                <a:prstGeom prst="rect">
                  <a:avLst/>
                </a:prstGeom>
              </p:spPr>
            </p:pic>
          </mc:Fallback>
        </mc:AlternateContent>
        <mc:AlternateContent xmlns:mc="http://schemas.openxmlformats.org/markup-compatibility/2006">
          <mc:Choice xmlns:p14="http://schemas.microsoft.com/office/powerpoint/2010/main" Requires="p14">
            <p:contentPart p14:bwMode="auto" r:id="rId232">
              <p14:nvContentPartPr>
                <p14:cNvPr id="143" name="Ink 142">
                  <a:extLst>
                    <a:ext uri="{FF2B5EF4-FFF2-40B4-BE49-F238E27FC236}">
                      <a16:creationId xmlns:a16="http://schemas.microsoft.com/office/drawing/2014/main" id="{8B417812-CE05-6212-5806-03377DD249E5}"/>
                    </a:ext>
                  </a:extLst>
                </p14:cNvPr>
                <p14:cNvContentPartPr/>
                <p14:nvPr/>
              </p14:nvContentPartPr>
              <p14:xfrm>
                <a:off x="11173257" y="4543714"/>
                <a:ext cx="132840" cy="175680"/>
              </p14:xfrm>
            </p:contentPart>
          </mc:Choice>
          <mc:Fallback>
            <p:pic>
              <p:nvPicPr>
                <p:cNvPr id="143" name="Ink 142">
                  <a:extLst>
                    <a:ext uri="{FF2B5EF4-FFF2-40B4-BE49-F238E27FC236}">
                      <a16:creationId xmlns:a16="http://schemas.microsoft.com/office/drawing/2014/main" id="{8B417812-CE05-6212-5806-03377DD249E5}"/>
                    </a:ext>
                  </a:extLst>
                </p:cNvPr>
                <p:cNvPicPr/>
                <p:nvPr/>
              </p:nvPicPr>
              <p:blipFill>
                <a:blip r:embed="rId233"/>
                <a:stretch>
                  <a:fillRect/>
                </a:stretch>
              </p:blipFill>
              <p:spPr>
                <a:xfrm>
                  <a:off x="11164617" y="4534714"/>
                  <a:ext cx="150480" cy="193320"/>
                </a:xfrm>
                <a:prstGeom prst="rect">
                  <a:avLst/>
                </a:prstGeom>
              </p:spPr>
            </p:pic>
          </mc:Fallback>
        </mc:AlternateContent>
        <mc:AlternateContent xmlns:mc="http://schemas.openxmlformats.org/markup-compatibility/2006">
          <mc:Choice xmlns:p14="http://schemas.microsoft.com/office/powerpoint/2010/main" Requires="p14">
            <p:contentPart p14:bwMode="auto" r:id="rId234">
              <p14:nvContentPartPr>
                <p14:cNvPr id="144" name="Ink 143">
                  <a:extLst>
                    <a:ext uri="{FF2B5EF4-FFF2-40B4-BE49-F238E27FC236}">
                      <a16:creationId xmlns:a16="http://schemas.microsoft.com/office/drawing/2014/main" id="{56BBF099-A495-940E-5591-E13081D5CCFD}"/>
                    </a:ext>
                  </a:extLst>
                </p14:cNvPr>
                <p14:cNvContentPartPr/>
                <p14:nvPr/>
              </p14:nvContentPartPr>
              <p14:xfrm>
                <a:off x="11470977" y="4408714"/>
                <a:ext cx="196560" cy="126360"/>
              </p14:xfrm>
            </p:contentPart>
          </mc:Choice>
          <mc:Fallback>
            <p:pic>
              <p:nvPicPr>
                <p:cNvPr id="144" name="Ink 143">
                  <a:extLst>
                    <a:ext uri="{FF2B5EF4-FFF2-40B4-BE49-F238E27FC236}">
                      <a16:creationId xmlns:a16="http://schemas.microsoft.com/office/drawing/2014/main" id="{56BBF099-A495-940E-5591-E13081D5CCFD}"/>
                    </a:ext>
                  </a:extLst>
                </p:cNvPr>
                <p:cNvPicPr/>
                <p:nvPr/>
              </p:nvPicPr>
              <p:blipFill>
                <a:blip r:embed="rId235"/>
                <a:stretch>
                  <a:fillRect/>
                </a:stretch>
              </p:blipFill>
              <p:spPr>
                <a:xfrm>
                  <a:off x="11461977" y="4400074"/>
                  <a:ext cx="214200" cy="144000"/>
                </a:xfrm>
                <a:prstGeom prst="rect">
                  <a:avLst/>
                </a:prstGeom>
              </p:spPr>
            </p:pic>
          </mc:Fallback>
        </mc:AlternateContent>
        <mc:AlternateContent xmlns:mc="http://schemas.openxmlformats.org/markup-compatibility/2006">
          <mc:Choice xmlns:p14="http://schemas.microsoft.com/office/powerpoint/2010/main" Requires="p14">
            <p:contentPart p14:bwMode="auto" r:id="rId236">
              <p14:nvContentPartPr>
                <p14:cNvPr id="145" name="Ink 144">
                  <a:extLst>
                    <a:ext uri="{FF2B5EF4-FFF2-40B4-BE49-F238E27FC236}">
                      <a16:creationId xmlns:a16="http://schemas.microsoft.com/office/drawing/2014/main" id="{EDD58384-F4A4-E0D0-75FC-9749D523E316}"/>
                    </a:ext>
                  </a:extLst>
                </p14:cNvPr>
                <p14:cNvContentPartPr/>
                <p14:nvPr/>
              </p14:nvContentPartPr>
              <p14:xfrm>
                <a:off x="11595177" y="4283074"/>
                <a:ext cx="106200" cy="123120"/>
              </p14:xfrm>
            </p:contentPart>
          </mc:Choice>
          <mc:Fallback>
            <p:pic>
              <p:nvPicPr>
                <p:cNvPr id="145" name="Ink 144">
                  <a:extLst>
                    <a:ext uri="{FF2B5EF4-FFF2-40B4-BE49-F238E27FC236}">
                      <a16:creationId xmlns:a16="http://schemas.microsoft.com/office/drawing/2014/main" id="{EDD58384-F4A4-E0D0-75FC-9749D523E316}"/>
                    </a:ext>
                  </a:extLst>
                </p:cNvPr>
                <p:cNvPicPr/>
                <p:nvPr/>
              </p:nvPicPr>
              <p:blipFill>
                <a:blip r:embed="rId237"/>
                <a:stretch>
                  <a:fillRect/>
                </a:stretch>
              </p:blipFill>
              <p:spPr>
                <a:xfrm>
                  <a:off x="11586537" y="4274434"/>
                  <a:ext cx="123840" cy="140760"/>
                </a:xfrm>
                <a:prstGeom prst="rect">
                  <a:avLst/>
                </a:prstGeom>
              </p:spPr>
            </p:pic>
          </mc:Fallback>
        </mc:AlternateContent>
        <mc:AlternateContent xmlns:mc="http://schemas.openxmlformats.org/markup-compatibility/2006">
          <mc:Choice xmlns:p14="http://schemas.microsoft.com/office/powerpoint/2010/main" Requires="p14">
            <p:contentPart p14:bwMode="auto" r:id="rId238">
              <p14:nvContentPartPr>
                <p14:cNvPr id="146" name="Ink 145">
                  <a:extLst>
                    <a:ext uri="{FF2B5EF4-FFF2-40B4-BE49-F238E27FC236}">
                      <a16:creationId xmlns:a16="http://schemas.microsoft.com/office/drawing/2014/main" id="{39C416D4-9E13-0D4F-11E7-DB64D81E611C}"/>
                    </a:ext>
                  </a:extLst>
                </p14:cNvPr>
                <p14:cNvContentPartPr/>
                <p14:nvPr/>
              </p14:nvContentPartPr>
              <p14:xfrm>
                <a:off x="11693817" y="4199554"/>
                <a:ext cx="68760" cy="184680"/>
              </p14:xfrm>
            </p:contentPart>
          </mc:Choice>
          <mc:Fallback>
            <p:pic>
              <p:nvPicPr>
                <p:cNvPr id="146" name="Ink 145">
                  <a:extLst>
                    <a:ext uri="{FF2B5EF4-FFF2-40B4-BE49-F238E27FC236}">
                      <a16:creationId xmlns:a16="http://schemas.microsoft.com/office/drawing/2014/main" id="{39C416D4-9E13-0D4F-11E7-DB64D81E611C}"/>
                    </a:ext>
                  </a:extLst>
                </p:cNvPr>
                <p:cNvPicPr/>
                <p:nvPr/>
              </p:nvPicPr>
              <p:blipFill>
                <a:blip r:embed="rId239"/>
                <a:stretch>
                  <a:fillRect/>
                </a:stretch>
              </p:blipFill>
              <p:spPr>
                <a:xfrm>
                  <a:off x="11685177" y="4190914"/>
                  <a:ext cx="86400" cy="202320"/>
                </a:xfrm>
                <a:prstGeom prst="rect">
                  <a:avLst/>
                </a:prstGeom>
              </p:spPr>
            </p:pic>
          </mc:Fallback>
        </mc:AlternateContent>
        <mc:AlternateContent xmlns:mc="http://schemas.openxmlformats.org/markup-compatibility/2006">
          <mc:Choice xmlns:p14="http://schemas.microsoft.com/office/powerpoint/2010/main" Requires="p14">
            <p:contentPart p14:bwMode="auto" r:id="rId240">
              <p14:nvContentPartPr>
                <p14:cNvPr id="147" name="Ink 146">
                  <a:extLst>
                    <a:ext uri="{FF2B5EF4-FFF2-40B4-BE49-F238E27FC236}">
                      <a16:creationId xmlns:a16="http://schemas.microsoft.com/office/drawing/2014/main" id="{200354AC-9975-FBE6-A8B7-8FCD8B457356}"/>
                    </a:ext>
                  </a:extLst>
                </p14:cNvPr>
                <p14:cNvContentPartPr/>
                <p14:nvPr/>
              </p14:nvContentPartPr>
              <p14:xfrm>
                <a:off x="11078577" y="5012794"/>
                <a:ext cx="101520" cy="249120"/>
              </p14:xfrm>
            </p:contentPart>
          </mc:Choice>
          <mc:Fallback>
            <p:pic>
              <p:nvPicPr>
                <p:cNvPr id="147" name="Ink 146">
                  <a:extLst>
                    <a:ext uri="{FF2B5EF4-FFF2-40B4-BE49-F238E27FC236}">
                      <a16:creationId xmlns:a16="http://schemas.microsoft.com/office/drawing/2014/main" id="{200354AC-9975-FBE6-A8B7-8FCD8B457356}"/>
                    </a:ext>
                  </a:extLst>
                </p:cNvPr>
                <p:cNvPicPr/>
                <p:nvPr/>
              </p:nvPicPr>
              <p:blipFill>
                <a:blip r:embed="rId241"/>
                <a:stretch>
                  <a:fillRect/>
                </a:stretch>
              </p:blipFill>
              <p:spPr>
                <a:xfrm>
                  <a:off x="11069937" y="5003794"/>
                  <a:ext cx="119160" cy="266760"/>
                </a:xfrm>
                <a:prstGeom prst="rect">
                  <a:avLst/>
                </a:prstGeom>
              </p:spPr>
            </p:pic>
          </mc:Fallback>
        </mc:AlternateContent>
        <mc:AlternateContent xmlns:mc="http://schemas.openxmlformats.org/markup-compatibility/2006">
          <mc:Choice xmlns:p14="http://schemas.microsoft.com/office/powerpoint/2010/main" Requires="p14">
            <p:contentPart p14:bwMode="auto" r:id="rId242">
              <p14:nvContentPartPr>
                <p14:cNvPr id="148" name="Ink 147">
                  <a:extLst>
                    <a:ext uri="{FF2B5EF4-FFF2-40B4-BE49-F238E27FC236}">
                      <a16:creationId xmlns:a16="http://schemas.microsoft.com/office/drawing/2014/main" id="{524AB51C-078D-6E6E-DF08-8F629AD23681}"/>
                    </a:ext>
                  </a:extLst>
                </p14:cNvPr>
                <p14:cNvContentPartPr/>
                <p14:nvPr/>
              </p14:nvContentPartPr>
              <p14:xfrm>
                <a:off x="11060937" y="5004514"/>
                <a:ext cx="118800" cy="128160"/>
              </p14:xfrm>
            </p:contentPart>
          </mc:Choice>
          <mc:Fallback>
            <p:pic>
              <p:nvPicPr>
                <p:cNvPr id="148" name="Ink 147">
                  <a:extLst>
                    <a:ext uri="{FF2B5EF4-FFF2-40B4-BE49-F238E27FC236}">
                      <a16:creationId xmlns:a16="http://schemas.microsoft.com/office/drawing/2014/main" id="{524AB51C-078D-6E6E-DF08-8F629AD23681}"/>
                    </a:ext>
                  </a:extLst>
                </p:cNvPr>
                <p:cNvPicPr/>
                <p:nvPr/>
              </p:nvPicPr>
              <p:blipFill>
                <a:blip r:embed="rId243"/>
                <a:stretch>
                  <a:fillRect/>
                </a:stretch>
              </p:blipFill>
              <p:spPr>
                <a:xfrm>
                  <a:off x="11052297" y="4995874"/>
                  <a:ext cx="136440" cy="145800"/>
                </a:xfrm>
                <a:prstGeom prst="rect">
                  <a:avLst/>
                </a:prstGeom>
              </p:spPr>
            </p:pic>
          </mc:Fallback>
        </mc:AlternateContent>
        <mc:AlternateContent xmlns:mc="http://schemas.openxmlformats.org/markup-compatibility/2006">
          <mc:Choice xmlns:p14="http://schemas.microsoft.com/office/powerpoint/2010/main" Requires="p14">
            <p:contentPart p14:bwMode="auto" r:id="rId244">
              <p14:nvContentPartPr>
                <p14:cNvPr id="149" name="Ink 148">
                  <a:extLst>
                    <a:ext uri="{FF2B5EF4-FFF2-40B4-BE49-F238E27FC236}">
                      <a16:creationId xmlns:a16="http://schemas.microsoft.com/office/drawing/2014/main" id="{D5CD432F-C5FE-83B4-0842-3DD4AFEEF33A}"/>
                    </a:ext>
                  </a:extLst>
                </p14:cNvPr>
                <p14:cNvContentPartPr/>
                <p14:nvPr/>
              </p14:nvContentPartPr>
              <p14:xfrm>
                <a:off x="11155977" y="4937194"/>
                <a:ext cx="227520" cy="123120"/>
              </p14:xfrm>
            </p:contentPart>
          </mc:Choice>
          <mc:Fallback>
            <p:pic>
              <p:nvPicPr>
                <p:cNvPr id="149" name="Ink 148">
                  <a:extLst>
                    <a:ext uri="{FF2B5EF4-FFF2-40B4-BE49-F238E27FC236}">
                      <a16:creationId xmlns:a16="http://schemas.microsoft.com/office/drawing/2014/main" id="{D5CD432F-C5FE-83B4-0842-3DD4AFEEF33A}"/>
                    </a:ext>
                  </a:extLst>
                </p:cNvPr>
                <p:cNvPicPr/>
                <p:nvPr/>
              </p:nvPicPr>
              <p:blipFill>
                <a:blip r:embed="rId245"/>
                <a:stretch>
                  <a:fillRect/>
                </a:stretch>
              </p:blipFill>
              <p:spPr>
                <a:xfrm>
                  <a:off x="11147337" y="4928194"/>
                  <a:ext cx="245160" cy="140760"/>
                </a:xfrm>
                <a:prstGeom prst="rect">
                  <a:avLst/>
                </a:prstGeom>
              </p:spPr>
            </p:pic>
          </mc:Fallback>
        </mc:AlternateContent>
        <mc:AlternateContent xmlns:mc="http://schemas.openxmlformats.org/markup-compatibility/2006">
          <mc:Choice xmlns:p14="http://schemas.microsoft.com/office/powerpoint/2010/main" Requires="p14">
            <p:contentPart p14:bwMode="auto" r:id="rId246">
              <p14:nvContentPartPr>
                <p14:cNvPr id="150" name="Ink 149">
                  <a:extLst>
                    <a:ext uri="{FF2B5EF4-FFF2-40B4-BE49-F238E27FC236}">
                      <a16:creationId xmlns:a16="http://schemas.microsoft.com/office/drawing/2014/main" id="{BA0F0028-5AB6-4FCE-0379-AE50EB00DC7D}"/>
                    </a:ext>
                  </a:extLst>
                </p14:cNvPr>
                <p14:cNvContentPartPr/>
                <p14:nvPr/>
              </p14:nvContentPartPr>
              <p14:xfrm>
                <a:off x="11385657" y="4607794"/>
                <a:ext cx="353880" cy="324720"/>
              </p14:xfrm>
            </p:contentPart>
          </mc:Choice>
          <mc:Fallback>
            <p:pic>
              <p:nvPicPr>
                <p:cNvPr id="150" name="Ink 149">
                  <a:extLst>
                    <a:ext uri="{FF2B5EF4-FFF2-40B4-BE49-F238E27FC236}">
                      <a16:creationId xmlns:a16="http://schemas.microsoft.com/office/drawing/2014/main" id="{BA0F0028-5AB6-4FCE-0379-AE50EB00DC7D}"/>
                    </a:ext>
                  </a:extLst>
                </p:cNvPr>
                <p:cNvPicPr/>
                <p:nvPr/>
              </p:nvPicPr>
              <p:blipFill>
                <a:blip r:embed="rId247"/>
                <a:stretch>
                  <a:fillRect/>
                </a:stretch>
              </p:blipFill>
              <p:spPr>
                <a:xfrm>
                  <a:off x="11376657" y="4599154"/>
                  <a:ext cx="371520" cy="342360"/>
                </a:xfrm>
                <a:prstGeom prst="rect">
                  <a:avLst/>
                </a:prstGeom>
              </p:spPr>
            </p:pic>
          </mc:Fallback>
        </mc:AlternateContent>
        <mc:AlternateContent xmlns:mc="http://schemas.openxmlformats.org/markup-compatibility/2006">
          <mc:Choice xmlns:p14="http://schemas.microsoft.com/office/powerpoint/2010/main" Requires="p14">
            <p:contentPart p14:bwMode="auto" r:id="rId248">
              <p14:nvContentPartPr>
                <p14:cNvPr id="151" name="Ink 150">
                  <a:extLst>
                    <a:ext uri="{FF2B5EF4-FFF2-40B4-BE49-F238E27FC236}">
                      <a16:creationId xmlns:a16="http://schemas.microsoft.com/office/drawing/2014/main" id="{711236FA-FFAB-FC74-0AFF-08058D4F0475}"/>
                    </a:ext>
                  </a:extLst>
                </p14:cNvPr>
                <p14:cNvContentPartPr/>
                <p14:nvPr/>
              </p14:nvContentPartPr>
              <p14:xfrm>
                <a:off x="11629017" y="4655674"/>
                <a:ext cx="126000" cy="63360"/>
              </p14:xfrm>
            </p:contentPart>
          </mc:Choice>
          <mc:Fallback>
            <p:pic>
              <p:nvPicPr>
                <p:cNvPr id="151" name="Ink 150">
                  <a:extLst>
                    <a:ext uri="{FF2B5EF4-FFF2-40B4-BE49-F238E27FC236}">
                      <a16:creationId xmlns:a16="http://schemas.microsoft.com/office/drawing/2014/main" id="{711236FA-FFAB-FC74-0AFF-08058D4F0475}"/>
                    </a:ext>
                  </a:extLst>
                </p:cNvPr>
                <p:cNvPicPr/>
                <p:nvPr/>
              </p:nvPicPr>
              <p:blipFill>
                <a:blip r:embed="rId249"/>
                <a:stretch>
                  <a:fillRect/>
                </a:stretch>
              </p:blipFill>
              <p:spPr>
                <a:xfrm>
                  <a:off x="11620017" y="4647034"/>
                  <a:ext cx="143640" cy="81000"/>
                </a:xfrm>
                <a:prstGeom prst="rect">
                  <a:avLst/>
                </a:prstGeom>
              </p:spPr>
            </p:pic>
          </mc:Fallback>
        </mc:AlternateContent>
        <mc:AlternateContent xmlns:mc="http://schemas.openxmlformats.org/markup-compatibility/2006">
          <mc:Choice xmlns:p14="http://schemas.microsoft.com/office/powerpoint/2010/main" Requires="p14">
            <p:contentPart p14:bwMode="auto" r:id="rId250">
              <p14:nvContentPartPr>
                <p14:cNvPr id="152" name="Ink 151">
                  <a:extLst>
                    <a:ext uri="{FF2B5EF4-FFF2-40B4-BE49-F238E27FC236}">
                      <a16:creationId xmlns:a16="http://schemas.microsoft.com/office/drawing/2014/main" id="{FA788274-3D0F-4648-A573-2C6A29A00DB6}"/>
                    </a:ext>
                  </a:extLst>
                </p14:cNvPr>
                <p14:cNvContentPartPr/>
                <p14:nvPr/>
              </p14:nvContentPartPr>
              <p14:xfrm>
                <a:off x="11138697" y="5297914"/>
                <a:ext cx="203400" cy="161280"/>
              </p14:xfrm>
            </p:contentPart>
          </mc:Choice>
          <mc:Fallback>
            <p:pic>
              <p:nvPicPr>
                <p:cNvPr id="152" name="Ink 151">
                  <a:extLst>
                    <a:ext uri="{FF2B5EF4-FFF2-40B4-BE49-F238E27FC236}">
                      <a16:creationId xmlns:a16="http://schemas.microsoft.com/office/drawing/2014/main" id="{FA788274-3D0F-4648-A573-2C6A29A00DB6}"/>
                    </a:ext>
                  </a:extLst>
                </p:cNvPr>
                <p:cNvPicPr/>
                <p:nvPr/>
              </p:nvPicPr>
              <p:blipFill>
                <a:blip r:embed="rId251"/>
                <a:stretch>
                  <a:fillRect/>
                </a:stretch>
              </p:blipFill>
              <p:spPr>
                <a:xfrm>
                  <a:off x="11129697" y="5288914"/>
                  <a:ext cx="221040" cy="178920"/>
                </a:xfrm>
                <a:prstGeom prst="rect">
                  <a:avLst/>
                </a:prstGeom>
              </p:spPr>
            </p:pic>
          </mc:Fallback>
        </mc:AlternateContent>
        <mc:AlternateContent xmlns:mc="http://schemas.openxmlformats.org/markup-compatibility/2006">
          <mc:Choice xmlns:p14="http://schemas.microsoft.com/office/powerpoint/2010/main" Requires="p14">
            <p:contentPart p14:bwMode="auto" r:id="rId252">
              <p14:nvContentPartPr>
                <p14:cNvPr id="153" name="Ink 152">
                  <a:extLst>
                    <a:ext uri="{FF2B5EF4-FFF2-40B4-BE49-F238E27FC236}">
                      <a16:creationId xmlns:a16="http://schemas.microsoft.com/office/drawing/2014/main" id="{0FA7117D-6EB9-9DC5-504D-744AB4AC1774}"/>
                    </a:ext>
                  </a:extLst>
                </p14:cNvPr>
                <p14:cNvContentPartPr/>
                <p14:nvPr/>
              </p14:nvContentPartPr>
              <p14:xfrm>
                <a:off x="11229417" y="5413114"/>
                <a:ext cx="157320" cy="104760"/>
              </p14:xfrm>
            </p:contentPart>
          </mc:Choice>
          <mc:Fallback>
            <p:pic>
              <p:nvPicPr>
                <p:cNvPr id="153" name="Ink 152">
                  <a:extLst>
                    <a:ext uri="{FF2B5EF4-FFF2-40B4-BE49-F238E27FC236}">
                      <a16:creationId xmlns:a16="http://schemas.microsoft.com/office/drawing/2014/main" id="{0FA7117D-6EB9-9DC5-504D-744AB4AC1774}"/>
                    </a:ext>
                  </a:extLst>
                </p:cNvPr>
                <p:cNvPicPr/>
                <p:nvPr/>
              </p:nvPicPr>
              <p:blipFill>
                <a:blip r:embed="rId253"/>
                <a:stretch>
                  <a:fillRect/>
                </a:stretch>
              </p:blipFill>
              <p:spPr>
                <a:xfrm>
                  <a:off x="11220417" y="5404114"/>
                  <a:ext cx="174960" cy="122400"/>
                </a:xfrm>
                <a:prstGeom prst="rect">
                  <a:avLst/>
                </a:prstGeom>
              </p:spPr>
            </p:pic>
          </mc:Fallback>
        </mc:AlternateContent>
        <mc:AlternateContent xmlns:mc="http://schemas.openxmlformats.org/markup-compatibility/2006">
          <mc:Choice xmlns:p14="http://schemas.microsoft.com/office/powerpoint/2010/main" Requires="p14">
            <p:contentPart p14:bwMode="auto" r:id="rId254">
              <p14:nvContentPartPr>
                <p14:cNvPr id="154" name="Ink 153">
                  <a:extLst>
                    <a:ext uri="{FF2B5EF4-FFF2-40B4-BE49-F238E27FC236}">
                      <a16:creationId xmlns:a16="http://schemas.microsoft.com/office/drawing/2014/main" id="{F1ABCA90-9F53-FE28-40B6-57FEF69F5892}"/>
                    </a:ext>
                  </a:extLst>
                </p14:cNvPr>
                <p14:cNvContentPartPr/>
                <p14:nvPr/>
              </p14:nvContentPartPr>
              <p14:xfrm>
                <a:off x="11606697" y="5042314"/>
                <a:ext cx="67320" cy="266400"/>
              </p14:xfrm>
            </p:contentPart>
          </mc:Choice>
          <mc:Fallback>
            <p:pic>
              <p:nvPicPr>
                <p:cNvPr id="154" name="Ink 153">
                  <a:extLst>
                    <a:ext uri="{FF2B5EF4-FFF2-40B4-BE49-F238E27FC236}">
                      <a16:creationId xmlns:a16="http://schemas.microsoft.com/office/drawing/2014/main" id="{F1ABCA90-9F53-FE28-40B6-57FEF69F5892}"/>
                    </a:ext>
                  </a:extLst>
                </p:cNvPr>
                <p:cNvPicPr/>
                <p:nvPr/>
              </p:nvPicPr>
              <p:blipFill>
                <a:blip r:embed="rId255"/>
                <a:stretch>
                  <a:fillRect/>
                </a:stretch>
              </p:blipFill>
              <p:spPr>
                <a:xfrm>
                  <a:off x="11598057" y="5033674"/>
                  <a:ext cx="84960" cy="284040"/>
                </a:xfrm>
                <a:prstGeom prst="rect">
                  <a:avLst/>
                </a:prstGeom>
              </p:spPr>
            </p:pic>
          </mc:Fallback>
        </mc:AlternateContent>
        <mc:AlternateContent xmlns:mc="http://schemas.openxmlformats.org/markup-compatibility/2006">
          <mc:Choice xmlns:p14="http://schemas.microsoft.com/office/powerpoint/2010/main" Requires="p14">
            <p:contentPart p14:bwMode="auto" r:id="rId256">
              <p14:nvContentPartPr>
                <p14:cNvPr id="155" name="Ink 154">
                  <a:extLst>
                    <a:ext uri="{FF2B5EF4-FFF2-40B4-BE49-F238E27FC236}">
                      <a16:creationId xmlns:a16="http://schemas.microsoft.com/office/drawing/2014/main" id="{EAF2D0D9-3ADF-07CB-41DA-F35765419B34}"/>
                    </a:ext>
                  </a:extLst>
                </p14:cNvPr>
                <p14:cNvContentPartPr/>
                <p14:nvPr/>
              </p14:nvContentPartPr>
              <p14:xfrm>
                <a:off x="11542617" y="5111434"/>
                <a:ext cx="258840" cy="159120"/>
              </p14:xfrm>
            </p:contentPart>
          </mc:Choice>
          <mc:Fallback>
            <p:pic>
              <p:nvPicPr>
                <p:cNvPr id="155" name="Ink 154">
                  <a:extLst>
                    <a:ext uri="{FF2B5EF4-FFF2-40B4-BE49-F238E27FC236}">
                      <a16:creationId xmlns:a16="http://schemas.microsoft.com/office/drawing/2014/main" id="{EAF2D0D9-3ADF-07CB-41DA-F35765419B34}"/>
                    </a:ext>
                  </a:extLst>
                </p:cNvPr>
                <p:cNvPicPr/>
                <p:nvPr/>
              </p:nvPicPr>
              <p:blipFill>
                <a:blip r:embed="rId257"/>
                <a:stretch>
                  <a:fillRect/>
                </a:stretch>
              </p:blipFill>
              <p:spPr>
                <a:xfrm>
                  <a:off x="11533617" y="5102434"/>
                  <a:ext cx="276480" cy="176760"/>
                </a:xfrm>
                <a:prstGeom prst="rect">
                  <a:avLst/>
                </a:prstGeom>
              </p:spPr>
            </p:pic>
          </mc:Fallback>
        </mc:AlternateContent>
        <mc:AlternateContent xmlns:mc="http://schemas.openxmlformats.org/markup-compatibility/2006">
          <mc:Choice xmlns:p14="http://schemas.microsoft.com/office/powerpoint/2010/main" Requires="p14">
            <p:contentPart p14:bwMode="auto" r:id="rId258">
              <p14:nvContentPartPr>
                <p14:cNvPr id="156" name="Ink 155">
                  <a:extLst>
                    <a:ext uri="{FF2B5EF4-FFF2-40B4-BE49-F238E27FC236}">
                      <a16:creationId xmlns:a16="http://schemas.microsoft.com/office/drawing/2014/main" id="{05BA7F3F-3344-63D9-51EE-221088BD2E1D}"/>
                    </a:ext>
                  </a:extLst>
                </p14:cNvPr>
                <p14:cNvContentPartPr/>
                <p14:nvPr/>
              </p14:nvContentPartPr>
              <p14:xfrm>
                <a:off x="11813337" y="5098114"/>
                <a:ext cx="59400" cy="104400"/>
              </p14:xfrm>
            </p:contentPart>
          </mc:Choice>
          <mc:Fallback>
            <p:pic>
              <p:nvPicPr>
                <p:cNvPr id="156" name="Ink 155">
                  <a:extLst>
                    <a:ext uri="{FF2B5EF4-FFF2-40B4-BE49-F238E27FC236}">
                      <a16:creationId xmlns:a16="http://schemas.microsoft.com/office/drawing/2014/main" id="{05BA7F3F-3344-63D9-51EE-221088BD2E1D}"/>
                    </a:ext>
                  </a:extLst>
                </p:cNvPr>
                <p:cNvPicPr/>
                <p:nvPr/>
              </p:nvPicPr>
              <p:blipFill>
                <a:blip r:embed="rId259"/>
                <a:stretch>
                  <a:fillRect/>
                </a:stretch>
              </p:blipFill>
              <p:spPr>
                <a:xfrm>
                  <a:off x="11804697" y="5089114"/>
                  <a:ext cx="77040" cy="122040"/>
                </a:xfrm>
                <a:prstGeom prst="rect">
                  <a:avLst/>
                </a:prstGeom>
              </p:spPr>
            </p:pic>
          </mc:Fallback>
        </mc:AlternateContent>
        <mc:AlternateContent xmlns:mc="http://schemas.openxmlformats.org/markup-compatibility/2006">
          <mc:Choice xmlns:p14="http://schemas.microsoft.com/office/powerpoint/2010/main" Requires="p14">
            <p:contentPart p14:bwMode="auto" r:id="rId260">
              <p14:nvContentPartPr>
                <p14:cNvPr id="157" name="Ink 156">
                  <a:extLst>
                    <a:ext uri="{FF2B5EF4-FFF2-40B4-BE49-F238E27FC236}">
                      <a16:creationId xmlns:a16="http://schemas.microsoft.com/office/drawing/2014/main" id="{A378C415-079A-926D-2838-81364FECA411}"/>
                    </a:ext>
                  </a:extLst>
                </p14:cNvPr>
                <p14:cNvContentPartPr/>
                <p14:nvPr/>
              </p14:nvContentPartPr>
              <p14:xfrm>
                <a:off x="11851497" y="5001994"/>
                <a:ext cx="191160" cy="138240"/>
              </p14:xfrm>
            </p:contentPart>
          </mc:Choice>
          <mc:Fallback>
            <p:pic>
              <p:nvPicPr>
                <p:cNvPr id="157" name="Ink 156">
                  <a:extLst>
                    <a:ext uri="{FF2B5EF4-FFF2-40B4-BE49-F238E27FC236}">
                      <a16:creationId xmlns:a16="http://schemas.microsoft.com/office/drawing/2014/main" id="{A378C415-079A-926D-2838-81364FECA411}"/>
                    </a:ext>
                  </a:extLst>
                </p:cNvPr>
                <p:cNvPicPr/>
                <p:nvPr/>
              </p:nvPicPr>
              <p:blipFill>
                <a:blip r:embed="rId261"/>
                <a:stretch>
                  <a:fillRect/>
                </a:stretch>
              </p:blipFill>
              <p:spPr>
                <a:xfrm>
                  <a:off x="11842497" y="4992994"/>
                  <a:ext cx="208800" cy="155880"/>
                </a:xfrm>
                <a:prstGeom prst="rect">
                  <a:avLst/>
                </a:prstGeom>
              </p:spPr>
            </p:pic>
          </mc:Fallback>
        </mc:AlternateContent>
        <mc:AlternateContent xmlns:mc="http://schemas.openxmlformats.org/markup-compatibility/2006">
          <mc:Choice xmlns:p14="http://schemas.microsoft.com/office/powerpoint/2010/main" Requires="p14">
            <p:contentPart p14:bwMode="auto" r:id="rId262">
              <p14:nvContentPartPr>
                <p14:cNvPr id="158" name="Ink 157">
                  <a:extLst>
                    <a:ext uri="{FF2B5EF4-FFF2-40B4-BE49-F238E27FC236}">
                      <a16:creationId xmlns:a16="http://schemas.microsoft.com/office/drawing/2014/main" id="{4F686F3B-4483-FE76-720D-4C8E9251A3EB}"/>
                    </a:ext>
                  </a:extLst>
                </p14:cNvPr>
                <p14:cNvContentPartPr/>
                <p14:nvPr/>
              </p14:nvContentPartPr>
              <p14:xfrm>
                <a:off x="11241657" y="5637034"/>
                <a:ext cx="145800" cy="186840"/>
              </p14:xfrm>
            </p:contentPart>
          </mc:Choice>
          <mc:Fallback>
            <p:pic>
              <p:nvPicPr>
                <p:cNvPr id="158" name="Ink 157">
                  <a:extLst>
                    <a:ext uri="{FF2B5EF4-FFF2-40B4-BE49-F238E27FC236}">
                      <a16:creationId xmlns:a16="http://schemas.microsoft.com/office/drawing/2014/main" id="{4F686F3B-4483-FE76-720D-4C8E9251A3EB}"/>
                    </a:ext>
                  </a:extLst>
                </p:cNvPr>
                <p:cNvPicPr/>
                <p:nvPr/>
              </p:nvPicPr>
              <p:blipFill>
                <a:blip r:embed="rId263"/>
                <a:stretch>
                  <a:fillRect/>
                </a:stretch>
              </p:blipFill>
              <p:spPr>
                <a:xfrm>
                  <a:off x="11233017" y="5628394"/>
                  <a:ext cx="163440" cy="204480"/>
                </a:xfrm>
                <a:prstGeom prst="rect">
                  <a:avLst/>
                </a:prstGeom>
              </p:spPr>
            </p:pic>
          </mc:Fallback>
        </mc:AlternateContent>
        <mc:AlternateContent xmlns:mc="http://schemas.openxmlformats.org/markup-compatibility/2006">
          <mc:Choice xmlns:p14="http://schemas.microsoft.com/office/powerpoint/2010/main" Requires="p14">
            <p:contentPart p14:bwMode="auto" r:id="rId264">
              <p14:nvContentPartPr>
                <p14:cNvPr id="159" name="Ink 158">
                  <a:extLst>
                    <a:ext uri="{FF2B5EF4-FFF2-40B4-BE49-F238E27FC236}">
                      <a16:creationId xmlns:a16="http://schemas.microsoft.com/office/drawing/2014/main" id="{CFF5A781-9054-E153-D044-8EF65223E4AF}"/>
                    </a:ext>
                  </a:extLst>
                </p14:cNvPr>
                <p14:cNvContentPartPr/>
                <p14:nvPr/>
              </p14:nvContentPartPr>
              <p14:xfrm>
                <a:off x="11384937" y="5625874"/>
                <a:ext cx="88560" cy="129600"/>
              </p14:xfrm>
            </p:contentPart>
          </mc:Choice>
          <mc:Fallback>
            <p:pic>
              <p:nvPicPr>
                <p:cNvPr id="159" name="Ink 158">
                  <a:extLst>
                    <a:ext uri="{FF2B5EF4-FFF2-40B4-BE49-F238E27FC236}">
                      <a16:creationId xmlns:a16="http://schemas.microsoft.com/office/drawing/2014/main" id="{CFF5A781-9054-E153-D044-8EF65223E4AF}"/>
                    </a:ext>
                  </a:extLst>
                </p:cNvPr>
                <p:cNvPicPr/>
                <p:nvPr/>
              </p:nvPicPr>
              <p:blipFill>
                <a:blip r:embed="rId265"/>
                <a:stretch>
                  <a:fillRect/>
                </a:stretch>
              </p:blipFill>
              <p:spPr>
                <a:xfrm>
                  <a:off x="11376297" y="5616874"/>
                  <a:ext cx="106200" cy="147240"/>
                </a:xfrm>
                <a:prstGeom prst="rect">
                  <a:avLst/>
                </a:prstGeom>
              </p:spPr>
            </p:pic>
          </mc:Fallback>
        </mc:AlternateContent>
        <mc:AlternateContent xmlns:mc="http://schemas.openxmlformats.org/markup-compatibility/2006">
          <mc:Choice xmlns:p14="http://schemas.microsoft.com/office/powerpoint/2010/main" Requires="p14">
            <p:contentPart p14:bwMode="auto" r:id="rId266">
              <p14:nvContentPartPr>
                <p14:cNvPr id="160" name="Ink 159">
                  <a:extLst>
                    <a:ext uri="{FF2B5EF4-FFF2-40B4-BE49-F238E27FC236}">
                      <a16:creationId xmlns:a16="http://schemas.microsoft.com/office/drawing/2014/main" id="{D3DDC2CB-D49C-F940-7002-154A90348C83}"/>
                    </a:ext>
                  </a:extLst>
                </p14:cNvPr>
                <p14:cNvContentPartPr/>
                <p14:nvPr/>
              </p14:nvContentPartPr>
              <p14:xfrm>
                <a:off x="11479257" y="5565394"/>
                <a:ext cx="123120" cy="138600"/>
              </p14:xfrm>
            </p:contentPart>
          </mc:Choice>
          <mc:Fallback>
            <p:pic>
              <p:nvPicPr>
                <p:cNvPr id="160" name="Ink 159">
                  <a:extLst>
                    <a:ext uri="{FF2B5EF4-FFF2-40B4-BE49-F238E27FC236}">
                      <a16:creationId xmlns:a16="http://schemas.microsoft.com/office/drawing/2014/main" id="{D3DDC2CB-D49C-F940-7002-154A90348C83}"/>
                    </a:ext>
                  </a:extLst>
                </p:cNvPr>
                <p:cNvPicPr/>
                <p:nvPr/>
              </p:nvPicPr>
              <p:blipFill>
                <a:blip r:embed="rId267"/>
                <a:stretch>
                  <a:fillRect/>
                </a:stretch>
              </p:blipFill>
              <p:spPr>
                <a:xfrm>
                  <a:off x="11470617" y="5556394"/>
                  <a:ext cx="140760" cy="156240"/>
                </a:xfrm>
                <a:prstGeom prst="rect">
                  <a:avLst/>
                </a:prstGeom>
              </p:spPr>
            </p:pic>
          </mc:Fallback>
        </mc:AlternateContent>
        <mc:AlternateContent xmlns:mc="http://schemas.openxmlformats.org/markup-compatibility/2006">
          <mc:Choice xmlns:p14="http://schemas.microsoft.com/office/powerpoint/2010/main" Requires="p14">
            <p:contentPart p14:bwMode="auto" r:id="rId268">
              <p14:nvContentPartPr>
                <p14:cNvPr id="161" name="Ink 160">
                  <a:extLst>
                    <a:ext uri="{FF2B5EF4-FFF2-40B4-BE49-F238E27FC236}">
                      <a16:creationId xmlns:a16="http://schemas.microsoft.com/office/drawing/2014/main" id="{8673EFBB-4A01-0CF4-C172-54F31ED5C091}"/>
                    </a:ext>
                  </a:extLst>
                </p14:cNvPr>
                <p14:cNvContentPartPr/>
                <p14:nvPr/>
              </p14:nvContentPartPr>
              <p14:xfrm>
                <a:off x="11646657" y="5435434"/>
                <a:ext cx="167760" cy="168120"/>
              </p14:xfrm>
            </p:contentPart>
          </mc:Choice>
          <mc:Fallback>
            <p:pic>
              <p:nvPicPr>
                <p:cNvPr id="161" name="Ink 160">
                  <a:extLst>
                    <a:ext uri="{FF2B5EF4-FFF2-40B4-BE49-F238E27FC236}">
                      <a16:creationId xmlns:a16="http://schemas.microsoft.com/office/drawing/2014/main" id="{8673EFBB-4A01-0CF4-C172-54F31ED5C091}"/>
                    </a:ext>
                  </a:extLst>
                </p:cNvPr>
                <p:cNvPicPr/>
                <p:nvPr/>
              </p:nvPicPr>
              <p:blipFill>
                <a:blip r:embed="rId269"/>
                <a:stretch>
                  <a:fillRect/>
                </a:stretch>
              </p:blipFill>
              <p:spPr>
                <a:xfrm>
                  <a:off x="11637657" y="5426794"/>
                  <a:ext cx="185400" cy="185760"/>
                </a:xfrm>
                <a:prstGeom prst="rect">
                  <a:avLst/>
                </a:prstGeom>
              </p:spPr>
            </p:pic>
          </mc:Fallback>
        </mc:AlternateContent>
        <mc:AlternateContent xmlns:mc="http://schemas.openxmlformats.org/markup-compatibility/2006">
          <mc:Choice xmlns:p14="http://schemas.microsoft.com/office/powerpoint/2010/main" Requires="p14">
            <p:contentPart p14:bwMode="auto" r:id="rId270">
              <p14:nvContentPartPr>
                <p14:cNvPr id="162" name="Ink 161">
                  <a:extLst>
                    <a:ext uri="{FF2B5EF4-FFF2-40B4-BE49-F238E27FC236}">
                      <a16:creationId xmlns:a16="http://schemas.microsoft.com/office/drawing/2014/main" id="{B898B482-D6A9-46C5-3C42-8A9FCFE53509}"/>
                    </a:ext>
                  </a:extLst>
                </p14:cNvPr>
                <p14:cNvContentPartPr/>
                <p14:nvPr/>
              </p14:nvContentPartPr>
              <p14:xfrm>
                <a:off x="11739537" y="5423194"/>
                <a:ext cx="38880" cy="13680"/>
              </p14:xfrm>
            </p:contentPart>
          </mc:Choice>
          <mc:Fallback>
            <p:pic>
              <p:nvPicPr>
                <p:cNvPr id="162" name="Ink 161">
                  <a:extLst>
                    <a:ext uri="{FF2B5EF4-FFF2-40B4-BE49-F238E27FC236}">
                      <a16:creationId xmlns:a16="http://schemas.microsoft.com/office/drawing/2014/main" id="{B898B482-D6A9-46C5-3C42-8A9FCFE53509}"/>
                    </a:ext>
                  </a:extLst>
                </p:cNvPr>
                <p:cNvPicPr/>
                <p:nvPr/>
              </p:nvPicPr>
              <p:blipFill>
                <a:blip r:embed="rId271"/>
                <a:stretch>
                  <a:fillRect/>
                </a:stretch>
              </p:blipFill>
              <p:spPr>
                <a:xfrm>
                  <a:off x="11730897" y="5414554"/>
                  <a:ext cx="56520" cy="31320"/>
                </a:xfrm>
                <a:prstGeom prst="rect">
                  <a:avLst/>
                </a:prstGeom>
              </p:spPr>
            </p:pic>
          </mc:Fallback>
        </mc:AlternateContent>
        <mc:AlternateContent xmlns:mc="http://schemas.openxmlformats.org/markup-compatibility/2006">
          <mc:Choice xmlns:p14="http://schemas.microsoft.com/office/powerpoint/2010/main" Requires="p14">
            <p:contentPart p14:bwMode="auto" r:id="rId272">
              <p14:nvContentPartPr>
                <p14:cNvPr id="163" name="Ink 162">
                  <a:extLst>
                    <a:ext uri="{FF2B5EF4-FFF2-40B4-BE49-F238E27FC236}">
                      <a16:creationId xmlns:a16="http://schemas.microsoft.com/office/drawing/2014/main" id="{17A82DA0-FD84-E6C2-DAFE-0374848E6935}"/>
                    </a:ext>
                  </a:extLst>
                </p14:cNvPr>
                <p14:cNvContentPartPr/>
                <p14:nvPr/>
              </p14:nvContentPartPr>
              <p14:xfrm>
                <a:off x="11806857" y="5442994"/>
                <a:ext cx="123120" cy="67680"/>
              </p14:xfrm>
            </p:contentPart>
          </mc:Choice>
          <mc:Fallback>
            <p:pic>
              <p:nvPicPr>
                <p:cNvPr id="163" name="Ink 162">
                  <a:extLst>
                    <a:ext uri="{FF2B5EF4-FFF2-40B4-BE49-F238E27FC236}">
                      <a16:creationId xmlns:a16="http://schemas.microsoft.com/office/drawing/2014/main" id="{17A82DA0-FD84-E6C2-DAFE-0374848E6935}"/>
                    </a:ext>
                  </a:extLst>
                </p:cNvPr>
                <p:cNvPicPr/>
                <p:nvPr/>
              </p:nvPicPr>
              <p:blipFill>
                <a:blip r:embed="rId273"/>
                <a:stretch>
                  <a:fillRect/>
                </a:stretch>
              </p:blipFill>
              <p:spPr>
                <a:xfrm>
                  <a:off x="11798217" y="5434354"/>
                  <a:ext cx="140760" cy="85320"/>
                </a:xfrm>
                <a:prstGeom prst="rect">
                  <a:avLst/>
                </a:prstGeom>
              </p:spPr>
            </p:pic>
          </mc:Fallback>
        </mc:AlternateContent>
        <mc:AlternateContent xmlns:mc="http://schemas.openxmlformats.org/markup-compatibility/2006">
          <mc:Choice xmlns:p14="http://schemas.microsoft.com/office/powerpoint/2010/main" Requires="p14">
            <p:contentPart p14:bwMode="auto" r:id="rId274">
              <p14:nvContentPartPr>
                <p14:cNvPr id="164" name="Ink 163">
                  <a:extLst>
                    <a:ext uri="{FF2B5EF4-FFF2-40B4-BE49-F238E27FC236}">
                      <a16:creationId xmlns:a16="http://schemas.microsoft.com/office/drawing/2014/main" id="{B40AA8DA-FFEB-A110-8FA8-715922312F17}"/>
                    </a:ext>
                  </a:extLst>
                </p14:cNvPr>
                <p14:cNvContentPartPr/>
                <p14:nvPr/>
              </p14:nvContentPartPr>
              <p14:xfrm>
                <a:off x="11944737" y="5387194"/>
                <a:ext cx="141480" cy="304560"/>
              </p14:xfrm>
            </p:contentPart>
          </mc:Choice>
          <mc:Fallback>
            <p:pic>
              <p:nvPicPr>
                <p:cNvPr id="164" name="Ink 163">
                  <a:extLst>
                    <a:ext uri="{FF2B5EF4-FFF2-40B4-BE49-F238E27FC236}">
                      <a16:creationId xmlns:a16="http://schemas.microsoft.com/office/drawing/2014/main" id="{B40AA8DA-FFEB-A110-8FA8-715922312F17}"/>
                    </a:ext>
                  </a:extLst>
                </p:cNvPr>
                <p:cNvPicPr/>
                <p:nvPr/>
              </p:nvPicPr>
              <p:blipFill>
                <a:blip r:embed="rId275"/>
                <a:stretch>
                  <a:fillRect/>
                </a:stretch>
              </p:blipFill>
              <p:spPr>
                <a:xfrm>
                  <a:off x="11936097" y="5378554"/>
                  <a:ext cx="159120" cy="322200"/>
                </a:xfrm>
                <a:prstGeom prst="rect">
                  <a:avLst/>
                </a:prstGeom>
              </p:spPr>
            </p:pic>
          </mc:Fallback>
        </mc:AlternateContent>
        <mc:AlternateContent xmlns:mc="http://schemas.openxmlformats.org/markup-compatibility/2006">
          <mc:Choice xmlns:p14="http://schemas.microsoft.com/office/powerpoint/2010/main" Requires="p14">
            <p:contentPart p14:bwMode="auto" r:id="rId276">
              <p14:nvContentPartPr>
                <p14:cNvPr id="165" name="Ink 164">
                  <a:extLst>
                    <a:ext uri="{FF2B5EF4-FFF2-40B4-BE49-F238E27FC236}">
                      <a16:creationId xmlns:a16="http://schemas.microsoft.com/office/drawing/2014/main" id="{39B31A75-6388-8D40-1511-34CE3B64FFBD}"/>
                    </a:ext>
                  </a:extLst>
                </p14:cNvPr>
                <p14:cNvContentPartPr/>
                <p14:nvPr/>
              </p14:nvContentPartPr>
              <p14:xfrm>
                <a:off x="12124737" y="5447314"/>
                <a:ext cx="28440" cy="20880"/>
              </p14:xfrm>
            </p:contentPart>
          </mc:Choice>
          <mc:Fallback>
            <p:pic>
              <p:nvPicPr>
                <p:cNvPr id="165" name="Ink 164">
                  <a:extLst>
                    <a:ext uri="{FF2B5EF4-FFF2-40B4-BE49-F238E27FC236}">
                      <a16:creationId xmlns:a16="http://schemas.microsoft.com/office/drawing/2014/main" id="{39B31A75-6388-8D40-1511-34CE3B64FFBD}"/>
                    </a:ext>
                  </a:extLst>
                </p:cNvPr>
                <p:cNvPicPr/>
                <p:nvPr/>
              </p:nvPicPr>
              <p:blipFill>
                <a:blip r:embed="rId277"/>
                <a:stretch>
                  <a:fillRect/>
                </a:stretch>
              </p:blipFill>
              <p:spPr>
                <a:xfrm>
                  <a:off x="12116097" y="5438314"/>
                  <a:ext cx="46080" cy="38520"/>
                </a:xfrm>
                <a:prstGeom prst="rect">
                  <a:avLst/>
                </a:prstGeom>
              </p:spPr>
            </p:pic>
          </mc:Fallback>
        </mc:AlternateContent>
        <mc:AlternateContent xmlns:mc="http://schemas.openxmlformats.org/markup-compatibility/2006">
          <mc:Choice xmlns:p14="http://schemas.microsoft.com/office/powerpoint/2010/main" Requires="p14">
            <p:contentPart p14:bwMode="auto" r:id="rId278">
              <p14:nvContentPartPr>
                <p14:cNvPr id="167" name="Ink 166">
                  <a:extLst>
                    <a:ext uri="{FF2B5EF4-FFF2-40B4-BE49-F238E27FC236}">
                      <a16:creationId xmlns:a16="http://schemas.microsoft.com/office/drawing/2014/main" id="{ACC324B4-1F16-C930-1174-3D4DA8396D14}"/>
                    </a:ext>
                  </a:extLst>
                </p14:cNvPr>
                <p14:cNvContentPartPr/>
                <p14:nvPr/>
              </p14:nvContentPartPr>
              <p14:xfrm>
                <a:off x="11398977" y="3715714"/>
                <a:ext cx="333720" cy="207000"/>
              </p14:xfrm>
            </p:contentPart>
          </mc:Choice>
          <mc:Fallback>
            <p:pic>
              <p:nvPicPr>
                <p:cNvPr id="167" name="Ink 166">
                  <a:extLst>
                    <a:ext uri="{FF2B5EF4-FFF2-40B4-BE49-F238E27FC236}">
                      <a16:creationId xmlns:a16="http://schemas.microsoft.com/office/drawing/2014/main" id="{ACC324B4-1F16-C930-1174-3D4DA8396D14}"/>
                    </a:ext>
                  </a:extLst>
                </p:cNvPr>
                <p:cNvPicPr/>
                <p:nvPr/>
              </p:nvPicPr>
              <p:blipFill>
                <a:blip r:embed="rId279"/>
                <a:stretch>
                  <a:fillRect/>
                </a:stretch>
              </p:blipFill>
              <p:spPr>
                <a:xfrm>
                  <a:off x="11389977" y="3706714"/>
                  <a:ext cx="351360" cy="224640"/>
                </a:xfrm>
                <a:prstGeom prst="rect">
                  <a:avLst/>
                </a:prstGeom>
              </p:spPr>
            </p:pic>
          </mc:Fallback>
        </mc:AlternateContent>
      </p:grpSp>
      <p:grpSp>
        <p:nvGrpSpPr>
          <p:cNvPr id="171" name="Group 170">
            <a:extLst>
              <a:ext uri="{FF2B5EF4-FFF2-40B4-BE49-F238E27FC236}">
                <a16:creationId xmlns:a16="http://schemas.microsoft.com/office/drawing/2014/main" id="{FFE3EA9D-3C68-C83F-42FB-4DF4C407A60D}"/>
              </a:ext>
            </a:extLst>
          </p:cNvPr>
          <p:cNvGrpSpPr/>
          <p:nvPr/>
        </p:nvGrpSpPr>
        <p:grpSpPr>
          <a:xfrm>
            <a:off x="8777457" y="3944674"/>
            <a:ext cx="461160" cy="219960"/>
            <a:chOff x="8777457" y="3944674"/>
            <a:chExt cx="461160" cy="219960"/>
          </a:xfrm>
        </p:grpSpPr>
        <mc:AlternateContent xmlns:mc="http://schemas.openxmlformats.org/markup-compatibility/2006">
          <mc:Choice xmlns:p14="http://schemas.microsoft.com/office/powerpoint/2010/main" Requires="p14">
            <p:contentPart p14:bwMode="auto" r:id="rId280">
              <p14:nvContentPartPr>
                <p14:cNvPr id="169" name="Ink 168">
                  <a:extLst>
                    <a:ext uri="{FF2B5EF4-FFF2-40B4-BE49-F238E27FC236}">
                      <a16:creationId xmlns:a16="http://schemas.microsoft.com/office/drawing/2014/main" id="{D423C7F3-A002-C95D-7BA9-A22ABDD81AF1}"/>
                    </a:ext>
                  </a:extLst>
                </p14:cNvPr>
                <p14:cNvContentPartPr/>
                <p14:nvPr/>
              </p14:nvContentPartPr>
              <p14:xfrm>
                <a:off x="8778897" y="3944674"/>
                <a:ext cx="459720" cy="200520"/>
              </p14:xfrm>
            </p:contentPart>
          </mc:Choice>
          <mc:Fallback>
            <p:pic>
              <p:nvPicPr>
                <p:cNvPr id="169" name="Ink 168">
                  <a:extLst>
                    <a:ext uri="{FF2B5EF4-FFF2-40B4-BE49-F238E27FC236}">
                      <a16:creationId xmlns:a16="http://schemas.microsoft.com/office/drawing/2014/main" id="{D423C7F3-A002-C95D-7BA9-A22ABDD81AF1}"/>
                    </a:ext>
                  </a:extLst>
                </p:cNvPr>
                <p:cNvPicPr/>
                <p:nvPr/>
              </p:nvPicPr>
              <p:blipFill>
                <a:blip r:embed="rId281"/>
                <a:stretch>
                  <a:fillRect/>
                </a:stretch>
              </p:blipFill>
              <p:spPr>
                <a:xfrm>
                  <a:off x="8770257" y="3935674"/>
                  <a:ext cx="477360" cy="218160"/>
                </a:xfrm>
                <a:prstGeom prst="rect">
                  <a:avLst/>
                </a:prstGeom>
              </p:spPr>
            </p:pic>
          </mc:Fallback>
        </mc:AlternateContent>
        <mc:AlternateContent xmlns:mc="http://schemas.openxmlformats.org/markup-compatibility/2006">
          <mc:Choice xmlns:p14="http://schemas.microsoft.com/office/powerpoint/2010/main" Requires="p14">
            <p:contentPart p14:bwMode="auto" r:id="rId282">
              <p14:nvContentPartPr>
                <p14:cNvPr id="170" name="Ink 169">
                  <a:extLst>
                    <a:ext uri="{FF2B5EF4-FFF2-40B4-BE49-F238E27FC236}">
                      <a16:creationId xmlns:a16="http://schemas.microsoft.com/office/drawing/2014/main" id="{1F618A32-54EC-3059-0102-65C4C19A439F}"/>
                    </a:ext>
                  </a:extLst>
                </p14:cNvPr>
                <p14:cNvContentPartPr/>
                <p14:nvPr/>
              </p14:nvContentPartPr>
              <p14:xfrm>
                <a:off x="8777457" y="4091554"/>
                <a:ext cx="73800" cy="73080"/>
              </p14:xfrm>
            </p:contentPart>
          </mc:Choice>
          <mc:Fallback>
            <p:pic>
              <p:nvPicPr>
                <p:cNvPr id="170" name="Ink 169">
                  <a:extLst>
                    <a:ext uri="{FF2B5EF4-FFF2-40B4-BE49-F238E27FC236}">
                      <a16:creationId xmlns:a16="http://schemas.microsoft.com/office/drawing/2014/main" id="{1F618A32-54EC-3059-0102-65C4C19A439F}"/>
                    </a:ext>
                  </a:extLst>
                </p:cNvPr>
                <p:cNvPicPr/>
                <p:nvPr/>
              </p:nvPicPr>
              <p:blipFill>
                <a:blip r:embed="rId283"/>
                <a:stretch>
                  <a:fillRect/>
                </a:stretch>
              </p:blipFill>
              <p:spPr>
                <a:xfrm>
                  <a:off x="8768457" y="4082554"/>
                  <a:ext cx="91440" cy="90720"/>
                </a:xfrm>
                <a:prstGeom prst="rect">
                  <a:avLst/>
                </a:prstGeom>
              </p:spPr>
            </p:pic>
          </mc:Fallback>
        </mc:AlternateContent>
      </p:grpSp>
      <p:grpSp>
        <p:nvGrpSpPr>
          <p:cNvPr id="178" name="Group 177">
            <a:extLst>
              <a:ext uri="{FF2B5EF4-FFF2-40B4-BE49-F238E27FC236}">
                <a16:creationId xmlns:a16="http://schemas.microsoft.com/office/drawing/2014/main" id="{FD340C0D-FF42-B01A-40D5-6196D6CB919F}"/>
              </a:ext>
            </a:extLst>
          </p:cNvPr>
          <p:cNvGrpSpPr/>
          <p:nvPr/>
        </p:nvGrpSpPr>
        <p:grpSpPr>
          <a:xfrm>
            <a:off x="7269777" y="5604634"/>
            <a:ext cx="519480" cy="286200"/>
            <a:chOff x="7269777" y="5604634"/>
            <a:chExt cx="519480" cy="286200"/>
          </a:xfrm>
        </p:grpSpPr>
        <mc:AlternateContent xmlns:mc="http://schemas.openxmlformats.org/markup-compatibility/2006">
          <mc:Choice xmlns:p14="http://schemas.microsoft.com/office/powerpoint/2010/main" Requires="p14">
            <p:contentPart p14:bwMode="auto" r:id="rId284">
              <p14:nvContentPartPr>
                <p14:cNvPr id="172" name="Ink 171">
                  <a:extLst>
                    <a:ext uri="{FF2B5EF4-FFF2-40B4-BE49-F238E27FC236}">
                      <a16:creationId xmlns:a16="http://schemas.microsoft.com/office/drawing/2014/main" id="{CEDF82DB-8F6F-1515-74FF-BF024E80246C}"/>
                    </a:ext>
                  </a:extLst>
                </p14:cNvPr>
                <p14:cNvContentPartPr/>
                <p14:nvPr/>
              </p14:nvContentPartPr>
              <p14:xfrm>
                <a:off x="7271217" y="5604634"/>
                <a:ext cx="146880" cy="222480"/>
              </p14:xfrm>
            </p:contentPart>
          </mc:Choice>
          <mc:Fallback>
            <p:pic>
              <p:nvPicPr>
                <p:cNvPr id="172" name="Ink 171">
                  <a:extLst>
                    <a:ext uri="{FF2B5EF4-FFF2-40B4-BE49-F238E27FC236}">
                      <a16:creationId xmlns:a16="http://schemas.microsoft.com/office/drawing/2014/main" id="{CEDF82DB-8F6F-1515-74FF-BF024E80246C}"/>
                    </a:ext>
                  </a:extLst>
                </p:cNvPr>
                <p:cNvPicPr/>
                <p:nvPr/>
              </p:nvPicPr>
              <p:blipFill>
                <a:blip r:embed="rId285"/>
                <a:stretch>
                  <a:fillRect/>
                </a:stretch>
              </p:blipFill>
              <p:spPr>
                <a:xfrm>
                  <a:off x="7262577" y="5595994"/>
                  <a:ext cx="164520" cy="240120"/>
                </a:xfrm>
                <a:prstGeom prst="rect">
                  <a:avLst/>
                </a:prstGeom>
              </p:spPr>
            </p:pic>
          </mc:Fallback>
        </mc:AlternateContent>
        <mc:AlternateContent xmlns:mc="http://schemas.openxmlformats.org/markup-compatibility/2006">
          <mc:Choice xmlns:p14="http://schemas.microsoft.com/office/powerpoint/2010/main" Requires="p14">
            <p:contentPart p14:bwMode="auto" r:id="rId286">
              <p14:nvContentPartPr>
                <p14:cNvPr id="173" name="Ink 172">
                  <a:extLst>
                    <a:ext uri="{FF2B5EF4-FFF2-40B4-BE49-F238E27FC236}">
                      <a16:creationId xmlns:a16="http://schemas.microsoft.com/office/drawing/2014/main" id="{A63AFAD2-7F2E-BD51-2543-C7C9B3B56FAC}"/>
                    </a:ext>
                  </a:extLst>
                </p14:cNvPr>
                <p14:cNvContentPartPr/>
                <p14:nvPr/>
              </p14:nvContentPartPr>
              <p14:xfrm>
                <a:off x="7269777" y="5624794"/>
                <a:ext cx="75240" cy="89640"/>
              </p14:xfrm>
            </p:contentPart>
          </mc:Choice>
          <mc:Fallback>
            <p:pic>
              <p:nvPicPr>
                <p:cNvPr id="173" name="Ink 172">
                  <a:extLst>
                    <a:ext uri="{FF2B5EF4-FFF2-40B4-BE49-F238E27FC236}">
                      <a16:creationId xmlns:a16="http://schemas.microsoft.com/office/drawing/2014/main" id="{A63AFAD2-7F2E-BD51-2543-C7C9B3B56FAC}"/>
                    </a:ext>
                  </a:extLst>
                </p:cNvPr>
                <p:cNvPicPr/>
                <p:nvPr/>
              </p:nvPicPr>
              <p:blipFill>
                <a:blip r:embed="rId287"/>
                <a:stretch>
                  <a:fillRect/>
                </a:stretch>
              </p:blipFill>
              <p:spPr>
                <a:xfrm>
                  <a:off x="7260777" y="5615794"/>
                  <a:ext cx="92880" cy="107280"/>
                </a:xfrm>
                <a:prstGeom prst="rect">
                  <a:avLst/>
                </a:prstGeom>
              </p:spPr>
            </p:pic>
          </mc:Fallback>
        </mc:AlternateContent>
        <mc:AlternateContent xmlns:mc="http://schemas.openxmlformats.org/markup-compatibility/2006">
          <mc:Choice xmlns:p14="http://schemas.microsoft.com/office/powerpoint/2010/main" Requires="p14">
            <p:contentPart p14:bwMode="auto" r:id="rId288">
              <p14:nvContentPartPr>
                <p14:cNvPr id="175" name="Ink 174">
                  <a:extLst>
                    <a:ext uri="{FF2B5EF4-FFF2-40B4-BE49-F238E27FC236}">
                      <a16:creationId xmlns:a16="http://schemas.microsoft.com/office/drawing/2014/main" id="{727C980E-6920-05BA-A784-0D0398EF93A8}"/>
                    </a:ext>
                  </a:extLst>
                </p14:cNvPr>
                <p14:cNvContentPartPr/>
                <p14:nvPr/>
              </p14:nvContentPartPr>
              <p14:xfrm>
                <a:off x="7473897" y="5754394"/>
                <a:ext cx="69120" cy="136440"/>
              </p14:xfrm>
            </p:contentPart>
          </mc:Choice>
          <mc:Fallback>
            <p:pic>
              <p:nvPicPr>
                <p:cNvPr id="175" name="Ink 174">
                  <a:extLst>
                    <a:ext uri="{FF2B5EF4-FFF2-40B4-BE49-F238E27FC236}">
                      <a16:creationId xmlns:a16="http://schemas.microsoft.com/office/drawing/2014/main" id="{727C980E-6920-05BA-A784-0D0398EF93A8}"/>
                    </a:ext>
                  </a:extLst>
                </p:cNvPr>
                <p:cNvPicPr/>
                <p:nvPr/>
              </p:nvPicPr>
              <p:blipFill>
                <a:blip r:embed="rId289"/>
                <a:stretch>
                  <a:fillRect/>
                </a:stretch>
              </p:blipFill>
              <p:spPr>
                <a:xfrm>
                  <a:off x="7464897" y="5745394"/>
                  <a:ext cx="86760" cy="154080"/>
                </a:xfrm>
                <a:prstGeom prst="rect">
                  <a:avLst/>
                </a:prstGeom>
              </p:spPr>
            </p:pic>
          </mc:Fallback>
        </mc:AlternateContent>
        <mc:AlternateContent xmlns:mc="http://schemas.openxmlformats.org/markup-compatibility/2006">
          <mc:Choice xmlns:p14="http://schemas.microsoft.com/office/powerpoint/2010/main" Requires="p14">
            <p:contentPart p14:bwMode="auto" r:id="rId290">
              <p14:nvContentPartPr>
                <p14:cNvPr id="176" name="Ink 175">
                  <a:extLst>
                    <a:ext uri="{FF2B5EF4-FFF2-40B4-BE49-F238E27FC236}">
                      <a16:creationId xmlns:a16="http://schemas.microsoft.com/office/drawing/2014/main" id="{51003124-D214-C1D5-9B4D-3E851E380741}"/>
                    </a:ext>
                  </a:extLst>
                </p14:cNvPr>
                <p14:cNvContentPartPr/>
                <p14:nvPr/>
              </p14:nvContentPartPr>
              <p14:xfrm>
                <a:off x="7525377" y="5752594"/>
                <a:ext cx="91800" cy="92520"/>
              </p14:xfrm>
            </p:contentPart>
          </mc:Choice>
          <mc:Fallback>
            <p:pic>
              <p:nvPicPr>
                <p:cNvPr id="176" name="Ink 175">
                  <a:extLst>
                    <a:ext uri="{FF2B5EF4-FFF2-40B4-BE49-F238E27FC236}">
                      <a16:creationId xmlns:a16="http://schemas.microsoft.com/office/drawing/2014/main" id="{51003124-D214-C1D5-9B4D-3E851E380741}"/>
                    </a:ext>
                  </a:extLst>
                </p:cNvPr>
                <p:cNvPicPr/>
                <p:nvPr/>
              </p:nvPicPr>
              <p:blipFill>
                <a:blip r:embed="rId291"/>
                <a:stretch>
                  <a:fillRect/>
                </a:stretch>
              </p:blipFill>
              <p:spPr>
                <a:xfrm>
                  <a:off x="7516377" y="5743594"/>
                  <a:ext cx="109440" cy="110160"/>
                </a:xfrm>
                <a:prstGeom prst="rect">
                  <a:avLst/>
                </a:prstGeom>
              </p:spPr>
            </p:pic>
          </mc:Fallback>
        </mc:AlternateContent>
        <mc:AlternateContent xmlns:mc="http://schemas.openxmlformats.org/markup-compatibility/2006">
          <mc:Choice xmlns:p14="http://schemas.microsoft.com/office/powerpoint/2010/main" Requires="p14">
            <p:contentPart p14:bwMode="auto" r:id="rId292">
              <p14:nvContentPartPr>
                <p14:cNvPr id="177" name="Ink 176">
                  <a:extLst>
                    <a:ext uri="{FF2B5EF4-FFF2-40B4-BE49-F238E27FC236}">
                      <a16:creationId xmlns:a16="http://schemas.microsoft.com/office/drawing/2014/main" id="{B6FBCA6C-14B7-7755-BE19-EEF1627351B0}"/>
                    </a:ext>
                  </a:extLst>
                </p14:cNvPr>
                <p14:cNvContentPartPr/>
                <p14:nvPr/>
              </p14:nvContentPartPr>
              <p14:xfrm>
                <a:off x="7657137" y="5765194"/>
                <a:ext cx="132120" cy="96480"/>
              </p14:xfrm>
            </p:contentPart>
          </mc:Choice>
          <mc:Fallback>
            <p:pic>
              <p:nvPicPr>
                <p:cNvPr id="177" name="Ink 176">
                  <a:extLst>
                    <a:ext uri="{FF2B5EF4-FFF2-40B4-BE49-F238E27FC236}">
                      <a16:creationId xmlns:a16="http://schemas.microsoft.com/office/drawing/2014/main" id="{B6FBCA6C-14B7-7755-BE19-EEF1627351B0}"/>
                    </a:ext>
                  </a:extLst>
                </p:cNvPr>
                <p:cNvPicPr/>
                <p:nvPr/>
              </p:nvPicPr>
              <p:blipFill>
                <a:blip r:embed="rId293"/>
                <a:stretch>
                  <a:fillRect/>
                </a:stretch>
              </p:blipFill>
              <p:spPr>
                <a:xfrm>
                  <a:off x="7648137" y="5756554"/>
                  <a:ext cx="149760" cy="1141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294">
            <p14:nvContentPartPr>
              <p14:cNvPr id="179" name="Ink 178">
                <a:extLst>
                  <a:ext uri="{FF2B5EF4-FFF2-40B4-BE49-F238E27FC236}">
                    <a16:creationId xmlns:a16="http://schemas.microsoft.com/office/drawing/2014/main" id="{DD224DC9-48D5-A03A-C8E9-052E21E1BE56}"/>
                  </a:ext>
                </a:extLst>
              </p14:cNvPr>
              <p14:cNvContentPartPr/>
              <p14:nvPr/>
            </p14:nvContentPartPr>
            <p14:xfrm>
              <a:off x="7580817" y="4728034"/>
              <a:ext cx="38880" cy="833400"/>
            </p14:xfrm>
          </p:contentPart>
        </mc:Choice>
        <mc:Fallback>
          <p:pic>
            <p:nvPicPr>
              <p:cNvPr id="179" name="Ink 178">
                <a:extLst>
                  <a:ext uri="{FF2B5EF4-FFF2-40B4-BE49-F238E27FC236}">
                    <a16:creationId xmlns:a16="http://schemas.microsoft.com/office/drawing/2014/main" id="{DD224DC9-48D5-A03A-C8E9-052E21E1BE56}"/>
                  </a:ext>
                </a:extLst>
              </p:cNvPr>
              <p:cNvPicPr/>
              <p:nvPr/>
            </p:nvPicPr>
            <p:blipFill>
              <a:blip r:embed="rId295"/>
              <a:stretch>
                <a:fillRect/>
              </a:stretch>
            </p:blipFill>
            <p:spPr>
              <a:xfrm>
                <a:off x="7571817" y="4719394"/>
                <a:ext cx="56520" cy="851040"/>
              </a:xfrm>
              <a:prstGeom prst="rect">
                <a:avLst/>
              </a:prstGeom>
            </p:spPr>
          </p:pic>
        </mc:Fallback>
      </mc:AlternateContent>
      <p:grpSp>
        <p:nvGrpSpPr>
          <p:cNvPr id="182" name="Group 181">
            <a:extLst>
              <a:ext uri="{FF2B5EF4-FFF2-40B4-BE49-F238E27FC236}">
                <a16:creationId xmlns:a16="http://schemas.microsoft.com/office/drawing/2014/main" id="{A8BBA182-D129-7145-72D9-175E995F0165}"/>
              </a:ext>
            </a:extLst>
          </p:cNvPr>
          <p:cNvGrpSpPr/>
          <p:nvPr/>
        </p:nvGrpSpPr>
        <p:grpSpPr>
          <a:xfrm>
            <a:off x="7653177" y="5138434"/>
            <a:ext cx="522360" cy="387000"/>
            <a:chOff x="7653177" y="5138434"/>
            <a:chExt cx="522360" cy="387000"/>
          </a:xfrm>
        </p:grpSpPr>
        <mc:AlternateContent xmlns:mc="http://schemas.openxmlformats.org/markup-compatibility/2006">
          <mc:Choice xmlns:p14="http://schemas.microsoft.com/office/powerpoint/2010/main" Requires="p14">
            <p:contentPart p14:bwMode="auto" r:id="rId296">
              <p14:nvContentPartPr>
                <p14:cNvPr id="180" name="Ink 179">
                  <a:extLst>
                    <a:ext uri="{FF2B5EF4-FFF2-40B4-BE49-F238E27FC236}">
                      <a16:creationId xmlns:a16="http://schemas.microsoft.com/office/drawing/2014/main" id="{413AADC2-E77B-0011-A2D3-1DEAD8841F75}"/>
                    </a:ext>
                  </a:extLst>
                </p14:cNvPr>
                <p14:cNvContentPartPr/>
                <p14:nvPr/>
              </p14:nvContentPartPr>
              <p14:xfrm>
                <a:off x="7658937" y="5138434"/>
                <a:ext cx="516600" cy="374400"/>
              </p14:xfrm>
            </p:contentPart>
          </mc:Choice>
          <mc:Fallback>
            <p:pic>
              <p:nvPicPr>
                <p:cNvPr id="180" name="Ink 179">
                  <a:extLst>
                    <a:ext uri="{FF2B5EF4-FFF2-40B4-BE49-F238E27FC236}">
                      <a16:creationId xmlns:a16="http://schemas.microsoft.com/office/drawing/2014/main" id="{413AADC2-E77B-0011-A2D3-1DEAD8841F75}"/>
                    </a:ext>
                  </a:extLst>
                </p:cNvPr>
                <p:cNvPicPr/>
                <p:nvPr/>
              </p:nvPicPr>
              <p:blipFill>
                <a:blip r:embed="rId297"/>
                <a:stretch>
                  <a:fillRect/>
                </a:stretch>
              </p:blipFill>
              <p:spPr>
                <a:xfrm>
                  <a:off x="7649937" y="5129794"/>
                  <a:ext cx="534240" cy="392040"/>
                </a:xfrm>
                <a:prstGeom prst="rect">
                  <a:avLst/>
                </a:prstGeom>
              </p:spPr>
            </p:pic>
          </mc:Fallback>
        </mc:AlternateContent>
        <mc:AlternateContent xmlns:mc="http://schemas.openxmlformats.org/markup-compatibility/2006">
          <mc:Choice xmlns:p14="http://schemas.microsoft.com/office/powerpoint/2010/main" Requires="p14">
            <p:contentPart p14:bwMode="auto" r:id="rId298">
              <p14:nvContentPartPr>
                <p14:cNvPr id="181" name="Ink 180">
                  <a:extLst>
                    <a:ext uri="{FF2B5EF4-FFF2-40B4-BE49-F238E27FC236}">
                      <a16:creationId xmlns:a16="http://schemas.microsoft.com/office/drawing/2014/main" id="{43F6B8EC-047A-523C-ED23-B7F1010F8E5E}"/>
                    </a:ext>
                  </a:extLst>
                </p14:cNvPr>
                <p14:cNvContentPartPr/>
                <p14:nvPr/>
              </p14:nvContentPartPr>
              <p14:xfrm>
                <a:off x="7653177" y="5406274"/>
                <a:ext cx="102600" cy="119160"/>
              </p14:xfrm>
            </p:contentPart>
          </mc:Choice>
          <mc:Fallback>
            <p:pic>
              <p:nvPicPr>
                <p:cNvPr id="181" name="Ink 180">
                  <a:extLst>
                    <a:ext uri="{FF2B5EF4-FFF2-40B4-BE49-F238E27FC236}">
                      <a16:creationId xmlns:a16="http://schemas.microsoft.com/office/drawing/2014/main" id="{43F6B8EC-047A-523C-ED23-B7F1010F8E5E}"/>
                    </a:ext>
                  </a:extLst>
                </p:cNvPr>
                <p:cNvPicPr/>
                <p:nvPr/>
              </p:nvPicPr>
              <p:blipFill>
                <a:blip r:embed="rId299"/>
                <a:stretch>
                  <a:fillRect/>
                </a:stretch>
              </p:blipFill>
              <p:spPr>
                <a:xfrm>
                  <a:off x="7644177" y="5397634"/>
                  <a:ext cx="120240" cy="136800"/>
                </a:xfrm>
                <a:prstGeom prst="rect">
                  <a:avLst/>
                </a:prstGeom>
              </p:spPr>
            </p:pic>
          </mc:Fallback>
        </mc:AlternateContent>
      </p:grpSp>
      <p:grpSp>
        <p:nvGrpSpPr>
          <p:cNvPr id="201" name="Group 200">
            <a:extLst>
              <a:ext uri="{FF2B5EF4-FFF2-40B4-BE49-F238E27FC236}">
                <a16:creationId xmlns:a16="http://schemas.microsoft.com/office/drawing/2014/main" id="{AF5A44A6-456B-B848-6E91-7B409C1593AE}"/>
              </a:ext>
            </a:extLst>
          </p:cNvPr>
          <p:cNvGrpSpPr/>
          <p:nvPr/>
        </p:nvGrpSpPr>
        <p:grpSpPr>
          <a:xfrm>
            <a:off x="8284977" y="4526794"/>
            <a:ext cx="1481760" cy="657720"/>
            <a:chOff x="8284977" y="4526794"/>
            <a:chExt cx="1481760" cy="657720"/>
          </a:xfrm>
        </p:grpSpPr>
        <mc:AlternateContent xmlns:mc="http://schemas.openxmlformats.org/markup-compatibility/2006">
          <mc:Choice xmlns:p14="http://schemas.microsoft.com/office/powerpoint/2010/main" Requires="p14">
            <p:contentPart p14:bwMode="auto" r:id="rId300">
              <p14:nvContentPartPr>
                <p14:cNvPr id="183" name="Ink 182">
                  <a:extLst>
                    <a:ext uri="{FF2B5EF4-FFF2-40B4-BE49-F238E27FC236}">
                      <a16:creationId xmlns:a16="http://schemas.microsoft.com/office/drawing/2014/main" id="{443B2E59-78C0-CDE2-1D1E-BE5A10E70D27}"/>
                    </a:ext>
                  </a:extLst>
                </p14:cNvPr>
                <p14:cNvContentPartPr/>
                <p14:nvPr/>
              </p14:nvContentPartPr>
              <p14:xfrm>
                <a:off x="8284977" y="4991914"/>
                <a:ext cx="126000" cy="192600"/>
              </p14:xfrm>
            </p:contentPart>
          </mc:Choice>
          <mc:Fallback>
            <p:pic>
              <p:nvPicPr>
                <p:cNvPr id="183" name="Ink 182">
                  <a:extLst>
                    <a:ext uri="{FF2B5EF4-FFF2-40B4-BE49-F238E27FC236}">
                      <a16:creationId xmlns:a16="http://schemas.microsoft.com/office/drawing/2014/main" id="{443B2E59-78C0-CDE2-1D1E-BE5A10E70D27}"/>
                    </a:ext>
                  </a:extLst>
                </p:cNvPr>
                <p:cNvPicPr/>
                <p:nvPr/>
              </p:nvPicPr>
              <p:blipFill>
                <a:blip r:embed="rId301"/>
                <a:stretch>
                  <a:fillRect/>
                </a:stretch>
              </p:blipFill>
              <p:spPr>
                <a:xfrm>
                  <a:off x="8276337" y="4982914"/>
                  <a:ext cx="143640" cy="210240"/>
                </a:xfrm>
                <a:prstGeom prst="rect">
                  <a:avLst/>
                </a:prstGeom>
              </p:spPr>
            </p:pic>
          </mc:Fallback>
        </mc:AlternateContent>
        <mc:AlternateContent xmlns:mc="http://schemas.openxmlformats.org/markup-compatibility/2006">
          <mc:Choice xmlns:p14="http://schemas.microsoft.com/office/powerpoint/2010/main" Requires="p14">
            <p:contentPart p14:bwMode="auto" r:id="rId302">
              <p14:nvContentPartPr>
                <p14:cNvPr id="184" name="Ink 183">
                  <a:extLst>
                    <a:ext uri="{FF2B5EF4-FFF2-40B4-BE49-F238E27FC236}">
                      <a16:creationId xmlns:a16="http://schemas.microsoft.com/office/drawing/2014/main" id="{D5D82F2F-15D9-A962-3419-F352A974D92F}"/>
                    </a:ext>
                  </a:extLst>
                </p14:cNvPr>
                <p14:cNvContentPartPr/>
                <p14:nvPr/>
              </p14:nvContentPartPr>
              <p14:xfrm>
                <a:off x="8357337" y="4971754"/>
                <a:ext cx="142200" cy="146880"/>
              </p14:xfrm>
            </p:contentPart>
          </mc:Choice>
          <mc:Fallback>
            <p:pic>
              <p:nvPicPr>
                <p:cNvPr id="184" name="Ink 183">
                  <a:extLst>
                    <a:ext uri="{FF2B5EF4-FFF2-40B4-BE49-F238E27FC236}">
                      <a16:creationId xmlns:a16="http://schemas.microsoft.com/office/drawing/2014/main" id="{D5D82F2F-15D9-A962-3419-F352A974D92F}"/>
                    </a:ext>
                  </a:extLst>
                </p:cNvPr>
                <p:cNvPicPr/>
                <p:nvPr/>
              </p:nvPicPr>
              <p:blipFill>
                <a:blip r:embed="rId303"/>
                <a:stretch>
                  <a:fillRect/>
                </a:stretch>
              </p:blipFill>
              <p:spPr>
                <a:xfrm>
                  <a:off x="8348337" y="4963114"/>
                  <a:ext cx="159840" cy="164520"/>
                </a:xfrm>
                <a:prstGeom prst="rect">
                  <a:avLst/>
                </a:prstGeom>
              </p:spPr>
            </p:pic>
          </mc:Fallback>
        </mc:AlternateContent>
        <mc:AlternateContent xmlns:mc="http://schemas.openxmlformats.org/markup-compatibility/2006">
          <mc:Choice xmlns:p14="http://schemas.microsoft.com/office/powerpoint/2010/main" Requires="p14">
            <p:contentPart p14:bwMode="auto" r:id="rId304">
              <p14:nvContentPartPr>
                <p14:cNvPr id="185" name="Ink 184">
                  <a:extLst>
                    <a:ext uri="{FF2B5EF4-FFF2-40B4-BE49-F238E27FC236}">
                      <a16:creationId xmlns:a16="http://schemas.microsoft.com/office/drawing/2014/main" id="{D722C28D-DA64-3DFE-A377-549E75F4FF43}"/>
                    </a:ext>
                  </a:extLst>
                </p14:cNvPr>
                <p14:cNvContentPartPr/>
                <p14:nvPr/>
              </p14:nvContentPartPr>
              <p14:xfrm>
                <a:off x="8526177" y="4962034"/>
                <a:ext cx="145080" cy="131760"/>
              </p14:xfrm>
            </p:contentPart>
          </mc:Choice>
          <mc:Fallback>
            <p:pic>
              <p:nvPicPr>
                <p:cNvPr id="185" name="Ink 184">
                  <a:extLst>
                    <a:ext uri="{FF2B5EF4-FFF2-40B4-BE49-F238E27FC236}">
                      <a16:creationId xmlns:a16="http://schemas.microsoft.com/office/drawing/2014/main" id="{D722C28D-DA64-3DFE-A377-549E75F4FF43}"/>
                    </a:ext>
                  </a:extLst>
                </p:cNvPr>
                <p:cNvPicPr/>
                <p:nvPr/>
              </p:nvPicPr>
              <p:blipFill>
                <a:blip r:embed="rId305"/>
                <a:stretch>
                  <a:fillRect/>
                </a:stretch>
              </p:blipFill>
              <p:spPr>
                <a:xfrm>
                  <a:off x="8517177" y="4953034"/>
                  <a:ext cx="162720" cy="149400"/>
                </a:xfrm>
                <a:prstGeom prst="rect">
                  <a:avLst/>
                </a:prstGeom>
              </p:spPr>
            </p:pic>
          </mc:Fallback>
        </mc:AlternateContent>
        <mc:AlternateContent xmlns:mc="http://schemas.openxmlformats.org/markup-compatibility/2006">
          <mc:Choice xmlns:p14="http://schemas.microsoft.com/office/powerpoint/2010/main" Requires="p14">
            <p:contentPart p14:bwMode="auto" r:id="rId306">
              <p14:nvContentPartPr>
                <p14:cNvPr id="186" name="Ink 185">
                  <a:extLst>
                    <a:ext uri="{FF2B5EF4-FFF2-40B4-BE49-F238E27FC236}">
                      <a16:creationId xmlns:a16="http://schemas.microsoft.com/office/drawing/2014/main" id="{50E37AD2-0B1F-439A-A482-46931024E79D}"/>
                    </a:ext>
                  </a:extLst>
                </p14:cNvPr>
                <p14:cNvContentPartPr/>
                <p14:nvPr/>
              </p14:nvContentPartPr>
              <p14:xfrm>
                <a:off x="8493777" y="4732714"/>
                <a:ext cx="102240" cy="99360"/>
              </p14:xfrm>
            </p:contentPart>
          </mc:Choice>
          <mc:Fallback>
            <p:pic>
              <p:nvPicPr>
                <p:cNvPr id="186" name="Ink 185">
                  <a:extLst>
                    <a:ext uri="{FF2B5EF4-FFF2-40B4-BE49-F238E27FC236}">
                      <a16:creationId xmlns:a16="http://schemas.microsoft.com/office/drawing/2014/main" id="{50E37AD2-0B1F-439A-A482-46931024E79D}"/>
                    </a:ext>
                  </a:extLst>
                </p:cNvPr>
                <p:cNvPicPr/>
                <p:nvPr/>
              </p:nvPicPr>
              <p:blipFill>
                <a:blip r:embed="rId307"/>
                <a:stretch>
                  <a:fillRect/>
                </a:stretch>
              </p:blipFill>
              <p:spPr>
                <a:xfrm>
                  <a:off x="8484777" y="4723714"/>
                  <a:ext cx="119880" cy="117000"/>
                </a:xfrm>
                <a:prstGeom prst="rect">
                  <a:avLst/>
                </a:prstGeom>
              </p:spPr>
            </p:pic>
          </mc:Fallback>
        </mc:AlternateContent>
        <mc:AlternateContent xmlns:mc="http://schemas.openxmlformats.org/markup-compatibility/2006">
          <mc:Choice xmlns:p14="http://schemas.microsoft.com/office/powerpoint/2010/main" Requires="p14">
            <p:contentPart p14:bwMode="auto" r:id="rId308">
              <p14:nvContentPartPr>
                <p14:cNvPr id="187" name="Ink 186">
                  <a:extLst>
                    <a:ext uri="{FF2B5EF4-FFF2-40B4-BE49-F238E27FC236}">
                      <a16:creationId xmlns:a16="http://schemas.microsoft.com/office/drawing/2014/main" id="{FA40A3F1-8DB4-330A-E46C-BD49CC69AC9B}"/>
                    </a:ext>
                  </a:extLst>
                </p14:cNvPr>
                <p14:cNvContentPartPr/>
                <p14:nvPr/>
              </p14:nvContentPartPr>
              <p14:xfrm>
                <a:off x="8569377" y="4643794"/>
                <a:ext cx="101160" cy="148680"/>
              </p14:xfrm>
            </p:contentPart>
          </mc:Choice>
          <mc:Fallback>
            <p:pic>
              <p:nvPicPr>
                <p:cNvPr id="187" name="Ink 186">
                  <a:extLst>
                    <a:ext uri="{FF2B5EF4-FFF2-40B4-BE49-F238E27FC236}">
                      <a16:creationId xmlns:a16="http://schemas.microsoft.com/office/drawing/2014/main" id="{FA40A3F1-8DB4-330A-E46C-BD49CC69AC9B}"/>
                    </a:ext>
                  </a:extLst>
                </p:cNvPr>
                <p:cNvPicPr/>
                <p:nvPr/>
              </p:nvPicPr>
              <p:blipFill>
                <a:blip r:embed="rId309"/>
                <a:stretch>
                  <a:fillRect/>
                </a:stretch>
              </p:blipFill>
              <p:spPr>
                <a:xfrm>
                  <a:off x="8560377" y="4635154"/>
                  <a:ext cx="118800" cy="166320"/>
                </a:xfrm>
                <a:prstGeom prst="rect">
                  <a:avLst/>
                </a:prstGeom>
              </p:spPr>
            </p:pic>
          </mc:Fallback>
        </mc:AlternateContent>
        <mc:AlternateContent xmlns:mc="http://schemas.openxmlformats.org/markup-compatibility/2006">
          <mc:Choice xmlns:p14="http://schemas.microsoft.com/office/powerpoint/2010/main" Requires="p14">
            <p:contentPart p14:bwMode="auto" r:id="rId310">
              <p14:nvContentPartPr>
                <p14:cNvPr id="188" name="Ink 187">
                  <a:extLst>
                    <a:ext uri="{FF2B5EF4-FFF2-40B4-BE49-F238E27FC236}">
                      <a16:creationId xmlns:a16="http://schemas.microsoft.com/office/drawing/2014/main" id="{3959ACE5-8082-1E15-FF72-607D57B51445}"/>
                    </a:ext>
                  </a:extLst>
                </p14:cNvPr>
                <p14:cNvContentPartPr/>
                <p14:nvPr/>
              </p14:nvContentPartPr>
              <p14:xfrm>
                <a:off x="8614377" y="4722634"/>
                <a:ext cx="102240" cy="91080"/>
              </p14:xfrm>
            </p:contentPart>
          </mc:Choice>
          <mc:Fallback>
            <p:pic>
              <p:nvPicPr>
                <p:cNvPr id="188" name="Ink 187">
                  <a:extLst>
                    <a:ext uri="{FF2B5EF4-FFF2-40B4-BE49-F238E27FC236}">
                      <a16:creationId xmlns:a16="http://schemas.microsoft.com/office/drawing/2014/main" id="{3959ACE5-8082-1E15-FF72-607D57B51445}"/>
                    </a:ext>
                  </a:extLst>
                </p:cNvPr>
                <p:cNvPicPr/>
                <p:nvPr/>
              </p:nvPicPr>
              <p:blipFill>
                <a:blip r:embed="rId311"/>
                <a:stretch>
                  <a:fillRect/>
                </a:stretch>
              </p:blipFill>
              <p:spPr>
                <a:xfrm>
                  <a:off x="8605737" y="4713994"/>
                  <a:ext cx="119880" cy="108720"/>
                </a:xfrm>
                <a:prstGeom prst="rect">
                  <a:avLst/>
                </a:prstGeom>
              </p:spPr>
            </p:pic>
          </mc:Fallback>
        </mc:AlternateContent>
        <mc:AlternateContent xmlns:mc="http://schemas.openxmlformats.org/markup-compatibility/2006">
          <mc:Choice xmlns:p14="http://schemas.microsoft.com/office/powerpoint/2010/main" Requires="p14">
            <p:contentPart p14:bwMode="auto" r:id="rId312">
              <p14:nvContentPartPr>
                <p14:cNvPr id="189" name="Ink 188">
                  <a:extLst>
                    <a:ext uri="{FF2B5EF4-FFF2-40B4-BE49-F238E27FC236}">
                      <a16:creationId xmlns:a16="http://schemas.microsoft.com/office/drawing/2014/main" id="{6800CDC1-1D29-CF8F-C082-73991319A046}"/>
                    </a:ext>
                  </a:extLst>
                </p14:cNvPr>
                <p14:cNvContentPartPr/>
                <p14:nvPr/>
              </p14:nvContentPartPr>
              <p14:xfrm>
                <a:off x="8728497" y="4629394"/>
                <a:ext cx="74160" cy="134280"/>
              </p14:xfrm>
            </p:contentPart>
          </mc:Choice>
          <mc:Fallback>
            <p:pic>
              <p:nvPicPr>
                <p:cNvPr id="189" name="Ink 188">
                  <a:extLst>
                    <a:ext uri="{FF2B5EF4-FFF2-40B4-BE49-F238E27FC236}">
                      <a16:creationId xmlns:a16="http://schemas.microsoft.com/office/drawing/2014/main" id="{6800CDC1-1D29-CF8F-C082-73991319A046}"/>
                    </a:ext>
                  </a:extLst>
                </p:cNvPr>
                <p:cNvPicPr/>
                <p:nvPr/>
              </p:nvPicPr>
              <p:blipFill>
                <a:blip r:embed="rId313"/>
                <a:stretch>
                  <a:fillRect/>
                </a:stretch>
              </p:blipFill>
              <p:spPr>
                <a:xfrm>
                  <a:off x="8719857" y="4620754"/>
                  <a:ext cx="91800" cy="151920"/>
                </a:xfrm>
                <a:prstGeom prst="rect">
                  <a:avLst/>
                </a:prstGeom>
              </p:spPr>
            </p:pic>
          </mc:Fallback>
        </mc:AlternateContent>
        <mc:AlternateContent xmlns:mc="http://schemas.openxmlformats.org/markup-compatibility/2006">
          <mc:Choice xmlns:p14="http://schemas.microsoft.com/office/powerpoint/2010/main" Requires="p14">
            <p:contentPart p14:bwMode="auto" r:id="rId314">
              <p14:nvContentPartPr>
                <p14:cNvPr id="192" name="Ink 191">
                  <a:extLst>
                    <a:ext uri="{FF2B5EF4-FFF2-40B4-BE49-F238E27FC236}">
                      <a16:creationId xmlns:a16="http://schemas.microsoft.com/office/drawing/2014/main" id="{263C972E-F376-9D57-FCBA-8D60AD59E9A4}"/>
                    </a:ext>
                  </a:extLst>
                </p14:cNvPr>
                <p14:cNvContentPartPr/>
                <p14:nvPr/>
              </p14:nvContentPartPr>
              <p14:xfrm>
                <a:off x="8829657" y="4802914"/>
                <a:ext cx="125280" cy="119520"/>
              </p14:xfrm>
            </p:contentPart>
          </mc:Choice>
          <mc:Fallback>
            <p:pic>
              <p:nvPicPr>
                <p:cNvPr id="192" name="Ink 191">
                  <a:extLst>
                    <a:ext uri="{FF2B5EF4-FFF2-40B4-BE49-F238E27FC236}">
                      <a16:creationId xmlns:a16="http://schemas.microsoft.com/office/drawing/2014/main" id="{263C972E-F376-9D57-FCBA-8D60AD59E9A4}"/>
                    </a:ext>
                  </a:extLst>
                </p:cNvPr>
                <p:cNvPicPr/>
                <p:nvPr/>
              </p:nvPicPr>
              <p:blipFill>
                <a:blip r:embed="rId315"/>
                <a:stretch>
                  <a:fillRect/>
                </a:stretch>
              </p:blipFill>
              <p:spPr>
                <a:xfrm>
                  <a:off x="8821017" y="4793914"/>
                  <a:ext cx="142920" cy="137160"/>
                </a:xfrm>
                <a:prstGeom prst="rect">
                  <a:avLst/>
                </a:prstGeom>
              </p:spPr>
            </p:pic>
          </mc:Fallback>
        </mc:AlternateContent>
        <mc:AlternateContent xmlns:mc="http://schemas.openxmlformats.org/markup-compatibility/2006">
          <mc:Choice xmlns:p14="http://schemas.microsoft.com/office/powerpoint/2010/main" Requires="p14">
            <p:contentPart p14:bwMode="auto" r:id="rId316">
              <p14:nvContentPartPr>
                <p14:cNvPr id="193" name="Ink 192">
                  <a:extLst>
                    <a:ext uri="{FF2B5EF4-FFF2-40B4-BE49-F238E27FC236}">
                      <a16:creationId xmlns:a16="http://schemas.microsoft.com/office/drawing/2014/main" id="{D1E37C87-DDED-2739-6249-82C9628D7606}"/>
                    </a:ext>
                  </a:extLst>
                </p14:cNvPr>
                <p14:cNvContentPartPr/>
                <p14:nvPr/>
              </p14:nvContentPartPr>
              <p14:xfrm>
                <a:off x="8875377" y="4882834"/>
                <a:ext cx="109080" cy="88560"/>
              </p14:xfrm>
            </p:contentPart>
          </mc:Choice>
          <mc:Fallback>
            <p:pic>
              <p:nvPicPr>
                <p:cNvPr id="193" name="Ink 192">
                  <a:extLst>
                    <a:ext uri="{FF2B5EF4-FFF2-40B4-BE49-F238E27FC236}">
                      <a16:creationId xmlns:a16="http://schemas.microsoft.com/office/drawing/2014/main" id="{D1E37C87-DDED-2739-6249-82C9628D7606}"/>
                    </a:ext>
                  </a:extLst>
                </p:cNvPr>
                <p:cNvPicPr/>
                <p:nvPr/>
              </p:nvPicPr>
              <p:blipFill>
                <a:blip r:embed="rId317"/>
                <a:stretch>
                  <a:fillRect/>
                </a:stretch>
              </p:blipFill>
              <p:spPr>
                <a:xfrm>
                  <a:off x="8866377" y="4874194"/>
                  <a:ext cx="126720" cy="106200"/>
                </a:xfrm>
                <a:prstGeom prst="rect">
                  <a:avLst/>
                </a:prstGeom>
              </p:spPr>
            </p:pic>
          </mc:Fallback>
        </mc:AlternateContent>
        <mc:AlternateContent xmlns:mc="http://schemas.openxmlformats.org/markup-compatibility/2006">
          <mc:Choice xmlns:p14="http://schemas.microsoft.com/office/powerpoint/2010/main" Requires="p14">
            <p:contentPart p14:bwMode="auto" r:id="rId318">
              <p14:nvContentPartPr>
                <p14:cNvPr id="195" name="Ink 194">
                  <a:extLst>
                    <a:ext uri="{FF2B5EF4-FFF2-40B4-BE49-F238E27FC236}">
                      <a16:creationId xmlns:a16="http://schemas.microsoft.com/office/drawing/2014/main" id="{15FFC63A-0E63-F4AB-2436-CD59B8236CAE}"/>
                    </a:ext>
                  </a:extLst>
                </p14:cNvPr>
                <p14:cNvContentPartPr/>
                <p14:nvPr/>
              </p14:nvContentPartPr>
              <p14:xfrm>
                <a:off x="9074817" y="4646314"/>
                <a:ext cx="174960" cy="194400"/>
              </p14:xfrm>
            </p:contentPart>
          </mc:Choice>
          <mc:Fallback>
            <p:pic>
              <p:nvPicPr>
                <p:cNvPr id="195" name="Ink 194">
                  <a:extLst>
                    <a:ext uri="{FF2B5EF4-FFF2-40B4-BE49-F238E27FC236}">
                      <a16:creationId xmlns:a16="http://schemas.microsoft.com/office/drawing/2014/main" id="{15FFC63A-0E63-F4AB-2436-CD59B8236CAE}"/>
                    </a:ext>
                  </a:extLst>
                </p:cNvPr>
                <p:cNvPicPr/>
                <p:nvPr/>
              </p:nvPicPr>
              <p:blipFill>
                <a:blip r:embed="rId319"/>
                <a:stretch>
                  <a:fillRect/>
                </a:stretch>
              </p:blipFill>
              <p:spPr>
                <a:xfrm>
                  <a:off x="9066177" y="4637314"/>
                  <a:ext cx="192600" cy="212040"/>
                </a:xfrm>
                <a:prstGeom prst="rect">
                  <a:avLst/>
                </a:prstGeom>
              </p:spPr>
            </p:pic>
          </mc:Fallback>
        </mc:AlternateContent>
        <mc:AlternateContent xmlns:mc="http://schemas.openxmlformats.org/markup-compatibility/2006">
          <mc:Choice xmlns:p14="http://schemas.microsoft.com/office/powerpoint/2010/main" Requires="p14">
            <p:contentPart p14:bwMode="auto" r:id="rId320">
              <p14:nvContentPartPr>
                <p14:cNvPr id="196" name="Ink 195">
                  <a:extLst>
                    <a:ext uri="{FF2B5EF4-FFF2-40B4-BE49-F238E27FC236}">
                      <a16:creationId xmlns:a16="http://schemas.microsoft.com/office/drawing/2014/main" id="{73E790B7-D467-638B-1FAD-F17722162D5D}"/>
                    </a:ext>
                  </a:extLst>
                </p14:cNvPr>
                <p14:cNvContentPartPr/>
                <p14:nvPr/>
              </p14:nvContentPartPr>
              <p14:xfrm>
                <a:off x="9232857" y="4569274"/>
                <a:ext cx="176400" cy="161280"/>
              </p14:xfrm>
            </p:contentPart>
          </mc:Choice>
          <mc:Fallback>
            <p:pic>
              <p:nvPicPr>
                <p:cNvPr id="196" name="Ink 195">
                  <a:extLst>
                    <a:ext uri="{FF2B5EF4-FFF2-40B4-BE49-F238E27FC236}">
                      <a16:creationId xmlns:a16="http://schemas.microsoft.com/office/drawing/2014/main" id="{73E790B7-D467-638B-1FAD-F17722162D5D}"/>
                    </a:ext>
                  </a:extLst>
                </p:cNvPr>
                <p:cNvPicPr/>
                <p:nvPr/>
              </p:nvPicPr>
              <p:blipFill>
                <a:blip r:embed="rId321"/>
                <a:stretch>
                  <a:fillRect/>
                </a:stretch>
              </p:blipFill>
              <p:spPr>
                <a:xfrm>
                  <a:off x="9224217" y="4560634"/>
                  <a:ext cx="194040" cy="178920"/>
                </a:xfrm>
                <a:prstGeom prst="rect">
                  <a:avLst/>
                </a:prstGeom>
              </p:spPr>
            </p:pic>
          </mc:Fallback>
        </mc:AlternateContent>
        <mc:AlternateContent xmlns:mc="http://schemas.openxmlformats.org/markup-compatibility/2006">
          <mc:Choice xmlns:p14="http://schemas.microsoft.com/office/powerpoint/2010/main" Requires="p14">
            <p:contentPart p14:bwMode="auto" r:id="rId322">
              <p14:nvContentPartPr>
                <p14:cNvPr id="197" name="Ink 196">
                  <a:extLst>
                    <a:ext uri="{FF2B5EF4-FFF2-40B4-BE49-F238E27FC236}">
                      <a16:creationId xmlns:a16="http://schemas.microsoft.com/office/drawing/2014/main" id="{7F6F009B-67B2-9DD7-A34A-8C496B3F3837}"/>
                    </a:ext>
                  </a:extLst>
                </p14:cNvPr>
                <p14:cNvContentPartPr/>
                <p14:nvPr/>
              </p14:nvContentPartPr>
              <p14:xfrm>
                <a:off x="9343377" y="4526794"/>
                <a:ext cx="160920" cy="151560"/>
              </p14:xfrm>
            </p:contentPart>
          </mc:Choice>
          <mc:Fallback>
            <p:pic>
              <p:nvPicPr>
                <p:cNvPr id="197" name="Ink 196">
                  <a:extLst>
                    <a:ext uri="{FF2B5EF4-FFF2-40B4-BE49-F238E27FC236}">
                      <a16:creationId xmlns:a16="http://schemas.microsoft.com/office/drawing/2014/main" id="{7F6F009B-67B2-9DD7-A34A-8C496B3F3837}"/>
                    </a:ext>
                  </a:extLst>
                </p:cNvPr>
                <p:cNvPicPr/>
                <p:nvPr/>
              </p:nvPicPr>
              <p:blipFill>
                <a:blip r:embed="rId323"/>
                <a:stretch>
                  <a:fillRect/>
                </a:stretch>
              </p:blipFill>
              <p:spPr>
                <a:xfrm>
                  <a:off x="9334377" y="4517794"/>
                  <a:ext cx="178560" cy="169200"/>
                </a:xfrm>
                <a:prstGeom prst="rect">
                  <a:avLst/>
                </a:prstGeom>
              </p:spPr>
            </p:pic>
          </mc:Fallback>
        </mc:AlternateContent>
        <mc:AlternateContent xmlns:mc="http://schemas.openxmlformats.org/markup-compatibility/2006">
          <mc:Choice xmlns:p14="http://schemas.microsoft.com/office/powerpoint/2010/main" Requires="p14">
            <p:contentPart p14:bwMode="auto" r:id="rId324">
              <p14:nvContentPartPr>
                <p14:cNvPr id="198" name="Ink 197">
                  <a:extLst>
                    <a:ext uri="{FF2B5EF4-FFF2-40B4-BE49-F238E27FC236}">
                      <a16:creationId xmlns:a16="http://schemas.microsoft.com/office/drawing/2014/main" id="{A9BBBCFD-1F79-DD35-FB4D-77CC6A43AC1A}"/>
                    </a:ext>
                  </a:extLst>
                </p14:cNvPr>
                <p14:cNvContentPartPr/>
                <p14:nvPr/>
              </p14:nvContentPartPr>
              <p14:xfrm>
                <a:off x="9532017" y="4535794"/>
                <a:ext cx="181080" cy="115560"/>
              </p14:xfrm>
            </p:contentPart>
          </mc:Choice>
          <mc:Fallback>
            <p:pic>
              <p:nvPicPr>
                <p:cNvPr id="198" name="Ink 197">
                  <a:extLst>
                    <a:ext uri="{FF2B5EF4-FFF2-40B4-BE49-F238E27FC236}">
                      <a16:creationId xmlns:a16="http://schemas.microsoft.com/office/drawing/2014/main" id="{A9BBBCFD-1F79-DD35-FB4D-77CC6A43AC1A}"/>
                    </a:ext>
                  </a:extLst>
                </p:cNvPr>
                <p:cNvPicPr/>
                <p:nvPr/>
              </p:nvPicPr>
              <p:blipFill>
                <a:blip r:embed="rId325"/>
                <a:stretch>
                  <a:fillRect/>
                </a:stretch>
              </p:blipFill>
              <p:spPr>
                <a:xfrm>
                  <a:off x="9523377" y="4526794"/>
                  <a:ext cx="198720" cy="133200"/>
                </a:xfrm>
                <a:prstGeom prst="rect">
                  <a:avLst/>
                </a:prstGeom>
              </p:spPr>
            </p:pic>
          </mc:Fallback>
        </mc:AlternateContent>
        <mc:AlternateContent xmlns:mc="http://schemas.openxmlformats.org/markup-compatibility/2006">
          <mc:Choice xmlns:p14="http://schemas.microsoft.com/office/powerpoint/2010/main" Requires="p14">
            <p:contentPart p14:bwMode="auto" r:id="rId326">
              <p14:nvContentPartPr>
                <p14:cNvPr id="199" name="Ink 198">
                  <a:extLst>
                    <a:ext uri="{FF2B5EF4-FFF2-40B4-BE49-F238E27FC236}">
                      <a16:creationId xmlns:a16="http://schemas.microsoft.com/office/drawing/2014/main" id="{A057DF97-26D7-88D0-5F4C-9F51A9DBFD1C}"/>
                    </a:ext>
                  </a:extLst>
                </p14:cNvPr>
                <p14:cNvContentPartPr/>
                <p14:nvPr/>
              </p14:nvContentPartPr>
              <p14:xfrm>
                <a:off x="9422937" y="4673674"/>
                <a:ext cx="302040" cy="208440"/>
              </p14:xfrm>
            </p:contentPart>
          </mc:Choice>
          <mc:Fallback>
            <p:pic>
              <p:nvPicPr>
                <p:cNvPr id="199" name="Ink 198">
                  <a:extLst>
                    <a:ext uri="{FF2B5EF4-FFF2-40B4-BE49-F238E27FC236}">
                      <a16:creationId xmlns:a16="http://schemas.microsoft.com/office/drawing/2014/main" id="{A057DF97-26D7-88D0-5F4C-9F51A9DBFD1C}"/>
                    </a:ext>
                  </a:extLst>
                </p:cNvPr>
                <p:cNvPicPr/>
                <p:nvPr/>
              </p:nvPicPr>
              <p:blipFill>
                <a:blip r:embed="rId327"/>
                <a:stretch>
                  <a:fillRect/>
                </a:stretch>
              </p:blipFill>
              <p:spPr>
                <a:xfrm>
                  <a:off x="9413937" y="4664674"/>
                  <a:ext cx="319680" cy="226080"/>
                </a:xfrm>
                <a:prstGeom prst="rect">
                  <a:avLst/>
                </a:prstGeom>
              </p:spPr>
            </p:pic>
          </mc:Fallback>
        </mc:AlternateContent>
        <mc:AlternateContent xmlns:mc="http://schemas.openxmlformats.org/markup-compatibility/2006">
          <mc:Choice xmlns:p14="http://schemas.microsoft.com/office/powerpoint/2010/main" Requires="p14">
            <p:contentPart p14:bwMode="auto" r:id="rId328">
              <p14:nvContentPartPr>
                <p14:cNvPr id="200" name="Ink 199">
                  <a:extLst>
                    <a:ext uri="{FF2B5EF4-FFF2-40B4-BE49-F238E27FC236}">
                      <a16:creationId xmlns:a16="http://schemas.microsoft.com/office/drawing/2014/main" id="{987CE541-3A0E-959B-853E-D9662EC07322}"/>
                    </a:ext>
                  </a:extLst>
                </p14:cNvPr>
                <p14:cNvContentPartPr/>
                <p14:nvPr/>
              </p14:nvContentPartPr>
              <p14:xfrm>
                <a:off x="9605457" y="4792114"/>
                <a:ext cx="161280" cy="105480"/>
              </p14:xfrm>
            </p:contentPart>
          </mc:Choice>
          <mc:Fallback>
            <p:pic>
              <p:nvPicPr>
                <p:cNvPr id="200" name="Ink 199">
                  <a:extLst>
                    <a:ext uri="{FF2B5EF4-FFF2-40B4-BE49-F238E27FC236}">
                      <a16:creationId xmlns:a16="http://schemas.microsoft.com/office/drawing/2014/main" id="{987CE541-3A0E-959B-853E-D9662EC07322}"/>
                    </a:ext>
                  </a:extLst>
                </p:cNvPr>
                <p:cNvPicPr/>
                <p:nvPr/>
              </p:nvPicPr>
              <p:blipFill>
                <a:blip r:embed="rId329"/>
                <a:stretch>
                  <a:fillRect/>
                </a:stretch>
              </p:blipFill>
              <p:spPr>
                <a:xfrm>
                  <a:off x="9596817" y="4783474"/>
                  <a:ext cx="178920" cy="1231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330">
            <p14:nvContentPartPr>
              <p14:cNvPr id="202" name="Ink 201">
                <a:extLst>
                  <a:ext uri="{FF2B5EF4-FFF2-40B4-BE49-F238E27FC236}">
                    <a16:creationId xmlns:a16="http://schemas.microsoft.com/office/drawing/2014/main" id="{4E811CF9-57D5-A353-66D7-A67600D034C3}"/>
                  </a:ext>
                </a:extLst>
              </p14:cNvPr>
              <p14:cNvContentPartPr/>
              <p14:nvPr/>
            </p14:nvContentPartPr>
            <p14:xfrm>
              <a:off x="6710697" y="6408874"/>
              <a:ext cx="132480" cy="16920"/>
            </p14:xfrm>
          </p:contentPart>
        </mc:Choice>
        <mc:Fallback>
          <p:pic>
            <p:nvPicPr>
              <p:cNvPr id="202" name="Ink 201">
                <a:extLst>
                  <a:ext uri="{FF2B5EF4-FFF2-40B4-BE49-F238E27FC236}">
                    <a16:creationId xmlns:a16="http://schemas.microsoft.com/office/drawing/2014/main" id="{4E811CF9-57D5-A353-66D7-A67600D034C3}"/>
                  </a:ext>
                </a:extLst>
              </p:cNvPr>
              <p:cNvPicPr/>
              <p:nvPr/>
            </p:nvPicPr>
            <p:blipFill>
              <a:blip r:embed="rId331"/>
              <a:stretch>
                <a:fillRect/>
              </a:stretch>
            </p:blipFill>
            <p:spPr>
              <a:xfrm>
                <a:off x="6701697" y="6399874"/>
                <a:ext cx="150120" cy="34560"/>
              </a:xfrm>
              <a:prstGeom prst="rect">
                <a:avLst/>
              </a:prstGeom>
            </p:spPr>
          </p:pic>
        </mc:Fallback>
      </mc:AlternateContent>
      <mc:AlternateContent xmlns:mc="http://schemas.openxmlformats.org/markup-compatibility/2006">
        <mc:Choice xmlns:p14="http://schemas.microsoft.com/office/powerpoint/2010/main" Requires="p14">
          <p:contentPart p14:bwMode="auto" r:id="rId332">
            <p14:nvContentPartPr>
              <p14:cNvPr id="203" name="Ink 202">
                <a:extLst>
                  <a:ext uri="{FF2B5EF4-FFF2-40B4-BE49-F238E27FC236}">
                    <a16:creationId xmlns:a16="http://schemas.microsoft.com/office/drawing/2014/main" id="{568405BB-7F2A-3BE6-4FB3-C6B6F44A9946}"/>
                  </a:ext>
                </a:extLst>
              </p14:cNvPr>
              <p14:cNvContentPartPr/>
              <p14:nvPr/>
            </p14:nvContentPartPr>
            <p14:xfrm>
              <a:off x="7147737" y="6499234"/>
              <a:ext cx="208080" cy="62640"/>
            </p14:xfrm>
          </p:contentPart>
        </mc:Choice>
        <mc:Fallback>
          <p:pic>
            <p:nvPicPr>
              <p:cNvPr id="203" name="Ink 202">
                <a:extLst>
                  <a:ext uri="{FF2B5EF4-FFF2-40B4-BE49-F238E27FC236}">
                    <a16:creationId xmlns:a16="http://schemas.microsoft.com/office/drawing/2014/main" id="{568405BB-7F2A-3BE6-4FB3-C6B6F44A9946}"/>
                  </a:ext>
                </a:extLst>
              </p:cNvPr>
              <p:cNvPicPr/>
              <p:nvPr/>
            </p:nvPicPr>
            <p:blipFill>
              <a:blip r:embed="rId333"/>
              <a:stretch>
                <a:fillRect/>
              </a:stretch>
            </p:blipFill>
            <p:spPr>
              <a:xfrm>
                <a:off x="7139097" y="6490234"/>
                <a:ext cx="225720" cy="80280"/>
              </a:xfrm>
              <a:prstGeom prst="rect">
                <a:avLst/>
              </a:prstGeom>
            </p:spPr>
          </p:pic>
        </mc:Fallback>
      </mc:AlternateContent>
      <mc:AlternateContent xmlns:mc="http://schemas.openxmlformats.org/markup-compatibility/2006">
        <mc:Choice xmlns:p14="http://schemas.microsoft.com/office/powerpoint/2010/main" Requires="p14">
          <p:contentPart p14:bwMode="auto" r:id="rId334">
            <p14:nvContentPartPr>
              <p14:cNvPr id="204" name="Ink 203">
                <a:extLst>
                  <a:ext uri="{FF2B5EF4-FFF2-40B4-BE49-F238E27FC236}">
                    <a16:creationId xmlns:a16="http://schemas.microsoft.com/office/drawing/2014/main" id="{359C1778-F30B-BFE5-E805-11BAF142FC1C}"/>
                  </a:ext>
                </a:extLst>
              </p14:cNvPr>
              <p14:cNvContentPartPr/>
              <p14:nvPr/>
            </p14:nvContentPartPr>
            <p14:xfrm>
              <a:off x="8217297" y="6183514"/>
              <a:ext cx="6840" cy="7560"/>
            </p14:xfrm>
          </p:contentPart>
        </mc:Choice>
        <mc:Fallback>
          <p:pic>
            <p:nvPicPr>
              <p:cNvPr id="204" name="Ink 203">
                <a:extLst>
                  <a:ext uri="{FF2B5EF4-FFF2-40B4-BE49-F238E27FC236}">
                    <a16:creationId xmlns:a16="http://schemas.microsoft.com/office/drawing/2014/main" id="{359C1778-F30B-BFE5-E805-11BAF142FC1C}"/>
                  </a:ext>
                </a:extLst>
              </p:cNvPr>
              <p:cNvPicPr/>
              <p:nvPr/>
            </p:nvPicPr>
            <p:blipFill>
              <a:blip r:embed="rId335"/>
              <a:stretch>
                <a:fillRect/>
              </a:stretch>
            </p:blipFill>
            <p:spPr>
              <a:xfrm>
                <a:off x="8208297" y="6174514"/>
                <a:ext cx="24480" cy="25200"/>
              </a:xfrm>
              <a:prstGeom prst="rect">
                <a:avLst/>
              </a:prstGeom>
            </p:spPr>
          </p:pic>
        </mc:Fallback>
      </mc:AlternateContent>
      <mc:AlternateContent xmlns:mc="http://schemas.openxmlformats.org/markup-compatibility/2006">
        <mc:Choice xmlns:p14="http://schemas.microsoft.com/office/powerpoint/2010/main" Requires="p14">
          <p:contentPart p14:bwMode="auto" r:id="rId336">
            <p14:nvContentPartPr>
              <p14:cNvPr id="205" name="Ink 204">
                <a:extLst>
                  <a:ext uri="{FF2B5EF4-FFF2-40B4-BE49-F238E27FC236}">
                    <a16:creationId xmlns:a16="http://schemas.microsoft.com/office/drawing/2014/main" id="{64B034FB-2ED2-DE54-87E0-97CF1B980D46}"/>
                  </a:ext>
                </a:extLst>
              </p14:cNvPr>
              <p14:cNvContentPartPr/>
              <p14:nvPr/>
            </p14:nvContentPartPr>
            <p14:xfrm>
              <a:off x="8230977" y="6555394"/>
              <a:ext cx="5760" cy="2160"/>
            </p14:xfrm>
          </p:contentPart>
        </mc:Choice>
        <mc:Fallback>
          <p:pic>
            <p:nvPicPr>
              <p:cNvPr id="205" name="Ink 204">
                <a:extLst>
                  <a:ext uri="{FF2B5EF4-FFF2-40B4-BE49-F238E27FC236}">
                    <a16:creationId xmlns:a16="http://schemas.microsoft.com/office/drawing/2014/main" id="{64B034FB-2ED2-DE54-87E0-97CF1B980D46}"/>
                  </a:ext>
                </a:extLst>
              </p:cNvPr>
              <p:cNvPicPr/>
              <p:nvPr/>
            </p:nvPicPr>
            <p:blipFill>
              <a:blip r:embed="rId337"/>
              <a:stretch>
                <a:fillRect/>
              </a:stretch>
            </p:blipFill>
            <p:spPr>
              <a:xfrm>
                <a:off x="8222337" y="6546754"/>
                <a:ext cx="23400" cy="19800"/>
              </a:xfrm>
              <a:prstGeom prst="rect">
                <a:avLst/>
              </a:prstGeom>
            </p:spPr>
          </p:pic>
        </mc:Fallback>
      </mc:AlternateContent>
      <mc:AlternateContent xmlns:mc="http://schemas.openxmlformats.org/markup-compatibility/2006">
        <mc:Choice xmlns:p14="http://schemas.microsoft.com/office/powerpoint/2010/main" Requires="p14">
          <p:contentPart p14:bwMode="auto" r:id="rId338">
            <p14:nvContentPartPr>
              <p14:cNvPr id="206" name="Ink 205">
                <a:extLst>
                  <a:ext uri="{FF2B5EF4-FFF2-40B4-BE49-F238E27FC236}">
                    <a16:creationId xmlns:a16="http://schemas.microsoft.com/office/drawing/2014/main" id="{9D1D1D2C-D55E-B344-BC6E-0C319CE9ABBB}"/>
                  </a:ext>
                </a:extLst>
              </p14:cNvPr>
              <p14:cNvContentPartPr/>
              <p14:nvPr/>
            </p14:nvContentPartPr>
            <p14:xfrm>
              <a:off x="9970137" y="6270634"/>
              <a:ext cx="604080" cy="430560"/>
            </p14:xfrm>
          </p:contentPart>
        </mc:Choice>
        <mc:Fallback>
          <p:pic>
            <p:nvPicPr>
              <p:cNvPr id="206" name="Ink 205">
                <a:extLst>
                  <a:ext uri="{FF2B5EF4-FFF2-40B4-BE49-F238E27FC236}">
                    <a16:creationId xmlns:a16="http://schemas.microsoft.com/office/drawing/2014/main" id="{9D1D1D2C-D55E-B344-BC6E-0C319CE9ABBB}"/>
                  </a:ext>
                </a:extLst>
              </p:cNvPr>
              <p:cNvPicPr/>
              <p:nvPr/>
            </p:nvPicPr>
            <p:blipFill>
              <a:blip r:embed="rId339"/>
              <a:stretch>
                <a:fillRect/>
              </a:stretch>
            </p:blipFill>
            <p:spPr>
              <a:xfrm>
                <a:off x="9961137" y="6261634"/>
                <a:ext cx="621720" cy="448200"/>
              </a:xfrm>
              <a:prstGeom prst="rect">
                <a:avLst/>
              </a:prstGeom>
            </p:spPr>
          </p:pic>
        </mc:Fallback>
      </mc:AlternateContent>
    </p:spTree>
    <p:extLst>
      <p:ext uri="{BB962C8B-B14F-4D97-AF65-F5344CB8AC3E}">
        <p14:creationId xmlns:p14="http://schemas.microsoft.com/office/powerpoint/2010/main" val="191423789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3318</TotalTime>
  <Words>6903</Words>
  <Application>Microsoft Office PowerPoint</Application>
  <PresentationFormat>Widescreen</PresentationFormat>
  <Paragraphs>907</Paragraphs>
  <Slides>54</Slides>
  <Notes>24</Notes>
  <HiddenSlides>0</HiddenSlides>
  <MMClips>3</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3</vt:i4>
      </vt:variant>
      <vt:variant>
        <vt:lpstr>Slide Titles</vt:lpstr>
      </vt:variant>
      <vt:variant>
        <vt:i4>54</vt:i4>
      </vt:variant>
    </vt:vector>
  </HeadingPairs>
  <TitlesOfParts>
    <vt:vector size="64" baseType="lpstr">
      <vt:lpstr>Arial</vt:lpstr>
      <vt:lpstr>Calibri</vt:lpstr>
      <vt:lpstr>Cambria Math</vt:lpstr>
      <vt:lpstr>Courier New</vt:lpstr>
      <vt:lpstr>Symbol</vt:lpstr>
      <vt:lpstr>Times New Roman</vt:lpstr>
      <vt:lpstr>Office Theme</vt:lpstr>
      <vt:lpstr>MDLDrawObject Class</vt:lpstr>
      <vt:lpstr>Equation.3</vt:lpstr>
      <vt:lpstr>Image</vt:lpstr>
      <vt:lpstr>PowerPoint Presentation</vt:lpstr>
      <vt:lpstr>PowerPoint Presentation</vt:lpstr>
      <vt:lpstr>PowerPoint Presentation</vt:lpstr>
      <vt:lpstr>PowerPoint Presentation</vt:lpstr>
      <vt:lpstr>PowerPoint Presentation</vt:lpstr>
      <vt:lpstr>PowerPoint Presentation</vt:lpstr>
      <vt:lpstr>Many drugs are Competitive Inhibitors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Transcription</vt:lpstr>
      <vt:lpstr>PowerPoint Presentation</vt:lpstr>
      <vt:lpstr>PowerPoint Presentation</vt:lpstr>
      <vt:lpstr>PowerPoint Presentation</vt:lpstr>
      <vt:lpstr>Structure and Function of Ribosomes</vt:lpstr>
      <vt:lpstr>PowerPoint Presentation</vt:lpstr>
      <vt:lpstr>PowerPoint Presentation</vt:lpstr>
      <vt:lpstr>PowerPoint Presentation</vt:lpstr>
      <vt:lpstr>PowerPoint Presentation</vt:lpstr>
      <vt:lpstr>PowerPoint Presentation</vt:lpstr>
      <vt:lpstr>Summary of Protein Synthesis &amp; Ribosomes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Carnegie Mellon University in Qatar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Ken Hovis</dc:creator>
  <cp:lastModifiedBy>Gordon Stephen Rule</cp:lastModifiedBy>
  <cp:revision>214</cp:revision>
  <cp:lastPrinted>2018-09-02T10:14:33Z</cp:lastPrinted>
  <dcterms:created xsi:type="dcterms:W3CDTF">2011-08-23T09:25:13Z</dcterms:created>
  <dcterms:modified xsi:type="dcterms:W3CDTF">2023-09-10T02:13:46Z</dcterms:modified>
</cp:coreProperties>
</file>